
<file path=[Content_Types].xml><?xml version="1.0" encoding="utf-8"?>
<Types xmlns="http://schemas.openxmlformats.org/package/2006/content-types"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5" r:id="rId4"/>
    <p:sldId id="266" r:id="rId5"/>
    <p:sldId id="267" r:id="rId6"/>
    <p:sldId id="268" r:id="rId7"/>
    <p:sldId id="269" r:id="rId8"/>
    <p:sldId id="270" r:id="rId9"/>
    <p:sldId id="276" r:id="rId10"/>
    <p:sldId id="272" r:id="rId11"/>
    <p:sldId id="273" r:id="rId12"/>
    <p:sldId id="274" r:id="rId13"/>
    <p:sldId id="275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8" d="100"/>
          <a:sy n="88" d="100"/>
        </p:scale>
        <p:origin x="-466" y="-77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4-12-20T18:11:50.818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1295 1331 203 0,'0'0'371'0,"0"0"-58"0,0 0-24 0,0 0-9 16,0 0-2-16,0 0-24 0,0 0-30 0,0 0-34 16,0 0-35-16,0 0-25 0,0 0-27 0,0 0-21 0,0 0-22 15,0 0-22-15,18-68-8 16,-18 68-19-16,0 0-6 16,0 0-2-16,0 0-16 0,0 0 13 0,0 2 1 0,0 4 6 15,0 1 14-15,0 3-4 0,0 1 5 0,0 4 0 0,0 1-1 16,0 4 0-16,1 1-1 0,-1 3 4 15,0 1-5-15,0 4 11 0,0 3-2 16,0 1-4-16,-1 4 7 0,-2 3-14 16,-2 1 3-16,2 3-1 0,-3 1-9 15,3 3 1-15,-5 0-2 0,0 3 0 0,3 0 3 0,-3 0-1 16,-1 0-1-16,3-1-4 0,0-2 1 0,3-3-3 0,-3-3-2 16,5-4 3-16,-1-2-3 0,1-6 2 0,1 0 0 15,0-5-3-15,0-3 2 0,0-3-2 0,0-1 3 16,0-3 1-16,0-5-3 0,0 0 4 0,0-5-2 15,0-2 5-15,1 1 7 0,-1-3 10 0,0-1 12 16,1 0 6-16,-1 0 4 0,0 0-8 16,1-6-11-16,-1 0-11 0,0-6-14 0,0-4-2 15,0-6-1-15,0-3-2 0,0-5 3 16,1-5-4-16,-1-3 2 0,1-3-1 0,0-2 0 16,3-3 1-16,-4 1-3 0,1-2 2 15,0 3-2-15,-1 1 3 0,1 1 2 0,-1 3-3 16,0 4 6-16,-1 1-7 0,1 3-2 0,-2 2 6 0,0 3-11 15,-1 1 12-15,2 0-3 0,0 4-5 16,-1 1 8-16,-2 0-4 0,2 2 2 16,1-1 3-16,0 3-2 0,1 1-4 15,-1 2 1-15,1 2-1 0,-1 2-2 0,1 2 6 16,0 1-2-16,0 1-2 0,-1 1 8 16,1 2-9-16,0 0-2 0,0 1-1 0,0 1-7 15,-3 0 1-15,3 0-5 0,-2 0-4 0,2 0-9 0,-1 0-7 0,1 0-10 16,-1 0-1-16,0 0 0 0,-1 3-20 0,-3 0-19 15,2 3-42-15,-5 1-79 0,-1 1-185 0,4 0-552 16,-2-3-653-16</inkml:trace>
  <inkml:trace contextRef="#ctx0" brushRef="#br0" timeOffset="1368.4592">1211 1270 0 0,'0'0'0'16,"0"0"295"-16,0 0 76 0,0 0-19 0,0 0-43 16,0 0-42-16,0 0-39 0,0 0-28 0,0 0-37 15,0 0-32-15,0 0-27 0,-31-36-20 0,26 32-15 16,3 0-1-16,1-1 4 0,-2 0-6 15,-1 1 3-15,2-2-14 0,0 1-10 0,1 1-6 16,-5-1 0-16,5 2-1 0,1-2-5 0,0 1-2 16,0 0-11-16,0-2-13 0,0 1 4 0,3 0-10 15,2 0 5-15,0-1 1 0,2-1-8 0,1 2 6 16,3-2-9-16,0-1 3 0,1 0 6 0,5 0 1 16,0-1 2-16,1 2-5 15,3-1 3-15,3 0-5 0,-1 2 1 0,2 0 2 16,0-1-6-16,1 1 2 0,0 4-6 0,2-1 5 15,-4 0 4-15,5 2-4 0,-2 2 6 0,-1-1-5 16,3 1-1-16,-1 3 4 0,-3 2-7 0,2 2 8 16,-2 0-2-16,1 0 1 15,-4 3 0-15,2-1-8 0,-4 2 5 16,2 1-5-16,-6 1 6 0,1-1 6 16,2 6-9-16,-6 2 7 0,0 2-5 0,-4 2-4 15,-4-4 5-15,-5-2 1 0,0 0-1 0,-6-2-1 0,0 0 0 0,-1-1-6 16,-2 0 6-16,0-1 5 0,-4 0-1 0,0 0 0 15,-1-1 2-15,0 0-4 0,-3 0 2 0,-1-3-2 16,3 2 3-16,-3 0-2 16,-1-1-1-16,2 2-2 0,-6-3 1 15,3 0 3-15,2-1 3 0,-3-2 6 0,-1 3-6 0,1-2-3 0,-1 2-4 0,-1-2 0 16,-3 2 1-16,5-4 4 0,0-2 2 16,4 1 4-16,2-1 4 0,-4 0-5 15,1-1 1-15,-3 2-3 0,-1-2-7 0,1 0 4 16,-4 1-1-16,0 0-2 0,4-2 5 0,-1-2 4 15,2 2 0-15,0-2 10 0,3 2-6 0,4-2-5 16,0 0 2-16,4 0-8 0,-1-1 6 16,3 0-2-16,4 0-1 0,-2 0-3 15,3 0-2-15,2 0 0 0,0 0 3 0,0 0 3 0,0 0-5 0,0 0-1 16,0 0-3-16,0 0-10 16,0 0 9-16,0 0 3 0,0 0-2 15,0 0 8-15,0 0-10 0,0 0-9 16,0 0-8-16,1 0-27 0,-1 0-26 0,1 0-23 15,1 0-54-15,1 0-122 0,-1 0-424 0,-1 0-908 0</inkml:trace>
  <inkml:trace contextRef="#ctx0" brushRef="#br0" timeOffset="3222.4102">1579 2144 0 0,'0'0'0'0,"0"0"0"16,0 0 0-16,0 0 151 0,0 0 120 0,0 0-49 0,0 0-27 15,0 0-13-15,0 0-21 0,0 0-11 16,0 0-6-16,0 0 0 0,0 0 8 0,0 0 4 16,4 5-2-16,0-6-16 0,-2-3-36 0,1 1-34 0,3-2-26 15,0-3-12-15,2 0 1 0,1-2 4 16,1-2-2-16,0-1-3 0,2-3 0 15,3 2-2-15,-1-4 0 0,1 1-5 0,0-2 0 0,3-2-5 16,0-2 3-16,-4 1 0 16,4-1-2-16,-4-1 2 15,3 1-6-15,-4-2 3 0,1 1 3 0,-1 0 3 0,-4 5 7 16,-3 0 5-16,1 2 3 0,-5 1-3 0,1 2-10 16,0 1-4-16,-3 2-5 0,0 0 1 0,0 3 3 0,0 1-3 0,-3-1 3 15,-1 1-6-15,0 0 3 0,-1 3-7 16,0 0-5-16,-1 2-2 0,-2 1-6 15,3 0-2-15,-2 1-2 0,-4 0-7 16,1 1-3-16,1 5-1 0,-2 1 5 0,1 1 3 16,2 1 4-16,-1 1 0 0,3 1-1 0,-1 1-2 0,4 1 5 15,-1 1-3-15,1-1 4 0,2 0 0 16,1 0-1-16,0-1 3 0,1 0-2 16,5 0-1-16,1 1 0 0,1 0 2 0,7 0 2 0,-1 0 1 15,5 0 1-15,0 2 0 0,3-1 0 0,-1-1 0 16,0 0-1-16,0 0 1 0,-1 0-2 15,1-2 2-15,-2 0 0 0,1 2 0 0,-3-1-1 16,-2 2-1-16,2-2-1 0,-5 1 1 16,0-1 0-16,3 3 3 0,-5-3-1 0,-2 4-2 15,-1-1 0-15,1 1-2 0,-5-1 0 0,1-1 1 0,-3 1-1 16,-1-2 2-16,0-1-2 0,-5 1 3 16,3-3-4-16,-4 0 1 0,0-1 2 15,-1-3-4-15,2 0 7 0,-1-4 1 0,-1 1-1 16,1-1 3-16,0-1 3 0,3-1 2 0,0 0 4 0,1 0 3 15,0 0-6-15,2 0-3 0,0 0-5 0,0 0-9 16,4-1-6-16,-1-4-11 0,2 0-4 16,2-2 3-16,4-1 4 15,4-2 5-15,0-1 3 0,4 0-1 0,2 0 5 0,1-3 2 0,5 0 6 16,-5-1-1-16,5 1 0 0,0-3 1 16,1 0-1-16,2-1 2 0,0 0-3 0,-3 4 2 15,0-2 5-15,-1 2-7 0,-4-2 6 0,1 2-4 16,-4 1-4-16,0 2 3 0,-2 0-1 0,-6 3 2 15,-1-2 2-15,-3 3 2 0,-1 0 1 0,0 2 0 16,-4 1 4 0,-1 1-1-16,-1 2 3 0,0-2 0 0,0 2-2 15,-2-1-1-15,-2 1-9 0,0 1-1 0,-1 0-3 0,1 0 1 0,-3 0 0 16,2 0 2-16,-1 0-3 0,0-1 2 0,-1 3-1 16,-3 1 3-16,3 0 3 0,-2 1-2 15,2 2 3-15,-3 1-1 0,2 0 1 16,-1 0 0-16,0 2 3 0,2-1-1 0,0 1-1 0,-1 1-1 0,4 0-1 15,-3 3-4-15,1 0 2 16,2 1-2-16,1 1-2 0,2 0 1 0,-1 1-2 16,2-2-1-16,0 3 4 0,4-1 2 0,1-1 0 15,2 2 3-15,4-3-4 0,-1 1 2 0,2 0 0 16,5-5-4-16,-2 0 9 0,3-5-4 16,2-1-1-16,0-3 3 15,3-1-10-15,0 1-2 0,0-1-2 0,-2-4-9 16,0-3 3-16,0-2-6 0,-1-1-2 0,1 0 4 0,-2-3-1 15,-3-2 7-15,-1-2 4 0,-1 0 3 0,-2-3 2 0,-4 1 3 16,-1 0 7-16,-4-1-6 0,0-2 6 0,-3 1-3 16,0-1-6-16,-6 1 3 0,0 2-4 15,-3 0 1-15,-1 2 0 0,0 2 2 16,-3 3-2-16,3 1-2 16,3 3 0-16,0 2-1 0,1 2 1 0,3 2 6 0,3 1-6 15,0-1-8-15,0 2-25 0,0 0-34 0,2 0 3 0,5 0 6 16,1 2 28-16,4 0 33 0,7 1 4 0,1-2 3 0,6-1 0 15,3 0 2-15,2 0 0 16,1-1-1-16,2-3 1 0,-2-1-1 16,-3-2-1-16,0-1-3 0,-5 0 5 0,1-3-1 15,-2 0 3-15,-3-2 4 0,-2-1-5 0,-3 0 1 0,-1 2 3 16,-4-1-2-16,1-1 5 0,-4 2 2 0,-3 0 2 16,0 2 3-16,-4 1 0 0,0 0 1 0,0-1-2 15,0 2-1-15,-5 0-2 0,1 0 0 16,-2 2-1-16,1 2-6 0,0-1 3 0,0 2-5 15,0 2-6-15,1-1 0 0,-2 2-8 16,-1 0-2-16,0 6 2 0,-3 3-6 0,1 2 6 16,0 4-2-16,0 3 1 0,3-1 5 0,-3 6-1 0,2 3 5 15,1 4-1-15,-1 3-2 0,-3 6 0 16,0 4 0-16,1 6 5 16,-2 5 0-16,3 4-1 0,0 4 2 0,1 4-3 15,-1 0 5-15,1 3-1 0,2-1 3 0,1-3-1 0,4-5-2 16,0-5 2-16,0-8-3 0,4-3 1 15,2-4 1-15,0-3-4 0,3-1 1 0,-1-3 3 0,-2-2-1 16,2-5-2-16,-1-1 2 0,0-5-2 16,-1-1 0-16,-2-5 0 0,1-3-1 0,-4-2 1 15,3-4 0-15,-3-1 1 0,1 0 2 0,-1-3-2 0,-1-1 0 16,1 0-3-16,-1 0-3 16,0 0 0-16,0-1-5 0,0-3-12 0,0 0-19 15,0-3-29-15,-1-4-32 0,-2-1-54 0,-2-5-115 0,2-4-288 16,0 6-606-16,0 3 46 0</inkml:trace>
  <inkml:trace contextRef="#ctx0" brushRef="#br0" timeOffset="4252.5578">3458 1928 204 0,'0'0'606'15,"0"0"-342"-15,0 0-32 0,0 0-35 0,0 0 12 0,0 0 0 16,0 0-28-16,0 0-33 0,0 0-50 0,0 0-44 15,0 0-26-15,0 0-12 0,0 0 2 16,-11-23 2-16,11 23 6 0,1-2-4 0,0 1-9 16,3-1-3-16,2-3-12 0,2-1 2 0,2 1 0 15,-1-2 2-15,1 0 5 0,-2-1-4 16,2 0 4-16,3-2 1 0,-1-2-3 16,-1 1 5-16,0-1-6 0,1-1 1 15,-1 2 2-15,-1 1-2 0,-1-1 5 0,-2 4-2 16,-3 1 7-16,0 0 5 0,-1 2 12 15,-3 2 16-15,0 1 10 0,0 0 8 0,0-1-2 16,0 1-9-16,-4 0-10 0,-2 0-10 0,-2 1-12 0,-4 0-8 0,-2 6-1 16,-4 2-2-16,-6 4 2 0,-1 3 5 15,-3 3-2-15,2 0 2 0,-2 1-2 0,2 1-3 16,4 2 1-16,0 0-7 0,4 2-1 0,5 1-5 16,5-1-6-16,4 2 0 0,4-1-2 15,2 1 3-15,8-1 1 0,9-2 0 0,2-3-2 16,8-2-5-16,5-5-7 0,3-4-8 0,3-3-7 0,3-5-6 15,2-1-9-15,1-1-6 0,2-7-11 16,-2-4-12-16,1-1-3 0,-3-1 2 16,0-4 11-16,-2 1 15 0,-3-1 11 0,-1-1 9 15,-4 2 6-15,-6-1 8 0,-3 5 10 0,-5-1 9 16,-6 2 12-16,-5 2 8 0,-5 1 9 16,-4 2 6-16,0 0 3 0,-1 2 2 0,-5 0-5 0,-3 1 2 15,0 2-5-15,-3 0-7 0,-4 2-2 0,2 0-2 16,-4 0 1-16,2 4-5 15,-1 3-1-15,2 1-9 0,0 3-6 0,1 0 0 0,3 3-7 16,4 0-4-16,2 3-2 0,5 2-1 0,0 1 2 16,0 2 6-16,10-1 2 0,2-2 0 15,5-1-3-15,7-3-8 0,3-3-1 0,5-6-8 16,3-3-8-16,-1-1-8 0,0-2-8 0,1-6-8 16,-1-4-2-16,-2-1 5 0,1-5 3 0,0-1 12 15,-2-3 11-15,-1 0 5 0,0-4 8 16,-3-1 7-16,1-1 5 0,-2-3 5 15,-1-2 2-15,-2-1 3 0,3-4-4 0,-4-1 9 16,-1-1 13-16,0 0 9 0,-7-1 10 0,-1-1 6 16,-5 1-3-16,-3 1-2 15,-3-1-2-15,-2 3 2 0,0 1 0 0,-5 3 1 0,-2 4 4 0,-3 2 0 0,1 4 0 16,0 3-4-16,1 6-6 0,2 1-10 0,-1 4-3 16,4 3-7-16,-1 1-1 15,1 2-4-15,2 1-9 0,1-1-7 0,0 2-12 16,-1 0-11-16,1 4-3 0,-1 6 4 0,-4 4 5 15,0 5 12-15,1 6 4 0,0 1 2 0,2 3-1 16,0 1 2-16,1 2-4 0,0 3 0 0,1 2 1 16,1 2 2-16,-1 1 3 0,0-1-1 0,0-2-1 15,0 0-1-15,0-2-4 0,4 0 3 0,0-2 1 16,1-1-1-16,-2-3 3 0,5-1-3 16,-1-2-6-16,-1-1 1 0,3-4-2 15,1-1 2-15,0-1 6 0,0-5-9 0,1-2-3 0,0-2-6 16,0-2-14-16,0-2-6 0,-1-2-15 0,1-3-17 15,0-1-17-15,2 0-24 16,0 0-50-16,1-6-94 0,1-2-194 0,-4 2-444 16,-3 1-420-16</inkml:trace>
  <inkml:trace contextRef="#ctx0" brushRef="#br0" timeOffset="4804.8236">4487 1703 140 0,'0'0'281'16,"0"0"11"-16,0 0-13 15,0 0 4-15,0 0-29 0,0 0-33 0,0 0-24 0,0 0-28 16,0 0-20-16,0 0-25 0,0 0-21 0,0 0-13 15,0 0-12-15,0 0-7 0,-99-45-8 16,99 45-8-16,0 0-12 16,0 0-15-16,0 0-11 0,0 0-10 0,0 0-6 0,0 0 0 0,0 0-1 15,0 0 4-15,0 0-3 0,0 0 0 16,4 0-3-16,0 0 5 0,2-1 7 16,5-1 7-16,4 0 5 0,3 2-5 15,4-2-8-15,2-1 2 16,1 1 1-16,2 0-2 0,-2-1 3 15,4 0-5-15,2 0-5 0,-3 1 1 0,1 0-1 0,-2 1 0 0,2-2 0 0,0 0-1 0,-1 0 3 16,0 1-1-16,0 0 2 16,0-2 1-16,-2 1 2 0,-4 1 0 15,-2-1-2-15,-5 1 5 0,-1 1 0 0,-7-1 6 0,0 1 7 0,-5 1-4 16,-1 0 0-16,1 0 3 0,-2-2 2 0,0 2 4 16,0 0 2-16,0 0-6 0,0 0-2 0,0 0-6 15,-2 0-9-15,2 0 0 0,0 0-3 0,-1 0-4 16,1 0 5-16,0 0-6 0,0 0-5 15,0 0 0-15,-1 0-7 0,1 0 4 0,0 0-1 16,0 0-1-16,0 0-3 16,-1 2-14-16,-3 0-11 15,-1 1-25-15,0 3-29 16,-2-1-44-16,-2 1-108 0,2-1-289 16,4-1-765-16</inkml:trace>
  <inkml:trace contextRef="#ctx0" brushRef="#br0" timeOffset="7144.7028">5582 2162 419 0,'0'0'435'0,"0"0"-403"0,0 0-41 0,0 0-6 16,0 0 7-16,0 0 15 0,0 0 19 15,0 0 24-15,0 0 37 0,0 0 15 0,0 0 6 16,0 0-13-16,0 10-25 0,0-10 9 0,0 0 27 15,0 0 32-15,1 0 31 0,0 0 11 0,0 0-5 0,7-3-19 16,-2-4-36-16,4-4-30 16,6-3-34-16,0-3-22 0,4-5-10 15,3-3-6-15,-2-4 8 0,0-1-2 0,3-2 3 16,3-2-2-16,-4-5-5 0,4-2-5 16,-3-2-2-16,4-5 0 0,-3-3-4 0,0 1 3 0,-4-5-2 15,1-1-4-15,-2 3 1 0,-1-1-4 16,-4 5 2-16,-2 3 6 0,-5 7 0 0,-2 9 17 0,-1 5 5 15,-2 7 1-15,-2 0 3 0,-1-1 4 0,0 3 1 16,0 0 6-16,0 2 3 0,0 4-15 0,0 0-7 16,-1 4-8-16,0 4-15 0,-2-1-7 15,1 3-18-15,1 0-17 0,-2 2 5 16,1 5 6-16,-6 9 18 0,-2 10 8 0,-3 7-2 0,-3 8 2 16,3 1-6-16,-1 1 8 0,2 0 1 0,-1 3-2 15,3 3 2-15,0 0-2 0,0 1 7 0,4-1-7 16,3-2 2-16,3-2 0 15,0-5-5-15,7-4 5 0,5-5-1 0,1-3 2 0,5-4 4 16,1-5-6-16,2-1 4 0,0-6-2 16,3-1 1-16,2-7 2 0,3-3 0 0,2-1 2 15,0-1-3-15,0-8 4 0,-1-2 0 0,1-4-6 16,-2 0 4-16,1-2-7 0,-3-4-2 0,-1 0 0 0,2-2-7 16,-6-1 9-16,-2 0-4 15,-4-2-2-15,-2 2 7 0,-4 1-6 0,0 3 5 0,-7 2 1 16,1 0 0-16,-2 2-1 0,-2 1-1 0,0 1 1 15,-2 1-4-15,-1 3 4 0,1-1 0 16,-1 3 0-16,-2 1 5 0,3 2-6 0,0 2-1 16,0-1 2-16,0 1-6 0,0 0 5 0,1 2 0 15,1-1-1-15,0 2-1 0,0 0 1 16,0 0 0-16,0-1-2 0,-1 1 2 16,1 0-3-16,0 0-4 0,-1 0 1 15,1 0-9-15,0 0 0 0,0 0-5 0,0 2-2 0,-1 0 6 16,0 3 0-16,-2 3 10 0,0 1 4 0,1 1 3 15,0 4-1-15,-1 0-1 0,-1 1 4 0,3 2-2 16,1-1 1-16,-1 1 2 0,1 0-4 16,0-1 4-16,0 0-5 0,0 0 3 0,2-1-1 0,3 1-5 15,-1-1 9-15,4-1-3 0,-4 0 0 0,4 1 4 16,2-2-4-16,-2-1 0 16,2 1 2-16,1-4-3 0,-2 1 4 15,1-3-5-15,1-1 2 0,1-1 0 0,-2-2 0 0,2 0 5 0,-1-2-1 16,0-1 3-16,5 0-3 0,-5 0-1 15,0 0 3-15,0-3-3 0,1-1 4 0,5-3-2 0,-5-2-2 16,5 2 0-16,-4-3-3 0,2 1 0 16,-1 0 0-16,0 1 2 0,0 0-4 15,0-1 0-15,-2 0 1 0,2 1-4 0,0 1 3 0,-2 1-2 16,3-1 0-16,-4 1 2 0,1 2 0 16,-2 1-2-16,0 0-2 0,-1 0-3 15,1 2 0-15,-3 1-4 0,-1 0 2 0,4 0-3 0,-3 4 1 16,-1 2 5-16,1 0-1 0,1 3 5 15,-3 3-2-15,2-1 2 0,-4 5 2 0,4 0-1 16,-5 0 5-16,1 0-3 0,0 2-3 0,-2-1 4 16,1 0-2-16,-1-2 2 15,0-1 3-15,0-3-4 0,3-3-1 0,-3 1 2 0,0-2-3 0,0-2 2 16,-1 1 0-16,1-3-1 0,-1-1 0 16,1 0 2-16,-1-2 0 0,1 0 1 0,-1 0 9 15,3 0 0-15,-2-2 6 0,2-2-4 16,0-4-6-16,5-3-4 0,1-1-5 0,0-1 2 0,1-1 0 15,2-3-2-15,0-2 1 0,5 1-2 16,-3 0 0-16,4 0 0 0,-2 3 1 0,-2-1 0 16,-2 2 3-16,3 2 0 0,-2 0-6 0,-2 1 3 15,2 0-3-15,0 1 0 16,-1 4-1-16,-1-1-1 0,-1 2-1 0,1 2-1 16,-1 0 1-16,-1 2 1 0,1 0-5 0,0 1 1 0,-1 0-1 15,2 2-1-15,-2 2 6 0,-3 2 0 16,3 3 4-16,1 1-1 0,-1 0-1 0,0 3 1 0,-2 0-1 15,-2 3 4-15,1 1 1 0,-4 0-1 16,-1 1 2-16,0-1 0 0,-1 2-3 0,0-1-1 0,0 0 0 16,-3-2-5-16,-2-3-5 0,3-2-6 15,0-1-5-15,-1-3-1 0,0-2 3 16,2-3 5-16,1-2 8 0,0 0 5 0,0 0 4 0,0 0 1 16,0-4-10-16,7-2-6 0,-2-3 1 15,4-2-6-15,1-1 3 0,5-2 1 0,-2-2-1 16,4-1 2-16,-3 2-1 0,4-2 2 0,1 0-3 15,-3 1 1-15,3-1 2 0,1 2 1 0,-3 2 4 16,-4 1 2-16,-1 4 0 0,-3 2-4 16,0 0-4-16,-1 2-8 0,-3 3-10 15,1 1 0-15,-2 0-6 0,3 0-3 0,0 4 6 0,-1 1 3 16,2 2 10-16,0 4 7 0,3 0 9 16,-1 3 3-16,0 1 3 0,3 1 3 15,-1 1 1-15,6-2 1 0,-2 0 3 0,5-1-1 16,0-3-3-16,2-1-6 0,4-2-2 0,-3-4-1 15,4-2 3-15,-5-1 6 0,-2-1-1 0,-1-1 3 16,-1-3 2-16,-1-4 0 0,-1-1 6 0,-1-2-1 16,1 0 5-16,-4-2 1 0,0 0 5 0,1 0 8 15,-1-2-3-15,-1-2 5 0,5-1-1 16,-3 0-3-16,1-1 1 0,-1-1 2 0,-3 0-3 16,-1 3-2-16,1 0-2 0,-4 0 2 0,-3 3 4 15,2 1-2-15,-4 3 7 0,-1 1-1 0,-1 3 2 16,0 3 5-16,0 1-6 0,0 2-6 15,0 0-13-15,-2 0-12 0,-5 5-11 0,-3 6 0 0,-2 2 1 16,-7 3 6-16,-1 4-1 0,-1 1 1 16,3 2-1-16,2 2-3 15,0 0 3-15,4-2-1 0,2 5-1 0,3-4 2 0,6-1-3 0,1-2 0 16,4-2 0-16,3-1 1 0,9-4 0 0,-2 1 3 16,6-4 1-16,6 0-4 0,-3-3 2 15,7-2 1-15,0-1 1 0,1-4 3 0,0-1-3 16,1-1-5-16,-1-4 1 0,-1-2-3 0,-1-1 0 15,-1 0-1-15,-6-2-7 0,-1 1-6 16,-3-1-10-16,-5-1-11 0,-3-2-15 0,-1-1-29 0,-2 1-51 16,-4-1-109-16,-3-1-238 0,0 5-502 15,0 2-349-15</inkml:trace>
  <inkml:trace contextRef="#ctx0" brushRef="#br0" timeOffset="7957.5954">5696 1537 0 0,'0'0'0'0,"0"0"0"0,0 0 0 0,0 0 211 0,0 0 89 0,0 0-67 16,0 0-68-16,0 0-44 0,0 0-24 0,0 0-12 15,0 0-15-15,0 0-12 0,0 0-11 0,-25-3 2 16,25 3 13-16,0 0 10 0,0 0 8 0,0 0 3 16,0 0 5-16,2 0 5 0,-1 0 1 15,-1 0-4-15,1 0-14 0,-1 0-16 0,0 0-11 16,1 0-12-16,0 0-6 0,2 0-12 0,1 0 9 15,0-1 10-15,5 0 0 0,5-1 5 16,3-1-11-16,5 1-9 0,5-3 5 16,2 0 7-16,4-1 3 0,3-2 3 15,4 1-5-15,0-1-5 0,5 2-8 16,-3-2-8-16,3 1 1 0,-2 0-3 0,-2 1-4 16,-2 0 1-16,-4 2-4 0,-4 0-2 15,-2 1 2-15,-8-1 1 0,0 3-1 0,-4-2-1 0,-5 1 1 16,-4 1-2-16,-4 2 3 0,0-1 6 0,-4 0 4 0,0 0 8 15,0 0 5-15,0 0-3 0,0 0-3 16,0 0-7-16,-3 0-4 0,3 0-2 0,-1 0-5 0,1 0-3 16,0 0-3-16,-1 0 2 0,1 0 0 0,0 0 2 0,0 0-2 15,0 0-5-15,0 0 0 0,0 0-10 16,0 0 2-16,-1 1-1 0,0 0-11 16,-2 2-20-16,0 0-45 0,2 0-69 15,0 2-125-15,1-2-328 16,0-1-861-16</inkml:trace>
  <inkml:trace contextRef="#ctx0" brushRef="#br0" timeOffset="11477.8075">9567 1700 0 0,'0'0'0'0,"0"0"0"16,0 0 73-16,0 0 317 0,0 0-63 0,0 0-56 16,0 0-47-16,0 0-37 0,0 0-11 15,0 0-18-15,0 0-16 0,0 0-14 0,11-54-22 16,-5 48-9-16,-1 0-6 0,4-1-9 16,0 1-11-16,0-2-16 0,1 2-8 0,1 0-12 15,0 1-15-15,3 3-3 0,-1 0-10 0,2 1-5 16,-4 1-3-16,4 0-4 0,-3 3-3 0,-1 4 0 15,1 2 0-15,-2 4 5 0,-1 1 5 0,1 3 2 16,-2 1 1-16,1 2 3 16,-4 2-4-16,1-1 7 15,-2 2 2-15,1-1 0 0,-3-1 3 0,-1-1-4 0,-1-2-1 0,0 0 1 16,0-2 0-16,0-1 1 0,-3-3 2 16,-2 1-1-16,0-3-2 0,-1-1 1 15,3-2 4-15,-3-1 3 0,3-2 8 16,-2-1 1-16,2-2 4 0,-1-1 5 0,0 0 0 0,1 0 0 15,0-5-5-15,-2 1-10 0,2-4-7 0,0 0-7 16,-2-3-8-16,2-1-1 0,1-1-9 16,2-2 2-16,0-2 1 0,2 2-4 0,1-3 6 15,4-1-8-15,1-1-2 0,0 1 3 0,6-1-6 0,-1 2 4 0,6 2 0 0,-1-1 0 16,2 0 2-16,2 1 4 0,-3 2 1 16,3 1 3-16,-1-1 2 0,-1 2-2 15,2 3-1-15,-2 2 2 0,1 3-5 16,-1 0 5-16,1 2-2 0,-2 1-3 0,2 1 3 0,-1 0-8 15,-1 4 2-15,-1 4 1 0,-4 2-1 0,2 1 5 16,-2 3-1-16,-2 2 2 0,-1 1 6 0,0 1-2 16,-3 0 3-16,-1 2-2 0,-4 3 3 15,0 0-1-15,-3 1 1 0,2 0 4 0,-2 0-12 16,-2 0 9-16,-2-2-5 0,2-1-6 16,-3-2 1-16,2-3-11 0,-1-4 3 0,-2-5-1 0,5 0-2 15,-1-5 13-15,0-1 3 0,-1 0 7 0,0-1 6 16,1 0-7-16,-1-4-7 0,0-3-4 15,2 0-6-15,0-2-2 0,1-2-2 0,0 0 1 0,0-3-6 16,0-2-1-16,1 1-1 0,6-2-9 16,1-3 0-16,3 0-3 0,1-2 2 15,1 0 3-15,5-1 4 0,1 1 1 0,0 1-3 16,2 0 1-16,2 2-2 0,0 0-2 16,3 1 4-16,-2 2 8 0,5 1 12 0,-5 4 10 15,1 1 7-15,-2 2 0 0,1 1-6 0,-1 4 3 0,-2-1-6 16,-2 5-1-16,2-1 3 0,-5 4-7 15,1 5-1-15,-2 3 0 0,1 2-8 0,-3 2 9 16,1 4 1-16,-2 2 3 0,0-1 4 16,-2 2-3-16,-1 0 3 0,2 1-3 0,-2 3 2 15,0-3 0-15,3 0 4 0,-1-2 2 16,2-2 5-16,5-1-2 0,0-3-2 0,1-3-3 16,3-3-5-16,0-2 4 0,1-2 5 0,4-2-3 15,1-4 2-15,-1 0 2 0,4-6-5 0,-1 1 1 0,0-4-2 16,-2-2 1-16,4 0 1 15,-4 0-3-15,0-2 3 0,-5-2-3 16,5-1 3-16,-5-1 4 0,0-3 6 16,-3 0-1-16,-2 0 1 0,0-1-3 0,-4 0-1 0,-4 2 4 0,-2-1 3 15,-4 0 4-15,-1 3-2 0,-3 1 4 0,0 2-3 16,-4 2 0-16,-5 1-1 0,2 2-5 16,-3 2-7-16,-2 3-4 0,-3 1-5 0,-4 3-7 15,-1 0 3-15,-5-1-1 0,-3 9 3 0,-2 0-1 16,1 3 0-16,-3 0 0 0,6 6-4 0,0 0 4 15,7-1-4-15,1 4-1 0,6-2-1 0,1 1-2 16,7 1 3-16,1 0 2 16,4-2 1-16,3-1 1 0,6 3-1 0,4-2-1 0,3-4 1 15,3-1-1-15,4-5 5 0,2 1-3 0,-1-6 5 0,0-2 0 16,-3-1-4-16,2 0 2 0,-2-4-1 16,-2-3 2-16,1-2 2 0,-1-1-3 15,-1-3 3-15,-1 0-3 0,0 0 4 0,-4-4 0 16,-1 2-5-16,1-2 6 0,-4 1-3 0,-1-2 2 0,-3 2 2 0,-1 0-1 15,-1-1 0-15,-4 0 0 16,0 3-3-16,0-1 2 0,0 2 0 16,-4 2 1-16,-1 0 1 15,0 3-1-15,-1 1-4 0,-2 3-2 0,3 0 0 0,0 3 0 16,-1 1-2-16,-1 0-1 0,0-1-5 0,-1 7-2 0,-1 3-1 16,-2 5 4-16,1 1 3 15,2 4-1-15,0 1 0 0,1 1-1 0,3 0 0 16,2 1 3-16,0 1 2 0,2-1 3 0,0 1 1 0,1-2 2 0,4-1-6 15,4-2-2-15,0-3 2 0,3 0-10 0,-2-3 2 16,5-5-4-16,-2 1-6 0,1-4 6 0,1-3 0 16,0-1 6-16,1 0 7 0,1-1 0 15,0-5 4-15,1-2-7 0,0 0 0 0,-3-1 0 16,2-3 1-16,-2 0 5 0,1-1-1 16,-2-2 3-16,1 0-5 0,-1-1 2 0,-2-1 0 15,2 0-1-15,-2-2 1 16,1 1-2-16,-2 4-3 0,0-1 2 0,0 3-2 15,-1-2 1-15,0 5 2 0,1-2-5 0,1 4 3 0,-2 1-3 0,1 3 0 16,-2 0 2-16,-2 2-1 0,2 1 1 16,-3 0-8-16,-1 1 1 0,4 5-3 15,-3 2 2-15,1 2 7 0,1 1 0 0,1 3 5 0,-1-2 1 16,2 3 0-16,-1 0 2 0,-2 1-3 16,2 1 4-16,0 0-5 0,0-2 6 15,-4 2-2-15,1-1 0 0,0-2 1 0,-2-3-6 0,-1-3 4 16,2-2-3-16,-2-2-2 0,1-3 1 0,-2-1-2 15,2 0 0-15,-1 0 7 0,4-2-3 16,-1-5 5-16,2 0-6 0,3-3-5 16,0 1-2-16,4-3 1 15,-1-1 2-15,1-1 4 0,-1-1 2 0,2 2-2 16,-3-4 1-16,2 1-2 0,0 0-2 0,-1-1 0 0,1 2 2 0,-4 0-1 0,-1 1 5 16,0 3-6-16,-3 1 1 0,-1 2 4 0,1 2-8 15,-1 2 1-15,-1 0-7 0,0 3-8 0,0 0-3 16,1 1-4-16,3 0-2 0,1 1 5 15,1 7 7-15,4 3 3 0,4 1 4 0,-1 5 4 16,2-2 0-16,0 3 4 16,3-3 5-16,-1 0 0 0,4-3 5 0,-1 1-6 15,5-2 0-15,2-3 0 0,4-2-3 0,0 0 7 0,2-4-3 16,-5-2 2-16,3 0-2 0,-5 2-2 16,-4-7 1-16,0-2-3 0,0-2 7 0,-4 0-5 15,-4-3 6-15,2-2 3 0,-5 0-5 0,-1-2 9 16,-1-2-3-16,-2-1 2 0,-3 0 4 15,-3 0 2-15,-1 1-1 0,-1 2 1 0,-3 1-5 0,-2 2 2 16,1 3-3-16,-4 1 3 0,-1 2 0 16,2 1 0-16,-4 3 0 0,-1 0-7 0,0 2-3 15,-3 1-10-15,-3 0-2 0,-5 2 3 0,-2 6-4 16,0 0 6-16,-2 5-1 0,0 0-1 16,3 3 1-16,3 2-4 0,0 0 2 0,6 3-3 15,2 1 1-15,3-2 2 0,0 0-1 0,5 2 3 16,1-3-3-16,0 0 4 0,4-1 0 15,3-2 2-15,2-1 2 0,2-1-4 0,4-1 1 0,0-3-3 16,1-2-3-16,-2-1 4 0,3-2-1 0,-2-3 1 16,1-2 4-16,-3 0-3 15,1 2 2-15,-1-4 1 0,0-1-2 0,-2-3 3 16,-1-1-1-16,1 0 2 0,-1 0 0 0,0-2 1 0,1 0-2 16,-3 0 1-16,-2 0 10 0,-1-2-5 15,-2 3 4-15,0-3-1 0,0 1-10 16,-1-2 4-16,0 2-4 0,-1-2 1 0,1 1-4 15,-2 0 2-15,1-1-2 0,1-1 0 0,-2 2 4 0,1-2-5 16,-1 2-2-16,0 0 5 0,0 2-8 0,0-1 9 16,0 1 0-16,0-1-3 0,0 2 6 15,0 0-7-15,-1 2 1 16,-2 1 2-16,1-1-3 0,0 2 2 0,1 1 0 16,1 0-2-16,-2 2 1 0,2 1 2 0,-1 0-2 0,1 0-4 15,0 0-5-15,0 0-21 0,0 0-14 0,0 0-13 0,0 4 4 16,0 3 21-16,0 1 17 0,0 1 15 15,4 2 6-15,5-1 0 0,1 1-1 16,7-1 1-16,4 0-2 0,2-2 5 0,6-1 4 16,2 1 0-16,2-3 0 0,6-3 0 0,-2-2-6 0,-1 2 1 15,3-6 0-15,-6-1-3 16,0-2 4-16,-3-1 2 0,-2-2-4 0,-1-1 7 0,-5 1-5 16,-1-4 2-16,-1 2 8 0,-2-4-3 0,-5 2 7 15,-2 2-1-15,-2-3 4 0,-2 1 0 16,-5 0-2-16,-1 3 1 15,-1-3-9-15,0 3 4 0,-6-2-4 0,-1 2-6 16,-3 1 2-16,0 2-11 0,-3 0 2 0,-3 2 6 0,1 2-6 0,-1 0 3 16,-2 2-6-16,5 2-5 15,-1 0 2-15,0 1-2 0,3 5 3 0,0 1-5 16,1 0-3-16,0 2-1 0,2 2-1 0,4 0 4 16,-2 4 3-16,4 0 2 0,2 2 3 0,0 2-2 0,0 2 1 15,8 3-1-15,0 4 2 0,1 2 1 16,4 6 2-16,0 1-2 0,-2 0-1 15,0 3 0-15,0 3-3 0,-2 2 8 0,-1 1-3 0,-5 5 0 16,3 2 5-16,-4 1-9 0,-2 0 0 16,0-2 1-16,1-1-3 0,-1-4 4 15,1-2-2-15,-1-5 1 0,-3-3-3 0,-6-5 3 16,1-4 1-16,-3-4-1 0,-1-4 0 0,0-4 1 16,-4-4-2-16,3-3 0 0,-5-4-1 0,6-2 3 15,0-3-2-15,1 0 4 0,2-3 1 0,0-5-2 16,5-5 0-16,-1-3-4 0,4-4-5 15,1-4-7-15,1-7-3 0,8-1 3 0,3-2-2 0,3-2 6 16,6 1 1-16,2-4 2 0,6-3 1 0,2-1-1 16,3-1 5-16,5-1 2 0,3 3 0 15,2-3-1-15,2 3 0 0,-3 0-3 0,4 3 2 16,-5 0 1-16,0 2-1 0,-3 1 3 16,-7 3-2-16,-3-1 3 0,-7 2 0 0,-1 3 0 15,-3 2 2-15,-3 2 4 0,-3 5 0 0,-3 4 3 16,-3-1 1-16,-1 2 0 0,-3 3 4 15,-1-1 0-15,-1 4 0 0,0 0 0 0,-1 2-1 0,-6 2-6 16,3 2-1-16,-3 0-7 16,-4 3-1-16,-2 0-2 0,-5 4 0 15,-1 2 1-15,-4 4-2 0,-3 4 4 0,2 1 2 0,-1 2-1 0,0 4 2 16,0 2-3-16,2 3 1 0,4 4 0 0,3 3-3 16,3 0 4-16,6-4-2 0,4 2 2 0,3-3-2 15,6-2-1-15,6-2 1 0,5 1 0 16,4-3 3-16,7-2 1 0,4 0 1 0,0-6-4 15,6-1 1-15,1-3 1 0,0-2-1 16,3-2 4-16,-3-3 4 0,0 0-5 0,-1-3 1 0,-5 0-4 16,-3 0 0-16,-1-1 5 0,-3-4 2 0,-8 1 1 15,-2-1 2-15,-7-2 7 0,-2 3 7 16,-4-2 2-16,-2 0-1 0,-1 1-9 0,0-1-8 16,0 1-7-16,-3-1-2 0,-2 2-2 0,2-2-2 15,-2 1-4-15,1 0-13 0,1 2-15 16,-1 1-30-16,0 2-61 0,3 0-117 0,-3 0-363 15,2 0-966-15</inkml:trace>
  <inkml:trace contextRef="#ctx0" brushRef="#br0" timeOffset="13311.2607">14517 1638 907 0,'0'0'188'0,"0"0"-10"0,0 0-20 15,0 0 9-15,0 0 16 0,0 0-17 0,0 0-24 0,0 0-31 16,0 0-12-16,0 0-18 0,0 0-20 15,0 0-18-15,124-103-15 0,-106 100-8 16,-5 2-5-16,3 1-4 0,-4 1-9 16,-1 2-8-16,-1 4-3 0,0 2-2 0,0 3 3 0,-3 2 5 0,-4 1 11 15,3 3 8-15,-2 4 6 0,-3 1 0 0,0-1-4 16,-1 1-2-16,0-2 1 16,2 0 0-1,-2-1-3-15,-4-4-4 0,3-2-1 0,-1 0 4 0,-3-4 2 16,3-1 5-16,-1-4-2 0,0-1-6 15,-1 0-1-15,3-4 1 0,-1 1 11 0,-3-1 13 16,3 0 12-16,1 0 1 0,-1 0-9 0,-3-4-15 0,2-1-15 16,0-2-3-16,-1-2-6 0,2-2 0 0,1 0-5 0,1-1-10 0,0-4 1 15,2 1-3-15,6-2 0 0,1-1 3 0,3-1-1 16,-1-1-1-16,6 2 2 0,-2-1 0 0,5 1 6 16,0 2 5-16,1 3-1 0,4-1 3 15,-2 1 0-15,-1 4 4 0,4 0 2 16,-4 4 1-16,0 1-4 0,-2 1-5 0,-1 2-3 0,-2 1-3 15,-2 1 2-15,1 3 1 0,-3 2 0 16,-2 1 7-16,0 2-4 0,-1 3-3 16,-1 2 3-16,-3 2-2 0,-2 1 6 0,0 3 2 15,-4 0-3-15,0 1 0 0,0 0 0 0,-5 2 7 16,-2-2 1-16,2-1 2 0,-1-2-3 0,1-2-5 0,-2-3-6 16,4-4-5-16,-2-4 3 0,4-3 6 15,1 0 2-15,0-2 9 0,0 0-2 0,0 0-1 16,0 0 0-16,4-4-12 15,1-2-1-15,2-4-2 0,-1-1-2 0,3-2 5 16,2 0 0-16,0-1-1 16,4-3 0-16,-1 1 4 0,3-2-6 0,-2-2 2 0,3 1-3 15,1 1-2-15,-1-1 6 0,-3 2 0 0,2 3 0 0,-5 1-1 16,5 3-3-16,-4-1 0 0,-2 3-3 0,5 2-3 16,-5 0-2-16,2 3-6 0,-3 1-3 15,-2 2-3-15,1 2 3 0,-3-2 3 0,2 0 2 16,0 6 7-16,1 0 0 0,-3 2 1 0,2 3 2 15,2-1 1-15,1 1 7 0,-2 1 2 0,2-2 5 0,5 0 0 16,-2 1-2-16,4-1 1 0,1-1 2 16,0-3 1-16,2-3-1 0,0 1 2 0,0-4 1 15,2 0-1-15,-3-4 6 0,-2-1 3 16,-3 0 2-16,1-4 7 0,-3-2-3 0,-2-1 0 16,0-1-1-16,3-2-6 0,-4 2 1 15,0-5 1-15,-3-1-3 0,1 3 5 0,-1-3-9 0,-4 2-1 16,2 2 1-16,-4 2-2 0,-1 2 10 15,-1 1-3-15,-5 2-7 0,-3 3-8 0,-4-1-8 16,-4 3-4-16,-2 0 0 0,0 3 7 0,-4 0-4 16,2 2 2-16,0 1 0 0,-1 4 2 15,4 1 0-15,4 2-2 0,-1 1-3 0,6 2-1 0,6-1 0 16,0 2 3-16,3-1 5 0,0 1-2 0,3-1 3 16,5-1-3-16,4 1 0 0,4 1-5 15,0-2 0-15,2 1 2 0,2-1 2 16,1-2 3-16,-1 1 5 0,1-1 1 0,0-3 0 15,0 1 3-15,1-2-4 0,-2 0-4 0,0-1 1 16,-1 1-3-16,2-1 6 0,-2 2 3 0,1 0 1 16,0 1-2-16,-2-1-4 0,-2 1-3 0,2 4-3 15,-1-1 0-15,-4 0 3 0,0 0 3 0,0 1 1 16,-1-1 2-16,-1 0-1 16,-3-1-4-16,-2 0 3 0,1-3-4 0,-3 1 8 15,1-2-3-15,-2-1 1 0,-2-1 4 16,3-2-7-16,-3-1 5 0,1-1 0 0,-1 0 2 15,0 0 2-15,5 0 1 0,-1-3-1 0,4-3-2 16,2-3-2-16,5 0-3 0,-1-1-2 0,4-3 0 0,-1-1 0 0,2-1 2 16,-1-1 2-16,-4-1-4 0,5-5 3 15,-2 2-1-15,2-1 0 0,-2 0 0 16,-3 2-1-16,2 2 1 0,-5 2 0 0,-2 5-2 0,-1-1 4 16,-5 5-4-16,1 3 5 0,-3 0 1 15,-2 3-3-15,1 0-2 0,-1 0-9 16,0 0-14-16,0 0-17 0,0 0-4 0,0 5 5 15,1 2 15-15,0 2 15 0,4 2 6 0,-2 1 1 0,4 1-4 16,-2-1 0-16,3 2 7 0,1-1-1 16,2-3-1-16,1 0 3 0,1-1-3 0,3-2 2 15,-4-2 7-15,3-2-2 0,-2-2 3 16,0-1-1-16,2 0 5 0,-1 0-2 0,0-6 2 16,3-1 3-16,-1-5-8 0,-1-1 4 0,1-1-2 15,-2-3 3-15,2-2 1 0,-1-2-5 16,1-2 3-16,-1 0-8 0,3-3 4 0,-3-2 1 15,1 0-3-15,-1-5 2 16,-2 0-1-16,-4 4 3 0,-3 2 0 0,-1 2 3 0,-3 4 4 0,-1-1-4 0,-2-3 3 16,1 2-2-16,0-1-14 0,-1 0 14 15,-5 2 2-15,4 4 12 0,-3 2 8 16,0 4-2-16,4 2 0 0,-2 4-16 0,2 1-6 16,-2 4-19-16,2 0-24 0,0 1-13 0,1 0 1 15,0 5 16-15,0 3 9 0,0 3 18 0,0 3-3 16,0 4-1-16,0 6 11 0,5 6-3 15,0 11-1-15,6 5-5 0,-2 2-5 0,1-4-1 16,0-3 7-16,0-2-1 0,0 0 9 0,0 2-4 16,-1-1 2-16,0 2-1 0,-2-2 1 0,0-3 0 15,1-1-2-15,-1-7-9 0,-2-2-15 0,0-4-11 16,1-5-19-16,-3-6-14 0,1 1-13 16,-3-6-27-16,0-2-45 15,0-2-40-15,0-3-51 0,3 0-141 0,-2 0-435 0,0-4-605 0</inkml:trace>
  <inkml:trace contextRef="#ctx0" brushRef="#br0" timeOffset="13697.2352">16823 1459 1185 0,'0'0'251'15,"0"0"32"-15,0 0 24 0,0 0-24 16,0 0-22-16,0 0-58 0,0 0-43 0,0 0-37 15,0 0-30-15,0 0-38 0,0 0-32 16,0 0-23-16,0 0 1 0,0 0 3 0,-57-44 7 0,84 44 10 16,9-1-4-16,6 0 3 0,2 0-2 15,7-1 1-15,1 0 5 0,-1-2-3 0,2 1 3 16,-2-2-2-16,-3 0-2 0,1 1 3 16,-4-3-3-16,-1 1-2 0,-4 1-1 15,-5 0-6-15,1-1 3 0,-6 0 0 0,-5 1 2 16,-4 3 0-16,-5-1 2 0,-5 0 5 15,-7 2 5-15,0 0 9 0,-3 1-1 0,-1-1-2 16,0 1-5-16,0 0-13 0,0 0-3 0,0 0-4 16,-1 0-5-16,-1 0-1 0,0 0-5 15,1 0-6-15,1 0-5 0,-1 0-2 0,0 1-7 0,-1 0-7 0,-4 2-14 16,3 0-29-16,-4 3-31 0,4 1-51 0,-4-1-118 0,5 0-395 16,1-2-1016-16</inkml:trace>
  <inkml:trace contextRef="#ctx0" brushRef="#br0" timeOffset="15813.9769">549 3173 0 0,'0'0'0'0,"0"0"0"0,0 0 0 0,0 0 0 0,0 0 308 15,0 0 22-15,0 0-33 0,0 0-35 16,0 0-32-16,0 0-24 0,0 0-32 0,0 0-38 16,-27-1-37-16,27 1-37 0,0 0-20 15,0 0-14-15,0 0-8 0,0 0-10 0,0 0-8 0,0 0-7 16,0 0-6-16,0 0-2 0,0 0-1 0,0 0 15 15,0 0 16-15,0 0 13 0,0 0 16 16,0 0-5-16,0 0-6 0,0 0 1 16,0 0-2-16,0 0 6 0,1-1 3 0,9 1-3 15,6 0-2-15,6 0-3 0,-3 0-3 0,7 1-32 16,0-2-4 0,-1 1-7-16,3-1-2 0,-1 0 28 0,3 1 1 0,1-2 1 15,3 2-1-15,0-1 0 0,4 1 0 0,3-2-1 16,2 1-2-16,4-1 0 0,-2 0 0 0,2 1-2 15,3 0 1-15,10-3 0 0,10 1 1 16,4-1-12-16,6-1 2 0,-11-1-5 0,-7-1 2 0,-3 3 8 16,-3-1-1-16,4 0 0 0,1 1 2 0,2-1 2 15,2-1 0-15,0 2 1 0,3-2 1 0,3 2 0 16,-3-3-2-16,5 3 0 0,-1-1-1 0,1 2-2 16,0-2 0-16,3 1 0 0,-1-1-3 15,-1 2 2-15,0-3 0 0,-1 2 2 0,1 0-5 16,-2 1 1-16,2-2-3 0,-1 2 2 0,2-1 0 15,-2 1 1-15,4 0 2 0,-2 0-2 0,-1 1 1 16,1-2-1-16,0 2-2 0,0-3-1 0,2 3 1 16,-2 0-1-16,4-1 2 15,-3 2-2-15,3-2 1 0,-1-1-2 0,2 1 1 0,-5-1 1 0,2 1-1 16,-4 2 0-16,1-1-1 0,-2-1-2 0,1 2 2 16,-1-1 2-16,0 1 0 0,-2-1 0 15,1 2-1-15,-3-4 0 0,0 3 0 0,-2-2 2 16,-1 2 2-16,0 0-1 0,3 1 0 15,-4-2-3-15,4 2 0 0,-3-3 1 0,3 3 0 16,-4-2 2-16,0 1-2 0,1-1-3 0,-4 0 1 16,-1 0-5-16,0 0 9 0,1-2 2 0,0 1 3 15,1-1 1-15,0 1-4 0,0-1-2 16,0-1-1-16,1 0 1 0,1 1-1 0,-1-1 0 0,-2 0-2 16,0 1 2-16,0-2 0 0,1 1 1 15,-1 0 0-15,2 0 1 0,3-1-2 0,-1 2-2 16,4-1 0-16,0 1-3 0,2-1 2 0,-1 3 4 15,1-3-3-15,-3 1 3 16,7-1-4-16,-2 4-3 0,0-4 2 0,4 3 0 16,-1-2 1-16,1 1 1 0,-1-1 0 15,3 1-1-15,0 2 2 0,-4-3 1 0,5 3-1 0,-1-1-1 0,2 0 0 16,1 0-3-16,-1-1 2 0,1 0 0 0,-2 0 0 16,1 1 0-16,-4 1-2 0,3 0 2 15,1-2 0-15,-2 1 1 0,2-1 0 0,0 1-1 16,-1 1 2-16,-3-1 0 0,2 1-1 15,-2 0-1-15,-3-1-2 0,0 1 2 0,0 0 0 16,1 1 0-16,-1-2 0 0,2 2 0 16,-1-3-1-16,-3 3 1 0,-1-1 2 0,3 0 0 15,-4 0 1-15,1-2 1 0,2 2-1 0,-2-1 1 16,0 0 1-16,3 0-2 0,-2 0 1 0,-1 1 0 16,0-3-3-16,-3 3 0 0,-1-3 0 15,2 2 1-15,-3-1 1 0,4 1 2 0,-4-2-3 16,0 2 1-16,2-1-2 0,-2-1 1 0,3 0 1 0,-5 2-2 15,2-2 0-15,-1 2 4 0,3 0-2 0,-3 0 1 16,5-1 1-16,1 2-1 16,0-2-1-16,1 2-2 0,3 0 0 0,-1-2-1 15,-1 2 3-15,-1-1-3 0,2 1 0 0,1-1 2 16,-2 1-4-16,1 0 1 0,0-1 3 0,1 1-2 0,-2-3 3 16,-1 4 0-16,3-1-3 0,-1 0-1 15,-2 1-1-15,1 0 4 0,1 0-1 16,2 0 4-16,-2 0-1 0,6 1-3 0,-1-2-1 15,1 2-1-15,-2-2 3 0,1 2 0 0,0 0-1 16,0-1 3-16,0 1-3 0,0-2 6 0,2 1 3 16,2 0 1-16,1-1 0 0,-3 1-4 0,-1 1-2 15,-3-1-3-15,0 0 2 0,-1 0 3 16,2 1-1-16,3-1 2 0,2 0-1 0,-2 1-3 16,1 1-1-16,0-2-2 0,-2 1 0 0,1 0 1 15,-2 2-1-15,2 2-2 0,0-3 2 0,0 2 1 16,2 0 0-16,-2 1 1 0,-1 0 1 15,-1 0 1-15,-4 0-3 0,-1-1-1 0,-3 0 1 0,-1 0-2 16,-5-1 2-16,-1-1 2 0,-4 1-2 16,-6-1-1-16,-3 0-1 15,-4-2 2-15,-4 1-2 0,-8 0 1 16,0-1 0-16,-4 0 0 0,-7 0 0 0,-3 0 1 0,-2 2 4 0,-3-2 0 0,-6 0 5 16,-4-2 0-16,1 1 3 15,-5 1-2-15,-1 0 3 0,-1 0 3 0,0 0-4 0,0 0 1 16,0 0-7-16,0 0-5 0,0 0 2 15,0 0-4-15,0 0 3 0,0 0-1 0,0 0-2 16,0 0-6-16,0 0 5 0,0 0 2 0,0 0 1 16,0 0 5-16,0 0-7 0,0-1-3 0,0 1-12 15,0 0-16-15,0-1-32 16,-1 1-48-16,1 0-100 0,-1-1-229 16,0 1-822-16,-1-2-402 15</inkml:trace>
  <inkml:trace contextRef="#ctx0" brushRef="#br0" timeOffset="19501.4687">350 3187 0 0,'0'0'0'0,"0"0"0"16,0 0 23-16,0 0 282 0,0 0-26 15,0 0-22-15,0 0-10 0,0 0-18 0,0 0-10 16,0 0-10-16,0 0-17 0,0 0-19 0,-10-26-7 15,10 18-19-15,0 1-25 0,0-7-18 0,0 6-21 16,0-7-3-16,0 0 0 0,1-1-6 16,1 1-11-16,3-4-11 0,-3-5-7 0,1 2-40 15,3-6-2-15,-3 2-8 0,2-1 3 16,-2-1 36-16,0-4-7 0,3-2-3 0,-4 0-10 16,5-2-10-16,-4-1 2 0,0-4 2 0,2-2 1 15,-3-1 0-15,1 0 0 0,3-5-4 16,-4 2 0-16,4-1-1 0,-3-2-7 0,-2-1 5 15,4 1-1-15,-2-1-3 0,-1-2 4 0,4 3 2 16,-3-3-3-16,-1 3 11 16,4 0-3-16,-4-1-7 0,0 0 3 0,4 0-12 0,-3 3 8 15,-1-1 4-15,3 2-5 0,-3 1 7 16,-1-1-2-16,2 2-19 0,3 1 1 16,-5 1-1-16,1-1-1 0,3 4 22 0,-3 0-9 0,-1 2 0 0,1 0-6 15,2 3-1-15,-2 1 10 0,0 2 2 16,-1 0 2-16,1 4-2 0,3 0 4 0,-4 9 4 15,1-6 2-15,-2 9-1 0,1-4-9 0,0 0-3 16,3 3-1-16,-3-1 2 0,1 5-3 16,-1 0 2-16,-1 7 3 0,1-6-2 0,0 6 1 15,-1-1-8-15,1 1 1 0,-1 6 0 16,0 0 3-16,0-6 3 0,0 0-10 0,0 1-4 0,3-1-2 16,-3 6-1-16,0 0 8 0,0 0 2 15,0 0 2-15,0 0 2 0,0 0-6 0,0 0-2 0,0 0 6 16,0 0-9-16,0 0 4 0,0 0-6 15,0 0-13-15,0 0-3 0,0 0-5 0,0 0 1 16,0 0 3-16,0 0 21 0,0 0 8 0,0 0 4 16,0 0 6-16,4-1-8 0,5 1 8 15,-5 1 5-15,13-1 1 0,0 0-13 16,7 0-10-16,8 0-1 0,-2 2 4 0,6-2 7 16,-1-2 5-16,4 1 6 0,-1 1-12 15,2-1 7-15,-3 0-4 0,4-1 6 0,5 1 3 16,-3 1-3-16,5-1 3 0,-3 0-9 0,4 1 3 0,1 0 9 15,2 0-7-15,-1 0-2 0,0 1-3 0,5-1 0 0,-1 1-4 16,4-1 4-16,3 1 3 0,0-1-6 16,0 2 6-16,6-2 0 0,-1 1-4 0,4-1-3 15,-2 1 17-15,4 0 0 0,-1-1 1 16,3 2 8-16,-3-2-23 0,4 0-5 0,-1 1 5 16,2-1-6-16,0 2 7 15,-1-2 0-15,1-2-1 0,-1 1 5 0,0 1-7 0,2-2 4 16,-3 1 0-16,4 0-11 0,0-3 13 0,0 3-7 15,1-1 0-15,2-2 8 0,0 1-8 0,1 0 6 16,-1 1-2-16,1-2 0 16,-2 2-3-16,4-1-4 0,-3 2 3 0,4-2-10 0,-2 0 17 0,0 1-1 15,3-2-8-15,-1 2-1 0,3 0 1 16,-1-2 4-16,0 2 6 0,3-2 5 0,-1 2-10 0,2-2-3 16,-1 2-5-16,0-1 6 0,1 1-2 15,-1 0 7-15,1-1-6 0,2 0-3 16,0-1-1-16,2 0 3 0,-3 1 6 0,3 0 1 15,1 0 3-15,-4 0-11 0,2-1 3 0,-1 1 5 16,-1 1-10-16,-1 1 4 0,-1 0 3 0,1-2-10 16,0 2 9-16,-1 0 3 0,1 0-7 15,0 1 3-15,0 0 5 0,2-3-3 0,0 3 0 0,-1 0 3 16,0 0-12-16,-1 2 5 0,5-4 4 16,-3 2 6-16,0 0-2 0,2 0-5 0,-1 2 1 15,-2-2-24-15,3-3 20 0,-2 3 5 0,-2-1-4 16,0 1 14-16,-1-2-11 0,1 0-6 0,-3 0 3 15,-2 1-4-15,2-2 5 0,-3 1 4 16,0-2-3-16,3 1-4 0,-4 1-3 0,3-1 7 16,-3 0 0-16,4 0 7 15,-3 1-4-15,2 1-6 0,2-1-2 0,-1 0 3 16,0 0 0-16,2 1 6 0,-2 0 0 0,2-1-8 16,1 1 4-16,-1 1-4 0,0-1 2 15,1 1 7-15,0-1-2 0,-1 1-1 0,1 0-3 0,2 0-2 0,-2 1-2 16,0-1 1-16,1 0 8 0,-1 0-1 15,-1 1 3-15,-2 0-6 0,2 1-2 0,-1-2 9 16,1 1-9-16,-2 0 2 0,1 0-1 0,-2-1-11 16,1 1 9-16,1 1 1 0,-3-1 6 0,0 0-7 15,3-1 9-15,-5 1-4 0,4 0-7 16,-5 0 12-16,4-1-14 0,-6 2 11 0,5-1 4 16,-1 0-20-16,-2-1 15 0,0 1-10 0,1 0 1 15,-1 0 20-15,-1-1-11 0,0 3 4 0,1-2-3 16,-1 0-5-16,-2 0-7 0,0 2 9 15,-1-1 3-15,1-2-7 0,-4 2 10 16,1-1-10-16,1 1 0 0,-5 0 13 0,5 0-10 0,-6-2 3 16,2 2 1-16,1 0-10 0,-4-2 1 15,0 3 1-15,0-3 1 0,0 2 10 0,-1-1-1 0,1-1 1 16,2 2-7-16,-1 0-4 0,-2-2 3 16,1 1 0-16,-2-1 3 0,0 1 9 15,-5 0-9-15,3-1-5 0,-4 1-1 0,-3-1-5 16,2 2 9-16,-2-2 7 0,0 2-3 15,-2-2-1-15,1 3-1 0,-1-3-7 16,-5 0 10-16,2 1-5 0,-3 1 5 0,-1-2-3 0,-1 1-2 16,-1-1-3-16,0 1 1 0,-2-1 4 0,0 1 2 15,3-1-1-15,-1 0 1 0,0 2-3 0,1-1-2 0,-1 2 4 16,0-3-7-16,-2 3 6 0,-2-2-2 16,1 0-3-16,-4 3 5 0,1-3-4 15,-1 0 6-15,-2 2-4 0,-3-1 2 0,1-1-1 0,0 2-7 16,-2-2 8-16,-3 0-6 0,-1 2 5 15,-3-2 5-15,-1 0-6 0,0 0 4 0,-2 0-8 16,-2 1 2-16,-3-1 8 0,0-1-6 0,1 0 5 16,-4 2-3-16,-1-2-10 0,0 0 3 15,-2 1 5-15,-2-1 2 0,-4 0 5 0,0 0 5 0,0 0-6 16,-2 1 2-16,-3-1-3 16,-1 0 0-16,-1 0 2 0,0 0 4 0,-2 0 1 15,1 0 6-15,-1 0-11 0,-1 0 3 0,3 0 5 16,-3 0-4-16,0 0 4 0,0 0-8 0,0 0-6 0,0 0-5 15,0 0 3-15,0 0 6 0,0 0-4 16,0 0 8-16,0 0-5 0,0 0-9 16,0 0 3-16,0 0-6 0,0 0 10 15,0 0 0-15,0 0-4 0,0 0-5 0,0 0-5 0,0 0 8 16,0 0-4-16,0 0 4 0,0 0-8 0,0 0-11 16,0 0-2-16,0 0 1 0,0 0-3 15,0 0 2-15,0 0 8 0,0 0 5 0,0 3 4 0,1 1 11 16,-1 1 1-16,0 1-6 0,0 1 9 0,0 0-6 15,1 1-5-15,-1 1 4 0,0 0-5 16,0 1 7-16,0 1 3 16,0 1 1-16,2-1-5 0,-2 1-4 0,-2 1-1 0,1 1-2 15,1 1 10-15,-1 0 4 0,-1 0-3 0,4 2 5 0,-2 0-6 16,0 2-5-16,0 1 2 16,0-1-2-16,0 2 2 0,1-2 4 0,-1 3-2 15,0 1 1-15,-3 0-5 16,2 1 8-16,-3 1-2 0,1-1 6 0,-3 6-3 0,2 4-6 15,-5 4-4-15,3-2-6 0,0-6 8 0,1-5-1 0,1-3 2 0,2 0 5 16,0-3-6-16,0 1-4 0,1-1 4 16,-1 1-2-16,2-2 5 15,0 1 0-15,0-2-1 0,2 2 1 0,-2-2-1 0,0 0 0 16,0 1 1-16,0 3-1 0,1-2-1 0,-1 1-1 16,2 1 2-16,-1-1-2 0,0 0 3 0,1-1 0 15,-2-1 0-15,2 0 5 0,-2 0-7 0,1-1 3 16,-1 1-1-16,1-3-6 15,-1 3 7-15,0-2-4 0,0 0 3 0,0 2-1 0,0-1 1 16,0 0 0-16,-1-1-1 0,-2-1 1 16,3 1-1-16,-2 0-4 0,0 0 6 0,-1-1-8 0,3 0 8 15,-3-1 1-15,3-1-6 0,-1-2 8 16,1 2-9-16,-1-2 1 0,1 1 2 16,0-1-2-16,0 0 2 0,0 2-3 0,0-4 1 15,0 3 1-15,0-1 2 0,0 0 0 0,0 1-1 16,-2-1 1-16,2 1-3 0,2-1 1 0,-4 1 2 15,1-2-3-15,-1 0 4 0,1-1-2 0,-1 1-1 16,1-1 3-16,1 0-4 0,-1-1 4 0,0 1-1 16,0-2-2-16,0 0 2 0,2 1-2 15,-2 0 0-15,1 2-1 0,0-2 4 0,0 2-1 16,0 0-2-16,0-1 3 0,0-1-4 16,0 1 1-16,0-1 1 0,1 0-1 0,1 1 2 0,-1 0-2 0,-1 0 0 15,1 1 2-15,1-2-2 0,-1-1 2 16,1 2 0-16,-1 0 0 0,1-1-2 15,-1-1-1-15,0 1 1 0,2-2-1 0,-2 1 3 0,1 0-1 16,-1 0-1-16,1 0 3 16,-1 2-2-16,1-2 1 0,0-1 0 0,1 1-1 0,0-1 0 0,-1 0 1 15,1 1-1-15,-1-2 0 0,0 1-1 0,0-1 2 16,0-1-1-16,-1 1 0 0,1-1-1 16,-2 0-1-16,0-3 2 15,1 2 0-15,-1-1 0 0,0 1 1 0,0 0-3 0,1-1 3 16,-1 1-4-16,0 0 4 0,0-1 1 0,0 1-1 15,1-1 0-15,-1-1-1 0,1 1 0 16,-1 0-3-16,1-1 4 0,-1 0-2 16,0 2 0-16,0-2 2 15,2 0-3-15,-2 0 0 0,0 0 0 0,0 2 0 0,0-1 2 16,0 0-1-16,0 1-1 0,1-1 0 0,-1 2 1 0,0-1 0 16,2 1 0-16,-2 0 1 0,2 1-1 0,-2 0 0 15,1 0 1-15,-1 1 0 0,1-1 0 16,-1 2 2-16,3-1-4 0,-2 1 3 0,1-1 0 0,-1-1-1 0,2-1 3 15,-2 1-3-15,-1 0 1 0,0-2 0 16,1-1-3-16,-1 2 2 0,0 0-1 0,2-1 1 16,-2 0 0-16,0-1-1 15,0 0 0-15,1 1 0 0,-1-3 1 0,0 1 2 0,0-1 2 16,0 0-1-16,0 0 0 0,0 0 1 16,0 0 0-16,0 1 2 0,0-1 0 15,0 0 2-15,0 0-2 0,0 0 1 16,0 0 0-16,0 0 0 0,0 0 0 0,0 0-1 15,0 0 2-15,0 0-6 0,0 0-1 0,0 0-1 0,0 0 0 0,0 0 0 16,0 0 0-16,-1 0-1 0,1 0-1 0,-2 0-3 16,1 0 1-16,-4 0 2 0,-2 0-1 15,-1 0 4-15,-2 0 1 0,-2 1-3 16,-1-1 1-16,-4 0-1 0,3 0 1 16,-6 0 2-16,-4-1-4 0,0 1 0 0,-6 0 1 0,-3 0-2 15,-5-2 4-15,-2 1 0 0,1-1-1 0,-3 1 0 0,5 0-4 16,1 1 0-16,0 0 1 0,3-1 2 15,0 2 2-15,1 1 0 0,3 2-1 0,2-3-1 16,5-1 0-16,4 1-1 0,3-1 2 0,1 0 1 16,0 1-3-16,3-1 1 15,-2 2 0-15,3-2 2 0,0 0 3 0,1-2 3 0,1 2-4 0,4 0-2 16,-2 0 0-16,3 0-3 0,0 0 4 0,1 0 0 16,1 0 2-16,1 0 1 15,0 0-3-15,0 0 0 0,0 0 0 0,0 0 2 16,0 0 2-16,0 0-2 0,0 0-5 15,0 0-7-15,0 0-5 0,0 0-12 0,0 0-18 0,0 0-32 16,-2 0-64-16,0 0-143 0,0 0-663 16,0 0-717-16</inkml:trace>
  <inkml:trace contextRef="#ctx0" brushRef="#br0" timeOffset="145262.3942">2115 4974 822 0,'0'0'386'0,"0"0"-52"0,0 0-51 15,0 0-1-15,0 0-18 0,0 0-38 0,0 0-48 16,0 0-32-16,0 0-30 0,0 0-23 0,0 0-21 15,0 0-15-15,4-65-13 0,-4 65-14 0,0 0-11 16,0 0-8-16,0 0-6 16,0 0-5-16,0 1-2 0,0 3-2 0,1-1 2 0,-1 3 4 15,2 2 2-15,0 2 5 0,0 4 1 0,-1 1 3 16,0 1 4-16,0 2 3 0,4 5 2 0,-4-1 2 31,1 5-1-31,-1 2-2 0,-1 3 1 16,0 2-3-16,1 2 0 0,2 2-2 0,-3-1-6 0,1 4-2 0,1-1 0 0,-1-1 0 15,0-2-1-15,1 1 1 0,1-2 1 16,1-1-1-16,-1-1 3 0,-2 1-4 0,4 0 0 16,-3-1 0-16,0-2-5 15,-2 0 6-15,0-2-1 0,0-1-3 0,0-3 10 0,0 2-10 0,1-3 1 16,-2-3 0-16,0-2-6 0,0-3 3 0,0-2 0 16,1-4 0-16,-1 0 1 0,1-3 0 0,0-1-2 15,0-1-1-15,0-2 5 0,0-2-4 16,0 1 1-16,0-2 1 0,0-1-4 15,0 0 3-15,0 0-2 0,0 0-5 0,0 0-5 16,0-2-14-16,0-2-17 0,-2 0-38 0,1-5-58 0,1-4-96 16,-2 2-279-16,2 4-864 0</inkml:trace>
  <inkml:trace contextRef="#ctx0" brushRef="#br0" timeOffset="145685.5763">2061 5052 835 0,'0'0'891'0,"0"0"-685"0,0 0 8 16,0 0-17-16,0 0-16 0,0 0-30 0,7-120-28 0,3 104-30 15,4 2-25-15,1-1-25 0,4 2-14 16,1 2-8-16,3 2-9 0,1 1 0 0,4 1-3 15,1 2-2-15,2 3-1 16,-2 2-2-16,0 5-4 0,-2 4 2 0,-1 4 0 0,-3 1-2 0,1 5 0 16,-5 3 0-16,0 1-1 15,-2 2 4-15,0 0 2 0,-6 2-1 0,-3 0 6 32,-3 0-3-32,-2-1-2 0,-3-2 3 0,0 1-5 0,-3-4 6 15,-4 0 0-15,-5-1 2 0,0-1 5 0,-5-1 0 0,-1-1 1 0,-4 0 3 0,1-1 3 0,-2-1-1 16,-1-1 1-16,-4 0 0 15,3-2-7-15,-2-2 2 0,-1-1-2 16,5-1-3-16,1-4-2 0,2 0-4 0,2 1-2 16,3-1-1-16,1-2-1 0,4 0 4 0,0-2 0 15,7 0-2-15,-1 0-3 0,1 0-15 0,3-3-15 0,0 1-26 0,0-2-35 16,0 0-54-16,6 1-98 16,1-1-220-16,-1 1-532 0,-2 1-438 0</inkml:trace>
  <inkml:trace contextRef="#ctx0" brushRef="#br0" timeOffset="146629.6121">2744 5174 1469 0,'0'0'300'0,"0"0"-56"16,0 0-28-16,0 0 5 0,0 0-40 15,0 0-51-15,0 0-38 0,0 0-23 16,117-6-17-16,-97 15-13 0,-2 1-8 0,0 5-3 0,0 0-5 15,-1 4-1-15,1 0-3 0,-3 5-6 16,-2 0 1-16,-2 1 1 0,-4-1 0 0,-1 1 1 16,0-3-4-16,-4 2 1 0,-2-5-2 0,0-2 0 15,-1-1-3-15,-6 0 1 0,3-3-1 16,-5 0 3-16,-2-2 2 0,-2-1-2 0,-1-2 2 0,0-4-2 16,-3 1-2-16,4-2 2 15,-2-4-4-15,3 1-1 0,0-3 2 16,1-2-6-16,4-1-2 0,1-1 0 15,2-2-4-15,4-1-5 16,0-3-3-16,1 0-2 0,8-3-4 16,4 0 2-16,1 1 1 0,4-1 2 0,5-1 3 0,0 1 1 0,6-2 1 0,-1-1 2 0,0-2 0 0,-1 2 4 0,3-2 0 15,-2 1 2-15,0 2 1 0,-3 1-1 16,0 2 3-16,-1 1-1 0,-2 3 4 16,-4 0-1-16,-4 2 4 0,0 1 2 0,-6 1 2 15,0 1 7-15,-5 2 4 0,0 2 2 0,-2 1 3 16,-1 1-1-16,0 0-3 0,0 0-2 0,-1 0-9 15,-3 1-5-15,0 4-4 0,-4 1-5 0,0 2 1 16,-2 3 0-16,-1 3-1 0,1 2 2 16,2 1-2-16,2 1 0 0,-2 2 0 0,6-1 1 15,0 2-1-15,0-1 2 0,1 0-1 0,1 0-1 16,0-6 1-16,0 0-1 0,1-1 2 16,2-1-2-16,0-3 1 0,3-3 0 15,-2-1-1-15,0-1 0 0,0-2 0 0,0-2-2 0,1 0-2 0,-2 0-1 16,6 0-1-16,-1-4 1 0,-2-3 0 15,2 0-2-15,1-4-2 0,-1 0-3 16,-1-2-2-16,-1-1-2 0,3 0-1 0,-4-2 3 0,0-1 0 16,-1-2 0-16,-2-1 4 0,1 0 1 15,-1-1 3-15,-1 3 3 0,2-1 0 0,1 5-2 16,-1 1-1-16,4 3-3 0,-1-1-6 0,1 3-5 16,4-1-4-16,2 0-2 0,4 0 4 15,3-1 4-15,5-1 6 0,4 1 2 16,1 1 5-16,4 0 3 15,-1-1 1-15,-1 0 2 0,4-2-1 0,-4-1 2 0,-2 0-1 0,-2-1 2 16,-2-1 2-16,-2-2 1 0,-3 1-1 0,-2-2 0 0,0 1 3 16,-7-1 1-16,2-1 1 0,-4 2 5 15,-4 2 1-15,0 0 11 0,-5 2 6 0,-1 0 4 16,0 3 3-16,0 2-5 0,-4 2-2 0,-2 0-4 16,0 2-5-16,0 1-4 0,-3-1-6 0,2 3-5 15,-2 1-7-15,-1 2-1 16,-2 6-2-16,-1 5-1 0,-2 2 3 0,3 5-2 0,0 6 2 15,1 4 1-15,3 4-1 0,-1 5 1 0,3 0 0 16,1 8 0-16,4-1-1 0,-1 4-1 16,2 5 1-16,2 1 0 0,-2 3-3 0,5-2 4 15,2 0 0-15,0 0-2 16,1-4 7-16,-2-1-5 0,1-1 0 0,0-3 0 0,-2-2-6 16,-1-4 7-16,-2-1-1 0,1-4 1 0,-3-1 4 0,1-4-3 15,-1-5-1-15,0-2 1 16,0-2-2-16,0-4 0 0,-1-2 2 0,-3-5 0 15,0-2-7-15,1-2 0 0,0-4-7 0,-2 0-13 0,0-4-13 16,-1 0-44-16,-2-3-73 0,2-5-208 0,-2 0-747 16,4 1-571-16</inkml:trace>
  <inkml:trace contextRef="#ctx0" brushRef="#br0" timeOffset="147566.6939">4199 5209 1182 0,'0'0'412'16,"0"0"-199"-16,0 0-50 0,0 0-3 0,0 0 6 0,0 0 1 0,0 0-37 16,0 0-41-16,0 0-27 0,0 0-25 0,0 0-9 0,0 0-1 15,0 0-12-15,70-65-3 16,-59 57 0-16,-1-1-4 0,0-1 4 0,-1 1 4 15,-3 0 2-15,1 0 1 0,1 0 1 16,-3-1 1-16,0 1-1 0,-1 0 3 0,-3 1-1 0,1-1 1 16,0 2 4-16,-2 1 1 0,0 1 14 0,0 3 2 15,-4 0-1-15,-2 2-5 0,-1 0-18 0,-5 0-10 16,-3 9-3-16,-6 2-3 0,-2 5 5 0,-2 4 1 16,0 0-1-16,1 0 1 0,1 1-1 15,7 1-2-15,0 1 0 16,6-1 3-16,6 2-7 0,4-1 0 15,1 2-2-15,11-4-4 0,4 1 8 0,4-4 0 0,6 0 1 0,6-3 1 16,4-4-1-16,7-4-1 0,-1 1 1 0,4-7-2 16,-2-1-1-16,-4-1 0 0,1-5-3 15,-7-1-6-15,1-4 5 0,-2-1 1 0,-5 0 1 0,0-2 8 16,-5-1-7-16,-4 2 0 0,-2-1 3 16,-5 2-1-16,-6 1 7 15,-1 0 2-15,-3 0-2 0,-2 1 2 0,0 2-5 0,-2 0-4 16,-4 1-2-16,-3 4-3 0,-2 1-4 0,-1 2 0 0,-5 0 0 15,-3 4-2-15,2 5 7 0,0 4 0 16,0 1 0-16,5 1 4 0,4 2-6 0,3 1 0 16,6 2 0-16,1 1-8 0,9-2 9 0,8 1-1 15,2-4 0-15,10-1 6 0,2-3-7 16,4-5 2-16,4-3 0 0,1 0-3 0,0-4-2 16,-1-2-5-16,-3-3 1 0,-1-4-1 15,-3-3 5-15,-2-5 3 0,-1-1 4 16,-4-2 5-16,-2-6-4 0,0-3 1 0,-1-1 0 0,-2-4 1 0,-1-2 2 15,-3-2 0-15,0-1 0 0,-4-1-2 0,-3 0 2 16,-1 1-1-16,0 2 4 0,-6 1 3 16,-1 3 3-16,-4 3 7 0,2 4 5 15,-2 3-1-15,-7 5 9 0,3 2 1 0,-1 4-4 0,-1 4 3 16,4 3-11-16,-2 4-10 0,4 1-6 16,2 0-13-16,-3 4-2 0,1 7-1 0,-2 6 1 0,3 4 3 15,-2 6 4-15,3 5 0 0,0 6 2 16,4-1 5-16,1 2-5 15,0 1 0-15,5 2-1 0,-5 0-7 0,0-1 7 0,2 0 0 16,-2-2 0-16,4-1 1 0,-1-3-6 0,-1-3-7 16,3-6-11-16,0-1-19 0,-2-5-16 15,0-3-21-15,2-4-23 0,-4-1-31 16,0-4-45 0,1-2-90-16,-5-2-212 0,3-2-485 0,-2 0-483 0</inkml:trace>
  <inkml:trace contextRef="#ctx0" brushRef="#br0" timeOffset="147868.7295">5103 5085 2370 0,'0'0'203'0,"0"0"-21"0,0 0-39 0,0 0-30 0,0 0-33 16,0 0-22-16,0 0-14 0,0 0-5 0,0 0-9 15,0 0-2-15,158-65-6 0,-113 59-3 16,5 3 1-16,1 0-1 0,-3-2 1 0,2 4 2 15,-2-3-1-15,-1-1-1 0,-3 1 1 0,-4 1-3 16,-6-2 3-16,-2 2-4 0,-4 0-1 16,-9 1 1-16,1-1-1 15,-9 3 1-15,-2 0 6 0,-7 0 3 0,-1 0-3 0,-1 0 8 16,0 0-4-16,0 0-5 0,0 0 1 0,-1 0-11 16,1 0-4-16,-1 0-1 0,0 0-6 0,-2 0-3 15,3 0-3-15,-1 0-5 0,1 0-13 16,-2 0-20-16,2 0-25 0,-1 3-40 15,0 0-73-15,1-1-230 0,0 0-854 16,0-1-418-16</inkml:trace>
  <inkml:trace contextRef="#ctx0" brushRef="#br0" timeOffset="148618.3838">6126 5450 2384 0,'0'0'139'0,"0"0"6"0,0 0-1 16,0 0-15-16,0 0-20 0,0 0-23 15,0 0-18-15,0 0-18 0,47-119-11 0,-22 87-7 16,1-4-6-16,5-4-4 0,6-1-2 0,-3 0-3 16,6-3-2-16,-2-1 0 0,-4-2-2 15,-1-1-1-15,-4-1 0 0,-5 1-1 16,-7 1 2-16,-1 5 0 15,-9 5-1-15,-3 5 1 0,-4 4 0 0,0 6-1 0,-4 5 0 16,-5 2-1-16,-1 5-3 0,-3 4-3 16,1 2-3-16,-4 4-4 0,1 3 0 15,-6 7-2-15,0 4 1 0,0 4 3 0,-1 4-3 0,2 2 0 16,4 2 1-16,4 2-4 0,7 4 3 0,5 2 0 0,0 2 1 16,11-1 2-16,4 3 0 0,5-4 1 0,6-1 1 0,-1 0-2 15,4-5 2-15,0-1-3 0,1-2 0 16,-4-2 1-16,2-3 1 0,-4-2 0 15,0-2-1-15,-6-2 2 0,-1-1-2 0,-4-4 0 0,-5-1 0 16,0-1-1-16,-3-3 0 0,-2 1 2 0,-2-3 0 16,-1 1 0-16,1-2 3 15,-3 1 0-15,-5 1 1 16,-2 1 3-16,-2-1-7 0,0 1 3 0,-5 0-2 16,-2 0-1-16,-1 0 4 0,-2 1-4 0,0 0-1 0,-3 0-3 0,2 0-5 0,-1 1-11 15,3-1-13-15,-2-2-15 0,3-1-19 16,2 1-26-16,4-3-42 0,2 0-83 15,4 0-190-15,5-4-565 0,1 2-623 0</inkml:trace>
  <inkml:trace contextRef="#ctx0" brushRef="#br0" timeOffset="149941.7274">6933 5023 233 0,'0'0'290'0,"0"0"-59"0,0 0 58 0,0 0 13 0,0 0-29 16,0 0-52-16,0 0-53 0,121-2-29 0,-100-2-23 16,-1-2-19-16,2 2-18 0,1-3-17 15,-1 0-5-15,0 1-6 0,-3-1-4 0,-2 2 5 16,-2 0 2-16,-4-2 3 0,-5 3 10 0,1 0 9 16,-5 1 8-16,-2-1 0 0,0 2-7 0,0-1-14 15,-1 2-14-15,-5 0-12 16,1 1-14-16,-4 0-9 0,-2 1-6 0,-6 4-4 0,-3 4 1 15,-2 5 0-15,-1 0 3 0,-5 2 0 16,5 2-3-16,0-1 4 16,2 3-4-16,5 0-1 0,4-1 0 0,4 1-2 0,2 2-2 15,6-2 2-15,0 1 1 0,10-2-2 16,5-2 1-16,5-3-1 0,6-5-1 16,8-3 2-16,1-3 3 0,7-3-1 0,1-1 4 0,-1-7-3 0,0 0-1 15,-2-5 0-15,-4-2-6 0,2-1 4 0,-2-2 1 0,-2-4 1 16,-2-4 3-16,-1 0-1 0,-1-5-2 15,2-3-3-15,0-5 1 0,5-2-2 16,-3-4 0-16,4-2 1 0,-1-1-3 16,-3 1 4-16,-4 1 1 0,-7 3 1 0,1 3 3 0,-9 1-1 0,-5 6 4 15,-4 5 4-15,-4 6 1 0,-2 3 3 16,0 6 3-16,0 4 3 0,-2 3 4 0,-3 2-2 16,4 3-6-16,-1 1-9 0,-3 0-11 0,2 3-4 15,-5 8-3-15,1 8 1 16,-6 4 1-16,1 8 5 0,2 5-2 0,1 4 1 0,2 4 4 0,1 2-3 15,4 1 0-15,2 1 2 16,0 0-2-16,3-1-1 0,9-2 1 16,4-4 1-16,3-2 1 0,2-4 0 15,2-3-1-15,5-4-3 0,1-5 3 0,1-5-7 0,1-4-2 16,3-3 1-16,2-5-9 0,-2-3 8 0,4-3 3 0,-4-2-4 16,-2-2 7-16,-1-6-4 0,-2 1-2 15,-1-5 4-15,-6 1-2 0,-1-3 5 0,-1 0 3 16,-7-2 0-16,1 0 0 0,-8-1 2 0,1-1 1 15,-5 1 1-15,-2 1 7 0,0 0-8 0,-2 3 1 16,-5 1 0-16,1 1-6 0,-4 4 6 0,0 2-2 16,-5 1-2-16,4 3 4 0,0 2-4 15,0 1-2-15,1 0-2 0,1 0-2 0,-2 4-1 16,3 3-1-16,4 3 0 0,-2 2-4 16,4 2 4-16,2 1 0 0,0-1-1 15,8 2 7-15,3 1-7 0,6 0 0 0,4 0-4 0,1 1-18 16,6-2-1-16,0-4-6 0,7-1-2 0,-2-3 11 15,5-4-2-15,-2 0 3 0,1-4 3 0,0 0-6 16,-4-1 6-16,0-5 2 16,-2-2 4-16,0-3 10 0,-2 0 1 0,0-2 1 0,-1-3 4 0,-4 2 5 15,-3-1-2-15,-1 1 4 16,-2-2 1-16,-6 3-3 0,-3-1 10 0,-3 1 1 0,-2 1 2 16,-3 2 5-16,-1 2 2 0,0 1 2 15,-3 4-1-15,-3-1-3 0,-4 4-11 16,3 0-5-16,-1 0-6 0,-2 9-9 0,0 1 5 0,-2 4 0 15,3 3 1-15,1 1 8 0,1 2-8 16,6 1 0-16,1 0 1 0,1 0-5 0,9-1 4 16,6-3-1-16,3-2 0 0,7-2 3 0,5-2 0 15,8-3-2-15,2-2-5 0,2-4-1 0,5-1-8 16,-1-2 2-16,-2-7 5 0,-1-2-2 0,2-4 3 16,-4-3 3-16,-2-5 1 0,1-2 6 0,-6-3-1 15,0-4 1-15,-3-3 0 0,-2-6-3 0,-2-2 4 16,-4-3 3-16,-3-2 1 15,-2-3 0-15,-3 1 1 0,-6-2 1 0,-6 2 1 16,-5 3 6-16,1 5-2 0,-8 5 1 0,-4 5 7 0,1 5 3 16,-1 8 7-16,1 4-3 0,2 7-5 15,2 3-3-15,-2 4-15 16,5 0-9-16,-3 7-6 0,-3 8-5 0,0 4 6 0,0 8 3 0,0 4 3 0,2 4 0 16,2 7 4-16,0 1 2 0,3 3-1 0,-1 1 1 15,0 1-2-15,4-2-1 0,0-2 2 16,0-4-6-16,0-2 6 0,2-5-3 15,4-6 0-15,-1-6 4 0,1-5-3 0,-2-4 1 16,2-5 1-16,-3-2-2 0,3-4 2 0,-3-1 4 16,5-1 4-16,1-7 1 0,1-3 1 0,2-1-5 15,3-5-5-15,0 2 8 0,3-4-8 16,0-2-1-16,2 0 0 0,1-3-9 0,1 3 9 16,0-3-3-16,1 4 2 0,1 2 2 15,0-1-5-15,-1 4-1 16,0 4-2-16,1 4-3 0,-7 1 2 0,0 2 0 15,-1 4 2-15,-3 0-2 0,-1 0 1 0,1 5 1 0,-2 4 1 0,1 1 5 0,0 5-3 16,-2 3 0-16,-1 1 1 0,-1 4-3 16,-1 2 4-16,0 1 0 0,-4 2-10 0,2 1-12 0,-1 1-25 15,1-4-22 1,0-1-23-16,-3-6-31 0,4-3-78 0,-3-4-129 0,0-4-320 16,-1-5-829-16</inkml:trace>
  <inkml:trace contextRef="#ctx0" brushRef="#br0" timeOffset="150134.3522">10150 4342 1736 0,'0'0'273'0,"0"0"-86"16,0 0-29-16,0 0-47 0,0 0-46 0,0 0-78 0,0 0-69 15,0 0-8-15,0 0 9 0,0 0 37 16,0 0-23-16,0 0-373 0,0 0-942 15</inkml:trace>
  <inkml:trace contextRef="#ctx0" brushRef="#br0" timeOffset="150860.7712">10632 4761 1985 0,'0'0'233'0,"0"0"-38"0,0 0-20 16,0 0-16-16,0 0-15 0,0 0-28 0,0 0-39 15,0 0-23-15,0 0-19 0,0 0-17 0,-126 2-7 16,111 12-4-16,-4 1-2 0,6 0-2 16,-4 4-2-16,6 2-2 0,1-1 1 0,2 4 0 15,4-2 0-15,2-1 0 0,2-1-1 0,0-3-1 16,4-2 0-16,4-3 1 0,1-3 2 0,0-2 2 15,1-3 1-15,3-2 2 0,-1-1 1 16,6-1 6-16,-3-5 2 0,3-3-2 0,0-2 0 16,1-2-3-16,2-3-1 0,-2-2 0 15,2-1-1-15,1 2-1 0,-2-4-1 16,2 0-1-16,1 1 0 0,-2 0-1 16,-1 3-1-16,-2 2 0 15,0 4-3-15,-3 0 0 0,-1 2-1 0,0 2-2 0,-2 2 2 16,-2 3-1-16,0 1-2 0,-2 0-1 0,0 1-3 0,-2 5 0 15,3 1 3-15,0 4 1 0,-1 1 2 0,0 4 3 0,-1 3 0 16,-2 0 1-16,0 4-1 0,-2 0 0 0,-1-1 0 0,-2 2-4 16,0-2 2-16,1-1-6 0,-1-3-3 0,0-3-5 15,0-4-3-15,0-2-4 0,0-2 2 16,2-4 3-16,-1-1 4 0,0-2 9 16,1 0 5-16,0 0 4 0,1-3 2 15,4-3-3-15,-1-1-2 0,0-1 0 0,3-1-4 16,1 0 4-16,-1-3 0 0,1 1-1 15,2-3 2-15,-1 0-2 0,2 0-1 0,-1 0 2 0,0 3 0 0,-1 0 0 16,-1 6-1-16,-3-1 1 0,-1 3-1 16,2 1 3-16,-5 2 0 0,0 0-2 15,0 0-1-15,0 4-1 0,2 3 1 16,4 3 2-16,-2 3 1 0,2 2 2 0,0 2 1 0,4 1 0 16,-2 2 6-16,1-1-2 0,2-1 2 0,3-1 2 15,-1 1-1-15,4-5 5 0,1-2 6 0,3-2 2 16,3-1 1-16,5-5 7 0,1 0 2 0,1-3 1 15,0-5 12-15,3-4-12 0,-2-3 1 16,-4 0-1-16,2-5-7 0,-1-2 4 0,-4-1-5 16,-2-1-2-16,-3 0-5 0,-2-1-5 0,-2-2 1 15,-8 2-3-15,-1 1 3 0,-5 3-1 16,0 3-1-16,-4 2-1 0,-1 3-8 0,0 3 2 16,0 1-3-16,0 3-5 0,0 1 1 0,-1 0-12 0,1 2-13 15,-3 0-28-15,-3 5-23 0,-1 4-36 0,-3 4-60 16,-4 3-156-1,3-2-892-15,3-5-539 0</inkml:trace>
  <inkml:trace contextRef="#ctx0" brushRef="#br0" timeOffset="152041.156">1907 6281 790 0,'0'0'461'0,"0"0"-157"0,0 0-53 15,0 0-16-15,0 0-41 0,0 0-34 16,0 0-8-16,0 0-1 0,0 0-16 15,0 0-16-15,0 0-25 0,0 0-25 0,0 0-19 0,-114-8-20 16,114 8-8-16,0 0-5 0,0 0-4 16,1 0-2-16,0 0-5 0,4 0-3 0,2 0 1 0,0 0 4 15,3 0 1-15,2 0 2 0,5 0 2 16,-2 0-6-16,1 0 3 0,4 0-3 0,-3 0-1 16,3 1 0-16,-1 0 0 0,3-1 0 15,0 2 1-15,1-2-1 16,4 1 2-16,1 0-2 0,5 0 1 15,-1-1-2-15,2 0 3 0,4 0 1 16,2 0-2-16,2 1 5 0,0-1-6 16,6-1 1-16,0 0-1 0,4-1-4 0,3-2 2 0,8 1 0 15,1-1 0-15,2-1 1 0,2 0 1 0,3-1 0 0,0 0-5 0,2 1 1 0,2-1-1 0,-1 0 0 16,1 2 3-16,0-1-2 0,2 2 2 16,3-3-1-16,-2 0 1 0,1 1 0 15,1-1-2-15,-1 2-1 0,2-2 1 0,0 2-2 16,1 0 5-16,2 1 0 0,3-2-2 0,-1 3 2 15,4-3 0-15,-3 0-2 0,4 3 0 0,0-1 2 16,2-1-4-16,2 2 1 0,1-2 1 0,2 3-2 16,-4-3 3-16,4 1 0 0,-3 0-1 0,4-1 5 15,2 1-3-15,2 0 1 16,3 2 0-16,1-3-5 0,-1 2 5 0,2-2-1 16,1 3 0-16,0-1 2 0,1-2-4 0,0 1 1 0,-1-1 1 15,1 1 0-15,-7-1 1 0,2 1 2 16,0 1 1-16,-3-1 0 0,2 0 1 0,-1 0-1 0,-2-1-1 15,1 1-1-15,-3 1-1 0,-2-4-1 0,3 2 2 16,1 0 0-16,-1-1-1 0,0-1-1 16,2 2 3-16,0-1-4 15,1-2 3-15,1 2-2 0,5-2-3 0,-1 2 5 16,0-1-4-16,2 0 0 0,-1 1 0 0,-2-1-5 0,2-1 4 16,3 0 1-16,-2 1 0 0,0-2 2 0,-4 1 0 15,3-1-2-15,-5 0 1 0,5 1-1 0,-3-2 2 16,1 2 1-16,-3 1 1 0,0-2-2 15,-2 3 2-15,-3-2 1 0,2 1-2 0,-3 0 5 16,-2-1-5-16,1 1 3 16,-7 1 0-16,-4 0-4 0,-5-1 2 0,-6 3-1 0,-2-3-3 0,-4 4 5 15,-5-3-2-15,-3 2-2 16,-4 1 0-16,-8-1-2 0,-4 1-1 16,-5 1 2-16,-3 2 1 0,-8-2-7 0,0 1 4 0,-4 0-1 15,-5 0-2-15,-5 0 3 0,0 0-4 0,-8 0 2 16,-2 1 1-16,-2-1-2 0,-2 0 2 0,-1 0 0 15,0 0-2-15,0 1 2 0,0-1-1 0,0 0-2 16,0 0-1-16,-1 0 3 0,-1 0-11 0,0 1 4 16,-2 0-1-16,-2 3-17 0,-1 1-7 15,-2-1-32-15,-4 0-48 0,1 1-68 0,-1-2-340 16,6 1-1198-16</inkml:trace>
  <inkml:trace contextRef="#ctx0" brushRef="#br0" timeOffset="153996.7381">1535 6228 802 0,'0'0'895'0,"0"0"-533"0,0 0-73 0,0 0-57 16,0 0-39-16,0 0-38 0,0 0-22 0,-25-135-14 16,22 108-19-16,-4-3-13 0,-1-3-20 0,3-3-12 15,-3-1-7-15,1-4-13 0,0-6 0 0,-1-1-9 16,-1 4-9-16,5 3 11 0,-2 4-20 0,2 1 12 15,-3-2-1-15,1-8-15 16,0-2 10-16,-2-6-12 16,0-6 0-16,4-1 0 0,-3-2 5 0,5-3-5 15,-1 3 1-15,1 0-1 0,-1 2-5 0,3 4 4 16,0 3-1-16,0 5 0 0,0 3 2 0,1 5-3 16,4 4 0-16,-3 0 1 0,4 6-1 0,-2 1 1 0,3 4 1 0,-3 2-1 15,4-1-11-15,-2 0-1 0,0 3-2 16,3 3-1-16,-3 6 10 0,0 6-4 0,2 3-3 0,1 1-1 15,0 1-4-15,2 0 4 0,3 2 2 0,4-1 2 16,1 2 6-16,-2-1-1 0,6 0 2 16,-2 1 0-16,2 0 1 0,-1 1 1 0,6 2 1 15,0-1 1-15,-3 0-2 16,5 0 1-16,0 0 2 0,2 0-4 0,3-1 5 16,0 0-3-16,3 1 0 0,2 0 2 0,0 0-3 0,4-2 3 15,4 0-1-15,2 0 1 0,0-1-2 0,4 1 0 16,1-1 1-16,4 0-1 0,5 1 3 15,3-4-2-15,4 2-1 0,2-3 0 0,3 1-3 0,0-1 3 16,4 1 0-16,2-2-2 0,2 2 2 0,4-3-2 16,3 1 0-16,1 0 1 15,6 0-2-15,-1 0 2 16,2-1 1-16,2 0-3 0,1 1 3 0,2 1-2 0,3-1-1 16,4 1 4-16,4 0-2 0,1-1 2 0,3 2-2 0,3 0-1 0,0 0-2 15,1-1 1-15,1 1 4 16,2 1 0-16,-1 1 5 15,-1-2-5-15,3 1 0 0,-1 1 0 0,2-4-6 0,-1 2 6 16,3 1-2-16,-2-2-2 0,1 2 1 0,2 0-1 0,0-1 2 16,0 0 0-16,2 0 2 0,-1 2 1 0,-1 0-3 15,1 1 0-15,2 0-3 16,-2 0 2-16,0-1 1 0,0 1-1 0,0 1 6 0,1-1-6 16,0 1 2-16,-2 0 3 0,-1 1-2 0,-1-1 0 15,-3 0-1-15,2 2-2 0,-2 0-1 0,-3-2 2 0,-4 0 0 16,0 1-1-16,-1 0 5 15,3-1-4-15,-2-1 0 0,-3 1 0 0,1 0-6 0,-4 0 5 16,0 1 0-16,-1-2 0 0,-1 1 5 16,1 0-3-16,-4 0-1 0,-1-1 1 0,0 2-1 15,-1-2-1-15,3 0 1 0,-2 1 1 0,1 0-6 16,-6 0 5-16,2-1-1 0,-5 2 0 16,1-1 8-16,-4-1-7 0,3 1 0 0,-5 0 0 15,-2-1-4-15,-2 1 4 0,-8-1-2 0,-1 3 0 16,-5-3 6-16,-1 3-4 0,-6-2 1 15,-2 2-1-15,-2-2-3 0,-8 1 1 16,0-1 1-16,-11 0 0 0,-1 1-2 0,-8-2 3 16,-2 0 0-16,-6 0-1 0,-6 1 6 0,-1-1-6 15,-5 0 3-15,-4 0 0 0,-3 2-10 0,-2-2 10 16,1 0-2-16,-6 0-1 0,2 0 8 0,-2 0-7 16,-2 0-1-16,-1 0 2 0,0 1-1 0,0-1-1 15,0 0 2-15,0 0-3 0,0 0-2 0,0 0 3 16,0 0 0-16,0 0 0 0,0 0 4 0,0 0-5 0,0 0-1 15,0 0-3-15,0 2-5 0,0-2 4 16,0 1-1-16,1 3 3 0,0-1 3 16,2 2 2-16,1 2 1 0,-3 0-2 0,1 2 5 0,0-1-6 15,0 3 2-15,2 2 2 16,-3 1-8-16,-1 2 6 16,0-1 1-16,2 3-2 0,-2-1 9 0,0 1-7 0,0 2-1 15,0-1 2-15,0 3-6 0,2 1 6 0,-2 2 0 0,0 0 0 0,0 1 4 16,0 0-4-16,2 4 1 15,1-1 2-15,-2 3 1 0,3 1 0 16,1 1-2-16,0 3 1 0,1 0-7 0,2 2 6 0,-4 1 0 16,3 1-1-16,-4 1 5 0,3 1-4 0,-2 1-1 15,-1-2 2-15,1 2-4 0,-3-2 3 0,0-4-3 16,1-3 0-16,0-1 2 0,-1-6-1 0,1 0 0 16,-1-3-1-16,0-1 0 15,-1-1-1-15,1-1 1 0,-1-1 0 0,0-2 0 0,1 0 1 16,-1-2 0-16,0-1-2 15,0 0 2-15,0-3 0 0,0 2 2 0,0-4 0 0,0 1-2 16,0-3-1-16,0-1-1 0,1-1 2 16,-1 0 2-16,-1-1-2 0,1-1 1 0,-1 0-1 15,0-2-3-15,1 1 6 0,-1-2-1 0,0 1 1 0,1-3 5 0,-2 1-6 16,2-1 1-16,0 0 1 16,-1 0-4-16,1 0 8 0,-3 0 0 15,1 0-1-15,-3 0 2 0,-5 0-4 0,-4 0-1 0,-2-3-1 16,-5 1 2-16,-4-1-4 0,-4 0 0 0,-2 0-2 15,-1 0-6-15,-5 2 6 0,2 0 1 0,-8-2-1 16,1 1 8-16,-4 1-10 16,-2 1 2-16,3-3-2 0,-4 3-3 0,0 0 5 0,2 0-1 15,1-1 1-15,0 4-3 0,3 0 2 0,2 1 1 16,5-3 1-16,-1 2 4 0,5 0-6 0,4 1 1 16,3-1 1-16,5-2-4 0,4 2 7 15,1-1 1-15,1 0-1 0,3-1 5 0,3-1-7 0,0 2-1 16,2-2 1-16,0 0-5 15,1 0 4-15,0 1-2 16,0-1 2-16,1 0-2 0,-2 1 1 0,1-1 1 0,0 0-1 0,0 0 4 0,-1 0-4 16,-1 1 1-16,1-1 0 0,-1 0-8 0,0 0 9 15,1 0 1-15,-1-1-2 0,1 1 13 16,-1 0-11-16,1 0-2 0,2 0 2 16,0-1-6-16,1 1 5 0,0 0 1 0,0-1 0 15,0 1-2-15,3 0 5 0,0-2-1 0,0 2 3 16,0 0 4-16,0-1-9 0,0 0-2 15,0 1-4-15,1-1-20 0,1 0-10 0,2 1-36 16,1-1-72-16,3-2-179 0,1 2-976 0,-4 0-506 16</inkml:trace>
  <inkml:trace contextRef="#ctx0" brushRef="#br0" timeOffset="158113.3519">13211 5129 0 0,'0'0'241'0,"0"0"249"0,0 0-45 16,0 0-72-16,0 0-70 0,0 0-57 15,0 0-31-15,0 0-26 0,0 0-31 0,0 0-24 16,0 0-21-16,0 0-11 0,-24 0-8 15,24 0-8-15,0 0-9 0,0 0-12 0,0 0-10 16,0 0-11-16,0 0-4 0,0 0-7 0,0 0-4 16,0 0-4-16,1 0-5 0,1 0-6 0,-1 0-2 15,0 0-6-15,2 0-1 0,-2 0-1 16,5 0 4-16,3 0 6 0,5 0 3 0,6-1 4 0,7-4-3 16,4 3 0-1,6-3-5-15,8 2-1 0,2-1-1 0,10 0-3 16,0 1-1-16,8 1-1 0,2-3-1 0,4 3 2 15,5-1-3-15,-2 2 0 16,5-2-2-16,-6 3-4 0,2-1 6 0,-4 0 0 16,-1-1-3-16,-5 2 5 0,-2-1-6 0,-2-1 3 15,-2-2-1-15,-5 0-1 16,0 0 0-16,-7 1 3 0,2 0-2 0,-9-2 1 16,-6 2 3-16,1-1 0 0,-9 0 1 0,-1 0 4 15,-5 0-3-15,-6 1 1 0,-1 0 0 0,-5 1 4 0,-1 0-1 0,-4 0 2 0,-2 1 1 16,0 1-3-16,-1 0 0 0,0-1-1 0,0 0-3 0,0 0 1 15,0 1-3-15,0 0 0 0,0 0-1 16,0 0-3-16,0 0 2 0,0 0-3 16,0 0 1-16,-1 0 1 15,0 0-1-15,1 0-1 0,-1-3-3 0,0 1 1 0,-1-1-2 16,-2-1-3-16,2 2-1 0,-1-2-3 0,-3 1-4 0,3-2-3 16,-4-1-5-16,4 2-1 15,-4-2-6-15,3 3-7 0,-4-2-11 0,-1 1-19 0,2 0-30 16,0 0-43-16,-4-1-76 0,2 1-202 15,1 2-649-15,4 1-607 0</inkml:trace>
  <inkml:trace contextRef="#ctx0" brushRef="#br0" timeOffset="158550.0264">14190 4675 2005 0,'0'0'216'16,"0"0"7"-16,0 0-19 0,0 0-3 0,0 0-20 0,0 0-40 15,-127-76-29-15,121 72-25 0,0 1-17 0,5 3-18 0,0 0-20 16,1 0-12-16,0 0-11 16,0 0-5-16,0 0 0 0,0 0-2 0,0 0-3 0,0 0 0 15,1 0-2-15,0 1 2 16,2 2 1-16,1 1 2 0,1 2 2 0,2 4 3 0,3 0 5 15,5 1 6-15,0 2 8 0,7 1 0 16,4 1-2-16,1-1-2 16,5 2-9-16,2 0 0 15,0 1-2-15,4 0-3 0,1 1 2 16,-1-1-5-16,2 2 0 16,-1 0 1-16,0-1-2 0,2 0 2 0,-2 1-1 15,1-1-3-15,-2-2 1 0,-4 0 1 0,-3-1 0 0,-1-1 1 16,-1-1 1-16,-7-1-2 0,0-1-3 0,-1-3 1 0,-3 2-4 0,-2-3 5 0,-2-2 0 0,-2-1 3 15,1 1 7-15,-2 0-8 0,0-2-2 0,-4 2-1 16,2-3-11-16,1 1 6 0,-2-1-2 16,-1-1-7-16,-3-1-1 0,2 0-14 0,-2 0-9 15,-1 0-16-15,4 0-26 0,-5-1-37 0,4-1-75 16,-3-1-141-16,2 0-540 0,-3 2-803 0</inkml:trace>
  <inkml:trace contextRef="#ctx0" brushRef="#br0" timeOffset="159030.282">15175 5008 2049 0,'0'0'241'16,"0"0"-51"-16,0 0-24 0,0 0-10 0,0 0-19 0,0 0-36 15,0 0-41-15,0 0-21 0,0 0-7 16,0 0-12-16,0 0 0 0,0 0 4 0,0 0 2 0,0 0 5 16,-104 46-1-16,89-34-1 0,0 1 1 15,-2 3 0-15,-3 2-3 0,-2 1-3 16,-4 4-1-16,-2 4-10 0,-5 1 6 0,-1 5-2 0,-5 2-2 16,-2 5 1-16,-3 1-5 15,-4 6-1-15,-2 0-2 0,-1 0-3 0,0 0 2 16,3-2-1-16,5-6-1 0,4-3 0 0,7-3 1 15,2-6 5-15,8-4 6 0,2-3 5 0,7-5 0 16,3-3-3-16,1-1-4 0,2-4-4 16,5-2-2-16,1-3 0 0,1-2-3 0,0 0 3 0,0 0 2 15,0 0 0-15,0 0 4 0,0 0-4 0,0 0-1 16,1 0-1 0,0 0-2-16,-1-1 0 0,0 0-1 0,0 1 0 15,0-2-1-15,0 2-1 0,1 0 0 0,0-1-2 16,1-1 0-16,1 0-1 0,-1-1-1 0,-1 1 1 15,4-2-4-15,-2 2-4 0,-1 0-5 0,-1-1-13 0,3 1-13 0,1 0-20 16,0 0-36-16,3-1-59 0,0-1-157 16,1 0-838-16,-6 2-589 15</inkml:trace>
  <inkml:trace contextRef="#ctx0" brushRef="#br0" timeOffset="208030.9139">5288 6155 987 0,'0'0'421'0,"0"0"-82"0,0 0-58 0,0 0-18 16,0 0-42-16,0 0-51 0,0 0-48 0,0 0-32 15,0 0-27-15,0 0-20 0,0 0-12 0,0 0-14 0,-9-17-4 16,4 21-3-16,-1 0-1 16,-4 2 9-16,-3 1 5 0,-1 1 6 0,-3 0 8 0,1 1-2 15,-4 2-1-15,-1 0-5 0,-2 1-3 16,-4 3-2-16,-3 2 0 0,-4 3-1 16,-5 3-5-16,-8 4-2 0,-5 3-1 0,-5 5 0 15,-8 1 7-15,-5 8-2 0,-6 1 2 0,-3 4-4 0,-7 1 0 16,-2 1 4-16,-5 0 2 15,-1-1 4-15,-2-4 2 0,1-1-2 0,-2-1 0 0,2-4-2 16,1 1-1-16,-1-1-6 0,1-1-2 0,4-2-4 16,1-1-4-16,6 0 4 0,7-2-2 15,5-2 0-15,9-5 1 0,8 1-4 0,8-5-1 16,7-3-2-16,9-2-4 0,7-4 1 0,5-4 1 16,6-3-1-16,4-4-1 0,6-1 1 15,0 0-1-15,2-2-2 0,0 0 5 0,0 0-1 0,0 0 1 16,0 0 3-16,0 0-2 15,0 0 1-15,0 0 2 0,0 0 0 16,0 0-1-16,0-2-3 0,1 1-8 0,-1 1-9 0,1-1-11 0,-1 0-16 16,2-2-26-16,0-2-36 0,2-2-56 15,2-2-105-15,0 2-380 0,-1 1-1058 0</inkml:trace>
  <inkml:trace contextRef="#ctx0" brushRef="#br0" timeOffset="208674.0166">5305 6196 755 0,'0'0'817'0,"0"0"-531"16,0 0 11-16,0 0-34 0,0 0-28 0,0 0-46 15,0 0-46-15,0 0-25 0,0 0-20 0,0 0-15 16,0 0-14-16,0 0-19 0,0 0-17 16,0 0-15-16,-53-71-16 0,53 71-3 0,0 2 1 15,0 2 0-15,4 3 7 0,1 4-1 16,3 1 1-16,1 4 6 0,3 0 2 0,0 7 6 15,7-1 1-15,1 3-1 0,6 1 0 0,1 3-2 16,3 6-3-16,4 1 1 0,6 4 0 16,4 2-4-16,3 1 2 0,9 3 0 0,1 0-2 15,3 1 4-15,4 0-4 0,-3 4 1 0,0-4-2 0,-3-2 0 16,-2-4 0-16,-4-2 0 0,-2-4-2 16,-4-3-4-16,-6-4 0 0,-5-2-2 0,-4 0 0 15,-5-5 3-15,-3-2-4 0,-4-2-1 16,-5-3 3-16,-3-3-6 0,-3 0 4 0,1-6 1 0,-7 1-2 15,-1-5 5-15,0-1 2 0,-1 0 3 0,0 0 6 16,0 0 2-16,0 0 3 0,0 0-1 16,0-3-5-16,-1-4-11 15,-1-2-19-15,-6-4-24 0,4-2-27 0,-3-2-36 16,4-1-70-16,-3-1-187 0,3 3-858 0,0 5-546 16</inkml:trace>
  <inkml:trace contextRef="#ctx0" brushRef="#br0" timeOffset="209336.9193">5784 6196 313 0,'0'0'288'0,"0"0"64"16,0 0-12-16,0 0 0 0,0 0-22 0,0 0-52 0,0 0-41 15,0 0-53-15,0 0-44 16,0 0-45-16,0 0-30 0,0 0-17 0,0 0-9 0,-57-100-3 16,71 99 0-16,2-1 0 0,3 2 0 15,-2 2 0-15,4 3-1 0,-2 2-1 0,2 3-2 16,4 1 1-16,-3 2 1 0,4 0 1 0,2 3 0 15,0-1 3-15,8 4 3 0,3-2 6 16,5 1-1-16,8 3 2 0,9-1-5 0,9 2-4 16,9-2-2-16,5 3-5 15,7-2 0-15,9 4-2 0,2 0-3 16,4 0 6-16,6 2-2 0,5 5 1 0,-3-1 2 0,6 3-9 0,-1 3-2 0,-3 3-2 16,2 1-1-16,-2 1-1 0,-4 3 2 15,0 0-1-15,-3 0-3 0,-5-2 10 0,-5-1-8 16,-5-1 0-16,-3-1 2 0,-9-1-11 0,-3-5 5 15,-7 0 1-15,-9-7-1 0,-3-3 6 16,-9-4-6-16,-2-4 0 0,-9-3-1 0,-7-3-1 0,-4-2 7 16,-7-5 2-16,-4-1 5 0,-5-2 0 15,-4 0 5-15,-1 0 5 0,-3-7 1 16,1 0 1-16,-4-1-8 0,-2-2-6 0,0-2-9 0,0-1-16 16,0-2-9-16,-8-1-16 0,2 0-20 0,-3 0-23 15,1 1-42-15,-2 1-78 0,6 5-272 16,-1 1-997-16</inkml:trace>
  <inkml:trace contextRef="#ctx0" brushRef="#br0" timeOffset="210209.9363">8185 6078 0 0,'0'0'0'0,"0"0"189"0,0 0 276 15,0 0-32-15,0 0-59 0,0 0-84 0,0 0-56 16,0 0-36-16,0 0-45 0,0 0-36 0,0 0-31 16,0 0-35-16,0 0-19 0,0 0-12 15,-14-47-4-15,21 46-2 0,3 1 2 0,3 0 1 16,0 0-2-16,0 1 4 0,4 4 0 0,1 1 4 16,-1 1 8-16,2 1 0 0,7 2 3 0,-2 0-1 15,6 1-6-15,0 0-1 16,4 2-4-16,4 0 3 15,3 0 4-15,6 1 1 0,5 2 1 0,3 0 1 16,6 0-2-16,8 2-4 0,2 2 1 0,7-1-4 16,3 1-3-16,4 1 2 0,6 1-4 0,1 3-4 15,6 1 2-15,1 0-6 0,0 4 6 0,2-1 3 0,3 4 0 0,1 1 4 16,-2 3-4-16,1 3-5 0,2 1 0 0,-2 1-4 16,-2 2-2-16,-7-3-1 15,-1 2 1-15,-5 0-1 0,1-5 1 0,-6 0 0 0,-1-5 0 16,-6-1 1-16,-3-3-2 15,-4-2 0-15,-4-3 0 0,-5-2-2 0,-5-2 0 0,-5-4 1 16,-4-3-2-16,-4-3 5 0,-9-1-2 0,-1-3 3 16,-7-2-1-16,-6-1-1 0,-2-2 3 0,-6-1 3 15,-3 0 4-15,-5 0 6 0,0-2 1 0,-3-1-1 16,-1-1-6-16,0-2-8 0,0 0-10 0,-5-1-13 16,-3-2-13-16,-2 0-22 0,-3 0-19 0,1-1-24 15,-2 2-44-15,-1-1-87 0,6 2-280 0,4 3-784 16</inkml:trace>
  <inkml:trace contextRef="#ctx0" brushRef="#br0" timeOffset="210819.8475">12064 5765 1865 0,'0'0'155'0,"0"0"38"0,0 0 3 15,0 0-26-15,0 0-23 0,0 0-55 0,0 0-27 16,0 0-28-16,0 0-9 0,0 0 5 0,0 0 3 15,0 0 10-15,0 0 2 16,0 0 0-16,136 52-1 0,-111-30-5 0,3 2-2 0,1 3-4 16,6 0-4-16,2 5-2 0,3 2 0 0,6 3-6 15,4 2 0-15,4 1 0 0,4 4-4 16,7-1-1-16,4 5 4 16,6 1-5-16,6 3 1 0,1 1-1 0,8 2-5 15,1-1 2-15,2 2-2 0,-1-3 1 0,0 0 2 16,-3-2-10-16,-2 1-1 0,-5-5-1 0,-5-2-4 0,-3-2 7 15,-5-6-1-15,-5-4 1 0,-6-5 1 0,-6-3-3 16,-5-4 0-16,-7-2-1 0,-4-2 0 0,-6-5 1 16,-5-3-1-16,-4-1 2 0,-9-3-4 0,-4-3 8 15,0-1 4-15,-6-1 5 16,-1 0 3-16,-1 0-9 0,0 0-15 0,0-2-28 16,-2-3-49-16,-4-1-72 15,-4-2-191-15,2 1-883 0,2 5-532 0</inkml:trace>
  <inkml:trace contextRef="#ctx0" brushRef="#br0" timeOffset="213064.6061">1949 7806 2413 0,'0'0'142'0,"0"0"27"0,0 0 1 0,0 0-14 0,0 0-29 0,0 0-47 0,0 0-47 16,0 0-20-16,0 0-10 0,0 0 1 0,0 0 9 15,0 0-2-15,-34 74 4 0,34-46 1 16,0 4-3-16,0 2-4 0,0 1 0 16,0 4-2-16,1-1 1 0,-1 3 4 0,2-1-2 15,-2-4-3-15,0 0 4 16,1-1-7-16,-1-6 2 0,2-1-3 0,-2-5-10 0,0-2-1 0,-3-4-19 15,0-2-15-15,-1-3-13 0,-2-5-19 16,0-2-12-16,0-5-21 16,-3 0-51-16,0-6-74 0,-1-5-84 0,-2-4-81 15,1-5-55-15,-2-3 5 0,-1-7 42 0,3-6 99 0,-2-4 120 16,3-6 91-16,-2 0 93 0,3-2 104 0,1 0 99 0,-1 1 99 16,2 4 45-16,3 3-21 15,0 2-42-15,4 3-46 0,0 2-28 0,4 4-25 0,7 2-31 16,4 1-32-16,2 2-27 0,5 3-19 15,6 1-2-15,2 4-6 0,1 2-14 0,4 3-13 16,-3 4-16-16,0 4-13 0,-2 3-5 0,0 1-4 16,-1 6-4-16,-5 4 3 0,2 6-2 15,-7 1 1-15,-3 4 1 0,-2 4-2 0,-6 3 1 0,-3 1 1 0,-5 3 2 16,-5 1-1-16,-3-2 3 0,-6-1 0 16,-3-1-3-16,-1-2 3 0,-2-1-2 15,-2-2 0-15,-1 0 3 0,1-4-4 0,1 0 4 0,1-2-1 16,0-3-1-16,6-2 5 0,-1-5-3 15,7 0-2-15,3-4 0 16,4-3-3-16,1-1 2 0,2-1 11 0,9-1 11 0,8-7 6 16,6-5 3-16,8-3-8 0,5-2-8 15,5-4-3-15,0-1-4 16,-1-1 4-16,-2-2-1 0,0 1-5 16,-7-1 1-16,3-3-6 0,-6 0 0 0,-5-2 7 0,-6 0 0 15,0 0 3-15,-7-1-2 0,-3 3 2 0,-4-1 0 0,-1 2 1 0,-4 3 2 16,0 2 0-16,-3 2 8 15,-3 2 8-15,-2 1 9 0,3 3 17 0,-2 2-3 16,-1 4-1-16,4 0-4 0,-3 2-13 0,5 3-1 0,0 3-7 16,-1-1-10-16,3 2-9 0,0 0-13 0,-2 3-8 15,2 7-2-15,-1 3 4 0,0 9 5 0,0 4 4 16,-1 5 2-16,-1 7-8 0,1 1 6 0,2 5 0 16,0 5 0-16,0 2 8 0,0 4-5 15,0 3 0-15,2-3-1 0,2-1-4 0,0-4-4 16,7-7-7-16,0-6-11 0,2-5-9 0,2-5-18 15,3-4-16-15,3-3-11 0,1-7-13 16,5-6-9-16,0-5-14 0,7-4-38 0,-1-9-78 16,2-5-96-16,2-3-124 0,-3-5-102 0,-1-1-8 15,-3-2 58-15,-5 1 141 0,2-3 324 16,-8 0 37-16,-2 1 0 0,-2 1 105 0,-4 1 303 0,-3 2 104 16,-5 2 13-16,-2 3-75 15,-1 2-98-15,0 2-81 0,-3 0-74 0,-4 2-49 16,-2 3-31-16,0 1-27 0,2 2-16 0,-4 2-19 0,0 1-17 15,3 3-9-15,-4 1-16 0,-3 3-9 0,3 5 0 0,-3 4-7 16,0 4 3-16,-3 2 1 16,5 3 1-16,-4 2 0 0,6 2-1 0,1 3-2 0,2-1-1 15,4 2-1-15,2-2 2 0,2-3 1 16,1-2 0-16,4-7-1 0,3-1-2 16,2-3 1-16,4-4-3 0,2-2 3 0,-2-4 0 0,4-1 0 15,2 0 1-15,-1-6-3 0,1-1 0 16,-2-5 2-16,2-2 2 0,-3-1 4 0,-1-4 1 15,0 2-1-15,-2-3 0 0,-3-1-2 0,0 1 3 16,-2-2 1-16,-1 0 2 0,-5 2-1 0,2 0-2 0,-5 1-1 16,0 3 1-16,0-1 7 0,-1 4-1 15,-5 1 4 1,0 4 3-16,-2 1-1 0,-2 1 2 0,1 1-1 0,-1 3-5 16,-3 1-5-16,-1 1-3 0,-1 0-5 0,-1 6-1 15,-2 5 2-15,1 1-1 0,3 4 0 0,-3 1 0 16,6 0-2-16,0 3 2 0,2 0-1 0,4 1 1 15,1 1 0-15,1 0 0 0,3 0-1 16,0 1 0-16,6-3-3 0,1-2 4 0,-1-2 2 16,5-2 0-16,-2-5 3 0,1 1-3 15,1-3 1-15,-1-1-1 0,0-2 2 16,4-4 6-16,-1 0 3 0,1 0 2 0,2-6-1 0,-1-1-3 0,1-4-1 16,1 0-2-16,-1-3 3 15,0-1-4-15,0-1-1 0,2 0 1 16,-3-1-6-16,2-1 3 0,-1 2 0 0,-1 1-1 0,1 0 3 15,-2 3-5-15,2 1-2 0,-2 1 0 0,-1 3-5 16,2 0 7-16,-3 4 1 0,-1 0 1 0,2 3-3 16,-5 0-1-16,2 0-2 0,-1 3-1 0,0 5 2 15,0 1 0-15,1 3 0 0,-2 2 0 0,2 4-3 0,3-2 2 16,-4 0 3-16,1 1 0 0,1 1 6 16,-3-1-5-16,1 1-1 0,-2-3-2 0,3-2-3 15,-3-4 4-15,0-2 2 0,-1-3 0 0,3-1 3 16,-3-3-2-16,0 0 1 0,2-3-1 15,2-2 4-15,0-5-2 0,1 0 0 0,3-4 1 16,0-2-6-16,0-2 5 0,-1-2 0 0,3-2 0 16,-3 1 4-16,1-2-5 0,0 0 0 0,-1 1-3 15,4-2-1-15,-3 2 2 0,2 2-1 0,-4 1 3 16,2 6-4-16,-5 1 1 0,-2 4 0 16,-3 3-1-16,1 1 1 0,-4 4-8 0,0 0-9 15,-1 1-3-15,0 7 0 0,3 3 6 0,-2 2 9 16,1 6 3-16,-1 1 2 0,-1 0 2 15,0 3-2-15,0 2 0 0,1-3-1 0,1 1 2 16,5 0 0-16,2-4 0 0,0-2 1 0,4-3-1 16,2-5 1-16,1-3 0 0,1-3 2 0,4-2 0 15,0-1-1-15,2-7 2 16,-1-2-5-16,2-3 4 0,-1-3 5 0,-1-3-1 0,-3-1 6 16,1-2-9-16,1-2-2 0,-4-1-4 0,2 0-1 15,-1 0 4-15,0-2 0 0,-2 1 2 0,1 3-4 16,-4-2 2-16,0 3 1 0,-6 3 3 15,-2 2 3-15,-4 2-3 0,-1 4-1 0,-1 0-1 0,-6 5-4 16,-1 0 0-16,-2 3-4 16,-3 2-1-16,-1 0-2 0,-2 0-1 0,3 7 1 0,-3 2-1 15,6 3 2-15,1 3 1 0,3 2 1 16,2 2 3-16,3 2 0 0,1 2-1 16,0-1 3-16,9 1-2 0,-2 0 3 0,3 1 0 0,4 0-2 0,1-1 1 15,2 0-4-15,0 0 4 16,0 0 0-16,-1-2 1 0,-1 0 4 0,-4-3-7 0,-3-1 0 15,-3 0-3-15,0-2 0 0,-3-1 5 16,-2-1-2-16,0-2 1 0,1 1-3 0,-3-3 2 16,-7 0 0-16,1 1 1 0,-3-2 4 15,-2-1-5-15,0-1-2 0,1-2-2 16,1-1-11-16,2-2-5 0,1-1-18 0,1 0-27 0,0 0-48 16,7-4-154-16,0 0-771 0,0 0-665 0</inkml:trace>
  <inkml:trace contextRef="#ctx0" brushRef="#br0" timeOffset="213325.7799">5058 7895 2701 0,'0'0'193'0,"0"0"-41"15,0 0-3-15,0 0-12 0,0 0-20 16,0 0-37-16,0 0-33 0,0 0-25 15,0 0-17-15,0 0-9 0,0 0 1 16,0 0-4-16,0 0 3 0,0 0 2 0,11 4-18 0,-7 0-31 16,2-1-61-16,2-1-164 15,1-2-823-15,-3 1-610 0</inkml:trace>
  <inkml:trace contextRef="#ctx0" brushRef="#br0" timeOffset="213463.0124">6121 7804 3113 0,'0'0'119'15,"0"0"-25"-15,0 0 7 0,0 0-9 0,0 0-20 0,0 0-32 16,0 0-23-16,0 0-15 0,0 0-6 16,0 0-3-16,0 0-13 0,0 0-27 0,0 0-50 15,0 0-127-15,71 0-568 0,-62 0-929 0</inkml:trace>
  <inkml:trace contextRef="#ctx0" brushRef="#br0" timeOffset="213701.1024">8136 7742 2579 0,'0'0'230'16,"0"0"-82"-16,0 0-36 0,0 0 5 0,0 0-21 0,0 0-22 0,0 0-34 16,0 0-22-16,0 0-7 0,0 0-5 0,0 0-1 15,0 0-5-15,0 0-9 0,60-6-26 16,-51 6-59-16,4 2-120 0,1-2-548 16,-6 1-919-16</inkml:trace>
  <inkml:trace contextRef="#ctx0" brushRef="#br0" timeOffset="213864.7223">10014 7671 2299 0,'0'0'544'0,"0"0"-400"0,0 0-64 15,122-10-6-15,-84 10-22 0,3-1-17 0,-1 0-12 16,1 1-12-16,1 0-2 0,-2 1-3 0,2-1-2 15,2 0-10-15,-2 1-36 0,5 1-74 0,-1 0-252 16,-13-2-700-16,-10 2-575 0</inkml:trace>
  <inkml:trace contextRef="#ctx0" brushRef="#br0" timeOffset="214093.9524">12569 7635 1007 0,'0'0'572'16,"0"0"-227"-16,0 0-99 0,0 0-64 0,0 0-60 16,0 0-41-16,139-4-42 15,-118 4-18-15,4 1-9 0,0-1-4 0,-2 3-2 16,0-2-13-16,2 2-47 0,-3-1-146 0,-2 0-411 0,-10-1-894 0</inkml:trace>
  <inkml:trace contextRef="#ctx0" brushRef="#br0" timeOffset="214287.8873">14010 7663 1416 0,'0'0'886'0,"0"0"-689"0,0 0-66 0,0 0-38 0,0 0-30 16,135-2-20-16,-112 2-21 0,-4 2-38 0,-4-1-195 15,-5 0-1064-15</inkml:trace>
  <inkml:trace contextRef="#ctx0" brushRef="#br0" timeOffset="218642.3646">1658 9943 1195 0,'0'0'847'0,"0"0"-489"15,0 0-64-15,0 0-59 0,0 0-67 0,0 0-48 0,0 0-42 16,0 0-31-16,0 0-26 15,0 0-13-15,0 0-13 0,0 0-2 0,-8 10 11 16,8 8 12-16,0 5 10 0,-1 6 4 0,-1 5-6 16,-1 2-5-16,0 8 4 0,1 4 3 0,-5 6-1 15,4 4-3-15,-5 5-13 0,3 2-9 0,-1 3 5 16,3-1-2-16,-4-3 9 16,4-2 5-16,-3-4-8 0,3-5 2 15,-2-6-5-15,2-7-2 0,2-3 2 0,0-7-2 16,0-5-4-16,1-3-8 0,1-1-8 0,-1-6-13 15,0-3-21-15,0-4-30 0,1-4-44 0,0-2-53 16,4-2-162-16,-1-5-768 16,-3 1-548-16</inkml:trace>
  <inkml:trace contextRef="#ctx0" brushRef="#br0" timeOffset="218978.4733">1538 9890 2242 0,'0'0'208'0,"0"0"-7"0,0 0-65 0,0 0-26 0,0 0-24 16,98-123-16-16,-66 106-21 0,2 4-19 0,6 7-13 15,0 6-9-15,-1 0-5 0,1 9-3 16,-4 6 4-16,0 6-5 0,-4 0 1 0,-3 4-1 16,-7 1-1-16,-1 1 1 0,-3 0 2 0,-6 1 1 15,-4 0-2-15,-5-1 2 0,-3-1-4 16,3 0 4-16,-9 0 3 0,-6-3 4 0,-4 1 6 15,-1-3 0-15,-7 0 6 0,1 0 1 16,-5-4 1-16,-4 3 8 0,-1-2-2 16,-3-3-1-16,1-1-2 0,-1 0-8 15,3-3-4-15,2 0-2 0,2-4 1 0,1 0-3 0,6-1-1 16,3-2 4-16,4-2-1 0,1-2 6 16,3 0 8-16,6 0-2 0,-1-5-3 0,5-1-16 15,0-1-21-15,1 2-18 0,0-5-32 0,0 0-37 0,5 0-62 0,3 0-157 16,2 0-543-16,-3 4-784 15</inkml:trace>
  <inkml:trace contextRef="#ctx0" brushRef="#br0" timeOffset="219822.482">2402 10050 2248 0,'0'0'191'16,"0"0"-1"-16,0 0-23 0,0 0-6 15,0 0-42-15,0 0-43 0,122-1-27 0,-102 10-12 16,-1 4-2-16,3 1-6 0,0 2-6 0,0 2-8 16,1 1-6-16,-2 3-2 0,-4 0-2 15,0 1 3-15,-4 1-2 0,-1 2 0 0,-3-2 0 16,-2 0 1-16,-1 1 0 0,-5-2 5 0,-1-1 0 16,-1 1 2-16,-7-4-3 0,-1 1-3 15,-3-1-1-15,-2-4-2 0,1 1 2 0,-1-5 1 16,-2-4 2-16,0-2 0 15,0-1 1-15,-1-1 2 0,4-5 0 0,1 2 1 0,3-2-1 16,0-6-4-16,7-1-4 0,1-4-7 16,1-3 1-16,1-1-1 15,5-3-2-15,6-1 0 0,3-1-1 0,4-2-2 16,4 3 1-16,3-2 2 0,-1 2 2 0,3-2 0 16,-1 1 2-16,0 2-3 0,0 0 2 0,2 2 1 0,-3 4 0 0,-1-2 6 15,-2 4-4-15,-1 1 2 0,-1 2-2 0,-5 2-1 16,2 1 4-16,-7 1 1 0,-1 2 1 15,-5 0-2-15,-1 2-4 0,-2 1-1 0,-1 1-2 0,-1-1-3 16,0 0 5-16,0 3-3 0,0 1 4 16,-1 2 1-16,-1 2-2 0,-1 2 2 15,-1 2 0-15,1-1 1 0,-4 3-1 16,4 0-3-16,-1 0 0 0,1 1 0 0,2-2 1 0,0 2 1 16,1-3 3-16,0 1-3 0,0-3 1 0,2-2 0 15,4-1-4-15,-3-2 7 16,1-1-5-16,0-3 3 0,-1 0 4 0,0-1 0 0,3 0 3 15,1-2 1-15,1-4-5 0,3-1 1 0,-1-4-5 0,4 1-4 16,-2-3-1-16,5 1-1 0,-3-3 1 0,2 2 1 16,-2-4-1-16,0 2-5 15,-1 1 0-15,-1-1-1 0,3 0 1 16,-1 1 2-16,0 0-1 0,4 0 1 0,0-1 1 0,-1 0 1 0,3 1 3 16,-2-3 3-16,1 2 1 0,2-2 3 15,-1 0-6-15,-1 1 0 0,1-2-1 16,-4 0-1-16,1-1 6 0,-3 2 0 0,-1-2 2 0,-5 1-1 15,0 2-2-15,0 2 2 0,-4-2 0 0,-1 3 8 16,-2 0 0-16,-1 1 0 0,0-1 1 16,-1 0-3-16,-4 2 5 0,1 3 0 0,-3 3 2 15,3 2-5-15,-3 1-6 0,5 2-7 0,-3 3-4 0,0 8-3 16,-4 6 3-16,3 5 3 16,0 5 3-16,0 3-3 0,1 4-1 15,0 4 2-15,2 8 0 0,1 4 2 0,2 3 0 0,-1 3-4 0,1 3 0 16,0 2 0-16,1 2 1 0,0-1 1 15,2 1 2-15,-1-1 1 0,3 1 0 0,-3-5-1 16,2 0-1-16,1-5 1 0,-2-1 0 0,-2-5 2 16,3-3 2-16,-3-3-2 0,0-5 4 15,0-5-3-15,-1-3 1 0,0-4 3 16,0-6-9-16,0-5-3 0,2-4-10 0,-2-3-17 0,0-5-9 16,0-1-9-16,0-1-33 0,0-9-66 0,-2-2-160 15,2-1-687-15,-1 4-716 0</inkml:trace>
  <inkml:trace contextRef="#ctx0" brushRef="#br0" timeOffset="220786.6408">3783 10108 1588 0,'0'0'344'0,"0"0"-62"0,0 0-114 0,0 0-54 0,0 0-43 15,0 0-12-15,0 0-17 0,0 0-3 16,0 0-1-16,0 0-3 0,0 0 4 16,0 0-1-16,0 0 0 0,0 0 9 0,31 30 4 15,-17-26 2-15,7-3 0 0,3-1-9 16,3 0-11-16,2-1-10 0,1-4-3 0,0-1-4 0,-5 0 0 0,-1-1-1 15,-2-3 1-15,-4 1 0 0,-4-1 3 16,-3-1 1-16,-1 1 3 0,-4 0 0 0,-2-2-5 16,-3 2-3-16,-1-1-5 0,0 2-1 0,-1 1-2 15,-4 0 0-15,-3 2-5 16,-2 2 0-16,-3 1-2 0,-3 2 2 0,1 1 1 0,-4 0 1 16,-2 7 1-16,0 4 1 15,-3 1-4-15,1 4 2 0,1 2 0 0,5 0-2 0,0 3 4 16,5-2-5-16,6 2 2 0,2 1 0 0,4 0-3 0,4 1 7 15,9 0-2-15,8-2 1 16,6 0 2-16,7-2-1 0,6-3 1 0,7-4 0 0,3-3 3 16,3-5-4-16,3 0 0 0,0-4 1 15,-3-2-7-15,-2-6 4 0,-3-1-4 0,-4-1-1 16,-4-1 2-16,-3-2-6 0,-11-1 5 16,-1 2 0-16,-6 0 2 0,-5-2 9 0,-2 1-1 0,-5 0 2 0,-3 2 0 15,-3 0-4-15,-1 1-1 16,-1 4-4-16,-1-1-1 0,-5 4-5 0,-2 0 1 15,-3 2-2-15,-3 1-3 0,-3 4 6 16,-2 3-1-16,0 5 1 0,-1 2 3 0,1 0-10 0,5 4 3 0,5-1-1 16,2 2-1-16,6 1 4 15,2 0 1-15,10-2 2 0,8 1-1 0,9-4 2 16,5-3-3-16,8-2-3 0,7-3 1 0,2-3-12 16,2-4-2-16,-2 0-4 0,-1-9-3 0,-1-1 16 15,-3-6-1-15,-1-1 5 16,0-4 5-16,-2-2-7 0,0-4 8 15,-4-2-2-15,1-5 2 0,-4-2 4 0,2-3-1 16,-7-3 6-16,0-4-3 0,-4 1 1 0,-5-1 2 0,-5 3-2 0,-3-3 12 0,-6 5 1 16,-3 1 6-16,-3 3 5 0,-2 5-7 15,-4 4 5-15,-3 7-1 0,1 5 0 0,-1 6-1 16,1 3-8-16,3 6-6 0,-3 1-6 16,4 0-9-16,-1 9-1 0,-1 7-3 0,-1 9 2 0,-2 4-1 15,3 7 3-15,2 6-1 0,2-1-1 16,3 4 4-16,-1 1-4 0,3 4 2 15,5-1 0-15,1 3-1 0,2-1 7 0,-1 1-3 16,0 0 1-16,5-4-3 0,0-2-12 0,-1-5-11 16,2-2-14-16,-4-6-24 0,-1-5-24 15,-1-4-33-15,-1-6-52 0,-7-4-84 0,1-7-218 0,-2-3-556 16,1-3-598-16</inkml:trace>
  <inkml:trace contextRef="#ctx0" brushRef="#br0" timeOffset="221093.4022">5174 10040 2289 0,'0'0'264'0,"0"0"-26"0,0 0-44 0,0 0-48 16,0 0-49-16,0 0-30 0,0 0-17 0,0 0-3 16,0 0-10-16,146-76-1 0,-103 68-2 15,7 2-9-15,2-1 6 0,2 2-7 0,1-1-3 16,-3 2 1-16,-2 0-5 0,-1 1 1 0,-8 0 0 15,-5 2-2-15,-7-1 0 0,-3-1-3 16,-8 2-1-16,-5 0 0 16,-4 1-2-16,-5 0 1 0,-1 0 2 0,-3 0 3 15,0 0-3-15,0 0 1 16,0 0-4-16,0 0-5 0,0 0 4 0,-2 0-5 16,1 0-2-16,0 0 4 0,0 0-7 0,-6 0 1 0,4 0-1 0,-1 0-5 0,-1 0 2 0,2 0-14 15,-4 2-15-15,1 2-25 16,0-1-36-16,-1 2-47 0,2-1-102 0,-2-1-512 15,2-1-954-15</inkml:trace>
  <inkml:trace contextRef="#ctx0" brushRef="#br0" timeOffset="221743.6149">6531 10410 1460 0,'0'0'308'0,"0"0"-10"0,0 0-40 16,0 0-40-16,0 0-28 0,0 0-50 0,0 0-31 16,49-129-23-16,-34 95-17 0,6-2-12 15,2-3-7-15,-1-3-1 0,6-1-7 0,0-1-3 16,0-2-8-16,0-2-12 0,1-2-1 0,-7-1-4 15,-2-1-1-15,-1-1 2 0,-7 2-3 0,-2 3 3 16,-8 7-7-16,-3 5 2 0,0 7-1 16,-9 6-3-16,0 6 4 0,-8 5-8 0,3 4-2 15,-6 2-3-15,-4 6-5 0,0 4 4 16,-4 8 3-16,-3 3-1 0,3 4 3 0,1 6-4 0,6 0-1 16,3 4-1-16,9 2 2 0,7 1 1 15,3 4 1-15,8-1 5 0,7 5-6 16,13-5 3-16,4-1-1 0,7 1 0 15,4-3 3-15,7 0-2 0,0-4 3 0,0 0 0 0,0-2-2 0,-7-1 1 16,-2-2 0-16,-6-3-1 0,-7 1 0 0,-8-4-4 16,-4-2-1-16,-6-4 0 15,-7 0 1-15,-3-1 3 0,-1-1 1 16,-7 3 2-16,-5-1 0 0,-6-1 1 0,-2-1 3 0,-8-1 0 0,-1-1 4 16,-3-1 1-16,-2 0-7 0,-1-4 0 0,-2 2-4 15,5-1-3-15,-1-2 5 0,0-1 0 16,5 0 1-16,3 0 1 0,0 0-5 15,4-5-5-15,8-1-11 0,-1-2-15 0,5-2-34 16,7-1-61-16,3-4-142 0,2 2-470 0,4 2-938 0</inkml:trace>
  <inkml:trace contextRef="#ctx0" brushRef="#br0" timeOffset="222505.3744">7822 9675 2035 0,'0'0'415'15,"0"0"-274"-15,0 0 40 0,0 0 21 16,0 0-11-16,0 0-37 0,0 0-59 0,0 0-42 16,0 0-25-16,0 0-17 0,0 0-2 0,0 0 2 15,0 0 3-15,0 0 6 0,-78 41-2 16,53-21 0-16,1 2-1 0,-3 2-5 16,3 2 1-16,-2 1-3 0,5 0-4 0,0 1-1 15,2-1-6-15,7 2 2 0,2-1 1 0,2 1 0 16,7-3 1-16,1-2-4 15,12 1 1-15,5-5 2 0,8 0 0 16,3-3 4-16,9-3 1 0,4-5 0 16,1 0-3-16,1-4-3 0,4-4 0 0,-3-1-4 15,4-4 1-15,-4-3-2 0,1-2-4 0,-5-2 0 0,-4-1 1 0,-1-1 4 16,-4-3 2-16,-6 4 1 0,1-2 0 0,-6 0-1 0,-6 2 1 16,-4-1 0-16,0 1 5 0,-4 3 2 15,-4 1-2-15,-2 1-2 0,0 1-3 16,-1 2-3-16,-5 0 2 0,-2 2 1 0,1 1 0 0,-3 1-1 0,-4 0 0 15,1 0-1-15,1 3 1 0,-4 1 2 16,4 4-1-16,-2 0-1 0,0 1-1 16,4 0-4-16,0 2 4 0,4 0-3 15,-1 0 5-15,5-1 3 0,0-1-6 0,-1 0 1 16,3-1-2-16,0-2-5 0,0 0 3 0,6-3 1 16,1-1 2-16,3-1 1 0,4-1-4 0,2 1 0 0,2-3-10 15,7-3-2-15,-3-1-3 0,6-1-3 16,-4 0 2-16,2-2-3 0,-1 0 4 0,-3-1 4 15,5-1 1-15,1-3 3 0,2 1-3 16,3-1 2-16,-1-1 0 0,1 0 4 0,3-3 3 0,-3 0 1 16,0 0 4-16,3-4 1 0,-4-1-1 0,0-2 3 15,-3-2 0-15,-1-3 0 0,-6-3 3 16,-3-2 0-16,-5-1 1 0,-1 0 1 16,-7-1 3-16,1 1 5 0,-4 2 8 15,-3 2 13-15,0 5 3 0,-8 2 3 0,-2 2 2 16,2 5-2-16,-3 3-2 0,-1 2-2 15,3 3-3-15,3 4-10 0,-1 2-2 0,4 2-8 0,-2 2-9 16,3 4-3-16,-2 8-3 0,-2 7-3 0,2 7 0 0,-2 8 1 16,4 7 2-16,0 8 1 0,2 8 5 0,-4 8 1 15,2 5-8-15,-2 5 2 0,-3 4-4 16,-2 0 2-16,2 0 4 0,-1 2 3 16,1-3-3-1,-3 0-4-15,1-4 2 0,5-4 1 0,-2-4 1 16,3-10 5-16,-3-8-5 0,4-5-6 0,-1-4-8 0,-3-7-15 0,3-3-12 0,-3-5-24 0,2-5-29 15,-2-6-39-15,4-7-62 0,1-5-43 16,1-1-236-16,0-6-588 0,0 1-408 16</inkml:trace>
  <inkml:trace contextRef="#ctx0" brushRef="#br0" timeOffset="223075.0549">8815 9895 1332 0,'0'0'541'0,"0"0"-142"15,0 0-147-15,0 0-70 0,0 0-45 16,134-85-45-16,-107 85-39 0,-5 0-24 0,3 3-20 16,-3 8-3-16,-4 5-3 0,-1 2-1 0,-2 6 3 15,-3 2-3-15,-5 3 0 0,-3 2 2 16,-3 2 4-16,-1 1 3 0,-7-1 3 0,-3 2 3 16,-3-2-4-16,-2-3 0 0,0-4-3 0,1-3-3 15,-3-4-1-15,5-6-3 0,0-2-1 16,4-3 1-16,1-5 7 0,6-1 18 0,1-2 11 0,0-4-3 15,10-5-8-15,5-5-23 0,3-2-12 16,8-4 1-16,3-1 2 0,4 0 5 0,1-5 0 31,5-1 1-31,2-2-4 0,-1 0 3 0,0-3 1 0,2 1 1 0,-2 1 9 16,-1 4-1-16,1-2 4 0,-7 5 8 0,-2 0 3 0,-4 3 9 16,-8 1 2-16,-5 2 4 0,-3 0 3 15,-3 3-4-15,-4 2 2 0,0 3-6 16,-4 3-1-16,0 2-4 0,0 3-10 0,-7 1-9 0,0 2-11 0,-6 8-5 15,-6 4 3-15,-4 4 4 0,-7 3 6 16,0 2-5-16,0 1-5 0,0 3-2 0,8 1-6 16,1 2 9-16,4 1 0 0,7 2 2 15,8-4 0-15,2 0-2 0,2-1 0 0,15-4-1 16,1-2 4-16,6-1 1 0,7-5 0 0,5-4 4 16,6-1-3-16,0-4 5 15,0-4 2-15,5-2 1 0,-4-1 2 0,-2-7-4 0,-3-1 0 0,-6-1-2 16,-2 0 1-16,-6-2 2 0,-5 1 0 15,-1 0 4-15,-6 2-1 0,-4-1 4 0,-3 3-1 16,-1 0 2-16,-2 3 1 0,-2-1-6 0,0 2-6 16,0 0-4-16,0 0-5 0,-1 1 3 0,-2 1-1 15,0-1 0-15,-2 0 1 0,-1 1-9 16,3 0-1-16,-4 0-2 0,1 0 0 0,-1 3 1 16,0 1-11-16,0 1-14 0,1-1-30 15,-2 1-28-15,-1 0-37 0,4-1-77 0,-1-1-270 16,5-1-1228-16</inkml:trace>
  <inkml:trace contextRef="#ctx0" brushRef="#br0" timeOffset="225792.0279">10383 9953 1628 0,'0'0'371'0,"0"0"-42"0,0 0-67 0,0 0-66 16,0 0-35-16,0 0-50 0,68-128-22 15,-40 110-20-15,1-1-18 0,2 2-14 0,3 3-12 0,2 2-7 16,0 3-6-16,3 5-4 0,-1 5-3 15,-4-1-2-15,5 7 0 0,-6 7-3 0,-1 3-1 16,-3 5 1-16,-2 0-2 16,-4 1 6-1,-1 0-4-15,-7 0 0 0,-5 1 1 0,-6-1-3 0,-4 0 3 16,2-1 4-16,-7-3 2 0,-6-1 4 0,-4-1 2 0,-4-1-1 0,0-4-1 0,-2 0 4 16,1-3 0-16,2-2 0 15,1-3 2-15,4-2-4 0,0-1 3 16,6-1 5-16,0 0 3 0,3-3 3 15,-2-4-7-15,4-1-7 0,0-2-8 0,2-2-6 16,0-2-1-16,3-1 0 0,4 1 1 0,3-4-2 16,4 0-3-16,2 0-1 0,6-1-1 0,4 0 4 0,2 1-1 0,6 0 0 15,2 0 1-15,-2 2-4 0,3 1 3 16,-3 3 1-16,2 1-2 0,-4 2 6 0,0 2-2 0,-3 0-3 16,-1 5-1-16,-3 2-5 0,-3 0 1 15,-3 4 2-15,1 6 1 0,-2 1 2 16,-2 3 1-16,1 2-1 0,-3 2 1 0,-2 2 2 0,-1 2 2 15,-3 0 1-15,-3 2-1 0,-4-1 0 0,-1 2-1 16,1-1 0-16,-6 2-1 0,-2-3 2 16,-2-3-5-16,-1-2-3 0,1-3-1 0,1-4-1 15,1-4 5-15,-1-2 5 0,4-4 3 0,-1-1-3 16,4-1 0-16,-2-6-5 0,3-1-6 16,0-3-2-16,1-3-4 0,6-4-1 0,0 1 3 15,6-2-2-15,2-2 2 0,1-1 4 0,1-1 0 16,4 0 5-16,2-1-1 0,0-2 1 0,0 2 1 15,5-1-1-15,2 1 0 0,5-1-4 16,4 3 0-16,1 2-3 0,-5 3 1 0,-4 4 2 16,-5 5-2-16,-5 4 2 0,-4 4-4 0,-1 0 1 0,1 9-1 15,-1 5-2 1,-2 4 6-16,3 2 4 0,-3 2 3 0,2 2 4 0,-1-1-1 16,2 3-1-16,0-2-1 0,0 5 1 0,3-2 1 0,-3 2 2 15,4-3 3-15,0 1-3 0,3-4-1 0,3-2-3 16,2-4-5-16,3-6-1 0,1-4-3 15,3-7-2-15,1 0 0 0,1-5 0 16,2-5 4-16,-4-4 2 0,0-3 4 0,1-2 5 0,-6-3 0 16,-2-3-1-16,-5 1 1 0,2-2 0 15,-4 0 2-15,0-3 2 0,-5 3 3 0,-1-3 1 16,-4 0 3-16,-3-1 1 0,-2 1 1 16,-5 1 7-16,-2 7 3 0,-2 1 2 0,-7 5-1 15,-4 5-7-15,-3 3-3 0,-1 4-4 0,-5 3-4 16,-3 0 0-16,-4 7-1 0,-2 4-2 0,-3 3-2 15,-2 3-2-15,2 4 0 0,-1 2 0 16,7 1 3-16,3 0-7 0,5 0 3 0,9 1-2 0,6 0-3 16,5-1 7-16,5-1-4 0,11-2 1 15,5-4 2-15,9-2 0 0,4-4 3 0,7-3 1 0,0-4 1 16,-2-3 0-16,0-1-2 16,-5-5-2-16,-3-4-2 0,-1-1 0 15,-5-2 1-15,-1-2 3 0,-3-3 2 0,-3-1-1 0,-3-2 2 16,-1 0-3-16,-1-4-1 0,-5 2 3 0,-2-4-3 15,1 1 1 1,-5 0-1-16,-1 0-3 0,0 4 5 16,-2 1 1-16,1 1 2 0,-1 5-1 0,-8 2-3 15,3 2-3-15,-2 4-2 0,-3 2 1 0,-2 2-4 0,0 2 2 0,-1 2-1 0,-4 8-1 16,0 2 4-16,0 5 0 0,-1 2-1 16,2 2 3-16,4 3-5 0,2 2 1 15,4 1-2-15,0 1 1 0,5-1 4 0,1 1 0 0,1-3 0 16,1-3 1-16,9-1-2 0,1-3-2 0,3-3 0 15,3-2 4-15,2-3-2 0,0-5 5 0,3-2 1 16,-2-3-2-16,1 0 4 0,0-3-1 0,0-4 0 16,-1-2 3-1,0-2-6-15,-1 0 1 0,1-3-1 0,2-1-2 16,-1-1 1-16,2-1 0 0,-1-2 2 0,2-2-3 0,-1 1 1 0,5-2-3 16,1 1-2-16,-1 3 2 0,4 2-3 0,-3 3 2 15,0 4-1-15,-3 3-3 0,-6 3 5 16,0 2-3-16,-3 1-1 0,-3 0 3 15,-3 7-4-15,1 2 1 0,0 4-1 0,-3 4 1 0,0-1 3 16,0 4 2-16,0 0 1 0,1-3-2 16,-2 4 2-16,-3-3-2 0,3 0-2 0,1 0 4 15,-4-2-4-15,1-1 2 0,-2-1-2 0,1-3-8 16,-3 0-4-16,3-4-7 16,-2-6 2-16,-1-1 9 0,2 0 3 0,2-5 5 0,3-4 0 0,3-3-3 15,4 0 2-15,2-2-1 0,0-2 1 0,7 0-2 16,-3 0 4-16,0-1 0 15,-2-3-1-15,3 0 3 0,0-2-2 16,1-2 3-16,-2 1 0 0,2-1-2 0,2 3 3 0,-4 2-3 0,-1 1 0 16,0 4 0-16,-2 4-4 0,-1 2 2 15,-4 3-1-15,0 2 1 0,-1 3 0 0,-2 0-2 16,-2 1-1-16,2 6-1 0,-1 1 2 0,0 3 0 16,5 3 1-16,-1 3 4 0,0 2-3 0,5-1 5 15,2 1 1-15,6 0-1 16,0-2 7-16,6-1-5 0,1-3 1 15,6-2-1-15,3-3-6 0,3-4 3 0,-3-1-3 0,5-3 2 0,-5 0 2 0,3-4-3 16,-3-4 4-16,0-4-4 0,-3-1 3 16,-2-4-2-1,-3 0 0-15,-1-2 5 0,-5 1-5 0,-2-2 7 0,-5 0 2 0,-2-3 3 0,-4 2 7 16,-3-2 1-16,-5 1 3 0,-4 0 1 16,-2 3 5-16,-2 5 0 0,0 1-2 0,-3 4 2 15,-4 2-7-15,2 0-6 0,-4 5-2 0,-1 2-12 16,-4 0 1-16,-2 5-4 0,-4 5-1 15,0 3 3-15,-2 2-6 0,-1 3 4 0,4 1-2 16,0 2 0-16,4 1 3 0,3 1-2 16,6 2 3-16,0-1-2 0,3 3-2 0,2-2 0 0,1-1-1 15,0-2 3-15,2-2-2 0,6-5 2 16,2 0 0-16,2-5-2 0,0-2 6 0,5-2-4 16,-3-3 1-16,-2-3 4 0,5 0-8 15,-4-1 4-15,3-4-3 0,-3-2-2 0,6-2 3 0,-5 0-2 16,4-2 1-16,-2-1-2 15,-1 0-1-15,1-2-1 0,-2-3-1 16,-2 1 3-16,2-2-5 0,-3 1 5 0,-2-1 2 0,-2-1-3 0,0 0 7 16,-5 3-4-16,-1-2 1 0,-1 2 3 15,0 1-7-15,0 0 3 0,-2 2 0 0,-2 1-4 16,-2 2 7-16,-3 2-4 0,5 1 2 0,-2 2 0 16,4 0-2-16,-1 2 1 0,2 3-5 0,1 0 0 15,0 0-12-15,0 0-10 0,1 0 0 0,3 0 0 16,6 0 13-16,7 0 11 0,5 0 4 15,2 2 3-15,9-2-3 0,3 0 2 0,1 1-1 16,2-1 0-16,-2 0 5 0,3-3-1 16,0-2 1-16,-1-1-1 0,-5-2-4 15,4 1 3-15,-6-3 0 0,-1-1 2 0,-3-1 3 0,-2-1 1 16,-8 1 6-16,-4 0 0 0,-8 1 13 0,1 0 5 16,-8 2 4-16,1 0-1 0,-6-1-13 0,0 5-6 15,-5-1-11-15,-6 3-2 0,-3 2-1 16,-7 1-1-16,2 2 2 0,-4 6-5 0,5 1 0 0,-3 5-1 15,7 3-4-15,0 3 4 16,6 3-3-16,-3 3 2 0,8 5 2 0,-2 3-4 0,6 5 5 16,0 2-2-16,5 5 1 0,0 4 2 15,1 0-3-15,6 4 0 0,3-2-2 0,-2 0 3 16,2 0 1-16,-2-2 1 0,2 0 1 0,-2-2-3 16,-1-2-4-16,-5-2 2 15,1-5 0-15,-3-5 5 0,0-5 5 0,-3-7-6 16,1-3 2-16,-5-6-4 0,3-4 1 0,-3-4 4 0,0-4 5 0,3-1 4 15,0-1 3-15,0-9-4 0,4-4-6 16,0-4-5-16,5-4-1 0,6-3-1 16,2-3-1-16,8-2-2 0,2-2-7 0,7-4 8 15,7-3-1-15,4-2 4 0,2-4 1 0,6-1-4 0,2-2 1 16,-1-2-6-16,2-2 3 0,0-1 1 16,-1-2 4-16,-1 2 4 15,0-2-3-15,-4 5 0 0,-4 2 1 0,-2 5-2 0,-7 4 3 16,-4 6 1-16,-6 4 1 0,-4 4 1 15,-5 3 5-15,-1 3 2 0,-7 5 0 0,0 3 5 0,-4 3-2 16,-2 2 6-16,0 4-5 0,-7 2-10 0,-3 0-2 16,-4 6-7-16,-6 7 1 0,-7 1 2 15,0 8-2-15,-2 2 0 16,-1 3 0-16,1 1 1 16,2 4-1-16,5 2 1 0,1 2 1 0,7 1-2 0,4-3-1 0,4 0 1 0,6-5 3 0,2 1 2 15,7-5-1-15,6-1 0 0,-1-3-3 16,6-4 2-16,2-2 5 0,4-2 2 0,0-2 2 0,2-4 0 15,2-2-3-15,1-2-1 0,-1-3-3 16,6 0 3-16,-3-2 1 0,-1-3-2 0,5 3-2 16,-5-4-7-16,-1 2-12 0,-2-3-7 15,-5 1-16-15,3-1-23 0,-6 0-32 0,-1 0-57 0,-6 1-119 16,-4 0-730-16,-2 3-723 0</inkml:trace>
  <inkml:trace contextRef="#ctx0" brushRef="#br0" timeOffset="228622.6739">16619 9515 95 0,'0'0'455'15,"0"0"-17"-15,0 0-93 0,0 0-13 0,0 0-55 0,0 0-77 16,0 0-57-16,0 0-42 16,0 0-9-16,0 0-4 0,0 0-1 0,0 0-2 0,0 0-7 15,127-70-9-15,-105 68-13 0,0 1-6 0,0 2-9 16,-1 0-8-16,0 5-5 0,-1 2-8 16,-1 3-2-16,-2 2-5 0,-1 3-2 0,-1 3 5 15,-5 2-5-15,-1-1 2 0,-2 1 1 0,0 1-5 16,-5-1 7-16,1 1-3 15,0-1 1-15,-3-1 1 16,0-2-5-16,0-2 0 0,-3-2 0 0,0-3-1 16,2-1 0-16,0-3 7 0,-1-4 2 15,1 0 5-15,-1-2 10 0,0-1 3 0,1 0 3 0,0-1-1 0,0-6-12 0,0-2-8 16,1-2-9-16,-1-4-7 0,1 0 5 0,0-5-5 16,0 1 1-16,2-3 0 0,3 1-6 0,1-2 3 15,1-1-3-15,1 3 3 0,0 0-1 0,2 1 0 16,2 2 1-16,1 4-2 0,-1 1-2 0,2 0-1 0,3 3-3 15,3 2 1-15,1 3-3 16,-1 1-1-16,2 3 0 0,-2 1 0 0,0 2 4 16,1 6 2-16,-2 2 1 0,-4 4 1 0,0 2 1 15,-3 2-1-15,-4 3-2 0,0 1 5 0,-5 1-2 16,-1 2 2-16,-2-2 3 0,0 2-5 16,-3 0 4-16,-5-2-5 0,-2-1-9 0,0-4 0 0,0-7-10 15,3-2 7-15,1-4 8 0,1-3 4 16,2-2 10-16,2 0-2 0,0-2-2 0,1-7-3 15,0-3-4-15,2-2-4 0,7-2-1 16,0-1 5-16,3-1-3 0,-1-1 5 16,5-1 0-16,-2-2-3 0,2-1 6 15,-1 2-4-15,5 1 0 0,-2 0 2 0,2 3-5 0,-3 2 3 0,0 1-1 16,1 4-1-16,-1 1 6 0,-2 2 2 0,1 2 4 16,-2 2 0-16,-1 1-3 0,2 4-4 15,-2-2-2-15,3 5 2 0,-2 4-2 16,-3 0 2-16,5 2 0 0,-4 2-2 0,1 3 5 15,-1 0-2-15,-1 2-2 0,-1 1 2 16,-3-1-13-16,0 3-16 0,-5 1-41 0,-2 2-65 0,1 1-113 16,-4-7-309-16,-1-5-764 0</inkml:trace>
  <inkml:trace contextRef="#ctx0" brushRef="#br0" timeOffset="229472.2607">17843 9560 443 0,'0'0'498'0,"0"0"-139"0,0 0-88 0,0 0-43 0,0 0-42 15,0 0-41-15,0 0-37 16,122-40-23-16,-98 33-12 0,0 0-8 0,0 1-2 0,-1-1 1 0,-2-1-3 16,0-1-5-16,-3 1-4 0,-3 0-7 15,-2-1-1-15,-2 1 4 0,-3 0 8 0,-3 1 13 16,-3 0 2-16,-2 3-2 0,0-1-5 0,0 1-16 15,-4 2-13-15,-3 1-10 0,-3 1-16 0,-3 0-5 16,-5 6-6-16,0 2 3 0,-3 2-1 16,2 1 2-16,-2 2 0 15,3 2-4-15,1-1 3 16,0 3-3-16,5 2 0 0,4 1 2 0,4-2-6 16,4 0 5-16,0-2 0 0,9-1-2 15,4-3 5-15,4-1-1 0,2 1 0 16,2-4 4-16,3-2-4 0,2-3 1 0,0 0-1 15,2-2 0-15,-1-1 5 0,1 0-3 0,0 0 1 16,-1 0 1-16,-1-3-2 0,-1-1 1 0,0-2-3 16,3 0-1-16,-1 1 0 0,0 1 1 0,0 0-1 15,-2 1 1-15,-2 1 0 16,-2-1 0-16,1 3 2 0,-6-1-2 0,1-1-1 16,-3-1 0-16,1 1-1 0,-2-1 1 0,1-1 3 0,-1-1-1 0,0 1 2 0,0-1-6 15,-1 0 2-15,3-1-1 0,-2-1-2 0,2 0 5 0,-2 0-2 0,2-3 0 16,-2 2 0-16,0-2-2 0,-3-1 1 15,1 1 1-15,0-1 1 0,0 3 2 0,-1-3-3 16,2 1 1-16,-2-1-2 0,1 1 1 0,0 0-1 0,-3 3 2 16,1 2 3-16,-4-1-6 0,1 3 5 15,-2 2-7-15,-1 1 0 0,0 0 0 16,1 0-6-16,0 3 3 0,2 4 0 0,1 3-1 16,2-1 9-16,1 5 0 0,2 1 0 0,1 2 1 15,4 0-3-15,2 2-1 0,2-1 2 0,6-3 2 16,3-1 1-16,2-2 1 0,2-3 0 0,3-1-2 15,-2-3-1-15,1-3 0 0,0-2-1 0,-1 0 3 16,0-2-2-16,-1-6-1 0,0-1-2 0,-5-2 0 16,0-2 3-16,-4-1 4 15,-3-2 2-15,-2-4 0 0,-1-1 1 0,-2-3-2 16,-3-3 2-16,-1 0 0 0,-6-4 0 16,3 0 1-16,-6-2 2 0,-3 0-4 0,-1 1 7 0,0-2-3 15,-4 3-3-15,-2 0 9 0,-1 3-1 16,-2 2 9-16,0 5 7 0,0 3 3 0,4 5 3 0,-2 4-3 0,4 4-6 15,1 4-10-15,1 1-13 0,-1 1-7 16,1 8-4-16,0 3 3 0,-3 7-1 16,-3 3 6-16,2 3-1 15,0 4-3-15,1 0 5 0,-1 3-3 0,0 2-3 0,0 1 5 16,3 4-6-16,-2 0 3 16,4 0 0-16,0 0-2 0,1 0 5 0,2-2-2 0,7 1 2 0,-3-1-3 15,2-1-6-15,3-2-9 0,1-5-14 0,-1 0-20 0,3-4-21 16,-1-2-30-16,2-6-36 15,-2-1-58-15,1-5-162 0,-5-5-458 0,-4-3-787 0</inkml:trace>
  <inkml:trace contextRef="#ctx0" brushRef="#br0" timeOffset="229799.2848">19615 9380 2108 0,'0'0'292'0,"0"0"-45"0,0 0-36 0,0 0-27 16,0 0-53-16,0 0-52 0,0 0-34 16,0 0-16-16,0 0-6 0,0 0-1 0,0 0 4 15,146-40 0-15,-96 37 0 0,4 1 2 0,5-1-4 16,2 1 1-16,0-2-4 0,-1 2-1 0,-3 0 3 16,-1 0-4-16,-7 2 1 0,-5-1-2 15,-5 0 1-15,-6-2 2 16,-6 2 5-1,-10-2 8-15,-4 0 1 0,-7 0 9 16,-3 1 1-16,-3 0-4 0,0 0-8 0,0 0-11 0,-3-1-9 16,-2 1-3-16,-2 0-6 0,-2 1-5 0,0 0 3 0,-1 1-6 0,-1 0 1 0,1 0 3 15,1 2-7-15,1 5 0 0,0 1-12 0,2 0-22 0,2 4-33 16,4-1-40-16,-1 4-70 0,1-1-191 0,0-3-930 16,0-3-434-16</inkml:trace>
  <inkml:trace contextRef="#ctx0" brushRef="#br0" timeOffset="233665.3965">20869 10261 0 0,'0'0'216'0,"0"0"201"0,0 0-61 0,0 0-33 0,0 0-84 16,0 0-59-16,0 0-38 0,0 0-14 0,0 0-14 15,0 0-15-15,0 0-13 0,0 0-8 0,0 0 2 16,-67-25 0-16,57 23 0 0,-2 1-4 0,-1-1-8 15,-1 0-10-15,-2 1-12 0,1 1-4 16,-1 0-4-16,-2-2-4 16,-2 2-5-16,2 0-6 0,-5 0-3 0,1 0-1 0,-3 0 0 15,0 0 0-15,3 2-1 0,-5-2 0 16,3 1-2-16,-4 1-2 0,1 0 1 0,-1 0-1 0,-4 0 1 16,4 1-5-16,-2-1-2 15,0 2-3-15,1 0-3 0,-1 1 5 16,0-2 0-16,0 1 2 0,0 1-1 0,1 1-1 0,-3 0 0 0,-1 1 0 0,-2-1 2 15,-2 0 2-15,-2 0-1 0,-3 0 3 16,-3 1-3-16,-1 0 2 16,-1 0 2-16,-2 1-1 0,-3-1 5 0,-1 0-4 15,-1-2-1-15,-1 4 1 0,-3-1-1 0,-1 0 3 0,-1-1 0 16,-1 0-1-16,0 1 2 0,0-1-5 0,-1 0-1 16,2 2-3-16,0-1 2 15,-1 0 0-15,3 1 1 0,-1-4 1 16,1 2-4-16,-2-1 3 0,4 1-2 0,-4-3 1 0,1 1 0 0,-2 1-4 15,1-2-1-15,1 1-1 0,-2-2-2 0,3 2 4 0,-2 0 0 16,1-2 0-16,-1 2 0 0,0-3-2 16,-1 2 1-16,-2 1 0 0,0 0 2 15,-4-1-1-15,2-1 0 0,-3 0 0 0,-2 1-4 16,2-1 3-16,-1 1 0 0,-1 0 0 0,-2 1 2 16,-1 1-4-16,-1-3-1 0,-2 2-2 0,-1 0 1 15,-1 1 1-15,2-1 1 0,-3-1 0 16,0 1-3-16,1 2 1 0,-3-1 1 0,1 1-1 0,-2-2 2 15,-1 1-1-15,-1-1-1 0,5 1 1 16,-5 1-5-16,6-2 1 16,-4 2 2-16,2-2 0 0,-5-1 2 15,2 1-1-15,-1-1 0 0,1 1-2 16,-4 0 3-16,3-2-3 0,-4 1 0 0,2-1 1 16,-2 1-2-16,-3 1 3 0,0 0-1 0,-2-3 1 0,2 3 3 15,-2-2-3-15,2-1 0 0,0 2-1 0,0 1-2 0,0-3 4 16,0 1 0-16,-1 0 2 0,-1 0-1 15,1-1-1-15,-3 1-1 0,3 1-1 0,-3-2 1 0,2 2 0 0,-3-2 0 16,-3 1 3-16,0-1-2 0,2 1 3 16,0-1 1-16,-3 2-1 0,2-1 2 15,-1 0-3-15,0 0-2 0,-2 0 1 0,-1-1-1 0,1 1 1 16,1 1 2-16,-2-3 1 16,-1 3-2-16,1-2 0 0,-3-2-1 0,-2 3-1 0,5 0 3 0,-5 0-1 15,2 0-2-15,2-1 2 0,-3 1-5 16,1 0 4-16,-2 1 0 0,2-2-1 15,-2 2 4-15,1 0-5 0,-4-1-1 0,1 0 1 16,-3 2-3-16,1-2 3 0,-2 2 3 0,-1-2 1 16,-2-1-3-16,0 2 0 0,-3-2-2 15,2 2-1-15,-2 0 5 0,-1-2-5 16,4 2 3-16,-2-1 0 0,2 1-3 0,-3-1 6 0,0 1-2 16,3-1-3-16,-3 1 0 0,5-1-3 0,-6 0-1 15,3 1 2-15,-2 0 2 0,-1 0 0 0,5 0 3 16,-5-1 0-16,1 2-3 0,2-2 5 15,-4 2-5-15,0-1 0 0,2 1 2 0,4 1-6 16,-5-2 6-16,4 0-1 0,-4 0-4 0,0 1 11 16,3-3-10-16,-1 1 2 0,6 2 0 0,-3-3-4 0,0 2 4 15,2-1-1-15,0 1 1 16,1 0-2-16,3 2 2 0,-1-5 0 0,0 3 0 0,-1 1 7 16,-1-3-7-16,3 3 0 0,-3 0 2 0,2-1-8 15,0-1 6-15,3 0 0 0,-2-1-3 16,3 2 9-16,0-2-4 0,3 1 1 0,2-2 1 15,0 3-6-15,3-2 3 0,-2 1-1 0,0-1 0 16,-1 2 0-16,2-3 2 0,2 1 0 16,-1 2-3-16,2-3 6 15,-1 1-5-15,-2 1-2 0,1-1 4 0,0 2-8 0,0-2 6 16,3 1-2-16,4-1-2 0,5 0 7 0,-2 1-5 16,5-2 4-16,-2-1-1 0,5 1-5 0,2-1 3 15,10 0-2-15,14-1 15 0,5 1 0 0,8 0 2 16,-1 0-1-16,-5 0-15 0,0-4 5 0,-4 2-4 15,-4-1-2-15,2-2 5 0,0 0-12 16,3 0 6-16,-2-1 4 0,3 0-5 0,2 2 14 16,13-1-6-16,1 2 1 0,8-1 26 15,3 0-9-15,1 1 1 0,-1 0-5 0,-8-1-26 0,4-1 1 16,4 1 5-16,0 0 4 0,-5-1-7 16,4-1 3-16,-8-1-3 0,6 2-1 15,-1-2 4-15,2 1-6 0,-3-1 3 0,3-1 1 16,6 4 1-16,-4-7 13 0,5 5-8 15,-4-4 45-15,2-1-1 0,-2 1-42 0,3-2-3 16,3-5 0-16,-3 3 0 0,6-2 0 0,1-2 0 0,0-4 0 16,0-4 0-16,4 1 0 0,-3-7 0 0,3 2 0 15,5-1 0-15,-1-2 0 0,-1-2 0 0,3 1 0 16,0-7 0-16,0 4 0 0,1-3 0 16,0-3 0-16,0 0 0 0,0-1 0 0,0 1 0 15,-1-2 0-15,0 2 0 0,0 0 0 16,0-2 0-16,-2 2 0 0,1 0 0 0,0 2 0 0,0-1 0 0,1 2 0 15,-3 1 0-15,2 0 0 0,1 2 0 16,0 0 0-16,-2 2 0 16,0 1 0-16,3 3 0 0,-1-1 0 0,1 3 0 15,0 1 0-15,-1 2 0 0,1 6 0 0,0-2 0 0,0 5 0 16,0-2 0-16,0 0 0 0,1 2 0 16,0 0 0-16,3 3 0 0,-2 3 0 0,-1 4 0 15,0-5 0-15,1 5 0 0,1 0 0 0,-1 0 0 0,0 0 0 16,2 0 0-16,1 1 0 15,-3-1 0-15,1 0 0 0,3 1 0 16,-3 0 0-16,3 0 0 0,0 0 0 0,1 1 0 16,0 0 0-16,5-3 0 0,-5 5 0 0,-3-1 0 15,13-3 0-15,-11 3 0 0,10-1 0 0,-2 1 0 16,1 0 0-16,-2 1 0 0,4 0 0 16,-3-1 0-16,6 3 0 0,-1-3 0 0,1 2-24 15,11-2 30-15,2 1-4 0,16 0-20 0,1-1-3 0,-1 2-3 16,1 1 0-16,0-2 21 0,-2 2 3 0,3 0 1 15,-2 0 2-15,1 1 2 0,-1-2-3 0,1 2-1 16,0-1-1-16,1 0 0 0,10 0 4 0,10-3 1 16,4 0-10-16,6 2-6 0,-10-4 1 15,-9 2-1-15,-3-2 10 0,1 0 4 16,-1 2-1-16,-1-1 0 0,1-1 0 0,1 1-4 0,-2-1 2 16,1 1 3-16,-1-2 0 15,1 0 2-15,1 2-1 0,1-3-3 0,1 3-1 0,3-2 0 16,-3 1 0-1,2 1-1-15,-3 1 2 0,0-2 0 0,-1 2-2 0,-4-1 2 16,2 1-1-16,-3 2 3 0,0 0-2 0,1-2-4 0,0 3-1 0,0-1-1 16,0 0 1-16,-1 0 6 15,-1-1 0-15,0 1-2 0,0 1 1 0,2-2-3 16,-4 1 1-16,1-1 1 0,-4 3 1 16,1-1 1-16,1-2 1 0,0 2-9 0,2-1 2 0,-1 2 0 15,3-2 1-15,-2 0 6 0,2 1-4 0,4 1 1 16,-2-2-2-16,1 1 1 0,1 0 1 15,1 0 3-15,-1 1-1 0,0-2 2 0,-2 1-3 16,3 0-2-16,-1 2 0 0,2-2 3 0,0 1 1 16,0-1-2-16,0 1 1 15,1-3-6-15,0 2 4 0,-1 0 0 0,-2 1 0 16,2-2 4-16,-5 2-3 0,1-1 0 0,0 1 1 16,-2 0-6-16,3 0 6 0,0 0-1 15,-1 0 0-15,2 0 2 0,-1 0-3 0,2 0-3 0,0 1 1 16,-2-2 2-16,2 1 0 0,-3-2 2 0,0 2-1 15,3-2-3-15,1 1 3 0,0 0-3 0,2 2 2 0,1-2 3 16,0 0-3-16,5 1-1 0,-5-2-1 0,4 2-2 16,-2-1 3-16,2 1 3 0,0-1 4 15,1-1-2-15,-1 1 1 16,1-1-5-16,2 1-3 0,1-2 3 0,-1 2 0 0,1-2 1 16,-1 0 1-16,-1 2-3 0,0-2 1 0,1 0 0 15,-2 1 0-15,1 0 2 0,-2 1-2 0,7-2-2 16,-3 3 1-16,1-1-1 0,1 0 0 15,1 2 4-15,-1-2-1 0,-1 1 3 16,0 1 0-16,4-1-3 0,-1 0-1 0,3 1 0 16,0-1-1-16,1 0 1 0,-1 1 1 0,-1-1-3 0,4 0 5 0,-1 2-2 15,0-2-1-15,5 0 2 16,-2 1-4-16,0-1 0 0,3 0 0 0,-2 0 1 0,0 0 1 16,-2 0 2-16,1 0 1 0,-1-1-3 0,-1 2 0 15,2-2-4-15,4 1 2 16,-1 1 2-16,-1-1 0 0,1 0 1 15,-3 0-1-15,2 0-1 0,2 2 0 0,0-2 1 16,1 0 0-16,2 1 3 0,1-1-4 0,2 1 0 16,-2-1-2-16,0 0 2 0,1 2 0 0,1-2 1 0,-2 1 2 15,4-1-4-15,-2 1 3 0,0-1-1 0,1 0-1 16,-3 1 4-16,-1-1-4 0,-1 0 0 0,1-2-1 16,0 1-2-16,-1-1 5 0,0 1-1 15,-3-2 3-15,1 3 2 0,0-1-7 16,0-1 2-16,1 1-4 0,1 0 3 15,1 2 1-15,-1-1 1 0,-1 1 2 0,1-1-2 0,-2 0 1 0,2 2-3 16,1-1 0-16,1 2 5 0,-1 0-6 16,0-1 2-16,-1 1 2 0,-4 0-6 0,3 1 5 0,-1-1 0 15,-4-1 1-15,4 2-1 0,-3-2 0 0,1 2-2 16,0-1-2-16,-5 1 2 16,0-1 2-16,-3 1 2 0,-2-3 4 15,1 3-6-15,-2-3 3 0,-3 0-6 0,0 1 0 0,1-2 5 16,-3 0-6-16,-1 0 3 0,2 1-1 15,-3-1 1-15,-3 0 3 0,3 2 2 0,-2-2 0 16,3 0 0-16,2-2-4 0,-1 2-4 16,0-1-1-16,1 1 2 0,-2 0-1 15,0 0 6-15,-1-2 0 0,1 2-5 0,0 0 3 0,-1-1-1 0,0 1-2 16,4 0 4-16,-1 0-5 0,2-1 3 16,2 2 0-16,-2-1-3 0,3 0 4 0,-1 1 0 15,5-1 1-15,-2 0 2 0,1 2-2 16,2-2-5-16,0 0 1 0,1 0 2 0,-3 0-3 0,0 1 4 0,-4-1 1 15,4 0-5-15,-6 3 8 0,5-3-5 16,-4 1-2-16,2 0 6 0,-1 1-9 0,0-1 5 16,0-1 0-16,-2 3-4 0,1-3 6 15,0 0-4-15,1 3 1 0,1-1 2 0,0 1-3 16,1 0 2-16,0 0-1 0,0-1 1 0,-1 2-2 16,0-2 3-16,-2 2 1 0,2-1-4 0,-5 1 7 15,2-3-6-15,1 3 1 0,-3-3 2 16,1 0-6-16,-3 1 3 0,1-1 0 0,-2 1-1 0,-4-2 4 15,3 2 0-15,-4-1 0 0,-2 0-1 16,2 2 0-16,-2-2-1 0,0-1-3 16,0 1 4-16,-2 0-2 0,-3 0 1 0,0 0 1 15,-4 1-3-15,-2-1 3 0,1 1-4 0,-4-1 0 16,-2 1 2-16,2-1-4 0,-4 0 4 0,-3 2-1 0,0-3 0 16,-2 1 2-16,-2 0 2 0,2 1 1 15,-6 1-2-15,-2-1 0 0,-1 0-2 16,-5 1-1-16,-1-2 2 0,-3 0 1 0,-4 1-1 15,1-1 3-15,-5 2-6 0,-5-2 3 0,-1 0 0 0,-1 0 0 16,-3 0 2-16,-1 0-8 0,-1 1 1 16,0-2-5-16,0 0 1 0,0 0 2 15,0 1-1-15,0-1 2 0,0 2 0 0,0 0 2 16,0 1 0-16,0-1 2 0,0 0 1 0,0 2-5 16,-1-2 6-16,1 2-3 0,-1-1-3 15,0 1 9-15,1-1-3 0,-2 1-1 0,2 1 5 16,-2 1-8-16,2 0 2 15,-1-1-2-15,1 1 0 0,0 1 5 0,-1 0-2 0,1 1 5 16,0 1-6-16,-1 0 2 0,0 1-2 0,-2 0-4 0,2 2 8 16,-2 0-7-16,3 2 4 0,-2 1 6 0,0 0-10 15,-5 1 7-15,4 2-3 0,-4 1-2 0,4 0 6 16,-5 3-8-16,0-1 4 0,1 1 0 16,0 0-1-16,-1 2 7 0,-1 0-1 0,2 1-3 15,0 2-1-15,0 0-3 0,1-1 0 16,-1-1 2-16,1-1 3 0,2 3 0 0,-2-2-2 15,4-1 2-15,2 2-6 0,-2-2 2 16,1-1 3-16,1-2 0 0,1-1 3 0,-1-1-4 16,0-2-2-16,0-2-2 0,0 0 3 15,2-2 3-15,0-1-1 0,0 1 0 0,-1-3-1 0,1 2-3 16,-1-2 3-16,0 1 3 0,0-3 0 0,-1 2 1 16,0-2-4-16,0 1-2 0,0-3-2 0,0 2 0 15,0-1 3-15,0 0 3 0,0-2 1 16,0 1 1-16,0-1-4 0,0-1-2 15,0 0 2-15,0-1-3 0,0 1 3 0,0-2 2 0,0 2-3 16,0-1 1-16,0 1 0 0,0-2-2 0,0 2 4 0,0-3-1 16,-1 2 0-1,1-1 1-15,0 0-5 0,-1 1 6 0,0-1-2 0,1 1-1 16,-2 1 2-16,2-1-2 0,0 1-1 0,-1 0 3 16,1-2-2-16,-2-1 1 0,2 2 0 0,-1-1-5 15,1 1 2-15,0-2-2 0,-1 0 4 16,1 0 5-16,0-1-1 0,0 0-2 0,0 2-1 15,-1-2-4-15,1 0 0 0,-1 1 3 0,0-1 2 16,-2 1 1-16,-1 0 0 0,2 0-4 0,-2 0 0 16,-1 2 0-16,0-2 3 15,-1 1 4-15,-4 0-4 0,0 0-2 0,-1 1-2 0,-5-2-3 16,3 2 6-16,-6 0 1 0,0-1 0 16,-3 0 3-16,0 1-8 0,-3-2-1 0,-1 1 1 15,1-2-1-15,0 0 6 0,-3 0-3 0,4 0 2 0,-3 0-5 16,4 0 2-16,-2 0 2 0,1 0 3 0,2 0 3 15,3 0-2-15,3 0-2 0,2 0-4 16,2 0-6-16,2 0 8 0,1-1-2 0,0-1 6 16,5 0 5-16,-2 2-9 0,3 0 4 15,0 0-7-15,0-1 1 0,2 1 3 0,0 0-1 0,0 0 3 16,1 0-6-16,0 0 3 0,0-1-2 0,0 1 3 16,0 0 6-16,0 0-6 0,0 0 0 15,0 0-4-15,0 0-4 0,0 0 6 0,0 0 0 16,0 0 2-16,0 0 0 0,0 0-5 15,0-1-1-15,0 1-3 0,0 0 0 0,0 0-3 16,0 0-8-16,0-1-5 0,0 1-19 0,0 0-12 16,1 0-21-16,0 0-42 15,-1 0-51-15,1 0-98 16,1 0-277-16,-1 0-854 0</inkml:trace>
  <inkml:trace contextRef="#ctx0" brushRef="#br0" timeOffset="237874.7735">11957 10942 0 0,'0'0'207'15,"0"0"302"-15,0 0-93 0,0 0-44 0,0 0-27 0,0 0-52 0,0 0-52 16,0 0-42-16,0 0-37 0,0 0-24 16,0 0-22-16,0 0-16 0,51-62-16 0,-51 62-13 15,0-1-12-15,0 1-11 0,0-1-5 0,-1 1-8 16,-1 0-11-16,-1 0-3 0,-1 0-8 15,-1 0 1-15,-1 0-2 0,0 1-1 0,-3 3 0 0,-4 0-2 16,0 2 0-16,-2 0-1 0,0 0 1 0,-3 3 5 16,1-2-4-16,-4 3 1 0,-2 2-3 15,2 0-8-15,-4 5 7 0,-3-2-2 16,-2 4 3-16,-4 1 7 0,-3 3-9 16,2 2 1-16,-5 1-3 0,-1 2-5 15,-1 1 8-15,-6 2 2 0,-1 1-1 0,0 2 3 16,-1-2-2-16,-3-1-1 0,3 0 6 0,-6-1 7 0,-2 0-3 0,-1 0 0 15,-4 1-3-15,-2 1-5 0,-4 2 3 0,-3 0-2 16,-2 3 2-16,-1 0-1 0,-3-1-5 0,1 4 0 16,-3 1-5-16,-1 0 2 0,1 2 1 15,1 4 0-15,3-3-1 16,0 1-1-16,6-2 2 0,3-1-3 16,4-3 2-16,0-2 3 0,4-3-3 0,1-4 0 0,2 1-1 15,5-5-3-15,3 1 7 0,1-5-1 16,7-1 1-16,5-2 0 0,2-3-3 0,4 0-4 0,2-2 1 15,5-2 0-15,2-3-1 0,2 1 4 16,7-3-2-16,0-2-2 0,3-1 3 0,4-2-3 16,-1 0 1-16,4-2 4 0,0 0-2 0,1 0 4 0,0 0-3 15,0 0 0-15,0 0 5 0,0 0-2 0,0 0 2 16,0-1-2-16,0-2-3 0,0 0 0 16,0-1-6-16,0-1 1 0,0 1-5 0,0-2 0 15,0 1-4-15,0 0-10 0,0 0-6 16,0 1-20-16,1-2-15 0,7-1-20 15,3-1-33-15,8-2-33 0,3 0-76 0,5 0-210 0,-5 1-780 16,-7 3-440-16</inkml:trace>
  <inkml:trace contextRef="#ctx0" brushRef="#br0" timeOffset="238890.7995">12183 10864 881 0,'0'0'353'0,"0"0"26"0,0 0-52 0,0 0-28 0,0 0-32 0,0 0-65 0,0 0-49 0,0 0-40 0,0 0-35 15,0 0-26-15,0 0-21 0,0 0-14 16,0 0-9-16,0 0-6 0,-6-32 1 0,10 36 1 16,4 1 3-16,-2 0 6 0,1 1 3 0,6 0 6 15,-2 3 4-15,4 0 8 0,1 0 3 0,1 0 1 16,3 1 1-16,0 0-10 0,3 2-2 15,2-1-7-15,-1 3-3 0,5 2 2 16,1 0-2-16,4 1 2 16,-1 3-2-16,2 2 0 0,4 2-2 15,-1 2-2-15,0-1 1 16,3 2-2-16,4 2-2 0,-3 1 0 0,4 1-4 0,-2 2 3 0,1-1 1 0,2 0 1 16,1 1 1-16,-2-1-2 0,3 2-2 0,-3 0-2 0,1 0 1 0,0 1 0 15,-4 3-2-15,-1 0 2 0,2-3-4 16,-1 4 3-16,0-1-1 0,3-1 2 0,-1-1 2 15,6 4-3-15,0-5 4 0,2 2 3 0,6 1 1 16,1-3 5-16,2 0-1 0,0-3-1 0,2-1-6 16,-2-4 0-16,-1-1-4 0,-1 1-1 15,-2-2 2-15,1-2-4 16,-3 1 3-16,0-2-1 0,-5-1-2 0,0 0 4 16,0-2-4-16,-3 1 2 0,-4-2-2 0,-2-3-2 0,-1 0 0 0,-2-1 0 15,-6-1-1-15,1-1-3 0,-7 1 5 0,1-4 0 16,-3 1-1-16,-4-2 4 0,-2-1-5 15,-3-1-1-15,0-1 1 0,-4 1-6 0,-2-3 5 16,-1 1 0-16,-4-1 1 0,3 0 8 16,-5-2-6-16,1 2-1 0,-2-3 4 0,0 0-10 15,-2 0 6-15,0 0 1 0,0 0-2 0,0 0 2 16,0 0 0-16,0 0 1 0,0 0-1 0,0 0 2 16,0 0-3-16,0 0-1 0,0 0 0 0,0 0-12 15,0 0 13-15,0 0-1 0,0 0-1 0,0 0 13 16,0 0-9-16,0 0 0 0,0 0 2 15,0 0-7-15,0 0 4 0,0 0 0 0,0 0-1 16,0 0 6-16,0 0-4 0,0 0-1 16,0 0 0-16,0 0 6 0,0 0-6 0,0 0-2 15,0 0 2-15,0 0-11 0,0 0 9 0,0 0 0 16,0 0 1-16,0 0 5 0,0 0-4 16,0 0-3-16,0 0 0 0,0 0 0 15,0 0 0-15,0 0 0 0,0-2 0 0,0 0 0 0,0-1 0 0,0 1 0 16,0-3 0-16,-2 1 0 0,1-1-16 15,1-1-9-15,0 0-9 16,0 0-20-16,0-2-19 0,0 1-31 0,0-2-54 0,3-1-114 16,-3 3-769-16,1 1-734 0</inkml:trace>
  <inkml:trace contextRef="#ctx0" brushRef="#br0" timeOffset="239968.1946">7262 12705 1971 0,'0'0'315'0,"0"0"-62"0,0 0-30 15,0 0-30-15,0 0-33 0,0 0-37 16,0 0-39-16,0 0-35 0,0 0-19 0,0 0-3 16,0 0 5-16,0 0 8 0,-22 32 4 15,21-12 0-15,0 2-2 0,0 1 2 0,-1 2-7 16,0 3-4-16,4 0-5 0,-2 5-9 0,0 1 1 15,0 6-2-15,2 4-2 0,-2 4 3 0,1 4-3 0,0 3-1 32,0 2-2-32,0 0-3 0,5 0-5 15,-3-2-2-15,1-2 2 0,3-3-2 0,-4-4 0 16,2-6 1-16,-1-4-4 0,0-3 4 0,-2-4-1 16,-1-4-2-16,-1-2 3 0,1-3-10 15,-1-2 3-15,0-4-6 0,-1-2-10 0,0-5-9 16,1-4-28-16,0-1-21 0,-1-2-22 0,1 0-46 0,-1-5-110 0,-2-1-473 15,2 1-993-15</inkml:trace>
  <inkml:trace contextRef="#ctx0" brushRef="#br0" timeOffset="240287.1125">6991 12815 1305 0,'0'0'963'16,"0"0"-719"-16,0 0-10 0,0 0-63 0,34-140-40 15,-11 115-19-15,6 3-27 0,3 3-22 16,5 6-18-16,3 1-13 0,2 7-7 0,-1 3-8 16,-3 3-6-16,-3 3-1 0,3 4-8 0,-5 5 4 15,-1 3-2-15,-1 4-2 0,-1 2 4 0,-3 2-3 16,-5 2 1 0,-2 0 2-16,-8 1-7 0,-1-2 6 15,-3 0-3-15,-8-3 1 0,0 0 8 0,-3 2 1 0,-7-3 2 16,-7 1 5-16,-6-1 2 0,-5-1-3 0,-3 1-1 15,-3-3-1-15,-4 1-4 16,-2-3 1-16,0-2-1 0,-1 0-4 16,1 0 5-16,2-3-7 0,2-1-1 0,0-1 1 0,10 0-6 0,2-3 2 0,8-3 0 0,4-1-6 15,6-1-21-15,3-1-30 0,3 1-42 0,0-1-58 16,7 0-133-16,1 0-663 0,0-1-749 0</inkml:trace>
  <inkml:trace contextRef="#ctx0" brushRef="#br0" timeOffset="240866.6989">7919 12941 2578 0,'0'0'155'0,"0"0"-18"0,0 0-1 0,0 0-5 16,0 0-21-16,0 0-34 0,0 0-21 15,0 0-13-15,124 96-11 0,-107-71-8 0,-3 4-4 16,3 2-9-16,-5 0-1 0,-1 1-1 0,-2 1-4 15,-5 1 2-15,2-1 1 0,-6 0-4 16,0-3 3-16,-1-1 1 0,-6-6-1 0,-1-2-2 16,-2-5-2-16,-1-3 0 0,0-4 1 15,-2-4 3-15,-2-3 4 0,1-2 0 0,2 0 1 16,-1-6-1-16,-1-3-2 0,5-2-1 0,4-4-3 0,0-3-1 16,4-2-4-16,1-2-2 0,9-2 1 0,3-1-3 15,5-1 2-15,4 0 1 16,5-3-1-16,1 5 1 15,4-1-2-15,4 3 1 0,-1 2-1 16,2 0 4-16,-2 3-1 0,-3 2 2 0,-1 5 3 16,-2 0-1-16,-7 6 7 0,-2 0-6 15,-5 4-1-15,-3 0 1 0,-1 1-10 0,-1 5 7 0,-2 3-2 16,-4 3 0-16,0 1 8 0,1 5-4 0,-4 4 2 0,0-1 0 16,-6 3-7-16,1 1 4 0,-3-1-2 15,1 1 2-15,-3 0 2 0,6-2-2 0,-1-2 0 0,6 0-2 0,-1-2-2 16,4-3 2-16,5-3 1 0,-2-3 2 15,7-3 2-15,0-4 2 0,2-3 3 0,4 0 2 0,-3-4 3 16,4-6 0-16,2 0 1 0,-6-3-4 16,2 1-3-16,0-3 0 0,-2-3-3 0,-3 3 4 15,-3-3-2-15,-1 1 0 0,0-1 3 16,-2 0-2-16,-6-1 2 0,0 0 1 16,-2 0-4-16,0 0 1 0,-3-1-4 15,-5 1-2-15,1-2 1 0,-2 1-3 0,-5 0 4 0,1 1-5 16,-5 5 0-16,-4-1-3 0,-2 6-4 0,-3 0 0 0,-1 4-10 15,5 1-14-15,-1 2-24 0,3 2-41 0,5 1-62 16,3 5-124-16,5 0-459 0,2-2-976 16</inkml:trace>
  <inkml:trace contextRef="#ctx0" brushRef="#br0" timeOffset="242266.9889">9165 13191 2422 0,'0'0'305'0,"0"0"-113"0,0 0-39 0,0 0-12 16,0 0-18-16,0 0-22 0,0 0-27 0,0 0-19 16,0 0-13-16,0 0-7 0,0 0-5 15,-75-120-1-15,65 114-3 0,-1 2-6 0,-1 1-2 16,-2 2-5-16,-6 1-5 0,1 1 0 15,-5 3-3-15,2 5 0 0,-2 2 1 0,-3 0-2 16,7 3-2-16,-1 1-1 0,2 0-2 0,6 2 1 16,1 4 3-16,4-1 0 0,1 0-2 0,5 0-2 31,2 0-2-31,1-3 0 16,8-2 7-16,2-1-3 0,7-3 1 15,4-4 0-15,1-3-3 0,8-1 5 0,4-3-1 16,-2-5 3-16,2-4-3 0,0-3-1 0,-3-4 0 0,-2 0-2 0,1-6 0 0,-1-1 0 0,0-2 2 0,-2-4-2 0,-3-1 2 15,2-2-2-15,-5-4-2 0,-1-1 2 16,-1-2 4-16,-4 0-3 0,-2 1 1 0,-3 0 0 0,-2-2-4 16,-2 2 4-16,-4-3-2 0,-2 2 5 15,-1 1-1-15,0 4-2 0,0 4-2 16,-3 3 0-16,-5 5 3 0,4 2 1 0,-3 4 1 0,-1 6 2 16,4 1 0-16,-3 4 1 0,3 3-1 0,-2 0-1 15,4 2-2-15,-4 5-5 0,1 9 1 16,-4 4-3-16,0 7-1 0,-1 6 5 0,0 3-2 15,1 4 2-15,5 4 2 0,-3 4-3 0,5 1 0 16,2 0-2-16,0 1 0 0,0 0 3 0,2-1 0 16,7 1-1-16,1-6-3 0,2-4 1 15,3-1-1-15,1-7 1 0,3-3 7 0,2-3-6 16,3-3 0-16,1-5-1 0,3-3-8 16,-4-3 7-16,4-5-3 0,-2-2 2 0,0-3 5 15,-4 0-7-15,1-5 2 0,-2-4 1 0,-3-2-3 16,-1-2 8-16,-1 1-1 0,-3-4 1 0,-3 0 0 15,1-2 1-15,-4-1-2 0,0-1 1 0,2 0 4 16,-3 1-3-16,-1 1 2 16,0 0-3-16,-2-1-5 0,-2 2 8 0,0 1 0 15,-2 1 5-15,1-1 3 0,0 3-5 0,0 1 3 0,0 2-2 16,0 1 1-16,0 1 0 0,-2 3 0 0,1 3-3 16,1 1-5-16,-1 1-1 0,1 0-4 0,-2 0-4 15,2 3 7-15,-2 4-7 0,1 5 4 16,1 1 2-16,-2 5-7 0,1 2 9 15,1 0-2-15,0-1 3 0,1 4 0 0,-1-3-3 16,1 1-1-16,3 2 0 0,2 0-4 0,4-2 7 0,-1-3 0 16,1-3-1-16,3-1-2 0,-3-3 2 0,5-2-3 15,-2-4 4-15,-1-2 4 0,4 0-6 16,-4-3 2-16,1 0-4 0,0-2-3 0,-1-3 7 16,-3-2 0-16,1-2 1 0,-3 0 4 15,3-4-7-15,-3 1 0 0,-3 0 1 0,3-3-2 16,-2 0 4-16,0 0 0 0,1 0-1 0,-2-1-4 15,-1 1 4-15,2 1-1 0,-2-1 2 16,-2 2 5-16,2 2-5 0,1 0-1 0,-3 3-3 0,2 2-3 16,-3-1 6-16,1 2-1 0,-1 2 4 15,0 0-3-15,2 2-2 0,-2 1-3 0,0 0-2 16,0 0-5-16,1 0-5 16,2 3 1-16,0 3 2 0,5 0 0 15,1 4 11-15,7 1 0 0,1-1 1 0,9 3 12 16,2-1-15-16,8-1-3 0,5-2-9 0,1 0-14 0,-1-2 9 0,6 0 3 0,-5-1 3 15,-1-3 3-15,-5-1-3 0,-1-2 0 16,-5 0 5-16,-6 0 6 0,-5-3 3 0,-3-2 4 16,-6 0-1-16,-5-1-4 0,-2-2 8 0,-1 0 1 15,-2-2 2-15,0 1 7 0,-5-1-10 16,-2 0 1-16,-1 0-3 0,-1 1-1 0,-5 0 11 16,4 1-2-16,-1 2 3 0,1 1-1 0,-2 0-7 15,3 3-2-15,-1 2-1 0,-1 0 0 16,0 2-2-16,3 4-1 0,-1 3-3 0,4 2-5 15,-1 1 4-15,6 4 0 16,0 0 2-16,4 4 10 0,6-2-11 0,4 0 0 0,9-2-3 0,5 0-10 16,2-4 4-16,7-1-8 0,-1-3-4 15,0-3-6-15,-2-4 0 0,-4-1 2 0,1-1 9 16,-1-6 4-16,0-2 7 0,-3-6 4 0,-1 0 1 16,1-2-2-16,-2-3 7 0,-1-3 0 15,-2-2-1-15,0-2 12 0,2-3-13 0,1-2 2 16,-1-1 3-16,-4-1-4 0,1-3 16 0,-1-3 4 0,-4-3 1 15,-4-2 3-15,1 0 0 0,-4-1 0 16,-6 5 4-16,-3 4 4 16,0 6-5-16,0 7-1 15,-1 5-4-15,-1 6-11 0,-3 4 7 0,3 6-6 0,1 3-4 0,-2 0-1 16,2 5-10-16,-4 8-2 0,-1 6 0 0,3 5-3 0,-3 6 5 16,3 4 2-16,0 4-1 0,2 5 2 0,2 1-1 15,-1 0-2-15,0 3 1 0,4-1 4 0,-2-2-5 16,1-2 0-16,3-1-1 0,-1 0-4 15,2-5 5-15,0-4-3 0,-2-3-3 16,0-2-6-16,1-2-19 16,-1-5-19-16,-3-2-20 0,0-3-16 0,0-3-18 0,0-4-27 0,0-4-51 15,0-4-98-15,-2 0-241 0,2 0-836 0</inkml:trace>
  <inkml:trace contextRef="#ctx0" brushRef="#br0" timeOffset="242567.1782">11141 12878 2051 0,'0'0'379'0,"0"0"-71"0,0 0-83 16,0 0-65-16,0 0-39 0,0 0-31 15,0 0-25-15,0 0-7 0,0 0-8 0,0 0-4 16,152-71-4-16,-103 67-6 0,3 1-1 16,3 0-3-16,-3 0-2 0,4 3-3 0,-2 0 1 15,-3 0-6-15,-1-1-1 16,-1 2-2-16,-7-2-6 0,-5-1 1 0,-7 0-3 15,-5 1 2-15,-9-2 8 0,-6 1 7 0,-5 1 6 0,-4-1 2 16,-1 2-9-16,0 0-8 0,0 0-7 16,-1 0-6-16,-3 0-2 0,-2 0-2 0,-1 0-4 0,-4 0-5 15,-1 0 3-15,-3 3-11 0,-1 1-9 0,1 0-24 16,-1 3-42-16,-2 0-55 16,2 2-132-16,1-1-868 15,8-3-662-15</inkml:trace>
  <inkml:trace contextRef="#ctx0" brushRef="#br0" timeOffset="243172.3132">8184 14343 1837 0,'0'0'309'0,"0"0"-40"0,0 0-7 0,0 0-9 15,0 0-24-15,0 0-46 0,0 0-56 0,0 0-31 16,0 0-26-16,0 0-29 0,0 0-4 0,0 0-13 15,0 0-5-15,-9-117 5 0,40 83-10 16,7-4 1-16,4 0-5 0,2-3-4 0,7-1-1 0,3-2-2 16,-1-2 3-16,-3 0-1 0,-3-3 4 15,-3 2-1-15,-8-1-4 0,-2 2 5 0,-9 3-3 32,-5 4 2-32,-8 3 5 0,-4 4-6 0,-7 4 7 15,-1 4-3-15,-8 4-1 0,-2 3 3 0,-2 6-5 16,-1 1 1-16,-3 7-2 0,-1 3-4 0,-2 2-2 0,-2 11-3 0,-5 5 2 15,4 5-2-15,2 0 3 16,0 5-2-16,6 1-1 0,1 4 4 0,10 2-5 0,3 1 3 0,0 3 1 16,8 2-4-16,5-1 4 0,3 1-2 0,-1 1-1 15,4-2 3-15,-1-1-2 0,-3 1 3 0,2-5-4 16,-5-1 2-16,-1-2-2 0,-3-2 0 16,-5-3 4-16,0-4-9 0,-3-1 9 15,-4-3 0-15,-1-3-4 0,-3-5 12 0,-3 0-12 16,0-2 3-16,-4-2 3 0,2-2-8 15,-5-2 8-15,2 0-4 16,-4-3 3-16,0 0 3 0,-4 0-4 0,3-2 3 0,0-2-3 16,1-3 2-16,3 2-2 0,-1-2-4 0,1-3-2 0,6-2-14 0,-1 2-5 15,4-5-17-15,6 1-27 0,1-2-30 0,1-1-76 16,5-3-163-16,2 5-899 0,2 4-534 16</inkml:trace>
  <inkml:trace contextRef="#ctx0" brushRef="#br0" timeOffset="244341.7055">9386 13668 2326 0,'0'0'636'0,"0"0"-492"16,0 0 2-16,0 0 1 0,0 0-20 0,0 0-16 16,0 0-41-16,0 0-21 0,0 0-20 15,0 0-15-15,0 0 2 0,0 0-10 0,0 0 5 16,0 0 2-16,-82 32-4 0,67-9 4 0,-3 0-4 15,0 2-2-15,5 1 0 0,1 2-2 16,-3 2 1-16,6-1-6 0,3 1 5 0,-1-1-7 16,6 0 2-16,1 1 4 0,8-3-8 0,4-1 6 15,7-4-2-15,4-1-2 16,8-4 6-16,4-3-4 0,5-3 2 16,3-3-2-16,1-3-5 0,-1-4 4 15,3 0-3-15,-5-2 1 0,-1-6 3 0,-3-1-2 0,-1-1 2 0,-4-1-2 16,-1-2 2-16,-1 1 1 0,-5 0-2 0,-3-2 5 15,-2 1-6-15,-6-1 4 0,-3 2 0 16,-1-2-2-16,-4 3 9 0,-3-1-5 0,0 4 2 0,-2 0-1 0,-1 2-6 16,0 0 4-16,-1 1-1 0,-2-1 1 15,-3 1 2-15,0 2-4 0,-1 1 1 0,-1 1-3 16,2 0 2-16,-2 1-2 0,0 5-2 0,0 1 5 16,1 2-6-16,0 0 4 0,-1-1-2 15,3 3-1-15,1-1 5 0,1 2-5 0,3 0 6 16,0 0-3-16,1-1-3 0,8 1 2 0,-1-2-3 15,4 0 3-15,0 0 2 0,5-3 0 16,2 1-1-16,0-3-2 0,0-1 0 0,4-2 1 16,-2-1 0-16,0-1 1 0,-1 0-4 0,-1-1-2 15,-1-4 2-15,-1 1-1 0,-4 0 3 0,-1-2 2 16,-3 0 0-16,-3 0 0 16,0 0 0-16,-3 1-2 0,-2-2 1 0,2 0 2 15,-3 1 0-15,0 0 1 0,0 0-1 16,0-1-3-16,0 1 2 0,-2 0 1 0,1 0 0 15,1 2 1-15,-1-3-3 0,-1 1 2 0,1 1-2 0,-4-2 0 16,4-1 4-16,-1 2-2 16,-2 1 1-16,-1 0-1 0,4 1-2 0,-2-1 0 15,0-1 0-15,0 0 2 0,1 1 1 0,-2 1 0 16,1 0 0-16,1 1-2 0,0-1-2 0,-1 2 4 0,0-1-2 0,1 2 2 16,0 0-1-16,1 0 1 0,0-1-1 0,-1-1-1 15,0 2 3-15,1-1-3 0,1 1 3 16,-1 1-2-16,0-2-2 0,1 1 0 15,-1-1 1-15,0 1 2 0,1 0 0 0,0 0 2 0,-2-1-1 16,2 1-3-16,0 1 4 16,-1-3 1-16,1 3-2 0,0 0 1 0,0 0-2 15,0 0-1-15,0 0-1 0,-2-1 1 0,2 0 2 0,0-1-1 16,0 2 1-16,-1 0-2 0,1 0-2 16,0 0 3-16,0 0-2 0,0 0 2 0,0-1 2 15,0 1-6-15,0 0 2 0,0 0 0 0,0 0-1 16,0 0 4-16,0 0-1 0,0 0-2 15,0 0 0-15,0 0-2 0,0 0 2 0,0 0 1 16,0 0 1-16,0 0-1 0,0 0 0 0,0 0-1 16,0 0-5-16,0 0 4 0,0 0-1 15,0 0 2-15,0 0 3 16,3 0-5-16,3 0 1 0,3 0-1 16,6 3 1-16,2-3 3 0,10 0-1 0,4 0 2 0,7 0-3 0,2-3 0 15,6-3-2-15,2-1 3 0,-3-3 0 16,0-2-1-16,-2-2 2 0,-3-3-4 15,-5-4 2-15,1-1 1 0,-4-4-2 0,-2-2 4 16,-4-1-4-16,0-1 1 0,-6-2 0 0,-5-2-1 16,-4-1 7-16,-6 0-3 0,-2-1 1 0,-3 3 0 0,-4 0-5 0,-5 4 2 15,-1 3 1-15,-3 4-1 0,-1 4 6 16,-1 3-4-16,3 5 5 0,-4 5-5 16,4 2 1-16,1 3-1 0,-4 5-2 15,1 5 2-15,-3 5-3 0,3 5 1 0,-1 3 0 0,4 5-1 0,0 6 2 16,3 4 0-16,4 7 1 0,1 2-1 0,2 2-3 15,1 6 2-15,0 1-1 16,-2 1 0-16,4 5 6 0,-5-1-6 0,1 5 0 0,-1-1 1 0,-5-1-9 16,4 1 8-16,-5-4 1 0,-1-1 1 0,-2 0 2 15,-1-6-11-15,2-2-10 0,2-5-10 0,2-6-13 16,1-8-11 0,4-5-13-16,1-7-21 0,1-8-27 15,0-6-33-15,1-5-30 16,-1-2-52-16,2-5-156 0,2-2-504 0,-1 1-738 0</inkml:trace>
  <inkml:trace contextRef="#ctx0" brushRef="#br0" timeOffset="244817.0279">10481 13915 1412 0,'0'0'416'0,"0"0"-67"0,0 0-62 0,0 0-59 16,0 0-50-16,135-93-50 0,-106 89-36 0,5 2-25 15,0 2-14-15,1 2-8 0,1 4-9 0,-3 4-7 16,-1 3-7-16,-5 2-7 0,-3 2-6 15,-5 2-2-15,-1 4 2 0,-5 1-1 0,-4 1 5 16,-2 2-5-16,-5-1 1 0,-2-1-2 0,0-2-8 16,-7-1 10-16,-1-1-2 15,-3-2 0-15,1-2 5 0,1-4-7 0,1-3-1 0,1-3 3 0,4-3-4 32,0-2 7-32,3-2 5 0,0 0-1 0,3-6-4 0,7-4-5 15,4-3-7-15,9-5 1 16,5-1 7-16,5-3-8 0,3 0 4 0,0-3-4 15,2-2-4-15,1-2 7 0,1-3 2 0,0-1 1 16,-2-2 3-16,-2-1 2 0,0 2 8 0,-4 2 9 16,-5 2 8-16,-2 4 8 15,-5 4 7-15,-7 2-1 0,-3 5 1 16,-7 4-4-16,0 1-5 0,-3 4-7 0,0 3-4 0,-5 1-14 0,-6 2-6 0,-2 2-6 0,-5 5-4 0,-5 6 4 16,-4 2 0-16,1 4 3 0,-1 3-1 0,3 0-4 15,1 2 0-15,5 0 1 0,3-1 2 0,7 2-1 16,7-1 1-16,2 0-4 0,12 2-3 15,3-4 7-15,10 1-1 0,4-2 4 16,5-2 9-16,5-1-11 0,3-1-1 0,2-2-3 16,1-2-10-16,-1-2 10 0,0-2-1 0,-4 1-3 15,-4-6-2-15,-4-1-10 0,-6-1-4 16,-4-2-7-16,-5 0-8 0,-4 0-10 0,-2-4-11 16,-3 1-16-16,-2-3-30 0,-3 0-45 0,-1 0-108 0,-2 2-497 15,-1 1-1002-15</inkml:trace>
  <inkml:trace contextRef="#ctx0" brushRef="#br0" timeOffset="246671.7737">12118 14624 1226 0,'0'0'291'0,"0"0"-27"0,0 0 9 0,0 0-33 16,0 0-63-16,0 0-71 0,0 0-32 15,0 0-18-15,0 0-16 0,0 0-6 0,0 0-5 16,0 0 2-16,0 0 2 0,0 0 2 15,-58-8-1-15,47 8-5 0,0 2-1 16,-3-1-6-16,-1 1-2 0,-2 0 3 0,-2-1-4 0,-2 0 3 16,-1 0-5-16,-1-1-4 0,-1 1 4 15,0-1-3-15,-3 2 1 0,-1-1 0 0,0 0-4 16,-1 1 0-16,-1 1-2 0,1-2 3 16,-1 1 1-16,0 0 1 15,0 0 2-15,-1-1-2 0,2 0 3 16,-2 1-3-16,1-1 1 0,-2 2 2 0,1-2-9 0,-4 2 1 0,2-2-5 0,-3 0-1 0,-2 0 5 15,1 0-2-15,-4 2 1 0,-1-1-2 16,2 0-1-16,-4 2-1 0,-2-1 0 0,-1 2 2 16,-2 0-2-16,-2-2 2 0,-1 2 0 0,-1-1-3 15,-2 1 4-15,-3-1-4 0,0-1 2 16,-2 1 1-16,0 1-5 16,-1-1 2-16,-1 2-1 0,-2 1-1 0,2 0 4 15,-1 0-1-15,1 0 1 0,2-2-2 0,-1 0-1 0,3 0 3 0,1-1-1 16,-1 0 6-16,-1-3 1 0,3 0 3 0,-2-1 5 15,-3 0 0-15,1 0 3 0,-2 0-5 16,-1-3-1-16,0-2-1 0,-3 0-7 0,-1 1-2 16,-1-1-3-16,-4-2-1 0,0 1 2 15,-4-2 3-15,1 2-1 0,-2-1-2 0,3 0 2 16,1 2-1-16,-2-1-1 0,8 2 4 0,-2-3-6 0,0 2 4 16,5-1-1-16,-5 0-4 0,4-1 4 15,-2 1-3-15,-1-1 3 0,3-2 2 16,-4 4-1-16,6-4 2 15,2 0-1-15,0 0 3 0,2-2 3 0,4 0-1 0,-3-1 1 0,4-1-2 16,-3 0-4-16,4 0-2 0,1 1-1 16,-2-1 1-16,5 0-1 0,2 1 2 0,2-2-1 15,5 0-1-15,2-1 2 0,3 1-1 0,2-1 3 16,7 1 0-16,-1-3-4 0,3-2 3 16,0 1-1-16,3 1-1 0,0-6 3 0,-1-2 1 0,0-2 0 15,1-2-3-15,-4-6 0 0,2 1-1 0,3-2-1 16,-1-4 1-16,-1-1-2 15,3-3 2-15,-2-3 0 0,1-4-4 0,4-2 4 0,1-2-1 16,-1-1 0-16,2-4 6 16,-2 0-8-16,4-4 1 0,0-4-2 0,4-4-5 0,1-3 8 0,1-1-1 0,2-2 0 15,0 2 0-15,3 4-2 0,1 4 1 16,-2 2 0-16,-1 4 0 16,-1 2 1-16,1 2-1 0,-3 0 0 0,3 3-7 0,-4 1 6 15,4 5 1-15,-5 2 1 0,4 4 10 0,-5 6-10 16,1 1-2-16,2 5 0 0,0 3-2 15,-4 3 3-15,5 3 2 0,0 5-2 0,1 1-1 16,-1 2-1-16,3 1 1 0,-1 3 0 0,2 2 2 16,-2 1 0-16,3 2-2 0,0 2-1 15,0 0-5-15,0 1 3 0,0 1-4 0,3 0 0 0,0 0 1 16,0-1-6-16,6 2 1 16,1-1 0-16,4 1 3 0,3 0 4 0,3 0 3 0,1 0 0 15,1 0-1-15,5 1 0 0,2 1 0 0,-1 0 2 16,3 0 2-16,2 1-2 0,0 0 0 15,6 2 0-15,1-2-6 0,2 1 6 0,7-1 0 16,1-1 0-16,5 1 5 0,6 1-8 0,7-1 3 16,4-1-2-16,2 0-2 15,6 0 7-15,2 1-1 0,4-1 1 0,0 0-5 16,3 0 2-16,2 1-2 0,3 1 1 0,3 0 6 16,-1 1-5-16,5 0 0 0,2 1 0 0,-2 0-4 0,1 2 6 15,2-2 0-15,1 0 2 0,-1 3 5 16,-2-3-9-16,-2-1-2 0,-2 1 0 0,0-1-1 15,-4-1 3-15,2 0 1 0,-2 0-1 0,-2-1-3 0,0 0 2 16,-1-2-2-16,-1 3 3 0,-4-2 6 16,-1-2-6-16,-1 1 0 0,1 1-2 15,0-2-8-15,-2 1 11 0,-1-1-2 0,-1 0 3 0,-2 1 6 16,-2-1-10-16,2 0 0 0,0 0-1 0,1 2-1 16,2 1 4-16,-1-2 2 0,2 2-2 15,1-1-2-15,-1 1 1 0,-2 1-1 0,0-2 3 16,-2 2 6-16,-2-1-7 15,-1 1 0-15,-3-1-2 0,-3-1-6 0,0 1 9 16,-6-3-1-16,0 3 4 0,-6-2 4 0,1 1-9 0,-2 0 0 16,-3-1-2-16,-1 1 0 0,-4 0 6 0,-2 0-1 15,-3-1 0-15,-4-1-5 0,1 0 3 0,-7 0 1 16,-4 0 1-16,-2 0 4 0,-8 0-4 16,-1 0-1-16,-8 0 0 0,-1 0-7 15,-4 0 7-15,-2 0 0 0,-3 0 1 0,0 0 7 16,0 0-9-16,0 0-2 0,-1 0 0 15,2 0 2-15,2 0 0 0,-3 0 0 0,0 2-1 0,0 0-4 16,3 0 3-16,-1 2 0 0,-1-1 1 0,0 3 7 16,2-1-6-16,-1 1 0 0,0 0-2 0,1 2-3 15,0 0 5-15,3 2 0 0,-2 0 2 16,2 2 0-16,-1 4-3 16,0 0 1-16,4 1-1 0,-2 2 0 0,-2 4 1 0,0 0 0 0,4 1 0 0,-4 0-4 15,0 4 6-15,1 0-3 16,-4 4 2-16,4 1 1 0,-4 0-2 0,0 1 0 0,-1-1-1 15,0 2 0-15,-1 0 1 0,-1 4 0 16,-1 2 2-16,-3 1 0 0,-1 1-1 0,-3 4-2 16,5-1 0-16,-1 2 2 0,-1-1-3 0,2 1 4 15,1 1-2-15,0 2-1 0,2-1 4 16,0 3-1-16,0-4 1 0,3-3 1 0,1 0-2 0,-2-3 0 16,5 2-2-16,-5 0 3 0,4 2-2 0,-2-1 4 15,1 1-1-15,-1 1-3 0,1 0 6 16,0-1-9-16,0 0 3 15,1 0 2-15,-5-2-6 0,4-2 5 0,-2-3 0 16,-2-2-3-16,3-3 7 0,-2-1-6 0,1-3 5 0,-1-1-2 16,1-3-5-16,-1-2 4 0,1-2-2 0,-3-4 4 15,0 0-2-15,1-3 7 0,-1-2-4 16,0-1-1-16,-6-4 8 0,2-1-8 16,-2 1 5-16,0-1 3 0,-2-2-10 15,-2-2 11-15,1 2-6 0,2-4-1 0,1 0 10 0,-3-1-9 0,2 1 3 16,1-1-5-16,0-1-3 0,0 0 3 15,0 0 0-15,2 0 3 0,-1-3-4 16,0 2 1-16,0-1-4 0,1 1 0 16,-3-3 4-16,3 1-7 0,-1 0 2 0,1 1 2 0,-1-4-15 15,3 0-7-15,-4-2-21 0,1-2-36 0,4-3-54 0,-1-3-181 16,1 3-1024-16,1 3-505 0</inkml:trace>
  <inkml:trace contextRef="#ctx0" brushRef="#br0" timeOffset="247924.5246">14888 12348 54 0,'0'0'468'0,"0"0"-51"0,0 0-135 0,0 0-52 16,0 0-28-16,0 0-47 0,0 0-32 15,0 0-29-15,0 0-25 0,0 0-9 16,0 0-19-16,0 0-7 0,86-63-4 0,-78 63-9 0,-4 0-3 15,2 0-7-15,-3 0-1 0,-2 0-3 16,4 2 1-16,-3 3 8 0,-1 0 9 16,0-1 16-16,1 2 8 0,1-1 7 0,-1 2 3 15,-1-1-5-15,2 1-3 0,-1-2-3 16,3 1-5-16,-3-1-1 0,5 1 1 0,-3 1-2 0,6-1 1 0,0 2-1 16,1-1-2-16,5 0-2 0,-2-2 2 15,6 2 0-15,2 2-3 16,2-2-1-16,0 3-5 0,4-1-4 15,-3 1 2-15,4 1-1 0,1 3-1 0,1-1-1 16,0 1-1-16,5 0-2 0,-2 0-2 16,5 0 1-16,1 3-4 15,2 3 0-15,1-3 0 0,5 3-5 16,3 0 3-16,1-1 0 0,8 5-2 0,1-4 2 0,3 3-4 16,7 0-1-16,7 1 2 0,3-1 1 15,4 1 3-15,4-3-1 0,2 2 0 0,2-2-4 0,4 2-1 0,-1-1-1 0,3 2 0 16,0 0 6-16,-1 1-4 0,6 2 0 0,-3-1-2 15,-2 0-6-15,1 0 7 0,1 0-2 0,-5-2 0 0,0-1 3 16,-3 2-7-16,-4-3 2 0,-5-1-4 0,-6 0-1 16,-7-2 3-16,-6-2 1 0,-4-5 1 0,-7-1-1 15,-6-1 0-15,-6-3-1 0,-6-1 2 0,-7-1 5 16,-3-2-3-16,-9 0 4 0,-6-3 0 0,-4 0 1 16,-4 0 10-16,-2 0 0 0,-1 0 3 15,0 0 4-15,0 0-13 16,0 0-2-16,0 0-4 0,0 0-9 0,0 0 6 15,0 0-2-15,0 0-1 0,0 0-3 0,-1 0-1 0,0 0-2 0,0 0 0 16,0 0 5-16,-1 0-4 0,1 0 0 16,-2 0-4-16,2 0-5 15,0-2 7-15,-1 1-4 0,-1 0-4 0,2 0-8 16,-2 0-25-16,0-2-25 0,-1 1-38 0,1 1-62 16,-3-3-143-16,1 1-904 0,2 0-570 0</inkml:trace>
  <inkml:trace contextRef="#ctx0" brushRef="#br0" timeOffset="249848.1522">19645 13414 2613 0,'0'0'198'0,"0"0"-22"16,0 0-30-16,0 0-37 0,0 0-27 0,0 0-36 16,0 0-22-16,0 0 4 0,0 0 7 15,0 0 6-15,0 0-5 0,-16 131-2 16,16-91-8-16,2 7-3 0,2 3-1 0,0 3-7 0,-1 3-1 16,2 4-5-16,2 3-4 0,-1-1 3 15,3 3-3 1,-3-3 2-16,-1-1 0 0,-3-4-3 0,0-3-1 15,-2-6-1-15,1-6 2 0,-1-6-2 0,-1-6 2 0,-2-9-1 16,2-4-2-16,0-7 2 0,-2-3-3 0,2-3 3 16,1-3 2-16,0-1-5 0,0 0 6 0,0 0-3 15,0-4-2-15,-1-6 2 16,-1-2-5-16,0-6 0 0,-2-3 0 0,-1-5-1 0,0-4 1 0,-4-1 0 16,2-7 0-16,-5-4 1 0,2-5 2 0,-3-6 0 0,-2-6-3 15,4-4 6-15,-5-3-7 0,1-3 4 0,-3-1 2 16,3 0-5-16,-2-1 4 15,6 3-2-15,-4 2-1 0,2 2 2 0,3 3 0 16,2 3 2-16,3 3 1 16,1 5-3-16,4 4 0 0,3 5 0 0,4 3-1 0,8 3 2 0,1 4 1 0,7 3 1 15,3 2-4-15,3 3 2 0,6 4-2 16,4 3 2-16,2 5 3 0,-1 6-3 16,1 3 0-16,1 4-2 0,-4 7-6 15,-2 8 6-15,-1 4-1 0,-3 7 3 0,-3 3 2 16,-3 5-5-16,-5 2-1 0,-5 4-1 15,-6 2 0-15,-1 4 1 0,-9-3 3 16,1 3-1-16,-11-2-2 0,-4-1 2 0,-5 1-1 0,-5-6 2 16,-5-3 3-16,-2-4-4 0,-1-4 3 0,-6-4-2 0,5-3-1 15,-3-2 2-15,1-2-1 0,2-4 2 0,4-4 2 16,2-1-2-16,5-3 2 0,7-2-2 16,1-3 2-16,8-1 3 0,1 0 2 15,4 0 1-15,1-6-6 0,0-2-1 0,5-3-6 0,5-2-1 16,1-2 2-16,8-3-3 0,2 2 2 0,4 0-3 0,5 0-1 15,1 1 4-15,0 2 1 0,4-1 1 16,1 0 1-16,5 1-1 0,0 2-2 0,5 0 1 16,4 4 1-16,0-1-3 0,1 4 4 0,4 1-3 15,-2 3-2-15,3 2 5 0,-2 2-4 16,1 5 2-16,-2 1 1 0,-3 3-2 16,-4-1 2-16,-5 3-3 0,-2 1-1 0,-7-1 1 0,-7 1 2 15,-5 0-1-15,-5 0 0 0,-8-1-1 16,-4 3-2-16,-3-1 2 0,-8 0 1 0,-6 1 0 15,-5 0 4-15,-6-1-2 0,-2-1 2 16,-3-1 1-16,-3 0-1 0,-1-4 1 0,1 1 0 0,1-3-3 16,-1-3 2-16,3 0-2 0,3-1-2 0,2-2 2 15,4-2 3-15,5-1 1 0,-1 0 0 16,9 0 4-16,3 0-5 0,2 0-1 16,3-2 2-16,0 0-9 0,4-3 4 0,6-2-3 15,0 0-3-15,7-2 7 0,2-1-4 0,4 2 3 0,1-3 1 16,5 2-2-16,1-1 1 0,1 0-2 15,-1 1 2-15,1 0 0 0,0 1 1 0,0 0 2 0,2 1-4 16,-1 0 2-16,2 0-2 16,-3 4 0-16,-1-2 3 0,-1 2-5 0,-2 1 5 0,-1 1-3 15,-2 0-1-15,2 1 6 16,-5 0-5-16,-1 0 4 0,-4 0-1 0,0 0-3 16,-5 0 2-16,0 1-1 0,-3 2 0 0,-1 1 0 0,-4 1 4 15,-2-1-1-15,0 2 0 0,-1 0 2 16,0 2-4-16,0 1 3 0,-1 1 1 0,-1 2-3 15,-3 0 4-15,1-1-2 0,0 1-1 0,0-1 1 16,2-1-2-16,1 2 2 0,0-2-3 16,-2 0 0-16,3-1-1 0,0 0-1 0,3-1 4 0,0 1-4 15,2-1 7-15,0-2-3 0,4 0-2 0,-2-2 7 16,1-1-5-16,0-1 4 0,1-2 1 16,3 0-9-16,-1 0 7 0,0-2-4 15,2-3 1-15,-2-1 10 0,1-1-8 0,-2 1 2 16,0 0 0-16,1-2 1 0,-4 0-2 0,-2 1-1 15,1-1 5-15,-3 0-8 0,0-2 6 0,0 1 0 16,-3-3-5-16,-2 2 8 0,2-2-9 0,0 1 2 16,-5-3 2-16,0 0-7 0,-2 1 5 0,-4-1-3 15,1-2-1-15,-1-1 2 0,-4 3-1 16,3-2 1-16,-2 1 3 0,1 2 1 0,-1 0-3 0,2 2 0 16,-2 0-1-16,1 2-6 0,3 1 8 15,1 3-2-15,4-1-2 16,-3 1 9-16,6 3-8 0,-1 0 1 15,2-1 1-15,1 2-5 0,0 1 3 0,0 0-3 0,0 0 0 0,0 0-2 16,0 0-3-16,3-1 3 0,1 1-1 0,5 0 4 16,3-1-1-16,7 1-1 0,2 0 5 15,8 0-11-15,4-1 8 0,7 1-1 16,3-3 0-16,3 1 9 0,3-2-6 0,2-1 0 16,0-2 1-16,1-4-6 0,0 0 5 0,-4-5 0 0,-2-2-2 15,-1-1 6-15,-2-2-2 0,-4-1 1 0,-4-2-1 16,0 0 4-16,-7-2-6 0,-3 1 2 0,-4 0 1 15,-6 0-6-15,-1 0 8 0,-5 3-1 0,-5 1 0 16,-4 2 11-16,0 2-10 0,0 2 1 16,-2 1 3-16,-4 4-10 0,1 2 8 15,-3 1-3-15,0 3-3 0,2 1 1 16,-2 3 0-16,-2 0 0 0,-1 5-2 0,-3 4 3 16,1 3-6-16,2 6 1 0,-2 5 1 0,2 3-6 0,-2 6 9 15,5 3-3-15,-1 4-1 0,1 5 9 16,-1 3-7-16,6 5 1 0,-5 1 0 0,3 2-6 15,0 3 5-15,-3-1-2 0,5 3 2 16,-4 0 2-16,4 2-3 0,-4 1 1 16,3-1 0-16,-4-3 0 0,4-2-1 0,-1-5 1 0,3-4 2 0,-1-6-4 15,-2-6 4-15,3-6-3 0,0-6 0 0,-1-4 3 16,-1-5-2-16,3-3 0 0,1-4-4 16,0-4-13-16,0-1-6 0,0-3-12 15,0 0-7-15,0-1-6 0,1-4-25 0,6-3-39 16,-2-4-77-16,5-2-161 0,-1 1-814 0,0 4-570 0</inkml:trace>
  <inkml:trace contextRef="#ctx0" brushRef="#br0" timeOffset="250614.3896">22265 13652 2172 0,'0'0'145'0,"0"0"27"0,0 0-7 16,0 0-4-16,0 0-17 0,0 0-45 0,0 0-30 16,0 0-20-16,135-61-13 0,-110 52-7 15,3 0-12-15,0 0 0 0,-3 0 0 0,2-1-6 0,-5-1 9 16,-1 2 1-16,0 0 6 0,-3 2 10 0,-4 1 3 16,-1 3 2-16,-8-2 5 0,1 3 5 0,-6 0 0 15,0 2 2-15,-5 0-12 0,-4 0-18 16,-3 2-11-16,-9 5-9 0,-9 2-2 0,-3 5 6 15,-7 3-3-15,-2 0 4 0,1 1 1 16,3 2-3-16,6 0 5 16,4 0-5-16,7 3-2 0,10 1-1 0,2 1-4 0,7 0 1 15,2 0-1-15,10 0 2 0,4 0 0 0,12-2-1 0,5-3 2 16,4 0-3-16,11-4-2 0,-2-5 2 16,5-4-3-16,-1-2 3 0,-1-4 2 0,1-1-3 15,0 1 0-15,-4-7-1 0,3-1 2 0,-5-4-2 16,-1 1 4-16,-6-3-2 0,-1-3-2 15,-7 2 2-15,-3-2 0 0,-4 0 2 0,-4 1 0 16,-2 0 1-16,-7 2 1 0,0 2 0 0,-6 2 4 0,-1 0-1 16,-1 2-3-16,-8 2-1 15,-1-2-7-15,-4 4 2 0,-3 0-1 16,-4 2 0-16,1 1 4 0,-1 1-1 0,2 7-2 0,8 1-4 16,3 1-3-16,7 4-1 0,1-1 2 0,9 3 3 15,3-1 3-15,8 0-1 0,7-1 1 0,5-1-1 16,0-1-1-16,6-4-2 0,-3-2-4 0,5-1-1 15,-2-4-3-15,-4-1 3 0,2-2 5 16,-3-4 1-16,-2-4 6 0,1-2-1 0,1-1 1 16,-5-6 0-16,0-1-2 0,1-6 3 15,0-5-1-15,0-4 1 0,2-3 1 16,-1-4-2-16,0-3 1 0,-4-5-2 0,1 0 2 16,-7-1 1-16,-5 3-1 0,-4 3 3 0,-4 3-3 0,-6 3 3 15,-1 5 1-15,-1 5 4 0,-7 4 3 0,3 6 5 16,-3 7 3-16,-1 2-4 0,6 7-2 15,-2 2-8-15,3 1-7 0,-1 5 0 0,-3 8-6 16,1 6 5-16,-4 6 3 0,1 6-4 0,0 4 7 16,4 6-3-16,-2 3-2 0,3 4 2 0,-1 2-3 15,-1 3 1-15,0-1-1 0,-1 1 1 16,-3-1 2-16,5-1-1 0,-2-1 1 0,4-2-2 16,2-3-3-16,0-4-6 0,3-4-6 15,6-7-5-15,1-1-5 0,2-4-13 16,2-4-13-16,-3-5-12 0,0-5-22 0,0-3-8 0,-2-4-26 15,-1-3-33-15,-2-1-57 0,3-5-149 0,-3-2-390 16,-2 3-833-16</inkml:trace>
  <inkml:trace contextRef="#ctx0" brushRef="#br0" timeOffset="250888.0877">23601 13585 1498 0,'0'0'346'0,"0"0"-29"0,0 0-76 0,0 0-49 0,0 0-46 15,0 0-24-15,0 0-11 16,0 0-10-16,118-59-13 0,-74 53-14 0,1-2-7 0,9 3-6 16,1-1-4-16,3 0-4 0,2 0-9 0,2 0-5 15,0 2-9-15,-3-2-6 0,-6 1-3 16,-4-1-5-16,-7 4 2 0,-4-3 1 0,-5 1-2 16,-5 0 3-16,-7 1-3 15,-8 0 5-15,-4-1 4 0,-5 2-2 0,0 1 0 0,-3 0-7 0,0 1-4 16,-1 0-3-16,0 0-5 0,0 0-2 15,0 0-4-15,0 0 0 0,-1 0-5 0,-2 1 0 16,0 1 2-16,2 2-10 16,-3 1-13-16,-2 1-23 0,2 2-41 0,-2 1-42 0,3-2-90 15,-3-2-349-15,5 0-1166 0</inkml:trace>
  <inkml:trace contextRef="#ctx0" brushRef="#br0" timeOffset="251719.9614">24264 14002 2403 0,'0'0'159'0,"0"0"-10"0,0 0-11 0,0 0-2 0,0 0-8 16,0 0-26-16,0 0-21 0,141-137-15 0,-102 105-12 15,3-3-8-15,5-2-14 0,-1-3-6 16,9-5-5-16,-3-2-5 0,2-3-1 0,-3-4 0 16,1-3-2-16,-5-2-3 0,-4 2 2 15,-6 1-1-15,-10 3 2 0,-7 3 8 0,-6 7-6 16,-10 5 1-16,-4 6 0 0,-1 6-3 0,-12 4 4 15,-3 5-2-15,-5 5-4 0,0 5-6 0,-7 5-3 16,-1 2-3-16,-3 4 0 0,0 9 4 0,1 5-3 16,1 3 2-16,7 4-5 0,3 3-7 15,5 4 6-15,5 3-2 0,6 3 5 0,5 2 7 16,6 2-7-16,7-2 0 0,7 3-2 16,8-2-6-16,5-1 8 0,4-1 1 15,2-2 1-15,2-2 1 0,-2-4-4 0,-1-4-1 16,-7 0 2-16,0-5-1 0,-5-1 2 15,-6-4 1-15,-5-2-3 0,-4-4 0 0,-6-1 1 0,-3-4-1 0,-3-1 1 0,0 0 7 16,-6-2-7 0,-4 2 1-16,-5 1 0 0,-5 0-4 0,-3-2 5 0,-3 0 2 0,-4 0-1 15,-3-1 0-15,-3 0-3 0,-2-1-1 16,0-1-2-16,-1 1-1 0,2-2-7 0,3 0-6 16,2 0-9-16,5 0-15 0,4-3-6 15,6-2-16-15,7-1-23 0,10-1-70 0,0-4-136 0,8 2-428 16,0 3-955-16</inkml:trace>
  <inkml:trace contextRef="#ctx0" brushRef="#br0" timeOffset="252540.2421">25775 13229 2338 0,'0'0'172'0,"0"0"13"0,0 0 18 15,0 0-10-15,0 0-33 0,0 0-50 16,0 0-45-16,0 0-25 0,0 0-16 0,0 0-4 15,0 0-3-15,0 0 1 0,0 0 0 0,-127 43 0 16,109-20-5-16,-2 2-2 0,1 2-4 16,1 3-1-16,4 2 0 0,-2 1 0 15,4 1-3-15,1 1-1 0,3 1 0 0,2-3 0 0,6 1 0 16,0-5 0-16,4 0-2 0,8-3-2 0,2 0 0 16,5-4-2-16,7-4 6 15,0-2-2-15,9-5 4 0,2-4 1 0,6-2-6 16,2-5-2-16,4 0-2 0,2-1-2 0,1-5-1 15,-3-3 2-15,0-1-1 0,-4-2 2 0,-1-1 2 16,-4-2 1-16,-2 1 3 0,-5-1 3 0,-4 0-3 16,-5 1-1-16,-6 0 2 0,-5 1-2 0,-6 2 8 15,-3 0 0-15,-3 2 3 0,-1 2 1 16,0 1-3-16,-5 0-1 0,-1 1-1 0,-2 2 1 16,-3-1 1-16,1 2 2 0,-3 2-3 0,-2 0-3 15,0 0 3-15,-3 1-6 0,1 4 3 16,-2 3 1-16,2 0-5 0,0 2 0 0,3 2-3 0,4 1-2 15,2 0 4-15,2 1-1 0,2 1 1 0,4 0 0 16,0 1-2-16,2 0-1 16,6-2 1-16,2 2-1 0,2-2-2 0,1-3 0 0,2-2-4 15,1-2-1-15,0-2-2 0,-1-1-5 16,1-3-5-16,0-1-3 0,-2 0-2 16,1 0-1-16,0-5-1 0,0-2-3 0,0 0-3 15,-1-1-5-15,-3-2 4 0,4 0 6 0,-4-3 4 0,0-1 0 16,2-2 5-16,-3 0 3 0,0-2 4 0,0-1 12 15,-3 0 1-15,-4-1 1 0,-2 2 4 16,0-1-2-16,1 3 4 0,-2 4 2 0,1-1-2 0,1 1 0 16,3 2-3-16,2 0-3 15,5 1 2-15,4 1-3 0,5 0 1 0,7 0 0 0,4 0-1 16,3 0 1-16,6-1 0 16,-1-2 1-16,0 0 0 0,2-4 2 0,-2-2 0 0,-3-2-2 15,1-2 3-15,-1-4 0 0,-6-1 2 0,-1-3 3 16,-6-2 0-16,-1-2 7 0,-2-1 7 15,-6-1 6-15,1-1 8 0,-7-1 5 0,-2 2 0 16,-5 0 1-16,-2 5 0 0,-1 3-4 0,1 4 0 0,-5 3 0 16,0 3-7-16,-3 3-3 0,1 4-5 15,-3 3-7-15,2 4 0 0,2 1-7 0,-1 2-3 16,-3 4-1-16,0 5-5 0,-2 6-1 16,-1 6-2-16,0 4-3 0,0 5 6 0,0 6 0 15,-3 5 1-15,1 5 1 16,-2 6-1-16,0 7-4 0,0 7 1 0,1 3 2 0,-3 8-4 0,3 0 4 15,-3 5-2-15,1-1-1 0,1 2 4 16,0 0-2-16,1-1 1 0,-3-2-11 0,3 3-13 16,-2-5-19-16,1-3-24 0,2-5-23 0,-1-11-37 15,5-8-32-15,-2-11-61 0,3-7-173 0,3-13-706 16,4-8-535-16</inkml:trace>
  <inkml:trace contextRef="#ctx0" brushRef="#br0" timeOffset="253111.2544">27095 13582 1399 0,'0'0'406'0,"0"0"-41"0,0 0-80 0,116-91-48 16,-88 79-59-16,-1 5-56 0,0 6-42 0,-1 1-26 15,-2 3-15-15,-5 8-7 0,-1 5-12 16,-5 3-3-16,-2 4 0 0,-5 2-2 15,-2 2 2-15,-4 0-2 0,0 1-1 0,-6-1-1 0,-2 1 0 16,0-1 0-16,-4-3-2 0,1-2-1 16,1-3-3-16,1-1-3 0,2-3 1 15,2-5-5-15,2-2 3 0,3-4-1 0,0 0-3 0,4-4 5 16,6 0-1-16,5-1 3 0,5-7 3 16,8-1-5-16,3-4 0 15,1-2-1 1,3-2-2-16,4-1 4 0,1-5 0 0,0 0 1 0,4-3-4 0,-2-3 2 15,1 0-3-15,0-3 0 0,-2-4 5 16,0 1-4-16,-2-1 5 0,-7 2 2 0,-3 3 9 0,-9 4 14 0,-4 6 8 16,-4 5 8-16,-5 1 5 0,-2 6-9 0,-5 2 1 0,0 4-5 15,-5 0-10-15,-5 3-7 0,-5 0-9 0,-10 6-6 16,-6 6-3-16,-5 3 1 0,-8 3-4 16,3 5 4-16,1 0 1 0,3 6-4 15,3 1 5-15,7 2-4 0,6 1-2 0,4 1 5 0,7-3-6 0,7-1 1 16,4-2 1-16,5 1-3 15,9-3 2-15,6-1-2 0,8-1 0 0,2-2 2 16,8-2-1-16,4-5 2 0,4-2 0 0,2-2 5 16,4-4-7-16,-2-3 2 0,1 0 2 0,0-2-10 15,-2-2 10-15,0 0-5 0,-5-3-2 0,0-3 8 16,-5 0-7-16,-5-1 3 0,-4-2-2 0,-3 0-6 16,-5 0 1-16,-5-1-2 0,-5 1 1 15,-2 0-1-15,-5 1 1 0,0 1-4 0,-3 1-10 16,-2 3-7-16,-1 1-21 0,0 1-27 15,0 1-36-15,-1 1-41 0,-8 5-51 16,1 6-135-16,1-3-544 0,2-1-812 0</inkml:trace>
  <inkml:trace contextRef="#ctx0" brushRef="#br0" timeOffset="255613.1839">28398 14644 1015 0,'0'0'196'0,"0"0"12"15,0 0 12-15,0 0 8 0,0 0-28 0,0 0-51 0,0 0-38 16,0 0-27-16,0 0-13 0,0 0-1 0,0 0 2 0,0 0 0 16,0 0 13-16,0 0 10 0,82 12 9 15,-84-10 8-15,-6-1-15 16,2 2-19-16,-5-1-21 0,-2-1-14 0,-3 0-5 16,-3 1-7-16,-2-2-1 0,-4 0-7 0,0 1-7 15,-2-1-5-15,-3 0-2 0,1 0 1 0,-3 0-2 16,0 1 2-16,-5 1-2 0,-1 1-4 0,-5-1 5 15,1 0-2-15,0 0 1 0,-4 0 2 0,2 1-7 16,-3 1 1 0,3 0-1-16,-2 0-2 0,1 0 6 0,2-1-1 15,-2 1 1-15,1 0-1 0,2-2-2 0,1-2-1 0,-3 1 0 0,1-1 3 16,-3 0-2-16,1 0 5 0,-2-1-2 16,-2 1-2-16,-1-1 5 0,-1-3-4 15,-3-1 4-15,-3 1 2 0,-1 0-6 0,-5 0-2 0,-1 0-5 0,-5-1-2 16,-4 0 4-16,0 1 3 0,0 0 2 15,-2 1-3-15,4-1-3 0,3 3 3 16,2 0 0-16,1 1 4 0,4 0-2 0,4 0 0 0,-3 4-3 16,2 0-7-16,0-1 8 0,0 0 0 15,-1-3 6-15,2 0 7 0,-1 0-5 0,3 1-3 16,-3-1 0-16,-1 0-5 0,-2 0 5 0,0 0 0 16,-2 0-4-16,-1 0 1 15,-5 0-4-15,0 0-2 0,-2-4 5 0,1 2 5 0,0 0-5 0,-3 1 0 16,1 1-4-16,-2-2-11 0,-3 1 10 15,1 0 0-15,-2 0 4 0,-5 0 7 0,2-2-7 16,0 3-1-16,-1-1-5 0,0 1-5 16,1 0 8-16,0 0 0 0,-1 0 4 0,0 1 0 15,-3 1-5-15,3-1 1 0,1 0 1 0,3 0 6 0,1 1-2 16,1 1 0-16,1-1-3 0,4 0-7 16,0 1 6-16,4-1-1 0,-1-1 4 15,0-1 4-15,4 3-7 16,2-1-2-16,0 0-2 0,1 1-3 0,-3-1 8 0,3 1 0 0,0 1 2 0,-1-1-3 15,-3 0-2-15,-2 1-1 0,1 1 1 16,-4-2 7-16,0 0-2 0,-1 2 0 16,0 0 2-16,2-2-10 0,4 2 10 0,-4-2-2 15,5 0 0-15,-2 0 5 0,3-1-12 0,0 0 2 16,-1 0 0-16,2 0-3 0,-1-2 6 0,0 0 0 16,2 1-2-16,-4-1 1 15,1 3 0-15,0-2-4 0,-3-1 5 0,1 3 7 0,-2-1-11 0,1 2 4 16,-1-1-3-16,-1 2-10 0,4 0 14 0,-2-2-3 15,4 2 3-15,1 1 2 0,2 0-6 16,-1 0 1-16,1 0-4 16,3-3 1-16,1 2 4 0,1 1 1 0,1-2 0 15,2 1-4-15,3-2 2 0,4 1-1 0,0-1 4 16,2 1 4-16,5 0-7 0,0-1 2 0,5 0-5 0,1 0-5 16,4-1 10-16,2-2-2 0,1 0 4 15,5 0 5-15,1 0-8 0,1 0-2 0,3-4 1 16,-2 2-2-16,1-3 6 0,1 1-1 0,2-2 0 15,-1-1-2-15,0-3 2 0,0-1 0 0,2 0 0 16,1-5 6 0,1-2-7-16,-1-2-1 0,1-4-1 0,1-5-6 0,-2-4 9 0,3-2 4 0,0-7-1 15,0-3 0-15,1-4-3 0,0-5-4 16,2-6 2-16,-1-4 2 0,4-5 0 16,-2-3-1-16,3-5-1 0,0-2-4 0,-1 3 4 0,5-1 0 15,2 2 1-15,-3 3 3 0,2 0-3 0,0 2 1 16,-1 4-2-16,1 0 0 0,0 5 2 15,1 3-1-15,2 4 0 0,-1 3-2 16,1 5 2-16,0 1-2 0,-2 7 1 0,3 1 5 16,-2 4-4-16,-1 2 2 0,1 4-3 0,0 3-1 15,1 1 0-15,-3 2-1 0,0 2 3 16,1 0-4-16,-1 2 2 0,1-1 2 0,-1 3-2 0,-2-2 7 16,-2 1-6-16,3 0-2 15,-2 0 3-15,0 1-6 0,2 1 3 0,-3 0 0 16,2-1 0-16,-1 3 0 0,2-1 2 0,1 3 0 15,-2 1-1-15,3 0 3 0,1-1-4 0,1 3-2 0,-2-1 1 0,1 2-2 16,1 1 1-16,2 0 0 16,-2 0-2-16,5 1 6 0,1 0-4 0,1 0 1 15,5 2 1-15,3-2-5 0,6 2 4 0,3-2-2 0,6 1 3 16,4-1 2-16,8 0-1 16,2 1 1-16,6 1-2 0,8-3 0 15,2 2 0-15,9-2-1 0,1 1 3 0,8 1-4 0,0-1 3 0,3-2 2 16,1 2-4-16,4-1 4 0,1 3 0 0,1-2-2 15,2 1 2-15,0 1-5 0,1-1 3 16,-3 0-1-16,4-1-3 16,-4 0 4-16,5-1-3 0,1 3 2 0,0-2 0 0,2-1 0 15,-2-1 0-15,2 3-1 0,0-2 4 16,3-1-5-16,-1 3 1 0,4-3 1 0,-2 1-1 0,1-2 4 0,0 4-3 16,-5-2-2-16,1 0 3 0,-1 0-5 15,-2 2 1-15,0-3 3 0,-2 0-3 16,-4 0 1-16,-1 0 3 0,1 1 1 0,-1-1-3 15,-1-1 8-15,0 4-5 0,3-2 0 0,-3 1 0 16,0-2-9-16,0 5 9 0,3-3 1 16,0 1-2-16,3 0 11 0,3 3-10 0,-2-1 0 0,0 1 2 15,-3 0-10-15,3 1 2 0,-2 1 0 0,-1-1 2 16,1 0 3-16,-4 2 0 16,1-2 4-16,-3 2-5 0,-1-1 6 0,-3 3-4 15,2-3-2-15,0 0 2 0,-5 0-8 0,4 3 6 0,-6-3 2 16,1 0-3-16,-2 2 10 0,-1-2-8 0,1 4 2 15,1-2-1-15,-4 0-4 16,1 0 3-16,-2-2-2 0,-3 3 3 0,-1-2 0 0,-5-2 2 16,1 3-1-16,-5 0-2 0,-2-2 3 15,0 2-3-15,-2-2 1 0,-2 0 1 0,2 1-7 0,-2-2 6 16,0 0-1-16,-1 0-4 0,2 2 5 16,-2-2-3-16,-1 0-2 0,2 1 4 15,0 2-4-15,-1-2 1 0,2 0 1 0,-1 2 3 0,1-1 1 16,0 0 0-16,0 0 0 0,-4 1-2 15,0-1-2-15,0 2 4 0,-2-1-2 0,-6 0 1 16,-2 1 0-16,-4-1-1 0,-4-1 0 0,-1 1-1 16,-7-2 1-16,-5-1 1 15,-3 1-1-15,-2 1 1 0,-3-2-2 0,-5 1 1 0,-2-2 0 16,-1 0 0-16,-3 0 2 16,-2 0-2-16,-3 0 0 0,0 0 0 0,-1 0-2 0,0 0 4 0,0 0 0 0,0 1 0 15,0-1-1-15,0 2-3 16,0-2-1-16,0 0 1 0,0 0 0 15,0 0 0-15,0 2 0 0,0 2 0 0,0-1 0 16,2 2 1-16,1 0 0 0,0 0 2 0,-1 0 3 0,0 0-4 16,3 2 1-16,-2-1-3 0,-1 1-3 15,2 0 6-15,-1 1-1 0,-1 2 0 0,2-2 2 16,-1 2-3-16,-1-1-1 0,-1 2 2 0,0-1 0 16,-1 3 2-16,2 1 0 0,-1 1-3 15,-1 1-2-15,0 3 3 0,0 1-2 0,2 3 4 0,-2-1 3 16,1 3-6-16,1 1 1 0,-2 4-2 0,4-1-1 15,-2 0 5-15,0 2-2 16,-1 2 2-16,-1 1 2 0,1 2-4 16,-1-1-1-16,1 3 0 0,-1 1 5 0,-2 1-3 0,1 1 2 0,-3 0-3 15,2 1-8-15,0 1 8 0,1-1-2 16,-1 0 4-16,-3 1 3 0,3-1-6 16,-1-2 1-16,0-3-2 0,-2-1-4 0,1-2 7 0,-1 0 1 15,2-2 0-15,-2-1 4 0,3 0-6 0,1-2-1 16,1-1 2-16,-1-1 1 0,1-3 0 0,1 0 0 15,-1-2 0-15,0 2 0 0,1-3 1 0,-1 2 0 16,0-1 1-16,1-1 3 0,2 1-5 16,-2-1 1-16,-1 0-3 0,3 0-3 15,-3 0 5-15,0 0 1 0,1 2 2 0,-1 0-1 0,-2 0 0 16,0 1-2-16,-2-2 1 0,2-1 0 0,1 0-2 16,-2-2 3-16,0 0-2 0,2-1-4 15,1-3 6-15,-1 1-3 0,1-2 3 0,0 0 2 16,0-3-4-16,0 0 0 0,0-1-1 15,0 0-1-15,0-3 2 0,-1 1 0 0,1-3-1 16,0-2 2-16,0 1 0 0,-1-2-2 0,1 2 1 0,0-3 3 16,0 1-5-16,0-1 4 0,0 0-5 15,0-1-1-15,0 0 5 0,0 1-2 0,0-1 3 16,0 0 0-16,0 0-4 0,0 0 1 16,0 0-4-16,0 2 3 15,0-2 2-15,0 1 0 0,0-1 1 0,0 0-3 0,0 0 3 0,0 0-3 16,0 0 3-16,0 0 2 0,0 0-3 15,0 0-2-15,0 0 0 0,0 0 0 0,0 0 0 16,0 0 0-16,0 0 0 0,0 0 0 16,0 0 0-16,0 0 0 0,0 0 0 15,0 0 0-15,0 0 0 0,0 0 0 0,0 0 0 0,0-1 0 16,0 1 0-16,0-2 0 0,0 1 0 0,0-1 0 16,0 0 0-16,0-1 0 15,0 1 0-15,0-1-10 16,0-1-33-16,0 1-21 0,0-1-24 0,0-2-48 15,-3-1-104-15,-1 2-460 16,2 2-1126-16</inkml:trace>
  <inkml:trace contextRef="#ctx0" brushRef="#br0" timeOffset="278852.8661">9608 14843 1390 0,'0'0'351'0,"0"0"-58"0,0 0-33 0,0 0-15 16,0 0-16-16,0 0-43 0,0 0-32 0,0 0-40 15,0 0-22-15,0 0-16 0,0 0-15 16,0 0-7-16,22-27-8 0,-22 27-6 0,0 0-11 15,0 2 1-15,0-2-8 0,0 1-7 0,0-1 6 16,0 1-10-16,0-1 4 0,0 1 1 0,0 1-7 16,0-2 6-16,0 1-2 0,0-1-3 15,0 1 6-15,0 1-5 0,0 2 3 0,-1 2 0 0,1 0 2 16,0 2-2-16,-1 1-3 0,0 2 4 16,0 2-8-16,0 1 7 0,-2 3-3 0,2 0-4 15,-1 3 8-15,2 2-8 0,0 2 4 16,0 1-1-16,0 0-10 0,0 1 9 15,0 1-3-15,2 1 1 0,-2 2 8 0,0 2-5 16,0 3 1-16,0 1-2 0,1-1 0 0,-1 2-5 16,0-2 1-16,0 0 2 15,3 0-4-15,-3 1 7 0,0-4-10 0,1 1 0 0,-1-1 0 16,1-4 0-16,-1-2 0 0,1 0 0 0,0 0 0 0,0-4 0 16,3 0 0-16,-2-6 0 0,0 0 0 0,-1-4 0 15,2 3 0-15,0-5 0 0,-2-1 0 16,1-1 0-16,-1-2 0 0,-1-1 0 0,1-2 0 15,-1 1 0-15,0-2 0 0,0 0 0 16,0-1 0-16,0-1 0 0,0 2 0 0,0-2 0 16,0 0 0-16,0 0 0 0,0 0 0 0,0 0 0 15,0 0 0-15,0-2 0 0,0 2 0 16,2-1 0-16,-2 1 0 0,2-2 0 0,-2-1 0 0,2-2 0 16,-1-1 0-16,0-1 0 0,0 0 0 0,2-2-35 15,-2 1-43-15,2 0-28 16,-3-1-46-16,-1 3-77 15,1 1-283-15,0 4-1235 0</inkml:trace>
  <inkml:trace contextRef="#ctx0" brushRef="#br0" timeOffset="279362.2178">9087 15756 2295 0,'0'0'180'0,"0"0"-6"15,0 0-14-15,0 0 11 0,0 0-2 16,0 0-45-16,0 0-36 0,0 0-23 0,0 0-10 16,120-68-1-16,-106 66-8 0,-1 0-7 0,2 2-7 15,-2 0-5-15,-1 0-6 0,3 5-1 16,-3 5 1-16,-1-1-7 0,1 2 3 0,1 1-5 15,0 2 3-15,0 1 3 0,-2 2-2 0,1 3 2 16,2 1-7-16,-1-1-5 0,-1 2 3 16,-1 0-2-16,5 1 2 15,-3-3 1-15,5-1-3 0,-1-2-3 0,0-3-1 16,1-1 2-16,-2-1 0 0,1-3 5 16,2-2-1-16,0-4 0 15,1-3 1-15,2 0-2 0,2-3 5 0,4-7 2 0,2-1-4 0,2-3-2 16,4-1-6-16,0-2-3 0,1-3 5 0,3-2 2 15,2-3 9-15,0-5 0 0,5 0 0 0,0-5-5 0,-2-2-11 16,1-1 0-16,-4 3 0 0,0 3 0 0,-8 3 0 16,-3 4 0-16,-5 4 0 0,-5 5 0 0,-7-1 0 15,0 4 0-15,-2 2 0 0,-7 3 0 16,3 3 0-16,-6 0 0 0,1 3 0 0,-2 1 0 16,1 1 0-16,-2 0 0 0,0 0 0 15,0 0 0-15,0 0 0 0,0 0 0 0,-2 0 0 0,1 1 0 16,-2 5-48-16,1 2-52 0,-3 1-57 0,1 0-162 15,1-2-959-15,-1-2-561 0</inkml:trace>
  <inkml:trace contextRef="#ctx0" brushRef="#br0" timeOffset="280493.7219">1722 15980 2259 0,'0'0'245'0,"0"0"6"15,0 0-57-15,0 0-23 0,0 0-37 16,0 0-35-16,0 0-36 0,0 0-31 0,0 0-16 16,0 0-6-16,0 0 7 0,0 0 10 15,-1 56 6-15,-2-28 2 0,-2 4-4 16,3 5 1-16,-4 5-11 0,2 3 0 0,-4 5-2 16,3 3-10-16,-3 3 6 0,-1 2-8 0,3-1-2 0,2 0 7 15,0-4-9-15,-1-5 5 0,4-5-6 16,-1-4-7-16,0-8 6 0,2-2-3 0,0-5 7 15,0-5-1-15,0-2 0 0,0-3 0 16,-1-6-5-16,2-2 9 0,-1-3-4 0,0-2 13 0,0-1 16 16,-3 0-1-16,3-4 16 15,-2-6-11-15,1-6-16 0,0-4 1 0,-2-4-17 16,-3-5 1-16,1-2 0 0,-3-4-6 16,-2-5 3-16,-1-6-2 0,1-3 4 0,-2-6-2 0,2-5 1 15,-2-1 2-15,5-1-6 16,-1-1 9-16,0 4-7 0,5 0 1 15,-4 1 4-15,5 2-15 0,2 2 10 0,0 1-3 16,0-1-1-16,8 0 5 0,-1 2-3 0,3 1 3 0,5 3-2 16,-3 6 2-16,8 3-4 0,-2 7-2 0,3 2 4 0,1 5-9 15,0 3 8-15,4 4-2 0,-3 2-5 0,1 7 12 16,2 3-13-16,-4 3 3 0,3 3 0 0,-1 3-8 0,-2 4 7 16,1 6-1-16,1 2 1 0,-4 3 2 15,-1 1-11-15,-4 3-14 0,2 0-15 16,-4 1-14-16,-2 1-11 0,-2 1-11 0,2-1-15 15,-3 4-32-15,-3-1-45 0,0 0-104 16,-3-5-342-16,0-7-1034 0</inkml:trace>
  <inkml:trace contextRef="#ctx0" brushRef="#br0" timeOffset="282882.0503">1589 16161 1973 0,'0'0'263'16,"0"0"-15"-16,0 0-33 0,0 0-21 16,0 0-44-16,0 0-44 0,0 0-43 0,0 0-16 0,0 0-18 15,0 0-6-15,0 0 13 16,0 0 1-16,0 0 10 0,0 0-1 0,51 15-13 16,-23-16-6-16,3-5-11 0,4-1-4 0,8-1 3 15,0-2-5-15,1 2 4 0,-3-3-9 0,0 2 2 16,0-3 0-16,-4-1 3 0,-3-1 6 15,2 0-8 17,-4 0 5-32,-3-1-6 0,-3 1-1 0,-4-1 11 0,-5 1-4 0,-1 0 6 15,-8 0 3-15,-2 2-9 0,-2-1 8 0,-2 2-6 0,-4-1 2 16,2 3 2-16,0 2-2 0,-4 1-2 0,-2 0-4 16,-2 2 0-16,-5 3-7 0,-2 1 2 0,-6 0-2 0,-7 7-7 15,-3 5 6-15,-1-1-2 0,-3 4-4 0,2 1 15 16,1 2-13-16,3 5 3 0,6 0 3 0,1 1-14 15,5 4 9-15,2-1-6 0,6 2 1 0,2 0 5 0,7 3-1 0,0-2 1 16,8 4-3-16,7-4-2 0,9 0 1 16,6-4 1-16,6 0 7 0,4-3-5 15,7-4 6-15,6-2-3 0,5-5 0 0,4-4 3 0,2-5-5 16,5-1 3-16,2-2-4 0,-1-5-6 16,1-4 3-16,-3-1-5 0,-1-4 1 15,-9 0 7-15,-3 0-1 0,-4-4 5 0,-5 2-3 0,-4-4-1 16,-8 1-1-16,-4-1 3 0,-6 0 7 15,-8 1-1-15,-1-1 3 0,-7 3-6 0,-4 0-3 16,-3 3 5-16,-1 0-3 0,-7 2 3 0,-4 2-1 0,0 5-8 16,-8-1 2-16,-2 1-4 0,-8 3 1 15,-4 2 7-15,-5 0-2 0,0 8 3 0,1 2-6 16,0 4-3-16,5 2 5 16,2 1-2-16,3 2 4 0,6 0-1 15,3 2-5-15,3-2 1 0,8 2-1 0,2 0 4 16,5 0-1-16,0 2 2 15,6-1-1-15,6-1-2 0,3 0-1 0,2-4-1 0,2-3 2 0,0-3 4 16,0-5 1-16,2 0-2 0,2-3-3 16,-3-3-1-16,1 0 0 0,0-6 5 15,-2-2 2-15,-2 0 0 0,1-3 0 0,-2 0-4 0,-3-2-1 0,0-1 2 16,-2-1 0-16,-1 0 4 0,-2 1 0 0,0-3-5 16,-1-2 3-16,0-2-2 0,-1 0 2 0,-2 0 5 0,3 1-2 15,-4 4-4-15,1 2-3 0,-2 2-3 16,-1 3 1-16,-1 3 8 15,0 1 1-15,0 3 0 0,0 1-2 0,-1-1-5 0,1 2-2 0,0 0 0 16,0 0-8-16,-1 7 5 0,-2 2-3 16,1 6 2-16,-1 2 5 0,1 3-2 0,1 2 7 15,-1-2 1-15,2 0-1 0,0 2-2 0,0-3-4 16,0-1-2-16,4 0 2 0,0-4 3 0,1 2 4 16,2-3-4-16,-1-3 2 0,1-2-4 15,0-1 0-15,3-1 4 0,-3-3-2 0,2 0 5 0,0 0-3 16,3-3-3-16,-2 0 2 15,0-1 0-15,4-4 6 0,1-4 2 0,-3 1-3 16,1-1-1-16,2 0-5 0,-3-1-2 0,-1-2 2 16,2-1 4-16,0 2 2 0,-1-2-2 0,-1 1-1 15,0-1-4-15,3-1 0 0,-4-2 7 16,2 0-1-16,0 2 0 0,0-1-2 0,0 0-7 16,1-3 4-16,2-2 2 0,-2 2 2 0,3-2 8 0,-4-3-6 15,-1 1 1-15,0 0-4 0,-3-2-2 16,-2-1 2-16,2 0 3 0,-3 1 2 15,-2-5-6-15,0 3 4 0,-2-3-6 16,-1-2 0-16,-1 1 4 0,1-2-2 0,0-2 1 0,-2 0-1 16,0-2-4-16,0-1 2 0,-3 0-1 15,0 1 4-15,1 3 1 0,0 3 0 0,-2 3-1 16,2 1-4-16,-2 4 1 16,3 1-1-16,-3 3 4 0,2 2 0 0,3 2-3 0,-2 2 2 0,0 4-3 15,0-1 0-15,3 3 8 0,-1 2-5 16,0 3 1-16,1 1-2 0,0 0-5 0,-1 0 0 0,1 0-2 15,-1 0 0-15,-2 3-2 0,2 5 0 16,0 6 2-16,-3 4 1 0,0 8 4 16,0 3 0-16,1 5 3 0,-3 6 2 0,3 3-6 15,-3 4 2-15,1 4-3 0,0 1 2 0,2-1 6 16,1 2-4-16,2-1 2 16,0 0-6-16,1 0-3 0,4-2 4 0,4-3-3 0,2-3 5 15,1-2 5-15,2-7-5 0,0-2-1 0,2-7-2 0,-1-5-7 16,2-1 6-16,0-8 4 0,-2-3 1 0,4-3 2 15,-1-5-2-15,3-1-3 0,-2-3 6 16,3-8-2-16,-1-1 0 0,2-4 4 0,-2-2-9 16,-1-2-4-16,0 0 3 0,-2-5 3 0,-1 2 5 15,-1-3 11-15,-5 0-5 0,1-4-4 0,-2 3-4 0,-2-4-5 16,-2 5 0 0,-1 3 6-16,-3 2 0 0,0 3-4 15,-1 4 1-15,-1 2-1 0,0 4 2 0,0 3 2 0,0 1 0 0,0 3 0 0,-1 1-7 16,-1 0-5-16,1 1-1 0,-1 5-3 15,-3 5 6-15,-1 4 5 0,-1 3 0 16,2 7-2-16,-2 0 1 0,1 1-1 16,1 5 2-16,2-2 2 0,2-1-2 0,1 2 0 0,0-3-2 0,1-1-1 15,4-4 5-15,4-3 2 0,-2-2 0 16,0-4 1-16,1-1-4 16,2-5-5-16,-1-3 4 0,0-1 0 0,3-3 4 15,-1 0 5-15,2-2-3 0,3-4-2 16,-1-5-3-16,1-2-3 0,3 0 3 0,-4-2 5 0,0-1-3 0,1 0 0 15,-4-2 1-15,1 0-4 0,-2 0 6 16,-1-2 1-16,0 1 1 0,-3-2 3 0,-2 2-7 16,-1 2-4-16,-1 0 3 0,0 0 0 0,-2 5 5 15,-1 0 5-15,0 2-4 0,0 2-6 0,-1 2-1 16,0 0-1-16,-1 3 1 0,0-1 2 0,1 3 2 16,1 0-6-16,0 0 5 0,0 1-6 15,-1 0 2-15,1 0 2 0,0 0-7 0,-1 5 1 16,-2 2 0-16,1 3-9 0,0 3 10 15,-1 1 6-15,0 1-4 16,1 5 13-16,0-1-10 0,0 0-6 0,2 1 2 0,0 1-6 0,1-2 4 16,-1 1 7-16,0-1-4 0,0 0 1 0,3-2 4 15,-1-1-7-15,2-1 7 0,0-2 3 0,2-1-8 16,-2-1 2-16,3-3-4 0,-2-3 0 0,3 0 4 16,0-2 3-16,2-2 2 0,0-1 2 15,3 0-3-15,2 0-2 0,0-4-2 16,1-1 0-16,-1-1 3 0,-2-1 1 0,0-1 0 0,-1-3-4 15,-2 0 0-15,-1-1 0 0,-1-1 5 0,0-1 2 16,0-2-5-16,-2 0 1 0,2 1-7 16,-3-1-1-16,0 2 8 0,0 1 1 0,-1-1 3 15,1-2 3-15,0 3-5 0,1 0-6 16,-1 1-2-16,0 2 2 0,-1 0-3 0,1 3 7 0,-2 0-3 16,0 3-5-16,2 0 6 0,-1-1-4 0,-2 3 5 15,1 0 10-15,-1 2-13 0,0 0-3 0,-1 0-5 16,1 0-12-16,2 0 14 0,-1 2 1 15,3 3 3-15,-1 2 6 0,0 0-8 0,0 4 0 0,0 3 2 16,0 2 0-16,1-1 3 16,-2 5 2-16,3 0-5 0,-4 0-5 0,2 2 3 0,0-3 2 15,-2 2 5-15,5-2 6 0,-1-2-7 16,-2 0-1-16,2-2-3 16,4-2-2-16,-5-2 6 0,1-3 0 0,1-1 3 15,2-1 0-15,0-2 0 0,2-2-4 0,6-2 4 0,-2 0 3 0,1-1-5 16,6-5 8-16,-3-2-11 0,3-2-1 15,-3 2 0-15,1-4-1 0,-4 1 6 0,0-2 1 16,-2-3 0-16,0 1-2 0,-4-3-4 0,0-1 2 16,0-2 2-1,-3-2 2-15,1 2 1 0,-4-2 1 0,2 3-7 0,0 1 0 0,-4 1 1 16,1 3 0-16,0 3 4 0,-3 2-1 0,0 3-1 16,0 3-6-16,-1 2 4 0,0 2-1 15,0 0-2-15,0 0 3 0,-2 5-12 0,-2 4 2 0,-2 5 1 16,0 4-1-16,-3 5 11 0,3 0 1 15,-2 4 2-15,2-1-2 0,1 3-1 0,3-1-3 16,-1 0-1-16,3-2 3 0,0-2-4 16,5-4-1-16,4-6-2 15,1-2-6-15,5-1 8 0,1-6-2 0,3-2 7 0,-2-3 3 0,6 0-6 0,-2-4 4 16,0-6-4-16,-1-2 1 0,1-1 5 16,-3-1 0-16,-1-2 1 0,1-3-1 0,0-1-1 15,1-3-2-15,-1 0 0 0,1 1 4 16,-2-3-1-16,1 4 1 0,-1 0-4 0,-3 3-6 15,-2 5 8-15,-3 1-2 0,0 4 8 0,-3 2 3 16,-1 3-12-16,1 1 4 0,-1 1-5 16,2 1-4-16,0 3 7 0,1 4-2 0,1 2 1 15,1 6 3-15,0 0-2 0,0 3-1 0,-1 3 1 16,-3 2 2-16,-1 3-5 0,0-1 3 0,-2 2-2 16,-2 0-4-16,2-2 8 15,-3 0-5-15,0 1 5 0,0-5 0 0,0-2-9 0,-3-5-1 0,-5 2-8 16,0-5-6-16,-4-4-10 15,-2-1-17-15,-4-3-27 0,-3 0-38 0,0-3-54 0,-7 0-101 0,8-4-484 16,4 1-970-16</inkml:trace>
  <inkml:trace contextRef="#ctx0" brushRef="#br0" timeOffset="283095.0593">3613 15684 2833 0,'0'0'94'0,"0"0"-17"0,0 0 1 16,0 0-5-16,0 0-11 0,0 0-15 15,0 0-14-15,0 0-12 0,138-54-9 0,-95 53 2 16,2 1-6-16,3 0 2 0,0 0-4 0,-2 3-4 16,4 1-1-16,-1-2-19 0,0 1-43 15,4 0-122-15,-13-1-444 16,-14-1-1075-16</inkml:trace>
  <inkml:trace contextRef="#ctx0" brushRef="#br0" timeOffset="283719.1">6503 16036 600 0,'0'0'609'0,"0"0"-94"0,0 0-90 0,0 0-90 0,0 0-70 0,0 0-63 16,0 0-35-16,0 0-34 0,0 0-29 15,0 0-17-15,0 0-18 0,0 0-11 0,0 0-12 16,-17-102-10-16,-3 102-9 0,-6 0-4 0,2 2 0 16,-4 5-5-16,6 1 1 0,-3 2-5 0,4 2-6 15,5 1 2-15,-1 2-8 0,7 3 3 16,4 0 1-16,5 2-6 0,1-1 3 0,10 4-1 0,5-2-1 16,13 2 6-1,5 2-3-15,8-2 2 0,4 3-3 16,3-2 4-16,1 0-5 0,1 1-2 0,-9-3 4 15,0 2-10-15,-10-3 6 0,-2-1 1 16,-8-3-3-16,-7 0 9 0,-5-4-7 0,-2 0 1 0,-7-1 1 0,0-2-8 16,-4-2 9-16,-4 0-3 0,-8-2 2 0,0 1 6 15,-5-2-2-15,-5-1 1 0,-3-2-2 0,0-2 3 0,-2 0-7 16,-2 0 1-16,3-1 4 0,-3-4-10 16,-3-2 6-16,4-2-7 0,2 0-12 0,1-3 2 15,5 0-23-15,3-2-17 0,2-1-29 16,3-1-66-16,3-4-95 0,8 4-342 0,1 5-1104 15</inkml:trace>
  <inkml:trace contextRef="#ctx0" brushRef="#br0" timeOffset="284014.9351">6642 15980 2507 0,'0'0'302'0,"0"0"-72"0,0 0-33 15,0 0-42-15,0 0-25 0,0 0-33 0,0 0-26 0,0 0-24 16,0 0-23-16,0 0-3 0,0 0 0 15,0 0 6-15,0 0 11 0,0 0-4 0,-72 87-1 16,44-52-3-16,-4 4-13 0,0 4 3 0,-3 3-9 16,0 3 0-16,1 3 0 0,-3 1-3 15,5 1 0-15,-2-1-7 0,1-4 3 16,4-5-4-16,2-4 2 0,3-5 3 0,4-4-7 16,5-6 3-16,2-5-3 0,5-5-2 0,0-3 10 15,5-5-7-15,-1 0 7 0,1-2-6 0,3-3-6 16,0-2 8-16,0 0-4 0,0 0 8 15,1-4-2-15,2-2-2 16,1-1-9-16,4-2-16 0,-1-3-10 0,2 1-33 0,1 0-33 16,5 0-64-16,-3-2-170 0,-2 4-922 0,-2 4-543 0</inkml:trace>
  <inkml:trace contextRef="#ctx0" brushRef="#br0" timeOffset="285951.9628">7964 16087 1514 0,'0'0'389'0,"0"0"-36"15,0 0-59-15,0 0-52 0,0 0-47 0,0 0-46 16,0 0-25-16,0 0-20 0,0 0-12 0,0 0-21 15,0 0-12-15,0 0-18 0,0 0-17 0,0 0 1 16,-4-42-7-16,-14 56 5 0,-3 6 3 0,-8 3-9 16,-3 4 5-16,-2 1-5 0,-3 1 1 15,0 4 4-15,3-1-6 0,-4 4-2 0,7 1-8 16,6 0-3-16,3-1-1 16,5-1 2-16,7-2 1 0,7-4-4 0,3-1 1 0,8-7-3 15,9-4-1-15,11-4 6 0,5-5-4 0,14-2 6 16,7-6 1-16,8-4-7 0,7-9 6 0,3-3-7 15,-3-5 2 1,-4-5 2-16,0-3-4 0,-7-2-2 0,-1-2-5 16,-7-3-4-16,-5-5-1 0,-5-2 4 0,-2-5 5 0,-7-1 1 0,-5-4 5 15,-8 0-4-15,-2-2 0 0,-7 0 4 16,-6 1-4-16,-3 1 5 0,-2 1 1 0,-7 4-8 16,-3 2 6-16,-4 5-1 0,1 8 0 0,-3 6 12 15,0 7-3-15,4 5 3 0,-2 5-2 0,3 3 0 16,3 4-4-16,2 1-3 0,3 2 3 0,-3 8-8 0,-2 6 2 15,1 8-1-15,-1 5-1 0,2 9 6 16,4 3-6-16,-2 4 3 0,5 3 1 16,1 1-9-16,1 3 7 0,3-1-4 0,0 4 3 15,4-1 4-15,-1 4-1 0,-2 0 2 16,3 0-6-16,1-3 1 0,0-7-5 0,1-8 3 0,1-6 2 16,1-8-1-16,1-9 2 0,3-6-3 0,-3-4-5 15,7-5 5-15,-1-3-4 16,4-8 5-16,5-3-1 0,2-5-7 0,1-3 5 0,0-3-4 15,0-2 6-15,-3 1 5 0,-2-1-3 0,0 2 0 16,-6 2-4-16,1 1-3 0,-6 6 2 16,1 2 3-16,-5 5 4 0,-2 2-2 15,-5 3 0-15,3 3-8 0,-6 1-6 0,4 0 3 0,-2 7-1 16,0 4 7-16,5 4 2 0,-1 2-2 16,1 2 4-16,0 2-3 0,7 1 3 0,-1-1 7 15,7 1-5-15,5 2 2 0,2-2-4 0,5-2-10 16,1-2 3-16,4-6-2 0,1-1-6 0,0-5 0 0,-3-1-5 15,1-5-4-15,-4 0 4 0,-3-6 6 16,-1-1 4-16,-4-4 7 0,2-1 2 16,-5-1-1-16,-1-2 4 0,-1-4-2 0,-4-2 3 15,-1-1 6-15,-4-1-3 0,-1-2 1 0,0 1-3 16,-3-1-5-16,-5 2 5 0,-2 0 6 0,0 2 3 16,-1 5 3-16,-8 0-1 15,-1 3-1-15,-1 4-2 0,-6 2 2 16,0 6-3-16,-6 1 1 0,-4 0-4 0,-4 8-1 0,-4 5 0 15,0 1-4-15,-1 6 5 0,3 1-1 0,1 3-5 0,3-1 1 16,7 2-5-16,4 3-2 0,8-1 4 16,8 2 0-16,2-2 4 15,2 1 2-15,10-3-5 0,5-2-3 0,4-4-3 0,1-2 3 16,7-8 0-16,1-1 6 0,0-7-2 0,0-1-5 16,-2-2 5-16,-2-8-3 0,0-1 4 0,-2-3 5 15,-3-3-3-15,0 1-1 0,-1-3-3 0,-2 1 4 16,-1 0-4-16,-6-1 4 0,0 1 1 0,-3 0-5 15,-3 4 6-15,-2-2-4 0,0 3 1 16,-3 0 0-16,0 0 0 0,0 2 3 0,-1 1-2 0,-4 3-3 16,1 1 1-16,-1 0-1 0,2 2 5 15,-3 1 9-15,1 2-8 0,0 1-4 0,0 1-6 0,-3 6-7 16,-1 1 8-16,4 3 1 0,-2 3 4 0,3 3 3 16,2 1-4-16,2-1-5 0,0 3 2 15,3 1-2-15,1 1 2 0,6 1 4 16,2-1-3-16,3 0-3 0,2-1 2 15,0-2 0-15,4-3 3 0,0-5 3 0,1-3-3 0,-1-2-2 16,2-5-2-16,-6-1-4 0,1 0 5 0,2-4 3 16,-1-5 1-16,-1-1 2 0,0-4-4 0,-2 0-3 15,4-5 2-15,-2-1 4 16,1 0-1-16,1-3-1 0,1-4-4 0,0-2-3 16,0-1 3-16,1 0 2 0,2 0 2 0,-1 3 3 0,-3 2-1 0,0 5-3 15,-1 3-4-15,-3 2 1 16,2 4-3-16,-3 3 5 0,1 2 2 0,-4 3-4 15,2 3-1-15,-4 0-4 0,2 4 2 0,-1 6 3 16,-3 1 1-16,3 7 2 0,-2 1 0 0,0 3-11 16,-1 3 6-16,2 1-1 0,0-1 3 15,2 2 12-15,3 0-7 0,-2-2-1 0,8-3-5 16,3-1-5-16,4-4 4 0,4-2 3 0,4-3 0 0,4-4 5 16,1-2-4-1,2-5-6-15,3-1 2 0,-2 0 0 0,-2-6 2 0,1-3 5 16,-5-2-3-16,1-2-6 0,-5-4 6 0,-2-2-4 0,-2-1 8 15,-1-1 5-15,-7-1-6 0,-3-1 0 16,-3 1-3-16,-5 1-6 16,-3 2 8-16,-5 0 6 0,-3 3 4 0,0 1 0 15,-8 0-6-15,-5 3-5 0,-4 0-3 0,-2 2 8 0,-6 3-4 16,-4 4 0 0,-4 1-2-16,-3 2-5 0,-3 3 4 0,1 4 3 0,-2 5 3 0,2 2 5 15,0 3-7-15,7 2-4 0,4 6-5 0,4 0-3 0,7 1 3 16,5 5 7-16,5-2 2 0,4 2-3 15,3-3 0-15,6-3-6 0,7 1 1 16,10-7 3-16,6-2-1 0,3-4 1 0,2-4-2 16,4-4-4-16,-6-4 1 0,1-1 5 0,-1-1 5 15,-3-5 5-15,-2-4-1 0,1-2-6 0,-4 0-3 16,-2-3 0-16,-3-1-3 0,-6 0 8 16,0-3 2-16,-4-1 0 0,-4 2 3 15,0-1-6-15,-1-1 2 0,-2 2 2 0,-2-1-1 16,0 4 1-16,-1 3-6 0,0 1 2 0,-1 4 3 0,-2 3 4 0,1 2 5 15,-1 0 0-15,3 2-5 0,0 0-8 16,-2 3-4-16,-2 2-4 16,0 2 7-16,1 4 3 0,0 1 1 0,1 2-3 0,2 4-4 0,0-2-1 15,0 4 3-15,0 0 5 0,5 0-8 16,1 1 6-16,4 2-6 0,-2-3-12 0,2 1-10 16,4-2-32-16,0 1-38 0,2 0-89 0,-2-6-331 15,-5-5-1140 1</inkml:trace>
  <inkml:trace contextRef="#ctx0" brushRef="#br0" timeOffset="287334.6757">11740 16052 994 0,'0'0'496'0,"0"0"-45"0,0 0-81 16,0 0-62-16,0 0-62 0,0 0-59 0,0 0-35 16,0 0-30-16,0 0-20 0,0 0-17 15,0 0-14-15,0 0-7 0,0 0-16 0,0 0-12 16,3-98-13-16,-16 98-8 0,-5 7-1 0,-1 2-3 16,-6 5 1-16,-4 4 2 0,1 2-3 15,-2 5-2-15,1 1-1 0,3 5-5 0,0-1 1 16,5 5 3-16,0 0-4 15,3 4-1-15,6-3 0 0,3 3-4 16,5-1 2-16,4-1 3 0,5-4-1 0,10 1-1 16,8-6-4-16,6-3 1 0,8-5 0 0,7-6 4 0,6-2 0 0,4-8-4 15,4-4 0-15,-1 0-7 0,1-7-2 16,-5-4 5-16,-3-4-6 0,-1-2 4 0,-8-3 2 16,-2-1-3-16,-7-2 8 0,-2-2-1 0,-5 0 4 15,-4-1 3-15,-4 0-7 0,-1-3 5 0,-3 2-5 16,-4-3 3-16,-2 2 6 0,-3 1-4 0,-4 4 2 15,0 2-2-15,0 2 0 0,-7 5 4 0,0 3 1 16,-2 2 3-16,-1 2-1 16,-5 4-2-16,2 0-3 0,-7 3-7 15,1 0 6-15,-3 6-4 0,1 7 3 0,-2 1 1 0,2 2-7 0,1 3 2 16,4 5-3-16,0 0 3 0,4 4 3 16,3 0-1-16,4 1 2 0,2 1-2 0,4 0-2 15,3 0-1-15,7 1 0 0,7 0 5 0,0-5-4 16,5 0 4-16,2-4-2 0,1-5-5 15,5-8 6-15,1-3-3 0,5-6 0 0,-2 0 3 16,3-6-4-16,1-5 1 0,-1-4-2 0,3-6 1 16,-1-2 1-16,0-2 1 0,-3-5 1 15,1-2-4-15,-5-5 3 0,-1-3 0 16,1-3-1-16,-1-6 6 0,0-2-2 0,-3-4 1 0,0-1-2 0,-2-1-2 16,0-2 1-16,-6 2-2 0,0-4 4 15,-5 2 1-15,-2-3-5 0,-4 2 3 16,-1 2-5-16,-7 3 3 0,0 5 2 0,-2 1 0 15,-1 6 3-15,0 6-4 0,-4 3 0 0,-1 4-1 0,2 5 0 16,-1 4 2-16,1 5 0 0,-1 3 5 0,3 2-2 16,-3 4-4-16,2 3 8 0,2 1-4 15,0 2 1-15,1 1 3 0,0 0-14 0,-1 0 0 16,0 1-1-16,-1 5-2 0,0 2 7 0,0-1 2 16,0 1 1-16,2 1 1 0,-1-1-2 15,0-1-2-15,-1 0 1 0,2 0 2 0,-1-1-2 16,1-3 2-16,1 1-4 0,-1-2-2 15,-1 0 5-15,1-1-1 0,0-1 2 0,-2 0 4 0,2 1-7 16,0-1 4-16,0 0-4 0,0 0-1 0,0 0 5 16,0 0 1-16,0 0 1 0,0 0-3 15,0 0 0-15,0 0-3 16,0 0 2-16,0 0 4 16,0 0-3-16,0 0 2 0,0 0-2 0,0 0-6 15,0 0 6-15,0 0-2 0,0 0 2 0,0 0 4 16,0 0-7-16,0 0-1 0,0 0 3 0,0 0-3 15,0 0 2-15,0 0 1 0,0 0-2 0,0 0 0 16,0 0 0-16,0 0 1 0,0 0 2 16,0 0 1-16,0 0-3 0,0 0 2 0,0 0-4 15,0 0-3-15,0 0 7 0,0 0-2 0,0 0 2 0,0 0 4 16,0 0-7-16,0 0-1 0,0 0 2 16,0 0-1-16,0 0 4 0,0 0-1 15,0 0-2-15,0 0 0 0,0 0-1 0,0 0-2 0,0 0 4 16,0 0 1-16,0 0-3 0,0 0 3 15,0 0-4-15,0 0-2 0,0 0 5 0,0 0-2 16,0 0 2-16,0 0 1 0,0 0-3 0,0 0 0 0,0 0-4 16,0 0 1-16,0 0 1 0,0 0-1 15,0 0-5-15,0 0-2 0,0 0 0 0,0 0-6 16,0 0 0-16,0 0-5 0,0 0-11 16,0 0-7-16,-1 0-17 0,0 3-23 15,0 0-26-15,0 3-33 0,-6 2-69 0,3 1-182 0,-3-1-724 0,5-2-567 16</inkml:trace>
  <inkml:trace contextRef="#ctx0" brushRef="#br0" timeOffset="287700.7125">12522 15630 1390 0,'0'0'299'0,"0"0"50"0,0 0-32 15,0 0-38-15,0 0-28 0,0 0-60 16,6-125-37-16,-6 119-27 0,0 2-28 0,0 3-25 16,0 1-25-16,0 0-22 0,0 6-7 0,0 5-1 0,-2 7 10 15,-2 7 7-15,-3 4 4 0,0 6 3 16,0 8-11-16,0 2 2 0,-3 3-7 0,2 4-4 15,1 1 2-15,0 3-6 0,0 4-1 16,-1 4-7-16,2 1-12 0,-1 3 5 0,-3-2-4 0,1 0 2 16,2-1 6-16,-3-1-3 0,-2 0-2 15,2-5 1-15,0-2-3 16,1-4-12-16,0-5-7 0,4-3-23 0,0-7-26 0,2-6-22 16,3-6-42-16,0-8-69 0,7-6-123 15,-2-7-491-15,0-4-927 0</inkml:trace>
  <inkml:trace contextRef="#ctx0" brushRef="#br0" timeOffset="289236.9035">12495 16495 2450 0,'0'0'179'0,"0"0"1"0,0 0-34 0,0 0-12 0,0 0-2 16,0 0-39-16,0 0-19 0,139-48-26 15,-99 38-13-15,1-2-5 0,3 0-13 0,2-2-1 0,-1-2-3 16,-1-3-12-16,0 0 7 0,1-3-4 0,-5-1 4 16,-3 0 4-16,-3 0 0 0,-3 0 0 15,-6-2-3-15,-4 3 3 0,-6 1 0 16,-5 1 7-16,0 2 7 0,-8-1-4 0,-1 1 5 16,-1 2-6-16,-1 2-3 0,-3 3 8 0,-5 2-11 15,-2 4 3-15,-1 1-5 0,-4 3-12 16,0 1 7-16,-4 3-7 15,-3 7 3-15,1 3 2 0,0 5-1 0,-3 0-1 0,1 8-6 0,3 0 6 16,0 2-4-16,2 3 1 0,4 2 7 16,1 2-10-16,6 0 8 0,3-1-7 0,4 0 1 0,1 1 8 15,1-2-9-15,9-1 6 0,2-3-7 0,3-5-3 16,4-3 5-16,1-6 0 16,4-3 4-16,-2-5 2 0,5-3-1 0,-1-2 2 15,3-2-7-15,-1-3 5 0,0-5-6 0,3-2 3 0,-1-4 5 16,0-1-7-16,1-2 7 0,-2-4-5 0,-1-4-2 15,1 1 6-15,0-2-4 0,-2 2 3 16,-1 2-1-16,0 1-8 0,-3 5 6 0,0-2-5 16,-2 5 6-16,-2 3 1 0,0 2-1 0,0 1 0 15,-6 4-7-15,2 1 4 0,-3 2-2 16,-2 0 2-16,1 5 3 0,-2 4-4 16,-4 2 4-16,2 0-6 0,2 5 0 15,-5 2 8-15,2 0-6 0,-4 3 5 0,1 2-2 0,1-1-10 16,-1 1 5-16,-2-2-1 0,6-1 5 0,-4-5 4 15,5-2-3-15,-1-4 1 0,2-2-6 16,2-2 4-16,2-5-2 0,2 0 1 0,2-2 6 0,3-8-6 16,0 0 7-16,0-5-7 0,2-2-2 15,-1-2 9-15,0-3-5 0,3-4 5 0,1-1-1 0,3-3-8 16,0-5 5-16,3-5-2 0,2-2 3 16,-1-2-1-16,-2 2 1 0,-1 1 0 15,-7 1-2-15,-3 6 5 0,-7 2-7 0,-2 4 1 0,-7 4 4 16,-4 3-11-16,1 4 11 15,-2 1-4-15,-8 4-2 0,1 0 9 0,-2 3-7 0,-1 3 2 0,-1 3-5 16,0 3-2-16,0 0-1 0,1 4-3 16,-1 3 8-16,3 5-3 0,2 1 2 15,1 4 0-15,4 4-5 0,3 2 7 0,0 3-4 0,3 3 5 16,2 1-2-16,2 1-5 0,1 1 5 16,3-2-5-16,-3 4 2 15,0-2 6-15,0 0-4 0,-1 0 3 16,2 2-2-16,-1-2-7 0,-2-1 3 15,0-1-1-15,1 0 7 0,-3-1 2 0,-3-2-2 0,4-1 0 0,-4-3-6 0,0-3 3 16,-1 0-3-16,0-4 1 0,1-2 0 0,-1-1-8 16,-1-4 0-16,0-3-4 0,1-3 2 0,0-1 4 15,0-1 0-15,0-1 3 16,1 0-3-16,2-1-2 0,5-6 5 0,2-3-1 0,1-4 5 16,6-1 4-16,-2 0-4 0,6-3-2 0,7-3-2 15,1 0 2-15,3-3 1 0,1-1 3 0,5 0 4 16,-3-2-6-16,1 0 4 0,-4-2-2 15,4-1-1-15,-5-1 5 0,-5 0-1 0,2-2 1 16,-1 0-1-16,-4 1-5 0,-2-2 2 16,-4 0 4-16,-3 2 2 0,-4-2-1 0,-3 3 1 0,-5 1-4 15,-2 2-1-15,0 1 6 0,-3 0-6 0,-6 4 5 16,1 2 0-16,-3 1-5 0,-1 2 5 0,2-1-3 16,-3 6-1-16,3 0 7 15,-2 4-6-15,7 4 3 0,-1 1-4 0,4 3-4 0,0 1-2 16,1 0 0-16,0 5 4 0,-2 4-1 15,2 4 3-15,0 4-2 0,2 4-2 0,-1-1 4 16,0 5-3-16,1 0 2 0,3 3 2 0,-1-1-5 16,-1 4 2-16,-1 1-3 0,4 0 1 0,-5 2 6 15,0 0-5-15,1 4 2 0,-1-1-5 0,-6 2-3 16,2 0 2-16,-3-1 2 0,2-2 5 0,-3-1 0 16,1-2 0-16,4-3-2 0,1-5-6 15,1-3 1-15,1-5 0 0,0-4 6 0,0-5-1 16,3-3-2-16,2-4 2 15,1-1-4-15,5-3 6 0,1-6 5 0,6-4-6 0,2-3 1 16,1-2-4-16,3-1-8 0,1-4 9 0,-1-3-1 16,5-4 7-16,2 0 2 0,4-4-3 0,1-2-6 15,3-2-1-15,2 1-2 0,-5 2 5 16,-4 6 7-16,-7 3-4 0,-1 5 0 0,-10 2 0 16,-1 4-5-16,-5 4 4 0,-1 3 4 0,-4 3-2 15,-1 3 3-15,-2 2-5 0,0 0-5 0,0 1-1 16,0 5 0-16,0 3 6 0,-2 8-1 15,1 4 2-15,-2 0-7 0,-1 4-2 16,2 0 2-16,1 2 1 0,2-1 6 0,-1 3 0 16,0-3-6-16,2-1 3 0,6-3-6 0,1-2 6 15,0-4 9-15,0-4-8 0,2-3 0 0,-2-1-3 0,1-4-8 0,2-3 8 16,0-1 2-16,0 0 3 0,5-5 3 16,-2-4-6-16,2-1 1 15,0 0-4-15,-2-2 1 0,4-1 4 0,-2 1 3 0,-1 1-3 0,2 0-5 16,-1 3 2-16,-4 1-3 15,1 2 5-15,-1 2 6 0,-2 2-5 0,-5 1 0 0,2 0-8 16,1 1-2-16,-2 6 4 16,-3 1 1-16,2 3 5 0,-3 2 5 0,0 1-6 15,4 1-3-15,-5-1-1 0,5 1-2 0,-4-2 3 0,4 0 3 16,-3-2 2-16,4-1-6 0,1-2 3 16,-4-2-2-16,2-1 1 0,1-3 10 0,1-1-7 0,0-1 1 15,2 0-7-15,2 0-18 0,-1-4-4 16,5-3-13-16,-2 0-14 0,5-2-17 0,4 0-33 15,0-1-49-15,4 0-79 16,2-2-161-16,-7 3-556 0,-6 2-721 0</inkml:trace>
  <inkml:trace contextRef="#ctx0" brushRef="#br0" timeOffset="289912.9134">16409 16142 244 0,'0'0'803'0,"0"0"-206"0,0 0-128 0,0 0-122 15,0 0-104-15,0 0-75 0,0 0-41 16,0 0-22-16,0 0-11 0,0 0-11 0,0 0-4 0,0 0-6 15,0 0-11-15,0 0-8 16,15-112-10-16,-15 111-9 0,0 0-6 0,0 1-4 0,0 0-6 16,0 0-7-16,0 0-7 0,-1 1-4 0,-3 4-1 15,2 0 3-15,-1 5 1 0,-4 2-2 16,1 2 1-16,-2 0-5 0,-1 2-2 0,-1 3 5 16,0-1 1-16,1 2 6 0,0 1-3 15,-1-2-4-15,5 3-4 0,-1-2-3 0,3-2 6 16,2-1 3-16,1-1 2 15,1-4 0-15,1 0-6 0,2-2-1 0,3-2 2 16,3-1 1-16,0-2 4 0,1-2 1 0,5 2-6 0,-1-2-1 16,5-2 0-16,2-1-3 0,5 0 6 0,-4-4 3 15,6-1-6-15,0-3-3 0,-1-3-3 0,-2 0-3 16,1-5 5-16,-4 0 4 0,2-4-2 0,-4-2 4 16,-2 0-5-16,-3 0-3 0,-4 1 3 15,-3 0 2-15,-2 1 1 0,-4 1 4 0,2 1-3 16,-2 2-6-16,-2 2 7 0,-1 1-4 0,-1 2 5 15,1 4 8-15,-1 2-9 0,-1 2-1 0,0 1-2 16,2 2-8-16,0 0 3 16,0 0-1-16,4 0 4 0,3 3 5 0,6 1-3 15,6 0 0-15,4 0 0 0,7-1 2 0,4 2-1 0,7 0 5 0,8-2-4 16,2 0-4-16,3-3 8 16,2 0-6-16,-2-3 5 0,3-6 7 0,-4-5-6 0,4-3-1 15,-8-6-4-15,-2-4-6 0,-4-3 5 0,-5-1 5 16,-7-1 4-16,-9-1 2 15,-4-2-5-15,-9 1-1 16,-2-3 1-16,-6 2 4 0,-2 2 5 0,-5 4 9 0,-3 3 1 16,-2 6-1-16,-3 4 0 0,-2 2-1 0,-2 6-1 15,-2 3 6-15,-2 5-13 0,-1 2-9 0,-6 7-1 0,-2 7-10 16,1 5 13-16,2 8 1 0,0 6-2 0,-1 5 2 16,2 6-4-16,4 5-2 0,-1 3 2 0,3 5 2 15,5 2-1-15,-2 6 3 0,6 1-5 16,1 1-1-16,4 1 2 0,3-1-3 0,3-1 2 15,1 1 4-15,0-4-6 0,2-2-1 0,4-4-2 16,0-2-10-16,2 0-8 16,-4-5-10-16,4-2-21 0,-6-3-28 0,4-7-34 0,-4-7-43 15,-2-8-49-15,1-7-72 0,1-7-210 0,-2-7-591 0,2-2-370 16</inkml:trace>
  <inkml:trace contextRef="#ctx0" brushRef="#br0" timeOffset="290111.4439">17155 16591 2770 0,'0'0'211'0,"0"0"-108"0,0 0 14 0,127-39 5 16,-79 31-1-16,1 1-27 0,1 1-32 16,3 0-23-16,0 3-16 0,1 0-8 0,3 1-3 15,-2 2-5-15,1-2-1 0,-4 2-6 0,-1 0-13 16,-5 2-17-16,-2 3-44 0,-5-2-73 0,-5 1-184 15,-8-2-885-15,-11 0-520 0</inkml:trace>
  <inkml:trace contextRef="#ctx0" brushRef="#br0" timeOffset="291678.6876">1614 17772 1384 0,'0'0'839'0,"0"0"-722"0,0 0 34 0,0 0 52 0,0 0 11 15,0 0-33-15,0 0-49 0,0 0-34 0,0 0-21 16,0 0-27-16,0 0-6 0,0 0-13 16,0 0-15-16,-45-111 8 0,55 90-13 0,10-3 1 15,2-4 2-15,8 2-12 0,3-7 7 0,6 1-3 16,4-3 3-16,4 0 7 0,-2-4-2 16,1-3-1-16,-4-2-6 0,-1-2 5 0,-2-2-3 15,-6 0 5-15,-3-2 7 0,-3 2-14 16,-7 4 9-16,-3 3-7 0,-5 4 1 0,-4 3 8 15,-3 8-6-15,-4 4 5 0,-1 4 0 16,0 5-2-16,0 4 4 0,0 3-1 0,-1 3 0 0,0 1-7 0,-1 2-7 16,-5 6-6-16,-2 8-8 0,-1 7 6 15,-7 10-2-15,-3 5 6 0,-1 7 3 0,-2 4-8 16,4 3 5-16,4 4-6 16,0 1-1-16,4 3 8 0,7-3-6 0,4-1 2 0,0-3 1 15,12-6-7-15,6-9 4 16,5-3-2-16,6-7 6 0,3-4 2 0,5-4 2 0,1-5-2 15,6-6-5-15,0-6 6 0,3-1-8 0,-3-8 5 0,-1-5 1 16,0-4-9-16,-1-3 8 16,-2-3-5-16,-3-5 1 0,0-2 3 0,-7-5 4 15,-1 0 4-15,-5-5-3 0,-5-1 3 0,-3-3-4 0,-3 0 0 16,-3 1 5-16,-3 1 0 0,-2 5-1 16,-4 0 3-16,-1 6-12 0,0 2 9 15,-1 8-6-15,-3 5 6 0,0 4 9 0,-3 6-13 0,3 1 8 16,3 2-6-16,-1 0-5 0,1 3 6 0,-2 3-12 15,0 6 4-15,-1 6-4 0,-2 7-3 16,-2 5 7-16,3 6-5 0,-2 1 6 0,3 7 0 16,-2 1 4-16,5 0-4 0,-2 3-7 0,3-2 4 15,0 1-5-15,2-4 6 0,-2-5 2 0,5-1-11 16,2-8 1-16,2-6-7 16,1-5-3-16,0-4 7 0,1-6-5 0,2-3 6 0,2-2 6 0,4 0-4 15,-1-11 7-15,7-1-2 0,-2-4 4 16,6-2 1-16,-2-2 2 0,-2-3-2 0,2 0-3 15,-1-3 7-15,0 0-2 0,0 1 2 16,0 5 1-16,-2 2-7 16,-3 6 2-16,-1 2-6 0,-4 4-5 0,-1 4 7 0,-5 2-7 0,-1 5 8 15,-2 5 3-15,2 4-7 0,-4 2 6 16,1 4-1-16,3-1 3 0,-3 0 3 0,2 3-3 0,0-4 0 16,6-1-5-16,0-2 4 15,5 0-1-15,2-1 5 0,2-3 4 0,5-4-6 0,-2-2 5 16,2-4-4-16,0-1 1 0,-3-5 8 0,2-3-1 15,-3-2 2-15,1-2-2 0,-2-4-1 16,0 0-1-16,0-3 3 0,-2-3 3 0,0 2 0 16,-5-4 3-16,1 3-3 0,-4 1-5 15,-2 4 14-15,-4 2 0 0,-3 4 12 0,-3 2 3 0,-1 5-13 16,0 1-2-16,0-1-16 0,0 3-4 16,-1 0 2-16,-1 0-10 0,-5 8 11 0,-4 6-9 15,0 6-5-15,-2 4 5 0,1 4-5 16,2-1 13-16,3 1-2 0,3-2-2 0,4 0-1 0,1 2-9 15,8-4 6-15,3-1-3 16,2 1 7-16,3-3 5 0,0-3-7 0,-1-2 1 0,2-2-14 16,-1-4-9-16,-2-2-7 0,-1-2-21 15,1-1-9-15,-4-3-36 0,0-2-36 0,-1 0-51 0,-3-7-119 16,-2 0-404-16,-2 1-948 16</inkml:trace>
  <inkml:trace contextRef="#ctx0" brushRef="#br0" timeOffset="291900.7265">1711 17190 2601 0,'0'0'150'0,"0"0"-111"0,0 0 43 0,0 0 24 0,0 0 10 0,0 0-21 16,0 0-33-16,0 0-16 0,0 0-4 15,0 0-2-15,0 0-10 0,141 4-4 16,-78-1-6-16,6-1-8 0,3 0 1 0,1-2-10 16,8 0-16-16,-1 0-43 15,11 0-88-15,-25 0-240 0,-19-2-923 0</inkml:trace>
  <inkml:trace contextRef="#ctx0" brushRef="#br0" timeOffset="293329.7326">5276 17185 1698 0,'0'0'301'0,"0"0"-44"0,0 0 8 0,0 0 0 15,0 0-35-15,0 0-34 0,0 0-45 16,0 0-25-16,0 0-35 0,0 0-31 0,0 0-27 16,0 0-17-16,0 0-5 0,0 0-2 0,-21-33 14 15,7 61-2-15,1 7 1 0,-5 2 3 16,2 5-8-16,0 1 4 0,2 3 1 0,-1 0-6 15,3 5-4-15,-4 0-9 0,2 4-8 0,0-6 3 16,3-5 1-16,2-3 19 16,1-5-8-16,-1 4 2 0,1 2-16 0,2-2-16 0,0 1 27 0,2-1-13 15,0-5 12-15,3-6-9 16,1-6-18-16,0-6 16 0,0-7 5 0,0-7 11 16,0-3-1-16,1-8-6 0,1-8-13 0,-2-5-6 0,1-6 8 15,-1-18-3-15,-1-14 16 0,1-14-8 0,-2-10-9 16,-1 4 0-16,3 1-9 0,0 2 12 15,0 0 10-15,6 0-2 0,4 1 5 0,2 6-3 16,7 6-3-16,2 6-2 16,7 10 0-16,0 9 3 0,6 7 4 0,0 4-2 15,3 7-3-15,-1 5 1 16,1 3-6-16,1 8 3 0,-1 4 5 0,2 1-4 0,-5 12 10 0,0 5-5 16,-1 4-3-16,-6 7 0 0,-1 2-3 15,-7 4 1-15,0 6 1 0,-8 1-4 0,-1 3-8 16,-8 2 6-16,-2 1-1 0,-11-1 5 0,0-1 5 0,-7-4-4 0,1-6-2 15,-5-4-1-15,-2-5-1 0,1-2 4 16,-4-2 3-16,1-5 2 0,1-2-3 0,0-6 1 16,2-2-1-16,6-5 3 0,0-3 9 15,3 0-4-15,4-3 4 0,0-7-7 0,5-2-7 16,4-4 0-16,1-2 0 0,3-6 3 0,10 0 1 16,2-2-1-16,8-4-4 0,5 0-4 0,4-1 3 15,6-2 0-15,1 4 9 0,4 0 0 16,2 4-5-16,2 4 3 0,-2 2-7 0,1 4 5 15,-6 3 2-15,1 4 0 0,-3 2 0 0,-2 5-3 16,-3 1-3-16,-3 0-1 0,-4 6 2 0,-5 3 5 16,-2 3 1-16,-6 2 1 0,0 1-8 0,-7 3-4 15,-2 1 4-15,-4 4-4 0,0 0 7 16,-5 2 0-16,-6 1-1 0,0 0-1 16,-6 1-1-16,-3-1 1 0,-1 1 2 15,0-3 1-15,-1-3 0 0,1 2-7 0,3-5-1 0,3-3 1 16,5-1 3-16,3-3 7 0,-1 1-2 0,6-4 0 0,2-3-7 15,0-1 1-15,1-3 2 0,8-1 1 0,2 0 4 16,9-5 3-16,0-3-4 16,7-5 1-16,3-1-8 0,1-1 0 0,2-3 6 15,-3 3-5-15,1-4 3 0,-1 4-10 0,-5 0-8 16,3 2 0-16,-8 0 6 0,2 0 6 16,-3 1 7-16,-4 0 2 0,1-1-3 0,-4-1-2 15,1 2 5-15,-1-2-1 0,-2-1 7 0,1-1-1 16,0-1-6-16,-1-4 3 0,2-3-6 0,-1 0 3 0,3-2 6 15,0-1-2-15,-1-1 2 16,3-1-4-16,-3 2-2 0,0 0-1 16,1 6 7-16,-2 3 4 0,-1 4-2 0,-2 1 3 0,0 3-5 15,-4 2-1-15,2 3 4 0,-5 3-4 0,2 2 0 0,-2 0-4 16,0 7-6-16,-1 6 4 16,1 5-3-16,-1 5 6 0,-1 6 6 0,0 6-4 0,0 1 3 15,3 7-5-15,-7 2-2 0,2 3 1 16,-3 5 3-16,0 3 3 0,0 4-5 0,0 1-1 15,-3-6-6-15,5-4-3 0,-2-8 18 16,1-3-4-16,1 3 2 0,-2 3-3 0,2 1-24 0,-5 2 5 16,5 2-12-16,-3-1 18 0,2-3 10 0,-3-4 2 15,1-6 1-15,-1-3-29 0,-2-4-11 16,1-6-12-16,1-4-18 16,-1-6-9-16,0 0-36 0,0-8-46 0,2-3-151 0,0-3-424 0,5 0-946 15</inkml:trace>
  <inkml:trace contextRef="#ctx0" brushRef="#br0" timeOffset="294029.1386">6898 17362 2561 0,'0'0'90'0,"0"0"22"0,0 0 17 15,0 0-4-15,0 0-5 0,0 0-40 0,0 0-22 0,0 0-12 16,146-69-14-16,-117 60-3 0,1-1-12 15,4 1-4-15,-1-2 2 0,3 2-2 0,-2 0-2 16,-1-1-1-16,-3 3-5 0,-1 0-4 0,-8 1 6 16,-4 4 6-16,-6 0 6 0,-7 2 14 15,0 0 2-15,-4 0-2 0,0 0 0 16,-7 0-16-16,-4 7 1 0,-7 3-4 0,-3 6-9 0,-7 1-2 16,-2 4-5-16,2-1 5 15,-1 2 6-15,4 1 1 16,3-1 1-16,7 1-8 0,2 2-7 15,7-3 2-15,1 0-4 0,5-1 6 0,1-3 2 0,9-1-6 0,9-5 7 0,4-1-6 0,5-6 2 16,8-4 9-16,4-1-10 16,2-2 0-16,0-8-8 0,5 0-9 0,-3-2 5 0,0-1 4 15,1-4 8-15,-4 2 6 0,-6-2-7 16,0-2-2-16,-7-2-2 0,-1-3 3 16,-5 1 6-16,-2 0 4 0,-2 3 3 15,-7-1-7-15,-1 3 3 0,-1 2-3 0,-7 5 4 0,-2 3 7 0,0 2-2 16,-1 4 3-16,-9 2-10 0,0 1-6 15,-1 6-1-15,-7 5 1 0,4 5 4 16,-4 2 4-16,7 4-4 0,0-2-5 0,3 2-5 0,7-1 6 16,1 2-4-16,1 0 6 0,9-1 3 0,7-2-8 15,-1-1 4-15,11-7-6 0,3-1 4 0,2-4 1 16,4-4 4-16,1 0-2 0,3-4-4 16,1 0 0-16,1-7-3 0,-2-1 5 0,0-3 7 15,-1-2-5-15,0-5 9 0,-7-1-5 0,1-2-4 16,-3-4 12-16,-1-5-10 0,-7-2 7 15,2-2 2-15,-7-5-2 16,1-2 2-16,-1-2-4 0,-5 2 1 0,0 1 10 16,-4 5 3-16,-5 6 6 0,1 4-4 0,-3 6-5 15,-1 5 3-15,0 5 2 0,0 5 4 0,-1 3-7 0,-2 1-6 0,2 0-14 16,-1 8-2-16,0 3 4 0,-4 5-3 0,2 6 5 16,-4 6-2-16,1 3-6 0,3 1 2 15,-2 5-5-15,3 1 2 0,-1 3 4 0,-3 4 0 16,3 1-1-16,-2 0-5 0,2 3-1 0,-2-3-11 15,2 1-11-15,-2-3-17 0,3-3-28 16,3-7-10-16,0-4-15 0,1-8-14 0,2-6-24 16,3-4-69-16,-2-4-122 0,1-3-339 0,-3-3-942 15</inkml:trace>
  <inkml:trace contextRef="#ctx0" brushRef="#br0" timeOffset="294326.7552">8388 17168 2365 0,'0'0'270'16,"0"0"-40"-16,0 0-85 0,0 0-12 15,0 0-4-15,0 0-28 0,0 0-15 0,139-37-25 16,-105 37-18-16,5 0-1 0,2 0-14 0,1 0-2 16,-1 4-3-16,1 1-11 0,-2-2 2 0,-2 2-5 15,-5-1 1-15,-3-2 3 0,-3 2 0 16,-5-3-2-16,-8-1-4 15,-3 0 4-15,-4 0 2 0,-3 0 10 0,-2 0 11 0,-2-1-10 0,0-2 3 16,-2 0-12-16,-3-2-6 0,-3-1 4 16,-1 1-11-16,-1 0 5 0,-1-1-8 15,-1 0 0-15,2 2-1 0,1 0-1 0,-1 2 6 0,5-1-15 16,0 2-8-16,3 1-29 0,0-1-48 16,-1 1-65-16,-1 0-168 0,3 0-938 15,-1 0-515-15</inkml:trace>
  <inkml:trace contextRef="#ctx0" brushRef="#br0" timeOffset="296390.5522">9926 17341 1628 0,'0'0'546'0,"0"0"-429"15,0 0 45-15,0 0 27 16,0 0-2-16,0 0-10 0,0 0-42 15,0 0-24-15,23-119-20 0,-23 114-14 0,0 1-11 16,-3 2-7-16,0-1-3 0,1 3-13 16,-4 0-4-16,2 0-7 0,-4 7-10 0,-3 4 0 0,-6 4-4 15,-2 6 2-15,-5 3 6 0,1 6-6 0,-5 3 2 0,1 1-6 16,3 2-7-16,0-3 2 16,1 1-8-16,5 0 6 0,3 1-2 15,7-2-2-15,4-1 0 0,5 1-10 0,3-7 2 0,8-1 2 16,8-5 5-16,3-3 1 0,3-4-3 15,4-4 2-15,2-5-7 16,3-4 4-16,-3 0 9 0,2-8-7 0,0-2 6 0,-4-4-4 16,0-4-7-16,-5-4 1 0,-1-1-2 0,-1-2 10 0,-6-2-1 15,-2 2 3-15,-4 0-2 0,-1-1-5 0,-4-1 0 0,-3 0-2 16,-3-2 4-16,-1 3 2 16,-7-1-5-16,-2 1 5 0,-2-4-6 0,-3 1 3 15,-6-1 9-15,-2 4-11 0,-4 1 5 0,-4 6-9 0,-3 0-3 16,1 5 4-16,-4 2-2 0,4 3 5 0,1 4-2 15,2 4-1-15,4 1-15 16,5 0-10-16,8 5-8 0,4 2-23 0,5 4-10 0,4 3-28 16,6 5-45-16,12-1-59 0,4 0-140 15,-1-3-449-15,-5-6-907 0</inkml:trace>
  <inkml:trace contextRef="#ctx0" brushRef="#br0" timeOffset="297019.1931">10540 17230 2879 0,'0'0'177'0,"0"0"9"0,0 0-31 0,0 0-27 16,0 0-23-16,0 0-33 0,0 0-21 15,0 0-10-15,0 0-11 0,0 0-8 0,-105 131-5 16,101-105-3-16,4-1 1 0,0 4-11 0,6-4 0 16,5-1-5-16,2-3 0 0,4 1 9 15,1-4-8-15,5-2 6 0,-2-1-4 0,2-5-6 16,1-1 4-16,1-5 2 0,-4-3 3 0,1-1 5 15,1-3-4-15,0-7-7 0,-1-1-4 32,1-4-4-32,-2-2 5 0,0 0 7 0,1-4 0 15,-4 1-2-15,1-3 1 0,-2-1-8 0,-3-4 6 16,2 4 8-16,-4 3-3 0,-2 0 5 0,-1 4-9 16,-3 0-4-16,-2 4 3 0,-2 1 2 0,-1 5 3 0,-1 3 5 15,0 4-4 1,0 0-8-16,0 0-4 0,-1 5-4 0,-3 4 3 0,-1 5 6 15,-1 5 3-15,3 0-7 0,-1 1 3 0,5 1-3 16,-1 0 0-16,5 4 9 0,3-3-3 0,5 2-1 0,4-3-6 16,4-3-3-16,1-3 3 0,5-5 2 0,-2-3 8 0,4-2-1 0,0-3-2 15,3-2-5 1,-3-7-4-16,3-3 2 0,-2-4 2 0,-2 0 4 0,0-3 5 16,-3-2-4-16,2-2 2 0,-3-4-8 15,-3-5 7-15,-1-1 7 0,-2-2-4 0,-1-5 5 0,-2 1-7 0,-5-2-3 16,-1 0 4-16,-4 2 3 0,-2 3 6 15,-3 5 2-15,-1 3 0 0,-4 5 0 0,-4 4-2 16,3 5 2-16,0 2 2 0,-1 6 5 0,3 4-8 16,0 0-6-16,-3 2-5 0,1 8-8 0,1 4 6 15,-2 6 6-15,0 3-2 0,1 5-4 16,1 5-5-16,5 2-8 16,0 3 6-16,0 5 2 0,2 2 7 0,3 6 3 15,-3 0-6-15,3 0-13 0,-3-1-13 0,0-1-16 0,-2-4-31 16,1-5-17-16,4-1-36 0,-1-12-43 0,-2-4-73 15,1-8-213-15,-1-7-824 16,-1-1-278-16</inkml:trace>
  <inkml:trace contextRef="#ctx0" brushRef="#br0" timeOffset="297223.8916">11354 17340 2547 0,'0'0'166'0,"0"0"13"0,0 0-24 16,0 0-23-16,0 0-45 0,0 0-52 16,0 0-26-16,0 0-5 0,0 0-3 0,117-32 0 15,-72 30 4-15,-1-2-29 0,4 1-45 0,2-1-111 0,-1 0-215 16,-11-1-664-16,-12 3-535 0</inkml:trace>
  <inkml:trace contextRef="#ctx0" brushRef="#br0" timeOffset="298308.5217">12425 17129 2268 0,'0'0'158'0,"0"0"-6"0,0 0 37 0,0 0 22 15,0 0-26-15,0 0-64 0,0 0-41 0,0 0-12 16,0 0-7-16,0 0-3 0,0 0-7 0,0 0-12 16,0 0-3-16,0 0-11 0,-104-66 1 0,80 77 3 15,-2 3-4-15,-2 3 0 0,-2 2-7 16,2 0-7-16,0 2 1 0,0 5 4 0,2 3-2 16,1 3-2-16,2 1-5 0,5 3-9 15,-1-1-2 1,6 1 3-16,5-2-1 0,3 1 2 0,5-3-2 0,5-4-2 0,6 0-1 15,9-6 3-15,6-2 4 0,7-4 7 0,2-2-3 16,7-6-7-16,1-3-7 0,2-5-10 0,1 0 3 16,-1-4 0-16,0-5 3 0,1 1-4 15,-1-2 0-15,1-4 0 0,-4-1 2 0,-2 0 7 0,0-5 3 0,-8 2 8 16,-2 0-3-16,-5-1-4 16,-4 1 7-16,-5-2-6 0,-6 2 9 0,-2 0 6 15,-5 2-7-15,-3 3 3 0,0-1-7 0,-3 2-1 16,-4 0 3-16,-1 1 2 15,-3 3 6-15,-3 0 0 0,-5 1-2 0,2-1-3 0,-8 1 1 16,1 2-2-16,-3 2 1 0,-1 3 3 0,4 1-9 0,-5 5-1 16,0 3 1-16,3 2-2 0,1-1 6 15,3 5 1-15,4-1-1 0,2 1-8 0,1 4-3 16,4-1 1-16,3 3-1 0,5 3 8 0,0-2 0 16,3 3-6-16,2-3 2 0,8 1-5 0,3-2 1 15,5-5 6-15,4-1 0 0,3-3 2 16,2-3-4-16,1-3-2 0,-2-5-1 0,-1 1 3 15,0-2 7-15,1-2-2 16,-3-2 4-16,5-4-5 0,-4-4-10 0,2-1 6 0,1-1-3 0,-3-1 9 16,2 1 4-16,-1-3-3 0,-2 2 1 0,0-2-6 15,-2-1 3-15,-1 0 0 0,1-1 0 16,-2 2 2 0,-2 2-4-16,2 1-5 0,-4 3 1 15,0 4 2-15,0 2 4 0,-3 4 1 16,0 1-2-16,-4 0-7 0,1 0-4 0,-2 2 4 0,1 5-2 15,-5 5 7-15,2 1 1 0,-2 4-6 0,-3 1 1 0,1 2-1 0,-1-1 2 16,2-1 7-16,-2-1-4 0,0 1-1 0,0-1-4 16,0 0-9-16,2-2-4 0,-1-1-9 15,2-3-6-15,-2-2-8 0,3-2 0 0,0-4-1 16,2-3-2-16,3 0 7 0,4-1-8 0,3-6 4 16,3-2 2-16,1-3-2 0,2 0 9 15,-1-5-2-15,5 2 5 0,-3-2 13 0,-3 1 2 16,0-1 11-16,1 1 2 0,-1-2-2 0,-1-1 5 0,-1 3-2 15,-2 1 7-15,2 1-1 0,-5 5 3 16,4-2-3-16,-6 5-4 16,-3 0 9-16,-1 2-4 0,-3 3 12 0,-3 0-4 15,0 1-8-15,0 0 4 0,2 1-15 0,0 5 4 16,-1 3 2-16,-1 4-2 0,3 1 4 0,-1 2-6 0,-1 1-2 0,1-2-1 16,4 2 2-16,-1-3 6 0,4 0-1 0,3-2-6 15,0-1 1-15,6-2-1 0,-1-2 0 16,1-3 9-16,4-2-1 0,-2-2-2 0,3 0-1 15,5-1 0-15,0-5-5 0,2-1 4 16,-1-2 8-16,1-1-8 0,-1-1 8 0,1-1-4 16,-2-2 4-16,0-4 7 0,-4 2 14 0,0-2 16 15,-3-2 4-15,0 1 7 16,-5-1-8-16,-3-1-6 0,-3 4 3 0,-1 2-6 0,-3 0 10 0,-6 3-6 16,-1 4-9-16,-7 0 3 0,-4 3-22 15,0 3 4-15,-8 2-6 0,-3 3-6 0,-3 6 6 16,-2 5-9-16,-4 1 1 0,1 2-4 0,1 3 2 15,1 3 4-15,4 1-1 16,4 2 0-16,2 1-10 0,6-2-2 16,4 2 8-16,4-1 0 0,0 0 2 15,4-1-1-15,1 0-12 0,8-2-4 0,2-3-5 0,3-3-12 0,3-2-12 16,-1-4-24-16,5-4-30 0,5-2-60 16,0-2-130-16,-4-2-418 0,-6 0-1061 0</inkml:trace>
  <inkml:trace contextRef="#ctx0" brushRef="#br0" timeOffset="298840.8684">15362 17075 2302 0,'0'0'234'0,"0"0"3"0,0 0-22 0,0 0-11 0,0 0-32 0,0 0-50 15,0 0-34-15,0 0-37 0,0 0-6 0,0 0-9 16,-143-11 1-16,110 33 6 0,-5 4-12 15,-1 5-3-15,2 5-12 0,0 5-4 0,4 4-3 16,3 2-3-16,3 2 5 0,8 2-8 0,6-1 1 16,6 3-4-16,6-3-6 0,5-2 7 15,3-7-3-15,10-9 7 0,-1-5 23 0,5-6-17 16,3 3 3-16,7-5-13 0,1-1-30 16,8-2 3-16,7-1-16 15,-2-5-20-15,5-6-41 0,0-4-44 16,1 0-70-16,0-10-102 0,8-10-244 0,-15 1-646 0,-8 5-32 0</inkml:trace>
  <inkml:trace contextRef="#ctx0" brushRef="#br0" timeOffset="299923.2857">15909 17208 1548 0,'0'0'486'0,"0"0"-55"0,0 0-98 0,0 0-62 16,0 0-67-16,0 0-52 0,0 0-49 16,0 0-36-16,0 0-12 0,0 0-25 0,0 0 1 0,0 0-4 15,0 0-7-15,0 0 4 0,-76 57-7 16,71-22-1-16,5 3-1 0,0 4-6 0,0 1-4 15,0 1-6-15,0 3 3 0,1 1-9 0,-1-7 5 16,0-2 6-16,4-7 1 0,-4-4 16 16,0 0-14-16,0 0-7 0,1-2-13 0,-1-4 0 15,1-2 17-15,-1-4 4 0,1-3-9 0,-1-7 4 16,1-6-11-16,0 0 17 0,-1-7 17 0,2-7-4 16,4-10 0-16,-3-9-40 0,5-12 1 0,-4-2-7 15,4 0 9-15,1-1 25 0,-1-1-12 16,2-7 9-16,3-5-4 0,-2-4-6 15,5-7 20-15,-2-2-15 0,3 2 9 0,-3 2-2 16,3 2-15-16,1 6 10 16,-2 5-9-16,3 7 6 0,1 7 3 0,-2 7-2 0,2 5 0 0,-1 8-4 15,-2 6 2-15,3 3-4 0,0 8 4 16,-1 4 3-16,2 2-7 0,-2 8 7 0,1 6-7 16,-2 1-1-16,-5 4 9 0,-2 5-6 15,-1 3 5-15,-3 3-3 0,-4 2-5 0,-3 1 3 0,0 1-1 16,-1 2 2-16,-8-2 1 15,-3 2-1-15,-6 0 2 16,-3 1-10-16,-4-3 2 0,-4-3-12 0,-1 0-2 0,-1-2 7 0,-1-4-11 0,1-4 18 0,1-3-6 16,1-5 5-16,2-3 13 15,2-1-7-15,0-4 4 0,5 0-1 16,5-2-8-16,-2-1 7 0,6-1-4 0,2-1 8 16,1 0-2-16,5 2-3 0,0-1-2 15,2 3-9-15,1-1 4 0,0 3-4 0,0 1 7 16,1 2 3-16,3 6-9 0,6-1 11 0,0 2-6 15,5 1-1-15,2 2 12 0,3-1-8 16,5 1 5-16,-1 2-3 0,5 1-11 0,0-4 7 0,4 0-3 0,-1-4 8 16,6 0 5-16,3-3-2 0,0-2 0 15,1-2-5-15,1-5 5 0,2-2-4 0,-3 0 6 16,-1-3 5-16,-1-3-11 16,0-3 9-16,-4-2-6 15,1-1 0-15,-4-3 11 0,1-2-6 0,-3-1 2 0,-4 1-2 0,2-2-6 0,-5-4 3 0,-2 1 0 16,-6-4 8-16,1 4-2 0,-7-2 3 15,-3 2-2-15,-3 4-4 0,-2 0 10 0,0 0-7 16,-2 6 7-16,0 0 6 0,-2 4-17 16,0 2 10-16,-6 0-7 15,4 4-5-15,-4 0 11 0,-2 2-11 0,0 3 3 0,-2 7-7 0,-5 1-4 16,4 4 0-16,-2 2 1 0,2 1 5 0,2 3-2 16,1 1 4-16,6 4-9 0,0 1-2 0,4-4 8 15,0 2-8-15,5 0 7 16,4-2 1-16,5 0-10 0,3-5 5 0,6-1-2 0,4-6-1 0,5-2 13 15,2-3-3-15,6-1 1 0,2-2-1 0,4-3-10 16,-1-1 5-16,2-7-2 0,-2-3 8 16,4 0 2-16,-1-4 1 0,-4-2 2 0,4-2-9 15,-6-4 9-15,-4-2-6 0,-3-3 2 16,-1-2 5-16,-7-4-10 16,-2 0 7-16,-7-2-3 0,-5 0 4 0,-6 1 7 0,-7 3-4 0,0 4 0 15,-9 6-6-15,-6 2-2 0,-6 1-2 0,-5 4 4 16,-6 2 1-16,1 2-2 0,0 5 3 15,1 2-6-15,6 4-6 0,2 0 7 0,4 6-7 0,7 5 6 16,2 6 3-16,7 1-11 16,3 4 5-16,0 1-8 0,9 1 5 15,3 4 7-15,5 2-4 0,0 4 4 0,2-1-5 0,1-1-9 16,-4 0 0-16,1-1-1 0,-2-2 2 16,-2-1-1-16,-4 1 4 0,-1-3-3 0,0 0-5 0,-6-2 10 0,2 0-5 15,-2 1 9-15,-3-3 1 0,0 0-5 16,0-4 1-16,-5 1-6 0,1-6 2 0,-2-4 5 15,0 0 20-15,1-2 0 0,1 1-19 16,0 0-11-16,-2 0-21 0,2-1 7 16,-3 0 9-16,2-1-2 0,1-1-2 0,1-2-24 0,0-2-6 15,0-1-6-15,2 0-46 0,0 0-45 0,1-7-77 16,0 0-261-16,0 0-749 0</inkml:trace>
  <inkml:trace contextRef="#ctx0" brushRef="#br0" timeOffset="301750.0564">18104 17214 841 0,'0'0'679'0,"0"0"-239"0,0 0-60 0,0 0-58 0,0 0-74 0,0 0-69 0,0 0-37 0,0 0-21 16,0 0-22-16,0 0-20 0,0 0-24 15,0 0-16-15,0 0-6 0,0-26-11 16,0 26-1-16,0 5-5 0,0 4 0 0,-1 3 4 0,1 4-1 16,1 2 8-16,-1 3 2 0,0 1-8 15,0 1-2-15,0 0-13 0,0 0-6 0,0 0 4 16,3 2-1-16,1-2 7 0,-1 0-1 0,3-2-6 31,1-1-7-31,3-3-1 16,1-2 3-16,6-1 2 0,2-2 7 0,2-4-3 0,2-2-12 15,2-4 9-15,1-2-6 0,0 0 5 0,2-7 10 0,-3 1-6 0,3-5-5 0,-5 1-6 16,1-5-5-16,-4 3 3 0,0-4 11 16,-4 1 6-16,-2 1-1 0,-3-1-3 15,-3-2-3-15,-1 0-4 0,-5-2 7 0,-2 4 1 16,0 3 1-16,0 2-3 0,0 3-8 16,-2-1 6-16,-4 2-2 0,0 0 6 0,-1 3 10 0,-1-1-10 0,-1 2-1 0,2 0-4 15,2 2-8-15,-3-1 9 0,3 1 4 0,-1 0 3 16,3 1 0-16,0 2-4 0,0 1-9 15,1-1 1-15,0 1 8 0,2 2-4 0,-1 1 4 16,1 2-4-16,0 3-8 0,1 1 5 16,-1 1-1-16,0 5 8 0,2-2 0 0,2 0-2 15,0-2-2-15,4 2-8 16,-2-2-2-16,3-1 1 0,2 1 9 16,6 1 4-16,0-2 1 0,0-5-1 0,6 0-8 0,-1-4 3 0,0-1 2 0,5-3 0 15,-1-1 2-15,2 0-7 16,0-6-6-16,3-2 6 0,-2-1 0 0,-2-2 6 15,1-3 8-15,-2-3-8 0,-2-1-3 0,0-5-3 0,1-4-3 16,-2-2 5-16,0-6 9 0,-1-4 2 16,1-1-4-16,-4-4 1 0,-1-1-4 0,1-2 0 15,-8 1 6-15,2 2-2 0,-4 4 1 0,-2-2-3 16,-4 7-8-16,0 1 6 0,-4 1-2 16,1 4 3-16,0 0 9 0,-5 4-11 0,0 3 3 15,0 3-4-15,1 1-5 0,-1 0 5 0,4 2 3 0,-2 1 1 16,1 1 0-16,1 0-2 0,-2 2-3 0,2-1 2 15,-2 4 2-15,2 0 0 16,0 2 4-16,-2 2-4 0,2 1-8 16,0 0 3-16,1 3 0 0,0 0 2 0,-3 0 7 15,3 1-3-15,0 0-4 0,0 0-3 16,0 0-2-16,0 0 2 0,0 0 2 16,0 0 4-16,0 0-2 0,0 0-2 0,0 0-4 0,0 0 3 0,0 0 6 15,0 0-2-15,0 0 3 0,0 0-6 0,0 0-5 0,0 0 4 16,0 0-1-16,0 0 6 0,0 0 2 0,0 0 0 15,0 0-5 1,0 0-4-16,0 0 1 0,0 0-1 0,0 0 6 16,0 0 2-16,0 2-4 0,0 2 1 15,0-1-4-15,0 0 4 0,0 2 4 16,0 0-5-16,0 3 3 16,0-2-4-16,3 1-7 0,-3 4 6 15,0-1 0-15,0 3 5 0,0 1 8 0,0-1-5 16,0 3-6-16,0 0-3 0,0 0-3 0,-3 6 6 0,1 0 2 15,1 5 4-15,2 2-2 0,-2 1-3 16,1 1-1-16,-1 1 1 0,2 2 4 0,-1 1-3 0,0 3 2 16,0 1-8-16,0-1-7 0,1 0 6 0,1 1 0 0,5 0 6 0,-1-2 2 0,4-5-1 15,2-5-5-15,3 0-3 0,3-7 2 0,-2 0 1 16,4-4 6-16,2-3 1 0,-1-2-6 0,2-4 3 16,0-3-8-16,-4-2 7 15,2-2 5-15,-2 0-5 0,-2-4 4 0,3-3-7 0,-2-3-1 16,2-4 0-16,1-3 4 0,-5-2 4 0,4-1-1 15,0-5-1-15,0-2-3 0,0-4-3 16,1-5 7-16,-2-4 0 0,-1-2 8 0,0-1-4 0,3-1-5 16,0 0-6-16,-1 0-9 0,5 2 7 0,-2-2-1 15,-1-1 3-15,-7-1 6 0,1 1-8 16,-5 4 0-16,-1 4 8 0,0 6-1 0,-4 5 8 16,-2 7 6-16,-4 7-5 0,0 3-3 0,1 6-5 15,-1 3-2-15,0 1-2 0,-2 10 4 0,-6 7-1 16,-4 8 7-16,-3 9-6 0,-3 6-4 15,1 5 2-15,-2 6 2 0,3 3 4 0,0 3-1 16,1 2-8-16,-1 2-7 0,3-1 3 16,2-1 1-16,2-2 6 0,3-2-2 0,5-9-5 0,1-8-8 15,0-10 0-15,7-7 2 0,5-9 3 16,0-6 14-16,2-4-1 16,2-3-4-16,3-4 3 0,2-6-7 0,1-6 7 0,3-5 5 15,-2 0-6-15,1-3 6 0,1-2-7 0,0-2 1 0,2-2 3 16,1-1 0-16,1-1 0 0,-1 4 2 15,1 4 3-15,-4 3-7 0,0 4 0 0,-4 3 1 16,-4 5-2-16,-1 2 4 0,-3 3-2 16,-2 3-6-16,0-1 2 0,-3 2-2 0,-1 4 5 15,0 3 3-15,-3 5-5 0,2 3 4 16,-4 4-11-16,-2 2 3 0,1 6-4 0,-1 4 5 0,0 1 8 16,-1 3-8-16,-3-2 2 0,0 1-4 0,2-1-3 15,-3 0 8-15,-1 2-3 0,1-3-2 0,-3-1-5 16,-1-2-14-16,1-7-3 0,-1-1-15 15,0-5 0-15,-1-4-9 0,2-1-19 0,-1-6-31 16,-2-3-71-16,-2-2-124 16,6-4-526-16,1 1-911 0</inkml:trace>
  <inkml:trace contextRef="#ctx0" brushRef="#br0" timeOffset="301964.7633">19297 16984 2905 0,'0'0'129'0,"0"0"-56"16,0 0 14-16,0 0 1 15,0 0-6-15,0 0-29 0,0 0-27 0,129-47-18 0,-88 47-5 16,4 1-4-16,2 5 7 0,3 0-4 16,0 2-25-16,2-1-31 0,1-2-99 0,0 2-184 0,-11-4-709 15,-16-2-655-15</inkml:trace>
  <inkml:trace contextRef="#ctx0" brushRef="#br0" timeOffset="302322.3333">20858 16918 2594 0,'0'0'248'0,"0"0"-61"0,0 0-20 16,0 0-26-16,0 0-41 0,0 0-18 0,0 0-25 15,0 0-23-15,0 0 4 0,0 0-9 0,0 0-1 16,0 0 4-16,0 0-8 0,0 0-1 0,117 105-11 16,-102-83-4-16,-4 0-1 0,-1 3 3 15,0 0 1-15,-4 0-3 0,-1 3 1 0,0 2-7 16,-3 1-1-16,-2 0-2 0,1 1 6 15,-2 1 4-15,-6-2 1 16,1 1-4-16,-5-3-1 0,-2 0-4 0,1-1 3 16,-5-1 1-16,3-2-1 0,-5 0 0 0,-1-2-5 15,0-2 1-15,-1-1-4 0,-2-3 2 0,-1-1 0 16,0 0-22-16,-5-3-22 0,-1-2-58 0,-1-2-132 16,8-3-669-16,4-2-921 15</inkml:trace>
  <inkml:trace contextRef="#ctx0" brushRef="#br0" timeOffset="304080.3183">1182 18109 982 0,'0'0'237'0,"0"0"-78"0,0 0 38 0,0 0 8 0,0 0 29 0,0 0-6 16,0 0-50-16,0 0-15 0,0 0-47 0,0 0-6 15,0 0-30-15,0 0-2 0,-78-16 1 0,77 16-41 16,1 0 8-16,0 0-27 0,0 0-11 0,0 0 8 16,0 0-13-16,0 0 10 0,0 0-11 15,2 0 13-15,4 0-19 0,-3 1-4 0,4 2 24 16,3-1-16-16,0 2 13 0,3-1-8 0,5 1-12 16,3 1 12-16,0 0-4 0,6 1 15 15,2-1 2-15,3-1 1 16,1 2 5-16,6-1-22 0,1 2 0 0,2-2-1 15,1-2 4-15,3 2 17 16,0-2-10-16,4 1-3 0,1-1-5 0,3 0-8 0,-3-1 18 16,5 1-4-16,-3 0 5 0,5-2-1 0,-3 2-12 0,3-2-12 0,1 1 7 15,0-1 16-15,2 1 6 16,2-2 3-16,0 1 2 0,2-1-24 0,4 0 0 16,1 0 0-16,1 0 8 0,4-1 11 0,1-3-5 0,1 2 1 15,2-1-15-15,3-2-6 0,3 1 14 0,1 1 12 0,3-4 3 16,2 3-12-16,3-2-19 0,-1-1 3 15,4 1 5-15,-2 1 7 0,-1 1 12 16,1 0-8-16,0-1-11 0,-1 0-6 0,0 2 7 16,2-1 17-16,-2-1-15 0,3 2 22 0,1 0-20 15,1-1-25-15,1 1 15 0,1-1-2 0,0 1 26 16,2-1-8-16,-1 1 7 0,1 0-13 16,3 1-20-16,-1-1 15 0,0 3-5 0,2-2 10 0,-2 0 6 15,3 0-3-15,-2 1 1 16,2-1-11-16,-3 1-6 0,5-2 5 15,-4 1 7-15,2 0 9 0,2-1-10 0,-2 1-1 0,0 1-6 0,2-3-7 16,-1 3 22-16,-2 1 2 0,4-1-7 16,-1 0-4-16,4 0-13 0,-1-2 2 15,2 1 1-15,0 0 13 0,0-1 9 16,2 3-25-16,-3-3 21 0,4 1-18 0,-3 1 7 0,-1-1 6 16,-2 1-4-16,0-2 10 0,0 2-20 0,-2-1 22 0,0-1-21 15,-5 2 1-15,3 0 22 0,-4-1-20 16,4 0 22-16,-4 0-10 0,-1 1-22 0,4-2 25 15,-2 1-19-15,-2-1 12 0,7 1 12 16,-3-2-22-16,1 2 16 0,3 1-20 0,1 0 6 0,2-1 17 16,4 2-17-16,0 0 16 0,4 0-12 15,4-1-16-15,1 1 8 0,3 0-1 0,2 0 21 16,2 0-5-16,1 0 5 0,3 0-7 0,0-1-20 16,-1 0 20-16,4 0-6 0,-3 0 9 0,0 1 2 15,4 0-23-15,-2-2 11 0,-1 2-8 16,-2 0 5-16,3-1 25 0,-2 1-14 15,0-1 7-15,-1 0-7 0,1 0-10 0,-2-2 1 16,1 2 6-16,2 0 6 0,-3-2-3 0,2 1 6 0,-2 0-17 16,3-1-9-16,-3 1 19 0,3 0-11 15,-4-1 22-15,4 2-2 0,-4-1-23 16,0 1 12-16,4-2-9 0,-5 2 12 16,4 0 7-16,-3 0-3 0,-1-1-6 0,3 0-6 15,-3 1-5-15,1 1 2 0,-1 0 3 0,1 0 9 16,-1 0-3-16,0 0 8 0,5 0-7 0,-6 0-13 0,1 1 19 15,-1 0-18-15,1 2 15 0,-4-1-2 16,1 0-14-16,-2 2 5 0,-5-2-6 16,-2 1 3-16,-5-1 8 0,-1 0 7 15,-5-1 1-15,-5 1-7 0,-5 0-8 0,-4 1-9 0,-7-1 10 0,-3 0 16 16,-9 0-9-16,-3 0 15 0,-4 0-21 16,-9 1-6-16,-2-1 13 0,-9 0-4 0,-4 1 12 0,-8-1-3 15,-4-1-16 1,-7 1 3-16,-7 0-6 0,-5-2 16 15,-3 0 19-15,-6 0 2 0,-1 0-5 0,-4 0-23 16,-2 0-2-16,0 0-10 0,0 0 14 0,0 0 13 0,0 0-11 0,0 0 3 0,0 1-10 16,0-1-12-16,-2 0 25 0,0 0-15 15,1 0 22-15,-2 0-9 0,1 0-30 0,2 0 16 16,-2-1-17-16,-2-1 13 0,1 0 1 0,2 1-21 16,-1-3-19-16,-1 2-33 0,2 0-42 0,1-2-73 15,0 2-176-15,0-2-824 0,0 3-472 16</inkml:trace>
  <inkml:trace contextRef="#ctx0" brushRef="#br0" timeOffset="328137.9128">699 18197 728 0,'0'0'540'0,"0"0"-209"15,0 0-90-15,0 0-34 0,0 0-17 16,0 0-8-16,0 0-23 0,0 0-25 0,-36-127-40 16,28 98-21-16,5 1-2 0,-1-7-10 0,2-1 17 15,1-3-13-15,1-6-15 0,0-2-2 0,0-3-16 16,3-3 9-16,4-4 3 0,3-1-12 15,-1-2-4-15,1-1-12 0,2-3-1 0,-2 1 2 16,1 2 0-16,0 0 4 0,-1 0-5 0,0 0 0 16,-1 3-7-16,0 0 0 0,-5 3 2 15,3 1-3-15,-5 1 8 0,3 0-5 0,-3 2-5 16,-2 1 1-16,0-1-5 0,-2-1 7 16,2 1 0-16,-2 1 0 0,-2-3-1 0,2 1-7 15,-4-2 5-15,4 4-2 0,1-1 3 0,0 1 3 16,-1-1-12-16,2 3 7 0,0-1-5 0,0 1-1 0,3 2 12 15,0 0-9-15,3 2 5 0,-3 2-3 16,2 0-2-16,-1 5 9 16,1 1-1-16,-3 3 4 0,0 2-1 0,-1 2-4 0,0 3-3 15,-1-1-5-15,1 5 9 0,-1 0-9 0,0 1 0 16,3 2 3-16,-2 1-14 0,0 2 10 0,0 1-2 16,0 0-1-16,1 0 2 0,3 2 0 0,0 1 2 15,1-1-4-15,-2 2 6 0,3-2-6 16,1 2-2-16,2 2 3 15,1 0-7-15,0 1 7 0,2 0-1 0,2 1-4 0,0 0 11 16,3 0-8-16,2 3 1 0,1-1 4 0,0 1-12 16,1 3 13-16,1-2-4 0,3 3 1 0,-2-1 6 15,1 1-7-15,-1 0 4 0,4 0 0 0,-3 1 1 16,3 3-2-16,7-1-1 16,5 3 5-16,6 0-25 0,-4-1 10 0,-3-2-1 15,-4 2-5-15,1-2 25 0,-2 0-9 0,4 1 3 0,1-3-1 16,3 1-9-16,0-1 10 0,5 0-3 0,3-1 1 15,1 2 8-15,4-2-6 0,2 0 0 0,5 0-2 0,2 0 3 16,7-2-2 0,0 0-1-16,4 0 4 0,2-1-6 0,3 2 4 15,2 0 0-15,1-1-3 0,5-1 9 0,-3 1-10 0,1 0 3 0,-2 0 1 16,-1 1-8-16,-2 1 6 16,4-1-2-16,-1 0 1 0,1 1 3 0,-1 0-1 0,2 0 0 15,-2 1-2-15,0-1 2 0,-2 2-2 16,2 1-1-16,0 0 4 0,3 0-9 0,1 0 8 15,3 1-1-15,-1-2-4 0,3 2 12 0,0-2-9 16,2-1 2-16,2 0 1 0,0-1-8 16,2 0 5-16,2 0-2 0,2 0 3 0,0 0 4 15,-4 1-3-15,2-1 2 0,0 0-3 16,0 0 0-16,0 0-1 0,0 0 0 0,-1 0 1 0,-4 0-6 16,2 0 7-16,-1 0-4 0,0 2 0 0,3-2 9 15,-4 0-7-15,3 0 2 0,0 0-2 16,-3 0-9-16,4 0 8 0,-1 2-2 0,-3 0 3 15,4 1 4-15,1-1-2 0,0 2 2 0,-1-1-5 16,0 1 3-16,1-1-4 0,2 0-2 0,-1 0 6 16,0 4-5-16,1-3 4 0,-2-1 0 15,-2 2-6-15,-2-1 12 0,4 0-9 0,-1 1 2 0,0 0 1 16,-1 0-10-16,-1 0 11 0,0-2-2 16,-3 0 4-16,3-1 2 15,-4 1-3-15,4 0-1 0,0 1-2 0,1-2-1 0,0 0 0 0,1 0-3 16,-4-1 4-16,5-1-10 0,0 0 9 15,-1 0 0-15,0 0-3 0,-1 1 10 16,-3-1-7-16,-2 0 2 0,0 0 0 0,-4 2-4 0,0-2 2 16,-2 0 0-16,-2 0 1 15,-1 0 2-15,-2 0-1 0,-5 0-1 0,1 0-1 16,-1 0 4-16,-3 0-5 0,0 0 2 0,1 0 2 16,-5 0-7-16,2-2 7 0,0 0-3 0,-1-1-1 0,-1 1 5 15,2-2-3-15,-2 2 1 0,0 0-1 0,2-1-5 16,0 1 3-16,-1-1 0 15,2-2 2-15,1 1 2 0,-1 0 0 0,-3 4 0 16,0-3-5-16,1 1 2 0,-1-2-1 0,0 0 0 16,1 1 4-16,0 1-4 0,3-2 4 0,1 1 0 15,0-1-4-15,3 3 9 0,0-2-8 0,3 2 3 16,3 1-1-16,1-1-5 0,2-1 5 16,1 2-4-16,0-2 3 0,2 1 3 0,1-2-3 15,-2 3 3-15,0 0-4 0,-1-1 1 0,-2 1-1 0,3-1 1 16,0 0 2-16,-6 0-3 0,3 0 7 15,-3 1-4-15,-2-3-1 0,-1 2 5 0,0-1-8 0,0 1 3 16,0-1 0-16,-2 1-4 0,-4-1 3 16,2-1-1-16,-4 0 4 0,-2-1-3 15,0 1 2-15,-3 0-2 0,-2 1-2 0,0 0 3 16,-2-2-3-16,-2 3 3 0,0-1 1 0,-3-1-2 16,0 2 2-16,-5-1-2 0,-2 0 0 15,0 1 6-15,-1 1-4 0,-2 0 1 16,2 0-3-16,-2 0-4 0,-2 0 4 0,0 0-2 0,1 0 4 15,1 0 0-15,-4 0 0 16,4 0 0-16,-4 0-4 0,2 0 0 0,-3 1 1 16,3 2-1-16,-3-1 5 15,2-1-3-15,-3 2 0 0,4-2 0 0,-4 1-2 0,1-1 4 16,2 1-2-16,-2 0-1 0,3-1 1 0,-3 1-3 16,-1 0 3-16,-2-2 3 0,-3 1-2 0,1-1 1 0,-3 0 1 0,-2 0-2 15,-2 1-3-15,0-1 2 0,-3 1-2 16,-1-1 2-16,-1 0 4 0,1 1-6 0,-3-1 4 0,-1 0-2 15,0 0-3-15,0 0 6 0,-3-1-3 16,1 0 2-16,-1 1-2 0,-1-1-3 0,3 1 2 16,-2-1-1-16,3-1 2 0,-2 0 3 0,3 1 0 15,1 0-2-15,0 1-2 0,0-1 1 0,-3-1-6 16,1 2 6-16,-3 0 4 0,-5 0-4 0,0 0 4 16,-4 0-6-16,-1 0-1 0,-3 0 4 15,0 0-5-15,-4 2 6 0,-2-2-1 0,0 1-4 16,-2 0 3-16,0-1-2 0,0 0 4 15,0 0 0-15,0 0-2 0,0 0-2 0,0 0-5 16,0 0-1-16,0 1 1 0,0 1 3 0,0 1 5 16,0-1-2-16,3 3 3 0,-2-1-5 0,-1 0 1 15,0 2 2-15,1 0-2 0,-1 2 4 16,0 0-2-16,0 2-2 0,0-1 1 0,0 0-2 16,1 0 5-16,-1 1 2 0,0 1-1 0,0 1-1 15,0-3-2-15,0 2-4 0,0-1-2 0,0 1 3 16,2-3 0-16,-1 1 5 0,0-2-2 15,2 0-1-15,-2-2-2 0,1 0 3 0,0 0 2 16,-1-1 1-16,0 2-1 0,1-3-8 0,-1 0 6 16,0-2-1-16,0 2 2 0,0-1 5 0,1-2-4 15,-2 3-1-15,0-2-2 16,1 0-7-16,-1-1 8 0,1 0 3 0,2 2 1 0,-3-2 7 16,1 0-7-16,-1 0-2 15,1 0 1-15,-1 0 2 0,0 0 1 16,0 0 3-16,1 0-4 0,2 0-3 15,-2 0 0-15,3-2-2 0,-1 0 4 0,4-1 7 0,-1 1-7 16,4-1-2-16,-1 1-2 0,-1 0-13 16,2-1 12-16,0 3 3 0,2-3 0 0,-1 2 6 15,1 1-5-15,2-2-4 0,-2 2-3 0,1 0 1 0,5 0-3 0,-1 0 9 16,1 0-1-16,5 2-6 0,0 0 7 0,1 1-7 0,3 2 4 16,2 0 1-16,2-1-4 0,2 1 4 15,-2 0-3-15,6-1 0 0,0 2 3 0,2-1 0 16,2-1 2-16,3 3 4 0,-1-4-6 15,0 2-3-15,3-2 1 0,-1 1-1 0,-1-1 6 16,1-1 0-16,-1 0-6 0,-3-1-1 0,4 0 1 16,-5 1 1-16,-1 0 3 15,-2-1 4-15,-5 1-9 0,-1 1 3 0,-1-3-2 16,-3 3-4-16,-4-2 8 0,-2 0-1 0,-6 0 3 0,0-1 0 16,-6 0-3-16,-5 0-2 0,2 0 1 0,-5 0 2 15,0 0 3-15,-1 0 2 0,1 0-3 0,-1 0-2 16,0-1 3-16,0 0-4 0,0 1 4 0,0 0 3 15,0 0-8-15,0-1 2 0,0 1-4 16,0 0-3-16,1 0 8 0,-1-1-1 0,0 1 0 16,2 0 1-16,-2-2-8 0,0 2 3 0,1 0 0 15,-1 0 3-15,1 0 1 0,-1 0-2 0,0 0 0 16,0 0-9-16,3 0 8 0,-3 0-5 16,0 0 6-16,0 0 2 0,0 0-6 15,0 0 0-15,0 0-3 0,0 0 0 16,1 0 4-16,-1 2 1 0,1 0 3 15,3 2 1-15,-2 0-4 0,1 0-2 0,1 1 2 0,-1 1 2 16,0-1-4-16,1 3 6 0,2-1-3 0,-1 0-3 0,0 0 6 16,0 1-4-16,0 2 2 15,0-1 3-15,1 0-6 0,-2 0 3 0,2 2-2 0,-2-1-3 16,2 0 8-16,0 2-1 0,1-2 1 0,0 1-2 16,3-1-2-16,-3 0-2 0,2 0 2 15,-2 1 5-15,1 0-2 0,3-2 1 0,-2-2-2 0,2 3-3 16,1-3 2-16,1 1-1 0,0-1 4 15,0 0-4-15,3 0-1 0,-1-1 2 0,0 1-4 16,1 0 4-16,1 0 0 0,1 0 0 0,-1 0 3 16,1 0-2-16,2-1-2 0,-1 1 0 0,0-1-1 15,-2 0 4-15,-1 2-1 0,-1-3 3 16,-2 1-5-16,-2-2-3 0,-3 0 6 0,-3-1-5 16,2 1 4-16,-5-1 2 0,0 0-6 0,2 0 2 15,-1-1-2-15,-2 0 2 0,2 0 2 0,0 1-1 0,0 0 3 16,-2 1-3-16,2 0 0 15,2 1-3-15,-1 0 3 0,2 1 3 16,-3 0-3-16,5-1 3 0,-4 0-4 16,2-1-3-16,-3 1 5 0,2-1-1 0,-2 1 1 0,0-2 2 15,1 1-6-15,-1 0 3 0,-2 1-4 16,-1 0 3-16,0 1 3 0,0-1 0 0,0 1 1 0,0 2-4 0,0 0 1 16,0 1-3-16,0 1 3 0,0 0 3 15,0 2-3-15,-1-1 1 0,2 1-1 0,-1 2-3 16,0 0 7-16,-1 3-4 0,1-2 4 0,0 3-2 15,0-1-5-15,0 2 1 0,0 2-1 0,0-1 2 16,0-1 2-16,1 2 1 0,-1-2-1 16,0-1-3-16,1 2 1 0,3-2-1 0,0 1 1 0,-3 1 6 15,3 0-5-15,2-1 3 0,-4 0-1 16,5 0-6-16,-5-3 6 0,2 0-3 16,1-2 0-16,-4-1 5 0,3-2-8 0,-1 0 3 15,-1-1-1-15,0-1 1 0,3 0 3 0,-1-1 0 16,-1-1-1-16,0 0-3 0,0 0 2 15,-2 0-5-15,0 0 6 0,0 0 4 0,1-1-8 0,-1 0 8 16,0-2-8-16,-1 1 1 0,0-1 5 16,2 3-5-16,-2-2 4 0,1 2-2 15,0 1-3-15,-1 0 3 0,2 0-4 0,2 1 6 0,-1-1 0 16,-1 3-1-16,-1-2 2 0,3 2-7 0,0 1 4 16,-3 1-3-16,3 3 2 0,-1 0 3 15,-1 2-6-15,-1-1 6 0,1 1-4 0,1-2 1 16,0-1 6-16,-1 1-6 0,0 0 4 0,-1 0-5 15,2 2-6-15,0-1 4 0,-2-1-2 0,1 0 5 16,1 0 7-16,-2 0-5 16,1 0-2-16,-2 0-5 0,1 0 4 0,0 0-2 0,-1-2 4 15,0 1 3-15,0 2-11 0,0-2 8 16,0 3-4-16,0-4-2 0,0 1 12 0,0 0-9 0,0 2 3 16,0 1-1-16,0 0-8 0,-2-1 6 15,-1-2-1-15,0-1 4 0,1-1 1 0,0 2-1 16,-1-3-1-16,1 3-4 0,-1-1 6 15,1 0-3-15,-4 0 0 0,3 0 4 16,-1-1-11-16,0-1 4 0,-1 1 1 0,0-1-2 0,2-2 13 0,-5 1-9 16,3-1 7-16,-1 1-7 15,-1-1-5-15,2 0 3 0,-3-2-4 0,3 0 8 0,0 0 0 16,3 1 5-16,-2-1-4 0,0 1-6 0,3-3 6 16,-2 0-8-16,1-1 5 0,-1-1 3 15,2-1-10-15,1 0 9 0,-1-2-4 16,1-1-3-16,0 0 7 0,0 0-18 0,0 0-1 15,0 1-9-15,0-1-20 0,0 0-14 0,0 0-45 0,0 0-77 16,2-5-223-16,2-2-789 0,-1 4-422 0</inkml:trace>
  <inkml:trace contextRef="#ctx0" brushRef="#br0" timeOffset="352994.9202">26964 11519 657 0,'0'0'413'0,"0"0"5"0,0 0-69 0,0 0-51 0,0 0-46 0,0 0-61 0,0 0-51 0,0 0-37 15,0 0-33-15,0 0-15 0,0 0-12 16,0 0-9-16,15-103-11 0,-15 103-4 0,0 0-8 15,0 0-5-15,0 0 0 0,2 3-6 16,-1 1 3-16,1 2 1 0,1 2-1 0,-1 2 9 0,4 2 0 16,-3 1 1-16,3 2 1 0,-2 0-3 0,1 1-3 15,0-2 0-15,4 1 4 0,-1 0-2 16,0-1 4 0,1 0 0-16,3-1 1 0,1-2 7 0,1-3 5 0,4-1 10 15,6-3 6-15,3 0 3 16,3-4-1-16,6 0-6 0,5-7-6 0,5 0-1 0,2-4-6 15,0-2-3-15,-2-1-6 16,3 0-4-16,-6-2-2 0,1 3-3 0,-2-4-1 16,-5 1-1-16,1 3-3 0,-7-2 3 0,-5 3 2 15,-3 3 1-15,-3-2 1 0,-6 3-1 0,0 0 1 0,-5 1-1 0,-2 3-1 0,0 0 0 0,-5 1-3 16,0 0 3-16,-2 2-2 0,2 0 0 16,-2 1-1-16,0 0-5 15,0 0 1-15,0 0-5 0,0 0-3 0,0 0-8 0,-3 2-17 0,2 3-14 16,-6 3-20-16,-1 4-16 15,-5 2-17-15,-5 6-47 16,-6 1-90-16,-1 3-240 0,2-4-677 16,5-7-272-16</inkml:trace>
  <inkml:trace contextRef="#ctx0" brushRef="#br0" timeOffset="353547.6606">26565 11922 1052 0,'0'0'899'0,"0"0"-651"0,0 0-25 0,0 0-45 16,0 0-47-16,0 0-27 0,0 0-39 0,0 0-33 16,0 0-24-16,0 0-5 0,0 0-2 15,0 0 4-15,0 0 8 0,76-49-3 0,-68 58 3 16,1 3 1-16,0 3-4 0,-3-1 10 15,3 3-1-15,-3 0 2 0,0 1 8 0,2 1-8 16,-3 1-2-16,0 1 0 0,3 1-3 0,-3 0 3 16,1 0 0-16,0-1-3 0,1-3-3 0,2-2 1 15,-1-2-1-15,2-1 4 0,3-2 10 16,2-2-2-16,5-1 4 0,2-2 1 0,4-1-5 16,9-4 9-16,2 0-1 0,8-3-2 15,6-6-1-15,7-5-10 0,8-2-3 0,5-1-2 0,4-5-2 16,5-3 1-16,5-2 2 0,1 0 3 15,2-3-3-15,-1 1 4 16,2 2-1-16,1 0 2 16,-6 1 6-16,-1 2-10 0,-5 1 0 0,-6 2-4 0,-7 3-7 0,-6 0 5 15,-2 0-1-15,-5 3 0 0,-3-2 8 0,-7 5-7 0,-7 0 1 16,-6 1 1-16,-3 1 0 0,-9 1 9 16,-3 2 3-16,-4 1-2 0,-3 1-2 0,-2 0 2 0,-3 0-6 15,1 2 4-15,-1-2-1 0,-2 3-13 16,1-2-7-16,-1 2 0 0,0 1 0 0,0 0 0 15,0 0 0-15,0 0 0 0,0 0 0 0,0 0 0 16,0 0 0-16,0 0 0 0,0 0 0 16,0 0 0-16,-1 0 0 0,-1 0 0 0,1 0 0 15,-1 0 0-15,0 0-10 0,0 2-13 16,-5 1-3-16,0 4-21 0,-3 1-21 0,-6 4-38 0,-3 1-68 16,-3 1-166-16,3-1-940 0,7-6-511 0</inkml:trace>
  <inkml:trace contextRef="#ctx0" brushRef="#br0" timeOffset="459017.2157">21112 16836 0 0,'0'0'0'0,"0"0"0"16,0 0 72-16,0 0 200 0,0 0-30 15,0 0-49-15,0 0-32 0,0 0-24 0,0 0-24 16,0 0-8-16,0 0-7 0,0 0 1 0,34-7 14 16,-28 8 2-16,-4 0 8 0,3 2-2 0,-1-1-9 15,-2 0-4-15,2 0-6 0,-1 0-5 16,0-1-4-16,-2 1-9 0,2 0-8 0,1-1-5 15,-3 1-3-15,3-1-6 0,1 0-2 16,-2-1-7-16,4 0-5 0,0 0 4 0,2 0-6 0,1-3 4 16,5-2-6-16,1-2-7 0,5-3-4 15,4-2-5-15,5-4-2 16,3-2 2-16,5-1-4 0,2-3 0 0,3-1 0 0,3-3-1 16,-1 1-3-16,4 0 2 0,1-3 0 0,1 1-11 15,-2-3 4-15,0 2-10 0,-1-1-2 0,1 0 4 16,1 0-3-16,-2 2 3 0,-2-3 2 15,2 1-8-15,-2-1 2 0,-1 0 1 0,-1 0 4 0,1 2 8 16,-1-2 3-16,3 3-1 16,-3-1-5-16,0 2-3 0,1 1-3 15,-3 0-1-15,-1 4 3 0,-2-1-1 0,-2 1 1 0,-1 3-3 16,-4-1-3-16,-2 3 3 0,-8 2-3 0,3 3 2 0,-4-1 3 16,-2 3-6-16,-3 0 4 0,2 2-4 15,-7 0-1-15,1 1 4 0,-1 2 0 0,-1-1-3 16,-1 0 0-16,1 2-1 0,-3-1-2 0,-3 3 2 0,2-1 2 15,-3 1-4-15,2-1 4 0,-2 1-2 0,-1 0-6 16,-1 1 8-16,0 0-4 16,2-1 4-16,-2 1 1 0,0 0-4 15,-1 0 0-15,0-2-2 0,1 2 2 0,-1 0 2 0,0 0-2 0,0 0 1 16,0 0-1-16,0 0-1 0,0 0-1 16,0 0 0-16,0 0 4 0,0 0-2 15,0 0 1-15,0 0-4 0,0 0-1 0,0 0 1 16,0 0-1-16,-1 0 1 0,0 0 0 0,0 0-2 15,-3 2 4-15,2-1-2 0,-3 1 2 0,0 2 3 16,-3-2 0-16,2 1 2 0,-4-2-6 16,0 1 2-16,-4 1-1 0,1-1 0 0,-4 0 5 15,0 1-4-15,-2-1 1 16,-2 0-1-16,0-1-4 0,1 1 4 0,0-1-1 16,0-1 3-16,2 0 3 0,-2 0-4 0,2 0 0 0,4 0-2 0,-1 0 1 15,1-1 2-15,3-1 0 0,-1 0 1 0,2 0-3 16,2 1 1-16,-2-2-1 15,6 1 0-15,-2-2 2 0,4 3-2 0,0 1 5 16,2-1-3-16,0 1-4 16,0-1 7-16,0 1-6 0,0-2 2 15,2 0-1-15,3 0-5 0,6-2 3 0,5 1-2 0,5-1 3 0,6 0 3 0,3 1-1 0,4-1 2 16,3 2-1-16,3-1-1 0,3 3-3 16,-3 0 2-16,-1 0 2 0,-4 7-4 0,-3-1 5 15,2 3-4-15,-8 2 0 0,0 2 6 0,-6 1-6 16,-4 1 5-16,-4 4 0 0,-4 0-6 15,-2 2 7-15,-6 5-1 0,-5 2 3 0,-5 4 5 16,-4 3-1-16,-7 3-3 0,-1 4-5 16,-7 0-4-16,-3 3-20 0,-2 1-33 0,1 1-81 15,4-12-311-15,14-11-1120 0</inkml:trace>
  <inkml:trace contextRef="#ctx0" brushRef="#br0" timeOffset="478036.8105">24626 15095 1355 0,'0'0'590'0,"0"0"-254"0,0 0-66 0,0 0-23 16,0 0-36-16,0 0-35 0,0 0-43 0,0 0-27 15,0 0-19-15,0 0-13 0,0 0-6 0,0 0-8 16,13-86-10-16,-13 86-13 0,1 0-11 0,-1 0-13 15,0 0-5-15,0 4-3 0,2 3-6 16,-2 2 2-16,0 5-2 0,0 3 1 0,0 4 9 16,3 3 2-16,-2 3 2 0,0 1 1 15,1 3-4-15,-2 1-4 47,6 4-1-31,-5 0 1-16,1 0-1 0,0-2 1 0,0 0-4 0,2-2-1 0,-2-1-2 0,-1 0 1 15,2-2 2-15,0-2 4 0,-1-4-6 0,0-2 1 0,-1-2-8 16,4-5-10-16,-3-1-6 0,1-2-17 0,-2-4-20 0,5 1-27 0,-3-7-34 16,4-1-62-16,2 0-155 0,-4-3-780 15,1 0-615-15</inkml:trace>
  <inkml:trace contextRef="#ctx0" brushRef="#br0" timeOffset="478326.9481">24598 15015 2333 0,'0'0'262'0,"0"0"0"0,0 0-46 0,0 0-35 0,0 0-43 16,0 0-47-16,0 0-38 0,0 0-28 0,0 0-9 16,0 0-9-16,0 0-2 0,0 0-1 0,0 0 0 15,153-74-1-15,-113 96-1 0,8 3 3 0,-2 1-2 16,6 3 3-16,0 2-3 0,1 1-1 0,-2 0-1 16,-2 4 1-16,-4 0-1 0,-6-2 4 0,-7 1-7 15,-6-2 4-15,-11-3-4 0,-4 0-1 0,-9-5 6 16,-2 0-3-16,-9-4 4 0,-8-1-1 15,-8-2 3-15,-5-2-1 0,-6-1 3 16,-5-1 2-16,-4-1-4 0,1-1 6 0,-3-3-5 16,3-1-4-16,1 0 5 0,1 0-6 0,4-1 2 15,4 0 1-15,2 0-8 0,5-3 2 16,2 0-11-16,5-2-13 0,6-2-23 0,4 0-36 16,6-6-71-16,4-4-185 0,0 0-791 0,3 4-600 15</inkml:trace>
  <inkml:trace contextRef="#ctx0" brushRef="#br0" timeOffset="478952.3384">25339 15369 1913 0,'0'0'509'16,"0"0"-291"-16,0 0-43 0,0 0 11 0,0 0-21 15,0 0-53-15,0 0-38 0,0 0-28 0,123 3-10 16,-87 0-4-16,-1-2-14 0,5 0-2 0,5 0-9 15,0 0-1-15,4 1 0 0,-3-2-1 0,0 1 1 16,-4-1 1-16,-2 0 0 0,-7-5 3 16,-4 0 1-16,-6-3 13 0,-7 1 9 0,-4 0 14 15,-4-1 9-15,-3 0-5 0,-3 0-2 0,-2 1-9 16,0 0-9-16,0 2-4 0,-2-1-7 16,-4 0-3-16,-1 1-5 0,0 2-4 0,-1-1-4 15,-3 3-2-15,0 1 0 0,-2 0-2 16,-4 2 3-16,-1 4-2 0,-1 4-3 0,-2 0 6 15,2 3-6-15,1 1 2 0,3 3 0 0,6 1-5 0,1 3 3 16,2-1-4-16,6 4 5 0,1-2 5 16,6 2-6-16,12-3 5 0,5-2-6 0,10-3 3 15,7-4 0-15,3-3-1 0,5-5 6 0,1-3-10 16,0-1 9-16,-2-3-3 0,1-5-3 16,-4-5 4-16,-1-2-9 0,1-2 5 0,-1-1 2 15,1-3-4-15,-2-4 6 0,1 0-6 0,-1-4 4 16,-4-1 4-16,-3-4-1 0,-1-2 3 0,-5-3-4 15,-3-1-3-15,-2-2 2 0,-4 1-3 0,-6-1 6 16,-5-2-2-16,-2-1 2 16,-7 2 1-16,-1 2-4 0,-7 3 8 15,-1 5-6-15,-3 4 5 0,2 6 6 0,-2 3-6 0,1 4 9 0,1 5-2 16,1 4-2-16,1 3-3 0,2 4-10 0,0 0 0 16,0 6 0-16,-3 9 0 15,1 3 0-15,0 8 0 16,1 6 0-16,1 4 0 15,1 6 0-15,3 4 0 0,1 0 0 0,0 5 0 0,0 2 0 16,1 1 0-16,5 3 0 0,-2 0 0 0,0 2 0 0,1 0 0 16,-3 0 0-16,2-1 0 0,-4 0 0 0,1-1 0 15,0-4 0-15,-1-2 0 0,-3-7 0 0,-1-2 0 0,-1-7 0 0,0-3 0 16,-1-5 0-16,0-4-18 0,-1-3-36 0,5-6-19 16,-1-3-41-16,2-5-42 0,1-5-71 15,0-1-279-15,0 0-1120 0</inkml:trace>
  <inkml:trace contextRef="#ctx0" brushRef="#br0" timeOffset="479362.9112">26540 15455 2201 0,'0'0'167'0,"0"0"-17"15,0 0 8-15,0 0 3 0,129 0-28 16,-90 2-51-16,3 2-40 0,2-2-13 0,4 0-13 15,0-2-1-15,0 0-4 0,0 0-5 0,-2-3 2 16,-3-4-2-16,-2-3 3 16,-2-1 8-16,-4 0 6 0,-7-2 21 0,-2-1 14 0,-4 1 19 0,-2-4 6 15,-5 2-6-15,-4-2-1 0,-1 2-12 16,-4 0-4-16,-1 0-5 0,-3 1-10 0,-2 1-4 16,2 2-10-16,-2 1-1 0,1 3-1 15,-1 2-13-15,0 2 7 0,0 0-8 0,0 3-6 16,0 0 5-16,0 0-12 0,0 2 1 0,0 5-3 15,1 4 0-15,2 4-1 0,-1 4 1 0,2 5 1 16,0 2-5-16,-1 2 4 0,0 1-5 16,1 3-2-16,-2-1 10 0,0-1-8 0,4 0 10 0,-4-3 1 15,2-1-12-15,1-3 9 0,-1-4-6 16,-2-1 2-16,2-2 4 0,-2-2-10 0,-1-2-8 16,1-1-15-16,-1-3-23 0,0-5-22 15,-1 1-34-15,0-4-41 0,0 0-58 0,0-2-232 0,0 0-973 0</inkml:trace>
  <inkml:trace contextRef="#ctx0" brushRef="#br0" timeOffset="479603.4216">27204 14963 2591 0,'0'0'226'0,"0"0"-17"0,0 0-40 0,0 0-33 0,0 0-42 0,0 0-42 0,0 0-22 0,0 0-24 0,0 0-7 0,0 0-6 15,0 0-2-15,0 0-6 0,0 0-34 0,89-35-65 16,-70 54-146-16,-5-3-502 0,-3-5-949 0</inkml:trace>
  <inkml:trace contextRef="#ctx0" brushRef="#br0" timeOffset="480183.979">27850 15254 3024 0,'0'0'145'0,"0"0"-1"0,0 0-5 0,0 0-21 0,0 0-21 0,0 0-29 16,0 0-26-16,0 0-19 0,0 0-11 16,0 0-8-16,0 0 2 0,0 0 1 15,0 0-5-15,0 0 4 0,107 41-2 0,-97-18-2 0,-1 1 0 16,3 2-2-16,-1-1 1 0,-1 0-3 15,4 0 3-15,-4-3 0 0,0-1 1 0,0-3 2 0,-1-3 2 16,-3-1-4-16,1-2-5 0,1-3-9 16,-5-2-5-16,3-2-3 0,-4-2 3 0,0-2 6 15,1-1 3-15,2 0 4 0,-2-7-2 16,5-1 2-16,1-3 0 0,3-2-1 0,-2 0 4 0,1-1-2 16,3-1-3-16,-1 1 6 0,0-4-4 15,-1 1 4-15,0 1 6 0,2-1-4 16,-2 1 0-16,0 2 1 0,-1 1 0 0,1 1 0 15,0 3-1-15,0 0-7 16,-2 5-3-16,0-2 4 0,0 1 0 0,-2 2 1 0,2 0 2 16,-1 2-8-16,-2 1 2 0,2 3-3 0,1 2-1 15,0 4 5-15,0-2 0 0,3 2 6 0,3 1-2 16,-1 0-3-16,2 1 1 0,3-3-3 0,0 1 2 16,1-1 5-16,0-2 0 0,4-3 4 0,1-1 2 15,2-1-3-15,-1-1-2 0,-1-2-2 16,1-4 2-16,-2-2 2 0,3-1 4 0,-4-1-4 15,3-2 4-15,-5 2 1 0,0-4-1 0,-2-1 5 16,-2 0-1-16,-3 0 5 16,-2 0 5-16,-2 2-2 0,-1-1 5 0,-1 1-8 15,-4 0 4-15,2 3 3 0,-5 1-2 0,0 3 5 0,0-2-4 0,-2 3-2 16,0 2 2 0,-4 1-7-16,-2 2-3 0,-2 0-4 0,-5 1-6 0,-4 5 0 15,-3 2-1-15,-6 3 6 0,3 2 0 16,-2 3 2-16,1 2 0 0,5 2-4 0,3 2 3 0,1 0-4 15,8 0-4-15,2 3 2 0,5 0-6 0,0-1 2 16,11 2 4-16,7-2 1 0,5-1 1 0,7 0 2 16,5-1-1-16,4-2-2 0,6 0-6 0,-2-3-4 15,3 0-15-15,-1-3-25 0,4-1-42 16,-5-4-111-16,-8-2-500 0,-13-4-1154 16</inkml:trace>
  <inkml:trace contextRef="#ctx0" brushRef="#br0" timeOffset="483204.6471">30174 15227 2266 0,'0'0'272'0,"0"0"-74"0,0 0-8 15,0 0-19-15,0 0-28 0,0 0-26 0,0 0-33 16,0 0-7-16,0 0-18 0,0 0-5 0,0 0-7 15,0 0-14-15,13-71-6 0,-13 71-11 0,0 0-4 16,0 1-3-16,0 2-2 0,0 3 1 16,0 4 0-16,0 3 7 0,0 3 2 0,1 1 3 0,-1 4 3 15,0 1-9-15,0 3 2 0,1 1-3 0,0 1-6 16,4 2 0-16,-2 0-8 0,3 1 2 16,-2 0 0-16,2-3 1 0,0 1 1 15,4-5-4-15,-1-2 2 0,2-3 5 0,2-2-2 16,1-2 1-16,1-3-5 15,3-1-1-15,1-5 2 16,-1-1 1-16,1-4 5 0,-2 0-2 16,1-5 2-16,1-3-2 0,-5-3-2 0,4-2 2 0,-3-1-3 15,-1-1 5-15,-2-2-1 0,-1 0-5 0,3-3 1 0,-3-1-2 16,0-3 3-16,-1 2 5 0,-4 0-4 0,2 2 3 0,1 1-1 0,-6 2-1 16,2 5 1-16,-3 1-2 0,-1 4 1 0,-1 3-5 15,0 3 6-15,0 0-4 0,0 0-3 0,0 1 5 16,0 0-7-16,-3 5-1 0,-2 4 2 0,1 3-4 15,-3 4 0-15,2 1-1 16,-1 1 0-16,3 3 7 0,3-1 2 0,0 2-1 16,0-1-3-16,2-2-6 0,5-1 4 0,2-1 4 15,1-4 2-15,3-2 4 0,0-3-3 0,5-3-3 16,-1-4-2-16,0-1 0 0,3 0-2 0,4-5 5 16,-2-4 2-16,-1-2-3 15,1-1 2-15,-1-3-5 0,-1-3 2 0,-1 0 6 0,0 0-3 16,-4-2 1-16,1-2-1 0,-3 1-8 0,-2-2 12 0,-1 3 0 15,-1-2 2-15,-1 1 0 0,-5 0-5 0,2 2-2 16,-3-1-2-16,-4 2 5 0,2-1-6 16,-1 4 4-16,-5 1 0 0,-3 1-4 0,0 1 4 15,-2-1-5-15,0 3 2 0,0 2 3 16,-3 0-3-16,0 3-2 0,-1 3-8 0,-1 1-9 16,3 1-13-16,-2 0-18 0,2 2-21 15,2 4-32-15,2 1-50 0,0 2-102 16,6-3-283-16,1-1-1094 0</inkml:trace>
  <inkml:trace contextRef="#ctx0" brushRef="#br0" timeOffset="483862.3718">31578 15184 2030 0,'0'0'625'0,"0"0"-445"0,0 0 11 0,0 0-7 15,0 0-34-15,0 0-42 0,0 0-34 0,0 0-25 16,0 0-16-16,0 0-8 0,0 0-8 0,0 0 4 16,0 0-2-16,-118-3-1 0,97 15 3 15,1-1-8-15,2 1 2 0,1-1 0 0,1 1-5 16,4 1-3-16,2 0-4 0,4-2-4 0,3 1 2 16,1-3-1-16,4 1 3 0,-2-2 1 15,8-2-2-15,2-1 0 0,1-1 0 0,8-3 1 16,2-1 1-16,1 0 3 0,7-2-1 15,2-3-5-15,1-1 6 0,5-1-7 16,-5 1 2-16,0 1 3 0,0 0-7 0,0 4 3 0,-3 0-1 16,-1 1-4-16,-2 0 4 0,-5 6 1 0,-3-1 0 15,-4 3 4-15,-1 3-7 0,-5-1 2 0,-3 1-2 16,-1 2-9-16,-3 0 11 0,-1 1-4 0,1 1 3 16,-1-1 5-16,-4 0-6 15,-2 0-2-15,-1-1 3 0,1-3 3 0,-3-2-3 0,2-1-3 16,3-2-7-16,-1-2-7 0,4-2 4 0,1-1 1 15,1 0-2-15,8-1 12 16,2-4-8-16,8-2 7 0,5-3 1 16,2 0-7-16,5-2 8 0,0-1 2 0,1-2 2 0,5 0 0 0,-4-2 3 0,5-3-1 15,-1-4 2-15,-1 0 5 0,0-3-9 16,-1 0 5 0,-1-1 7-16,-3 0-4 0,1 3 11 0,-8-1-1 0,-4 1 3 0,-5 2 10 0,-5 1-7 15,-3 3 3-15,-4 1-1 0,-2 3-3 16,-1 1 2-16,0 2-3 0,-4 3-3 0,3 0-5 15,-2 5-5-15,0 0-11 0,0 3 0 0,3 1 0 16,-2 0 0-16,0 8 0 0,-3 3 0 0,1 7 0 16,-4 3 0-16,3 4 0 0,-1 4 0 15,0 3 0-15,-1 3 0 0,-2 3 0 16,-2 2 0-16,-6 3 0 0,3 1 0 0,-4 1 0 16,0-3 0-16,0-3-12 0,4-4-37 15,1-6-16-15,3-3-7 0,1-6-19 0,3-4-24 0,1-5-36 16,1-4-103-16,2-3-219 0,1-3-722 0,1-1-423 15</inkml:trace>
  <inkml:trace contextRef="#ctx0" brushRef="#br0" timeOffset="484347.1994">33006 15079 2695 0,'0'0'233'0,"0"0"-20"0,0 0-25 0,0 0-33 0,0 0-53 0,0 0-25 16,0 0-31-16,0 0-12 0,0 0-9 15,0 0-6-15,0 0 2 0,0 0 1 0,0 0-1 16,0 0-1-16,-29 66-22 0,-6-37-4 0,3-2-10 16,-1-2 4-16,-1-3 15 0,0 0 2 0,3-3 10 15,1-1-12-15,2-6 2 0,3-1-2 16,-2-4-9-16,5-1 11 0,1-2 0 0,3-3 1 16,3-1 1-16,1 0-4 0,1 0-2 0,4 0 0 15,3 0 7-15,1-1-6 0,3-1 3 16,1 1-5-16,1 0-5 0,0 1 3 0,0 0-5 15,0 0 3-15,4 0 6 0,5 4-10 0,2 0 3 16,6 4-4-16,2 3-5 0,3 1 12 0,6 1 2 16,3 2 1-16,4 4 3 0,5-1-6 0,-1 4-2 15,2 0 5-15,-4-2 4 0,-1-1 17 16,-5-3 4-16,-3-1-3 0,3 1-6 16,1 1-11-16,1 2-3 0,3 0-1 0,0 3 8 0,0-3-10 15,-3 0 2-15,-4-3-2 0,-2-1-5 0,-5-4 7 16,-4-2 1-16,-4-2 6 0,-5-3 6 15,-2-2 8-15,-4-1 6 0,-2-1 0 16,-1 0-7-16,0 0-22 0,0 0 0 0,-1-3 0 16,-2-1 0-16,-1 0 0 0,2-1 0 0,-1 1 0 15,0-1 0-15,1 2 0 0,2 1 0 0,-2 0 0 16,1 0 0-16,1 1 0 0,-1 1 0 0,1 0-3 16,-1 0-77-16,0-2-61 15,-1 2-96-15,1 0-235 16,1 0-1308-16</inkml:trace>
  <inkml:trace contextRef="#ctx0" brushRef="#br0" timeOffset="495143.5583">23676 16944 0 0,'0'0'0'0,"0"0"152"0,0 0 236 16,0 0 8-16,0 0-23 0,0 0-49 0,0 0-40 0,-118 21-30 16,108-19-45-16,2-2-26 0,1 0-26 0,5 1-27 15,1-1-7-15,0 0-18 0,1 1-14 16,0-1-14-16,0 1-11 0,0-1-15 0,0 0-15 16,0 0 2-16,0 0-17 0,0 0-1 15,0 0 3-15,1 0-17 0,0 0 14 0,7 0-2 16,4 0-2-16,6-2 14 0,7-5-10 0,10-3 0 15,5-1-4-15,1-2-7 16,2-3 2-16,-1-4-4 0,0-3 4 16,3-3 1-16,-1-1-1 0,-2-5 2 15,4-1-4-15,-4-3 2 0,0-2-2 0,0-2 0 0,-3-2 2 0,-3-3-5 16,-1 0 3-16,-7-3-2 0,-3 4 0 0,-5 0 5 0,-4 3-4 16,-4 6 4-16,-3 4 3 0,-5 4-3 0,1 5 8 15,-4 4-1-15,-1 3 1 0,0 4 5 16,-5 2-3-16,2 2-2 0,-3 4-6 15,4 3-5-15,-4 0-9 0,-1 6-4 0,-2 7 4 16,-3 7-4-16,-5 5 7 0,4 7-3 16,-4 2-3-16,5 5 7 0,1 6-4 0,3 1 4 0,4 4-1 15,2-1-6-15,2-1 1 0,2-3 0 0,4-3 0 16,8-4 5-16,-1-4-3 0,6-5 1 0,-4-5-3 16,7-5 1-16,-1-5-2 0,0-4 1 0,0-4 5 15,0-5-8-15,-2-1 7 16,-2-9-3-16,2-4-3 0,-1-4 8 15,0-3-5-15,-3-3 5 0,1-2-2 0,-2-4-2 0,2-4 2 0,-4-2-4 0,1-3 2 16,0-4 2-16,0 1-1 0,-2 0 3 16,0 2-5-16,-2 3 1 0,2 4-2 15,-1 3 1-15,-2 4 0 0,0 4 2 0,1 3 0 16,0 6 1-16,-3 1-2 0,-2 5 0 0,3 3-4 16,-4 3-2-16,4 4 4 0,-3 8-8 15,5 3 7-15,2 7-5 0,-1 5 5 0,3 4 3 16,2 5-1-16,-3 3 4 0,4 4-4 15,-2 0 2-15,-2 2-3 0,3-1 2 0,-1-3-3 0,2-6-11 16,0-1-3-16,6-6-7 0,2-5-2 0,1-7 8 16,7-4-2-16,2-5 2 15,1-4-2-15,8-3-5 0,1 0 5 0,1-7 3 0,3-3 7 16,1 1 7-16,-2-2 1 0,2-1 2 0,-1 1-1 16,-1-2-6-16,-1 2 3 0,-1 1-1 0,-2 0 4 15,-2 2 1-15,-6 0 1 0,-1 0-2 0,-2 3-2 16,-5-2 5-16,-2 0-2 0,-4 1 4 15,-2 1 2-15,-5 1-5 0,-3-1 6 0,-5 1 3 16,-3 1 6-16,-3-1 9 0,0 2-1 16,0-1 0-16,-7 0-10 0,-3 0-3 0,-4 3-6 0,-8 0-2 15,-3 4 2-15,-1 5-4 0,-5 1 2 16,0 1-1-16,1 2-3 0,3 1 6 16,5 1-5-16,3-1 3 15,8 2 1-15,4 0-7 0,2-1 4 0,4 0-6 0,1-1 2 0,6-1 3 0,8 2 1 16,6-3 5-16,3 0-6 0,2-3 3 15,5-3-4-15,5-1-3 0,-2-3 8 0,2-2-6 16,1 0 8-16,-2-2-6 0,1-5-4 16,-3 0 9-16,-1-4-8 0,-4 1 6 0,-2-2 2 15,-2 0-6-15,-4 1 3 0,-4-3-2 16,-3-1 3-16,-2 0 0 0,-2-1 4 0,-2 3-1 16,-4-1-2-16,0 2 3 0,-2 1-4 0,0 3-1 15,-4 0 3-15,0 2-9 0,-2 1 7 0,0 3-3 16,1 1-4-16,-1 1 10 0,-2 0-12 0,-2 4 5 0,1 4 0 15,2 4-4-15,-3 0 5 16,3 5-6-16,3 1 2 0,1 1 3 0,4 5-1 16,2 1 4-16,8 0-6 0,4-1 5 0,5 0-4 0,1-1-1 15,7-5 6-15,-1-2-17 0,3-5 6 16,2-2-8-16,-1-6-3 0,4-3 7 0,-2 0 3 16,1-7 11-16,-1-4 4 15,-1-3-4-15,-2-2 2 0,-1-4-7 16,-4-1 3-16,0-2 6 0,-2-1-3 0,-1-1 3 0,-2-3-5 0,-3-4 4 15,-2-2-2-15,-4-2 4 0,-1-3 5 16,-4-2-3-16,-1-1 8 0,-4 1-1 0,-1 3-3 0,-1 6 10 0,1 6-7 16,-1 6 4-16,-4 5 2 15,1 5-6-15,1 4-1 0,2 2-6 0,-1 4 0 16,2 0-4-16,-1 1 0 0,-1 8-2 0,0 6-5 16,2 5 3-16,-4 4-2 0,2 8 0 15,2 4 5-15,0 2-9 0,1 4 11 0,0 1-6 16,-1 0-3-16,1 0 14 0,-2 4-16 0,-4-1 0 0,1 0-11 15,1-3-25-15,0-4-21 0,1-7-24 16,0-4-25-16,4-7-32 16,-2-5-67-16,0-2-185 0,0-8-777 0,0-1-547 0</inkml:trace>
  <inkml:trace contextRef="#ctx0" brushRef="#br0" timeOffset="495411.0287">26662 16613 2467 0,'0'0'163'0,"0"0"-24"16,0 0-24-16,0 0-22 0,0 0-31 15,0 0-14-15,0 0-17 0,0 0-5 0,0 0 1 16,137 57-12-16,-91-46-23 0,0-1-57 0,5-2-97 16,0-3-182-16,-10-2-366 0,-15-2-806 15</inkml:trace>
  <inkml:trace contextRef="#ctx0" brushRef="#br0" timeOffset="495726.9262">27565 16549 818 0,'0'0'975'16,"0"0"-461"-16,0 0-174 0,0 0-64 15,0 0-71-15,0 0-40 0,77-124-40 0,-71 117-25 0,-1 0-25 16,-2 3-21-16,-2 2-11 0,0 2-23 0,-1 0-8 16,0 6-4-16,0 3-14 0,0 9 8 15,0 3-2-15,0 4 1 0,1 5 6 0,-1 0-4 16,0 2 3-16,1 0-4 0,-1 2 0 0,7 0-1 15,0-1-1-15,3-1 4 0,4-5-5 0,1-4 9 16,3-5-6-16,1-7-4 0,1-4 8 16,1-5-8-16,3-2 5 0,2-1 6 0,4-7-9 0,-1-3 8 15,-2-3-4-15,0-2 3 0,0-1 3 16,-5-2-2-16,-1-1 2 0,0-1-6 0,-2 0 0 16,2-1 0-16,-1 0 0 0,-1 3 5 0,1 0-4 15,-5 2 10-15,2 1 0 0,-1 1-2 16,0 2 9-16,0 0-13 0,-2 3 1 0,2 2 1 15,-3 3-11-15,-1 2 9 0,1 2-5 0,-1 1-3 16,0 3 7-16,0 5-4 0,0 6-1 0,3 4-4 16,-2 3-2-16,-2 3 0 0,0 1 2 15,-3-1 4-15,-3 1-3 0,1 1 4 0,-6-3-2 16,0-1-6-16,2-1 7 0,-4-3-6 0,-2 0 3 16,-1-2 4-16,0-2-12 0,-1-2 7 15,-2-4-7-15,0-1-1 0,1-3 1 16,-2-2-16-16,-1-1-16 0,0-1-33 0,-3 0-53 0,-2-7-98 15,5 2-364-15,4-1-1147 0</inkml:trace>
  <inkml:trace contextRef="#ctx0" brushRef="#br0" timeOffset="496003.2116">27991 16056 2636 0,'0'0'472'0,"0"0"-288"0,0 0-32 0,0 0-2 16,0 0-42-16,0 0-32 0,0 0-27 15,0 0-27-15,0 0-12 0,0 0-14 0,0 0-7 16,0 0 8-16,0 0-28 0,-4-40-40 0,9 54-97 16,-2 0-397-16,1-4-1225 0</inkml:trace>
  <inkml:trace contextRef="#ctx0" brushRef="#br0" timeOffset="500731.2201">29356 16427 0 0,'0'0'95'0,"0"0"378"0,0 0-8 0,0 0-23 0,0 0-82 15,0 0-75-15,0 0-56 0,0 0-28 0,0 0-26 0,0 0-25 16,0 0-15-16,0 0-28 0,29-82-12 16,-22 77-9-16,-4 1-20 0,4 1-5 0,-3 2-24 15,-2 1-13-15,2 0-7 0,-1 8-7 0,2 1 4 16,0 4 3-16,4 4 0 0,0 4 3 0,0 2 0 15,0 5-1-15,-1 0-8 0,0 4 5 0,1 0-6 16,1 0-6-16,-3-1 10 0,-1-1-11 16,2 0 4-16,0-2 1 0,-4-3-8 15,2-3 6-15,-2-5-4 0,2-5-1 0,-3-2 8 16,3-3-6-16,-3-3 2 0,0 0-5 0,2-4-2 16,-2 0-1-16,4 0 2 15,-2-7 5-15,6-2-5 0,2-3 2 16,2-3-2-16,1-2-3 0,0-1 3 15,2-1-8-15,0 1 3 0,-3-1 3 16,2 3-8-16,-5 0 10 0,4 2-5 16,-6 1 2-16,1 4 9 0,-5 2-7 0,1 1 4 0,0 2-7 0,-4 2-3 0,4 2-4 15,-4 0-4-15,-2 0 5 0,3 5-4 0,1 4 9 0,0 2-1 16,0 5 0-16,3 3 9 16,-3-1-6-16,4 6 6 0,0-1 0 15,3 2-6-15,3 0 4 0,-1-4-4 0,2 2 4 16,0-5 2-16,3-1-4 0,2-1 3 0,0-2-4 0,4-3-5 0,-1-4 0 15,4-3-6-15,1-4 0 0,1 0-5 16,-1-1 1-16,3-5-1 0,0-2-7 0,-1-3 9 0,0-2-3 16,0-1 7-16,0-1 5 0,-4-1-1 15,-1-1 7-15,2-1-1 0,-6-3 1 0,4-1 8 16,-4 0-3-16,-1 0 2 0,-3 0-3 0,-3 1-3 16,0 1 3-16,-2-1 1 0,-5 1 7 15,-3 2 2-15,0 3 9 16,-3 1 3-16,-3 2 4 0,1 2 7 15,-2 2-6-15,-4 3-2 0,-2 3-2 16,2 2-17-16,-4 0 1 0,-3 1-7 0,1 5-1 0,1 5 5 0,0 2-3 0,-2 3-1 0,2 2-2 16,3 0-3-16,0 3 0 15,4 0 1-15,-1-1 3 0,5 3-1 16,0 0 4-16,4 1-3 0,1-2-5 0,4 0 8 0,1-2-6 16,2-2 4-16,6-3 2 0,0-1-6 0,2-4 3 15,3-2-5-15,1-2 3 0,5-4 4 16,2 0-2-16,-1-2 2 0,6 0-3 0,-1-3-7 15,1-5 4-15,-1-1-2 0,4-1 5 0,-5-2 2 0,1 0-2 16,-1-1 0-16,-2-1-4 16,-3-1 4-16,0-1-2 0,-6 0 4 15,-4-1 2 1,1 1-4-16,-8-1 4 0,0 0-4 0,-5 1 2 0,-1 0 7 16,-4 1-1-16,-2 3 3 0,-1 1-3 0,1 3-3 0,-7 2 2 15,-2 1 1-15,-2 3 3 0,-2 2-4 0,-5 0-2 0,-1 3-3 16,-1 6-5-16,-1 1 3 0,6 2-4 0,-1 1 4 15,7 1 2-15,7 4-7 0,2 0 4 0,1 3-3 16,10 2-1-16,8 0 7 0,7 1-9 0,6-1-2 0,2 0-7 16,7-1-6-16,7-3 0 0,2-1 1 15,2-2 7-15,1-2 2 0,3-1 3 0,-4-5-4 16,0-4-6-16,-2-2 2 0,-5-2-1 0,2-3 10 16,-4-5 5-16,-2-2-1 0,0-1 4 15,-4-3-4-15,-6-1 3 0,-6-1 5 0,-2 0-1 16,-7 0 5-16,-2 0 0 15,-2-1 2-15,-7-1 7 0,1-1 0 16,-5 1 7-16,-1-1-1 0,-1-1 0 0,-8 4-1 0,0 0-7 16,-5 2-1-16,-1 3-2 0,-5 0-1 0,0 3 0 0,-1 3-3 15,0 1 0 1,-1 2-5-16,1 2 0 0,-1 0 2 0,3 5-5 0,2 3 3 0,5 4-4 16,2 2-4-16,2 3 1 0,5 0 0 0,1 3 4 15,2 2 1-15,1 1-1 0,3 0 0 0,5-2-5 0,8 1-1 16,0-5-1-16,5-1 2 0,2-3 0 15,-1-1-6-15,6-5-2 0,-1-2-6 0,0-5-1 16,-1 0 0-16,2-5 9 0,0-4 5 0,2-3 1 16,0-2 5-16,0-4-2 15,1-2 2-15,3-1 1 0,-2-2 4 0,-1-2-2 0,-1-1-4 16,-1-4-2-16,-2 0-2 0,-4-4 4 16,1-5 4-16,-8 1 1 0,1-4 1 15,-5 0 0-15,-2 1-1 0,-2 4 3 0,-3 3 7 16,-4 3 2-16,2 8 8 15,-3 3-1-15,-1 8-3 0,-1 2 3 0,1 3 0 16,0 4-1-16,-2 3-2 0,-2 0-11 0,-4 10-7 0,0 7-4 16,-6 4-4-16,1 6 5 0,-4 6 4 0,5 5 0 15,0 5 0-15,2 3-1 0,3 4-5 16,3 3 0-16,4-1 2 0,1-2 0 0,6 2 3 0,9-5-4 0,5-5-7 16,3-3 0-16,4-5-3 0,2-6 2 15,5-4 1-15,-1-6-1 0,1-7-3 0,1-4-2 0,-1-4 0 16,0-3 2-16,-2-4 11 0,-2-5 2 0,0-2 6 15,-1-4-4-15,-3-3-4 16,-3 0 2-16,-2-4-1 0,-1-1 4 0,-5-1 1 0,1 0 16 16,-7-1-19-16,-3-1 3 15,-1 2 17-15,-7-2-34 0,-1 1 25 0,-6 0-6 16,-2 2-19-16,-2 1 16 0,-3 2-6 0,1 5 9 0,-3 3 5 16,3 3 0-16,-3 4 1 0,0 1-5 15,3 4-6-15,1 0-2 0,-1 4 1 0,2 7-1 0,3 1 2 16,4 4-1-1,3 4-2-15,0 3-1 0,2 1 0 0,7 3 0 16,7 1 10-16,3 0-9 0,8 1-3 0,3-3-6 0,6-1-15 0,-3-5 6 16,1-4 14-16,-7-3 4 0,0-5 4 0,1 0 0 15,2-2-18-15,-1-3 5 0,5-1 4 16,1-1 2-16,0-1 6 0,1-1-4 0,-4-5-6 16,-2-3 4-16,-1 0 2 0,-2-3 3 0,-4 1 10 15,-3 0-6-15,-2-3 2 0,-3 2 0 0,-3-1 0 16,-4 1 4-16,-2 2 2 0,-3-1 4 15,-1 1-3-15,-1 1-3 16,-8 3-6-16,-2 1-3 0,-6 3 1 0,-2 2 1 16,-1 0 1-16,0 5 0 0,-2 2-7 0,3 4 4 15,0 2-2-15,7 1-1 0,1 4 8 0,3 0-7 0,6 1-1 16,2-1-6-16,0 1-8 0,10-3 5 16,4-3 5-16,2 0 5 15,5-3-3-15,1-3-1 0,3-3-5 0,0-3 0 16,-1-1 5-16,5-1 0 0,-1-7 5 0,0-3-3 15,-1-2 0-15,2-4 1 0,-1-4-3 0,2-3 5 0,-10 6 7 16,3-4-2-16,-9 8-8 0,1-4 8 0,4-8-11 0,-5 3 7 0,5-6 10 16,-7 3-7-16,0-3 6 0,0-1-3 15,-2-2-2-15,3 1-1 0,-6 0 5 16,1-1 4-16,-2 2 11 0,-1 0 1 0,0 1-6 16,-2 2 0-16,-1 7-6 0,-2-2 1 0,0 5 2 15,0 2-8-15,-5-5-1 0,-4 13-8 16,-3 2-3-16,-3 5-3 0,1 12 2 0,-2 8 4 15,2 7 4-15,3 3 1 0,-1 2-7 16,2 4-2-16,2-1 0 0,1 2 3 16,2 2 7-16,-1 1-2 0,4 2-3 15,-2-2 1-15,2 3-1 0,2-2 5 0,-3 2 4 16,3-2-1-16,-1 2-6 0,0-2-6 0,1 1-8 16,0-3 1-16,0 0 9 0,1-1 1 0,-1-1 1 0,1-3 0 15,0 1-7-15,1-4-3 0,2 0 0 0,-1-3-35 0,1-2-14 16,1-2-47-16,-2-2-78 0,2-2-158 15,-2-8-885-15,0-4-520 0</inkml:trace>
  <inkml:trace contextRef="#ctx0" brushRef="#br0" timeOffset="501631.3566">22455 17256 2136 0,'0'0'295'0,"0"0"-18"0,0 0-28 0,0 0-36 0,0 0-38 0,0 0-43 15,0 0-46-15,0 0-25 0,0 0-20 0,0 0-15 16,0 0 2-16,18-43-4 0,-7 56 6 16,1 8-4-16,5 4 1 0,1 3 0 0,-3 6-5 15,5 1 3-15,-3 4-9 0,3 4-9 0,-5 2-2 16,4 4-2-16,-2 3 6 0,-5-5 2 0,-3-3-6 16,0-5 7-16,-6-2-16 0,3 3 9 15,-3 3-3-15,-1 1 2 0,3 3 4 0,-2 0-18 16,-1-1 2-16,5-1-33 0,-4-7-12 15,0-4-23-15,3-5-70 0,-2-7-76 16,3-7-255-16,-5-6-922 16</inkml:trace>
  <inkml:trace contextRef="#ctx0" brushRef="#br0" timeOffset="501934.5541">23349 17497 2952 0,'0'0'117'0,"0"0"-5"0,0 0 4 0,0 0-21 0,0 0-6 16,0 0-17-16,0 0-23 0,-116 112-6 0,99-81-9 16,3-2-9-16,3-5 10 0,4 2-2 0,4 0-14 15,-2 3-10-15,5 0-21 0,1 1 2 16,6 0 6-16,4-1 21 0,3-3 2 0,5-3-16 0,7-3 10 16,-1-5-17-16,5-4 9 0,5-4 11 15,-3-4-16-15,1-3 13 0,-2-5-11 0,-1-7-9 16,-2-3 12-16,-5-2-5 0,-4-4 21 0,-5-1 4 15,-5-10 3-15,-3-5-18 0,-7-4-26 16,-3 0 13-16,-8 7-18 0,-3 6 17 0,-3 6 10 16,-4 6-14-16,-4-1 9 0,2 4-7 0,-4 4-8 15,1 0-3-15,2 5-18 0,-2 1-25 0,5 3-46 16,1 0-76-16,2 2-156 0,6 0-724 16,5 0-681-16</inkml:trace>
  <inkml:trace contextRef="#ctx0" brushRef="#br0" timeOffset="502323.1684">22517 17577 2623 0,'0'0'158'0,"0"0"-33"0,0 0 28 0,-122-41 7 15,106 33-23-15,0 2-35 0,6 3-35 0,-1 0-21 0,7 2 5 16,-1 1-19-16,4-1-5 16,1 1-10-16,0 0-20 0,0 0 6 0,4 3-6 0,4 2 4 15,7 1 9-15,7 2-1 0,7-1 3 0,6-1-2 16,14 0-8-16,9-3-1 0,6-3 0 16,14 0 5-16,4 0-2 0,3 0 3 0,6-2-3 15,2 0-5-15,-3-1 5 0,1 1 4 0,-8 1 0 16,-4 0 5-16,-2 1-5 0,-11-2 0 15,-5 0-2-15,-8 0 1 0,-7-1 5 0,-13 1-3 16,-6 0 5-16,-12-1-4 0,-6 2 5 0,-4 0 6 16,-5 1 3-16,0 0 10 0,0 0-12 0,0 0-4 15,-5 0-9-15,2 0-13 0,-5 0 9 16,-2 1-10-16,-2 2 2 0,0 0-9 0,-2 2-29 16,3-1-18-16,1 1-48 0,5 0-71 15,-1-2-143-15,5 1-830 0,1-4-627 0</inkml:trace>
  <inkml:trace contextRef="#ctx0" brushRef="#br0" timeOffset="503179.8358">24823 17605 1827 0,'0'0'237'0,"0"0"18"0,0 0 8 0,0 0-41 16,0 0-41-16,0 0-43 0,0 0-35 0,0 0-12 15,0 0-14-15,0 0-10 0,0 0-11 0,0 0-7 16,0 0-8-16,0 0-7 0,-133-97-1 0,106 97-7 16,-1 6-7-16,-3 4 4 0,-4 2-12 15,3 5-2-15,-2 0 10 0,-3 6-12 0,5 4 3 16,1 4-6-16,6-1-13 0,1 0 6 0,9-5 1 16,3-3 5-1,8-3 16-15,2-3-5 0,2 3-5 0,0 1-8 16,9-1-8-16,2 0-3 0,6 1 10 15,3-4 15-15,6 0-7 0,2-6 4 16,2-4-22-16,1-3-5 0,1-3 23 0,0-3-8 0,-1-5 22 0,-1-4-10 16,2-8-22-16,3-6 18 0,-4-5-14 0,-6-4 10 0,-5 6 8 15,-10 2-11-15,0 3 9 0,-6 3-7 0,-1 1 6 16,-2 1-5-16,-1 4 6 0,0 2 6 0,0 5-12 16,-2 4 12-16,-4-2-6 0,4 5-1 15,0-1 10-15,-2 2-10 0,2 0-1 0,0 5-8 16,-1 4-6-16,-2 5 2 0,0 4-2 15,0 1 10-15,2 4-3 0,3-1 4 0,0-1-4 16,0-2-5-16,0-1 13 0,2 1-8 16,4 3 7-16,-1-1 2 0,7 2-27 0,0 1-4 0,3-1-31 0,4 0-35 15,2-1-13-15,0-4-68 0,4-3-77 16,2-2-201-16,-6-6-804 0,-6-3-388 16</inkml:trace>
  <inkml:trace contextRef="#ctx0" brushRef="#br0" timeOffset="503473.0455">25518 17533 2197 0,'0'0'448'0,"0"0"-175"0,0 0-48 15,0 0-20-15,0 0-59 0,0 0-46 0,0 0-38 16,0 0-20-16,0 0-6 0,0 0-16 0,0 0-1 16,0 0-6-16,-120 21-6 0,109-1 5 0,1 3-7 15,2 2 3-15,2 3-3 0,1-1-5 16,2-3 1-16,3-1-6 0,0-6 25 15,0 0-1-15,1 1-1 0,3 1-9 0,5 2-36 0,1 0-16 16,5 0-22-16,1 0-14 0,4-1-20 16,1-6-48-16,5-1-54 0,1-7-107 0,2-2-198 15,-6-4-453-15,-7 0-492 0</inkml:trace>
  <inkml:trace contextRef="#ctx0" brushRef="#br0" timeOffset="503767.8805">26041 17529 1277 0,'0'0'534'15,"0"0"-79"-15,0 0-83 0,0 0-99 0,0 0-72 16,0 0-56-16,0 0-36 0,0 0-16 16,0 0-21-16,0 0-11 0,0 0-12 0,0 0-16 15,0 0-11-15,-122-86-13 0,107 97-5 0,0 3-5 0,0 5 3 16,1 2 4-16,3 4-4 0,1 0 4 16,4 3-8-16,1 1-5 0,3-1 7 15,2-1-6-15,1-2 5 0,-1-3 5 0,4-2-27 16,4 1-18-16,2 2-41 0,5-1-39 15,4 1-31-15,3-3-54 0,2-2-67 0,8-3-104 16,2-2-73-16,-9-6-292 0,-7-3-281 0</inkml:trace>
  <inkml:trace contextRef="#ctx0" brushRef="#br0" timeOffset="504237.6836">26580 17761 549 0,'0'0'592'16,"0"0"-66"-16,0 0-88 0,0 0-93 0,0 0-100 15,0 0-66-15,0 0-44 0,0 0-27 16,0 0-12-16,0 0-17 0,0 0-10 0,0 0-18 0,0 0-10 15,-59-89 2-15,43 89-9 0,-3 0 7 16,-2 5-8-16,1 4-4 0,-1 0-9 0,-1 1-6 16,5 2 0-16,1-2-8 0,6-1 19 0,4 0-5 15,-1 2-18-15,0 0-6 0,3 2-18 16,2 0 20-16,2 3 15 0,1 1 0 0,2-1 5 16,6 0-33-16,2-1 1 0,3-1 4 15,3-1 1-15,0-4 20 0,4-1-4 0,0-2-12 0,1-3 5 16,3 0-13-16,0-3 13 15,2 0 19-15,0-3-14 0,1-3 3 0,0-2-18 16,0-1-6-16,-3-2 8 0,0 0 7 0,-2 0 15 0,-3-1-5 16,-2 0 3-16,-2-1-12 0,-2-3-10 0,2-2 16 15,-4 0-19-15,1 0 14 0,-5 2-1 0,0 2-19 16,-1 3 22-16,0 0-7 16,1 2 6-16,0 2 8 0,-1 0-8 0,1 5 1 0,0-1-7 15,0 2-6-15,1 1 8 0,-3 0 0 16,2 0 7-16,-1 3 1 0,1 2-4 0,-1 2-8 15,1 2-2-15,0 2 3 0,-2-1 0 0,-1 0 10 16,-1 1 3-16,1-1-3 0,-4 1 2 0,3 0-3 16,-2 0-6-16,1 2 2 0,0 1 0 0,0 0 0 15,0-1-11-15,-2-2-3 16,0-1-2-16,2-2 16 0,-1-1 15 0,2-1-4 0,-3-2 3 16,1-3-22-16,2-1-7 15,0 0 13-15,2-4 3 0,-1-3 6 0,4-2 9 0,-1-2-16 16,3-1-1-16,1-1-8 0,3-7 16 0,3-3 0 15,4-1-7-15,3-1 7 0,-4 5-24 16,-1 2 3-16,-4 3 10 0,1 4 4 0,1 1 6 16,-1 2 9-16,-3 1-8 0,1 3-3 0,-3 3-6 0,-3 1 0 15,1 0 3-15,-4 3 2 16,2 5 2-16,-3 1-5 0,0 1 3 0,1 3-4 16,0 2 7-16,-2-1 6 0,0-2-7 15,-2-2 8-15,1 1-5 0,0-1-9 0,3 2 7 0,-1-1-10 0,0 2 13 16,4-1-3-16,2 1 0 15,2-2-12-15,3-2-24 0,4-1 0 0,0-4-46 16,5-1-66-16,0-3-184 0,-4 0-937 0,-6 0-488 0</inkml:trace>
  <inkml:trace contextRef="#ctx0" brushRef="#br0" timeOffset="507442.7491">27757 17786 0 0,'0'0'20'0,"0"0"436"0,0 0-26 0,0 0-4 0,0 0-73 15,0 0-92-15,0 0-74 0,0 0-35 16,0 0-48-16,0 0-34 0,0 0-34 0,0 0-17 16,-19-24 9-16,29 20 9 0,2-1 17 0,4-3 3 0,5 1 2 15,1 1 4-15,0 0-5 0,3-1-2 16,0 3-6-16,-5 0-13 0,2 3-1 15,-2-1-10-15,-2 2-1 0,-4 0 0 0,0 0-9 0,0 5 0 16,-4 4-10-16,-2-1 0 0,-2-1 4 0,1 1 11 16,-3 1 7-1,1 0-5-15,-2 1-3 0,4 2-17 0,-2 0-9 16,2 1 9-16,1 1-10 16,-2 0 20-16,1-1-8 0,3 0-12 15,1-3 17-15,2 0-13 0,3-2 18 0,1-2 11 16,2-3-15-16,4 0-4 0,0-2-18 0,4-1-14 0,0 0-13 0,3-4-19 0,0-3-6 0,-1 0-20 15,-1-3-5-15,1-2-25 0,-4-3-17 16,4-5 10-16,1-8-3 0,0-5 20 16,-2-5 22-16,-8 0 15 0,-7 3 29 0,-3-1 30 0,-1 2 13 15,-3 1 14-15,-3 3 2 0,-2 3 20 16,-1 5 19-16,-1 1 20 0,-5 2 28 16,2 0 12-16,-3 3 2 15,1 5 1-15,1-2-12 0,2 5-14 0,-3 0-8 16,4 3-7-16,2 1-16 0,-1 4-11 0,1 0-16 0,0 0-23 0,0 0-10 0,0 3-7 15,0 3 2-15,0 6 8 0,1 5 5 0,1 4 4 16,2 5-6-16,0 2 1 0,-2 2-1 0,1 4 1 16,0 2 3-16,0 4-2 0,-3-3-4 15,1-3-2-15,-1-4-2 0,0-1 10 0,1 5-12 16,-1 1 13-16,0 6-16 0,-2 1-19 0,-1 4 17 16,-2 0-18-16,1 1 21 0,-3-1 7 0,4-5-7 15,-2-3-3-15,1-5-16 0,2-6-3 16,-1-2 4-16,3-7 2 0,-2-4 19 15,2-5-11-15,0-3 8 0,0-5-20 0,0-1-10 0,2-3 22 16,1-7-21 0,-1-3 26-16,2-3-5 0,1-4-10 0,1-3 15 0,-2-3-5 0,0-5 7 15,2 0 11-15,-3-2 0 0,3-2 7 0,-3 1-11 16,6-2-17-16,-3 1 1 16,3 2 4-16,6-7 18 0,5-2 6 0,3 0-13 15,7 3-13-15,-1 10-13 0,1 8 6 16,-3 8 8-16,3 4 6 0,0 2 1 0,-1 3-7 0,-1 4 3 0,0 0-4 15,-6 2 6-15,-1 7 5 0,-1 2-3 0,-5 3-1 16,-5 0-9-16,-2 1 2 0,-2-2 4 0,-4 5 4 16,0 3 6-16,-2 0-5 15,0 5-8-15,-2 0-6 0,-7 3-12 0,-1-1 6 0,-1-1-3 16,0-1 15-16,-1-4-1 0,-2-2-14 0,1-4 17 16,2-2-12-16,1-5 20 15,4-2 11-15,0-2-13 0,2-3 1 0,1-2-18 16,3 0-8-16,0-6 8 0,6-2-2 0,4-2 23 15,3-4-1-15,5-2-1 0,2-3-9 0,3-1-9 0,7-3 18 16,2 1-5-16,11-8 20 0,12-7-9 0,2-7-19 16,2-3 3-16,-8 2-7 0,-6 2 8 0,-11-1 15 15,0 1-2-15,-1 1 6 16,-7 2-3-16,2-1 1 0,-6 3 7 0,-6 4 2 0,-2 1 5 16,-4 6 3-16,-4 1-3 15,-3 3-4-15,-2 5-4 0,-1 3 1 0,0 4 1 0,0 3 4 16,-1 4-2-16,-1 3-10 0,-3 1-3 15,3 0-13-15,-2 4 3 0,-4 8 3 0,-2 4-4 0,-4 6 2 16,-1 4-7 0,1 3-7-16,-3 3 3 0,5 2 5 0,-3 3 4 0,6 3 3 15,1 1-4-15,1 3-5 0,0 0-6 16,4-6 5-16,1-6 2 0,1-4 9 0,1-5 6 16,1 1-10-16,0-2 5 0,3 0-11 0,4 1 3 0,1-3 9 15,1-5-3-15,2 0-3 0,4-6-6 0,-1-2-5 16,3-3 6-16,2-4 1 0,1 0 13 0,0-2 2 15,-1-7-3-15,5 0-10 0,-1-3-6 0,6-4 10 16,1-6-9-16,2-2 11 0,-2-3-3 16,-5 1-10-16,-8 5 6 0,-3-1 2 0,-4 1 3 15,-1 3 2-15,0 0 2 0,-7 3 2 0,2 4-9 0,-3 3-4 16,-1 2 4-16,-1 3 0 0,0 1 8 0,0 2 4 16,0 0-13-16,0 0-7 15,0 8-6-15,-1 2 1 0,-2 3 8 0,-1 6 6 16,2 2 1-16,-1 2 0 0,2-4-5 0,-2 1-2 15,3-5 7-15,0-1 10 0,0 1-3 16,4 0-1-16,-1-1-20 0,4 0 8 0,-2 0-16 16,4-1 8-16,3-3 11 15,2-2-19-15,-1-2 24 0,0-4-13 0,5-2-3 0,0 0 9 0,2-2-4 16,1-4 14-16,0-3 8 0,1-2-18 0,8-3 8 16,3-6-7-1,5-1-8-15,1-4 13 0,-6 4-6 0,-4 4 2 0,-3 2 4 16,-4 3-5-16,-2 2 1 0,-4 3 1 0,2 1 5 0,-7 3 6 15,-1 3-5-15,0 0-1 0,-4 0-8 16,-2 3-3-16,-2 4 3 0,3 3 7 0,-2 2 2 16,-3 2-2-16,3-1 1 0,-3-1-2 0,0 1 1 15,0 1 9-15,0 2-5 0,0 2-1 16,-3 2-5-16,0 1-18 0,-2 0 7 0,1 2-3 0,-4-1 14 16,3-2 0-16,-5-1-4 0,0-3-6 15,-3-3-17-15,2-2 12 0,0-2 0 0,1-4 11 16,-1-3 7-16,6-2-17 0,0 0-8 15,3-8-21-15,2-1-7 0,2-5 20 0,8-1-12 0,5-3 17 0,1-4-12 16,13-8 0-16,9-8 20 16,7-7-6-16,5-6 21 15,0 4 2-15,-7 2 0 0,4 4 5 16,-5 2-4-16,0 2-2 0,-3 3 10 0,-8 5 11 0,-2 2 16 16,-6 3 6-16,-4 4 2 0,-2 2 2 0,-4 4-5 0,-3 6 6 0,-7 3 1 15,1 3-4-15,-3 2-12 0,-1 0-19 16,0 1-8-16,0 9-4 0,-4 3 1 0,2 6 6 15,-3 6-4-15,-1 1-5 0,4 5-6 0,-5-1-3 16,3 5 1-16,-3 2 3 0,1-3 5 16,0-1-2-16,3-5 21 0,-2-2-16 15,4 0 3-15,-1 1 3 0,2 2-27 0,-1-2 18 0,1 0-13 16,1-3 3-16,-1-3-8 0,1-5-4 0,0-2 25 16,5-4-8-16,-3-5 15 0,0-3-5 0,6-2-16 15,-1 0 10-15,1-7 0 0,4-3 9 0,3 0 9 16,0-3-18-16,3-3 12 0,1 0-11 15,2-1-3-15,-2 0 25 0,0 1-19 16,1-1 12-16,0 2-17 0,2 1-22 0,-1 3 7 0,-7 2-3 16,-3 5 12-16,-4 4 24 0,-2 0-2 0,-3 2-5 15,3 2-4-15,-1 3-13 16,2 2-5-16,-2 3 12 0,3 1 7 0,0 1-16 16,0 3 17-16,-2-2-18 0,2 1 1 0,0-3 21 0,2 1-20 15,-1-3 20-15,1-2-10 0,3-2-6 16,-1-2 18-16,7-1-12 0,-1-2 19 0,3-2 3 15,2 0-2-15,1-2-7 0,-1-5-27 0,0-2 15 16,-2-1-4-16,0-4 26 0,-1-2 0 0,-1 1-17 16,-3-4 5-16,0-5-27 0,3-2 5 0,-6-2 7 15,1 5-10-15,-9 5 1 0,1 6-8 16,-5 6-33-16,-1 3-54 0,2 3-93 16,-1 0-192-16,4 0-871 0,-3 0-450 15</inkml:trace>
  <inkml:trace contextRef="#ctx0" brushRef="#br0" timeOffset="511794.4126">32353 17515 199 0,'0'0'439'0,"0"0"-7"16,0 0-10-16,0 0-35 0,0 0-78 0,0 0-69 16,0 0-54-16,0 0-28 0,0 0-15 15,0 0-14-15,0 0-4 0,0 0-19 0,29-80-10 16,-27 79-13-16,0 1-20 0,-2 0-7 0,0 0-20 16,0 0-7-16,0 0-7 0,0 0-10 0,0 7-2 15,0 3-3-15,0 5 2 0,-2 4 8 0,0 2 2 16,0 3 8-16,1 4-3 0,-3 2 1 15,1-1-5-15,2-4-9 0,-1-3 16 0,2 0-13 16,-2 1 6-16,0 4-10 0,2 3-21 16,0 1 8-16,0 7-6 0,2-3 10 0,-2 6 15 15,1-1-12-15,-1-1-1 0,1-2-22 0,0-1-10 16,-1-1 13-16,1-4 8 16,-1-2 25-16,0-4-4 0,2-3-2 0,0-4-13 15,0-3-13-15,-1-2 9 0,1-4-3 0,-1-3 16 0,0-1 9 16,-1-3-24-16,0-1 18 0,0-1-27 15,0 0 15-15,0-1 27 0,0-5-19 0,0-1 15 16,0-2-22-16,0-2-10 16,-2-3 3-16,-1-3 11 0,-2-2 14 0,2-2 0 0,-3-5 3 15,2-2-23-15,-2-4-15 0,0-4 15 16,1-3-4-16,1-4 31 0,-2-3 2 16,4-14-17-16,-3-8-12 0,1-12-16 15,4 2 7-15,-1 10 7 16,0 9 11-16,2 8 3 0,2 4-7 0,2 1-6 0,-1 3 4 15,2 1 2-15,4 5 5 0,2 2-1 0,0 5 1 16,5 6-10-16,-2 3-3 0,3 2 4 0,1 6-5 0,1 3 7 0,2 5-4 16,-1 2-7-16,0 3 6 0,2 3-5 0,-2 5 5 15,1 6 5-15,-2 5-4 16,-5 5 0-16,4 6-4 16,-5 4-4-16,-1 1 3 15,-3 3 3-15,-3 1 7 0,0 0 1 0,-5-1-4 0,-2 1-4 0,2-3-2 16,-8 0 4-16,-4-1-1 0,-1-1 4 0,-3-4 3 0,2-5-7 0,2-3 22 0,-3-6-17 15,1 1 11-15,-5 0 5 0,1 1-22 0,0-3 14 16,-1-1-17-16,-1 0 1 16,5-2-2-16,0-2 9 0,3-3 11 0,2-2 7 0,4-3 4 15,-2-1-21-15,5-1-16 0,0 0 5 0,1-3-6 16,0-3 26-16,5 0 6 0,2-2-18 0,0-3 6 16,3 0-18-16,9-3 11 0,7-4 9 0,6-3-16 15,5 0 5-15,-2 3-9 0,-1 3-8 0,-2 2 17 16,0 2 3-16,2 3 1 0,1 4 11 0,-2 1-6 15,-2 0-7-15,1 2-4 0,-6 0-5 0,-6 1 17 16,-4 0 8-16,-2 0-2 0,-1 3-1 16,0 2-14-16,1-1-6 0,0 2 5 0,-2 0 10 15,0 2-5-15,-3-1 17 16,0 2-14-16,-2-3-6 16,-3 3 1-16,1 1-11 0,-3 0 23 0,-1 3-5 0,2-1 4 0,-1 2-14 15,-2-2-9-15,0 2 10 0,-2-2-8 0,-1 1 18 16,-1-1 10-16,-2 1-28 0,-2-2 16 0,2 1-19 0,-3-1 6 15,0 1 23-15,-1-1-14 0,1 1 17 16,1-3-22-16,-1 0-6 0,2 1 1 0,1-3 0 0,3 0 16 16,1 0 11-1,2-1 4-15,0-1-20 0,0-2-18 16,1-1 6-16,3 1-5 0,2-1 26 16,0-2 7-16,2 0-24 0,1 0 17 0,1 0-25 0,1-2 6 15,0-3 14-15,4 1-12 0,0-2 14 0,2-1-11 0,2-1-9 16,1-1 2-16,1 1 4 0,3-2 23 0,2 0-6 0,-2-1 1 15,3 0-8-15,-3 0-17 0,-1-2 13 16,1 0-6-16,-2-1 15 0,-3 0 1 0,-2 1-6 16,-2-2 5-16,-2-1-12 0,-3 0 5 0,-1 1 24 15,-2-2-24-15,-3 3 3 16,-3-1-6-16,-1 3-23 0,0-2 27 16,0 3 2-16,-4 0 5 0,-3 4 6 0,-1 1-6 15,0 0-7-15,1 1-4 0,-3 3-3 0,2-1 4 0,-1 2 4 0,5 1 1 16,-3 0-2-16,3 0-4 0,1 0-2 15,2 1 3-15,1 3 4 0,0 1-2 0,0 1 1 16,1 1-6-16,5-2-4 0,2 2 2 0,-1 0 8 0,3 0 14 16,4 0 3-16,-2-2 4 15,2-3-22-15,1-1-24 0,-1-1 3 0,1 0-2 0,-1-1 18 16,4-4 14-16,-2-2-7 0,-1-1 2 16,-1 0-7-16,1-1 1 0,-2-1 1 0,1 0-1 15,-2 2 9-15,-4 0-4 0,1 0-2 0,-2 1 2 16,-3 1 0-16,0 0 10 0,-2 1 8 0,-2 2-6 15,0-1-4-15,0 2-8 0,0-1-6 0,0 3 3 16,0 0 5-16,0 0-3 0,-1 2 1 16,-1 3 0-16,-2 4-12 0,-1 2 9 0,0 3 1 0,-1 2 1 15,-3 5 20-15,0 3-22 0,-1 3-2 16,-1 4-3-16,-1 4-13 0,-2 4 20 16,1 5-7-16,-3 3 8 0,-1 3-11 15,-2 3-10-15,0 1 5 0,2-7-6 0,3-6 25 0,1-7 16 16,1-4-17-16,1-1 4 0,-1 1-29 0,-1 1-4 15,-1 0 26-15,2-1-8 0,-2 0 12 16,3-2-14-16,0-1-19 0,-1-2 11 16,4-7-5-16,-1 5 19 0,2-7 12 0,-3 3-11 15,3-1-22-15,2-10-34 0,3 1-10 0,2-9-27 16,0 0-5-16,0 0-55 0,0 0-134 0,0 0-217 0,0 0-800 0</inkml:trace>
  <inkml:trace contextRef="#ctx0" brushRef="#br0" timeOffset="513561.5683">22770 18498 855 0,'0'0'230'15,"0"0"23"-15,0 0 25 0,0 0 8 0,0 0-38 16,0 0-74-16,0 0-64 0,0 0-8 16,0 0-32-16,0 0 5 0,0 0-14 15,0 0-22-15,0 0 3 0,0 0-19 0,1 26 20 16,16-27-16-16,-4 1-10 0,6 0 0 0,-2-4-17 15,3 0 13-15,12-6 13 0,0-3-2 0,16-3-1 16,-5-4-16-16,-4 0-2 0,-5 1-1 0,-7-1 3 31,-8 3 30-31,-7 0-21 0,-3 4 19 0,-6-1-13 16,-4 2-12-16,1 3 31 0,-7 0-29 0,-3 1 18 16,-1 3-10-16,-3 2-17 15,-3 1 20-15,-3 2-8 16,-1 2 12-16,0 5 4 0,-2 2-13 0,-3 2-3 0,11 0-11 15,3-4-5-15,-2 3-2 0,9-1 12 0,-6 4 4 16,-2 1-11-16,8 1 4 0,-2 0-26 0,5 1-8 0,-2 1 20 16,5 3-13-16,-1-2 16 0,6 3-6 15,2 0-35-15,10-1 12 0,1 7-23 0,2-6 24 16,9 3 14-16,-4-6-9 0,5-3 13 0,3-1-37 16,0-3 1-16,0-1 3 0,4-2 8 15,-1-3 35-15,-1-3 1 0,2-2 13 0,-5 0-6 0,2-2-9 0,-3-4 21 0,-2-2-12 16,-2-2 24-16,-11 2-4 0,8-4-22 0,-10 1 18 0,3-2-12 15,0-1 18-15,-6-2 11 16,0 2-7-16,-4-1 3 0,-1-1-13 0,-5 0 1 0,0 2 5 0,-2-1 1 0,0 1 21 16,-1 7-16-16,-7-5 3 0,3 6-21 15,-11-3-19-15,6 3 15 0,-2 6-16 0,-1 0 14 16,-1 0-6-16,2 5-23 0,2 6 10 0,-1 0-16 16,2 4 11-1,0 1 20-15,8 3-20 0,-2 0 14 0,3 2-22 0,0-1-14 16,10 1 3-16,0 1 7 0,4-3 26 0,3-1 6 0,3-4 14 15,5 3-18-15,1-9-12 0,6 2 19 0,-5-7-5 16,-1-1 25-16,2-2 6 16,-4-4-22-16,4-6 19 15,-1-3-23-15,-10 2 12 0,6-6 17 0,-1-3-10 0,-3 0 12 16,6-13-24-16,-6-1-9 0,0-6-6 0,-5-3 14 0,0 2 20 16,-9 6 5-16,-3 6 10 0,-2 8-14 0,0 6-12 15,-1 3 16-15,0 5-15 0,-2 3 10 0,1 3-16 16,-3 1-31-16,4 5 11 0,-2 0-14 15,2-1 29-15,-1 6 16 0,2-3-16 0,-2 5-12 16,2 2-16-16,0 1-14 16,2 1 5-16,-2 2 12 0,0 8 12 0,3-3-22 15,1 7-16-15,1-5-44 0,-1 0-65 0,2 3-16 16,-2-2-68-16,-1 2-49 0,6-2-143 16,-4-5-370-16,-2-7-597 0</inkml:trace>
  <inkml:trace contextRef="#ctx0" brushRef="#br0" timeOffset="513740.5462">23960 18498 1818 0,'0'0'196'0,"0"0"-9"0,0 0 1 0,0 0-2 16,0 0-38-16,0 0-38 15,0 0-54-15,0 0-13 0,0 0-18 0,0 0 5 16,0 0 0-16,0 0-25 0,0 0 8 0,75 3-16 0,-57-3-2 15,8 1-5-15,-4-2-66 0,9 1-77 16,-4 0-194-16,-6 0-400 0,-7 0-755 0</inkml:trace>
  <inkml:trace contextRef="#ctx0" brushRef="#br0" timeOffset="515405.1976">24810 18763 242 0,'0'0'340'15,"0"0"7"-15,0 0-34 0,0 0-17 0,0 0-40 0,0 0-56 0,0 0-73 0,0 0-23 0,0 0-55 0,0 0 0 16,0 0 16-16,0 0-10 16,0 0 58-16,52-82-21 0,-36 66-11 0,-3 0 6 15,9-9-27-15,8-11 13 0,2-3-29 16,8-11-15-16,-4 7 0 0,-5 0-17 16,-7 4 27-16,-3 5 0 0,-8 4-5 0,-3 8 13 0,-6 2-12 0,-4 5-6 15,0 3 0-15,-7 1-3 0,-3 4-4 16,-1 4-11-16,-3 2-3 0,-3 1-25 0,-3 1 6 15,1 7 10-15,-1 1-2 0,1 3 15 16,2 2-13-16,1 2-9 0,5 1 3 16,2-5-10-16,4-3 19 0,2 3 22 0,3-4-3 15,0 6-7-15,0 0-27 0,6 0-11 0,-1-1-3 16,7 1 4-16,-1 1 27 0,4 0-14 0,1 0 10 16,3 1-9-1,-1 0-11-15,3 2 16 0,6 3-17 0,-6-6 34 0,5 2-20 16,-5-1-21-16,-5-5 17 0,3 3-18 0,3 1 29 15,-5-2 16-15,-1 1-18 0,-4-3-1 16,-1 1-24-16,-7-6 0 16,4 7 1-16,-2-5 8 0,-3 0 23 0,-1 6-10 0,0-7 24 15,-2-1-24-15,1 0 22 0,-1 0 38 0,2 1-32 0,-2-1 38 16,0 1-41-16,0-7-29 0,4 0 25 0,5 0-23 0,6-2 17 0,-1-3 14 16,2-4-9-16,-1 2-34 0,5-5-24 0,4-2-3 15,1-1-1-15,4-4 59 0,-4 2 15 0,2 0-9 16,-2-2 6-16,2 2-23 0,-1 0-3 15,-10 3 20-15,7-3-5 0,-6 4 21 16,2-4 2-16,1 0-22 0,-4 3 9 0,-1 1-11 16,-11 6 14-16,9-6 10 0,-6 7-6 0,-1-2-14 0,-1 1-33 15,-5 7-1-15,0 0 1 16,0 0 14-16,0 0 17 0,0 0-16 0,0 0-7 0,-1 0-9 16,-6 4-3-16,1 1 21 0,-6 7-9 15,7-4 13-15,3 6-13 0,-3 1-19 16,5-2 20-16,0 0-7 0,0-6 24 15,5 8 15-15,4-8-13 0,7 6-4 0,0-1-21 0,5-7 1 0,6 1 3 16,-2-5 15-16,6-1 18 0,-1-1-12 0,2-3 14 16,-3-3-19-16,1-3-9 0,8-5 25 15,4-4-15-15,3-8 15 16,1-4-14-16,-10 1-23 0,-6-1 4 0,-7 5-6 0,-7 2 22 0,-10 3 8 16,-2 3 1-16,-4 3 0 0,0 4-23 15,-7 1 2-15,-5 4-10 0,1 3 18 16,-3 1 18-16,1 2-20 15,-3 0 9-15,2 6-29 0,0 2-2 0,3 0 16 0,1 2-4 16,3 2 15-16,3-2-9 0,1-3-9 16,3 3 12-16,0-3-11 15,0 4 19-15,3 2 3 16,4-2-10-16,-3 2-6 0,3 1-28 0,1-1 9 0,0 2-5 16,1 1 12-16,0 2 19 0,-1-1-19 0,4 2 10 0,-2-1-13 15,-3 0-8-15,3 1 25 0,-4-2-20 0,2 0 28 0,-3-2-7 0,1 0-23 0,-4-2 24 0,1 0-16 16,-2-7 29-16,-1 7 10 0,0-6-16 15,0 1 3-15,-1-1-18 0,-5-2-3 16,-2 1 2-16,3 0-3 0,-7 3 10 16,4-7-20-16,1 1-6 0,-6 0-42 0,3-1-15 15,3-1-50-15,-7-1-170 0,7 0-380 0,0 0-801 0</inkml:trace>
  <inkml:trace contextRef="#ctx0" brushRef="#br0" timeOffset="517067.9569">26834 18399 1193 0,'0'0'196'0,"0"0"46"16,0 0 48-16,0 0 0 0,0 0-51 15,0 0-71-15,0 0-65 0,0 0-20 0,0 0-45 16,0 0 3-16,0 0 16 0,0 0-3 0,0 0 20 15,0 0-12-15,0 0-14 0,0 0-19 0,2 3-7 16,3 4 10-16,-3 5-15 0,1 2 10 0,-3-1-21 16,-3 2-25-16,-1 0 16 0,1-1-13 0,2 3 18 15,0-2 11-15,1 1-28 16,0-1 9-16,0-1-8 0,1 0 14 0,2-9 19 16,5 8-4-16,0-6 10 0,4 1-21 15,2 0-14-15,1-6 5 0,-2 1-2 0,4-3 21 0,0-2 7 16,-1-3 4-16,3-2-12 15,-1-3-18-15,0 1 5 0,-1-2-3 16,0-1 25-16,-4-1 5 0,2 1-12 0,-5-2-3 16,3 1-18-16,-5-2 11 0,2 3 18 0,-2-1-8 15,-2 1 5-15,-3 4-27 0,3-4-3 16,-5 7 7-16,2-3-3 0,-1 2 21 0,-2 6-11 0,0 0-1 16,0 0-5-16,0 0-18 0,0 0 16 0,0 0-12 15,0 0 16-15,0 0 2 0,0 1-26 0,0 5 24 16,0 1-25-16,0 5 14 0,1-3 19 15,-1 5-22-15,0-1 15 0,4 0-20 0,0-1-5 16,-2-6 0-16,7 7 8 0,-4-5 10 16,1-2-1-16,8 5 8 0,-4-6-18 0,6 0-13 0,-1 1 21 0,2-6 3 15,-2 0 15-15,4-3 9 0,2 0-20 0,-2-5 2 16,1 1-10-16,-1-4 15 0,0 1 20 16,0-2-12-16,6-9 13 0,0 0-22 0,5-6-25 15,-5 0 10-15,-5 3 2 0,-7 2 20 0,-4 2 8 16,-2 4 0-16,-3 4-17 0,0 0-7 15,0 1 12-15,-3 3-6 0,3-2 4 16,-2 2 10-16,2 0-19 0,-3-2 2 16,4 2 8-16,-1-1-6 0,-2 1 25 0,2 0 2 15,-1-1-9-15,-1 2-15 16,-1 1-7-16,2 1-7 0,-2 2 24 0,-2-1 13 0,1 2-9 16,0 0 14-16,0 1-20 0,0 1-11 0,0 0 7 0,0 0-13 15,0 0 9-15,0 0 5 0,0 0-22 0,0 0 20 16,0 0-27-16,0 0 10 0,0 1 23 0,0 2-17 15,0-2 17-15,1 1-11 0,-2 1-8 16,1-1-4-16,0 0 8 0,-2 0 9 0,1 2 4 16,1-1 17-16,-1 1-24 0,1-1-20 0,-1 2 14 0,0 0-7 15,-2 2 22-15,2 0 4 0,-2-1-18 0,2 3-4 16,-1 0-10-16,0 1 16 0,0-1 11 16,-2 3-21-16,3-2 29 0,1-2-25 15,-1-3-3-15,1-2 20 0,0 4-21 0,0 1 29 16,1-1-13-16,-1 9-9 0,0-7-9 15,0 3-15-15,2 4 21 0,2-3 1 0,1-1 10 16,-1 3 1-16,1-1-28 0,-2 1 13 16,4 0-8-16,1 1 2 0,0-1 41 0,-1-1-25 0,2 1 13 0,2-4-13 15,2 1-25-15,0-4 26 0,0 1-18 16,3-5 25-16,-1 2 4 0,2-3-23 16,1-1 30-16,0-2-20 0,0 0 8 0,2-2 23 15,-1-3-20-15,-2-3 11 16,3 0-21-16,-4-3 8 0,6-5-12 0,-3-4 9 15,7-8 17-15,-7 0-19 0,-2-7 15 0,-1-1-18 0,-8 2-7 0,1 0-7 0,-4 2 13 16,0 6 14-16,0 0 6 0,-4 2 15 16,4 2-31-16,0-1-17 0,-1 3 11 0,1 0-10 15,-2 3 23-15,4-1 11 0,-5 5-26 0,2 0 7 16,1 3-15-16,-3 1 7 0,1 3 14 16,-2 1 0-16,1 2 6 0,-2 0-18 15,1 2-13-15,-1 0 6 0,0 1 0 0,0 0 17 0,0 0 3 16,0 0-17-16,0 0 4 0,0 0-7 15,0 2 8-15,0 2-12 0,-1-1 21 16,1 2-2-16,-2 0-9 16,1-2 19-16,1 2-23 0,0-1 2 0,0 2 25 0,0-2-22 15,0 1 9-15,0 1-10 0,0-1-13 16,1 0 19-16,-1 0-9 0,2-1 16 0,0 2-9 16,-1 0-3-16,0-1 7 0,0 1-9 0,2 1 4 15,-1-1 13-15,0 1-8 0,-1 0 7 0,2 0-19 0,2 0-11 16,-3 0 3-16,-1 0 6 0,3 2 22 15,-1 0-16-15,-1 0 17 0,2 0-19 0,0 1-6 0,-1-2 20 0,0 1-11 16,2 0 12-16,-3 0 7 16,0 2-11-16,1-2-1 15,0 1-16-15,-1 1 16 0,2-2 7 0,-3-4 3 0,1-1 15 0,-1 3-31 16,0 0-10-16,-1 0-5 0,4 8 4 0,-2-9 20 0,0 1 0 16,2 7 4-16,-1-7-14 15,-2 0-21-15,4 8 34 0,-4-7-20 0,2-1 22 16,3 7 3-16,-2-5-35 0,-2-2 24 15,5 6-24-15,-1-6 18 0,-3-1 24 0,7 5-13 0,-3-8 10 0,-1 1-19 16,9 2-13-16,-7-4 6 0,6 0 8 16,3-2 27-16,-4 0-13 0,2 0 14 15,1 0-18-15,2-4-19 0,-1-1 26 0,0 0-24 16,6-4 25-16,7-6 1 0,-2 0-35 0,6-4 24 0,-9 0-19 16,-3 0 4-16,-5-1 35 0,-5 1-16 15,-2 3 10-15,-2 0-25 16,-4 2-5-16,4 0-7 0,-6 2 9 0,5-1 18 15,-4 3-17-15,3 1 19 0,-3-1-24 0,3 3 2 16,-2 2 12-16,0 1-13 0,-2 0 0 0,1 2 17 0,-1 2-24 16,2 0 11-16,-1 0-2 0,-1 0-1 0,3 2 20 15,0 4 0-15,-3 0 4 0,4 4-26 0,-3 1-4 16,1 1-6-16,1 3 13 0,-4-4 14 0,4-2-1 16,-2 3 13-16,-2-4-24 0,0 7-10 15,-1-1 15-15,0-1-26 0,1 1 27 16,-1 3 0-16,0-3-34 0,-1 4 21 15,0-1-19-15,-6 1 14 0,4 1 25 16,-4 0-18-16,4 0 9 0,-5-1-20 0,2 1-14 16,-2-2 7-16,0 1 4 0,-1-4 30 0,0 1-7 15,6-8-5-15,-9 6-35 0,4-5-51 16,-5 3-16-16,-1 0-81 0,10-8-183 0,-4 2-938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4-12-20T18:20:56.911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1556 1649 106 0,'0'0'604'0,"0"0"-177"0,0 0-116 0,0 0-8 0,0 0-13 16,0 0-48-16,0 0-39 0,0 0-43 15,0 0-34-15,0 0-19 0,0 0-16 0,0 0-8 0,-3-82-18 16,3 82-12-16,0 0-15 0,0 0-5 16,0 0-1-16,0 0-10 0,0 2-8 0,0 1-6 15,0 5-3-15,3 4 4 0,-3 3 12 16,0 4 0-16,0 3 4 0,-5 2 4 0,3 3-4 16,0 0-4-16,-2 4-5 0,0-1-7 0,1 4 3 15,-4 0 1-15,4-1 2 0,-5 1 1 16,5-3-4-16,-2-3-4 0,3-3-2 0,2-4 1 15,-1 0-1-15,1-4 5 0,0 0-4 16,0-1-2-16,0-4-2 0,0 0-6 0,0-2 5 0,0 0 1 16,0-2 2-16,0-1 4 0,0-1-2 15,0 0-2-15,0-3 1 0,1-2 0 0,-1 0 2 16,0-1 2-16,0 0 2 16,0 0-2-16,0 0-6 0,0 0-6 0,0 0-8 15,1-3-9-15,0-1-30 0,0-4-49 16,3-1-77-16,-2-5-150 0,-1 4-654 15,1 1-732-15</inkml:trace>
  <inkml:trace contextRef="#ctx0" brushRef="#br0" timeOffset="637.6864">1646 1317 890 0,'0'0'269'0,"0"0"-7"15,0 0 25-15,0 0 2 0,0 0-43 0,0 0-44 0,0 0-56 0,0 0-51 16,0 0-20-16,-95-127-22 0,85 115-2 0,2 2-7 0,-5 0-1 16,3 0-4-16,0 4-2 0,-1 0-7 15,0 3-16-15,-1 0 0 0,-4 3-5 0,1 0-3 16,-4 3 4-16,-1 1-2 0,-2 5 3 0,-4 2-2 16,0 2 5-16,-3 4 8 0,0-1 1 0,-2 5 2 31,2 2-3-31,-2 3-13 0,1 2-7 0,-1 1 4 0,1 3 3 15,2 1 0-15,2 2 7 0,-2 4-5 0,6 0-2 0,-4 2 2 16,5 1-10-16,2 0 8 0,2 1-1 16,1-1-2-16,2 0 1 0,3 0-1 15,0 0-4-15,4-2 5 0,0-1 3 16,6 0-5-16,0 1 2 0,1-3-5 0,1 1-1 16,7-1 1-16,2 1 3 0,2-1 0 0,-1-1 5 0,7-2-3 15,-1 2 1-15,4-4-2 0,1-1-1 0,-1-2 4 16,3 0 2-16,5-4 0 0,-1 0 4 0,3-3-2 0,1-2 2 15,5-3 2-15,-2 1-1 0,5-6 3 0,0 0-3 16,11-1-13-16,7-4-1 0,3-1-1 16,2-6 1-16,-11-2 11 0,-3-7 2 0,-6-3-2 15,4-3-3-15,-3-1-1 0,1-4-2 16,-3-2 0-16,-1-3 4 0,-2-1 0 0,-3-6 1 0,-2-2-1 16,-3-4 0-16,-3-3 1 15,1-2 0-15,-2-3 1 16,-3-4-3-16,2-4-1 0,-5-2-4 0,-6-3 0 15,1-1 2-15,-7-1-2 0,-6-2 4 0,-3 1 4 16,-1 0-12-16,-10 0 0 0,-6 3-7 0,-3 1-2 0,-2 5 6 0,-4 4 0 16,-2 4 2-16,-1 7-4 0,1 8 1 0,7 5-1 15,-5 6-1-15,0 1-3 0,-8-1-4 0,-2 2-4 16,-6 0-5-16,-4 2 8 0,2 1 10 0,-5 4-5 16,4 2 15-16,-1 2-8 0,5 5-8 15,6 1 1-15,0 0-20 0,6 8-8 16,4 3-25-16,4 2-34 0,2 4-32 0,2 2-81 0,5 2-221 15,7-3-750-15,-1-6-360 0</inkml:trace>
  <inkml:trace contextRef="#ctx0" brushRef="#br0" timeOffset="2274.4574">3222 1447 2148 0,'0'0'232'0,"0"0"0"0,0 0-59 0,0 0-38 0,0 0-50 0,0 0-41 0,0 0-28 0,0 0-11 0,0 0 9 0,0 0 6 16,0 0 17-16,0 0 4 0,-28 137 0 15,16-86-4-15,-1 6-10 0,-3 6-4 0,-3 4-5 16,1 3-4-16,-1 5-2 0,1-1-2 31,-1-2-1-31,2-5 0 0,5-5-1 0,2-8-2 0,2-7-1 16,2-10 2-16,1-10-3 0,4-6 0 0,-1-5 2 0,1-7-5 15,1-3 3-15,-2-3 6 0,2-2 11 0,0-1 19 0,0 0 15 16,0 0 22-16,0-7-16 16,-1-5-18-16,-2-8-17 0,1-6-25 15,0-9 3-15,-4-7-4 0,0-2 0 0,0-6-1 0,-3-6-3 16,6-3 2-16,-3-5 2 15,3-4-4-15,0-2 2 0,1 1-2 0,-2 1-2 0,3 4 3 0,1 3-2 16,0 2 3-16,-1 4-3 0,7 2-1 0,2 3-2 0,1 2-1 0,1 7 3 16,1 8-5-16,-1 4 11 15,5 6-7-15,0 0-1 0,3-2-3 0,2 4-7 0,4-2 1 16,4 2-2-16,2 3 3 0,0 1-3 16,0 7-7-16,0 3 6 0,0 4-9 0,-2 3 9 15,-1 3 8-15,0 7-6 16,-4 7 16-16,2 9-11 0,-1 13 1 0,-3 10 6 15,-7 5-1-15,-12 0 4 0,-2-1 8 0,-10-3-6 0,-5 0 3 16,-2-2-2-16,-4-3 6 0,-2-5 0 0,1-3 1 16,-2-6 1-16,0-3-7 0,3-6 7 15,3-4-2-15,-1-4-1 0,5-3 2 0,1-1-3 0,2-2-2 16,2-2 4-16,1-4 3 0,3-1 6 16,4-1 7-16,1 0 7 0,0 0-4 0,0-5-7 0,6-3-14 15,4-3-14-15,1-7 0 0,7-1-3 16,3-4 4-16,7-1 3 0,1-2-3 0,6 2 2 15,0 0 0-15,2 1 0 16,-4 5 1-16,-2 1 0 0,0 2-2 0,-3 5-3 0,2 2 1 16,-4 3-1-16,1 2 2 0,-2 3 1 15,0 0-5-15,-4 3-2 16,-1 5 2-16,0 5 0 0,-2 2 4 0,0 3 6 0,-2 1-3 0,1 2 7 16,-2 3-4-16,-2 1 1 0,-2 2 4 0,-2-1-2 0,-4 1 3 15,-3 1-1-15,1 0-1 16,-3-3-2-16,-3 1 3 0,-4-4 0 0,-4 2 0 0,-3-4 2 15,-1 0 0-15,-1-3-1 0,-3-2 3 0,0-1-3 16,1-4 2-16,0-2 1 0,-1-2-7 0,4-2 8 16,2-3-7-16,3-1 6 15,3 0 10-15,1 0-4 0,4-6 3 0,1-1-8 16,1-2-11-16,1-1-5 0,4-3-4 0,5 0 1 16,4-2-3-16,0-1 5 0,5 0 3 0,2-2-3 15,3 1 5-15,-1-2-4 0,4 1 2 0,0 0 2 16,3 1 1-16,-1 1 2 0,0-1-3 0,-2 7 1 15,0-3 1-15,-3 2-2 16,0 0 2-16,-1 0 0 0,0 2 0 0,-3 1 2 16,0 0 3-16,-2 0-1 0,-4 1 3 0,-1 1 4 0,-2 1-2 15,-6 2 5-15,0 1 7 0,-4 1 4 0,-1 1 6 16,0 0-3-16,0 0-6 0,0 0-7 16,-1 0-7-16,-3 0-5 0,0 5-1 0,-2 0-3 0,-5 4 5 15,-2 4 2-15,1 0-1 16,-3 5 0-16,5 0-2 15,-1 0 1-15,3 1 2 0,3 2 1 0,0 0 0 0,3 1-4 0,0 0 4 0,2-1-5 16,0 0 2-16,2-1 2 0,3-3-3 16,1-1 6-16,1-2-4 0,-1-3-2 15,1-3 2-15,-2-2-5 0,0-2 6 0,1-2 2 0,1-1-2 16,0-1 7-16,1 0 1 0,-1 0 4 16,1-3 4-16,1-2 0 0,0-3-2 15,3-2-5-15,-2-2-1 0,0 0-7 16,1-1 4-16,-1-1-4 0,-1-2 0 0,0 0 1 0,1-2-7 0,-4 0 1 15,0-1 2-15,-1-1-5 0,-4-1 4 16,1-1-2-16,-2 1-1 0,0-1 1 16,0 0-2-16,-2 0 3 0,-3 1-1 0,2 1 3 15,-5 1 1-15,3 2-3 0,-2 1-1 0,2 2-1 0,0 0 3 16,2 3 0-16,-2 1 0 0,3 2 4 0,2 2-6 16,0 3 2-16,0 1 0 15,0 1-11-15,0 0-3 0,4 0-9 0,4-2-5 16,7 1 3-16,5 0 4 0,6-1 7 0,5 1 7 15,6 1 5-15,5-2 4 0,-2-1-4 0,0-1 3 16,1 0 1-16,-3-4-2 0,-4 1 6 16,1-1-5-16,-7-1 6 0,0-1-5 15,-7 1-1-15,-5-1 5 0,-2 0-6 0,-3 0 11 16,-3-1 4-16,-5 1-3 0,0 1 6 0,-2 0-6 0,-1 3-1 0,0-1 3 16,-6 1-4-16,-1 1 3 15,3 2-2-15,-4 1-3 0,1 2-4 0,1 1-4 0,-3 1 1 16,0 4-5-16,-2 4 6 0,1 5-6 15,0 4 0-15,2 5 1 0,3 3-5 0,3 4 8 0,2 3 2 16,1 7-2-16,0 3 8 0,3 4-7 16,5 3 0-16,-3 1 1 0,-2 4-3 0,1 0 6 15,-4 2-5-15,-1 1 4 0,0 1-4 0,-3-2-2 16,0-1 2-16,-4-7-3 0,4-3 5 0,-5-4-1 16,5-3 0-16,-5-2 0 0,1-3-3 15,-1-2 4-15,-2-4-2 0,3-5-3 0,-3-3-3 16,1-7-12-16,2-1-10 0,2-4-14 15,-2-3-20-15,5-2-10 0,-1-3-7 0,3-2-86 16,-1-4-264-16,1 1-883 0</inkml:trace>
  <inkml:trace contextRef="#ctx0" brushRef="#br0" timeOffset="3038.6163">4849 1664 2071 0,'0'0'189'0,"0"0"-12"16,0 0-4-16,0 0-27 0,0 0-39 16,0 0-28-16,0 0-32 0,0 0-25 0,0 0-11 0,150-84-7 15,-112 79 1-15,3 0-1 0,3 0-2 16,1 2 2-16,-2 0 0 0,1 2 1 0,-6 0-1 16,2 0-3-16,-2 0 1 0,-6-1-5 15,-1 2 7-15,-4-1-1 0,-5 0-1 0,-6 0 2 16,-8 1-4-16,-1 0 4 0,-7 0 1 15,0 0 3-15,0 0 6 16,-1 0-4-16,-5 3 1 0,-1 4 5 0,-5 3 2 16,-2 1 9-16,-4 2-1 0,2 0 2 0,-2 0-4 15,0 0-3-15,2 2-4 0,1-3-9 0,5 3 0 0,3-2-4 0,2 1-2 16,1-1 3-16,4 2-7 0,0-1 6 0,7 0 2 16,7-2-3-16,3 1 7 15,7-4-4-15,2 2 2 0,9-5 0 16,1-1 5-16,5-3-2 0,6-2-3 0,-2-2 1 0,4-4-6 15,0-4 0-15,-1-2-3 0,-2-1-3 0,1-2 5 0,-5-1 0 16,-3 0-1-16,-6-1 5 0,-2 0-4 0,-9 1 5 16,-1-1 10-16,-5 0 3 0,-5 2 6 15,-8 1-1-15,0 2 0 0,-3 2-3 16,-3 2-5-16,-1 3-3 0,-4 2-8 0,-3 0-3 16,0 3-6-16,-4 0-1 0,1 6 5 15,0 0-5-15,0 4 2 0,3 0 0 0,1 3-5 0,6 2 1 16,1 1 1-16,3 1 3 0,3 1 2 0,6 1-1 15,6 0 3-15,9 1-4 0,6-1 2 0,5-3 2 16,7-4 0-16,7 1 0 0,0-6-5 16,2-2-4-16,1-5-5 0,-2 0 2 15,2-3 1-15,-1-7 3 0,-3-3 4 16,-3-4 1-16,0-2 1 0,0-5 4 0,-6-1-2 0,0-5 3 0,-5-3 2 16,-4-6-3-16,0-4 4 15,-7-2-3-15,-4-2 1 0,-4 0 0 0,-7 1 3 0,-3 4 3 0,-3 7 4 16,-2 5 10-16,-2 9 14 0,-4 4 0 15,1 0 3-15,-3 4-9 0,0-1-6 16,1 2-4-16,1 3-10 0,-2 1 4 0,4 5-26 16,-2 1 1-16,-3 6 6 0,2 11-6 0,-5 12 0 0,-1 8-1 15,3 6-3-15,0 5 2 0,2 2 12 16,5 2 1-16,1 1-2 0,1 0-1 16,2-2 0-16,-1-1-1 0,2-2 2 0,7-1 1 0,-5-4 0 15,3-2-9-15,0-1-14 0,-2-1-20 16,4-5-23-16,-4-1-19 0,1-6-21 0,0-3-31 15,-3-5-53-15,-2-3-104 0,1-7-308 16,0-2-704-16</inkml:trace>
  <inkml:trace contextRef="#ctx0" brushRef="#br0" timeOffset="3321.5417">6620 1376 2500 0,'0'0'136'0,"0"0"-29"0,0 0 13 0,0 0-14 0,0 0-19 16,0 0-6-16,0 0-21 0,0 0-17 15,127-52-14-15,-81 51-7 0,5 1-3 0,5 1-6 0,2 1-1 0,1 2 0 16,1-1-1-16,-5 0 5 0,-1-1 1 31,-7-1 1-31,-2-1 1 0,-5 0 0 0,-6 2 2 0,-5-2 0 16,-7 0 1-16,-2 0 7 0,-10-3 10 0,-1 2 14 0,-7 0 17 15,-2 0-3-15,0-1-10 0,0-1-15 16,0 1-20-16,-2-2-6 0,0 2-7 0,-4 1-1 0,5 0-5 16,-1 0-2-16,1-1-1 0,-3 1-4 0,3 1-4 0,1 0-12 15,0 0-34-15,-2 0-42 0,1 0-64 16,-5 5-172-16,3 0-991 0,1-3-458 0</inkml:trace>
  <inkml:trace contextRef="#ctx0" brushRef="#br0" timeOffset="5768.2403">7709 2010 624 0,'0'0'767'0,"0"0"-348"0,0 0-94 16,0 0-42-16,0 0-52 0,0 0-52 16,0 0-43-16,0 0-31 0,0 0-20 0,0 0-16 15,28-128-21-15,-15 100-6 0,4-1-6 0,4-4-4 16,1-1-2-16,7-4-2 0,0-1-13 0,4-3-8 16,0-5-2-16,2 2-10 0,-3-3 12 15,-2 0 4-15,-5 0-3 0,-5 8 9 0,-4 5-5 0,-6 5-1 16,-8 6 10-16,1 0 0 0,0 0-3 15,-3 0-5-15,-3 3-11 0,-2 2-3 16,-6 1-1-16,-4 4 1 0,0 5-1 0,-6 5-5 16,-6 4 3-16,-1 0-2 0,0 10 1 0,-10 10 0 0,-4 7 4 15,0 12-1-15,6 4-6 16,16 0 1-16,11-1-7 0,9-3 7 16,16-1 9-16,7-1 4 15,8-2 0-15,10-1-4 0,1-3 0 0,7-1-3 16,1-2 0-16,0-2 3 0,-4-1 0 0,-1-4 3 0,-10 0-1 15,0-3-6-15,-10-1 4 16,-4-1-6-16,-6-3 3 0,-5 0 3 0,-6-2-5 16,-3 1 5-16,-1-1-3 0,-2 2 2 0,-8-1 3 0,-2 1 2 0,-7 1 3 15,-1-3 0-15,-4 0 0 0,-4-1-1 0,-3-1 0 0,1 0 5 16,0-5-3-16,1 1-4 0,4-2 4 16,0-2-5-16,5-2 5 0,5 1 4 15,-1 0-3-15,7-3-2 0,4-3-16 0,0-2-17 16,5-4-39-16,0-2-51 15,8-6-75-15,4-3-157 0,2 5-663 0,-3 5-682 0</inkml:trace>
  <inkml:trace contextRef="#ctx0" brushRef="#br0" timeOffset="6543.9481">9142 1203 1527 0,'0'0'178'0,"0"0"68"0,0 0 40 15,0 0 20-15,0 0-32 0,0 0-101 0,0 0-65 0,0 0-54 16,0 0-26-16,0 0-19 0,0 0-14 16,0 0 17-16,0 0 4 0,0 0 15 0,-10 23-2 15,-6-7-7-15,-5 4 0 0,2 0-8 0,-2 2 14 16,0 0-3-16,-2 1-3 16,0 0 4-16,1 1-8 0,-3 1 0 0,2 0 2 0,2 0-9 15,2 1 2-15,4 0-5 16,-1 0-7-16,5 2 2 0,3-1 0 15,5 0 1-15,0-4 5 0,3 0-4 0,5-2 0 16,5-2-3-16,5-1-2 0,2-1 1 16,9-2 3-16,-1-2 1 0,7-4 4 0,3 1 2 0,3-4-3 15,2-3 1-15,3-1-3 0,0-2-7 0,0 0 0 16,3-3-3-16,-3-4-3 0,-1-1 1 0,-1-1-1 0,-3-1 1 0,-6-1 3 16,-3 0 2-16,-7-2 3 0,-3-1 3 15,-7-1 3-15,-2 1 1 0,-2 0 2 16,-6 2-1-16,-1 0 2 0,-1 0 0 0,-1 2-2 0,-2 1-1 15,-5 2-3-15,4 1-2 0,-3 2 1 0,-1-1 1 16,4 3-3-16,-4 0 1 16,5 1-7-16,-4 1 1 0,3 0-4 0,-3 5-2 0,-3 1 2 15,1 5-1-15,0 1 3 0,2 3 2 0,-2-4 2 16,2 3 0-16,-1 2-2 0,4 1 4 0,-4-2-3 16,6 2 0-16,0-2 0 15,0-1-8-15,2-1-4 0,0-2-8 0,3-2-7 0,2 0-7 0,5-2 0 16,3-3 5-16,2-2 8 0,0-2 4 15,2-1 1-15,3-6-3 0,1-1-7 0,1-3-3 16,0-1-2-16,2-1-3 16,0-3-2-16,3-3-1 0,0 1-3 15,0 1 0-15,2-3 4 0,-2 0 5 0,0-1 6 0,2 0 7 0,6-2 1 0,-4 0 9 16,0 1 5-16,-4-1 4 16,-1-2 7-16,-4-2-2 0,-4-2 7 0,-3-2 4 15,-1 0 5-15,-6 3 4 0,-2 2 5 0,0 3 21 16,-4 1 5-16,0 0 12 0,-2 0 5 15,0 0-17-15,0-1 9 0,-1 1-13 0,0 2-4 0,-3 2 0 16,0 4-11-16,2 4 2 0,-2 1-20 16,0 5-3-16,2 1-20 0,0 3-18 0,-1 0 9 15,-1 9-5-15,1 5 10 0,-4 9 12 16,-2 18-10-16,-2 11 3 0,-1 8 0 0,0 1 1 0,-2 4 7 16,2 2 0-16,-3 5 1 0,-1 5-6 15,1 1 7-15,-2 1 1 0,-2 4-3 0,-1-1 4 16,1 1-10-16,3 2-7 0,0-8-17 0,3-6-30 15,4-9-12-15,0-11-17 0,0-8-9 0,4-10-12 16,-2-8-55-16,-1-6-138 0,3-7-451 16,-1-6-841-16</inkml:trace>
  <inkml:trace contextRef="#ctx0" brushRef="#br0" timeOffset="7081.1983">10074 1588 2052 0,'0'0'192'0,"0"0"-21"0,0 0-26 0,0 0-31 0,0 0-19 0,0 0-39 15,127-41-28-15,-113 53-7 0,-3 5-6 16,0 6 3-16,-2 3 5 0,-6 6 5 16,0 0 2-16,-3 4 1 0,-4 1 4 0,-8 3-6 0,-5 0 0 15,-1-1-11-15,1-3-25 0,-2-4-10 0,0-6-15 16,7-6 8-16,2-7 15 0,1-4 1 15,3-3 7-15,3-2-5 0,3-4-2 0,0 0 9 16,8-6-7-16,4-5 5 0,6-4-2 16,5-6-4-16,5-5 6 0,3-2-3 15,1-1 4-15,2-3-1 0,2-1 7 16,2-4-2-16,-3 1-1 0,1 0 15 0,-4 0 6 16,-2 3 17-16,-3 2 16 0,-2 1 0 0,-6 2 8 0,-2 4-2 15,-4 3-3-15,-4 6 3 0,-2 2-10 0,-3 4 4 16,-3 3-1-16,-1 2 1 0,0 3-16 15,0 1-15-15,-1 0-17 0,-5 4-22 0,-4 4 10 16,-4 4-4-16,-5 8 4 0,-2 5 12 0,-3 6-7 16,0 4 0-16,3 4 3 0,2 1-12 0,5-1 8 0,3 0 0 15,6-6-3-15,5-1 6 16,9-2-1-16,10-2 1 0,3-3 0 0,11-3 3 16,5-2-7-16,6-6 4 0,6-1 1 0,1-6-5 15,3-2 5-15,0-4-1 0,-5-1-3 16,1 1 8-16,-8-7-9 0,-2-2 4 0,-7 0 3 0,-4-4-10 0,-5 1 12 15,-6-3-4-15,-3 1 3 0,-5-1 4 16,-3 0-4-16,-7 1 0 0,0 0-5 16,0 1-3-16,-5 1-4 0,-2 1-12 15,-3 2-12-15,0 1-32 0,-3 2-55 0,-4 3-113 16,5 0-480-16,3 1-1059 0</inkml:trace>
  <inkml:trace contextRef="#ctx0" brushRef="#br0" timeOffset="8773.6285">11646 1595 1473 0,'0'0'257'0,"0"0"32"15,0 0-22-15,0 0-51 0,0 0-52 16,0 0-69-16,0 0-39 0,0 0-23 0,0 0-13 16,0 0-5-16,0 0-5 0,0 0-4 0,0 0 0 15,132-37-2-15,-112 52 1 0,-1 3-2 16,0 1 3-16,-1 6-2 0,-6-1 2 0,3 0 1 16,-8-1 1-16,0-1 1 0,-5 1 3 0,-1-3 6 15,-1 1 4-15,-5 0-1 0,-3-4 1 0,-2-1-1 16,-3-3-1-16,-1-2 8 0,1-4-2 0,0-1 3 15,-1-2 3-15,0-3-4 16,4-1 5-16,-1 0 0 16,1 0 2-16,1-7-3 0,2-3-8 0,2-1-9 15,0-4-10-15,3 0-6 0,2-5-6 0,5-2-8 16,5 1 0-16,3-2-5 0,0-1 3 0,7 2 2 16,3-3 0-16,1 3 6 0,2-2-1 0,2 4-1 0,2-1 3 0,-1 5 1 0,2-1 4 15,-1 5 1-15,0 2 2 0,0 3-2 16,-3 1 0-16,0 2 2 0,-1 3-3 15,-1 2 2-15,-2 0-2 0,-1 8 0 16,1 2 0-16,-5 3-1 0,1 2 2 16,1 4 4-16,-4 3 0 0,1 1-2 0,-3 3 2 0,-2 0-4 0,-4 1 3 15,0 0 3-15,-7 0 0 0,-1 0-1 16,0-3-5-16,-7 0-10 0,1-5-6 0,-3-3-4 16,1-3-3-16,-2-5 5 0,2-3 4 0,1-3 3 15,1-3 7-15,-1 0-2 0,4-1 0 16,-2-5-1-16,2-4-9 0,1-2-8 0,2-3-10 0,0-1-1 15,2-3-3-15,3 0 5 16,3-2 6-16,0-1 1 0,5-3 7 0,2-3-1 0,1-3-1 16,0 1 3-16,4-4 0 0,-2 3 6 0,3 5 7 15,-1 0 0-15,-1 4 7 0,0 2 5 0,1 4 7 16,-1 1 7-16,-1 3 0 0,0 3 0 16,0 3-8-16,-1 3-6 0,-2 3-3 0,1 0-4 15,-2 8 2-15,-2 2-1 0,6 5 1 0,-7 1-2 16,4 5 3-16,-1 1 2 0,-2 2 2 15,0 4 2-15,7 1-2 0,-1 2 0 0,3-1 1 16,6-1 4-16,1-3 3 0,8-3 2 0,0-6-5 0,3-3-3 16,2-4-7-16,3-4-7 0,-2-4-4 15,1 0 2-15,-6-4 1 0,-2-6 2 16,-3-1 6-16,-4-2-2 0,-3-4 5 0,-3-1 2 0,-3-3 1 16,-2 1 2-16,-1-5 3 0,-3-2 0 0,-3 0 3 15,0 0-3-15,-1 2 4 0,-7 0 9 16,-1 2 6-16,-1 3 4 0,-1 3-2 0,-10 2-2 15,0 3-10-15,-8 4-4 0,-1 2-2 16,-5 3-8-16,-3 1-1 0,-6 5 1 0,-1 4-2 16,-3 4 5-16,0 3-1 0,2 1-2 0,4 4 0 15,4 0-7-15,9 3-6 0,6-1 4 16,8 2-2-16,6 2 0 0,3-2 4 16,9 0 0-16,7-3-2 0,8-3 4 0,5-3-2 0,7-4 1 0,1-4 2 15,0-3 1-15,-2-3 2 0,1-2-7 16,-7-3-4-16,0-4 3 0,-5-4 0 15,-1-1 4-15,-5-3 3 0,-1-1-3 0,-2-4-2 16,-6 0 3-16,3-2 3 0,-5-3 2 0,-1 0 3 16,1-1-1-16,-5 1-5 0,-1 0-1 0,-1 5-6 0,-1 2 8 15,-3 5 9-15,-2 0-1 16,-2 4 7-16,0 0-6 0,-4 2-2 0,0 2 5 16,3 1 3-16,-2 2-4 0,-2 1-4 0,3 1-7 15,-2 0-7-15,0 3-3 0,-2 4 6 0,0 4-2 16,4 1 4-16,-1 3-3 0,-1 1-1 0,-2 5-3 15,3 2-2-15,2 3 8 0,-2 2 0 16,5 2 0-16,1 1 1 0,-1-1-4 0,2 0 3 0,2-3 1 16,5-3 2-16,0-3 0 0,4-5-2 15,1-4-1-15,1-1-6 0,0-3 2 0,-1-4 4 16,5 1 1-16,-3-5 6 0,5 0 0 16,0-5-4-16,2-3 3 0,-2-2-1 0,-1 0 2 15,0-2 4-15,-3-1-3 0,2-1 0 16,-3-1-3-16,1 1-5 0,0-1 1 0,1-2 1 15,-1 3-1-15,0 1-2 0,-1 0-3 16,-2 3-2-16,-1 0 2 0,-1 1 2 0,0 2-3 0,0 3 1 16,-3 1-8-1,0 0-5-15,-1 3 0 0,2 2-7 0,-1 5 6 0,0 1 3 16,2 2 3-16,0 1 5 0,-1 2 1 0,-3 1 2 0,4-1 0 16,0 2 5-16,-1 2-1 0,-1-1-1 0,0 0 3 15,2-1-6-15,-2-2 0 0,-2-2 1 0,3-6-6 16,1-1 7-16,-1-2-4 0,2-2 1 0,3-2 1 15,2-5-5-15,3-2 8 0,5-2-2 0,1-1 3 16,3-1 0-16,0-1-3 0,1 1 1 16,-5 1 2-16,1-3 0 0,-5 2 2 0,0 1-5 15,-2 3 1-15,1 1-4 0,-4 1 4 16,-2 3 9-16,-2 1 0 0,-3 2 8 0,1 1-8 0,-5 0-5 16,1 1-4-16,1 2-5 15,-2 3 5-15,3 2 3 0,-2 1-1 16,4 2 6-16,2 1-4 0,-2 2 1 0,3 1 4 0,0 1 1 15,1-1-4-15,7 1-23 0,0-1-45 0,2-1-110 0,-3-5-437 16,-5-3-1059-16</inkml:trace>
  <inkml:trace contextRef="#ctx0" brushRef="#br0" timeOffset="20966.3559">15196 1686 0 0,'0'0'0'0,"0"0"391"0,0 0 1 15,0 0-26-15,0 0-18 0,0 0-47 0,0 0-42 16,0 0-44-16,0 0-45 0,0 0-37 0,0 0-28 16,3-78-7-16,-5 73-8 0,-1-1-8 15,-3 3-5-15,2 0-10 0,-2-2-11 16,1 3-11-16,-3-2-12 0,-1 1-8 16,-1 2-7-16,-3-2-1 0,-3 3-3 0,1 0-6 0,-4 0 1 15,-1 2-2-15,-2 4 1 0,-2 2 2 16,2 2 1-16,1 1 0 0,0 0-4 15,-1 5-1-15,2 0 1 0,1 3 3 0,0 1 1 0,1 2-5 0,5 1-1 16,3 0-5-16,0 0 0 0,7-1 5 16,3-1-3-16,0-3 2 0,4-2-2 15,8-2 1-15,5-1 6 0,5-2-1 0,5-2 6 0,0-1 0 16,6-6-1-16,-2-2 0 0,0 0-7 16,0-2-1-16,-2-5 3 0,0-2 3 0,-5-1 4 0,-1-2-2 15,-2-1-2-15,-1 0-1 0,-3-1 0 16,-4 2 3-16,1-3-4 0,-4 1 3 0,-3-1-1 15,0 2-6-15,-5 0 4 0,-2-1-1 16,0 1 2-16,0 0 1 0,0 1 0 16,-2 0-6-16,-4-2-3 0,2 1 1 0,0 4 1 15,-2 0 0-15,4 2 5 0,-3 2-3 0,3 1 2 0,1 0-3 16,0 1-1-16,1 1 5 0,-1 1-2 0,1 1 3 16,0 0-4-16,0 0-6 0,0 0-4 0,0 0-7 15,0 0-6-15,0 3-7 0,0 1 4 16,0 4 7-16,0 2 7 0,1 4 8 0,2 2-2 15,2 1-1-15,-2 1 3 0,3-1 1 16,-2 0 0-16,5-1-1 0,-4 0-3 0,2-1 2 16,3-1 3-16,0 0-4 0,0 0 5 0,7 1-3 0,-4-3 0 15,1 3-2-15,2-2-12 0,-1 0-27 16,1 0-47-16,-3 0-81 16,4-3-202-16,-7-2-813 0,0-4-547 0</inkml:trace>
  <inkml:trace contextRef="#ctx0" brushRef="#br0" timeOffset="23267.501">16175 1580 621 0,'0'0'459'0,"0"0"-82"0,0 0-84 0,0 0-24 0,0 0-12 0,0 0-49 0,0 0-49 16,0 0-40-16,0 0-28 0,-138-78-25 15,103 75-11-15,2 2-8 0,-7 4-8 0,1 4-4 0,-2 2-7 16,0 2-10-16,6 5 1 0,1-2-6 0,7 4-3 16,3 0-2-16,8 0-8 15,1 2 1-15,9 0-1 0,2-1-2 0,7-1 1 16,1-1 6-16,8-4-2 0,6-1-1 0,5-3 9 16,5-1-4-16,3-5 6 15,1-1 6-15,3-2-3 0,-2-2 3 0,-3-5-4 16,-4-3 0-16,1-1 0 0,-5-4-1 0,-3-1 2 15,2 0 0-15,-3-3-1 0,-3 0-6 0,1 0 1 0,-4 3 1 16,-2 1 0-16,0 0 6 0,-7 2 0 0,2 3-5 16,-3 2 0-16,-2 3-6 15,0 1 2-15,0 3 0 0,0 0-4 0,0 1-9 0,0 0-28 16,0 0-19-16,1 7 2 0,5 2 10 0,-1 8 23 16,4 5 17-16,1 5 0 15,6 5 3-15,-2 3-3 0,4 3 4 0,0 4 0 0,-3 1-2 16,3 2 3-16,-6 2-2 0,-1 2-2 0,-1 1-3 0,-4-2 2 15,-3 1 4-15,-3-2 0 16,0-3 1-16,-4-2 1 0,-6-3-3 16,-6-4 1-16,2-1 1 0,-4-4-1 0,-1-5-2 0,-1-7-2 0,-1-2-2 15,2-5 2-15,0-4 2 0,3-5 6 16,-2-3 0-16,2-2-2 0,3-8-5 0,1-2-5 16,1-4-6-16,1-4-3 0,3-5-5 15,4-3-5-15,3-2-2 0,0-5-3 0,10-2-2 16,5-3-4-16,6-1-1 0,9-2 2 0,6-2 0 15,4 2-4-15,0-2 5 0,2 1-2 16,0 2 9-16,-1 6 11 0,-2-1 7 0,-5 6 5 16,1 0 2-16,-11 3 4 0,-2 4 11 15,-2 2 12-15,-7 1 6 0,1 4 5 0,-5 2 5 0,-4 2-5 16,2 2 5-16,-5 3 7 0,-2 2-7 0,0 1 0 0,0 2-1 16,-3 1-12-16,-4 0-7 15,3 2-12-15,-5 1-11 16,-2 0-5-16,-4 0-1 0,-3 5 1 15,-2 2 0-15,-4 6 0 0,-1 2-4 0,-1 1 5 0,2 5 3 0,0 2 2 0,6 2 3 0,-1 1-4 16,4 3-2-16,3-1 3 0,8 1-5 16,-1-1 6-16,5-1 0 0,0-4-3 15,8-1 3-15,3-3-8 0,1-1 0 0,5-2 6 0,0-1 2 16,0-2 2-16,1-4 0 16,2 0-2-16,0-3 2 0,-1-1 1 0,0-4 0 0,-4-1-4 15,4 0 4-15,-1-5-3 0,2-2 0 16,2-2 5-16,2 0-4 0,4-4 4 0,1 0 0 15,-4-3-5-15,2 1-1 0,-3-1-2 16,1 3 1-16,-2 0 2 0,-2 0 2 0,3 4-2 0,-3 2-1 16,-5 0-3-16,2 4-8 0,-6 0 5 0,4 2 0 15,-6 1 0-15,-3 0 2 0,1 0-5 16,-1 3-6-16,-4 2 2 0,4 3 5 0,-5-1-2 16,4 3 6-16,-2 1 0 0,-2 1 0 0,4 1 2 15,-3 0 1-15,2-1 2 0,-2 0-2 0,2-1 4 16,2-2-4-16,-1-2 4 15,-1 0 0-15,3-1-4 0,3-2 4 0,-2-3-3 0,1-1-2 16,2 0 2-16,1 0-14 0,1-5 2 0,3-2 2 16,1 0-4-16,4-3 6 0,2 2 1 15,-1-2-5-15,0-1 0 0,-2 0 3 0,-3 2-1 0,0-3 7 16,-3 2 1-16,0-1-2 0,-2 2 1 16,-3 2-7-16,0 2 6 0,0-2 4 0,-3 1-1 15,-4 0 8-15,3 0-4 0,-4 2-3 0,0 1 1 0,-1 1-2 16,-1 0 1-16,3 2-1 15,-3 0-3-15,0 0-2 0,0 0-15 16,0 0-20-16,0 0-23 0,0 3 4 0,2 2 12 16,0 1 24-16,1 1 25 0,0 0-1 15,2 0-1-15,0-1 1 0,1 2-1 16,4-1 3-16,-1 0-1 0,0 0-1 16,3 1 0-16,-1-1 3 0,0 0-1 0,5 0 0 15,-3-3 2-15,4 0-4 0,-3-1 1 0,1-3-2 16,-1 0 0-16,-1 0 5 0,-3 0-3 0,0-3 3 0,0-2 0 0,0 0 2 0,-1 0-1 15,0-2 1-15,-1 1-1 0,-3-1-4 0,4 0 3 16,-2-1-3-16,-3 1 2 16,3 0-1-16,-4 2 2 0,1-2 4 0,0 0-2 0,-2-1 0 15,-1 0 1-15,5 0-5 16,-3 1 1-16,-2 0-6 0,4-1 6 0,-2 1 0 0,1 1-2 16,0-2 2-16,0 3-6 0,3-1 0 0,-4 0 3 15,1 1-1-15,-1 2 4 0,0-1-2 16,-2 2-1-16,1 1 0 0,1 1-5 15,-3 0 2-15,1 0 0 0,-1 0-1 0,0 0 4 0,0 0-3 16,0 0-3-16,0 0-2 0,0 0-2 0,0 0 2 16,0 0-2-16,0 0 4 0,0 0-2 0,0 0 4 15,0 0 4-15,0 0-3 0,0 0 6 0,0 0-3 16,0 0 1-16,0 0 2 16,0 0-3-16,0 0 0 0,0 0 0 0,0 0 0 0,0 0 2 0,0 0-1 15,0 0 0-15,0 0-2 0,0 0-1 16,0 0 6-16,0 0 0 0,0 0 3 0,0 0-2 15,0 0-1-15,0 0 2 0,0 0-7 16,0 0 8-16,0 0-2 0,0 0-2 16,0 0 4-16,0 0-6 0,0 0-2 0,0 0-1 0,0 0 2 15,0 0 1-15,0 0-2 0,0 0 1 16,0 0-1-16,0 0 1 0,0 0 1 16,0 0-2-16,-1 0-2 0,-1 0-2 0,2 0 1 0,-1 0 3 15,-1 0-2-15,1 0 1 0,1 0-5 0,0 1-6 16,-1 1 3-16,-2 4 3 0,-2 1 10 15,1 2 5-15,-3 2 0 0,0-1 1 0,2 3-6 16,-3 0 2-16,5 0 3 0,-5 1-4 0,5 1 1 16,-1 0-1-16,2-1-3 0,2 2 1 15,0-3-2-15,6 0 5 0,3-1 0 0,-1-1 2 0,2-3-1 16,4 1-1-16,-1-3 5 0,0 0-1 16,3-3 3-16,-1 0 1 15,2-3-3-15,3 0 2 0,-3 0-4 0,3-3-1 0,-1-2 2 16,0-1-7-16,2-2 5 0,0 0-6 0,1-2-2 0,0-1 0 15,0 0-3-15,-2 1 0 0,1-2-2 0,0-1-1 16,-2 1 0-16,0 0 1 0,-4 1 2 16,1-1 4-16,-5 2 1 0,-2-1 1 0,0 2-4 15,-6 3 7-15,2 1-7 0,-3 1 5 0,-1 2 5 16,-1 1-4-16,0 0 7 0,0 1-9 0,0 0-8 16,0 0-10-16,0 0-24 0,-1 2-9 15,1 2 1-15,1 3 11 16,-1 0 19-16,0 4 13 0,0 0 3 0,4 2-2 0,3-2 7 15,4 1 0-15,1 0-3 0,6-2 5 0,1 0-5 16,3-2 1-16,5-2 5 0,1-3-6 16,2-1 6-16,3 0-3 0,-6-4-2 0,0-3 6 0,-6-4-3 15,0-2 6-15,-1-1 0 0,-2-5 4 16,-2 0-5-16,2-2 1 0,-2-4 5 0,-3-1-2 0,5-5 8 16,-4-3-5-16,2-7-2 0,-3-1 3 0,0-1-3 15,-2 0 3-15,-3 0 3 16,-2 1 1-16,-3 5 8 0,-1 5-2 0,-4 9 1 15,2 2 3-15,0 2 3 0,-2 2 8 16,0 0-3-16,-3 3-4 0,3 3-14 16,-1 2-17-16,0 4-14 15,2 3-28-15,0 0 2 0,-2 11 12 0,1 10-3 0,-2 7 27 0,3 5-7 16,1 6 0-16,0 2 11 0,0 2-7 0,4 3 9 16,2 3-6-16,-1 0 2 0,1 2 1 0,4-3-5 0,1-3-3 0,0-5-18 15,2-5-19-15,0-5-25 0,-2-4-14 16,1-4-13-16,-1-3-30 0,0-3-44 0,-2-5-120 15,0-4-217-15,-3-3-523 0,-3-3-203 16</inkml:trace>
  <inkml:trace contextRef="#ctx0" brushRef="#br0" timeOffset="23461.6029">18613 1639 1750 0,'0'0'743'0,"0"0"-495"0,0 0-62 16,0 0-59-16,0 0-38 0,0 0-43 0,0 0-20 15,0 0-14-15,0 0-5 0,0 0-5 16,0 0-2-16,128-39 0 0,-86 39-2 0,6 1 2 0,3-1-5 16,5 3-8-16,3 0-41 0,2-2-113 15,3-1-247-15,-17 0-753 0,-16 1-247 16</inkml:trace>
  <inkml:trace contextRef="#ctx0" brushRef="#br0" timeOffset="25281.5481">19708 1520 2415 0,'0'0'124'0,"0"0"10"0,0 0-15 0,0 0-47 0,0 0-30 0,0 0-30 0,0 0 0 15,0 0 12-15,0 0 15 0,0 0 13 16,0 0 2-16,-16 124-10 0,14-81-3 0,2 7-10 16,-4 0-8-16,3 7-1 0,-3 2-8 15,3 2 3-15,1 5 3 0,-3-5-8 47,3 1 2-47,0-6-4 0,0-7 0 0,2-6 2 0,-2-9-1 0,0-9-1 16,0-7-3-16,1-5-1 0,-1-6 4 0,0-5 19 0,0-2 21 0,0-1 9 0,-1-7-2 0,-6-7-20 15,1-5-23-15,-2-6-11 0,-3-5-3 0,0-5 2 16,-1-7-1-16,-1-5 1 0,1-7 8 0,2-3-6 16,1-9 2-16,2-2-3 0,2-5-7 0,0 0 3 0,0-3-3 0,1 2 5 15,0 2-7-15,3 13 0 0,0 8 3 16,1 11-5-16,0 7 12 0,3 1-9 0,4-2-5 16,0 0-2-16,7 3-9 0,0 0 1 0,4 3 1 15,2 4-2-15,5 4-3 0,3 6 3 0,0 3-6 16,2 5 4-16,1 5 5 0,2 2 6 15,-2 2 2-15,-1 7 8 0,1 7-4 0,-3 3-1 0,0 7 7 16,3 9-5-16,-1 12 6 0,-2 9-3 16,-5 2-3-16,-12-1 8 15,-6-4-4-15,-5-1 3 0,-6 3 5 0,-8 2-9 16,-1-3-2-16,-4-1-13 0,3-7-15 0,-2-6-6 16,1-9 1-16,3-6 13 0,0-7 11 0,-1-4 9 0,4-3 3 15,-3-3 2-15,3-3 4 0,3-2 3 0,3-2 12 16,4-1 0-16,1 0 1 15,0-1-9-15,5-4-16 0,4-4-4 0,6-2-7 0,3-1 4 16,6-4 6-16,7-3-3 0,7 2 5 0,3-3 1 16,1-1 1-16,3-3 0 0,3 0 0 0,2-5 1 15,0-3-6-15,1-2 5 0,-3-2 3 16,-3-3-4-16,-4-2 9 0,-2 2 2 16,-4-6-1-16,-10 7 4 0,-4 1-2 0,-9 7 12 0,-2 3-2 15,-2-2-1-15,-2-1 6 0,-2 1-9 0,-4-3 0 16,0 4 7-1,-1 1 2-15,-6 2 0 0,0 4 4 0,-3 4 1 0,-4 5-11 0,3 1-1 16,-1 5-7-16,-2 3-17 0,-2 3 5 0,-1-1-1 16,-2 9-2-16,0 6 13 0,-2 4-5 0,0 5-4 15,0 8 2-15,-1 13-1 0,2 14-9 0,5 9 1 16,4 5 1-16,7-6-6 0,6-5 15 0,10-2 2 16,3-1-3-16,7-4 1 0,5-1-1 15,5-6 0-15,3-6-3 0,2-4-4 16,3-6-5-16,1-5-8 15,-1-5-7-15,-1-6-5 0,2-4-3 0,-4-5 4 0,0-6 4 16,1 1 5-16,-3-9 6 16,0-5 1-16,-2-1 8 0,-3-2 1 0,0-4 4 0,-4 1 3 0,-1-3-2 15,-3 1 4-15,-3-4-5 0,-2 0-1 0,-4 0 10 16,-3 0-6-16,-5-2 7 0,-1 2 1 16,-3 2-5-16,-1 1 3 0,-1 2 4 0,-6 2 3 0,0 4 1 15,-1 2 2-15,-2 2 1 0,1 3-11 16,-5 1 2-16,2 4-7 0,0 2-4 0,-1 1 2 0,-3 8-4 15,-1 4 0-15,0 4-2 0,-2 4 2 0,3 4 2 16,3 3-3-16,2 3 6 0,4 0-3 0,3 2-3 16,4 1 4-16,0-4-5 15,4-1-2-15,8-2-5 0,2-5-7 0,6-5 2 0,2-3-3 16,0-5 4-16,4-2 4 0,-2-7 6 16,4 0 3-16,-1-1 1 0,-1-6 3 0,1-3-3 15,-2-4 1-15,2-1 5 0,-3-2-3 0,3-1 4 16,-3-2-4-16,1-4 0 0,-2 0-3 15,-3-1-1-15,0-3 5 0,-1-2 1 0,-7 2 2 16,0-1-1-16,-3 4 0 0,-3 3 0 16,-4 3 2-16,-2 4 5 0,0 4 2 0,-4 2 3 15,-1 0 1-15,-3 4-3 0,1 0-6 0,-4 4-5 0,-2 1-5 16,-1 0 0-16,-4 7-3 0,-4 3-1 16,-2 7 0-16,-1 2 2 0,3 4 3 15,-1 4 3-15,2 1 1 16,5 5-3-16,3-1 2 0,2 0-3 0,6 1-2 0,4-3 2 0,1-2-3 15,5-4 0-15,8-4-2 0,1-4-3 0,4-3 2 0,3-3 1 16,0-2 3-16,1-4 3 0,1-3 2 0,2-1 1 16,-2-2 1-16,3-3-2 15,-3-4 3-15,2-3-2 0,1-2 1 0,-1 1 1 0,2-4-3 16,1 0-1-16,-1-1-2 16,3-4 1-16,-1 3-1 0,0-1 1 0,-1 4-1 0,-5 3-2 15,-2 3 0-15,-4 1 3 0,-6 3 1 0,-1 3-2 16,-2 4-2-16,-2-1-3 0,1 0-5 15,1 2 2-15,-2 4 3 0,1 3 2 0,2 1 2 16,0 3-1-16,1 2 2 0,-1 2-3 0,-4 1 1 16,2 0 3-16,0 3-2 0,-4 1 2 0,3 0 0 15,-2 2-1-15,-2-1 4 0,1 0-4 0,0-1-2 16,-1-2-7-16,1-6-7 0,3-2 1 0,-3-5 0 16,4-5 9-16,-3 0 4 15,4-2 6-15,1-2 3 0,3-6-3 0,4-2 0 0,0-1-2 16,2-3-3-16,3 0 2 0,0 1 0 15,0-2 0-15,4 0 1 0,-3 1-5 16,1 1 0-16,-2-1-1 0,4-4 2 0,-2 4 1 0,-2-4 4 16,-2 3 1-16,-4 3-4 0,-1 2 3 15,-5 3-3-15,-4 1 1 0,2 2 6 0,-5 2-3 16,-2 2-6-16,1 0-4 0,-1 1-20 0,1 5 8 16,4 4 5-16,-2 4 9 0,2 2 17 0,1 5-6 15,-1-1-5-15,1 1 1 0,1-1-4 0,2-2 3 16,2 2 4-16,0-5 1 15,4-2 5-15,4-2 2 0,7-3 3 0,0-3 1 16,2-1 6-16,2-4-1 0,-2-1-2 0,-5-6 0 0,3 0-2 16,-3-5 1-16,0-1 3 0,-3-2-3 0,2-3 4 0,-1-1-1 15,0-2-5-15,1-3 2 16,-1-2-8-16,-6-2-1 0,3-3 5 0,-7 0-4 16,0 0-2-16,-3-2-4 0,-5 5-4 0,-1 1-1 0,1 7 4 15,-3 2-5-15,-3 6-2 0,3 6-11 16,-2 2-22-16,1 3-27 0,-3 1-53 0,-4 4-68 15,-3 6-195-15,2 0-881 0,1-2-486 16</inkml:trace>
  <inkml:trace contextRef="#ctx0" brushRef="#br0" timeOffset="28475.3081">22962 2524 0 0,'0'0'121'0,"0"0"511"0,0 0-103 0,0 0-107 0,0 0-118 0,0 0-101 0,0 0-70 15,0 0-45-15,0 0-2 0,0 0-7 0,0 0-12 16,0 0-15-16,0 0-13 0,0 0-9 15,-75-19-7-15,59 17-3 0,-5 1-5 0,1 0-3 16,-2 1-2-16,-4 0-4 0,2 0-1 0,-4 0-1 16,4-1-1-16,-3 4 1 0,3 0 1 15,-3 0-1-15,1 0-2 0,-3 1 0 0,-1 0 0 32,-2 1-1-32,-3-3 4 0,3 1-1 0,-4-1-1 0,-1-2 4 15,-2 1 0-15,-1 0 1 0,-2-1 3 0,0 0 2 0,-4 0 0 16,1 0 0-16,-4 0 1 0,-1 1-4 0,-2-2 1 0,2 2 0 15,-4-2-1-15,0 2 0 16,0-1-4-16,2 0 2 0,0 2 2 0,-1-2-4 16,-3 1 2-16,4-1-2 15,-4 1 1-15,0 0 5 0,0-1 6 0,1 0 0 0,1-1-2 16,-3 2 2-16,4-1 2 0,-3 1 0 0,0 1 3 0,-4-1-6 16,0 0-11-16,0-1 2 0,0 0 0 15,-1-1-1-15,-2 2 3 0,-1 0-3 0,-5 1-1 16,3-2-1-16,-1 0 0 15,-1 0-1-15,1 0 0 0,-2 0-1 0,-2 1-1 0,0 1 1 0,-4-2-3 0,0 0 1 16,2 0 2-16,-6 0-2 0,3 0 4 16,-1 0-4-16,2 0 3 0,-2 0 2 15,4-2-4-15,-4 2 3 0,2-1-4 0,-4 1-1 0,3 0 4 0,-2 0-4 16,1 0 3-16,-1 0 0 16,3 0-3-16,-3-2 1 0,2 1-1 0,2 1 0 15,-1-1 1-15,-4 1 1 0,5-1-2 0,-4-1 1 16,3 5-3-16,-2-3 4 0,2 2 3 0,-2-2-2 15,1 0 2-15,-3 2-3 0,0-2-2 0,-2 3 1 16,3-3-4-16,1 2 1 0,-2-1 0 16,3-1 2-16,-1 1 4 0,-1 0-2 15,2 0 0-15,-4 1 0 0,0-1-2 0,-1-1 0 0,5 0 0 16,-4 0 0-16,2 3-2 0,3-3 0 0,-3 0-1 16,3 1 1-16,-3 1 2 0,-1-1 3 0,3 0-3 15,-3 0 0-15,-1 1 1 0,1 0-3 0,3 0 3 16,-3 0 0-16,-2-1-1 0,1 1 3 15,0 0-4-15,-2 1 1 0,-2 0-1 0,3-2 0 16,-1 1 2-16,-1 1-5 0,2-1 5 0,-1 1-4 16,-4 0 1-16,4 0 3 0,-2-1-1 15,0 0 3-15,-2 1-3 0,4-2 2 0,-1 2-3 0,1 0-1 16,1-1 2-16,-3 2 0 0,-2-2-1 0,2-1 3 16,-2 4-3-16,0-1 2 15,-1 0-1-15,1 1 0 16,3-2 1-16,-2 1-2 15,-1 2 3-15,-3-3 1 0,0 2-2 0,-1-1 2 0,1 1-3 0,-1-1 2 0,-1-1-3 0,0 2 1 16,-1-1 1-16,-3 2-2 0,-2-1 4 0,1 1-2 16,-1 1 2-16,1-2 0 0,-1 2-2 0,0-2 0 15,0 3 1-15,-5-1-3 0,0-2 3 16,1 2-1-16,-1-1 0 0,-1-1 3 0,2 0-2 16,-4 1 1-16,0 0-5 0,-1-1 4 0,-3 0-1 15,-2 0-1-15,3 0 2 0,-2 1-4 16,0 2 4-16,-2-2 1 15,-1 1 0-15,0 0 7 0,-5 0-8 0,4 0 0 0,-4-1 1 0,3 2-6 0,-5 0 6 16,2-1 0-16,-1 2 0 16,-1-3 2-16,4 3-3 0,-1-2 0 15,-4-1-1-15,3 0 1 0,-2 1 1 0,0-1-5 16,1 1 1-16,2-2-3 16,-2 1 3-16,-1 1 3 0,2-2 0 0,-1 0 5 15,-1 1-6-15,4 0 0 0,-3 0 0 0,1 0-6 0,1 0 7 0,-2 0-3 16,4 0 1-16,-4-1 3 0,5 0-3 0,-5-1 3 0,3 1-1 15,-2 1 1-15,3-1 0 0,1-1-1 16,-1 1 1-16,1 1-4 0,2 0 4 0,-2-1-1 16,-1 2 1-16,4-1 3 15,-1 0-7-15,-1-3 0 0,2 4 3 0,-1-1-5 0,0-1 7 0,1 0-1 16,1 0-3-16,2 1 6 16,-3-1-4-16,3 3 1 0,-2-3 1 0,2 0-3 15,-3 1 2-15,7 1-2 0,-1-2 3 0,3-1-6 0,0 1 4 16,-2 1 0-16,5 0-1 0,0-2 5 15,3 1-4-15,3 0 0 16,3 0 2-16,3 0-6 0,1-2 2 16,0 1-1-16,5-1 1 0,-1-2 2 0,2 3-2 0,6-1-1 0,3-3-2 0,0 3 2 15,4-3-2-15,4 1 1 0,2-1 1 16,4-1-1-16,-1 1 3 0,1-2 1 0,4 2-2 16,0-1 2-16,4 1-2 0,-1-2 0 0,11-2 1 15,2 2-2-15,9 0 14 0,2-2-3 16,-1 2-2-16,-1-3 7 0,0 1-15 0,-3-1 4 0,-1 0 0 15,1-3-3-15,1-1 5 0,0 1-1 16,2 0 3-16,3-5-1 0,-2 4 3 16,5-4-2-16,-4-1-1 0,3-3 3 0,1 2-4 15,-2-4 2-15,2-3 0 0,0 1-3 0,0-6 2 16,1 0-3-16,-1-4-1 0,1-2 1 16,-2-3-1-16,3-1 3 0,-1-1-3 0,4-7 3 0,-2 1-5 15,1-4-2-15,-1-2 0 0,5 5-4 0,0 6 32 16,3 3-1-16,4 4-2 0,-2-3 6 0,-1 0-34 15,1-4 3-15,-1-1 1 16,-1-3-8 0,1-2 8-16,-2-2-6 0,-1-2-2 0,1-3 4 0,1-1-4 15,-1-1 8-15,-1-2-2 0,-1-3 4 0,2 0-9 0,1 1 0 16,1-1 6-16,-1 2-8 0,2 2 15 0,-1 2-5 16,0-2-3-16,2 2-9 0,2 3-8 0,0 0 0 0,2 3 7 0,-2 1 8 15,3 0 14-15,1 2-14 0,-1 2-7 16,3 2 2-16,0 1-3 0,0 3 16 0,0 1-2 15,-1 1 7-15,2 2-11 16,4 1-6-16,-3 3 8 0,5 0-14 16,-3 1 9-16,-2 9 10 0,4-4-16 0,-3 6 14 0,4-3-11 0,-3 0-6 15,4 3 6-15,-2 0-10 0,-4 10 4 16,6-10-11-16,-4 9 2 0,-1-1 2 0,11-3 11 16,-9 6 9-16,2 0-3 0,5 0 10 0,-2 3-8 15,8 2-12-15,5 0-7 0,-1 2-6 0,5 3 5 16,2 1 14-16,-2 1 5 0,8-1 9 0,-2 0-6 15,3-1 1-15,0 1 9 0,4-3-7 0,1 0 6 16,5 0-6-16,0-2-3 16,3 2 3-16,1-3 0 0,1 0 9 0,0 1-6 0,3-1 4 15,4 2-11-15,3-4-5 0,1 1 7 16,4 0-11-16,1-2 17 0,4 2-5 0,1-1-1 16,1-1 4-16,2 1-7 0,-2-3 0 0,3 3 19 15,0-3-8-15,2 1 4 0,0 0-3 0,1 0-20 16,1 0 8-16,2-1-3 0,0 0 13 15,2-1-2-15,1 2 1 0,-1-1-5 0,-1 1-5 16,4-2-2-16,-3 1-6 0,4 0 14 0,-1 1-8 16,1-1 1-16,-2 2 6 0,2-1-5 15,0 1 4-15,-1 0 3 0,2 0-7 0,-15 1 1 0,-7 1-6 16,-9-1 31-16,-9-1 3 0,3 2-5 0,3-1 13 16,3 1-27-16,4-3 2 0,3 3-6 15,4-2-6-15,2 0-3 0,4 1-3 16,5-1 6-16,1-2 5 0,3 2-4 0,5-1 8 0,5 1-8 15,3-1-4-15,0-2 4 0,3 4-5 16,0-3 11-16,1 0-2 0,1 0-4 0,1 0 1 16,0 2-7-16,2-2-1 0,-1 2 10 15,1-2 2-15,2 2 3 0,-3-1-4 0,5 0-6 0,-4 1-4 16,4-1 6-16,-4 2 7 0,5-2-5 0,-3 2 5 16,1-1-18-16,2 1 1 0,0 1 9 15,-3-1-2-15,4 1 13 0,0 0-1 0,0 0-9 16,1-1 4-16,0 2-10 0,-1-1 3 15,1 0 12-15,-1 0-10 0,2 0 10 16,1 1-9-16,0-2-10 0,0 2 5 16,-1 0 4-16,-1 0 5 0,1-1 1 0,0 1 4 0,2 0-10 0,-1 0-6 15,0 0 11-15,0 0-10 0,0 0 10 0,3 0-4 16,-2 0-2-16,4 0 9 16,-2 0-8-16,0 0 6 0,2 0 3 0,-3 0-7 0,5 1 2 15,-1-1-3-15,1 2-7 0,-1-2 2 16,0 1 4-16,1 0 8 0,0 0-7 0,1 0 12 0,0 1-7 15,-3-1-7-15,2 0 8 16,0 0-19-16,1 1 17 0,-2-1-6 0,1 0-4 0,1 0 16 0,-1 1-17 16,2 0 7-16,-1 0 17 15,0 1-10-15,3 0 3 0,-2 1-6 0,2-1-5 0,-2 1-1 16,1 0 1-16,3-1 10 16,-3 2-6-16,0-2 8 0,1 2-7 0,0 1-5 0,-1-1 3 15,-2 1-13-15,1-1 21 0,0 1-3 0,-1 0-8 16,-1 0 9-16,0 0-12 0,-1 0 5 0,-3 1-3 0,1-3 11 15,-3 2 1-15,3 0-8 16,-4 0 7-16,2-1-14 0,-3 0 1 0,1-1 4 16,-3 1 2-16,1 0 15 0,-2-2-13 0,-3 2-4 15,3 0 6-15,-1-1-14 0,-2 1 18 0,0-1 6 0,-1 1-11 16,1 0 2-16,-2-1-13 16,4 0 1-16,-5 1 2 0,6 0 5 0,21 1 7 15,23 1-31-15,18 1-7 0,13 0 5 0,-15 0-1 16,-13-2 30-16,-13 0 2 0,-15 0 1 15,-14-1-9-15,-6 0 0 16,-8 0 1-16,-2 0-9 16,2-1 11-16,-1 2-2 0,-1-2 2 0,0 2 11 15,0-2-15-15,-2 2 12 0,3-1 1 0,0 1-16 0,-1-1 12 0,0 1-14 0,-1-1 2 16,3 2 9-16,-3-1-2 0,-2 1 3 0,0-2-6 16,-1 1 5-16,-3-1-9 0,-1 1 0 0,-1-3 6 15,-6 3-8-15,0 0 15 0,-4-2-2 0,0 2-8 16,-5 0 5-16,0-1-11 0,-3 0 7 0,-1 1 9 15,0-1-7-15,-1 0 5 0,-2 0-10 0,-1-1 3 16,2 1 3-16,0 1-5 0,-5-1 13 16,-2 0-8-16,-1 1 4 0,0 0-9 0,-3-1 1 15,-4 2 6-15,2-1-12 0,-4 1 18 0,-1-1-7 16,-6-1-6-16,2 1 10 0,-5 0-14 16,-1 0 9-16,-2 1 2 0,-4-3-6 0,1 1 12 0,-3 1-10 15,-2 1-2-15,-1-3 9 0,-1 2-8 16,-1 0 9-16,-1-1-2 0,0 2-1 0,1-2-5 15,-2 1-1-15,2 1 4 0,-2-1-4 0,-2 0 8 16,-3 0-5-16,0 1-5 0,-2-1 12 16,-3-1-16-16,-1 0 13 0,-4 1 1 0,-1-3-12 0,0 1 12 15,0 0-14-15,-3 1 0 0,-2-2 1 16,3 2 3-16,-2-1 1 0,-2 0 0 0,-1 1 6 16,2-1-9-16,-3 2 0 0,0 1 3 15,-1 0-5-15,4 1 14 0,-4 1-1 0,0 0-7 0,-1 4 6 16,0-3-11-16,0 3 6 15,0 2 4-15,0 1 1 0,1 2 2 0,-1 7-2 16,0 4-3-16,0 5-7 16,2 4 2-16,4-3 1 0,-3-1 2 0,2 0 6 0,-3 0-3 0,-2 3-1 0,1 2 4 15,-5 3-2-15,-6 3 7 0,-6 5 0 16,-3 3-3-16,-2 1 2 0,-3 1-2 16,-3 0 1-16,5 1 4 0,-1-5-2 0,-1-2-3 15,5-2-6-15,2-4-3 0,0-2-1 0,-1-3 1 0,4-1 11 16,-2-3 3-16,4-4 2 0,-1-2 0 15,3-5-7-15,0-6-6 0,3-1 2 16,2 0-1-16,-3 0 13 0,0-1 4 0,-1-4-4 0,5 1 1 16,-1-4-6-16,2-2-1 0,2-2 7 15,0-2-6-15,0-2-4 0,0 1 0 0,1-1-11 0,0 0-2 16,0 0-16-16,0 0-38 16,0 0-83-16,-3 0-243 0,3-2-907 0</inkml:trace>
  <inkml:trace contextRef="#ctx0" brushRef="#br0" timeOffset="29389.7527">10208 2942 870 0,'0'0'722'0,"0"0"-252"16,0 0-128-16,0 0-67 0,0 0-40 0,0 0-45 15,0 0-34-15,0 0-22 0,0 0-23 0,0 0-27 16,0 0-25-16,0 0-24 0,4-49-17 16,-4 49-9-16,0 1-7 0,0 0-6 0,0 2-4 15,0 2 1-15,2 5 2 0,0 5 4 16,-1 6 7-16,0 3-2 0,0 3 1 0,1 5-2 16,1 2 1-16,-2 6 8 0,-1 4 2 0,1 4 5 15,-1 0 0-15,0 4-8 0,1 1-2 16,-1 3-2-16,1 0 0 15,2 2 0-15,0-3 0 0,1-1-2 16,2-3 3-16,-2-3-3 0,3-2 1 0,-3-4 0 16,3-2-3-16,-4-4 2 0,5 0-2 15,-4-6 0-15,1-3 0 0,-2-2 0 0,-1-4 2 0,2-1-2 0,-2-6 4 0,0-1-4 0,0-3 0 16,-2-3 0-16,2-1-1 0,-2-6 4 16,0 1 2-16,0-1 4 15,0 0 7-15,0 0-2 0,0 0 3 0,0 0-3 0,0 0-6 16,-2-1-2-16,0-1-11 0,-1-3-11 0,-1-2-15 15,-2-1-16-15,-2-1-18 0,-2-1-25 16,3-1-45-16,-2 2-83 0,3 2-242 0,-2 3-871 0</inkml:trace>
  <inkml:trace contextRef="#ctx0" brushRef="#br0" timeOffset="30372.2344">3418 4327 333 0,'0'0'336'0,"0"0"11"0,0 0-20 0,0 0-17 0,0 0-57 15,0 0-43-15,0 0-52 0,0 0-51 16,0 0-47-16,0 0-34 0,0 0-9 0,0 0 0 16,0 0 6-16,27-25 5 0,-14 25 4 0,5 0 1 15,-2 1 5-15,2 2-1 0,6 0-2 16,0-1-3-16,1 1-3 0,3-1-5 0,1 0-1 0,2 1-2 16,0 0-3-16,2 0 0 15,3-1-1-15,4-1 2 16,1 1 0-16,2 0 1 0,5-2 0 15,4 1-1-15,4-1-1 0,3 0 1 16,2-1-1-16,4-2-1 0,3 1 2 0,3-2-2 16,1 1-1-16,8-2-2 0,4 1-2 0,3-3-5 0,6 3 2 15,1-2 0-15,5 1 1 16,0 0 3-16,5 1 0 0,1-1 0 0,4 1 3 16,4 0-4-16,3-1 1 0,2 1-2 0,4 0 0 15,2 0 3-15,5-2-4 0,2 3 1 0,2 0-1 0,2-1 3 0,3 0 4 0,2 1-1 0,-2-2 7 16,4 0-3-16,6 0 1 0,-3 2-3 15,5-2-7-15,-3 1 1 0,4-3-7 16,2 3 0-16,-1-2-1 0,5 2-6 0,-1 0 5 16,1 0-2-16,1-1 1 0,3 0 8 15,2 1-3-15,1-1 1 0,2 1-1 0,1 0-4 16,-2 0 1-16,6-1-1 0,-4 2 3 16,3-2-1-16,-1 1 0 0,4 0 3 0,-1 1-2 15,2-1 4-15,1 2-7 0,2-2-1 0,0 1 0 16,1 0-6-16,1-1 9 0,-1 0-2 15,1 1-1-15,1 0 5 0,-1 0-5 0,1-1-1 0,-1 1 0 0,-1 2-4 0,-1-3 5 16,1 2 0-16,-4-2 2 0,-1 1-1 16,3 2 2-16,0-1-1 0,-4 0 1 0,2 0 3 15,-2 1-5-15,-3 0 3 0,0 1 0 0,-4-1-3 16,-3 0 5-16,-1 2-2 16,-1-2 0-16,-8 0 6 0,-6-1-7 15,-4 2-1-15,-4 2 1 0,-7-2-4 0,-9-2 1 0,-8 2 1 0,-9 0-1 0,-5-1-1 16,-8-2 2-16,-5 3 0 0,-12 0 1 15,-5-3 3-15,-7 2-3 16,-13 2 1-16,-3-2-2 0,-10 0-3 0,-6 1 2 16,-6-1 0-16,-10 0 1 15,-4 0 4-15,-5 0 1 0,-5 1 3 0,-1 0 3 0,0 0-5 16,0 0 0-16,0 0-6 0,0 0-4 0,-2 0 1 0,0 0-4 16,-5 0 1-16,-2 0-2 0,-1 2-6 0,-2 0-16 15,-2 2-26-15,-3 0-42 0,-2 1-68 0,2-2-208 16,7 1-944-16</inkml:trace>
  <inkml:trace contextRef="#ctx0" brushRef="#br0" timeOffset="31283.4024">3143 4429 1156 0,'0'0'743'0,"0"0"-488"0,0 0 21 0,0 0-60 0,0 0-18 0,0 0-29 16,0 0-32-16,0 0-28 0,0 0-33 0,0 0-27 15,0 0-26-15,0 0-21 0,0 0-12 0,0 0-1 16,39-38 9-16,-39 61 4 0,0 8 9 16,-4 8 1-16,-1 8-5 0,-3 7 8 0,-3 6-1 15,0 2 0-15,-2 4 4 0,-1 1-6 0,2-2-2 16,1 0 2 0,5-6-5-16,3-2 0 0,2-4 1 0,1-3-3 15,0-5 1-15,0-4-2 0,3-4 1 16,1-5 0-16,-1-5 2 0,2-7-3 15,-2-5 1-15,-1-3-1 0,-1-4-2 0,2-2 2 0,-3-4 3 0,1-2 8 0,-1 0 12 16,0 0 9-16,0 0 8 16,0 0 8-16,0-2-5 0,0-3-10 0,-1-2-13 15,1-4-14-15,-1-1-8 0,-1-3 1 16,-1 3 0-16,-1-3-1 0,0 1 1 0,2-2-3 0,0 2 0 16,0 0 1-16,1 2-5 0,1 2 2 15,0 2 0-15,0 0-4 0,0 2-2 16,0 1-11-16,0 1-13 0,1 1-15 15,3 1-28-15,-2 1-41 0,6 1-51 16,-5 0-85-16,3 1-207 0,-3 3-619 16,-2-2-554-16</inkml:trace>
  <inkml:trace contextRef="#ctx0" brushRef="#br0" timeOffset="31646.8823">2828 5111 2207 0,'0'0'255'0,"0"0"16"0,0 0-58 0,0 0-33 15,0 0-50-15,0 0-34 0,0 0-33 0,0 0-25 16,0 0-17-16,0 0-11 0,0 0-1 16,0 0 5-16,0 0 3 0,-47 74 1 0,47-44 1 15,0 3-2-15,0 1-3 0,0 5-2 16,0-1-1-16,5-2-3 0,2-4 0 0,0-4 0 16,4-1 1-16,1-6 0 0,0-4-3 0,-1-1 3 15,2-2-2-15,-2-4 1 0,4 0 5 16,0-3 6-16,2-4 7 0,0-3 7 15,7-2 1 1,2-9-4-16,8-4-8 0,1-3-6 0,8-3-6 0,-1-1-2 0,5-5-1 0,2-2-2 16,2-2 1-1,0-1-3-15,1-3 0 0,1 3 2 0,-5 0-3 16,-3 2 2-16,-5 2 1 0,-5 5-2 0,-4 2-1 0,-5 4 1 16,-3 2-2-16,-9 5-1 0,0 2 2 15,-6 1-2-15,-5 4 3 0,0 2-2 0,-3 1-5 0,0 0-3 0,0 3-10 16,0 5-2-16,-3 5-17 0,0 5-26 0,-5 5-37 15,0 5-75-15,-1 3-194 0,2-8-952 0,1-6-432 0</inkml:trace>
  <inkml:trace contextRef="#ctx0" brushRef="#br0" timeOffset="32779.453">2049 6299 2107 0,'0'0'766'0,"0"0"-767"0,0 0 5 16,0 0 19-16,0 0 15 0,0 0 18 0,-66 137 10 0,63-93-4 0,3 7 1 16,0 7-11-16,0 7-13 0,2 4-9 0,3 5-8 15,1 0-7 1,-2 1-2-16,4-3-2 0,-3 0-5 0,3-8 3 0,0-3-2 16,-1-8 1-16,0-8 3 0,-1-9-1 15,-3-7 0-15,2-10 0 0,-3-3-1 0,-2-7 2 0,1-4 9 0,-1-4 22 16,0-1 24-16,-4-3-3 0,-4-6-7 15,-2-6-25-15,-4-5-24 0,-4-5-2 0,-3-9 0 0,-1-2 0 16,-3-4-4-16,1-7-3 0,-2-4-2 16,2-6-3-16,-2-2 2 0,3-7-3 0,2-4 2 15,3-4 0-15,4-4-1 16,5-1 2-16,2 2-1 0,7 2 3 0,0 2-6 16,13 6 1-16,6 6 0 0,9 5-5 0,4 4 9 15,7 2-4-15,1 5 1 0,3 2 5 0,4 6-7 0,-4 5 11 16,5 5 0-16,-6 9 0 0,0 8 7 15,-4 7-9-15,-4 5-1 0,-3 12-2 16,1 7-6-16,-4 9 4 0,0 8 3 0,-7 7 0 0,-6 5 0 0,-5 8 2 16,-4 3-1-16,-6 4 2 15,-9 0 3-15,-3-1-2 16,-4-6 0-16,-1-3 0 0,-3-10-4 0,1-3 4 0,-1-8-1 0,-1-3 1 16,3-4 2-16,-2-4 0 0,4-2-3 0,2-6 1 0,5-4 0 15,4-4 0-15,-1-5 9 16,5-2 9-16,1 0 8 0,0-7-2 0,5-3-9 15,1-8-11-15,3-5-7 0,3-4-1 16,7-3 2-16,2-3 0 0,6-1-3 0,3 0 1 16,1 0 0-16,3 3-1 0,2 2 4 0,-2 2-1 15,0 4 1-15,2 3-1 0,-1 4-2 0,0 4 2 0,-1 3 0 16,0 3 0-16,-1 5-2 0,-1 1-1 16,0 1 0-16,0 10 0 0,0 4 3 15,2 4-1-15,-2 1-1 0,-2 4 2 0,-1 3-2 16,-4 2-1-16,-5 1-1 0,0 4-3 15,-7 0-8-15,-6 5-7 0,-6 1-14 0,-2 2-21 0,-12 2-15 0,-5-1-19 16,-7-4-17-16,-4-4-18 0,-3-3-20 16,0-7-7-16,-1-3 15 0,6-6 33 0,1-2 43 15,4-7 34-15,3-1 20 0,4-6 12 0,6 0 4 16,4-8-5-16,3-4-8 0,2-4-12 16,3-4-7-16,5-1 6 0,4-5 12 15,2-3 13-15,4-2 10 0,5-1 12 16,2-4 0-16,3 2 6 0,0-2 24 0,5 1 9 15,-2 3 16-15,1 1 4 0,-2 3-10 0,0 2-7 0,-4 3-7 16,1 4-4-16,-6 5-10 0,1 3-11 0,-4 5-13 16,-4 5-13-16,1 1-11 0,-4 2-2 15,-2 9-4-15,1 5 2 0,-4 3 2 0,-1 7 3 16,-3 2 3-16,0 2-1 0,-1 2 3 0,0 2-4 16,-1 4 1-16,0 1 0 15,0-3-3-15,4-2 1 0,4-2 1 0,-1-7 0 0,4-6 2 0,5-3-2 16,-3-7-1-16,3-3 2 0,0-4 3 0,1-2 8 15,2-6 6-15,2-4 5 0,-1-5 2 16,0-1-5-16,-1-5-2 0,-4-1-4 0,0-2 1 16,-1-3-2-16,-2 0-1 0,-2-4-3 0,-3 1-2 15,2 1 0-15,-5-2-1 0,-3 2 0 16,-1-4 2-16,-1 3-5 0,-2 2-3 0,-7 2-1 16,-1 2-1-16,-6 3-4 0,-2 4-2 15,-5 5-6-15,-3 4-9 0,-7 5-4 16,-4 3-13-16,-5 0-16 0,1 8-25 0,-1 3-40 15,0 4-67-15,8 1-159 0,8-2-588 0,13-5-704 16</inkml:trace>
  <inkml:trace contextRef="#ctx0" brushRef="#br0" timeOffset="34014.0609">4128 6593 2469 0,'0'0'204'0,"0"0"-44"15,0 0-35-15,0 0-2 0,0 0-7 0,0 0-20 16,-133-28-21-16,100 30-16 0,-3 4-17 16,-3 6-9-16,0 3-8 0,2 2-4 0,0 2-6 15,2 1 0-15,3 1-6 0,6 1-4 0,4 3 2 16,3 2-8-16,7 0-1 0,5 2 0 0,4-1-6 16,3-3 6-16,11-2 1 0,2-3-1 15,11-5 6-15,3-4-4 0,8-4 3 16,3-7 0-16,1 2-2 15,3-6 3-15,-1-7-2 0,-3-2 0 16,3-4-2-16,-4-3 0 0,-4-3 0 0,0-5 2 16,-2-3 1-16,0-4-1 0,-2-4 0 0,-1-3-1 15,-2-5 0-15,2-4 1 0,-1-5 0 0,-2 0-1 0,0-2 0 16,-4 1-1-16,-5 0 1 0,-5 3 1 0,-6 4 2 0,-3 0 0 0,-2 6 1 16,0 1-2-1,-5 7 1-15,-3 6-1 0,0 6 0 0,0 8 0 16,2 5 2-16,0 5-2 0,-2 5-6 0,3 1-3 15,-2 10-5-15,-3 7 2 0,-6 11 4 16,-1 10 4-16,-3 8 3 0,1 5-2 0,4 6 0 0,1 2-1 16,4 4-1-16,2 3 3 0,5 0 1 0,0 2 0 15,3 0-2-15,0-5 2 0,9-6-3 0,3-4 1 16,7-8 4-16,3-8-2 0,1-8-2 0,7-10 0 0,0-6-6 16,1-8 8-16,1-5 1 0,2 2 1 15,-2-12 4-15,-1-4-3 0,-1-3 0 0,-2-3-2 16,-2-4 0-16,-3-2 4 0,-4 1 2 0,-1-3-1 0,-5 0 4 15,0 0-4-15,-3 1 0 0,-3-3 1 16,-1 2 4-16,-3-2-6 16,-1 2 0-16,-2 3 1 15,0 3-12-15,-1 4 10 0,-1 3-1 0,-2 3-1 0,0 4 3 16,0 1-3-16,1 4-2 0,0 1-2 0,2 2-4 0,0 0-3 16,-1 5-3-16,-1 5 0 0,-2 5 2 15,0 5 6-15,0 3 1 0,-1 4 0 0,3 1 4 16,2 3-4-16,2 0 0 0,0 1 0 0,7-3-4 0,-1-1 3 15,6-2 2-15,1 0 0 0,5-3 4 0,4-5-4 16,3-2-2 0,-1-6 1-16,1-3-4 0,0-3 5 0,0-3 0 0,-1-1 0 0,0-6 1 15,-2-3 0-15,-2-1 1 16,-3-3 1-16,-3-1 3 0,0-1-2 0,-4-1 1 0,0-1 1 0,-2-2-6 16,-1 1 6-16,-2-1-1 15,-1-1 3-15,-3 0 2 0,1-3-6 0,-2 3 0 16,0-1-2-16,-1 0 0 0,0 4 2 0,-1 2-1 15,1 2-1-15,0 4 1 0,0 2-1 16,0 4 1-16,0 0-2 0,0 3 0 0,0 0-5 16,0 0-7-16,0 4-2 0,0 3-3 0,0 4 6 15,0 5 6-15,4 2 3 0,1 5 2 0,4 0-1 0,7 0-1 0,-1 2-2 16,9-1 1-16,1 2 0 0,11-4 2 16,2 1 0-1,7-4-7-15,2 1-3 0,3-7 0 0,2 0-5 16,0-6 0-16,-1-3-3 0,-2-4-3 0,-3 1 4 15,-2-6 4-15,-3-3 6 0,-6-3 4 0,-5-1 2 0,-6 0 5 16,-6-3 0-16,-2-2 0 0,-7 0 1 0,-4 2 0 0,-4-3 1 16,-1-1-1-16,-1 0 1 0,1-1-2 0,-7 1 1 15,0 2-1-15,-1 1 1 0,-5 1 1 16,0 4-3-16,0 1-1 0,1 3-1 0,-2 4-3 16,0 3 1-16,2 0-1 15,-5 6-2-15,4 4 2 0,-2 4-2 0,3 4-1 0,2 0 1 0,6 4-2 16,3 0 2-16,1 0 1 0,7 2 0 15,10-1 1-15,7 0-1 0,7-2-1 0,10-3 1 16,9-2 1-16,6-3-2 0,5-6-1 0,0-3 1 16,3-4-3-16,-4 0 3 0,-2-7 2 15,-4-6 2-15,-4-3 3 0,-4-2-1 0,-4-6 0 16,-5-1 2-16,-3-4-2 0,-3-3 3 0,-7-5 3 16,-4 0-1-16,-2-4 6 0,-6-5-1 0,-1 0 1 15,-4 0 3-15,-5 0-5 0,-3 2 8 16,1 1 1-16,-5 3 2 0,-5 3 1 15,-4 2-1-15,2 8 0 0,-3 2-1 0,3 8 8 0,1 5-10 16,3 6-8-16,1 5-5 0,-1 1-12 0,-1 8 4 16,-2 9 1-16,1 6-2 0,-4 5 4 15,2 4-1-15,3 6 0 0,3 2-2 0,4 4 3 16,2 5-1-16,1 3-1 0,-1 6 1 0,1 2-4 16,0 3 2-16,0 1-3 15,5 2-14-15,-2-5-17 0,5-5-22 16,6-8-17-16,0-8-11 0,5-8-12 0,-2-8-22 0,2-5-45 15,-5-8-87-15,1-4-262 0,-9-5-704 0</inkml:trace>
  <inkml:trace contextRef="#ctx0" brushRef="#br0" timeOffset="34308.8789">6531 6418 2314 0,'0'0'263'0,"0"0"-44"0,0 0-69 15,0 0-28-15,0 0-19 0,0 0-8 0,0 0-25 16,0 0-13-16,119-77-12 0,-77 71-6 0,10 0 0 16,6 3-5-16,2-2-1 0,2 1-5 15,1 0 0-15,0 1 0 0,3 0-2 32,-5 2 0-32,-6-2-4 0,-5-1-3 0,-2 0-3 0,-8 1-4 0,-7 0 2 15,-4 0-1-15,-8 1-2 0,-5-1 7 0,-9 2 0 0,-1 0 7 16,-5 0 3-16,-1 1-5 0,0 0-2 15,0 0-9-15,-3 0-8 0,-3 0-2 16,-4 0-8-16,-2 0-7 0,-6 0-16 16,0 3-20-16,-3 4-31 0,0 0-48 0,2 2-98 15,5 0-566-15,3-4-983 0</inkml:trace>
  <inkml:trace contextRef="#ctx0" brushRef="#br0" timeOffset="34943.47">2024 8513 1310 0,'0'0'425'0,"0"0"-209"0,0 0 21 0,0 0-42 0,-67-137-41 16,61 96-25-16,0-5-27 0,6-7-11 15,0-1-17-15,-1-4-11 0,6-4-5 0,3-1-11 16,4-2 1-16,1 2-3 16,0 5-3-16,-2 6 1 0,-1 9-5 15,-3 9-3-15,-3 8 1 0,-4 7 1 0,0 5 0 0,-1 5-3 16,-7 6-10-16,-2 3-20 0,-3 2-11 0,-8 10-5 16,-4 7-1-16,-6 6 14 0,-3 7-2 0,3 3 1 15,0 6 1-15,6 1-7 16,9 2 6-16,3 2-2 0,9 2 0 0,4 1 4 0,9-1-2 0,10 0-1 15,6-4 2-15,11-2-2 0,6-3 4 0,7-4 1 16,3-4 2-16,8-1 1 0,0-4-1 16,2-2 2-16,-3-3-2 0,-5-3 3 0,-3-1-3 15,-8-1-3-15,-5 0 0 0,-9-3-4 0,-9 0 1 16,-2-3 0-16,-8-1-1 0,-6 2 3 0,-4-3 3 16,0 4 1-16,-7-1 6 0,-6 2 2 15,-8-2 3-15,-5 0 4 0,-5 1-4 0,-5-1-1 0,-4-1-3 0,-4-1-5 16,-1-1-8-16,2-1 2 0,0-4 0 15,3 1 2-15,2-3 7 16,6-1-2-16,3-1-3 0,9-6-8 16,4-2-16-16,6-5-20 0,6-1-44 0,4-4-64 0,7-3-120 15,3 2-442-15,0 6-988 0</inkml:trace>
  <inkml:trace contextRef="#ctx0" brushRef="#br0" timeOffset="35820.2634">3458 7686 2239 0,'0'0'182'0,"0"0"-32"0,0 0 35 0,0 0 6 0,0 0-25 15,0 0-48-15,0 0-50 16,0 0-34-16,0 0-16 0,0 0 1 0,0 0 1 16,0 0 4-16,0 0 8 0,-142 85-1 0,110-55-1 15,0 2-3-15,0 2-6 0,0 2-1 0,2 3-2 16,3-2-5-16,2 2-4 0,5 1-2 0,5-1-3 15,3 0 0-15,6 2 1 0,6-2-3 16,0 1 0 0,9-4 0-16,8-3-1 0,5-4 5 0,8-5 3 15,6-5 1-15,5-5 3 0,7-4-4 0,3-6 2 16,7-3 0-16,0 0-3 0,-1-4 0 0,0-5-3 0,-4 0-6 16,-3-1-4-16,-3 0-3 15,-3-3 1-15,-3-1 2 0,-4 0 1 16,-3-2 2-16,-7 0-3 0,-2-3 3 15,-5 3 0-15,-5-3 4 0,-5 1 0 0,-2 1 1 0,-5 2 0 16,-4-1-2-16,1 2 1 0,-2-1 2 16,-6 2-3-16,1 1 5 0,-4 1-6 0,-2 3-1 0,2-2 1 0,-3 3-1 0,-1 1 4 0,1 2 2 15,1 1 0-15,-3 0 4 0,4 2-3 16,0 0-2-16,2 0-2 0,0 4-1 0,2 1 1 0,-1 4-2 16,2 1 0-16,2 4-2 15,2 0-1-15,1 3 4 0,2-1-1 16,0 4 3-16,4-2-2 0,5 3-3 0,1 1-1 0,2 1-3 0,2-1 5 15,4-2 2-15,0-1 1 16,2-3 5-16,2 0-6 16,-3-6 0-16,2-1-2 0,-1-4-1 0,-2-1 2 0,0-4 0 0,0 0 0 0,-3 0-2 15,-3-5 0-15,0 0 0 0,-2-3 0 0,-1 0 2 16,0-2-3-16,-3 0 1 0,0-2-4 16,-3-1-1-16,-2-1 4 0,-1-4 2 0,0-1-1 15,-4-1 6-15,-4-3-8 0,-1-2 0 0,-4 0 2 16,2-1-5-16,-1 0 7 0,-1-1 0 15,5 3 2-15,-1 1-2 0,1 1-2 16,6 2 2-16,2 0-2 0,0 2 0 0,8-1-7 0,6 4-6 16,6-2-6-16,9 2 0 15,8 0 6 1,8 0 5-16,5 1 6 0,2 1 2 0,1-1 1 0,-2 1-2 16,-5 0 3-16,-2 0 0 0,-6-2 1 0,-6 0 0 0,-4-1 1 0,-8 1-1 0,-3-2 1 15,-2-1 3-15,-6 1-1 16,-4-1 7-16,-4 0-2 0,-1 2 1 15,-1 0 7-15,-7 1 1 0,-2 4 7 16,0 1 4-16,0 2-4 0,-3 2 1 16,1 1-9-16,0 2-5 0,-4 3-3 15,2 0-5-15,-2 6 1 0,2 5-3 0,-3 6 0 0,3 2-2 0,-1 6 2 0,4 5 0 16,0 2 0-16,1 7 3 0,3 4-3 0,2 7-1 0,-1 3 1 0,3 6-5 16,-2 4 5-16,0 3 2 0,1 2 1 15,-1 1 7-15,0-2-7 0,-1-3-3 0,1-6-2 16,1-5-11-16,0-6-1 0,2-4-10 0,-1-6-10 15,2-9-6-15,1-4-9 0,0-8-10 0,0-4-16 16,0-5-18-16,0-3-15 16,0-4 2-16,0-3-35 15,-1-5-69-15,1-8-141 0,-2-2-195 16,0-3-216-16,-4-5-62 0,3 5 360 0,0 7 462 0</inkml:trace>
  <inkml:trace contextRef="#ctx0" brushRef="#br0" timeOffset="36347.2106">4281 8120 0 0,'0'0'216'0,"0"0"412"0,38-120-71 16,-17 81-93-16,2 7-94 0,0 5-74 15,7 2-83-15,2 2-76 0,3 5-23 0,0 3-29 16,2 5-20-16,-3 3-15 0,1 9-14 0,-3-1-7 16,-2 10-8-16,-4 5-3 0,0 6-3 15,-5 4-4-15,-3 3 0 0,-3 5 0 0,-2 0 0 16,-5 4-1-16,-2 1-3 0,-3 0-1 0,-3-1-1 16,-4 1 3-16,-3-4 2 0,-2-3-2 15,-1-7 1-15,2-4-5 16,4-7-4-16,0-6 1 0,0-4 0 0,4-2 12 15,0-2 12-15,0-3 4 0,8-5-5 16,4-6-10-16,3-5-11 0,7-5-5 16,7-4 5-16,3-1-1 0,3-2 0 0,3-1 0 0,-2-4-4 15,2 0 6-15,-2-2 2 0,1 2 5 0,0 0 9 0,-2 1 1 0,-2 4 5 16,-4 3 2-16,-4 3-2 0,-4 2 7 0,-7 4 0 16,-3 3-2-16,-4 4 3 0,-2 3-4 15,-2 3-2-15,-3 3-2 0,0 2-7 0,-3 1-8 16,-4 1-11-16,-4 9-2 0,-6 5-6 0,-5 5 7 15,-3 3 3-15,-2 7 0 0,3 1 9 16,0 1-10-16,4 4 0 0,6 0-2 0,3-1-7 0,4 0 7 16,8-2 2-16,5 1 1 0,8-6 2 15,8-1-3-15,7-3 0 0,5-1 1 16,4-4-1-16,5-1 2 0,3-5-1 16,2-4-1-16,1-4 0 0,3-3 2 0,0-1 1 0,1-1 2 15,-2-6 0-15,-1-1-3 0,-1-2 1 0,-7-1-2 16,-2 2-1-16,-8-3 5 0,-6 3-3 0,-4 0 3 15,-8 2 2-15,-4 0-2 0,-3 2 5 0,-5 0 0 16,-2 2 3-16,0-2-3 0,0 3-5 0,0-3-4 16,-5 2-6-16,0-2 1 0,-3 3 0 0,1-1-2 15,1 1-2-15,-2 1-13 0,4 0-22 16,-3 0-28-16,1 0-49 0,0 1-80 0,2 1-425 16,1-1-1177-16</inkml:trace>
  <inkml:trace contextRef="#ctx0" brushRef="#br0" timeOffset="37476.6662">17520 4194 1587 0,'0'0'305'0,"0"0"-45"0,0 0 4 0,0 0-45 0,0 0-6 0,0 0-25 15,0 0-27-15,0 0-25 0,0 0-21 0,0 0-30 16,0 0-32-16,0 0-24 0,68-113-22 15,-68 116-12-15,-2 2-1 0,-2 8 1 0,-4 3 7 16,-5 9 7-16,-2 7 0 0,-1 4 0 16,-1 9-1-16,-3 5-7 0,0 3 5 15,0 5 0-15,-1 5 1 0,2 1 5 16,5 1-1 31,3-2-1-47,4-5-1 0,5-6-4 0,3-3 0 0,0-8-1 0,6-3-2 0,-2-5-1 15,2-2 1-15,-3-8 0 0,2-4-4 0,-3-3 2 16,3-6-5-16,-4-2-1 0,-1-2-1 0,0-3-4 0,-1-2 3 0,0-1 3 0,0-1 3 0,0-5 7 16,0-4-8-16,0-1-3 0,0-1 1 0,-1-5-6 15,-1-1 6-15,-3-3 0 0,1 2 1 0,-3-3 2 0,1 1 2 16,-2 0-1-16,-2 1 2 0,1 2 1 0,-2 2-2 0,0 3 4 16,2 4-1-16,1 4 0 0,-2 2 6 15,3 1-2-15,-1 2-2 0,-4 3 5 0,-2 6-9 0,3 7 2 16,-3 3-1-16,1 3-2 0,0 3 3 0,2 2-1 15,2 2 0-15,3 1 2 0,1 2-2 16,5 0-2-16,0-1 1 16,9-3 0-16,3-2 4 15,6-3 3-15,2-6 5 0,4-3-3 0,11-3 4 0,0-4 3 0,7-4-2 0,3-3 5 0,1-2-5 16,2-5-2-16,-2-4-1 0,-1 0-4 0,-2-2 3 16,-3-1-2-16,-2-4 0 0,-4 0 1 0,-1 0-2 15,0-1 1-15,-3-1 2 0,-5 1 2 0,-2 0-2 0,-4 0 0 16,-4 2-4-16,-4 2-4 0,-1 1 7 15,-6 3-2-15,-1 3 1 0,0 0 4 0,-3 3-6 16,1 0-3-16,-1 2-1 0,0 0-6 0,0 3 3 16,0 0-1-16,0 0-10 15,-1 0-8-15,-3 1-16 0,-1 10-23 16,-6 2-27 0,-3 9-47-16,-3 5-87 0,1-5-270 0,7-7-1217 15</inkml:trace>
  <inkml:trace contextRef="#ctx0" brushRef="#br0" timeOffset="39278.5892">16160 6546 2819 0,'0'0'49'0,"0"0"9"0,0 0 36 0,-8-121 17 16,7 105 20-16,0 6-10 0,-1 4-29 0,-2 4-23 15,3 2-30-15,-2 4-24 0,-3 8-14 16,0 8-2-16,-7 9 3 0,2 9 3 0,-1 7 6 16,-1 4-4-16,2 6-2 0,-3 4 0 0,4 3-4 15,0 4 4-15,2 2 1 0,-2 0 1 0,2-1 3 16,-3-3-1-16,4-2-2 0,-2-4 2 15,6-7-1-15,-4-6 0 16,3-10 2-16,-1-8-6 0,4-9 1 0,0-5 1 16,-1-6 3-16,1-4 14 15,0-3 14-15,-3-1 0 0,2-8-4 0,-6-7-13 0,2-6-17 16,-2-5 0-16,-2-6-1 0,0-5-1 0,-1-6 2 16,-2-4-3-16,-2-4-4 15,4-6 2-15,0-6-2 16,-1-6 0-16,5-10 1 0,-1-4 0 0,6-3-1 0,2-2 2 0,0 3 0 0,10 5-2 15,1 4 6-15,8 8-6 0,3 4-2 0,7 4-1 0,2 4-9 0,8 5 7 16,3 3 2-16,6 6 1 0,3 4 10 0,1 6-9 16,0 7 3-16,-2 5 0 0,1 6-5 0,-2 8 7 15,-7 4-2-15,-2 3 0 0,-2 11 1 16,-5 6-5-16,-3 5 2 16,-4 4 1-16,-1 6 1 0,-3 3 0 15,-4 3 0-15,-5 5 0 0,-4 0-4 0,-3 2 5 0,-4 1 1 16,-1-1 1-16,-11-1 6 0,-4-2-6 0,-5 1 0 0,-7-1-1 0,-3-3 2 15,-3-2 0-15,-2-3 0 0,-3-3 0 16,3-4-3-16,-2-8 2 0,5-1 1 0,0-4 2 16,7-3 2-16,-2-4-4 0,8-3 3 0,4-2-3 15,3-2 2-15,2 0 5 0,5 0-2 0,0-5 0 16,4-2-4-16,0-4-7 0,2-2-4 16,6-3 1-16,6-2-3 0,1-4 3 0,7 0 2 15,6-2 0-15,2 0 4 0,4 0-1 0,4 3 0 16,2 0 0-16,1 0-1 0,1 1 0 0,6 2 0 15,-4 1-1-15,5 4-4 16,-3 3 7-16,-2 3 1 0,-2 3 1 0,-2 4 4 16,-6 0-7-16,0 0-1 0,-7 4-2 0,1 5-4 0,-7 0 6 15,2 3 1-15,-2 3 1 0,-3-3 2 0,1 4-4 16,-4 1 1-16,0-1 1 16,-4 1 2-16,0-1-2 0,-2 1 2 0,0-1-1 0,-3 0-5 15,-3 0 7-15,-2 2 0 0,-1 0-1 0,-1 2 5 16,-7-1-6-16,-3 2 1 0,-6-1 2 0,1 1-2 15,-5-2 2-15,-4-2 1 0,4 1-3 16,0-6 0-16,-1 1 2 0,3-2-2 16,0-1 0-16,5-3 1 0,0 1-2 15,4-3 1-15,-1 0 1 0,3-1-3 0,0 1 2 0,1-1-1 16,0 1 1-16,3-3-1 0,3 1-1 0,0-2 0 0,1-1-1 16,0 0 1-16,0 0 0 0,2 0 0 15,4 0 4-15,1 0-1 0,6 0 1 16,2 0 1-16,4-2-2 0,3-3 3 15,6 0-3-15,3-2 0 0,1 2 0 16,2-3-4-16,3 0 4 0,1-1 0 16,3-1-2-16,-2-1 3 0,-3-2-2 0,2 1 0 15,-2 0 2-15,0-1-2 0,-4 2 1 0,-1-2-1 0,-2 1-1 0,-2 0 3 16,-6 0 3-16,-2 0-1 0,-5 1 4 0,-2-1 4 0,-1 3-2 16,-4-3 3-1,-3 0-2-15,1-1-4 0,-4 2-1 0,-1 0-1 16,0-1 0-16,0 1 0 0,0 0-2 0,-3 2-2 0,-3 1-1 0,2 2-3 15,-2 3 2-15,2-1 0 0,-2 2-2 16,3 0-1-16,-4 1-4 0,4 1-1 0,-2 0 1 16,2 1 0-16,-1 1 0 0,-1 2-1 0,3-2 3 15,0 1-3-15,-2 2 7 0,1-1-1 16,3 0 2-16,-2 1 2 0,1-1-4 0,-1 2 1 16,0-2-1-16,1 2-1 0,1-1 3 15,0-1-1-15,-2 1-1 0,2-1 3 0,0-1-3 0,0-1 2 16,0 2 0-16,0-2 0 0,0 2 0 15,0-1 0-15,3 1 2 0,1 2-2 0,-1 0 2 16,3 1-2-16,-2 0 0 0,2 2 1 0,-2-2-2 0,3 1 1 16,-4 0 1-16,5 1-1 0,-4-1 1 15,3 2-1-15,-2-3 0 0,0-2 0 16,0 1 2-16,0 0-2 0,0-1 0 0,-1-1 0 16,-2-1-3-16,-1 0 3 0,2-1 1 15,-2-1-1-15,1-1 2 0,-1 1-1 16,-1-1 2-16,0 0-1 0,1 0-1 0,-1 0 3 15,1 0 1-15,0 0 1 0,2 0 4 0,2-3-1 0,0-1-3 0,2 1 0 16,0-1-2-16,-1-1-1 16,1 0-2-16,-2 2 1 0,0-1-2 15,-1 1 2-15,1-1 1 0,-3 1 0 0,3-2 2 0,-1 1-1 0,-2-2 1 16,4 1 0-16,-3-2-3 0,0 1 1 16,1-1-1-16,-1 1-1 0,-2 0 1 0,4-2 2 15,-2 1 0-15,-1-1 1 0,-1 0-2 0,1 0-1 16,-2 0 1-16,0-1-2 0,0 0 2 0,0 1 0 15,0-3-3-15,-3 0 0 0,1 0 4 16,-4 1-2-16,3 1 1 0,0-1-1 0,-3 2-1 0,4 1-1 16,-1 1 1-16,0 0-2 15,1 1 2-15,0 2 0 0,1 0 0 0,0-1 1 16,1 2-1-16,0 0-1 0,0 1 1 0,0 0-2 0,2 0-4 16,3-3 0-16,7 1-3 0,3-2-1 15,8 2 5-15,7-4-1 16,6 2 3-16,3-2 2 0,2-2-2 0,3 1 2 0,-3-1 0 0,0-3-1 0,0 1 2 15,-1-4 0-15,-1-1 1 0,-4-1 0 16,-2-2 1-16,-5-1-1 0,-1-3 1 16,-6-1 1-16,-2 0-1 0,-5 0 3 15,-4 0-2-15,-5 2 1 0,-3 2 2 0,-2 2-1 16,0 3-3-16,-4 3 1 0,-4 1-5 0,-2 2 0 0,-5 3 1 16,2 4-3-16,-4 1 0 0,2 1 2 15,-2 3-1-15,2 6 0 0,-3 7 2 0,5 2-4 0,1 7 0 16,3 4 0-16,3 4 0 15,3 6 2-15,4 3 2 0,-1 3-1 0,5 3 4 16,2 4-4-16,3 2 2 0,1 2 1 16,-2 4-4-16,0 0 1 0,-3-1 0 0,-1-3-1 0,-4 0 4 15,2-2-2-15,-1-2 0 0,-2-2 0 0,1-4 0 16,-2-1 0-16,-4-4 1 16,-2-3-1-16,-3-1-5 0,-3-3 4 0,-2-5-2 15,-1-2-4-15,-3-4 1 0,0-4-12 0,1-5-6 0,0-2-10 16,1-4-15-16,2-2-6 15,2-5-15-15,4-1-19 0,1-4-24 0,4-6-57 0,2-5-117 0,2 2-386 16,0 3-972-16</inkml:trace>
  <inkml:trace contextRef="#ctx0" brushRef="#br0" timeOffset="39986.1678">18534 6489 1772 0,'0'0'608'0,"0"0"-475"0,0 0 14 0,0 0-24 0,0 0 12 0,117-89-13 0,-96 78-34 16,2 2-21-16,-1 1-17 0,3 0-18 0,-2 1-12 16,0 2-2-16,3 0-1 0,-2-1 0 0,0 1 3 15,-1 0-3-15,0 0 0 0,-3 1 0 0,-2 2-3 16,-1-1 0-16,-6 1-4 0,-2 0-2 16,-3 1 3-16,-5 1-1 0,0 0 2 15,-1 0 1-15,0 0-5 0,0 0-5 0,-2 4 0 0,-7 2 0 16,0 5 8-16,-3 2 8 0,-4 1 0 15,-3 4-1-15,0 0-4 0,-1 1-3 16,3-1-2-16,3 2-4 0,4-3-1 16,3 1-2-16,1 1-1 0,6-1 3 0,0 0 0 15,4 0 0-15,6 0 0 0,2-1 3 0,6 0-4 0,2-2 1 16,3-3 1-16,4 1-6 0,1-5 8 0,1-4 3 16,5-2 2-16,0-2 7 0,-2-3-7 0,3-2 0 15,-3-5 0-15,-1 0-6 16,-2-2 4-16,-3-2 0 0,-1 0 3 0,-1-4 0 0,-4 0 0 15,1-2-2-15,-4 0-1 0,-3 0 6 0,0 0-8 16,-2-2 1-16,-2 1-2 16,-3-1-7-16,0 4 5 0,-6 2-1 0,-2 0 0 15,1 5 2-15,-3 1-3 0,-3 3-2 16,1 2-1-16,0 3-4 0,3 2-3 0,-1 0-6 0,1 1-2 16,-1 8 0-16,2 2 4 0,1 5 6 0,0 2 0 0,4 4 7 15,6 1-3-15,7 1 2 16,7 2 1-16,3-1-10 0,10-2 8 0,2-2-2 0,5-3 1 0,3 0 6 15,2-6-4-15,0-3 0 16,0-4-1-16,-6-3 0 0,0-2 1 0,-3-8 2 16,-4-5 2-16,-5-2 0 0,-2-4 1 15,-5-4 2-15,0-5-1 0,0-3 4 0,-4-5-3 0,-1-3-3 0,-2-4 0 16,-1 0-9-16,-4-3 8 16,-4-3-1-16,-2 1 2 0,-4 1 7 0,-2 3-5 15,-4 4-2-15,-2 5 3 0,-3 8-3 16,0 5 7-16,-1 7 0 0,5 6 0 0,0 5-7 15,4 4-3-15,-3 2-7 0,-1 9-3 0,-4 7 8 16,1 8-4-16,-1 5 4 0,-1 8-1 16,4 6-9-16,-1 5 10 0,4 5 0 0,-4 0-1 0,5 6 10 15,-3 3-9-15,0 1-1 0,4 2-4 0,2-3-19 0,-1-4-12 16,10-5-18-16,0-8-16 16,4-5-15-16,1-7-18 0,-2-5-32 0,0-7-47 15,-2-8-106-15,-5-5-330 0,3-6-984 0</inkml:trace>
  <inkml:trace contextRef="#ctx0" brushRef="#br0" timeOffset="40171.6036">20036 6438 2614 0,'0'0'258'0,"0"0"-16"0,0 0-89 0,0 0-46 16,0 0-39-16,0 0-16 0,0 0-7 0,0 0-5 0,0 0-4 15,165-81-16-15,-102 78-7 0,7 3-4 16,8 2-4-16,3-1 1 0,5 3-1 15,1 1 0-15,-3 2 0 0,-4-2-5 16,-1 0-18-16,-8-2-35 0,-7-1-49 0,0-1-104 0,-18-1-326 16,-16 0-1171-16</inkml:trace>
  <inkml:trace contextRef="#ctx0" brushRef="#br0" timeOffset="40806.241">20878 6889 2412 0,'0'0'85'0,"0"0"21"16,0 0 7-16,55-128 17 0,-19 83 0 0,4-7-20 0,12-2-28 0,8-6-21 15,8-1-13-15,9-5-15 0,4-3-7 16,1 0-7 0,-2-3-3-16,-7 1 0 0,-9 0-2 15,-10 9 3-15,-13 5 0 0,-10 7 1 16,-10 8 5-16,-10 9 4 0,-10 6 0 0,-1 5-1 0,-11 6-7 16,-7 6-15-16,-5 5-2 0,-9 5-2 0,-7 5-2 0,-3 10 9 0,-8 6-6 15,0 4-1-15,3 7 3 0,2 2-7 0,5 7 5 16,7 1-2-16,5 6 1 0,9 3 1 0,9 1 0 0,10 3 0 15,8 0 0-15,14 0 1 0,7-4 1 16,9-1 0-16,4-3-1 0,0-2 1 0,6-3 2 16,-4-3-1-16,1-3-1 0,-5-1 0 15,-5-4-2-15,-6-2 0 0,-6-4 1 0,-5-3 1 0,-6-2-2 16,-5-6-2-16,-6 1 0 0,-1-2 1 16,-8-2 2-16,-7-1 2 0,-1-1 1 0,-9-3-3 15,-2 0 5-15,-7-2 1 0,-3-3-1 0,-5 0 3 16,-3-2-4-16,2 1-1 0,-1 0-2 15,-1-3-6-15,4-3 5 0,5-1-1 0,1 0-4 16,8-1-1-16,5-1-17 0,8-1-23 0,9-3-46 0,5-3-86 16,12-4-160-16,0 4-595 0,-1 5-765 15</inkml:trace>
  <inkml:trace contextRef="#ctx0" brushRef="#br0" timeOffset="41705.131">22777 6238 2366 0,'0'0'176'0,"0"0"36"0,0 0-11 0,0 0-5 16,0 0-22-16,0 0-47 0,0 0-37 15,0 0-31-15,0 0-25 0,0 0-17 0,0 0-10 16,0 0-2-16,0 0 0 0,0 0 2 0,-113 8 2 16,76 16 1-16,2 1-1 0,-2 1-5 15,5 2 0-15,3 2-1 0,6 1-1 0,2 1 3 0,4 4-3 16,5 0 1-16,5 2-1 0,7-1-7 0,1 4 7 31,14-3 0-31,5 0-2 0,5-5 6 0,6-4-8 16,7-6 1-16,3-4 3 0,1-5-3 15,4-2 2-15,-1-7 0 0,1-2-2 0,0-3 2 0,1 0-4 0,-4-6 0 16,-3-4 0-16,-5-2 6 0,-2 2-5 0,-7-3 2 16,-4 1 0-16,-3-1-7 0,-3 1 10 0,-5 0 2 15,-3 2 0-15,-3-2 4 0,0 0-4 0,-3 1-3 0,-2 1 0 16,0-1-4-16,-2 1 4 0,-7 2 0 15,-1-2 0 1,0 2 0-16,-6 1-3 0,3-1 0 16,-5 2-1-16,0 0 4 0,2 2-2 0,-1 1 0 0,4 2 0 0,2 0-6 0,3 1 4 15,-1 0-1-15,6 4-1 0,-2 2 6 16,3 2-8-16,2 3 1 0,-1 0 1 16,1 2-3-16,1 0 5 0,7 3 1 0,2-1 0 0,2 0 3 15,8 1-2-15,0-4-1 0,8 1 2 16,1-4 1-16,3-1 0 15,2-3-1-15,1-2 3 0,0-3-6 0,-2 0 7 16,3 0 1-16,-3-5-3 0,-1-1 2 0,0-3-3 0,1-1 0 16,-6-4 1-16,1-1-1 0,-6-3 4 0,3-3-1 0,-3-1 1 0,-3 0 5 15,-4-3-4-15,-4-1 0 16,0 0-2-16,-4-1 0 16,-5-1-1-16,-2 1-1 0,-1-2-1 0,1 1-5 0,-8 1 5 15,-3-1-1-15,1 2 1 0,-1-1 4 0,-2 4-6 0,0-1 0 16,-2 3 0-16,5 3-4 0,-2 1 4 15,1 1 1-15,1 3 0 0,2 4 5 0,-1 0-8 16,6 4 0-16,1 2 1 0,1 2-4 16,1 1-7-16,0 0-8 0,1 5-2 15,4 4-2-15,10 3 13 0,1 3 9 0,13 3 4 16,9 0 5-16,5-1-6 0,8 2 1 0,6-3-2 16,1-1-4-16,5-3 6 0,1-4 1 0,-1 0 3 0,0-5 1 15,2-3-2-15,-4 1-3 16,-4-4 0-16,0-8 4 0,-5 0-4 0,-7-6 1 0,-2-1 0 15,-9-5-5-15,-3-3 7 16,-4-3 0-16,-5-5 0 0,-7-4 6 0,0 1-9 16,-6-4 1-16,-5 0-1 0,0-2-7 0,-4 4 7 15,-2 0 1-15,-1 4-1 0,-6 6 6 0,2 3-4 0,-2 8 2 0,2 3 3 0,-1 6 1 16,5 3-1-16,-1 5-3 0,0 1-10 16,1 3-6-16,-4 7 2 0,-1 7 2 15,-3 4 3-15,3 9 8 0,-4 3-6 16,0 4 0-16,2 9 1 0,1 4-7 0,-3 7 9 0,1 9-1 15,-1 1 1-15,-5 6 5 0,4 3-6 16,-4 4 1-16,-1 4-1 0,-1 3-1 0,1 3 2 0,1 0-4 16,-2-1-5-16,8-1-18 15,-2-6-20-15,2-5-28 0,3-10-31 0,2-11-12 0,5-11-10 16,0-11-2-16,-2-11-26 0,0-8-117 0,-1-7-346 16,2-4-575-16</inkml:trace>
  <inkml:trace contextRef="#ctx0" brushRef="#br0" timeOffset="42256.4808">24316 6650 0 0,'0'0'147'0,"0"0"347"0,0 0-14 0,119-148-31 15,-81 119-67-15,-3 4-58 16,4 4-85-16,2 4-57 0,-2 3-33 0,-4 4-31 0,-1 4-26 0,-4 3-22 16,-5 3-21-16,-3 0-18 15,-1 7-11-15,-3 4-10 0,-2 5 1 0,-4 6 1 16,-3 5 3-16,-3 4 1 0,-3 5 0 0,-2 2 0 15,-7 3 0-15,0 0 3 0,-10 1-1 0,3-2-3 16,-4-1-2-16,3-1-3 16,-3-8-6-16,7-3-3 0,4-6-4 0,3-6-1 0,3-4 1 15,0-4 0-15,7-4 3 0,5-3 6 0,7-2 0 0,7-7 2 16,8-4 0-16,3-4-5 0,9-1 3 16,2-4 0-16,3-1 0 0,0-3 4 0,3-4 1 15,0-5 4-15,3-2-1 0,-2-5 4 0,0-1 3 16,-2 0 3-16,-3 0 5 0,-6 4-2 15,-5 2 3-15,-7 6 2 0,-7 4 4 0,-8 2 8 16,-7 6-2-16,-5 2-2 0,-5 5-5 16,0 1-10-16,-3 4-3 0,-6 3-8 15,-7 4-9-15,-2-2 0 0,-7 12-7 0,-7 7 1 16,-4 5 3-16,-2 6-3 0,-1 6 1 16,0 4 1-16,2 6-2 0,6 2-1 0,4 1 1 0,10-1-1 15,6-2-2-15,9-2 4 0,4-2-2 0,10-3 1 16,8-3 2-16,7 0-3 0,8-4 2 0,6-3 2 15,10-4 1-15,4-3 1 0,5-6 1 0,6-3-2 16,0-3 0-16,1 0 1 0,-4-3-4 0,-2-4 4 16,-5 0-4-16,-8-2 1 0,-8-5 3 15,-3-2 1-15,-6-2 2 0,-6-3 2 0,-6-1-4 0,-7-1 1 16,-4 0-1-16,-3 2-3 16,-3-1-1-16,-2 1-1 0,-1 2-3 15,-5 0-2-15,0 2-4 0,-2 3-9 0,-4 2-11 16,-1 3-14-16,-3 1-20 0,0 3-23 0,-5 5-39 0,3 5-72 0,2-2-264 15,6-3-1229-15</inkml:trace>
  <inkml:trace contextRef="#ctx0" brushRef="#br0" timeOffset="48119.0627">15592 7947 0 0,'0'0'0'0,"0"0"50"0,0 0 413 0,0 0-67 0,0 0-93 0,0 0-63 15,0 0-37-15,0 0-28 0,0 0-26 0,0 0-20 16,0 0-21-16,0 1-21 0,1-1-20 16,-1 0-18-1,0 0-13-15,1 1-14 0,-1-1-10 0,0 0-5 0,0 2-5 16,0-2 0-16,0 0 2 0,0 0 2 0,0 0 3 0,0 0 7 16,0 0 7-16,0 0 7 0,0 0 5 0,0 1 2 15,0-1 1-15,0 0-3 0,0 0-5 16,0 0-4-16,0 0-4 0,0 0-5 0,0 0 0 15,0 0-4-15,0 0 1 0,0 0-1 0,0 0 1 16,0 0 2-16,0 0-2 0,0 0 0 0,0 0-5 16,0 0-2-16,0 0-3 0,0 0-1 15,0 0-1-15,0 0 1 0,0 0 1 0,0 1 0 0,0-1-1 16,1 0 3-16,-1 0 3 16,0 0 2-16,0 0 7 0,0 0 0 0,0 0 2 0,0 0 0 15,0 0-2-15,0 0 1 0,0 0-2 16,1 1 1-16,-1-1-2 0,0 0-3 0,0 0 1 0,0 0-1 15,0 0 2-15,0 0-1 0,0 0-1 16,0 0-3-16,0 0-3 0,4 0-3 0,-4 0-1 16,0 0-1-16,0 0-2 0,0 0 0 0,0 0-1 15,1 0-3-15,-1 0 1 0,0 0 1 0,0 2 1 16,2-2 3-16,0 0 2 0,4 0 1 16,0 1 1-16,2 0 0 0,2 0-1 0,0 0-3 15,0 0 2-15,2 1-2 0,2-2 2 0,-1 0 1 16,0 0 1-1,6 0 3-15,-2 1 4 0,0-1-4 0,1 0 4 0,1-1-4 0,0-1-2 16,0 0 0-16,-3 1-2 0,1 0 0 16,1 0-1-16,-4-1-1 0,2 1 0 0,-3 1-3 15,4 0 2-15,-4 0-1 0,1-1 0 0,1 1 0 16,-1 0-1-16,2 0 1 0,-2 0 0 0,5 0-1 16,-1 0 3-16,1 0-2 0,2 0 0 15,1 0 1-15,2 1-1 16,3-1 1-16,0 0 1 15,-1 0 2-15,4 0-1 0,0-1 0 0,0 1 0 0,1-1 0 0,0-1 3 0,3 1-2 0,1-1 1 16,-3 1 1-16,6-2-5 0,-4 3 3 0,0-2-2 16,2 0-1-16,2 0 1 15,-3 1-1-15,4-1 1 16,0 2 0-16,-1-2-3 0,0-1 2 0,4 2 1 0,0-1 0 0,-1 1 0 0,4-2 1 16,-3 0-2-16,5 0-1 0,1 2 1 0,-2-2 0 15,3 0-1-15,0-1 0 0,-4 4-2 16,5-3 2-16,-1 0 0 0,-1 1-2 15,1 0 4-15,1-2-3 0,1 0 0 16,2 1 1-16,1 1-1 0,-2-2 2 0,2 1 0 0,3-1 1 16,1 1-3-16,0 0 2 0,0-1-1 15,2 2-1-15,1-2 1 0,4 1-2 0,-1 1 2 0,1-2-1 16,3-1 0-16,1 3 4 0,-1-1-3 0,1 0 1 16,0 0-2-16,-2 0-6 0,2-1 3 0,0 2 0 15,0-1 1-15,2-1 4 0,0 2 1 0,2-1-2 16,-3-1 2-16,0 4-2 0,2-3-2 0,-3 1 1 15,-1-1 0-15,2 0-1 0,1 2 2 16,0-3 1-16,1-1-1 0,-1 3 3 0,-1-2-2 16,1 1-1-16,-3 0 3 0,2-2-8 0,-4 2 3 15,5-1-3-15,-2 1 2 0,0 0 6 0,2 0 0 16,2-2 1-16,-1 0-1 0,-2 1 2 0,1-2-1 16,-2 1-1-16,0 1 2 0,-1 0-5 15,1-2 5-15,-1-1-2 16,3 4 0-16,-3-3 5 0,2 0-5 0,0 1 2 0,1-2 0 15,-4 1-6-15,-1 0 2 0,3 1-2 0,-5-1 0 0,4-1 6 16,-3 1-3-16,4 1 2 0,-1-1-2 16,0 0-1-16,1 3-1 15,0-1-1-15,0 2 2 0,-3-2-3 0,2 1 3 0,1 1-3 16,-1-3 0-16,0 1 6 0,4 0-3 0,4 1-1 0,-2 1 3 16,3-2-8-16,-1 2 4 0,2-1 3 15,1 1-6-15,-1 1 6 0,5-1-1 0,2-1-3 0,1 3 4 16,4-2-1-16,0 1 1 15,1-2 3-15,-1 3-4 0,0-2 1 16,2 1 3-16,0-3-4 0,2 2 3 16,0-1 5-16,3 0-5 0,-2-2 2 0,1 3 1 15,-3-3-8-15,-1 2 6 0,-1-2 0 0,-1 2-1 0,-3-3 6 0,2 2-6 16,-6-2 3-16,-2 1-1 0,-2-2-5 16,-6 1 2-16,-2-1 1 0,-6 0 0 0,2 2 0 15,-6-2-1-15,-4-1-1 16,-4 3-1-16,-6-2 6 0,-4 1-5 0,-5 1 1 0,-3 2 2 15,-6 0-7-15,-4 0 5 0,-7 0 0 0,-5 1-4 0,-1 0 5 16,-4 0-1-16,-4 2-2 0,-3-1 2 16,0 1-2-16,-1 0-1 0,0 0 0 0,0 0-3 15,0 0-2-15,0 0-3 0,0 0-3 0,-1 0-1 16,0 0 7-16,-1 0-1 0,1 1 2 16,0 2 4-16,-1 0-10 0,-1 0 7 15,0 1-2-15,0 1-4 0,-1-1-5 0,-1 3-25 16,0 2-29-16,-4-1-43 0,-2 3-77 0,1-4-263 0,2-1-956 0</inkml:trace>
  <inkml:trace contextRef="#ctx0" brushRef="#br0" timeOffset="49689.6682">15204 7622 805 0,'0'0'717'0,"0"0"-481"0,0 0 47 16,0 0-20-16,-86-128-12 0,70 96-49 16,0-2-52-16,1-4-25 0,0 0-20 0,1-5-13 15,3-3-15-15,-2-3-15 0,6-4-4 0,-1-2-16 16,2-6-9 0,3-5-6-16,1-1-14 0,2-6 3 0,0-1-5 15,4 0-3-15,6 0-1 0,2 3-1 16,3-2-3-16,-1 3 1 0,4 1-1 15,0 2-2-15,-3 2 3 16,4 1-3-16,-1 1-1 0,0 2 0 0,-2 3 0 0,-2 4 0 16,-1 5 4-16,-1 4-2 0,-3 3 0 0,1 1 1 15,-1 4-2-15,-4-1 2 0,2 5 0 0,-1 2 0 0,-2 2-1 0,3 4 0 0,-3 0-2 0,-1 4 1 0,4 1-2 16,0 3-1-16,-3 2 0 0,5 2 0 16,-2 3-2-16,-2 1 0 0,3 3-5 0,0 1-2 15,-2 3-3 1,3 0-3-16,2 2 0 0,2 0 2 15,1 4 2-15,3 3 3 0,-2 1 1 16,4 1 3-16,-1 0 3 0,1-1 1 0,-2 2 1 0,2-2 2 16,5 2-1-16,1 1 2 0,2-2-2 0,3 2 2 0,4-3 0 15,3 0-2-15,5 0 2 0,1 0 0 16,1-2 2-16,7 0-1 0,4 0 1 16,0 0-2-16,5-3-2 0,2 4 0 0,5-4 0 15,-2 1 0-15,5 0 2 0,0 0-1 0,3-1 1 16,-2-1-1-16,7 0-1 0,-2-2 1 0,7 2-1 0,1-2 2 0,2 1-2 0,3-1 1 15,1 2 1-15,0-4-1 16,3 1 0-16,1-2-1 0,5 2-1 0,3-1 1 0,2 0-2 16,0 1 2-16,4 1 0 0,2-2-2 0,1 2 1 15,5-2 0-15,3 0 1 16,2 2 0-16,2-1 1 0,1 0-4 16,1 0-1-16,2-2 1 0,0 3-3 15,3-1 6-15,-1 1-1 0,0-2-2 0,2-1 3 0,0 2-1 0,2 0 0 0,0-1 2 16,2 2-7-16,-1-2 1 15,3 0 2-15,1-1-2 0,2 1 5 0,1 0 0 16,1-1 0-16,4 1 0 0,-1 0-2 0,3-1 2 16,-1 1 0-16,2 1-2 0,-2 0 0 15,4 0 0-15,1-2 1 0,-3 3 4 0,3-1 2 0,0 1-2 16,0 0 1-16,-3 0-2 0,1-2-3 0,-1 2 2 16,-4 0 1-16,0 0-3 0,2 2 5 0,-2-2 0 15,-3 1-1-15,1 1 1 16,1-2-1-16,-2 0-1 0,2 1-1 15,-5 0 1-15,-1 0-2 0,-3 0 2 0,-1-1-1 0,-2-1 1 0,-1 0 2 0,-6 1-3 16,0 0 1-16,-4 0 0 0,-4-2-3 16,-2 0 3-16,-5 2-3 0,-2-1-1 0,-7-2 4 15,-1 2-2-15,-5-3 2 0,-2 3 2 0,-5-1-4 16,-5-2 1-16,-8 4 0 0,-5-2 0 16,-7 1 0-16,-4 1 1 0,-9-2-1 0,-3 1 1 15,-8 1 0 1,-4 0 0-16,-6 0 0 0,-4 0 0 0,-5 0-4 15,-5 0 3-15,-3 1-2 0,-5-1-1 0,-2 0 2 0,-4 0-3 0,0 3 0 16,1 0-1-16,-1 2 1 0,-1 4 0 0,0-1 1 16,0 6 0-16,1 3 0 0,-3 3 2 0,-2 3 1 15,-3 3 1-15,0 2 2 0,0 4-3 16,-2 2 0-16,1 3-1 0,-1 4-6 0,0 1 5 16,-1 6 1-16,-1 4-1 0,2 1 8 0,0 2-6 15,-2 5-1-15,0 0 2 0,1-1-2 0,-1 0 2 16,1 0 0-16,0-2-1 15,0 1-1-15,1-2 2 0,3 3-2 0,-1-1 0 0,4-3 0 16,-5 2 2-16,6-1 0 0,-2-1 0 16,0-2 1-16,2-1-1 0,-2-3 0 0,0-2-2 0,1 0 4 15,-5-1 0-15,3 1-1 0,-4 1 3 0,1-1-1 16,-3-2-1-16,-3 1 2 0,-1-3-1 0,1 0 1 16,-3-3-2-16,-1-1-1 0,-2-3 1 15,1-2-4-15,-4-5 6 16,-1-4 2-16,-3-4 0 0,-3-5 9 15,0-5-6-15,-3-2 2 0,-1-4-2 16,-3-5-1-16,-4 0 3 0,-1-3-2 0,-1-5-2 0,-2-2-1 16,3-2-10-16,-1-5-10 0,3 1-22 0,2 0-33 15,2-2-68-15,10 6-260 0,8 5-1018 16</inkml:trace>
  <inkml:trace contextRef="#ctx0" brushRef="#br0" timeOffset="56850.2603">12118 9429 963 0,'0'0'468'16,"0"0"-8"-16,0 0-105 0,0 0-38 0,0 0-49 0,0 0-71 0,-121-29-47 0,113 26-23 16,6 1-23-16,-1 1-13 0,3 1-18 0,0 0-22 15,0 0-14-15,0 0-13 0,0 0-12 0,0 0 4 16,0 0-8-16,0 0-5 16,2 0-1-16,-1 1-8 0,3 2 5 0,2-1 1 15,2 3 3-15,4-2 8 0,8 3 8 0,2-1 9 0,8 1 4 16,6-3 3-16,8 1-6 0,4-1-2 15,7 0-3-15,8-2-9 0,3-1-2 0,2 3-6 16,0-2-1-16,2 0 6 0,0 1-6 0,-6-1 0 16,3-1-3-16,-4 0-5 0,-3 2 3 0,-3-2 4 15,-6 0 2-15,-1-4 1 16,-6 2-3-16,-2 1-6 0,-6-2-1 0,-2 2 2 0,-7-2 3 16,-2 1 4-16,-4-2-2 0,-2 3-3 0,-6-2 0 0,1-1-3 15,-4 2 1-15,0 0 6 0,-3 0-2 16,1 1-1-16,-3 0 1 0,0 1-5 15,-3-1 1-15,2 1 1 0,-1-1 2 16,-2-2 2-16,0 2 0 16,-1 1-3-16,1-1 0 0,0 0-2 15,-1 0 0-15,2-2 2 0,-1 1-2 0,1-2-6 0,-1-1-3 0,0 2-8 0,0-5-11 0,-1 1-2 16,0 0-14-16,0 0-14 0,0 0-21 0,0-1-34 16,-2 0-37-16,-4-1-61 15,0 2-118-15,-1 1-309 0,5 3-716 0</inkml:trace>
  <inkml:trace contextRef="#ctx0" brushRef="#br0" timeOffset="57212.3833">13007 9051 629 0,'0'0'567'16,"0"0"-44"-16,0 0-135 0,0 0-35 16,0 0-64-16,0 0-70 0,-128-86-55 0,115 78-40 0,2 1-21 15,2 1-18-15,2 4-12 0,1-1-11 0,3 2-10 16,2 1-12-16,-2 0-15 0,3 0-10 15,0 0-7-15,0 0-4 0,0 0 0 0,0 0-3 16,0 2-1-16,0 2-2 0,3 2-2 0,-1 2 4 16,2 3 1-16,2 1 4 0,3 2 1 15,3 2 1-15,5 3 0 0,2 2 2 16,6 0 3-16,5 1 6 0,2 0 1 16,6 0 1-16,3-2-3 0,6 3-4 15,0-3-1-15,4 0-3 0,-3-2 2 0,3 3-3 0,-2-3-3 0,-4-1 0 16,3 1-6-16,0-1 5 0,-4-2 3 0,-2 0 0 0,-2-3 6 15,-1 0-9-15,-8-1-3 0,-2 0-2 0,-6-3-1 16,-2 0 4-16,-2-1 1 0,-1 1 2 16,-6-3-5-16,-1-1-7 0,-1 1-9 15,0-1-12-15,-3-2-7 0,-3 1-14 16,0-2-17-16,-1-1-21 0,-2 0-26 0,-1 0-22 0,0 0-41 16,0 0-111-16,0-1-576 0,0-1-786 0</inkml:trace>
  <inkml:trace contextRef="#ctx0" brushRef="#br0" timeOffset="57589.0109">13866 9376 1642 0,'0'0'528'0,"0"0"-172"16,0 0-97-16,0 0-53 0,0 0-43 0,0 0-45 16,0 0-37-16,0 0-23 0,0 0-12 0,0 0-2 15,0 0-6-15,0 0-2 0,0 0-2 16,-110 63-12-16,93-46 4 0,-3 2 1 0,-3 3-2 0,-4 6 3 15,-4 3-7-15,-5 3-7 0,-5 7-4 0,-1 2-1 16,-6 2 2-16,-1 6-2 0,-3 0 1 16,0-2-1 31,1-1-3-47,-1-3-1 0,0-2-1 0,4-3 3 0,5-5 1 0,3-5 3 15,6-5 4-15,5-3-2 0,6-5 5 0,5-5-1 0,3-2-2 0,5-3-2 0,7-4-6 0,-1-2-1 0,4 1-2 0,0-2 1 0,0 0 5 16,0 0-1-16,0 0 5 0,0 0-4 15,0 0 0-15,1 0-1 0,-1 0-4 0,0 0 8 0,0 0-5 16,0-2 0-16,0 1 0 16,0 1-5-16,0 0 1 0,0 0-4 0,0-1 0 0,0 0 0 15,0 0 0-15,0-2 0 0,1 1-12 0,1-1-19 0,-1 0-9 16,0-1-19-16,5-2-19 16,0-1-39-16,7-1-72 0,2-3-179 0,-2 3-958 0,-4 1-437 0</inkml:trace>
  <inkml:trace contextRef="#ctx0" brushRef="#br0" timeOffset="58464.7923">14519 9243 1667 0,'0'0'534'0,"0"0"-210"0,0 0-59 16,0 0-60-16,0 0-25 0,0 0-25 0,0 0-32 0,0 0-24 0,0 0-26 15,0 0-26-15,0 0-16 0,0 0-15 16,0 0-11-16,0 0-4 0,6-101-2 0,-4 111 1 16,5 3 0-16,-1 7 6 0,2 3-1 0,3 5 0 15,-1 4 0-15,1 3-4 0,0 2 4 0,-2 4 2 16,2 0 3-16,-1 0-1 0,0 0-2 15,0-3-4-15,3-4-2 16,-1 0 3-16,2-4-1 0,-2-3 1 0,3-5 3 16,-3-1-5-1,-1-3 2-15,1-4 1 0,-2-3-1 0,3-3 5 0,-1-2-1 0,-2-5 1 0,2-1 4 16,0 0 4-16,-1-8 2 16,6-3 2-16,-4-3-2 0,5-2-4 15,-3-2-4-15,3-3-2 0,-2-2-2 0,-1-1-1 0,2-3-1 0,-3-1 2 0,2-2 3 0,-2 1-8 16,-2-1 0-16,3 4 0 0,-5 0-4 15,0 1 8-15,-2 3 1 0,-2 4-4 0,2 3 1 16,-5 2-4-16,3 4 1 0,-2 2 2 0,1 1 1 16,-2 3 2-16,-2 2-6 0,-1 1-6 15,1 0-9-15,0 1 0 0,0 5 3 16,4 7 2-16,-1 4 8 0,3 6-1 0,2 4 0 0,0 7 2 0,0 3-1 16,-1 4 2-16,2 2 1 0,-1 4-2 15,6 0 0-15,-3-2-3 0,-1-4 3 0,6-3 3 16,-3-6 0-16,4-9 2 0,-2-3-4 15,1-6-3-15,0-3 1 0,-2-5 1 0,3-3 2 16,-2-3 4-16,0 0 1 0,1-6 1 0,-1-5 2 16,3-3-3-16,2-3 0 0,0-4 2 0,-2-2-2 15,0-2-2-15,0-3 0 0,-3-1-3 16,0-3 4-16,1-1 1 0,-2-3 0 16,2-1-1-16,0 1-2 0,-4-2-2 0,-1 4 1 15,-1 1-1-15,-1 0 3 0,0 3 1 16,-4 1 0-16,-2 1-3 0,1 3 1 0,-3 2 0 15,0 2-2-15,-2 1 8 0,-1 5-9 0,1-2 0 0,0 3 0 16,0 3-2-16,0 0 2 0,-1 5 2 0,-1-1-2 16,-1 2 0-16,1 2 0 0,1 2-7 0,1-1-15 15,-1 2-14-15,-1 0-23 0,-2 2-14 0,1 3-22 16,-1 4-39-16,-2 2-74 0,4-2-222 16,0-2-896-16</inkml:trace>
  <inkml:trace contextRef="#ctx0" brushRef="#br0" timeOffset="59177.7806">16490 9250 2850 0,'0'0'157'0,"0"0"-21"0,0 0-49 16,0 0-7-16,0 0-5 0,0 0-10 15,0 0-10-15,0 0-4 0,0 0-3 0,0 0-6 16,0 0-8-16,-62 132-5 0,58-100-7 15,-2 3-2-15,2 2-8 0,-1 2-1 0,3-1-3 0,1 2-3 16,1-3 5-16,1-1-3 0,-1-2-1 16,2-4 1-16,5-2-3 0,-4-4 1 0,2-4-3 15,-2-1 2-15,3-6 1 0,-3-3-2 16,-1-3 6-16,0-4-4 0,-2-2 11 0,0-1 9 0,0 0 12 16,0-1 8-16,0-8-10 0,0-6-10 15,4-3-13-15,-3-9-10 0,0-5 4 16,-1-3-3-16,1-7-1 0,1-4 3 15,3-2-5-15,3-5-1 0,-1-3-1 0,4-1-1 0,6-1 0 16,-5 0 3-16,7 1 1 0,-2 5-2 0,0 3 0 16,1 5-1-16,2 6-2 0,1 4 4 0,-2 4-4 15,1 5 2-15,-1 5 1 0,-3 6-5 16,0 4 3-16,-4 4-1 0,-2 3-5 0,0 3 0 0,-1 4-5 16,-2 7-1-16,0 6 3 0,1 5 4 15,1 6 4-15,-3 4 4 0,-2 1 4 0,2 2-3 16,-6-1 0-16,0-1-3 0,0 0-3 15,-7 0 5-15,-2-1-1 0,-1-2 1 16,-1-4 2-16,1-1-5 0,-1-3 4 0,0-5-1 16,2-1-1-16,1-3 5 0,5-5-3 0,1-2-3 0,2-4-1 15,0 1-3-15,1-1 4 0,4-2 3 16,4 0 3-16,7 0-2 0,1 0 0 0,4 0-3 0,3 0-1 16,-2 1 4-16,4-1-1 15,0 5-2-15,1 1 1 0,-2 2-4 0,3 2 7 0,-6 3-3 16,1 0 0-16,1 5 4 0,-5 2-10 15,-4-2 6-15,2 3-1 0,-5 0-2 0,-3-1 5 0,-2 1-2 16,-3 1 1-16,-2-3 0 16,-2 2 1-16,-2-1-2 0,-6 0 0 0,2-1 6 15,-8-1-3-15,0-1 4 0,-3-2 2 0,-4-2-5 0,-1-2 6 16,-1-4-4-16,-2 0 0 0,1-1 3 16,-3-4-9-16,4 1 4 0,0-3-1 15,3 0-1-15,0-2 2 0,3-3-6 16,2-4-7-16,1 1-13 0,6-4-18 0,4-4-25 0,4-3-40 0,2-2-51 15,14-7-93-15,-4 9-251 16,-2 4-839-16</inkml:trace>
  <inkml:trace contextRef="#ctx0" brushRef="#br0" timeOffset="59517.0014">17768 9021 1582 0,'0'0'626'0,"0"0"-308"0,0 0-64 15,0 0-31-15,0 0-2 0,0 0-31 16,0 0-47-16,0 0-36 0,0 0-39 0,0 0-26 0,0 0-20 15,0 0-10-15,0 0 3 0,0 0-1 0,34-40 4 16,-62 62 0-16,-4 4-1 16,1 1-6-16,1 4-4 0,3-3 0 0,5 2-3 0,4 0 2 15,6 0-1-15,6 1-3 0,6 0 6 16,0 1-5-16,17-1 1 0,3 0 4 16,6-2-5-16,5 1 4 15,6-3 0-15,0-2-3 0,1 2 3 0,0-2-2 0,3-1 2 16,-2-3-1-16,-4 0-5 0,-4-1 0 15,-4-2-2-15,-4 1 2 0,-6-4 2 16,-3-1-1-16,-4 0 1 0,-4-1-3 0,0-1-1 0,-5 1-1 16,-1-2 2-16,-1 0 5 0,-7 1 0 0,-2 0 2 0,-5-3 1 15,-1 2-2-15,-5-2 3 0,-4-1 0 0,-1 0-1 16,-2-1-2-16,-2-2-3 0,-4 1-1 0,-2-3-3 16,-2 1 3-16,-3-1-2 0,-4-1-5 0,-4 2-5 15,-1-2-19-15,-2 0-15 16,1 2-28-16,-2-4-45 15,-5 2-80-15,18-1-296 0,14 0-1266 16</inkml:trace>
  <inkml:trace contextRef="#ctx0" brushRef="#br0" timeOffset="60130.1269">14699 10413 1518 0,'0'0'981'0,"0"0"-773"0,0 0-25 16,-125-33-34-16,97 27 1 0,1 0-21 0,4 1-35 15,-4 3-18-15,5-1-15 0,1 3-16 0,5 0-3 0,-1 0-7 16,5 0 0-16,1 0 0 0,4 0-14 15,-1 3-3-15,5 1-7 0,0-2-7 16,1 0 5-16,2 1 0 0,0-1-2 0,0 2 3 16,0 0-3-16,6 0-3 0,-2 0 7 0,4 2 4 0,4 0 8 15,4 0 2-15,3-1 0 0,5 0-3 16,6 0-2 0,5-2-1-16,6-1-1 0,5-1 1 0,5 0-9 15,4-1 2-15,6 0-8 0,6 0-6 0,6-1 9 0,7-2-4 16,11-2 8-16,9-1 1 0,10 2-12 15,8-2 0-15,13 2 0 0,10-1 0 0,8 1 0 16,6-1 0-16,5 1 0 0,5 0 0 0,2 1 0 0,-1-1 0 0,-2-1 0 16,-5 0 0-16,-6 0 0 0,-9-1 0 0,-12 1 0 15,-10-1 0-15,-15-1 0 0,-12 2 0 16,-15 0 0-16,-15-1 0 0,-14 0 0 0,-11 1 0 16,-16 2 0-16,-7 0 0 15,-10 1 0-15,-4 1 0 0,-3 1 0 16,0 0 0-16,0 0 0 0,0 0 0 0,-2 0 0 0,-1 0 0 0,1 0 0 0,0 0 0 15,1 0 0-15,0 0 0 0,1 0 0 16,0 0 0-16,0 0 0 0,0 0 0 16,0 0 0-16,0 0 0 0,0 0 0 0,0 0 0 0,0 0 0 15,0 0 0-15,0 0 0 0,0 0 0 16,0 0 0-16,0 0 0 0,0 0 0 16,0 0 0-16,-2 0 0 0,-1 0 0 15,0 0 0-15,-2 0 0 0,-2 0 0 0,-2 0-16 16,-4 0-112-16,-1 0-100 0,2 0-594 0,3 0-1031 15</inkml:trace>
  <inkml:trace contextRef="#ctx0" brushRef="#br0" timeOffset="69355.445">14325 10340 2079 0,'0'0'171'16,"0"0"22"-16,0 0-32 0,0 0-4 16,0 0-9-16,14-142-18 0,-9 110-19 0,-3-3-16 15,4-2-17-15,-4 0-23 0,5-3-9 0,-2-3-10 16,4-5-7-16,1-3-1 0,0-8-10 16,1-3-4-16,-1-3-2 0,-1 1-3 0,-1 0 4 0,-5 1 0 15,-3 0-1-15,0 0-2 0,0-1-3 16,-1 1 1-16,-5 1-2 0,0 0 4 0,-1-1-3 15,-1 2 0-15,2 3-1 0,-2 4-10 16,-1 4 7-16,3 5 1 0,1 4 4 16,-5 2 6-16,5 3-6 0,-2 4-2 0,0 3-3 15,3 3 3-15,-3 2 1 0,3 3 1 0,-2 3 2 0,4 1-4 16,-2 3 0-16,1 2-2 0,2 1-1 0,-1 2 2 16,2 2-1-16,-1 3 0 15,1 1-4-15,0 1-3 0,0 2-1 0,0-1-2 0,0 1-3 16,0 0-3-16,1 0-2 0,3 1-1 0,4 3 5 15,3 1 2-15,3 1 4 0,2 1 3 16,4 1 2-16,3 0 2 0,5 1-3 16,2-3 0-16,2 2-1 15,7-1 4-15,3 1-2 0,9 0-1 0,7 0 1 0,5 0-4 0,7-1 5 16,4 1-1-16,5-3 1 0,5-1 3 0,6 1-4 16,6-3 0-16,2 2-2 15,10-2-5-15,2-1 6 0,4 0 2 0,1 0 4 16,6-1 0-16,1 2-3 0,2-5 0 15,5 0-2-15,0-2-1 0,2-1 2 0,-3 0-2 0,6-1 1 0,-4 1-2 16,0 0 1-16,-2-1 2 0,-5 1-2 0,-4 0 6 0,-3 2-5 16,-4 0-2-16,-5-1 0 15,-6 2-2-15,-6 0 3 16,-5 0 2-16,-7 0 1 0,-9 0-1 0,-3 0-2 0,-9 0 0 16,-3 0-3-16,-8-1 3 15,-7 2 3-15,-9 1-4 0,-9 0 3 0,-6-1-5 16,-5 1 2-16,-5 0 2 0,-5 0 1 0,-4 1 3 0,0 0-4 15,-1 0-2-15,0 0-2 0,0 0-5 0,0 0 3 0,0 0-1 0,0 0 0 16,0 0 6-16,0 3-5 0,0 0 0 16,0 2 1-16,0 0 0 15,0-1 1-15,0 0 0 0,0 2 1 0,0 1-3 16,0 1 3-16,0 0 0 0,0 2 0 16,0 1 5-16,0 3-3 0,4 1-1 0,-3 2-1 0,0 2-5 15,2 5 8-15,2 3 1 0,0 2 2 0,1 7 6 0,3 0-8 16,-2 7-1-16,2 0 1 15,0 3-4 1,0 2 3-16,-2 4 0 0,2 2-3 0,-3 3 4 16,2 3-2-16,-1 3 2 0,-1 2 1 0,-1 2 1 15,0 0 0-15,0 2-4 0,-3 2-1 0,-2-1-2 0,1-2 4 16,-1-4 2-16,0-6 3 0,2-5-3 0,-2-8-3 0,1-6 0 0,-1-4-3 0,0-7 3 16,1-2 1-16,1-1 0 0,-2-3 1 0,0-2-4 15,-3-2 2-15,-2-1 3 0,-2 1 1 16,-1-4 8-16,-2 0-2 0,-3 0 0 0,-2-1 2 15,-5-2-2-15,-4 1 5 0,-2-2 0 16,-5-2-1-16,-8 0-2 0,-1-2-7 0,-5 2 3 0,-4-4-3 16,-6 1 4-16,0-2-3 0,-4 0-1 15,5-1 1-15,-4-2-5 0,1 0 6 16,3 0-11-16,5-1-8 0,5 1-11 0,8 0-34 0,8 0-43 16,11 0-107-1,6-1-456-15,8 1-1097 0</inkml:trace>
  <inkml:trace contextRef="#ctx0" brushRef="#br0" timeOffset="70166.9331">19184 9442 447 0,'0'0'518'0,"0"0"-32"0,0 0-139 0,0 0-25 0,0 0-35 16,0 0-55-16,0 0-48 0,0 0-39 16,0 0-26-16,0 0-20 0,0 0-18 0,0 0-7 0,-110-24-13 15,106 24-7-15,0 0-7 0,3 0-13 16,1 0-6-16,0 0-8 0,0 0-7 16,0 0-3-16,5 1-1 0,1 1 2 0,7 1 8 15,6-2 5-15,11 0 6 0,7-1-1 0,11 0-7 16,4-5-2-16,8-1-4 0,1 1-4 15,0-2 1-15,-1 2-2 0,-7-1-7 0,0 1 0 16,-6-1-2-16,-6 1 0 0,-7 0 5 16,-8 1-2-16,-6 2 1 0,-9 0 4 15,-6 2 1-15,-4 0 10 16,-1 0 8-16,0 0 2 0,-2-2-3 16,-3 1-11-16,-4 1-8 0,-2-2-7 0,-2 1 2 15,-3 1-3-15,2 0 2 0,-4 0 0 0,4 0-3 0,0 0-1 0,4-1 0 0,4 1-2 16,1 0 4-16,4 0-8 0,0 0-19 0,1 1-22 0,0 2-30 0,0 0-25 15,3 0-28-15,7 2-59 0,6-2-162 0,-3-1-778 16,-3 0-581-16</inkml:trace>
  <inkml:trace contextRef="#ctx0" brushRef="#br0" timeOffset="70779.3999">20448 9207 1921 0,'0'0'870'0,"0"0"-684"0,0 0-11 16,0 0-36-16,0 0-8 0,0 0-17 15,0 0-30-15,0 0-18 0,0 0-24 0,0 0-20 16,0 0-12-16,0 0-9 0,0 0 2 0,-97-40 3 16,95 54 0-16,-1 2 0 0,2 1-2 15,-1 5-1-15,4 2 0 0,-2-1 4 0,5 4-1 16,2 0-2-16,1 2 0 0,3 0-4 0,3 1 3 15,-2-3 3-15,6-3-2 0,-1-2 6 32,0-5-5-32,2 0 0 0,-1-6 0 15,0-3-1-15,-2-2 5 0,4-3 4 16,-1-3 1-16,1 0 1 0,2-5-4 16,2-5-5-16,1 0 0 0,-4-3-2 15,4-1 1-15,0 1-3 0,-3-3 1 0,1 0-4 16,-1-2-1-16,-2 1 3 0,-4-3 1 0,1 2 4 0,-9 3-1 15,-1 1-4-15,0 3-3 0,-6 0-3 0,-1 3 5 0,0 2 4 0,0 1 1 0,0 2 2 0,-1 0-5 16,-3 2-2-16,1 0-4 16,2 1-2-16,0 0 0 0,0 6-2 0,-1 2 1 0,-1 5 1 0,1 3 2 15,1 1 4-15,2 1 1 0,-1 2 3 0,3-1-2 0,3 1-4 16,3-2-1-16,1-2-6 0,1-1 7 16,3-2 3-16,1-3 4 0,2-3 3 15,-1-1-6-15,3-2 0 0,1-4-4 0,0 0 0 16,2-3 7-16,2-4-2 0,1-3 3 0,-2-2-1 0,4-1-6 15,-4-2 2-15,0 0 1 0,-2-4 2 16,-1 1 0-16,-2-3-1 0,1 0-2 0,0 0-6 0,-6-2 9 16,0 1 2-16,-4-1 1 15,-4 0 8-15,-4 3-11 16,-1-3-3-16,0 0 0 0,-5 1-3 0,-2 0 3 0,-4 0-1 0,-2 3 1 0,-1-1-2 16,-2 4-4-16,-1 2 0 0,-1 4-3 15,-3 2-4-15,2 3-10 16,0 4-15-16,3 1-18 0,0 4-29 0,5 7-30 15,1 3-40-15,7 2-92 0,4 3-253 0,0-4-613 0,2-4-530 16</inkml:trace>
  <inkml:trace contextRef="#ctx0" brushRef="#br0" timeOffset="71331.7834">21855 9181 2307 0,'0'0'317'0,"0"0"-76"16,0 0-61-16,0 0-22 0,-122-12-23 0,89 11-25 15,-6 7-28-15,5 1-23 0,-1 1-15 16,8 2-14-16,3 1-13 0,9-3-6 0,5 1-14 0,1 2 4 16,6 0 3-16,3 0 0 0,2-1 8 15,8 1-8-15,1 0 0 0,2-2 0 16,7 1 0-16,1-2 6 0,4-2 2 0,0-2 0 0,5-1 0 16,1-2-7-16,3 2-1 0,0-3-2 15,0 1 2 1,-1 1 1-16,3-1-4 0,-3 3 0 0,1-1-8 15,-2 3 6-15,-7 1 2 0,-2 2 1 16,-4 2 4-16,0-1-8 16,-7 4-1-16,3 0-2 0,-8 1-3 15,-1-1 6-15,-4 2 1 0,-2-1-1 0,2 0-4 0,-5-2-9 0,-2 0-3 16,-3-1-1-16,0-3 8 0,-1-4 4 0,5-1 5 0,-1-3 2 0,3-1 0 0,1 0 2 0,1-2-1 16,0-6-1-16,1-1-1 15,9-4-9-15,6-1-3 0,4-2-1 16,5-1 2-16,5-1 7 0,3-1 2 0,6-3 3 0,-1 0-1 15,1-1 0-15,1 0 0 0,-3-2 1 16,2-1 2-16,-3 0 2 0,-3 1 2 0,-4-3 6 0,-5 2-2 16,-2-2 8-16,-3 0 8 0,-4 2 1 0,-9-1 8 15,1 4-2-15,-6 2-3 0,-1 1 1 0,0 4-3 16,-1 3 0-16,-5 2 0 0,4 3-4 16,-2 2-2-16,-2 1-10 0,5 3-3 0,-1 2-7 0,1 0-2 15,-1 2-1-15,-2 6-7 16,1 4 2-16,-3 6-2 0,3 5 4 15,-4 5 6-15,4 6-2 0,0 3 2 0,-3 2-2 0,3 1-2 16,-4 4-3-16,2 1-5 0,-3 1-12 0,0 2-26 16,2-2-30-16,2-4-38 0,3-4-50 15,1-7-67-15,1-5-158 0,0-8-610 0,2-9-673 16</inkml:trace>
  <inkml:trace contextRef="#ctx0" brushRef="#br0" timeOffset="71769.5875">23308 8999 2502 0,'0'0'279'16,"0"0"-46"-16,0 0-97 0,0 0-37 0,0 0-27 15,0 0-27-15,0 0-19 0,0 0-7 0,0 0-5 16,-117 16-1-16,84 7-5 0,0 3 0 16,0 3-3-16,-5 0 0 0,-3 3 1 0,0 1-1 15,-1-2 1-15,-5 2-6 0,4-1-6 16,1-3-7-16,5-5-5 0,7-4 4 15,8-4 4-15,7-6 6 16,2-4 0-16,8-2 2 16,2-3-2-16,3-1-3 0,0 0 0 15,0 0-4 1,4 0 0-16,5-3-2 0,0-2 1 0,2 0-1 0,2 1 2 16,2 0 6-16,1 3 1 0,2 1 5 0,3 0 4 15,7 5-1 1,2 6 2-16,4 5 0 0,-2 1-1 0,2 2 2 15,-3 2 2-15,-6-3 4 16,4 1 7-16,-1-1 0 16,-1 2 5-16,6-2 1 0,-1-3 0 0,2-1 3 15,-1 0-7-15,3-4-3 0,-4-3-2 0,0-2 2 0,-2-4 6 16,-1-1 2-16,-3-1 2 0,-2-6-3 0,-3-2 0 0,-1-1-3 0,0-3-1 0,-3-3 1 0,-2 1-5 0,1-2 0 16,-4-1-3-16,-2 0-3 0,-2-1 0 15,-4 3 3-15,-1-2-2 0,-3 2-1 0,0 0-3 16,0 0-6-16,0 3-1 0,-3 0 0 0,0 3-1 0,-3 1 0 0,1 0-1 15,0 4-11-15,1 0-15 0,-3 1-28 0,3 3-45 0,-2 1-63 0,-3 0-156 16,5 3-873-16,-3-1-564 0</inkml:trace>
  <inkml:trace contextRef="#ctx0" brushRef="#br0" timeOffset="72572.1303">24316 8807 2305 0,'0'0'258'0,"0"0"-25"0,0 0-29 0,0 0-54 16,0 0-46-16,0 0-47 16,0 0-38-16,0 0-15 0,0 0 0 0,0 0 5 0,0 0 5 0,0 0 2 15,-17 124 2-15,17-79 0 0,-2 1-6 16,0 4 0-16,1 0-2 0,0 0-2 15,0-6 1-15,0 0 1 0,2-10-1 0,-1-3 0 16,0-5-2-16,0-6 1 0,0-6 1 0,-1-4-1 16,-1-2 5-16,0-4 2 0,0-3 16 15,0-1 12-15,1-1 2 16,-1-7-5-16,0-3-14 0,-2-5-13 16,3-3-9-16,1-3-1 0,0-3-4 0,3-2-1 0,6 1 0 0,6-2-2 0,4 2-1 15,2-1 1-15,3 2-1 0,4 2 1 16,-3 4 0-16,4 2-1 0,-1 6-1 0,0 3-1 15,-4 3-2-15,2 5 1 0,-2 0 0 0,-2 5 4 16,-1 4 2-16,-1 5 2 0,0-1-2 0,-4 3 2 16,-3 2-3-16,-4 0 0 0,-1 2 4 15,-5 1-4-15,-1-1 4 0,-2 1 1 0,2 1-3 16,-4-1 4-16,-7 1-3 0,-2-1 2 0,-3-3 5 16,-4 2-3-16,-5-3 2 0,-3-2 1 0,1 1-3 15,-2-3 5-15,-3-2 1 0,3-1-1 0,-1-2-2 16,1-1 1-16,1-1-5 0,3-3 0 0,5 0 4 15,1-3-4-15,2 0 3 0,6 0-4 16,3 0-13-16,2-5-17 0,4-2-35 16,2-3-54-16,4-2-71 0,9-6-152 15,-4 4-586-15,-2 3-766 0</inkml:trace>
  <inkml:trace contextRef="#ctx0" brushRef="#br0" timeOffset="73694.4428">24964 8951 1866 0,'0'0'338'15,"0"0"-56"-15,0 0-102 0,130-23-45 16,-98 23-29-16,-2 9-21 0,0 3-23 0,-3 6-11 16,-1 3-11-16,1 5-7 0,-2 3-6 0,-1 3-9 15,-3 1-3-15,-7 1-3 0,0-2-6 0,-4 0 6 16,-4-1-4-16,-2 1-1 0,-4 0 5 0,-1 0-6 16,-8 2 2-16,-5-3 1 0,3-1-4 15,-3-6 4-15,-2-4 1 0,5-4-1 0,0-7 0 16,2-2 3-16,2-4 2 0,1-3 0 0,-1 0 0 15,4-2-6-15,-1-5-9 0,1-3-4 16,2-2-6-16,0-3 2 0,1-2-1 0,0-1 0 0,1-3 5 16,1-1-4-16,4 0 4 15,-1-1-1-15,1 0 1 0,0 1 3 16,1 0 0-16,3 3-1 0,1 2-2 0,2-1-2 0,3 2-1 16,1 2 0-16,-2 1 6 15,4 1 3-15,2 2 5 0,0 2 3 0,0 0-4 16,4-1 3-16,-1 3-3 0,3-1 1 0,0 0 3 0,1 1-4 15,4 1 2-15,-1 1-2 0,1-1-2 0,1 0 3 0,0-1 0 16,-1 0 0-16,3 1-1 0,-3-2-4 16,0 0 4-16,-3-1-5 15,1 0 5-15,-2-2-1 0,-1 2 0 0,1-1 1 16,-5 0-1-16,2-1 3 0,-3 2-4 0,-1-2-1 0,-2 1 5 16,-2 1-6-16,-1-1 3 0,-3 1 4 0,-2-1-5 15,0 2 8-15,-1-1 1 0,-1 2-1 0,-1 0 1 16,-1 1-5-16,-2 2 0 0,-3 0 0 0,0 2-1 15,-1 1-3-15,-1 0 1 0,0 0-4 16,0 0-9-16,-3 1 4 0,-1 5-7 0,-3 5 1 16,-3 1 9-16,1 6-4 0,-3 2 6 0,-4 4 1 15,3 1-3-15,-2 4 4 0,4 0-1 16,5 4-1-16,2 1-1 0,6-3-1 16,5 0 3-16,8-3-1 0,9-4 1 0,3-3 1 0,7-4 0 15,3-3 1-15,5-3 0 0,2-4 1 16,1-3-2-16,1-3 0 15,-2-1 4-15,1-1-6 0,-4-4 3 0,-2-2 6 0,-2-1-8 0,-3-1 7 0,-6-2-3 16,-1 3-1-16,-5-3 7 0,-3 0-1 16,-4-1 2-16,-3-3 3 0,-3 3 1 15,-3 0 1-15,-5 1 0 0,-1 0-7 0,0 2-2 0,-5 0-3 16,-2 3-3-16,-7 0 2 0,2 3 0 0,-3 2-4 16,-3 1 2-16,0 0 3 15,-1 1-8-15,2 5 6 16,2 0-2-16,0 4-3 0,2 2 5 0,5 1-5 0,3 1-1 0,1 0 0 0,4 1-1 0,0 2 5 15,4-1-1-15,5 0 0 16,1 1 0-16,2-1 0 0,4-2-3 0,0-1 1 0,3-2 2 16,2-3-8-16,-1-2 5 0,1-4-5 15,0 0-3-15,-2-2 9 0,1 0-5 0,-2-6 4 16,-1-2 0-16,-1-2-6 0,0 0 0 16,0-2-1-16,-2-2-1 0,1 0 4 0,-3 0 4 15,-2 1-3-15,0 0-6 0,-4-1 4 0,-1-2-3 16,-2 2 6-16,-2-2 6 0,-1 2-3 15,-2 0 0-15,-3 0-5 0,-2 3 0 0,-1 0 0 16,2 2 2-16,-1 3 3 0,4 3 3 16,0 2-8-16,3 1-11 0,0 0-4 0,0 0-7 0,3 7 7 15,3 1 13-15,3 3 5 0,7 2 5 0,1-1 2 16,7 1-3-16,3-1 2 0,2-2 1 16,1 0-1-16,1-3 2 0,-1-2 1 0,-2-3-4 15,0-2 4-15,-3 0 4 0,-3-5-1 0,-1-3 7 16,0-4-3-16,-3-2 0 0,1-6-1 0,-1-1-4 15,1-5 3-15,1 0-1 0,-3-3-2 0,1 1 5 16,-2-2-4-16,1-1 6 0,-4-1 6 16,0 0 3-16,-3-2-2 0,1 3-3 0,-4 1-4 15,0 4-2-15,-4 3 7 0,1 5 2 16,-2 5 4-16,-1 5 4 0,-1 3-14 0,0 4 2 16,0 1-13-16,-1 0-12 0,-4 8 6 0,-2 5-7 15,-4 8 3-15,-2 4 5 0,-2 6-3 0,-1 4 3 0,-4 7 2 16,2 2 0-16,-3 6 0 0,-1 4 0 15,-1 2-1-15,-3 1-2 0,3-3 5 16,-1 0-6-16,4-6-7 0,3-4-15 0,8-6-23 0,4-4-16 16,6-7-5-16,0-5-8 0,6-6-10 0,0-5-35 15,3-4-57-15,0-6-79 0,3-1-208 16,-2-2-509-16,-4-2-415 0</inkml:trace>
  <inkml:trace contextRef="#ctx0" brushRef="#br0" timeOffset="74138.6382">28103 8829 1801 0,'0'0'445'0,"0"0"-85"16,0 0-132-16,0 0-48 15,0 0-53-15,0 0-47 0,0 0-40 0,0 0-26 0,0 0-8 0,0 0 5 16,0 0 5-16,0 0 5 0,0 0 1 0,0 0-3 16,-89 114-1-16,47-76-1 0,2 0-2 15,-4 4 0-15,-1-3-5 0,6 0-1 16,3-7-2-16,4-5-2 0,7-7 2 0,7-5-5 15,4-3 4-15,3-4-3 0,3-1-1 0,4-6 1 16,-2 1-1-16,4-2 1 0,2 0-2 16,0 0-2-16,0-3-2 0,0-2-4 0,2-1 0 0,4-3 0 15,0 2-9-15,1 1-2 0,3 1-9 16,4 0 0-16,2 3 3 0,3 2 5 0,2 0 8 16,2 7 4-16,5 4 5 15,3 6 4-15,3 0-2 0,-2 1 4 0,-1 1 6 16,-1-1 6-16,1-1 6 0,3 2 2 0,-1-3 0 15,3 0-3-15,2-1 3 16,0-1 2-16,1-2 2 0,2-3 2 0,-1 0-6 16,0-3-1-16,-5-4-1 0,-1-1 2 0,-2-1 7 0,-2-3 0 15,-1-5 1-15,-6 0-1 0,-3-2-3 0,-1-2 7 0,-7 0-1 16,1-3 2-16,-4 1-2 0,-3-1-11 16,-4 0-2-16,-2 0-8 0,0 1-2 0,-1 0 0 15,-7 0-2-15,2 1-2 0,-1 3-8 0,-1 1 1 16,0 2-1-16,4 1-4 15,-3 4-12-15,3 0-38 0,-5 2-47 0,-2 6-73 0,2 1-174 0,0 0-1030 0</inkml:trace>
  <inkml:trace contextRef="#ctx0" brushRef="#br0" timeOffset="76191.4334">20036 10780 1738 0,'0'0'314'0,"0"0"-71"0,0 0-24 16,0 0-19-16,0 0-3 0,0 0-35 16,0 0-38-16,0 0-32 0,0 0-28 0,0 0-16 0,-142-79-11 15,101 82-3-15,-6 6-3 0,-6 6-1 0,-2 3-3 16,-3 0-3-16,1 5 0 0,3 2-6 15,3 0-3-15,8 0-4 16,4 2-5-16,8-1 1 0,6 0-5 16,5-1 0-16,7 0 0 0,8-1-4 15,5-3 0-15,2-2 0 0,12-5 0 16,9-3 3-16,7-5 4 0,9-6 2 0,7-3-1 0,4-9 1 0,3-6-4 0,6-4 0 16,-1-3 0-16,1-6-5 0,-2-5 4 0,-1-3 0 0,-2-3-1 15,-2-4 2-15,-1-1-1 0,-5-5 1 0,-1-4 2 16,-4-4-2-16,-2-2 1 0,-6-1-2 15,-3-1 0-15,-5-1 1 0,-7 5 3 0,-4 3 0 16,-6 4 1-16,-3 5-2 0,-6 6-1 16,1 5-2-16,-6 7 5 0,-1 7 2 0,1 5 4 0,-4 5 8 15,5 5-4-15,-1 5 1 0,-1 2-4 16,1 1-11-16,-1 4-2 0,-2 10-6 0,-5 5-2 0,-2 11 3 16,1 8-2-16,-3 5 5 0,1 5 2 15,4 5 2-15,-1 4-1 16,4 5-2-16,1 3-1 0,2 3-1 15,2 0 1-15,2-2 0 0,3-7 1 0,1-6 0 0,4-8-2 16,7-8 2-16,0-6-2 0,3-6 1 0,1-6 3 0,3-5-6 16,1-6 1-16,1-3 0 0,1-5-3 0,5 2 3 15,0-9 1-15,3-5 2 0,2-3-4 16,2-3-2-16,3-1-2 0,-1-2-3 16,3 0 5-16,-3 0-2 0,0-3 2 0,3 1 1 15,-2-1-1-15,-2 1 5 0,-3 0-1 0,-2-1 0 0,-2 3 4 16,-6 1-4-16,-1-1 1 0,-2 3 1 15,-6-2-2-15,0 6 2 0,-5 1 5 16,-1 1 1-16,-5 4-1 0,0 1 1 16,-2 2-2-16,0 2-4 0,0 1 5 0,-2 2-5 0,0 0 2 15,-5 0 0-15,-1 5-6 0,-2 4 5 0,-5 4-1 16,0 4-1-16,-2 3 7 16,-3 1-6-16,0 1-1 0,3 3 0 0,2-1-3 0,2 1 5 15,-1 1 0-15,4 1 2 0,1 0 0 0,4 3-2 16,-2-2-2-16,5 2-1 0,2-2 2 15,0-3-3-15,2-2 4 0,7-5 1 0,-1-2-5 0,2-5 6 16,-1-4-3-16,1-2-4 0,1-3 7 0,1-2-8 16,-1 0 6-16,1-8 1 0,5-4-3 0,-1-3 5 0,1-2-3 15,3-2 1-15,-1-1-1 16,-2-3 0-16,5 0-2 0,-2-3 0 0,1 3 1 16,1-3-1-16,-2 2 2 0,0 2-4 0,0 1-2 15,-4 4 4-15,0 2-2 0,1 2 1 16,-3 3 2-16,1 2-8 0,0 1 3 15,-5 3 1-15,0 2-3 0,1 2 4 0,-2 0-3 0,-3 3 0 0,1 4-2 16,1 4-1-16,1 2 3 0,-3 2 1 0,-1 4 5 16,2 0-1-16,-1 1 1 0,-1 2 1 15,-2 1-3-15,2-1 4 0,1 0-2 16,1-1-1-16,0-3 4 0,0-3-9 0,1-2 4 0,4-3 1 16,-1-4-3-16,1 0 9 0,2-4-3 15,-2-2 0-15,4 0 2 0,-1-2-8 16,5-6 6-16,-3-1-1 0,1-4 1 15,0 0 5-15,-1-2-2 0,-1-1-1 0,-1-3-1 16,3 1 3-16,-5-3-5 0,6 2-1 0,-6-2 5 16,4 0-10-16,-5 0 7 0,0 2 0 0,-1 1-2 0,-2 0 5 15,0 3-2-15,0-1 1 16,-6 4-1-16,3 2-1 0,-4 3 0 0,-1 2-2 16,0 2 2-16,-1 0-2 0,0 2 3 0,0 1 1 0,0 0-8 0,0 0 1 15,0 6-7-15,-2 4 1 0,1 3 4 16,-3 5-1-16,-1 3 5 0,4 2 0 0,-1 1-2 15,0 1 7-15,1 2-3 0,2-1-1 16,1 2 1-16,2-2-6 0,5-3 3 16,2-2 0-16,3-3 1 0,1-3 0 0,4-5 2 0,-3-3 1 15,3-4-3-15,5-2 4 0,-1-1-3 16,0-5-1-16,5-6 4 0,1-2-6 0,0-2 5 16,-1-3 1-16,1-2-4 0,0-2 9 0,1 0-5 15,0-6 0-15,0-1 2 0,1-3-4 0,0-4 1 16,-3-2 0-16,-3-6 2 0,-2 2-1 15,-6-2 1-15,-2 2 2 0,-3-1-3 0,-8 5 4 0,-2 3-5 16,-2 1-2-16,-4 4 6 0,-6 5-11 16,-4 3 7-16,-3 4 0 15,-6 4-6-15,-4 4 8 0,-4 6-4 0,-3 4 0 16,-4 0 0-16,-3 8-3 0,1 5 1 0,2 5-1 0,6 2 1 16,5 6-1-16,3 3 3 0,5 3 1 0,6 4-2 0,3 3 1 15,4 1-4-15,6-1-2 0,4-2 3 16,8-3-1-16,6-5-1 0,5-4 2 15,5-4-1-15,2-6 5 0,2-2 0 0,0-5-2 16,-1-3 4-16,0-4-6 0,0-1 3 0,2 0-2 16,-2-4 0-16,1-1 6 15,-2-1-4-15,-3 1 3 0,1-2-3 0,0 3 0 0,-4-2 0 0,-1 3-3 16,2 0 4-16,-2 0-4 0,3 3 2 0,-1 0 0 16,3 0-3-16,-4 4 6 0,4 3-2 15,-1 1-2-15,-3 2 3 0,1-1-5 0,-1 4 1 16,-4-3 0-16,-1 1 0 15,-5 1 5-15,-1-1-3 0,-3 0 1 16,-1 2 0-16,0-2-4 0,-2-1 2 0,-4 1-2 0,-2-2 4 16,3-1-2-16,-2 0 1 0,-1-3 0 0,1-2-5 0,-1-1 2 15,4-2-1-15,-1 0 1 0,2 0 4 16,0-2-3-16,4-5 2 0,6-2 1 16,-2-3-3-16,6-2 6 0,5-1-2 0,1-2 1 15,4-2-2-15,0-1-2 0,-1-3 1 16,-5-1 1-16,2 1 3 0,-5 2-2 0,-2 2 1 0,-5 6 1 0,3 0-5 15,-4 5 5-15,-1 3 1 0,2 2-1 16,-4 3 3-16,-4 0-5 0,3 4 1 0,-2 3-2 16,-2 3 1-16,3 4 4 0,-2 2 0 0,-2 1 1 0,3 4-1 15,-3-5-3-15,2 1 0 16,-2-2-1-16,6-2 3 16,-2-2 0-16,2 0 2 0,3-2 2 0,3-3-2 0,-1 1 2 0,4-3 3 15,1-2-1-15,-1-2 3 0,2 0-4 0,0-4 0 16,-1-3-1-16,-1-1 1 0,-1-1 2 0,-4-2 0 15,2 2 1-15,-5-3-3 0,0-1 0 0,-2-3-2 16,-3-1-6-16,2-4-2 0,1-1-13 0,-1-1-17 16,-2 0-21-16,2 2-31 0,-2 1-48 0,-3 2-94 15,-2 6-471-15,0 3-1039 0</inkml:trace>
  <inkml:trace contextRef="#ctx0" brushRef="#br0" timeOffset="76806.3287">24142 10894 255 0,'0'0'679'0,"0"0"-165"0,0 0-145 0,0 0-97 0,0 0-56 15,0 0-44-15,0 0-39 0,60-124-20 0,-32 87-18 0,6-5-13 0,5-7-7 16,9-4-7-16,-1-7-4 0,6 0-5 0,0-6-5 16,-1 0-8-16,-2 0-1 15,-7 1-1-15,-3 5-9 0,-11 3-3 16,-9 8-3-16,-7 8 5 0,-7 7 8 0,-6 6 5 16,-1 4-1-16,-8 6-9 0,-7 5-16 15,4 4-6-15,-6 5-8 0,-1 4-5 0,-4 4 2 0,0 9-4 0,-2 7-2 16,0 4 0-16,2 6-2 0,1 4 3 0,4 4 1 15,5 5 1-15,6 5 2 0,6 1-4 0,2 3-4 16,12 0-1-16,8 1 0 0,9-1 5 16,1 0 0-16,8-2 1 0,2-2-3 0,1-1-5 15,0-7 2-15,-2-5-2 0,1-7 4 16,-6-5 3-16,-9-4-4 0,-4-5 2 0,-5-4-3 0,-7-2-1 16,-6-3 6-16,-4-2 2 0,0-1 0 0,-5 1-1 15,-8-1 0-15,-6 1 0 0,-6-2 0 16,-3-1 4-16,-5 0-2 15,-2 0 2-15,-3 0-2 0,1-3-2 0,-1-1 1 0,-2 0 0 0,2-2 2 16,4 0 5-16,3 1-8 0,5-4-4 16,5 1-11-16,8-3-26 0,5-2-31 15,8-3-65-15,3-6-111 0,8 3-258 0,-3 6-749 16</inkml:trace>
  <inkml:trace contextRef="#ctx0" brushRef="#br0" timeOffset="77014.7314">25455 9968 2337 0,'0'0'303'0,"0"0"-39"0,0 0-62 16,0 0-36-16,0 0-33 0,0 0-43 0,0 0-37 16,0 0-25-16,0 0-17 0,0 0-4 15,0 0 7-15,0 0 2 0,0 0 4 0,0 0-2 16,63 133-5-16,-71-85-3 0,2 2-4 0,-3 3-4 16,2 6 5-16,-3 3 3 0,0 4-3 0,-1 0-9 15,-5 3-29-15,3-4-40 0,-2-4-51 0,2-6-62 16,-1-6-90-16,5-9-186 15,1-14-346-15,3-10-589 0</inkml:trace>
  <inkml:trace contextRef="#ctx0" brushRef="#br0" timeOffset="78633.3174">25319 10499 1111 0,'0'0'456'0,"0"0"-70"0,0 0-60 0,0 0-56 16,129-139-60-16,-93 115-54 0,9 2-37 0,-1 4-31 15,3 7-20-15,-2 2-16 0,-2 7-21 16,-3 2-9-16,-2 7-7 0,-4 6-6 0,-1 3 5 0,-5 3-5 16,-1 5 2-16,-4 1-5 0,-3 2-1 15,-2 2 4-15,-5 0-5 0,-3 0 6 16,-3 2-3-16,-4 0-2 0,-3-2 1 16,1 1-6-16,-5-2 7 0,-5-4 2 0,-1-3-1 0,-2-3 3 15,-1-4-9-15,-1-1 1 0,2-5 0 0,0-1 1 16,1-3 8-16,3-3 2 15,1-1 4-15,3 0-2 0,0-5-6 16,4-3-8-16,-2-2-4 0,5-5 2 16,8-1-8-16,4-3 1 0,3-4-2 0,7 0-7 15,6-5 8-15,4-1-1 0,5-4 1 0,1 2 2 0,4 0-5 0,0 1 2 16,0 4 0-16,-4 2 3 0,1 0 4 0,-3 3 3 16,-6 5 6-16,-4 2 4 0,-4 4 2 0,-10 3 6 15,-1 3-1-15,-8 1 1 0,-4 2-5 0,0 1-4 16,-2 0-5-16,0 5-5 0,-2 3 4 15,-3 5 4-15,-3 3 5 0,-1 0 4 16,-1 7-7-16,-3 1-3 16,1-1-5-16,0 3-1 0,-2-1 3 0,2 1 0 0,1-1 0 0,3 3-2 15,0-3-1-15,7-1 0 0,1-5-3 0,0-4 4 16,5-3-2-16,3-4 0 0,4-2-2 16,2-3-3-16,2-3 7 0,4 0-1 0,3-1 7 15,4-7-1-15,0-2-5 0,1 0 2 0,-1-5-4 0,-2-3 2 16,-2 1 3-16,0-4 1 0,-3-2 3 0,-3 2-1 15,3-2-4-15,-6 0 2 0,2 1-3 0,-2 1 2 16,-1 3 1-16,-3 1-3 16,-2 3 1-16,-2 4-2 0,0 0 5 0,-4 3 3 0,0 4 4 15,-2 0 1-15,0 2-3 0,0 1-8 0,0 0-8 16,0 1-6-16,0 2 2 16,0 6 1-16,0 3 4 0,0 2-1 15,0 1 2-15,2 5 3 0,5 1-2 16,1-1 4-16,6 3-3 0,5-3-2 0,4 2-1 15,6-1-4-15,6-1-4 0,5-3-2 0,2-5-3 16,3 0-4-16,-2-5-1 0,2-2-2 16,0-4 0-16,-3-1 8 0,0 0 3 0,-3-4 5 0,-3-3 3 15,-3-3 2-15,-5-2 2 0,-5-4 2 0,-3 0-1 0,-2-1 5 16,-5-2 0-16,-4 3 1 0,-2-2 3 0,-3 2-6 16,0 1 7-16,-3 2 7 0,-1 2 4 0,-1 2 6 15,1 2 0-15,0 2-8 16,0 0-3-16,-2 3-5 0,1 1-2 0,0-1-2 15,1 2-4-15,-1 0-3 0,-3 0-8 0,-2 6 0 0,-1 5 1 16,0 3 4-16,-6 3 2 0,0 3 0 16,-2 0-1-16,-2 5-2 0,-2 0 3 0,5 0 1 0,-1 1 0 15,3-1 0-15,3-4-2 0,5-1-1 16,4-2-2-16,0-3-2 0,9-3 3 16,5-4 1-16,3-2 3 0,4-3 0 15,2-3 0-15,7 0 1 0,0 0-3 0,1-7 3 0,0-3 1 16,2 1-2-16,-2-5 3 0,-1-1-7 0,0-1 3 15,0-3 3-15,-1-5-3 0,-2-1 9 0,2-4-5 16,-3 0-3-16,1-5 4 0,-2 0-4 16,-1-3 2-16,1 0 4 0,-4-3-2 0,0-1 0 0,-3-1-1 15,-1 2-2-15,-2-3 1 0,0-1-1 0,-2 2 3 16,0 1-4-16,-3 0 0 16,-1 4-3-16,-3 4 2 0,2-1 3 15,-1 2 0-15,-1-1 2 0,-1 1-3 0,5 3-2 0,-4 2-1 0,0 0 1 16,2 4 2-1,-3-2 1-15,2 3 3 0,0 1 2 0,-4 4-7 0,0 3 2 0,-2 0-2 16,2 3 7-16,-3 2 1 0,0 2 0 0,1 2 0 16,-1 1-6-16,0 1 4 0,0 3-1 0,0-2 1 15,0 1 0-15,0 1-5 0,0 0-4 0,0 0-2 16,0 0-5-16,0 0 2 0,0 0 0 16,0 1 1-16,-2 4 1 0,-1 2 0 0,-1 5 0 15,-1 5 0-15,0 1 6 16,-1 5-1-16,1 4 0 0,0 5 2 0,-1 5-4 15,-1 7 0-15,-1 1 4 0,1 6-1 0,-1 2 3 0,-2 1-1 16,0 2-5-16,-1 2 0 0,1 1-2 0,1 0 3 16,4-2 2-16,4-7 1 0,1-4-2 15,4-7-2-15,3-10-2 0,3-5 1 0,3-8 3 0,0-4 0 16,-1-4 0-16,6-4 1 0,0-4-3 0,5 0 5 16,3-7 0-16,3-3 2 15,2-2 1-15,2-1-4 0,-1-2-1 0,0-2-3 16,0 0 2-16,-2-3-2 0,0 3 3 0,-1-2 1 0,-3 1-3 15,-3 1 3-15,-3 3-2 0,-7 4-1 0,-2 2 3 16,-2 2 0-16,-4 1-2 16,-1 3 2-16,-3 1-6 0,-1-1 2 0,1 2-5 0,-1 0-4 15,0 5 2-15,2 5-2 0,3 1 5 0,-4 4 1 16,0 2 0-16,1 2 6 0,1 2 0 16,0 0 3-16,-2-1-2 0,1 1-2 0,2-2-1 15,1 0-2-15,1-1 3 16,0-1-2-16,4-5 2 0,1 2 0 0,2-6-3 0,0-1 3 0,0-2 0 15,-1-3 1-15,5-2 4 0,-4 0-5 0,6-1 1 16,-2-5-1-16,1 0-1 16,-1-1 4-16,2-4 1 15,0 0 3-15,-3-1-1 0,0 0-1 0,-1-1-4 16,0 1-3-16,-1-1 4 0,0 2-3 0,-1 1 2 0,-2 1 2 0,3 0-6 0,-2 2 4 16,0 2-1-16,-3 2 0 15,1 0 0-15,2 3-4 0,-1 0 1 0,-1 0-1 16,3 6 1-16,1 1-1 0,-2 2 2 0,0-1 2 0,-1 3-1 15,6 2 2-15,0 3-1 0,4 0-1 0,4 1 2 16,1 0-1-16,0-1 1 0,4-4 1 0,-4-1 0 16,-2-3 4-16,4-2-2 0,-4-1 0 15,0-3 1-15,1-2-3 0,-2 0 1 0,4 0 2 16,-4-3-1-16,-3-2 6 0,0-2-1 0,-3-1 1 16,-4-1 2-16,-2 1-2 0,0-3-3 15,-2 3-1-15,-2 0-1 0,-4 1-2 16,-1 1 0-16,-2 2-7 0,0 1-26 0,-1 3-45 15,-6 0-78-15,-7 2-205 0,2 1-946 0,2-1-498 0</inkml:trace>
  <inkml:trace contextRef="#ctx0" brushRef="#br0" timeOffset="85713.3964">11581 12140 632 0,'0'0'849'0,"0"0"-438"0,0 0-66 15,0 0-72-15,0 0-41 0,0 0-39 16,0 0-40-16,9-126-27 0,-8 116-24 0,0 3-24 15,-1 4-11-15,1 2-21 0,-1 1-15 0,0 0-10 16,0 0-21-16,0 6-2 0,0 5 0 16,-1 4 1-16,-1 4 16 0,-2 6 4 0,0 0 6 0,-1 4-3 15,0 2-4-15,1 0-1 0,-2 3-3 0,4 3 0 16,-1 1-3 0,1 3-1-16,3 0-5 0,-1-2-3 0,1-3 1 0,7-3-1 0,4-3 2 15,1-6 5-15,8-4-4 0,0-4 1 0,6-5-1 16,2-4 0-16,4-2 5 0,1-5 2 0,2-1 1 15,-1-9-1-15,1-3-2 0,-2-5-3 0,-2 0 2 16,-1-5 1-16,-2 0-2 0,-3-1 1 16,-2-2-1-16,-4 0-5 0,-3 0 5 15,-2-1-1-15,-5 4 1 0,-1 1 9 0,-4 3-12 16,-3 1 4-16,0 3-3 0,-2 4-4 16,0-1 7-16,-2 5-2 0,-1 0-1 0,-1 2 1 15,1 3-6-15,1 2-3 0,-2 0-2 0,3 2-7 0,-4 7 4 16,-2 2 3-16,-1 8 1 0,0 3 0 15,2 3 3-15,1 2-2 0,3-1 2 0,2 2 5 16,3-1-6-16,5 0 0 0,3 2-1 0,4-2-4 16,1-2 8-16,5-6-2 0,2-2 1 0,1-4 0 15,6-5-1-15,-2-3 0 0,3-5 1 0,-1 0 0 16,0-5 1-16,0-6 1 0,0-5-1 16,0-1 0-16,-3-2 1 0,-1-2-1 0,-2 0 1 15,-3-2 2-15,-1-1-2 0,-4 0 3 0,-2-2-2 16,-4 0-2-16,1-1 3 0,-7-2-1 0,0-2 1 15,-3 0 1-15,-1-1-4 0,-5-1 0 16,-3 1-2-16,-3 1-1 0,-4 1 2 0,0 1-1 16,-1 1-1-16,-3 4-3 0,3 5-2 15,-2 3-6-15,0 5-6 0,6 2-7 0,0 4-24 16,4 2-26-16,3 3-50 0,3 0-61 0,2 3-49 16,6 7-192-16,1-1-643 0,0-4-587 0</inkml:trace>
  <inkml:trace contextRef="#ctx0" brushRef="#br0" timeOffset="86302.18">13171 12051 1222 0,'0'0'913'0,"0"0"-760"0,0 0 61 0,0 0 34 16,0 0-30-16,0 0-39 0,-4 122-49 0,-3-93-32 16,1 2-26-16,-3 2-21 0,1 2-14 0,-2 2-7 15,3-3-9-15,1 0-6 16,-1-2-6-16,3-2-6 0,1-5 2 0,2-3-1 0,1-5 3 15,1-3-1-15,-1-2-2 0,3-4 1 0,-1-3 1 16,-1-3 8-16,1-2 14 0,1 0 11 16,0-7 1-16,-1-5-9 0,3-5-11 15,-1-4-10-15,2-3-3 0,-1-4 3 0,2-6-4 16,-2-5-1-16,3-4-1 0,1-5-5 0,1-3 3 16,1-2 0-16,1-1 1 0,2 0-1 15,2 0-1-15,-1 5-3 0,-1 5 0 0,1 6 2 16,-1 7 0-16,-2 3 2 0,0 9-2 0,-1 3-2 0,-1 4-1 15,-2 4-5-15,1 5-3 16,-3 3-2-16,-1 4-5 0,0 7 4 0,0 7 3 0,0 6 4 16,-1 5 7-16,-4 5 0 15,1 4 3-15,-7 4-1 16,-4-2-3-16,-5 3 0 0,-4-4 1 16,-1-3-1-16,1-3 2 0,-1-7-2 0,2-2 1 0,3-7 0 15,2-2 1-15,4-4-1 0,3-4-1 0,4-4 2 0,2-1-2 0,2-2 1 0,7 0 0 16,8-7-3-16,4-3 4 0,5 1 1 15,5-3-1-15,3 3 3 0,1-1-4 16,1 2 0-16,-2 2-2 0,0 3 1 0,-1 2 0 0,-3 1-1 16,-5 1 2-16,2 3-2 0,-6 5 0 15,0 0-1-15,-2 2 1 16,-6 4 2-16,-2 0-1 0,-1 0 1 0,-4 2-2 0,-4 2-2 16,-2-1 5-16,-1 3 0 0,-8-3 2 15,-2 3 1-15,-1-5-3 0,-5 0 0 0,1-2 1 16,0-1 0-16,-1-1 1 0,4-3 3 15,1-2-2-15,2-2-4 0,1-4-1 0,8-1-11 0,1 0-24 16,3-6-32-16,14-5-47 16,3-4-48-16,4-5-54 15,9-4-74-15,5-3-202 0,-8 4-444 0,-10 9-348 0</inkml:trace>
  <inkml:trace contextRef="#ctx0" brushRef="#br0" timeOffset="86602.7619">14136 11998 0 0,'0'0'77'0,"0"0"816"16,101-124-98-16,-75 89-227 0,-11 8-168 15,-8 7-118-15,-6 6-75 0,-1 3-50 0,-10 4-48 16,-5 4-39-16,-6 3-25 0,-7 2-20 0,-1 8-6 15,-6 6 0-15,-2 3-5 0,4 3-1 16,2 4-6-16,1 2-1 0,6 3-3 0,5 1-1 0,7 1 2 16,5 2-3-16,5 0 2 0,2-1-3 15,10 0 2-15,6-1 3 0,6-1-3 0,6-1 2 16,3 1 0-16,5-3 0 0,-1 0 4 16,2-4-2-16,-3 0-2 0,-4-2-1 0,-1 0-4 15,-7-4 1-15,-4-2 0 0,-5-2-2 0,-4-1 0 16,-6-2 5-16,1-1-1 0,-3-2 2 0,-1-1 9 15,-6 1-5-15,-3-3 1 0,-4 1 6 16,1-1-8-16,-6 0 5 0,-1-2-1 0,-2 0-5 16,-1-3 8-16,1 2-9 0,-1-2-1 0,-1-1 0 15,1 0-17-15,2 0-6 0,2-1-20 16,3-2-27-16,3-1-36 0,3-1-71 0,6-1-210 16,1 3-969-16</inkml:trace>
  <inkml:trace contextRef="#ctx0" brushRef="#br0" timeOffset="86880.9991">14697 12193 2617 0,'0'0'175'0,"0"0"20"0,0 0-12 0,0 0-2 0,0 0-27 0,0 0-52 16,0 0-34-16,116-16-17 0,-87 12-13 15,2 1-3-15,5-1-6 0,-1 2-3 0,6-1 3 16,-2-1-5-16,3 0-1 0,-1-1-6 0,-1 0-2 15,-1 1-4-15,-6-1 0 0,-2 0 2 16,-4 1-3 0,-7 0 4-16,-8 0 1 0,-2 1 0 0,-3 0 6 0,-4 2-3 15,-2 0-13-15,-1 0-5 0,0 1 0 16,0 0 0-16,0 0 0 0,0 0 0 16,0 0 0-16,0 0 0 0,0 0 0 0,0 0 0 15,-1-1 0-15,0 1 0 0,0 0 0 0,0-2 0 0,-2 2-35 0,0 0-51 0,1-1-50 16,-4 1-105-16,3-1-427 0,1 1-1155 15</inkml:trace>
  <inkml:trace contextRef="#ctx0" brushRef="#br0" timeOffset="88927.8094">15682 12073 1391 0,'0'0'590'0,"0"0"-295"0,0 0-17 16,0 0-79-16,0 0-32 0,0 0-22 0,0 0-34 16,0 0-21-16,0 0-14 0,116-111-26 15,-87 106-4-15,0 3-7 0,-1 2-12 0,-2 2 1 0,0 7-14 16,-3 4-4-16,-2 4-1 0,0 3-6 15,-4 4 3-15,-3 1-1 0,-2 0 2 16,-4 3 1-16,0 1 0 0,-5 2 1 0,-3-2 0 16,1 1 2-16,-3-3-3 0,-2-1-2 15,-3-5 0-15,0-3-7 0,3-3 5 0,-2-5 1 16,3-2 0-16,-1-4 9 0,0-1-2 0,3-1 8 16,0-2 11-16,1 0 1 0,0-6-3 0,0-4-8 15,0-4-14-15,0-2-7 0,0-4 3 0,2 1-2 16,3-3-1-16,1-1 7 0,2-2-7 15,1-1 0-15,2 0 3 0,0-3-8 0,4 3 4 0,-1-1 1 16,5 1-2-16,1 2 5 0,2 0-5 16,4 4-1-16,-2 3 3 0,5 2-6 0,-1 6 3 15,-2 2-2-15,4 2 2 0,-2 4 2 0,-3 1 0 16,3 3 1-16,0 7-2 16,-5 2 4-16,5 4-3 0,-5 3-1 0,1 3 2 0,-1 3-8 0,-4 0 6 15,-3-1 0-15,0 1-1 0,-2-1 9 16,-4 1-7-16,-1-2 1 0,0 1 1 15,-6 1-9-15,0-2-3 0,-3-2-6 0,0-1-7 16,-4-2-2-16,1-4 0 0,-5-3 2 0,4-3 3 16,-1-4 8-16,0-2 4 15,0-2 5-15,2 0 3 0,-3-6-8 0,4-4 3 0,1-1-2 0,0-1-5 16,1-3 6-16,0 1-9 0,2-3 0 16,4-1 0-16,0-1-4 0,3-1 6 15,2-2 3-15,5-1 0 16,-3-1 7-16,7 0-4 0,0 0 1 0,1 1-1 15,1 3-4-15,3 1 2 0,-2 3-3 0,-2 3 6 0,1 2 3 0,1 4 4 16,-3 5 4-16,-2 2-3 0,1 0 2 0,-3 7-1 0,-1 6-1 16,0 0 1-16,-4 2-4 15,1 3 2-15,-1-1-1 16,0 0 1-16,0 3 3 0,-1-2-3 0,6 1 2 0,-4 1-1 0,4-1 0 16,1-1 2-16,3-2 0 0,0 2 2 0,4-6-2 15,0 0 3-15,0-4 0 0,4 0-2 16,-2-5 5-16,0-2-2 0,1-1-1 0,-2 0 2 15,1-7-6-15,-2-3 2 0,-3-1 1 0,3-1 0 0,0-3 4 16,-3-1-2-16,0-2 0 0,1 1-2 16,-2-1-1-16,0 0 0 0,1-3 0 0,-2-1 3 15,-2-3 2-15,-2-2-1 0,-5 1 2 0,0 1 0 16,-1 3 2-16,-7 3 2 0,1 3 0 0,-4 2 5 16,1 3 2-16,-4 1 0 0,-3 4 0 15,0 0-6-15,-2 4-3 0,-5 0-4 0,1 2-4 16,-7 3-2-16,-1 5-3 0,-3 4 0 15,-2 3 1-15,2 4 0 0,1 1-1 16,5 3 0-16,2 3 0 0,9 1-1 0,4 1 2 0,3-1 0 0,9 1-2 16,12 0 2-16,6-2-2 0,10 0 0 15,11-2 1-15,11-5 0 0,9-2 3 16,6-5-2-16,6 0 0 0,-1-5-3 16,0-1-5-16,0-4 1 0,-3-2 2 0,-2 2 1 0,-2-2 5 0,-7-6-1 15,-3 1 0-15,-7-5 0 0,-6 1 1 16,-3-2 2-16,-8-2-1 0,-4-1 3 15,-4-2 0-15,-4-2-1 0,-6 0 1 16,-7 2 2-16,-4-5 3 0,-6 3 0 0,-4 0-2 16,1 0-1-16,-9 0-5 0,-3 2-1 15,-2-3-1-15,-4 4 0 0,-5 3 2 0,-5 0-2 0,-2 3 1 0,-2 3-1 16,-2 4-2-16,0 2 2 16,2 0 0-16,2 3 0 0,2 7-2 0,4 1 0 0,3 4 0 0,6 2-4 15,3 2 4-15,6 1-1 0,1 2 0 16,5 2 3-16,2-2-3 0,5 1 1 15,4-2-1-15,3-3 2 0,6-1 2 16,3-3-3-16,1-4 1 0,6-2-2 0,0-2 0 0,1-4 3 0,0-2-3 16,1 2 2-16,0-4-1 0,-2-5-1 15,1-4 2-15,-2 0-1 0,1-3 2 0,-3 0 2 16,-2-1 0-16,0 0 1 0,-3-3-2 16,-4 1 1-16,-1 0 0 0,-3-2-1 0,-5 2 5 0,0 1-2 15,-2 1 0-15,-5 1-1 0,-1 1-2 0,-1 1 3 16,0 3-1-16,-3-2 0 0,-6 4 0 15,2 2-5-15,-3 0 0 0,-3 4-2 0,-1 1 0 16,-3 1 2-16,-2 7 0 0,1 3 2 16,-1 4-2-16,0-1 0 0,2 4-1 0,-3 0 1 0,5 0 6 15,-1 3-5-15,3 0 2 0,2 1-3 0,3-1-5 16,5 0 6-16,2-2-1 16,1-2 1-16,4-1 2 0,4-1-3 0,6-3 2 0,2 0-3 15,4-4 3-15,5-1 2 16,0-1-2-16,5-5 4 0,3-1-4 0,1 0 0 0,3-1 0 15,1-3-1-15,-2-3 5 0,-1-2-4 16,-2 0 4-16,1-1-2 0,-3-2-4 0,-1 0 4 16,-3-3 0-16,1-2 3 0,-2 1 2 15,-1 0-4-15,-3 0 2 0,-4 1-5 0,-1 2 0 0,-3 3 2 16,-3 2 1-16,-3 4 0 0,-1 0 1 0,-2 3-3 16,0 0 0-16,0 1-2 0,0 0 0 15,-3 1 1-15,3 6 0 0,-1 1-2 16,-2 2-1-16,3 0 3 0,-2 3-1 0,0 2 3 0,1 0 2 15,-1-1-4-15,-1 4 1 0,5-1-3 16,-2 0 0-16,1-1 2 0,5 0 1 0,-1 0 1 16,3-2 0-16,1-1-3 0,-1-2 0 15,0-3 2-15,0-2-1 0,-3-2 2 0,-3-4-1 0,1 0-2 0,1 0-4 16,-1-6 6-16,2-1-3 0,1-1 1 16,2-2 4-16,-1 1-6 0,3-1 1 15,-2 1-3-15,0 0-4 0,5-1 8 0,-2 0-1 0,0 2 3 16,3 0 4-16,-5 1-8 0,2 0 0 15,-5 4-1-15,0-2 4 16,-1 2 0-16,-1 0 2 0,-4 1-2 0,0 1-4 0,-1 1 3 16,0-1-3-16,-1 1 0 0,-2 0 4 0,3 0-8 15,-1 1-1-15,-2 3 0 0,2 4-4 0,0 0 9 0,0 1 2 16,-2 2 0-16,0 1 4 0,1 3-5 16,0-1 1-16,-2 0 0 0,1 1-2 0,-1 0-5 15,-4 0-10-15,2-3-14 16,-1 0-15-16,1-2 7 15,0-3 4-15,2-3 11 0,0-3 19 0,2-1-1 0,4 0 5 0,5-3 3 0,2-6-5 16,4-2 6-16,1-1 0 0,3-2 1 0,1 0 5 16,-1-2-2-16,3-1 4 0,1 2 6 0,0-2 1 15,1 0 7-15,-1 0 6 0,1 0 3 0,3 0-5 16,-2 5 3-16,-1 1-4 16,-1 2 0-16,-2 3 5 0,-4 3-8 15,-3 1-2-15,0 2-6 0,-4 0-15 0,1 2 8 0,2 4-4 0,-2 2 1 16,-2 1 5-16,3 2-9 0,-6 2 0 15,0 1-2-15,-1 0 6 16,-4 2-3-16,1 0 2 0,-4 0-2 16,0 0-3-16,-5-1 0 0,-4 2-14 0,-1-2-22 0,-2-3-45 15,-2 2-97-15,3-5-443 0,4-3-1123 0</inkml:trace>
  <inkml:trace contextRef="#ctx0" brushRef="#br0" timeOffset="90944.7597">20924 12771 2259 0,'0'0'184'16,"0"0"-76"-16,0 0 49 0,0 0 14 16,0 0 1-16,0 0-44 0,0 0-51 0,0 0-32 15,0 0-17-15,0 0-8 0,0 0-5 0,0 0-4 16,150-130 1-16,-106 98 0 0,3-3-3 16,5-4 2-16,4 0-1 0,-1-5 0 0,4-4 1 15,-3-3 1-15,1-2 1 16,0-6 0-16,-5 0-1 0,-5-4-2 0,-1-1 2 0,-6-2 2 15,-8 2 1-15,-2 3 3 16,-8 6-2-16,-4 6 4 16,-7 8 6-16,-4 7 7 0,-5 7 9 0,-3 6 1 0,0 5-1 0,-6 5-2 0,2 4-12 15,-1 3-7-15,-2 4-8 0,1 0-2 0,-4 11-7 16,-3 3-3-16,-3 9-2 0,-4 8-5 0,0 6 6 16,-2 7-1-16,1 6 3 0,-1 6 1 0,0 5-3 15,5 4 0-15,2 4-1 0,5-1-1 0,2-3 2 16,9-3 0-16,0-5 1 0,12-5-1 0,7-4 0 15,4-5-4-15,6-7 1 0,7-6 2 16,-2-5-4-16,7-6 7 0,1-6-4 16,4-7-1-16,-2-5 4 0,5-1-4 0,-5-7 3 0,5-5 3 15,-2-6-6-15,-1-2 3 0,1-2-5 0,-5-2 1 16,-1-1 5-16,-9 0-2 0,-1-2 3 16,-4 0-1-16,-8 3-1 0,-5 0 1 0,-5 4-1 0,-6 2 3 15,-3 2-2-15,0 2 2 16,-6 2-1-16,-6 3-4 0,-4 4 2 0,-4 2-2 0,-1 3 4 15,-6 4 2-15,-3 6-3 0,1 3 0 0,-4 4-2 16,3 3-1-16,2 1 4 0,3 4-2 16,6-2 2-16,5 3 0 0,5 0-3 0,8 2-2 15,1-1 0-15,7 1 2 0,11-2-3 16,4-2 3-16,6-4 0 0,7-5-2 0,-1-3 3 0,2-4 1 16,0-5-2-16,4-3 1 0,-2 0 0 15,-3-5-5-15,3-5 2 0,-6-1 0 16,-1-4 1-16,-1-2 1 0,-4-2 3 15,-4-1-2-15,-2-1 2 0,-7 1-1 0,0 1-1 16,-6 2 2-16,-1 0-4 0,-6 2 2 0,0-2 0 16,-3 3 0-16,-1 1 2 0,-4 2-2 0,-1 3 2 0,-1 1 1 0,0 3-4 15,-2 3 1-15,1 1-3 16,0 0-2-16,-2 5 5 0,3 3 0 0,0 3 1 16,3 1-2-16,5 3-1 0,2 0 0 0,0 3-1 15,9-1 4-15,3 0-2 0,2-1 2 16,6-2-2-16,5-1-1 0,0-2 5 0,6-4-4 15,1-3 3-15,4-4-1 0,-2 0-4 0,5-6 1 16,0-3-3-16,0-5 1 0,0-2 0 0,1-4-3 0,-1-3 5 16,4-3 0-16,-2-5 0 15,1-2 5-15,-2 0-4 0,0-6 1 0,-6-1 1 0,4-4 0 16,-7-5 1-16,-2 0-1 0,-5-2 3 0,-3 1 0 16,-3 4-1-16,-5 3 3 0,-4 5-1 15,-2 6 2-15,-5 5 5 0,-3 7 3 16,1 3 8-16,-6 6 0 0,3 4 0 0,-3 2-5 0,3 5-8 15,-4 1-4-15,1 10-5 0,-6 9-1 16,-1 5 0-16,-1 8 0 0,-2 4 2 0,3 8-4 16,2 5 3-16,0 5 0 0,1 5-1 15,1 0 1-15,2 4-6 16,5-2 2-16,3-2-1 0,6-5-2 16,8-4 1-16,10-8-5 0,4-9-2 0,5-6-1 0,7-10 0 0,0-3-2 0,7-7 0 15,0-6 2-15,3-2-1 0,-4-5 8 0,3-7 4 16,-1-3 1-16,-5-2 11 0,0-3-9 0,-2-3 1 15,-3-1 0-15,-4-1-5 0,-4 0 6 0,-4-3-1 16,-4 0 2-16,-5 0 0 0,-5 3 1 0,-5 2 1 16,-5 3 1-16,-3 6 0 15,-1 1 1-15,-5 5 0 0,-7 3 0 16,1 3-3-16,-5 2 0 0,1 0-1 0,-2 3-4 16,-2 7 2-16,0 3 1 0,3 2-3 0,2 2 4 0,3 3-4 15,4 0 0-15,3 2-1 0,3 1-2 0,2 0 3 16,9 0-1-16,1-2 0 0,6-1 1 15,2-2 1-15,5-4-3 0,2-1 0 0,2-5 2 16,3-2-8-16,2-4 8 0,1-2 0 0,-2 0-3 16,2-7 8-16,-1-1-5 0,-3-1-3 0,3-2 3 15,-5-2-8-15,1-1 8 0,-1-1 1 0,-4-1-3 16,-2-2 8-16,-3-1-7 0,-4 0 1 0,-2-2 1 0,-5 1-1 16,0 0-1-16,-4 0 1 0,-3 0-1 15,0 3 0-15,-2 1 3 0,-6 1 0 16,4 3-3-16,-4 4 6 0,0 1-5 0,2 2-1 15,-2 2 1-15,1 3-6 0,-2 0 3 0,4 5-1 16,-3 5 1-16,1 2 0 0,5 3 2 0,1 3 0 16,2 1 1-16,7 0 1 0,6 2-3 15,6-2-1-15,9 0 1 0,3-4 1 16,9-2 3-16,4-5 1 0,4-2-3 16,6-2 1-16,-1-1-3 0,5-3-2 15,-1 0 2-15,-2-7 0 0,1-2 2 0,-3-5 0 16,-3-4-1-16,-2 0 6 0,-3-5-2 0,-1-2 2 15,-6-2 0-15,-5-4-5 0,-3-3 4 0,-3 0-2 0,-5-5 2 0,-7-1-1 16,-4-2 5-16,-7 3 1 0,-5 2 2 16,0 5 7-16,-6 3-3 0,-5 6 0 0,1 6 4 0,-3 3-10 15,0 7 4-15,3 3-2 0,2 4-7 16,-5 2 4-16,3 9-5 0,-3 7-1 16,-2 7 0-16,0 5-2 0,3 6 0 0,1 4 0 0,2 4-1 15,1 4 0-15,5 0 3 0,3 1-2 0,0-2-1 16,3-1 5-16,5-2-6 15,5-3 0-15,1-1 4 16,4-4-10-16,-1-3 1 16,5-4-6-16,-1-2-11 0,3-6-1 0,0-5-18 0,-1-3-19 0,1-3-25 15,0-7-44-15,-4-3-51 0,0-2-132 0,-7-4-836 0,-3 0-604 16</inkml:trace>
  <inkml:trace contextRef="#ctx0" brushRef="#br0" timeOffset="91163.5851">23526 11893 2047 0,'0'0'726'0,"0"0"-554"16,-138 0 30-16,111 0-30 0,20 1-45 0,9-1-53 16,18 0-46-16,13 0-21 0,17 0-1 15,14 0 5-15,15 0-4 0,12-3-2 0,3 0-6 16,6 0-21-16,-2 0-45 0,-3 0-96 15,-24 0-326-15,-22 2-1228 0</inkml:trace>
  <inkml:trace contextRef="#ctx0" brushRef="#br0" timeOffset="91436.076">21245 12097 2937 0,'0'0'129'0,"0"0"11"0,0 0-4 16,0 0-21-16,0 0-47 0,0 0-32 0,0 0-9 0,0 0-2 15,148-89 4-15,-86 74-8 0,2 2-5 0,4 4-6 16,-1 0-4-16,3 3-2 0,7 0-1 15,-1 0-2-15,9 3-1 16,5 1-4-16,6-2-15 0,5 2-32 16,4-1-58-16,5 1-145 0,-27-1-714 15,-24 1-794-15</inkml:trace>
  <inkml:trace contextRef="#ctx0" brushRef="#br0" timeOffset="93544.6597">26499 12240 2492 0,'0'0'200'0,"0"0"7"0,0 0 12 16,0 0-40-16,0 0-24 0,0 0-34 0,0 0-34 0,0 0-20 0,0 0-17 16,0 0-10-16,0 0-11 0,0 0-9 15,0 0-6-15,0 0-6 0,-30-69-6 0,25 78 1 16,0 2-1-16,-3 3 2 0,1 4 3 15,-1 0-3-15,2 2 0 0,2 1-3 0,1-1 0 0,2 1 2 16,1 0-1-16,1 0 3 16,2 1-5-16,5 0-1 0,5-6 1 15,1 0-4-15,5-2 4 0,6-2-2 0,0-4 2 0,6-4 2 0,4-1-7 16,-2-3 6 0,1-3-5-16,0-5 0 0,-2-1 6 0,-2-3-2 0,0-1 0 15,-4-2-2-15,1-2-1 0,-4-1 1 0,-2 1 2 0,-4 1 3 16,-2 0 0-16,-3 1-3 15,-3 0-2-15,-2 1 2 0,-6 2 3 16,0 0 0-16,-1 4 2 0,0 2-2 16,-1 1-5-16,-2 2 2 0,-2 1-1 0,2-1 3 0,-5 2 2 0,2 1-4 15,0 1 0-15,-4 6-3 0,-1 3-2 0,1 1 6 0,1 3-1 16,-2 1 2-16,2 2-1 0,2 2-1 0,0-1-2 16,0 3 2-16,3 1 2 15,0 2 0-15,3-1-4 0,0 2-3 16,1-1-5-16,1-3 7 0,4-2 0 0,5-4 3 0,1-1 9 0,3-3-10 15,5-2 1-15,2-5-3 0,4 0-5 16,1-4 8-16,3 0 0 0,2-5 2 16,2-2 4-16,2-4-10 0,0-1 0 0,1-2-2 15,-2 0-2-15,2-1 4 0,-1-1 1 0,-2-2 0 0,0 1 1 16,-2-1 2-16,-2-2 0 0,-2 2 4 16,-7-1 0-16,0 3-3 0,-4 3 1 15,-3-1-4-15,-4 1-3 0,-1 2 7 0,-2 2-1 0,-1 0 3 16,-1 2 4-16,-3 0-7 0,1 2-1 15,0-1 2-15,-1 1-1 16,-1 1 1-16,1 1 3 0,-2 1-4 0,1 1-2 0,0 0 0 16,0 1 0-16,0-1 1 0,0 1 4 0,0 0-3 15,0 0 1-15,0 0-4 0,0 0-3 0,0 0 5 16,0 0 2-16,0 0 0 0,0 0 4 0,0 0-7 0,-1 0 1 16,-1 0-2-16,-1 1 0 0,0 1 2 15,1 3 2-15,-3 1-2 0,-3 1 0 16,3 0 0-16,-3 2-1 0,3-1 2 15,-1 2 3-15,-1 0-4 0,5 1 2 0,-5 1-3 16,3 3-4-16,-1-1 6 16,1 2 0-16,0 2 0 0,-1 0 7 0,3-2-12 0,-2 4-1 15,4-2 0-15,0 0-3 0,0 1 8 0,2-3 2 0,6 1-1 0,1-1-2 16,3-1 1-16,2-1-1 0,2-2 2 0,1-1 1 16,3-3 0-16,2-1 0 0,0-3-2 0,0-2-4 15,1-2 5-15,-4 0-3 0,0 0 3 0,-3-6 3 16,2-2-8-16,-3 0 1 15,-3-2-2-15,0 1 2 0,-3-4 3 0,-2 3 3 16,-1-5-2-16,-2 1 2 0,0 1-2 0,-3-3-3 0,-2 0 3 16,1-2 1-16,0 1 2 0,-6 0 1 15,2 1-4-15,-3-2-7 0,2 4 6 0,-2-2-2 16,2 4 4-16,0-1 9 0,-2 5-12 16,5-2 0-16,-2 3 0 0,2 0-7 0,-2 1 9 15,3 3 0-15,1-1 0 0,0 2 1 0,0 1-4 16,0-1-1-16,0 2-1 0,0 0 6 0,0 0-6 15,0-1 0-15,0 1-3 0,0 0-8 16,0 0 10-16,0 0 1 0,2 0 2 0,2 0 12 16,-1 0-11-16,-1 0 0 0,2 0-1 15,1 0-8-15,-3-1 11 0,3 1 0 0,-1-1 1 16,2 1 2-16,-2-1-4 0,-2 1-1 0,1 0 0 16,0 0 5-16,-1 0-4 15,-1-1 1-15,0 1-1 0,1 0-9 0,-1 0 9 0,0 0 0 0,-1 0 1 16,0 0 12-16,0 0-12 0,0 0-1 0,2 0-1 15,-2 0-9-15,0 0 10 0,0 0 1 16,0 0 2-16,0 0 3 0,0 0-5 0,0 0 1 16,0 0 0-16,0 0 0 0,0 0 3 0,0 0 1 15,0 0-1-15,0 0-4 0,0-2 3 16,0 2-1-16,0-1 1 0,0 0 5 16,0 0-7-16,0 1 1 0,0-1-2 15,0 1-4-15,0 0 7 0,0 0-1 0,0 0 2 0,0 0 2 16,0 0-5-16,0 0-2 15,0 0-1-15,0 0-1 0,0 0 0 0,0 0 1 0,0 2-1 16,0 3-3-16,0 2 5 0,0 2-1 0,0 4 1 16,0 0 6-16,1 2-6 0,-1 0 1 0,0 3-2 15,1-2-6-15,1 0 10 0,5 0-5 16,-4-2 1-16,5-1 1 16,-1-1-5-16,4 0 3 0,2-2 1 0,1-2 3 0,4-1 0 0,1-3 2 15,2-2-2-15,4-2-2 0,0 0 4 16,1-2-3-16,1-5 1 0,2-1 5 0,0 0-4 0,-3-5 0 0,-1 0-1 15,1-3 1-15,-1-1 3 0,-3-2 1 16,1-2 1-16,-1-1-1 0,1-1-5 0,-4-3 0 16,-3 2-1-16,-1-1 0 0,-2 0 2 0,-5 1 0 15,-4 0 0-15,1 3-4 0,-4 3 4 0,0 3-3 16,-2 6 2-16,1 1 6 0,0 3-8 0,0 3 0 16,0 1-4-16,0 1-9 0,0 2 4 15,0 5 0-15,-1 5 5 0,-1 4 7 0,-3 5-4 16,1 4 0-16,0 2 0 15,0 3-1-15,-3 0 2 0,1 1 2 0,1 1-2 16,0 1-2-16,1-3-2 0,5 0-1 16,-1-3 1-16,7-2 2 0,5-3 2 0,2-4 1 15,6-4-3-15,1-4-1 0,6-2 3 0,3-6 0 0,3-2 2 0,2 0 0 16,-2-5-1-16,5-3-1 0,-4-5-1 16,0-1 1-16,0-1 1 0,-2-2 2 15,2-2-1-15,1-2-1 0,-2 3 1 0,-1-1 0 0,-2-1 0 16,-3 2 2-16,-7-1-2 0,-3 1-1 15,-2 1 1-15,-5 1-4 0,0 3 5 0,-5 0 0 0,0 2 3 0,-3 0 1 16,-1 3-2-16,1 1 1 16,-2 3-2-16,0 0 3 0,0 2 4 15,0 1 0-15,0 1-2 0,0 0-5 0,0 0-3 16,0 0-3-16,-3 7 0 0,2 2 5 0,-1 5-4 0,-2 3 3 16,-1 2-2-16,0 2-2 0,0 3 3 15,-2 2 0-15,4-1 2 0,-5 1-3 0,4 2-2 0,-4 1-2 16,0 2 1-16,1 0 0 0,0 0-9 15,-2 0-9-15,0-1-23 0,6-3-29 0,-4-5-23 16,7-2-41-16,0-5-60 0,1-4-158 0,6-5-821 16,-4-5-570-16</inkml:trace>
  <inkml:trace contextRef="#ctx0" brushRef="#br0" timeOffset="93967.0261">29690 12229 2538 0,'0'0'325'0,"0"0"-71"0,0 0-50 0,0 0-37 0,0 0-39 0,0 0-41 16,0 0-36-16,0 0-23 0,0 0-15 16,0 0-8-16,0 0 4 0,0 0 0 0,0 0 3 15,0 0-4-15,-102 58-1 0,66-35-1 0,-1 2-4 16,-2-1 4-16,-1 1-3 0,-1 0-6 0,0 1 2 16,0-2-6-16,0-1 3 15,4-2 0-15,8-5 1 0,5-3 1 0,8-6-2 0,4-2 2 16,9-3-3-16,0-1-2 0,3-1-3 15,2 0-1-15,4 0 1 0,4-1 3 16,3-2 3-16,2-1 1 0,4 2-4 0,2 0 0 16,3 2-2-16,1 0 2 0,0 0 1 0,2 5-3 15,-1 5 8-15,-2 1-4 0,-2 2 4 0,1 0 0 16,-5 1-2-16,2 2 3 0,-1 2-2 16,3-1 3-16,1 2 1 0,2-2-1 15,-4 0 2-15,5 0 2 0,-2-2 3 0,-1 2-3 0,4-4-2 0,-5 0 3 16,2-3-7-16,0-2 5 0,-3-3 0 0,-1-1 0 15,0-3 4-15,0-1-1 0,-1 0 1 16,2-6-2-16,0-2-4 0,-1-1-2 0,1-1-6 16,1 0-10-16,0-1-9 0,4-1-12 15,-2-2-19-15,2-2-24 0,-1 1-31 16,1 0-52-16,0-5-86 16,3 1-215-16,-8 4-634 0,-6 6-390 0</inkml:trace>
  <inkml:trace contextRef="#ctx0" brushRef="#br0" timeOffset="94392.1662">30554 12300 77 0,'0'0'686'0,"0"0"-57"0,0 0-84 16,0 0-113-16,0 0-111 0,0 0-90 0,0 0-61 16,0 0-44-16,0 0-37 0,0 0-35 0,0 0-20 15,0 0-6-15,0 0 1 0,0 0 10 0,48-29 0 16,-59 55-5-16,-4 2-8 0,4 2-8 16,0 1-3-16,3 1-7 0,3 1 2 0,0-1-5 0,2-1 2 15,3-1-5-15,0-2-1 0,6-4 3 16,4-3-9-16,2-2 8 0,2-5 0 15,3-5-1 1,2-3 10-16,1-4-6 0,-1-2 0 16,2 0 1-16,1-6-9 0,-1-3 6 0,3-1-1 0,2-3 0 0,-2-1 7 0,0-1-4 15,0-1 1-15,-2-1-2 16,1 1 0-16,2-3-3 0,-4 1-2 16,3-2 3-16,2 2-4 0,-2-1 5 0,4 0 0 0,-6 3-3 0,5 1 4 0,-5 2-5 15,-2 3 2-15,0 2 0 0,-1 3-4 0,-4 1 2 16,4 3 1-16,-2 1 1 0,-2 0 5 0,3 4 2 15,0 4-3-15,-1 1 4 0,5 4 1 16,-5 3-3-16,3 1-1 0,-4 3 0 0,-3 0-8 16,-2 3 6-16,-1 0 1 0,-4-2-4 0,-2 1 13 15,2 0-10-15,-6 0-1 0,0-2 3 16,0-2-10-16,-9 3 8 0,-1-4-2 0,-2 1-1 16,-5-3 3-16,-1-1-7 0,2-3-2 0,-2-1-5 15,0-5-4-15,3-2-4 0,0-3-13 0,-1 0-7 16,1 0-20-16,1-1-22 0,-1-5-45 0,3-2-97 15,2 1-327-15,2 3-1160 0</inkml:trace>
  <inkml:trace contextRef="#ctx0" brushRef="#br0" timeOffset="94561.5668">31061 11968 2721 0,'0'0'188'0,"0"0"3"0,0 0-9 15,0 0-31-15,0 0-55 0,0 0-42 0,0 0-30 16,0 0-18-16,0 0-4 0,0 0-4 16,0 0 0-16,0 0-10 0,0 0-45 0,77-49-82 15,-72 56-413-15,-4-1-1221 0</inkml:trace>
  <inkml:trace contextRef="#ctx0" brushRef="#br0" timeOffset="111672.8977">11550 14027 1291 0,'0'0'836'0,"0"0"-672"15,0 0 17-15,0 0-12 0,0 0-12 0,0 0-11 0,-82-124-36 16,67 110-27-16,-4 1-20 0,0 2-21 16,-2 1-8-16,-2 3-5 0,-2 2-8 0,-5 2 7 15,-3 2-2-15,-5 1 1 0,-2 2 4 16,-4 5-10-16,-2 6 1 0,-2 2-3 0,1 2-9 15,-4 5 6 1,1 1-2-16,-1 3-1 0,0 3 5 0,6 2-4 0,0 2-3 16,3-1-1-16,7 0-1 0,3 4-1 0,8-1-1 15,3 2-4-15,8 0-6 0,5-2 4 16,7-3-2-16,2-1 1 0,12-6 5 0,6-1-5 0,10-6 2 16,5-6 1-16,11-2-2 0,7-7 6 0,7-3 2 0,5-8-1 15,4-4 3-15,0-4-7 0,2-4-1 0,-4-5 0 16,0-3 1-16,-5-8-1 15,0-4-1-15,-4-3-4 0,-1-5-2 0,-2-3 3 16,-1-2 0-16,-4-4 3 0,-4-1 2 0,-2-3-2 0,-3-2 2 0,-4-1-3 16,-6 0-3-16,-6 1 3 15,-6-3 1-15,-5 6 3 0,-3 0 2 0,-8 3-1 0,-3 9-1 16,1 7 3-16,-5 7 6 0,-6 8 1 16,1 6 6-16,0 7-1 0,0 4-8 15,0 4 4-15,2 5-8 0,0 1-4 0,-7 12 5 16,-1 9-13-16,-8 8 3 0,-3 13 0 15,-2 7-8-15,2 6 11 0,0 5-1 0,6 6 1 0,1 2 4 0,4 5-7 16,10-2 0-16,2 2 0 16,6-4-1-16,10-3 2 0,5-7 1 15,8-6-3-15,5-5 0 0,4-8-1 0,3-3 1 0,4-9 3 0,0-6 2 16,2-7-2-16,-2-8-1 0,-1-6-2 16,-1-2-2-16,-1-9 6 0,0-8-2 15,-2-3 3-15,-1-5 1 0,-1-5-5 0,-2 1 1 0,0-4 0 16,-4-2 0-16,-1 0 2 0,-2-4 1 0,-3-1-1 15,0-1-3-15,-2-1 5 0,-2 4-1 0,-3 4 1 16,-2 2 3-16,-2 5-5 0,-2 4 0 16,-4 3 0-16,-1 6-6 0,0 3 15 0,-3 4 3 15,-1 3 1-15,0 3 3 0,0 1-16 16,0 0-4-16,0 10 0 0,0 3-4 0,0 4 6 0,1 6 2 16,0 4-2-16,4 2 2 0,-2 2-2 15,-2 0-2-15,1 3 1 0,3 0 2 16,-2-1-2-16,0 0 2 0,4-2-1 0,0-2-4 0,-1-5 3 15,2-4-5-15,0-2-7 0,-5-2-12 0,3-5-28 16,-2 0-32-16,0-5-43 16,1-2-63-16,-2-4-131 0,1 0-751 0,-1-1-649 0</inkml:trace>
  <inkml:trace contextRef="#ctx0" brushRef="#br0" timeOffset="111829.9694">12475 13337 2281 0,'0'0'239'0,"0"0"-19"0,0 0-73 0,0 0-40 16,0 0-29-16,0 0-39 0,0 0-43 0,0 0-13 15,0 0-1-15,0 0-10 0,0 0-27 16,0 0-88-16,0 0-254 0,0 0-638 0,46 54-379 0</inkml:trace>
  <inkml:trace contextRef="#ctx0" brushRef="#br0" timeOffset="112258.6341">13015 13650 2345 0,'0'0'205'16,"0"0"-3"-16,0 0-58 0,0 0-12 0,0 0-15 0,0 0-38 16,0 0-20-16,0 0-11 0,0 0-4 15,116 125-3-15,-107-92-12 0,-3 0-8 0,2 4-8 16,-6-1-4-16,0-3-1 0,3-2-2 0,-3-2 2 15,1-3-2-15,5-4-1 0,-3-4-1 16,2-4-1-16,3-3 2 0,3-3 1 0,2-3 6 0,4-4 2 16,3-1-1-16,1-5 5 0,4-4-5 0,0-3-2 15,3-5 1-15,0-1-5 16,-2-3 0-16,0-1 1 16,0 0-1-16,-2-3 1 0,0-2 0 0,-5 0 1 15,1-3-1-15,-1 1-2 0,-2 0 0 16,1 4-1-16,-1 1 6 0,-5 1 6 0,4 3 5 15,-3 3 3-15,0 3-1 0,-4 3 0 0,-1 5-4 0,-1 1-3 0,-6 4-1 16,2 1-8-16,-2 0-3 0,-2 2-5 0,3 6-2 16,1 5 3-16,0 4 2 0,2 2 0 0,-1 1-2 0,-3 5 2 15,2 0-2-15,0 3 1 0,-1-1 1 16,2 2-2-16,-1-4 2 0,0 1-1 16,0-2 0-16,0-2 5 15,3 1-5-15,-5-4-2 16,-1-1-5-16,0-4-21 0,-1-3-15 0,-1-3-26 0,0-4-28 0,0-1-27 0,0-3-31 15,-1-1-85-15,-2-8-265 0,2 2-676 0,1 0-324 0</inkml:trace>
  <inkml:trace contextRef="#ctx0" brushRef="#br0" timeOffset="112420.2574">13715 13271 456 0,'0'0'823'0,"0"0"-407"15,0 0-116-15,0 0-97 0,0 0-56 0,0 0-60 16,0 0-69-16,0 0-31 0,0 0-21 15,0 0-136-15,0 0-428 0,0 0-879 0</inkml:trace>
  <inkml:trace contextRef="#ctx0" brushRef="#br0" timeOffset="113486.769">14870 13723 2239 0,'0'0'167'16,"0"0"9"-16,0 0 2 0,0 0 1 0,0 0-25 16,0 0-45-16,-138-100-31 0,108 92-19 0,-1 3-8 15,0 0-3-15,1 4-11 0,3 1-8 16,-1 1-9-16,-1 7-7 0,1 0-2 0,3 5-4 16,0 1 2-16,3 2-5 0,3 2-2 0,5 3 0 15,3 2-4-15,3 2 4 0,0 1-2 16,6 0 1-16,2 1 0 0,2-4-1 0,11 0 4 15,2-3-2-15,6-2 2 16,1-5 3-16,7-2-7 0,1-3 4 0,1-6-3 16,2-2-1-16,2 2 3 15,-1-12-6-15,2-1 3 0,-2-5 0 0,0-5-1 0,4-1 2 16,-5-3-1-16,3-2 3 0,-4-5-1 16,-1-3 1-16,2-2 0 0,-2-5-1 0,-2-1 3 15,-1-3-2-15,-4-1 0 0,-4-1 3 0,-2 2 0 0,-6 2 4 0,-2 4-3 16,-5 4-2-16,-3 3 4 0,-2 8 1 0,0 2 10 0,-2 7 6 15,-2 5 0-15,2 3-1 16,0 6-9-16,1 2-9 0,0 0-8 0,-2 8-2 16,-1 8-2-16,1 7-1 0,-2 5 6 0,2 9-4 15,2 5 2-15,2 2 3 0,-1 4-4 0,7 2 4 16,1 2 1-16,5 0-1 0,0 2 4 0,6-1-4 16,2 0-1-16,6-6 0 0,3-3-7 15,4-8 1-15,1-5-1 0,2-7-1 0,1-7 6 16,1-5 1-16,-4-8 1 0,4-4-1 0,-4 0 5 15,0-9-3-15,-1-3 1 0,-4-1 1 16,0-3-9-16,-2-2 12 0,-4-1-1 0,-4-3-1 16,1-2 9-16,-3-1-11 0,-5-2 5 0,-2-1 1 15,0-1-5-15,-4 1 3 0,-1-1-4 16,-5 1 3-16,-1 3-1 0,0 2 3 0,-4 2 0 0,-1 3-2 16,-4 3 3-16,-1 1-4 0,1 4-1 15,-1 2 1-15,-1 2-5 0,1 5 4 16,1 1-3-16,-2 4-4 0,0 8 5 0,-1 4-4 0,-4 4 2 15,5 1 0-15,1 4-1 0,8 1 1 0,1 3-2 0,1 1 3 16,10 2-3-16,4 1 1 16,8 1 1-16,8-3-10 0,8-2-1 0,4-2-12 0,9-3-3 15,8-3 8-15,4-5-2 0,6-3 14 0,1-3-4 16,3-3-4-16,-2-2 7 0,-2-5-7 16,1 0 10-16,-6-5 5 0,-3-4 0 0,-3-1 1 15,-6-3-3-15,-2-1 1 0,-7-2-4 0,-4-1 8 16,-6-2 1-16,-8-1-1 0,-9 1 7 15,-4 1-4-15,-7 0 2 0,-5 3 3 16,-3 0-3-16,-10-1 3 0,0 3-3 16,-9-1-3-16,-4 3 4 0,-5 1-7 0,-1 3 2 0,-5 4 1 0,0 2-5 15,-2 1 2-15,0 2-4 16,5 6 2-16,3 5-2 0,4 1 0 0,6 4 2 0,8 3-1 16,4 1 0-16,3 2-2 0,6 0 1 0,7-1 0 15,7-2-6-15,10-2 7 0,3-5-2 16,8-3-1-16,4-4 7 0,-2-3-7 0,8-3-2 15,-4-1 1-15,1-3-6 0,0-8 7 0,-4-1 1 16,-4-5 2-16,2-4 5 0,-4-4-4 16,-3-2 5-16,-3-3-2 0,-1-5 1 0,-4-1-1 0,-2-6-2 15,-3 1 2-15,0-8-7 0,-3-1 8 0,-3-5 0 16,-2-1-2-16,-1-1 9 0,-3 0-6 0,-2 2 5 16,-3 3 6-16,1 5-4 15,0 4 6-15,-5 8 2 0,2 6 3 16,-1 7 4-16,2 7 0 0,-3 5-2 0,5 4-7 15,-1 3-6-15,0 3-7 0,0 4-7 0,-5 9-2 0,3 7 0 16,-5 7 5-16,-3 11 1 0,1 2-2 16,1 7 6-16,1 6-6 0,4 5 0 0,-2 4 3 0,3 3-10 15,1 0 8-15,3 1-2 0,-1-3 0 0,2-2 4 16,8-1-5-16,3-4-6 16,3-1-20-16,3 1-32 0,0-4-46 0,4 0-100 15,-2-15-418-15,-8-12-1144 0</inkml:trace>
  <inkml:trace contextRef="#ctx0" brushRef="#br0" timeOffset="115203.72">18148 13958 0 0,'0'0'0'0,"0"0"238"16,0 0 226-16,0 0-51 0,0 0-72 0,0 0-65 15,0 0-33-15,0 0-25 0,0 0 0 16,0 0-24-16,0 0-25 0,-120-29-18 0,117 27-35 16,3 2-16-16,0-1-18 0,0 0-12 15,0 0-12-15,5-2-12 0,2-2-5 16,5-1-10-16,3-2-5 0,3-2-1 15,6-2-8-15,4 0 1 0,3-4-5 0,3-2-1 0,3-1 2 16,3-3-6-16,1-2 0 16,-1-3-2-16,1 0-2 0,-2-3 6 0,-6 1 0 0,0-2 1 15,-7-1 0-15,-3-3 1 0,-4 0-3 0,-2-1 3 16,-6-1 2-16,-3 1-3 0,-2 1 2 0,-5 1-2 16,-2 4-2-16,1 2 5 0,0 7 2 15,-4 1 6-15,-2 4 3 0,1 7-4 0,0 2-5 0,0 5-6 0,-3 2-9 16,-1 7 0-16,-2 7-2 0,-6 6 3 0,1 5-1 15,-4 6-1-15,1 5-1 16,1 3 0-16,0 3 3 0,5 1-1 0,4 0 1 16,1-2-3-16,8 0 0 0,0-5 1 15,5 0-1-15,9-4 3 0,2-1 1 0,6-7-2 0,1-1 0 16,2-6-2-16,1-5-1 0,2-3 3 16,4-7 1-16,-1-2 1 0,4-6-1 0,-1-7 0 0,1-4-2 15,-1-4 1-15,0-3 0 0,-3-1-1 16,-3-5 0-16,0 0 1 0,-2-2-2 15,-1-3 4-15,-3 2-2 0,-1-1 1 0,-3 3 1 0,-2 4-3 0,-2 3 2 16,-2 2-2-16,-3 8-1 0,-3 2 2 16,0 5 0-16,-3 3-1 0,-1 3-5 15,0 1-6-15,0 5-2 16,0 6 0-16,2 6 7 0,4 6 4 16,-1 4 4-16,4 3-1 0,1 2-5 0,-1 0 4 15,3 1-2-15,-1 1 1 0,3-1 4 16,2-1-4-16,-3-1 2 0,1-5-1 0,-1-3-4 0,-3-3 4 15,2-7 0-15,-4-2 0 0,1-7 1 0,-1-2-2 16,2-2-1-16,1-4 1 0,1-5 2 0,2-4 0 0,0-3 2 16,3-3-2-16,0 0-2 0,2-3 0 15,-1 1 0-15,-2 0 2 0,1-2 2 0,1-2-2 0,-1-1 0 0,0-1-1 16,-2 0-2-16,3 0 4 0,-3 1 0 16,1 3 0-16,-1 2 0 0,-1 4-2 0,-2 2-1 15,-2 6 1-15,-2 4 1 0,0 3-2 16,-2 2 2-16,-1 1-2 0,-1 8-2 0,2 4 3 0,1 5-2 15,-2 4 2-15,-1 2 2 16,3 4-3-16,0 1 2 0,0-1-3 0,2-1-1 0,0-1 5 16,1 0-1-16,6-2 1 15,3-1-2-15,1-2-2 0,6-3 0 0,3-4-5 0,5-3-7 16,1-5-14-16,2-2-11 0,1-4-7 0,1-3-2 16,0-6 2-16,-1-4-1 0,2-3 1 0,-2-3 0 15,-1-5 3-15,-2-1 9 0,1-4 8 0,0-3 8 16,-1-3 8-16,-2-6 5 15,-3-1 3-15,-4-4 4 0,-3-1-1 0,-8 1 1 0,-2 3-1 16,-5 3 3-16,-4 3 7 16,-1 5 16-16,-2 5 16 0,-3 4 15 0,-1 5 8 15,1 5-2-15,-2 3-4 0,0 4-7 0,-2 4-15 0,3 2-13 0,1 0-15 16,-2 8-10-16,-2 4 1 0,0 8 1 16,-1 3 2-16,1 4 0 0,2 5-3 0,2 2 1 15,0 3-4-15,0 3 1 0,1 3 0 16,-1 3 1-16,6 2 3 0,0 3-2 0,3 1 1 15,5-2-10-15,1-4-10 0,6-2-13 0,8-8-14 16,2-5 2-16,3-7 2 0,4-5 1 0,2-6 7 16,0-5 2-16,-2-4 9 0,2-4 10 0,3-2 2 15,-5-8 5-15,0 0 0 0,1-3 2 0,-5-3 4 16,0-1 1-16,-6-2 1 16,-2 0-1-16,-5 0 3 0,-2 0 6 0,-5 0 9 0,0 2 12 15,-5 4 5-15,-4 0 4 0,1 4 0 16,-5 4-4-16,-1 2-1 0,0 3-11 0,0 0-7 15,-6 0-8-15,0 7-7 0,-6 4-1 0,-2 3-3 16,2 2 2-16,0 1-2 0,3 1 3 16,1 2-1-16,2-3-3 0,4-1 4 0,2 1-3 15,2-3 2-15,6-2 2 0,2-2-4 0,7-1 4 16,-1-4-2-16,6 0-1 0,-1-4 5 0,1-1-2 16,-1-1 3-16,0-4 2 0,-3-4-2 0,-3-2 2 0,0 0-1 15,-3-1 2-15,-3-2-1 16,-2 0 1-16,-1-3-2 0,2 2-1 15,-6-4 1-15,-1 2-3 0,-2-1 0 16,1-2 1-16,-2 0-8 0,-7 0 6 0,-2-2-3 0,-3-1-3 0,-5 1 2 0,-8 0-12 16,-4 3-9-16,-4 0-13 15,-8 3-24-15,-2 3-17 0,-6 3-24 0,1 2-35 0,0 2-63 16,0 1-176-16,13 1-714 0,14 3-598 16</inkml:trace>
  <inkml:trace contextRef="#ctx0" brushRef="#br0" timeOffset="115521.7971">20666 13320 2218 0,'0'0'303'0,"0"0"21"15,0 0-67-15,0 0-46 0,0 0-51 0,0 0-55 16,0 0-40-16,0 0-17 0,0 0-25 16,0 0-7-16,0 0 1 0,0 0-4 0,136-49 3 0,-79 42-5 15,6 1-1-15,6 1-5 0,1 0-1 16,1 1 2-16,-1-1-4 0,1 1 7 31,-3 2-4-31,-2-1-1 0,-5 3 2 0,-3-2-6 16,-7-1 5-16,-8 1 1 0,-7 0-2 0,-8-1 12 15,-7 1-8-15,-6 0 8 0,-9 0 10 0,-2 1-3 16,-4-2 10-16,0 2-6 0,0 0-8 0,-6 0-4 0,2 0-10 0,-4 1-1 16,-2 0-3-16,-1 0 1 0,-1 0 0 0,-2 0-5 15,1 2 3-15,2 1-6 0,-1 0-1 0,2 3-9 0,1-2-21 16,-1 3-20-16,1-1-50 0,1 4-73 0,4-3-215 15,-3-2-1178-15</inkml:trace>
  <inkml:trace contextRef="#ctx0" brushRef="#br0" timeOffset="118398.4017">22860 13335 1282 0,'0'0'408'0,"0"0"-90"0,0 0 2 16,0 0-49-16,-17-119-46 0,11 99-49 15,-3 1-51-15,-1 4-27 0,0 8-20 0,-2 4-22 16,-3 3-17-16,-1 3-14 0,-3 8-6 0,-7 6-1 16,0 6 1-16,-4 3-2 0,1 6-1 0,0 2 3 15,5 1-6-15,-2 5 6 0,6 1-1 0,-1 3-3 16,4 0 4-16,2 4-9 0,3-2-2 15,3 0 1-15,1 0-9 32,8-1 4-17,1-1 0-15,4 0-2 0,6-2 5 0,1-1-8 0,6 1 2 0,-2-4-1 0,10-3-1 16,-1-3 6-16,9-6-2 0,1-5 4 0,5-4 0 0,4-6 0 0,4-7 1 0,3-4-4 16,6-1 3-16,-2-10-3 15,0-5-1-15,-1-3-1 0,-2-4-6 0,-3-1 0 16,-4-3-3-16,-1-2-2 0,-5 0 8 0,-2-4 0 15,-6-2 2-15,-2-1 0 0,-5-1-2 16,-5-1-3-16,0 0 0 0,-7 1 2 0,-4 2-4 0,-1 1 6 0,-10 2 2 0,3 4-3 16,-7 2 8-16,-4 4-6 0,-5 4 0 15,3 4 0-15,-5 3-11 0,-1 3 9 0,-4 5 0 0,-3 1-1 16,1 2 7-16,-5 7-5 0,-1 5 3 16,-2 6 0-16,-2 2-5 0,4 4 4 15,0 2-2-15,1 1 2 16,5 2-3-16,1 1 2 0,3 1 1 0,4 2-3 15,2-1 8-15,6 2-9 0,4-2 2 0,4 1 3 0,1-1-12 0,4-5 9 0,7-2-2 0,5-4-2 16,4-7 9-16,3-2-4 0,5-5 0 0,3-4 1 16,1-3-2-16,1-1 2 0,4-8-2 0,-3-3 3 15,-2-1-2-15,2-4 1 0,-2-2 3 16,0-2-5-16,-1-2 7 0,-2-3-8 0,1 3 2 16,-4-4 1-16,2 2-7 0,-1-1 7 0,-3 1-2 15,-1 1-1-15,3 2 7 0,-2 3-7 16,1 4 3-16,-4 2-1 0,-2 3-3 15,-4 5 2-15,2 1-3 0,-2 3 0 0,2 1 2 0,0 1 0 16,-1 5 0-16,4 3 0 0,0 3-2 16,-1 3 2-16,2 2 1 0,-1 0 1 0,-2 2-4 15,2 1 2-15,-6-1 0 16,3 2 0-16,-4-2 6 0,0 1-4 0,-2-1 1 16,-3 0-1-16,1-3-4 0,-2-2-1 0,-4-3 2 0,-1-2-5 15,2-4 0-15,-3-2-5 0,0 0 0 0,-1-2 3 16,1-1 2-16,0 0 2 0,0-5-6 0,4-2-5 15,0-3-10-15,4-3-5 16,0-1 0-16,0 1-2 0,3-3 4 0,0 2 2 16,5-2 5-16,-3 0 5 0,4 0 2 0,-4-2 5 0,3 1 2 15,-2 0 0-15,1 1 4 0,-1 1-1 16,0 3 1-16,-3 2-3 0,5-1-1 16,-2 5-3-16,2-1-4 0,1 1 2 0,4 2-2 15,3 3 5-15,2 1 4 0,5 0 2 0,5 0 8 0,3 0-2 16,4 1 1-16,5 3 1 0,2-2-5 0,0-1 1 15,0-1 1-15,-2 0 1 0,-4-3 5 0,1-5-1 0,-4-2 1 16,-4-3-1-16,-1-4-1 16,-2-3 1-16,-3-3 0 0,-3-3 3 0,-5-2-2 15,-2-2 3-15,-4-2 3 0,-6-2-3 0,-1-1 6 16,-6 0 0-16,-2 0 10 0,-3 3 8 0,-1 4 4 16,-2 1 4-16,-6 2-5 0,1 4-3 15,-2 5-1-15,5 3-5 0,-4 6-4 0,2 5-9 16,0 2-8-16,0 5-8 0,-3 8-2 0,-1 10 2 15,-4 5-1-15,2 9 2 0,-2 9 0 0,1 6-2 16,2 8 1-16,-2 6 2 0,1 7-2 16,1 4 1-16,0 2-1 0,0 1 1 0,-3-3-1 15,5-1-7-15,0-6-4 0,0-5-11 0,6-8-5 0,-2-9-2 16,4-7 0-16,0-10 6 16,0-8 3-16,0-6 3 0,0-6 5 15,1-3-2-15,1-7 6 16,-1-1 5-16,1-6-1 0,-1-8 8 0,-2-3-3 15,3-5 2-15,0-4 4 0,0-1-8 0,-2-8 2 16,4-1-2-16,3-4 0 0,3-6 2 0,1-2 4 0,4-2-4 16,1-4-2-16,2 3 2 0,0-4-2 0,5 4 0 0,-1 1 1 15,4 5-3-15,3 3 0 0,3 4-4 16,1 5 1-16,1 4 4 0,0 6 2 0,0 4 3 16,-1 7 4-16,1 2-3 0,-4 7 2 0,3 3-2 0,-1 0 1 15,-1 8 0-15,-3 6-2 0,-1 3-5 16,-4 6 0-16,-3 4-1 0,-6 2 1 0,-1 5 4 15,-7 1 3-15,-2 1-2 0,-2 0 1 0,-7 0-1 16,-6-2 2-16,-2 0 2 0,-1-4-1 16,-3-2-2-16,-1-2-6 0,1-5-5 15,3-1-1-15,2-6-2 0,4-4-7 0,4-2-10 0,4-5-17 0,2-3-12 16,10 0-13-16,10-8-20 0,8-5-24 16,5-3-38-16,7-4-43 0,5-1-50 15,2-3-28-15,3-2 18 0,-3-2 46 16,-2-2 75-16,1-2 73 0,-1-1 74 0,-4 0 96 0,-1 1 100 15,-7 3 68-15,-3 3 14 0,-6-1-32 0,-7 6-51 16,-7 6-39-16,-2 2-21 0,-5 4-24 16,-3 4-22-16,0 3-25 0,-1 2-31 15,-9 4-19-15,-7 8-15 0,-6 8-4 0,-6 4-2 16,-5 5-4-16,-1 1 5 0,0 4-3 16,2 1 1-16,5-1 1 0,3 4-6 0,8-4 1 15,6 0-3-15,9-4 0 0,5-3 4 0,9-5 0 16,9-1 1-16,7-9-2 0,6-1 2 0,3-5 0 0,5-5 1 15,1-1 4-15,0-6-3 0,-2-3 1 0,0-3 0 0,-5-2-6 16,-1-3 7 0,-4-2-1-16,-4-2 1 15,-2-1 2-15,-7-1-3 0,-2-2 2 0,-5 1 0 0,-2-4 0 16,-8 1 1-16,-1-1-2 0,-1 1-2 16,-9-3-4-16,-2 3 0 0,-5 2-2 0,-2 1 0 0,-4 4 6 0,-7 3-8 0,-1 1 1 15,-5 5-2-15,1 1-6 0,-4 3-4 0,5 1-21 16,2 3-33-16,3 3-58 15,7 0-131-15,5 2-530 16,6 1-936-16</inkml:trace>
  <inkml:trace contextRef="#ctx0" brushRef="#br0" timeOffset="119679.5743">26621 13474 1598 0,'0'0'251'0,"0"0"14"0,0 0-5 0,0 0-38 0,0 0-39 15,0 0-48-15,0 0-40 0,0 0-25 16,121-72-22-16,-102 72-9 0,4 1-9 0,-2 8-7 0,3 1-1 16,-1 3-8-16,1 2-2 15,-1 3 0-15,0 1-11 0,-4 3 7 0,-3 3-1 0,-2-1 0 16,-2 1 5-16,-4 1-6 0,-1-3 0 16,-2 0-1-16,-5-1 0 0,0-1 4 15,1-1 1-15,-5-5-3 0,2-1 1 0,-4-4-1 16,2-2 2-16,3-3 4 0,-2-2 10 0,1-3 4 15,1 0 3-15,-1-2-5 0,1-6-15 0,1-3 0 0,0-2-8 16,0-3-1-16,1-2 6 0,7-2-10 16,-2 0 3-16,5-2-1 0,-1 0-3 0,4-2 5 15,1-1-1-15,1-2 0 16,0 0 0-16,3-1-1 0,-3 3-1 0,5 2 0 16,0 2 2-16,1 2 0 0,0 3 1 15,2 4 0 1,-2 2-3-16,-3 4 4 0,3 1-2 0,-2 4 2 0,-1 1 5 0,1 3-8 15,-4 7 1-15,-1 2-3 0,-1 3-1 0,-1 2 4 0,0 4 0 0,-4 2 1 16,0 3 0-16,0 0-1 0,-4 3-1 0,1 0 1 16,0-3 3-16,-1 0-3 0,-2-1 0 0,2-3 0 15,-1-4-6-15,-2-1 6 0,3-4 1 16,-2-2 0-16,5-5 6 0,-3-1-6 0,3-4 1 16,2-1 2-16,3 0-2 0,4-7 5 0,3-3-1 15,2-2-1-15,3-2 1 16,0-2-3-16,-2-1-1 0,5-3 3 0,-1-2-1 0,-2-4-3 15,5-3 2-15,-1-1-3 0,-4 0-2 0,2-1 5 16,-3 5-2-16,-5 1 3 0,-2 0 1 0,-5 5-1 0,-3 0 2 16,-4 4-1-16,-4 1 1 15,-1 4 3-15,0 3-1 0,-2 1-2 0,-3 3-3 16,-4 4-4-16,-2 0-5 0,-2 4 2 0,-2 5-2 16,2 2 4-16,2 2 1 0,1 1-1 0,2 1 1 15,4 0-1-15,6 1-1 16,-2 1 4-16,3 0 0 0,6 2-3 0,3 0 4 15,6 0-4-15,-1 2 0 0,5-3 4 16,0-1-2-16,1-1 2 0,3-2-1 0,-2-1 0 16,0-1-3-16,1-1 2 0,-2 0 2 0,0-3-2 15,-3-1 1-15,-2-1-2 0,0-1-5 0,0-3 5 0,-5-1-2 0,2-1 2 16,0 0 4-16,1 0-6 0,1-3 1 16,2-1-3-16,4-2-2 0,2 2 2 0,2-3 0 15,0 0 1-15,1-1 1 0,-3-1-1 0,1-2 0 16,-3 0 1-16,3-1 3 0,-4-1 1 0,0-1 1 15,2 1-1-15,-1 0-5 16,-3 4 2-16,-2 2-3 0,-3 1 1 0,1 3 3 0,-2 1-5 0,-2 2-1 16,-1 0-4-16,2 2-2 0,-3 5 5 15,1 1 2-15,0 3 2 0,-2 2 1 16,-3 1-1-16,2 2 0 0,-1-1 0 0,0 1 4 0,2 2-1 16,4-3 3-16,3 2-2 0,2-2 0 15,2-1 2-15,3-3 0 0,2-3 1 16,1 0 3-16,3-3-3 0,0-3 1 0,-1-2-4 15,0 0 0-15,1-5 4 0,0-3 0 0,-3-3 3 16,-1-2-3-16,-4-3-1 0,0-4-2 16,3-1 3-16,-1-4 1 0,1-1 0 0,-3-5 4 15,4-1-1-15,-4-1 0 0,-3-2 3 0,-2 0 0 0,-2 2 4 16,-3 0 7-16,-5 2-3 0,-2 5 5 16,-1 3-1-16,-2 6 1 0,-1 5 5 0,-1 4-1 0,1 5-4 15,0 2-7-15,0 1-13 0,0 3-8 16,-1 5-4-16,-3 8 1 0,2 6 4 0,1 4 3 15,0 5 1-15,1 0-4 0,1 4 3 16,-1 3-2-16,1 3 1 0,5 2-2 0,-3 1-21 16,2 1-24-16,-1-3-46 0,-2 0-66 0,5-5-147 15,-6-9-858-15,0-10-585 0</inkml:trace>
  <inkml:trace contextRef="#ctx0" brushRef="#br0" timeOffset="119855.6272">29414 13484 1676 0,'0'0'317'0,"0"0"-103"0,0 0-58 0,0 0-33 0,0 0-77 0,0 0-32 16,0 0-11-16,125-52-5 0,-71 52-83 0,4 0-281 0,-11 2-665 16,-15-1-34-16</inkml:trace>
  <inkml:trace contextRef="#ctx0" brushRef="#br0" timeOffset="120717.6313">31026 13389 1810 0,'0'0'442'0,"0"0"-123"0,0 0-42 16,0 0-54-16,0 0-76 0,0 0-44 16,0 0-29-16,0 0-17 0,0 0-5 0,0 0-10 0,-126-114-8 15,96 114-10-15,-2 0-5 0,-6 3 1 0,2 6-6 16,-4 4 2-16,-2 1-6 0,3 4-4 0,1 2 1 15,4 3-4-15,2 2 1 0,5 2 0 16,5-1-3-16,7 1 0 0,7 0-2 0,4-2 1 16,4-4 0-16,9-1 1 0,4-3 4 15,10-3-2-15,2-3 4 0,6-1-4 0,6-3 1 0,-3-4 2 16,4 1-6-16,-4-4 6 0,2 0-4 16,-4-6-2-16,-2-1 3 0,-1-1-2 0,-4-2 2 15,0-2 1-15,-5-1-2 0,-3 1-1 16,0-1 0-16,-5 2-2 0,-3-2 3 0,-2 1 3 0,-2 1 1 15,-4 1 0-15,-1-1 3 0,0 3-6 16,-1 0 1-16,1 2 2 0,-1-1-4 0,-1 1 2 16,-4 3-3-16,4-1-3 0,1 3 1 15,0 1-1-15,1 0-1 0,-1 0-1 0,0 0-2 16,0 4-3-16,-2 3 2 16,3 3 3-16,3-2 0 0,-1 4 4 0,6 1 0 0,6-2 0 15,6 4 2-15,4-2-3 0,11-1 2 16,6 0 2-16,4 0-6 15,11 1 6-15,4 1-2 0,5-2-2 0,5 3 4 0,3 0-4 0,0-2 1 16,6 1-1-16,0-2 0 16,0 1 2-16,-3-2-3 0,-4-1 1 0,-1-4 0 0,-3-1 2 0,-7-2 0 0,-5-3-2 15,-6 0 1-15,-5 0-2 0,-10-3 1 16,-4-3 4-16,-5-3-4 0,-11-1 8 0,0-3 0 16,-10-1-1-16,1 1 6 0,-6-3-5 0,0 0 0 15,0-1 1-15,-6 0-6 16,1 1 1-16,-3 2-1 0,-3-2 0 0,0 3 0 15,-3 1 0-15,-2 0-2 16,-3 3 2-16,-2 1 1 0,-4 3-5 0,0 1 3 0,-4 4-1 16,3 0-4-16,-1 7 7 0,5 2-4 0,-1 4-3 15,6 1 6-15,5 4-6 0,4-2 2 0,6 1 2 0,3 4-6 16,6-2 7-16,11 1-3 0,7 0 0 0,7-3-1 16,10-2 1-16,5-2 3 0,5-2-3 0,3-3 4 15,0-2-4-15,0-2 1 0,-2-2 0 16,1-2-5-16,-6-5 7 0,2-4-1 0,-7-3-1 0,1-4 11 15,-7-1-8-15,-1-2 1 0,-5-7 2 16,-2-1-7-16,-6-7 20 0,-5 2-3 16,-4 2-1-16,-4-2 1 0,0 4-16 0,-3-4 5 15,-2-5-1-15,1-1 7 0,-4-2-6 0,-2-1 1 16,0-4 2-16,-1-4-9 0,-8 0 10 16,-1 1-4-16,-1 8-1 0,2 15 9 15,6 10-20-15,-2 7 17 0,3 5-12 16,2 1 5-16,0 2 1 0,0 3-6 0,0 7-3 0,0 5 4 0,0 6 1 15,0 4 4-15,5 6 16 0,-1-1-14 16,3 0 8-16,-3-2-13 0,5 3 3 0,-2 2-4 16,3 6 8-16,0 6 1 0,4 2-4 15,0 7 10-15,3 4-8 0,2 3-1 0,-1-1 3 0,3 2-14 16,-1 1 10-16,3 0-6 0,0-1-13 0,3 3-20 16,-1-2-58-16,3-1-93 15,-8-14-359-15,-7-17-1272 0</inkml:trace>
  <inkml:trace contextRef="#ctx0" brushRef="#br0" timeOffset="125378.0716">10917 15089 1993 0,'0'0'391'16,"0"0"-228"-16,0 0 18 0,-140-31-9 15,105 31-46-15,-2 4-7 0,-4 9-26 16,-2 8-25-16,-5 4-18 0,0 5-11 0,-5 3 1 0,2 6-7 16,-3 7 2-16,-3 1-6 0,3 7-9 15,-4 5-3-15,5 0-5 0,2 5-2 16,2-1-1-16,8 3-2 0,8-3 1 0,5-2-5 0,8-3 4 15,8-6-8 1,7-1 2-16,6-4 2 0,5-1-11 0,12-3 10 0,5-4-5 16,12-4-1-16,5-7 9 0,10-7 0 0,11-6 0 15,6-7 4-15,9-8-7 0,7-2 3 16,1-12-2-16,5-6 1 0,0-5 4 0,2-6-4 0,4-3-2 16,-2-4-8-16,0 1 0 0,-2-3-8 15,-5 0 2-15,-3 1 3 0,-9 1-6 0,-6-1 8 0,-10 0 0 16,-6 0-1-16,-9-2 12 0,-8 1-8 0,-6 2 5 15,-6 2 2-15,-7 2-9 0,-9 4 8 16,-3 1-1-16,-4 4 2 16,-2 2 4-16,-9 2-2 0,-4 6 0 0,-4 3-4 15,-2 2 1-15,-7 7-3 0,-5 3 1 0,-6 0 3 0,-4 9-8 16,-6 5 8-16,-1 3-1 0,-6 6-6 0,-2 3 14 16,-3 5-10-16,0 2 4 0,2 2 0 15,2 1-7-15,5 5 5 0,5-3-2 0,11-1 2 16,10 0 4-16,8-3-6 0,10-2 1 0,8-3-2 15,4-2-2-15,10-4 1 0,9-4 1 0,4-4 3 16,7-5-2-16,5-5 4 0,4-5-4 0,6-1 0 16,2-10 3-16,1-3-3 0,2-5 2 0,-1-1 0 15,0-5-7-15,-2 0 6 0,-3-4-1 16,-3-1 0-16,-1-1 6 0,-2-2-5 0,-3-3 2 16,-2 2-2-16,1 1-3 0,-3 3 1 0,3 2 0 15,-6 2 4-15,1 5-3 16,-5 4 3-16,1 3-3 0,-4 6-3 0,-4 3 5 15,-1 3-5-15,1 2 3 0,-5 5 2 16,2 5-7-16,-2 4 6 0,0 2-3 0,-1 6 1 0,0 0 5 16,-1 3-4-16,-1 3 2 0,-3 1-2 0,-1 3-2 0,1-2 0 15,-5-3 0-15,1-1 3 0,-1-3 0 16,-1-4 1-16,0-3-6 0,-2-3-4 16,0-4-1-16,0-3-6 0,-1-4 6 0,-1-2 6 15,2 0-3-15,0-3 3 0,4-8-6 0,0-2-1 0,5-4 4 16,2-4-2-16,-1-3 7 0,3-1-3 15,2-1-2-15,0-1 2 0,4 0-3 16,0-2 4-16,4 2 0 16,3 3-1-16,-1 1-1 0,0 5-1 0,2 0 1 0,0 2-1 0,-1 3 1 0,3 4-1 15,3 0-3-15,-1 3 4 0,4 2-3 16,-1 2 1-16,4 1 5 0,5 1-2 0,-2 0 4 16,7 0-1-16,2 1-2 0,2 0 0 0,1-1 0 15,-3 0 3-15,0-6 0 0,-2-1 2 16,1-3-1-16,-6-1-1 0,1-4 1 0,-6-2-1 15,-4-1 3-15,-5-4 2 0,-5-2-5 0,-4-1 6 16,-4-2-4-16,-5-1 2 0,-4-2 7 0,-2 0-6 16,-6 1 4-16,-1 1 2 0,-5-1 0 15,-4 2 8-15,-2-5 3 0,-4 5 4 0,0-2 3 0,-1 3-2 16,-1 3 1-16,2 3-3 0,-2 5 2 16,5 5-6-16,-3 4-2 0,0 6-4 15,-2 1-4-15,-1 11-4 16,-2 6-6-16,-1 7-1 0,1 6-2 0,3 8 1 15,2 4 4-15,3 9-3 0,2 4-1 0,6 7 2 0,-2 6-3 0,4 6 5 16,1 6-2-16,1 4 1 0,-1 3-2 0,-2 0-3 16,3-2 0-16,-1-4-6 0,-2-7-5 0,3-8-7 15,-1-8-10-15,1-10-9 0,-3-10-6 0,0-7-8 16,0-7 0-16,0-10 1 0,-1-5 8 16,-1-7 16-16,1-3 5 0,-1-6 12 15,1-9 1-15,-2-6-4 0,2-7 6 0,-4-2 2 16,1-4 5-16,-1-5 1 0,2-4-3 15,-2-4 1-15,6-4-1 0,-2-5 4 16,4-3 2-16,-2-5-1 0,9-3-1 0,1-2-2 0,4 4 3 0,1 0 0 16,6 8 5-16,2 5 4 0,7 6-5 0,2 4 7 15,3 4-3-15,6 5 3 0,2 6 3 16,0 6 2-16,4 5 2 0,-2 7-5 0,0 7 1 0,-1 2-3 16,-1 6-2-16,-2 6 2 0,-7 8-6 15,-1 3 2-15,-4 6-4 0,-6 3-3 0,-8 6 6 16,-3 1-5-16,-3 2 3 0,-7 1 3 15,-4 2-6-15,-9-2 3 0,0-2-3 0,-4-3-2 0,3-4 4 16,-3-5-4 0,6-3 2-16,2-6-3 0,6-3-6 0,-2-3 1 0,5-5-1 15,2-6 4-15,8-2 2 0,8-7 0 0,8-7-1 0,10-2-3 16,7-7-1-16,3-2 2 0,4-2 5 0,2-4 2 16,0-1-2-16,-2-1 1 0,-1-3-3 15,-2 1 1-15,-3 0 5 0,-5 3-3 16,-5 3 6-16,-3 5 2 0,-6 5 5 0,-10 5 9 15,-4 3 10-15,-5 5 8 0,-6 5-3 0,-4 1-7 0,-10 4-15 16,-5 10-12-16,-9 4 1 0,-6 6-4 16,-4 5 3-16,0 4 1 0,1 3 0 15,4 1 1-15,4 2-5 16,7 1 0-16,5 0 5 0,10 0-6 16,9-5 3-16,1-5-4 0,10-4-7 0,10-8 9 15,3-7-2-15,5-8 7 0,2-3 4 0,4-5-4 16,-3-6-2-16,3-6-1 0,-4-3-4 0,-2-2 3 0,-3-4 5 0,-5 1 2 15,-4-1-2-15,0 0 0 0,-7-3-7 0,1-1 3 16,-5-3 3-16,-2 1-1 0,-5-1 5 0,-1 1-7 16,0-2-2-16,-7 1 0 0,-4 1-2 0,-1 2 4 15,-7 2-2-15,-2 4 1 0,-4 2 0 16,-4 7-6-16,-5 2 1 0,-1 6-3 16,-2 4-6-16,2 3-17 0,-2 1-35 0,5 8-59 0,-1 2-120 0,12-1-719 15,4-3-834-15</inkml:trace>
  <inkml:trace contextRef="#ctx0" brushRef="#br0" timeOffset="126614.6205">14771 15238 323 0,'0'0'734'0,"0"0"-358"0,0 0 15 0,0 0-59 16,0 0-29-16,0 0-67 0,0 0-70 0,0 0-57 16,0 0-43-16,0 0-19 0,0 0-6 0,0 0 8 15,0 0 6-15,49-11-4 0,-45 32-10 16,5 1-13-16,-2 2-3 16,-3 1-3-16,3-1-2 0,-3 1 1 0,3-2-9 0,-5 1-1 0,3-1-5 15,-2-2-4-15,-2 2 5 0,0-4-1 16,0-2-1-16,-1-2 4 0,2-3-7 0,1-2 1 15,-3-4 3 1,0-3 0-16,1-2 4 0,0-1 1 0,0-2-2 16,0-6-8-16,6-3 4 0,-3-6-7 0,4 0 0 0,-2-4 6 15,1 1-7-15,3-4 1 0,0 3-3 16,0-1-5-16,1 1 11 0,-1-1 0 0,0 1 1 16,4 3 2-16,-3 0-9 0,2 3 0 0,-2 1-1 0,4 4 1 15,-1 2-1-15,-2 2-1 0,6 4-2 0,-5 2-1 16,3 0 1-16,-2 7-1 0,5 5 5 15,-3 2 4-15,1 3-5 0,4 2 4 0,-2 2-1 16,5 3-6-16,-3-2 7 0,0-1 2 0,0-1-2 0,0-3 5 16,0-3-4-16,0-1-1 0,0-5 2 15,1-2 0-15,5-5 3 0,1-1-1 0,2-4 0 16,1-3-4-16,1-4 0 0,-2-2 2 16,0-2 1-16,-1-2 4 0,-4 1-1 0,4-3 1 0,-6-1-3 15,-2-3-3-15,-1 1 4 0,-1-1-1 0,-7 2 3 16,-1 0 6-16,-3 2-7 0,-2 3 0 15,-5 1-2-15,-2 3-1 16,-4 3 2-16,-5 3 0 0,-2 2-3 16,-7 4-2-16,-2 0-1 0,-7 7 0 0,1 4 4 15,-3 2 3-15,0 2-3 0,2 0 5 0,7-1-2 0,2 3-6 16,6-3 6-16,5 1-3 0,6-1 1 0,2 1 6 0,3-2-7 0,9 1 1 16,6 0-1-16,4-3 1 15,7 0 2-15,2-5-3 0,7 0-1 0,1-1 0 16,1-3-1-16,0 0 6 0,1 1-2 15,-5-2 4-15,4-1-6 0,-2 1 1 0,-4-1-4 0,-3 0-2 16,-2 0 7-16,0 0-4 0,-7 0 3 16,-4-1 1-16,-5 0-4 15,-2-2 1-15,-2 1 0 0,-1-1 0 0,-4-1 3 16,3-1 2-16,-4-1-2 0,3-1-3 16,-4-1 2-16,4 0-4 0,-4-2 7 0,-1 2-1 0,2-1-2 0,-2 4 1 15,3 0-5-15,-3 0-3 0,0 2 6 0,0 2-2 0,-1 1-2 16,1 0 1-16,1 0-14 15,4 1 1-15,1 6 1 0,0 2 3 0,3 2 9 0,0 2 4 16,6 3-2-16,-3-1-2 0,5 0 2 0,2 1-3 16,2-2 3-16,7-1 4 0,3-3-4 15,1-4 5-15,6-2-5 0,3-3-3 0,2-1 6 16,-1-1-8-16,0-6 2 0,-3-3 1 0,1-4-5 16,-3-2 6-16,-4-2 2 0,-4-4 1 0,1-2 3 15,-1-3 2-15,0-1-2 0,-1-2 3 16,-3-2 3-16,-4 3 4 0,-6-3 8 0,-6 0 10 0,-3-1 0 15,-5-1 4-15,-2 0-3 0,-3 3-5 16,-6 3 4-16,1 7-3 0,-2 2 1 16,1 7 0-16,4 5-11 0,-2 4-5 0,1 3-7 0,3 1-8 15,-3 8 4-15,1 6-2 0,3 4 0 0,0 3-2 16,2 6 0-16,0 1-3 16,4 5 4-16,7-2 1 0,4 1-4 15,-1 0 0-15,0 3-14 0,0 1-23 0,-1 3-32 0,-3-1-57 0,-2-2-103 16,-1-8-388-16,-3-11-1126 0</inkml:trace>
  <inkml:trace contextRef="#ctx0" brushRef="#br0" timeOffset="126812.9878">16945 15116 2390 0,'0'0'390'0,"0"0"-195"16,0 0-29-16,0 0-28 0,0 0-44 0,0 0-49 15,0 0-23-15,0 0-5 0,0 0-1 0,0 0 0 16,134-2-5-16,-76 8 0 0,4 0-8 16,6 0-23-16,3-2-34 0,1-2-63 0,2-1-123 15,-16-1-380-15,-19 0-1058 0</inkml:trace>
  <inkml:trace contextRef="#ctx0" brushRef="#br0" timeOffset="127812.8219">18125 14809 2328 0,'0'0'316'0,"0"0"-53"0,0 0-70 15,0 0-45-15,0 0-39 0,0 0-21 0,0 0-19 16,0 0-14-16,0 0-11 0,-85 136-22 0,85-107-5 16,0-1-8-16,0 1 0 0,5-2 2 0,3-1-3 15,5-1 1-15,3-1-2 0,2-2-3 16,2-3 2-16,4-3 1 0,4-2 1 15,3-3 2-15,0-5 0 0,-1-2-4 0,1-4-2 16,-3 0-3-16,-4-3-1 0,-2-3 3 0,-1-3 1 16,0-3-2-16,-2-3 2 0,-1-3-2 15,1 0-2-15,-3 0 5 0,0-2-2 16,-2 0 2-16,0 0 1 0,-3 2-5 0,0 3 0 0,1 1 0 16,-2 2 0-16,-1 3-1 0,0 0 1 0,-3 6-1 0,-1 1-1 15,-1 2 0-15,-1 3-2 0,0 4 1 16,0 5 4-16,-1 3-5 15,2 1 4-15,-2 2-2 0,1 2-2 0,-2 1 6 16,4 1-2-16,-3-3 2 0,4 1 0 0,-2-1-5 16,5 1 2-16,-4-1-2 0,3-3-2 0,0-2-2 15,3-2-4-15,-1-4-7 0,2-3-2 16,2-4 6-16,0-1-5 0,3-3 7 0,-1-6 4 0,4-1-5 0,-1-3 8 16,-1-3 0-16,2 0-5 0,-2-2 5 15,1-2-3-15,1 2 4 16,0-3 4-16,1-1-3 15,2-1 1-15,-2 0-1 0,3 0 2 16,-2-2 1-16,2 2 1 0,-2 0 1 0,2 4 0 0,-4 4 1 0,1 3-1 16,-1 4 6-16,-2 2-2 0,-2 3-2 0,1 3 2 0,-6 0-5 0,0 5-3 15,-2 4 3-15,0 6-2 0,-2-1 1 16,3 4 1-16,-2 0-2 0,-1 2 0 0,5 0 0 16,-2 1 2-16,3-2-5 0,4 0-4 0,3 1-5 15,3-4-11-15,7 1-16 0,3-2-25 16,6-4-30-16,-2-4-34 0,2 0-42 0,1-5-32 15,-3-2-49-15,-1-2-39 0,1-6-6 0,-2-5 23 0,-1-2 71 16,-2-4 77-16,1-3 62 0,-2-4 48 16,0-2 42-16,0-5 52 15,-1-2 58-15,0-3 44 0,-3-1 25 0,-3-1 2 0,-2-1-10 16,-4 2-10-16,-1 3-17 0,-3 2-17 0,-3 5-15 16,-5 3-11-16,-2 7-15 15,-2 5-15-15,-2 4-12 0,0 5-20 0,0 3-16 0,0 2-17 16,-1 2-20-16,-2 10-9 0,-4 4-8 0,0 6 0 0,1 5 4 15,-1 3 0-15,2 3 5 0,0 2-4 16,4 1 2-16,0 3-4 0,2 0 2 0,-1 4 3 0,9 1-5 16,2-1 1-16,8 0-13 0,4-3-20 15,6-4-18-15,6-4-25 0,0-2-13 0,5-9-4 16,-3-5 4-16,3-7 16 16,-3-4 18-16,1-5 18 0,-4-1 17 0,2-8 12 0,-5-2 7 15,-3-4 2-15,-2 0 4 0,-1-3 0 0,-2-2 5 16,-3 2 12-16,-3-2 4 15,-1 0 15-15,0 2 9 0,-4 2 0 0,-2 2 16 0,-6 4 1 16,0 3 3-16,-2 2-3 0,-2 3-22 16,0 2-13-16,-6 0-18 0,-5 8-9 0,-1 3 3 0,-7 4-3 15,-1 3 3-15,1 0-4 16,3 3 1-16,1 0-4 0,5-1-1 0,7 2 3 0,0-1-6 16,3 0 5-16,5-3-1 0,9-2-2 0,4-1 6 15,5-2-4-15,2-3 4 16,4-4 0-16,-2-1-5 0,1-4 5 0,0-1-4 0,-2 0 2 0,-2-4 4 15,-4-1-4-15,0-3 1 0,-4-2-3 0,0-3 0 16,-4 0-4-16,1-2-2 16,-5 0-1-16,-1 0-10 0,-2 1-5 0,0-3-13 15,-5-1-20-15,0 3-18 0,-8-2-41 0,-3 0-49 16,-6 1-118-16,4 3-382 0,3 5-949 0</inkml:trace>
  <inkml:trace contextRef="#ctx0" brushRef="#br0" timeOffset="128117.0553">19906 14723 2424 0,'0'0'245'16,"0"0"4"-16,0 0-72 0,0 0-40 15,0 0-42-15,0 0-22 0,0 0-13 0,159-54-13 16,-96 51-8-16,9 2-7 0,12 1-12 0,2 0 2 16,6 1-5-16,1 4-6 0,2 2 4 15,-2 1-6-15,-3 0 4 0,-3 2 5 16,-1 0-8-16,-5-1 5 0,-7 0-8 0,-4-1-3 15,-11-1 5-15,-6 0-3 0,-12-4 2 0,-11-1 0 0,-9-2 2 16,-9 0 9-16,-8 0 9 0,-4-1 7 16,0-3-7-16,-4 0-8 0,-5 0-13 0,-4-1-7 15,-6 2 8-15,-1-1-10 0,-1 3 1 16,-3 0 1-16,1 1-26 0,5 0-3 0,1 0-28 0,0 2-38 16,4 3-50-16,0 1-141 15,5-1-832-15,2-1-650 0</inkml:trace>
  <inkml:trace contextRef="#ctx0" brushRef="#br0" timeOffset="128849.2851">22065 15481 2419 0,'0'0'143'0,"0"0"20"0,0 0-32 0,0 0 2 0,81-130-14 16,-50 95-32-16,2-4-26 0,5-2-20 0,3-4-10 0,1-2-6 16,-1-4-3-16,1-4 4 0,-3-2-1 0,-7-1 3 0,-4 1 0 15,-8 2-3-15,-9 5-3 0,-3 5 0 16,-8 8 4-16,0 6 2 0,-7 7 4 15,-6 4-5-15,-5 5-8 0,-4 7-4 0,-4 3-9 16,1 5 0-16,-4 2 1 0,-1 10-7 0,0 5 4 16,2 5-6-16,5 3-4 0,5 4 3 15,6 3-3-15,8 1 8 0,4 3-2 16,4 0 0-16,14 3 0 0,5-1-2 0,9-1 4 0,7 0-2 0,3 0 1 16,5-1 0-16,0-4-4 0,0-1 3 15,-6-2-1-15,-1-2 1 16,-9-1 3-16,-4-2-5 0,-6-3 5 0,-9-1-5 15,-3-3-2-15,-7-4 6 0,-2 0-2 0,-4-1 2 0,-10-2 2 0,0-2-1 16,-8-1-1-16,-5 1 0 0,-2-3 3 16,-2-1-3-16,-1-1 4 0,-1-3-2 0,-1 0-4 15,1 0 3-15,2-2-5 0,5-2-3 0,-1-1-5 16,6-1-16-16,4 1-13 16,5-2-29-16,8-2-48 0,4 1-85 0,2-5-223 0,3 4-741 0,3 0-516 15</inkml:trace>
  <inkml:trace contextRef="#ctx0" brushRef="#br0" timeOffset="129558.8687">23132 14993 2148 0,'0'0'391'0,"0"0"-99"0,0 0-82 0,0 0-57 16,0 0-48-16,0 0-28 0,0 0-20 0,0 0-2 16,0 0-1-16,0 0-14 0,0 0-8 0,0 0-15 15,-20 116-6-15,19-94-1 0,2-1-9 16,1 0 7-16,6-1-4 0,3-1-2 0,3 0 6 15,4-2-7-15,1-2 2 0,1-3-1 16,2-1-9-16,1-4 0 0,2-3-12 0,-2-2-5 0,0-2-3 16,3-2-5-16,-2-6 1 31,3-4 0-31,-4-2 7 0,3-5-1 0,-3 0 4 0,-1-4 4 0,0 0-2 16,-2-2 12-16,0-2 3 0,-2 1 3 0,-6-2 4 0,-3 1-2 15,-2 0 2-15,-5-1 1 0,-3 3-2 16,1 3 0-16,-1 3 1 0,-5 3 5 0,1 5 8 15,-2 4 10-15,-1 2 1 0,6 3-7 0,-1 2-6 16,2 2-13-16,-2 6-4 0,6 5 3 0,-3 6-5 16,5 0 8-16,10 4-1 0,6 0-3 0,3 0 6 0,9-1-6 0,7-3 2 15,5-3 2-15,1-3-6 16,1-4 0-16,-2-3-8 0,0-5-2 0,-4-1-1 16,-4-3 4-16,-3-6 4 0,-7-4 2 0,1-5 6 15,-3-5-2-15,-2-4 2 0,-2-4 1 0,-4-1-6 0,-2-3 10 16,-4-3-1-16,-2 0-3 15,-4-1 12-15,-5 0-11 0,0 2 5 16,-3 3 4-16,-8 2 0 0,0 7 11 16,-4 3-1-16,-3 7 0 0,-3 6-4 0,-5 4-5 0,1 5-2 0,-1 3-7 0,-3 8 0 15,6 7-3-15,-1 3-1 0,4 4-1 16,3 5-6-16,6 2 5 0,2 7-1 0,7 1 1 16,2 4 8-16,9 1-7 15,5 0 2-15,8-1-1 0,6-4-6 0,3-5 7 16,2-4-6-16,5-8 2 0,0-5 4 0,2-2-6 0,1-7 3 15,-2 0-5-15,-2-5 2 0,2-2-3 16,-1-1 1-16,-5-1 3 0,-2 0-5 0,-3 0 9 16,-6 0-4-16,-1 0-1 0,-2 0 5 0,-7 1-7 15,-2 3 3-15,0 1 1 0,-7 3-4 0,-1 2 3 0,-1 2-1 16,-6 2 3-16,-6 2 7 0,-1 1-4 16,-7 1 3-16,0 2-2 15,-3-2 0-15,-3-2-1 16,-4-2 3-16,-3 1 4 0,-3-2-8 0,1-3 8 0,-4 0-2 0,-3-4-6 0,1 0 8 15,-1-3-9-15,2 0 4 0,3-2 1 16,-1-1-5-16,8 0-3 16,6-4-24-16,3-3-30 15,7 0-60-15,7-4-203 0,6 2-930 0,0 2-510 0</inkml:trace>
  <inkml:trace contextRef="#ctx0" brushRef="#br0" timeOffset="132320.1053">25607 14698 2452 0,'0'0'120'0,"0"0"-1"0,0 0 38 15,9-116-5-15,-9 96 1 0,-10 5-22 0,-2 4-41 16,-3 4-17-16,-5 4-33 0,-6 3-11 0,-5 10-3 15,-3 7-11-15,-9 9 7 16,-6 4-1-16,-4 6-8 0,-2 5 4 0,2 2-6 0,-2 5-1 16,0 5-2-16,5 3-2 0,2 3-2 15,5-2-1-15,10 2 1 0,5-4-1 16,13-5-2-16,9-1-2 16,6-8-1-16,18-4 2 0,8-5-2 0,13-5 3 15,11-4 1-15,10-7-2 0,9-3 1 0,4-9-8 0,-1-4 0 0,5-3-4 16,-5-7-6-16,-1-3 2 15,-4-5-8-15,0-2-2 0,-6-1 2 0,-6-2-4 0,-5-1 6 0,-3 0 2 0,-8-1 9 16,-6 0 2-16,-6-2 3 0,-7 2 6 16,-5 0-2-16,-5 2 4 15,-5 1 4-15,-4 2-2 0,-1 1 2 16,-8 0-1-16,-3 3 1 0,-5 1 7 16,-2 4-2-16,-6 4 5 0,-1 3-1 0,-8 4-4 0,-1 2 1 15,-3 8-4-15,-2 3 1 0,1 6-2 0,0 4-2 0,4 0-2 0,1 2-2 16,5 0-1-16,3 2 1 0,7-1 1 0,6 2-1 15,5 0-1-15,5 1-3 0,2-2 0 16,6 0-2-16,9-4 4 0,4-2-3 0,6-3-1 16,5-4-5-16,4-5-4 0,4-5 1 15,3-4-5-15,-1 0 5 0,1-6 5 0,-1-3-5 0,-3-5 9 16,-3-2-4-16,-2 0 0 0,-4-4 7 16,-4-1-1-16,-2-2 4 0,-5 1 1 0,-2-1-1 15,0 0-2-15,-5 0-2 0,-1 1 4 16,-3 3-2-16,-2 0 4 0,-4 4-2 15,0 2-2-15,-2 2 2 0,-4 2 0 0,-3 1 1 0,-1 4 3 16,-4 1-3-16,-3 3-2 0,-3 0-2 16,-3 6-2-16,-2 3 2 0,0 5 2 0,-1 2 3 15,3 1-1-15,4 1-1 0,3 0-3 0,4 1-2 16,6 0 3-16,4 1-2 0,2-2 3 16,4-1-1-16,6-2-3 0,3-1 5 0,5-5-4 0,3-2 5 0,2-3 3 15,6-2-2-15,0-2 0 0,4 0-6 16,3-4-2-16,0-3 4 0,1-2 1 0,0-1 3 15,-1-1 0-15,-2-2-9 16,-1 0 4-16,2-2-3 0,-3 1 3 0,1 1 3 0,-2 2 0 16,-1 1-2-16,-2 3-1 0,-2 1 0 15,-2 1 0-15,0 3 3 0,-2 2 4 0,-3 0-2 16,-2 4-3-16,-1 3-3 0,-2-1-4 0,-3 3 4 16,1 2 0-16,-5 0 4 0,0 2 4 15,-1-1-6-15,-3 1-1 0,0 1 1 0,-3-1-4 16,0 0 5-16,0-2 0 0,1-2-2 0,-1-1-2 15,0-1-1-15,0-3-6 0,0-2-3 16,0-1-1-16,4-1-4 0,-1 0-1 0,4 0-3 16,0-6-8-16,7-3 5 0,1-3-1 0,5-1 7 0,0-2 11 15,3-4-8-15,3 1 7 0,1-2 0 16,1 0-4-16,1-1 10 0,2 2-2 0,-1 1-3 16,1 1 4-16,-1 2-5 0,2 1-2 0,4 1 3 0,1 2 3 15,0 1-2-15,3 2 6 0,-2 2-1 16,1 2-4-16,0 2 10 15,1 1-3-15,0 1 1 0,0 0 6 0,2 2-11 16,1 2 3-16,1 2-1 0,2-4-6 0,0 0 8 16,0-2-3-16,0 0 2 0,1-5 2 15,-3-5-2-15,-2-3-1 0,-2-1 1 0,-5-3 2 16,1-1-2-16,-5-3 5 0,-1-1-2 0,-1-2-3 0,-6 0 6 0,-3-3 1 16,-6 0 5-16,-5-1 11 0,-2 0-4 15,-2 0 6-15,-5 0 3 0,0 2-2 16,-4 0 7-16,-6 3-4 0,-1 1-4 0,-1 4-5 0,-6 2 0 15,-2 3-5-15,0 3-2 0,-2 6 0 16,-1 3-5-16,-5 1-1 0,2 10-5 16,0 7-4-16,-3 3 4 0,-1 6-4 0,3 6 3 0,2 9 4 15,1 4-10-15,5 8 3 0,1 10 0 0,-1 3-6 16,6 7 10-16,-4 4 3 0,6 2 0 16,0 1 4-16,1-4-7 0,2-2-11 0,6-6-3 15,3-9-2-15,0-10-2 0,9-13 6 0,0-9-5 16,-1-11-3-16,1-7 6 0,0-7-3 15,-4-2 9-15,0-5 5 0,4-8-6 16,1-5 2-16,1-4-1 0,1-6-6 0,0-2 8 0,3-2 1 0,-2-4 2 16,-2-1 11-16,6-1-8 0,-3-6 1 15,2 1-1-15,1-1-8 0,-4 1 4 16,5 1 2-16,-2 4-1 16,1 3-3-16,-2 2 1 0,4 5-1 0,0 3 1 0,-1 6 6 15,0 6-8-15,-3 4 1 0,1 4 1 0,-2 4-7 0,0 1 12 16,-1 3-1-16,2 5 2 0,-3 5 6 0,5 3-9 15,-3 4 1-15,0 3-3 0,-3 2-2 0,0 3 5 16,-3-1 2-16,-3 2-1 0,-4 1-3 16,-2-1 2-16,-7-1-1 0,-4 2 3 15,-6-3 6-15,-4 1-8 0,-4-3 1 16,-5-2-8-16,-1-4-10 0,-1-2 2 0,-2-5-2 16,8-3 4-16,5-5 7 0,2-3-4 0,9-1 0 0,8-1-16 15,0-6-13-15,15-3-7 0,9-5-9 16,8-3 1-16,10-3-4 0,6-3-12 0,5 1-18 15,5-3-19-15,5 1-7 0,0-3 0 16,0 1 20-16,1-1 26 0,-2 1 20 0,-2 1 27 0,-5 0 18 0,-4 1 34 16,-6 2 38-16,-5 3 27 0,-6-1 24 15,-9 3 3-15,-5 5-6 0,-7 2 2 0,-4 5-1 16,-7 1-16-16,0 4-26 0,-9 1-29 0,-9 4-25 16,-8 6-11-16,-8 5 5 0,-4 5-5 15,-7 3-1-15,4 0-2 0,-4 0-6 0,1 4 7 16,7 0-5-16,1 0-1 0,6 4-1 15,2 0-3-15,9 3 0 0,5-2-1 0,5-3-2 16,7-3 1-16,2-5 1 0,11-6-2 0,6-4-2 16,4-6 3-16,2-4-4 0,5-1 2 15,2-6 3-15,3-5-4 0,-1-4 3 16,1-4-1-16,-4 0-1 0,0-3 5 0,0-1-2 16,-3-2 1-16,0-2 4 0,1-1-7 15,-2-1 2-15,2 2 1 0,-5 0-4 0,-2 5 5 16,-1-1 0-16,-3 4-1 0,0 3-1 0,-5 1 1 0,0 3-4 0,0 5 2 15,-2 2 3-15,2 2-2 0,1 2 2 0,-1 1-3 16,3 0-3-16,-2 4 5 0,-1 4-2 16,0 2 4-16,1 3 2 0,-1 2-5 0,-3 2 0 15,0 0-2-15,2 2 2 0,-1-1 1 0,-3 0 2 0,1-1 0 16,3-1-3 0,-1-1-1-16,1 0 0 0,1-3-2 0,2-3 3 15,4 1-5-15,1-4-1 0,4-2-3 16,3-3-6-16,2-1 6 0,3 0-1 0,-1 0 3 0,2-3 6 15,6-2-5-15,-3-1 3 0,4 1 0 0,-1-2-1 0,0 1 7 16,-5-2-2-16,-1-1 3 0,-3 1-2 16,-6 1-2-16,-2 0 0 0,-5 2 0 15,-4 2 3-15,-7 0 1 0,2-1 4 0,-5 2 1 0,0 1 2 16,-1 0 4-16,0 1-2 0,0 0-1 0,0 0-3 16,0 0-6-16,0 0-5 0,-1 1-3 0,0 2-1 15,-3 2 4-15,3 0 1 16,0 0 2-16,1 2-2 0,0-1-2 0,4 1 2 0,2 0-1 15,3-1 4-15,3 0-1 16,3-1 1-16,2 0-2 0,7-1-5 0,-1 0 5 0,6 1-5 16,2-1 1-16,1-2 3 0,3 0-6 0,2-2 5 15,-1 0-3-15,-1-3 0 0,-3-2 6 0,-2-2-3 16,-1 1 2-16,-2-1 0 0,-5-2-1 16,-1 0-1-16,-3-1 1 15,-5 0 2-15,-1-1 0 0,-2 0 2 0,0-1-4 0,-1 2 1 0,0 0 2 0,-2 2-4 16,-2 1 5-16,2 1 1 15,-2 0-4-15,0 1 5 0,-1 2-2 16,-3 1-4-16,3 0 6 0,-3 2-4 0,-1 0 0 0,0 0-1 0,0 0-4 16,0 3-1-16,1 3 2 0,0 2 4 15,0 2-1-15,0 0 2 0,5 2-2 16,0-1-3-16,2 2 5 0,3-3-2 0,5 0 2 0,0 0 3 16,8-1-6-16,0-2 2 0,5-1-2 0,0-1-1 15,2-2 6-15,0-2-2 0,-1-1 1 16,-1 0-3-16,-3-3-2 0,2-4 1 0,0-1 2 15,-2-2 1-15,1-2 3 0,-4-1-1 16,2-2-2-16,-4-2-1 0,-1-3 3 0,-4-2-2 16,3-2 2-16,0-2 4 0,-1-2-7 15,-2-2 2-15,2 1 0 0,-1 2-5 0,-3 1 6 0,2 3-2 0,-5 4 2 16,-2 1 4-16,-3 4 0 16,2 5 4-16,-3 2 0 0,-1 1 0 0,-2 5-3 0,2-2-2 15,-4 3-2-15,1 0-6 16,-1 0 3-16,0 6-5 0,0 3 2 15,0 5 3-15,1 2-3 0,-1 4 2 0,-1 2-2 16,0-1-1-16,2 3 3 0,-1 0 1 0,1 0-2 0,3 0-8 16,3 1-16-16,3 0-20 0,2-2-33 0,-1 0-49 15,6-3-124-15,-4-3-530 0,-4-9-968 0</inkml:trace>
  <inkml:trace contextRef="#ctx0" brushRef="#br0" timeOffset="133250.1667">32210 14989 2168 0,'0'0'221'0,"0"0"-19"0,0 0 8 0,0 0-9 0,0 0-43 0,0 0-41 0,0 0-26 15,0 0-15-15,-124-48-10 0,91 48-6 16,-5 5-12-16,-3 3-5 0,0 1-9 0,0 2-5 16,-1 3-1-16,2 0-9 0,0 2 1 0,2 2-8 0,5 0-7 15,5-1 4-15,8 3-6 0,8 0 0 16,9-2 0-16,4 1-4 0,9-2 1 15,9-1-1-15,7-1 1 0,10-2 2 16,5-3 2-16,3-3 0 0,5-4-3 0,-1-3 4 16,-1 0-7-16,2-2 1 0,-1-6 4 0,-4-2-11 0,-2-3 10 15,0-1-5-15,-5-2-3 0,0-1 9 0,-6-3-5 0,-1-1 2 16,-6 1 2-16,-2-2-3 0,-5 3 2 16,-4 0-1-16,-3 0 2 0,-3 2 0 0,-4 2 2 15,1 4 3-15,-4 2-4 0,0 2 3 16,-1 3-4-16,-3 3-2 0,0 1 1 15,-3 0-5-15,-1 6 4 0,1 2-2 0,-1 2-2 0,1 4 8 16,4 1-6-16,2 1 3 0,1 2 1 0,5-2-6 16,9 2 3-16,3 2-1 0,10-1 0 15,5-1 4-15,5 1-2 0,2-2 0 16,4-1-1-16,-2 0 0 0,2-2-4 0,0-1 1 16,4-3 0-16,-7-1-9 0,-3-2 24 0,-2-1-4 0,-3-2-2 15,3 0 12-15,5 1-27 0,4-2 6 0,2 0 0 16,4-1-6-16,1-1 6 0,0-1-4 0,-2 0 2 15,-5 0 1-15,-2-3 1 0,-3-2 4 16,-7-2-1-16,-2 1 6 0,-3-2-7 16,-4-1 2-16,-5 0 6 15,-1 0-12-15,-4 0 14 0,-2-2-3 0,-4 2-1 0,-4-1 15 16,-3 1-12-16,0 0 0 0,-3 0-4 0,-6 1-14 16,-7 2 11-16,-1-2-1 0,-6 3 7 0,-3 1 4 0,-4 0-5 15,-2 2 2-15,-3 2-7 0,-1 0 4 16,1 0-2-16,-1 6-2 0,7 2 3 15,3 2-5-15,5 3 5 0,7 2-6 0,5-1-1 16,7 2 7-16,2 1-9 0,13-1 6 0,5 0-1 16,7 1-10-16,5-4 9 0,4 0-6 15,3-3 0-15,1-2 7 0,1-2-5 0,0-4 3 0,-11 0-2 16,1-2 4-16,-11 0-3 0,2-4 15 0,-2 0 0 16,1-4-9-16,-1-1 8 0,0-2-16 0,1 0-1 15,-1-6 13-15,-2 2-11 0,3-6 7 0,0-6 4 16,-3 1-11-16,-1-4 18 15,-2 2 1-15,-5 1 5 0,1 0 14 0,-4-1-9 0,-2 1 4 0,-3 1-8 16,1 8-8-16,-1-4-3 16,0 7-5-16,-7-1 2 0,2 1-3 0,2 9 5 15,-9 0-1-15,-3 6-5 0,-2 15 9 0,-8 10-25 16,6 14 1-16,3 9 2 0,2 8-14 0,1 3 28 16,1 4-10-16,3 0-3 0,2 0-4 15,0-1-21-15,-1 0-27 0,1 1-53 0,-1-1-97 0,2-15-299 16,5-18-1218-16</inkml:trace>
  <inkml:trace contextRef="#ctx0" brushRef="#br0" timeOffset="134219.0013">9168 17488 2245 0,'0'0'195'0,"0"0"40"0,0 0 8 16,0 0-25-16,0 0-29 0,0 0-63 15,0 0-48-15,0 0-33 0,0 0-17 0,0 0-8 16,0 0-5-16,0 0-4 0,0 0-1 0,0 0-3 15,-8-1 2-15,31 4 1 0,12-1 4 0,8-1 1 16,8-1-6-16,9 0-3 0,10 0-23 16,5-5-28-16,6-3-40 0,6-3-84 0,4-2-197 15,-24 2-867 1,-19 3-506 0</inkml:trace>
  <inkml:trace contextRef="#ctx0" brushRef="#br0" timeOffset="134441.475">11205 17283 1917 0,'0'0'743'0,"0"0"-525"0,0 0-6 0,0 0 5 0,0 0-46 0,0 0-59 0,0 0-44 15,0 0-22-15,0 0-20 0,0 0-11 0,0 0-8 0,0 0-7 16,0 0 1-16,0 0-2 16,77-4 3-16,-51 4 0 0,3 0 1 0,3 0 1 0,4 0-9 15,3-1 0-15,6 0-16 0,6 0-13 16,5 0-19-16,6 1-27 0,4-1-35 0,5 0-55 0,5-2-116 15,-20 2-375-15,-17 0-981 0</inkml:trace>
  <inkml:trace contextRef="#ctx0" brushRef="#br0" timeOffset="134671.8473">14145 17154 2809 0,'0'0'230'15,"0"0"-48"-15,0 0-22 0,0 0-22 16,0 0-28-16,0 0-31 0,0 0-28 0,0 0-21 15,0 0-19-15,0 0-2 0,0 0-10 0,0 0 1 0,0 0 1 16,0 0-26-16,42-45-24 0,-30 45-79 16,-2 0-219-16,-4 1-1081 0</inkml:trace>
  <inkml:trace contextRef="#ctx0" brushRef="#br0" timeOffset="135841.5859">15269 17051 547 0,'0'0'469'0,"0"0"-197"16,0 0 24-16,0 0-16 0,0 0-6 0,0 0-79 15,0 0-92-15,0 0-46 0,0 0-21 0,0 0 2 16,0 0 16-16,0 0-6 0,-32 50-7 15,29-39-2-15,-1 1-11 0,2-3 0 0,1-1-4 16,1-2-5-16,0-1 3 0,0-2-6 0,0 0 7 16,1-2-4-16,2-1 6 0,2 0 6 15,-2 0 3-15,2-3 7 0,-1-2-10 0,-1-1-2 16,3-2-7-16,-2-2-2 0,1 0 8 0,-3-2-7 16,-1 1 3-16,0 1-1 0,-1-4-7 15,1 3 11-15,-1 0-7 0,0-1 4 16,0 0-2-16,-1 3-5 0,1-1 1 0,0 3-7 15,0 2-3-15,0 2-3 0,0-1-1 16,0 2 0-16,0 1-1 0,0 1 1 0,0 0-4 0,0 0-7 16,0-2 10-1,0 2-16-15,0 0 3 0,0 0 4 0,0 2-25 0,0 1-9 16,0 1-43-16,0-1-66 0,0-1-144 16,0 0-504-16,1-1-858 0</inkml:trace>
  <inkml:trace contextRef="#ctx0" brushRef="#br0" timeOffset="137653.2973">16594 16733 1609 0,'0'0'469'16,"0"0"-180"-16,0 0 6 0,0 0-52 0,0 0-29 0,0 0-47 0,0 0-44 0,0 0-36 16,0 0-30-16,0 0-28 0,0 0-13 0,0 0-1 15,0 0 1-15,-49-5 5 0,37 38-4 0,-1 0-4 16,3 1 0 0,0 1-2-16,-1 1 4 0,1 2 0 0,1 0-6 0,3 0-5 0,-3 0-10 15,2 1 0-15,3-5 2 0,-2-4 8 0,4-4-1 16,1-6-3-16,1-7 1 0,0-4-6 15,0-6 6-15,0-2 5 16,1-1 0-16,1-3 5 0,3-7-6 16,0-5-2-16,3-3 2 0,2-3 0 15,-1-5 5-15,1-2 4 0,0-3-4 0,-1-5-7 16,2-4-2-16,2-4-4 0,0-8 2 16,3-2 6-16,0-4 3 0,2-7-4 15,1 2 3-15,2-2-9 0,1 1 4 0,-3 3 5 0,1 6-3 0,0 8 1 16,-3 10-4-16,-3 8-5 0,-4 8 8 15,-1 6 3-15,2 4 4 0,-5 6 2 0,-1 4-4 0,2 1-6 0,-2 6-4 0,3 7-4 0,0 5 4 16,2 7 2-16,-2 7 6 0,2 3-5 0,-1 5-1 16,-4 3-3-16,5 1 1 0,-4 1 6 15,-1 4-3-15,0-1 0 0,-1 2-3 0,-2 2-7 16,5-4-3-16,-5 0-9 0,2-4-6 16,1 0-12-16,-3-4-20 0,2-3-19 0,-3-2-35 0,0-2-31 15,-3-5-48-15,-5-3-97 16,-1-4-239-16,1-6-582 15,3-7-186-15</inkml:trace>
  <inkml:trace contextRef="#ctx0" brushRef="#br0" timeOffset="138009.0358">16629 16950 1254 0,'0'0'541'15,"0"0"-464"-15,0 0 67 0,0 0 40 0,0 0 12 16,146-13-43-16,-97 11-61 0,8-2-39 0,3-3-15 15,2-1-13-15,2-6-9 0,3-2 0 16,-2-2-1-16,1-5 6 0,-4-2 5 0,-6-1 17 16,1-5 21-16,-6-1 15 0,-7-2 19 0,-3-1 1 15,-4-2-1-15,-7 2-4 0,-6-4-12 16,-4 0-11-16,-4 1-14 0,-8 1-4 0,-5 4 1 16,-3 2-8-16,0 4 3 0,-6 4-11 15,-2 4-13-15,0 2 1 0,0 5-2 0,0 5 2 0,0 1 0 16,5 3-8-16,-2 3-9 0,2 0-6 0,1 3-2 15,0 7 1-15,-2 2 2 0,2 8-2 16,0 2-1-16,1 7-2 0,1 0-1 0,2 6 2 16,5 3 10-16,3 3-7 0,-2 4-2 15,5-1-3-15,-1-1-10 0,-1 2 9 0,0 2 2 16,0-4 3-16,-2 2 1 0,1-3-12 16,-2-1-12-16,0-5-15 0,-4-4-13 0,2-5-23 0,-4-3-11 15,-1-1-25-15,-1-7-30 0,0 0-29 16,0-8-66-16,-5-3-166 0,2-2-618 0,1-2-634 0</inkml:trace>
  <inkml:trace contextRef="#ctx0" brushRef="#br0" timeOffset="138338.7335">17552 16745 2201 0,'0'0'285'0,"0"0"26"0,0 0-64 0,0 0-51 0,0 0-70 16,0 0-46-16,0 0-23 0,0 0-7 15,0 0-9-15,0 0 1 0,0 0-4 0,155-58-5 0,-108 56-1 16,4-1-6-16,1 1-5 0,1-1 1 0,-1 0 1 16,4-1-1-16,-2 1-3 0,-3-2-6 15,1 2-6-15,-3-2 1 16,-5 2 1-16,-1-1 3 0,-6 0 1 0,-4 2 1 16,-6-1 0-16,-8 1-6 0,-4 1 3 15,-6 0-2-15,-4 1 6 0,-3-1 5 16,-2 1-3-16,0 0 1 0,0 0-8 0,0 0 2 15,0 0 1-15,-1 0-13 0,-1 0 0 0,0 0 0 0,1 0 0 0,0 0 0 16,-1 0 0-16,2 0 0 0,0 0 0 0,0 0 0 16,0 0 0-16,0 0 0 0,0 0 0 15,0 0-7-15,0-2-17 0,0 2-11 16,0-1-16-16,0 0-23 16,0 0-25-16,0 0-45 0,0-1-87 0,0 1-420 15,-1-1-1141-15</inkml:trace>
  <inkml:trace contextRef="#ctx0" brushRef="#br0" timeOffset="140975.8738">18838 17141 885 0,'0'0'872'0,"0"0"-725"15,0 0 76-15,0 0 29 0,0 0 11 16,0 0-44-16,0 0-77 0,0 0-39 0,0 0-24 0,0 0-18 16,0 0-8-16,0 0-10 0,-17-83-15 0,26 65-8 15,5-5-5-15,3-3-2 0,5-1-3 16,4-2 2-16,4-2-6 0,4-1-4 0,2-4 3 15,0-1-3-15,0 0 4 0,-1-3 3 16,-1 1-3-16,-2 0 3 0,-4-1-4 16,-6-1 3-16,-3 1 0 15,-7 1 4-15,-1 4 2 0,-6 3 0 16,-4 3 6-16,-2 6 3 0,-2 4 2 0,-3 4 9 0,-4 2-5 0,-1 6 0 16,-3 6-11-16,-1 1-12 15,-5 10-1-15,-2 8-6 0,-3 6 4 16,-1 6 2-16,1 7-2 0,5 2 0 0,3 4-6 0,4 0 1 15,7 0 1-15,4 1 0 0,2-3 5 0,8-1-4 0,7-1 4 0,9-5-7 16,6-5-2-16,3-2 7 0,10-6-6 0,3-6 10 0,6-6-4 16,-1-6-4-16,4-3 3 0,-2-6-2 15,-1-7 3-15,-4-3-2 0,-4-4-2 0,-2-2 1 0,-6-4-5 16,-2-3 2-16,-4-2-1 0,-3-3 4 0,-2-3 5 16,-5-4-1-16,-1-3 0 0,-3-3-4 0,-1-2-1 15,-4 1 2-15,-1-2 0 16,-4 4 2-16,-1 1-1 0,-4 5-2 0,-1 5 7 15,0 6-5-15,-3 6 2 0,-5 4 2 0,2 6-4 16,1 6 4-16,-1 2-7 0,2 4 0 16,-1 1-1-16,0 6-3 0,-1 6 5 0,0 8-1 0,-3 5 1 15,0 4-1-15,2 3-3 0,0 4 2 0,2 1-1 16,3 6 5-16,-1 1 0 0,3 3-2 16,0 0 1-16,2 0-3 0,-2-1 0 0,2-3 0 15,6-5-12-15,4-5-7 0,-1-4-9 0,5-5-8 16,3-8 3-16,2-3 1 0,3-9 8 15,0-4 13-15,2-1 2 0,-1-10 5 0,1-3 0 16,-1-3-3-16,2-1 3 0,-2-2 1 16,1 1-1-16,0-1-2 0,-2-2-1 0,-1 4-3 15,0-3 1-15,-2 2 3 0,-2 2-1 0,-4 2 6 16,-2 2-1-16,-3 4-3 0,-2 3 6 0,-6 2-3 16,1 3 7-16,-2 1-3 0,-1 0-10 0,0 4 0 15,0 6-4-15,0 4 6 0,0 3 9 16,0 2 4-16,4 1 0 0,1 0-1 15,1-1-3-15,7-1-2 0,5 0-1 0,6-4 4 16,6 1-1-16,3-4 6 0,6-1-4 0,5-4-4 16,1-3 6-16,4-3-3 0,1-3 5 0,-3-4 5 0,-3-2-5 15,-2 0-1-15,-2-2-3 0,-5-1-3 16,0-3 4-16,-4-3 5 0,-1 0 5 0,-4-3 0 16,-4-1 9-16,-4-1 1 0,-5-2 6 0,-7 1 11 15,0 2-3-15,-5 2 5 0,-1 5-1 16,0 2-8-16,-7 5-3 0,-5 2-6 15,1 4-4-15,-8 2 2 0,-1 5-10 0,-2 6-5 16,-5 4-6-16,2 2-6 0,-1 6 4 0,3 0 3 0,3 1 1 16,7 1 1-16,3-3-4 0,6 2-2 15,4-5 0-15,3 3 0 0,10-2-1 0,1-1 5 16,4-1-6-16,5 0-14 0,2-2-7 16,-2-4-16-16,5-1-9 0,-7-4-12 0,-1-1-28 15,-1-5-36-15,-8-1-59 0,0 0-108 0,-5 0-258 0,-2 0-655 0</inkml:trace>
  <inkml:trace contextRef="#ctx0" brushRef="#br0" timeOffset="141238.2487">19172 16438 1572 0,'0'0'862'0,"0"0"-844"0,0 0 34 0,0 0 6 16,0 0 8-16,0 0 3 0,0 0-35 16,0 0-3-16,0 0-9 0,0 0-3 0,133 6-6 15,-70-12-26-15,4-1-106 0,-15 0-460 0,-16 3-1018 0</inkml:trace>
  <inkml:trace contextRef="#ctx0" brushRef="#br0" timeOffset="144358.2631">22261 16654 2195 0,'0'0'73'0,"0"0"37"15,0 0 42-15,0 0 6 0,0 0-28 16,0 0-58-16,0 0-46 0,0 0-9 16,0 0 4-16,0 0 3 0,0 0 5 0,0 0-2 15,75 45 0-15,-36-42-4 0,5-3-8 0,2 0-3 0,5-5-4 16,0-2-1-16,-2-2 1 0,0-3-1 16,-7-1 4-16,-3 0-2 0,-7-2-1 0,-4 0 11 15,-8-3-5-15,-5-1 9 0,-5-1-1 16,-4 1-1-16,-7-1 2 0,-3-2-8 0,-7 2 2 15,-2 0-7-15,-6 3-1 0,-3-1-2 0,-4 4-6 16,-1 2 3-16,-4 2-5 0,-3 5 6 16,0 3 3-16,-4 2-7 0,-2 2 8 15,2 7 0-15,1 5 2 0,-2 2 7 0,-1 4-5 16,7 2-3-16,2 2-1 0,4 1-4 0,9 2 1 0,4 0-4 16,5 2 0-16,1-1 1 0,7-1 1 0,1 1-3 15,0-2-2-15,9-4 5 0,1 0-6 0,3-1 4 16,5-1 3-16,2-4-10 0,1-1 10 15,-1-3-5-15,7-4 2 0,-2-1 8 0,3-1-11 16,1-4 5-16,2 0-3 16,1-2-6-16,1 0 7 0,4-5-2 0,1-1 4 15,-2-1 0-15,2 0-1 0,1 1 1 0,-5 1-7 0,5-1 5 16,-6 0-3-16,2 2-1 0,-3 0 5 0,-2 2-7 0,-1 0 6 16,-2 1-3-16,1-1-2 0,-6 2 8 15,3 0-5-15,-3 3 3 0,-3 2-2 0,2 0-3 16,0 1 0-16,-2 0 0 0,3-2 2 0,1 1-1 15,4 0 2-15,4-1 0 0,2-1-3 0,8-2 5 16,2-1-7-16,6 0 3 16,9 0 3-16,1 0-11 0,4-3 12 0,1-1-4 15,6 0 0-15,-1 0 9 0,0 0-8 0,-3 0 3 0,3-1 2 16,-6-1-8-16,-2-1 2 16,-1-2-3-16,-7-3 2 15,-2-2 2-15,-4 2 2 0,-5-3 1 0,-4 2-4 16,-5-4 9-16,-3 2-8 15,-8-2 1-15,-1 0 4 0,-2 3-8 0,-9 0 10 0,-2 0 0 0,-3 2 1 16,-2 2 9-16,-3 0-3 16,0 2 5-16,-6 0-3 0,-3 2-6 0,-2 2-2 15,-9 2-7-15,-1 2 4 0,-3 0-2 0,-7 7 2 0,-6 2 1 16,-3 4-5-16,-2 1 4 0,-2 1-4 0,0 0 1 0,9 0 2 16,4 0-7-16,10 2 5 0,7-1-3 0,9-1-6 0,5 0 12 0,9 0-9 15,10-1 6-15,6-2 0 0,11-3-7 16,7-4 6-16,2-5-3 0,8 0 4 15,-2-9 0-15,-1 0-2 0,-2-1 1 0,-1-3-4 16,-3-1 1-16,-4-2 1 0,-3-2-2 16,-6-3 5-16,-2-2-5 0,-5-4 4 0,-4-2 0 0,-7-5-2 15,1 0 9-15,-3-4-8 0,-6 2 5 16,0 1 0-16,-7 1-10 0,2 0 9 0,-4 3-3 0,-5 1 1 16,-2 2 9-16,-2 5-6 0,-1 0 8 15,2 5-2-15,1 3 8 16,0 5 3-16,4 3-1 0,3 3 8 15,1 2-12-15,1 2 1 0,1 0-8 0,-1 4-10 0,2 5 3 0,0 6-3 0,2 7-1 16,-2 7 5-16,3 3-5 0,4 4 2 16,1 3 4-16,7 0-1 0,-2 5 5 15,2 2-5-15,1 1 4 16,1 1-7-16,-4-2 3 16,0 0-3-16,-3-2 0 0,2 0 2 0,-1-1-10 0,-2-2-5 15,-1-1-24-15,2-3-43 0,0-5-46 0,-2-2-100 0,-3-9-358 0,-1-9-1141 0</inkml:trace>
  <inkml:trace contextRef="#ctx0" brushRef="#br0" timeOffset="145437.766">26112 16508 2476 0,'0'0'146'0,"0"0"4"0,0 0 39 16,0 0-11-16,0 0-15 0,0 0-34 0,0 0-50 15,0 0-30-15,0 0-18 0,0 0-15 0,0 0 2 16,0 0-1-16,-122 39 0 0,111-9 4 0,1 0-7 16,4 0-1-16,6 0-8 0,0-1-2 15,5-2 0-15,7 0 0 0,1-3 4 0,6-1-2 16,1-2 0-16,4-4-2 0,3-2 0 0,1-4 2 15,3-3-2-15,1-4 5 16,-1-3-4-16,1-1-6 16,1-2 4-16,-2-7-6 0,-1-4 8 0,-3-2 4 0,-3-2-2 15,-3-2 1-15,-1-3-6 0,-5-1 0 16,-2-3-3-16,-1 0 6 0,-4 1 2 0,-3 0-1 16,-2 6 2-16,-3 1-4 0,0 3-4 0,0 3 6 15,-5 3-3-15,0 2 4 0,2 3-1 0,0 3-5 16,0 1 1-16,1 0-7 0,-1 1 4 15,-2 5 3-15,2 4-2 0,0 4 3 0,0 2-4 0,2 1-4 0,1 1 2 0,1 0 2 16,7 0 5-16,1-1 0 0,2 1 1 16,7-1-7-16,1 0-1 0,4-4 2 0,2 0-3 15,2-3 7-15,3-2-3 0,0-2-3 0,-2-3 0 16,1-3-6-16,-2 0-2 0,1-2 3 0,-4-5-1 16,0-1 2-1,-1-5 0-15,-2-1-2 0,-1-2 5 0,-3-4 3 0,-2-1 7 16,-2 1 1-16,-3-1-3 0,-3-1 0 0,0 1-5 15,-4-3 2-15,-2 2-3 0,0 1 4 16,-2 2 1-16,1 2-1 0,0 2 3 0,0 3-3 0,-1 4 1 16,1 2 1-16,0 3-2 0,0 3-1 0,0 0-6 15,0 4-5-15,0 4 3 0,4 5 3 16,1 4 4-16,3 2 2 0,5 2-3 16,3 2-1-16,3-3-1 0,7-1 1 0,2-2 2 0,5-2 3 15,3-4 1-15,3 0-1 0,3-5-2 16,2-3-2-16,-2-3-1 0,-1 0 5 0,-1-7-3 0,-1-1 5 0,-6-4-2 15,-1-1-4-15,-2-4 2 16,-1-3-2 0,-4-3 4-16,0-4 6 0,-5 0-3 0,-5-2-4 15,-1 0 0-15,-5 3-6 0,-5 1 6 0,-2 6 4 0,-2 2 3 16,-2 4 0-16,-9 3-1 0,1 2-5 0,-4 3 0 0,-2 4 2 16,-4 1-4-16,1 4 6 0,-3 6-3 15,1 3-7-15,2 4 3 0,2 0-2 0,4 3 3 16,7 2 7-16,5 3-5 0,1 1-1 0,10 3-5 0,5-1-3 15,6 1 3-15,10-4 2 0,1-1 4 0,6-4-7 16,4-2-11-16,-1-3-24 0,5-2-22 16,-1-5-27-16,1 0-38 0,0-5-62 0,4-3-117 15,-15 0-295-15,-10 0-644 0</inkml:trace>
  <inkml:trace contextRef="#ctx0" brushRef="#br0" timeOffset="146704.0481">28584 16173 1241 0,'0'0'507'0,"0"0"-51"15,0 0-133-15,0 0-58 0,34-126-48 16,-31 117-57-16,-1 5-50 0,-1 4-45 0,0 0-26 16,5 7-17-16,-4 6 2 0,-1 5 9 0,2 5 6 15,2 6-5-15,-4 4-4 0,3 3-10 0,0 4-7 16,-1 2-1-16,2 0-5 0,0 2 2 16,2 2 1-16,-3-1-3 0,4 1-1 0,-1-4-3 15,4-5-8-15,-1-7-1 0,4-7 0 0,-2-6-5 16,6-7 2-16,1-4-4 15,1-3-3-15,2-3 3 0,-1-5-1 16,7-4 5-16,-1-1 4 0,1-3-5 16,2-1-4-16,3 0 1 15,1 0-3-15,-1 0 2 0,1 0 2 0,-1 2-5 0,-4 5-1 0,-1 0 5 16,-1 3 1-16,-4 2 2 0,3 2 4 0,-2 0-3 0,3 1 5 0,3 4-2 16,2 2-3-16,5-1 4 0,5 2 4 15,2 0 4-15,7 0 5 16,5 2-5-16,1-2-5 0,4-2 0 0,0 0 2 0,0-1 0 15,-3-2 1-15,-5-2 0 0,-3-1 1 16,-7 0-2-16,-3-3 0 0,-8-4 4 0,-7 0 5 0,-10-1 9 16,-7-1 16-16,-6-1 3 0,-2-3 1 15,-5 1-4-15,-8-1-4 0,-3-1-2 0,-4 0 0 0,-2 3-3 16,-4 2-4-16,3 3-2 0,-1 2-5 16,1 2 5-16,2 2 3 0,4 0-2 15,1 5-3-15,3 2-7 0,-3 4-8 0,5 1 0 0,1 4 2 0,2-1-2 16,5 1 1-16,2 2-5 15,1 1-2-15,3-3 1 0,6 4 0 0,4-4 6 0,3 0 6 16,2-1-6-16,1-1-4 0,-2-2-9 0,4-5-6 16,2-2 3-16,0-3 5 0,0-2 5 0,0 0 1 15,1-5 2-15,-3-3-4 0,1-3 2 16,-1-1-1-16,-3-1 1 0,-1 0 5 16,-1 1-3-16,1-1-3 0,-3-2 4 0,0 0-3 0,0 0 4 15,-1 0 6-15,-1 1-8 16,1 3 3-16,-6 1-6 0,1 3 1 0,-6 1 1 15,3 3 3-15,-4 0 2 16,-1 3 0-16,1 0-2 0,-1 0-5 16,0 4 1-16,0 1 1 0,0 2 3 0,0 2 2 0,1 2-3 0,-1 1-2 0,0 2-4 15,0 2 2-15,2-2 4 0,5 3 1 0,2-1 3 0,2-2-3 16,2 0-4-16,5-1-3 0,2-2 5 16,1-2 5-16,2-2 0 0,4-3 1 15,-3-3-2-15,6 0-6 0,0-1 2 0,2 0 2 16,2-1-4-16,-2-3 6 0,-1-2-3 0,-2-2-2 15,-5-3-1-15,2 2 0 0,-5-2 6 0,-5 1 6 16,-1-1-3-16,-3-3-3 16,-2-2-3-16,-2 0-3 0,-4-6 2 0,4 1 3 0,-4-1-1 0,2-1-2 15,1 2-3-15,-2 2-4 0,3 2-5 16,0 4-1-16,1 3 0 0,-4 2 2 0,5 3-3 16,-4 4-5-16,-2 1-2 0,-1 0-1 15,3 6 5-15,-3 3 4 16,2 1-3-16,0 4 2 0,1 2 0 0,2 0 1 0,-2 3 9 15,4 0 0-15,0-3-1 0,2 0 2 0,4 0-9 0,-2-2-2 0,5-2-2 16,1 1 0-16,0-3 1 16,1-1-2-16,0-2-7 0,0-1-2 0,5-2 7 15,-3-3 4-15,4 0 12 0,-2-1 5 0,-1 0-1 16,-1 0 0-16,-2-2-3 0,-2-2-2 0,-5-1 4 16,-2 1 2-16,0-1 5 0,-5-2 2 0,2 0-7 15,-2 0 4-15,-1-1-3 0,2 1 1 0,2-2 0 16,0 0-2-16,5 0-2 0,-1 1 1 15,0-3 2-15,3 2-5 0,3 0 2 16,0 0 3-16,0-2-7 0,1 2 10 0,-1 0 2 16,-1 0-3-16,0 3 11 0,-4-1-2 0,2 1 4 15,-5 2 1-15,-1 1-8 0,0 0-1 16,-1 1-7-16,3 1-3 0,1 1 7 0,0 0-4 0,3 0-1 16,3 2-1-16,0 2-7 0,1-1 3 15,2 2 4-15,3 0 1 0,2 1 1 0,4-1-1 0,2 0-3 16,1 0 0-16,2 0 2 0,3 0 1 0,1 0 1 15,0-2 2-15,1-2-3 0,-1-1-2 16,-1 0-2-16,1-5 1 0,-5-5 4 0,-4-2 4 16,-4-1 3-16,-5-3-1 0,-4-1 5 0,-6-1-3 15,-2-2 3-15,-6 1 2 0,-2 2-4 16,-3 0 1-16,0 2-4 0,-8 1-4 16,-3 3 4-16,1 1-3 0,-4 5 5 15,-5 0 4-15,-4 4-9 0,-4 1 2 0,-2 2-2 0,-4 7 0 16,0 4 1-16,1 2 2 0,3 2-1 0,5 2-5 15,6 2 2-15,5 1-8 0,7 2 0 0,1 1 6 16,6 0-4-16,6 0 6 0,6-1-4 16,5-4-7-16,7-1 5 0,4 0-2 0,8-2 2 0,5-1 1 15,3 0-15-15,6 0-15 0,4-2-30 16,-2-1-53-16,5-1-113 0,-15-4-520 0,-15-3-997 16</inkml:trace>
  <inkml:trace contextRef="#ctx0" brushRef="#br0" timeOffset="148444.3802">15301 17892 1377 0,'0'0'333'0,"0"0"-124"0,0 0 56 0,0 0 27 0,0 0-10 16,0 0-45-16,0 0-70 0,0 0-69 0,0 0-22 16,0 0-20-16,-122-104 5 0,100 104 21 15,-2 0-12-15,-2 5-17 0,-3 5-14 0,-3 4-21 0,-4 4-9 16,-2 2 12-16,-2 6 1 0,1 2-18 15,0 1 2-15,6 5-25 0,2 2 15 0,2-2 11 16,9 2-2-16,1 1 3 16,7-4-23-16,9 0-6 15,3-4-2-15,1-1 16 0,11-5 15 0,8-3 2 16,2-5 3-16,10-5-14 0,6-2 2 0,2-6 8 0,2-2-17 16,5-1 24-16,-2-8-24 15,3-4-12-15,-6-4 24 0,1-3-17 16,-4-2 20-16,-3-4 15 0,-5-1-7 15,-6-3 0-15,-3-2-10 0,-5 0-6 0,-3 0 1 16,-4 1 7-16,-3-1 21 0,-5 4-11 0,-2 2 3 0,0 3-14 16,-1 3-15-16,-3 3 20 0,-3 4-17 15,-4 6 14-15,2 2-7 0,-1 5-15 0,-1 1 17 16,-1 8-12-16,-3 5 5 0,2 6 18 16,1 1-16-16,-1 3 5 0,0 3-16 0,8 2-12 0,0 2 7 15,8 0 2-15,0 0 19 0,9-2-7 0,10 3-6 16,7-3-23-16,7-2-33 0,6-1-6 0,7-5-15 0,3 0 5 0,2-6 17 0,6-2-9 0,1-7 14 15,-1-2 3-15,1-4 22 0,-2 0 34 16,-3-8 1-16,0-3 14 0,-3-3-13 0,-6-4-7 16,-3 0 12-16,-4-4 2 0,-7-2 12 0,-3-2 6 15,-7-2-6-15,-5 0 7 0,-6-2-5 16,-4 1 10-16,-2 1 6 0,-6 1 10 0,0 2 8 16,-6 3-13-16,-5 3 1 0,-1 1-19 15,-6 5-3-15,0 5 8 16,-3 3-12-16,0 4 8 0,-3 1-14 0,-2 7-18 15,3 4 6-15,0 6-11 0,3 2 10 0,2 4 9 16,6 2-7-16,6 1-1 0,5 5-13 0,1-3-1 0,12 1 1 16,8-2 6-16,9 0 7 0,2-1-9 0,9-5 1 15,6-2-21-15,2-3-9 16,7-4 23-16,-1-2-15 0,5-5 6 0,-2-3-6 16,-1-2-32-16,-2-2 23 0,1-7 11 0,-10-4 25 0,2-1 20 15,-9-6-4-15,-4-2 2 0,-5-4-9 0,-5-4 3 16,-5-2 1-16,-3-6 7 0,-4-2 11 0,-5-11-7 15,-1-12 9-15,-7-1-26 0,-2-1-6 0,-11 14 18 16,2 13-2-16,-6 9 26 0,4 10 0 16,-4 5-10-16,6 4-4 0,-1 7-10 0,-1 3 1 0,2 4-6 15,2 10-8-15,-1 4-1 0,1 6-10 16,1-1-2-16,6 0 1 0,1 0 13 0,0 0 12 16,4 4-1-16,-2 6-4 0,4 2-24 15,3 6-13 1,0 4 11-16,4 1-7 0,1 1 0 0,0-1-10 0,0-4-29 15,-1-2 9-15,5-6-6 0,-3-4 34 0,0-7 19 0,3-4 8 0,-2-8 5 0,2-3-24 16,1-5 7-16,-1-3-9 16,4-5 18-16,0-5 16 0,-1-4-6 0,3-3 5 0,0-3-12 15,5-3-4-15,-3-2 13 16,4-2-2-16,0-1 16 0,2-2-10 16,0 0-19-16,-1 2 8 0,1 2-3 15,0 2 16-15,-1 2 13 16,0 8-10-16,-1 2-3 0,-5 3-16 15,0 7 2-15,-4 2-3 0,0 1 0 0,-2 8 24 0,-5 4-22 0,0 1 12 0,-4 5-18 16,-1 4-16-16,-3 0 30 0,1 1-22 0,-2 2 19 16,-3 0-8-16,1-2-21 0,0 1 4 0,-1-3-8 0,0-2-20 0,1-3-16 15,-1-2-56-15,3-3-118 0,-2-6-340 16,1-1-753-16</inkml:trace>
  <inkml:trace contextRef="#ctx0" brushRef="#br0" timeOffset="148667.3342">17281 17395 2235 0,'0'0'128'0,"0"0"14"0,0 0-7 16,0 0-28-16,0 0-53 0,0 0-28 0,0 0-16 16,0 0-20-16,0 0-38 0,0 0-72 15,119-41-90-15,-97 49-406 0,-7-3-930 0</inkml:trace>
  <inkml:trace contextRef="#ctx0" brushRef="#br0" timeOffset="149600.2792">18211 17870 2812 0,'0'0'84'0,"0"0"28"0,0 0-16 0,0 0 6 16,0 0 13-16,0 0-31 15,0 0-18-15,0 0-21 0,0 0-4 0,0 0-18 16,0 0-30-16,0 0 12 0,0 0-16 0,9 138 19 0,3-116 11 16,1 1-21-16,5-3 8 0,5-2-13 0,4-1 8 15,5-5 5-15,1-2-10 0,4-3 7 16,-1-4-16-16,2-2 5 0,-3-1-6 0,0-3-5 15,-4-4 23-15,-6-2-11 0,-1-3 17 16,-4-1-5-16,-5-3-16 0,-3 0 26 16,-5-2-17-16,1-2 9 15,-5 2 7-15,-2 0-17 16,-1-1 11-16,0 2-13 0,-1 0 3 0,-4 5 0 0,-2-2 12 16,0 6 11-16,1 1-9 0,-3 3-18 0,1 4 1 15,0 0-3-15,-2 4 15 0,1 4 3 0,2 3-3 0,-1 3-3 0,1 2-18 0,2 2 7 16,2 2-12-16,3 1 13 0,2 0 13 0,4-1-18 15,6 1 14-15,5-2-12 0,3-1-12 16,1-5 22-16,8-1-16 0,-2-4 1 0,2-2-2 16,1-3-10-16,0-2 4 15,0-1-3-15,-1-2 10 0,-2-5 14 0,-2-1 3 16,-1-2 1-16,-4-4-6 0,-1-4-18 0,0 0 20 16,-3 0 8-16,-1-3 13 0,-2 1 1 0,-2 0-1 0,0-1-1 0,-3 3-7 15,-2-2 19-15,0 4-15 16,-2 1 7-16,-3 1 0 0,1 1-19 0,1 3 14 15,-2 1-17-15,0 2 13 0,1 1 10 0,-2 2-10 0,0 3 1 16,1 0-23-16,1 1-1 16,1 0-4-16,1 2 6 0,0 7 14 0,3 0-11 15,3 4-3-15,0 1-5 0,1 2-9 0,1 1 27 0,3 2-12 16,-1 1 17-16,2-2-8 0,3-1-33 0,1-2 17 16,0-1-18-16,5-6 15 0,0 0 19 15,3-5 1-15,3-3 1 0,3 0-13 16,1-7 0-16,0-4-2 0,3-1 7 15,2-3 25-15,-1-5-16 0,0-1 13 0,1-5-12 0,8-8-13 16,4-11 13-16,2-9-15 0,-6-1 13 0,-12 5-1 16,-8 5 0-16,-11 4 8 0,-4 1-2 0,-6 2 2 15,-4 4 9-15,-3 4-1 0,-5 5 4 16,-8 3-7-16,-3 7-2 0,-5 4-6 16,-4 6-5-16,-7 5 5 0,-2 3-12 0,-2 7 8 0,-4 7-7 15,5 5-2-15,1 0 8 0,5 8-10 0,4 0 5 16,7 5 0-16,6 2-12 0,3 3 8 0,8-4-7 15,1-4 4-15,1-2 25 0,8-2-5 16,2 3 0-16,3 3-18 16,3 3-15-16,2 2-4 0,3 4 4 0,2 0 19 15,1 2-7-15,-4-1 8 0,1-1-12 0,-1-3-20 0,-3 1-8 0,-1-4-14 16,-7-9 14-16,-1-2-14 0,-4-8-30 16,-5-1-77-16,0 0-313 0,0-7-854 15</inkml:trace>
  <inkml:trace contextRef="#ctx0" brushRef="#br0" timeOffset="150820.4813">1479 10247 507 0,'0'0'665'0,"0"0"-139"0,0 0-129 0,0 0-101 0,0 0-47 0,0 0-36 0,0 0-44 15,0 0-40-15,0 0-38 16,0 0-38-16,0 0-19 0,-105-30-15 0,105 30-5 0,0 0 0 16,0 0-3-16,1 0 9 0,8 0 11 0,10 2 10 15,9-2-4-15,13 1-2 16,5-1-9-16,7 0-10 0,2 0 2 0,-2 0-4 15,0-2-6-15,4 1 4 0,-3-1-3 16,0 1 0-16,1 0 2 0,-4 2-8 0,0-2 2 16,-7 1-2-16,-3 0 1 15,-1 0 3-15,-10 0-1 0,-3 1-1 0,-9-2 0 0,-1 1-2 0,-7-1 1 0,-2 1 1 16,-6 0-1-16,2 0 4 16,-4 0-1-16,0 0 0 0,0 0 0 0,0 0 3 0,0 0 3 15,0 0-2-15,0 0 1 0,0 0-7 16,-3 0-4-16,3 0 0 0,-1 0-10 0,0 0-8 15,0 0-26-15,-4 0-37 0,-2 0-47 16,-5 0-79-16,-4 3-233 16,4 0-774-16,1-1-463 15</inkml:trace>
  <inkml:trace contextRef="#ctx0" brushRef="#br0" timeOffset="151096.9875">1814 10176 2315 0,'0'0'295'0,"0"0"-4"0,0 0-60 16,0 0-40-16,0 0-51 0,0 0-40 0,0 0-41 0,0 0-25 16,0 0-16-16,0 0-9 0,0 0-6 15,0 0-1-15,0 0-2 0,0 0 3 0,20 52 2 16,-8-30 1-16,2 3 3 0,-2 1-3 0,0 3 1 16,0-1-2-16,3 2 1 0,-3 0 4 0,1 2-4 15,0-1 3-15,0 1-4 0,-1-1-2 16,-1-2 3-16,1-3-2 0,-3-1 2 0,1-1 2 15,1-1-3-15,-3-1 1 0,0-2-3 0,-2 3 1 16,2-4 4-16,1 1 0 0,-2-2 2 16,-3-1-6-16,6-3-4 0,-5 1-4 0,1-3-4 15,0-1-11-15,-2 1-17 0,2-2-24 0,-2 0-34 0,-2-1-46 16,2-1-58-16,-1-2-154 16,-2-2-652-16,-1-1-677 0</inkml:trace>
  <inkml:trace contextRef="#ctx0" brushRef="#br0" timeOffset="151763.0111">2569 10348 2376 0,'0'0'294'0,"0"0"-16"0,0 0-64 16,0 0-46-16,0 0-36 0,0 0-36 15,0 0-36-15,0 0-21 0,0 0-19 0,0 0-15 0,0 0-2 16,0 0-5-16,0 0-1 0,0 0 6 16,25 40 6-16,-14-13-5 0,0 5 0 0,-1 0-3 15,4 4-7-15,-1-2 11 0,1 0-3 16,-1-2 5-16,1-5 2 0,-1-2-3 0,-3-5 1 15,5 0-3-15,-3-3-2 0,-1-3 6 16,0-2-3-16,-2-4 2 0,-3-1-1 16,2-2 0-1,-1-2 4-15,-4-3 1 0,3 0 12 0,-2-2-4 0,4-6 0 16,2-2-4-16,2-2-12 0,2-5 5 0,1-3-3 0,1 0 4 16,1-3 4-16,2 0-10 15,-2-3 0-15,-2 3-3 0,-2 3-4 16,-2 2 9-16,-5 3 0 15,1 5-2-15,-4 2 1 0,-1 3-3 16,0 3 0-16,-2-1-2 0,2 3 0 0,-2 0-10 0,0 2-4 0,1 6-5 0,1 2-2 0,-1 5 16 16,4 3 2-16,0 0 9 0,-1 3 2 0,1 0-10 15,0-1 1-15,1 2-2 0,1-1-4 0,-3-2 9 0,5-3-2 0,-1-2 3 16,2-4 2-16,-1-3-5 0,1-4 3 0,1-3 2 16,0 0 4-16,2-4-1 15,6-7-1-15,0-1-1 0,0-2-7 16,-1-1 7-16,-2-3 2 0,3 0 1 15,-7-2 4-15,4-4-6 0,-3-1-2 0,-1-2-2 0,2-1-4 16,-1-1 8-16,-2 1 4 0,-2-2-2 0,2 3 1 0,-4 1-4 16,-1 2-4-16,0 2 4 0,-4 4 3 0,-1 2-2 15,-1 4-1-15,0 3-1 0,0 1-7 16,-1 2 3-16,-1 2 0 16,-1 1-2-16,2 2 4 0,-1 1-17 15,-1 0-8-15,-4 5-10 0,-1 4-21 0,-5 3-13 0,2 5-33 16,-5 1-48-16,2 2-73 15,0-4-280-15,6-5-1014 0</inkml:trace>
  <inkml:trace contextRef="#ctx0" brushRef="#br0" timeOffset="152217.5139">1293 11305 2175 0,'0'0'153'0,"0"0"-29"0,0 0 44 15,0 0 9-15,0 0 0 0,0 0-19 16,-130-29-39-16,117 27-26 0,5 0-25 0,1 1-19 0,5-1-20 16,0 2-12-16,2 0-7 15,0 0-3-15,0 0 0 0,1 0 4 0,1 4 6 0,6-2 7 16,2 2 10-16,2 0 1 0,6 0 3 0,5 0-3 15,16-1-6-15,18 0-3 0,13-3-26 16,12 0-1-16,3 0-4 16,5 1-1-16,4-3 16 0,8-3-2 0,11 0 0 0,9 0-1 0,7-2 1 15,3 0 1-15,5-2 1 16,4-2 0-16,0-1-3 0,1 0-2 0,-3-1 0 0,-6 0-2 16,-3 1 4-16,-7-1 1 0,-9-1-1 0,-2 4 1 15,-12-1-5-15,-11 0 2 0,-12 3-2 16,-14 0 1-16,-14-1 1 0,-12 4-1 15,-12 0 1-15,-9 1 2 0,-9 2 5 0,-6 2 2 0,-1-2-2 0,0 2-4 16,-5-1-9-16,-9 1-6 0,-3 0-5 16,-8 0-8-16,-8 1-11 0,0 4-19 15,-3 0-31-15,-3 0-46 0,2 1-89 16,9 0-317-16,11-2-1183 0</inkml:trace>
  <inkml:trace contextRef="#ctx0" brushRef="#br0" timeOffset="153034.5999">948 11230 2536 0,'0'0'154'15,"0"0"-15"-15,0 0 19 0,0 0-16 16,0 0-12-16,-78-127-19 0,66 93-21 0,-1-4-21 16,2-1-17-16,3-4-10 0,0-5-12 0,0-2-4 15,5-5-4-15,2-5-3 0,1-2 0 16,-1-5-6-1,1-3-4-15,1 2-3 0,1-2-3 0,4-1 5 0,-2 1 0 0,3 4 0 16,-3 3-3-16,1 2-5 0,-1 4 1 16,2 3-2-16,-2 5 6 15,2 2-1-15,-3 7-2 0,-1 1 0 0,0 6-2 0,3 6 0 0,-3 2 4 16,-1 7-1-16,0 2 6 0,3 4-9 0,-3 4-4 0,0 4-7 16,0 2-10-16,1 0 7 0,4 2 1 0,0 0 8 15,4 2 2-15,7 1 1 0,2 2 2 16,4 3 0-16,8-3 4 0,6 4 2 0,6-4-2 15,8 5-1-15,22 0-4 16,25-1 4-16,16 1-8 0,10-2 1 0,-2-3 5 0,0-1-7 16,2-4 7-16,8 0 3 0,10 0-3 15,5 1 4-15,6-4 1 0,4 2-1 0,2-2 2 0,-3 2-7 16,-3-1-1-16,-5 0-1 0,-4 0 0 0,-5-1 4 16,-9 1-4-16,-7-1 1 0,-7 1-5 0,-14-2 3 15,-6 0 5-15,-10 3 0 16,-14-1 2-16,-11 0-2 0,-11 0-2 0,-15 1-3 0,-11-1-1 15,-9 1 6-15,-8 0 3 0,-4-1 4 16,-3 2 0-16,0 0-5 0,0 0-3 0,0 0-5 0,-1 0 0 16,-1 3 2-16,-3 1 0 0,0 1 0 15,-4 3 0-15,0 2 1 0,3 3 1 0,-1 1 1 0,2 4 4 16,1 3-4-16,3 3-3 16,1 4 1-16,0 1-4 0,1 3 4 15,0 4 2-15,4 4-1 16,-2 4 2-16,3 7-4 0,-2 6 0 0,-3 4 1 15,1 5 1-15,1 4 2 0,-3 2-2 0,3-1-1 0,-1-1-2 0,3-3 2 16,0-6 2-16,2-7 1 0,-1-4-1 0,2-7-1 16,-3-2-1-16,-1-8 2 15,-4-1-1-15,0-6 2 0,0-1 0 16,-8-5-2-16,-2-4 2 0,-1 0 1 0,-3-4 0 0,-4-1-1 0,-2-1 5 16,-8-2-3-16,-3-1 3 0,-2-2 2 0,-9-1-5 0,-6-2 5 15,-6-2-5-15,-4 0-2 0,-6 0 4 0,-7 0-7 16,-2 0 1-16,-2-1 1 0,-3 1-3 15,2 0 3-15,2 0-4 0,4 1-9 0,5 4-17 16,5 0-27-16,5 5-52 0,9 1-102 16,12-3-498-16,13-1-1047 0</inkml:trace>
  <inkml:trace contextRef="#ctx0" brushRef="#br0" timeOffset="153623.2305">2869 11166 1766 0,'0'0'425'0,"0"0"-10"0,0 0-103 0,0 0-76 16,0 0-56-16,0 0-42 0,0 0-28 0,0 0-36 15,0 0-26-15,0 0-20 0,0 0-21 0,0 0-4 16,0 0-2-16,-42-41-1 0,39 56 2 0,1 3 1 16,-1 11 3-16,0 6 0 15,-1 7 5-15,1 4 0 0,1 6 2 0,0 2 4 0,2 3-6 16,-2 3 4-16,2 6-4 0,0 1-2 0,4-1 4 15,0 3-4 1,2 1 1-16,3-5-1 0,-2-2-3 16,3-2-1-16,1-9-1 15,1-3 1-15,-2-6 3 16,1-4-4-16,-2-2 3 0,-4-6 0 0,5-3-5 16,-3-5 2-16,-2-5-2 0,0-4 1 0,-2-4 9 0,0-3-9 0,1-4 3 0,-3-1-5 0,0-1-11 0,-1-1 8 15,0 0-6-15,2 0-7 0,-2 0-6 0,0-2-19 0,0-3-33 16,0-5-53-16,-7-3-103 0,3 2-399 15,1 2-1135-15</inkml:trace>
  <inkml:trace contextRef="#ctx0" brushRef="#br0" timeOffset="154137.486">800 12425 2357 0,'0'0'110'0,"0"0"-19"15,0 0 38-15,0 0 17 0,0 0 9 0,0 0-19 16,0 0-30-16,0 0-33 0,0 0-29 0,0 0-24 16,0 0-20-16,0 0 3 0,0 0-3 0,0 0 4 15,-23-38 4-15,36 42-3 0,3 1 4 0,5-1 1 16,2 1 6-16,8 0 2 0,7-1 2 15,4-1 2-15,8 2 2 0,7-3 0 16,20-2-1-16,23 0 2 0,19-3-16 0,9-4-2 16,-2-2-1-16,-5-2-2 0,4 0 10 0,3 0 5 15,7-1 0-15,9-2 1 0,8 0 4 16,7-2-8-16,6 2-2 16,8-2-1-16,4-1 0 0,7-1 6 0,5 2 2 0,6-2-2 15,4 2-4-15,0 0 2 0,2 0-6 0,-2 1 2 0,-6 0 4 0,-7-1-5 16,-11 2 3-16,-10-1-2 15,-9 0-7-15,-12 1 6 0,-13-2-3 0,-9 2 0 0,-14 0 8 16,-11 3-12-16,-15 2 1 0,-17-2 0 16,-15 3-3-16,-13 0 7 0,-12 2 0 0,-10 3 5 15,-7 0 1-15,-6 3 3 0,-2-1-2 0,0 1-10 16,-1 0-7-16,-5 0 0 0,-1 0 0 16,-8 3-2-16,2 1-12 15,-6 3 9-15,-1 0-6 0,1 1-7 0,3 1-11 0,0 3-33 16,1 0-32-16,0 2-40 0,-1 3-68 0,-1 0-173 0,1-6-911 0,6-3-467 15</inkml:trace>
  <inkml:trace contextRef="#ctx0" brushRef="#br0" timeOffset="154980.8115">714 12600 1860 0,'0'0'405'0,"0"0"-51"0,0 0-70 16,0 0-55-16,0 0-45 0,0 0-36 15,0 0-39-15,0 0-40 0,0 0-29 0,0 0-23 0,0 0-17 16,0 0-3-16,0 0 1 16,0 0 1-16,3-42-1 0,-3 61 6 0,0 1-3 15,1 5 5-15,3 6 0 0,-1 3-4 0,-1 1 1 0,0 4-2 16,3 1-2-16,-1 1 7 0,2-1-3 15,-4 3 5-15,4-2 2 16,-1 1-3-16,1-3-1 0,-2 0-3 16,-2-4-3-16,3-2-6 0,-3-3-3 0,-1-5-6 15,-1-2-14-15,0-2-7 0,0-5-16 0,0-2-10 16,-2-2-5-16,-4-4-14 0,3-2-2 0,-3-1-12 16,3-3-13-16,0 0 28 0,1-1-28 0,-5-1 46 15,-1 0 24-15,3-3-4 0,-12-5 51 0,9 3-18 16,-3-7 5-16,-3 0 6 0,0 1 18 0,2-2 27 0,0-1 23 15,0 1 36-15,-3-1 9 0,2 0 0 0,0-1-8 16,-2 2-27-16,11 6-19 0,-12-6-23 16,10 5-20-16,-2-1-9 0,-1 3-8 0,2 2 1 15,2 2 5-15,-3-3-2 0,-1 3 7 0,7 4 3 16,1 3 7-16,-1 2 3 0,2 7 6 0,2-6 6 16,11 10-2-16,8 7 14 0,9-4-7 15,12 4-34-15,5-7-2 0,5-5-14 0,5-8-3 16,-2-4 27-16,2-1-6 15,-4-6 2-15,-2-4-3 0,-3-1 2 0,-4-1 2 0,-5 0 0 0,-6 0-1 16,-5 1 0-16,-5-1 3 0,-4 0-1 16,-6 2 3-16,-3-1 0 15,-2 4-8-15,-6-1 0 0,3 1-6 0,-5 0-2 0,0 4-1 16,0-1-7-16,-2 0-5 16,-3 3-15-16,-3 1-19 0,-1 0-19 15,-4 0-32-15,0 3-38 0,-7 4-68 0,0 2-226 0,0-1-862 0,8-1-435 0</inkml:trace>
  <inkml:trace contextRef="#ctx0" brushRef="#br0" timeOffset="155266.2686">655 13668 2881 0,'0'0'178'0,"0"0"8"0,0 0-37 0,0 0-24 15,0 0-16-15,0 0-29 0,0 0-17 0,0 0-23 16,0 0-20-16,0 0-11 0,0 0-8 16,0 0-1-16,0 0-2 0,0 0 2 0,-61-65-5 15,53 65-4-15,-7 11 4 0,-3-3-11 0,1 7 9 16,2-1 2-16,-4 6-1 0,-3 4 6 16,3 0-4-16,-4 5 0 0,6-4 0 0,-2 3 2 15,6-3-1-15,0 1 42 0,3 0 3 16,2-1 7-16,2-6 3 0,6 2-39 0,1-6-8 0,12 0-16 15,-3 2-19-15,8-7-85 0,18 3-63 16,6-8-166-16,0 2-508 0,-12-6-910 0</inkml:trace>
  <inkml:trace contextRef="#ctx0" brushRef="#br0" timeOffset="155514.4354">1068 13672 1843 0,'0'0'1118'0,"0"0"-851"0,0 0-68 15,0 0-47-15,0 0-49 0,0 0-24 0,0 0-22 16,0 0-21-16,0 0-11 0,0 0-14 16,0 0-11-16,0 0 1 0,0 0-1 0,-14-14 0 15,20 25 2-15,-4 0 2 0,6 6-6 0,-4 4 6 16,4 0 2-16,-3 3-4 0,-1 3 6 0,-3 1-6 16,1 2 2-16,2 1-3 0,-4 0-15 15,0 0-19-15,0 0-36 0,-4-3-54 0,2-1-95 16,1-7-383-16,1-7-1181 0</inkml:trace>
  <inkml:trace contextRef="#ctx0" brushRef="#br0" timeOffset="156156.4844">3716 12380 848 0,'0'0'910'0,"0"0"-491"0,0 0-47 0,0 0-79 0,0 0-51 16,0 0-47-16,0 0-47 0,0 0-42 0,0 0-42 15,0 0-29-15,0 0-21 0,0 0-7 0,0 0-1 16,0 0 1-16,5-41 5 16,-5 57 6-16,0 5 5 0,-1 3 1 0,-2 3 0 0,2 4-1 15,1 2-7-15,-1 4 4 0,-2 2-5 0,0 3-5 16,1 2 5-16,0 1-7 0,0 1-1 16,4 0 1-1,-2-1-6-15,0 0 3 0,0-2 0 0,1 1-1 16,3 0-1-16,-1-1-16 0,-1-1-24 0,0-4-31 0,-1-1-47 0,2-3-52 15,-3-5-81-15,0-2-235 0,-1-10-692 0,-3-6-427 16</inkml:trace>
  <inkml:trace contextRef="#ctx0" brushRef="#br0" timeOffset="156403.1741">3459 13162 2557 0,'0'0'262'0,"0"0"-62"0,0 0-47 0,0 0-43 16,0 0-30-16,0 0-28 0,0 0-11 15,0 0-9-15,0 0-5 0,0 0-1 0,0 0 0 0,0 0 4 16,0 0 2-16,-2 114-1 0,25-100-3 16,9-4-2-16,3-3-2 0,2-3 0 0,7-4-3 0,-1 0-2 15,1-3-5-15,-3-4-4 0,-1-1-2 16,-1-1-4-16,-8-2 3 0,1 0 2 0,-5-1 2 0,-4-1 2 16,-2-2-3-16,-6-1-1 0,-2 0-4 15,-1-2-4-15,-4 3-2 0,0-2-8 16,-3 1-6-16,-1 0-10 0,-2 0-10 15,0 1-13-15,-2 0-13 0,0 4-26 16,0 3-48-16,-4 4-104 0,0 2-381 16,1 0-1076-16</inkml:trace>
  <inkml:trace contextRef="#ctx0" brushRef="#br0" timeOffset="156702.6893">3747 13729 2499 0,'0'0'477'0,"0"0"-325"15,0 0-6-15,0 0-22 0,0 0-21 0,0 0-18 16,-137-25-28-16,118 34-16 0,-4 2-14 0,-1 2-5 0,-1 7 3 16,-1 2-10-16,1 3-4 0,0 4-4 15,1 2-6-15,3 2 2 0,4-1 0 16,4 2-1-16,6 1 2 0,6-3-5 0,2 6-2 15,5-8 1-15,7 2-2 0,4-2-10 0,4-6-11 16,4-3-19-16,4-5-21 0,2-5-24 16,4-7-53-1,0-4-104-15,-7-3-276 0,-8-3-880 16</inkml:trace>
  <inkml:trace contextRef="#ctx0" brushRef="#br0" timeOffset="156933.2226">4127 13726 1442 0,'0'0'563'0,"0"0"-167"15,0 0-116-15,0 0-71 0,0 0-56 0,0 0-53 16,0 0-17-16,118-23-17 0,-109 31-14 0,-2 5-5 16,-1 0-9-16,0 5-5 0,-5 3-1 0,-1 0-3 15,1 5-3-15,-2-2-3 0,-3 0-6 16,-3 0-4-16,-1-1 0 0,1 0-4 0,-1-2 1 16,1-3 0-16,2-1-7 0,1-2 0 0,3-4-3 0,1-2-2 15,4-2 4-15,9-3 0 0,5-4 0 16,9 0 3-16,12-5-10 0,7-4-10 0,7-4-23 15,6-2-36-15,3 0-52 0,0-5-103 0,-16 5-312 16,-15 4-1102-16</inkml:trace>
  <inkml:trace contextRef="#ctx0" brushRef="#br0" timeOffset="157314.9171">6176 12215 2088 0,'0'0'213'16,"0"0"10"-16,0 0-27 0,0 0-32 0,0 0-7 15,0 0-19-15,0 0-20 0,0 0-24 0,0 0-27 16,79-118-25-16,-74 117-15 0,-2 1-7 0,-1 0-2 15,1 0-4-15,0 5-6 0,0 4-3 0,-1 6-1 16,3 6 2-16,-1 5 5 0,-1 4 4 16,1 6 3-16,-3 5 6 0,0 3 1 0,0 4-2 15,-1 4-4-15,0 1-8 0,0 3 3 0,0 3-3 16,0 1 2-16,0 1 4 0,0-1-8 16,0-3-1-16,-2 1 0 0,1-4-4 0,-3 1 5 15,1-1 1-15,-1-1 0 0,-2-1-2 0,1-1-2 16,-3-2-2-16,0-3-3 0,-2-1-1 15,-4-4-15-15,0 0-16 0,1-1-25 0,-4-6-31 0,0 0-32 16,1-4-48-16,-4-6-95 16,6-6-344-16,5-8-1065 0</inkml:trace>
  <inkml:trace contextRef="#ctx0" brushRef="#br0" timeOffset="157566.021">5961 13392 2160 0,'0'0'301'0,"0"0"-67"15,0 0-62-15,0 0-30 0,0 0-10 0,0 0-20 0,0 0-22 16,0 0-19-16,0 0-21 0,0 0-14 0,0 0-10 16,-80 133-4-16,86-117 1 0,4-2 2 15,3-1 2-15,8-2-1 0,6-1 2 0,1-1-3 16,8-4 2-16,4-3-4 0,0-2-6 0,4 0-2 16,1-3-6-16,-2-4-3 0,0-1 1 15,-2-2 0-15,-1-1 1 0,1-2 0 0,-2 0-2 16,-2-4-2-16,-4 1 0 0,-3-1 2 15,-7-4-6-15,-2 2-1 0,-3-2-9 0,-5 1-9 0,-1 1-3 16,-4 2-11-16,0 1-9 0,-3-1-15 16,-2 6-27-16,-3 2-43 15,0 1-102 1,-6 4-394-16,4 3-1079 0</inkml:trace>
  <inkml:trace contextRef="#ctx0" brushRef="#br0" timeOffset="157940.8812">6304 13930 1951 0,'0'0'1033'0,"0"0"-874"0,0 0-16 15,0 0-15-15,0 0-24 0,0 0-21 0,0 0-30 16,0 0-16-16,-131-62-10 0,98 74-3 0,-5 6-6 15,-1 2 0-15,0 5-3 0,1 2-6 16,3 1 2-16,4 6-6 0,6-2 0 0,4 1 0 16,5 0-5-16,5 3 2 0,3-2-3 0,7 2-2 15,1-3 3-15,6-2-1 0,8-5 1 0,7-4-5 16,5-2-7-16,8-6-17 0,3-3-23 16,5-7-32-16,2-4-54 0,4 0-96 15,-13-6-280-15,-12 2-912 0</inkml:trace>
  <inkml:trace contextRef="#ctx0" brushRef="#br0" timeOffset="158234.3755">6795 13887 2216 0,'0'0'327'0,"0"0"-99"0,0 0-46 0,0 0-33 16,0 0-21-16,0 0-29 15,0 0-25-15,0 0-23 0,0 0-18 0,0 0-10 0,0 0-7 16,0 0-4-16,0 0-2 0,0 0 3 15,99 40-2-15,-98-16 5 0,-6 3-2 0,-4 0-2 16,-5 0 4-16,1 1-9 0,-6 1-1 0,0-3 0 16,3-2-9-16,-2 0 9 0,6-5-3 0,3 0-4 15,3-2 4-15,6-3-3 0,4-3 0 0,7-2 2 16,2-2-2-16,6-2 1 0,3-1-1 0,0-1 4 16,6 2-2-16,1 2 2 0,1-1 0 15,2 2-5-15,-1 1 4 0,0 3-5 0,-1 2 1 16,-3 1 4-16,-3 2-10 0,-4 0 10 0,-1 3-3 15,-5-1-3-15,-4 2 10 0,-4 2-8 0,-6-3 3 16,1 0 3-16,-13-3-3 0,-5-1 5 16,-4-1 0-16,-9-3 2 0,-1 1-1 15,-7-4-1-15,-3 0-6 0,-3 0-19 0,-5-4-28 16,-2 0-73-16,12-3-250 0,14-2-1284 0</inkml:trace>
  <inkml:trace contextRef="#ctx0" brushRef="#br0" timeOffset="160445.7473">794 14721 35 0,'0'0'609'16,"0"0"-95"-16,0 0-66 0,0 0-59 0,0 0-64 0,0 0-54 16,0 0-59-16,0 0-41 0,0 0-23 0,0 0-31 15,0 0-16-15,0 0-17 0,0-117-25 16,0 113-15-16,0 1-18 0,0 3-18 0,-1 0-6 15,1 1 1-15,-3 6 0 0,0 4 9 0,3 3 8 16,-4 3-8-16,0 4 5 0,2 4-6 0,-1 5-2 16,-1 1 8-16,3 6-5 0,0-1 2 31,0 5-2-31,1 0-5 0,0 2 0 0,0-3-2 0,1 4 5 0,5-6-4 0,-3 1 3 0,-1-3-3 16,3-2-3-16,-2-2 2 0,0-4-2 0,1-3 2 15,-2-4 2-15,-1 0-5 16,1-5 2-16,-1-3-3 0,2-1-2 15,-2-2 10-15,0-3-1 0,-1-2 3 16,1 0 1-16,-1-2-8 0,0-2-4 0,0-1-8 0,0 0-10 0,0 0-16 0,0 0-21 0,0 0-42 16,-2 0-68-16,-4-1-124 15,3-3-438-15,-2 3-992 0</inkml:trace>
  <inkml:trace contextRef="#ctx0" brushRef="#br0" timeOffset="160869.4623">300 15264 1485 0,'0'0'419'15,"0"0"-74"-15,0 0-33 0,0 0-25 0,0 0-56 16,0 0-58-16,0 0-55 0,0 0-32 0,0 0-32 16,0 0-14-16,0 0-14 0,0 0-6 0,0 0 1 15,-76-15-12-15,76 15 0 0,0 0-12 16,0 0-4-16,0 0 10 0,0 0 2 0,0 0 10 15,0 0 7-15,1-1 1 0,3 1-1 0,12 0 1 16,-3 0 0-16,7 0 0 0,7 0 3 16,-3 0-2-16,17 0-2 0,7 0 4 0,14 0-73 15,11 1-1-15,1-3 3 0,6-2-10 0,0-1 67 16,-6 1-2-16,3-2-4 0,-4 1 7 16,-3 0-4-16,2-1 2 0,17-1 1 0,6-1-19 15,7-1 0-15,-5 1-3 0,-22-1 0 0,-13 3 15 16,-9-1 0-16,-6 0 1 0,-5-1 0 0,-4 1 0 15,-7 3 0-15,-10-1-1 0,-3 1 3 16,-7 2-1-16,-6 1 2 0,-2 0-1 0,-2 1 0 16,-1 0 3-16,0 0-4 15,0-1 1-15,0 1-2 0,0 0-7 0,0 0 2 16,0 0-4-16,0 0 1 0,-1 0-4 0,0 0-3 0,-1 0-11 0,0 0-12 16,1 0-7-16,0 1-24 0,-1 1-32 15,1 0-51-15,-2 2-118 0,3-3-376 0,0 0-1051 0</inkml:trace>
  <inkml:trace contextRef="#ctx0" brushRef="#br0" timeOffset="161128.198">2150 15102 2391 0,'0'0'224'0,"0"0"-79"0,0 0-36 0,0 0 15 16,0 0 6-16,0 0-8 0,0 0-22 15,0 0-27-15,0 0-25 0,0 0-7 0,0 0 4 0,0 0-5 16,-2 139 3-16,3-109-6 0,5 3-9 0,-2 1 4 16,0 4-12-16,0-1-2 0,2 4-2 0,0-1-13 15,0 3 7-15,1-3-5 0,0 2 1 16,2-1 2-16,-1-2 0 16,-4-4-1-16,2-1-5 0,-3-7 1 0,-1-2-13 0,3-6-12 0,-3-3-15 15,-2-2-32-15,0-3-26 16,0-3-48-16,-2-2-104 15,-4-5-343-15,5 0-1111 0</inkml:trace>
  <inkml:trace contextRef="#ctx0" brushRef="#br0" timeOffset="161648.294">310 15342 1604 0,'0'0'428'0,"0"0"1"0,0 0-120 0,0 0-59 15,0 0-75-15,0 0-52 0,0 0-34 0,0 0-29 16,0 0-16-16,0 0-16 0,0 0 3 0,0 0 23 16,0 0-8-16,0 0 10 0,-9 8-9 0,6 5-25 15,-4 0 13-15,6 2-7 0,1 9-4 16,0-3 10-16,0 8-15 0,0 0 1 0,0 2-3 15,1 4-10-15,-1 0 4 0,1 3-2 0,5 2 4 16,-4-1 0-16,4 0-1 0,-2 2-2 0,3-3-7 16,-2 2 9-16,4-3-9 0,0 0 6 15,-1-2 0-15,3-3-5 16,-3-4 4-16,-3-6-8 16,5-1 0-16,-1-4 0 0,-1 0-5 0,1 1-17 0,-5-10 0 15,6 7-8-15,-3-7 30 0,-3-1-5 16,4 1 0-16,-8-8 2 0,7 4-13 15,-2 0-17-15,3 1-23 0,-1-1-32 0,-7-4-51 16,0 0-120-16,0 0-480 0,0 0-1046 0</inkml:trace>
  <inkml:trace contextRef="#ctx0" brushRef="#br0" timeOffset="162354.8077">3935 14482 1842 0,'0'0'412'0,"0"0"-66"0,0 0-74 16,0 0-59-16,0 0-36 0,0 0-44 0,0 0-34 16,0 0-31-16,0 0-36 0,0 0-15 0,0 0-10 15,0 0-3-15,0 0 8 0,0 0 3 16,-34 34 5-16,31-10 2 0,-2 1 0 16,2 1-1-16,2 2 1 0,0 0-1 0,1 1-1 15,0 0 0-15,0 2-5 0,0-3-3 16,4 3 1-16,-1-2-4 0,1 1 0 0,0-2 1 0,-1-1-5 31,0 1 1-31,1-2-3 0,-2-1 0 0,1-4 4 16,-2 1-4-16,2-1 1 0,-1-3 3 0,-1 0-7 0,0-4 4 15,2-1-6-15,-2-1-6 0,0-3-6 16,-1-1-17-16,0-1-16 0,0 0-26 0,-1-2-31 16,-3-2-39-16,-2 1-69 0,0-3-198 0,0-1-751 15,-1 0-537-15</inkml:trace>
  <inkml:trace contextRef="#ctx0" brushRef="#br0" timeOffset="162715.6251">3297 15161 1289 0,'0'0'1066'0,"0"0"-841"0,0 0-6 0,0 0-8 0,0 0-37 15,0 0-43-15,0 0-45 0,0 0-23 16,0 0-17-16,0 0-16 0,0 0-8 0,0 0-9 0,0 0-4 15,0 0-2-15,-69-12 0 0,77 13 8 0,4 1 8 16,9 2 10-16,7-3 3 0,8 0-5 16,9-1-2-16,12 0-12 0,1-2-2 0,10-2-2 15,2 0-6-15,2 3 3 16,4-3-3-16,2 2-5 0,3-3 4 0,-2 1-3 16,2-1 1-16,0 0 1 0,-4 1-3 0,1-1-1 15,-9 0-1-15,-5 2 2 16,-7-2 1-16,-9 0 2 0,-9 0 2 15,-6 1-3-15,-8 0 1 0,-11-1 0 0,-5 1 2 0,-1 1 7 16,-7 1-2-16,-1 2 4 0,0 0-5 0,0-2-9 0,-3 2-3 16,-4 0-6-16,1-3-5 0,-4 2-9 15,-3 0-12-15,1 1-20 0,2 0-24 0,-4 0-29 16,6 0-47-16,1 0-81 0,5 0-208 16,-1 0-642-16,3 0-603 0</inkml:trace>
  <inkml:trace contextRef="#ctx0" brushRef="#br0" timeOffset="162942.6634">4751 15034 1557 0,'0'0'752'0,"0"0"-493"0,0 0-119 0,0 0 1 15,0 0-5-15,0 0 5 0,0 0-7 0,0 0-30 16,0 0-24-16,0 0-16 0,-21 124-6 0,17-98-7 16,4 2-9-16,-3 5-5 0,2 1-11 0,0 3-5 15,0-1-1-15,1 1-5 0,0 3 0 16,0-3-2-16,-3 2-9 0,2-1 1 0,-2 0-2 15,2-4 2-15,0 0 5 0,0-2-1 16,-1-4-5-16,0-4-6 0,-2-3-8 0,2-5-11 16,-4-4-13-16,2-5-16 0,-3-1-36 15,0-3-39-15,0-3-90 0,-2 0-308 16,4 0-1119-16</inkml:trace>
  <inkml:trace contextRef="#ctx0" brushRef="#br0" timeOffset="163250.879">3446 15126 2543 0,'0'0'210'15,"0"0"-66"-15,0 0-1 0,0 0-27 0,0 0-40 16,0 0-15-16,0 0-19 0,0 0 6 0,0 0 8 15,0 0 3-15,0 0 2 0,0 0-3 0,-10 133-4 16,15-98-6-16,0 3-13 0,-2 5-7 16,3 2-6-16,-2 0-1 0,-2 3-2 0,3 0-4 15,-1-1-8-15,0-1-6 0,0-3 5 16,0-2-4-16,1 0 5 0,-1-6 1 16,-2 1-3-16,3-5-3 0,-3-3-1 0,2-3-6 0,1-3-2 0,-1-5-10 15,2-2-18-15,2-3-23 16,0-6-24-16,4-1-42 15,4-5-78-15,-2 0-282 0,-6 0-1223 0</inkml:trace>
  <inkml:trace contextRef="#ctx0" brushRef="#br0" timeOffset="164292.7501">6643 14800 1319 0,'0'0'511'15,"0"0"-68"-15,0 0-89 0,0 0-78 0,0 0-51 0,0 0-44 16,0 0-31-16,0 0-28 15,0 0-25-15,0 0-30 0,0 0-28 0,0 0-13 0,0 0-15 16,39-74-5-16,-39 87 4 0,-2 5-2 0,-3 3 9 0,2 8 4 16,-3 4 5-16,1 3 3 0,0 2-5 15,0 2-4-15,3 0-5 0,-1 3 0 0,0-1-2 16,2 0-2-16,0 2 1 0,1-1-5 16,-1 0-2-16,1 0-2 0,1-3-4 0,-1-1 7 15,0-2-6-15,0-3 4 16,1-5 1-16,3-3-9 0,-1-3 6 0,-1-6-5 0,-1-4-5 0,3-4-1 15,-1-2-11-15,-1-3-11 0,-1-3-19 16,0-1-14-16,-1 0-15 0,1-3-37 0,-1-5-77 16,0-3-199-16,0 0-864 0,0 3-506 0</inkml:trace>
  <inkml:trace contextRef="#ctx0" brushRef="#br0" timeOffset="164833.8027">5908 14901 787 0,'0'0'626'0,"0"0"-410"16,0 0 51-16,0 0 12 0,0 0-37 0,0 0-51 15,0 0-58-15,0 0-31 0,0 0-23 16,0 0-14-16,0 0-16 0,0 0-15 0,0 0-6 15,0 0-2-15,-64-19 1 0,64 19 1 0,0 0 1 16,0 0-1-16,0 0-1 0,0 0 2 0,2 0 0 16,0 0 3-16,0 0 0 0,4 0-3 0,-2 0 1 15,5-1-3-15,2-1-2 16,3 0-1-16,2 1-6 0,4-2 1 0,0 0-4 0,2 1-4 31,6 0 3-31,1 1-4 0,0 0 1 0,5 1-2 16,0 0-4-16,5 0 2 0,3 0-2 15,3 0 4-15,2 0 1 0,7 1 0 0,1 0-1 0,5-1-3 0,8 2 3 16,-1-2-2-16,9 0 0 0,-1 0 4 0,5-2-6 0,2 1 5 16,3-3-5-16,2 1-3 0,-3-1 6 15,4 1-7-15,-5-2 4 0,0 2 0 0,-4-2-5 0,0 0 2 16,-6 2-2-16,-2-1 2 0,-4-1 0 0,-4 2 0 16,-2-2 1-16,-8 0-1 0,-3 1 2 0,-9-2-3 15,-8 3 2-15,-4 0 2 0,-11 0-4 16,-6 1 7-16,-4 1 1 0,-6 1 1 0,-2 0 12 15,0 0-7-15,0-2 1 0,0 2-3 0,0 0-12 16,-1 0 3-16,-1 0-2 0,-3 0-4 0,1 0 4 16,-5 0-4-16,2 0-8 0,2 0-16 0,-3 0-14 15,0 0-29-15,3 2-35 0,-2-1-54 16,4 1-126-16,-2-2-413 16,3 0-1022-16</inkml:trace>
  <inkml:trace contextRef="#ctx0" brushRef="#br0" timeOffset="165080.3201">8268 14819 2386 0,'0'0'274'0,"0"0"-123"15,0 0-23-15,0 0 22 0,0 0 10 0,0 0-23 16,0 0-27-16,0 0-25 0,-45 124-20 0,38-96-13 16,5-1-12-16,-4 3-8 0,3 1-10 15,3-1-6-15,-1 1-3 0,1 1-8 0,0 2 5 16,2-2-5-16,5 1-3 0,-4 3 7 0,5-3-7 15,-3 2 2-15,2-2-3 0,1-2-16 0,-5-2-8 16,-1-2-22-16,1-3-27 16,-3-5-40-16,0-1-75 0,-8-4-184 0,0-5-832 0,1-5-534 15</inkml:trace>
  <inkml:trace contextRef="#ctx0" brushRef="#br0" timeOffset="165551.3518">6225 14928 1679 0,'0'0'277'0,"0"0"2"0,0 0-14 0,0 0-42 15,0 0-45-15,0 0-45 0,0 0-23 0,0 0-16 0,0 0-18 16,0 0-17-16,0 0-18 0,0 0-19 16,0 0 0-16,0 0-6 0,-67-27 8 15,67 38 5-15,1 3 0 0,2 3 11 0,-1 3-6 0,3 3 2 16,0 3 4-16,3 3-9 0,-5 0 4 0,4 7-3 15,-3 0-5-15,2 6 0 0,-1 2-7 16,1 3-1-16,-2 3-3 0,3 1-1 16,-1-2 0-16,4-1-5 15,-2-5-1-15,3 2-1 0,1-7 1 16,-3-1 2-16,1-3-5 0,-3-3 2 0,1-1-5 0,-2-7-1 0,-1-4 5 0,-3-5-5 16,1-4 3-16,-1-2-1 0,-2-2-4 15,1-3 2-15,-1-3-2 0,0 0 7 0,1 0 5 0,-1 0 1 16,0 0 0-16,0 0-5 15,0 0 0-15,0-1-8 0,0 0-2 0,0-3-9 16,0 2-20-16,0-3-25 0,0 1-50 0,0-4-96 16,0 5-428-16,0-1-1229 15</inkml:trace>
  <inkml:trace contextRef="#ctx0" brushRef="#br0" timeOffset="166569.8416">258 16400 1843 0,'0'0'515'0,"0"0"-226"0,0 0-27 0,0 0-48 0,0 0-25 0,0 0-65 0,0 0-41 16,0 0-34-16,0 0-34 0,0 0 1 0,0 0-10 15,-83-9 3-15,75 9 5 0,1 0-2 16,3 0-1-16,4 0-1 0,-3 3-1 16,-2 4 4-16,3 0 6 0,-1 0 7 0,4-2-5 0,4 2 7 15,9 2-3-15,0 0-12 16,-1-5 13-16,5-1-14 0,0 0 1 0,2-1 6 15,1-2-14-15,-1 0 7 0,1 0-4 0,0-1 3 0,-2-3 5 16,0-2-6-16,-5 0 2 0,4-2-36 16,-13 3-7-16,9-4 1 0,-10 2-5 0,1 0 35 15,-4-7-5-15,-1 8 3 0,-8-3-3 0,-3 1-8 16,-4 4 37-16,1 1-5 0,-3 2 5 0,1 1 6 16,-1 0-42-16,-3 2 10 0,2 4-5 0,2-1 0 15,-1 4 13-15,3 1-7 0,-1 1 5 16,3 2-5-16,5 1 2 0,2 0 5 0,5-1-1 0,0 3 13 15,2-4-4-15,6 2 1 0,4-4-1 16,5 2-7-16,-2-5 4 0,12 2-5 0,-5-2 2 16,1-3 1-16,-2-2-9 0,-2-2 6 0,3 0-6 15,3-1-28-15,-5-4 11 0,0-1-9 16,-5-4 6-16,3 2 23 0,-8-3-9 0,1 1 5 16,-5-4-5-16,-2 4 6 0,-4-3 1 15,0 1 0-15,0 7-2 0,-10-9-9 0,2 7 6 0,-5-4-7 16,-4-1 6-16,4 5 3 0,-5 0-6 15,3 2 2-15,-3 2-7 0,1 0 30 16,0 1-6-16,1 2-22 0,-2 0-17 0,13 0-72 16,-12 0-42-16,12 2-39 0,-3 2-115 0,0 0-377 15,8-4-989-15</inkml:trace>
  <inkml:trace contextRef="#ctx0" brushRef="#br0" timeOffset="167129.7858">2098 16080 2447 0,'0'0'213'0,"0"0"-16"0,0 0-33 16,0 0-7-16,0 0-25 0,0 0-31 15,-132-4-25-15,107 14-17 0,-1-1-7 0,6 2-13 0,-2 1-6 16,3 0-6-16,0 1-8 0,4 1-2 15,-1-1-7-15,5 0-4 0,2 0-1 0,5 0-3 16,1 1 4-16,3-3-1 0,0 1-7 0,2-2 4 16,2-1-6-16,5-1 4 0,4-1 5 15,4-1-3-15,4-1 2 0,0-4-4 0,3-1-1 16,2 0 2-16,-4-4-1 0,4-3 6 16,-5-2 1-16,-1-1-1 0,-4-3 0 0,1 0-5 0,-4-1 2 15,1-3-2-15,-3 2 6 0,-3 1 0 16,-3 1-3-16,-4 2 3 15,-1 1-4-15,0 1 4 0,-2 0 4 0,-6 3-5 0,-1 3 1 16,3 0-7-16,-4 3-1 0,-2 0 0 0,-2 3 0 16,2 2 4-16,-5 2-6 0,3 2 5 0,0 2-5 15,-1-2-2-15,6 0 4 16,5 1-5-16,-1-1 6 0,4 0-2 0,1-1-3 16,5 1 3-16,1-3-6 15,7-2 4-15,-1 0 5 0,3-3-2 0,1 0 5 0,-1-1-7 0,2 0-2 16,-3-4 4-16,1-3 1 0,-3-2 5 0,-2 0 6 0,-2 0-4 15,-3 0-1-15,1 0-4 0,-4-2-1 16,-1 1 0-16,-1 1 5 0,0 0 3 16,0-2-5-16,-2 2 0 0,-5-1-6 0,2-2-2 15,-3 3 8-15,-3 1-4 0,1 1 0 0,-2 3-4 0,-4-1-5 16,4 3-1-16,-6-1-8 0,7 3-15 16,-1 0-21-16,3 3-38 15,0 4-52-15,7 1-85 0,2-1-215 16,2 1-767-16,2-3-416 0</inkml:trace>
  <inkml:trace contextRef="#ctx0" brushRef="#br0" timeOffset="167694.4899">3087 16334 2452 0,'0'0'210'0,"0"0"-1"0,0 0-28 0,0 0-12 0,0 0-28 0,0 0-26 15,0 0-29-15,0 0-31 0,0 0-21 0,0 0-11 16,0 0-5-16,0 0 2 0,0 0 0 16,0 0 1-16,-109 66-1 0,93-48-7 0,5-3-5 15,2 1-4-15,2-2-1 0,3 1 3 16,4-1 1-16,2 0-5 0,4-2-2 15,4-2-2-15,2-2-1 0,6-1 2 0,1-2 4 0,4-2-1 16,3-2 2-16,0-1-2 16,3-3-3-16,-1-3 4 0,-5-4 7 15,-1-1-6-15,-2-3 3 0,-2 1-6 0,-5-1-6 0,0 1 10 16,-4-3 1-16,1 4 6 0,-5-2 2 16,-2 2-4-16,-3 2-3 0,0-1-3 0,0 2-4 15,-4 2 2-15,-3 2 2 0,-4 3-1 0,0 1-5 16,-7 1-1-16,-1 0-3 0,-3 3 4 0,-2 5 9 0,-3 3-4 15,1 0-2-15,2 2-2 0,4-2-8 0,6 1 5 16,3-1 1-16,5-1 5 16,3 1 4-16,3-1-7 0,0 1-2 15,3-2-4-15,7 0-4 0,7 0 5 16,0-4 4-16,4-1 0 0,2-4 1 0,0 0 1 0,-2-2-4 0,0-3 4 0,-3-2 4 16,-2 0-3-16,-1-1 5 0,-4 0-8 15,0-2-5-15,-1 3 6 0,-3-3 0 16,-2 1 6-16,0 1 3 0,-3 2-4 0,-1-3-4 0,1 1-2 15,-2 0-6-15,0 0 3 16,0 0 0-16,-2 1-5 0,1-1-7 16,-1 1-15-16,1 2-21 0,1-2-29 15,0 1-63-15,4-1-133 0,4 0-540 16,-3 3-945-16</inkml:trace>
  <inkml:trace contextRef="#ctx0" brushRef="#br0" timeOffset="168131.8473">4731 16033 2743 0,'0'0'149'0,"0"0"1"16,0 0-10-16,0 0-17 0,0 0-31 15,0 0-27-15,0 0-15 0,0 0-12 0,-130 66-7 0,122-53-10 16,3 2-14-16,1-1-2 0,3 1-8 15,-1 1 1-15,4-1 8 0,-2-1 1 0,5-2 4 16,5 0 2-16,1-3-6 0,6 0-4 0,1-4-2 16,3-1 3-16,0-1-5 0,1-3 2 0,0 0-2 15,-2-7-5-15,-3 0 4 0,-1-2 1 16,-1-1 4-16,-4-3 5 16,-1 0 0-16,-1 0 0 0,-2-2-3 0,0-2-1 15,-5 2 4-15,-1 2-3 0,-1-1 4 0,-1 1 3 0,-1 0-5 0,-2 2 0 16,-2 3 1-16,-3 1-1 0,-2 2 1 15,1 2 0-15,-5 2-1 0,-1 1-2 16,-3 0 1-16,0 2-2 0,-2 5 3 0,3 3 2 16,-1-1-2-16,1 2-3 0,3 2-6 0,2-3-3 15,3-1 8-15,2 1-2 0,5-3 2 0,0 1 1 16,1-2-10-16,2 0 4 0,0 0-4 16,3-1-4-16,1-2-11 0,5 2-14 15,1-3-34-15,6 0-53 0,0-2-110 0,2 0-513 16,-8 0-1017-16</inkml:trace>
  <inkml:trace contextRef="#ctx0" brushRef="#br0" timeOffset="168713.7612">6260 16049 2692 0,'0'0'206'16,"0"0"-54"-16,0 0 9 15,0 0-23-15,0 0-23 0,0 0-27 0,0 0-36 0,0 0-13 16,0 0-10-16,0 0-10 0,-138 44 1 0,119-27-4 15,6-1-2-15,-1-2-3 0,5 0-5 16,4-1-5-16,1-1-2 0,3-1 4 0,1 1-4 16,1-3 4-16,3-2-2 0,6 0-6 15,-1-3 7-15,2-1-5 0,0-2 5 0,5-1 2 16,-1 0-4-16,3-7 4 0,-2-2-4 16,0-2 1-16,-1 0 4 15,0-4-1-15,-4 2 2 0,-1-2-3 0,0 1-4 0,-5 1 0 16,0 0 1-16,-5 3 4 0,0-1 0 15,0 3 2-15,-1 1-2 0,-6 3-4 0,0 1 2 0,-6 1-5 16,0 2 4-16,-3 0 6 0,-5 0-8 16,0 2 4-16,-1 1-5 0,2 1-4 15,0 1 10-15,3 1-3 0,2-2 2 0,4 1-1 0,1 0-6 0,5 0-2 16,2 0-5-16,3-1-17 0,0-1-22 16,4 1-41-16,8-3-78 0,-3-1-210 0,-2 0-946 15</inkml:trace>
  <inkml:trace contextRef="#ctx0" brushRef="#br0" timeOffset="169102.0509">6773 15800 2766 0,'0'0'142'0,"0"0"-8"0,0 0 0 0,0 0-17 0,0 0-19 16,0 0-32-16,0 0-23 0,0 0-16 0,-119 67-12 15,117-55-6-15,2 0-6 0,0 1 2 16,0-3 1-16,4 1-2 0,2-2 3 0,4 0-5 16,0-2 0-16,0 0 5 0,5-3-1 0,0 0 5 15,4-2 0-15,1-2-5 0,-1 0 1 0,-1-2-4 16,-1-2 1-16,1-3 2 0,-6-2 3 0,4 0 0 16,-8 0 1-16,-1-1 1 0,-1-1-3 15,-3 0 2-15,-2-1 5 0,-1-1-6 0,0 2 3 16,-1-2-4-16,-5 1-5 15,-1 1 5-15,-1 2-4 0,-1 0 0 0,-1 1 2 0,-1 0-5 16,1 3 0-16,-1 2-2 0,-1 1 0 0,-3-1 1 16,4 3 1-16,1 0 0 0,-2 0-3 15,4 0-5-15,1 1-17 0,2 3-22 0,2 1-39 16,0-2-69-16,3 3-111 0,0-2-405 0,5-1-1047 16</inkml:trace>
  <inkml:trace contextRef="#ctx0" brushRef="#br0" timeOffset="169596.1773">8205 15819 2885 0,'0'0'140'0,"0"0"13"0,0 0-9 0,0 0-19 0,0 0-30 0,0 0-32 16,0 0-30-16,0 0-8 0,0 0-4 16,0 0-4-16,0 0-1 0,0 0-7 0,0 0-1 15,-91 64-5-15,88-47 1 0,-2-5 1 0,4 2-4 16,1-2 3-16,0 0-1 0,1-1-5 16,5-3 6-16,4 0-4 0,1-2 4 0,0 1 0 0,7-3-5 15,2-2 5-15,-4-2-5 16,4 0 1-16,-2-1 3 0,2-5-1 15,-1-3 3-15,-5-3-3 0,3 0 1 0,-5-2-2 0,-1-1 2 16,4 0 4-16,-9 0-2 0,2 0 4 16,-1 0 0-16,-4 2-4 15,-2 0 9-15,-1 2-7 0,0 3 3 16,-2 2 0-16,-6 3-9 0,3 2 4 0,-4 1-5 0,-7 1-2 0,1 6 5 0,-6 4-2 16,1 2 1-16,-4 0-2 0,4 4-1 15,6 0 0-15,2-1-1 0,4-1 2 0,4 1-1 0,4-2 2 16,0-1-1-16,5-2-3 0,8 0 5 0,4-4-3 15,3-2 1-15,1-3 6 0,5-2-6 0,-2 0 4 16,-1-5-2-16,-3-3-2 16,-1-1 5-16,-2-4 1 0,-6 1 4 15,-3-3 2-15,-5 3-2 0,-2-2-3 16,-1 1-2-16,-3 0 1 0,-6 0-11 0,-8 2-5 16,-2 3-23-16,-6 7-44 0,-8 1-93 0,4 2-530 15,8 3-1143-15</inkml:trace>
  <inkml:trace contextRef="#ctx0" brushRef="#br0" timeOffset="174111.4453">27 17256 0 0,'0'0'393'0,"0"0"-109"16,0 0-65-16,0 0 13 0,0 0 37 16,0 0 6-16,0 0-17 0,0 0-30 0,0 0-56 0,0 0-50 15,0 0-39-15,0 0-20 0,0 0-14 16,0 0 3-16,0 0 13 0,0 0-22 0,0 0 8 15,0 0-7-15,0 0-10 0,0 0 19 16,0 0-5-16,0 0 12 0,0 0-4 0,0 0-7 16,0 0 3-16,0 0-3 0,0 0 7 0,0 0 4 15,0 0-2-15,0 0-7 0,0 0-11 0,4 0-3 0,10-4-6 16,14-1-75-16,6 1-1 0,7 4-4 16,16-1 4-16,8 1 70 15,15-2-46-15,11 2-2 0,0-3-6 16,-1 1 1-16,-6-1 47 0,0 1-6 0,-6-2 7 0,-3 2-3 15,0-2 6-15,-2 1 3 0,19-2-3 0,10 1-15 0,6-3-7 16,-4 1-2-16,-16 1-3 0,-11 0 17 16,-5 0 0-16,5 0-1 0,-4 0 0 0,6 0-1 15,-2-1 2-15,5-2 8 0,5 0-3 0,1 2 2 16,5 0-8-16,1 0-9 0,7 0 3 16,1-1-2-16,4 1 8 0,1 1 6 15,3-2-3-15,0 1-3 0,4-1-5 0,0-1-6 16,5 2 3-16,-3-3 5 0,3 2 8 0,-2 2-3 0,2-1 0 0,-1-1-8 15,0-1-2-15,-1 1 4 0,-2 0-1 16,1 0 4-16,-2 2-7 0,0 1-4 16,-1-1 2-16,2 1-2 0,-1-1 6 15,-1 2 7-15,2-1-4 0,-1 0-6 16,1-1-3-16,2 2-5 0,1-1 4 0,-2 0 8 16,2 1 2-16,-3 1-5 0,0 0-3 0,4-1-3 0,-6 0 1 15,0-2 6-15,1 2 1 0,-7 0 1 0,3-1-5 16,-6 2-5-16,-1-3 1 0,-2 1 0 15,-1-1 5-15,-6 1 6 0,-2 0-5 0,-3 0 1 0,0 0-6 16,-5 0-1-16,-3-1 1 0,0 1 3 16,-2 0 4-16,-5 1-2 0,-2 1 0 15,-3-2-3-15,-6 0-2 0,3-1 4 0,-11 2-4 0,1-1 5 16,-8 1-4-16,-1 1 0 0,-5-1 1 16,-5 0-1-16,-4-1 6 0,-3 1-1 0,-8 0-2 0,-3 1 2 15,-4 1-5-15,-5 0 0 16,-4-1 2-16,-1 2 2 0,-3-1 3 0,-2 1-2 15,2 0 1-15,-2 0-7 0,0 0-1 0,0 0 3 0,0 0-2 16,0 0 4-16,0 0 0 0,0 0-7 0,0 0 5 16,0 0-5-16,0 0 3 0,0 0 5 15,0 0-2-15,0 0 2 16,0 0-5-16,0 0-5 0,0 0 3 16,0 0 1-16,0 0 5 0,0 0 3 15,0 0-4-15,0 0-3 0,0 0 0 0,-2 0-1 0,2 0 2 0,0 0 3 16,0 0 0-1,0 0-6-15,0 0 5 0,0 0-5 16,0 0 5-16,0 0 4 0,0 0-3 0,0 0 1 0,0 0-6 16,0 0-4-16,0 0 3 0,0 0 1 0,0 0 5 15,0 0 1-15,0 0-2 0,0 0-2 0,0 0-5 16,0 0 5-16,0 0-3 0,0-1 4 0,0 1 0 0,0 0-5 0,0 0 2 16,0 0-6-16,0 0 1 0,0 0 5 0,0 0-7 15,0 0 2-15,0 0-5 0,0-1-5 16,0 1 2-16,0 0 0 0,0 0 4 15,0 0 0-15,0 0-2 0,0 0-2 0,0 0-3 16,0-2 4-16,0 2-1 16,0 0-1-16,0 0 1 0,0 0-2 0,0 0 4 0,0 0-5 15,0-1-6-15,0 1 6 0,0 0-3 0,0 0 2 0,0 0-7 16,0-1-13-16,-1 1-7 0,1-1-14 16,-1 0-10-16,-2 0-30 0,1-1-65 15,0 0-130-15,0 1-339 0,-2 0-820 16</inkml:trace>
  <inkml:trace contextRef="#ctx0" brushRef="#br0" timeOffset="192957.9225">522 16701 0 0,'0'0'0'0,"0"0"0"16,0 0 173-16,0 0 55 0,0 0-33 15,0 0-27-15,0 0 7 0,0 0 11 0,0 0 4 0,0 0 9 16,0 0-9-16,0 0-10 0,13-19-5 15,-6 13-19-15,-7 6-14 0,0 0-15 0,0 0-16 16,0 0-3-16,0 0-19 0,0 0-14 0,0 0-13 16,0 0-21-16,0 0-2 0,0 0-9 15,0 0-6-15,0 0 8 0,0 0-6 0,0 0 8 0,0 0 2 16,0 0 1-16,0 0 7 0,0 0 0 16,0 0 5-16,0 0-7 0,0 0-1 0,0 0-9 15,4 0-5-15,3 0 1 0,-1 0-4 0,0 0 3 16,-6 0 1-16,6 3-7 0,-3 3 0 0,-1-1-8 15,4 1 1-15,-2 2 5 0,7 6 0 0,6 4 0 16,4 8-36-16,-3-3-6 16,4 2 1-16,0 0-1 0,3 2 32 15,-2-1 0-15,0 1 1 0,4-2 0 16,-4 2-8-16,2-3 10 0,-1 4-8 16,-1-2 9-16,4-1-1 0,-4 2-11 0,-1-4 7 15,4 3-10-15,-3-3 6 0,3 1 5 0,-4 0-1 0,2-1 6 0,3 0-6 16,-3 0-5-16,3 0-3 0,-4-1-2 0,5-1 6 15,-5 1-4-15,4-3 8 0,-5-1-5 0,-1 0-4 16,-2-3 14-16,1-1-14 0,-4-2 7 0,-1 1-1 16,-4-1-12-16,0-3 9 0,-1-1-6 15,-1-1 2-15,-4-2 12 0,1 1-7 0,-2-2 5 16,0-1-3-16,-2 0-9 16,-1-1 2-16,-1-1 1 0,0 0 7 0,0 0-1 15,1-1 9-15,-1 0-3 0,0 0-10 0,0 0 16 16,0 0-12-16,0 0 3 0,0 0 5 0,0 0-20 0,0-1 8 15,0 0-10-15,0 0-11 0,0-1 5 16,0-1-29-16,-1 0-13 0,1-2-34 16,-2-2-63-16,1-1-89 0,-3-1-239 15,2 1-795-15,2 1-237 16</inkml:trace>
  <inkml:trace contextRef="#ctx0" brushRef="#br0" timeOffset="193363.8337">1988 16452 1565 0,'0'0'642'0,"0"0"-418"15,0 0 1-15,0 0-16 0,0 0-35 0,0 0-37 16,0 0-28-16,0 0-35 0,0 0-17 0,0 0-22 15,0 0-13-15,0 0-2 0,0 0-10 16,0 0 6-16,-3-19 0 0,-2 37 5 0,-1 6 7 16,-2 5-1-16,-3 0 2 0,-1 5-5 0,-4 1-5 15,1 3-2-15,-6 3-8 0,1 1 4 0,-5 2-10 16,2 4 1-16,-1 0 6 0,-2-2-10 16,2 0 8-1,-1-4-8-15,3-1-6 0,2-5 12 0,5-5-9 0,-2-1 6 16,4-3 2-16,-1-4-14 0,3-3 9 0,5-2-3 15,-3-1 2-15,2-5 9 0,0 2-5 16,3-2 3-16,0 0-6 0,0-5 0 0,3-2-6 16,0-1 6-16,1-2 4 0,0 1-7 0,0-2 8 15,0-1-8-15,0 0-3 0,0 0 11 0,0-1-12 0,0-1-1 16,0 1-15-16,1-3-30 0,4-3-17 0,-1-5-51 16,4-4-78-16,-1-1-170 0,-1 3-870 0,1 5-424 15</inkml:trace>
  <inkml:trace contextRef="#ctx0" brushRef="#br0" timeOffset="193826.2894">3041 16773 654 0,'0'0'789'0,"0"0"-428"0,0 0-30 0,0 0-24 16,0 0-59-16,0 0-74 0,0 0-39 15,0 0-28-15,0 0-20 0,0 0-11 0,0 0-14 16,0 0-10-16,0 0-15 0,0 0-4 0,-40-21-10 15,30 28-5-15,-3 3 10 0,-7 4-8 16,-3 2 6-16,-3 4 4 0,-4 3-13 16,-2 4 9-16,-6-1-7 0,0 4-4 0,-4-1 5 0,-2 2-11 15,-3 3-1 1,1-1-3-16,-3 2-8 0,0-2 2 0,5-1-2 0,0-4 7 0,4 0 5 16,4-5-2-16,4-3-3 0,3-3-4 15,2-5 3-15,8 1-2 0,4-5 4 0,3 0 2 16,4-2-7-16,1-2 6 0,5-4-6 0,2 0 0 15,0 0 7-15,0-3-11 0,0 0-5 0,4-1-9 16,2-1-23-16,3-5-14 16,3-5-41-16,6-1-68 0,2-1-139 0,-3 3-517 15,-5 5-899-15</inkml:trace>
  <inkml:trace contextRef="#ctx0" brushRef="#br0" timeOffset="194251.0004">4828 16446 1216 0,'0'0'291'0,"0"0"-115"0,0 0 49 15,0 0 35-15,0 0-25 0,0 0-60 0,0 0-45 0,0 0-26 16,0 0-15-16,-125-52-12 0,116 51-6 16,1 0-9-16,1 1-11 0,-2 0-9 0,-2 2-12 15,-1 5-3-15,-4 3 2 0,-1 2 0 16,-4 2 7-16,-4 4-5 0,1 4 1 0,-6 2-2 16,-2 4-7-16,-7 0 6 0,-3 5-7 0,-7 1 0 15,-4 3 0-15,-7 4-9 0,-2 1 0 16,-5 4-7-16,-2-2-2 0,2 1 7 0,-3 1-2 15,3-1-3-15,-5 0-9 0,4-4-7 0,5-3 2 16,3-7 6-16,5-4 8 0,6-5 3 0,6-3-1 16,4-4 3-16,6-4-6 0,4-5 3 15,3 0-6-15,5-2 8 0,8-1 4 0,3-1-3 0,6-2 3 16,2 0-11-16,2 0-8 0,0-3-5 16,5-3-20-16,3-1-20 15,4-3-39-15,8-5-62 0,5-1-123 0,-3 2-520 16,-7 5-930-16</inkml:trace>
  <inkml:trace contextRef="#ctx0" brushRef="#br0" timeOffset="194606.1573">6223 16343 1221 0,'0'0'729'0,"0"0"-543"0,0 0 34 16,0 0 10-16,0 0-47 0,0 0-55 16,0 0-45-16,0 0-12 0,0 0-7 0,0 0-7 0,0 0 0 15,-142 36-7-15,112-18 0 0,-5 3 0 16,-1 1-10-16,-4 5-1 0,-5 1-11 15,-2 2-9-15,-5 4-4 0,-6-2-5 0,-2 2 2 16,-4 3-2-16,-2 0-3 16,0 2-3-16,-4-3-2 0,4 1 2 0,-2-4-2 0,3 0 4 15,1-1 0-15,6-7-5 0,6-4 6 0,8-6-9 16,4-5 7-16,8-4 5 0,3-2-7 0,7-4-1 16,5 1-15-16,7-1-23 0,7 0-30 0,3-5-73 15,7-7-129-15,4 2-409 0,-3 4-1008 0</inkml:trace>
  <inkml:trace contextRef="#ctx0" brushRef="#br0" timeOffset="194897.1978">7026 16034 1677 0,'0'0'794'0,"0"0"-685"0,0 0 34 0,0 0 24 16,0 0-20-16,0 0-35 0,0 0-38 0,0 0-13 16,0 0-14-16,-134 28-7 0,109-8-3 15,0 3-9-15,-2 4-5 0,-3 2-7 0,-1 0-6 0,-2 5-2 16,-4 4-1-16,-4 4-1 0,-3 4 0 16,-5 1-5-16,-3 1 2 0,-1-1-7 15,-3-2-7-15,8-7-15 0,1-5-23 0,6-4-29 0,2-6-61 16,9-6-120-16,8-4-356 0,9-8-1013 0</inkml:trace>
  <inkml:trace contextRef="#ctx0" brushRef="#br0" timeOffset="195158.9155">8641 16257 2682 0,'0'0'143'16,"0"0"-1"-16,0 0 4 0,0 0-15 0,0 0-20 15,0 0-26-15,0 0-24 0,-123-30-22 0,96 30-12 16,-4 5-4-16,-1 3-5 0,0 4 4 0,-6 5-9 16,-3 2-6-16,1 3-1 0,-9 2-5 0,-1 3 5 15,-4 5 1-15,-6 1-2 0,-3 6 0 16,-6 2-3-16,-6-1-9 0,-3 4 3 0,-3 0-12 15,-2 1-49-15,1-2-122 0,15-9-811 0,27-13-796 16</inkml:trace>
  <inkml:trace contextRef="#ctx0" brushRef="#br0" timeOffset="199051.1081">2623 17823 640 0,'0'0'668'0,"0"0"-462"0,0 0 45 0,0 0-32 16,0 0 1-16,0 0-10 0,0 0-29 0,0 0-36 16,0 0-36-16,0 0-33 0,0 0-40 15,0 0-18-15,-3-78-21 0,3 86-4 0,-1 0 16 16,-1 1 2-16,1 6 27 0,1-2-3 0,-1 5-16 16,0 2-5-16,-1 2-19 0,0 3 7 0,-1 1 5 15,2 3-3-15,2-1-1 0,-1 1-18 0,0-1 5 16,0 0-3-1,0-2 10-15,0-3 18 0,0-1-15 0,0-3 16 0,0-5-18 16,0-2 0-16,0-3 24 0,0-3 4 0,0-3 28 16,0-1 16-1,0-2-15-15,0-3-6 0,2-5-20 0,1-6-12 16,-1-2 2-16,0-4-1 0,2-7-3 0,1-2-12 16,0-6 7-16,2-2-1 0,1-15 10 0,0-9-5 0,1-7-15 0,0 1 5 0,-3 10-6 15,1 12 7-15,-4 5 14 0,4 4-13 0,0 1 10 16,0 6-2-16,1 1-4 0,0 4 14 15,-1 5-7-15,0 2 9 0,-1 6 1 0,-2 5-8 16,0 2-4-16,1 3-12 0,-1 1-1 0,3 0-7 16,2 5 2-16,3 4 4 0,5 4-13 15,1 7 14-15,4 1-6 0,2 3-3 16,-1 3 14-16,3 1-16 0,-1 6 14 0,-1 0-3 0,0 3-11 16,2 0 7-16,-4-5-8 0,-2-6 5 15,-4-2 20-15,-1-3-2 0,-2-1-2 16,4 3-13-16,-3 2-18 0,2 0 5 0,-2 1-8 0,0 2 12 15,0-2-22-15,-4 1-21 0,0-2-36 0,-3-2-42 16,-2-1-25-16,-2-1-66 0,-2-2-80 16,-1-3-224-16,0-4-581 0,0-6 91 0</inkml:trace>
  <inkml:trace contextRef="#ctx0" brushRef="#br0" timeOffset="199765.8375">2717 17864 1844 0,'0'0'57'16,"0"0"-29"-16,0 0 5 0,0 0 2 0,0 0 24 0,0 0 14 16,0 0-9-16,0 0-4 0,0 0-22 15,128-23-9-15,-89 22-19 0,7-1 2 0,3 2-2 0,3-1 9 16,6-1 13-16,0-2-16 0,3-1 12 16,1-1-14-16,-2-1 6 0,1 0 7 0,7-4-8 15,4-1-8-15,0-2-4 0,-11 0-7 16,-19 1 4-16,-13 3 12 0,-11 0 9 0,-6 3 17 0,-5 1 29 15,-3 2 37-15,-4 2 12 16,0 0 3-16,0-1-23 0,-9 2-35 0,2 1-20 16,-7 0-23-16,-1 1-7 0,-4 5-11 0,-3 3-1 15,2 2 13-15,1 0-4 0,3 1 16 0,3-1-9 16,0 0-14-16,3 1-2 16,1 0-18-16,0 5 12 0,5-1 0 0,2-1-3 0,2 0 4 15,4-1-11-15,8 0 4 0,3-3 3 0,4-2 6 16,6-4 16-16,-1-3-6 0,5-2 5 15,3-1-10-15,0-6-8 0,1-4 16 0,-1-3-4 0,6-8 10 16,4-5-2-16,0-9-21 16,-2-2 6-16,-9-1-5 0,-10 0 4 0,-4-2 12 15,0 0-2-15,-2-3 2 0,-4 1-7 0,-3-2 3 0,-1 1-5 16,-5 2 7-16,-3 2 4 0,1 5-2 16,-3 3 4-16,-2 7-5 0,-1 4 1 15,-1 5 9-15,4 5 0 0,0 4 6 16,0 4-3-16,2 3-13 0,1 0-8 0,-2 3-13 0,2 6-1 0,-1 6 3 0,1 8 0 15,0 6 3-15,0 9-1 16,1 1-3-16,2 8-2 0,3-1 4 0,1 5 0 16,-2 2-3-16,2 0 3 0,-1-8-12 0,-1-3-14 15,-1-11 13-15,2-6-18 0,-3 2 18 0,3-4 4 16,-1 0-19-16,-1-1 17 0,1-4-11 16,0-3 8-16,0-3 19 0,-1-4 0 0,1-4 8 0,-1-4-1 15,4-1-8-15,-1-9 3 0,4-6 0 16,3-7 21-16,5-9-18 0,1-1 0 15,0-3-3-15,-2 3-14 0,0 1 21 0,-1 2-1 16,1 4 1-16,0 1 2 16,-3 7-5-16,3 3 9 0,-5 2-1 15,1 3 4-15,-1 3 5 0,-1 2-8 0,-5 4-1 0,1 1-10 0,-1 1-6 16,1 4 1-16,1 3-1 0,-3 1 6 0,1 4-1 0,2 3 3 16,0 1-6-16,-2 3-2 0,1-1 3 0,-2 1 2 15,3 2 4-15,-5-4-1 16,3 1-6-16,-1-2-5 0,0-5-10 15,-1-1-11-15,-2-2-19 0,0-4-29 0,-1-1-66 0,0 1-123 16,-1-3-343-16,-1 1-818 0</inkml:trace>
  <inkml:trace contextRef="#ctx0" brushRef="#br0" timeOffset="200022.2312">4405 17122 1763 0,'0'0'149'0,"0"0"-94"0,0 0 15 0,0 0 1 16,0 0-17-16,0 0-66 0,0 0-119 16,0 0-281-16,0 0-504 0,0 0 225 0</inkml:trace>
  <inkml:trace contextRef="#ctx0" brushRef="#br0" timeOffset="200678.5996">4720 17477 524 0,'0'0'658'15,"0"0"-280"-15,0 0-19 0,0 0-16 0,0 0-62 16,0 0-71-16,0 0-80 0,0 0-48 0,0 0-34 16,0 0-29-16,0 0-10 0,0 0-9 15,0 0-1-15,0 0 6 0,-8 27 3 0,16-11 7 16,0 4 5-16,1-2-4 0,-2 3-9 0,1 1-5 16,2-3-4-16,0 2 1 0,-1-3 4 15,4 0 3-15,-2-3 2 0,2-2-2 0,1-2-3 0,-4-3 2 16,2-2 6-16,0-2 4 0,0-2 5 0,2-2-5 31,-2 0-3-31,3-1 4 0,0-4 1 0,0-3 7 0,-3-1 4 16,2-1-5-16,-3-3-6 0,2-3-6 15,-1-2-2-15,-1-2 0 0,3-1 6 16,-4-2 3-16,1 1-4 0,0 2 0 0,-1 0-10 0,0 1 0 16,1 4 3-16,-1 2-3 0,2 3 3 0,-3 3-4 0,0 1-7 0,-1 2 5 15,-2 2-1-15,1 1 4 0,1 1 7 0,-3 0-9 16,1 5-1-16,2 3-5 0,-1 1-3 15,3 3 8-15,-3 2 2 0,3 0 2 0,0 5-4 16,-2-2-2-16,1 0-2 0,2 0-1 16,-1-1 7-16,-1 1-2 0,1-4 3 0,-2 0 3 15,-2-2-9-15,2-3 2 0,1-2 0 0,-3-3 4 16,1-1 7-16,1 0-1 0,-1-1-1 16,-1-1-8-16,2 0 0 0,1-3 4 0,-1 1 4 0,-2-1 3 15,1 0-1-15,-1 1-2 0,-2-1-9 0,2 0-2 16,-2-1 6-16,-3 1-3 0,3 2 3 15,-3 0-4-15,-1 0-15 0,1 0-11 16,-1-1-19-16,0 2-21 0,0-1-23 0,0 0-46 0,-2-1-81 16,-2-1-191-16,3 0-477 15,-2 1-706-15</inkml:trace>
  <inkml:trace contextRef="#ctx0" brushRef="#br0" timeOffset="201257.2063">5137 17061 709 0,'0'0'432'0,"0"0"-5"0,0 0-44 0,0 0-64 0,0 0-80 0,0 0-84 16,0 0-55-16,0 0-40 0,0 0-29 0,0 0-19 15,0 0-11-15,0 0-10 0,0 0-6 16,0 0-4-16,-21-32 3 0,24 38 8 0,5-1-16 16,1 3-70-16,-3 2-196 0,-1-3-521 0,-2-2-755 15</inkml:trace>
  <inkml:trace contextRef="#ctx0" brushRef="#br0" timeOffset="201544.1813">5706 17145 2092 0,'0'0'259'0,"0"0"-48"15,0 0 9-15,0 0-19 0,0 0-32 0,0 0-39 16,0 0-31-16,0 0-37 0,0 0-24 16,0 0-19-16,0 0-15 0,0 0 2 0,0 0-4 0,0 0 8 15,11 2 12-15,-7 18-3 0,1 1 8 16,0 6-3-16,0 1-7 0,1 3 4 0,1 3-5 16,0 1 0-16,-1 3-4 0,1 0-4 0,2-3-6 15,0 3-2-15,-1-2 1 0,-3-1 1 16,4 1 0-16,-4 1-1 0,-1-3-4 0,-1-6-1 15,3-4-1-15,-5-6 13 0,0-3-10 0,1 0-32 16,1 0-21-16,0-1-70 0,-1 0-60 0,-2-1-77 16,4-3-206-16,-3-4-532 0,-1-2-577 15</inkml:trace>
  <inkml:trace contextRef="#ctx0" brushRef="#br0" timeOffset="201843.7839">5773 17431 1181 0,'0'0'545'0,"0"0"-205"0,0 0-50 0,0 0-17 0,0 0-61 15,0 0-56-15,132-52-46 0,-108 52-18 16,-2 0-21-16,2 2-18 0,2 5-6 0,-3 3-14 16,-1 4-2-16,1 2-4 0,-4 4-9 0,-2 0-5 15,1 2-9-15,-1-1 1 0,-4 1 0 0,-2 3 2 16,-1-3 1-16,0 1-8 0,-2 1-7 15,-4-3 4-15,2-2 3 0,-4-1 5 16,1-4 6-16,-1 0-9 0,-1-4-8 0,-1-3-15 16,0-3-17-16,0-2-19 0,-1-1-14 0,-4-1-30 0,0 0-67 15,-1-4-115-15,-1-2-346 0,5 1-857 16</inkml:trace>
  <inkml:trace contextRef="#ctx0" brushRef="#br0" timeOffset="202101.2489">5957 16961 1265 0,'0'0'356'0,"0"0"9"0,0 0-75 0,0 0-80 15,0 0-82-15,0 0-77 0,0 0-42 0,0 0-17 16,0 0 0-16,0 0-3 0,0 0-61 16,0 0-154-16,0 0-384 0,0 0-902 0</inkml:trace>
  <inkml:trace contextRef="#ctx0" brushRef="#br0" timeOffset="202675.9383">6600 17403 2151 0,'0'0'182'0,"0"0"-8"0,0 0 13 16,0 0-15-16,0 0-31 0,0 0-42 15,0 0-45-15,0 0-28 0,0 0-15 0,0 0-3 16,0 0-5-16,0 0-3 0,0 0 6 0,0 0-6 16,16 16 4-16,-2-12 4 0,-1 2-7 0,4-2 10 15,0-2-3-15,-2-2-3 0,4 0 10 16,-5 0-7-16,3-4 2 0,-5 0 3 0,4 0-9 0,-5-3 6 15,-2 2 0-15,1-3 3 0,-5-2 8 16,2 3-1-16,-3-4 2 0,1 3-3 0,-3-1-1 16,-4 0 0-16,2 3 2 0,0 1 8 15,-5 1-3-15,2 0 5 0,-5 2-5 0,1-1-9 16,-3 3 5-16,-2 0-14 0,-1 5 2 16,-1 5-3-16,-4 2-8 0,-1 2 0 0,0 2-2 0,5 2 4 15,-4 1 0-15,8 2 0 16,1-2 1-16,5 1-9 0,-1-2 4 0,5-1-2 0,6 0 1 15,5 0 7-15,2-2-9 16,10-2 8-16,3-3-2 0,4-4-4 0,2-5 9 0,4-1-4 16,-3-2 10-16,-1-6-2 0,1-1-8 15,1-4 5-15,-2-5-9 0,-2-2 8 16,2-2 7-16,-1-3-2 0,-1-3 3 0,1 0-7 0,-2-2 7 16,0-6-7-16,-5 2 5 0,-3-5 6 0,-5 4-7 0,-3 2 8 15,-4 3-5-15,-5 5-5 16,-3 4 9-16,-1 2-9 0,-1 6 2 0,-4 3 5 15,-5 3-14-15,-6 3 6 0,4 1-3 0,-6 2 0 16,3 1 4-16,-3 4-2 0,7 3-1 0,1 2-6 0,1 1-2 16,7 2-2-16,1 4 0 0,2 1 5 15,1 2-4-15,6 4 7 0,5 3-1 16,3 0-8-16,4 2 10 0,2 3-12 0,0-1 5 16,1 1 3-16,2 1-7 0,-2-2 6 0,-2 0-5 0,1 0 1 15,-1-4 10-15,-3 0-6 0,-1-1 6 16,-6-2-6-16,-2-2-3 0,-7-3 4 0,-2 0 0 15,-6-2 10-15,-5-1-4 0,-4 1 6 0,-6 0 1 16,-4-1-10-16,0-1-8 0,-3-4-16 16,-3 1-37-16,-9 0-109 0,6-2-554 0,7-2-1057 15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4-12-20T18:23:18.703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22171 16546 1969 0,'0'0'173'16,"0"0"-112"-16,0 0 60 0,0 0 26 0,0 0 1 0,0 0-30 0,0 0-53 0,0 0-22 16,0 0-3-16,0 0-9 0,0 0 1 15,0 0 0-15,45 53-4 0,-18-55 0 0,5-5-1 16,2-1-8-16,-1-4-4 15,1-1-6-15,0-1-6 0,-4-4 5 0,-6 1 5 0,-1 0-2 0,-4 0 3 16,-3-2 0-16,-4 0-3 16,-3 0 6-16,-5-3 0 0,1 2 1 0,-4-1 0 0,-1 1-2 15,-1 2-7 1,-6 1 0-16,3 2-1 0,-3 0 3 16,-1 3 11-16,1 2-9 0,0 3-2 15,-1-1-5-15,-2 2-11 0,3 3 5 0,3 2 3 0,-3-1 0 16,5 2 1-16,-2 0-4 0,-2 0-7 15,4 0-1-15,-2 3 1 0,0 0 3 0,3 2 4 16,-1 1-4-16,-1 0-3 0,1-1 3 0,2 1-7 0,-1-1-11 0,1 3-24 16,0 0-49-16,1 0-73 0,1 0-180 0,0-1-625 0,-1-4-653 0</inkml:trace>
  <inkml:trace contextRef="#ctx0" brushRef="#br0" timeOffset="87623.8898">1479 992 1751 0,'0'0'73'0,"0"0"-36"0,0 0-21 16,0 0 19-16,0 0 56 0,0 0 27 0,0 0 14 15,0 0-4-15,0 0-29 0,0 0-17 0,0 0 1 16,0 0-15-16,-11 61 5 0,7-49 10 0,-3-1-9 16,-2 0 3-16,-1 1-17 0,-1-1-8 15,0 0-11-15,-1-2-2 0,-6 0 0 0,0-3-8 16,3 1 1-16,-6-2-10 0,1 0-4 0,-1-4 4 15,0-2-5-15,-3 1 6 0,5 0-2 0,3 0-8 16,-1-7 8-16,3 1-9 0,0-1 4 16,4-4-2-16,3 0-7 0,1-2-1 15,5-2-13-15,0-1-1 0,1-1-7 16,1-2 4-16,6 0 5 0,3-1-9 0,2 2 11 16,1 2-14-16,7 0-1 0,0 4 16 0,2 1-12 0,3 3 15 15,-1 4-2-15,3 2-3 0,-1 3 6 0,0 0-8 16,-2 6 7-16,2 3 0 0,-2 6 3 15,0 2 2-15,-4 2-1 0,-1 7-1 0,-1 10 0 16,-6 13 5-16,-5 11 3 0,-7 3-3 16,-10-3 1-16,-8-12-1 0,3-11-4 0,-4-3 2 15,1-9 9-15,-1 1-2 0,-3 0 0 0,2-3 1 0,-3 2-6 16,-5-3-2-16,3-2 0 0,-3-3 0 16,0-5-1-16,4-2 2 0,-3-4 3 0,5-1-1 15,-1-4 3-15,4-2-5 0,1 0 1 16,1-6-6-16,5-1-4 0,2-2 0 15,5-2-8-15,-2-2 0 16,5-1-5-16,2-3 4 16,0-1 2-16,2 0-2 0,5 1 5 0,-1-2-5 0,4 5-1 15,1-1 2-15,1 2-3 0,0 1 4 0,1 5-2 0,-1 0-1 0,4 3 7 16,-3 2-6-16,1 3 12 0,2-1-1 0,0 5 2 16,1 2 2-16,2 2-7 0,1 3 6 15,-1 3-2-15,7 3 5 0,1 3-8 16,3 2-5-16,1 1 3 0,-10-4-5 0,0-5 9 0,-2-1 3 15,-2-2-9-15,0-2-5 0,0-3-23 0,2-2-31 0,0-1-39 16,0-3-63-16,-3-1-77 0,3 1-162 0,-4-4-409 16,-9 0-717-16</inkml:trace>
  <inkml:trace contextRef="#ctx0" brushRef="#br0" timeOffset="88224.1785">1739 784 0 0,'0'0'521'0,"0"0"-107"0,0 0-113 16,0 0-6-16,0 0-2 0,-84-118-54 0,68 99-63 15,6 7-38-15,-7 0-22 0,5 1-22 0,-1-2 1 16,-5 2-18-16,-1 0-16 0,4 1-7 0,-9 1-24 16,-3-2-8-16,1 6-3 15,-6-2 3-15,2 3 4 0,-10 3 3 0,-10 1-12 0,-10 3-10 16,-5 6 1-16,-2 7-1 15,4 3 3-15,2 6 3 16,8 0-4-16,4 0-9 0,6 2 10 0,15-7-8 0,-1 1 20 16,11-4-12-16,1-1 16 0,-4 9 5 0,1-2-23 15,-4 5 19-15,9 1-16 16,-4 2-3-16,1 1 1 0,2 5 14 0,0 1-5 0,-3 5 1 16,6 1-4-16,-3 3-11 0,3 3 2 0,2 0 1 0,1 2 4 15,2 2-1-15,5 0 1 0,2-2 1 0,1 0 3 16,4 9 6-16,15 8-1 0,8 2-18 0,7 2-7 0,9-11-3 15,4-11 3-15,2-11 20 0,1-9 5 16,-3-7 0-16,2-5-7 0,-1-5 2 16,1-3 0-16,-2-1 4 0,3-5 6 0,0-3-5 15,0-1-3-15,2-1-1 0,11-7-14 0,7-7-2 16,3-4 5-16,-1-5-2 0,-14-1 9 0,-9-1 0 16,-2-3-5-16,-4-1 0 0,0-4 0 15,-2-2 3-15,0-3 3 0,0-3-4 0,-2-6 5 16,0-6-1-16,-1-5-8 0,-4-3 8 0,3-1-7 15,-13 8 4-15,-3 4 0 0,-4 7-10 0,-6 4 9 0,-2-4-11 16,-2-3 8-16,-3-4 6 16,-3-2-15-16,-1-4 8 0,-8 0-3 15,-3 0-5-15,-3 4 5 0,-9 2-4 0,-3 2 3 0,5 14-8 16,-5 4 11-16,2 4 9 0,-3 5-13 0,-5-3 10 16,0 7-11-16,-3-1-1 0,-4 1 3 0,-3 2-11 15,-2 3 8-15,-2 1-26 0,-4 4-13 0,-14 4-1 16,-11 1-64-16,-10 5-51 0,-7 11-120 15,26 0-493-15,25 0-949 0</inkml:trace>
  <inkml:trace contextRef="#ctx0" brushRef="#br0" timeOffset="89779.1891">2911 874 1977 0,'0'0'250'16,"0"0"-47"-16,0 0 0 0,0 0-16 0,0 0-17 16,0 0-21-16,0 0-34 0,0 0-47 15,0 0-29-15,0 0-29 0,0 0-15 0,0 0 7 16,-14-28 0-16,13 37 5 0,-1 5 0 0,-1 3 2 15,2 6 0-15,-1 5 4 0,-1 3 8 16,1 6 0-16,0 12 3 0,2 11-7 0,0 8-11 16,0 2-2-16,0-9-2 0,0-9 3 15,0-5 6-15,0-4-2 0,2-2 0 16,-1-4-1-16,0-4 1 0,2-4 3 0,-3-5-2 16,1-6 1-16,0-6-4 0,-1-3-1 0,0-7 1 15,0 1 7-15,0-3 14 0,0 0 9 0,0 0 6 16,-1-6-12-16,-4-5-18 15,-2-4-10-15,-1-6-6 0,-2-3-1 0,-2-4 4 0,0-3-5 16,-3-2-5-16,1-4-1 0,0-2 4 0,0 1-1 16,4 3 5-16,0 4 11 0,0 0-10 0,0-2-2 0,1-5 2 15,-2-5-11-15,3-2 4 0,0-3 5 16,2-1-4-16,0 0 0 0,4 1-5 16,2 2 5-16,5 1-7 0,6 2 2 0,2 4 6 0,-1 9-3 15,4 2 2-15,-4 10 24 0,3 2 2 16,2-3 3-16,1 2 5 0,2 0-17 0,3 1-11 15,4-3-7-15,-3 8 5 0,8-3-13 0,-4 7 15 16,9 3-1-16,5 5-31 0,5 1 8 0,4 13-9 16,-5 7 7-16,-5 9 24 0,-7 7 2 0,-7 1 7 15,-7 3-1-15,-2-2 3 0,-7 1-5 0,-1 1 1 16,-7-2-1-16,-3 0-2 0,0-1 8 16,-9 0-4-16,-3-5-7 0,-1-2 4 0,-5-4-4 15,-3-1 9-15,-8 0 4 0,-6-2 0 16,-5-2-12-16,-4-7-4 0,3-5-1 0,7-7-1 0,7-4 9 15,3 0-1-15,5 0 4 0,1 0-3 16,0-5-6-16,0-2-8 0,-3 0 3 0,3-3-1 0,-1 1 8 16,0-2 4-16,5-1-14 0,1 2 4 15,2-1-4-15,5 0-5 0,2 4-12 16,3-1-15-16,1 3-13 0,1 0 0 0,5 3 11 0,5 2 14 16,5 1 19-16,-1 0 13 0,4 5 2 15,7 3 4-15,7 6-6 0,6 7 0 16,6 2-2-16,4 2 1 0,-7-5 2 15,-4-3-3-15,-2-2 9 0,-1-3-6 0,-2-2 1 16,0-1 5-16,2-6 1 0,-2 0 4 0,-2-4-2 16,-1 1-3-16,-6-1-2 0,1-2-2 0,-5-3 4 0,-4 1 2 15,-1-2 3-15,-4 0 3 0,-3-2 6 0,-4 0 0 16,2 0 4-16,-5-1 2 0,0 2-3 16,-1 1-4-16,0 1-1 0,0 2-1 0,-1 0-7 15,-2-1 6-15,1 1-7 0,-1-1-3 16,0 1-1-16,-2-2-8 0,2 2 6 0,-2-1-1 0,1 2 1 15,4-1 3-15,-2 1-4 0,1 0 1 16,1 1 0-16,-1 1-1 0,1-2 1 0,0 2-5 16,0-1 6-16,0 1-5 0,0 0-1 0,0 0-2 0,0 0-8 15,0 0 4-15,0 0 2 16,0 0-2-16,0 0 5 0,0 0-1 16,-2 0-3-16,2 0-1 15,0 0 0-15,0 0 7 0,0 0-4 16,0 0 5-16,0 0-6 0,0 0-3 0,0 0 3 0,0 0-3 0,0 0 9 15,0 0-6-15,-1 0-5 16,1 0-4-16,0 0-10 0,-1 0-9 0,1 0-2 16,-2 0-4-16,2 1 1 0,-1 1-26 15,-1-1-30-15,-2 0-62 0,2 1-126 0,-1-1-270 16,1 1-457-16,-1-2-39 0</inkml:trace>
  <inkml:trace contextRef="#ctx0" brushRef="#br0" timeOffset="91132.839">3478 1020 1438 0,'0'0'311'0,"0"0"14"0,0 0-61 0,0 0-32 0,0 0-43 16,0 0-44-16,0 0-34 0,0 0-44 0,0 0-22 16,0 0-13-16,0 0-16 0,0 0-3 0,0 0-4 15,111-96-4-15,-89 96-3 0,5 0 11 0,-1 0-2 16,1 8-3-16,-1 1 1 0,1 4-5 15,0 2 0-15,-1 2 5 0,1 3 7 0,-3 1-7 16,1 0-1-16,-4 5-6 0,4 3-5 0,0 7 4 16,-2-1-2-1,-4 1 0-15,-8-7 1 0,-6-6-3 0,-2-5 5 16,-3-3 0-16,0-2 3 16,-5-2-1-16,-3 0 0 0,-1-5 0 15,-3 2-3-15,0-2 3 0,-4-3 1 0,-2 0 1 16,1-3-1-16,-3 0-6 0,5-1-2 0,-1-7-2 0,2 3 2 15,2-3 0-15,4-3-3 0,2 0-6 0,4-4-8 0,2-2-13 0,3 0-6 0,5 3 3 16,3-1 20-16,0 1 2 16,5-3 4-16,5 1 0 0,2-6-13 0,7 1 2 0,1-3 9 0,5-1 4 15,4 1 1-15,1-1 9 0,-1 1 0 0,1 2 1 16,0 0 11-16,-4 3-5 16,1 0 8-16,-6 3 5 0,0 0-2 15,-4 4 11-15,-5 2-8 16,-4 1-2-16,-3 2-1 0,-3 2 2 0,-5 3 12 0,-4-1-2 0,-1 2-4 15,-2 1-7-15,-1 0-9 0,0 0-3 0,0 0-4 0,-1 1-6 0,-3 2 1 16,-1 0 2-16,-2 3-6 16,-4 2 15-16,0 2-2 15,-2 1 2-15,-1 2 7 0,0 1-8 0,0 2-7 0,1 2 0 0,3-2-13 0,2 1 10 16,3 3 6-16,1-1-2 0,2 2 10 0,2 0-13 16,2-1-1-16,5 1 7 0,2 4-1 15,3 1 5-15,7 1-12 16,-2-6-8-16,-1-4-4 0,-1-8-1 0,-4-4 12 0,0-1-5 15,1-3 3-15,-3-1 0 0,1 1-8 0,1-5 8 16,-2-3-4-16,-2 1 0 0,0-2 16 0,2 0-6 16,-1-4 5-16,-1 0-11 0,1-3-10 15,-1-4 3-15,1 1 3 0,-4-3 0 0,2-1-3 0,-5 2-2 16,-1-2 6-16,0 2-6 0,-1 0 9 16,-5 1 2-16,3 0-3 0,-2 3 8 0,1-1-11 15,3 3-2-15,1 1-12 0,0 1-3 16,0 2 1-16,6 1-4 0,3-1-3 0,3 2 10 0,3 0 4 15,5 2 6-15,1-4 10 0,4 1-3 0,1-1 4 16,2 0-4-16,3 1-3 16,-4-1 3-16,2-1 4 0,-4 0 4 15,-4-1 6-15,0 1-1 0,-2-2-2 16,-6 2 2-16,-3-1 9 0,0 1 6 16,-5-1 16-16,-2 1 6 0,-2 0 3 0,-1 2-1 0,0 1-15 0,-2 0-5 15,-4 3-5-15,-1-2-4 0,0 4-8 0,-1 0-6 16,-2 2-1-16,-1 1-10 0,0 1 6 15,1 7 4-15,-2 0-10 0,-1 4 14 0,-1 5-9 0,3 3 1 0,2 4 11 16,1 3-9-16,3 5 13 0,0 2-4 16,5 6-5-16,0 2 5 15,0 4-6-15,1 5 5 0,6 17 3 0,3 14-13 16,0 7 1-16,-2 1-4 0,2-14-2 0,-7-10 12 16,4-10-2-16,-5-4 5 0,2-3-1 0,-1-4 0 0,-2-3-1 15,-1-4-4-15,0-3-1 0,0-2-1 0,-3-5 4 16,1-5-4-16,-1-5-4 0,3-8-4 15,0-2-11-15,0-3 2 0,0-4-1 16,0-1-3-16,0-3-2 0,0-5-49 16,-1-4-51-16,6-7-84 0,2-3-185 0,1 5-685 0,-5 2-579 0</inkml:trace>
  <inkml:trace contextRef="#ctx0" brushRef="#br0" timeOffset="91898.1771">5014 1060 1858 0,'0'0'130'0,"0"0"33"0,0 0 36 0,0 0-4 0,0 0-15 0,0 0-58 16,0 0-52-16,0 0-28 0,0 0-25 0,67-122-6 16,-49 108-2-16,2 2-2 0,4-1-4 15,1 3-5-15,1 0 0 0,-1 1-6 16,3 1 8-16,-4 1 3 0,3 1-2 0,-5 3 3 15,-1 1-2-15,-1-1-5 0,0 2 2 0,-4 1-4 0,-2 0 3 16,-4 1-4-16,-3-1 0 0,-3 3 6 16,-2 2 3-16,-2 3 13 0,-1 0 11 0,-5 3 9 15,-5 2 11-15,-4 1 1 0,-2 3 0 0,-4 1-3 16,0 1-4 0,0 0-9-16,0-3-9 0,1 2-4 15,5 0-9-15,0-1-6 0,6-2 0 0,5 1-4 16,1-1 5-16,3-1 8 0,5 0-3 15,4-2 2-15,8 1-1 0,1-2-3 0,7 2 5 0,0-4-5 16,7-1-2-16,0-2-4 0,3-1-8 0,4-5 0 0,-5 0 1 0,4-2 1 16,-4-5 6-16,3-4 4 0,-6-3-3 15,1 0 4-15,-3-1 5 0,-4-4 0 0,-4 0 5 0,-5 0 3 16,-1 2-8-16,-6-1 5 0,-3 1-12 0,-2 2 2 16,-3 2 4-16,-1 2-4 0,0 2 9 0,-4 2-10 15,0 3-5-15,-3 1-4 0,-1 1-3 16,0 2 4-16,-1-1-3 15,2 4-1-15,-1 4 3 0,2 1-6 16,1 4 10-16,4 1-5 0,1 2 7 0,0 2 3 16,6 3-7-16,8 0 11 0,0 1-16 0,9 1 9 0,10 3 1 0,10-3-10 15,-1-2-3-15,2-5-5 0,-8-8 5 0,-13-6 3 16,4 0 10-16,1-2 3 0,-2-5-8 0,4-5 7 16,0-1-7-16,2-3-1 15,0-4 7-15,-3-2-8 0,3-6 8 0,-5-1 2 0,1-5-6 16,-5 0 6-16,0-3-8 15,-4-4 4-15,-3 0 10 0,-4 0-1 0,-4-2 3 0,-6 2 2 16,-2 0-2-16,0 12-4 0,-3 1 8 0,-2 10 37 16,1 1 7-16,-4 1 10 0,2 3-7 15,1-1-49-15,2 7-10 0,-4-7-16 0,2 7-4 16,-3-1-2-16,-1-1-34 0,1 8 5 0,-1 7 8 0,6 7 9 16,-1 7 36-1,4 7-7-15,0 4 6 0,0 4-8 16,2 5 0-16,1 4 7 0,3 2-3 0,-1 4 5 0,-2 1-8 0,5 12-12 15,1 7-33-15,2-2-30 0,1-6-16 0,-2-21-15 0,0-17-1 16,-2-7-9-16,-3-8-28 16,-1-3-20-16,-2-4-37 0,-1-3-83 0,3-1-278 15,-2-5-468-15,-1 1 135 0</inkml:trace>
  <inkml:trace contextRef="#ctx0" brushRef="#br0" timeOffset="92200.8049">6204 755 2026 0,'0'0'220'0,"0"0"6"16,0 0 22-16,0 0-45 0,0 0-44 0,0 0-70 0,0 0-51 15,0 0-22-15,0 0-9 0,0 0 8 16,0 0 8-16,0 0 4 0,0 0-4 16,103-20-7-16,-62 22 6 0,7-2-5 0,-2 0 7 15,1 0 8-15,2 0-4 0,-4 0 0 0,0-2-5 16,-4 0-6-16,-6 1 2 0,-1-2-1 0,-4 1 5 15,-4 1-3 1,-5-1 1-16,-2 1 7 0,-8-2 8 0,0 2 13 16,-4 0 4-16,-5 0 0 0,0 1-18 15,-2 0-13-15,0 0 2 0,0 0-14 0,0 0 15 16,-1 0-11-16,0 0-15 0,0 0 9 16,0 0-19-16,-1 0 15 0,0-1-3 0,0 1-15 0,1-1 7 0,1 1-25 0,0 0-28 0,-1 0-32 15,1 0-50-15,0 0-69 0,-1 0-272 16,0 0-1257-16</inkml:trace>
  <inkml:trace contextRef="#ctx0" brushRef="#br0" timeOffset="92729.4793">8091 431 2453 0,'0'0'215'0,"0"0"8"15,0 0-2-15,0 0-41 0,0 0-28 0,0 0-36 16,0 0-47-16,0 0-28 0,0 0-28 0,0 0-13 15,0 0-1-15,0 0-7 0,0 0 14 0,0 0-1 16,0-48 5-16,0 66 2 0,0 12-28 0,0 13 0 16,1 4-3-16,0 6 4 0,-1 6 23 15,1 0 7-15,-1 1 4 0,0 0-2 0,0-6 3 16,0-1-10 0,1-2 2-16,1-4-9 0,2-1-15 15,-2 4-4-15,1-1-23 0,1 1-18 0,-4-7-24 0,1-11-30 16,-6-9-32-16,-4-6-63 0,-2-3-204 0,-1-5-677 15,7-3-496-15</inkml:trace>
  <inkml:trace contextRef="#ctx0" brushRef="#br0" timeOffset="93081.0119">7649 977 2239 0,'0'0'170'0,"0"0"-54"0,0 0 1 0,0 0-19 0,0 0-34 16,0 0-41-16,0 0-17 0,0 0 1 15,0 0 4-15,0 0-5 0,141-63 5 0,-91 56-6 16,3 2-2-16,8-2 11 0,5 3-8 0,-1-3 11 16,3 1-4-16,-4-1-11 0,-1-1 11 15,-4 0-7-15,-1-1 2 0,-6-2 7 0,-5 0 0 0,-5-1 5 16,-7-1 1-16,-4-1 14 0,-4-1 14 0,-7 1 25 16,-7-1 19-16,-3 1-4 0,-3-1-4 15,-5 1-19-15,-2 1-7 0,0 1 2 0,-1 1-7 16,-5 0-4-16,2 4-5 15,-3 0-21-15,4 3 2 0,-2 0-11 16,1 3-8-16,3 0 0 0,-1 1-20 0,1 0-6 16,-2 6-7-16,1 3 12 0,1 4 7 0,-1 3 12 0,1 4 6 0,-4 6-9 15,5 2 6-15,0 4-6 0,0 3-3 16,3 0 13-16,2 2-9 0,2-2 7 0,-2 1-3 16,3-2-14-16,2-3-3 15,-3-3-24-15,2 0-13 0,-5-5-31 0,5-2-35 16,-6-4-47-16,3-2-106 0,-3-5-395 0,-3-5-1017 0</inkml:trace>
  <inkml:trace contextRef="#ctx0" brushRef="#br0" timeOffset="93286.5694">8377 174 2624 0,'0'0'120'0,"0"0"-52"0,0 0-30 0,0 0-11 0,0 0-10 0,0 0 1 15,0 0-35-15,0 0 3 0,0 0 7 16,0 0-3-16,0 0 10 0,0 0-76 16,0 0-133-16,79-30-297 0,-74 33-726 0</inkml:trace>
  <inkml:trace contextRef="#ctx0" brushRef="#br0" timeOffset="94236.7654">9230 789 2602 0,'0'0'136'16,"0"0"19"-16,0 0 4 0,0 0-28 16,0 0-4-16,0 0-43 0,0 0-36 0,0 0-19 0,0 0-34 15,0 0-17-15,0 0 0 16,0 0 4-16,0 0 15 0,0 0 12 0,22 30-3 15,-11-12-2-15,2 3 2 0,2 2-3 0,-3 2 7 0,0 1 3 16,4 1-5-16,-6 0-4 0,1 1-2 16,-1-1 0-16,-2 0 0 0,-4-1 11 0,3-1-4 15,-3-2-1-15,-3-3-1 16,1-2-10-16,-2 0 9 0,0-2-5 0,0-3-7 16,-2-4 6-16,1-4-3 15,1-4 25-15,-1-1 18 0,1 0 3 16,-1-1-6-16,0-5-22 0,-2-2-15 0,0-3-11 0,1-2 1 0,1-3-6 0,0-4 3 0,-1-3-1 15,2-2 0 1,0-2 8-16,2-2-1 0,2 0-6 0,5 2 6 0,0 0-1 0,0 2-1 16,1 2 15-16,0 3-10 0,0 0 1 0,1 6 2 0,-1 1-5 15,0 3 7-15,1 3-1 16,0 1 3-16,-1 2-2 0,2 1-5 0,2 3 0 16,0 0-6-16,-2 3 3 0,4 3 7 0,-3 3-1 0,4 3 10 15,-3 1-9-15,3 1-1 16,-4 4 1-16,1 0 0 0,-1 2 4 0,-3 1 3 15,0 0 5-15,-2-1-14 0,-2 1 1 0,-4 0 2 16,2-2-2-16,-3 1 2 16,-1-3-3-16,0-2-13 0,0 1-10 0,-5-4-2 15,2-1 0-15,0-4 2 0,-2-2 3 0,0 1 5 0,-1-4 3 0,3-2-1 16,-3-1-5-16,4-3-1 0,0-3-1 0,-1-1-3 16,2-5-2-16,1 0-3 15,0-1-6-15,1-3 10 0,4-3 6 16,2 0-1-16,-2-3 5 0,5 1-6 0,1-2-4 0,3 1-8 15,0 3 8-15,0-1 0 0,3 2 8 0,0 1 8 0,0 2-4 16,1 3 2 0,-1 4 1-16,-1-1 16 0,-2 3 2 0,0 2 0 0,-4 3 4 0,2 2-12 15,0 0 0-15,0 1-1 0,-2 6 2 16,1 3 6-16,-2-1-2 0,1 3 1 0,-1 3 4 0,0 1-12 16,-2 0 6-16,4 3 7 0,-2 0-8 15,1-2 8-15,1 1-2 0,2 2-8 0,3-2 0 16,2-3 5-16,2 2 1 15,2-2 1-15,1-2 10 0,4-2-14 0,0-2-2 0,0-2 3 0,3-2-19 16,-1-4 23-16,0-1-3 16,-1-1-1-16,0-5 15 0,0-3-16 0,0-2 9 15,-2-2 4-15,-1-1 3 0,-2-3-2 0,-3-3 3 16,1 0-2-16,-1-1-8 0,-2-2 19 16,-3-1 1-16,-1-2 2 0,-2 2 1 0,-4 1 3 0,-4 3-2 15,0-2 9-15,-4 5 1 16,0 0-12-16,-4 3 1 0,-4 2-20 0,-5 1 14 15,1 4-23-15,-4 0-11 0,1 3 15 0,-4 3-24 0,-1 1 24 0,-1 0-2 16,0 6-5-16,0 2 17 16,-3 5-23-16,1 4 12 0,2 2-3 0,2 2-13 15,1 3 17-15,5 2-9 0,1 2 1 16,3 2 3-16,7 1 2 0,3-2 8 16,0 2-8-16,8-1 3 0,6-1-5 0,2-2-3 15,6 0 10-15,11 1 2 0,11 1 3 0,5 0-14 0,8-4-6 16,-5-8-12-16,-4-4-9 15,-7-6-3-15,-1-1-27 0,0-3-51 0,-3-1-129 0,-11-2-777 16,-8 0-721-16</inkml:trace>
  <inkml:trace contextRef="#ctx0" brushRef="#br0" timeOffset="101827.0311">11702 892 0 0,'0'0'508'16,"0"0"12"-16,0 0-143 0,0 0-34 15,0 0-44-15,0 0-65 0,0 0-41 0,0 0-33 0,0 0-39 16,0 0-13-16,0 0-27 0,0 0-32 0,-26-35 0 16,27 32-27-16,1 0-2 0,3 0 5 15,3 0-10-15,2-1 8 0,1 1-7 0,5-1-3 16,0 1-2-16,5 1-4 0,2 1 0 16,2 1 7-16,-2 0-4 0,4 3 1 0,-1 5-2 0,-1 0 5 15,-3 3-15-15,0 3 5 0,1 3 4 16,-3 1-18-16,-3 2 29 0,-1 4-6 0,-3-1 1 15,-3 3 4-15,-2-2-2 0,-4 0 6 16,-1-1-4-16,-3-2-2 0,1-3-4 16,-1-1-6-16,-4-4 2 0,2-2 18 15,-3-3-12-15,0-2 4 0,1 0 2 0,-1-1-6 0,3-3 13 0,-2 1 6 16,0-3 3-16,2 0-7 16,-2 0 4-16,0-1-13 0,-1-5-8 0,0 0-1 0,1-2-13 15,1-3-1-15,-1 2 2 0,3-5 2 16,1-2-10-16,0-2-4 0,0 0-2 15,6-1-18-15,4-2 21 0,4 0 4 0,-1-1-8 0,6 1 15 0,2-2-13 16,4 0 3-16,-1 4 3 0,3-1-7 16,0 1 7-16,1 4-8 0,-2 3 1 0,-1 1 12 15,1 4-12-15,-2 3 7 16,-3 5-2-16,-2-1-4 0,2 3 5 16,-4 5-5-16,-2 4 11 0,1 2-2 0,-2 3 5 0,-3 3 9 0,0 2-8 0,-2 3 3 15,-1 2 0-15,-1 1-2 0,-2 1 5 16,-1 1 1-16,0 0-3 15,-3-3-2-15,-1 0-13 0,0-4-6 0,1-1-11 16,-1-5-10-16,0-4 2 0,0-2 3 0,0-3 10 0,0-3 11 16,-1-2 7-16,1-3 0 0,0-3-7 0,0-3 0 15,0-7-5-15,0-1-13 0,0 0 9 16,2-5-4-16,5-2 2 0,1-1 15 0,1-2-9 16,2-1 2-16,3 1-4 0,-1 0-3 15,5-1-2-15,1 0-1 0,1 3-1 16,0 2-2-16,0 1 4 0,1 2 4 0,0 4 14 15,-1 3 5-15,1 3 6 0,0 2 1 0,-2 4-3 16,2 1-7-16,-1 3 6 0,0 5-1 0,0 4 4 16,1 1 3-16,-2 3-3 0,3 3 3 15,-1 2-3-15,1 1 3 0,2 1-3 0,1 2 7 0,5-2-2 16,0-1-8-16,3-1 10 0,4-2-13 0,1-1-2 0,3-5 3 16,3-3-7-16,-2-2 6 0,4-7-4 15,-2-1 14-15,-2-1-11 0,-1-8-6 16,-2-2 9-16,-6-1-10 0,-1-5 19 0,-5-1 1 0,-2-1 1 15,-5-3-2-15,-5-1-4 0,-4 0 8 16,-1-1 4-16,-7-1 6 0,-3 0 5 16,0 3-7-16,-4 0 1 0,-6 3 2 0,-7 2-4 15,-1 3 20-15,-5 3-11 0,-1 5-1 0,-5 0-8 0,-4 5-23 16,-4 1 2-16,1 2 5 0,-2 7 1 0,-1 3 2 16,4 3-4-1,2 3-8-15,6 4 0 0,5 1 2 0,6 4 7 16,3 2-6-16,7 4 7 0,7-1-7 0,0 1-3 0,13-1 2 15,5 0-7-15,6-5 1 0,6-1 4 0,2-7-10 16,6-4 2-16,3-4-3 0,1-5 2 16,1-6 8-16,-5 0-2 0,1-4 6 0,-5-7-4 0,-3 0 6 15,-3-5 4-15,-1-1 2 0,-5-3 5 0,-2 0-4 16,-4-4 2-16,-3 0-5 16,-3-1-1-16,-1 0 4 0,-1 2-3 0,-5-4 4 15,-3 5 2-15,-1 1-4 0,0 2 16 0,-3 1-8 16,-1 2 0-16,-5 4-1 0,0 0-8 15,1 2 9-15,0 3-10 0,1 0 9 0,-1 4-7 0,0-1-8 0,0 3 6 16,2 1-7-16,-2 0-1 16,0 2-3-16,3 4-4 0,-4 4 4 15,0 1 2-15,3 1 3 0,-1 4 9 16,-1 3-7-16,0 2 0 0,4 2-2 0,-3 1 3 0,4 0 0 0,-1 2-1 0,0 2 9 16,3-1-10-16,1-2-1 0,0 1 4 15,0-4-8-15,2 0 4 0,5-3 3 0,-3-1 0 16,4-3-3-16,2-2-1 0,-1-4-1 0,0-2-5 15,1-1 5-15,1-3 4 0,-1-1 2 0,2-2 5 16,0 0-9-16,5-5 4 0,-2-4-2 16,2 0-4-16,3-3 11 0,0-3-13 0,0-3 2 0,1 1 0 15,1-4-5-15,1-1 6 16,1 0 2-16,-1-1 1 0,3 0-1 0,-1 0-4 16,-3 1 0-16,3 1-6 0,-2 1 7 15,-3 3 2-15,-1 2-5 0,-4 2 11 0,1 3-12 0,-4 2 1 16,-1 1 2-1,0 4-11-15,-2 0 10 0,2 2-8 0,-2 1-5 0,3 0 6 16,-1 2-6-16,-1 5 12 0,3 1 5 0,-3 2 0 0,2 3 7 0,0 1-7 16,-2 2 2-16,-1 3-4 0,1-1 6 15,-5 2 0-15,3-1 0 0,0 1-5 0,-4-1-23 16,4 0-10-16,-5-3-1 0,4-1-13 0,-2-4 14 16,0-1 9-16,1-5-3 0,-1-2 22 15,3-3-1-15,1-3 3 0,1-5 6 0,0-2-6 16,2-2 3-16,2-1-8 0,2-3-5 0,1-1 1 15,-1 0 2-15,4-1 9 0,-1-1-1 16,-1 1 7-16,2 1-10 0,-4-2-4 16,2 3 7-16,1 0-7 0,-5 2 7 0,3 3-1 0,-5 0-5 15,0 2 2-15,3 2-5 16,-4 2-1-16,0 1 6 0,-1 0-10 0,0 4 0 16,1 0 1-16,0 0-7 0,-1 2 9 15,1 2 7-15,1 3 4 0,2 0 5 0,0 3 2 0,6 1-3 0,-1 0-1 16,2 2 4-16,2 1-3 0,6-3 7 0,-1 1 2 15,4-3-3-15,2-1 2 0,3-1-3 0,2-3-2 16,3-3 1-16,0 1 0 0,0-2-4 16,4-3-3-16,-4-3 1 0,-2-2 0 0,-1 0 3 15,-4-5 8-15,-4 2-3 16,-2 0 10-16,-6-1 7 0,-4-1 5 0,-2 0 19 16,-8 2 3-16,-4 2 8 0,-1-1-3 0,-4 2-11 15,0 3-8-15,-7-1-17 0,-1 2-11 0,-4 1 4 0,-1 1-14 16,-4 1 6-16,-2 1-1 0,-2 4-12 0,-1 2 12 15,-1 2-8-15,-3 1 8 0,4 3 3 16,-1 0-1-16,3 3-1 0,-1-1-4 16,3 3 0-16,1 0-4 0,4 2 6 15,3-2 0-15,2 2 0 0,5 1 3 0,2 0-10 0,1-1 3 0,3 0 0 16,5-2-5-16,4-2 11 16,1-2-11-16,2-1-5 0,0-2 4 0,2-3-10 0,-3-3 9 15,3-1 6-15,-3-3-4 0,1 0-1 0,-2 0-2 16,2-6-6-16,-2-1 0 0,-1-3 7 0,-2 1-2 15,2-2-1-15,-1 0 7 16,-2-1-9-16,1-1-8 16,-1-1 7-16,0 0-10 0,-1 0 17 0,-4-3 2 0,-1 3 0 15,3-3 7-15,-5 1-6 0,1 0 2 0,-2-1 5 0,0 2 1 0,0 0 0 16,-1 1-2-16,1 2 0 0,0 3-9 16,-1 1 6-16,1 3 6 0,0 1-10 0,-1 2 5 0,1 0-34 15,0 2-26-15,0 0-18 16,0 0 5-16,1 3 28 0,5 2 27 0,-1 0 22 15,6 1 4-15,4-1 2 0,0 1 3 0,4 0 7 0,1-1-7 16,3-2 2-16,5 0-4 0,0-1-7 16,0-2 3-16,-1 0 3 0,2-1 10 0,0-3 6 15,-5-3 13-15,2 0-7 0,-7-2-1 0,-3 0 0 16,-2-3-11-16,-2 1 8 0,-7-1 4 0,2 1-8 16,-5 0 8-16,-1-1-6 0,-1 0-2 0,0 3 7 15,-1 0-4 1,-2 1-8-16,-4 0-9 0,1 3-14 0,-5-3-3 0,-3 5 2 0,2 1-2 15,-6 2 4-15,1 0 1 0,-1 2 0 16,-1 5-8-16,1 0 6 16,4 5-2-16,2 2-1 0,2 3 9 15,4 3-6-15,6 2 0 0,0 2 1 0,6 3 0 0,5 7 7 0,2 0-3 0,4 5 5 16,4 17-2-16,3 11-1 0,2 8 1 0,-2 5-2 16,-6-11 3-16,-5-9-3 0,-5-5 2 15,-4-7 1-15,-4-1-4 0,1 0 3 0,-6-5-5 0,-6-4-3 16,-6-3 1-16,3-6-10 15,-4-6 7-15,0-4-2 0,-1-5-3 0,5-5 4 0,-4-3-6 0,5-7 6 16,0 1 0-16,3-9 3 16,0-5 1-16,4-6-7 0,-1-3-2 0,4-4-6 0,3-5-6 15,0-4 3-15,7-5-7 0,7-3-1 16,7-3-1-16,8-1 3 0,2 3 1 16,0 4 4-16,4 3 10 15,-2 2-7-15,3-2 10 0,7-3 2 0,1-4-6 0,1-2 11 0,5 0-4 0,-1-2 4 16,0 4 13-16,-7 4-1 0,-3 4 12 15,-5 3 18-15,-5 5 12 0,-3 3 14 16,-6 8 2-16,-7 1 0 16,-2 3-15-16,-6 6 5 0,-1 1-12 0,-3 3-23 0,-1 2-15 15,-2 2-24-15,-6 4-1 0,-4 5 13 0,-5 4-3 0,-3 5 15 16,-2 1-7-16,-2 6-6 0,-3 2 13 16,0 2-11-16,4 4 13 0,2-1-4 0,4 2-1 15,7 0 0-15,7-4-4 0,3 2 0 16,7-3-2-16,6-2 9 0,6-3 0 0,3-4-6 0,5-3 11 15,3-3-5-15,1-4-3 0,1-3 11 16,2-2-12-16,2-4 8 0,-4 0 0 16,-1-1-2-16,-1-6 1 0,-6 0-1 0,3-1 3 15,-7-1 3-15,-3 0 5 0,-3-1-5 0,-3 2-3 0,-2 0-2 0,-5-2-4 16,3 2 3-16,-5 0 0 0,2 0-1 16,-3 1-5-16,-1 2-5 0,1 0-4 15,-1 0-5-15,0 1-6 0,0 0-16 16,0 1-41-16,0 1-80 0,0 1-159 0,-1 0-667 0,1 0-802 15</inkml:trace>
  <inkml:trace contextRef="#ctx0" brushRef="#br0" timeOffset="104134.8871">17061 1062 0 0,'0'0'265'0,"0"0"235"0,0 0-57 0,0 0-57 0,0 0-84 16,0 0-89-16,0 0-49 0,0 0-48 15,0 0-21-15,0 0-33 0,0 0-20 0,0 0-12 16,0 0-5-16,0 0 0 0,45-59-11 15,-24 56 7-15,1 2-12 0,4 2-1 0,0-1 4 16,0 1-13-16,-2 7 4 0,3 3-1 16,-4 2 2-16,-2 2 4 0,-1 2 6 0,-2 3 0 0,-5 2 5 15,2 2 6-15,-7 2-1 16,-2-1 9 0,-2 8-1-16,-4 3-7 0,0 0-5 0,-6-6-7 0,-3-9-3 15,-3-7 7-15,2-3 11 0,0-4-2 0,-1-3 6 0,3-2 8 16,0-2 1-16,4 0 13 15,-3 0-2-15,4-5-9 0,-3-3-6 0,5-2-22 0,-2 1-6 0,0-1-4 0,3-1-15 0,0 0 12 16,0-2-6-16,2-1-3 0,1-2 2 16,2-1-7-16,1-1-1 15,5 0 0-15,-1 0 4 0,6 0 1 0,-2-2 1 0,3 2 3 16,2 0-2-16,2 1-1 0,1 0 3 0,0 1 2 0,3 2 7 16,1-1-2-16,1 2-5 0,-2 1 0 15,1 1-7-15,-3 3 4 0,-1-1 7 0,-2 4-3 16,-1 2-1-16,-1 0-4 0,-4 3-3 0,0 2 2 15,-1-1 0-15,0 4 3 0,-3 1-1 16,1 4-2-16,0 0 9 0,-2 3-5 0,1 1 3 16,1 3 7-16,-2 0-8 0,1 2 8 0,-1 1-3 15,0 1-8-15,-2 0 8 0,-1-2-6 0,4 1 9 16,-6-2 4-16,1 1-4 0,-1-2-2 0,0-2-6 16,-1 0 4-16,0-4-1 0,0-1 5 15,-2-2-2-15,2-4-9 0,-2-1 0 16,0 0-2-16,1-2 2 0,1-1 11 15,-1 0 1-15,0 0 3 0,0 0-2 0,2 0-12 0,-1-3 2 0,3 0-4 16,0-1 8-16,3-1 6 16,0-2-2-16,2 3-4 0,0-5-5 0,5 1-4 15,-1 0-2-15,1-2 7 0,1 1 3 16,-1 1-4-16,1-1 6 0,-2-1-6 0,0 1 2 16,-3 1 9-16,0 1-5 0,-2-1 8 0,-2 1-5 0,-1-1-2 0,0 1 1 15,-2 0 1-15,-1 2-1 0,-1-1 3 16,0 0 4-16,0 2-6 0,-1-1-8 15,1 3 2-15,0-2-5 0,-2 1 4 0,0-1 9 16,0 2-7-16,0 0 1 0,0-1-7 0,-1 1 1 16,0 1 1-16,0 1 5 0,0-1 1 0,2 1 0 15,-2 0-4-15,0 0-7 0,1 0 4 0,-1 0 0 16,0 0 3-16,0 0 5 0,0 0-6 16,0 0-7-16,0 0 2 0,0 0-5 15,0 0 7-15,0 0 0 0,0 0-2 0,0 0-2 0,0 0-2 16,0 0 1-16,0 0 5 0,0 0 2 0,0 0-1 15,0 0 5-15,0 0-8 0,0 0 2 16,0 0 3-16,0 0-1 0,0 0 4 16,0 0 3-16,0 0-1 0,0 0-7 0,0 0 4 15,0 0-6-15,0 0 3 0,0 0 4 16,0 0-1-16,0 0 4 0,0 0-3 0,2 0-2 16,-2 0 3-16,0-2 0 0,1 2-4 0,0-1 7 15,1 0-7-15,0 0-8 0,2 0 9 0,0 0-2 16,1-1 3-16,1 0 15 15,0 1-16-15,-2-2 0 0,3 2-4 0,-1-1-5 0,-1 0 9 16,0 1 1-16,1 0 1 0,-1 0-1 0,1-1 2 16,1 0-5-16,-1 0 2 0,1 0-2 0,0 1-1 15,0-2 4-15,0 0-3 0,1 3 7 0,-2-1-11 0,0-1 3 16,3 1 4-16,-2 1-3 0,-2 0 6 0,1 0-4 16,-1 1-3-16,2-1-10 0,-1 2 10 15,0 1 0-15,1 2 1 0,-2 1 7 0,3-1-5 16,-1 3-2-16,-3 2 5 0,3 1-4 15,-2 2 8-15,2 1 0 0,-2 1-8 0,0 4 12 0,-1 0-18 16,0 0 13-16,-1 0 0 0,2 0-5 0,-1 0 9 16,0 1-7-16,2-2-7 0,-1-3-2 15,0-6 0-15,-1-4 2 0,2-2 5 0,-2-1 9 16,1-1-6-16,0-1 1 0,2 0 2 0,2 0 1 16,0-1 9-16,1-3-3 15,0 0 2-15,1-2-1 0,0-1-10 16,4 0 3-16,1-2-3 0,3-5-12 0,2 0 16 0,-1 0-9 15,3 0 0-15,-1-3 11 0,-1 1-16 0,3-1 12 0,-2 0-2 16,-1 1 3-16,-3 0-5 16,0 1-6-16,-3 0 3 0,-1 3 1 15,-3-1 10-15,-1 3 3 0,-1 2 2 0,-4 0 9 0,-2 2-11 16,0 1 1-16,-2 2 2 0,-1-1-9 0,0 1 12 0,0 1-4 16,0 1-11-16,0 0-2 15,0 1-8-15,-1-2 3 0,0 2 3 0,-3 0-6 16,0 0-3-16,-1 0-3 0,-3 0-3 15,-1 3 3-15,-1 2 6 0,-4 1 7 0,-1 2-2 0,-1 2 4 0,0 1-5 16,0 2-4-16,2 1 7 0,2 0-21 16,1 1 19-16,5 1-3 0,2 1-5 0,3 0 17 15,1 1-12-15,1 0-1 16,9-1 10-16,1 0-9 0,8 3 5 0,5-1-8 0,7-4-2 0,2-2 6 16,-2-7-2-16,-1-5 10 0,-4 1-4 0,-5-2 2 15,-1-2 4-15,0-1-3 0,0-1 2 16,0 0 2-16,2-3-6 0,2 0 3 0,1 0-4 15,0-1-6-15,-1 0-1 0,0-2-3 16,-3 0 11-16,2 5-14 0,-3-2 18 0,-3 2-7 0,0 0-4 16,-4 2 16-16,-1 0-20 15,-2 2 8-15,-1 0-2 0,-1 1-11 0,-2 0 5 0,-1 0 1 16,2 0 3-16,0 3 6 0,0 2-1 16,3 0-6-16,-1 0-2 0,-1 2 0 0,2 0-8 15,-2-1-7-15,1 1-6 0,0-1-6 0,0 0-10 0,0-2 3 16,2 0 4-16,1-1 7 15,0-3 17-15,1 0 12 0,0 0 1 0,2-4-13 0,-1-3 10 16,-1-2-4-16,2 0 0 0,-2 0 16 16,-1-2-9-16,1 1 5 0,0-1-6 0,0 0 1 15,-3 0-5-15,3-1 2 16,-1 0 3-16,0-1-1 0,-1 0 10 0,1 1-14 0,0 1 2 16,-3 0 9-16,-1 2-12 0,1-1 12 0,-3 2 0 0,1 2-7 15,-4 0 11-15,0 3-1 0,1 0-2 16,-3 1-2-16,0 0-9 0,0 0-3 0,2 2-2 15,0 0 0 1,0 0-4-16,2 0 2 0,1 0 5 0,3 0-1 0,2 2 11 16,1 0-2-16,6 1-4 0,1 0 5 0,2 1-4 0,1 0 6 15,6-1-2-15,-4-2-4 0,4 0 5 0,-1 0-8 16,-1-1 9-16,1 0 9 0,-4-2-7 16,1-3 3-16,-3-1 2 15,0 0-8-15,-5-3 5 0,2-2 10 0,-5 1-2 16,0-2 8-16,-2 1 2 0,-2-2-5 0,-1 1 2 0,-1-3 15 15,-5 4 1-15,2-2 4 0,-1 2 2 0,-5-4-13 16,2 2-7-16,0 0 0 0,0 2-3 0,-2 0 2 0,-3 2 5 16,2-1-2-16,-2 2 2 0,2 2-12 15,-1 3 2-15,0-1-8 0,3 3 4 16,0 1-10-16,1 0-7 0,0 0-15 0,0 0-18 16,0 0 10-16,1 6-3 0,-1 1 18 0,0 3 13 15,0 4-2-15,0 3 6 0,0 2-4 0,5 4-5 0,1 3 7 16,-1 0-1-16,2 2 4 0,2 3-5 15,1 0-5-15,-1 3-6 0,1-4 2 0,-2 2-6 16,1-2-17-16,-1 4-10 0,1 0-38 16,0-3-55-16,-1-6-46 0,-4-7-96 15,0-9-263-15,-3-5-624 0,-1-1-179 0</inkml:trace>
  <inkml:trace contextRef="#ctx0" brushRef="#br0" timeOffset="104509.2786">20269 1002 2299 0,'0'0'225'0,"0"0"11"0,0 0 2 0,0 0-37 0,0 0-51 0,0 0-56 0,0 0-39 16,0 0-31-16,0 0-15 0,0 0-11 15,0 0-4-15,0 0 4 0,0 0-5 0,0-31 4 0,26 29 4 16,5 0-6-16,8 1 12 0,6-3 0 15,3 2-2-15,3-1 1 0,2-1-5 0,-2 2-4 16,0-2 8-16,-5 1-1 0,-1-1 1 0,-7 2-3 16,-3-1-6-16,-5 1 3 0,-1 0-3 15,-7 2 8-15,-3-3 12 16,-7 2 3-16,-2 0 1 0,-2 1 7 0,-5 0-1 16,-2 0-6-16,-1 0 9 0,0 0-1 15,0 0-13-15,0 0 9 0,0 0-9 0,0 0-8 0,-1 0 8 0,1 0-11 16,-1 0 7-16,1 0-13 0,0 0-8 0,0 0 3 0,0 0 2 15,0 0-1-15,0 0-7 0,0 0-29 16,0 0-42-16,0 0-33 0,0 0-37 16,0 1-115-16,0 2-453 0,0-2-991 0</inkml:trace>
  <inkml:trace contextRef="#ctx0" brushRef="#br0" timeOffset="106498.2915">21639 1114 1496 0,'0'0'330'0,"0"0"-5"0,0 0-81 0,0 0-66 0,0 0-50 0,0 0-73 16,0 0-45-16,0 0-3 0,0 0-10 0,0 0 13 15,0 0 24-15,0 0 9 0,0 0 11 16,0 0-8-16,-8 125-8 0,8-74-15 16,-2 6-6-16,2 6 2 0,0-10-4 0,-1-4 3 0,1-4-3 15,-1-2-2-15,1-1 4 0,-2-4-8 16,2-3 6-1,-2-5-3-15,0-6-1 0,2-6 9 0,-1-7-6 0,0-3 1 0,0-5 9 0,1-2 15 16,-2-1 24-16,2 0 18 0,-3-3-6 0,0-5-22 16,-6-5-23-1,3-5-22-15,-1-2-7 0,-2-9 2 0,-2-3-2 0,1-2-1 0,0-6 3 16,1 0-10-16,-1-6 9 0,7 4-4 0,-3 2-4 0,5 4 19 16,1 1-19-16,0-4 4 15,2-1 0-15,4-5-14 16,4-2 7-16,2-1-8 0,1 0-3 0,7 0 4 0,4 4-7 0,1 3 6 0,6 2-2 15,6 5-3-15,-1 2 3 0,4 4-3 16,0 5 4-16,1 4-3 0,-2 4 8 16,-1 4 4-16,-5 4-12 0,-4 7 8 15,-5 0-5-15,-1 8-1 16,-7 5 15-16,0 3-4 0,-6 5 9 0,-2 4 4 0,-4 3 0 0,-4 3 6 0,2 5 1 16,-12 1 2-16,-2 4-1 0,-8 2 2 0,-2 0-8 15,-5 0-3-15,-1 1-1 0,-9 2-4 16,-3 0-1-16,-3-6 3 0,7-5-1 15,7-15 2-15,8-8 0 0,9-5-2 0,0-1 4 0,5-3-6 16,2-1 7-16,3-2-8 0,2 0-8 0,0 0-5 0,2 1-11 16,3 1 7-16,2 2 10 15,4-2 3-15,3 1 10 0,7-3-4 16,8 0 1-16,3 0 0 0,8-6 2 16,6 0 1-16,1-3-2 0,0 0 3 0,-8-1-3 15,-5 0 9-15,-3 2 0 0,3-5-2 0,1-2 6 16,2-1-10-16,1-3-2 0,1-3 9 0,0-3-12 0,-2-1 8 15,-3-3 6-15,-4-3-7 0,-3 0 8 0,-3-3-8 16,-5 0 0-16,-5-1-3 0,-3 1 3 0,-1 1 3 16,-4 0 4-16,-5 6 10 0,-1 0-9 0,0 3 3 15,-8 4 7-15,-1 2-14 0,3 3 21 0,-4 2-4 16,1 3-13-16,-3 2 8 0,2 3-21 16,0 4 4-16,-4 2 4 0,3 0-11 0,-1 7 6 15,-1 6-2-15,-3 2-6 16,4 5 2-16,-3 7 4 0,2 1 0 15,1 5 0-15,1 7 10 0,1 1-12 0,3 6 1 16,3 1 7-16,2 14-11 0,3 9 15 0,2 2-13 16,9 2-8-16,7-17 7 0,8-15-10 0,-1-9 11 0,3-8-1 0,9-5-2 15,-1-6 1-15,0-3-2 0,5-6-1 0,3-5-2 16,-1 0 1-16,3-7-10 0,-4-3 4 0,0-2 0 16,-3-4 1-16,-1-2 8 0,1-4 2 15,-7 0 4-15,2-3-2 0,-9 5 1 16,-1-1-3-16,-9 1 12 0,2 4-3 0,-2-3 1 0,-1 0 4 15,-2-1-13-15,2 0 8 0,-2-2-3 0,-3 3 2 16,-2-1 2-16,-4 3-5 0,0 1 8 16,-4 3-5-16,0 0-3 0,-5 3 5 15,-4 1-12 1,2 5 5-16,-6 0-4 0,-1 3-3 0,-4 0 10 16,-3 6-5-16,-1 5 6 0,-5 1-1 0,2 3-4 0,-2 4 3 0,-4 8-10 15,0 5 7-15,3 4-8 0,7 4-8 0,15-3 7 16,6-6-5-16,3-1 14 0,10-4 0 0,7-3 0 0,7-3-5 15,2-6-6-15,3-6 8 0,1-2-1 0,3-6 5 16,-2 0 1-16,-2-3-4 0,3-6 1 16,-2-4 1-16,-1-1 2 0,-1-2 1 0,-1-1 0 15,0-4 0-15,-3 1-4 0,-5 4 1 0,-2-2 6 16,-4 1 0-16,3-2 10 16,-1-4-1-16,1 0-7 0,-5-2-1 0,2-3-9 15,-5 2 4-15,-2-1-2 0,-6 4 2 0,-3 0 3 16,0 5-6-16,-8 1 2 0,-2 3-8 0,-2 2 0 15,-6 2 6-15,2 2-9 0,-4 1 12 0,-1 2-6 0,0 2-5 16,-3 3 8-16,3 0-9 16,0 5 9-16,5 3 1 15,-2 3-3-15,2 3 4 0,2 5-1 16,2-1-6-16,3 6 5 0,-2 1 8 0,2 8-6 0,2 6 6 16,2 3-13-16,1 5-5 0,4-10 4 0,1-6 1 15,7-5 9-15,2-4 1 0,3-4-4 0,3-4-3 0,-2-3 3 0,4-2-5 16,2-5 2-16,0-3 6 0,6-1-2 0,0-2 4 15,5-8-2-15,0-1-4 0,4-3 0 16,-2-1 1-16,-2-3 2 0,1-3 1 16,-3 3-1-16,-2 1 0 0,-4 0 7 0,-3 3-2 0,1-1-1 15,2-3 4-15,3 3-12 0,-2-3-1 16,1 1 0-16,-2 0-4 0,-1 3 5 0,-4 3 7 16,-6 4-3-16,-1 2 0 0,-1 1-4 15,-3 4-5-15,-3 0-2 0,2 0 1 16,-3 5 8-16,1 3 2 0,2 2 5 15,-4 3-1-15,5 5-4 0,-3 7 0 0,4 3-6 0,1 2-2 0,-2 0 3 16,-2-4-3-16,2-1 6 0,-1 0 2 0,1-3 0 16,0-3 2-16,-3-2 1 0,3-6-4 0,-4-3-6 15,2-5-2-15,-2 0-2 0,-1-3 5 0,3 0 4 16,-1 0 4-16,3-6 1 0,4-2-2 16,2-1 0-16,2-1 0 0,0-3 0 0,2-2-1 0,2 0 4 15,-2 0-7-15,2-2-2 0,3 0-1 16,3 2 1-16,-5 0 3 0,-1 2 9 0,-4 2 5 15,1 0-8-15,-2 0-2 0,4-4-9 0,1 4-3 16,-5-4 8-16,6 2 0 16,-4 1 1-16,-1 0 3 0,1 2-12 15,-4 3 9-15,-2 2-8 0,-1 1 2 0,-4 4 5 16,4 0-11-16,-1 0 11 0,0 1-12 0,0 5 7 0,0 3 10 0,4 1 1 16,3 7 3-16,-2 3-5 0,5 4-11 0,-5 4-8 15,4-4 6-15,-5-1 6 0,4-2 2 16,-1-3 7-16,4-1-4 0,-1-4-4 0,2-1 4 15,1-3 0-15,0-2 1 0,2-3 3 0,1-2 1 16,1-1 0-16,0-1 1 0,2-5-1 16,1-2 4-16,2-3 6 0,0-3-4 0,0-1 2 15,-2-3-2-15,2-2-4 0,-3 4 5 0,-6 0 4 16,-1 3 9-16,-3-2 2 0,-3 1-2 0,2-4-7 16,-2 1-10-16,2-2-7 0,-3 0 7 15,-1-1 1-15,-2 1-1 0,-2 4 4 16,-1 1-11-16,-1 3 0 0,-4 3 3 0,-1 1-5 0,1 2-1 15,-2 3-18-15,0 1-21 0,0 0-30 0,0 5-29 16,-5 4-44-16,1 3-134 0,0-2-909 0,1-2-576 0</inkml:trace>
  <inkml:trace contextRef="#ctx0" brushRef="#br0" timeOffset="108437.7059">240 2564 0 0,'0'0'155'0,"0"0"241"16,0 0-81-16,0 0 11 0,0 0-17 0,0 0-51 0,0 0 4 15,0 0-30-15,0 0-28 0,0 0-25 0,0 0-55 16,-24-9-38-16,24 9-23 0,0 0-21 0,0 0-25 16,0 0-6-16,0 0-15 0,0 0-16 15,0 0-12-15,0 0-4 0,0 0 12 16,0 0 12-16,0 0 16 0,0 0 5 0,0 0 3 15,0 0 4-15,0 0 5 0,1 0 4 0,7 0 2 16,4 4-1-16,-1-1-2 0,6 3 0 0,-4-1-1 16,5-2 1-16,1 1-1 0,2 1-2 15,5 1-29 1,1-2-5-16,11 3-1 0,4-1 0 16,9 2 2-16,5-3 2 0,3 0 1 15,1-3-2-15,-2 2 24 0,-2-2 1 0,4-2-1 0,0 1 3 16,3-1 0-16,3 2-1 0,6-6 2 15,19-1-2-15,13 2-12 0,10-5 0 0,4 1-2 0,-16-1 1 16,-9 2 10-16,-4 1 0 0,-1-3 0 0,1 3-1 16,1 0 0-16,0-4 0 0,0 4 0 0,2-3-2 0,0 1-1 0,1 0-1 0,2 1 1 0,-3 0 0 15,2-1 0-15,0 2 2 0,-2-1-1 16,4 0-3-16,1 0-2 16,-1 0-1-16,2 0 2 0,2 1 2 0,-1 0-1 15,0 2-1-15,-1-1-3 0,2-2-1 0,0 2 0 16,2 1 2-16,-1-2 0 0,0 1 1 0,2 0 0 0,-2 1-1 15,1 0-1 1,-1 0 0-16,4 0 1 0,-2 1-1 0,1 1 5 16,0 0-2-16,-1-2 0 0,1-1 3 0,-1 1 0 15,-1-1 0-15,5 4-2 0,-2-3 0 0,0 2 2 16,0-1 0-16,-1 0 0 0,0 0 1 0,4 0-3 16,-1-2-3-16,2-1 1 0,-1 3-3 0,-1-2-2 15,2 1 2-15,-1-1 0 0,1-1 1 16,4 0 2-16,-1-2-1 0,5 3-1 0,-3-2-1 0,-1 2 0 0,6-2 1 15,-3 1 0-15,4 1-1 0,1-2 0 0,-1 1 2 16,1-1 4-16,0 0-1 0,2 1 1 16,-1 1-2-16,2-3 0 0,0 2-3 15,3-1 0-15,-3 1 0 0,3-3 0 0,2 3 3 0,-1-2-1 16,-3 0-2-16,3 0-1 16,-1-1 2-16,2 3 1 0,0-2 1 0,1 1-2 0,0 1 1 15,2-1-5-15,0 1 2 0,2 0 2 0,2-1 2 0,-3 0 3 16,1 0-3-16,1 0 0 0,-2 0-1 15,2 0-3-15,3 0 1 0,-5 2 2 0,3-2-2 16,-2 1 4 0,0 0-4-16,1-1-1 0,-3 0 1 15,-1 1 1-15,2 0 2 0,-5 0 0 0,0 3 2 0,1-3-4 16,-2 2-1-16,-1-1 1 0,-3 1-1 0,1-1-1 0,0 1 3 0,-2-2-2 16,0 2 0-16,-2-1 2 0,1 0-2 15,1 1 2-15,0 0 3 0,1 1-1 0,1-2-2 16,-1 1-1-16,0-2-4 0,1 1-2 0,0 0 8 15,0-1-2-15,1 3 1 0,-2-3 6 0,1 0-4 16,-1 0 1-16,5 2 3 0,-2-1-6 16,2 1 1-16,-1 0-1 0,2 2-4 15,2-2 2-15,0 3-1 0,3-2 5 0,0 4 1 16,0-2 0-16,5 1-4 0,1-1-7 0,0 0 1 16,2 2 1-16,-3-1 5 0,4-1 0 0,-3 1-1 15,3 2-1-15,-1-2-3 0,-2 0 2 0,2 0 0 16,-4 0-1-16,4 1 4 0,-3-1-3 0,2 2-2 15,-5 1-2-15,3-1 2 0,-4 1 2 16,2 0 4-16,0 0 0 0,0 0-5 0,1 1-1 16,4 0 1-16,-2-1-1 0,0 1 4 0,-3 1 2 15,0-1-4-15,-1 0 4 0,-1 1-4 0,-2-2-2 16,-1 2 4-16,-2 0-2 0,2-1 1 0,-3 0-1 16,0-1 0-16,-2 2 0 0,1 1 2 15,-5 0-2-15,-2-2 0 0,-3-1 4 0,3 1 0 0,0 0-2 16,-2-1 2-16,-5 2-5 15,0 0 1-15,2 1 3 0,-4-1 0 0,0 0 2 16,-1 0-5-16,-4-2 1 0,2 1-2 0,-5 2 1 16,0-1-2-16,-1 1 2 0,-5-1-1 0,-6 0-3 15,-2 0 4-15,-8-1 0 16,-3-1 2-16,-6 1 6 0,-4 0-3 0,-5-3-5 16,-5 2 0-16,-6-3-6 0,-4 2 6 15,-7-2 4-15,-3 1 0 0,-7-1 1 0,-5-1-4 0,-6 0 0 0,-2 0 3 0,-6 0 3 16,-3 0 2-16,-5-1 0 15,-1 1-1-15,-2 0-7 16,-2 0 7-16,0 0 0 0,0 0 1 0,0 0 6 16,0-2-9-16,0 2-5 0,0 0 1 0,0-1-7 0,-1 1 5 0,1 0 2 15,-1 0-1-15,1 0 4 0,-1 0-7 0,1 0-6 16,-1-1-5-16,1 0-10 0,-3-1-26 16,0-2-27-16,-1-1-57 0,-6-2-123 0,2 2-758 0,2 0-771 15</inkml:trace>
  <inkml:trace contextRef="#ctx0" brushRef="#br0" timeOffset="131325.4133">891 3838 444 0,'0'0'392'0,"0"0"-64"0,0 0-20 0,0 0 46 0,0 0-24 0,0 0-67 0,0 0-66 15,0 0-44-15,0 0-26 0,0 0-19 16,0 0-20-16,0 0-13 0,-40-4-10 0,40 4-10 16,0 0-8-16,0 0-9 0,0 0-8 15,0 0-8-15,0 0-3 0,0 0-1 0,0 0-1 16,0 0 0-16,0 0-2 0,0 0-5 0,0 0-4 16,0 0-1-16,0 0 0 0,0 0-2 0,0 0 6 15,0 0-5-15,0 0-4 0,0 0-1 0,3 0-8 16,-2 0 8-16,0 0 2 0,1 0 1 0,0 1 2 15,5 0-2-15,-3 0-1 0,6 0 1 16,-1 2 3-16,5-1-1 16,1 1 1-16,1 0 3 0,2 0 1 15,5 0 2-15,0 0 0 16,0 0 1-16,6 0 5 0,0 0-3 0,1-1 0 0,3 1-1 0,0 0-4 0,4 0 4 16,12-2 0-16,5 1 1 0,7-1-9 15,4-1-3-15,-8 2 1 0,-7-2-5 16,-1 1 8-16,-5-1 1 0,4 0-1 15,-5-3 0-15,4 2 0 0,-4-2 0 16,2-1 0-16,-2 2 1 0,-2-2 1 16,-1 0-2-16,-4 1-1 0,1 0-1 0,-5 0-3 0,-2-1 4 0,-2 1-2 0,-4 0 4 0,-4 1 5 0,0 0-5 15,-3-1-1-15,-4 1-2 0,-3 1-3 0,-1-2 3 16,-5 3 2-16,1-1 0 0,-3 0 1 16,-1 1 1-16,-1 0-1 0,0 0 0 0,0 0 2 15,0 0-1-15,0 0-1 0,0-1 3 0,0 1-5 16,0 0 4-16,-1 0 1 0,1 0-2 15,-1 0 4-15,1-2-4 0,-1 2-2 0,-1-1-1 16,-1 0-5-16,2-1 0 0,-2-3 0 0,-2 0-5 16,1 1-1-16,-2-1-6 15,1 0-8-15,-3-1-11 0,-2 2-9 0,3-3-16 16,-3 0-18-16,-3 3-20 16,2-1-31-16,-2 1-69 0,-5 0-194 15,7 2-749-15,1-1-575 16</inkml:trace>
  <inkml:trace contextRef="#ctx0" brushRef="#br0" timeOffset="131708.0786">1497 3401 1117 0,'0'0'897'0,"0"0"-701"0,0 0 41 0,0 0-5 15,0 0-15-15,0 0-41 0,0 0-36 0,0 0-52 0,0 0-25 0,0 0-40 16,0 0-15-16,0 0-9 0,0 0-2 16,0 0 3-16,-63-51-4 0,63 51 2 0,2 5-9 0,2 2 12 15,4 2-5-15,3 1 13 16,4 1 1-16,-2-1 2 0,3 2 1 0,-1-1 2 16,6 1 1-16,-2 0 1 0,2 2-4 0,1 0 0 0,5 1-2 15,-2-1-4-15,4 2 1 0,1 0 1 16,0 0-2-16,1 1 2 0,1 0-2 0,1-1-1 15,-1-1 0-15,-3 4-3 0,1-4 2 16,-1 0 3-16,0-1-2 0,-1-1 2 0,-2-2-1 16,-1 1-2-16,-2-3 2 0,2 1-1 0,-4-3 1 15,0 0-1-15,0 0 0 0,-5-1 1 0,1-2 1 16,-3 1 1-16,0 1-1 0,-2-4-2 16,-2 1-4-16,2-3-5 0,0 1-8 0,1-1-13 0,-2 0-16 15,0 0-21-15,0-3-30 16,-1 0-45-16,1-1-90 0,-3 1-251 15,-4 0-627-15,1 2-395 0</inkml:trace>
  <inkml:trace contextRef="#ctx0" brushRef="#br0" timeOffset="132293.9878">2393 3761 350 0,'0'0'800'0,"0"0"-383"0,0 0-70 0,0 0-24 0,0 0-60 0,0 0-66 15,0 0-54-15,0 0-41 0,0 0-31 16,0 0-18-16,0 0-16 0,0 0-10 16,0 0-6-16,0 0-3 0,-44-9-3 0,36 14 2 0,-1 2 1 0,-2 1 1 15,1 2 3-15,-2 1 2 0,-5 2 0 16,3 2 2-16,-4 2-5 0,-2 4-2 0,1 2-5 15,-2 2-5-15,-3 3 1 0,-4 1 0 0,-2 3 4 32,-2 3 4-32,-4 1-1 0,1 3-2 0,0-4-4 0,1-1 0 0,3-4 5 15,2-1 4-15,-1-2 5 0,4-2-4 0,-3 0 0 16,2-4-3-16,5-1 1 0,1-1 5 0,1-1-4 16,2-2-1-16,3-3-3 0,0-1-6 0,2-1 1 0,4-3 2 15,1-1-5-15,3-3 5 0,-2 0-7 16,5 0-3-16,0-2 0 0,-1 1-6 0,1-1 3 15,1-2 1-15,1 1 1 0,-1-1 0 0,1 0 0 16,0 0 0-16,0 0-2 0,0 0 6 0,0 0-1 16,0 0 1-16,0 0 1 0,0 0-5 15,0 0 7-15,0 0-1 0,0 0 1 0,0 0 6 16,0 0-9-16,0 0 0 0,0 0-2 16,0 0-5-16,0 0 4 15,0 0 2-15,0 0-1 0,0 0 2 0,0 0-1 16,0 0-2-16,0 0 0 15,0 0 1-15,0 0-2 0,0 0 0 0,0 0-2 16,0-1 0-16,0 1 0 0,0-1 1 0,0 1-2 0,0-1 1 0,1 1-6 0,-1-2-3 16,1 2-6-16,-1-1-15 0,2 1-5 15,0-2-19-15,0-2-39 16,0 0-39-16,6-1-98 16,-5-1-314-16,2 1-1157 0</inkml:trace>
  <inkml:trace contextRef="#ctx0" brushRef="#br0" timeOffset="150507.5977">3683 3523 435 0,'0'0'513'0,"0"0"-179"16,0 0-26-16,0 0-10 0,0 0-33 0,0 0-38 15,0 0-49-15,0 0-50 0,0 0-37 0,0 0-18 16,0 0-9-16,0 0-1 0,-41-88 3 16,35 80-1-16,0 0-7 0,-2 3-9 15,-1-1-11-15,-1 1-5 0,-1 1-5 0,0-1-4 0,-1 2 1 16,-4-1-6-16,1 3-2 0,-4 0-2 0,-2 1-4 15,-5 1 2-15,-3 6-1 0,-2 0 1 0,-3 4 0 47,-4 0-1-47,3 4 0 0,-4 1-5 0,5 4 1 0,1-1-2 16,-1 5-1-16,3 2 4 0,1 2-5 0,-1 3 0 0,7 2-1 0,1-1-7 0,4 1 8 0,6-1-2 16,3 0-1-16,6-2 3 0,3 0-4 0,1-3 2 15,3-3 0-15,6-2-1 16,2-2-1-16,7-2 1 0,1-3 1 0,5-2 3 0,3-4 3 0,5-2 3 15,2-3 1-15,2-1 4 0,-2-3-3 0,3-1-1 0,-3-4 0 16,-4-5-5-16,1-1 7 0,-2-1 0 16,-4-3-1-16,-2-2 4 15,-5-1-4-15,-1 2-1 16,-1-6 0-16,-2 0-1 0,-4-3-2 0,0-1-1 0,1 2-2 16,-2-1-3-16,-2 1 1 0,-2 0 2 0,-1 2-1 15,-1 0 6-15,-2 3-6 0,-2 3 0 0,1 3 0 0,0 1-7 0,-1 4 6 0,-3 0 1 16,2 3 0-16,0 2 5 0,1 0-5 0,0 3-2 15,0 0-4-15,1 0-10 0,-2 0-9 16,2 2-8-16,-2 6 1 0,-1 3 6 16,0 4 11-16,-3 5 12 0,5 1-2 15,0 2 4-15,1 2-4 0,1 3-1 0,9 3 1 16,2 1-6-16,7 2 6 0,4 0-2 0,8-1-2 16,5-6-3-16,4-3-13 15,3-4-20-15,3-6-10 0,1-4-10 0,1-1-10 0,1-7 7 0,0-2-1 16,0-1 2-16,1-10 12 0,-1-2 7 0,-3-2 13 0,-1-4 15 15,-6-3 7-15,-1 0 6 16,-2-3 2-16,-4-2-2 0,-3-2 7 16,-3-1-1-16,-3 0 1 0,-5 3 11 15,-4 0-4-15,-3 2 6 0,-2 3 7 0,-7 1 3 16,-1 3 11-16,-1 4 5 0,0 0 5 16,-3 3 1-16,-2 0-2 0,-2 4-6 0,-2 2-7 0,0-1-9 0,0 5-8 15,-1 1-7-15,0-2-5 0,-2 5-10 0,-1 7 3 16,1 2-2-16,-1 4-1 15,2 3 8-15,4 2-6 0,2 3-1 0,5 1-1 0,0 1-2 16,8 0 5-16,7 2 1 0,7-1 0 0,5-2 3 0,5-2-6 16,3-2-1-16,3-8-3 0,3-5-3 0,-2-3 0 15,3-5 2-15,-3-2 2 0,1-10-3 0,0 0 7 16,-1-7 2-16,-1-2-1 0,-2-3 10 16,-5-2-6-16,-2-3 2 0,0-4 1 15,-2-4-8-15,-1-5 8 0,3-4-3 0,-3-3 3 16,-2-2 3-16,-2-1-1 0,-4 0 3 0,-6 2-2 15,-3 3 5-15,-8 1 5 0,-1 8-1 0,-1 1 2 16,-7 3-7-16,-2 7 1 16,0 4 5-16,3 7 3 15,-2 4 10-15,2 5-12 0,3 4-7 0,0 3-10 0,1 2-16 0,-3 9 5 16,-1 7-1-16,-3 7 7 0,0 5 4 0,3 8-2 0,2 2 0 0,2 4-4 16,3 4 2-16,1 2 2 15,1 2 0-15,3 3 0 0,0 2-2 16,0-1 1-16,2-2 1 15,3-5-5-15,0-1-4 0,3-10-13 0,0-2-15 0,4-6-14 0,-2-3-27 0,1-4-23 16,-2-2-33-16,-2-6-48 0,-1-5-112 16,-4-5-271-16,-1-1-469 0,-4-4-244 0</inkml:trace>
  <inkml:trace contextRef="#ctx0" brushRef="#br0" timeOffset="150756.2875">5095 3588 0 0,'0'0'568'0,"0"0"-49"0,0 0-101 0,0 0-23 15,0 0-58-15,73-117-75 0,-53 102-70 16,1 2-41-16,2 2-39 0,4 3-23 0,-5 3-22 16,6 5-15-16,-2 0-14 0,0 3-13 0,-3 5-3 15,0 3-13-15,-3 4 2 0,-2 4 1 16,0 0-2-16,-2 3 6 0,-3 3-2 0,-1 1-1 16,-3 0 0-16,1 0 0 0,-3 4 2 0,-3-5 0 15,1-3-1-15,-1 1-2 0,-2-3-2 16,1 0 1-16,-1-3-1 0,1-2 1 15,-3-3-1-15,1-4-4 0,0-2-9 16,-1-3-17-16,0-2-14 0,0-1-11 0,0 0-35 0,0-7-99 0,0-3-247 16,0 1-676-16,0 1-481 0</inkml:trace>
  <inkml:trace contextRef="#ctx0" brushRef="#br0" timeOffset="150926.5313">5452 2990 2117 0,'0'0'237'0,"0"0"-6"0,0 0-64 0,0 0-34 16,0 0-34-16,0 0-38 0,0 0-34 0,0 0-49 16,0 0-57-16,0 0 0 0,0 0 7 0,0 0 12 15,0 0-84-15,-26-21-466 0,31 29-951 0</inkml:trace>
  <inkml:trace contextRef="#ctx0" brushRef="#br0" timeOffset="152691.1873">5877 3371 87 0,'0'0'580'0,"0"0"-50"0,0 0-135 16,0 0-36-16,0 0-38 0,0 0-55 16,0 0-56-16,0 0-49 0,0 0-48 0,0 0-37 15,0 0-35-15,0 0-28 0,0 0-15 0,0 0-4 16,20-44 8-16,-25 56 15 0,2 3 17 16,-4 5 8-16,2 2-1 0,-3 3-2 0,-1 0-6 15,2 4-7-15,1-1-7 0,-2 0-4 0,3 0-4 16,2-2-3-16,3-2 2 0,0 1-7 0,8-4 1 15,1-1 3-15,3-2 0 16,5-2 6-16,1-3 2 0,6-3 2 0,3-1 2 16,2-5-1-16,2-4-2 0,0 0-2 0,-1-3-1 15,0-7-1-15,-2 0 2 0,0-2 1 0,-5-2-6 0,-3-2 4 16,-2-2 0-16,-5 1 1 0,-2-3 7 16,-2 1-8-16,-1 0-1 0,-4-1-2 15,-3 3-8-15,1 3 6 0,-2 2 1 16,0 4 0-16,0 1 3 0,0 3-4 0,0 0 0 15,-2 3-2-15,2 0-3 0,-1 1-4 0,1 0-7 16,0 0-5-16,-2 1-12 0,1 4-4 0,0 1 5 0,-1 2 8 16,-1 4 14-16,0 3 5 15,2 1-3-15,0 0 0 0,1 2-5 0,1 0 3 0,5-1 2 16,-1 2 0-16,4-2 4 0,6 0-2 0,-1-5-3 16,4 2 0-16,0-5-3 0,-1 0 6 0,3-2-3 15,1-4 1-15,-1-2 1 0,0-1-1 16,-1 0 1-16,-2-4 1 0,-4-2 4 0,0 0-2 0,2-3-2 15,-2-2 0-15,-2-2-4 0,0-1 4 16,3-1 2-16,-2-3 1 0,1-2 3 0,-2 1-5 16,-1-1-1-16,1-1 0 0,-2 4-4 0,-4 3 5 15,-1 3 1-15,-3 2 1 0,-1 0 3 0,0 4-1 16,0 0-1-16,0 3 0 0,0 0-1 0,0 2-1 16,0 0-6-16,0 0-6 0,-1 0-9 15,1 0-10-15,0 5 5 0,-2 3 5 16,0 4 10-16,1 1 7 0,-1 2-2 0,2 0 1 0,0 1-4 15,5-1 4-15,0-2 1 0,6 2 1 16,1-3 1-16,3 1-2 0,0-2-1 16,4-2 0-16,0-2 5 15,4-2-2-15,-2-4 0 0,-3 0 0 0,4-2-5 16,-1-7 4-16,-3-2 1 0,1-3 0 0,2-5 7 0,-3-1-5 0,1-3 1 16,-1-5-1-16,-1-2-3 0,2-5 3 0,-1-4 1 15,-2-2 0-15,-2-3 0 0,-2-3-1 0,-2 0-2 16,-3-1 0-16,-5-1 3 0,-1 1-3 0,-1 2-1 15,-1 3 2-15,-2 6-2 0,-4 5 2 16,0 8 3-16,0 4 5 0,1 4 6 16,3 7 1-16,-3 1-2 0,5 4-5 0,-1 3-9 0,1 0-4 15,1 0-11-15,-4 6-11 16,2 3 3-16,-1 9 2 0,-1 5 9 0,0 4 11 0,3 7-4 16,1 2 4-16,1 1 2 0,5 3-3 15,0-2-1 1,5 0 0-16,2-3-1 0,2 1 5 0,3-4 3 15,1-1-4-15,4-3-2 0,0-5-1 0,1-3-5 0,0-4 2 0,-1-5-1 0,2-2-5 0,-2-3 5 16,-2-6-6-16,2 0 0 16,1-6 3-16,-3-5-3 0,2-3 2 0,-3-1 2 0,-1-3-3 0,-4-3-1 15,1 2 2-15,-4-5-2 0,-3 3 1 16,-2-2 2-16,-4 2 1 0,-2 1 2 16,-1 5 1-16,0 3 3 0,-1 2-2 0,-2 4 0 0,-2 3 0 15,4 3-13-15,-1 0-12 0,0 2-3 16,-2 8 0-16,1 1 8 0,0 5 14 15,-2 1 5-15,5 1 0 0,0 2 2 16,1-1 0-16,8 1 0 0,2-2 2 0,5 1 3 0,-2-5-2 16,5-1 1-16,1-1-2 0,3-4-7 0,2-4 5 0,-1-1-1 15,5-3-2-15,-6 0 5 0,5-4-3 16,-6-3 1-16,3-3 2 0,-3-2-4 16,-2-1 4-16,-1-1 2 15,-3-1-2-15,2-1 5 0,-6 0-2 0,4 3-1 16,-7 1 2-16,-4 3 5 0,1 2 3 0,-3 2 9 0,-2 2 5 0,-1 2-4 15,0 1-2-15,0 0-14 0,0 2-12 0,-3 6 3 16,-3 5-2-16,3 4 5 0,-4 4 3 16,3 7-4-16,-1 5 3 0,4 6 2 15,2 7 2-15,-1 7 2 0,6 11-1 0,3 5-3 0,-1 10 2 16,3 3-2-16,0 4-2 0,-3 1 0 0,-2-3 2 16,-1 3-4-16,-5-3 4 15,-6-1-1-15,-5-3 3 16,-6-4 4-16,0-5-1 0,-3-10-1 0,0-10-2 15,0-8 2-15,-1-9 3 0,1-11 3 0,0-5 7 16,-2-9 7-16,3-6 6 0,-1-3 3 0,0-10-2 0,1-10-6 0,-1-6-12 0,3-9-4 16,1-8-7-16,1-8-3 0,3-5-1 15,3-4-1-15,4-1-1 0,0-1 2 0,4 3-1 0,1 1 1 16,2 5-2-16,6 3-5 0,4 3 1 16,7 4-1-16,2 3-1 15,8 2 2-15,2 3-3 0,9 3-5 16,2 4 2-16,10 3-3 0,7 2 3 0,4 5 3 0,6 4-1 15,0 5 4-15,1 1 2 0,-5 6 0 0,1 2 0 16,-8 0 3-16,0 1-3 0,-7 0-1 0,-3 4 2 16,-5-1-4-16,0-1 4 0,-4 0 0 0,-3 0-3 0,-7-2-13 15,-3-1-14-15,-7 0-17 0,-7 0-9 16,-5 0 0-16,-4-2-13 0,-3-4-23 0,-1-3-44 16,-8-3-101-16,-4 0-217 0,-3 1-586 15,7 4-467-15</inkml:trace>
  <inkml:trace contextRef="#ctx0" brushRef="#br0" timeOffset="153158.1535">6722 2996 1279 0,'0'0'552'0,"0"0"-362"0,0 0 50 16,0 0 7-16,0 0-13 0,0 0-34 0,0 0-51 15,0 0-36-15,0 0-35 0,0 0-27 16,0 0-27-16,0 0-17 0,0 0-8 16,0 0-5-16,-97-48 0 0,101 48 0 0,2 0 6 15,9 2 8-15,5 1 10 0,10 0 9 0,5-2 1 16,11-1 3-16,7 0-4 0,6 0-1 0,6-5-2 15,5 1-2-15,9-2 0 0,-2 1-4 0,3-2-5 16,0 2-2-16,1 2-3 0,-1-2-1 16,-3 1 2-16,-4 0-1 0,-3 0-2 0,-6-1 3 15,-3 3-4-15,-8-3 2 0,-5 1 0 0,-9 0-2 16,-7 1 2-16,-10-1 1 0,-3 1 2 0,-8 2 5 16,-4 0 4-16,-5-1 7 0,0 2 6 0,-2 0-2 15,0 0-3-15,0 0-6 0,0 0-8 16,0 0 0-16,0 0-4 15,-2 0-3-15,1-1 1 0,-1 1-6 16,-2 0-4-16,2 0-1 0,0 0-5 0,-1 0-10 16,-2 0-21-16,4-1-25 15,-2 6-42-15,-3 3-57 0,3 3-145 0,-2-4-859 0,3-1-579 16</inkml:trace>
  <inkml:trace contextRef="#ctx0" brushRef="#br0" timeOffset="156004.7909">9527 3544 0 0,'0'0'101'0,"0"0"412"0,0 0-49 16,0 0-40-16,0 0-63 0,0 0-57 0,0 0-45 0,0 0-49 15,0 0-52-15,0 0-37 0,0 0-30 16,0 0-16-16,70-114-7 0,-71 103-5 0,1 1-8 16,-1-1 0-16,-5-1-4 0,3 1-4 15,-4-1-2-15,2 2-9 0,-2 0-4 0,-3-1 0 16,1 3-7-16,-1 0-2 0,-2 1-3 0,2 1-7 15,-7 2-1-15,2 0-4 0,-4 2-2 16,-3 2-2-16,-4-1 2 0,-1 3-3 0,-8 5-1 0,3 4 0 16,-4 0-3-16,1 4 3 0,3 3 0 15,-3 3 0-15,3 1 2 16,1 2-4-16,1 3-1 0,6 5-1 0,1 0-4 0,4 0 2 0,2 0 0 16,6 1 1-16,5-3 1 0,6-4-2 15,0-3-3-15,8-2 1 0,8-5 3 0,2-1 1 16,6-5 2-16,6-3 0 0,4-4 0 15,5-2 2-15,8-1 0 0,-2-10 1 0,5-2 2 16,1-4-1-16,0-3-2 0,1-3 0 0,-1-3-2 16,-2-4-1-16,2-1 2 0,-1-4-1 0,-1-4 0 15,-2 1 2-15,-1-5-3 0,-1 2 2 16,-4-2 0-16,-4-1-1 0,0 1 3 0,-8 3 0 16,-4-2-1-16,-5 1 1 0,-6 2 0 15,-3 3 2-15,-5 5 2 0,-3 7-1 0,-2 4 1 16,-1 1-2-16,0 6-2 0,-4 1 3 0,0 4 2 0,-4 0 0 15,0 4-1-15,-2 3-4 0,-4 3-8 16,-5 8-1-16,-6 6 2 0,-3 7 0 16,-5 5 4-16,2 6 2 0,1 5-2 15,4 5 1-15,4-1-2 0,4 4 2 0,6-2 0 0,5-2-1 0,7-4-2 16,0-1 0 0,11-2 0-16,7-3-4 0,2-1 5 0,6-4 0 0,3 1 0 15,6-8 7-15,0-3-8 0,2-2 2 0,2-3 0 16,-1-7-5-16,1-4 2 0,3-3 0 0,-4-3-3 0,3-7 2 15,-3-4 1-15,-3-1-3 0,2-5 3 0,-3-2 1 16,1-2 0-16,-3 0 2 16,-3-2 1-16,-5-3 0 0,0 0 1 0,-4-1 2 15,-4 1 1-15,-4 1 0 0,-1-1-1 16,-5 4 0-16,-4 0-2 0,0 4-1 16,-4 1 4-16,2 5 1 0,-4 3 0 0,-2 4 2 0,0 2-5 0,1 4-1 0,-2 1-3 15,3 1-6-15,-4 3-1 0,-2 8-2 16,-1 5 1-16,-1 3 4 0,-3 7 2 15,5 2 0-15,5 2 2 0,4 3 0 0,1 2 0 16,11 3-2-16,2 1 1 0,8-1-4 0,3-2 1 16,4-3-3-16,3-7-6 0,5-7 2 0,-2-5-6 15,3-5 2-15,-3-7 2 0,0-2-1 0,-1-7 6 16,0-5 3-16,1-7 4 0,-1-1 6 16,-1-5-2-16,-1-3 4 15,-1-4-2-15,0-4 1 0,0-4 1 0,0-3-4 16,-2-4 1-16,0-3-1 0,-1-4 3 0,-4-4-1 0,-2-2 3 15,-4 1 0-15,-6 4-2 0,-3 7 1 0,-4 6 1 0,-4 8 5 16,0 6 7-16,0 7 2 16,-4 5 2-16,0 7-4 0,2 3-5 0,-1 5-3 15,1 1-11-15,-2 2-9 0,-1 10-4 0,-5 6-1 16,-1 10 5-16,-2 8 8 0,0 4 1 16,0 6 1-16,1 4 1 0,3 5-2 0,0 0-2 0,-1 3 2 0,4 1 0 15,0-5-1-15,2-1 1 16,4-7-7-16,0-2-7 0,4-5-5 0,3-5-15 15,2-3-11-15,0-6-14 0,1-1-21 0,2-6-19 0,-1-4-23 16,1-5-30-16,1-5-50 16,0-4-100-16,0-3-239 0,-3-4-450 15,-3 2-63-15</inkml:trace>
  <inkml:trace contextRef="#ctx0" brushRef="#br0" timeOffset="156355.7462">11184 3313 967 0,'0'0'548'0,"0"0"-112"0,0 0-112 0,0 0-78 0,0 0-87 0,0 0-99 15,0 0-55-15,0 0-10 0,0 0 11 16,0 0 29-16,0 0 11 0,0 0 2 0,0 0-4 16,130 22-11-16,-90-19-5 0,-1-3-4 0,0-3-3 15,-2-2 5-15,2-5 3 0,-5 1 8 16,1-6 9-16,-1 1 12 0,-3-2 9 16,-1-4 0-16,-7 1 5 0,-3 1-8 0,-2-3-5 0,-7 0-2 15,-1 0-7-15,-3 0-3 16,-3 1-4-16,0 2-1 0,-2 2 0 15,-2 2-5-15,0 2 0 0,0 3-7 0,0 4-7 16,0 0 0-16,0 3-9 0,0 2-4 0,0 0-7 16,0 0-12-16,0 1-11 15,0 6-1-15,0 5 1 0,0 8 5 0,0 6 13 0,0 7 0 0,4 2-3 16,0 2 7-16,1-1-2 0,2-1 0 0,-2-1 7 0,2-2-9 16,-1-2-5-16,1-4-6 15,-1-1-21-15,-1-4-14 0,2-4-21 0,-2 0-24 0,-1-5-25 16,-2-3-53-16,-1-5-113 0,-1-2-336 15,1-2-1067-15</inkml:trace>
  <inkml:trace contextRef="#ctx0" brushRef="#br0" timeOffset="156499.2152">11745 2656 2560 0,'0'0'163'0,"0"0"-2"16,0 0-51-16,0 0-22 0,0 0-24 0,0 0-32 15,0 0-23-15,0 0-43 0,0 0-14 16,0 0-24-16,0 0-102 0,0 0-397 0,0 0-1047 0</inkml:trace>
  <inkml:trace contextRef="#ctx0" brushRef="#br0" timeOffset="157922.7857">12292 3155 790 0,'0'0'376'0,"0"0"-39"0,0 0-77 0,0 0 21 0,0 0-31 15,0 0-47-15,0 0-34 0,0 0-52 16,0 0-10-16,0 0-17 0,0 0-14 0,0 0-17 16,0 0-23-16,0 0-12 0,-45-77-13 0,48 77-11 15,0 0 6-15,5 0-8 0,2 0 2 16,2 2 4-16,6 3-5 0,-1 1 5 0,4 4-2 15,-2 3-2-15,-2 3 2 0,1 0-1 16,-5 4 1-16,0 1 0 0,-2 1 2 0,-1 1 0 16,-4 0 0-1,2-1 2-15,-3 1-4 0,-2-3 5 0,-1 0-1 0,-2-3-2 0,0 0 5 0,0-5-5 0,0 0 3 16,0-4-1-16,-3-2 0 0,2-2 1 16,-4-3 3-16,4 1 4 15,-4-2 8-15,0 0 2 0,-3 0-1 0,1 0-5 0,-4 0-2 0,-2-2-9 16,1-2-2-16,-3 0-1 0,3 0-6 0,1-2 6 15,3 0-2-15,1 0-2 0,2-1 1 16,2-2-6-16,3 0-2 0,0-4-5 0,5 1-7 16,5-4 2-16,5 0 0 0,5-2 2 15,2 2 6-15,0-2 1 0,5 0 3 0,-4 2 1 16,3 0 2-16,-2 2 1 0,2-2 3 0,-1 0 3 16,0 2 0-16,0 1 3 0,-3 3-2 0,1 1-1 15,-4 2 1-15,0 2-5 0,-4 2 0 16,-1 3 0-16,-4 0-5 0,-1 2 1 0,-1 3-1 15,-2 2-1-15,2 2 4 0,1 4 0 0,1 3 2 0,-3 2 1 16,-1-2-2 0,2 3 1-16,-3-2-1 0,1 0 1 0,-1 1-1 15,0-1 2-15,4-1 0 0,-3-1-1 0,2 0 3 0,1-5-4 0,1 2 2 16,1-4 3-16,2 1-2 0,1-2 2 16,-2-3 0-16,3-1 0 15,2-3 3-15,3 1 0 0,-1-1 1 0,3-3 1 0,1-3-1 16,0-1-1-16,1-3-1 0,1 0-1 0,-1-3 0 0,-4 1 2 15,1-2 0-15,-1 0 1 16,-5 0 0-16,1 0 1 0,-5 0 3 0,0-1 7 0,-3 2-1 16,-2 0 4-16,-2-1-7 15,-1 1-3-15,0 1 1 0,-1 2 0 0,-2 5 6 16,0 1 0-16,0 2 1 0,0 2-2 0,0 0-8 0,0 0-5 0,-2 0-10 16,1 0-12-16,-2 6 0 0,1 2 2 15,-3 6 2-15,1 4 9 16,3 0 0-16,0 1 2 0,1 3 0 0,1-1 0 15,7 2 1-15,3-1-2 0,5 1 2 0,1-2-1 16,4-1 0-16,6-4-3 0,0-2-3 0,1-4-3 0,1-6-5 16,0-2-1-16,-6-2 0 0,4-2 3 15,-4-4 5-15,-1-5 3 0,3-4 4 0,-5-2 1 0,1-5 2 16,-1-1 1-16,-3-5 1 0,1-3-1 0,0-6 1 16,1-1-2-16,-6-6-1 0,4-5 1 15,-5-2-2-15,0 0 1 0,-3-2 2 0,-2 1-2 16,-5 2 1-16,-2 5-2 0,0 5-2 15,-5 8 3-15,-1 4 4 0,-2 7-2 0,1 5 7 16,2 7-3-16,-1 1-1 0,3 6-4 16,2 2-17-16,0 0-26 0,-2 8-1 0,1 6 5 0,0 8 15 0,1 8 24 15,0 6 1-15,2 5 2 0,-1 6-3 16,0 5 1-16,2 3-2 16,3 3 0-16,-2 5 0 0,2-1 0 15,0-1 3-15,5-4-1 0,-4-6 0 0,4-7-2 0,0-8-1 16,2-8 0-16,-1-6 1 0,-1-6 0 15,-3-6-1-15,-1-4 1 0,-2-3 0 16,0-3 12-16,0-3 5 0,4-6 2 0,2-5 1 0,0-1-9 0,2-6-5 16,1-2-3-16,0 1-3 15,0-4 1-15,2 0 1 0,1-3-1 0,3 0 1 16,-3-1-4-16,0-2 2 0,3 2 0 0,-1 4 1 0,-3 1-2 16,2 8-3-16,-4 3 0 0,3 2-3 0,-5 5-2 0,0 1 0 15,1 4-2-15,-2 1 0 16,2 1-1-16,1 3-2 0,1 4 2 0,-1 5 0 15,2 3 7-15,-1 3 2 0,0 4 0 0,0 3 2 16,-2-1-3-16,-2 1 1 0,1 0 0 0,-1-1 3 16,-2-1 1-16,1-1-1 0,-3-2-4 0,2-3-10 15,-1-3-8-15,-3-3-18 0,4-2-27 16,-5 0-40-16,2-4-51 0,-2-1-83 16,-1-4-131-16,2 0-348 0,-4 0-791 15</inkml:trace>
  <inkml:trace contextRef="#ctx0" brushRef="#br0" timeOffset="158078.4333">14253 2556 615 0,'0'0'409'0,"0"0"-41"0,0 0-80 0,0 0-56 16,0 0-21-16,0 0-79 0,0 0-94 0,0 0-146 16,0 0-23-16,0 0-4 0,0 0 35 0,0 0 85 15,0 0-153-15,0 0-426 0,-28 22-448 0</inkml:trace>
  <inkml:trace contextRef="#ctx0" brushRef="#br0" timeOffset="158856.7001">15126 3021 2118 0,'0'0'137'0,"0"0"29"0,0 0 1 0,0 0 0 0,-135-52-28 16,105 47-42-16,-3 4-30 0,4 1-19 16,-1 3-15-16,2 7-15 0,1 1-4 0,4 5-4 15,3 2-3-15,-1 4 6 0,1 1-8 0,1 4-3 16,5 3 0-16,4 0-8 16,2 1 6-16,6-2 2 0,3-2-1 0,-1-1 5 0,8-5-4 15,2-1 0-15,4-4 0 0,-2-4-3 0,5 1 5 16,-3-6 3-16,4-2 2 0,0-3 0 0,-1-2 6 15,1 0 0 1,3-7 4-16,1-2 4 16,-1 0-4-16,0-3-2 0,-2-1-2 0,-2-1-9 0,3-2 4 0,-4 1 1 0,-1-1-3 15,1 0 5-15,-2 0-8 0,1 0-1 0,0 1 0 16,-4 1 0-16,4 1-1 0,-4 0-1 0,-1 4-2 0,0 2-3 16,-1 1 0-16,-2 3-1 0,4 0-1 0,-2 3 5 15,0 0-6-15,0 3-1 16,2 2-1-16,-1 5-6 0,1 2 7 15,-2 2 2-15,1 3 2 0,0 2 5 0,-2-1-3 0,-3 2 0 16,2 1 1-16,-5-2-3 0,2 2 4 0,-3-3-1 16,0-1-4-16,-1 0-6 0,2-1-2 0,-2-5-6 15,3 0 1-15,1-4 3 16,-2-2-5-16,0-3 1 0,-1-2 0 0,4 0-2 0,-1 0 10 16,3-2 8-16,4-4 4 0,0-2 13 0,0-1-10 15,3-2-1-15,1-1 2 0,-2-2-6 0,3-1 4 16,-2 1-1-16,3-4-2 0,-2-1 0 15,3 1 0-15,-1 2 2 0,-3 1 1 0,-2 2 1 0,-1 2 4 16,-2 2 4-16,0 2 3 0,-2 2-2 0,-3 2-1 16,2 3-7-16,-2 0-3 0,4 3 0 0,-1 5-6 15,-2 3 0-15,3 2 1 0,0 4 2 16,-3 1 2-16,2 1 2 16,1 2 1-16,-2-1-2 0,4-1 1 0,-1-1-1 15,2-2 3-15,6-2 4 0,-4-2 3 0,6-3 4 0,0 0 2 0,2-2 2 16,1-3 10-16,5-4 7 15,-2 0-1-15,4 0 3 0,1-7-10 0,-4 0-3 16,-2-3 1-16,-2-2-2 0,-1 0 4 0,-1-2-2 16,-1-2-5-16,1-3-3 0,-4 1-5 0,0-3 1 15,-4 3 0-15,2-4-2 0,-4 1 0 16,-4 2-3-16,2 0-3 0,-3 4-1 16,-2 1-3-16,-1 5-2 0,-1 0-1 0,-1 5 0 0,0 0-24 15,0 4-36-15,0 0-69 0,0 1-46 0,-5 9-81 16,-1-1-359-16,3-2-1078 0</inkml:trace>
  <inkml:trace contextRef="#ctx0" brushRef="#br0" timeOffset="160300.8518">2924 4385 1683 0,'0'0'271'0,"0"0"-43"0,0 0-34 0,0 0-14 0,0 0-27 0,0 0-25 15,0 0-24-15,0 0-12 0,0 0-16 0,0 0-18 0,0 0-15 16,0 0-21-16,0 0-9 16,0 0-7-16,-50-35-8 0,50 35 0 0,3 0-2 15,-2 0-3-15,2 2 7 0,3 0 3 0,1 0 3 16,2 2 7-16,5-1 5 0,-1 1-1 0,5-2 1 15,-1 0 0-15,4 0-7 0,3-1 0 16,1 0 0 0,1 0-4-16,5 2 6 0,1-2-5 0,5 0-1 15,-2 0 1-15,5 1-7 0,3-1 3 0,4 0 0 16,3 2 0-16,1-2 1 16,4 0-1-16,2 3 0 0,2-3 1 15,-1 2 1-15,2-2-4 0,0 2 0 0,2-1-1 0,0-1-4 0,0 1 7 16,3-2-3-16,1 2 1 0,0-2 4 0,2 0-4 15,-1 1 1-15,1-1 1 0,-1 0-5 0,2-2 4 16,1 0-3-16,3-2 2 0,1 0 1 0,3-2-1 16,1 2 0-16,6-1 1 0,-2-2 4 0,3 1-4 0,1 1 2 15,1-2 0-15,3 1-5 0,0 1 5 16,2-2 0-16,3 1-4 0,-3-1 6 0,2 2-4 0,-2 1 0 0,-1-1 1 16,0 2-6-16,0-1 5 0,-2-1-1 0,5-1 0 15,-2 1 2-15,1 0 1 0,1 3 0 0,0-5 1 16,3 3 2-16,1-1-1 0,-1-1 0 15,7 1-1-15,0 0-1 0,-2-1 3 16,2 0 0-16,2 1 0 16,0-1 6-16,-1 1-6 0,5-1 1 0,0 2 1 15,-3-3-10-15,2 2 8 0,1 1-3 0,-5-1 0 0,2 1 6 0,-4 1-8 16,-1 2 4-16,0-2-1 0,-4 1 2 16,-2 1 1-16,4-1 0 0,-2 1-3 0,-1 0-8 0,4 0 10 15,-1-2 1-15,-1 1 3 0,-1 1 6 16,2-1-11-16,0 0-4 0,0 1-4 15,0 0-3-15,1 0 8 0,-2 0 0 0,0-3 1 0,0 2 4 16,1 1-3-16,-2-2-3 0,0 2 0 16,0 0 0-16,0-2 0 0,-1 1 2 15,0 0-1-15,-2-2-4 0,-1 2 3 16,1 1 0-16,1-3 1 0,-1 1 4 0,-1 2-4 0,0-2-1 16,-1 1 2-16,-2 0-8 15,-1-1 7-15,-1 0-2 0,1 1 2 0,-2-3 5 0,-3 2-3 16,4-1 4-16,-4 1-2 0,4 0-1 0,-1-1-1 15,0 1-4-15,3 1 3 0,0-2-3 0,2 2 2 0,3-2 0 16,-3 3-1-16,-1 0 4 0,-2-2-6 0,-6 2 1 16,5 0 0-16,-2 0-6 0,0-1 8 15,-1 0-3-15,-1 1 3 0,-4 0 4 0,-1-2-6 16,-4 2 1-16,-1 0-2 0,-1 0-5 0,-2 0 6 16,-2 1-1-16,-4-1 0 15,0 1 2-15,-4 0-1 0,-2 1 1 0,-6-1 2 16,2 0 2-16,-5 1-4 0,-5-1 1 0,1 0-3 0,-6 1-6 15,-1-1 5-15,-6 0 0 0,1 0 1 0,-4 2 6 16,-1-2-5-16,-5 2-1 0,-5-2-1 16,-1 1-5-16,-8-1 7 0,0 0-4 0,-5 0 2 15,-4 0 4-15,-1 0-2 0,-1 0 4 0,0 0 0 16,0 0 2-16,0 1-2 0,0-1-1 0,0 0 2 16,0 0-5-16,0 0 6 0,0 0-2 0,0 0-2 15,-1 0 6-15,1 0-8 0,0 0 2 0,0 0 0 16,0 0-6-16,0 0 5 0,0 0-2 0,0 0-2 15,0 0 6-15,0 0-4 0,0 0 1 16,0 0 1-16,0 0-2 0,0 0-1 16,0 0-2-16,0 0-3 0,0 0-12 0,0-1-8 15,-1 0-25-15,0-1-51 0,-3 2-121 16,2 0-530-16,0 0-1100 16</inkml:trace>
  <inkml:trace contextRef="#ctx0" brushRef="#br0" timeOffset="171735.4868">714 5559 0 0,'0'0'0'15,"0"0"143"-15,0 0 287 0,0 0-5 0,0 0-86 0,0 0-38 16,0 0-72-16,0 0-32 0,0 0-13 16,0 0-19-16,0 0 16 0,0 0-44 0,-32 0 2 15,32 0-38-15,0 0-16 0,0 0-16 0,-8 0-3 16,1-1-18-16,1 0-5 0,0 1-6 16,6 0-8-16,0 0-1 0,0 0-4 0,0 0-1 15,-8-2 0-15,4 2 2 0,-4 0 4 0,3 0-2 16,5 0 7-16,0 0-8 0,0 0-4 0,0 0-3 15,0 0-12-15,0 0 10 0,0 0-4 16,0 0 0-16,0 0 5 0,0 0-13 0,0 0-1 16,0 0-3-16,0 0-5 0,0 0 6 0,0 0 0 15,0 0 0-15,0 0-4 0,0 0 2 16,0 0-2-16,0 0-3 0,0 0 6 0,0 0-1 16,0 0 5-16,0 0 6 0,3 0-2 0,8 4-21 15,2 1 4-15,11-3-1 0,0 0 11 0,6 2 18 16,4-1-4-16,4-1 0 0,4-1-12 15,0-1 7-15,4 1 0 0,-1-1-2 0,3 0 0 16,4 0-1-16,-1 1 1 0,14-2-1 0,9 0 4 16,6-2-17-16,-4 0 0 0,-5-1-3 15,-12 0-6-15,-7 1 17 16,-1-1 3-16,0-1-1 0,-3 2 7 0,1 0-7 0,-4-1-3 0,-2 1 2 0,-1-1-7 16,-5 3 6-16,0-2 1 15,-6-1-1-15,-1 2 3 0,-5 0-4 0,-2-1-1 16,-3 3 3-16,-6-2 0 0,-3 1-3 0,-1 0 1 15,-4 0 0-15,0-1 0 0,-5 2 4 16,1 0 1-16,-2 0 1 0,0 0 3 16,0 0-2-16,0 0 0 0,0 0 2 0,0 0-7 0,0 0 6 15,0 0-3-15,0-1-1 0,-2 1 2 16,1 0-4-16,1 0 0 0,0 0-1 16,-2 0 2-16,-2-1-4 0,0-1-2 0,2-1-5 15,-6 0-5-15,1 0-8 0,0 0-8 0,-2-1-16 0,-3 2-13 0,0-1-24 16,-2 1-27-16,0 0-46 0,-4 0-96 15,-2 1-272-15,2 1-678 16,8 0-309-16</inkml:trace>
  <inkml:trace contextRef="#ctx0" brushRef="#br0" timeOffset="172120.6157">1293 5191 1935 0,'0'0'261'0,"0"0"37"16,0 0-51-16,0 0-27 0,0 0-36 0,0 0-36 0,0 0-36 15,0 0-36-15,0 0-23 0,0 0-27 16,0 0-17-16,0 0-6 0,0 0-6 0,0 0 2 16,-109-77-2-16,109 77 1 0,4 4 2 0,1 1 2 15,0 1 7-15,6 2 2 0,1 0 5 16,1 2 3-16,7 1 0 0,0 0 1 0,11 7-8 15,8 0 4-15,4 3-15 32,7 3-2-32,-3-4 3 0,-3 0-8 15,-3-2 14-15,-1-3-1 0,1 3-3 0,-1-4 3 16,-1-2 0-16,0 0-1 0,-2-1 2 16,2 0-1-16,-2 0-1 0,-3-2 0 0,-4-1 3 15,-1 0-5-15,-3-1 0 0,-1 0-1 0,-6-1-1 16,0-1 3-16,-5-1-1 0,-2-1 2 0,-2-1 1 0,-1 0-3 0,-1-1 2 15,-6-1 1-15,0 2-1 0,-2-2 0 16,0 0-2-16,0 0-5 0,0 0-9 0,0 0-12 0,0 0-19 16,0 0-29-16,0-2-44 0,-2 1-85 0,2 0-350 0,-1 1-1020 0</inkml:trace>
  <inkml:trace contextRef="#ctx0" brushRef="#br0" timeOffset="172531.5853">2152 5496 2369 0,'0'0'226'0,"0"0"-44"0,0 0-20 15,0 0-16-15,0 0-17 0,0 0-36 16,0 0-39-16,0 0-26 0,0 0-7 16,0 0 3-16,0 0 8 0,0 0 5 0,0 0-1 0,-81 88-5 15,57-65-5-15,-4 8-7 0,-4 5-5 0,-9 6 0 16,-3 8-3-16,-8 5 10 0,-7 6 0 15,-2 3-4-15,-1 1-1 0,3 0-10 32,9-12-4-32,7-7-1 0,9-10 14 0,6-8-7 0,0 3 8 0,-2-3 1 15,2 0-9-15,4-2 8 0,-3 0-1 0,6-5 1 16,2-3 4-16,5-6-12 0,4-1 10 16,1-5 2-16,6-2-1 0,0-1 11 0,1-3-9 15,2 0-1-15,0 0-1 0,0 0-1 0,0 0-6 0,0-1-4 0,5-2-4 16,-3-1-10-16,0-1 8 0,4 0 0 0,-2-1-2 0,-2 0 7 15,4 0-7-15,-4 0-1 0,3 1-1 0,-3-1-7 16,0 1-2-16,0 3-4 0,-1-2-11 16,3 3-8-16,-3 1-20 0,-1-2-25 0,1 1-32 15,-1 1-42-15,1 0-68 0,-1 0-291 16,0 0-1077-16</inkml:trace>
  <inkml:trace contextRef="#ctx0" brushRef="#br0" timeOffset="223551.0852">2721 6049 1633 0,'0'0'291'16,"0"0"-23"-16,0 0-58 0,0 0-15 0,0 0-34 15,0 0-33-15,0 0-25 0,0 0-25 0,0 0-22 16,18-118-16-16,-2 91-10 0,3-1-4 0,3-5 4 15,2-2 3-15,4-3-7 0,3-3 5 0,1-2-6 16,2-3-4-16,0-3 4 0,-2-1-4 0,-3-2 1 16,-2-2 0-16,-3 1-2 15,-4-1 1-15,-4 3-3 0,-3 4 0 0,-6 6-2 16,-3 5 0-16,-4 6 3 0,0 4 2 0,-4 6 7 16,-3 4-4-16,-2 4-4 0,0 5-3 15,0 1-12-15,-1 5-1 16,-1 1-7-16,-1 1-8 0,-1 9 4 0,-1 4-5 0,3 3 3 0,0 4 1 0,2 2 1 15,7 1 1-15,3 2 3 0,0 2-1 0,12 1 2 16,5 0 0-16,8 0 0 0,5 5-1 0,5-4 1 16,3-1 4-16,5 3-1 15,0-5 1-15,0 2 0 0,-3-4-2 16,-2 1 0-16,-5-2 2 16,-4-2 2-16,-5-1-2 0,-5-2-4 0,-6 0 2 15,-1-2-1-15,-4-1 1 0,-3 0 1 0,-4-2 1 16,-2 0-4-16,0 0 3 0,-1-2-1 0,-5 0 2 15,-3-1 0-15,-5 0 5 0,-2-1 2 0,-2 1-2 0,-6 0-4 0,-2-1 3 16,-4-1-1-16,0 1-1 0,-1-2 4 0,1-1-6 0,2 0-1 16,3 2-4-16,1-4-9 15,3 1-13-15,5-1-28 0,0-3-36 0,6-1-71 16,7-1-176-16,0 0-670 16,3 0-684-16</inkml:trace>
  <inkml:trace contextRef="#ctx0" brushRef="#br0" timeOffset="224241.1036">3648 5498 1905 0,'0'0'74'0,"0"0"-31"0,0 0 23 0,0 0 35 16,0 0 19-16,0 0-2 0,0 0-37 0,0 0-24 16,0 0-1-16,0 0 7 0,0 0 8 15,0 0 3-15,0 0-13 0,0 0-12 0,106 48-10 16,-81-48-11-16,3 0-1 0,0 0-1 0,0-4-1 15,3-3 1-15,-2 0-5 16,-1-1 0-16,0-3-1 0,-1-1 1 0,-3 1-2 0,-1-3 1 16,-4 0 0-16,0 0-3 0,0-1 4 31,-5-1-3-31,0 0 3 0,-3-2 10 16,-3 2-2-16,-4-3 2 0,-1 2 0 0,-1-1-9 15,-2 0 6-15,0 3 0 0,-5 2 0 0,-3 2-1 0,-2 0-7 0,-2 1-4 16,0 3-5-16,-2 0-3 0,-3 4-4 0,-1 0-4 0,-3 3-1 15,0 2-5-15,-2 5 5 16,-1 3 0-16,3 4-2 0,-1 2 10 0,3 3-12 0,6 4 0 0,5 0-2 0,4 2-7 16,4 2 9-16,7-2 1 0,12-2 2 15,7-1 4-15,11-3-2 0,8-3-1 0,9-3 3 16,8-1-3-16,4-2 1 0,5-3 2 16,2-3-1-16,1-1 0 0,0-3 1 0,0 1-1 15,-3-6 0-15,-1-2 4 0,0-3-5 0,-1-2 2 0,-2 2 0 16,-5-6-4-16,-6-2 5 0,-6 1 0 0,-5 0 0 15,-8-4 9-15,-9 0 0 16,-2-2 1-16,-13 0 6 0,-4 0-3 0,-4-1-3 0,-5 2-3 16,-6 2-4-16,-5 0-5 15,-7 1 0-15,-3 2-2 0,-7 3-2 0,-5 0 1 0,-4 2-2 16,-6 1 0-16,-3 4 1 0,-2 2-6 0,-1 2 7 16,1 3 3-16,10 0-2 0,5 2 4 15,11 4-8-15,8 3-6 0,6 3-2 0,7 4-1 0,1 0 5 16,3 5 3-16,10 3 3 0,2 1 2 15,8 2 0-15,5 4 0 0,3 2 1 0,0 1 4 16,0-2-3-16,-2 1-1 0,-5 0 0 16,-2 1-3-16,-4 2 3 0,0 0 1 0,-6 1-1 0,0 1 2 15,-1 0-2-15,-4 0 0 0,1 3 1 16,-2 0-2-16,-2-3 2 16,2 0 1-16,-4-4 0 0,1-2 0 0,-2-2 2 15,1-2-2-15,3-4 1 0,-4-3 3 0,0-4-4 16,0-3 2-16,2-4-1 0,-2-1-8 0,0-3-10 0,-1-3-23 15,2-1-39-15,-2-2-56 0,0 0-57 0,1-4-451 16,-1 0-1021-16</inkml:trace>
  <inkml:trace contextRef="#ctx0" brushRef="#br0" timeOffset="225659.6823">5483 5176 2491 0,'0'0'215'0,"0"0"-38"0,0 0-53 16,0 0-42-16,0 0-38 0,0 0-21 16,0 0-7-16,0 0 7 0,0 0 3 15,0 0 3-15,0 0-6 0,-10 141-4 0,15-111-3 16,1 0-7-16,1-2 3 0,1-2 1 0,-1-2 0 16,5 0 4-16,2-4 0 0,-2 1-1 0,4-5 2 15,-1-2 0-15,4-1 0 0,-3-4 1 0,2-2 0 16,2-4-4-16,0-1-1 15,0-1-4-15,-2-2-5 0,-1-8-2 0,-2-1-5 16,4-5-5-16,-4-1-1 0,0-2-1 0,-3-5 3 16,3 0 0-16,-3-4 0 0,0 0 1 0,-3-4 0 15,-3 0 3-15,-1 1 2 0,-3-1 0 16,-1 4 2-16,-1 2-1 0,0 2 0 0,0 7 0 0,-3 1 1 16,2 6 2-16,-2 4 2 0,2 2 1 15,-2 3-6-15,2 0-18 0,1 1-12 16,-1 7-3-16,1 6 6 0,-2 6 14 0,0 4 11 0,2 5 3 0,0 2-2 15,4 0 1-15,5-1 0 0,0-2-2 16,4-1 2-16,2-3-1 0,3-2 1 0,3-3 2 16,1-4 2-16,3-1 0 0,-3-3 4 15,3-3 1-15,-1-3-1 0,1-4 2 0,-1-1-2 16,-1-5 3-16,2-2 1 0,-4-4-1 0,1-1 0 0,-1-1 1 16,-6-4-2-16,3 0 0 0,-4-2-1 15,0-5-2-15,-2-1 0 0,-3-2-1 16,1-3-1-16,-6 1 0 0,1-4-1 15,-2 5-1-15,-3 1-1 16,0 3-1-16,0 3-1 0,0 2 2 0,-7 2-1 0,-1 1-1 16,-3 3 0-16,-2 2-2 0,1 3 0 0,-5 0-1 0,3 3-2 0,-3 3 2 15,1 2-3-15,-1 6-2 0,-2 3 1 16,0 5 1-16,1 2 0 0,1 5 2 0,1 1 0 16,5 2-2-16,0 2 1 0,5-1 1 0,2 1-2 0,3 0 3 15,1 0 0-15,1-3 0 16,7-1 2-16,2-2 0 0,2-4 1 0,3 1 1 0,3-4-1 15,2-3-1-15,3-1 2 0,1-2-1 16,-1-2 2-16,4-2 2 0,-2-3 0 0,1 0 0 16,1 0 2-16,0-1-3 0,3-4 1 15,0-1 1-15,0 0-3 0,0-3 2 16,-1 1-2-16,0-2-2 0,2 1 2 0,-5-1-2 0,2 3 0 16,1 0 2-16,-8 1-4 0,1 0 1 0,-2 1 1 15,-1 2 0-15,-1 0 2 0,-5 1 2 16,2 2-2-16,-2 0 2 0,-2 0-4 0,0 1 0 0,-3 3-1 15,-1 2-2-15,-1 2 1 0,1 0 0 16,-3 0 1-16,3 2 0 0,-3 1 3 16,4-1-2-16,-5 1 0 0,4-3 1 0,-2 2-2 0,1-3 2 0,3 1 0 15,-1-2 2-15,-2-2 1 0,2 0 2 16,3-2 0-16,0-2 3 16,1 0 1-16,1 0 0 0,-1-1 0 0,1-4-2 15,3-1-4-15,-2-1 2 0,2 0-3 0,-1-2 0 0,3 0 1 16,-2 0-1-16,-1-1-1 0,4-2 0 15,-1 0-2-15,-1 1 1 16,0 0-1-16,1 1 0 0,-6 1 1 16,0 0 0-16,-3 2 0 0,0 0-1 0,-1 3-1 15,-3-1 0-15,2 4-2 0,-3 0-1 0,2 0-3 0,-3 1 3 16,2 0-2-16,-2 1-1 0,-1 1 2 0,0 3-2 16,2 1 1-16,-1 2 3 0,0 1-1 0,3 0 1 15,-3 0 2-15,4 0-1 0,-1 0 1 0,1-1 2 16,2 2-2-16,2-2 2 0,4 1 0 15,1-1-2-15,2-1 1 0,1 1-2 0,2-5-8 0,-2 1-5 0,4-3-13 16,-2-1-13-16,1 0-4 0,4 0-10 16,-4-1-3-16,1-3-1 0,2-2-7 0,-3 0 1 15,0-2 2-15,-1-1 4 0,-2-3 14 16,0-1 7-16,-1-3 12 0,-4-2 10 0,-2-2 5 16,3-1 6-16,-4-3 4 0,-2 2 0 0,-2 1 2 0,0 0 5 15,-4 3 4-15,1 0 6 16,-3 3 9-16,-1 2 9 0,0 4 10 0,0 2 7 0,0 2 1 15,0 3-10-15,0 0-19 16,0 2-27-16,0 2-16 0,0 5-5 16,-1 4 5-16,0 4 17 0,-2 3 4 0,3 2 0 0,0 4 2 0,0 0-2 15,3 0 1-15,2 1-3 0,4-2 1 0,1 1 1 16,3-2 1-16,5-3 0 0,4 1 3 0,7-5 3 16,1-3-3-16,1-2 7 0,2-3 0 15,3-1 0-15,-2-5 4 0,4-1-6 16,-4 0 0-16,4-4 0 0,0-5-3 0,-3-3 3 15,0-3 0-15,-1-2-2 0,-2-5 4 0,0-1-1 0,3-6 0 16,-5-2 1-16,-5-1 1 0,1 0-3 16,-10 0 3-16,1 2 3 0,-8 2-3 15,-6 4 5-15,-4 2-2 0,1 2-2 16,-3 4 11-16,-4 3-1 0,-3 3 2 0,0 4 2 16,-2 1-14-16,-6 4-3 0,-3 1-7 0,-4 3-3 0,-5 6 3 15,-4 5-3-15,4 2 0 0,4 3 0 0,-2 0-2 16,6 2 0-16,3-1 3 15,0 5-3-15,7 0-3 0,2 0 4 0,7 3-2 16,3-3 0-16,0 3 8 0,11 1-6 16,2-3 0-16,8-4 1 0,2 1-7 0,5-3 3 0,4-2-12 0,7-1-21 0,1 0-33 15,2-3-62-15,7-1-131 0,-10-5-629 16,-16-2-825-16</inkml:trace>
  <inkml:trace contextRef="#ctx0" brushRef="#br0" timeOffset="226570.9898">9723 5107 2521 0,'0'0'149'0,"0"0"-1"16,0 0-22-16,0 0-15 0,0 0-16 0,-118-28-22 0,89 33-18 16,-3 4-12-16,-4 2-6 0,3 6-9 15,0 0-7-15,4 2-6 0,4 2-10 16,5-1 2-16,6 0-4 0,3 1 0 0,5 1 3 15,6-1-4-15,0 6 1 0,13-6 3 0,5-1 3 16,8 0 2-16,7-8 4 0,7-1-2 16,6-1 2-16,1-4-4 0,1-2-2 15,1-1-5 1,-3-3-2-16,0 0-3 0,-6-9-2 0,-4 0 0 0,-3-5-1 16,-3-3 5-16,-7-3 2 0,-5-5-2 0,-3-1 5 15,-6-3-3-15,-3-1 0 0,-6-2 1 16,0 2-3-16,-5-1 2 0,-3-2-3 15,-5 4-1-15,-1 1 0 0,-3 2 0 16,-2 3 3-16,3 4-4 0,-1 4 6 0,2 1-7 16,3 5 2-16,4 2 1 0,3 2-5 0,-1 3 6 0,4 2-10 0,2 0-17 0,0 0-3 0,5 3-3 15,7 5 9-15,4 0 18 0,10 1 4 0,11-1 5 16,8-1 2-16,5-2-3 0,7 0 2 0,0-4-1 16,3 0-1-16,-2-1 1 0,-5-7 2 0,-4 0-2 15,-5-7 1-15,-2-4 3 0,-5-2-2 16,-3-3 7-16,-6-3 1 0,-7-1 1 15,-3-2 6-15,-7 2-5 0,-6 0-1 16,-3 0 1-16,-2 4-4 0,-4 1 5 16,-5 2-1-16,-4 3 0 0,-3 1 4 0,-3 4-2 0,-5 3-2 15,-1 1-4-15,-3 5-1 16,0 3-6-16,-2 5-1 0,0 7 0 0,2 5-10 0,-4 6 10 16,4 6-2-16,1 7-1 0,5 3 7 0,3 9-7 15,5 4 1-15,4 6 0 0,4 5-3 0,4 3 4 16,3 3-2-16,-1 0 0 0,7 1 1 0,0-3-1 15,4-1 0-15,-1-4 0 0,0-2 0 0,1-5 2 0,-4-2 0 16,2-1 2-16,-3-5 2 0,-3-1-3 0,2-3-1 16,-3-7-3-16,-1-4-5 0,-1-4-2 15,0-4-2-15,-3-8-5 0,-2-1-4 16,1-5-11-16,-3-3-7 0,-2-4-14 0,-2-2-10 0,0-1-11 16,-3-4-38-16,-1-7-56 0,-1-1-157 15,3 2-573-15,6 2-743 0</inkml:trace>
  <inkml:trace contextRef="#ctx0" brushRef="#br0" timeOffset="226763.9667">10034 5475 1420 0,'0'0'336'0,"0"0"-63"0,0 0-49 0,0 0-5 16,147-50-16-16,-110 41-50 0,1 0-42 0,-3 2-28 15,0 2-23-15,-3-1-21 16,0 1-15-16,-2 2-10 0,0 1-4 0,-3 0-1 0,-2 2-1 15,-2 0-1-15,-5 0-1 0,1-2-1 0,-4 2-1 16,1 0-15-16,-5 0-39 16,3 0-91-16,-1-1-240 0,-6 0-705 0,0 0-453 15</inkml:trace>
  <inkml:trace contextRef="#ctx0" brushRef="#br0" timeOffset="228061.7124">11901 5185 122 0,'0'0'583'0,"0"0"-90"16,0 0-100-16,0 0-56 0,0 0-47 0,0 0-63 16,65-119-43-16,-63 103-28 0,-1 2-29 0,-1 2-18 15,0-1-15-15,0 2-19 0,-3-1-2 0,-7 3-7 0,1 0-7 16,-2 2-6-16,-4 1-13 0,-6 3-13 15,-4 2-9 1,-5 0-4-16,-9 8-1 0,-2 5-2 0,-5 4 2 0,-1 2-4 0,-4 5 3 0,3 2 1 16,2-1-2-1,3 3 5-15,5 1-11 16,5 1 0-16,6-1-3 0,8 0-4 0,4 2 3 0,7-1-2 16,7-1 1-16,2-1-2 0,13-4 3 0,6-2 2 0,7-5 3 0,8-3 3 0,6-6-2 15,3-2 0-15,3-1 1 0,-1-4-6 0,0-2 4 16,-6-4 1-16,-1-2 0 15,-8-4 8-15,-1-3-4 0,-5-1-1 0,-3-3-1 0,-3-3-2 16,-3 0 0-16,-2-2-1 0,-3-1 2 0,-4-1-4 16,-2 0 1-16,-3 0-1 15,-2 3-1-15,0 2 5 0,-3 1-4 0,-2 3-2 0,-1 3 0 16,-3 2-10-16,2 3 8 0,-2 2 0 0,3 2-1 0,-1 3 4 16,-1 2-11-16,0-1-3 0,-1 7-2 15,0 5-3-15,1 3 8 0,1 5 3 16,4 2 0-16,3 3 2 0,4 0-1 15,10 2 2-15,9 2 1 0,7 1 3 0,4-1-1 0,10 0-3 16,5-2-2-16,5-1-11 0,2-7 3 0,5-4-5 0,-1-4-3 16,-2-5 4-16,-4-2-13 0,-2-3 1 15,-5 0 7-15,-7-7 1 16,-4-3 13-16,-2-5 6 0,-6-3 1 16,0-4 4-1,-6-1-1-15,-2 0 0 0,-1-4 1 0,-2 1 0 0,-3-3 1 0,-2 0-2 16,-2 1 2-16,-2 0-6 0,-3 3 6 0,-5 2 0 0,0 2 1 0,-2 3 9 0,-2 1-10 15,-5 6 1 1,-1 1-1-16,-1 3-7 0,0 4 6 0,-2 1-4 0,0 2-5 16,0 1-1-16,2 8-5 0,0 4 3 15,1 1 2-15,3 6 3 0,6 5 1 0,1 0 0 0,13 1 0 0,8 2 0 16,6-2 1-16,7-1 0 0,4-4 0 0,3-2 1 16,4-3-4-16,0-6-3 0,-1-2-2 15,-2-6-5-15,-2-1 4 0,-3-4 2 0,0-6 4 16,-4-4 6-16,-3-4-2 0,-1-4 0 15,-5-6 3-15,3-2-1 0,-5-7 1 0,1-1 0 16,0-6-3-16,-2-4-2 0,-2-3 3 0,-3-3 0 16,-2 2 3-16,-3-4 3 0,-5 5-3 0,-4 2 0 15,-2 5 1-15,0 7-2 0,-4 6 8 16,-5 9 3-16,0 4 0 16,2 8 5-16,-1 4-9 0,1 5-6 0,-3 0-6 0,1 8-7 15,-2 10 1-15,-1 4 2 0,-3 9 3 0,2 5 1 0,3 4 0 16,1 5 0-16,5 5 2 0,-2 4 6 15,4 5-5-15,3-1 2 0,-1-1-1 16,8-4-5-16,4-6 4 0,6-5 0 0,-1-10-2 0,4-7 1 16,-4-5-4-16,1-6 2 0,0-5 2 0,-1-4 2 15,-1-4 5-15,4-1 1 0,0-8 1 16,1-3 1-16,1-3-2 0,1-3-2 16,0-1 0-16,-2-3-1 0,1-1-2 15,0 1 1-15,3-3-1 0,-2 1-3 0,-1 2 1 0,-2 2-1 0,0 1-1 16,-2 5 5-16,-5-1-3 0,4 4-2 15,-6 2-2-15,2 1-7 0,-3 2 2 0,0 3-1 16,2 2-1-16,-1 0 2 0,0 2 0 0,0 5 0 16,0 5 2-16,-2-1 3 15,0 3-1-15,0 1 4 0,0 1 1 16,1 2-4-16,-1 1 5 0,-4 0-2 16,0-1-11-16,3-1-15 0,-5-1-30 0,2-2-46 0,0-3-64 0,-3-3-103 0,4-3-252 15,-4-3-666-15,-2-2-71 0</inkml:trace>
  <inkml:trace contextRef="#ctx0" brushRef="#br0" timeOffset="228236.9116">13704 4403 1693 0,'0'0'180'0,"0"0"-41"0,0 0-50 0,0 0-28 0,0 0-53 0,0 0-55 15,0 0-29-15,0 0-54 0,0 0-308 0,0 0-908 16</inkml:trace>
  <inkml:trace contextRef="#ctx0" brushRef="#br0" timeOffset="229571.937">14318 4909 1519 0,'0'0'450'0,"0"0"-132"0,0 0-134 0,0 0-46 16,0 0-26-16,0 0-38 0,0 0-40 0,0 0-8 16,0 0 10-16,0 0 12 0,0 0 13 0,0 0-10 15,0 0-12-15,-5 119-7 0,3-92-9 0,-2 0-4 16,4 2-3-16,0-1-1 0,5-1-2 16,4-3 0-16,2-4 1 0,6-2-1 0,0-4 5 15,4-4 3-15,5-3 1 0,-2-5 3 0,2-2-4 16,-3-1-2-1,-1-7-1-15,-1-2-1 0,-2-3 1 0,0-1 1 0,-6-3-3 16,2-3-2-16,-5-2-1 0,0 0-1 0,-4-3 0 16,2 1-3-16,-1 0-1 15,-4 0-3-15,1 3-1 16,-4 3 0-16,3 0 2 16,-3 4 1-16,0 1 0 0,0 2 2 0,0 3-3 15,-3 3-2-15,1 1 1 0,1 3-1 0,1 0-3 16,0 1-1-16,0 0-9 0,0 0-7 0,-1 0-15 0,1 3 2 0,0 3 4 15,-1 7 7-15,-1 2 15 0,2 1 2 0,0 1 2 0,1 3 0 0,-1 1 2 0,2-1 0 16,2 1-3-16,3-1 2 0,2 1 0 0,1-1-2 16,2-2 2-16,-1 1-1 0,4-6 1 0,-3-2 0 0,0-3 0 15,4-4 0-15,-3-2-1 0,4-2 1 16,-3 0 0-16,4-6 2 0,-5-1-2 0,5-5 4 0,-6-1 1 16,3-4-2-1,-2-2 3-15,0-4-3 0,-1 1-1 0,3-4 0 0,-1-5-5 16,3-1 1-16,-1-3 1 15,3-3-3-15,0 0 2 0,0-1 5 0,-5 0-2 0,4 2 3 16,-3 1-2-16,-2 1-3 0,-3 3 1 0,-2 3-2 0,-3 3 1 16,0 4 2-16,-3 5 0 15,-1 3 4-15,-1 4 5 0,0 4 1 0,0 4 1 0,0 1-4 16,0 1-12-16,0 0-17 0,-1 3-5 16,-1 5 2-16,-3 6 8 0,-2 4 11 0,2 6 4 15,-2 1 0-15,5 2-1 0,-1-1 0 0,2 2 0 0,1-3-1 16,0 0 2-16,1 2 0 0,3-4 0 15,5 3-1-15,4-2 2 0,2 0-2 16,1-2 1-16,5-3 1 0,3-1-2 0,-1-5-1 0,4-4-5 16,-4-3-3-16,5-3-1 0,-4-3 1 15,5-2 2-15,-1-5 3 0,-3-6-1 0,3-2 2 16,-6-3 1-16,3-4 1 0,-7-1 1 0,0-1 1 16,0-2 2-16,-6-2-2 0,-1 2 2 0,-3-1-1 15,-4 4-1-15,2 2 1 0,-5 3-1 0,-1 5 1 16,0 2 0-16,0 4 0 0,-1 3 3 15,-1 3-3-15,1 1-8 0,-4 0-6 0,4 5-6 16,-6 6 1-16,3 4 6 0,-5 4 6 0,5 3 3 16,-1 3 1-16,4 1 1 0,2-1 2 0,4 2-1 15,1-1 0-15,8-1 0 16,0 1 0-16,4-3 0 0,4-3 2 16,-1 0 2-16,6-5-1 0,-1-1 3 0,3-4-3 15,0-1-2-15,0-3 2 0,-3-5-7 0,2-1 4 0,0 0-3 16,-6-4-2-16,1-3 7 0,2-4-1 0,-6-3 1 15,-2-1 4-15,2-4-3 0,-3 0-1 0,-2 3 0 16,-3-2 0-16,-1 2-1 0,0 1 3 16,-1 3-1-16,-2 0-2 0,-4 2 2 0,3 4-1 0,-4 1 0 15,-1 4 1-15,1 0-8 0,-2 1-10 16,0 0-8-16,0 8-2 0,0 5 7 16,0 4 10-16,0 7 7 0,0 4 3 0,0 8-4 15,0 7 3-15,-3 5 1 0,-2 5-1 0,1 9 0 0,-5 6 0 16,0 6-2-16,-2 3 1 0,-2-2 4 0,-3 4-3 15,4-3-1-15,-6-1 2 0,5-1-3 0,-7-1 1 16,3-5 1-16,-4-3-1 16,1-4 2-16,3-9 1 0,-2-5 1 0,2-12 0 15,-2-7-2-15,5-11 5 16,-4-6 9-16,0-7 7 0,2-4 5 0,-3-6 4 16,1-10-3-16,3-6-6 0,1-8-3 0,3-8-11 0,6-6-6 15,-1-4 1-15,6-3-7 0,-1-5 4 16,2-2-2-16,8-2-2 0,4 0 6 0,4 0-7 15,3 4-1-15,4 1 0 0,5 9-2 0,2 0 0 0,7 3 0 16,3 1-2-16,3 3-3 0,5 4 0 0,7 2 0 16,0 4 1-16,3 3 2 0,1 2-8 15,-1 5 1-15,-5 2-1 0,-4 5-11 16,-7 3 0-16,-3 1-14 0,-9 3-15 0,-3 0-22 0,-7 2-53 16,-3 0-92-16,-4 1-155 0,-3 1-632 15,-4-2-573-15</inkml:trace>
  <inkml:trace contextRef="#ctx0" brushRef="#br0" timeOffset="230052.3083">15230 4571 0 0,'0'0'365'0,"0"0"44"0,0 0-25 0,0 0-12 16,0 0-63-16,0 0-80 0,0 0-57 0,0 0-42 16,0 0-35-16,0 0-33 0,0 0-29 15,0 0-13-15,0 0-8 0,0 0-6 0,-83-32-2 0,83 32-13 16,3 0 7-16,2 2 12 0,1 1 12 15,3 2 26-15,5-2 9 0,2 1 0 0,2-1-2 0,5-1-5 16,4 1-7-16,5-3-7 16,1 2-7-16,7-2-7 15,8 1-5-15,0 0 0 0,5-1-6 0,1 1 4 0,4-1-2 16,0 0-2-16,-4 2 3 16,3-2-4-16,-6 1-1 0,-5-2 1 15,-1-1 0-15,-10 0 5 0,-6 2 3 0,-6-3 9 0,-4 2 10 0,-7-2 10 0,-3 1 10 0,-4 0 3 0,-3-1 0 16,-2 2-11-16,0-2-8 15,0 2-11-15,0 0-14 0,0-1 0 0,0 1-8 16,0 0-2-16,-1 1 3 0,1 0-7 16,-1 0 1-16,1 0-2 15,0 0-6-15,0 0-3 0,0 0-7 0,0 0-10 0,0 0 6 16,-3 6 1-16,1 2-21 16,2 2-38-16,-1 5-102 0,1-4-465 0,0-2-1060 0</inkml:trace>
  <inkml:trace contextRef="#ctx0" brushRef="#br0" timeOffset="235286.9079">2906 6133 747 0,'0'0'687'0,"0"0"-425"0,0 0-9 15,0 0-14-15,0 0-16 0,0 0-26 0,0 0-52 0,0 0-32 16,0 0-21-16,0 0-10 16,0 0-5-16,-52-27-6 0,52 27-16 0,0 0-12 15,0 0-15-15,0 0-13 0,0 0-6 0,0 0-5 16,0 0-6-16,3 0-7 0,-2 0-8 0,1 0-2 0,4 0 1 16,0 0 12-16,7 3 4 0,2-2 5 15,6 1 2-15,4-1-7 0,0 3 4 16,5-3 1-16,1-1-5 0,0 2 6 15,7-1-4-15,-1 1 1 0,2 0 1 16,4 0-3-16,1 0 5 0,1 0-2 16,4 0 1-16,2-1-2 0,1 1 0 0,1 0 0 15,2-1 1-15,1 2 4 0,0-2-4 0,0-1-5 0,3 1-1 0,0 0-2 0,2-1 4 16,2 1 4 0,2-1 0-16,3 0 2 0,-1 1-2 0,2-1 0 0,-1 2 0 0,2-4-2 15,2 1 3-15,0 1-1 0,6-1-1 16,-4 1 0-16,5-1 1 0,1 1 0 15,0-1 0-15,2 0 1 0,0 0 0 0,-2-2 0 0,2 3 2 0,-3-3-2 16,3 2 1-16,-2-2 1 16,4 2-4-16,-1-2 5 0,-2 1-3 0,1-1 0 0,0 2-1 15,-2-2-1-15,2 1 5 16,-1-2 0-16,1 2-1 0,2-2 1 16,2 1-5-16,-3 2 3 0,1-3 0 0,3 3-1 15,-3-1 0-15,-3-1-2 0,2 1-1 0,3 0-1 0,-4-2 3 0,3 2 1 16,2-2-1-16,-2 1 3 15,1-2-3-15,0 1 0 0,0-2 0 0,3 1-3 0,1 0 3 0,1 1 1 16,2-1-1-16,4 2 2 16,-3-4-2-16,0 4 5 0,5-1-3 0,0-2 2 0,-1 3-2 15,3-2-2-15,6 1 2 0,-4 0-4 0,-1-2 6 16,4 2-3-16,-2 0 0 16,0 0 4-16,1 1-4 0,1-1-1 15,-1 3 2-15,-2-2-2 0,1 1 1 0,1 1 1 0,-2-1 0 0,0 1-4 16,2-1 3-16,-3 2-1 0,3-2 0 15,-3 0 5-15,0 1-3 0,2-2 0 0,0 0-1 16,1 1-2-16,1-1 1 0,-1 1 0 0,2 1 0 0,-2-2 3 16,1 1-5-16,1-1 2 15,3 0 0-15,-1 2-2 0,3-2 3 0,-4 1-3 16,4 0-1-16,2-1 1 0,-1 1-2 16,2 1 4-16,1 0 1 0,0-2-3 0,-2 1 4 0,3 1-2 15,-1-3 0-15,-2 1 0 0,5 0 2 0,-3-1 1 16,3 4 0-16,-1-3 3 0,0 2-3 15,3-2 0-15,-2 2 4 0,2 1-2 16,-2-1 2-16,-1 1 0 0,1 1-1 0,-2 0 7 0,3-1-3 16,-1 1 0-16,-5 0-2 15,-3 1-5-15,-6 3-2 0,0-2 2 0,-7 1 0 0,-1 0-2 16,-7-2 3-16,-4 1-2 0,-6-1-1 0,-6 1 4 16,-6-3-4-16,-6 1 2 0,-6-1-1 0,-8 0-1 15,-1 0 1-15,-9 1 1 0,-5-3 0 0,-5 1 2 16,-6-1-1-16,-6-1 1 0,-3 1 3 15,-8 1-1-15,0 1 6 0,-3-1 1 16,-2 1 0-16,0-2-3 0,0 2-3 0,0 0-4 0,0 0-2 0,0 0-3 16,0 0-2-16,0-1-5 0,0 1-13 15,0-1-31-15,0 0-54 0,0 0-134 16,0-1-461-16,0 1-1063 0</inkml:trace>
  <inkml:trace contextRef="#ctx0" brushRef="#br0" timeOffset="236262.9996">714 7491 1227 0,'0'0'330'0,"0"0"-32"0,0 0 16 0,0 0-31 0,0 0-22 15,0 0-46-15,0 0-62 0,0 0-39 16,0 0-30-16,0 0-8 0,0 0-13 16,-89-23-10-16,84 20-6 0,-2 1-19 0,-1 0-9 15,-1-1-7-15,5 1-4 0,-3 0-1 0,3 1-1 16,4 1-3-16,0 0-4 0,0 0-1 0,0 0 4 16,0 0 6-16,0 0 14 0,0 0 4 15,4 0 4-15,14 0 1 0,5 0-40 0,12 0 5 0,6 1-5 31,4-1-3-31,11 0 30 0,2-1-6 16,3-3-1-16,6 0-1 0,-3-3-1 0,20 0 1 0,6-2 0 16,8-2-14-16,-5 1-1 0,-14 0-3 0,-17 2 1 0,-12 4 11 15,-7-1 3-15,-4-1-3 16,-8 2-1-16,-2 1 0 0,-8-1-5 0,-9 3 6 0,-3-2 3 16,-3 3 3-16,-4 0 4 0,-2 0 2 0,0 0-2 0,0 0-3 15,0 0-2-15,0 0-3 0,-2 0-3 0,-3-1-1 16,3 1-6-16,-3 0-5 0,-1-3-11 0,-2 2-13 0,-3-1-14 15,1-1-28-15,1 1-36 16,-2 0-65-16,2-3-168 16,4 2-675-16,-1-1-677 0</inkml:trace>
  <inkml:trace contextRef="#ctx0" brushRef="#br0" timeOffset="236767.0144">1392 6974 1739 0,'0'0'219'0,"0"0"39"0,0 0 2 16,0 0-6-16,0 0-41 0,0 0-48 0,0 0-44 16,0 0-36-16,-120-40-33 0,113 39-26 0,3-1-16 0,0 2-11 15,3 0 0-15,1 2-1 0,0 1 5 16,0 2 5-16,3 3 1 0,3 0 6 16,2 2 3-16,4 2 4 0,0 1 3 0,9 4-7 15,7 2 8-15,12 5-15 0,11 4-3 16,0-2 1-16,0 0-8 0,-2-6 10 0,-3 2-2 15,2-2 0-15,-1-1-2 0,-1 2-1 0,1-2 1 0,-4-2-1 16,-1 1 0-16,-5 0 1 0,-5-3 0 16,-2-2 3-16,-2 1-5 15,-7-4-1-15,-3 0-1 0,-4-1-2 0,-4-4 1 0,-2 1 1 16,-5-3 1-16,1 0-2 0,-2-2-2 0,-2 0-2 16,0 2-2-16,-2-1 2 0,-4 1 1 15,-4 2 2-15,-2 2 1 0,-7 2 0 16,-8 1 1-16,-1 2 0 0,-7 0 0 15,-6 4-1-15,-5 0-1 0,-1 1-1 0,-5 4-1 16,-5 1-1-16,4-1 6 0,-3 3 5 0,10-5 7 0,5-2 4 0,5-2 11 16,6-2-1-16,-1 2-1 15,-1 0 1-15,1 1-13 0,-1 0-1 0,-2 0-2 0,1-1-2 0,7 1 0 16,0-3-2 0,5-2-2-16,5 0-1 0,1-3-6 0,5 0 0 0,0-2 1 15,6-1-5-15,-1-2 5 0,4-1 0 0,0-2-1 0,1 2 1 16,0-2-2-16,0 1-2 0,0-1-1 15,0 0 3-15,1 0-2 16,-1 0 2-16,1 0-3 0,3 0-11 16,-2 0-14-16,0 0-22 15,0 0-39-15,4 0-67 0,-3 0-238 0,-1 0-1052 0</inkml:trace>
  <inkml:trace contextRef="#ctx0" brushRef="#br0" timeOffset="288641.8107">2962 7175 991 0,'0'0'253'0,"0"0"33"0,0 0-36 15,0 0-10-15,0 0-33 0,0 0-72 0,0 0-66 16,0 0-37-16,0 0-19 0,0 0-9 0,0 0-1 15,0 0 12-15,-2 2 13 0,9-2 17 16,2 1 11-16,1-1-1 0,3-1-3 16,0-2-6-16,3 0-3 0,1-2-3 0,1 0-5 0,2-2-6 15,3 1-3-15,1-2-5 0,-1-1-4 0,1-2 3 16,1 1-5-16,-1 1-4 0,-4-2 1 16,3 1-3-16,-2 0 4 15,-1-1 2-15,-3-2 0 0,1 2 5 0,-3 0-2 16,0-1 4-16,-4 1-1 0,-1-1-2 15,-1 1 2-15,-5 0 2 0,0 1 1 0,-2 0 0 0,-2-1-1 0,0 4-5 16,0 0-3-16,-3 2 2 0,-1 0-3 0,-2 2 0 0,0 0 1 16,-2 3-7-16,-2 0-1 0,0 0-2 15,-2 0-5-15,-4 5 2 0,-3 2 0 0,-1 4-2 16,-3 1 2-16,1 4-3 0,1 1 2 16,-2 1 0-16,3 4 1 0,-3 0 0 0,5 5 0 15,1 0 0-15,3 1 0 0,0 2 1 0,5 0-2 16,3-1 0-16,2-1-1 15,4 1-5-15,3-3 5 0,5-1 0 0,5-2 0 16,4-2 9-16,2 0-5 0,5-4 1 16,3-1 4-16,3-5-4 0,5-2 5 15,2-3 1-15,3-5 1 0,4-1 4 0,-1 0-2 16,2-5 1-16,0-6-2 0,-1-2 1 0,0-3-3 0,-1-2 1 0,0-2 0 0,-3-2-8 16,-3 1 3-16,-1-4-3 0,-3 1 1 0,-4-1 7 15,-3-2-3-15,-2-2 2 0,-2-1-1 16,-4 1-7-16,-1-3 4 0,-1 3-1 0,-6 0-2 15,0 1 4-15,-4 2-1 0,-1 2-1 0,-3 2 0 16,-1 2 2-16,-1 1-3 0,0 0 0 16,-2 3-2-16,-4 2-3 0,0 3 1 15,-3 0-2-15,0 4-1 0,-2 3 2 0,0 3-5 16,-4 1-1-16,-1 3-1 16,0 8-6-16,0 1 4 0,-2 5 1 0,5-1 0 0,1 3 3 0,4 1 0 15,4-1-1-15,4 2 2 0,1 2 2 0,9-1-2 16,6 0 3-16,5 4-1 0,5-2-2 0,4 1 4 15,5 0 0-15,0 2-1 0,2-4 8 16,1 4-7-16,-4-4 0 0,-1 1 0 0,-2-1-6 16,-6-2 4-16,-3 0 2 0,-4-3-1 0,-2-1 4 0,-6-2-1 15,-4-1-3-15,-1 0 0 16,-4-2-1-16,-1 0 0 0,-2-3 1 16,-8 2 1-16,-1-2 3 0,-4-1 0 0,-5-1 0 15,-1-2-1-15,-6-1 2 0,3-1-2 0,-3 0 1 0,4-3 2 16,-2 0-5-16,2 0 4 0,3 0-1 15,4-5-4-15,0-2-1 0,1-3-16 0,4-1-17 16,1-4-32-16,5-5-56 0,2-3-75 16,5-6-153-16,9-2-334 15,0 5-516-15,-3 7 198 16</inkml:trace>
  <inkml:trace contextRef="#ctx0" brushRef="#br0" timeOffset="288823.2851">4281 6899 595 0,'0'0'774'15,"0"0"-261"-15,0 0-136 0,0 0-89 0,0 0-69 0,0 0-45 0,0 0-43 16,110-117-39-16,-105 114-33 0,-1 3-28 0,-1 0-18 15,1 7-9-15,2 5 3 0,3 3 0 16,0 5 2-16,1 4 3 0,2 0-2 0,1 2 0 16,0 3-1-16,1 1 1 0,0 5 5 0,-3 0 0 15,-1 3 2-15,-1 0 2 0,0 2-8 0,-1-3-8 16,-1-2-13 0,0-3-21-16,3-3-18 0,-4-1-20 0,1-5-28 15,0-3-19-15,4-5-19 0,-5-5-28 0,0-5-57 16,1-3-76-16,-2-2-131 0,-1 0-341 0,-1-2-275 0</inkml:trace>
  <inkml:trace contextRef="#ctx0" brushRef="#br0" timeOffset="289200.1521">4466 7129 139 0,'0'0'729'0,"0"0"-155"16,0 0-180-16,0 0-81 0,0 0-81 0,0 0-88 0,0 0-76 15,0 0-41-15,0 0-12 16,0 0 3-16,0 0 2 0,0 0 2 0,135-30-3 15,-96 30 0-15,0-1 1 0,-2 0-3 0,-2-3 1 16,0 0 1-16,1-2 1 0,-5-3 1 16,-1-1 3-16,-3-2 1 0,-3-1 11 0,-4 0 18 15,-4-1 17-15,-2-1 12 0,-6 1 3 0,-1 1-12 16,-3-1-5-16,-3 1-6 0,-1 1-5 0,0 1-3 16,0 2-7-1,0 0-5-15,-4 2-4 0,0 1-9 0,3 2-4 0,0 2-3 0,-1 0-7 16,2 2-4-16,0 0-7 0,0 0-7 15,0 1-6-15,0 6 1 0,3 2 0 0,5 2 4 16,-1 3 3-16,0 2-3 0,3 3 4 16,2 2 0-16,-2 3-1 0,1-2 3 0,0-1-2 15,-3 1-1-15,1-1 1 0,-1-3-5 0,0 0 5 0,-4-1-2 16,1-3-4-16,-1-2-9 0,-3-1-19 0,2-2-24 16,-3-2-23-16,0-2-31 0,0-2-31 15,-2-3-62-15,-1 0-217 0,-3 0-640 0,3 0-558 16</inkml:trace>
  <inkml:trace contextRef="#ctx0" brushRef="#br0" timeOffset="289352.1058">4767 6577 2033 0,'0'0'289'0,"0"0"-34"16,0 0-86-16,0 0-49 0,0 0-51 15,0 0-38-15,0 0-35 0,0 0-19 0,0 0-5 16,0 0-16-16,0 0-105 0,0 0-358 0,0 0-1028 15</inkml:trace>
  <inkml:trace contextRef="#ctx0" brushRef="#br0" timeOffset="291065.6915">5347 6924 877 0,'0'0'468'0,"0"0"-85"16,0 0-91-16,0 0-44 0,0 0-47 0,0 0-47 0,0 0-40 15,0 0-31-15,0 0-27 0,0 0-23 16,0 0-11-16,126-63-8 0,-108 69-7 0,0 3 0 16,-2 4 0-16,2 0-1 0,-3 3 0 0,1 2-1 15,-4 2 1-15,2 2 1 16,-5 3 1-16,-2-1 7 0,1 1-1 0,-6 0 3 0,-1-3-2 16,-1-3 0-16,0 1-2 0,-3-4 0 15,-5-2 4-15,3-1-1 0,-1-1 1 16,-2-4-2-16,4-2-2 0,-4-2 9 15,5-2 8-15,-2-2 11 0,2 0 12 0,-1-1-10 16,0-4-7-16,2-3-14 0,1-2-11 0,-2-2-2 16,1-2-5-16,2-2-1 0,0-2-2 0,4 0-1 15,-1-2 0-15,5 0 0 0,-2 0 0 0,2 1 0 16,5 1 0-16,0 1-4 0,0 2-2 0,6 0 1 0,0 2 0 16,1 0 1-16,1 3 4 0,0 1-4 15,2 1 0-15,1 3 1 0,0 0-3 0,-1 3 4 16,1 2-1-16,0 1 2 0,-3 2-1 0,1 2-1 0,0 4-1 15,0 0 0-15,1 3 4 16,-5 3-2-16,0 3 2 0,-1-1 0 0,-4 3 0 16,0 2 2-16,-3 1-2 0,-3 0 0 0,-1 2 1 15,-5-1-7-15,-1 0-5 0,0-2-8 0,-4-6-11 16,-2 0 3-16,-3-5 0 0,0-1 0 0,-1-2 2 16,1-2 0-16,-1-2 2 0,0-3 6 0,3-1 6 15,1-3 2-15,-1-2 0 0,4-5-3 0,3 0-2 16,0-4-2-16,-2 0-2 0,4-1-1 15,4-2 3-15,3 0-3 0,1-2 2 0,1 1 1 16,2 0-6-16,1 0 5 0,3 1-1 0,4 1-2 16,-1-1 5-16,5 3 1 0,1 0 5 15,3 3 7-15,1 3-2 0,-2 2 8 0,0 1 0 16,0 3-1-16,2 2 1 0,-2 0-2 0,0 8 1 16,3 1-2-16,-1 4 5 0,3 1-3 0,-1 2-1 15,-1 2 2-15,1 0-3 0,3 2 6 16,0-3 0-16,2 3 2 0,-1-3 6 15,3-2-7-15,1 1-5 0,-4-4-2 0,1-4-8 0,2-3 3 16,-6-3 3-16,0-2 2 0,-5-1 2 0,-2-6-1 16,-4-3 1-16,-2 0 2 0,-6-1 6 15,2-3 3-15,-6-1 4 0,-4 1 7 0,-1-1 3 16,-1 0 12-16,-4-1 6 0,0-1 1 0,0 2 6 0,-6 0-8 16,-3 2-4-16,-2 1-4 0,-4 3-14 0,2 0-3 15,-8 5-7-15,2 0-4 0,-4 4 0 16,-4 0-5-16,-2 3 2 0,3 4 0 15,-2 1-1-15,0 3-1 0,7 2-2 0,0 2-3 16,7 2-6-16,3 1 5 0,4 2-1 0,4 1-1 0,3 0 9 16,0 3-5-16,5-2 1 15,6 1 0-15,7-5-4 0,2-2 4 16,1-2 0-16,6-5 2 0,-3-1 5 0,4-4-5 0,-5-4 2 0,1 0-1 16,-2-1-1-16,-1-7 3 0,-1-1 0 15,-3-3 2-15,0-1-1 0,3 0 2 16,-6-3 0-16,1 0 1 0,-3 0 5 15,-1-1-4-15,-3-1 2 16,-4 1 0-16,2 1-5 0,-4 0 2 0,1-1 0 0,-3 5 0 16,0-1 4-16,0 3-5 0,0 4 1 0,-4-1-1 0,1 3-2 0,-3 1 3 15,2 1 0-15,-2 1-2 0,3 1-7 0,-5 0-3 16,5 1-3-16,-4 6-4 0,0 3 6 16,2 4-2-16,-1 1 1 0,3 5 3 0,2-2-4 15,1 1 5-15,2 2 0 0,8 0 0 16,1-2 4-16,5 2-6 0,2-2 0 15,4-4-2-15,3 0 0 0,3-5 2 0,3-3-2 0,-1-1-4 0,2-6-7 16,-1 0 1-16,-1-4 1 0,1-4 4 16,-2-3 6-16,-1-4-1 0,-4-4 2 0,-2-1 2 15,3-4-4-15,-3-4 6 0,-1-1 0 0,1-3 0 16,-1-3 5-16,0-2-6 0,3-3 2 16,-6-2-1-16,0-3-2 0,0-5 3 0,-4 3 0 0,0 1 0 15,-8 3 3-15,0 6 0 0,-6 2 1 16,0 8 2-16,-1 6 8 0,-5 4-1 15,3 7 3-15,-4 3-3 0,5 5-8 0,-5 2-4 16,4 2-6-16,-6 9-3 16,0 9 3-16,-3 6-1 0,1 6 3 15,1 4-1-15,1 5-4 0,5 3 4 0,3 3 1 0,1 2-1 0,2-1 3 16,9 1-2-16,2-6-1 0,9-4 1 0,5-4 1 0,5-1-2 16,4-5 1-16,4-4 0 15,3-4-2-15,2-4 2 0,1-4-3 16,-1-6 1-16,1-5 6 0,-2-2-7 0,-3-3 1 15,-2-8 0-15,-1-3-2 0,-5-2 8 0,-2-1 2 0,-1-2-1 0,-1-3 0 16,-6-1-3-16,4-2 2 0,-7 1 1 0,-5-2 1 16,2 1 1-16,-6 0-1 15,0 2-2-15,-4 1-1 0,-3 3 5 0,-3 4 3 0,-1 2 4 16,0 3 5-16,-3 1-2 0,-4 4-3 0,-4 3-3 16,1 2-9-16,-3 4-2 0,-7 8-1 15,-2 5 1-15,-5 3 1 0,5 4 0 0,-1-1-1 16,4 3-1-16,3 2-1 0,4-1-2 0,5 2 2 15,5 0 1-15,2 0-2 0,6 0 4 0,8 1-2 16,4-4-1-16,6-2 3 0,5-4-5 16,3-2-1-16,6-2-1 15,0-4-6-15,-1-3 3 0,2-4-8 0,0 0-11 16,-3-4-6-16,-5-1-11 0,-4-2-12 0,-2-5-8 0,-7-2-19 0,-2-3-37 16,-5-4-52-16,-2-4-116 0,-3 6-322 15,-3 3-908-15</inkml:trace>
  <inkml:trace contextRef="#ctx0" brushRef="#br0" timeOffset="291422.7004">7542 6703 1020 0,'0'0'282'0,"0"0"37"0,0 0 1 16,0 0 0-16,0 0-43 0,0 0-93 0,0 0-84 0,0 0-54 15,0 0-27-15,0 0-1 0,0 0 16 16,0 0 25-16,0 0 15 0,0 0 6 0,11 19-5 16,22-19-13-16,8-2-12 15,8-2-9-15,5-1-6 0,6 1-4 0,7 0-3 0,-1 0-4 16,4-1-2-16,0 2-2 0,-3-2-2 16,-3 2-1-16,-3 1 1 0,-6-2-2 15,0-1-1-15,-11 1-3 0,-3 0-3 16,-4 1 0-16,-7-2 0 0,-9 2 1 0,-6-1 2 15,-5 1 7-15,-2 2 0 0,-6-2 10 0,-1 3 3 0,-1 0-2 0,0 0 0 16,0 0-10-16,0 0-4 0,0 0-3 0,-1 0-7 16,-1 0-1-16,-2 0-4 0,-2 0-5 15,-3 0 2-15,-1 3-12 0,2 0-16 0,2 2-22 16,-2 1-40-16,-1 2-56 0,5 1-138 16,-2-2-764-16,5-1-680 0</inkml:trace>
  <inkml:trace contextRef="#ctx0" brushRef="#br0" timeOffset="292694.6569">10114 6911 1127 0,'0'0'547'0,"0"0"-150"16,0 0-75-16,0 0-76 0,0 0-47 0,0 0-50 16,0 0-33-16,0 0-26 0,0 0-21 15,0 0-18-15,0 0-13 0,0 0-11 0,0 0-6 16,-130-76 2-16,98 88-1 0,-1 2 2 0,-3 2 0 15,-1 3 0-15,1-1-4 0,-3 3-1 0,7 0-2 16,-1 0-7-16,4 0 0 0,4 2-4 16,7-1-2-16,2 1 0 0,6 0-2 0,2 0-1 15,6-1 2 17,2 0-6-32,7-1 5 0,6-3 2 0,7-4-1 0,4-5 10 0,9-1-1 15,3-6 1-15,4-2 2 0,6-2-2 0,-2-9 1 0,2-1-2 0,-1-5-1 16,-5-1-4-16,0 1 2 0,-6-6 0 15,-3 2-1-15,-1 0 7 0,-3-2-3 0,-7 0 0 0,-3 1 0 16,-4 2-5-16,-3 1 4 0,-6 4 2 0,-3 0-2 16,-1 2 4-16,0 0-6 0,-1 4 0 0,-5 1-3 15,-1 1-4-15,-1 1 0 0,-2 4-1 0,0 1-2 0,-2 1-5 16,-3 1 2-16,-2 7-1 16,-1 3 1-16,2 1 5 0,1 4-5 15,3 2 1-15,4 1 0 16,5 2-6-16,3 1 7 0,4 1-2 0,12 3 2 0,6 0 6 0,9-1-5 0,9 3 0 0,8-3 1 0,9-6-2 15,4-1-4-15,8-6 1 0,1-4-6 0,1-1-4 16,-1-4-2-16,-3-3-6 0,0 1 0 16,-4-5-5-16,-2-2 6 0,-7-1 6 15,-4-1 6-15,-8-2 2 0,-5-1 4 16,-7-2 3-16,-7-1-1 0,-3-1 9 0,-9 0-2 0,-4 3 1 16,0-3 3-16,-6 1-2 0,-2-2 1 0,1 1 0 15,-7-2-3-15,-1 3 3 0,-5-1-4 16,-2 4-3-16,0 0 1 0,-1 3 0 15,-4 1 0-15,2 1-1 0,-2 3 2 0,-3 2-7 0,5 1 4 16,-3 0-2-16,2 7 0 0,2 0 3 0,3 5-4 16,5 2-2-16,5 3 0 0,6 2-5 15,2 2 5-15,13 2 3 16,7 1 0-16,5 1 5 16,9-2-3-16,4-2 1 0,1-5 0 0,8-3-2 0,-2-4 2 15,-3-3-1-15,-1-5-2 0,-4 1-2 0,-2-2 0 0,-2-6 1 0,0-4 1 16,-3-1 8-16,-2-4-3 0,-3-3 0 0,1-4 0 15,-3-2-5-15,-2-3 6 0,3-4-2 0,-5-2 2 0,0-3 3 16,-6-4-1-16,-1-3 1 16,-4-4-1-16,-4-3-3 15,-2 0 1-15,-2 0-1 0,-3 4 0 16,-2 4-5-16,1 6 9 0,-4 5-1 0,-4 6 2 0,2 4 8 16,-2 4-4-16,3 6 2 0,-1 5 1 0,3 2-7 0,0 4-8 15,-2 0-6-15,5 9-5 16,-5 6 3-16,0 5 3 0,0 7 3 15,1 4 2-15,1 5-2 0,3 4 0 0,2 3 2 16,-1 6 0-16,4 0-2 0,-1 3 2 16,3 0 0-16,-1-4 0 0,3-3 4 0,1-4-3 0,1-5 0 0,4-7 2 0,-4-5-9 15,2-6 6-15,-1-3 0 0,-2-6-2 0,1-2 9 0,1-6-5 16,1-1 2-16,0-1 1 0,5-8-5 0,-1-3 5 16,1-2-1-16,0-4 0 0,2-1 1 0,-3-2-1 15,2-1 0-15,1-1-2 0,-3 1 1 16,3 0-3-16,-1 1-2 0,-4 1 1 15,1 3 0-15,-4 1 2 0,2 4 0 16,-2 1-2-16,0 4 3 0,-3 1-4 0,0 2-4 0,-1 3 0 16,-1 1-8-16,2 0 5 0,2 7 1 15,-1 2 2-15,3 4 4 0,-1-1 0 0,1 5 1 16,0 0 1-16,0 3 0 0,3-1-1 16,-4 1 1-16,3 2-7 15,0-2-17-15,3 1-24 0,-3-2-36 0,4-1-48 0,-2-3-69 0,3-3-183 16,-8-5-648-16,-2-3-628 0</inkml:trace>
  <inkml:trace contextRef="#ctx0" brushRef="#br0" timeOffset="292889.5253">12213 6436 1914 0,'0'0'243'0,"0"0"-9"15,0 0-46-15,0 0-30 0,0 0-52 16,0 0-46-16,0 0-35 0,0 0-48 0,0 0-20 15,0 0-5-15,0 0-39 0,0 0-112 0,0 0-388 16,0 0-944-16</inkml:trace>
  <inkml:trace contextRef="#ctx0" brushRef="#br0" timeOffset="294407.603">12922 6868 3 0,'0'0'762'0,"0"0"-127"0,0 0-210 0,0 0-63 0,0 0-69 0,0 0-78 15,0 0-76-15,0 0-61 16,0 0-41-16,0 0-21 0,0 0 0 0,0 0 7 0,0 0 13 15,-8 27 3-15,5-8 2 0,-1 1-3 16,0 0-6-16,2 1-5 0,1 0-5 16,1 0-7-16,1-2-1 0,-1 3-2 0,7-2 3 0,2-3 2 15,6 0 0-15,-1-3 3 16,3-1-3-16,3-4 2 0,1-4 1 0,1 0-3 31,4-4 2-15,-2-1-3-16,3-1-5 0,-1-6-4 0,0-2-3 0,0-2-1 0,-3-5 2 0,-5 3-1 15,-2-4 3-15,-2-2-2 0,0 0-1 0,-4 0 1 0,-3 1-2 0,-2 0 2 16,0 1 1-16,-2 2 1 0,-2 1-3 16,-2 2 0-16,1 1 1 0,0 3-1 0,0 3 2 15,0 1 0-15,-2 1-2 0,1 1 0 0,1 2-2 16,-2 0-4-16,2 0-8 0,-1 0-3 0,-2 5 2 0,2 3-1 0,-3 3 8 16,1 3 2-16,1 3 0 0,2 1 1 0,0-1 1 0,0 2 1 15,0 0 0-15,6-1 0 0,2 1-1 16,3-1-1-16,0-3 3 0,4 1-1 15,1-2-1-15,3-2 0 0,-2-2-1 0,4-4 1 16,2-3 1-16,-2-2 1 16,-1-1 2-16,-2 0-4 15,0-4 3-15,0-2 0 0,-6-2-3 0,-1 0 7 0,-1-2-1 16,-2-2 1-16,0 1 2 0,-1-1-3 0,0 0 0 0,-1-1 0 0,-2 1 2 0,0 0-1 16,0 3 1-16,-3-1-2 0,0 2 0 0,-2 1 3 15,1 1 1-15,0 0 0 16,0 2 6-16,0 2-5 15,-1 1-2-15,1 1-2 0,-2 0-10 0,0 0 0 0,0 0-3 16,0 2-1-16,1 5 3 0,-3 2 0 0,0 0 1 0,3 3 1 0,1 0-2 16,0 1 3-16,0 0 0 0,2 1 1 15,6 0-2-15,3-3 0 0,1 0 3 0,6 0-2 16,2-2 7-16,1-3-4 16,8-2-2-16,-3-4 0 0,2 0-6 0,2-2 3 15,-1-6 1-15,0-2 2 0,-5-3 5 0,5-3-5 0,-1-3 0 0,-4-4 0 16,3-2-2-16,-4-5 4 0,0-4 0 15,1-6 2-15,-1-4-3 0,-2-6 1 0,0-3-1 16,-1-3 0-16,-2 1 5 0,-6-3-2 0,0 2-3 16,-3 3 1-16,-3 2-2 0,-4 6 2 15,-2 5 4-15,-2 7-2 0,-6 5 2 0,1 5-1 16,-1 6 1-16,2 4 3 16,-1 4 2-16,2 3 0 0,-1 5-4 0,3 1-6 0,-4 2-10 0,1 8 0 15,-3 5 0-15,0 8 3 16,-1 4 5-16,0 8-1 0,3 4 0 0,4 5 0 15,0 4-5-15,3 1 5 0,0 2 2 0,2-1 0 0,1-1 7 16,6-2-7-16,3-2-2 0,0-5 0 16,7-3-8-16,2-6 4 0,4-6-1 15,-2-6-3-15,3-4-2 0,0-5-6 16,-3-4-3-16,4-3-2 0,-2-3 5 0,0-1 0 16,-2-7 2-16,3-4 3 0,-5-3 0 15,0-2 2-15,-1-5 3 0,-5 1 0 0,2-3 7 0,-6 3-4 0,-1 0 1 16,-3 5 2-16,-4 2-5 0,-2 3 7 15,-1 1 0-15,0 5 0 0,0 0 2 16,-1 3-6-16,1 1-7 0,-2 1-4 16,1 0-4-16,-4 0 5 0,4 3 4 0,0 4 5 15,0 0-3-15,0 1 3 0,1 2 1 0,0 3 0 0,0 0 8 0,3 1-5 16,5 0 1-16,1 0 0 0,1-1-3 0,2-1 5 16,1-3 0-16,4-1 1 0,-4 0 5 15,5-1-6-15,0-2 0 0,0 1-3 0,-2-1-2 0,2 1 4 16,-4 1-1-16,4-2 1 0,-5 2-3 15,4 2 1-15,-5 2-2 0,5 1 1 16,-6 5 0-16,0 0 1 0,-2 2 0 0,1 3-2 16,-3 5-3-16,-2 1 4 0,-2 6 2 15,-3 4 0-15,0 3 8 0,-3 4-8 0,-7 2 0 0,-3 4 1 16,-5-1-4-16,-2 2 3 0,-8-1 0 0,-2-4 0 16,-1-4 1-16,0-8 0 0,0-7 1 15,4-9 3-15,1-6 5 0,-1-7 2 16,5-6 5-16,2 0 4 0,1-5 1 0,5-5 7 15,1-3 1-15,4-6-2 0,2-3-2 0,6-4-10 16,1-5-8-16,1-2-4 0,9-2-4 0,1-1 0 16,6-1 1-16,3-4 0 0,1 4-3 0,2 1 0 15,5 1-1-15,2 5-4 0,3 0 1 16,4 5-3-16,4 2-1 0,0 5 1 0,1 1 0 0,1 2 3 16,-2 4 2-16,-1 1 2 0,0 3 6 0,0 2-6 15,-3 0 0-15,-2 4-1 0,2 1-5 16,-4 0 8-16,-2 0-1 0,-2 0 2 15,-2 0 1-15,-4 0-2 0,-3 1-10 0,-1 0-16 0,-4-1-16 16,0 0-17-16,-3-1-13 0,-3-4-23 0,-4-4-30 16,1 0-50-16,-3-3-86 15,-3-1-205-15,0 2-435 16,0 3-387-16</inkml:trace>
  <inkml:trace contextRef="#ctx0" brushRef="#br0" timeOffset="294670.7767">14170 6391 1728 0,'0'0'295'0,"0"0"19"0,0 0-54 16,-133-19-20-16,122 18-41 0,8 1-83 0,3 0-62 15,12 0-31-15,9 1-13 0,12 4 7 0,11 1 9 16,15-1 0-16,10 0-6 0,4 2-2 0,9-3-2 16,3 2-1-16,-1-1 4 0,-7-2-3 15,1 1-2-15,-10-1 0 0,-5 0-5 0,-9 0 3 16,-5-2 0-16,-7 0 0 0,-6 0 5 0,-10-1-6 15,-6 0-2-15,-3 0 0 0,-8 0 0 16,-6 0 12-16,-1 0 9 0,-2 0 5 0,0 0-5 0,0 0-8 16,-1 0-10-16,-2 0-9 15,-5 0-3-15,-1 0-4 0,-3 2-5 0,0 2-18 16,-4 2-31-16,2 2-42 0,-3 1-81 16,6-2-241-16,6-2-928 0</inkml:trace>
  <inkml:trace contextRef="#ctx0" brushRef="#br0" timeOffset="295988.5342">15874 6810 1341 0,'0'0'483'0,"0"0"-302"0,0 0 27 16,0 0-5-16,0 0 5 0,0 0-30 0,117-87-55 0,-89 80-39 0,1 2-27 0,2 4-20 15,2 2-12-15,-1 4-12 0,1 7-1 16,1 3-4-16,-4 4-4 0,-1 3 3 16,-4 4-4-16,1 3 0 0,-5 3 2 0,-1 1-1 15,-5-2 3-15,-4 1 1 0,-3-2 0 0,-3-1 1 0,-5-1 3 16,0 1-1-16,-9-3 1 0,-5-3 0 0,-1-1-5 15,-2-2-1-15,-1-6-3 16,3-2-2-16,-3-4 2 0,0-4 0 16,2-2 3-16,-1-2 1 15,3 0-3-15,0-7 0 16,3-3-3-16,5-2-2 0,0-3-1 16,3-2-3-16,3-1-5 0,5 0-6 0,9-2-3 15,3 1 0-15,9-2 2 0,4 0 4 0,4 0 1 0,5-1 3 0,4 3 3 0,6-2 2 0,-1 2 8 16,-2 2 2-16,3-2 1 0,-1 3 4 0,-4 1-3 0,-5 1 3 15,-4 1 2-15,-2 2-1 0,-7 0 2 0,1 2 2 16,-6 3 0-16,-3-1 4 0,-4-1 4 16,-1 2-2-16,-3 0 3 0,-2 1 0 0,-1 2-1 0,-4 0 2 15,-2 2-1-15,1 0-4 0,-2 0-4 0,2 1-8 16,-2 0-6-16,0 0-5 0,0 0-7 16,0 1-3-16,-5 4 1 0,1 2 4 15,-4 3 7-15,-2 3 4 0,-1 2 1 0,-2 1 1 16,1 1-3-16,-1 1-1 15,3 1 1-15,5 2-1 0,-1-2-1 16,6 1 1-16,0 0 1 0,9-2 1 16,8-2 4-16,3 0 2 0,4-3 2 15,6-3 4-15,1-1-3 0,1-3 1 0,3-5-1 16,1-1 0-16,-2-1 3 0,1-5-1 0,-3-4 0 0,0-3 0 0,0-3-2 16,-4-1 1-16,0-2 0 0,-6-6-1 0,4-2-4 0,-3-5 1 15,0-2-3-15,-3-3-2 0,3-2 3 0,-5 1-4 16,0 2 0-16,-6 2 2 15,-2 4-5-15,-6 2 3 0,-4 3 0 0,0 2-2 16,-4 2 1-16,-2 5-5 0,-4 2-2 0,-3 3 0 0,3 1-3 16,-2 6-2-16,2 2-6 0,0 2-4 0,0 4 0 0,3 3 1 15,0 5 7-15,1 3 3 0,4 5 4 0,2 3 0 16,1 2 0-16,6 5 2 0,5 0-3 16,6 4 4-16,3-1-1 0,2 1-1 0,4-1 6 15,-2 1-3-15,3-1 0 0,-4-1 2 0,1-2-3 16,-4-3 0-16,-4-1 1 0,-2-1 0 0,-2-2-3 15,-4-2 4-15,-2-2-2 16,-4-1 1-16,-3-4 2 0,1-2-3 0,-1 0 2 0,-3-4-1 16,-4 1-4-16,2-3 4 0,-3-3-1 15,-1-1 1-15,0-2 4 0,2 0-3 0,1-3 1 16,-2-4 0-16,5-3-2 0,3-2-3 0,0-4-6 16,11-2-4-16,2-4-1 0,8 0 0 0,7-2 3 15,3-2 1-15,1-1 6 0,6 0-3 0,0 4 1 16,0-2 1-16,1 3-8 0,-1 2 8 0,-6 1 1 15,-1 2-2-15,-2 1 10 0,-5 2-4 0,-1 2 7 16,-5 3 4-16,-2 3-5 0,-4 3 4 0,-5-1-3 16,-3 4-5-16,-3 0-2 0,-1 0-4 15,0 6 0-15,0 5 3 0,-3 2 5 0,0 6-1 16,-3 4 1-16,-4-2-1 0,1 4-4 16,0 1 2-16,0 2 1 0,3-4-2 0,3 3 8 15,1-3-6-15,2-1 0 0,7-2 1 16,3-3-6-16,6-4 6 0,2-3 1 0,6-2 1 0,-1-5 5 15,6-2-3-15,1-1 0 16,1-1 1-16,0-7-5 0,-1-3 7 0,-2-1 1 16,-4-4 0-16,-1 2 0 0,-4-4 1 15,-3-1-1-15,-5-1 0 0,-1-3 4 0,-4-1-6 16,-2-2-2-16,-2-3-2 0,-3-1-4 0,1-1 1 0,-6 2-3 0,-5 0 0 16,-1 3 3-16,-1 2-6 0,-7 2-1 15,-4 1-3-15,-4 4-1 0,-6-1-1 0,-1 3-1 0,-5 2-5 16,-4 2-11-16,1 2-11 0,2 2-27 15,5 5-45-15,7 1-71 0,10 0-222 16,7 0-665-16,7 2-599 0</inkml:trace>
  <inkml:trace contextRef="#ctx0" brushRef="#br0" timeOffset="297109.1457">18900 6610 2687 0,'0'0'195'16,"0"0"-25"-16,0 0-36 0,0 0-17 0,0 0-26 16,0 0-34-16,0 0-21 0,0 0-13 0,0 0-7 15,0 0-5-15,0 0-3 0,-120 55 0 0,113-32-4 16,4 0 2-16,0 4 0 16,3-1-2-16,0 3 9 0,5-1-7 0,1 1 1 0,4-4 3 15,3-2-6-15,2-3 4 0,-1-4 0 16,1-5 0-16,-1-2 3 0,1-3 1 0,-2-1-1 15,-1-5 0-15,1 0 1 0,1-1-2 0,-1-7 1 16,2-4-2-16,0-2-8 0,-1-2 6 16,2-3-3-16,-4-4 1 0,2 0 4 15,1-3-5-15,-2 0 0 0,1-1-1 16,0 2-4-16,-4 0 3 0,1-1-1 0,0 3 0 16,-2 2 6-16,0 1-4 0,-4 4 1 15,-3 1 0-15,2 4-2 0,-4 2 1 0,0 3 0 0,1 3 0 16,-1 1-3-16,0 2-5 0,0 0-9 0,0 0-13 0,0 5 4 15,-1 5 1-15,-3 4 9 0,2 5 11 16,-3 3-3-16,2 2 5 0,1-1 0 0,2 3-2 0,-2 1 7 16,1-1-5-16,1 2 0 0,1-2 1 0,1 1-5 15,3-5 4-15,0-3 0 16,5-3 0-16,-3-5 3 0,2-1-3 0,1 0 2 0,0-4-1 16,0-1 6-16,2-2-3 0,2-1 2 15,2-2 1-15,0 0-6 0,0 0 5 0,1-3-3 16,-1-3 1-16,-1-1 2 15,1-2-2-15,-1 0-1 0,-2-2 1 16,1-3-6-16,-1-1 2 0,0-4 0 16,2-1 0-16,0-2 3 0,0 0-2 0,1 0 0 0,-1 2-1 15,0 0 0-15,-2 1-2 0,3 2 0 0,-4 0-1 0,3 3-2 0,-1 1 2 16,2 3-2-16,-3 3 0 0,-1 2-1 0,1 1-2 16,-1 3-1-16,0 1-2 0,-2 1-2 15,2 6 1-15,-2 1 0 0,0 3 3 0,-2 3 3 0,-1 4 2 16,0 2 1-16,0 2 1 15,-4 3 0-15,1-2 0 0,-2 4 3 0,1-1 0 16,-1 1-1-16,4-2 2 0,-1-3-2 0,2-3-1 16,-1-3 2-16,1-3 1 0,4-2 0 0,-1-2-1 0,5-2 1 15,-2-2 1-15,2-2-1 16,2-2 2-16,4 0 0 0,2-2 0 16,2-3-2-16,3-1 0 15,1-4-1-15,1 1 0 0,0-3 1 0,-2 0 2 0,1-2-1 16,-2-2-2-16,-2 1 1 0,-1-1-1 0,-1 0 2 0,-4-2 1 0,-3 0 2 0,0 2 2 15,-5 0-5-15,-2 0 3 16,-2 1-3-16,-1 4 1 0,0 0 1 16,-2-1 1-16,0 5-1 0,-1-2 1 0,-1 3-3 15,-2 0 0-15,0 0 0 0,2 2-1 0,-2 0 2 16,0 1-2-16,0 2-2 0,0 0-1 0,0 0-2 0,0 0-1 16,0 0-1-16,0 0 0 0,0 0 1 15,0 0 2-15,0 0 1 0,0 0 2 16,0 0 0-16,0 0 3 0,0 0-2 0,0 0 2 0,0 0-1 15,0 0 1-15,0 0 1 0,1-2-2 16,-1 1 0-16,0-1-3 0,2 1 0 16,-2 0 0-16,1-1-1 0,-1 1 2 0,1-1 0 15,-1 0 0-15,2 0 2 0,-1 1-2 16,-1-1-1-16,0 1 0 0,1 0 0 0,-1 1 0 0,0 0 1 0,0 0 2 16,0 0-4-16,0 0 2 0,0-2-1 0,0 2 0 15,0-1 1-15,0 1-1 0,0 0 0 0,0 0 0 16,0 0-1-16,0 0 1 0,0 0 0 15,0 0 1-15,0 0 0 0,0 0-2 0,0 0-1 0,0 0-3 16,0 0 0-16,0 0 2 0,0 0 1 16,0 0 1-16,0 0-1 15,0 0-1-15,0 0-1 16,0 0 0-16,0 0 3 0,0 0-2 0,0 0 1 0,0 0 0 16,0 0-3-16,0 0 1 0,0 0 1 0,0 0-3 15,0 0 6-15,0 1-4 0,0 3-1 16,0-1-21-16,0 2-41 0,0 0-62 15,6 2-129-15,-2-2-464 16,1-3-961-16</inkml:trace>
  <inkml:trace contextRef="#ctx0" brushRef="#br0" timeOffset="297634.7347">20656 6640 701 0,'0'0'815'0,"0"0"-479"0,0 0-68 15,0 0-23-15,0 0-46 0,0 0-50 0,0 0-38 16,0 0-34-16,0 0-19 0,0 0-17 0,0 0-11 16,0 0 3-16,0 0-2 15,0 0 3-15,-87-31 0 0,84 31-3 0,0 0-3 0,-4 4-2 16,1-1 0-16,-1 2 0 0,-2-1 0 0,-2 1 2 16,0 1-5-16,-2 1 1 0,-2 3-5 15,2 0-3-15,-5 3-1 0,2 0-6 0,-3 1 5 16,0-1-2-16,1 4-1 15,-2-1-1-15,4 0-5 0,0 3-2 16,2 0-2-16,1 0-2 0,7-3 3 16,4 3 0-16,0-3 2 15,2 2 3-15,6-2 0 0,5-1 1 0,7-1 3 0,6 0 7 0,5 0 0 16,3-1-2-16,8-4-1 0,0 1-7 0,3-2 1 16,4-2-2-16,1-1-1 0,-1-2 5 15,3-3-7-15,-3 0-1 0,-2 0 1 0,0-8-7 0,-2-1 8 0,-6-4 2 0,-1-1 2 16,-4-3 4-16,-1-4-4 0,-2-1 0 15,-4-2-1-15,-4-3-2 0,-5-2 0 0,-1 2 1 16,-5 1-1-16,-4 1-5 0,-3 4 3 0,-3-1 0 16,0 3-1-16,-2 3 7 0,-1 2-7 0,-6 3-2 15,-1 1 0-15,-1 5-7 0,-2 1 7 16,-5 4-1-16,-4 0 1 16,-4 2 6-16,1 8-8 0,-3 4 0 15,2 1-1-15,2 3-2 0,3 3 4 0,5 3-1 16,2 2 2-16,3 3-4 0,5 2 4 0,6 1 0 0,0-3 1 0,8 0 1 0,11-2-1 15,1-1 1-15,10 2-1 16,1-5-4-16,8 3 3 0,5 0-6 0,7-3-20 0,7 2-33 0,1-2-110 16,-15-6-367-16,-13-7-1195 15</inkml:trace>
  <inkml:trace contextRef="#ctx0" brushRef="#br0" timeOffset="301709.83">634 8940 734 0,'0'0'500'0,"0"0"-93"0,0 0-87 0,0 0-25 0,0 0-50 0,0 0-41 16,0 0-36-16,0 0-30 0,0 0-23 0,0 0-21 15,0 0-11-15,0 0-21 0,-21-25-15 16,18 20-10-16,-2-2-20 0,3 1-5 0,2 6-4 16,0 0-4-16,0-5 7 0,9-1 1 0,9-3-19 15,7 1-1-15,6 2 0 0,9 0-7 0,3-1 22 16,8 1 4-16,6 0-7 0,1 1 9 16,0-1-1-16,3 0-5 0,3 2 8 15,10-3-5-15,10 1-2 0,7-2-5 0,0 0-8 16,-13 2-2-16,-15-1 0 0,-7 3 7 15,-8-1 5-15,1 3 1 0,-8-2 2 16,0 0-6-16,-4 1 3 0,-7-1-2 0,-7 2-2 0,-3 0 2 0,-7 2-3 16,-4-2 6-16,-3 1 3 0,-4 1 1 15,-2 0 8-15,0 0 1 0,0 0-2 16,0 0 1-16,0 0-13 0,-1 0-5 0,-2 0-10 0,-1-2-19 16,0 1-15-16,-5 0-22 0,-1 0-23 15,-4-2-27-15,-1 2-59 0,-2-3-164 0,4 2-451 16,5 1-814-16</inkml:trace>
  <inkml:trace contextRef="#ctx0" brushRef="#br0" timeOffset="302152.8831">1631 8431 563 0,'0'0'774'0,"0"0"-372"0,0 0-77 16,0 0-43-16,0 0-33 0,0 0-46 0,0 0-49 15,0 0-44-15,0 0-39 0,0 0-38 0,0 0-24 16,0 0-11-16,0 0-2 0,0 0 8 15,27-47 5-15,-4 59 3 0,3 1 4 0,1 2 1 16,8 3 1-16,0 1 3 0,2 3-1 0,-3-1-2 16,0 1-2-16,-1 4-4 0,-3-1-2 0,-4 1-3 15,3 0-1-15,-1 1 0 0,-5-2 2 16,1 2-3-16,-1 0 0 0,-3-2 0 0,-2 2-5 16,-1-2 4-16,-2 0 0 0,-3-4 3 0,-2 2 0 15,-4-3-5-15,0-3 2 16,-5 0-3-16,0-2 2 0,-1 2 5 0,-2-3 1 15,-6 0 2-15,-2 1 2 0,-4 0 4 16,-5-1 0-16,-4 0 3 0,-6-3-1 0,-3 0-5 16,-4 1-3-16,1-3-2 0,-3 2-5 0,-1-2 2 0,4 1-3 15,-2 0-1-15,1-2 2 16,2 1-4-16,3-1 5 0,1-2 6 16,3-1 0-16,2 0 5 0,3-1 1 0,2 0-7 15,1-1 2-15,-1 1-3 0,7-1-2 0,-3 0-3 0,5-1 0 0,2 1-1 0,1-1 2 16,1 0 2-16,0 1-7 0,3-2 4 15,-1 2-4-15,4-2 2 16,0-1 3-16,0 1-5 0,0-1-2 0,0 1 4 0,1-1-6 0,0 0 5 16,0 0 0-16,0 0-10 15,0 0 0-15,0 1-23 0,0 0-24 16,0 1-31-16,0-1-59 0,1 2-124 0,0-2-707 0,0 2-724 0</inkml:trace>
  <inkml:trace contextRef="#ctx0" brushRef="#br0" timeOffset="303903.9576">3723 8592 0 0,'0'0'0'0,"0"0"289"0,0 0 154 16,0 0-64-16,0 0-59 0,0 0-49 0,0 0-39 16,0 0-27-16,0 0-25 0,0 0-16 0,0 0-24 15,0 0-17-15,-6-123-17 0,4 114-17 16,-3 2-13-16,0 1-13 0,0 2-11 0,-2 0-10 16,1 2-12-16,-5 2-8 0,0 0-8 0,-4 0-5 15,-6 8 0-15,-5 4 0 0,-3 3 2 0,-2 5 1 16,-4 3 3-16,-1 4-1 15,0 3 2-15,-3 1 1 0,2 3-5 16,4-1-4-16,3 0-2 0,9-2-5 16,5-1 0-16,8-2 1 0,2-1-1 0,6-3 2 15,0-2-3-15,10-1 2 0,2-3 3 0,6-1 1 16,3-3 8-16,7-2-1 0,4-5 0 16,2-3 0-16,4-4-6 0,1 2 6 0,-1-8 1 0,-2-5 0 0,-1 0 2 0,-2-4-5 0,-1-1-4 15,-5-3-3-15,0 1 0 0,-5-3 3 16,1 0-3-16,-8 0 1 15,1-1-4-15,-4-3 2 0,-2 0 4 0,-2 0 0 16,-5 1 9-16,-1 0-6 0,-2 1 0 0,0 1 0 0,-2 3-10 0,-2-1 4 16,-3 5 0-16,0 2 0 15,0 2 2-15,0 3-2 0,1 3-2 0,1 2-3 0,-1 0-2 16,2 3-2-16,-4 0-4 16,2 8-2-16,-2 2 0 0,0 7 2 0,1 1 3 0,2 3 2 15,2 1 5-15,3 2-2 0,4 2-1 16,8 3-1-16,7 1-5 15,5 2 1-15,8 2 5 0,7-4 0 0,8 0 3 16,7-6 0-16,8-4-3 0,3-3-2 0,4-6-7 0,1-4-3 16,0-3-6-16,-2-4-6 0,1 0-2 0,-6-3-5 15,-2-5 5-15,-5-2 3 0,-3-3 9 16,-5-1 2-16,-6-2 3 0,-3 0 4 0,-3-1 2 0,-6-3 3 16,-2 1 5-16,-5-4 1 0,-2 1 2 0,-6 0 0 15,-2 1 0-15,-7 0 2 0,-2 1 4 0,-3 0-3 16,-1 3 2-16,-5 2-1 15,-3 1-6-15,-3 2 6 0,0 3-1 0,0 4 1 0,-7 1 1 16,2 4-4-16,-1 0-4 0,-3 8-3 0,4 4-4 16,0 2 2-16,-1 5 1 0,6 0 1 0,5 3 0 15,5 0-2-15,1 3-2 0,8-1-2 0,9 0 1 16,4-1 5-16,9-1 3 0,4-2 3 16,9-3 0-16,5-6-3 15,3-2-1-15,7-5-2 0,-2-4 0 0,1 0 0 16,-1-8 0-16,-2-3-1 0,-2-5-2 0,-3-3 0 0,-5-4 3 0,-3-5 1 15,-1-2 5-15,-2-3-4 0,-5-5-2 16,1-3 2-16,-4-2-3 0,-4-3 6 0,-4-2 2 16,-4-3 0-16,-6 0 2 0,-3-1-6 0,-7-3 2 15,-2 2-4-15,-2 5 1 16,-6 5 4-16,-5 4-1 0,2 10 6 16,-6 4 5-16,5 6 4 0,2 6 4 0,-3 5 0 0,4 2-3 0,0 6-11 15,-1 4-10-15,2 12-6 0,1 4-7 0,-2 8 9 16,2 7 4-16,2 5 0 0,3 8 7 15,2 5-7-15,6 4-3 16,2 2 0-16,5 4-2 0,-2 3 4 0,5 2 1 0,-3 2 2 16,1-1 3-16,0-1-3 0,0-6 0 0,1-7-2 0,1-12-1 0,0-9 0 15,-1-8 0-15,0-10 0 16,-2-7-1-16,-2-5 2 0,-2-4 8 0,4-4 6 0,-3-8 1 16,2-4-2-16,2-6-2 0,-1-1-5 15,-1-4 4-15,-3-3-1 0,0 0 0 0,-3-2 1 0,1-1-7 16,1-3 0-16,-2 1-3 0,-1 0 1 0,3-2 2 15,-3 3-1-15,2 1 2 16,-1 3-3-16,0 3-2 0,4 1 1 16,-1 5 2-16,1 2-1 0,1 3 7 0,-1 3-10 0,1 3 1 15,1 2-3-15,2 2-4 0,1 3 8 16,3 3-1-16,4 0 2 0,5 6 1 0,-2 3-4 16,3 3 0-16,-2 5-1 0,-1 2-1 0,-3 3 4 0,-2 1-1 15,0 1 1-15,-1 3-1 0,0-1 0 0,-5 0 2 16,3-1-1-16,-4-3 4 15,0 2-5-15,0-4-1 0,-5-2 0 16,-2 1-3-16,1-4 5 16,-3 0 2-16,0-1-1 15,-1-3 0-15,-2 1 0 0,1-3-4 0,-1-2-3 0,1 0-8 0,0-5-18 0,-1 0-20 16,0-1-32-16,-1-1-59 0,1 0-152 0,-1 0-760 0,0 0-638 0</inkml:trace>
  <inkml:trace contextRef="#ctx0" brushRef="#br0" timeOffset="306035.7651">6334 7917 765 0,'0'0'250'0,"0"0"23"16,0 0-66-16,0 0-26 0,0 0 9 15,0 0-20-15,0 0-21 0,0 0-29 0,0 0-37 16,0 0-23-16,0 0-23 0,0 0-13 0,0 0-10 16,0 0-14-16,15-65-2 0,-13 65-9 15,-2 0-10-15,2 0 4 0,-1 0-1 0,0 4 7 0,0 1 7 16,0 3-41-16,0 0-137 0,0-3-349 0,2-1-745 16</inkml:trace>
  <inkml:trace contextRef="#ctx0" brushRef="#br0" timeOffset="307617.5358">6834 8433 0 0,'0'0'55'0,"0"0"433"0,0 0-16 0,0 0-64 0,0 0-32 0,0 0-46 16,0 0-55-16,0 0-51 0,0 0-66 0,0 0-56 15,0 0-52-15,0 0-31 0,0 0-9 16,0 0 5-16,17-32 10 0,-21 52 9 0,1 4 7 16,2 3-3-16,-3 4-4 0,0-2-6 0,2 4-11 15,0-2-4-15,2 1-6 0,0-2-1 16,2 0 2-16,2-4 0 0,5-1 5 0,6-4-1 15,-1-2-3-15,6-3 2 0,1-3-5 16,1-6 7-16,4-3 1 0,-3-3 2 16,4-1 0-16,-3-5-7 0,-2-2-3 0,3-6-3 15,-3-1-2-15,0-3 4 0,0-2-1 16,-1 0 0-16,-1-3-2 0,-2 1 0 0,-3-2 1 16,-3 1-1-16,-2 1 6 0,-5 1-1 15,3 3-2-15,-6 3 3 0,-1 1-4 0,-1 4 3 0,0 1 3 16,0 1-1-16,0 3-1 0,0 3-4 0,0-1-4 0,0 2-8 15,-1 0-5-15,0 2 1 0,1 5 1 16,-2 5 6-16,0 2 4 0,-4 1 1 0,5 5 0 0,1-1 0 16,0 1 2-16,0 0-1 0,2 1 1 15,7 2-1-15,-1-3-1 0,2-1 1 0,1-2 1 16,1-1 0-16,4-2 4 0,-2-3-2 0,4-2-3 16,-4-2 0-16,6-5-5 0,-1-1 8 15,1-1 4-15,1-1 1 0,0-8-1 0,1-2-5 16,3-3 0-16,-3-2-2 0,-1-2 4 0,0-4 0 15,-1-1-1-15,0-2 0 0,0-5 1 16,0-4-2-16,-2-2 2 0,3-4 1 16,-6-2 3-16,4-3-4 15,-1-3-3-15,-5-3 0 0,1 0-6 0,-7-1 7 0,1 2 1 0,-1 2 1 0,-5 2 2 16,-1 5-4-16,-1 4 1 0,0 6-2 16,0 6 4-16,-1 6 4 0,-1 5 4 15,-2 3 9-15,1 5 1 0,3 3-1 0,-2 2-4 0,1 1-12 16,-4 1-5-16,-1 8-6 0,-1 6 0 0,-2 6 3 15,-1 5-2-15,1 6 5 0,6 6 0 0,0 3 0 0,0 4 2 16,3 2-7-16,3 6 3 0,2-2-2 16,5-1-1-16,6-1 4 0,0-3-3 15,4-5 1-15,7-4-2 0,3-3-4 0,2-5-2 16,2-6-4-16,4-3-4 16,0-4-5-16,-5-6-4 0,-1-4 0 0,-2-6-7 0,1-1 8 15,-2-10 6-15,1-3 4 0,-2-5 12 0,-4-2-6 16,2 0 3-16,-3-4 2 0,-4 0-5 0,-5 1 9 15,3-1-1-15,-7-1 2 0,-2 2 3 16,-6 1-3-16,-1-2 0 0,-1 3 0 0,-2 1 1 16,-5 4 1-16,-2 5-4 15,-1 1 2-15,4 6-5 0,-1 3 2 16,-1 1 2-16,-3 7-4 0,2 7 4 0,0 3-4 0,0 6 0 0,3-1 1 0,0 4-5 16,6 0 8-16,0-2 0 0,8 1 2 0,5-3 2 15,4-1-5-15,1-4 1 0,4 0-1 0,0-4 3 16,4-3 1-16,-1-2-3 0,3-2 1 15,-4-2-4-15,4-3 2 0,-5 0 3 0,3-2 0 16,-3-5 5-16,-2-1-5 0,-2-3-1 0,0-1 0 16,-1-2-6-16,-2 0 8 0,4-3 1 15,-2 2-1-15,-2 1 2 0,0 0-5 0,-3 2 0 16,3 1-1-16,-4 1-1 0,2 3 1 16,-2 2-2-16,-1 1 0 0,-2 3-2 15,-3 1-1-15,3 1 0 0,0 8 2 0,-1 5 4 0,0 4-2 16,-1 7 1-16,2 3 0 0,0 6-4 0,2 5 5 15,-1 4 1-15,0 7 0 0,1 2 6 0,-2 6-5 0,0 4 1 16,-4 4-1-16,-1 3-2 16,-3 2 3-16,1 0 0 0,-6-2 1 0,-3-3-2 15,-4 1 0-15,-7-4 1 0,3-5 0 16,-9-2 4-16,1-7-4 0,-2-3 1 0,-4-6 0 0,1-9 0 16,-1-4 7-16,-2-10 4 0,2-6 6 15,0-8 5-15,5-3 0 0,1-7 0 0,3-9-3 0,2-3-2 16,4-8-8-16,0-6-4 15,5-5-3-15,4-5-7 0,3-3 3 16,-2-3-2-16,10-2-1 0,6 2 6 0,9-1-6 0,6 2-3 0,7 3 0 0,6 1-5 16,8 3 3-16,2 2 2 15,5 4 0-15,5 2 2 0,3 5-2 0,5 5-1 16,-2 3-3-16,1 5 1 0,1 2 4 0,-4 2 1 16,-2 6 2-16,-4 1-13 0,-8 1-7 0,-6 1-9 15,-4 0-8-15,-10 0 2 0,-5 2-10 16,-7-3-13-16,-2 0-22 0,-6-3-28 15,-4-3-45-15,-2-2-94 0,-4-1-236 0,0 1-487 0,-3 1-339 16</inkml:trace>
  <inkml:trace contextRef="#ctx0" brushRef="#br0" timeOffset="307998.3792">7490 7986 1425 0,'0'0'491'0,"0"0"-304"0,0 0 41 0,0 0-20 16,0 0-10-16,0 0-20 0,0 0-56 16,0 0-53-16,0 0-39 0,0 0-21 15,0 0 0-15,0 0 15 0,0 0 10 0,0 0 10 0,54 9 6 16,1-3-1-16,13 0-9 0,11-2-6 15,5-2-9-15,10-1-6 0,4-1 1 0,4 1-3 16,-2-1-7-16,-1-2 1 16,-4-2-6-16,-3 2 1 0,-3 1 2 15,-5-2 0-15,-7 1 2 16,-9-2-3-16,-7 0-1 0,-6 0-2 16,-11 1 2-16,-6-2 2 0,-9 1 4 0,-10 1 7 15,-6-1 5-15,-9 0 11 0,0 2 4 0,-4 1-2 16,0-2-6-16,0 2-14 0,-5 0-9 0,1 0-8 0,-2 0-4 15,-2 1 1-15,-1 0 0 0,-1 0 1 0,2 0 0 0,-1 3-12 0,1 2-20 0,1 1-30 0,4 1-38 16,2 2-39-16,1 2-73 0,0-1-281 16,2-4-1051-16</inkml:trace>
  <inkml:trace contextRef="#ctx0" brushRef="#br0" timeOffset="308462.0714">10472 8053 1851 0,'0'0'272'0,"0"0"35"0,0 0-42 0,0 0-40 0,0 0-37 0,0 0-45 15,0 0-32-15,0 0-33 0,0 0-28 0,0 0-24 16,0 0-16-16,0 0-7 0,0 0-3 15,0 0 2-15,-28-20 0 0,34 45 3 0,2 6 3 16,-1 5-1-16,0 3 3 0,3 7-4 0,-2 1 2 16,-2 4 1-16,3-1 0 0,-2 1 3 0,3 0-4 15,-2 0-4 1,1-2-6-16,-2-5-14 16,1 2-13-16,-1-4-16 0,-5-3-19 0,4-3-23 0,-5-3-36 0,-1-5-52 15,0-5-130-15,-1-3-285 0,-2-8-506 0,0-3 9 0</inkml:trace>
  <inkml:trace contextRef="#ctx0" brushRef="#br0" timeOffset="308795.7786">10248 8546 1720 0,'0'0'214'0,"0"0"-19"0,0 0-65 0,0 0-51 16,0 0-6-16,0 0-14 0,142-57-16 15,-95 53-8-15,4 3-12 0,2 1-3 0,5-1-2 0,3-1-1 16,0-1 0-16,1 2-1 0,-1-4-2 15,-3 0-1-15,-2-2-1 0,-6 1 0 0,-4-3 2 16,-7 0 3-16,-4-2 4 0,-9 1 9 0,-4-2 38 16,-7 1 26-16,-4-3 20 0,-4 1 6 15,-4 2-21-15,-3-1-15 0,0-1-12 0,-3 0-8 16,-3 1-8-16,-3 3-10 0,1-1-5 16,2 4-8-16,-1 2-6 0,4 3-8 0,-1-1-7 15,0 2-7-15,4 0-6 0,-2 7 0 16,0 4-2-16,-1 2 0 0,0 6 2 15,3 3-1-15,0 2 2 0,0 3 0 0,3 0 0 0,2 3 2 0,4 1-2 16,-3 0 2-16,3-1-2 16,-1-2 0-16,2-1 2 0,-1-1-6 0,2-6-4 15,-2 0-10-15,-2-4-14 0,0-3-12 0,0-3-18 16,-1-1-18-16,-2-2-21 0,-2-3-39 16,0-4-19-16,-2 0-105 0,0-3-349 0,0 0-876 0</inkml:trace>
  <inkml:trace contextRef="#ctx0" brushRef="#br0" timeOffset="308965.3016">10878 7834 1122 0,'0'0'320'0,"0"0"-39"16,0 0-26-16,0 0-54 0,0 0-29 0,64-126-58 0,-48 116-56 16,-1 4-36-16,2 3-23 0,1 3-8 15,0 2-2-15,0 8 4 0,-1 3-10 0,1 4-59 16,-3 5-140-16,-1-3-329 0,-8-6-602 0</inkml:trace>
  <inkml:trace contextRef="#ctx0" brushRef="#br0" timeOffset="310006.5386">11731 8278 1641 0,'0'0'589'0,"0"0"-414"15,0 0-12-15,0 0-40 0,0 0 3 0,0 0-4 16,0 0-33-16,0 0-11 0,0 0-17 16,0 0-3-16,0 0-10 0,0 0-11 0,129 137-10 0,-111-107-9 15,0 0-6-15,1 2-1 0,-3 0-3 16,-1 1-1-16,2-1 2 0,-2-1 1 0,-2-5-2 16,1-1 3-16,-4-5-4 0,-1-1-1 15,0-2 5-15,-4-3-5 0,0-1 1 0,-3-5 4 16,0 1-6-16,-1-5 2 0,-1-1 0 0,0-2 2 15,0-1 15-15,0 0 10 0,0 0 0 16,0-5-2-16,0-3-18 0,-3-2-8 0,-2-4-2 16,3-1 0-16,-5-3-1 0,4-2-3 0,-3 1-2 15,3-2-2-15,1-3 5 0,0 1-4 16,2-2 3-16,0 0 0 0,0-2-12 0,4 2 9 16,5 2-3-16,1-1-1 0,0 3 11 0,3 1-12 15,3 4-2-15,0 4 1 0,0 1-5 16,4 1 3-16,1 2 2 0,-1 2-2 0,0 3 1 0,0 1-1 15,2 2 2-15,-1 0 1 16,0 0 1-16,-3 6 0 0,2 3 0 16,-1-1 2-16,-2 2-4 0,-1 2 3 0,3 1 1 15,-3 2-1-15,-1 0 9 0,1 1-4 0,-3-2 1 0,-2 2 0 0,0 1-7 16,-2-2 5-16,-3 0 2 0,0-1-2 0,0-1 7 16,-1 0-3-16,-1-1-3 0,-1-3 1 0,-2 0-3 15,0-1-1-15,0-2-3 0,-1-2-5 0,0-1-9 16,0-1-3-16,0 0-8 0,0-2 0 15,0 0 11-15,0 0 5 0,0 0 7 0,1-2 0 16,-1-3-15-16,2 1-2 0,0-5 1 16,1 1-1-16,4-1 5 0,-1 0-1 15,3-1 2-15,2 0 2 0,4-3 6 0,-1 0 2 16,4-1-1-16,1 0 5 0,-1 0-2 0,0 3-4 16,4-1-3-16,2 4-4 0,-1 2 3 15,4 0 3-15,-2 0 6 0,-2 1 2 0,1 2-7 16,-2-1 2-16,4 3-6 0,2 1-3 0,5 0 4 0,2 5-2 15,2 3 6-15,-1 3 3 0,1 0 2 0,-2 2 1 16,-1 1 2-16,2 2 1 0,2-2 0 16,0 1 2-16,0-1 0 0,2 0 0 0,-1-5 2 0,-2 0-2 15,-4-5 0-15,-2-3 3 0,-2-1-5 16,-3 0 6-16,-2 0-1 0,-3-7 0 16,-2-1 8-16,-1-2-3 0,-1-1 2 15,3-1 2-15,-1-2-9 0,-2-2 5 16,-3 0 4-16,0-2 3 0,-1 1 12 0,-3-1 3 0,-3 0 2 0,-2 1 3 0,0 0-1 15,-1-2 1-15,-3 2 0 16,-1 0 5-16,0 1-1 0,0 2 8 16,-7 1-1-16,2 3-5 0,-4 3-6 0,0 4-12 0,-4 2-9 15,-2 1-5-15,-3 4-8 0,-3 7 1 16,-3 3 1-16,2 3-1 0,-1 1 4 0,3 4-3 0,2 3-1 0,0 0 0 16,5 5-4-16,1 1 3 0,1 3 2 15,6 0 0-15,4 2-1 0,1 1 0 0,6-3 1 16,9 2 0-16,6-5 4 0,7-1 1 15,4-3 4-15,8-1 0 0,2-2-3 0,7-4 2 16,0-5 0-16,2-5 2 0,3-2 4 16,-1-5-2-16,2-1-2 0,-1-2-2 0,-5-2-4 15,-1-1 1-15,-4-5 1 0,-1 1 1 16,-8-2 3-16,-3 1-2 0,-7 2 1 0,-5-3 4 0,-4 4 3 16,-6-2 10-16,-5 3 3 0,1 0 3 0,-5 1-6 15,-1 0-5-15,0-1-7 0,0 1-7 0,-3-1-1 16,-2 2-4-16,3 1-3 15,-2 0-2-15,-1-1-7 0,3 2-1 16,-4 0 3-16,3 0 1 0,-3 0 8 0,0 0-12 0,0 2-17 0,2 1-25 16,-2 2-44-16,2 1-49 0,-5-1-124 0,2-1-834 15,5 0-651-15</inkml:trace>
  <inkml:trace contextRef="#ctx0" brushRef="#br0" timeOffset="313337.5126">1440 2971 0 0,'0'0'0'0,"0"0"0"0,0 0 358 0,0 0-3 0,0 0-60 15,0 0-59-15,0 0-51 0,0 0-25 0,0 0-20 16,0 0-16-16,0 0-20 0,0 0-19 15,-124-10-20-15,113 15-10 0,-1 3 4 0,1 1 1 16,-1 3-1-16,-2 2-4 0,2 1-10 0,-1 0-8 16,-1 4-3-16,1 1-4 0,1 1 1 15,-6 3-2-15,6-1-6 0,-2 4-4 16,-1 2 0-16,-4 0 0 16,6 2 5-16,-5 2 1 0,5 4-2 0,-6 0-1 15,6 2-7-15,-4 1-4 0,5 1-1 0,-5 1-3 16,5 1 6-16,1-1 7 0,0 1 3 0,1 1 4 15,-1-2 0 1,2 2-4 0,-1 1-2-16,0-1-3 0,0-1-2 15,0 2-3-15,-1 1 1 0,1 1 4 0,0 1 2 16,-1 1 1-16,0 1-6 0,1 1-5 0,-1 3-6 0,0-1-2 0,1 4 5 16,-4 2 0-16,3-1-1 0,1 1 4 0,-1 1-6 15,1 3 1-15,2-10 4 0,1-5 22 0,0-6-27 0,1-7 28 0,2 3-3 0,-3 2-29 16,3 2 26-16,-5 4-27 0,2 1 1 15,2 5-1-15,-3 1 8 0,-1 2-5 16,4 3-3-16,-3 2 5 16,0 1-5-16,-1 5-1 0,3 2 0 0,-2 0-8 0,0 0 10 0,-2 3 0 15,2-2 0-15,2 2 9 0,-2 0-7 16,-1-2 1-16,0 3-1 0,4 0-3 0,-3 1 0 16,-1-3 1-16,1 1 1 0,0 3-2 0,4-1 3 15,-5 0 0-15,4 1 0 0,-3 1 5 0,0-2-7 0,0 3 0 0,3-1-1 16,-2 1-2-16,-1 0 4 0,3-1 1 0,-3-2 0 0,0 2-1 0,2-1-1 15,-3 0-4-15,0 0-2 0,-1 0 2 16,1-1-3-16,-2 0 2 0,0 0 1 0,-4 0 36 16,3-4 7-16,0 2-3 0,-5-2 0 15,4-1-41-15,-4-1-10 0,3-1 3 0,-4-3 0 0,3 0-1 16,-3-2 6-16,-1-1-2 0,0-4 2 16,0-1-1-16,3-1 4 0,-5-4-5 0,1 0-9 15,1-6 7-15,-2-1-12 0,1-1 0 16,2-3 5-16,4-4-15 0,6 0 108 0,6-3-7 15,2-3-3-15,0-9 11 0,0 5-119 0,0-8 6 16,0 3-10-16,1-2-7 0,-1-11 24 0,0 8 3 16,0-7 9-16,0-1 4 0,0 1-10 15,0-8-4-15,0 0-1 16,0 0 19-16,0 0 4 0,0 0 1 0,0 0 7 0,0 0-25 16,0 0 18-16,0 0 0 0,0-1 9 0,0-5 30 0,0 0-22 15,0-7 25-15,0 7 6 0,0-7-6 0,-1 0 23 16,1 8-11-16,0-11-10 0,0 9 0 0,0-1-12 15,0-9 0-15,0 9 5 0,0 0-5 0,0-6-2 16,0 8-3-16,0-1-6 0,0 0-5 16,0 1 1-16,0 0 1 0,3-1 0 0,6-1-100 15,11 8-4-15,-1-1 3 0,-3 1-4 16,3 0 99-16,0 3 8 0,1 2-6 0,0 3 4 0,-2 1-2 16,2 2-7-16,0-1 2 0,-4 4-5 15,4 0 7-15,-2 3 3 0,3 0 2 16,0 3 0-16,-2-2-5 0,2 3-1 15,0 1 4-15,-1-1-43 0,1 1 8 0,1 1 0 16,2 0-2-16,-4-2 39 0,6 7-4 0,3 0 3 0,10 6-29 16,-4-2 2-16,9 2 0 0,-8-6-2 0,2-2 23 15,-5-5 0-15,1-3-1 16,-2-3-1-16,-2-4 7 0,0 0 1 16,1-3 1-16,0 0 3 0,0-2-5 0,0-1 5 15,-1-1 0-15,-1-4-2 0,-2 0 1 0,1 0-3 0,-5 1-2 0,2-4 4 16,-5-2-1-16,0 2 3 15,-5-3 1-15,3 1-2 0,-6 1-2 0,0-2 0 0,-2 1-2 16,0-1 0-16,-1 2 1 0,-1 0-3 0,-5-2 3 16,3 2-4-16,-3-1 1 0,3 2 2 0,-4 1-2 15,0-1-1-15,0 0 0 16,0 1-3-16,0-1-1 0,-1 1 2 16,0 0 3-16,-1-1-2 0,0 2 2 15,0 1 0-15,0-1-5 0,0 1 0 0,0 0-7 0,0 0 3 0,0 0-20 0,0 0-27 16,0 0-45-16,0-1-105 0,0 1-242 15,0 0-889-15</inkml:trace>
  <inkml:trace contextRef="#ctx0" brushRef="#br0" timeOffset="324571.9187">17258 3382 662 0,'0'0'557'0,"0"0"-128"0,0 0-119 16,0 0-77-16,0 0-26 0,0 0-39 16,0 0-13-16,0 0-13 0,0 0-9 0,0 0-18 15,0 0-23-15,0 0-14 16,-5-84-8-16,5 81-7 0,0 2-8 0,0 1-8 0,0 0-11 16,0 0-16-16,0 0-5 0,0 0-4 15,0 0-5-15,0 0 3 0,1 0-7 0,-1 0-2 16,0 0 2-16,0 0-6 0,0 0 6 0,0 0 1 15,0 0-1-15,0 0 5 0,0 0-4 0,0 0-2 16,0 1 2-16,0-1 0 0,2 1-1 0,-2-1 1 16,0 0-3-16,0 0-3 0,0 0 3 15,0 0 1-15,0 2 1 0,0-2 3 0,0 0-2 16,0 1-4-16,0-1 0 0,0 1-2 0,0-1 2 16,0 0 1-16,0 0 2 0,0 0-4 0,0 0 1 0,0 2 0 15,2 2 0-15,0 1 5 0,5 1 2 16,-3 0 2-16,4 1 0 0,-1 0-5 15,-2 0 3-15,3-1-3 0,-3 1 1 0,1-1 5 16,-2 0-5-16,2 0 1 0,-1 0-3 0,0 1-3 16,-2 0 4-1,3 0 0-15,-2-1 0 0,2 0 3 0,-3 1-3 16,1-1-1-16,0-1 0 0,-2 1-2 0,2-1 2 16,0 1 1-16,-2-1-2 0,1 1 1 15,1 1 0-15,-1-1-1 16,3 2 3-16,-2 0 2 0,-2 1-1 0,3 0-1 0,-2 1 0 0,-1 1-2 0,3 0 0 15,-2 1 2-15,0 0-1 0,3 1 3 0,-3 1-3 0,3 0-2 16,-3 0 1-16,4 3 1 0,-3-1-1 0,5 0 4 16,-2 1-3-16,-2-1-3 0,3 2 3 0,2-2-2 15,-1 0 0-15,-1-2 1 0,2-2 0 16,-4-1 0-16,3-2 0 0,1-2 0 16,0 0 1-16,0-3 2 0,0 1 1 0,1-3 2 0,2 1 1 15,3-2-3-15,1 0 5 16,4-1 0-16,3-5 2 0,6-6 2 0,7-3-1 0,4-6-3 15,10-3-2-15,6-3-2 16,8-5-4-16,8-4 1 0,8-3-2 0,10-4 0 16,9-7 0-16,10-3-2 0,9-7 6 0,11-3-5 0,6-4 3 0,6-2 1 15,0 2-4-15,-2 2 4 16,-7 2-1-16,-5 7-4 0,-10 5 2 0,-8 5 3 0,-9 5 0 0,-13 4 5 16,-12 6-4-16,-11 4-1 0,-11 5 1 15,-11 5 1-15,-12 1 1 0,-7 3 2 16,-6 1 2-16,-5 4-3 0,-4 0 4 0,-3 2 2 15,-2 2-10-15,-2 0-5 0,0 3 0 0,-1-2 0 16,-1 2 0-16,0 0 0 0,0 0 0 0,0 0 0 16,0 0 0-16,0 0 0 0,0 0 0 0,-1 0 0 15,-1 0 0-15,1 0 0 0,0 0 0 16,-1 0 0-16,0 2 0 16,0 1 0-16,-4 0 0 0,-1 3 0 15,1-2 0-15,-2 2-6 0,2-1-26 0,0 2-14 16,0 0-16-16,1 1-28 0,-3 1-30 0,2 2-36 0,-3 2-70 0,2-2-276 0,2-6-1151 0</inkml:trace>
  <inkml:trace contextRef="#ctx0" brushRef="#br0" timeOffset="325403.7572">17594 5118 0 0,'0'0'303'0,"0"0"139"0,0 0 25 0,0 0-66 15,0 0-34-15,0 0-70 0,0 0-70 0,0 0-43 16,0 0-28-16,0 0-26 0,0 0-11 0,0 0-19 16,0 0-13-16,0 0-14 0,-42-94-18 0,42 94-15 15,0 0-17-15,0 0-11 0,0 0-9 0,0 0-7 16,0 0-2-16,3 1 0 0,1 5 5 16,2 0 2-16,4 4 4 0,0 0 1 0,1 3-1 15,5 3 3-15,-2 0 3 0,2-2-2 0,-2 4 1 31,0-2-1-31,2 4-2 0,-2 0 1 0,1 1 2 16,-1 0-2-16,2 1 2 0,-2 0-2 16,1-1-1-16,-1 0-1 0,-2-2-1 0,3-2 0 0,0-1-2 0,0-4 2 15,-1-1 0-15,0-1 3 0,3-2 0 0,1-1 1 0,3-2 3 16,1-4 3-16,5 0 5 0,4-5 7 0,7-10 1 16,11-4-2-16,9-10-5 0,12-5-5 0,11-10-6 15,9-6-2-15,7-5-1 0,11-7-2 16,8-5-1-16,10-4 1 0,7-5 2 15,5-3 2-15,2 1 2 0,0 0-3 0,-6 4-1 0,-5 6 1 16,-8 9 3-16,-10 7 8 0,-14 4 3 0,-14 7-4 16,-14 5-1-16,-13 4-3 15,-10 4-5-15,-10 3 9 16,-7 4 1-16,-4 1 0 0,-7 3 2 0,-4 2-12 0,-4 4-9 16,-3 1 0-16,-3 6 0 0,-2 0 0 0,-2 2 0 15,2 0 0-15,-2 1 0 0,0 0 0 0,0 0 0 16,0 0 0-16,0 0 0 0,0 0 0 0,0 2 0 15,-3 1 0-15,1 4 0 0,-3 2 0 16,-2 5-14-16,-2 4-19 0,-1 2-21 0,-2 3-33 0,-1 1-36 0,0 4-49 16,0 3-131-16,0-7-842 0,5-8-620 15</inkml:trace>
  <inkml:trace contextRef="#ctx0" brushRef="#br0" timeOffset="326216.5825">15554 8745 428 0,'0'0'653'0,"0"0"-215"0,0 0-70 0,0 0-74 0,0 0-33 16,0 0-48-16,0 0-43 0,0 0-30 15,0 0-24-15,50-123-19 0,-44 118-14 16,-2 0-11-16,-1 3-19 0,0 0-14 0,-2 2-14 16,0 0-10-16,-1 0-5 0,0 0-4 0,1 0 0 0,1 5 2 15,5 1 4-15,-3 3 4 0,4 1 4 16,0 2-2-16,2 3 0 16,0 2-2-16,-1 4-3 0,-2 1-1 0,4 2 3 0,1 3-1 15,-2 0-1-15,1-2 1 0,0 1-5 0,0-4-4 16,-2-3-2-16,1-1-1 0,-1-5 1 15,-2-1 2-15,1-3 2 0,0-2 4 16,0 1-3-16,4-5 7 0,1-1 6 16,6-2 5-16,8-5 11 0,6-7-7 0,10-6-6 0,14-7-7 15,8-6-11-15,12-2 4 0,7-4 0 0,9-4 1 0,9 0 0 16,6-2-4-16,3 0-1 0,5 1 2 0,-3 3 2 16,1 2 0-16,-7 4 3 0,-8 2-3 15,-14 2-1-15,-10 2 2 0,-11 2 2 0,-13 3 1 16,-11 2 6-16,-9 4-3 0,-9 3-17 15,-7 4 0-15,-6 2 0 0,-3 1 0 0,-4 2 0 0,-2 2 0 16,0 0 0-16,0 2 0 0,0-2 0 16,0 2 0-16,0 0 0 0,-1 0 0 0,0 0 0 15,-1 0 0-15,-4 3 0 0,3-1 0 16,-2 2 0-16,0 2 0 0,-2 0 0 0,-1 3 0 0,1 4 0 16,0 2 0-16,-2 4-19 0,-1 3-73 15,2 5-43-15,-3 1-84 16,2-4-410-1,5-8-1175-15</inkml:trace>
  <inkml:trace contextRef="#ctx0" brushRef="#br0" timeOffset="337716.8199">1480 10591 1011 0,'0'0'490'15,"0"0"-133"-15,0 0-51 0,0 0-25 0,0 0-32 16,0 0-34-16,0 0-53 0,0 0-34 16,0 0-30-16,-122-30-16 0,114 27-13 0,3 1-11 15,-2 2-9-15,4 0-15 0,2 0-6 0,1 0-7 16,-1 0-9-16,1 0-1 0,0 0-7 0,0 0-6 16,1 0 2-16,3 0-2 0,11 2 10 0,9 0 11 15,13-1-6-15,10-1 3 16,9 0-7-16,3-3-6 0,-3-1 6 0,3-1-2 0,-1-1 2 15,0-1-2-15,-1 1 1 0,-5 1-2 16,2 1-1-16,-6-1-1 0,-2 2-1 16,-8 0 4-16,-2 1-4 15,-7-2 0-15,-7 3-1 0,-3 0-2 0,-7 0 6 16,-3 1-1-16,-4 0 3 0,-2 0-1 0,-3 0-3 0,1 0 2 16,-1 0-1-16,0 0-3 0,0 0 2 0,0 0-10 0,-1 0-7 15,0 0-22-15,-1 0-35 0,-2 0-20 0,1 2-52 16,-5 5-85-16,0-1-288 0,3-1-980 0</inkml:trace>
  <inkml:trace contextRef="#ctx0" brushRef="#br0" timeOffset="338108.3846">1403 10803 2083 0,'0'0'321'0,"0"0"-59"0,0 0-45 0,0 0-18 15,0 0-31-15,0 0-31 0,0 0-42 0,0 0-26 16,-127 4-26-16,124-4-17 0,1 0-6 0,1 1-10 16,1-1-1-16,0 0-3 0,0 2-4 15,4-2 4-15,6 1 4 0,2-1 4 16,14 1 8-16,9-1-1 0,16 0-11 0,9 0-3 0,-1 2-8 16,-5-2 2-16,1 0 9 15,0-2 2-15,0 1-2 16,0-2-4-16,-1 2-1 0,0-1-1 0,-5 1 3 0,-1-2-3 0,-5 1 2 15,-5-1-1-15,-3 0-1 0,-4 0 2 0,-5 0-2 16,-6 2-1-16,-2-1 5 16,-9 1-2-16,-4-1 2 0,1 1 4 15,-5 0-3-15,0 1 9 0,-1 0 0 16,0 0 3-16,0 0 0 0,0 0-4 0,0-1-2 16,0 1-3-16,0-2-4 0,0 1-5 0,-1-3 1 0,-1 0-2 15,-3 0-1-15,3 2 2 0,2-2-15 0,-2 1-9 0,-1 0-13 0,0-2-25 16,1 2-20-16,-1-3-41 0,0 0-71 0,1-1-140 15,1 2-826-15,1 1-583 16</inkml:trace>
  <inkml:trace contextRef="#ctx0" brushRef="#br0" timeOffset="338480.4506">1744 10094 1842 0,'0'0'352'0,"0"0"-77"0,0 0-31 0,0 0-39 16,0 0-37-16,0 0-29 0,0 0-33 15,0 0-32-15,0 0-18 0,0 0-21 0,0 0-15 0,0 0-9 16,0 0-7-16,0 0 1 0,-102-36-2 16,102 39 2-16,7 1-3 0,-1 1 1 0,2 3 0 15,8 3 2-15,-3 3 7 0,7-2 3 16,0 4 6-16,8 0 5 0,2 2-5 15,3 2 3-15,4 0-6 0,-1 3-5 0,3 0 1 16,2 1-6-16,-1 0 0 0,1 2 1 16,1-2-3-16,1 0 0 15,-2-1 2-15,-3-2 2 0,0-1-2 0,-2-1 1 16,-1-2-3-16,-3-1-3 16,-1 0 3-16,-3 0-3 0,-6-4 5 0,0-2 0 0,-3 0-1 0,0-1 3 0,-4-2-5 0,-3 0-2 0,0-3 3 15,-5 1-9-15,-1-1 4 0,-2 0-6 16,0-1-18-16,-2 1-12 0,2-1-36 15,0 1-42-15,-4 0-74 0,0 0-176 16,0-2-780-16,0-1-570 0</inkml:trace>
  <inkml:trace contextRef="#ctx0" brushRef="#br0" timeOffset="339079.7543">2662 10608 303 0,'0'0'554'0,"0"0"-134"0,0 0-41 0,0 0-62 16,0 0-57-16,0 0-60 0,0 0-54 15,0 0-29-15,0 0-14 0,0 0 0 0,0 0 4 0,0 0-1 16,0 0-9-16,0 0-13 0,-3 4-14 15,3-4-7-15,-2 0-13 0,1 1-7 0,0-1-10 16,-2-1-12-16,-2 1-2 0,-1 1-5 0,0 2-3 16,-3-1-2-16,2 1-3 0,-2 1-2 15,-2 1 0-15,0 2 0 0,-1 0 3 0,-5 2-2 16,3 1 1-16,-5 2-2 0,1 0 0 0,0 3 3 31,-2 2-2-31,-6 2 6 0,4 0-3 0,-7 4 1 0,-1 1 2 16,-1 2-4-16,0 2 5 0,-3 1-4 15,-4 3-1-15,5-2-2 0,-5 3-3 0,0 0 4 16,2 0 1-16,-1 0 1 0,3-2 3 0,0-2 0 0,2-2 0 0,7-2-4 16,-1-1 2-16,4-6 2 0,3-3 1 15,5-1 2-15,0-5-1 0,6-1-5 0,-1-1 0 0,3-2-2 16,3-2-1-16,2-3 2 0,1 1 1 16,0-1 0-16,0 0 0 0,0 1-2 15,0-1 0-15,0 0 1 0,0 0 2 0,0 0 0 0,0 0 1 16,0 0-5-16,0 0-1 0,0 0 2 0,0 0-3 15,0 0 4-15,0 0 1 0,0 0-6 0,0 0 2 16,0 0-3-16,0 0-2 0,0 0 4 16,0 0-1-16,0 0 2 0,0 0 0 0,0 0-4 15,0 0-2-15,0-1 0 16,0 0 2-16,0 1-8 0,0 0-10 16,0-2-18-16,0 2-26 0,1-1-29 15,-1-1-55-15,2-2-115 0,-2 2-403 0,0-1-1097 16</inkml:trace>
  <inkml:trace contextRef="#ctx0" brushRef="#br0" timeOffset="340618.3992">1234 12208 654 0,'0'0'710'0,"0"0"-315"0,0 0-53 0,0 0-20 0,0 0-37 0,0 0-63 0,0 0-60 0,0 0-43 16,0 0-22-16,0 0-22 0,0 0-17 15,0 0-10-15,-82-36-22 0,82 36-10 0,0 0-8 0,0 0-7 16,0 0 1-16,0 0 1 0,1 0 3 16,6 0 6-16,-2 3 6 0,5-1 12 0,8-1 8 15,2 1 8-15,9 1-6 0,5-3-5 16,21 0-23 31,11 0-13-47,14-3 2 0,1-1-3 0,-9-1 12 0,-10 3 5 15,-2-2-7-15,-1 1-2 0,-2 1 0 0,-2-1-8 16,-3 1 9-16,-6 0 0 0,-6-1-2 0,-4 2 4 0,-8 0-7 0,-4 0-1 0,-7 1 3 0,-4-1 2 16,-6-1-1-16,-4 2 4 0,-3 0 3 0,0 0-1 0,0 0 4 15,0 0 2-15,0 0-2 0,0 0 7 0,-1 0-13 16,-2 0-4-16,-3 0-5 0,-4-1-18 0,-1 1-1 0,-2 0-18 0,-5-1-21 0,-1 1-20 15,-1 2-39-15,1 4-48 16,-1 1-104-16,6 0-334 0,4-4-986 16</inkml:trace>
  <inkml:trace contextRef="#ctx0" brushRef="#br0" timeOffset="340978.9873">1017 12614 1791 0,'0'0'365'0,"0"0"-36"0,0 0-37 0,0 0-35 16,0 0-57-16,0 0-43 0,0 0-47 16,0 0-32-16,0 0-18 0,0 0-21 0,0 0-12 0,0 0-7 15,0 0-6-15,0 0 1 0,-58 16 2 16,78-20 0-16,9-1-1 16,4-2-3-16,9 0-4 0,8 0 1 0,19-2 3 0,14 0-4 15,9-1-11-15,6-1-4 0,-15 3-5 0,-11 3 4 16,-7 1 10-1,-7-1 1-15,1 1 2 0,-7 1-4 16,-7 0 2-16,-3 1-1 0,-8 0 0 16,-7 0 0-16,-9 0 1 0,-4 1-1 0,-5 0 1 0,-6 1 5 0,-2 0 4 0,-1 0 4 15,0 0 4-15,0 0-1 0,0 0 0 16,-1 0-1-16,0 0-4 0,-1-2 1 0,0 1-7 16,-2-1-1-16,3 0 0 0,-2-1-7 0,-2-1 1 0,3 0-5 15,-1 0-3-15,-2 0-3 0,3 0-9 16,-3-2-13-16,0 1-21 0,-1-1-26 0,0 1-38 15,-1-1-63-15,4 0-153 0,-3 1-855 0,5 1-570 16</inkml:trace>
  <inkml:trace contextRef="#ctx0" brushRef="#br0" timeOffset="341362.997">1588 11783 2276 0,'0'0'249'0,"0"0"-84"0,0 0 30 0,0 0 12 15,0 0-30-15,-123-45-36 0,113 39-32 0,1 2-35 16,0 1-15-16,1 0-15 0,4 1-14 0,-2 1-9 16,4-1-15-16,1 2-3 0,1 0-5 15,0 0-6-15,1 3 9 0,9 3-1 0,5 4-4 0,7 2 1 16,2 2-2-16,5 0 2 0,2 0 12 15,1 1-2-15,4 0 1 0,0 1 1 16,3 0 0 0,1 3-2-1,3-1 1-15,3 2-4 0,-1 0 1 0,1 1 2 0,-2 0-2 16,1 2 1-16,-1-2-2 0,0 1-3 16,-3 1 1-16,0-3 1 0,0-1 5 0,-2 3 1 0,-1-6-2 15,-4 2 2-15,3-2-6 16,-7 0 0-16,-3-4 3 0,-1 1-4 0,-5-1 0 0,0-1-7 0,-4 0-14 15,0-3-16-15,-3 0-27 0,-1 0-32 16,0-3-47-16,-3-2-128 0,-2-1-634 0,-5 0-832 16</inkml:trace>
  <inkml:trace contextRef="#ctx0" brushRef="#br0" timeOffset="341754.4186">2624 12175 2437 0,'0'0'233'0,"0"0"-45"0,0 0-2 16,0 0-29-16,0 0-43 0,0 0-39 16,0 0-24-16,0 0-17 0,0 0-8 0,0 0-5 0,0 0-1 15,-127 53-2-15,114-38 2 0,-4 6 2 16,-3 4 3-16,-5 4 2 0,-5 5-3 0,-9 6-2 16,0 3-5-16,-5 4-6 0,-6 3-2 15,-1 1 2-15,-1 0 2 0,-2-3 2 0,-2-2 4 16,6-2-2-16,0-5 3 0,3-4 2 15,1-3-3-15,5-5-1 0,2-2-1 0,6-2-7 16,4-4 4-16,6-2-4 0,2-2-3 16,3-4 2-16,8-3-7 0,1-3 2 0,6-3 0 15,0-2 0-15,3 0 6 0,0 0 2 0,0 0 2 0,0 0 2 16,0 0-5-16,0 0 1 16,2 0-7-16,-2 0 2 0,1 0-2 0,-1 0-1 0,1 0 3 15,-1-1-3-15,0 1 5 0,0 0-7 16,0 0-6-16,0-1-3 0,0 1-17 0,0 0-8 15,0-1-21-15,1-1-34 0,-1 1-51 0,4-1-89 16,0 1-346-16,-2-1-1215 16</inkml:trace>
  <inkml:trace contextRef="#ctx0" brushRef="#br0" timeOffset="345846.2645">3746 10158 853 0,'0'0'709'0,"0"0"-154"0,0 0-175 0,0 0-89 16,0 0-67-16,0 0-48 0,0 0-37 0,0 0-26 16,0 0-21-16,0 0-21 0,0 0-24 15,0 0-15-15,-16-76-18 0,16 76-8 16,0 3-6-16,0 2 2 0,0 3-2 15,0 4 0-15,0 3 1 0,0 4-2 0,3 5 3 16,1 2 0-16,0 4 2 0,2 1-2 0,-1 2-1 0,0 2-1 16,1-3-2-1,-1 6 4-15,1-3 1 0,-2 0 1 16,2-1 1-16,-2 0-2 0,0-1-1 0,-2-4 1 0,0-1 3 16,0-2 0-16,0-3 1 0,-1-1-1 0,0-2-4 15,1-1-1-15,-1 1-7 0,-1-3-12 16,2-1-12-16,-1-2-26 15,2-2-27-15,0-4-35 0,-2-1-63 0,5-4-101 16,-3-2-316-16,-1-1-1046 0</inkml:trace>
  <inkml:trace contextRef="#ctx0" brushRef="#br0" timeOffset="346228.2909">3613 10092 1698 0,'0'0'348'0,"0"0"-10"0,0 0-78 15,0 0-50-15,0 0-40 0,0 0-52 16,0 0-37-16,0 0-40 0,0 0-35 0,0 0-15 0,0 0-5 16,0 0 10-16,0 0 12 0,0 0 7 15,51 5 5-15,-12 15-4 0,8 0-2 0,-1 3-5 16,5 1 0-16,-3 2-1 0,1-1-1 0,-1 0 1 16,0 2-4-16,-2-2-1 0,-4 2 0 15,-2-1-2-15,-5-1 2 16,-6-2-2-16,-6 1 1 15,-4-3 1-15,-7-1-3 0,-4-2 5 0,-2 1 2 0,-5-1 4 16,0-3 8-16,-8 0 5 0,-3-2 5 0,-4 0 4 16,-6 1 8-16,-7-1 4 0,-5-1-1 0,-3-2-4 15,-5 0-12-15,-5-1-7 16,-1 1-7-16,-3-1-4 0,-2 0 2 0,2-1-5 0,-2 0 2 16,3-1-1-16,2-2-6 0,4 0 5 15,6 0-1 1,0-3-1-16,9 1 3 0,5-3-4 0,3 0 0 0,8-2-2 15,3 2-2-15,1-1-4 0,5-2-12 0,2-3-23 0,-2-2-42 0,9 0-60 0,5-3-98 16,9-2-238-16,-2 2-752 0,-6 3-367 0</inkml:trace>
  <inkml:trace contextRef="#ctx0" brushRef="#br0" timeOffset="346649.7891">4610 10320 1664 0,'0'0'895'0,"0"0"-680"0,0 0-56 16,0 0-25-16,0 0-30 0,0 0-23 16,0 0-40-16,0 0-25 0,0 0-7 0,0 0-9 15,0 0 1-15,0 0 2 0,0 0 4 16,30 61 6-16,-9-48 6 0,7-2 6 0,4-2-2 0,4 1 2 16,5-4-6-16,0 1-2 0,0-4 0 0,3-3-6 15,-5 0 3-15,-5-3 0 16,0-1-1-16,-5-3 6 0,-3 0-3 0,-6-2 1 15,-3 1 2-15,-3-1-1 0,-5-2 5 0,-3 2 0 0,-2-3 1 16,-3 1-1-16,-1 0-3 0,0-2-3 16,-3 1-3-16,-3 1 0 0,0 0-1 15,-3 1-3-15,-2 0 3 0,-1 1-7 16,0 3 1-16,-4 0 1 0,-1 2-7 16,-1 3 7-16,-2 1-4 0,0 1-2 15,-3 8 0-15,-1 1-4 0,-1 3 2 0,4 2-3 0,1 2 2 0,4 0 3 0,4 3-2 16,6 1 2-16,1 3-4 0,5 2 0 0,0 2 1 15,9 0-3-15,6 2 4 16,6-1-6-16,3-3 4 0,7-5-2 0,4-2-9 0,2-3-9 16,3-4-21-16,1-4-24 0,3-3-32 0,2-4-46 15,1 0-64-15,2-3-135 0,-13-2-402 0,-11-1-858 0</inkml:trace>
  <inkml:trace contextRef="#ctx0" brushRef="#br0" timeOffset="348706.563">5818 10339 1561 0,'0'0'635'0,"0"0"-271"0,0 0-95 0,0 0-59 16,0 0-33-16,0 0-33 0,0 0-27 0,0 0-26 16,0 0-24-16,0 0-14 0,0 0-12 0,0 0-11 15,0 0-13-15,0 0-7 0,-92-92-7 16,88 101-5-16,-1 1 6 0,3 4-5 0,-4 3 0 0,3 4 3 16,3 1-4-16,0 0 0 0,0 3 2 15,0 1-4-15,6 1 8 0,4-2-3 16,2 0 0-16,3-2 1 0,3-2-6 15,3-5 3-15,2-4-1 0,4-3 3 0,-4-2 1 0,5-6 1 16,-2-1 2-16,0 1-4 0,1-3 2 0,-4-3-2 16,-2-4 0-16,1 0 2 0,-5-3-5 15,2-2 4-15,-4 1 2 0,0-2 0 16,-3-1 5-16,-1 0-3 0,-1 0 0 0,0 0 0 16,-1 2-4-16,-5 1 4 0,2 0-1 0,-5 2-1 0,0 1 7 15,0 1-4 1,-1 2 1-16,0 1-2 0,0-1-1 15,-1 2-3-15,0 0-1 0,0 2 3 0,-2 0-1 16,2 1 0-16,-2 1 1 0,2-2-5 0,0 1 2 16,1 0-1-16,0 1 0 0,0 0 5 0,-1 0-8 0,1-2 3 0,-1 2 0 0,-1 0-2 15,2 0 5-15,-1 1-1 16,1-1 0-16,-2 1 0 0,2-1-2 0,0-1 2 0,0 1-3 16,0 0 4-16,0 0 1 0,0 0-4 15,0 0 2-15,0-1-4 0,0 2 3 0,0-1 0 16,0 1 0-16,-1 0 3 0,1 0-5 0,0 0 0 15,0 0-1-15,0 0-1 0,0 0 5 0,0-1-1 16,0 1 2-16,-2 0-1 0,2-1-4 16,0 0 0-16,0 0 0 0,-1 1 5 0,1-3 0 15,-2 2-1-15,2-1 1 16,-2 1-5-16,1 0 2 0,1 0 2 16,-2 0-2-16,1 0 2 0,0-1-1 0,1 1-1 15,-1 0-1-15,1 0-1 0,-1 0 4 16,0 0-2-16,-1 1 3 0,0 0-1 0,1 0-2 0,1 0-2 15,-1 0 0-15,1 0 2 0,0-2 2 0,0 2-1 0,0 0 1 0,0 0-2 16,0 0-1-16,0 0 1 0,0 0-1 16,0 0 3-16,0 0-3 0,0 0 0 0,0 0 1 0,0 0-4 15,0 0 2-15,0 0 1 0,0 0 0 16,0 0-1-16,0 0-2 0,0 0-1 16,0 0-1-16,-1 0 2 0,1 0 4 0,0 0 0 15,0 2 4-15,0-1-4 16,0-1-2-16,0 1 0 0,0-1-1 0,0 0 6 0,0 0 0 15,0 0-2-15,0 0 1 0,0 0-4 0,0 0 3 16,0 0 2-16,0 0 1 0,0 0 2 16,0 0-5-16,0 0 1 0,0 0-4 0,0 0 1 0,0-1 4 0,0 0 0 15,0 1 1-15,0 0-1 0,0 0-4 16,0 0 0-16,0 0-1 0,0 0 3 0,0 0 2 0,0 0-2 16,0 0 1-16,0 0-4 15,0 0-1-15,0 0 4 0,0 0-1 0,0 0 4 0,0 0-3 16,0 0-2-16,0 0-3 15,0 0 1-15,0 0 2 0,0 0 0 16,0 0 2-16,0 0-4 0,0 0-1 0,0 1-3 0,0-1-3 0,0 1 5 16,0 1 1-16,0 1 2 15,1 0 2-15,1 1-3 0,3 0-1 16,-3-1 4-16,2 2 0 0,2-1 2 0,2 1 0 16,-1 1-3-16,1-2 1 15,7 1-1-15,-1-3 1 0,5 1 3 0,1 0 0 0,2 0 2 16,6-3-3-16,1 0-3 0,4 0 0 0,3-3 1 0,2 0 3 0,7-2 0 0,-3-2 0 15,1 1-5-15,-4-1 0 0,-3 2 1 16,-1-2 2-16,-4 1 3 0,-3-1 0 0,-5 2-2 16,-2-1 1-16,-6 0-6 15,-5 1 4-15,-2 1 5 0,-2 2 1 0,-4-1 5 16,-1 1-3-16,-1-1-3 0,0 2-3 0,-1-3-1 0,1-1 2 16,-2 2-2-16,-4 0 2 0,3 0-5 15,-4 1-2-15,4 0 4 0,-4-1-4 0,3 1 6 16,-3 0 3-16,1-1-7 0,-1 1 1 15,2 1-5-15,-1 0-2 0,-2 1 5 0,-1 0-1 0,0 1 2 0,1 2 1 16,0 3-3-16,-2-1-1 16,1 1 0-16,1 2 1 15,-2-1 1-15,4 4 2 0,0 0-2 0,-3 2-4 0,3 2 4 0,1 1-3 0,1 0 5 16,1 2 4-16,5 1-6 0,-2-2 2 0,4 2-3 16,5-1-1-16,-1-1 4 0,5 2 1 15,1-2 1-15,4 0 2 0,3-1-5 16,5-2-1-16,2-2 1 0,7-2 5 0,0-3 1 15,5-1 1-15,2-3-2 0,3-3-8 0,-1 0 5 16,-2-2-2-16,0-6 3 0,3-3 7 0,-7-1-3 16,0-4 1-16,-2-3-3 0,-3-2-6 15,-5-7 9-15,-4 1 1 0,-2-3 2 0,-3-4 3 16,0-3-8-16,-4-2 2 0,-1-1-4 0,-3-3 1 16,-2 4 3-16,-5 1-1 0,-3 1 0 15,-1 3-4-15,0 0 0 0,-4 4-6 0,-5 2 6 0,4 2 2 16,-4 3-3-16,1 1 5 15,-1 5-7-15,1 2-1 0,2 3 3 0,-1 1 2 0,-1 3 0 0,5 3-2 16,0 2-3-16,-2 3-4 0,3 0-4 16,-5 0 0-16,3 7 1 15,-4 4-2-15,-2 3 8 0,1 4-1 0,-1 5 0 16,1-1 2-16,3 6 1 0,-2 1 3 0,-1 4-3 16,1 3 3-16,3 2-3 0,0 1-4 0,2 2 4 0,2 1-1 15,1-2 3-15,0-1 5 0,4-1-8 0,6 0-1 16,7-3-2-16,2-4-3 0,5-1 6 15,7-5 3-15,4-3 0 0,2-5 1 0,7-2-2 16,-1-6 2-16,1-3-1 0,2-4 2 16,-1-2 0-16,1-1 1 0,-2-6-3 0,-3-2-5 15,-2-2 6-15,-7-3 0 0,0-1 3 0,-4 0 5 16,-6-2-5-16,-4 0-2 0,-6 0 2 16,-3 1-5-16,-5-1 6 0,0 2 1 0,-4 1 0 0,0 2 3 15,-4 1-10-15,1 2 2 16,-1 1-6-16,-2 2 2 0,-2 2 1 0,2 1 0 0,-2 2 0 0,-2 1-9 15,1 0 4-15,-3 3-3 16,2 4 2-16,-2 3 9 0,2 1-8 0,0 1 3 0,3 3-1 0,-1-1-7 16,6 3 9-1,2-1 1-15,0 1 2 0,0 0 3 0,0 1-6 0,6 0-2 16,0-2-2-16,3-1 1 0,1-2-1 0,1-3-4 16,1-3 2-16,5-3-2 0,-1-1-2 0,-1-2 1 15,2-1 0-15,-2 0 1 0,2-4-5 16,-2-2-3-16,2-1-4 0,2-2-6 0,-5-1 9 0,4 1 4 15,0-5-2-15,-3 1 5 0,2-1-4 16,3-1-1-16,-1 1 1 0,-4-1 3 16,3 1 8-16,-5 2 3 15,2 0 3-15,-4 2-1 0,-1 2-3 0,-1 2-4 0,-3 0-1 0,2 3-3 0,1-1-3 16,2 1 0-16,-1 1-1 0,2 0-1 16,5 1 6-16,2 2 0 0,3-2 6 0,5 1 7 15,3-3-5-15,-2 1 3 16,7-3-2-16,-2-1-4 0,0-2 7 0,6 0-1 15,-2-6 1-15,-1 0 2 0,0-1-2 0,-4-2 5 16,-1-1-1-16,-5-3 2 0,-3-1 7 16,-5-1-1-16,-4-1 6 0,-3-3 1 15,-1 0 3-15,-4-1 5 0,-5 0-3 16,-1 0 2-16,-1 3-7 0,-6 0-6 0,-3 3 3 0,0 3-1 16,-1 3 3-16,-1 3-1 0,1 3-4 0,-2 1-3 0,2 5-6 0,4 0-3 0,-4 4-2 15,2 0 2-15,-5 5-1 16,1 8-3-16,-4 4-1 0,1 6-5 0,-2 6 5 0,0 5 5 15,5 7-1-15,-2 5 4 0,3 7-6 16,1 8-3-16,1 5-2 0,4 6-2 0,-5 6 6 16,0 3 2-16,0 3 0 0,4-2 0 0,-3 0-7 15,2 2-10-15,0-3-16 0,3-2-12 0,-1-7-24 16,4-4-13-16,2-13-3 0,1-8-4 0,0-13-2 16,7-6-21-16,-3-10-63 0,1-7-136 15,1-7-262-15,-3-4-400 0,-1 0-191 16</inkml:trace>
  <inkml:trace contextRef="#ctx0" brushRef="#br0" timeOffset="348960.7299">8630 10258 615 0,'0'0'740'16,"0"0"-254"-16,0 0-168 0,120-111-52 0,-84 94-53 15,3 6-47-15,-1 4-42 0,-2 6-32 16,4 3-21-16,1 9-17 0,-1 3-19 0,-3 6-9 15,-4 3-6-15,-5 4-3 0,-6 1 0 0,-6 3 3 16,-7 1 6-16,-4 0 2 0,-5 2 9 0,-10-3 4 16,-2-1 1-16,-7-2 2 0,-3-4-5 0,-5-2-5 15,-4-4-3-15,-2-2-3 0,-4-3-4 16,-1-3-4-16,0-3-2 0,1-3-2 0,-3-2-2 16,0-2-6-16,4 0-12 0,-2 0-18 15,2-3-38-15,9-3-74 0,6 0-212 0,11 2-1098 16</inkml:trace>
  <inkml:trace contextRef="#ctx0" brushRef="#br0" timeOffset="351147.1251">10035 10138 757 0,'0'0'615'0,"0"0"-69"0,0 0-169 0,0 0-98 15,0 0-61-15,0 0-51 0,0 0-41 0,0 0-38 16,0 0-36-16,0 0-24 0,0 0-14 0,0 0 2 15,23-40 7-15,-18 65 5 0,-2 5 4 0,3 7 5 16,-5 6-3-16,-1 6 2 0,1 5-2 16,-6 6-8-16,0 0 0 0,0 2-9 0,2-4-4 15,-1-5-1-15,4-6-8 0,-1-4 1 0,1-5 0 16,0-3-3-16,2-4 4 0,1-4 0 16,0-4 0-16,0-5 0 0,0-2-1 0,-2-5 1 0,4-5-1 15,-4-4 9-15,0 0 12 0,-1-2 16 16,1-2 7-1,-1-7-9-15,-1-4-11 16,1-6-15-16,-1-2-5 0,-5-6 0 0,1-3-3 16,-6-2-3-16,-3-5-2 0,-1-4-1 0,-2-1 3 0,-4-6-1 0,-1-6-1 0,1-3 3 0,-5-4-5 15,4-2-1-15,-1 1 0 0,2 1 1 0,2-1 2 16,1 6-1-16,2 1 2 0,6 3-4 0,2 6 1 0,7 4 0 16,1 3-2-16,9 5 0 0,7-1-4 15,5 2-2-15,7 3 0 16,5 2-4-16,6 6 4 0,6 4 3 0,2 4 2 15,3 7-1-15,0 6-3 0,-1 2-3 0,-5 12 0 0,0 9 2 16,-3 3 3-16,-4 6 4 0,0 3 1 16,-8 1-1-16,-4 0 0 0,-4 1-2 0,-8 2 1 15,-3 0 4-15,-8-2-3 16,-2 1 2-16,-7-3 0 0,-10-1-3 0,-2-4 4 16,-4-1 0-16,-6-3 2 0,-3-2 0 0,-1-2-2 0,-5-3 0 0,4-3 0 15,-2-1 0-15,5-4 2 0,1-3 0 0,5-1 3 16,6-4-1-16,1 0 5 0,8-2 0 15,3 0-2-15,3-4 5 0,4-3-9 16,0-1 0-16,2 0-4 0,8-7-8 0,6 1 8 16,7-1-7-16,5 2 1 0,6-3 4 0,5-1-7 0,3 3 6 15,-1 1 2-15,6-1-3 0,-5 2 6 16,1 1-1-16,1 0 0 16,-4 4 0-16,-2 2-1 0,1 0-4 0,-3 3 1 15,-1 2 0-15,1 0-1 0,-2 0 2 0,-1 5 1 16,0 1-5-16,-3 1 4 0,1 1 1 0,-1 1-1 0,0 0 3 15,-1 0-6-15,1-1 3 0,-3 1-1 0,-1 1-1 0,-4-1 7 16,-1 1-4-16,1 0 2 16,-8 2-1-16,3-2-5 0,-4 2 1 15,-3-2-3-15,-3 0 5 0,-4 0-1 0,-2 1 1 0,-1 0 3 0,2 1-5 16,-6-1 4-16,-5 2 0 0,-3-1-2 16,-2 2 6-16,-2-1-6 0,0 1 2 0,-6-3 2 15,4 0-5-15,-3 0 6 0,2 0-1 0,2-2 0 16,-2 0 0-16,1-2-3 0,1-1 1 15,4-2-1-15,-1 0 3 0,4-1 1 0,0 0 0 16,2-1 0-16,3-1-3 0,3 0 3 0,0-1 0 16,2 0 2-16,0 0 5 0,0 0-3 0,0 0-1 15,0-2 0-15,0-2-7 16,2 0 3-16,0-2-1 0,1 2 0 0,0-1-1 16,3 1-3-16,-1-2 1 0,0 0-1 15,1 0 2-15,0 0 2 0,0-1 1 0,1 2-1 16,2-1-2-16,1 0-1 0,2-1-1 0,1 2-4 0,2-1 5 0,3 0-2 15,-1 0 1-15,0 2 1 16,1-2-3-16,-5 2 5 0,5 1 0 0,-6-1 2 0,-2 1 0 16,0 2-2-16,-3-1-2 0,-2 1 1 15,-2 0 0-15,0-1 3 0,-3 1 2 0,1 1 0 16,-1 0-2-16,0 0 1 0,0 0-1 0,0 0 2 0,0 0 5 16,0 0-2-16,0 0 1 0,0 0-1 15,-2-1-7-15,0 0 2 0,0-1 0 16,-1 0 0-16,1 0 3 0,-1 0-5 15,-1 1-1-15,3-1-1 0,-2 1-1 0,-1-2 4 0,0 1 0 16,1 1 1-16,-1 1-2 0,2-1-1 0,0 1 0 0,-2-1 0 16,2 1 1-16,-1-2 1 0,1 1-1 15,-1 1 1-15,1-1-4 16,-1 1 3-16,2-1 1 0,-1-1 1 0,0 2 1 16,1-1-2-16,1 1 0 0,0 0-1 0,0-1 0 0,0 1 2 15,0-1 1-15,0-2-1 0,4 1-3 0,2 0-1 0,3-3-2 16,5 0-2-16,3 0 4 0,7-1 1 15,3-2 0-15,8 1 2 16,2-2-1-16,6 0-2 0,4-2 2 0,0 1-2 16,3 0 2-16,0 1 0 0,-4 0 0 0,2 0 1 0,-5 0-3 15,-3 1 3-15,-1 0 0 0,-6 2-2 16,-3 0 5-16,-8 2-6 0,-5 1 1 16,-5-2 0-16,-6 1 2 0,-1 2 2 0,-4 0 3 0,-1 0 1 0,0 2-3 15,0-1 1-15,-2 1-4 16,-4 0-3-16,-2 0 3 0,-5 0-4 0,-3 1 1 15,-2 5 2-15,-2-1-3 0,-1 2 4 0,-2 0-1 0,2 3 1 16,4-1 0-16,-1 3-3 0,4 0 0 16,3 0-2-16,0 1-1 0,2 0 5 15,3 2 1-15,4 2 0 0,2-1-1 16,0 1-2-16,2 0 0 0,6-1 0 16,3 1 6-16,3-2-3 0,3 1-3 0,2-3 2 0,2-5-2 0,1-1-1 15,4-2 6-15,-3-2-2 0,2-3 1 0,1 0 0 16,-3-3-5-16,3-3-2 0,-2-1 1 15,0-2 1-15,0 0 1 0,-3-2 1 16,-3 1-4-16,0-2 0 0,-4 2 1 0,-3-2 1 0,-3-1 3 16,-4 0 1-16,-1-2 0 0,-3-1 0 0,0 0-4 15,-4-3 0-15,-4 3 3 0,0-1 1 16,-1 2 2-16,0 0-1 0,-2 2-2 16,2 0-2-16,2 1 1 0,1 1 4 0,1 1-1 15,-1 4 0-15,3 0-2 0,2 1-2 0,1 2-3 0,2-3-7 16,8 1-3-16,6 1-1 0,6 0-1 0,5 1 8 15,8-1 0-15,1 1 3 0,4 0 4 0,2-2 0 16,2 2 4-16,-3-4-1 0,4 1-1 16,-6-2 1-16,0 0-5 0,0-4 6 0,-5 0-2 15,-1 0 3-15,-6-2 3 0,-2 1-5 16,-7-2 5-16,-3 1-4 0,-7-1 5 0,-3-2 2 16,-4 4-2-16,-1-1 2 0,-1 2-5 0,-4 1-1 0,-2 0 0 15,-4 3-1-15,-2 3 3 0,-4 0-2 16,2 4-1-16,-1 1-2 0,-3 0-4 0,1 5 2 15,2 2 1-15,-1 5 2 0,4 2 1 16,0 2-3-16,3 5-1 0,1 2 0 0,2 4-1 16,2 5 3-16,2 4 0 0,2 6 1 15,1 4-4-15,0 6-3 0,0 4 4 0,1 4-2 0,2 3 5 16,-1 1 5-16,0 2-7 16,0-4 2-16,1-2-2 0,3-7-5 15,-4-3 6-15,4-3-1 0,-3-7 0 0,2-3 9 16,0-6-8-16,1-4 2 0,-2-2-2 0,-3-6 0 0,-1-5 2 0,1-2-1 15,0-3 2-15,-1-3-4 0,0-3 5 0,0-1-3 16,0-2 2-16,0 0 1 0,0-3-10 16,0-4-5-16,-2-3-21 0,2-3-37 0,-3-2-36 15,3-5-83-15,0-5-242 0,0 7-759 0,0 4-516 16</inkml:trace>
  <inkml:trace contextRef="#ctx0" brushRef="#br0" timeOffset="351910.3887">12857 10137 1559 0,'0'0'350'0,"0"0"-36"0,0 0-84 16,0 0-29-16,0 0-26 0,0 0-47 16,0 0-44-16,0 0-27 0,129-82-23 0,-104 77-7 15,-1-2-7-15,5 2-4 0,1 0-2 0,1 1-4 16,1-1 2-16,5 2-2 0,-1 0-2 15,1 1 0-15,-2 2-5 0,0-1-1 16,-5-1 2-16,-5 1-3 0,1 1 4 0,-7-1-2 16,-5 1-1-16,-4 0 0 0,-3 0-2 0,-6 0 5 15,-1 0 7-15,0 0 4 0,-7 5 5 16,-5 2 3-16,-7 2 1 16,-5 5-1-16,-7 0 4 15,-5 2-3-15,0 1 2 0,-1 2-2 0,0-1-5 16,3 1-3-16,6-3-3 0,5 2-6 15,3-1 3-15,8 2-5 0,2-1-6 0,4 2 2 0,8 1-6 0,-2-3 6 0,8-2 3 0,8 0 2 0,6-5 6 16,9-3-1-16,5-4 3 0,4-1-3 0,6-3-7 16,-3 1 4-16,5-6-3 15,-5-1 4-15,2-1 2 0,-3-1-8 0,-1-2-1 0,-5-2-1 0,1 2 2 16,-5-2 2-16,-1-2 0 16,-2-1 0-16,-1-1-1 0,-7 2 1 15,-2-1 6-15,-7-2 0 0,0 3 3 0,-3 0-5 16,-2 1-8-16,-4 3 1 0,-1 0-8 0,0 3 7 0,-2 2 3 0,0 2-1 15,0 2-1-15,-4 1-10 16,-1 1-6-16,-2 6-1 0,-2 3 3 16,-2 4 4-16,2 0 4 0,1 4-2 15,5 0-3-15,-1 2 3 0,4 1 2 0,7-1 2 0,7 1 4 16,6-3-2-16,6 0 0 0,6-4-1 0,7-1-1 16,2-4 2-16,6-4 0 0,-4-2 2 0,6-3 5 15,-5 1-5-15,4-5 2 0,-5-3-3 0,2-4-2 16,-5-3 5-16,-3-4-1 0,2-2 1 0,-4-2 0 15,1-4-1-15,-6-1 2 16,-7-1 4-16,-1-4 5 0,-4-2-4 0,-4-3-1 16,-3-2-5-16,-4 0-6 0,-4-1 6 0,-1 4-1 0,-2-2 3 15,-6 5 2-15,0 4-5 0,-1 1-2 16,-2 6-2-16,1 2-2 0,4 7 8 0,-3 5 0 0,5 4 1 16,0 3-1-16,-2 1-7 15,2 2-1-15,1 8-3 16,-4 7 5-16,0 4-1 0,3 7-1 0,-1 1 1 0,3 3-4 15,0 5 4-15,0 1 2 0,5 5 0 0,0 1 3 0,1 2-4 0,1 1-2 0,-2 2-3 16,3-3-5-16,2-1 7 16,-1-4 0-16,2-2 3 15,2-5-7-15,3-3-11 0,0 1-16 0,0-3-24 16,3-2-23-16,-1-4-34 0,-3-6-43 0,4-5-68 0,-6-5-235 0,-1-3-702 16,-6-3-362-16</inkml:trace>
  <inkml:trace contextRef="#ctx0" brushRef="#br0" timeOffset="352244.8364">14405 10061 1994 0,'0'0'298'0,"0"0"16"0,0 0-69 16,0 0-41-16,0 0-62 0,0 0-57 0,0 0-31 16,0 0-14-16,0 0-3 0,151-92 3 15,-81 88 5-15,6 3 1 0,9 0-1 0,1 1-2 16,1 1-8-16,-2-1-4 0,-4 0-2 0,-6 1-4 15,-5-1 3-15,-5 0-5 0,-9 0-4 16,-6 2-1-16,-8-2-7 0,-10-2 5 0,-5 0 4 16,-11 0 5-16,-5-1 7 0,-7 1 1 15,-3 0-3-15,-1 0-4 0,0-1-10 0,0 0-3 16,-4 0-4-16,-5-1-5 0,-2 2-2 16,-5 0-2-16,3 0-1 0,-4 2 0 0,3 0 5 0,1 0-2 15,-3 0 0-15,4 0-4 0,1 0-7 16,2-1 1-16,1 4-5 0,-2-1-7 0,5 3-16 0,-2 0-23 15,-2 1-24-15,2 2-33 0,0 1-43 16,-1 0-99-16,0-2-548 0,5-1-926 16</inkml:trace>
  <inkml:trace contextRef="#ctx0" brushRef="#br0" timeOffset="352962.0448">15733 10555 2073 0,'0'0'267'0,"0"0"-54"0,0 0-37 15,0 0-28-15,34-145-23 0,-11 103-19 0,7-3-19 16,6-4-16-16,5 0-18 0,4-3-12 16,5 2-7-16,2-3-8 0,3 4-4 15,-6-1 2 1,-3 1-3-16,-5 1-1 0,-3-4-3 0,-10 1-2 15,-5 2-1-15,-5 3-1 0,-10 9 4 0,-4 6 0 0,-4 6-2 0,-1 8-3 0,-8 4-4 16,-4 3-6-16,-4 6 0 0,-4 3-3 0,-6 1 1 16,-4 10-3-16,-3 4 1 0,-4 7-2 15,3 4 1-15,1 4 3 0,9 2 2 0,4 2 0 16,7 3-4-16,8 2 0 0,6 0 0 0,6 0 0 0,11 0 4 16,12-3 0-16,6-2 1 0,12-1 0 15,4-2 0-15,6 0 0 0,0-4 2 16,2-1 0-16,-2 0 1 0,-3-3-2 0,-8-2-3 15,-1-3-2-15,-10-2 0 0,-5-1 1 0,-7-2 4 16,-7-4-2-16,-7-1-2 0,-7-3 2 0,-2-1-3 16,-2 2 5-16,-8 0 4 0,-10 0-1 0,-7 0 5 15,-7-1-1-15,-7-2-2 0,-9 0 2 0,1 1-5 16,-4-2-4-16,0 0 3 16,0-1-4-16,2 0 0 0,1 1 1 0,5-1-4 0,8 0 4 15,7 0-2-15,6-1-8 0,10 1-15 16,6 0-27-16,7-1-50 0,1 0-74 0,8-3-120 15,3 2-534-15,-2 1-853 0</inkml:trace>
  <inkml:trace contextRef="#ctx0" brushRef="#br0" timeOffset="355156.3841">17271 9985 2118 0,'0'0'254'0,"0"0"-8"16,0 0-87-16,0 0 3 0,0 0-19 15,0 0-41-15,0 0-27 0,0 0-23 0,0 0-19 16,0 0-9-16,-119-73-11 0,95 80-4 16,1 5 2-16,-3 2 1 0,2 2 2 0,-3 1 0 0,5 3-2 15,3 0-4-15,5 4-3 0,1-1-2 16,4 2-2-16,5 2 3 0,4-2 0 0,6-4 0 16,7-1 4-16,9-4 1 0,7-3 10 15,3-4 0-15,7-2 1 16,2-4 2-16,7-3-8 0,-4-2 0 15,5-6-1-15,-1-2-3 0,-3-5-1 0,2-2 4 16,-3-4-2-16,2-1-2 0,-3-4 0 0,-2-3-4 16,-2-2-1-16,-2-3 3 15,-2-3 0-15,-5 0 0 0,-7-6 1 16,-2 0-5-16,-3-3 1 0,-8-2 0 16,-2 2-2-16,-4 1 3 0,-5 5-3 0,1 2-1 15,-5 5 1-15,0 6 0 0,-3 4-1 0,4 5 4 0,-3 2 4 0,4 7 1 0,-1 2 3 16,3 3-3-16,1 4-8 0,0 0-7 0,0 4-6 0,0 7-1 15,3 4 3-15,1 7 2 0,4 8 5 0,1 3 2 0,2 6-2 16,1 1 6-16,0 6-4 0,3 2 0 16,-3 3 1-16,0 2-2 0,-1 0 4 15,0-2 0-15,-2-4 1 0,3-4-5 16,1-7-3-16,-1-4-3 0,1-6-5 0,-2-6 2 0,3-5-5 0,-3-6 1 16,2-5 4-16,1-3-1 0,-1-2 6 15,4-7 2-15,-1-3-2 0,2-3 4 16,3-1-6-16,-2-1 1 0,1 1 1 0,-3 0-1 15,1 1 6-15,-5 1 0 0,0 2 1 0,-2 1 1 16,0 1-3-16,-3 4-2 0,-2 0-5 0,-2 3-6 0,0 2-5 16,-1 0-3-16,1 0 1 15,3 5-1-15,1 2 10 0,1 4 3 0,2 2 1 0,1-1 8 16,3 2-2-16,1 0 0 0,5 0 2 16,1-1-3-16,6-4 5 0,4 2 1 0,2-3 0 15,4-2 2-15,-2-3-3 0,-1 2-2 16,1-4 1-16,-3-1-1 0,1 0 2 0,-3-1 3 0,-1-5 0 15,-2-1-5-15,-2 0 3 0,-4-2-2 0,-1-3 0 16,-3 1 6-16,-2 0-2 16,-4-3 3-16,-1 1 5 0,-4-1-4 0,-3 1 5 15,-2-1-4-15,-2 0-1 0,0 1 2 0,0 2-5 0,-4 0-1 16,-1 1-1-16,-3 2 0 0,-2 2 3 16,-1 0 0-16,-1 3 1 0,-1 1-4 15,-2 2-2-15,1 0-2 0,-2 0 0 0,3 6 2 0,2 2-4 16,0 5 2-16,4-1-2 15,5 4-5-15,2 2 7 0,5 4-2 0,14 0-1 0,2 2 2 16,15 3-8-16,9-2 2 0,15-1 1 16,11-2 1-16,12 1 6 15,9-3 1-15,7-3-1 0,-1 0-1 0,1-4-3 0,-4-1-2 0,-3-5 1 16,-4-1 2-16,-6-5 2 0,-4 0 0 0,-8-1 4 0,-8-6-5 16,-6-1 4-16,-11-4-1 0,-7 1 0 15,-10-5 5-15,-7 1 0 16,-6-2 4-16,-11-2 2 0,-6-2-2 0,0 1 3 0,-13-1-4 0,-6 1 0 15,-4 1-3-15,-6 2-3 0,-10 0 0 0,-1 3-3 16,-9 2 3-16,-6 0-1 0,1 4 2 16,-3 0 1-16,1 5-5 0,6 2 5 0,6 0-6 0,6 7 0 15,9 4 1-15,5 1-7 16,7 3 3-16,7 5 1 0,3 2-2 0,8 0 7 16,1 1-3-16,10 0-2 0,11-2 5 0,9-3-6 15,6-3 3-15,10-3 0 0,1-4 0 16,3-2 4-16,4-4-1 0,-6-1 3 15,-1-1-4-15,-3-6 1 0,-5-2 2 0,-3-4 0 16,-5-2 6-16,-1-3-6 0,-5-5 5 0,-1-2 2 16,-5-5-5-16,-1-3 7 0,-2-3-6 0,-2-2-3 15,-3-3 1-15,-1-3-8 0,-4-5 4 0,2-4-3 16,-2-4 4-16,-1-2 0 0,-4 1 0 0,-1 0 2 16,0 4-3-16,0 6 3 15,0 5-3-15,-1 5 0 0,-3 6 3 0,1 6-6 16,0 4 6-16,-1 6 4 0,3 4-3 0,-2 4 10 0,3 4-4 15,0 3-8-15,-1 0 1 0,1 7-11 0,0 7-1 0,0 6 3 16,0 6 0-16,-1 6 5 0,2 7 1 0,-1 3-1 16,1 5-1-16,0 3-3 0,4 1 0 0,-3 3 0 15,3 3 5-15,0-2-4 0,0-1 2 16,1-3 2-16,4-4-4 0,1-4 6 16,3 0-6-16,4-2 0 0,3-5 0 0,4-2-12 0,0-3-6 15,3-7-9-15,1-6-9 0,-1-3-4 16,2-4-2-16,1-5-4 0,2-5-2 0,-1-1 1 15,1-7 1-15,0-4 8 16,-3-1 9-16,-2-6 9 0,0-1 10 16,-5-3 8-16,-1 1-1 0,-3-2 7 0,-1 2-1 15,-7-1-1-15,-2 2 5 0,-1 2-2 0,-5 0 9 0,-3 3 12 0,0 4 10 0,0 1 15 16,0 2 1-16,-3 2-7 16,-4 2-8-16,4 4-18 0,-5-1-10 0,0 3-8 0,-2 7 1 15,0 1 0-15,2 5 2 0,0 3 0 16,1 1-2-16,2 1 0 0,4 2 0 0,2 1 1 15,2 2-1-15,4-1-1 0,6 0 1 0,-1 1 1 0,7-4-2 16,2-2 3-16,2-2 1 0,6-4-1 16,0-4 2-16,1-2-2 15,-2-3-3-15,1-4 0 16,-2 0 0-16,0-6 5 0,-3-3-1 0,-5 0 3 0,1-4 0 0,-7-1 0 0,3-2 2 16,-6-2 2-16,-3-1 1 0,1-5-3 15,-1 0-1-15,-4 0-3 0,2-1-3 0,-3 0 1 16,-1 4 1-16,0 2 0 0,-1 2 3 0,-1 3-1 15,1 3-1-15,0 1 4 16,0 2 1-16,0 2 4 0,0 3 1 0,0 2-2 16,0 0-6-16,0 1-6 0,0 0-8 0,-1 2-3 15,1 5 3-15,0 3 1 0,-1 2 5 0,1 5 3 0,0 1-3 0,0 1 2 16,0 0 1-16,1 0-3 0,4 1 6 16,2-1-5-16,2 0 0 0,1-1 0 0,6-2-2 15,-1-2 4-15,4-3-1 0,1-1 1 16,3-2 0-16,5-3-5 0,-2-2 6 0,1-3-2 0,2 0 3 15,0 2 4-15,-1-8-5 0,-1-1 2 16,2-1-4-16,0-5 2 0,-3 1 3 0,0-6-1 16,-3-1 1-16,2-3-4 15,-4-3-3-15,0-5 1 0,1-2-3 0,0-4 5 0,4-4 1 16,-2-3-2-16,3-2 4 0,0-8-3 0,-1-1 0 16,-2-6-2-16,1-1 2 0,-1 1 2 15,2-3-1-15,-3 1 1 0,1 1-4 0,-1 3 3 0,-1 3-1 16,-6 4 1-16,1 4 2 0,-6 6-3 15,1 6-1-15,-5 4 0 0,0 6-2 16,-3 4 7-16,1 6-2 0,-4 5 0 0,0 4 4 0,-1 4-6 16,0 2-4-16,0 0 0 0,0 5-4 0,-4 7 1 15,-2 5 4-15,-2 8 0 16,-2 4 1-16,-1 4 0 0,1 3 0 16,-2 4 1-16,-2 6 2 0,0 3-5 0,-2 6 3 0,-1 4-2 15,-1 6-4-15,-1 3 5 16,5 4 1-16,-2 0-1 0,5 1 3 0,3-4-2 0,5-4-2 15,4-3 1-15,0-5-1 0,9-4 2 0,7-5 1 0,-1-2 1 0,8-5-2 16,1-7-6-16,5-2 4 0,3-9 2 16,3-3 4-16,1-8 8 15,1-3-7-15,5-5-2 16,1-4-1-16,5 1-4 0,-2-8 6 0,2-4-2 16,0-1 3-16,1-5 6 0,-2 0-8 0,-6-2 4 0,-7-5-1 15,2-2 3-15,-6-2 2 0,-3 0-2 0,-5-4-2 0,-3 2-8 16,-8 0 2-16,-3 3 3 0,-4-1-2 0,-4 5 5 15,-1 3-3-15,-5 1-5 0,0 5 1 0,-2 0-2 16,-2 2 3-16,-2 4 4 0,1 2-1 0,-3 3-1 16,-5 3-5-16,-2 0 1 0,0 4-2 15,-4 5 1-15,-2 5 5 0,3 3-3 0,1 0 2 16,-2 5-2-16,6 1-1 0,1 2 1 0,5 1 0 16,3 1 1-16,3 1 0 0,7-1-2 0,4 0-1 15,6-2 2 1,8-3-2-16,3-1 3 0,3-4 0 0,8-2 4 0,2-1-2 0,4-1-1 0,3-4-2 15,4 1-4-15,-1-2 8 16,-1-2-1-16,-1-3 5 0,-3-1-1 0,-4-2-2 0,-5 0 0 16,-3 0-1-16,-5-2 1 0,-3-1-4 15,-4-1-12-15,-5 1-23 0,-7 0-30 16,1 3-53-16,-5 0-78 0,0 0-245 0,-3 0-934 16</inkml:trace>
  <inkml:trace contextRef="#ctx0" brushRef="#br0" timeOffset="357168.084">23289 9775 1845 0,'0'0'160'0,"0"0"-46"16,0 0-6-16,0 0 11 0,0 0 4 15,0 0-10-15,0 0-29 0,0 0-16 0,0 0-4 0,0 0-7 16,-1-117-3-16,1 102-3 0,-1-2-6 16,1 1 4-16,1-5 1 0,3 0 6 0,-2-2 1 15,1-1-4-15,4-2-2 0,-3-3-8 16,1 0 0-16,-1-2-8 0,-1 0-9 16,2 0-2-16,-2 0-6 0,0-1 0 0,3-3 4 0,-4-1-2 31,5-3 4-31,-3 1-4 0,4-2-4 0,3 0 0 0,-2-3-8 15,2 1 3-15,1-2-1 16,3-3-2-16,-1 1-2 0,1-2-4 0,0-1 0 0,1 0 1 0,0-2 3 0,1-1 0 16,2 0-3-16,-4-2 1 0,4-1-5 0,0-3 2 0,-2 1 1 15,-2-3 2-15,1 0-1 0,-3 1 3 0,-1-1-4 16,-1-1 0-16,5 0 3 0,-5-2-3 16,1-1 3-16,-2-1 0 0,6 0-6 0,-4-2 3 15,0-1 0-15,4-1-3 0,-2 2 10 0,0-1-6 16,3 2-1-16,-1 0 4 0,-2 0-9 0,3-1 4 15,-3 0 1-15,3-1-1 0,-3 0 0 16,-1 1 3-16,2-2 1 0,-1 2 0 16,3-1 3-16,1 1-3 0,-3 1-1 0,4 0-2 15,-2 1 0-15,1-1-2 0,1-1 2 0,-1 3-2 0,1-1 0 16,-1 3 0-16,-2-1 1 0,3 3 2 0,-2-3-2 16,1 4 0-16,-3-1 0 0,4 2-5 15,-2-2 4-15,-2 2 1 0,2-1 2 0,-3 2 3 16,1-2-3-16,-3 2 2 0,0 1 0 15,-1 1-3-15,-1 1 4 0,0-1-3 0,1 0-1 0,0 2 0 16,-1 1-3-16,0 0 2 0,1 1 2 16,-2-1 2-16,4 2-4 0,-5 0-1 0,4 2-2 15,-1 1-11-15,-1-2 13 0,1 4 0 16,0 1 0-16,-1-1 7 0,-4 3-6 0,3-1-3 0,1 2 3 16,-3 1-2-16,-1 1 5 0,1 3 1 15,0-1 0-15,-2 0-1 0,1 2-4 0,-3-1 0 16,3 3 1-16,-2 1 3 0,0-1-2 0,1 3 0 15,-1 0-2-15,-1 3-5 16,0-2 4-16,-1 0 0 0,2 1 3 0,-2 5 0 16,0-3-1-16,-2 2 1 0,1 1-1 0,-1 3 2 15,0 1-2-15,0 2 1 0,0 0 1 0,1 2-3 16,-1 4 3-16,0-2-1 0,-1 3 0 0,1 1 1 16,0 0-1-16,0 4-1 0,0-1-1 0,0 3 0 0,0 1 0 15,0-1 0-15,0 1 3 0,0 1-3 16,0 1 2-16,0-1 0 0,0 1-3 15,0 0 0-15,0 0-1 0,0 0 4 0,0 0-4 0,0 0 2 16,0 1-1-16,0-1-2 0,0 0 1 0,0 0 0 16,0 0 1-16,0 1 1 0,0-1-1 15,0 2 0-15,0-2-2 0,-1 1 0 16,1 2 4-16,0 0 0 0,-1 0 3 16,0 3-2-16,-1 0 1 0,-2 1-1 15,2 2-2-15,0 3 2 16,-5 0 0-16,1 3 0 0,-1 2 2 15,-2 1-2-15,0 2 0 0,-4 5-2 16,0 1 0-16,-1 5 1 0,-1 3-1 0,-3 3-3 0,0 4 5 16,-2 0-2-16,-1 3 0 15,3 0 4-15,-1 1-3 0,2-3-1 16,-1-1 0-16,1-2-6 0,4-8 6 0,-1 0 2 16,-1-5 0-16,4-4 9 0,0-4-7 0,1-2-3 0,1-3 1 15,0-2-6-15,4-4 7 0,0-4 1 0,3-1-1 16,1-1 4-16,1-1-1 0,0 0 4 0,0 0 2 0,0-1 4 0,0-4-6 0,-1-5-6 15,0-5-2-15,0-4-11 0,-1-4 5 0,-1-6 3 0,3-3 0 0,-1-7 11 16,1-3-10-16,0-5-2 0,4-3 0 0,1 0-9 16,-2 2 9-16,5 0 3 0,1 1-2 15,0 3 8-15,-1 4-4 0,1 4-4 16,-1 2 2-16,2 4-2 16,0 3 1-16,-1 2 0 0,1 6-2 0,0 1 0 15,1 4-2-15,-2 1 1 0,1 2 4 0,2 2 0 16,2 2-1-16,-1 2-4 0,-1 4 0 0,2 1-2 0,0 0 3 0,-1 4 5 15,7 3-3-15,0 3 2 0,1 4-1 0,2 1-1 16,2 4 1-16,1 4 1 16,0 2 0-16,2 4 1 0,-1 1-2 0,1 3-5 0,2 1 3 15,3 1 0-15,-2 1 3 0,0-1 8 0,-1-1-7 16,0 0-2-16,-1-2 0 0,1 1-6 16,0-3 6-16,-1-2 2 0,-2-1 1 15,-2-2 9-15,-1-4-8 0,1-1-3 0,-3-2 3 0,2-2-9 16,0 0 6-16,-3-3 1 0,0-2-2 0,-1 0 0 0,-2-2 1 15,0-1 0-15,-1-1 3 16,-1-2 1-16,-3 1-3 0,-1-3 0 16,-2-1-2-16,-2-1-11 0,0-1 9 0,-3 0 0 15,0 0-3-15,-1 0 9 0,-1 0-22 0,2 0-15 0,-3-3-24 16,4 0-40-16,-3-4-70 0,1 0-201 16,-1 0-944-16,-1 3-503 0</inkml:trace>
  <inkml:trace contextRef="#ctx0" brushRef="#br0" timeOffset="363087.4595">24789 8017 325 0,'0'0'806'16,"0"0"-514"-16,0 0-22 0,0 0 3 16,0 0-13-16,0 0-18 0,0 0-65 0,0 0-45 15,0 0-37-15,0 0-15 0,0 0-12 0,0 0-10 16,-28-13 0-16,28 13-2 0,0 0-2 15,0 0-1-15,0 0-3 0,0 0-8 0,0 0-6 16,0 0-6-16,0 0-7 0,0 0-3 0,0 0-6 16,0 0-5-16,0 0 1 0,0 0-5 0,0 0-3 15,1 0 6-15,3 0-9 0,0 0 3 16,5 3 1-16,3-2-4 0,8 3 9 0,6-2 2 16,10 2 2-1,5-1 6-15,9 0-2 0,6-1-6 0,3 1 1 16,2 1-4-16,3-3-2 0,-1 0 4 0,-1 0-1 0,5 1-4 15,-4-2 1-15,-2 1-3 0,0 0-3 0,-2-1 4 16,-4 2 1-16,-2-2-1 16,-4 0 2-16,-5 0-6 0,-5 1 1 15,-5-1 1-15,-7 0-2 0,-2 2 6 0,-7-2-2 0,-4 0-1 0,-5 0 0 16,-4 0-4-16,-1 0 4 0,-4 0 3 0,0 0 2 16,0 0 1-16,0 0-4 0,0 0-5 0,-2 0-8 0,0 0-5 15,-1 1-14-15,-4 0-15 0,-2 3-21 0,-2 1-38 16,-3 0-43-16,-2 0-108 15,3 1-339-15,3-3-984 0</inkml:trace>
  <inkml:trace contextRef="#ctx0" brushRef="#br0" timeOffset="363485.45">24736 8561 2273 0,'0'0'207'0,"0"0"-13"0,0 0 8 16,0 0-15-16,0 0-8 0,0 0-47 16,0 0-55-16,0 0-31 0,0 0-14 0,0 0-9 15,0 0 1-15,0 0-1 0,117-29-6 0,-67 24-1 16,1 2-2-16,5 0-3 0,0 0 4 0,0 2-2 16,-4-1-3-16,0 4-1 0,-2-2-4 15,-6 0-1 1,4 0 3-16,-5 1-2 0,-1 1 2 15,-2-1-4-15,0 0-1 0,-2 1-2 0,-3-2 1 16,0 1 1-16,-5 1 1 0,-4-2 2 0,0 2-4 0,-4-2 1 16,-2 0 0-16,-5 0 0 0,0 0 4 15,-4 0 0-15,-1 0 0 16,-1 0 1-16,-4 0-2 0,1-2 1 0,-3 1 2 16,2-1-1-16,-2 2 2 0,0-3-2 0,0 2-3 0,1 0-2 0,-3-1 0 0,2 0 2 0,0 2-1 15,-1-2 0-15,0 1-5 0,-2-1-6 16,2-1-5-16,-1 0-8 0,1-2-8 0,-1 2-10 15,0-1-21-15,-1 0-29 0,0-1-49 0,0-1-89 16,0 0-256-16,0 3-858 0</inkml:trace>
  <inkml:trace contextRef="#ctx0" brushRef="#br0" timeOffset="363859.1236">25921 7363 1561 0,'0'0'374'0,"0"0"-210"0,0 0 56 16,0 0 2-16,0 0-1 0,-120-104-15 0,107 96-45 16,1 0-39-16,3 3-30 0,5 1-22 15,-1 3-22-15,3 1-26 0,2 0-11 0,0 0-11 16,0 3-2-16,0 4 9 0,0 4-4 15,5 2 2-15,4 3 2 0,1 3-6 0,4 3 6 16,2 1 4-16,7 2 2 0,0 2 5 0,2 3-2 16,6 0 0-16,2 3-1 0,2 0-3 0,4 3-1 15,-1-1 0-15,2 0-4 16,-1-1 0-16,0-1 0 0,1-2-3 0,1-2 1 16,0-2 2-16,3 0-1 15,-1-3 1-15,1 3 1 16,-1-2-3-16,3-2-1 0,-1 0 1 0,0-1-3 0,-1-1 3 0,-2-1-3 0,-1 2-5 0,0-1-5 0,0-3-17 15,-2 0-20-15,1 0-30 0,-2-1-44 0,0-2-80 16,-11-3-298-16,-8-4-993 0</inkml:trace>
  <inkml:trace contextRef="#ctx0" brushRef="#br0" timeOffset="364356.3497">27034 8125 1733 0,'0'0'220'0,"0"0"-1"15,0 0 11-15,0 0 5 0,0 0-36 0,0 0-59 16,0 0-49-16,0 0-28 0,0 0-26 0,0 0-14 16,0 0-6-16,0 0-3 0,0 0 9 0,0 0-4 15,-90 7-1-15,82 1 1 16,-2 2-7-16,0 2 7 0,-1 1-3 0,-3 2-1 0,0 3 1 15,-3 1-2-15,-2 2 1 0,-3 1 0 16,-3 4 2-16,-4 3 1 0,-3 4-1 0,-2 5 3 16,-6-1-4-16,-6 4 3 0,-5 2 0 0,-3 0 1 15,-5 4 3-15,-5 3-5 0,-3 5-1 16,-4 2-2-16,2 0-3 0,-3 4 1 0,-1 0 0 16,1 1 0-16,0-1-1 0,0-3-2 0,7-4 0 0,5-6-1 15,9-5 6-15,4-6 2 0,12-5 2 16,2-4-1-16,7-5-7 0,5 0 2 15,4-6-3-15,5-1-1 0,3-3 1 16,2-4-4-16,3-2-3 0,1-3-2 0,1 0-2 0,2-3 5 16,0-1 2-16,0 1 2 0,0-1 0 0,0 0-6 15,0 0 1-15,0 0-3 0,0 0 2 0,0 0 1 0,0 0 0 16,0 0 3-16,0 0-3 0,0 0 1 16,0 0 0-16,0 0 3 15,0 0 2-15,0-1-5 0,0 1-5 16,0-1-11-16,0 0-17 0,0 0-20 15,3-2-42-15,-1 0-76 0,0 0-226 16,1 1-1046-16</inkml:trace>
  <inkml:trace contextRef="#ctx0" brushRef="#br0" timeOffset="393498.4847">3702 11157 0 0,'0'0'358'0,"0"0"-38"15,0 0-55-15,0 0-55 0,0 0-47 16,0 0-42-16,0 0-18 0,0 0-8 0,0 0-3 0,0 0 3 16,0 0-7-16,0 0-12 0,-19-31-17 15,19 31-25-15,0 0-23 0,0 0-26 0,0 0-22 16,0 0-2-16,0 0 9 0,0 0 16 0,4 2 18 15,0 1 6-15,0 2 1 0,3-1 6 0,1-1 7 16,-1 1 6-16,2-1 5 0,0 0 4 0,3-1 0 16,1 1 6-16,1-1 4 0,2 0 0 15,1 1 3-15,4-2-11 0,2 1-4 0,3 1-9 16,0-2-6-16,4 1 0 0,1 0-4 0,0 0-1 16,4-1-3-16,1 0 0 0,3 0-2 15,4 1 0-15,1 0 2 16,-2 1-4-16,5-2 1 0,-2 2 1 15,2-2-4-15,1 2 3 0,-1-3-2 0,3 3-2 0,-3 0 2 0,3-2-4 16,4 0 4-16,-2-1-1 0,4 0 1 0,1 1 4 16,4-1-1-16,0 0 0 0,3 0-3 0,1-2 1 15,-2 2-1-15,4-4-3 0,1 2 4 0,1-1-4 16,1 0 2-16,3 0 1 0,2 0-4 16,1-1 4-16,3 1-4 15,-2-1 1-15,2 1 0 0,1-2-4 0,-1 0 4 0,2 1-1 16,0 0-1-16,2-1 3 15,0 1-4-15,-1 1 2 0,5 1-1 0,-3-2-1 16,-1 0 1-16,5 1-2 0,-3 1 3 0,4-3-1 0,2 2 0 0,1-1 3 16,5 4 0-16,-3-4-1 0,0 1-1 15,3 1-1-15,-2 1 0 16,3-3-2-16,-2 2 0 0,4 0 2 0,0 0-3 0,-3-1 4 16,2 0 0-16,0 1 0 0,-2-1 2 0,1 1-4 0,2 1 2 15,-4-3-1-15,3 1 2 0,-1-1 3 16,-3 1-2-16,3-1-1 0,-2 2-1 0,4-3 1 15,1 1 1-15,0 0 1 0,-1 1 1 0,-1-1-3 16,0 0 1-16,1 1-1 0,0-1 0 0,2 0 5 16,-2 2 1-16,2-1 2 0,0 0-2 15,-2 1-2-15,-1-1 0 0,1-1-2 0,0 1 3 0,1 1 0 16,1-2-1-16,-1 2 1 0,-1 1-3 16,1-2-2-16,-3 1 1 0,2 2-2 0,1-2 2 15,0 0-1-15,-2 2-1 0,-2-1 0 16,3-1-3-16,-3 2 4 0,-1-2-2 0,1 0 3 0,-2 2-1 15,3-2 0-15,-3 0-1 16,1-1-1-16,2 1 3 0,-1-2-1 0,0 1 2 16,4 0 1-16,-1-1-1 0,2 0 0 0,-1 0 0 15,0 1 0-15,-2-2 1 0,-1 1 0 0,2-1 0 0,1 1-2 16,1 1-1-16,-3-2 2 0,-3 2 1 16,3 0 1-16,-3 0-1 0,1-2-4 15,2 2 1-15,-3-2-1 0,4 0 2 0,-1 1 3 0,-4 0-2 16,5-1 4-1,-6 1-2-15,4 3-1 0,-2-4-2 0,3 2-5 0,2 1 6 16,0-3-4-16,-1 2 5 0,-1-2 0 0,0 0-3 16,3 1 3-16,3 0-4 0,-1 1 2 0,1-2 1 15,2 2-5-15,-2-1 2 0,2-2-1 0,-1 3-1 0,5-1 8 16,1-1 0-16,2 3 4 0,1-2-5 16,-1 2-5-16,-1 0 0 0,-2-2-4 15,1 2 6-15,0-2-1 0,-3 2-3 16,-2-1 3-16,0 0-6 15,-3 1 4-15,1 1-2 0,-2-1 1 0,3 2 3 16,-2-2-4-16,-1 1-3 0,-1 0 0 0,-1 0-2 0,1-2 6 0,0 3 2 0,0 0 0 16,0-1 2-16,1 2-6 0,-3-2 1 0,2-1 0 15,-1 1 1-15,2 0 1 0,1-1-1 16,-2 1 2-16,3 0-3 0,-5 1 4 0,1-1-1 16,3 0 1-16,-3 2 2 0,1-2-3 0,0 1 0 15,0 1 2-15,-1-2-5 0,2 1 3 16,-1 1-3-16,1-1 1 0,5 0 3 0,-3 1-3 0,1-1-2 15,0 1-1-15,-4-1 1 0,2-1 2 16,1 2 1-16,-5-1 0 0,4 0-3 16,-5 1 1-16,-2-1 0 15,-1-1-1-15,-2 2 2 0,-2-1-1 16,-2-1 0-16,-4 2 1 0,-2-2-4 16,-4 0 3-16,-1 1 3 0,-7 1 1 0,-3-1-1 0,-6 0-2 15,-3 0-4-15,-6-1 1 0,0 0 2 0,-9 0 4 0,1-1-1 0,-9 1 1 16,-2 1-2-16,-5-1-3 0,-6 0 3 0,-4 1-2 15,-7-2 5-15,-3 1 1 0,-1-1-3 0,-3 2 5 0,-4-1-5 16,-1 1 3-16,-1 0 3 0,0 0-2 16,0 0 0-16,0 0-5 0,0 0-4 0,0 0-1 15,0 0 2 1,0 0 1-16,0 0 2 0,0 0-1 0,0 0-2 16,0 0-2-16,0 0 0 0,0 0 0 15,-1 0 3-15,-1 0 2 0,-2-1-1 0,2 0 0 16,0-1-4-16,-5 1 2 0,4 0 2 0,-5-1-2 15,3-1 4-15,-2 1-5 0,-3-2-3 0,1 2-5 0,0-1-10 0,0 1-11 16,-1 2-16-16,-1 0-25 0,-2 3-41 0,-6 4-75 16,5 0-287-16,3-2-1017 0</inkml:trace>
  <inkml:trace contextRef="#ctx0" brushRef="#br0" timeOffset="427303.9623">3624 12622 1052 0,'0'0'434'16,"0"0"-37"-16,0 0-90 0,0 0-62 0,0 0-31 16,0 0-56-16,0 0-30 0,0 0-21 0,0 0-23 15,0 0-15-15,0 0-12 0,8-131-14 0,2 105-6 16,7-6-7-16,2-1-2 0,5-5-5 0,4-3 1 15,4-2-3-15,2-3-4 0,2-4 4 16,4-3-6-16,-3-1 0 0,2-2-3 63,-7 2-4-63,-1 0 7 0,-7 5-2 0,-3 7 0 0,-7 4 0 0,-4 7-3 15,-1 5 1-15,-6 5 6 0,-2 4 4 0,-1 6 3 0,0 4 0 0,-6 4-6 16,-5 3-11-16,-2 0-5 0,-5 10-6 0,-6 7 0 0,-3 9 8 0,-6 2-5 0,-2 7 2 15,4 2-3-15,0 3-7 0,6 5 10 0,3 0-1 16,3 0 2-16,7-2 4 0,5-2-8 0,6-4-1 0,2-4 1 16,8-1 0-16,7-1 1 0,2-1 2 0,7-2-2 15,1 0-1-15,5-3 3 0,3-1-3 0,-1-3 1 16,1 2 6-16,-2-3-5 0,-3-3 2 0,0 0-2 0,-5-1-6 0,-4-4 8 16,-1 1-2-16,-6-4 1 0,-2 1 5 15,-5-3-8-15,-2-2 4 0,-4 0-4 0,0 1-3 0,0-3 10 16,-3-1 1-16,-4 1 6 0,-8 1 2 0,0 0-4 15,-8 1-1-15,0 0-2 0,-3 0-1 16,-1-1-2-16,0 0 0 0,0-1-1 16,-1 2-5-16,3-1 4 0,2 0-2 0,3-3 2 15,2 1 3-15,3-1-14 0,2-1-8 0,7 0-15 0,2-1-20 16,2-2-39-16,2-6-83 16,6-4-166-16,1 1-654 0,1 3-726 15</inkml:trace>
  <inkml:trace contextRef="#ctx0" brushRef="#br0" timeOffset="429356.7445">4931 12014 2307 0,'0'0'284'0,"0"0"-41"0,0 0-35 0,0 0-35 16,0 0-29-16,0 0-41 0,0 0-36 0,0 0-26 16,0 0-19-16,0 0-1 0,0 0-6 0,-130 9 1 15,97 19 1-15,-1 3-9 0,5-2 6 0,0 3-2 16,3 3-1-16,5 3 3 0,3 0-11 15,5 1-1-15,5 1-3 0,6-4 1 0,2-2 3 16,10-5 0-16,6-4 1 0,7-6-1 0,7-4 1 16,4-2 0-16,6-6 3 15,5-6 2-15,6-1-4 0,-2-2 3 0,3-10-5 16,-2-4-2-16,0-2 2 0,-2-7-1 0,0-2-3 0,-2-3 4 16,-1-6-6-16,-2-2 1 0,-2-3 0 0,-4-1-4 15,-2-5 8-15,-4-3 0 0,-1-3 0 16,-9-6 3-16,-1 0-5 0,-4-4-1 15,-6 5-1-15,-4 1 6 0,-3 6-2 0,-3 5 3 0,-2 6-2 16,2 8-4-16,0 6 2 0,-1 7-1 0,0 6 5 16,0 4 6-16,1 5-8 0,0 3-1 15,-1 1-7-15,1 5-8 0,0 7 6 16,0 6 2-16,0 7 5 0,1 7 2 0,2 6-3 0,4 8-1 16,-1 2 0-16,-1 9 0 0,1 0 4 15,-2 7-1-15,4-3 0 0,-4 2-3 0,6-8 2 16,-1-2-1-16,2-7 2 0,3-4 3 15,0-9-8-15,3-5 1 0,-1-8-5 0,2-4-3 0,1-7 6 16,-1-5 2-16,2-4 3 16,3-5 3-16,-3-5-3 0,3-5-1 0,0-1 1 15,-1-4 2-15,3-1-2 0,-4-3 2 0,2-2-1 0,-4 1-3 16,0 0 3-16,-1 1-2 16,-3-1 1-16,0 1 5 0,-2 3-4 15,-4 3 2-15,-1 3-4 0,-3 3-4 16,-1 4 6-16,0 4-1 0,-4 0 0 0,1 4 2 15,-1 0-18-15,2 0-7 0,1 6 1 0,2 4 2 16,2 5 14-16,-1 1 4 0,3 3 5 0,1 5-1 0,1 0 0 0,4 0-1 16,0 0-1-16,3 2 1 0,2-3-2 0,3-1 2 0,5-4-1 15,2 0-4-15,2-5 5 16,3-2-1-16,2-5 3 0,3-5 3 0,2-1-4 16,4-3 0-16,-4-5-3 0,0-1-1 0,-2-3 5 15,-1-2-1-15,-4-3 2 0,0-1-1 0,-7-1-1 16,-2-2 0-16,-1-2 3 15,-3-1 1-15,-6-1-1 0,1 0 3 0,-6-2-1 16,-2 3-2-16,-5-1 5 16,0 3-1-16,-4 1 3 0,0 4 4 0,-6 1-6 15,-2 2 2-15,2 4-2 0,-1 2-5 0,-2 2 3 0,-2 2-3 0,1 4-3 0,-6 0-2 16,1 7-3-16,-4 7 0 16,0 4 2-16,1 2 3 0,3 3-2 15,2 4 0-15,4-1-2 0,3 2-4 0,5 0 4 0,1 1-1 16,13 2 1-16,5-1 1 0,11 1-5 0,11-4 0 15,11-2-4-15,6-5-2 0,9-2 0 0,4-4-3 0,4-6 1 16,3-2 1-16,-2-4 0 0,3-2 2 0,-4 0 2 16,0-4 4-16,-2-4 0 15,-7-3 3-15,-3-3 1 0,-3 0-2 0,-6-4 3 0,-6 1-1 16,-8-3 2-16,-7 0 6 16,-9-1-4-16,-6-1 4 0,-11 2 0 0,-3-2-3 15,-3 2 6-15,-9-3-6 0,-7 3 4 0,-2 0 2 0,-3 1-4 16,-2 1 5-16,-2 3-3 0,-2 1 0 0,-3 5 0 15,0 2-1-15,-1 3 2 0,0 4-5 16,1 0 2-16,1 8-3 0,1 5 0 0,5 2 3 16,2 3-7-16,3 3 3 0,4 1-5 0,3 2-2 15,3 2 5-15,1 1-3 0,7 1 4 0,4-2 1 16,7 1-4-16,4-3 2 0,6-4-1 0,8-2 0 16,3-3 2-16,5-5-2 0,2-4 2 15,1-1-1-15,0-5 0 0,-3 0 2 0,1-9-2 16,-1-1 3-16,-3-3-4 0,-1-5 2 0,3 0-1 15,-5-5-2-15,0-2 4 0,-4-3 0 0,-2-3 2 16,-3-4 1-16,-1-5-3 0,-2-5 0 16,-1-5-2-16,-4-3 0 0,0 1 3 0,-3-4 1 15,-6 3 1-15,1 5 0 0,-4 1-2 0,-2 6 1 16,-1 7-2-16,1 6 2 0,-3 2-1 16,-2 6 3-16,3 4 7 0,-1 5 0 0,-3 3 5 15,5 3-6-15,-1 5-4 0,1 0-2 0,-4 7-9 16,2 7 0-16,-4 9-2 0,2 6 2 0,-2 6 3 15,5 4 0-15,1 4 2 0,1 6-2 0,0 2-2 16,4 3 1-16,5 3-1 16,1-2 1-16,0-2-2 0,8-1 0 0,-1-5-2 15,5-5-9-15,1-4-9 0,2-3-12 16,3-4-10-16,2-4-8 0,1-7-5 0,2-5-6 0,2-5 0 0,-2-5 2 16,-2-3 1-16,0-2 6 0,-1-7 11 15,-2-4 11-15,-3-3 14 0,3-3 11 0,-6-3 2 16,1-1 4-16,0-3 0 0,-9 0 5 15,2 0 1-15,-8-1 0 0,-2 0 5 0,-1 1 10 0,-3-1 14 0,-2 3 14 16,-1 3 9-16,0 3 3 16,-4 2-5-16,3 4-6 0,-2 3-6 0,1 4-8 15,2 1-8-15,-1 2-13 0,0 0-6 16,-3 4-7-16,2 6-2 16,-4 4 2-16,3 3 1 0,-2 2-1 15,4 2 1-15,0 1-2 0,2 0 1 0,0-1 0 0,2 0 0 0,6-2 1 0,1 0-1 16,4 0 0-16,4-2-1 0,0-2-1 0,5-2 4 15,4-4-4-15,-4-5 2 0,6-3 1 0,-5-1-4 16,4-3 2-16,-3-3-1 0,2-5 1 16,-2-2 1-16,4-2 0 0,-1-1 2 0,-2 0-2 0,-3-4 5 15,2 1-1-15,-3-3 0 16,0-2 1-16,-4-2-4 16,0-2 2-16,0-3 1 0,-4 4 1 0,-3 3 7 0,-2 3 9 0,-5 2 5 15,3 3 5-15,-6 2-2 0,0 0-3 0,0 3-5 0,0 2-2 16,0 2-3-16,0 1-3 15,0 5-4-15,0-1-5 0,-2 2-4 0,-1 3-7 0,1 5-1 0,2 4 2 16,-2 3 1-16,1 6 4 0,1 0 1 16,1 2-2-16,3 4 3 0,6-1 0 15,6 0-1-15,-1-2 1 0,8-3-2 0,2-1 0 16,6-5-1-16,5-1 2 0,2-4-1 16,6-3 0-16,0-2 2 0,1-4-1 15,3-1 0-15,-4-4 0 0,3-4-3 16,-5-5 4-16,-2-2-5 0,1-5 4 15,-4-3 2-15,-3-4-4 0,-3-3 8 0,1-4-4 0,-3-3 1 16,0-2 1-16,-2-5-1 0,-5-2-3 0,-3 0 1 0,-5 0 0 0,-3 0 3 16,-2 2 2-16,-4 1 0 0,-5 4 0 15,0 5-3-15,0 4-2 0,0 6-1 0,-3 4 2 16,1 4 0-16,1 6 2 16,1 2 1-16,-1 7-5 0,0 1-3 15,-2 1-2-15,-1 11-2 0,1 7 4 0,-5 7-1 0,2 8 2 0,2 6 0 0,1 6-1 16,-3 5 5-16,4 3-3 0,1 2 1 0,1-1 0 15,1 2-2-15,8-5 1 0,8-4-1 16,6-3 1-16,7-5-2 0,7-3 3 16,3-5 2-16,4-7-3 0,1-3 8 0,4-7-6 0,2-3-1 15,-1-5 4-15,-1-6-9 0,0-1 5 16,-2-5 1-16,1-5-1 0,-5-4 6 0,1-3-1 16,-6-3 0-16,-1-4 2 0,-6-1-2 0,-4-5 1 0,-3 2-1 15,-6-2 3-15,-5 1-4 16,-4 2 5-16,-6 0 1 0,-3 3-3 15,0 2 11-15,-6 3-8 16,-6 2-1-16,-3 5 1 0,-2 1-6 0,-4 2-4 0,0 6 0 0,-1 3 0 16,-2 1 0-16,-1 10 0 0,1 3 0 0,-1 6 0 15,6 1 0-15,3 4 0 0,6 2 0 16,3 2 0-16,6 4 0 0,2 1 0 0,9 3 0 0,10-2 0 16,2-1 0-16,7-2 0 0,5 0 0 15,6-3 0-15,2-1 0 0,7-2 0 0,-1-2 0 0,5-3-16 16,-2-1-8-16,-1-5-33 0,2-1-30 0,0-5-56 15,1-3-124-15,-16-4-659 16,-8-2-872-16</inkml:trace>
  <inkml:trace contextRef="#ctx0" brushRef="#br0" timeOffset="431514.6295">12562 11576 2282 0,'0'0'191'0,"0"0"5"0,0 0-12 0,0 0-40 15,0 0-4-15,0 0-29 0,-139-117-29 16,116 114-22-16,-1 2-23 0,1 10-11 0,-6 3-6 16,3 9-9-16,-2 4 5 0,-1 4-2 0,4 6-2 15,-1 2 2-15,3 5-3 0,4 2-3 0,3 1-2 16,6 4-3-16,3 0-1 0,6-1 0 0,2-1 2 15,10-4-2-15,8-1 3 0,7-4 3 0,8-6-2 16,7-4 7-16,5-2-3 16,7-4 0-16,6-6 1 0,3-5-5 15,3-4 3-15,0-3-3 16,1-4-1-16,-1-6 2 0,-3-6-3 16,-1 0-2-16,-1-4-2 15,-6-4-3-15,-4-1 2 0,-4-3-2 0,-9-2 4 0,-3-4-1 16,-8-3 0-16,-2 0 3 0,-6 0-2 0,-5 0 4 0,-4 3-3 0,-6 1 0 0,-3 1 2 0,-7 1-5 0,-4 2 3 15,-5 0-2-15,-5 4-1 0,-2 4 5 16,-6 3-5-16,-2 3 0 0,-5 3 3 0,-5 4-5 16,0 4 2-16,-4 1 1 0,-1 9 0 0,-1 4 3 15,-1 3-2-15,4 5 0 0,0 3-2 0,3 4-1 16,5 1 2-16,7 3-1 16,6-1 0-16,5-1-1 0,11 0 0 15,4-4 0-15,3-2-2 0,10-2 5 0,8-5-3 0,4-4 3 16,8-4 1-16,5-3-3 0,4-5 1 0,9-2 0 15,2-1 1-15,2-5 2 0,0-4-2 16,-3-3 2-16,-2-2 0 0,-3-2-3 0,-2 1 1 0,-3-3 0 0,-3 2 0 16,-1 1 1-16,-4 1-1 15,1 2 1-15,-3 3-3 0,-4 2 2 0,-1 1 1 16,-3 4-1-16,-4 1 0 0,-2 2-3 0,0 0-2 0,0 3 2 16,-3 4 0-16,-1 2 4 0,2 2-1 15,0 1-1-15,-3-1 2 0,2 3-4 16,-1-1 2-16,-1-1-1 0,2 1 1 0,-2-1 1 0,4-3 1 15,0 0-2-15,-2 0-2 0,2-3 2 16,0-3 0 0,0 1-3-16,3-3-1 0,3-1-4 0,1-2-3 0,1-6 2 15,5-3 0-15,-4-3 3 0,4-2 2 0,-4 0 3 0,-3-1 0 0,2 0 0 0,-2-2 1 16,-2 0 0-16,-3 0 1 0,1-1 1 16,-4 2-1-16,0 2 2 15,-2 2-2-15,-1 3-1 0,-1 0 1 0,-5 4-1 16,2 3 2-16,-3 1-2 0,-1 3-6 0,-1 0-5 15,1 2-4-15,2 7 4 0,1 3 2 0,0 4 9 0,5 2 1 16,-2 4-3-16,-2 3 2 0,6-2-2 0,-1 2 1 16,4-2 3-16,0 1 0 0,2-1 1 15,0-6-1-15,7-1-2 16,-1-4 4-16,2-5 0 0,5-3 3 0,0-4 1 0,2 0-1 16,1-3 0-16,0-5-3 15,4-4 2-15,-2-2 0 0,2-3-1 0,0-4 2 16,-1-3-2-16,0-2 0 15,-2-7 0-15,2-1 0 0,-3-6 3 0,0-4 2 16,-1-3-1-16,0-5-1 0,-2-2-1 0,-1-2-2 0,-5 0 1 16,-2 2-2-1,-8 6-1-15,0 2 3 0,-5 7 10 0,-1 5 3 0,-7 4 5 0,1 4 4 16,-1 5-2-16,0 5 2 0,0 3-4 0,0 4-1 0,-1 3-7 0,-1 4-7 0,0 2-3 16,-3 1-8-16,4 9-1 0,-7 6-1 15,2 6 0-15,-6 9 2 0,-2 5 1 16,2 3 2-16,-5 5-1 0,5 2 0 0,-1 1 1 15,1 2-2-15,3-1 2 0,2-1 0 0,7-1-3 16,0-3 2-16,3-4-2 0,7-1 0 0,5-6 2 16,-2-3-2-16,4-4 2 0,-4-2 1 15,5-2 1-15,-1-3-1 0,0-1-4 0,2-5 2 0,1-2 0 16,0-3 4-16,1-3 1 0,1-2-2 16,4-2 0-16,-1 0-1 15,4-6-4-15,2-2 5 0,-1-4-1 0,1-3 1 0,1-3 4 16,4-2-7-16,-2-3-2 0,3-2 0 0,-4 0 0 15,0 1 2-15,2 1 2 0,-6 2-1 0,-3 3-3 0,1 3 1 16,-4 1-1-16,-2 4 1 0,-1 2 3 0,0 2-5 16,-3 4 1-16,-2 0-4 15,1 2-6-15,-3 3 7 0,3 4 0 0,-3 1 4 0,-2 2 6 16,-2 3-7-16,2 1 1 0,-1 2-1 16,-1 1-3-16,2 2 6 15,1 1 1-15,4 2 1 0,-2-1 1 0,7 0-4 0,-1-2 0 16,7-1 0-16,-1 0 1 0,4-2 4 0,6-1 0 0,-2-1-2 15,6-3-4-15,-1-3 3 0,1-2-2 0,-1-2 3 16,-2-4 6-16,0 0-7 16,-4-3 2-16,-2-3-2 0,-3-3-5 15,-5 0 11-15,-5-5 0 0,-1 1 4 0,-8-4-1 0,-5 1-1 16,-4-1-1-16,0 0-3 0,-2 2 3 0,-7-2-3 16,-4 4 0-16,-2 1-2 0,-1 2-7 0,-4 1 5 15,-1 0 0-15,-1 5 3 0,4 0 9 0,-2 4-11 16,2 0 0-16,5 1-3 0,-1 6-5 0,2 3 7 15,3 1-1-15,3 2 0 0,-1 1 4 0,1 2-6 0,4 1-1 16,2 0 2-16,1 1-1 0,6 1 2 16,3 1 2-16,2-3-2 0,8 0-6 15,1-2 6-15,6-3-3 0,5-1 5 0,6-2 7 16,3-3-9-16,1-3 1 0,1-2-4 16,-1-1-10-16,4 0 13 0,-4-4-2 0,-2-4 2 15,1-1 8-15,-6-3-12 0,2-4 2 0,-5 0-2 0,-2-5-1 16,-3 1 7-16,-5-4-1 15,-3 1 0-15,-5-3-3 0,-4 2 3 0,-1 0-2 16,-5 1 2-16,-2 1 7 0,-2 2-8 0,-2 3 2 16,2 5-3-16,-3 1 5 0,0 5-3 0,1 2-2 0,-2 2 0 15,3 2-9-15,1 0-3 0,0 1-2 0,-1 6 0 16,1 2-2-16,0 3 12 0,1 2 3 16,9 2 1-16,2 1 4 0,7-2-3 15,11 2-2-15,6-2 2 0,10 0 0 0,10-2 1 0,5 0 2 16,4-4-3-16,4-2-3 0,1-3 4 0,2-3-1 15,1 0 2 1,-2-2 8-16,1-7-9 0,-2-3 2 0,-1-3-2 16,-5-1-8-16,2-6 11 15,-7-4 1-15,-2-3 0 0,-6-3 3 0,-9-4-3 0,-3-1-1 0,-7-4 2 16,-7 1-1-16,-7 0 2 0,-5 0-2 0,-6 3 1 0,-5 3-4 16,-2 3 3-16,-2 2 1 0,-5 4 0 0,-3 3 9 15,-3 4-9-15,0 2 0 0,0 5-3 0,-5 3-7 16,1 6 6-16,-6-1 0 0,-1 13-2 0,-3 5 2 15,2 5-2-15,-2 8-2 16,-1 5 1-16,5 5 0 0,0 4 2 16,2 7-1-16,3 2-1 0,5 3-3 0,4 2 1 15,6-1 1-15,3 3 0 0,4-3 6 0,9 0-4 16,4-1 0-16,6-2-1 0,6-5-4 0,3-3 5 0,3-2 0 0,2-8 3 16,4-1 4-16,-2-4-9 0,0-5 0 15,0-2-4-15,0-4-7 0,-2-5 0 16,2-4-5-16,-2-4-10 0,-3-4-11 0,0-2-9 15,-4-2-18-15,-2-7-21 16,-4-3-31-16,-6-5-63 0,-6-2-124 0,-5 1-478 16,-5 5-890-16</inkml:trace>
  <inkml:trace contextRef="#ctx0" brushRef="#br0" timeOffset="432150.2041">14478 11354 0 0,'0'0'216'0,"0"0"321"0,0 0-61 0,0 0-81 15,0 0-70-15,0 0-62 0,0 0-41 0,0 0-30 16,0 0-35-16,0 0-24 15,0 0-17-15,0 0-19 0,0 0-14 0,-119-10-11 16,114 10-11-16,3 0-12 0,-3 0 0 0,3 0-4 0,1 0-5 16,-1 0 4-16,1 0-14 0,-1 0-4 0,2 0-7 15,0 0-7-15,0 2 1 0,0-2-3 0,0 0-1 16,0 1 0-16,3-1-3 16,-1 1 0-16,5 1 4 0,3-1 9 0,11 1 3 0,9-2 6 0,12 0-2 15,13 1-8-15,14-6 2 16,11 0-5-16,9 0 1 0,6 0 2 15,8-1-6-15,8 2 4 16,3 1-6-16,4-2-2 0,0 1 5 16,-2 1-3-16,-3-2 5 0,-10 2-4 15,-5-1-2-15,-13 1 1 0,-9 1-3 16,-11-2 4-16,-9 2-2 0,-10-2 1 0,-8 0 1 0,-8-1 0 16,-11 0 7-16,-8 1-18 0,-6 0 0 0,-1 0 0 15,-4 1 0-15,0-1 0 0,0 1 0 0,-6-1 0 16,2 2 0-16,-4-1 0 0,-1 1 0 0,-1 0 0 0,0-1 0 15,-1 1 0-15,2 0 0 0,1 2 0 0,2 0 0 16,-2 2 0-16,0 4 0 0,0 2 0 0,2 7 0 0,-4 4-72 16,1 2-102-16,1-2-267 0,4-9-1388 15</inkml:trace>
  <inkml:trace contextRef="#ctx0" brushRef="#br0" timeOffset="441427.789">24862 10190 0 0,'0'0'0'0,"0"0"491"0,0 0 25 16,0 0-58-16,0 0-61 0,0 0-86 0,0 0-67 15,0 0-47-15,0 0-41 0,0 0-23 0,0 0-23 16,0 0-13-16,-103-21-9 16,103 21-17-16,0 0-8 0,0 0-15 0,0 0-12 15,0 0-5-15,0 0-10 0,0 0-3 0,2 0-2 0,-1 0-2 16,5 2 10-16,4 0 4 0,2 1 5 16,7 0 3-16,7-1-3 0,10-1-3 0,7-1-6 15,13 1-3-15,5-1-7 16,5-1-1-16,7-1-3 0,2 1-2 15,-1-2 2-15,0 1-8 0,0 0 0 0,-2 2 2 16,-1-1-8-16,-4-2 7 0,-2 2 0 16,-3 0-3-16,-5-2 9 15,-6 1-1-15,-2-1 1 16,-10 3-1-16,-5-2-3 16,-6 1-2-16,-5-2-1 0,-4 1 2 0,-6-1 2 15,-5 2 3-15,-1 1 2 0,-4-2 0 0,0 2 3 16,-3 0-2-16,0 0-3 0,0 0 6 0,0 0-9 15,0-1-1-15,0 1-1 0,-2 0-6 16,1 0 6-16,0-1-5 0,1 1-10 16,-5 0-12-16,0 0-29 0,-4 0-26 15,-2 0-29-15,-4 4-39 0,-5 1-64 0,-1 2-185 0,2-2-718 0,7 0-582 16</inkml:trace>
  <inkml:trace contextRef="#ctx0" brushRef="#br0" timeOffset="441786.7088">24903 10564 2162 0,'0'0'205'0,"0"0"9"0,0 0-21 0,0 0-27 0,0 0-12 0,0 0-47 0,0 0-41 0,0 0-21 0,0 0-6 0,0 0 2 0,0 0 4 0,0 0 10 0,0 0 1 0,0 0 1 0,70 32-5 0,-29-29-7 15,9 0-9-15,5-2-9 0,4-1-5 16,2 0-1-16,5 0-4 0,-1 0 1 0,3-2-1 0,2-2-6 0,1 1 0 15,1 1-7-15,-1-1 0 16,2 1 3-16,-3 1 1 0,-4 0-1 0,-4-1-1 16,-4 2-2-16,-1-3-3 0,-6 2 1 0,-4 0 0 15,-4-3 1-15,-5 3 0 0,-4-2-1 0,-6 1-3 16,-5-1 3-16,-6 1 0 0,-4 0 5 16,-3 1 5-16,-6-1-3 0,-2 2 3 0,-1-1-2 15,-1 1-1-15,0 0 6 0,0 0-4 0,0 0 2 16,0 0-2-16,0-1-7 0,-1 0 0 15,-1-1-2-15,-1-2-2 0,0-1 2 0,-2 2 0 0,0-2-6 16,-1-1-11-16,0 1-4 0,-3-1-15 0,1-2-11 16,-1 1-17-16,0-1-38 15,-1 0-50-15,2-1-96 0,1 2-289 16,4 2-1180-16</inkml:trace>
  <inkml:trace contextRef="#ctx0" brushRef="#br0" timeOffset="442268.5549">25969 9551 1764 0,'0'0'357'0,"0"0"-154"0,0 0 37 15,0 0-18-15,0 0-25 0,0 0-30 0,0 0-38 16,0 0-39-16,0 0-33 0,0 0-23 0,0 0-21 16,0 0-8-16,0 0-3 0,-46-80 2 0,46 83-3 15,3 3 2-15,0 1 0 0,6 3 4 16,5 3 17-16,6 3 15 0,7 3 10 16,10 3 2-16,10 3-5 0,8 0-11 0,7 3-5 15,5 2-7 1,7 3-2-16,0 1-3 0,1 2-3 0,2 2 1 0,-3 1-5 0,-3 0 0 0,-3 2-1 15,-3-2-3-15,0 0-1 16,-6 4-4-16,0-2 2 0,-3-2 1 0,-1-1 1 0,-5-1 5 16,-4-5-6-1,-2-1-3-15,-6-1 0 0,-3-4-9 0,-4-1 8 0,-5-1 0 16,-4-4 0-16,-4-4 7 0,-2-1-9 0,-6-3 4 0,-1-3-3 16,-3-2 2-16,-1-2 3 0,-3-1-1 0,0-3 2 15,-2-1-3-15,1 0 3 0,-1 0 0 16,0 0-5-16,0-3 3 0,1-4-17 0,2-1-13 15,-1-3-17-15,1-3-30 0,2-3-12 16,1 2-41-16,0-2-71 0,-2 1-155 16,1 5-813-1,-4 4-557-15</inkml:trace>
  <inkml:trace contextRef="#ctx0" brushRef="#br0" timeOffset="442721.5814">27771 10388 2265 0,'0'0'269'0,"0"0"-52"0,0 0-18 16,0 0-34-16,0 0-16 0,0 0-36 0,0 0-38 16,0 0-25-16,0 0-20 0,0 0-12 0,0 0 2 15,0 0 0-15,0 0 8 0,-73 35 8 16,43-21-3-16,-5 4 0 0,-7 2-3 0,-8 7-6 15,-8 1-6-15,-11 9 2 0,-7 1-2 0,-11 4 3 16,-10 4 1-16,-9 2-8 0,-5 3-2 0,-4 4 0 16,-5 4-7-16,-1 4 4 0,3-1-1 0,4 3-2 15,8-6 3-15,12-2-1 0,8-5 1 16,13-5 0-16,9-5 8 0,6-7-3 16,9-5-1-16,10-6 0 0,7-2-8 0,8-2 3 15,6-6-2-15,6-1-1 0,5-3 0 0,3-5-3 16,0 1-1-16,4-3 0 15,0-1-1-15,0 0 1 0,0 0 3 0,0-2 0 16,0 0-4-16,0 0 3 0,0 0-4 0,0 0 1 0,2 0 4 16,-2 0-1-16,0 0 2 0,0 0 3 0,0 0-8 15,0 0 0-15,0 0 0 0,0 0 0 0,0 0 0 16,0 0 0-16,0-2 0 0,0 1 0 0,0-1 0 16,0-1-7-16,0 0-34 0,1-2-22 15,1 1-35-15,2-3-77 16,1 0-195-16,-3 1-1004 0,4 2-443 15</inkml:trace>
  <inkml:trace contextRef="#ctx0" brushRef="#br0" timeOffset="466632.2933">6061 14558 1564 0,'0'0'342'15,"0"0"1"-15,0 0-69 0,0 0-48 0,0 0-8 16,0 0-52-16,0 0-26 0,-35-117-25 15,32 108-22-15,2 2 3 0,-2 3-20 0,0 3-16 16,1 1-22-16,2 0-23 0,-2 7-4 16,1 5-7-16,-1 5 4 0,-4 8 15 0,2 9-1 15,-3 4 6-15,1 6-4 0,1 4-6 16,2 4-1-16,0 3-4 0,0 2 3 0,2 4-3 16,2 1-3-1,-1-1-2-15,8-2-6 0,3-4 3 16,7-6-3-16,2-5 2 0,4-6 2 15,6-4-5-15,2-5 1 0,6-6-2 0,0-8 3 0,1-3 1 0,2-7-1 16,-3-4 1-16,2-4-1 16,-1-13-2-16,1-2 3 0,-2-7 0 0,-6-4 4 15,-2-5 0-15,-7-2-2 0,-3-2 0 0,-1-5-4 16,-7-1 2-16,-1-1 0 0,-3-2 1 0,-1 0 1 0,-5 2-2 0,-2 3 1 16,0 1-3-16,-1 3-2 0,-2 4 6 0,-1 6-6 0,1 5 0 0,-3 6 0 15,3 7 0-15,1 3 0 0,-3 4 0 0,3 3 0 16,1 0 0-16,0 4-2 15,-1 10-1-15,-3 6-2 0,3 5 4 0,0 2 0 16,-1 5-1-16,5 0 4 0,-2 0-3 16,3 2 1-16,6-4-1 0,3 1-1 0,-1-1 2 15,7-1-3-15,-4-1 4 0,7-3-3 16,3-5-2-16,-1-7 3 0,5-3-3 0,-3-7 3 0,5-3 0 16,0-1-3-16,1-6 1 0,3-6-6 0,1-2-1 15,-1-4 0-15,5-5-1 0,-1-3 5 16,-3 0 2-16,2-2 0 15,-5 0 1-15,2 0 0 0,-5-1 0 0,1 3 3 0,-2 0 1 0,-3 3 0 16,-1 0-2-16,-5 3 1 0,-5 1-1 0,-2 2 1 0,2 3 5 16,-8 3 0-16,2 4 1 0,-5 0-3 15,4 0-6-15,-2 3 1 0,1 0-1 0,3-1 3 16,1 2-2-16,3-1-1 0,4-1 0 0,4 2 0 16,2-3 2-16,4-1-6 15,2 0-8-15,0-2-7 0,-3-1-12 0,3-1 7 16,1-3-3-16,-3-3 4 0,-2-2 8 0,1-2-2 15,-4 1 8-15,-2-2 3 0,-5-1 1 0,0-4 5 0,-3-4 1 16,-2-2 5-16,-2-4-2 16,-4 1 3-16,-2 2-1 0,-2 5-1 0,-2 6 3 0,-3 2-1 15,-4 6 7-15,-1 3 4 16,-1 3-1-16,-2 5 2 0,2 0-6 0,4 5-3 0,-3 0-2 0,-1 5-5 16,1 9-1-16,-4 9-1 0,2 7-1 0,-1 10 4 15,2 4-1-15,3 5 2 0,5-1 1 0,4 0-1 16,-1 4 0-16,4 0-2 0,7 1 2 15,-1-1 0-15,7-2-3 0,-4-4 1 0,6-5 0 16,-1-5 2-16,-1-6-2 0,5-4-2 0,-6-7 0 0,4-5 2 16,-1-5 3-16,1-4 0 15,-1-4-2-15,2-1 3 16,1-6-2-16,-3-4 4 0,1-3 3 0,0-2-5 0,-5-2-1 0,3-1-4 16,-2-1-7-16,-1-1 5 15,0 1 2-15,-1 1 1 0,-2 0 6 0,0 1-6 0,1 1 0 0,-3 1-2 16,1 2 1-16,-5 3 0 15,2 4-2-15,-1 2-2 0,-2 3-6 0,3 1-1 16,-2 0 1-16,-1 4 2 0,4 2 6 0,0 2 1 0,0 2 1 16,-1 1-3-16,4 0-5 0,-1 0 4 0,1 0 1 15,6 0 5-15,2 2 9 0,3-1-11 16,4 1 0-16,4 0-2 0,1-1-6 0,0-3 9 16,0-2 0-16,4-2 1 0,-5-4-1 15,1-1-7 1,0-1-5-16,-1-6-5 0,1-4-3 0,3-2 1 15,-1 0-3-15,-3-3-6 0,1 0-3 0,-4-2 5 0,-1 0 8 0,-6 2 12 0,-2-2 7 16,-4 3-3-16,-3 3 1 0,-4 0 0 0,-1 4 1 16,-4 1 5-16,-3 1-2 0,0 3 1 0,-3 2-4 15,-4 1-7-15,-1 0-1 0,2 1-1 16,-5 6 6-16,-1 3 3 0,0 3 3 0,1 0-2 16,4 4-4-16,1 0 1 15,2 3-3-15,2-2 2 16,2 2 8-16,8 1-4 0,4-4 1 0,8 3-2 15,7-4-9-15,4-4 14 0,5-3-3 0,4-4 2 0,6-2 5 0,1-3-11 0,-1-4 2 0,3-6-1 16,-1-3-5-16,-3-2 9 0,2-4-2 16,-6-2 2-16,-1-1-1 0,-7-3 1 15,-4-2 4-15,-7 1 11 0,-3-1 12 0,-7 0 1 16,-1 2 6 0,-5 0-5-16,-5 2-7 0,-1 3 6 0,-1 3-4 0,-7 0 0 15,-1 5-1-15,1 3-9 0,0 0-1 16,1 4-7-16,-3 3-2 0,2 2-1 0,-1 0-3 0,0 7 0 15,1 4-5-15,-4 7 0 16,0 4 0-16,0 6 2 16,0 5 6-16,1 7-4 0,4 8 0 0,2 7-1 0,5 7-6 15,0 10 7-15,3 5 0 0,1 9 3 0,1 6 6 0,-1 4-10 0,-4 0 1 0,1 5-6 0,0 1-3 16,-4 3 7-16,-5 1 2 0,-1-3 3 16,-2-2-3-16,-2-4 1 0,-5-7-3 0,3-4-2 15,-4-9 8-15,0-5-10 0,-3-9 7 0,-1-8-1 16,-1-6-7-16,1-8 15 0,-1-7-7 15,1-9 6-15,2-9 1 0,1-5-3 0,0-8 5 16,-2-3 2-16,2-6 2 0,-9-9 0 0,1-8-3 16,-6-5-4-16,-5-4-6 0,-2-6-3 15,0-2 0-15,0-3 0 0,-2-1 0 16,2-5 0-16,3 0 0 0,4-6 0 0,5 1 0 0,3-5 0 0,11 1 0 16,5-6 0-16,9-3 0 0,1-2 0 0,13-5 0 15,11-2 0-15,10 3 0 16,10 0 0-16,6 3 0 15,13 2 0-15,7 5 0 0,7 7 0 0,4 2 0 0,2 8 0 16,1 3 0-16,5 4 0 0,-4 2 0 0,4 6 0 0,-6 2 0 16,1 7 0-16,-5 1 0 0,-1 7 0 15,-6 1 0-15,-6 6 0 0,-6 0 0 0,-6 1 0 0,-7 2 0 16,-9 2 0-16,-8 1 0 0,-9 1 0 16,-6 0 0-16,-10 0 0 0,-1 0 0 15,-4 0 0-15,0 0 0 0,0 0 0 0,-4 0 0 16,0 0 0-16,-3 0 0 0,-4 0 0 0,-2 0 0 0,0 0 0 15,-1 0 0-15,2 0 0 0,-1 0 0 16,2 0 0-16,3 0 0 0,-2-1 0 16,-1-3-64-16,-3-1-130 0,6 1-677 15,1 0-1025-15</inkml:trace>
  <inkml:trace contextRef="#ctx0" brushRef="#br0" timeOffset="467677.6263">11864 14518 1173 0,'0'0'891'0,"0"0"-627"0,0 0 9 0,0 0-44 0,0 0-29 16,0 0-35-16,0 0-52 0,0 0-46 0,0 0-34 16,0 0-16-16,0 0 4 0,0 0 10 15,-42 32 4-15,46 7 5 0,1 5-9 0,0 9-5 16,-1 1 2-16,1 7-15 0,-4 2 1 0,3-1-5 0,0-5-8 15,1-4 8-15,0-7-3 16,1-8 0-16,-1-7-1 0,0-2-4 16,-2-5 1-1,0-7 1-15,-1-2 0 0,1-7 2 0,-3-3 3 0,1-3 7 16,-1-2 12-16,0-2 11 0,0-8-2 0,-5-4-7 0,-2-7-7 16,-3-7-17-16,-3-5 0 0,-1-5-5 0,-5-7-6 0,1-6 9 15,2-4-1-15,-1-8 1 0,3-5 2 0,-1-4-5 16,5-2 2-16,6-2-2 15,0 2 0-15,3 4 3 0,9 3-2 0,4 2 0 0,7 4-6 0,3 2 3 16,6 5-2-16,1 4 3 0,3 7 6 16,2 3-6-16,1 9 3 0,0 6-3 15,-1 6-8-15,-2 6 11 0,-4 7-4 0,-3 6 4 0,-3 1 4 16,-3 12-10-16,2 4 1 0,-4 10-2 0,1 2 2 16,-3 5 3-16,-4 4 1 0,-5 5-1 15,-5 0 0-15,1 2 1 0,-12 0-2 0,-8 1 2 16,-2-3 6-16,-6-2-5 0,-4-2 1 0,-3-2-1 15,-2-4-9-15,0-1 12 0,-1-5-1 16,2-2 0-16,2-3 8 0,1-2-11 0,6-5-1 16,2-3-2-16,5-4-3 0,3-1 5 0,7-3 3 15,3-3 1-15,4-1-4 0,1 0-5 16,0-3-11-16,6-4-17 0,5-4-16 0,3-1-37 0,8-7-43 16,5 0-81-16,4-2-235 0,-10 5-764 0,-2 4-512 15</inkml:trace>
  <inkml:trace contextRef="#ctx0" brushRef="#br0" timeOffset="468507.5222">12680 14282 2010 0,'0'0'316'0,"0"0"-24"16,0 0-64-16,0 0-31 0,135 19-32 0,-107-6-46 0,0 1-36 16,1 5-16-16,-5 0-14 0,4 3-9 15,-5 4-8-15,3 0-12 0,-4 2-4 0,-4 1-5 0,-3 1-8 16,-3 4 2-16,-3-4 1 0,-2 2-5 15,-7-3 0-15,0 3 0 0,-1-2-2 0,-8-1 5 0,-5-2 1 16,-2 0-4-16,-5-6 3 16,-3-2-4-16,0-4-1 0,2-4 6 0,-4-8-5 15,2-1 2-15,2-4-1 0,2 0-5 0,4-8-1 16,3-1-1-16,3-5 1 0,7 0-2 0,3-6 1 16,2-3-3-16,10-2-3 0,6-6 3 15,6 2-3-15,5-1 5 0,7 0 6 0,2 1-5 16,6 1 4-16,3 2-6 0,3 3-6 0,3 3 9 15,0 4-1-15,-1 2 4 0,-1 4 5 16,-6 3-4-16,-3 5-2 0,-5 1-1 0,-1 3 0 16,-8 0 3-16,-3 5 1 0,-9 4 1 0,-2 2 1 0,-7 1-1 15,-3 3-2-15,-4 2 3 0,0 3 4 16,-4 0-5-16,-3 2 4 16,-4 0-4-16,0 0-7 0,1-3 6 0,-3 1-3 15,4-4 0-15,2 0 2 0,-1-2-6 0,6-2 3 16,2-2-1-16,0-1 1 0,3-1 3 0,6-2-1 15,1-1 1-15,5-2-3 0,1-3 0 16,6 0 1-16,1-8-3 0,1-3 4 0,0-1-8 16,4-4 1-16,-2 0-5 0,-1-1-2 15,-1-2 6-15,-3 1 0 0,-1-2 6 0,-6-1 2 0,-3 2-7 16,-7-2 2-16,0 0-3 16,-3 3 0-16,-1 1 7 0,0 0-1 0,-6 1 1 0,3 2 0 0,-5 2-1 0,5 1-1 15,-3 1 1-15,4 2-1 0,-3 2 1 16,2 0 2-16,1 4-2 0,2-1-1 0,0 2 3 15,0 0-8-15,4 1 3 0,6 0 1 0,5-2-3 16,3 1 4-16,6-1-2 0,3 0 0 16,1-3 3-16,6-2 0 0,-1-1 4 0,0-1-2 0,3-3-2 15,-2-2-2-15,3 0 0 0,-2-4 4 16,1-3 0-16,-3-1 1 16,-3-2 0-16,-3 1-4 0,-6-3 3 0,-1 1-2 0,-6-1 3 0,0 2 3 15,-7 0 0-15,1 0 7 0,-6 3 0 0,2 3 1 16,-4 0 4-16,0 3-1 0,0 4 4 15,-4 2 2-15,2 3-3 0,-1 4-6 0,-3 2-6 16,3 3-4-16,-5 8-3 0,-2 4 2 16,-2 6-1-16,-3 6-1 0,1 6 0 0,3 3-2 0,-1 6 2 15,5 5 5-15,0 4-3 0,4 6 2 16,3 2-3-16,0 0-2 16,1 5 5-16,1 0-3 0,4 1-1 0,-1 2-1 15,-2 0-1-15,-1 1 0 16,-2-3 1-16,1-2 1 0,-2-3-2 0,-4-6-1 0,-1-8-3 0,-2-6-13 15,0-7-7-15,-2-9-16 0,0-4-13 0,2-6-10 16,0-6-18-16,1-6-8 0,4-2-43 0,-1-10-98 16,4-5-236-16,0 1-687 15,0 4-429-15</inkml:trace>
  <inkml:trace contextRef="#ctx0" brushRef="#br0" timeOffset="469234.0593">14626 14260 1751 0,'0'0'669'0,"0"0"-474"0,0 0-15 0,0 0-25 16,136-24-18-16,-109 24-36 0,-5 7-35 0,-1 1-21 15,-2 2-5-15,-1-1-3 0,1 1-2 0,-1-1-5 16,2-1-9-16,3 0-1 0,-2-1-8 0,-2 0-1 16,-1-1 0-16,0-2-5 0,-2 1 1 15,-2 0-4-15,-3-1-2 0,-1 1 5 0,-2-2-6 16,-4 2 4-16,1-2 1 0,-4 1-5 0,-1 1 4 15,0 0-1-15,0-1 5 0,-8 3 1 16,0-1 4-16,-4 2 0 0,-1 1-3 0,-4-1 0 16,4-1-6-16,-4 2 1 0,6-1-1 15,1-2-4-15,1 0 4 0,5 0-4 16,2-1-2-16,-1-2 4 0,3 1-2 16,0-1 2-16,8 0 1 0,4 2 0 0,6-2 0 0,9 1-1 0,5-1 2 15,4 0 0-15,8-1-2 0,-1-1 3 16,5-1-5-16,-2 0 3 0,3-1-2 0,-1-4-1 0,-4-2 5 15,1-1-3-15,-8 1 2 0,-1-2-2 16,-10 0 0-16,-3 1 4 0,-9 0 4 16,-5 0 7-16,-7 0 3 0,-2 0-4 0,0 1-2 0,-8 1-8 15,-3 0-3-15,0 2 1 0,-3 0-2 0,-3 2 1 16,-3 1-4-16,1 1 1 0,0 0-1 16,5 0 2-16,-3 6 2 0,7 1-2 0,4 1-1 15,0 1-2-15,6 2 0 0,0 2 4 0,10 1-4 16,5 2 2-16,3-3 4 0,9 3-6 15,5-4 4-15,5-1-2 0,5 0-2 0,3-2 4 16,3-4-2-16,4-2 1 0,0-3 3 0,-3 1 0 16,1-7-3-16,-4-3 1 0,-2-5-1 0,-5 0-3 15,-5-4 4-15,-3-3-1 0,-2-2 2 16,-6-2 4-16,-2-3-4 0,-3-3 4 0,0-3-1 16,-5-2-2-16,3-5 2 0,-4-1-3 0,-3-1 1 15,0 3 5-15,-5 2 1 16,-4 2 7-16,1 5 2 0,-1 3 0 0,0 7 4 0,0 6-1 15,-2 5 0-15,1 6-4 0,-1 3-3 16,-2 1-9-16,1 4-4 0,-4 10 2 0,2 7-6 0,-5 5 4 16,-2 5 2-16,2 6-4 0,2 2 4 15,0 4-4-15,4 4-3 0,-1 2 5 0,4 2-4 16,0 1 4-16,1-1-2 0,0-2 0 16,1-2-2-16,7-3 1 0,4-4-2 15,-2-5-8-15,3-3 0 0,1-5-9 0,-2-5-16 0,1-5-4 16,-3-4-25-16,2-4-17 0,-2-4-13 15,-1-5-33-15,1 0-25 0,0-7-71 0,-1-6-164 16,-2 3-488-16,-4 3-773 16</inkml:trace>
  <inkml:trace contextRef="#ctx0" brushRef="#br0" timeOffset="469520.919">16214 14169 2020 0,'0'0'333'0,"0"0"-52"16,0 0-90-16,0 0-21 0,0 0-24 0,0 0-23 15,0 0-19-15,123-57-19 0,-82 52-12 0,7 1-14 16,4 1-7-16,5 0-9 0,-2 2-2 0,6-2-1 16,-2 0-8-16,-1 0 5 0,-1 0-3 15,2-1-8-15,-1 2 8 0,-5 0-13 0,-3-1-2 16,-7 3 0-16,-6-2-11 0,-10-1 6 0,-6 3 0 16,-7-3 3-16,-6 2 10 0,-5 0-2 0,-3 1-18 15,0-2-7-15,0 2 0 0,0 0 0 16,0 0 0-16,-2 0 0 0,-4 0 0 0,3 0 0 15,-5 0 0-15,2-1 0 0,-2 1 0 16,1 0 0-16,1 0 0 0,2 0 0 0,1 0 0 16,0 0 0-16,1 0 0 0,0 0 0 15,1 0-5-15,-1 0-80 0,1 0-45 0,-2 3-99 0,0-1-532 16,3-2-1079-16</inkml:trace>
  <inkml:trace contextRef="#ctx0" brushRef="#br0" timeOffset="470361.1308">18236 14236 651 0,'0'0'821'15,"0"0"-451"-15,0 0-6 0,0 0-60 0,0 0-24 0,0 0-54 0,0 0-51 0,0 0-38 16,0 0-28-16,0 0-20 0,0 0-19 0,0 0-16 0,-109-82-12 16,109 82-11-16,3 0-9 0,4 0-4 15,6 0-3-15,8-2 0 0,9 0 4 0,10-2-1 16,13 2 0-16,8-2 1 0,9 0-9 0,7-2 6 15,2 3-3 1,2-3-5-16,0 1 10 0,-2 0-14 0,-1-1 2 16,-3-1 0-16,0 2-7 15,-7-2 7-15,-3-1-4 16,-8 1 0-16,-8 0 4 0,-8-2-5 16,-11 2 6-16,-8 0-1 0,-8 2 4 15,-5-1 2-15,-7 3-1 0,-2 0 4 0,0 0-10 16,-5 0 1-16,-5-1-5 0,-6 2-11 15,-3 2-3-15,-4 0-19 0,-5 0-17 0,1 1-22 0,-2 2-41 16,-1 2-42-16,0-1-98 0,8 0-313 0,8-3-1039 16</inkml:trace>
  <inkml:trace contextRef="#ctx0" brushRef="#br0" timeOffset="470555.3499">18940 14083 2136 0,'0'0'529'16,"0"0"-312"-16,0 0-28 0,0 0-32 0,0 0-13 15,0 0-36-15,0 0-32 0,0 0-18 16,0 0-7-16,0 0 6 0,0 0-5 15,0 0-1-15,0 0-7 0,45 143-8 0,-33-111 2 0,0 1-17 16,-1 4-4-16,0 1-3 0,-1 5-14 0,1-1 8 16,-2 1-2-16,1 0 1 0,0-2 4 0,1-3-13 15,0-6-1-15,4 1-13 0,-4-9-20 16,2-3-17-16,-1-4-36 0,3-6-37 0,-1-4-62 16,1-7-189-16,-3 0-900 0,-5 0-478 0</inkml:trace>
  <inkml:trace contextRef="#ctx0" brushRef="#br0" timeOffset="470812.8496">19731 14159 2197 0,'0'0'946'0,"0"0"-804"0,0 0-28 0,0 0-34 16,0 0-13-16,0 0 5 0,0 0-17 0,0 0-4 15,0 0-4-15,0 0-13 0,0 0-1 16,49 135-11-16,-43-104-4 0,1 1 5 0,1-1-12 15,-3-1 1-15,2 0-5 0,2-2-2 0,-3 0 0 16,1-5-2-16,1-2 3 0,2-1-9 0,-1-4-2 16,-2-3-15-16,1-1-25 0,-1-5-19 15,-1 0-36-15,-3-6-35 0,-1-1-74 0,-1-1-296 16,-1-3-1058-16</inkml:trace>
  <inkml:trace contextRef="#ctx0" brushRef="#br0" timeOffset="471050.5591">19555 13724 2563 0,'0'0'166'0,"0"0"-47"0,0 0-2 16,0 0-21-16,0 0-25 0,0 0-35 16,0 0-26-16,0 0-8 0,0 0-4 0,0 0 2 15,0 0-16-15,0 0-64 0,0 0-175 0,136 66-690 16,-120-52-713-16</inkml:trace>
  <inkml:trace contextRef="#ctx0" brushRef="#br0" timeOffset="471851.6085">20502 14213 2861 0,'0'0'80'16,"0"0"8"-16,0 0 4 0,0 0 4 0,0 0-4 15,0 0-24-15,0 0-25 0,0 0-17 16,0 0-8-16,0 0 10 0,0 0 1 0,0 0 5 0,0 0-4 16,0 0-8-16,101 127-1 0,-88-101-6 15,-1 2 0-15,0-2-3 0,0 2-2 0,-2-1-1 16,1 1-3-16,-3-1 0 0,-3-2 0 0,3-1-2 15,-6-5 4-15,0-1-5 0,1-4 2 16,-2-6-4-16,-1-3-1 0,2-3 11 16,-2-2 5-16,1 0 12 0,-1-1 1 0,1-5-11 15,0-6-8-15,2-4-8 0,0-1 1 0,0-4 0 16,-2-3 0-16,4 2-1 0,0-3-6 0,0 0 1 16,0 0 0-1,4 1 1-15,-2 0 3 0,3 1-2 16,1 2-1-16,0 1 1 15,1 1-3-15,-1 1 4 0,1 4-4 0,1 2 1 16,2 4 1-16,-4-1-4 0,4 4 2 0,-1 1-3 0,-1 2-1 0,0 2 4 16,2 3-4-16,-2 5 4 0,0 2 0 0,1 3-2 15,-2 2 5-15,3 0-3 0,-2 1 2 0,0 1 4 0,-3 2 0 0,2-2-2 0,-2 3-6 16,-1-5 0-16,0 2-6 16,1-2-9-16,-2 1-7 0,-3-4-12 0,2 0-9 15,-4-2-5-15,5-1-2 0,-3-2-5 16,-1-3 0-16,-1-1 5 0,3-1 6 15,-2-2 5-15,5 0 11 0,0-7 0 0,1 0-8 16,2-2-3-16,1-2-9 0,4 1 2 16,2 1-4-16,3-2-6 0,5 0-13 0,-3 2-3 0,2-3 14 0,-2-1 22 15,3-1 26-15,-4 0 12 0,2-2 9 0,-2 3 7 16,0 0 15-16,-1 2 11 0,4 3 2 16,-3 1-9-16,3 2-10 0,-3 1-9 0,-3 3 9 15,-6 1 11-15,2 0 3 0,-6 4-1 0,1 3-11 16,0 0-8-16,0 3 2 15,0-1-1-15,0 2 1 0,5-1 2 0,-2 1-6 0,0 1 1 0,2-4 0 16,2 0 1-16,1 0 2 0,2-5 1 0,-1 0 0 16,3-2-3-16,1-1 1 0,3-2-3 15,-2-3 1-15,1-5 3 0,1 0 4 16,-3-2 14-16,3-1 5 0,-3-3 0 0,-2 0 2 16,5-5-3-16,-3 2-1 0,2-2 9 0,-3-1-5 15,-3 3-6-15,-2 0-2 0,-6 2-11 0,-2 5 6 0,-3 0 6 16,-5 3 1-16,-2 2-2 0,0 2-3 15,-7 2-11-15,-4 1-5 0,-2 2-1 16,-8 4-8-16,-7 7 0 0,-4 3 0 16,-6 4-4-16,3 2 7 0,-3 4 0 0,1 1 3 0,5 1 2 15,5 2-6-15,4-2 1 0,8 1-6 0,3-1-4 0,7-1 7 16,5 0-2-16,5-3 1 0,8-1 0 16,7-1-3-16,4-1 0 15,6-1 0-15,1-2-2 0,8-1 2 0,0-3-6 16,1-1-18-16,1-2-21 0,-2-3-29 0,-4-2-42 0,1-1-82 15,-11-3-263-15,-6 0-1097 0</inkml:trace>
  <inkml:trace contextRef="#ctx0" brushRef="#br0" timeOffset="472890.2483">23491 14152 2605 0,'0'0'196'16,"0"0"7"-16,0 0-18 0,0 0-27 0,0 0-33 0,0 0-38 0,0 0-38 0,0 0-23 0,0 0-12 16,0 0-2-16,0 0 2 0,-13 27 6 0,17 1 1 15,3 5-1-15,-3 0-4 0,2 0-4 0,-2 1-4 16,2-1-3-16,-2-1 3 0,4 2-2 0,-2-1 1 16,0-2 1-16,2-2-5 0,1-4 2 15,1-3-2-15,-2-4-4 16,-3-2 3-16,4-6-3 0,-4-4 0 0,-2-4-4 0,-1-2-1 15,0-4 0-15,2-7 1 0,-1-5 1 0,-2-6-3 16,0-5 1-16,0-4-2 0,-1-1-2 0,-1-5 0 16,1 1-1-1,-3-5 4-15,1-1 5 0,-4-1-2 16,6-2 3-16,-3 2-2 0,3 2-2 0,-1 3 7 16,1 5-3-16,-1 2 2 0,4 5 0 15,1 6-2-15,2 3 3 0,-2 5-1 16,4 4 2-16,-5 4 0 0,7 4 1 0,4 1-2 15,-1 9-3-15,4 5 3 0,-2 6-2 0,5 5 2 0,-3 5 2 16,2 2-4-16,-4 2 2 16,4 2-2-16,-6-1-1 0,5 3 2 0,-8-1 0 0,3-2 1 15,-4-1 1-15,0-2-3 0,1-2 0 0,-4-4-1 0,-1-5 0 0,2-5 0 0,-4-6 3 0,4-5-2 16,-4-3 1-16,-1-3 1 0,4-1-3 16,-3-9 3-16,5-3 0 0,1-3-2 0,-1-3 1 0,0-3 0 15,0-1-3-15,1-1 3 0,-1-2-1 16,0-1 1-16,-2-3 5 0,3 0-8 15,-2-1 2-15,-1 2-2 0,0 0 0 0,0 4 4 16,-1 2-2-16,1 2 2 0,-2 4-3 16,1 2 0-16,0 3-3 0,1 6-1 0,-1 4 0 15,3 2-6-15,1 0 4 0,1 8-2 0,3 5 0 0,2 4 9 16,-1 5-3-16,-1 2 6 0,5 4 0 0,-4 0-5 16,2 5 4-16,2-4-5 0,1 0 0 15,2-3 6-15,0-1-5 0,2-4 4 0,2-1 0 16,1-4-2-16,-1-3-3 0,0-5-9 0,2 1-12 15,-3-5-21-15,1-4-16 0,-1 0-17 16,-1-4-23-16,-2-5-19 0,3 0-40 16,0-2-61-16,-2-2-58 0,-1 0-108 15,5 1-252-15,-10 2-291 0,-3 3 282 0</inkml:trace>
  <inkml:trace contextRef="#ctx0" brushRef="#br0" timeOffset="475134.4312">24812 14240 0 0,'0'0'203'0,"0"0"493"15,0 0-119-15,0 0-108 0,0 0-92 16,0 0-85-16,0 0-74 0,0 0-44 15,0 0-26-15,0 0-32 0,0 0-15 0,0 0-20 0,0 0-27 16,0 0-16-16,-16-82-11 0,4 88-10 0,-3 1-1 16,-2 6-3-16,1 1-1 0,-1 2 1 15,-2 3-3-15,7-1 0 0,0 1-6 0,5 1 2 0,3-1-4 16,4 3-1-16,0-2 2 0,7 2-4 0,7-1 5 16,0-2-2-16,9-3-2 15,3-3 7-15,3-2-3 0,-1-3 4 0,3-5-3 0,0-2-7 16,1-1-1-16,-4 0-3 0,0-4 3 15,-2-4 0-15,-3 0 3 0,-3-3 1 16,0-1-2-16,-2 1 3 0,-5-3-3 16,4-1 1-16,-5 1 4 0,0-2-4 0,-3 0 3 0,-2 1 0 15,-4 1-3-15,0 0 7 0,-5-2-4 0,2 3 3 16,0 0 0-16,-1 2-4 0,-3 3 3 16,-1 1 1-16,1 2 4 0,-2 1 2 0,1 4-1 0,-2 0-4 15,-1 0-3-15,0 7 0 0,-3 4-4 16,-1 2-1-16,2 4 4 0,-1-1-7 0,2 5 6 15,5-2-1-15,0 1-3 0,2-1 5 16,2 2-4-16,2 0 3 0,5-2 0 16,3 1-6-16,4-2 6 0,0-1-3 0,2-3-1 15,1-3 6-15,2-3-3 0,1-5 3 0,1 0-2 16,0-3 0-16,1 0-3 0,0-6 0 0,2-2 3 16,-1-2-4-16,1 0 4 15,-3-2-2-15,2-3-2 0,-1 2 6 0,-2-2-6 16,1 0 4-16,-3-1 1 0,-1-2-9 15,-1 1 9-15,-4 0-3 0,2 1 0 0,-5-1 6 0,-2 3-9 16,1-1 2-16,0 3-1 0,-3 1 0 0,0 2 2 0,-1 4-2 0,-3 2 4 16,2 2-7-16,-1 1 4 15,-2 0-4-15,2 0-5 16,0 5 13-16,1 3-9 0,3 4 5 0,-2 1 3 0,3 1-11 0,1 1 9 16,-2 0 0-16,4 0-2 0,-2-1 9 15,2 1-7-15,3 0 1 16,-3-1-1-16,4-1-5 0,-3-2-5 0,1-2-11 15,1 0-5-15,1-3-9 0,1-1 2 16,-2-4 5-16,3-1-2 0,0 2 4 0,0-4-3 0,2-4 0 0,0 0 5 16,1-3 2-16,0 0 11 0,2 0 4 0,1-2-3 15,0 1 10-15,0-2-6 0,-1 1 4 0,1-1 3 16,-4 0-2-16,3-3 2 0,-2 0-1 0,1-1 1 0,-1-2-2 16,2 2 1-16,-1 1 2 0,1 2 2 0,3 0 1 15,-2 2 1-15,1 3 1 0,-5 2 2 16,0 0-5-16,-6 4 9 0,-1-1-3 15,-3 3-5-15,-2 0 8 0,-1 5-11 0,0 1 1 16,1 4 2-16,0 0-4 0,0 4 3 0,0 0-2 16,2 2-2-16,3 0 9 0,2 2-5 0,4-3 3 15,2 0-1-15,4-1-1 0,0-1-1 16,4-3 1-16,2-2 1 16,2-1-8-16,2-1 7 0,-1-4-1 15,3-1-2-15,-1-1 8 0,-3 0-8 0,-3-2 3 16,-4-4 2-16,-3-2-9 0,-2 0 10 15,-3-2 1-15,-3 0 1 0,-5-3 10 0,1 0-4 0,-5 0 0 16,-3 1 0-16,0-1 1 0,-1 1 3 0,0 0 1 16,0 3 3-16,-2 2-9 0,-2 0 2 0,-2 3-1 0,0 0-8 0,-1 2 9 15,0 1-12-15,-4 1-1 16,2 0 2-16,0 2-12 0,-3 5 9 0,2 2-2 0,0 0-1 16,-3 3 5-16,3 2-5 0,2 2 0 0,-2-1 1 15,6 2-5-15,0 0 5 0,3-2-1 0,1 2 0 0,1-1 0 16,6 0 2-16,1-1-1 0,1-2-2 15,3-1 4-15,2-2-4 16,4-3 2-16,-1-1 3 0,-1-3-8 16,4-1 7-16,0-2-2 0,-1-2-3 0,2-2 12 0,-1-2-11 15,-4-2 4-15,3 2-1 0,-3 0-7 16,0-4 6-16,-2 0-3 0,-1-3 4 0,-1 0-1 0,-4-1 0 0,1 2 1 16,-2-2-2-16,-2 1 0 15,2 2-1-15,-3-2 0 0,-1 1 4 0,1-2-6 16,-2 1 6-16,0-1-1 0,-2 1-4 0,0 2 8 0,-2 0-6 0,2 1 2 15,-1 3 0-15,0 1-6 0,0 2 7 16,-2 1-4-16,2 1 0 0,1 1 6 0,0 1-9 16,0 0-2-16,0 1-4 0,4 6 0 0,1 4 2 15,2 1 3-15,6 5 7 0,3 3-4 16,1 4 2-16,7 3 0 16,1 3-2-16,3 2 4 0,5 3-2 0,-5 2 0 0,2 4 2 15,-4-1-7-15,-4 3 6 16,-2-3-5-16,-7-2-1 0,-3-1 6 15,-2-5-5-15,-7-3 5 0,0-5 0 0,-1-6-6 0,-7-3 3 0,-5-5-1 0,-1-6 3 16,-2-1 1-16,-3-3-1 0,1 0 2 16,1-5-7-16,2-4 4 15,2-4 2-15,3-2-1 0,1-3 5 0,5-1-4 0,0-3-6 16,3-2 0-16,4-1 1 16,6-1 3-16,4-1 1 0,4 0-1 0,6 0-2 0,4-2-4 0,4 0 3 0,3-2 0 15,-2 1 2-15,5 2 3 0,-4 0 0 0,0 4 1 16,0 1-4-16,-3 3 2 0,0 1 0 15,-1 4 3-15,-4-1 5 0,-2 3-1 0,-8 0 3 0,-4 5 1 16,-4-1-2-16,-3 4 7 0,-4 4-5 16,-1 1-2-16,0 0-4 0,0 5-9 15,-4 5 4-15,-2 0-2 0,-2 5 4 0,0 3 2 16,-3-1-2-16,2 2 1 0,4 2-3 0,-3-4-1 16,6 1-1-16,2 1 0 0,1 0 4 0,5-2-2 15,3-1 0-15,1-1 2 0,5-2-4 16,1-3 2-16,2-1 1 0,2-1-1 15,3-3 1-15,1 0-2 0,2-4 0 16,-1 0 1-16,0-1 0 0,0-1 3 0,-3-4-1 16,2 0 1-16,-4 1-2 0,1-2-1 0,-3-1 0 15,1 0-1-15,0-1 5 0,1 0 1 0,-2 0-5 16,0 1 2-16,-2 0-4 0,4 2 2 0,-5-1 1 0,2 2 0 16,1 1 1-16,-3 1-4 0,1 0 2 0,-2 1-1 15,-1-1 0-15,-2 1 2 16,-4 1 0-16,0 0 0 0,0 0 1 15,-4 3-5-15,1 0 2 0,-1-3-2 0,-1 3 3 0,-1-1 0 0,3 0 2 0,-1 2-1 16,-1-2-2-16,2 1 0 16,0-1 1-16,-1 0 0 0,2 1 2 0,-1-1-2 0,1-1-1 15,0 0 1-15,-3 0-2 0,1-1 4 16,0 0 0-16,-2 0-1 0,-1 0-1 0,0 0-2 16,0 1-1-16,0-1-1 0,0 0 3 15,0 0 2-15,0 0-1 0,0 0 2 0,0 0-3 16,0-1-2-16,0-1 5 0,0 0-1 0,0-1 1 0,0 0 0 15,1 0-3-15,4-1 0 0,-1-1-1 16,-1 1 2-16,4-1 0 0,-4 0 0 16,4-1 2-16,0 1-3 0,-1-1 1 15,2-1-2-15,-5-1 2 0,5 1 3 0,-1 1-3 0,1 0 2 16,0 0-3-16,0-1-3 0,2 3 4 0,-2-2-2 16,-2 1 4-16,0 2 1 0,2-1-3 0,-5 2 1 15,-1-2-3-15,3 3 2 0,-3 0 1 0,-1 1 0 16,-1 0 0-16,0 0-6 15,1 2 0-15,0 4-1 0,-1 3 2 0,0 1 6 0,0 2-2 16,0 3 4-16,-1 1-5 0,0 1-4 16,-2-2 5-16,0 2-2 0,0-3 4 0,2 0 4 15,2-3-7-15,-1 0 2 0,0-3-3 16,4-1-2-16,0-2 6 0,-1-1-2 0,4-3 3 0,-1-1-1 16,0 0-1-16,3-1 0 0,1-3-2 0,1-2 2 15,1-1 1-15,5 0 0 0,-1 0-2 0,0-1-4 16,1-2 4-16,0 0-1 0,-2 1 1 0,-2-1 7 15,1 1-5-15,-1 0-2 0,-2 0-2 16,0 1-3-16,0 1 4 0,-1 0 1 16,-1 1 1-16,-2 2 4 0,-2 2-6 15,1-1 0-15,-3 1-2 0,-2 0 1 0,0 2 0 0,1 0 0 0,-2 0-1 16,1 0-6-16,-1 0 2 0,2 0-2 16,-2 2 3-16,1 1 8 0,0 1-5 0,0 2 3 15,1 0-4-15,2 1-7 0,1 0 11 0,-1-1-1 16,1 0 3-16,1 0 6 0,0-2-8 15,4 0 0-15,-1 1-1 0,1-1-2 16,3-1 3-16,3-1 2 0,0 1 0 16,0-2 0-16,3-1-4 0,0 0 0 0,-2 0 3 0,1 0 5 0,1 0-5 15,1 0 2-15,1-1-3 0,-3-2-7 0,-1 0 8 16,-2-1-1-16,-2 0 1 0,-1 1 5 16,-2-1-6-16,-2 1 2 15,0-1-3-15,-6 1-4 0,1 0 10 0,-1 1 0 0,-2 0-1 16,0-1 3-16,0 1-8 0,0 0-1 0,0 1-2 0,0-1 4 15,-2 2-5-15,-1 0-6 0,1 0-12 16,2 0-17-16,-2 0-16 0,1 0-31 16,-1 3-34-16,1-1-60 0,1-1-190 15,0 2-794-15,3-3-551 0</inkml:trace>
  <inkml:trace contextRef="#ctx0" brushRef="#br0" timeOffset="476336.8947">29963 13841 2239 0,'0'0'153'0,"0"0"-137"16,0 0 36-16,0 0 50 0,0 0 50 16,0 0 30-16,0 0-26 0,0 0-30 0,-8 138-29 15,8-99-23-15,0 3-7 0,0 4-11 0,0 2-7 16,-2 4-8-16,0 3-13 0,-3 2-6 0,2 0-5 16,-1 4-10 15,-2-2 7-31,-3 1-3 0,-1-1-4 0,1-4 3 15,3-5-6-15,-2-5-3 0,-1-5 3 0,2-11 3 16,2-4-4-16,-1-10 3 0,3-6-1 0,1-5 0 16,-4-4 14-16,4-3 4 0,-5-9 2 0,4-5 1 15,-4-11-16-15,1-6-4 0,-2-6-5 0,0-7-2 0,-2-3 5 16,3-7 2-16,1-2 0 0,-1-5-2 0,5-1-4 16,1-5-2-16,0-5 1 0,4-3-1 0,4-3 2 0,4 0 2 15,1 1 0-15,1 4-5 0,6 4 3 0,1 8-2 0,2 5 1 16,6 7 4-16,0 6-5 0,3 7 1 15,3 3-3-15,4 7-2 0,0 4 2 16,-3 8-1-16,5 6 2 0,-2 6 6 16,-2 5-7-16,1 2 0 0,-5 10 0 0,-2 6-2 0,-3 7 6 0,-6 4-1 0,-2 4 2 15,-6 5-5-15,-1 4 2 0,-5 1 0 0,-6 3 1 16,0 3 7-16,-10 3-6 0,-6 2 0 0,-5 2-3 16,-6-3-6-16,1-1 7 0,-3-4 0 0,-1-5 4 15,4-4 3-15,2-4-5 0,6-6-1 0,1-4-2 16,6-5 1-16,5-6 2 0,1-5 1 15,4-1 0-15,0-6 0 0,6-2 0 16,7 0 1-16,5-6 1 0,6-5 3 16,12-4-5-16,4-3 2 0,3-4-3 0,1-3-3 15,4 0 5-15,1-6-1 0,2 0 2 0,1-6 3 0,0-5-5 16,5-2-1-16,-2-2-1 0,4-5 1 16,-4-3 6-16,2-1 0 0,-6 0 2 15,-3-1-5-15,-8 4-2 0,-6 2 0 0,-6 1 0 0,-6 7 3 16,-9 3 1-16,-2 5 1 0,-2 7-1 15,-7 2-1-15,1 5 8 0,-3 4 2 0,0 4 4 16,0 5 4-16,-3 4-14 0,-1 3-5 16,-4 7-6-16,-5 8-8 0,-5 7 10 0,-3 10 1 0,-4 5 1 15,-3 10 3-15,-3 4-4 0,0 7-1 0,0 4 1 16,2 2 1-16,3 3 0 0,12-1 2 16,5-4-5-16,7-2-4 0,3-3 3 15,4-6-1-15,10-1 4 16,3-5 5-16,2-5-7 0,4-4 4 0,0-7-4 15,4-4-1-15,2-5 3 0,-1-7 0 0,1-4 1 0,0-4-1 0,0-5-3 0,-3 0 0 16,3-6-2-16,-1-5 4 0,-2-2 1 16,1-4 1-16,-5-3 0 15,-1 1-3-15,-5-2 2 0,-4 0-2 0,-3 2 2 16,-3 1 3-16,-5 3-1 0,-1 2 0 0,-1 0-2 0,-1 4-2 16,-6 1 2-16,-2 3 0 0,-3 4 0 0,0 1 2 0,-7 1-6 15,0 7 1-15,3 4 1 0,1 2 0 0,1 1 0 16,4 5 2-16,2 1 0 15,1 0-3-15,4 2 3 0,5-1-1 0,-2 0 0 0,7-2 4 16,5-3-4-16,4-2 2 0,1-1-1 0,3-3-4 16,4-2 6-16,-3-1-3 0,1-3 2 15,0 0 1-15,-1-3-5 0,1-1 1 16,2-1 0-16,-2 0 0 0,-2-2 4 0,2-4-2 16,0 0 2-16,-1-1-1 0,0-2 0 0,-1-1-3 0,0 2 2 15,0 1 3-15,-1 1-4 16,-2 1 3-1,-1 1-3-15,2 3-2 0,0 1 3 0,-5 0 0 16,3 0 0-16,-5 5 2 0,0 2-3 0,-2 1 2 0,-2 2-3 16,0 2 0-16,2-1 4 0,-6 3-2 0,3 0 3 0,-3 2-2 0,0-1 1 15,0 3-2-15,-2-3-1 0,-1 2 4 16,0-3-3-16,1 1 3 0,-1-2-1 0,0-2-4 16,-2 0 2-16,-1-3-2 0,0-1-2 0,2-2-2 15,1 0-21-15,-1-3-20 0,0 0-28 0,1-2-45 16,-1 0-65-16,1 0-275 0,0 0-1020 15</inkml:trace>
  <inkml:trace contextRef="#ctx0" brushRef="#br0" timeOffset="476815.7577">32649 13536 2762 0,'0'0'28'0,"0"0"4"0,0 0 39 0,0 0 25 16,0 0 21-16,-10-122 1 0,14 109-24 0,0 5-17 16,3 1-19-16,4 3-14 0,0 2-19 15,3 2-9-15,3 2-8 0,2 7-1 0,0 6 5 16,5 5-1-16,1 5 5 0,-2 0 4 15,-2 1 10-15,-1 1 0 0,-3 0 0 0,1 2-2 16,3 6-13-16,1 4 0 0,0 5-1 0,0 3-2 16,0 6-3-1,-3 3-2-15,-2 4-1 0,-5 1 1 16,-6 3-1-16,-2 0 1 0,-1 1 0 16,-7-2-3-16,-5-3 4 15,-3 0-1-15,-6-2 3 0,-7 9 4 0,-6 7-9 16,-4 1-14-16,-1-1-2 0,5-15-4 0,4-8 8 0,3-5 15 0,2-2-1 15,2-2-3-15,-1-1 3 0,6-5-5 0,-1-4 2 0,2-3 3 0,1-5-9 16,3-4 10-16,2-5-4 0,1-4-4 0,3-6 14 0,0-1-15 16,4-1 0-16,0-3 2 0,0 0-18 15,0 0 6-15,6-4-15 0,1-3-20 0,6-5-12 16,2-3-33-16,3-2-42 16,3-4-95-16,-4 4-342 15,-7 5-1142-15</inkml:trace>
  <inkml:trace contextRef="#ctx0" brushRef="#br0" timeOffset="477259.021">33506 13595 1632 0,'0'0'378'0,"0"0"-159"0,0 0 39 15,0 0-31-15,0 0-8 0,0 0-42 0,0 0-44 0,0 0-29 16,84-122-47-16,-70 109-12 0,4 3-13 15,0 1-13-15,1 4-5 0,-2 1-6 0,3 4 0 16,1 0 0-16,-2 7 2 0,2 0 1 0,0 9 0 16,4 9 9-16,-7 0-3 0,6 10 11 15,-10 0 2-15,-2 5-7 0,-12 6 6 0,0 2-9 16,0 5 3 0,0 3 6-16,0 2-5 0,0 2 10 15,0 3-3-15,0 0 1 0,0 1-2 16,0 1-9-16,-6 2 1 0,-8-1-10 15,-4-1 9-15,-8 14-4 0,-7 12-1 0,-6 6-14 0,-5 6-12 16,1-12 4-16,-2-11-4 16,6-10 12-16,3-11 14 15,4-5-13-15,3-8 5 0,3-1 2 0,0-4-18 0,2 0 9 16,3-1-7-16,1-1 2 0,2-4 11 0,2-1-4 0,2-3 2 0,-1-2-4 0,7-3-4 0,-3-1 3 0,6-4 0 16,-2-1 4-16,3-4 1 0,-1-2-2 15,2-1-3-15,-2-4-3 0,2 0-2 16,0-2-1-16,1 0 1 0,-3-1-2 0,4-2-10 0,-1 2-4 15,-2-2-11-15,-1 1-13 0,-1 0-6 16,1 1-16-16,-1-1-15 0,-3 2-22 0,-2-1-35 16,1 1-60-16,-3-3-196 0,2 1-846 0,3-3-412 15</inkml:trace>
  <inkml:trace contextRef="#ctx0" brushRef="#br0" timeOffset="477460.3053">32372 15850 2851 0,'0'0'184'0,"0"0"-100"16,0 0 11-16,0 0-7 0,0 0 0 0,0 0-22 16,0 0-32-16,0 0-13 0,0 0-6 15,0 0-9-15,0 0-7 0,0 0-1 0,0 0-35 0,0 0-60 16,90 39-152-16,-70-32-818 0,-8-3-677 0</inkml:trace>
  <inkml:trace contextRef="#ctx0" brushRef="#br0" timeOffset="477678.9479">33300 15897 2881 0,'0'0'334'16,"0"0"-200"-16,0 0-6 0,0 0-9 15,0 0-15-15,0 0-20 0,0 0-25 0,0 0-21 16,0 0-14-16,0 0-12 0,0 0-2 16,0 0 2-16,0 0-6 0,0 0-2 0,97-42-7 0,-97 42-6 15,0 0 6-15,0 0 1 0,0 0-5 16,0 0-12-16,0 1-44 0,0 0-63 0,0 1-112 16,0-2-540-16,0 1-1034 0</inkml:trace>
  <inkml:trace contextRef="#ctx0" brushRef="#br0" timeOffset="479310.173">5437 16325 290 0,'0'0'607'0,"0"0"-337"0,0 0-16 16,0 0 23-16,0 0 0 0,0 0-32 0,0 0-32 15,0 0-44-15,0 0-41 0,0 0-29 0,0 0-35 16,0 0-15-16,-82-1-15 0,82 1-16 16,0 0-10-16,0 1 2 0,4 3 5 0,0 0 11 15,4 1 12-15,4 0 4 0,5-1 1 0,4 1-3 16,5-3-2-16,5 0-4 0,4 1-2 16,5-3 1-16,10 0-3 15,3 0-6-15,2 0-2 0,10 0-3 16,-1-3-1-16,7-1-5 0,6 1 8 0,4-3-6 15,5 0-4-15,5-1 3 0,7 0-9 16,4 1 4-16,2 0 1 0,5 0-5 0,3 1 2 0,1-2-5 16,2 0-4-16,6 1 8 0,5-1 0 0,0 2 5 15,3 0-2-15,0 0-7 0,7 2 1 0,0-2-3 16,3 2 7-16,4 1 3 0,0-2-3 0,3 3 1 16,4-3-3-16,3 1-1 0,5 1-1 0,0 0 5 0,4 0 3 15,5 0-4-15,-1 0 5 0,5-1-8 0,2 1-4 16,3 0 7-16,6-1-3 0,1 1 4 0,5 0-1 15,-1-1-8-15,2 2 4 0,3-2-3 16,0 3 1-16,0 0 10 0,4-1-5 0,-1 0 1 16,1 1-5-16,0-3-4 0,5 1-1 0,2-2 5 15,-1 1 3-15,3-1-7 0,-2 1 8 0,5 0-5 16,1 0 2-16,3 0 6 0,2 1-5 16,0 0 6-16,6-1 3 0,-2 1 0 0,5 1 0 15,0 0-5-15,7-1-1 0,-1 1 4 0,4 2 3 16,3-1 2-16,2 0-5 0,-2 0-9 15,0 0 2-15,4 0-1 16,-1 0 1-16,5 2 11 0,3-2-9 0,2 0-2 0,3 0-4 16,1 0-3-16,2 0 6 0,3 0 4 0,2 0 5 0,1 1-4 0,3-1-5 15,3 1-3-15,1 1-1 16,5 2 1-16,2 0 6 0,0 3 0 16,3 1-4-16,-1 1 3 0,1 0-5 0,2 2-4 15,-2-2 8-15,4 3-4 0,-3-3 3 0,3 0 0 16,0 2-2-16,-1-3 3 0,0 4-1 0,2 0 4 15,-2-1 1-15,-2-1-4 16,3 1 3-16,-4-1 0 0,1 1-8 0,-4-1 9 0,1 1-5 16,-3-1-1-16,0-2 5 0,-4 1-10 0,-5 0 3 0,-7 1-1 15,-5 0 6-15,-7 1-1 0,-7-2 4 16,-9-1-4-16,-7 0-3 0,-11-3 4 0,-13 2-5 0,-6-1 1 16,-11-2 5-16,-13 1-7 0,-9 0 4 15,-8-2-3-15,-10 2-3 0,-9-2 6 16,-9 3-3-16,-9-1 6 0,-5 1-1 15,-11 0-5-15,-11 1 2 0,-7 0-1 0,-11-1 3 0,-10 0-4 16,-13-1 0-16,-8-1 0 0,-14-1 0 0,-6-2 0 0,-10 1-2 16,-6-2 1-16,-2 1 4 0,-2 2-6 15,-6 1 2-15,-4 2-5 0,-7-1-9 16,-5 2 0-16,-4 1-19 0,-4 0-13 16,-4 0-22-16,2 1-35 0,-3 2-45 0,0-1-96 15,9-2-457-15,8-2-1076 0</inkml:trace>
  <inkml:trace contextRef="#ctx0" brushRef="#br0" timeOffset="480601.5746">6174 16985 641 0,'0'0'316'0,"0"0"-68"0,0 0-10 0,0 0 5 16,0 0-28-16,0 0-42 15,0 0-49-15,0 0-23 0,0 0-22 0,0 0-9 16,0 0-10-16,0 0-12 0,0 0-7 0,0 0-13 16,-26-41-1-16,26 41 2 0,0 1 11 0,0 2 20 15,0-1 3-15,1 3 8 0,2-1-10 16,-2 2-12-16,1-1-2 0,4-1-8 0,-3 1-1 15,4 1 4-15,1 0-1 0,0 1 3 0,6 1-1 16,-1-1-5-16,5-1-3 0,4 0-4 0,4-1 0 16,1 0-7-16,8 0 4 15,2-2-5-15,7 1-5 0,3-3 5 16,5-1-8-16,5 0 4 0,4 1-1 0,1-1-6 0,7 0 9 16,2 0-7-16,4 0 0 0,5 0 9 15,7 0-10-15,1-2 4 0,8 0-4 16,0 0-6-16,6-1 3 0,7-1-2 15,4 1 5-15,1 1 0 0,11 0-1 0,2 0-1 0,5 0-6 0,8 0 3 0,4-2-5 16,5 3 5-16,5 0 4 0,4 1-8 0,6 0 5 16,3 0-6-16,4 0-4 0,5 0 12 15,6 0-4-15,5 1 4 0,2-1 0 0,6 2-11 16,5 0 5-16,1 0-5 0,4-1 6 0,3 0-1 16,2 2 1-16,5-2 0 0,4 0-5 15,1-1 1-15,4 0-5 0,4 0 7 0,1 0 3 0,5 0-5 16,-1 0 7-16,8 0-9 0,-1 0 2 0,3 0 8 15,4 0-6-15,0 0 4 0,4 1 1 16,3 0-9-16,2 2 8 0,5-3-2 0,-2 0 1 16,5 1 8-16,1 2-5 15,1-2 4-15,1 3-7 0,1-1-3 0,-4 0-1 0,4 2 1 0,1 1 7 16,-1-1-5-16,2 1-3 0,-1 0-3 16,1 0 0-16,-2 0 0 0,1 0 0 15,0 2 0-15,-4 0 0 0,2 2 0 16,2-2 0-16,-4-1 0 0,1 0 0 0,-1-1 0 15,-2 1 0-15,0 2 0 0,-5 1 0 0,0 0 0 0,-1 1 0 16,-2-1 0-16,-1 1 0 0,1 1 0 16,-3 2 0-16,1-1 0 0,0-1 0 0,-1 1 0 15,1 1 0-15,-4 0 0 0,2-1 0 0,-4 1 0 16,-2 0 0-16,-3-3 0 0,2 2 0 0,-2 1 0 16,-1 2 0-16,-2 1 0 0,1 1 0 15,-4-4 0-15,0 1 0 0,-3-2 0 0,-5 1 0 0,0 0 0 16,-4-2 0-16,-5 2 0 0,-3-3 0 15,-7 0 0-15,-2 2 0 0,-9 0 0 0,-4-1 0 16,-5 3 0-16,-8-1 0 0,-9-3 0 16,-10-1 0-16,-12-2 0 0,-5 0 0 0,-12-1 0 15,-10 0 0-15,-9 2 0 0,-12-4 0 0,-8 1 0 16,-6-1 0-16,-14-2 0 0,-7 1 0 0,-12-2 0 16,-6 2 0-16,-10-4 0 0,-11 0 0 0,-8 1 0 15,-8-1 0-15,-6 1 0 0,-2 0 0 16,-3-1 0-16,-1 0 0 0,0 0 0 15,0 0 0-15,0 1 0 0,0 0 0 0,-1 3 0 0,0-2 0 0,-2-1 0 16,0 2 0 0,0-2 0-16,-3 2 0 0,2-1 0 0,-4 3 0 15,-1-2 0-15,3 2 0 0,-3 1 0 0,-2 0 0 0,-1-1 0 16,-1-1 0-16,2 2 0 0,0-3 0 16,-2 1 0-16,2-1 0 0,-3-1 0 0,7 1 0 15,-2-3 0-15,0 0 0 0,0 0 0 0,0 0 0 0,0-1 0 0,-2-5-71 16,-2-1-117-16,2 0-336 15,1 3-1326 1</inkml:trace>
  <inkml:trace contextRef="#ctx0" brushRef="#br0" timeOffset="483539.7985">2596 15225 1173 0,'0'0'540'0,"0"0"-195"0,0 0-43 0,0 0-42 0,0 0-38 0,0 0-37 0,0 0-43 0,0 0-21 15,0 0-28-15,0 0-26 0,0 0-14 0,0 0-21 16,-13-87-15-16,12 88-2 0,-1 7-11 16,-1 2 4-16,1 6 4 0,-2 1-5 0,-1 4 15 15,4 4-1-15,0 2 3 0,1 3 5 0,0 4-10 16,1 2 2-16,2 3-3 0,2 4 3 15,-2 3 2-15,3 1 2 0,-3 3-3 16,0 3-4-16,2 1-2 0,-3 3-4 0,-2 0 2 0,0 0 2 0,0-1-5 16,1-2-1-16,-2-2-5 0,0-3-5 15,-2 1 6-15,-2-4-4 0,3-1 1 0,-2-5 3 16,0-3-5-16,3-5 3 0,0 0-1 0,-4-7-1 16,1-3 6-16,1-4-2 0,-1-2 0 15,1-5-4-15,1-3-1 0,1-1-2 0,1-4 3 16,0 0 3-16,0-2-2 0,0 0 3 0,0-1 0 15,0 0-1-15,0 0 3 16,0 0-3-16,0 0 1 0,0 0-2 0,0 0-11 16,0 0-6-16,-1 0-14 0,1-1-11 15,-2 1-15-15,1-1-29 0,-1-1-40 0,1 0-80 0,-2-1-198 16,-2 0-830-16,2 2-531 0</inkml:trace>
  <inkml:trace contextRef="#ctx0" brushRef="#br0" timeOffset="483849.0077">2021 16305 2869 0,'0'0'139'0,"0"0"15"0,0 0-9 15,0 0-18-15,0 0-32 0,0 0-34 0,0 0-27 16,0 0-15-16,0 0-10 0,0 0-2 0,0 0 1 15,0 0-2-15,0 0 6 0,0 0-2 0,87 46 4 16,-57-29 7-16,5-1 1 0,0 5 4 0,-1-1-7 16,5 1-4-16,-2 0-4 0,-3 0-6 0,0-1 2 15,-4 0-4-15,-3-3-3 0,1 0 0 16,-5 0 0-16,-1-4 0 0,2 0 3 16,-3-1 1-16,1-2 0 0,-4 1-5 0,-2-2 3 15,1-4-7-15,-4 0-1 0,-4 0-5 0,2 0-22 0,-3-3-9 16,1 1-28-16,-5-2-32 0,4-1-48 15,-3 0-136-15,0 0-618 0,-3-1-833 16</inkml:trace>
  <inkml:trace contextRef="#ctx0" brushRef="#br0" timeOffset="484353.9915">3142 16083 1640 0,'0'0'1163'0,"0"0"-959"0,0 0-36 0,0 0-6 16,0 0-30-16,0 0-26 0,0 0-34 15,0 0-23-15,0 0-12 0,0 0-21 0,0 0-4 0,0 0-4 16,0 0-6-16,-26-27 6 16,23 32-1-16,-2-1 4 0,1 3-1 0,-2 2-2 0,1-1 0 15,-1 3-3-15,0-1 6 0,-2 2-6 0,1 0 4 16,-2 1 0-16,2 3-7 0,-1-1 9 0,-2 3-6 15,0 1 1-15,-1 3 3 16,-2 0-8-16,-1 3 6 0,-1 1-5 0,-3 2 1 0,-2 1 8 16,1 1-5-16,-2-1 3 0,2 2-4 0,-2 3-3 15,3-2-1-15,1 1-1 0,-1-1 5 16,-1-2-5-16,5-1 4 0,-3-3 2 16,3-1-5-16,0-1 12 0,2-3-9 0,1-2 3 15,1 0 5-15,3-2-14 0,2-3 9 0,-2-3-3 16,5-1-4-16,-1-3 10 0,0-3-7 0,0 1 1 15,2 1 0-15,1-4 0 0,0-1-1 0,0 0-3 16,0-1 3-16,0 0-6 0,0 0 6 16,0 0 4-16,0 0-7 0,0 0 10 0,0 0-6 15,0 0 0-15,0 0 4 0,0 0-9 0,0 0 5 16,0 0-1-16,0 0-1 0,0 0 6 0,0 0-5 16,0 0-1-16,0-1-4 15,0 1-12-15,0-2-10 0,0-3-25 0,0-3-28 16,-3-1-54-16,0-3-118 0,0 2-755 0,2 3-833 15</inkml:trace>
  <inkml:trace contextRef="#ctx0" brushRef="#br0" timeOffset="484965.8176">3622 15225 1946 0,'0'0'246'0,"0"0"16"0,0 0-44 15,0 0-20-15,0 0-14 0,0 0-31 0,0 0-31 0,0 0-28 16,0 0-24-16,0 0-29 0,0 0-20 0,0 0-12 15,0 0-5-15,0 0 5 0,18-44 8 16,-18 63 11-16,1 4 15 0,0 6-3 16,-1 2-1-16,0 2-5 0,2 5-13 15,-2-2 5-15,0 7-2 0,0 0-2 0,2 4 6 0,-2 3-6 16,0 2 0-16,0 4-5 16,2 3-4-16,-2 1-2 0,-2 1 2 0,-2 1 0 15,-3 1-10-15,0-1 8 0,-3 1-9 0,0-1-2 0,1-3 8 16,0-4-9-16,-1-2 6 0,3-5-1 0,1-3-7 15,2-4 6-15,1-7-5 0,2-4 0 0,0-7 8 16,1-4-6-16,0-6 3 0,0-1-1 16,0-3-5-16,0-3 2 0,0-3-1 0,0-2 4 15,0-1 0-15,0 0 0 16,0 0 0-16,0 0-8 0,0 0-1 0,0 0-9 0,0 0-5 0,0 0-7 16,0 0-19-16,-2 0-10 0,0 0-21 0,0 0-24 15,-2 0-17-15,-1 0-45 16,-1 3-81-1,-4 0-261-15,1 1-711 0,3-3-221 0</inkml:trace>
  <inkml:trace contextRef="#ctx0" brushRef="#br0" timeOffset="485214.8483">3297 16552 2287 0,'0'0'295'15,"0"0"-48"-15,0 0-33 0,0 0-30 16,0 0-49-16,0 0-46 0,0 0-28 0,0 0-20 0,0 0-13 15,0 0-9-15,0 0-4 0,0 0 3 0,0 0 3 16,34 17 1-16,-14-5 6 0,4 1-9 16,1 1 1-16,5 1-5 0,1-2-4 0,-1 0 1 15,1 0-3-15,-1 1 0 0,-2 0-3 16,1-2-5-16,-3-2-1 0,1 0-9 0,-2-2-9 0,0-1-15 16,-2-1-28-16,0-2-39 0,-2-2-84 15,-4-2-219-15,-8 0-934 0</inkml:trace>
  <inkml:trace contextRef="#ctx0" brushRef="#br0" timeOffset="485430.5696">4040 16157 3007 0,'0'0'195'15,"0"0"-31"-15,0 0-14 0,0 0-31 0,0 0-29 16,0 0-31-16,0 0-19 0,0 0-17 0,0 0-12 15,0 0-5-15,0 0-4 0,0 0 5 0,0 0 4 16,-35 76 4-16,27-48 8 0,-3 2-5 16,1 1 2-16,-1 2-7 0,-4 3-5 0,0 2 4 15,-5 3-7-15,-2 2 4 0,-1 1-2 0,-2 1-11 16,1-2-5-16,-1 0-26 0,5-6-45 16,-2 0-75-16,8-12-242 0,5-10-1300 15</inkml:trace>
  <inkml:trace contextRef="#ctx0" brushRef="#br0" timeOffset="487434.3286">1081 17431 468 0,'0'0'370'0,"0"0"-2"0,0 0 10 0,0 0-34 16,0 0-48-16,0 0-52 0,0 0-57 0,0 0-50 15,0 0-27-15,0 0-10 0,0 0-8 16,0 0-2-16,-119-19-16 0,113 19-21 0,0-1-15 16,2 1-13-16,0 0-6 0,3 0-8 0,1 0 3 15,1 0 1-15,7 1 3 0,4 0 21 0,8-1-2 16,7 0 4-16,5 0 2 0,9-5-16 0,19-3 2 16,19-4-9-1,10-4-15-15,5-2 3 0,-13 0-10 16,-15 4 4-16,-7 0 5 0,-4 3-5 15,-2-1 4-15,-7 0-3 0,2 1 5 0,-8 1-1 0,-7 3 3 16,-3-1-2-16,-8 0-6 0,-5 1 6 0,-5 0-3 0,-3 3 5 16,-5 1 2-16,-3 1-11 0,-1 2 2 15,0-1-15-15,-1 1-8 0,-4-1-3 16,-4 1-20-16,-3 0-12 0,-5 1-22 0,-4 5-31 0,-3 2-30 16,-2 0-46-16,-6 2-80 0,-4 0-159 15,1 1-267-15,5-2-330 0,14-3 285 0</inkml:trace>
  <inkml:trace contextRef="#ctx0" brushRef="#br0" timeOffset="487631.0749">1537 17312 113 0,'0'0'759'0,"0"0"-149"16,0 0-175-16,0 0-121 0,0 0-79 0,0 0-73 16,0 0-35-16,0 0-16 0,0 0-16 0,0 0-3 15,0 0-19-15,0 0-8 0,0 0-7 0,0 0-7 16,-34 131 2-16,41-106-10 0,1 4-6 0,1-1-8 16,0 6-10-16,-2-2 5 0,0-3-13 15,2 1 1-15,-3-6 10 0,-2-1-25 0,2 0 11 16,-2 1-10-16,4 2-6 0,-3-1 16 15,3 2-11-15,1-1 5 0,0-4-19 0,-1 2-24 16,3-6-20-16,-2 0-56 0,3-5-56 0,0 0-96 16,-2-5-370-16,-3-3-912 0</inkml:trace>
  <inkml:trace contextRef="#ctx0" brushRef="#br0" timeOffset="487969.2576">2068 17509 2432 0,'0'0'263'0,"0"0"-39"16,0 0-48-16,0 0-50 0,0 0-59 16,0 0-36-16,0 0 1 0,0 0-6 0,0 0 8 15,0 0-2-15,-70 145-13 0,68-122-1 0,1-1-4 16,1-4 0-16,0 0 4 0,0 1-4 0,1 1-5 16,5-2-11-16,0 1-3 0,2-3 2 15,3-1 11-15,0-4 16 0,4-5 0 16,-3-4 3-16,1-2-10 0,4 0-4 0,-3-7 13 0,3-4-4 15,-5-2 11-15,3-2-6 0,-1-7-18 16,-1-5 1-16,-1-2-10 0,-4-2 3 16,-1 2 7-16,-6 5-1 0,-2 0 0 0,1 1-5 15,-3 2 0-15,-2-3-1 16,-1 3-1-16,-2 0 6 0,-1 1-10 0,-4 3 9 0,0 2-7 16,1 1-10-16,0 4 10 0,-5 2-20 0,5 3-2 0,-3 5-10 15,0 0-34 1,2 3-16-16,-4 2-37 0,7 5-54 0,-1-2-113 0,5 2-539 15,2-4-879-15</inkml:trace>
  <inkml:trace contextRef="#ctx0" brushRef="#br0" timeOffset="488448.487">2976 17400 2694 0,'0'0'68'0,"0"0"29"16,0 0 14-16,0 0 2 16,0 0-5-16,0 0-32 0,0 0-19 0,0 0-15 15,0 0-19-15,0 0 0 0,-39 130-3 0,39-106 0 16,2 2 3-16,1 0-7 0,1 2-5 0,2 0-7 0,-3-3 0 16,1-6-3-16,-2-1-1 0,2-7 24 0,-1-2-6 15,-1 1 2-15,1-2-12 0,0-1-16 16,0 0 13-16,-1-3-9 0,-1 1 25 0,1-2 13 15,-1-1-7-15,0-2 21 0,-1 0-9 0,0-7-13 16,0-6-6-16,0-3-15 0,-1-4-4 16,-2-2-7-16,-1-2 6 0,-1-1 3 15,3-7 0-15,0-1 8 0,0-4-3 16,-1-4 1-16,1-3-3 0,2-3-3 16,0-2 6-16,0-3-2 15,2 0 3-15,2 2 2 0,-1 3-12 0,5 1 5 16,-3 4-3-16,3 1 0 15,0 6 9-15,2 3-5 0,0 5 1 0,-1 5-6 0,2 1-4 16,-1 4 0-16,1 2 0 0,2 2 3 0,0 2-5 0,3 3 3 16,-1 3-5-16,1 2-5 0,0 3 12 15,1 1-14-15,-1 9-2 0,3 5-13 0,-4 1-29 0,4 5-9 16,-2 2-25-16,-2 0-16 0,0 1-24 0,-2 4-53 0,-3 0-123 16,-1-7-440-16,-5-5-890 15</inkml:trace>
  <inkml:trace contextRef="#ctx0" brushRef="#br0" timeOffset="489464.3556">2944 17415 2036 0,'0'0'206'0,"0"0"-14"0,0 0-39 16,0 0-3-16,0 0-14 0,0 0-20 15,0 0-29-15,119-49-21 0,-78 35-9 0,5 0-9 0,2 1-3 16,-1 2-4-16,2-1-10 15,-4 3 2-15,1 0-6 0,-4 3-5 0,-2 4 2 0,-5 2-11 16,-4 2-1-16,-3 6-9 0,-6 4-4 0,-2-2 2 16,-2 2-1-16,-5 1 9 0,-2-1-2 15,-1 2 1-15,-3 1-4 0,-3 1-7 0,-1-2 4 16,-2 1-3-16,-1-1 6 0,0 0 5 0,0-3-5 16,-3-1-1-16,1-3-2 0,1-2-1 0,-1-2 5 15,2 0 0-15,0-1 0 0,0-2-6 16,0 0-4-16,0 0 6 0,0-2-3 0,2-5 6 15,1-3-2-15,2 0-2 0,2-2 0 0,0-4-2 16,2 1-1-16,-1-1 1 0,4 2 2 0,0 0 5 16,0 0-3-16,0 3 2 0,-1 2-4 15,3 0-6-15,-3 2 5 0,0 1 0 0,3 2 7 16,-2 3-4-16,1-1-2 0,1 1-2 0,1 1-4 16,2 0 9-16,3 0 1 0,-1 0-4 15,5 1-1-15,0 3-3 0,3-1 1 0,1 0 1 0,-1-2 2 16,1 1 3-16,4-1-1 0,1-1 0 15,2 0-3-15,2 0-2 0,0-6 9 16,0 0-6-16,0-1 7 16,0-3-3-16,-1 0-6 0,-1-1 6 0,-4-2-3 0,-1 1 4 15,-3 0 4-15,-5 0 2 0,-5 1 0 0,-2 0 0 0,-7 1 0 16,-1-1 3-16,-4 2 7 16,-1 1 10-16,-2 2 4 0,0 0-2 0,0 0-11 0,-3 0-10 15,-1-1-1-15,1 3-5 0,-1 0 6 0,0 3-4 16,2 0-10-16,-2 1 6 15,-1-1-12-15,-1 1 4 0,1 0 6 0,-5 0-7 0,-3 7 7 16,-3 2-5-16,-1 1-7 0,-2 3 6 16,-3-1-2-16,-1 5 7 0,1-1 8 15,3 3-10-15,2-2-3 0,4 1-6 0,7-1-3 0,1 0 4 16,5-3 7-16,0 0 1 0,7-3 0 0,5-4-2 16,4-2-3-16,4-4 3 0,3-1 5 15,4-3-2-15,-1-3 6 0,4-3-7 0,-3-4-1 0,-2-2 5 0,4-2-3 16,1 0 9-16,-4-2 0 15,0 1-3-15,-1-3-2 16,-4 1-6-16,-4 0 0 0,-1-1 4 0,-4 0 9 0,-2 1-1 0,-3 2 3 16,-1 0-4-16,-2-3-6 0,-1 3 3 15,-2 0 0-15,-1 2 4 0,0 2 1 0,-1 0 1 0,1 1-4 16,0 0 0-16,-2 1 1 0,-3-1-1 16,2 0 5-16,-4-1 0 0,4 0-5 0,-5 2 0 15,4-2-3-15,-1 1 0 0,2 2 6 16,-3 0 1-16,2 1-1 0,1 2 0 0,1 1-5 15,-1-1-1-15,1 1 0 0,2 1-1 0,-1 2 4 16,1 0-5-16,-2 0-4 0,2 0 4 0,0 0-6 0,0-1 7 16,0 3 3-16,0 0-2 0,0-2-1 15,0 4-4-15,0-1-3 16,0 1 2-16,0 0 2 0,0 0 3 0,0 0 2 0,0 0-2 16,0 0-4-16,0 0-2 0,0 0 1 15,0 0-1-15,0 0 5 0,0 0-1 0,0 0-3 0,0 0 3 16,0 0-3-16,0 0 1 0,2 0 4 0,-1 5-2 0,1-1 0 15,2 2-2-15,0 2-7 16,2 1 5-16,1 4 0 16,0 3 4-16,-1 5 6 15,0 4-6-15,3 2-1 0,-4 2-1 0,0 3-2 16,2 1 4-16,-3 4 3 0,0 2-2 0,-2 1-1 0,2-1-2 0,-2 1 0 0,1-5 0 16,1 1 0-16,-1-3 0 0,4-1 0 0,-2-4-11 15,6-5-20-15,0-3-18 0,4-1-40 0,5-6-39 16,5-3-111-16,-4-5-671 0,-7-3-917 0</inkml:trace>
  <inkml:trace contextRef="#ctx0" brushRef="#br0" timeOffset="490100.5247">5388 17078 2086 0,'0'0'310'0,"0"0"-22"0,0 0-40 0,0 0-40 16,0 0-42-16,0 0-47 0,0 0-27 16,0 0-30-16,0 0-16 0,0 0-19 0,0 0-16 0,-124-19-1 15,110 44-1-15,2 1 9 0,-4 5 0 16,4 0-2-16,3 1-5 0,5 1-8 0,1-2-4 16,4 0-3-16,1-1 4 15,5-4 2-15,6 0 0 0,4-6 1 0,1-4-3 16,4-2 2-16,4-4 4 0,-1-4 4 0,5-5 1 15,-1-1-3-15,-1-4-4 16,1-6 2-16,-6-4-2 0,-3-2 8 16,-1-1 9-16,-8-5-3 0,1-1 0 0,-3-2-10 0,-2-4-2 15,-5 2 0-15,-3-1 3 0,1 0 6 16,-5 1-5-16,-4 1 0 0,-5-2-5 0,2 2-7 0,-8 1 7 0,0 1-4 16,-2 5 3-16,-5 1 0 0,1 3-11 0,-1 5 7 0,-3 3-7 15,4 4-1-15,0 3 0 0,2 0-13 16,3 4-14-16,2 5-19 0,5 0-23 15,7 3-29-15,4 2-35 0,3 1-43 0,12-4-132 16,-2 1-486-16,-1-6-881 0</inkml:trace>
  <inkml:trace contextRef="#ctx0" brushRef="#br0" timeOffset="490660.1302">5816 16978 2298 0,'0'0'375'0,"0"0"-115"16,0 0-69-16,0 0-25 0,0 0-40 0,0 0-41 0,0 0-31 15,0 0-6-15,0 0-16 0,0 0-4 16,0 0-1-16,0 0-7 0,-87 121-2 0,90-102-5 16,6 1-6-16,2-2 1 0,2-1-3 0,2 0 1 15,3-1 1-15,4 0-4 0,4-3 2 0,-2-3-4 16,5-3-2-16,-1-4 1 0,-2-3 4 16,1 0 1-16,-1-3-3 0,-1-6-5 0,-5-2-1 15,1-2-2-15,-3-4 8 0,-6 1 2 16,0-1 3-16,-1-1-1 0,-3-1-8 0,-1-2 4 0,-4 2-3 15,-3-1 5-15,0 2 7 0,0-1-5 16,0 1 0-16,-3 3-6 0,-2 3-2 0,3 2 12 16,0 3-7-16,-1 3 5 0,0 3-5 15,2 0-10-15,0 1 5 0,1 0-6 0,-1 5 6 16,-2 6 4-16,0 2 2 0,1 6-2 0,0 2-8 16,2 1-3-16,0 0 0 0,2-1 5 15,6 0 7-15,3-1-2 0,2-1 2 0,5-2-7 16,4-3-3-16,5-2 5 15,2-5-3-15,-3-1 2 0,3-6-2 0,1 0-2 16,-1-9-5-16,-1-4-2 0,-3-2 7 0,3-2 2 0,-5-3 9 0,1-1 4 16,-7-1-6-16,1-3 1 0,-6-1-4 15,-1-3 2-15,0 2 7 0,-4-2-1 16,0-1 6-16,-5 0-2 0,-2 0-3 0,0-1 9 0,0 4-3 16,0 4 11-16,-2 4 2 15,-5 6-4-15,4 3 1 0,-3 4-7 0,4 3 1 16,0 2-9-16,-3 1 2 15,4 0-5-15,0 3-5 0,-1 7 3 0,0 2-7 16,-3 5 1-16,3 6 2 0,2 2-4 0,0 2 6 16,0 3-2-16,3 0-4 0,4 0 11 0,3 2-12 15,-1 1 7-15,-2 2-3 0,5 1-15 0,-6 0-15 0,3 2-35 16,0-2-35-16,1 1-53 0,-2-2-85 0,-2-10-324 16,-2-8-1128-16</inkml:trace>
  <inkml:trace contextRef="#ctx0" brushRef="#br0" timeOffset="490923.1926">6582 16975 2614 0,'0'0'245'16,"0"0"-46"-16,0 0-38 0,0 0-35 0,0 0-24 16,0 0-24-16,0 0-31 0,0 0-16 0,133-95-16 15,-96 87-7-15,5 0 1 0,1 2-5 16,5 2 0-16,2 1-12 0,2 0-36 0,1 0-64 15,1 0-153-15,-13 1-678 0,-17-1-818 0</inkml:trace>
  <inkml:trace contextRef="#ctx0" brushRef="#br0" timeOffset="492013.5014">5296 18097 1538 0,'0'0'214'0,"0"0"41"15,0 0 12-15,0 0-29 0,0 0-17 0,0 0-60 16,0 0-49-16,0 0-16 16,0 0-16-16,0 0-2 0,0 0-4 0,0 0-14 15,0 0-16-15,0 0-21 0,-22-50-1 0,24 41-12 0,7-2 4 16,2-2 12-16,4-3-32 16,5-4 21-16,6-2-22 0,3-2 7 0,12-10 22 0,11-6-12 15,7-7 1-15,2-2-19 16,-8 5 4-16,-9 3-5 0,-9 4 17 15,-6 1 5-15,-2 2-8 0,-6 4 10 16,-6-2-4-16,-1 5-4 16,-7 1 13-16,-3 5-10 0,-2 3 4 0,-2 7 8 15,0 1-11-15,-2 5 9 0,-3 2-8 0,1 2-3 0,-4 1-2 0,1 4-8 0,-3 9 3 16,-2 4-6-16,-3 10-1 0,-4 3-2 0,3 5 1 0,-1 2 5 16,0 2-5-16,5 2 4 0,4-6-3 15,6-3-6-15,2-6 23 0,0-6-13 0,5 2 10 16,3 0 2-16,8-3-22 15,0 0 13-15,6-5-13 0,3 1 5 0,5-7 14 0,1-5-13 16,2-3 17-16,2-3-8 16,5-12-11-16,4-7 6 0,-1-9-15 0,0-4 10 15,-12 1 1-15,-8 0 6 0,-6 2 6 0,-2 1-6 16,-4-3 6-16,-1 3-3 0,-1 0 3 0,-2 5 3 16,-2 2-10-16,-1 4 8 0,-1 1-7 0,-1 5-1 15,-2 2 13-15,0 4-8 0,0 5 6 0,0 3-3 0,0 0-14 16,0 3 3-16,0 6-5 0,0 5 4 0,0 6 5 0,0 4-2 0,0 2 2 15,1 1-9-15,1 1 3 16,4-2-3-16,1 2 1 0,-2 0 9 0,4 1-8 16,1 0 5-16,-1-5-5 0,-1-4-7 15,1-6 13-15,-3-3-12 16,4 1 2-16,0-1 0 0,0-2-32 0,2-1 2 0,1-2-12 16,3-2 13-16,-4-3 25 0,6-1 4 0,2-7 8 0,2-9-23 0,5-4-2 15,-4-2 4-15,-4 1 9 0,-3-3 17 0,-3 4 3 16,0-1 1-1,-3 0-4-15,2 0-1 0,1 4 5 0,-1 2-6 0,-4 5 5 0,0 2 1 16,0 4-8-16,-1 2 6 16,-3 2-5-16,5 0 1 0,-2 1 4 0,-2 8-3 15,3 5 1-15,1 5-4 0,1 0-7 0,0 3 3 16,3-1-2-16,3-1 6 0,-2-3 2 0,2 0 2 16,-2-7 13-16,-1 1-9 0,4-3 4 0,1 0-2 15,3-1-10-15,2-3 12 0,7-4-10 16,5 0-9-16,2-10-7 0,-1-5 0 15,-6-3 13-15,-7-4 6 0,-2 3 10 16,-2-1-6-16,-5 3-1 0,1-5 13 0,-7 3 5 0,-3-1 12 0,-2 3 7 16,-3 3-5-16,-2 0-5 0,2 5-10 0,-2 2 0 15,-4 3-6-15,3 1-2 16,-4 3 3-16,-1 0-14 0,-5 9 3 0,1 2-9 0,-4 4-4 16,2 2 11-16,0 3-8 0,0 2 6 15,6 2-4-15,1-2-7 0,3 0 3 16,4-3 0-16,2 2 2 0,0-7 5 0,3-1-2 0,2-3 18 0,1-3-21 15,3 2-13-15,1-1-16 16,2-2-21-16,4 0 6 0,2 1-18 0,0-3-27 16,1-2-43-16,2-2-70 0,-3 0-179 0,-5-1-558 15,-4 0-698-15</inkml:trace>
  <inkml:trace contextRef="#ctx0" brushRef="#br0" timeOffset="492289.4122">5628 17595 1600 0,'0'0'618'15,"0"0"-495"-15,0 0 24 0,0 0 3 0,0 0-24 0,0 0-21 16,0 0-30-16,0 0-8 0,0 0-19 15,0 0-23-15,156-9-11 0,-111 9-7 0,5 0 1 16,2 0-10-16,5-1-50 0,-2-1-127 0,-10 0-459 16,-14 1-1025-16</inkml:trace>
  <inkml:trace contextRef="#ctx0" brushRef="#br0" timeOffset="494321.5871">8134 17534 615 0,'0'0'610'0,"0"0"-324"0,0 0 17 15,0 0-16-15,0 0-30 0,0 0-57 16,0 0-66-16,0 0-33 0,0 0-15 0,-121-38-14 16,102 38-6-16,-3 0-9 0,-1 0-8 15,-5 2-5-15,-1 3 1 0,-2 1-6 0,-1 5 0 16,0 0-8-16,-5 5-7 0,5 3 6 16,0 1-1-16,1 3 5 0,4 1-4 0,6 2-13 15,7-2-12-15,3 1-9 0,3-4-2 0,6-2 1 16,3-4 18-16,-1-2 4 15,4 1-6-15,7-1-5 0,5 1-15 0,0 0 1 16,10-4 17-16,-2-1 4 0,9-4-4 0,2-2-4 0,2-3-12 16,3-5 2-16,7-8 8 0,8-8-13 0,-2-3 0 15,-3-2-5-15,-15-3-1 16,-8 4 9-16,-8-2 3 0,-4 3 5 0,-1-3 4 0,-7 2 6 0,0 3 2 16,-6-1-3-16,-1 4-6 0,0 0-3 15,-4 3 2-15,-4 2 1 16,0 3 5-16,-3 2-7 0,-1 3 0 0,0 1 0 15,-2 4-6-15,0 0 2 0,-2 1 7 16,2 4-4-16,-3 5 0 0,2 4 0 0,-2 3-8 0,2 0 4 0,-1 5 2 16,3 4 2-16,3 1 0 0,0 1-2 0,3 1-6 15,6 0 1-15,1-3 0 0,0-3-3 0,3-3 12 16,5-3 4-16,-1-4-8 0,4 1 8 16,1-1-6-16,1-1 2 0,7-2 13 15,0-1-13-15,7-4 1 0,0-3-8 0,4-1 1 0,5-8 8 16,10-7-10-16,-2-5 5 0,-3-1 1 15,-3-2-4-15,-13 3 6 0,2 0-4 0,-5 1 0 16,-1 0 0-16,-1 3 12 0,-1 3-5 0,-2 3-5 16,-3 3 1-16,-3 2-7 0,1 2 5 0,-3 3 1 15,1 1-2-15,1 6 3 0,-2 3-7 0,0 3-2 16,2 2 2-16,-2 0 1 0,-1 0 6 0,1 2 4 16,-4 0-8-16,2-3-2 0,-4-1-3 15,2-1-1-15,-2-4 20 0,-1-3 2 0,5 1 4 0,-4-1-8 16,4 0-8-16,-3-3-10 15,4 2-2-15,1-4 18 0,2 0-13 0,2-3-2 0,5-5-8 16,0-5-8-16,-4-1 7 0,4 0 10 0,-4 2 12 16,4-1-1-16,2 2-1 0,-1-1-4 15,-1 2-5-15,2 0-1 0,-3 1 0 16,0 4 6-16,1 2 6 0,-3 2-4 16,3 1-2-16,-2 0-6 0,0 0-1 0,3 0 5 15,-2 3 0-15,-1 0 4 0,2 0-6 0,0 2-1 0,-2-1 3 16,1-1-6-16,3 0 10 0,0 0 4 0,1-2-3 0,-2-1 0 15,2 0-9-15,0-4 0 0,-2-1 2 16,1-2 8-16,-4-1 3 16,0-3 0-16,1-2 0 0,-2-1-4 15,2 0 4-15,-5-5-3 0,-1 1 0 0,-1-1 7 0,-1-1-7 16,-3 0 4-16,-3-2 0 0,-1 2-3 0,2-1 6 16,-4 1 2-16,0 3 4 0,0 2-1 0,-5 3-3 15,-3 2 3-15,3 3-4 0,-5 3 1 0,-2 1 1 16,-4 3-6-16,-2 0-2 0,2 6-4 0,-5 4-6 15,2 1 2-15,2 0-1 0,0 5 6 16,6 1-1-16,6 1-2 0,2-1-2 0,5 2-6 0,1 1 5 16,6 0 1-16,3 2 1 0,7 1-2 0,1 2-2 15,1-3-5-15,1 1 2 0,3 0 5 0,0-1 2 16,-3 1 2-16,0-4 1 0,-3-2-6 0,-3-2 8 16,-3-3 2-16,-2 4-6 15,1-2 15-15,-1 1-15 0,-1 1-9 0,-1-2 5 16,-1 0-15-16,-2 0 2 0,-3-3 24 0,-1-1-14 0,0-2 11 15,-2-3-9-15,0-1-13 0,-2-2 6 16,0-1-3-16,-2-1 17 0,-2 0-10 16,3-1 6-16,-4-5-16 0,6-1-25 15,-1-4-5-15,2-2-12 0,0-4 20 0,10-6 14 0,4-6-10 0,6-6 14 16,4-1-10-16,2 2 8 0,-2 4 26 16,1 4 0-16,-1 3 4 0,1 2-4 15,-1 3 1-15,-2 6 5 0,-1 3 10 0,-3 1 12 16,-3 4 9-16,-3 2-3 0,-5 2-5 0,1 0-3 15,-1 1-8-15,-4 6-3 0,3 1 5 0,-3 6-5 16,0 2-4-16,-2 3 3 0,-1 0-8 0,2 2-4 16,-1-3 3-16,2 1-9 0,-2 1 6 15,2-2 1-15,1-2-7 0,-1-3 3 0,0-3 5 16,2-3 9-16,0-1 15 0,2 0 4 16,0-1-15-16,2-3-14 0,2-1-7 0,4-1-8 0,4-6 2 15,0-1 8-15,1-5-2 0,-3-1 9 16,-2-1 0-16,1-1-8 15,-2 0 10-15,2-3-16 0,-2 2 15 0,-3 2 2 16,3-1-9-16,-3-1 15 0,0 4-17 0,0 2 3 0,0-1 5 0,-1 5-14 0,1 2 10 16,-1 1-5-16,0 3-6 0,2 0 9 15,-2 1-4-15,0 5 6 0,-1 3-2 16,-3 1-3-16,3 1-1 0,-2 1-6 0,2 1 7 0,0 0-3 16,0 0 4-16,0 0 5 0,0 2-8 15,0-3 11-15,1-1-9 0,1-5-3 0,-1 1 7 16,2-2-10-16,0-3 8 0,-1-2-4 0,1 0-8 15,-1-4 2-15,1-3 1 0,1-1 10 0,-1-1-1 16,0-2 2-16,-2 0-3 16,0-2-7-16,1 2 5 0,0-2 5 15,0 2-6-15,3-1 9 0,-1 2-6 0,1 2-4 0,-2 0 3 0,2 2-5 16,-3 1 7-16,0 3-1 0,1 1-1 0,-2 1-3 16,0 0-8-16,1 1 4 0,-2 3 1 0,-2 3 6 15,0 0 2-15,0 3-9 16,0-2 9-16,-3 2-8 0,3-2 2 0,-4 0 10 15,4 1-7-15,-4-1 10 0,3 1-5 16,0-2-6-16,0 0 2 0,0-2-5 0,1-2 5 0,0 1 4 16,-1-3-3-16,2-1 1 0,1 0-5 0,-1 0 0 15,0-4 4-15,-1-1 1 0,3-1 5 16,-2-1 0-16,1 0-1 0,1 0-8 0,0 2 0 16,-1-1 4-16,2 2 0 15,-2 1 4-15,0 1-5 0,0-1 0 16,2 3-4-16,-1-2-2 0,2 0 8 0,3 1-6 15,1 1 10-15,3 0 1 0,0 0-5 0,-3 0 5 0,3 0-2 0,-1 0 6 0,-2 0 6 16,0 0-7-16,1 0 6 16,-4 2-6-16,2 1-5 15,-1-3 12-15,1 3-6 0,-1-2 3 0,-1 1 2 0,-5 0-10 0,-2-1-2 0,-1 1-6 16,-3-1 2-16,1-1-1 0,-2 0-5 0,-1 3-11 16,1 0-23-16,-1 0-24 15,0 0-42-15,0-2-60 0,-1 2-185 0,-3-2-793 0,3 0-538 16</inkml:trace>
  <inkml:trace contextRef="#ctx0" brushRef="#br0" timeOffset="495076.1913">11900 17558 1843 0,'0'0'839'16,"0"0"-651"-16,0 0 8 0,0 0-21 0,0 0-41 0,0 0-41 15,0 0-47-15,0 0-21 0,0 0-9 16,0 0 1-16,0 0 3 0,0 0-4 0,0 0 1 16,0 0-12-16,-35 89-1 0,35-70 1 15,1 0-5-15,3-1 5 0,3-2-4 0,1-2-5 16,0-4 9-16,3-2 5 0,0-1 17 0,0-2-4 15,2-1-19-15,7-1 3 0,4-3-24 16,2 0-7-16,0-4 5 16,-7-4-8-16,-4-5 1 0,-3 2 11 0,-2-1 0 15,-2-4-6-15,-2 2 4 0,-1-1 7 0,0 0-9 0,0-3 15 16,-4 0-3-16,2 1-2 0,-2-2 16 0,-1 1-6 16,0 4 6-16,0-1 1 0,0 5-12 0,0-1 8 15,0 3-8-15,0 0 1 0,0 1 10 16,0 1-7-16,5 3-5 0,5-4 1 0,5 0-11 0,4-1 2 15,7-2 4-15,4-1 6 0,2-5 1 16,4 2 7-16,1-2-1 0,2 1-7 16,-2-3 10-16,-1-2-7 0,-2-3 5 15,-3 0 4-15,-5-2-8 0,-3 0 8 0,-6-2-2 0,-2 0 0 16,-5 1 16-16,-5 3 1 0,-1 3 10 0,-4 2 3 0,-3 2-8 16,-4 4 2-16,-2 1-4 0,-2 3 1 15,-2 3-2-15,0 4-1 0,-1 1-4 0,0 0-12 16,-2 9 5-16,0 3-16 0,-3 7 7 0,2 6 5 15,-2 4-12-15,2 4 15 0,4 2-9 0,2 5 1 16,4 1 12-16,2 6-10 0,2 0 2 0,4 6-4 16,-1 1-10-16,3 2 2 0,2-9-6 15,1-3 9-15,-2-5 23 0,1-1-4 16,-1 1-2-16,-1 6-21 0,0 1-30 0,1 4-14 16,-4-1-11-16,0 2-14 0,1-5-36 0,-1-3-40 15,-4-5-52-15,0-9-80 0,-1-4-185 0,0-8-632 16,3-10-331-16</inkml:trace>
  <inkml:trace contextRef="#ctx0" brushRef="#br0" timeOffset="495404.1436">12357 17835 1221 0,'0'0'977'0,"0"0"-635"0,0 0-97 0,0 0-31 0,0 0-25 15,0 0-54-15,0 0-21 0,0 0-45 16,129-50-36-16,-74 38-6 0,10 2-32 0,8 1 14 15,-6 2 2-15,-5 2-16 0,-8 0-12 0,-2 1-52 16,2 0-68-16,-2-1-167 0,-12 0-759 0,-15 2-665 0</inkml:trace>
  <inkml:trace contextRef="#ctx0" brushRef="#br0" timeOffset="496338.8378">13490 18088 1567 0,'0'0'257'0,"0"0"-4"0,0 0 10 16,0 0 1-16,0 0-24 0,0 0-64 0,0 0-29 15,0 0-44-15,0 0-36 0,0 0-9 0,0 0-17 16,-19-119 0-16,33 99 8 0,1-2-14 0,12-8-13 15,10-8-16-15,12-3-16 0,4-5-3 16,-1 6 8-16,-4 1 3 0,-3 4 11 0,-2-1 3 0,-2 0-8 16,-4-3 5-16,-1 0 0 0,-5-1 2 15,-4-1 6-15,-5 2-6 0,-3 0-2 16,-6 1 1-16,-2 2-3 0,-4 4 8 0,-4 6-2 0,-1 4 0 16,-3 7 3-16,1 5-6 0,-1 3 5 15,-1 3 1-15,-2 4-1 0,-2 0-2 0,-3 6-9 16,-1 9-2-16,-3 6-12 0,-3 9 6 15,1 4 3-15,-2 5-4 0,4 5 8 0,0 1-7 16,4 3-6-16,1-1 6 0,2-2-5 0,8-2 5 16,-2 0 7-16,9-4-5 15,3-7 3-15,3-5-11 0,-2-9 10 16,2-5-2-16,1-2 10 0,4 0 19 0,2-4-19 0,4-5 10 16,7-2-18-16,5-5-19 0,6-10 10 0,-4-3-6 15,-5-5 9-15,-10-2 13 0,-5 1-9 0,-1-4 4 16,-2-3-4-16,-3-4 5 0,1 2 7 0,-2-1-2 15,-1 2 0-15,-3-1-6 0,-3 2-4 0,0 4 1 0,-1 1 4 16,-1 3 3-16,-3 6 1 16,0 4 0-16,0 5-6 0,-1 4-4 0,0 3 0 15,0 1-7-15,0 6 2 16,-1 7 3-16,0 6-3 0,-2 4 6 16,-4 4-6-16,5 0 2 0,1 1 6 0,0 1-5 0,1 3 7 15,0-1-6-15,2 2-7 0,1-1 2 0,5 1 0 0,1-3 5 16,-2-4-6-16,5-2-10 0,0-4-10 0,0-6-10 0,0-6 6 15,4-6 8-15,-2-2 11 0,3-2 0 16,0-6-2-16,1-2-6 0,6-5-7 0,-2-2 2 16,1 0 11-16,-3-1-2 15,3-1 14-15,-1 1 1 0,-4 0-4 16,1-3 9-16,-1 1-1 0,-5 3 6 0,2 1 0 0,-3 4-2 0,-2 5-3 0,-5 3-7 16,3 1 2-16,-4 3-4 0,-1 0 2 15,0 3 9 1,-2 5-1-16,2 2 4 0,1 2-6 15,-2 1-3-15,3 0 4 0,1 2 1 0,3 1 3 0,3 2 1 0,6-3-4 16,4-2 1-16,3-2 2 0,2-3 3 0,7-2 4 0,-2-5 1 16,4 1-2-16,2-2-3 15,2-2-6-15,0-6 0 0,2-1 5 0,-2-3 5 0,0 0 5 16,-5-1-3-16,0-2-6 0,-5-1 3 0,-6-2 4 16,-2 1 7-16,-3 1 8 0,-5 2 4 0,-7 2 0 15,1 3 2-15,-7 0-2 0,-1 4-1 16,0 0-1-16,-4 2-8 0,-4 3-7 15,-2 0-11-15,-7 3-8 0,2 5 1 0,-7 5 1 0,-3 1 6 16,4 5 1-16,0 3 1 0,0-1-5 16,8 4-9-16,2-1 3 15,3 1-3-15,2 1 3 0,5-5 5 0,2 0-5 0,-1-4 19 16,7 0-12-16,1-1 2 0,1-1-5 0,2 0-28 0,2-1-9 16,0 0-31-16,5-3-27 0,-1-1-20 0,-2-4-42 15,4-2-57-15,-2-4-174 0,-5 0-829 16,-4 0-347-16</inkml:trace>
  <inkml:trace contextRef="#ctx0" brushRef="#br0" timeOffset="496610.2866">14039 17379 2103 0,'0'0'199'0,"0"0"-6"0,0 0-9 16,0 0-23-16,0 0-20 0,0 0-35 15,0 0-33-15,0 0-23 0,0 0-22 0,131 2-14 0,-87-1-8 16,5 0-2-16,6 1-5 0,2-2-37 16,4 1-98-16,-13 0-351 0,-16-1-1178 0</inkml:trace>
  <inkml:trace contextRef="#ctx0" brushRef="#br0" timeOffset="498497.666">17035 17119 1405 0,'0'0'644'0,"0"0"-418"0,0 0 40 0,-2-145-25 16,-4 119-19-16,2 4-24 0,-6 4-43 0,0 4-33 15,0 5-25-15,-2 5-27 16,-2 4-14-16,0 2-19 0,-3 10-12 0,-1 9 4 0,-3 4-3 15,-1 8 5-15,1 6-2 0,3 6-7 0,1 6-2 0,2 3-8 16,3 7 3-16,0 5-5 0,4 4 2 16,-2 3-5-16,2 2-10 0,4-9 2 15,0-6-10-15,2-6 27 16,4-7 1-16,-2 5-9 0,2 3 0 0,-2 3-26 16,3 1-3-16,0 1 14 0,1-3-4 15,-1-2 17-15,-3-5-5 0,1-7-19 16,-1-2 17-16,-2-7-24 0,-2-11 15 0,1-2-4 0,1-8 1 0,0-8-7 15,-4 8-35-15,2-5-18 0,-5 1-70 0,-3 1-87 0,-3-8-99 16,4-1-256-16,2-1-704 16</inkml:trace>
  <inkml:trace contextRef="#ctx0" brushRef="#br0" timeOffset="500200.1941">16446 17745 770 0,'0'0'130'15,"0"0"95"-15,0 0 66 0,133-69 35 0,-84 49-45 16,2 4-68-16,2-1-34 0,7 5-35 16,2 3-15-16,4 2-23 0,-3 3-26 0,-2 1-15 15,-4 3-22-15,-6 0-8 0,-5 5-9 0,-6 4-3 16,-6 0-1-16,-5 0-4 0,-5 2 7 0,-7 2-7 16,-7 1 14-16,-2 0 10 0,-6 1 1 15,-2 2 14-15,0-3-14 0,-4-1-6 0,-2-2 15 0,1 0-13 16,-2 0-3-16,-1 2-3 0,-2 0-36 15,2 0 6-15,1 2-7 0,-1-1 4 16,0 1 15-16,3-4-10 0,1 1 1 0,2-3-21 16,2 0 0-16,0 0-3 0,0-2 11 0,2-2 19 15,6 1-8-15,2-2 7 0,0-1-15 0,2-1-12 16,4-2 8-16,-2 0-13 0,3-1 10 0,0-5 6 16,0-2-19-16,2-1 18 0,-1-3-16 0,-3 0 18 15,2-3 19-15,-4-1-2 0,2-3 10 16,-1-4-21-16,-5 0-17 0,-1 1-4 15,-5 2 4-15,-2 6 7 0,-1 2 11 0,0 4 8 0,-2 1-3 16,-1 1-2-16,0 3 15 0,1 2-14 16,0 1 6-16,0 0-4 0,-1 4-18 15,0 6 11-15,1 0-10 0,1-1 4 0,0 2 7 0,1-2 10 16,0-1 4-16,0 2-10 0,3-1-2 16,3 3-19-16,4-1 7 15,1 0 16-15,2 0-6 0,5 1 10 16,3-3-16-16,2-1-6 0,6-2 14 0,3-3-17 0,-1-2 13 0,6-1-4 15,-3-1-9-15,4-7 16 0,1-3-12 16,5-8-1-16,8-7 0 0,4-5-6 0,-4-4 7 0,-8 1 1 16,-8 1 6-16,-4-2 4 0,-2-3 0 15,-1-5 11-15,-2-1 0 0,-5-1 2 0,0-4-2 0,-4-1-8 16,-3 1 10-16,-5 1-6 0,-4 4 8 0,-1 5 8 16,-4 6-6-16,-1 5 14 15,0 6-1-15,-1 6 1 16,-5 4 10-16,3 5-11 0,0 5 0 0,-2 2-14 0,1 3-14 15,-2 9-4-15,-3 7-4 0,-1 3 6 0,-1 8-2 0,1 4 4 16,0 5-4-16,0 5-8 0,4 4 8 0,-2 3-9 16,2 4 3-16,0 0 6 0,1 3-12 15,2-1 9-15,3-10-5 0,0-5-5 16,0-10 27-16,1-5-7 0,7 0 6 0,2-1-1 0,2-1-33 0,3-3 4 16,3-3-12-16,3-4 13 0,3-3 13 15,1-5-5-15,1-7 0 0,3 0-18 0,-1-11-4 16,5-4 3-16,5-9 12 0,6-10-4 0,2-5-1 15,-4-7 8-15,-6 2-1 0,-7 0 10 0,-5 0 13 16,-1-3-8-16,1 0 7 0,-4-2 3 16,-4-4-10-16,0 0 8 0,-4 0-7 15,-3-2 4-15,-3 6 5 0,-2 4-3 0,-1 3 2 0,-3 5-5 16,1 1 3-16,-1 7 4 0,0 6 1 0,-1 2 14 16,1 9-7-16,-2 4 3 15,2 2-4-15,-1 5-19 0,0 1 6 16,0 5-13-16,-2 9 5 0,0 7 4 0,-1 8-11 0,-1 7 9 0,2 3-9 0,1 4 4 15,1 1 7-15,1 6-7 16,-2 6 2-16,2 3-8 0,0 1-4 16,2 2 0-16,-1 0-11 15,4-4-5-15,4-7-22 0,2-8-25 0,-1-8 2 0,5-8-14 0,3-1 7 0,6-2 8 16,3 0-9-16,3-5 10 0,4-1-14 16,1-6 23-16,2-3 1 0,-1-7 14 15,3-2 41-15,-4-3-6 0,7-12 26 0,3-7-14 16,-2-6-13-16,-2-5 9 15,-12 1-4-15,-8 1 25 0,-5 0 9 0,-6 1 11 0,-2 2 17 0,-6 1 7 0,0 4 13 16,-2 3 0-16,-2 6 1 0,-3 3 2 0,-1 2-13 16,0 4-7-1,-2 3-21-15,1 1-14 16,0 1-5-16,-2 2-11 0,0 6 2 0,2 4-4 16,-1 4-5-16,2 1 1 0,5 2-5 0,-2 1 3 0,3 1 5 0,0 3-3 0,4-2 1 15,6 0-5-15,3-2-4 0,4-4 2 16,4 1 4-16,-1-4 6 0,6-2-1 0,3-3-1 0,-2-4-5 15,2 0-6-15,1-4 0 0,-4 0-5 16,0-1 3-16,0-4 0 0,-2-1-5 0,-3-1 4 0,0-5-1 16,-5-2 6-16,2-2 10 0,-3 1 0 15,-2 0 3-15,1-3-4 0,-4 0-3 16,2 0 3-16,-2 2 1 0,-1 1 9 16,0 3-2-16,-4 1 2 0,1 2-3 0,-2 2-8 0,-2 1 4 15,1 2-3-15,-2 3 6 0,-1 1-3 16,0 1-5-16,0 5 1 0,2 1-7 0,0 3 4 0,-1 2 3 15,1 3-2-15,1 1 1 0,2 2-1 0,1 0-6 16,3-1 3-16,5-2-1 0,0 0 7 16,5 0 4-16,5-1-5 0,-2-1-2 15,3-2-13-15,4-4-4 0,-2-2-9 16,-1-1-8-16,3-3-6 0,-3-1-12 0,-1 0-1 16,0-3-7-16,-1-4 4 0,-2-2 11 0,-2-2 8 0,1-1 15 0,-2-1 6 15,-2-1 3-15,-1-1 8 0,0-1 0 16,-3-1 14-16,-2 0-1 0,-1-1 2 15,0 1 1-15,-1 1-7 0,-1-4 4 0,0 2-1 16,-2 2 4-16,1 2 4 0,-3 1 2 0,3 4 4 16,-3 2-3-16,2 1 2 0,-3 3 2 0,1 0-5 0,0 2-1 15,0 1-4-15,1 0-9 0,1 0 4 16,0 1-2-16,4 3 4 0,5 1 10 16,0 0-2-16,8 1 5 15,6 2-7-15,9 1-4 16,4-3 1-16,8 3-5 0,2-2 6 0,4 0-1 0,2-2-4 0,3-1-1 0,0-3-2 0,3-1-2 0,0-1 1 15,-2-4 3-15,-1-2 4 0,-3-2-3 16,-2-4 0-16,-4-2-3 16,-4-4 8-16,-3 1 4 0,-9-4 3 0,-5 0 3 0,-4-3-5 15,-10-2 1-15,-5 0 4 0,-7-2 1 0,-5 2 2 16,0 1 2-16,-9 2-5 0,-1 5 1 0,-1 2-5 16,-1 5 0-16,-6 3 1 0,2 5-1 0,-3 4 3 15,-4 0-8-15,-1 4-5 16,2 5-7-16,-2 2-2 0,0 4 5 0,3 4-2 0,2 2 3 15,4 7-3-15,0 2-6 0,5 2 3 16,1 3-2-16,3 1 3 0,2 4 9 0,2 4-5 0,4 1-5 16,-2 3-6-16,4-5-7 0,-2-4 6 15,3-5 18-15,-1 1-8 0,0 0 6 16,2 5-1-16,-5 2-27 0,2 4 12 0,-1 4 2 16,0-2-11-16,-1 1 13 0,-1 1-25 0,-7-6-42 15,4-8-32-15,-6-4-65 0,1-10-70 0,6-11-318 16,0 1-748-16</inkml:trace>
  <inkml:trace contextRef="#ctx0" brushRef="#br0" timeOffset="501005.0726">23318 17628 622 0,'0'0'666'0,"0"0"-485"0,0 0 64 0,0 0 36 0,66-127-7 0,-61 103-7 15,-3 0-71-15,-2 2-48 0,-2 0-30 0,-6 3-26 16,-4-2 0-16,-4 3-7 0,-6 2-12 15,-2 1-8-15,-6 6-18 0,-3 3-6 0,-6 6-5 16,-4 0-8-16,-3 11-3 0,1 7-13 0,-3 3-2 16,3 6-3-16,0 3 0 0,5 2 3 0,5 3-2 15,6-1-2-15,7 3-7 0,7-1-2 16,10-2-3-16,5 1 3 0,8-2 4 16,6-4 4-16,5-5-7 0,2-6 13 15,1-4-15-15,8 0 10 16,2-3 10-16,6-1-12 0,4-2 14 0,10-6-20 0,10-3-4 0,4-8-4 0,-5-8 0 0,-16-4 10 15,-8 0 2-15,-12-1 4 0,0-2-2 16,-5 0-7-16,-4 0 8 0,0-1-3 0,-6 6 8 16,-5 1 6-16,1 5-3 15,-5 2 8-15,-1 5 1 0,0 1 4 0,0 5 3 0,0 0-10 0,-1 3-5 16,-2 5-10-16,-5 9-5 0,0 2 4 16,0 7-3-16,1 5 6 15,-2-2 5-15,3 0-3 0,3-1 12 16,1-2-10-16,1 5-3 0,-3 4-7 0,3 5-6 0,1 3 9 0,0 3-11 15,0 1 23-15,0 2-26 0,0-3-10 0,1-1 10 16,-1-3-41-16,4-4 13 16,-2-6-41-16,1-3-49 0,3-5-48 15,-2-5-120-15,4-6-284 0,-5-6-835 0</inkml:trace>
  <inkml:trace contextRef="#ctx0" brushRef="#br0" timeOffset="502458.156">23966 17501 2441 0,'0'0'325'0,"0"0"-127"0,0 0-14 0,0 0-20 15,0 0-29-15,0 0-38 0,0 0-41 0,0 0-27 16,0 0-14-16,0 0-9 0,0 0-3 0,0 0-2 16,0 0 1-16,0 0 5 0,-29 78 1 0,40-51-1 15,-1 0-9-15,5-1-4 0,0-3 5 0,1-2-3 16,-1-5 11-16,0-3 8 0,-1-3-6 0,-1-1-6 15,6 1-22-15,3-2-10 16,2 0-5-16,1-2 6 0,3-2 15 16,1-1-19-16,-1-3 3 0,8-2 4 0,1-7-1 15,-2-6 15-15,1-2 2 0,-11-3 3 16,-5 1-1-16,-4-1 7 16,-4 2-4-16,-3 1 5 0,-5-1 7 0,3 3 2 15,-6 4 6-15,-1 1 5 0,0 3-3 0,0 2 9 0,-2 1 6 0,-4 3-11 0,2 1 0 16,-2 0-10-16,1 5-13 0,-2 1 1 0,-2 5-3 15,0 2 2-15,2 4 10 0,1 0-4 16,-1 2-3-16,5-1-8 0,1-1-1 16,1 0 3-16,0-3 11 0,1 0 8 0,0 1-13 15,8 0 0-15,-1 1-13 0,2 0-17 0,4-1-4 0,1 0 1 16,1-3 11-16,3-2-5 16,5-4 9-16,0 0-9 0,-1-5-12 0,2-1 32 15,-1-1 9-15,-1-6-5 0,3-3-1 0,-2-1-11 16,4-6-4-16,2-4 9 0,2-2 2 0,-2-2 2 15,-7 1 2-15,-2 3 2 0,-3 0 4 0,-6 2-6 0,-2-3-7 16,0 3 9-16,-2 3 10 0,-5 2-3 16,1 3 7-16,-4 3 0 0,-2 1-3 15,2 2 12-15,-2 4-2 0,-2 1-3 0,-3 1-7 0,-4 10-9 16,2 1-4-16,-1 5-2 16,0 3 2-16,5 3 6 0,-1-1 8 0,6-1-10 15,0-3 0-15,0-2-2 0,0 2 0 0,8-1-6 0,0 3-3 16,4-1-5-16,1 1-12 0,7-2 10 15,4-2-15-15,2-1-6 16,2-3 4-16,2-5-18 0,1-3 13 16,0-4-8-16,-1 0-5 0,0-7 23 0,-3-3 10 0,0-5 26 0,3-8 18 0,1-8-4 0,-3-8-18 15,-1-6-8-15,-7-1-10 16,-3 3 8-16,-1 0 23 0,-2 2 11 16,4-2 4-16,-2 0 6 0,1 0 0 0,0 4-1 0,-1 3 1 15,1 7 1-15,0 6-3 0,-3 7-8 16,0 5-4-16,0 5-12 0,-2 5-4 0,-1 1 1 15,-1 8-3-15,1 6 1 16,-3 5-6-16,-1 6-3 0,0 2 1 0,0 4-3 0,-2 4 5 0,-1 3 3 16,-2 3-8-16,-2 2 4 0,0 3-6 15,-3-6-9-15,0-5 0 0,-1-3-12 16,2-5-6-16,0 0-9 0,-4 1-15 0,5-2-12 0,-1-1-10 0,0-2 10 16,0-5 7-16,2-3 23 0,0-5 12 0,0-5 1 15,4-5 8-15,2 0-2 16,4-6 9-16,0-4 12 15,4-4 3-15,-2-3 5 0,6-2-9 0,3-6-8 0,5-5 1 0,2-4-3 16,3 3 11-16,-4 7 5 0,-4 5 2 0,-1 5 3 16,0 4 0-16,1 0 5 0,-3 3 4 0,0 5 5 15,-2 2 4-15,-2 0-4 0,-1 7-1 16,-2 2-10-16,-2 5-7 0,0 2 4 0,-5 0-5 16,2 0 4-16,-2-1 6 0,0 0-11 0,1 1 7 15,1 2-12-15,2-1-5 0,4 5 4 0,-2-2-8 16,5-1 12-16,3-1-8 0,-1-3-1 0,4-2 14 15,-1-3-8-15,3-2 4 0,-1-4-14 16,2-3-5-16,-1-1-3 0,0 0 5 0,0-6 24 16,-2-3-11-16,2-1 14 0,-1-3-7 0,-4-2-11 15,1-2 9-15,-1 1-5 16,3-6 10-16,1-2 0 0,-2 0-1 0,1 2 16 16,-7 6 0-16,-2 2 8 0,-2 4 8 0,2 2-16 0,0 3-4 15,-2 4-6-15,3 1-7 16,-2 0-1-16,0 1-6 0,0 5 6 0,1 2-2 15,-2 2 0-15,-2 0-2 0,1-2 3 16,-2 0 4-16,1 3-10 0,3 0 10 0,0 3 1 0,2-1-21 16,0 2 23-16,1 1-16 0,4-1-8 0,0-2 28 0,1 1-19 15,-1-2 10-15,5-1-3 0,0-3-18 0,1 1 10 16,1-3-12-16,3 0 22 0,0-2 6 16,1 2-1-16,0-5-1 0,4 2-24 0,1-1 8 15,3-1-6-15,0-1 12 0,1 0 15 0,0 0-11 16,0 0 7-16,2 0-7 0,-2-2-12 15,-2-2 23-15,-1 1-13 0,2-1 28 16,-6 0 0-16,1 0-24 0,-2 0 20 0,0 0-23 0,-1 0 22 16,-1 2 1-16,-1-1-8 15,3 2 0-15,-1 1-17 0,0 0 2 0,1 0-2 0,-1 5-4 16,3 1 17-16,1 1-15 0,-2 1 8 0,6 2-5 0,0-2-18 16,1 5 27-16,4-3-20 0,1 2 17 0,2 0-2 15,1 0-12-15,0-1 10 16,-2-2-15-16,4 0 9 15,-3-2 6-15,-3-2-2 0,-1-1 9 0,1-1-8 0,-2-2-14 16,-3-1 3-16,2 0-3 0,-4 0 23 0,2-1-4 0,1-3 3 16,-2 1-5-16,-2 0-21 0,2-1 18 0,-3 2-10 0,-1 0 14 15,-2 1 9-15,-3 1-24 16,-4 0 21-16,0 0-23 0,-6 0 0 0,-4 0 26 16,-3 0-24-16,-2 3 13 0,-3-1-16 0,-5 2-14 15,-2-1-23-15,0 2-48 0,-6 1-65 16,1-1-230-16,-3-3-932 15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4-12-20T18:31:46.686"/>
    </inkml:context>
    <inkml:brush xml:id="br0">
      <inkml:brushProperty name="width" value="0.05292" units="cm"/>
      <inkml:brushProperty name="height" value="0.05292" units="cm"/>
      <inkml:brushProperty name="color" value="#FF0000"/>
    </inkml:brush>
    <inkml:brush xml:id="br1">
      <inkml:brushProperty name="width" value="0.05292" units="cm"/>
      <inkml:brushProperty name="height" value="0.05292" units="cm"/>
      <inkml:brushProperty name="color" value="#00B050"/>
    </inkml:brush>
  </inkml:definitions>
  <inkml:trace contextRef="#ctx0" brushRef="#br0">770 1391 504 0,'0'0'247'0,"0"0"17"0,0 0 17 0,0 0 23 15,0 0 4-15,0 0-62 0,0 0-18 16,0 0-47-16,0 0-65 0,0 0 4 15,0 0-42-15,0 0-13 0,-104-31-8 0,96 29-3 16,4 1 3-16,-5 0-5 0,1 0-5 16,3-1-7-16,-3 1-10 0,1-1-10 0,3 1-7 0,-3-1-1 15,3 2-5-15,4 0-1 0,0 0-2 16,0 0-3-16,0 0 1 0,0 0 3 0,0 0 1 16,0 0 8-16,0 0 3 0,0 0 6 0,2 2 4 15,8 2 0-15,6 3-19 0,5-2-4 0,3-1 0 16,7 0-6 15,2 0 17-31,5-1-3 0,3-1-3 0,2 0 2 0,4-1 2 0,5 1-2 0,0 0 4 16,5 0-4-16,1 2-4 0,-1-2 6 0,18 2-2 0,9 0-9 0,1-1-4 0,3 1-5 15,-15-1-1-15,-11 0 11 16,-2-1 5-16,-1-1 0 0,0 2-1 0,-2-3-1 16,2 1-2-16,-2-1 0 0,-3 1 0 0,-3-3 1 15,-1-2 11-15,-4 3-8 0,-2-3 2 16,-7 2-5-16,-1-1-7 0,-6 1 8 15,-5-2-3-15,-1 1 5 0,-10 0-5 0,0 1 3 0,-4 1 0 0,-4-2 1 16,-3 2 8-16,-2 1-1 0,-1-1 6 0,3 1-1 0,-3-1-5 16,0 0 1-16,0 0-8 0,0-1 0 15,0 0-1-15,0 1-3 0,-3-1-2 0,0 0-3 16,2-2 2-16,0 3-1 16,-2-2 2-16,0-1 1 0,1 0-4 15,1-1 0-15,0-1-9 0,-1 0-2 0,-2-1-8 16,1 2-9-16,2-1-9 0,-2 1-22 0,-3-1-21 0,3 2-32 15,-5-3-52-15,-1 3-100 0,-3 0-253 16,2 2-626-16,1-1-220 0</inkml:trace>
  <inkml:trace contextRef="#ctx0" brushRef="#br0" timeOffset="406.9907">1405 912 950 0,'0'0'681'0,"0"0"-502"0,0 0 58 0,0 0-3 0,0 0 8 15,0 0-38-15,0 0-52 16,-129-38-42-16,119 36-47 0,3 1-24 0,1 1-19 0,-1 0-14 16,5 0-6-16,1 0-1 0,1 0 2 15,0 2 6-15,0 3 5 0,1 2 17 0,8 0 6 0,-1 2 8 16,2 0 8-16,4 2-7 0,5 2 2 15,2 0-16-15,8 2 9 16,3-1-6-16,5 0-6 0,4 3 6 31,2-1-18-31,3 1-4 0,2 2 0 0,4 2-1 16,0-1 2-16,4 4-2 0,10 5-1 0,9 8-3 0,0 3-1 16,1-3 1-16,-20-3 1 0,-5-8 6 0,-11-2-2 0,1-3 0 15,-3-3 1-15,-3 1-12 0,-2-4 3 16,-5-2 1-16,-2-1 1 0,-5-3 2 0,-4-2-4 15,-4-1 1-15,-3-1-7 0,-2-1 4 0,-5-3 2 0,1 2 0 0,0-2 2 16,-2 0 0-16,-1-1-5 0,-1 0 2 16,0 0-2-16,0 0-7 0,0 0-13 0,0 0-21 0,0 0-30 15,0-1-33-15,0-1-68 0,0-1-200 0,0 1-800 0,0 1-540 0</inkml:trace>
  <inkml:trace contextRef="#ctx0" brushRef="#br0" timeOffset="822.1411">2474 1355 1642 0,'0'0'277'0,"0"0"-6"0,0 0-37 16,0 0-23-16,0 0-52 0,0 0-48 0,0 0-38 0,0 0-31 16,0 0-7-16,0 0-10 0,0 0 3 0,0 0 13 15,0 0 5-15,0 0 4 0,-131 75-4 0,107-50-10 16,-5 3-14-16,-1 2 2 15,-4 8-3-15,-4 3-3 0,-2 6 3 0,-3 0-8 16,-4 2-1-16,-3 2 1 0,-3 2-9 0,0-1 9 16,-4 2 0-16,4-3-1 0,3-6 4 15,5-4-6-15,7-8 2 0,6-6 12 0,4-5 6 0,7-8 3 16,3-1-2-16,4-2-12 16,3-3-3-16,3-1-1 0,-1-4 3 15,6 0 3-15,-1-2 0 0,3 0 0 0,0-1-4 0,1 0-2 16,0 0-4-1,0 0 0-15,0 0 2 0,0 0-3 16,0 0 1-16,0 0-5 0,0 0-4 0,0 0 2 0,0 0-1 16,0 0-1-16,0 0 1 0,0 0-2 0,0-1-3 0,0 1 3 0,1 0 0 15,-1 0-2-15,1-1-2 0,-1 1-9 0,3 0-11 0,-3-2-16 16,1 2-19-16,-1-1-26 0,1 0-35 16,1-1-50-16,7-2-132 0,-3 1-684 0,0-1-744 15</inkml:trace>
  <inkml:trace contextRef="#ctx0" brushRef="#br0" timeOffset="2731.8579">3455 1087 1592 0,'0'0'292'0,"0"0"0"0,0 0-44 0,0 0-41 0,0 0-65 16,0 0-48-16,0 0-52 0,0 0-26 0,0 0-16 15,0 0 3-15,0 0 10 0,0 0 12 0,0 0 25 16,0 0 12-16,-18 55-14 0,18-21-12 15,-1 6-9-15,1 3-2 0,0-4 7 0,0-4 10 0,1-3-5 16,-1-1-16-16,1 0 1 0,2-2-6 0,2-1-1 16,2 0 7-16,1-5-10 0,3 1 1 15,1 1-3-15,4-4-4 16,0-1 10-16,3-3 3 0,2-1 2 16,4-4 3-16,2-2-3 0,3-4-4 15,2-3-2-15,-1 0-1 0,0-3-5 0,-1-3 2 0,0-5-2 16,-3-2-3-16,1-2 1 15,-3-6-2-15,-3-2 4 0,-2-2-3 0,-4-5 1 0,-2 0-1 16,-4-1-2-16,-2-1 6 0,-3 0-5 0,-3 0 1 0,-1 2 2 16,-1 1-8-16,0 4 7 0,-1 2-4 0,-6 4-2 15,0 4 3-15,1 1-2 0,2 4 1 16,-1 2-1-16,3 3-7 0,-1 1 3 0,1 1-9 0,-1 0-8 0,-1 4 6 16,1 6-8-16,-2 5 10 0,0 3 7 0,0 4-1 15,0 1 6-15,2 0-2 0,3 0 1 16,0 0 3-16,5 1-2 0,4 1 0 0,3 2-2 15,6-1-3-15,3 1 1 0,0-4 3 16,7-5 1-16,0-4-6 0,5-5 2 0,2-2-7 0,-2-5-1 16,2-2 5-16,-2-6-5 0,-3-5 6 15,-1-4-3-15,-5-3 0 0,-3-3 3 16,0 0-3-16,-6-1 7 0,-1-3 6 16,-4 0-4-16,-3 0 2 0,-3-2-6 0,-3 1 0 15,-1-2 1-15,0 1 0 0,-3 1 4 0,-6 0-1 0,2 5 3 16,1 4-3-16,-1 4 8 0,-1 2-3 15,3 1 0-15,-2 1 4 0,0 1-9 0,1 0-1 16,-1 2-2-16,3 1-8 0,-1 1-4 16,3 3-25-16,2 1-13 0,0 0 3 0,0 7 5 0,7 5 20 15,6 6 13-15,7 2 4 16,6-2 0-16,9-4 11 0,3-2 2 0,7-1-1 0,5-3 4 0,2-3-7 16,0-3-7-16,-2-2-2 0,-1-1-8 15,-8-8 1-15,-4-3 3 0,-4 1 0 16,-12-1 8-16,-4 1 12 0,-4-1 2 0,-2-2 6 0,-1-4-6 15,-1-1-9-15,-2-3 0 0,-1-4-2 16,-1-2 7-16,-2-2 0 0,-3-1 4 16,0-1-5-16,-5 0 4 0,-4 0 6 0,0 1-3 15,-2 2 13-15,-3 3-2 0,3 3-7 16,-1 3 9-16,2 4-17 0,0 5-1 0,1 2-8 0,3 6-18 16,0 3 4-16,2 0-4 15,1 7 3-15,1 6 10 0,1 4 2 16,2 5 7-16,-1 4 5 0,2 6 1 0,5 3-5 15,3 4-2-15,2 13 1 0,7 11 0 0,1 9-4 0,4 2 0 0,-2-10-8 0,-7-10-4 16,2-8-13-16,-3-7-13 0,-2-6-10 16,1-9-10-16,-2-8 15 0,3-8 8 15,-3-6 13-15,2-1 15 0,4-9 4 0,1-4 3 16,1-6-2-16,2-1-1 0,2-5-1 0,0 2 2 16,-3-4 0-16,0 1-1 0,-1 0 4 0,1 0-2 15,-3 5 0-15,-2 1 2 0,1 8-11 0,-4 2 2 16,-1 6-6-16,0 1-10 0,-2 2 2 0,0 0-3 15,0 2 7-15,3 5 10 0,-1 1 4 0,2 4 3 16,4 1 3-16,2-1-2 0,3 2 4 16,4 0 1-16,2-1 0 15,10 1 1-15,3-5 0 0,4-2 3 0,1-1 2 16,0-3 3-16,0-2-6 0,-1-1-3 0,0-6-1 16,-6-1-8-16,-3-3 8 0,-3-3-1 0,-5-1-3 0,-2-1 11 15,-6-2-8-15,-4 0 4 0,-2 1 12 0,-6 1-9 16,-3 3 14-16,-3 0-2 0,0-1-6 0,-2 0 0 15,0-1-8-15,-5 1-1 0,-2-1 0 16,-3 2 6-16,-3 2-15 0,-5 3-1 0,-3 4 2 16,-2 1-7-16,-7 2 15 0,0 2 3 0,-2 7-7 15,-2 2 8-15,-7 7-7 16,-3 4-8-16,7 4 5 0,4 2-8 0,15-4 3 0,12-3 5 16,6-3-2-16,1-1 4 0,11-2 2 0,6-1 3 0,6-3 3 15,6 0 4-15,7-4-5 0,4-2-1 16,0 0 0-16,1-4-6 0,0-1 1 15,-4 2 0-15,0-4-5 0,-5 0 5 16,-2-2-4-16,-1 2 2 0,-2-1 1 0,-5-2-7 16,0 0 7-16,-3 2-4 0,-2 0-1 0,0 1 0 0,-5 2-1 0,1 0 1 15,0 0 1-15,-2 0-3 16,0 5-5-16,2 2 0 0,-2 2 0 0,0 1 4 16,-1-2 1-16,-1 3 4 0,1-2 2 0,-3 0 4 15,-1-1-6-15,3 0-1 0,-4-2 2 0,3-1-7 0,-2-1 10 16,-3-3 1-16,5-1-6 0,-3 0 7 0,3 0-7 15,-2-1 2-15,3-4 8 16,-1-1-7-16,1-1 2 16,1 0-4-16,3-2-1 0,2 1 1 0,3-1-2 0,0 0 2 0,-2 3-1 15,0-2 3-15,0-1 0 16,-4 2 1-16,1 2 4 0,3-1-9 0,3 5 8 0,-3 0-1 0,-3 1-8 16,-3 0 12-16,-1 2-7 15,-1 5 6-15,-1 0 3 0,-4 2-5 0,3 2 4 0,3 0 0 16,-2 0 3-16,0 1 1 0,0-2 0 0,4 0 2 15,1-1-2-15,-1-3 8 0,-1-3 2 0,0 0 3 16,3-2 3-16,0-1-9 0,-1-1 5 0,1-5-4 16,0-2-5-16,-1 1 5 0,0-3-8 15,0 0-1-15,-3-2 1 0,0 1-9 0,0-1 3 0,-4-1-5 16,1-1 3-16,0 1 5 16,-4 1-7-16,-1-1-2 0,-1 1-16 0,-1-3-28 15,0 2-41-15,0-1-76 0,-3 3-189 16,2 3-893-16,-3 3-525 0</inkml:trace>
  <inkml:trace contextRef="#ctx0" brushRef="#br0" timeOffset="4129.1282">7667 1515 307 0,'0'0'373'0,"0"0"-170"0,0 0-24 0,0 0 13 0,0 0 36 15,0 0 3-15,0 0 6 0,0 0-17 16,0 0-61-16,0 0-31 0,0 0-23 0,0 0-11 16,0 0-8-16,0 0-6 0,-1 40 1 15,1-40-1-15,0 0 4 0,0 0-1 0,0 0-1 16,0 0 2-16,1-2-8 0,2-2-9 0,4-4-15 16,4-6-21-16,5-3-14 0,4-3-11 15,2-3-5-15,2-2 1 0,5-3 1 16,2-1-1-16,-1-3 1 0,-1 1 1 15,-6 3-1-15,-3 1 5 0,-3 1 4 16,-1-5-6-16,2-2 10 0,1-3-11 16,-2-2-5-16,-2-3 9 0,0 1-13 0,-2-1 8 0,-4 5 5 0,-5 4-7 15,1 3 11-15,-4 5-2 0,-1 6 0 0,-1 4 11 16,1 4-9-16,-5 4-2 0,4 2-15 0,-2 3-8 16,-3 1-9-16,2 9 1 0,-5 6 13 0,0 5 1 15,-2 3 17-15,-1 8-1 0,0 2-4 0,0 5 3 0,4 3-6 16,2 13 2-16,7 8-3 0,7 2-3 0,10-2 2 15,7-12-5-15,5-13 8 16,7-9-2-16,3-3 0 0,2-5 6 0,1-5-5 16,4-7 1-16,-3-3 0 15,-3-5-7-15,1 0-2 0,-4-8 0 16,-5-4 0-16,-3-3 2 0,-3-2 2 0,-4-4 0 0,-3-2 0 16,-2-4 1-16,-5 4 1 0,-2-4 1 0,-2 5 8 0,0 0-1 0,-5-5-1 15,4-2-3-15,-1-4-13 0,-5-3 3 16,0-2-2-16,1-1 1 0,-3 0 1 0,-2 2 1 15,2 3-2-15,-2 6 2 0,-5 2 6 0,4 4 0 0,-5 6 0 16,5 3 4-16,0 5-12 0,-2 4-11 16,3 2-8-16,0 2-9 15,0 4 13-15,-2 6 10 0,3 4 11 16,0 4 14-16,1 3-15 0,0 5 5 16,1 1 4-16,6 5-6 0,1 1 8 0,4 2-9 0,3 8-2 0,11 9 0 0,-1 3-4 15,3 2 1-15,-6-10-2 0,-2-8-8 0,-1-10-5 16,-6-6-11-16,3-6-7 0,-3-4-4 0,-2-8 5 15,4-2 8-15,-3-3 8 16,2-4 4-16,4-5-1 0,1-6 3 0,1-3-2 0,1-4 2 16,-1-2-2-16,-5 2-1 0,-1 1 0 0,-3 3 10 15,-2 0 7-15,2 1 4 0,-1-1-1 16,0-2-8-16,1 2-3 0,-2 2 3 0,-1 0 0 16,-1 3-3-16,0 3-5 0,-4 4-39 0,2 4-13 15,-2 2 4-15,-1 0 9 0,3 7 37 0,0 5 22 16,3 1 0-16,2 2 4 15,8 10-1-15,4 3-15 0,8 4 1 0,2-1 1 16,5-6 6-16,-1-6 11 0,2-5 7 0,3-4 0 0,1-6-3 16,-2-3 4-16,0-1-5 0,-2-5 1 0,-3-2-2 15,0-3-1-15,-4-2 1 0,-3-2-1 16,-8 2 4-16,-3 1 9 0,-3 0 3 16,-2-2 7-16,-2-1 0 0,1-2-4 15,0-2 1-15,-1-1 0 0,0-3 8 0,1-1 1 0,-3 1-9 16,-3 2 2-16,2 0-4 0,-4 4-2 0,-2 1 3 15,-1 4 0-15,0 3-6 0,-1 2-15 0,-7 3-1 16,1 3-16-16,-7 0-3 0,0 6 16 0,-4 4-7 16,-2 3 5-16,-1 2 2 0,1 5-17 15,-2 2 8-15,2 2-3 0,2 5 5 0,6 7-5 16,6 2 3-16,4-1-5 0,7-8-3 0,7-6 10 16,6-4-10-16,0-2 8 0,0-3-2 15,7-2 0-15,-5-3-2 0,0-2-18 0,1-2-13 16,-3-3-13-16,-1-1-20 0,1-1-26 15,-3 1-34-15,-1-4-56 0,-4-4-106 0,-4 1-270 0,-1 3-651 16</inkml:trace>
  <inkml:trace contextRef="#ctx0" brushRef="#br0" timeOffset="4382.8586">7840 1054 1824 0,'0'0'837'0,"0"0"-730"0,0 0 40 0,0 0 17 0,0 0 5 16,0 0-32-16,0 0-43 0,0 0-51 16,0 0-34-16,0 0-12 0,0 0-8 0,0 0 5 15,0 0 6-15,-3-30-1 0,40 28-2 0,9 1-13 16,7-1-34-16,8 2-52 0,7-3-101 0,-15 3-332 15,-17 0-1097-15</inkml:trace>
  <inkml:trace contextRef="#ctx0" brushRef="#br0" timeOffset="5984.4993">10997 919 1987 0,'0'0'298'0,"0"0"-106"15,0 0-53-15,0 0-68 0,0 0-37 0,0 0-21 0,0 0 14 0,0 0 13 16,0 0 42-16,0 0 20 0,0 0-9 0,0 0-18 0,0 0-24 16,0 141-3-16,3-89-3 0,-1 10-3 15,2 13-8-15,-3-2-19 0,1-5-6 16,-2-6 6-16,3-7-2 0,-2-4 6 16,2-5-4-16,1-5-6 0,0-10 0 0,1-6-3 0,-2-7-1 15,2-5 2-15,-3-5 0 16,-1-3 12-16,-1-4 15 0,0-1 23 0,0-4 13 0,0-4-11 15,0-7-21-15,-2-5-24 0,-3-7-15 0,-1-6-7 16,-3-4 0-16,-1-5-5 0,-2-4-3 0,-1-4 3 16,-1 3-2-16,6 2 1 0,-3 3 11 15,-1 0-6-15,2-4 6 0,-4-4 6 0,1-2-19 0,0-5 11 16,1 0-8 0,1 0-5-16,3 3 6 15,2 4-2-15,6 6-5 0,6 3-2 0,7 5-2 0,6 5-10 0,6 6 10 0,4 2 0 16,5 4 7-16,3 7 9 0,2 4-1 0,-1 5 2 15,2 4 4-15,-2 5-8 0,-2 8 5 0,-3 5 6 16,0 4-2-16,-5 3 9 0,0 2-5 0,-3 4-6 16,-5 1 1-16,-4 2 4 0,-2 1 3 15,-8 0 3-15,-3-2 0 0,-3 0-15 0,-3-1 1 16,-9-4 5-16,-1-1 7 0,-5-2 14 0,-3-2 3 16,0-2 4-16,-5-5-10 0,2-2-4 0,-2-1 1 15,2-4-3-15,3-5 0 0,-1 1 7 0,3-3-2 16,2-1 13-16,3-2-19 0,3 0-6 15,2-1-12-15,3-3-33 0,2-3-11 0,4 1-35 0,1-3-47 16,10-4-41-16,3 1-55 16,9-2-71-16,4-1-78 0,4-1-60 15,7-1-30-15,3 2 5 16,4-1 85-16,1 1 85 0,2 1 97 0,-2 1 193 0,3-1 4 0,-2 0 51 16,-1 1 177-16,1-1 78 0,-3 2 53 15,2-1-4-15,-4 1-25 0,0 3-51 0,-1 0-41 16,-3 2-71-16,0 3-35 0,-2 0-31 0,-4 4-28 15,2 1-13-15,-4 3-27 0,-2 4-12 0,0 1-9 0,-5 6 1 0,1 1 12 16,-7 0 6-16,1 3 1 0,-4 1 6 16,1 1-14-16,-5 2-4 0,-4 0-4 0,-1 0-2 15,-4 1 5-15,-1 1 10 0,-4 6 0 0,-10-1 1 0,-4 5-7 16,-5-4-1-16,0-9 0 16,0-4 0-16,1-4 4 0,2-6-4 0,0 0-1 15,4-4-1-15,-2-2 4 0,7-1 4 0,3-1 10 16,3 0 3-16,2-6-9 0,3-3-15 0,0-1-20 15,4-3-15-15,7-1-9 16,3 1 0-16,2-1 1 0,0 2 13 0,1 1 2 0,5-1 0 0,4 0 6 16,3-3-5-16,2 0 5 0,1 0 4 0,3-2-3 15,0 1 0-15,-1 3-2 16,-2-2 4-16,-4 1 2 0,0 1-2 0,-1 3 8 16,-4-1-5-16,-2 0 6 0,-6 3 8 0,1 1 3 0,-6 1 16 0,0 2-1 15,-4 0-3-15,-1 2-6 16,-4 1-9-16,0 1-10 0,-1 0-5 15,0 0-6-15,0 0-17 0,0 0 2 0,0 3 2 16,-2 4 10-16,0 1 16 0,-3 3 2 0,1 1-2 0,0 4-2 16,0-2-3-16,1 5-3 0,-1 1 4 15,2-1-3-15,2 6 7 0,0 4-3 0,3 0-8 16,2-2 3-16,3-5-5 0,-1-6 11 16,-1-7 5-16,2-1-1 0,1-2 1 15,-1-5 0-15,1-1 4 0,2 0 4 0,2-1-1 16,-2-7 0-16,2-1-7 0,1-1-2 0,-2-2-6 0,-3 1-4 15,-1 0 11-15,-3 2-3 0,1-4 3 16,-2 1 1-16,1-4-16 0,0-2 0 16,-3 0-1-16,-1-3 0 0,0 0 1 0,-2-1 1 0,1-1 4 0,-1 3-11 15,-3 1 8-15,-2-1-3 16,0 3-3-16,1-1 16 16,1 2-6-16,0 1 5 0,2 3-4 0,1 0-13 0,1 2 3 0,0-1-13 15,2 3 2-15,6 0 0 0,2 1-3 16,3 0 2-16,5 2 1 15,2-1 8-15,3 0-1 0,5 3 9 0,-1-2 6 16,3 0-3-16,-1 1 4 0,-1 1-7 0,1-1 1 16,-1 0 3-16,-5-2 4 0,0 1 4 0,-1-1-2 15,-4 0-2-15,0-1-1 0,-3 2 4 16,-2-2 3-16,-2 0 13 0,-4 1-1 16,-2 0 4-16,-1 1 1 15,0 0-3-15,-3 3 3 0,-1 0-14 0,0-1-1 0,0 3-24 0,0 0-16 16,0 0 2-16,-1 6-5 0,-3 4 21 0,0 1 17 15,1 4-2-15,-2 4 6 0,3 4-11 0,1 4 2 0,1 4 2 0,0 2 1 0,0 5 11 16,2 11-9-16,5 12 9 0,-3 8-11 0,2 7-5 16,-3-9 4-16,-3-10-6 0,1-3 11 0,-2-2-2 15,-1-2 1-15,-5 1 1 0,2-3-3 16,-2 1 2-16,-1-3 1 0,-1-4 0 16,1-7 2-16,1 0-8 0,-2-8 1 0,0-4-12 0,5-8-13 15,-2-1-9-15,4-6-24 0,-2-3-8 0,0-4-8 16,3-1-9-16,-2 0-120 0,0-5-310 15,2 2-750-15</inkml:trace>
  <inkml:trace contextRef="#ctx0" brushRef="#br0" timeOffset="6754.2456">13452 1000 1563 0,'0'0'338'0,"0"0"-119"0,0 0-41 0,0 0-38 0,0 0-2 0,0 0-30 0,0 0-28 16,0 0-27-16,0 0-16 0,0 0-10 15,123-74-14-15,-98 71 0 0,-2 0-9 0,6 3-4 16,1 0 6-16,0 0-8 0,0 0 10 16,0 1-6-16,1 2-2 0,-3 1 3 0,-2 0-6 15,-1 1 6-15,-3-1-1 0,-4 1 1 0,-2-2-5 16,-6 1 2-16,-2 1-3 15,-6-1 1-15,-1 1 11 0,-1 1 8 0,-1 2 11 0,-7 1 4 16,-3 1 13-16,-3 2 8 0,-4 0 5 0,-5 1-1 16,-3 1-4-16,1-3-19 15,-2 1-6-15,5 1-4 0,1-4-14 0,2 0-1 0,8-1-1 16,3-1-4-16,2 0 3 16,5-1 0-16,1 0 1 0,7-3 8 0,3 2-1 0,8-1 5 0,3-1-4 15,6 0-2-15,5-3-5 0,1 0-5 0,5 1-1 16,-1-2-7-16,1-4 8 0,0 0 2 0,-4-1-5 15,-3-2 6-15,-1-1-8 0,-2 1-3 16,-5-1 8-16,-2-1-5 0,-3 3 12 0,-5 1-3 16,-3 0-1-16,-1 1 6 0,-3 1-10 0,-4 2 8 15,-1 0-5-15,1 0-10 0,-2 2-22 0,0 0-21 16,0 0 4 0,-3 2 2-16,0 4 29 0,-4 0 14 0,2 2-4 0,0 1 4 15,-2 2-6-15,3-1 2 0,2 2 7 0,2-2-7 0,0 1 8 16,3 0-3-16,8-2-5 0,6-1 11 15,5 0-10-15,4-3 13 0,5-3-6 0,6-2-1 16,3 1-1-16,4-4-8 0,1-4 7 0,2-1-6 16,-3-4 14-16,-2-2-1 0,-2-1-3 0,-4-4 8 15,-2-3-8-15,-4 0 6 0,-4-3 4 16,0-3-2-16,-5-3 6 0,-2-1-8 0,-4-3-3 16,1 0 0-16,-4-1-5 0,-5-2 6 0,-3 1 4 15,2 10 4-15,-5 2-2 0,0 8 27 0,-2 0-5 16,1 1 6-16,0 1 14 0,-2 1-18 0,-1 7-7 15,0-8-17-15,2 7-23 0,-1 0-15 16,-5-2 0-16,2 6 3 0,-2 3-13 16,-1 1-2-16,-1 10 3 0,6 10 12 0,-4 5 16 0,5 8 9 15,1 2 5-15,2 2-6 0,-1 3 3 0,0-2-10 16,7 5 1-16,-3 1-2 0,4 1 8 0,-5 1 5 16,6 8-10-16,-1 7 0 0,2 1-39 0,-1-3-26 15,0-15-17-15,-2-12-36 0,0-7-10 16,-2-5-28-16,-1-6-57 15,-2-2-121-15,-2-5-351 16,1-4-874-16</inkml:trace>
  <inkml:trace contextRef="#ctx0" brushRef="#br0" timeOffset="7047.351">14668 858 1660 0,'0'0'573'15,"0"0"-413"-15,0 0-16 0,0 0-17 16,0 0-20-16,0 0-20 0,0 0-6 0,0 0-14 16,0 0-19-16,0 0-7 0,141-71-13 0,-100 69-14 15,4 0 7-15,5 0-12 0,5 1 6 16,-1 1 6-16,-1 1-7 0,1-1 4 0,-4 2-8 16,1-2 5-1,-4 1 3-15,-5-1 0 0,0 0 3 0,-5 1 0 0,-6-2-2 16,-4-2 5-16,-4 2 12 0,-6 0 11 0,-3-1 0 15,-4 1 13-15,-3-2-14 0,-4 2-7 16,-2 0 10-16,-1 0-32 0,0 0 4 0,0-1-20 0,0 1-17 16,-2 0 1-16,-4 0-16 0,3-1-9 0,-5 0-39 0,-1 2-75 15,-2 0-149-15,3 0-929 16,3 0-517-16</inkml:trace>
  <inkml:trace contextRef="#ctx0" brushRef="#br0" timeOffset="9052.8135">16714 669 1583 0,'0'0'435'0,"0"0"-50"0,0 0-73 0,0 0-44 15,0 0-63-15,0 0-35 0,0 0-64 0,0 0-37 16,0 0-25-16,0 0-35 0,0 0-16 0,0 0-33 16,-13-29 8-16,13 35 8 0,0 7 11 15,0 5 30-15,1 3-5 0,5 7 2 0,-2 2 0 16,2 5-2-16,-2 2 6 0,2 4-3 0,-3 0-1 15,3 6 9-15,-3-2-12 0,0 15 4 16,-3 8 2 0,0 1-15-16,1-4 8 0,-1-17-5 15,0-19-6-15,2-12 7 0,-2-9-6 0,0-3 4 16,0-4 9-16,0-1 11 0,0 0 11 16,0 0 11-16,0 0 5 0,0-2-1 0,0-5-13 0,-2-4-7 0,2 0-21 0,-1-3 4 15,1-1-11-15,0-3-4 16,0-3 4-16,-1-5-22 0,2 0 12 0,8-4-8 0,1-1-1 15,5 1 6-15,1-3-3 0,8 4 4 0,3 2 4 0,4 2-7 0,4 3 4 16,1 5-7-16,4 2 0 0,0 5-1 16,1 2 6-16,1 4 6 0,-1 4-3 15,1 0 14-15,-2 7-19 0,0 4 0 0,-2 2 4 16,-6 3-8-16,-1 4 10 0,-1 3 6 0,-6 0-2 0,-5 2 3 16,-4 4-4-16,-6 1 0 0,-5 1 6 15,-4 8-6-15,-10 6-2 16,-10-1-1-16,-1-3-4 15,-4-11 4-15,-1-8 7 0,2-7-2 0,-2-6 4 16,5-1 1-16,-1-3-1 0,2-3 1 0,1-3 2 0,6 1-1 16,2-3 9-16,3-4 1 15,-1-2-3-15,8-2-1 0,1-3-12 16,1 1-9-16,8-1 0 0,2-1-6 0,6 0 6 16,1 1-1-16,8-1 0 0,5-2 2 0,8-4-1 0,5 1 9 0,6-3 0 0,7-1 6 0,0 0-6 15,2 1-4-15,2-1-1 0,-1 2-4 0,-3 1 8 0,-4 1 2 16,-5 1 0-16,-4 3 8 15,-6 2-6-15,-7 1 1 0,-7 2 10 0,-4 3-9 0,-4 2 20 16,-8 2-4-16,-2 0-6 16,-3 3 7-16,-2-1-11 0,-1 2 4 15,0 0-2-15,-2 0-3 0,-4 2-7 0,-6 4-3 16,-4 0 2-16,-5 5 3 0,-3 3 2 0,-3 2 6 0,-4 2-8 16,-3 4 10-16,3 1-12 0,1 2-4 0,3 3 13 15,1 3-15-15,5 6 12 0,6 6-8 0,5 4-6 16,10-2 5-16,8-7 0 15,14-7 5-15,8-6 6 0,5-4-1 0,4-4 0 0,4-5 0 0,4-6 1 0,-2-4 1 16,4-2-3-16,-1-1 4 16,-3-6-5-16,-2 0-1 0,-2-1 0 15,-3-2-2-15,-5 1 3 0,-5 0 1 0,-2-1 1 16,-10 0 4-16,-3 2-3 0,-2-1 5 0,-6 2-3 0,0 1 1 16,-3 2 6-16,-2 0-4 0,0 1-3 15,0 0-1-15,0-1-4 0,-1 2-3 0,-2 1-1 0,0 0 0 16,1 0-3-16,0 1 3 0,1-2-3 15,-2 2-2-15,1 0 2 0,2 0-9 16,0 0-7-16,-2 0-20 0,-2 0-37 16,-1 4-43-16,-2 3-73 0,2-1-225 15,0-2-981-15</inkml:trace>
  <inkml:trace contextRef="#ctx0" brushRef="#br0" timeOffset="17892.4271">19893 963 622 0,'0'0'519'0,"0"0"-128"0,0 0-73 0,0 0-51 0,0 0-12 0,0 0-63 0,0 0-33 16,0 0-39-16,0 0-32 0,0 0-4 15,0 0-23-15,0 0-10 16,-35-48-13-16,30 48-24 0,-1 0-2 0,-2-1-8 0,0 2 1 16,-6 4 15-16,-1 2-6 0,-4 1 5 0,0 4 1 15,-2 0-12-15,-2 2 4 0,1 4 5 16,-1-1-6-16,0 5 1 0,2 0-1 0,4 0-6 0,-1 6 2 15,2 1 1-15,-2 8 1 16,1 9 6-16,0 4-13 0,3 6 2 0,6-11 3 0,4-5-9 16,4-6 12-16,0-4-4 0,5-3-3 15,6-4 5-15,-1-2 1 16,6-3 1-16,4-1 2 16,4-4 5-16,6-1-1 0,4-3 7 0,11-6 0 0,5-2-6 0,6 0-2 0,4-2-5 0,1-4-9 0,2-4 6 15,0-1-3-15,-4-1-7 16,0-2 3-16,-4-1-10 0,-6 0-1 0,-1-3 7 0,-6-1-3 15,-3 0 6-15,-7-3 1 0,-1-1-8 16,-2-2 8-16,-7 4-4 16,-3 3 6-16,-7 3 16 0,-4 1-6 0,1-1 8 0,-3 1-6 15,-1-1-11-15,-3-1 1 0,1 0-2 16,-4-2-1-16,1 3 0 16,-2-1 2-16,-4 2-10 0,-2 0-4 15,-5 4 8-15,-1-1-9 16,-4 2 7-16,-1 2 6 0,-5 2-15 0,1 1 9 0,-6 2-2 15,-1 1 7-15,-1 2 2 0,-1 4 1 0,-2 1-2 0,1 4-5 0,2 1-4 0,3 2-3 16,-3 6 12-16,1 4-2 0,3 7 1 16,1 0 4-16,14-1-12 0,6-3 2 0,4-1 5 15,2-3-4-15,3 0 8 0,2-3-3 16,4-2 0-16,2 0 4 0,0-4-4 0,3-1 2 0,1-2 2 0,0-1-8 0,1-1 5 16,4-3 0-16,-1-1-2 0,3-2 7 15,1-2 1-15,3-1-1 0,-2 0 2 0,4-4-1 16,-1 0-2-16,-1-2-4 0,1-1 3 0,-4-1-3 15,1-1 1-15,1 0 6 0,-3-3-6 16,2 0 8-16,-3 0-9 16,-1-1 0-16,1 1 3 0,-4-1-9 15,2 0 8-15,-2 0-1 0,-3 1-2 0,2 2 5 0,-3 0-4 16,1 2 1-16,-1 0 0 16,0 1-6-16,-2 2 2 0,1 2-8 0,1 2 5 15,-1 1-4-15,1 0 8 0,-2 0 2 0,4 0-5 0,-1 4 8 0,0 3-13 0,2 1 7 16,-4 3 1-16,2-1-8 0,-3 2 8 0,2-1-1 15,-1 2-2-15,-1 1 9 0,1 0-3 0,0-1-1 16,2 0 2-16,-6 1-5 16,1-3 1-16,-1 2-2 0,0-3 3 0,-4 1-5 0,1-2 7 15,-2-2 0-15,0-1-2 0,1-1 5 0,-3 0-7 16,-1-2 2-16,1 0 2 0,-1-2-6 0,0 0 7 16,0-1 1-16,0 0-3 0,0 0 9 15,0 0-2-15,0 0-2 0,0 0 7 0,0 0-4 16,0 0 4-16,1-2 3 0,0-2-8 0,2 0-2 15,1-2-6-15,-1 0-5 0,3-3 3 16,-2 1 2-16,4-2-4 16,2 1-2-16,-1-3 3 15,3 0-7-15,0 1 5 0,5-1 2 16,-2 0-4-16,2 0 6 0,0 2-5 0,1 0-1 0,-2 2 4 0,4 0-10 0,-2 2 10 16,1 2-3-16,-3 3-7 0,0 0 7 0,-5 1-5 15,0 0-1-15,-2 0 4 0,-1 0 1 0,-2 2-4 16,1 2 1-16,0 2 3 0,-2-1-6 0,2 3 8 0,2-1 2 15,-4 0-2-15,2-1 12 0,-1 0-15 16,-1-1-7-16,1 2-9 0,-1-1-25 0,-1-1-4 16,1 0-18-16,-3 0-17 0,1-2-6 15,1-1-5-15,-2-1 7 0,3-1 20 0,0 0 11 0,0 0 4 16,4-3-8-16,0-2-17 0,3 1-16 0,0-2-7 16,1 0-3-16,-2 0-2 0,4 1 11 15,0-4 14-15,1 3 16 0,1-3 17 0,8 0 6 16,-1 0 16-16,4 1 8 15,2-1 10-15,1 0 18 0,2 1 11 0,0-1 6 16,4-1 5-16,-6 5-5 0,-3-3-3 0,-5 1 6 16,-2 1 8-16,3-1 20 0,1-3 19 0,-1 1 24 0,4-3 24 15,-4 0 15-15,1-3 5 0,-3-1-6 0,-2 0-10 16,-8-2-15-16,1 1-7 0,-4-3-13 16,-2 1-13-16,-6-2-4 0,2 2-15 0,-3-1-5 15,0-1-1-15,0 3-9 0,-4-1 6 0,1 2-2 0,-2 3-5 16,3 1 0-1,-2 3-4-15,-1 2 6 0,4 1-10 16,-3 2-4-16,0 3-22 0,2 0-22 0,2 2-7 16,-2 0-11-16,0 8 17 0,-4 0 10 0,2 5 5 15,-3 4 11-15,1 5-11 0,2 3 8 16,-4 6-3-16,0 15-1 0,1 11 7 0,-2 11-16 16,0 10 4-16,-1-5-2 0,0-2-2 15,0 0 12-15,1-2-1 0,5 0 5 0,-2 0-5 0,5-8-2 16,1-3-1-16,1-10-7 0,2-4-4 0,3-7-12 0,3-7-15 0,-3-1-32 15,-1-6-47-15,2-4-45 0,-4-6-75 16,-1-6-164-16,2-5-187 0,-3-2-587 0</inkml:trace>
  <inkml:trace contextRef="#ctx0" brushRef="#br0" timeOffset="19971.0028">22222 1371 1307 0,'0'0'333'0,"0"0"-118"16,0 0-18-16,0 0-16 0,0 0-25 16,0 0-46-16,143-41-34 0,-111 41-37 15,0 6-19-15,-8 7-7 0,-3 5-4 0,-5 3 3 16,-3 3 6-16,-2 2-1 0,-2 2 1 0,-5 0 5 16,2-3-5-16,-4 2 4 0,-2 0-1 0,0-1-1 15,-4-2-6-15,-5-2-20 0,-1-2-13 0,-1-2-2 16,-3-3 4-16,2-6 16 0,-2-1 11 0,-1-5-3 15,2-3 0-15,3 0 1 0,2-4-4 16,4-4 0-16,-1-6 1 0,2 2-7 0,3-6-5 16,3-3-8-16,5 0-8 0,4-2 0 0,6-1 5 15,2 0 3-15,3-4 6 16,6-2 2-16,1-3 1 0,-1 3 0 16,-1-1-1-16,-3 5 13 15,0-3-5-15,-1 1 5 0,6-5 0 0,0-3 2 16,2-3 16-16,-1-2 1 15,0 0 19-15,-2-1 3 0,-1 1 4 0,-6 5 29 0,-5 1-3 16,-3 3 4-16,-4 6 5 0,-1 1-21 0,-6 4 6 16,-2 6-13-16,0 4-14 0,-1 2-12 0,0 4-31 0,0 3-17 0,-2 2-2 0,-4 4 3 0,-2 7 11 0,-2 5 11 15,-2 6-3-15,-3 4 0 0,2 5 2 0,-3 6 8 16,3 2-5-16,0 6 6 0,2 1-10 16,3 13-7-16,0 8 5 15,7 1-9-15,1-5 10 0,2-13-3 0,8-12 1 16,5-7 0-16,1-6-1 0,3-2 5 0,7-3 1 15,-1-2 3-15,3-5-6 0,2-5-1 0,1-4 1 0,1-3-5 16,0 1 9-16,0-5-7 0,-1-5-1 16,-2 0 0-16,-1-4-1 0,-4-1 4 0,1 0 1 15,-2-6-2-15,-2 1 3 0,-3-1-4 16,-1-3 1-16,-5 2 0 0,-3 1 4 16,-4 3 1-16,-3 2 4 0,1 1 3 0,-3 4 1 15,0 0-3-15,0-1-4 0,0 1-3 0,-5 0 0 0,3 0 1 16,-1 0-2-16,-3 3 2 15,1-1-12-15,-2 2-8 0,-1 4 2 16,-4 1-10-16,-5 3 18 0,-5 8 4 0,-6 5-12 16,3 5 10-16,0 4-11 0,8 0 4 0,6 3 13 15,2 1-1-15,3 0-1 0,7 2-4 0,-1-1-3 0,11-2-3 0,5-1-6 16,4-3 0-16,5-3-1 0,9-5 6 16,2-2-4-16,5-5 0 0,7-4-1 0,1-3-4 0,1-2 6 15,-5-5-7-15,4-6 0 16,-7-4 5-16,-1-2 6 0,-2-5 9 0,-1-2 4 0,-3-4 4 15,2-5-2-15,-4-5-4 0,-4 3-2 0,-6-1-3 16,-3 4 10-16,0 0 5 0,-1-4-3 16,2-5 4-16,-1-4-17 0,-2-5 2 15,1-2-2-15,-5-1 6 0,-1-3 4 0,-3 3-1 0,-3 2 0 16,-4 14-3-16,0 0-2 0,-2 9 34 16,-2 5 8-16,1 1-6 0,0 0 21 0,0 8-32 15,0-6-3-15,-4 0 11 0,3 4-27 0,0 0-1 0,0 8-20 16,-2-5-8-16,-2 8 6 0,0-1 1 15,-7 2-12-15,4 11-2 0,-4 13 7 16,-2 11 0-16,3 6 30 0,-2 10 3 16,2 1-8-16,2 4 1 0,1 1 1 15,1 0-2-15,5 2 11 0,2 15-6 0,1 8-4 0,4 2-5 0,5 1-7 16,1-17 10-16,2-12 2 0,-2-12 8 16,6-4-5-16,-3-6-6 15,5-4-1-15,-1-5-1 0,2-6 4 0,1-3 3 0,2-5-2 16,4-5 1-16,-1-2-2 0,4-1-2 0,0-9 0 0,-1-2 2 15,2-2-3-15,-2-4-2 0,-2-2-3 0,-2-4-9 0,2 0 11 16,-4-4 1-16,-2-2 7 0,-3 3 6 16,-5 2-11-16,-3 4 11 0,-1 3-8 0,-2-3 0 15,-1-1 5-15,2 3-8 16,-3-4 1-16,0-1 4 0,-2 3-7 0,2 3-3 16,-5 0 7-16,0 4-1 0,0 2 8 15,0 3 4-15,0 3-15 0,-2 2-4 0,-4 4-4 0,1 0 0 16,-3 4 10-16,-2 3 5 0,-4 6 0 15,0-1-4-15,-1 5-1 0,-4 9-2 0,-4 3-1 16,-1 9-3-16,4-1 3 0,6-3-2 0,5-4 2 0,2-4 5 16,5-2-3-16,2-1 2 0,1-4 0 15,8 0 1-15,3-2 0 0,6-4-4 16,4-1 2-16,8-3-2 0,1-1 6 0,7-2 4 16,-3-4-5-16,4-2-3 0,1 1-5 0,2-1-6 0,1-4 5 0,2-1 5 15,-1-2-2-15,2 1 5 0,2-2-8 16,3 0-6-16,-1 1 0 0,4-2-6 15,-2 0 8-15,-1 2 4 0,-1-2-7 16,-4 3 3-16,0 0-5 16,-6 2 2-16,-3 0 11 0,-3 0 3 0,-4 1-1 0,-5-2 1 0,-2 0-3 15,-5-1-1-15,-2 2 6 16,-5-1 1-16,-2-1 0 0,-3 0 6 0,0 2-6 16,-2-2-3-16,1 3 3 0,-3 0-7 0,0-1 6 15,-2 1 4-15,2 0-6 0,-2 1 0 0,0-2 0 16,0 2-3-16,0-1 3 0,0 1-3 0,0-3 3 0,-2 1-2 15,0 0-1-15,0-1-4 0,-2 0 5 0,1 2 1 16,3-1 1-16,-2 1 9 0,1 0-9 0,-2 1-1 16,1-2-2-16,0 3-1 0,1-1 1 0,0 0 11 15,0 1-8-15,0 0 4 0,-2-1-5 16,2 1-13-16,-2-1 11 0,-2 1-2 0,1-1 1 16,0 1 6-16,-2-1-7 0,2 1-1 15,-2 0 0-15,3 1 2 0,-3-1 5 0,2-1 4 16,0 2 3-16,2-1-7 0,0-1-2 0,0 1 0 0,1 0 0 15,0 1 9-15,1-1-5 0,-2 1 2 16,2 0-8-16,-1-1-2 0,1 1 4 0,0 0-1 16,-2 0 6-16,2 0 0 0,0 0-5 15,0 0-4-15,0-1-1 0,0 1-6 0,-1 0 12 0,1 0 7 16,0 0 0-16,0 0-7 0,0 0-6 16,-1 0-7-16,1 0 2 15,0 0 15-15,0 0-3 0,0 0 13 16,0 0-13-16,0 0-8 0,0 0 2 0,0 0-20 0,-1 0 21 15,1 0-1-15,-1 0 5 0,0 0 5 0,-1 0-7 16,-2 1-1-16,3 0 7 0,0-1-6 0,-1 1 4 16,-2 0 1-16,2-1-10 0,0 1 14 15,-1 1-12-15,0-1 11 0,-1-1 2 0,1 0 1 16,-4 2-3-16,1-1-8 0,1 1 5 0,-5 0-11 16,-3 1 6-16,-3-2 3 0,-4 2-6 0,6 0 11 0,-2 1 0 15,2 2-4-15,-2-1 2 0,2 1-9 16,-3 2 6-16,4 0 3 0,-5 3-5 15,5 0-1-15,-2 2-1 16,2 1 3-16,1 1 4 0,1 0-2 0,1-1 4 16,0 1-7-16,3 0-3 0,4 0 5 0,1-2-3 0,2 2 2 0,0-2 1 0,4-2 0 0,6 0 2 15,4-3-2-15,4 0 7 16,5-1 0-16,4-3 4 0,2-2-1 0,0-2-9 16,2-2 3-16,1-4-7 0,-1-5 7 0,0-4 4 0,0-2-9 15,2-7 8-15,-2-1-3 16,0-6 2-16,-4 2 6 0,-1 0-8 15,-4 2 9-15,-3-1-2 0,3-3-10 0,0-5 7 16,0-5-16-16,3-2 4 0,-1-5 8 0,-1-2-4 0,-2-1-6 16,-1 1 0-16,-2 1 0 0,-6 1-7 0,-2 14 11 15,-1 0 5-15,-4 13 39 0,-1 1-7 16,-1-1-2-16,0 3-3 0,0 1-40 0,0 3 12 16,-1-4-5-16,-2 4-13 15,0 3-29-15,0 10-3 0,-5 5 4 0,-2 13 10 0,-4 9 35 0,-1 9 7 16,1 5-1-16,-2 5 4 0,-1 2-6 15,3 3-5-15,0 4 5 0,1 1-3 0,0 14 1 0,2 10 1 16,3 3-7-16,3-2-1 0,3-15 0 16,-1-13 2-16,5-7 7 0,2-5-2 0,3 0-6 0,-1-2 9 15,4-5-5-15,-1-1 1 0,4-5 6 16,-1-5-7-16,1-4-2 0,-2-5-5 16,1-3-13-16,-1-6-4 0,1-1-7 0,-1-2-11 15,0-1-15-15,3-5-39 0,-3-2-64 0,5-6-153 16,-8 2-835-16,-1 3-602 0</inkml:trace>
  <inkml:trace contextRef="#ctx0" brushRef="#br0" timeOffset="20597.5073">23634 1140 0 0,'0'0'471'0,"0"0"-29"0,0 0-36 0,0 0-27 0,0 0-35 15,0 0-80-15,0 0-57 0,0 0-46 0,0 0-37 16,0 0-26-16,0 0-27 0,0 0-8 16,0 0 0-16,0 0 1 0,-47-17 0 0,47 17-6 0,0 0-7 15,0 0-10-15,0 0-3 0,0 0-4 16,0 0-2-16,1 0-6 0,3-1-5 15,2 0-4-15,0 0-12 0,9 0 1 0,0-2-3 16,10 1 3-16,2 0 0 0,10 0-2 16,4 0 1-16,6 0-5 0,5 2 4 0,4 0 3 15,9 1 0-15,0-1-1 0,6 2 9 16,6 2-7-16,-1 0 0 0,2 2 5 16,-4-2-7-16,3 2 9 0,-6-2 0 15,-5 0-2-15,-5-1 0 0,-2-1-6 16,-8 0 2-16,-8-1-1 0,-4-1 0 0,-8 2 11 0,-5-2-1 0,-8 0 8 0,-5 0-3 0,-4 0 2 15,-3 0 6-15,-4 0-8 0,-1 0 2 16,-1 0-11-16,0 0-7 0,0 0-6 0,0 0 2 0,0 0 1 16,-1 0-3-16,-1 0 1 0,2 0 2 0,-1 0-8 15,-2 0 7-15,1 0-7 16,-3 0-8-16,2 1-14 0,-3 1-46 0,1 1-43 16,-2 2-95-16,-2-3-273 15,7 1-1241-15</inkml:trace>
  <inkml:trace contextRef="#ctx0" brushRef="#br0" timeOffset="22207.1302">653 4496 0 0,'0'0'365'15,"0"0"30"-15,0 0-12 0,0 0 27 0,0 0-54 0,0 0-71 16,0 0-70-16,0 0-64 0,0 0-38 16,0 0-24-16,0 0-6 0,0 0 9 15,-70 0-2-15,62 0-8 0,4 0-16 16,-5 0-28-16,1 0-15 0,3 0-4 0,-1 0-3 0,6 0-1 16,0 0 0-16,-8 0-2 0,4 0-4 0,-3 0 1 15,2 0-8-15,5 0-2 0,0 0 5 0,0 0 0 0,0 0 17 16,1 0 7-1,4 0 0-15,6 1 4 0,7 1-8 16,2-1-33-16,8 2-3 16,4-2-5-16,2 0 4 0,5 0 29 0,3 0 5 0,4 1-2 15,-2-2 1-15,6 1-2 0,1-1-3 0,1 0 3 0,5 1-8 16,-2-1 0-16,15-1-2 0,9 0-3 16,2-2-8-16,2 2-1 0,-12-1 1 0,-3 1 2 0,-10-2 6 15,1 2 1-15,1 0 0 0,0-3-4 0,-1 3 5 16,0-2-2-16,-3 0 0 0,2 1-1 15,-6-2 1-15,0 1 0 0,0-1-1 0,-4-1 2 16,0 1-5-16,-6 0 1 0,-3-1 1 0,-4 0-4 16,-2-1 6-16,-5 1 0 0,2 0-2 15,-6-2 8-15,0 1-6 0,-2-1-2 0,-2 2 2 0,-2 0-6 0,2 1 3 16,-6-1 0-16,4 1 0 0,-5-1 1 0,0 3-1 16,-2-2-2-1,-2 0 1-15,1 2-1 0,-4-1 1 0,-2 2 0 16,-1 1 1-16,-2 0-3 0,-1 0 6 0,0-1 3 0,0 1 0 0,0 0 10 15,0 0-5-15,0-1 2 0,0 1 0 16,-3-2-13-16,0-3 3 0,1-1-5 0,-6-1-4 16,3 0 2-16,-3-3-10 0,-1 1-2 0,-1 0-6 15,-4-2-2-15,-1 0-7 0,-5 1-8 16,1-2-11-16,-3 2-19 0,1-1-21 16,-4-2-33-16,-1 2-53 0,-2 1-73 15,-2-2-200-15,8 3-572 0,8 4-498 0</inkml:trace>
  <inkml:trace contextRef="#ctx0" brushRef="#br0" timeOffset="22560.8847">1680 3839 193 0,'0'0'534'0,"0"0"-305"16,0 0 46-16,0 0-3 0,0 0 23 0,0 0 3 16,-119-129-40-16,111 117-48 0,3 4-45 15,-2 2-32-15,5 2-27 0,2 3-35 0,-1 1-39 0,1 0-43 16,0 0-27-16,0 5 3 0,5 2 13 0,1 3 21 15,5 7 18-15,5 0 10 16,4 3 6-16,4 1 6 0,2 2 2 0,7 3 1 16,2-1 0-16,5 2-2 0,3-1-5 15,4 1-5-15,1 0-6 0,1 0 1 0,3 1 0 16,-2 0-2-16,1-1 1 0,-2 1-9 16,1 1-1-1,-3-3 1-15,2 1-3 0,-2-1 3 0,0-1-3 16,1-1-2-16,-3-2-1 0,0-1-2 0,-3-2 3 0,-1-1-1 0,-4-1 4 0,-3-3-6 15,-3-1 3-15,-6-3-1 0,-1 0-5 0,-4-2 4 16,-2-3 0-16,-3-1-1 0,-3-1 4 0,0-1-6 0,-5-1-3 16,2 1-6-16,-1-1-23 0,-4-1-19 0,3 0-37 15,-4 0-75-15,5 0-163 0,-5-4-801 16,0 3-585-16</inkml:trace>
  <inkml:trace contextRef="#ctx0" brushRef="#br0" timeOffset="22992.8584">2908 4334 2190 0,'0'0'120'0,"0"0"7"0,0 0 16 0,0 0 15 15,0 0-14-15,0 0-23 0,0 0-35 0,-129 22-23 16,115-14-18-16,-3 1-13 0,-2 2-7 0,0 1-3 0,-4 3 0 15,2 3-2-15,-8 3-1 0,2 3 0 16,-4 4-2-16,-2 5 0 0,-1 5-4 0,-5 3 0 16,-1 6 0-16,-4 4-2 0,-5 3 3 15,-2 3 0-15,-1 2 0 0,-4 6-1 0,2 1-5 16,-2 0 2-16,1 3-3 16,4-4 2-16,2-4 3 0,6-8 0 15,4-8 3-15,4-10 9 0,9-6 0 0,4-5 3 16,3-4-3-16,8-5-11 0,1-4 1 0,0-2-2 0,7-4 1 0,0-2 4 15,1-2-6-15,2-1 3 0,0 0 3 0,0 0-2 16,0 0 9-16,0 0-7 0,0 0 0 16,0 0-5-16,0 0-2 0,0 0-1 0,0-1-2 0,0 1 3 15,0-2-5-15,0 2 2 16,0 0-1-16,0 0-5 0,2 0 6 16,-2 0-1-16,0 0-1 15,0 0 8-15,0 0-8 0,0-1-2 0,0 1 0 0,0 0-9 16,0 0 3-16,0 0-5 0,0 0-12 0,0-2-15 0,2 1-31 15,1 0-65-15,2-2-119 0,0 1-586 16,-2 0-972-16</inkml:trace>
  <inkml:trace contextRef="#ctx0" brushRef="#br0" timeOffset="46412.7254">3568 4064 1585 0,'0'0'416'0,"0"0"-50"0,0 0-115 16,0 0-40-16,0 0-27 0,0 0-25 0,0 0-30 16,0 0-39-16,0 0-28 0,0 0-31 0,0 0-19 0,0 0-10 15,-8-55-10-15,6 64 4 0,-2 4 1 16,2 6 7-16,-2 5 3 0,-2 5 0 15,-1 5 3-15,1 3-1 0,-3 2-1 0,3 2 1 16,2 0-5-16,0 2 1 0,4-2 1 0,0-1 0 16,1-1 2-1,5-4 3-15,8 0-2 0,1-5 1 16,4-2 1-16,1-3-3 0,7-5 3 16,-1-4 0-16,4-3-2 0,1-5 1 0,0-3-1 0,0-5 0 15,2-1 2-15,-5-8-2 0,3-5 0 0,-3-4 1 0,-1-4 1 0,-6-3-3 16,-1-1 1-16,-3-3 1 0,-4 0-2 15,-4 0 2-15,-3 0-3 0,-1 0 3 0,-3 0-1 0,-2 0-2 16,-1 4 3-16,1 3-5 0,-4 3 0 0,1 3-1 0,-5 3 0 16,3 2-2-16,-1 2-1 0,0 3 2 15,1 3-1-15,1 2 0 0,3 1-5 16,0 0-9-16,-1 0-7 0,0 4-3 0,-1 4 3 0,0 5 7 16,-2 3 9-16,3 4 1 15,1 0 0-15,1 5-3 0,4-1 3 0,5 2 1 0,3 2 0 16,4 0 4-16,0-3-2 0,3-2-2 0,5-2 0 15,1-2 0-15,2-5-2 0,3-2-3 0,1-7-3 16,-2-2-3-16,2-3-2 16,-1-5 0-16,1-7 3 0,-1-5 1 0,-1-2-1 15,-1-1-2-15,1-3 2 0,-6 0-6 0,2-3 5 0,-5 0 4 16,-5-1 1-16,1-2 5 0,-4 0 0 16,-4 2 0-16,-3 0 0 15,-1 2 4-15,-3 2-1 0,-1 2 1 0,0 4-1 0,-1 2 1 16,-3 3 0-16,2 2 1 0,1 4-1 0,-1 2-1 0,2 2-4 15,0 2-14-15,0 0-25 16,2 0-15-16,2 4 2 0,9 3 14 0,2-2 26 16,10 2 14-16,3-1 3 0,9-2 3 0,2-1-1 15,2-3 1-15,2 0 0 0,-2-5-1 0,0-3-2 0,-1-2-2 16,0-5-1-16,-8-2-2 0,0-4 1 16,-5-3 0-16,-4-4 3 0,-1-3 2 15,-6-3-1-15,-3-4 1 0,-5-4-1 0,-3-4 1 0,-7-1 1 16,2 1 1-16,-3 2 5 0,-7 7 6 0,-1 7 9 15,-1 6 7-15,0 7 4 0,-1 3-1 16,2 6-6-16,1 3-8 0,-2 4-11 0,-1 0-8 16,-2 8-4-16,2 8-1 0,-6 5 2 0,1 7 1 15,3 8 0-15,-2 6 0 0,4 8 0 0,3 5-1 16,1 4 0-16,4 6 1 0,5 3 0 0,-1 3 2 16,1 1-2-16,1 2-5 0,4-2 3 15,2-5-5-15,1-3-5 0,4-8 4 0,3-9-18 16,4-8-5-16,0-9 2 0,2-8-1 0,2-9 12 15,4-6 8-15,1-6 4 16,7-1 5-16,2-11 1 0,2-3 1 0,4-1-1 16,0-1 5-16,0 0-4 0,2-1 1 0,-1 4-3 0,2 0-8 15,-1 2 7-15,-3-2 0 0,4 2 1 0,0 2 6 16,3-1-6-16,-3-1 1 0,-1 3-2 16,-1 0-4-16,2 0 6 0,-5 1 0 15,-1 2-1-15,-2-1 6 0,-2 0-6 0,-4 0 0 0,-1 1 1 16,-3 1-2-16,1-1 3 0,-8-1-1 0,1 2 1 15,-3-2-2-15,-4 1 2 0,-4-1 3 0,-5 4 4 16,-2-1 12-16,-4 0 0 0,0 1 2 16,-2 1-1-16,-3-1-12 0,-6 2 2 0,-4 1-3 15,-6 0-3-15,-2 1 7 0,-8 6-2 0,-1 2 3 16,-6 4 0-16,-3 2-3 0,1 2 1 0,-1 2 0 16,5 1-2-16,3-1-3 0,10 1 0 15,4-2-3-15,6-1-1 0,5 1 4 16,4 0-5-16,4 0-1 0,4 2 0 0,6 1-1 15,6-3 1-15,7 4 2 0,2-3 1 0,12-5 6 0,2-3-3 16,4-3-1-16,3-6-1 0,-1-2-4 16,2-3 2-16,-2-5-2 0,-1-4-2 15,-4-2-2-15,-2-2 1 0,-5 0 1 0,-3-2 2 0,-3-1 4 16,-5-2-1-16,-5 3-1 16,-5-2 3-16,-4 1-6 0,-5 0 6 0,-2-1-1 15,-1-1 0-15,-2 3 6 0,-7-2-7 0,-2 3-2 0,0 0 0 16,0 2-5-16,-2-1 4 0,3 4 2 0,0 2-1 15,2 3 1-15,1 1-1 0,4 4-3 16,1 1-3-16,0 1-9 0,2 0-18 16,0 4 1-16,0 6 3 0,4 5 6 0,1 4 20 15,4 4 1-15,5 2 2 0,4 2 4 0,5-2-4 0,3 1 1 16,5-3-2-16,0-1-2 16,6-3 2-16,1-6 1 0,-2-2 0 15,4-4 3-15,-2-6-4 0,-4-1 1 0,4-6 0 0,-6-4 2 0,-1-6 2 16,-1-4 1-16,-1-3 1 0,-6-3-2 0,1-3 3 15,-4-2 1-15,-2-2 0 0,0-2 4 0,-2-4-1 16,-3-2 1-16,-3-2-2 0,-1-2-3 0,-4 1-1 16,1-2 2-16,-4 3 3 15,-1 3 4-15,-1 5 5 0,0 7 5 0,-1 6 7 0,1 8 0 16,-1 6-1-16,0 5-10 16,0 3-11-16,1 0-18 0,-2 6-8 0,-1 7 1 0,1 6 3 15,-1 9 13-15,2 4-1 0,-3 6 1 0,3 5-2 16,1 3-7-16,0 3 6 0,1 5 1 0,-1 1 0 15,0 6 6-15,2 0-6 0,-2 0-2 16,2-4-5-16,7-4-17 0,2-5-14 16,4-8-22-16,-3-7-32 0,5-6-38 0,-4-7-74 15,1-6-234-15,-5-4-745 0,-3-6-517 16</inkml:trace>
  <inkml:trace contextRef="#ctx0" brushRef="#br0" timeOffset="46621.4642">6783 4131 3016 0,'0'0'127'0,"0"0"-21"0,0 0-28 0,0 0-22 15,0 0-6-15,0 0-11 0,0 0-16 16,128-32-8-16,-80 29-5 0,10 3-4 0,4 0 7 16,5 2-19-16,-2-2-35 0,3 1-66 15,-3-1-185 16,-14 0-810-31,-16 1-620 0</inkml:trace>
  <inkml:trace contextRef="#ctx0" brushRef="#br0" timeOffset="47564.6338">8510 3937 2480 0,'0'0'271'0,"0"0"-35"0,0 0-101 0,0 0-66 0,0 0-33 0,0 0-22 16,0 0-4-16,0 0 11 0,0 0 18 15,0 0 11-15,0 0-2 0,0 0-8 16,-44 134-11-16,35-102-9 0,1 0-5 0,4 1-6 15,1-2-2-15,6-3 0 0,1-2 1 0,7-3 3 16,5-1 4-16,5-4 2 0,3-2 2 16,7-3 4-16,7-4-5 0,2-4 0 0,4-5-3 31,3-2-3-31,-3-7 0 0,-3-4-3 0,-1-4-2 0,-4 1-1 0,-9-2-1 0,0-3-2 16,-6 0 2-16,-4 0-1 15,-4-1 2-15,-5 0 0 0,-3 1 0 0,-3 2 2 0,0 5 0 16,-2 0 1-16,0 1-2 0,-5 4-2 0,2 0-2 0,-3 3 1 15,4 2-3-15,0 2 2 0,0 0 0 0,-1 2-5 16,3 0-6-16,-1 0-10 0,0 5-1 0,0 6 2 16,-2 2 8-16,2 5 7 0,0 1 2 0,1 3-1 15,0 1-1-15,6 1 2 0,5 0 1 16,4 1 1-16,5-3 1 0,3-1-1 16,6-3-1-16,2-2-4 0,3-4 2 0,4-3-3 15,1-5-1-15,2-4-4 0,-6 2-4 0,4-6 2 16,-2-6-1-16,-3-1 5 0,1-2 2 15,-6-5 1-15,1 1 3 0,-4-5 0 0,-3-1-1 0,2 0 4 16,-3-2-1-16,-1 0 1 0,0-1 2 16,-4 4-2-16,-2 1-2 0,1 3 0 0,-3 3-1 15,-3 2 2-15,0 4 4 0,-5 1 3 0,-1 3 5 16,-2 1 0-16,-2 3-2 0,0 1-3 0,0 0-5 0,0 0-6 16,0 0-8-16,-1 5-3 0,-3 3 2 15,-1 5 4-15,-4 3 7 16,0 3 1-16,-1 3 1 0,1 1-1 15,3 1 1-15,-1 2-2 0,6 1 1 0,1-1-1 0,0 1-1 16,9-1 1-16,5-2-1 0,4-2 6 0,7-3-2 16,2-3 1-16,1-5 2 0,3-3-6 0,0-5 6 15,0-2 1-15,0-1-2 0,-2-5 7 16,-3-5-5-16,-3 0 3 0,-3-4 1 0,0 0-1 16,-6-4 2-16,-1 2 0 0,-5-3 1 15,1-1-1-15,-5-2-1 0,0 1-1 0,-4-1-2 0,0 1 0 16,0-2 2-16,-7 3-1 0,-1 1-1 0,-4-1-3 0,-1 1-4 15,-5 3-3-15,-3 0-2 0,-2 3 1 16,-6 3-3-16,-1 2 0 0,-2 2 1 0,0 2-3 16,2 3 2-16,1 1-2 0,4 1-10 15,5 4-19-15,4 4-30 0,8 1-44 0,7 4-47 0,3 1-82 16,7-1-309 0,0-5-932-16</inkml:trace>
  <inkml:trace contextRef="#ctx0" brushRef="#br0" timeOffset="48548.928">10459 4030 2365 0,'0'0'405'0,"0"0"-141"0,0 0-109 15,0 0-23-15,0 0-26 0,0 0-34 0,0 0-29 16,0 0-19-16,0 0-12 0,0 0-2 0,0 0-2 16,0 0-3-16,0 0 3 0,0 0-4 0,-86 113 1 15,90-89 1-15,7 0 1 0,4-2 1 0,3-1-1 16,8 0 0-16,-1-1 1 15,5-3-2-15,0-3 0 0,1-3-3 0,-2-3 1 0,-1-1-7 16,-3-5-2-16,-3-2 1 16,-1 0-10-16,-3-6 11 0,-5-3 2 15,0-1 3-15,-3-1 9 0,-3-3-5 0,-1-2 1 16,-2-2 2-16,0-1-5 0,-1-1 2 16,-2-3-2-16,-1 1-3 0,0-1 1 0,0 0 2 15,0 1-1-15,0-1 1 0,0 3 1 0,-1 2-2 16,0 2 0-16,-1 5 3 0,2 3-2 15,-1 0 5-15,1 5 3 0,0 0-3 0,0 3 0 16,0 0-12-16,0 0-15 0,0 5-5 0,0 2-2 0,0 5 7 0,1 5 12 16,5 2 5-16,-1 2 3 0,1 4-1 0,3-2 0 15,2 0 1-15,0 0-1 0,4-1 0 0,0 0 0 16,2-1 0-16,3-3-4 0,4-3 2 16,1-2 0-16,3-6-1 0,-3-4 9 0,3-3-7 15,1 0-1-15,-1-4 0 16,0-7-5-16,0-2 7 0,-4-4 0 0,0-1 1 15,-4-3 5-15,0-3-3 0,-6-3 3 0,3-1-2 0,-5 0 0 16,0-2 0-16,-4-1-1 16,-2-1 1-16,0 0-3 0,-2 2 3 0,0-2 0 0,-2 3 1 15,-2 0 4-15,0 4-3 0,-1 2 0 0,-8 4-1 0,3 4-4 16,-2 1 8-16,-2 4-2 0,-3 3-3 16,2 3 1-16,-2 3-7 0,2 1-3 15,-2 5-2-15,-2 6 0 0,3 5-2 0,-1 6 4 0,4 5 0 16,3 5-1-16,6 3 2 0,0 3-1 15,11-2 1-15,7 4-4 0,9-6-11 0,8 0-7 0,4-3-7 16,11-3-3-16,8-4 11 0,4-3-6 16,5-4 0-16,2-5 4 0,0-3-5 0,-4-3 4 15,-3-3 5-15,-2-3 2 0,-4 0 5 16,-4-2 5-16,-4-5 4 0,-3-4 3 16,-5-2 3-16,-7-2 4 0,-3-2 1 0,-6-3 6 0,-7 1 3 15,-7-1 3-15,-4-1 3 0,-6 1-4 16,0 1 6-16,-7 2 0 0,-4 0-2 0,-4 3 4 0,-5-1-13 15,-3 8-3-15,-5 2 0 16,-5 2-9-16,-4 3 8 0,0 0-3 16,-2 9-2-16,1 4 4 0,5 2-6 0,4 3 0 0,7 3-2 15,6 0 1-15,6 4-1 0,5 0 0 0,5 2 0 16,7-4-4-16,11 0 1 0,8-5 2 0,5-3-2 16,8-6 7-16,2-3-8 0,2-4-3 15,2-2-2-15,-2-3-8 0,-1-6 6 0,-5-5 4 16,-4-2 2-16,-5-2 12 0,-2-6-3 15,-2 0 1-15,-4-6 3 0,0-1-5 0,-5-2 5 0,-2-5 0 16,-1-2 0-16,-5-4-1 0,1-1 3 16,-6-1 1-16,-1 4 0 0,-1-1 10 0,-1 6-2 0,-5 5 7 15,-3 0 7-15,-1 4 1 0,1 5 5 0,0 5 0 16,1 5-3-16,3 5 1 0,1 3-9 0,2 4-8 16,1 1-12-16,1 0-13 0,0 6-7 15,0 9-2-15,0 6 4 16,0 10 8-16,0 6 4 0,3 6 1 15,5 4-3-15,5 4 4 0,-1 2-2 16,2 2 1-16,-2 2 2 0,-2-1-11 0,0 0-5 16,1 1-34-16,0-2-44 15,3-3-57-15,2-2-130 0,-2-14-705 16,-6-13-764-16</inkml:trace>
  <inkml:trace contextRef="#ctx0" brushRef="#br0" timeOffset="49687.5518">13500 3264 1867 0,'0'0'324'0,"0"0"-11"16,0 0-94-16,0 0-84 0,0 0-64 0,0 0-54 0,0 0-16 16,0 0 10-16,0 0 21 0,0 0 8 15,0 0 4-15,0 0 9 0,49 155-7 0,-44-105-7 16,2 3-2-16,-4 5-13 0,4 5-3 0,-6 3 3 16,2 1-4-16,2 0-1 0,0-4 5 15,4-6-4-15,1-9-2 0,4-9-2 0,0-9-7 0,-3-4-2 16,3-8 1-16,-2-3-7 0,1-5 3 15,0-4-3-15,3-5 2 0,2-1 2 16,0-8-4-16,5-5-1 0,3-3-4 0,2-4-2 0,2-4 1 16,2-2-1-16,0 1 1 0,0-3-1 0,3-1-1 15,-3 3-3-15,0-3 1 0,0 3 2 16,4 1-1-16,-1 0 4 0,0 2-1 16,1 1-1-16,-1 4 3 0,0 0-1 0,-3-1 3 15,0 4-1-15,0 1-1 16,-4 2 0-16,0 1-1 0,-4 3-2 0,1 1 0 0,-5 2-3 0,-2 2 0 15,-2 3 0-15,1 0 0 0,-4 0 0 0,0 0-1 16,0 5 3-16,-6 0-5 16,2 1 3-16,-1 1 2 0,-3 0 0 0,-1 1 3 0,-2 2 1 15,-1-1 2-15,0 2 3 0,-1 1 3 0,-5 0 6 16,-3 2 5-16,-3 1 2 0,-5 2 5 16,3 1 0-16,-6 0-2 0,5 0-1 0,-3 1-3 0,5 0-4 15,0 1-2-15,2-1-4 0,2-3-1 0,1 0 0 16,4-3-1-16,3 3 1 0,0-3 1 15,2 0 1-15,7 1 1 0,0-3 2 0,2 2 1 16,2-4 6 0,4 4-3-16,3-4 0 0,0-2-1 15,1-1-4-15,0-3-1 0,1-2-2 0,-2-1 0 0,0 0-4 16,-1 0-3-16,-2-1-4 0,-3-5-3 0,-3-1 0 0,-2 0-1 16,1 2 2-16,-4-4-2 0,-2 1-1 0,-2-2 0 0,-2-1-2 15,1-2-1-15,-1-1 0 0,0 0 0 16,-4-2 2-16,-5 0 2 0,0-1 1 0,-2 2 1 0,1-3 0 15,-1 0 3-15,0 2 2 0,0 0 0 16,1 1 2-16,2 1 0 0,2 2 1 16,2 0 0-16,4 3 0 0,0 0-8 0,6 1-13 15,5 0-7-15,9 0-5 0,4 0 5 0,8 1 8 16,9-1 8-16,9-2 4 0,5 2 2 16,2-3 4-16,5 2 2 0,0-5-1 0,1 2 2 0,-6-5 0 15,1 0 0-15,-6-1 1 0,-4-2-1 16,-6-3 2-16,-7-3-3 15,-1-1 4-15,-10-1 1 0,-4-2 3 0,-3 0 2 16,-8 1 0-16,-4-1-5 0,-3 3 0 0,-2 0-1 0,0 4 5 16,-6 2 2-16,-3 2-1 0,-1 4 4 0,-2 2 0 15,-3 3-2-15,2 2 3 0,1 3-3 0,-3 3-9 16,3 2-3-16,-1 4-3 0,-4 7-3 0,-2 6 1 16,3 6 3-16,-4 8 0 0,1 5 0 0,1 10 2 15,6 7-2-15,-1 7 2 0,3 9 1 0,0 6 2 16,3 6-1-16,0 6 0 0,4 4-1 0,-3-1-2 15,3 2 4-15,2-1-1 0,0-4 0 0,1-1-1 16,1 0-3-16,0-5-3 16,7-6-6-16,1-3-7 0,4-10-15 0,-1-8-18 0,3-8-22 15,-3-10-33-15,-1-10-54 0,-2-10-93 16,-5-9-82-16,3-7-126 0,-4-11-211 0,4-9-157 16,-5 2 244-16,4 4 583 0</inkml:trace>
  <inkml:trace contextRef="#ctx0" brushRef="#br0" timeOffset="49960.436">15401 3891 0 0,'0'0'451'0,"0"0"226"16,20-152-221-16,-1 104-99 0,8 7-89 0,5 4-77 15,3 5-30-15,8 1-40 0,4 6-35 0,1 7-19 16,-2 3-10-16,3 10-16 0,0 2-12 16,-6 3-11-16,2 11-5 0,-3 6-1 0,-5 3-6 31,-1 5-3-31,-5 6 0 0,-4 2 0 0,-4 4 7 0,-10 1 1 15,-3 3 0-15,-10 2-2 16,-4 2 0-16,-13-1 7 0,-7-1 4 0,-6-5 2 16,0-6 2-16,-1-9-8 0,2-7 1 0,0-3 0 15,0-8-4-15,3-3 10 0,-2-2 2 0,2 0 5 16,5-7 9-16,7-4-9 16,1-3-11-16,5-2-18 0,4-4-30 15,4-3-19-15,8-3-30 0,9-6-35 0,5-1-56 0,9-3-99 0,5-6-174 0,-9 11-301 16,-7 9-376-16</inkml:trace>
  <inkml:trace contextRef="#ctx0" brushRef="#br0" timeOffset="50172.4192">16271 3354 174 0,'0'0'924'0,"0"0"-230"0,0 0-191 16,0 0-118-16,0 0-100 0,117-120-70 16,-110 114-59-16,-6 4-59 0,0 2-42 15,-1 0-38-15,1 5-39 0,2 7 0 0,1 7 6 0,0 10 11 16,3 8 22-16,0 12-4 0,-2 8 2 16,4 5 0-16,-8 12 1 0,0 6 5 0,-1 5 2 15,-10 3-7-15,-2 2 0 0,-2-1-2 16,-5-2-9-16,-2-2 8 15,2-3-2-15,-1-3-1 0,0-7 4 0,3-3-7 0,4-6 1 16,4-7-5-16,1-8-1 0,4-7-5 0,2-9-6 0,-3-7-9 16,2-7-16-16,0-6-14 0,-2-4-12 15,2-7-12-15,-4-1-25 0,-1-6-67 0,0-8-166 16,0 3-391-16,1 1-863 0</inkml:trace>
  <inkml:trace contextRef="#ctx0" brushRef="#br0" timeOffset="50960.1532">16495 3674 2282 0,'0'0'221'0,"0"0"-16"15,0 0-68-15,0 0-19 0,115-51-40 0,-95 51-24 16,0 5-20-16,0 11-12 0,-1 4 0 0,1 8-2 16,-2 5-1-16,-2 6 0 0,-3 3-1 15,-5 3-5-15,1 2 2 0,-9 1-2 16,0 2 0-16,-9-1 2 0,-2-3 0 15,-2 0 1-15,-5-6-2 0,-1-3-12 0,5-10-7 16,-3-4-3-16,6-5 1 16,1-8 4-16,1-3 5 0,5-6 6 0,0-1 0 15,4-5 0-15,0-6-4 16,5-7-9-16,7-6-3 0,7-4-3 0,8-6 1 16,7-3-1-16,8-3 0 0,7-1 5 0,4-3 4 0,6-3 1 0,0-3 4 0,-1 0-3 0,-3 0 0 15,-2 3 0-15,-5 2 2 0,-5 6 2 16,-6 1 5-16,-6 4 7 0,-7 5 5 0,-4 1 1 15,-6 2 3-15,-7 3 2 0,0 2 12 0,-8 4-2 16,1 3-4-16,-10 2-12 0,-4 4-21 16,-8 3-2-16,-4 5-4 0,-11 2 1 15,-4 10 10-15,-9 5-2 0,-1 6-1 0,-1 7-1 0,-6 6-7 16,5 4 1-16,2 1 3 0,2 3-1 0,12-3 5 0,11-1-2 16,7-5-2-16,14-2 2 0,5-3-2 15,8-3 3-15,11 0 2 0,10-5 2 16,10-5 3-16,7-3 0 0,4-5-1 0,4-3 2 15,1-5 0-15,-1 1 0 0,-1-7 2 0,-1-5 0 16,1 2-5-16,-2-5 2 0,1-1-2 0,-1-2-3 16,-2-2 1-16,-1 4 0 0,-6-3-2 0,-2 6 1 15,-8-1-3 1,-5 2 4-16,-5 3-1 0,-2-2-3 0,-4 6 0 16,0-2 0-16,-3 4 0 0,0 1 2 0,0 0 0 15,0 1-2-15,-1 6-1 0,0 4-1 0,2 0-1 0,-3 5 1 16,1 1 1-16,-1 4 1 0,-1 1 3 15,2 1-3-15,0 0 1 16,1-1-1-16,-2 0 0 0,0 0 0 16,-2-2 0-16,2-2-1 0,-5-1-6 0,1-2-6 0,0-3-5 0,0-5-1 0,-1-1 6 15,0-4 5-15,-2-2 4 0,5 0 3 0,2-1-2 0,0-6 4 16,5-2 0-16,-2 0 0 0,5-4 5 16,-2-1-4-16,2 0 0 0,0-3-1 15,1 2-1-15,4-2-1 0,0 0 0 16,3-1-2-16,1 6 1 0,3-1-1 0,-1 3 2 0,-1 2 3 15,-1 5 4-15,0-1 2 0,-2 4 0 0,-1 0-1 16,-3 4-2-16,-2 2 0 0,1 4 1 16,2 0 3-16,-1 1-2 0,2 2-1 0,-1 0 0 0,0-1-1 15,3 1 0-15,-3-1 2 0,2-2 1 16,-1 0 0-16,3 0 0 0,0-2 0 0,1-1 0 16,-1 0-3-16,0-2-12 0,2 0-24 0,-3-5-42 15,-1 0-93-15,-7-3-412 0,-6 0-1143 0</inkml:trace>
  <inkml:trace contextRef="#ctx0" brushRef="#br0" timeOffset="60269.0886">19892 4217 1944 0,'0'0'382'0,"0"0"-165"0,0 0-65 0,0 0-12 0,0 0-2 16,0 0-31-16,0 0-28 0,0 0-32 0,0 0-21 16,0 0-17-16,0 0-13 0,0 0-8 15,-2 0 4-15,8-3 6 0,4 0 12 16,7-5 8-16,4-2 1 0,1-4-2 0,6-2-6 15,2-4 1-15,0-2-1 0,-2 1 0 0,-1-4 1 16,1 0 4-16,-7-1 0 0,0-3 2 0,-2-2 5 0,-3 5 6 16,-1-2 8-1,-5 4 8 1,-1 2 0-16,-3 8 2 0,-4 1-1 0,-2 6 0 0,0 1-2 16,0 3-13-16,0 2-11 0,-1 1-11 15,0 0-13-15,-2 0-6 0,0 7 1 0,-4 5 0 0,1 6 0 16,-2 6 7-16,0 4 1 0,0 2 2 0,5 2 7 0,0 0-7 15,5-1-2-15,-2-3-1 0,3-2-13 16,7-1 11-16,1-4 0 0,3-3 2 16,5-1 9-16,3-6-8 0,2-3-1 15,4-4-2-15,1-4-6 0,4-3 3 0,-2-6 3 0,5-4-2 0,0-5 2 0,-1-2 0 16,1-4 0-16,-1-4 2 0,1-3 4 0,3-8-1 16,-2-2-1-16,5-6 0 0,5-6-6 15,1-2 8-15,4-5-4 0,-2-3 1 16,-2-2 5-16,-2-2-4 0,-6 2 3 15,-4-1-2-15,-7 4 2 0,-5 5 0 0,-9 1 2 0,-1 7 1 0,-9 5-1 16,1 5 1-16,-5 6-1 0,-1 6 1 0,0 4 6 16,0 7 3-16,0 4 3 0,-2 5 2 0,-1 5-3 0,1 0-5 15,1 2-7-15,0 0-11 16,-4 7-7-16,-3 6-1 0,-3 6 2 16,-6 12 7-16,-4 6 4 0,-5 10 3 0,1 8 0 15,-5 6-1-15,0 7 0 0,0 6-1 0,0 3 2 16,2 5 0-16,2 2 0 0,0 3 2 0,5 0-1 15,7-6-1-15,3-2-2 0,4-9 2 0,6-4-3 16,2-5 2-16,1-6 6 16,8-2-7-16,6-7 0 0,-2-5 0 0,5-4-7 0,1-7 6 0,0-5 2 15,2-5-1-15,2-5 5 16,2-6-4-16,3-4 2 0,0-5 2 16,1-2-2-16,1-9 1 0,0-5-1 0,0-6-2 15,0-2 1-15,2-5 1 0,-2-3-3 0,0-2 2 0,-3-5 1 16,1 0-3-16,-1-6 2 0,-4 1-2 0,-2-3-6 0,-4 1 8 15,-3-2 2-15,-7-1 1 0,-1 0 4 0,-7 2-6 16,0 3-1-16,-8 7 1 0,-1 7-4 16,-4 5 4-16,0 7 1 0,-3 5-2 0,3 4 4 15,-3 8-3-15,2 0-5 0,-4 2 0 16,4 11 4-16,-5 6-5 0,1 6 2 0,2 2 0 16,1 5-9-16,9 1 9 15,3-1-1-15,4 3 2 0,15-2 5 0,4-1-6 0,7-2 1 16,7-2-1-16,3-6-6 0,7-2 8 0,2-5 2 0,3-4-3 15,2-5 3-15,-2 0-8 0,-6-5-8 16,-3 0-4-16,-1-5-5 0,-8-6-4 16,-1-4-2-16,-8-2-13 0,1-4-26 15,-5-4-39-15,-1-6-76 0,-6 8-235 0,-7 5-921 0</inkml:trace>
  <inkml:trace contextRef="#ctx0" brushRef="#br0" timeOffset="60487.2576">20582 3106 2915 0,'0'0'90'0,"0"0"9"0,0 0 18 0,0 0-17 0,0 0-15 0,0 0-45 16,0 0-36-16,0 0-34 0,0 0-4 16,0 0 3-16,0 0 10 0,0 0-16 15,0 0-130-15,92 21-495 0,-75-15-1059 0</inkml:trace>
  <inkml:trace contextRef="#ctx0" brushRef="#br0" timeOffset="61618.5725">22792 4328 1997 0,'0'0'-101'0,"0"0"27"0,0 0 39 15,0 0 76-15,0 0 98 0,0 0 41 0,0 0 3 16,0 0-19-16,0 0-25 0,0 0-28 0,0 0-20 16,0 0-7-16,0 0-7 0,0 0-6 15,16 0-7-15,-7-9 4 0,4-3-13 16,10-9-8-16,7-4-12 0,7-4-21 0,1-3-4 0,5-1-2 15,-1-5-1-15,2-5 2 0,4-5-2 0,2-10 1 16,0-5 1-16,2-4-2 0,-1-3 2 16,-2 0 2-16,-5 2 0 0,-5 3 1 0,-6 9 2 15,-6 5 0-15,-7 9 7 0,-8 7 9 16,-5 6 7-16,-5 8 9 0,-2 4 4 0,0 5-2 0,-3 4 0 16,-3 3-13-16,2 4-13 0,-4 1-11 0,-4 6-16 15,-5 8 2-15,-5 10 1 0,-7 7 0 16,-2 13 6-16,-1 4-3 0,3 8-2 0,4 8-2 15,3 2-3-15,7 2 4 16,7 1 0-16,9-3 0 0,6-5-1 0,12-9-1 0,7-4 1 16,10-8 1-16,6-8 3 0,5-7-1 15,0-5 0-15,8-8-1 0,-2-4-3 0,-1-7-2 0,1-2 0 16,-2-11-4-16,-1-4 0 0,-1-5-1 16,-7-9 0-16,5-4 2 0,-6-7 1 15,2-7 0-15,-5-8 2 16,-2-5-2-16,2-3 1 0,-6-4 1 0,-2 1 1 0,-2 1 5 15,-8 5 5-15,-8 6-3 0,-4 7 2 0,-6 6-4 0,-2 9-2 16,-1 4 5-16,-6 5 2 0,3 8 5 0,-3 3 7 16,4 7-4-16,-3 2-4 0,3 4-9 0,1 2-18 0,-4 10 3 15,0 7 3-15,-4 8 3 0,-1 5 10 16,-2 7-3-16,5 4 1 0,-1 5 1 0,4 4-1 16,1 5 2-16,-1 4-2 0,5 4 0 15,1 0 0-15,2-2-3 0,3-6-5 0,7-4-10 0,4-7-10 16,3-9-10-16,6-9 0 0,-2-9 1 15,2-6 5-15,0-9 3 0,4-4 0 0,0-6 4 16,1-6 6-16,-1-6 5 0,4-6 7 0,-1-2 2 16,-3-5 3-16,0 1 0 0,-4-6 1 15,2 2 1-15,-5 2 0 0,3 0 0 0,-7 4 1 16,-3 1 3-16,-1 5-1 0,-7 5 0 0,0 3 0 0,-2 6-2 16,-3 4 0-16,-3 3-2 0,1 1-7 0,1 0-27 15,0 1-12-15,1 6 2 16,2 4 6-16,4 7 28 0,3 2 14 15,4 5-1-15,3-1 1 0,6 4 2 16,3 0-1-16,9-1 1 0,3 0 0 16,5-4 0-16,2-2 2 0,3-3 2 0,-1-4 4 0,-2-4 1 0,3-4-1 15,-3-4 2-15,-3 0-2 0,-2-6-1 0,-3-5 0 16,0-3 2-16,-3-2-1 0,-1-3 1 0,-4-2 2 16,-1-4-2-16,-4 2 5 0,-5-3 3 0,-2 0 6 15,-4-1 9-15,-5 2 10 16,-4 2 8-16,-3 2-3 0,-5 2 1 0,-1 4-6 15,-7 2-10-15,-3 3-6 0,-3 3-13 0,-6 3-8 0,-4 1-4 0,-7 6 0 16,-3 7 1 0,-3 3-5-16,-1 4 2 0,6 3-2 15,3 3-5-15,5 2 4 0,9 0-1 0,4 3 1 0,6-1 2 16,4 1-3-16,3 2-1 0,9-2 0 16,5 0-1-16,7-2 0 0,5-4 0 0,5-1 0 0,6-3-8 0,0-3-7 0,0-4-15 15,0-4-17-15,-2-3-18 0,-2-3-26 16,-2-2-44-16,-2-1-77 0,-3-4-170 15,-7-2-727-15,-9 1-548 0</inkml:trace>
  <inkml:trace contextRef="#ctx0" brushRef="#br0" timeOffset="61865.6129">23283 3671 2213 0,'0'0'179'16,"0"0"-7"-16,0 0-9 0,0 0-53 0,0 0-22 16,0 0-20-16,0 0-9 0,0 0 6 0,0 0-7 15,0 0-19-15,166-14-12 0,-104 10-12 0,10 2-2 16,6 0-3-16,6 1-6 0,5 1-25 15,4-2-162-15,-21 4-974 0,-21-2-572 16</inkml:trace>
  <inkml:trace contextRef="#ctx0" brushRef="#br0" timeOffset="63692.4005">2464 6144 1427 0,'0'0'293'0,"0"0"-33"0,0 0-37 0,0 0-20 0,-122-83-24 16,90 67-20-16,-3 4-35 0,-1 0-31 15,-5 4-17-15,-2 2-17 0,-5 5-8 16,-2 1-7-16,-1 8-7 0,-1 8-7 0,-1 4-6 15,-3 8-2 1,3 5-8-16,-1 2-1 0,0 4-2 0,7 3-2 0,6 2 0 16,3 0-6-16,7-1 0 0,9-1-2 15,7-3-4-15,11-6 1 16,4-2-1-16,10-2 1 0,9-5 5 0,9-2 3 0,10-4 4 0,15-3 3 0,8-9 2 16,12-5 1-16,5-5-1 0,9-10-3 0,-2-6-1 0,-1-6-5 15,0-3-2-15,-7-3-4 0,-2-4-1 0,-7-3-2 16,-4-2-1-16,-6-2 3 15,-4-2-3-15,-9 1 6 0,-4-2 0 0,-8-1 0 16,-6-1 5-16,-7-3-2 0,-6 3 1 0,-5 0 0 16,-6 4-4-16,-3 4 5 0,-5 6-1 15,-6 4 0-15,-3 5 2 0,-3 6 0 16,-3 4-1-16,-1 7 3 0,-3 5 4 0,-2 3-6 0,-4 9 0 0,-5 9-3 16,-3 8-7-16,-1 10 5 0,2 6-4 15,2 4 1-15,5 6 0 0,3 7 0 0,9 3-2 0,3 2 2 16,9 1-5-16,8 5 3 0,2-8 2 15,14 3-1-15,5-9 2 0,12-6-2 0,8-8 0 16,8-8-3-16,6-9 1 0,8-11 2 0,1-4 1 16,3-10 0-16,0 0-2 15,0-10-1-15,-4-6-6 0,3-4-1 16,-5-3-3-16,-4-5 1 0,-3-1 4 0,-4-3 2 16,-5-2 6-16,-4-2-2 15,-6 2 4-15,-6-2 2 0,-6 1 0 0,-5 1 3 0,-4 1-1 0,-6 3 2 0,-2-1 0 0,-5 3 2 16,-3 0 0-16,0 2 0 0,-2 0 1 15,-7 6 3-15,0 4 2 0,2 3 2 0,-4 3 0 16,-2 6-4-16,2 4-7 0,-6 1-3 16,-4 12-7-16,-1 6 1 0,-5 6 0 0,1 7-1 0,1 2 3 15,3 2-3-15,7 3 1 16,4 1 0-16,5 2-2 0,6 1 1 16,6-2 1-16,10-3 0 0,10-3 2 0,7-4-2 0,10-7-2 15,6-8 0-15,9-1-3 16,3-10 4-16,4-5-3 0,2-1-1 0,2-12-1 15,-1-3-6-15,-1-7 0 0,-3-4 2 0,-5-3 3 0,-4-4 6 0,-4-5 4 0,-2-1 0 16,-6-5 0-16,1-3 1 0,-8-7 1 16,0-6 1-16,-5-5 1 0,-2-3 0 15,-4 0-1-15,-8 0 3 0,-4 2 5 0,-8 4-5 16,-4 5 3-16,-1 8 0 0,-6 7-6 16,-8 7 9-16,2 7 1 0,-4 5 4 0,-1 6 4 0,1 7-3 15,0 6-3-15,-2 5-5 0,1 1-10 16,-5 13-1-16,-2 8-1 0,-2 7 0 0,0 10 1 15,1 6 1-15,1 7-1 0,4 7-2 0,6 6 1 16,2 6-1-16,3 3 1 0,3 7 0 16,5 1 3-16,1-1-4 15,5-3 1-15,9-8-1 0,7-8-1 0,6-8 2 0,5-8 3 0,5-10 1 0,3-10 2 16,7-5-2-16,1-7-2 16,5-8 0-16,0-6 1 0,3-2 0 15,-1-11 0-15,-4-5 1 0,0-4-4 0,-1-6 2 0,-7-4 3 16,-3-4-2-16,0-3 5 0,-5-2-2 15,-5-2 1-15,-5-1-2 16,-4-1 0-16,-1-1 3 0,-8 2-1 0,-1 1 2 0,-4 2 0 16,-4 6-1-16,-4 4 0 0,1 4-1 0,-2 4 0 0,-2 4 1 0,-3 1-1 15,2 6 0-15,0 2-2 0,-1 2 1 16,3 4 1-16,0 0-2 0,1 2 3 0,0 1-5 0,2 1-5 16,0 0-4-16,0 0-7 15,0 1 2-15,0 5 1 0,0 3 6 0,0 5 5 16,0 2-2-16,2 2 2 0,2 5-1 15,-1 1-1-15,4 1 3 0,-2 3-1 0,2 1 1 0,2 4 0 16,0 0 0-16,-1 1-2 0,2 0 1 0,-3-3 2 16,2-3-2-16,2-3 0 0,-2-2 1 15,0-2-5-15,2-3 2 0,-2-2-14 0,-4-2-25 0,0-1-36 16,0-3-73-16,-1-2-162 0,0-2-828 0,-2-4-614 16</inkml:trace>
  <inkml:trace contextRef="#ctx0" brushRef="#br0" timeOffset="63882.0802">4816 5350 2936 0,'0'0'56'0,"0"0"-5"0,0 0-15 0,0 0-10 15,0 0-28-15,0 0-29 0,0 0-9 0,0 0 0 16,0 0 11-16,0 0-56 0,0 0-224 15,0 0-688-15,0 0-575 0</inkml:trace>
  <inkml:trace contextRef="#ctx0" brushRef="#br0" timeOffset="65118.8669">5536 5805 2196 0,'0'0'129'0,"0"0"-46"0,0 0-36 0,0 0 2 16,0 0 22-16,0 0 26 0,0 0 3 0,0 0-2 15,-58 144-17-15,58-111-26 0,1 1-11 0,3 2-14 16,2 1-6-16,4-2-3 0,0 1-8 16,2-4 5-16,2-1 0 0,3-4-1 0,3 0 7 15,2-6-6-15,3-4 0 0,2-6-1 0,2-4-6 16,2-5 3-16,-3-2-4 0,1-2-3 0,-3-8-5 16,3-2-3-16,-3-4-4 15,-1-4-3-15,-3-1 5 0,-3 0-2 0,0-3 2 16,-7 0 2-16,-1-1-3 0,-2 0 4 15,-1 0 3-15,-5-1 0 0,0 1 5 0,-2 2-3 16,-1 1-3-16,0 3 3 0,-4 2-5 0,1 1 4 0,-3 3 3 16,-2 3 3-16,3 1 10 0,-3 3 2 0,4 3 1 15,-3 0-3-15,0 3-8 16,0 2-6-16,-5 7-5 0,-1 4-1 16,1 2-3-16,1 5 3 0,-2 2 1 0,4 1 0 0,1 1 4 15,3 1-5-15,4 0 1 0,1-1 0 0,4-1-5 0,3-1 6 16,7-2-1-16,2-1 0 0,4-2 4 15,4-2-3-15,3-2 1 0,1-3 5 0,6-3-2 0,0-5 0 16,-1-2-1-16,5-2-7 0,-1-6-6 16,-2-4 1-16,0-1-1 0,-4-3 3 0,0-2 7 15,-5 0-4-15,2-2 0 0,-5-2 4 16,1 0-6-16,1-4 4 0,-4 0 0 0,-1-1 0 16,-1-1 4-16,-2 4-2 0,-1 1 0 0,0 4-2 15,-4 3-2-15,-2 2 3 0,-1 4 0 16,-5 5 0-16,2 1-3 0,-3 3 0 15,1 1-4-15,2 0-1 0,2 8 4 0,-1 3-3 0,1 3 4 16,2 3 1-16,5 4-2 0,-3 2 3 0,0 2 0 16,4 0-1-16,-1 0 7 0,3 0-5 0,2-1 0 15,2 0 2-15,0-5-1 0,6-1 0 16,0-6 2-16,3-2-4 0,1-5-3 0,-1-3-1 16,4-2-8-16,-2-5-6 0,1-6-5 0,-5 0-5 0,1-3 3 15,-2-2 6-15,-3-4 2 0,2 0 8 16,-4-3 4-16,-3-1 2 0,1-3 5 15,0 0-2-15,-4-1 0 0,-2-1 0 16,1-1 0-16,-3 2 2 0,-2-1 2 16,-3 4 2-16,-1 0 2 0,-6 6 2 0,-1 3 3 0,0 4 5 0,0 3 5 15,-4 3-3-15,1 4-5 0,2 2-10 0,1 0-16 16,0 2 2-16,0 7-2 0,0 5 4 16,0 3 8-16,4 3-1 0,4 2 0 0,2 2 0 15,7 0-2-15,3 0 3 0,3-2-1 16,7-2 1-16,3-3-2 0,4-3-7 15,3-5-4-15,-1-3-4 0,-3-3 0 0,2-3 1 16,-4 2 4-16,-1-11 5 0,-6 0 2 0,-1-3 5 0,-5-3 2 0,-6-1 3 16,1-3 3-16,-4-2 0 15,-3 0 0-15,-5 0 3 0,1 0-2 0,-3 0 3 0,-2 3 4 16,0 1 6-16,0 2 5 0,-1 3 6 0,-1 5 0 16,-2 2-4-16,2 3-8 0,1 2-11 0,-3 0-12 15,-2 6-9-15,2 6-1 16,-3 6 4-16,-1 5 4 0,-1 6 5 15,4 5-2-15,-2 7-2 0,4 6 1 0,1 7-1 0,3 5 0 16,-1 6 3-16,2 3-1 0,2 1-1 0,3 4 3 16,2 2 3-16,0 1 0 0,-1 1 3 15,-1 1 0-15,3 1-2 0,-2-3 2 0,1-2 2 0,-5-5 1 16,4-2 3-16,-6-6-2 0,2-5-1 16,-4-2 0-16,0-6-5 15,-6-4 4-15,-2-6 0 0,1-7 0 0,-2-7 6 16,-1-5 1-16,-1-9 4 0,-2-4 9 0,-1-6 3 0,0-4-1 0,-6-8-3 15,-1-4-9-15,-4-7-10 0,2-6 2 16,-5-4-5-16,3-6 0 0,-2-5 2 0,7-2-5 0,0-5-1 16,7-2 0-16,4-3-6 0,9-3 3 15,2-3 0-15,15-1-3 0,8 0 5 16,10 3-3-16,5 2-2 0,7 3 2 0,7 3-3 16,3 2 0-16,5 4 1 0,7 3 0 0,-1 6 0 15,-3 3 1-15,3 3-2 0,-5 8 2 16,-3 4 2-16,-5 4-3 0,-5 6-5 0,-4 4-20 15,-6 3-28-15,-7 2-42 0,-5 0-62 0,-7 1-139 0,-9 2-687 16,-3 1-755-16</inkml:trace>
  <inkml:trace contextRef="#ctx0" brushRef="#br0" timeOffset="66710.3916">9537 5888 2525 0,'0'0'193'0,"0"0"-12"0,0 0-21 16,0 0-28-16,0 0-4 0,-95-118-17 0,75 108-25 0,-2 0-24 16,-4 6-17-16,3 3-16 0,-5 1-12 0,-3 4-7 15,-1 7-3-15,0 1 0 0,2 4 0 16,3 1-1-16,2 2-1 16,6-2-2-16,4-1-2 0,9 0-1 0,0 1-1 0,6 1 2 0,4-1-2 15,6 4 0-15,5 0 1 0,7 0-2 0,4-1 3 0,6 0-1 16,2-4 1-1,7-1 3-15,7-2-6 16,-1-3-5-16,0-6-7 0,3-2-10 16,-1-1-3-1,-3-6-5-15,-3-4-1 0,-1-5-5 16,-7-1 3-16,-2-4 2 0,-3-2 5 0,-7-1 11 0,-5-1 6 0,-3 0 7 0,-7-2 1 16,-4-2-1-16,-1 1 4 0,-3-2-1 0,0-1 0 0,-5 3 4 0,-2-1-3 15,2 2 1-15,-2 0-1 0,5 2 2 0,1-1-1 16,1 0-1-16,0 2 0 0,1 3-2 15,7-3-1-15,5 2-4 0,1 0 0 0,7 0 0 0,3 2 2 0,0-2 1 0,4 2 4 16,1 2 0-16,0-2 2 16,0-2 0-16,-1-1 2 0,1-1 1 0,-2 1 4 0,-3 4 5 15,-4 0 7-15,-1 3 10 0,-7 1 7 16,-2 5 9-16,-6 0 1 0,-1 5-1 0,-2 1-3 16,-1 1-8-16,0 1-11 0,0 0-10 15,0 0-13-15,-4 6-7 0,-1 7-1 16,-4 6 1-16,-2 10 6 0,-1 5 4 0,-3 6 0 0,5 6 0 0,3 4-3 0,-1 6 1 15,6 5-2-15,2 8 1 0,0 7 1 16,2 7 1-16,6 6 2 0,-3 2 2 16,4 4 0-16,-1 1-1 0,-2-1 1 15,-1-1-2-15,-3 1 2 0,-1-4-5 0,-1-4-9 16,3-8-11-16,0-11-18 0,0-11-9 0,3-13-14 16,-3-10-16-16,2-6-28 0,-5-10-47 15,0-3-119-15,0-7-399 0,-1-3-956 0</inkml:trace>
  <inkml:trace contextRef="#ctx0" brushRef="#br0" timeOffset="66892.5564">9993 6288 2689 0,'0'0'131'0,"0"0"3"16,0 0-28-16,0 0-23 0,0 0 1 0,0 0-23 15,140-118-20-15,-100 103-12 0,5 2-17 16,4-2-5-16,7 0-3 0,5 1-3 0,3 0-10 0,3 1-37 15,2 1-88-15,-16 3-270 16,-16 3-1149 0</inkml:trace>
  <inkml:trace contextRef="#ctx0" brushRef="#br0" timeOffset="69047.6861">11627 6153 1041 0,'0'0'757'16,"0"0"-589"-16,0 0 27 0,40-137-7 0,-25 93-17 16,1 0-16-16,-2-5-36 0,2-1-23 15,-1-2-29-15,0 0-17 0,0 1-13 16,-3 2-8-16,-2 4 6 0,-4 4 0 16,-3 4-2-16,-3 5 1 15,0 3-5-15,-3 5 1 0,-4 4-1 0,-1 4-2 16,-2 6-10-16,-2 3-10 0,-2 6-11 0,-5 1-8 15,-3 9 4-15,-3 5 1 0,-3 6 5 16,1 5 4-16,-1-1-3 0,7 3 0 16,3 2 1-16,8 0-5 0,8 3 5 15,2 2 1-15,7 5 0 16,9-2 1-16,8 2 1 0,4 1 0 0,9-1 1 0,1 0 3 16,2 0-3-16,4-2-2 0,-1-3 0 0,3-4-2 0,-3-2 2 15,-3-6 1-15,-3-5-3 0,-2-3 1 0,-5-1-3 16,-9-3 0-16,-1-2 4 15,-4-2-1-15,-4-1 1 0,-5-2-1 0,-2-1 1 16,-4-2 4-16,-1 2 8 0,0-2 6 0,0 0 6 0,0 0 3 0,0 1-1 16,0-1-1-16,1 0-3 0,2-3-8 0,1-2-8 0,2-4-10 0,4-1-7 0,5-3 0 0,7-3-1 15,8 0 5-15,6-6 2 0,8-1-2 0,2-2 3 16,5-1 2-16,2-5 0 0,-3 1 0 16,0-1 2-16,-3 2-1 0,-5 2 0 0,-4 4 2 0,-8 6-2 15,-7 2 0-15,-7 3 4 0,-9 5 4 16,-1 3 8-16,-6 2 10 0,0 2 1 15,-1 0-4-15,-8 1-9 0,-3 5-9 0,-9 7-4 0,-7 5-4 16,-5 6 5-16,-6 3 2 0,-2 4 0 16,-1-2 4-16,0 2-2 0,4 2-1 15,0-1-1-15,5 0-1 0,6 0-2 16,6-1-2-16,8-1 1 0,5-2-2 0,9-5 1 0,3-3 1 16,10-3-1-16,5-5 3 0,8-4-2 0,4-4 2 15,4-4 2-15,4-3-1 16,-1-6 3-16,-1-3 1 0,1-6-1 0,-1-2 2 15,-3-4-1-15,-2-1 0 0,-3 1 0 16,-2-2-2-16,-4 1-1 0,-3 1 3 0,-7 1-1 0,2 2 2 0,-6 0 3 16,-2 2-1-16,0 5 2 0,-6 1 1 0,-1 1-4 15,0 3 1-15,0 1-3 16,0 1-3-16,-4 2 2 0,2 0-2 0,0 1 0 16,-1 2 0-16,3 1-4 0,0 1-1 15,0 0-4-15,0 0-9 0,0 2-2 0,0 4 0 0,0 3 3 16,2 4 6-16,3 2 4 0,2 3 1 0,0 2 0 0,3 3 2 15,2 2-2-15,2 0 1 0,2 2-2 0,2 2-10 16,2 1-11-16,-1-1-28 0,4 1-26 16,2-4-29-16,3-4-30 15,2-8-24-15,3-6-32 16,3-5-71-16,-4-3-130 0,2-6-183 16,-6-6-187-16,0-2 31 0,-5-6 384 0,0-3 348 0,-6-2 0 0,1-1 1 0,-6-2 524 15,-2 0 74 1,0-1-89-16,-2-2-159 0,-4 1-40 0,-1-1-69 0,0 4-36 0,-3 0-33 0,0 4-21 15,-1 4-16-15,-7 1-15 0,1 5-17 0,-1 1-15 16,0 3-15-16,-1 2-14 0,-1 1-12 0,1 2-15 16,1 4-10-16,1 0-7 0,0 1-8 15,-3 8-6-15,1 2 1 0,0 3-2 0,-1 4-2 0,5 4 4 16,1 2-4-16,5 1 1 0,-1 1 2 16,8 0-6-16,6 1 4 0,2-1 1 15,5 0-2-15,4-3 4 0,0-2-3 16,5-5-2-16,-1-6 0 15,-4-3 0-15,4-4-4 0,-1-3-1 0,-4 0-2 16,3-6-3-16,-5-4 5 0,-1-1-1 0,0-2 2 0,-2-1 6 16,-2-2-4-16,-3-1 1 15,0-2 3-15,0 0-5 0,-3-3 5 0,-1-1 1 0,-1 0 0 0,-4-1 2 0,2 1-2 16,-2 0 1-16,0 3 1 0,-1 1-2 0,0 3 2 16,-3 3 0-16,-1 1-1 0,0 5 1 15,0 1 2-15,-1 1-3 0,-2 3 0 0,2 1 1 16,-1 1-5-16,2 0-3 0,0 0-6 0,-1 5-2 0,1 4 3 15,0 1 3-15,0 5 6 16,1 1 2-16,6 1-2 0,0 0 1 0,2-2 0 0,5 0-2 16,-2-1 1-16,9-1 1 0,-2-3 0 15,2-2 1-15,5-3 2 0,-1-5-1 0,-4 0 3 0,3-6 3 16,-3-3-2-16,-2-3-1 0,-1 0 1 0,-2-4-5 16,-3-3 6-16,-3-3-1 15,1-1-1-15,-1-5 3 0,-1 0-5 0,-1-3-1 16,2-4-1-16,-2-1-1 0,-1-5 0 0,3 3 1 15,-3-4 0-15,-5-1 1 0,-2-2-1 0,0 2 1 0,-9 4-2 16,-3 5 0-16,-6 3 0 0,-2 6-1 16,-3 5-1-16,-7 3-3 15,-1 6 0-15,-9 4 0 0,0 5 2 0,-5 1 4 16,-1 5 0-16,3 7 2 0,2 0-1 0,4 2-2 16,9 1 0-16,5 2 0 0,10-2-3 0,3 0 2 15,7 0 1-15,3 0-1 0,3 1 3 0,16 0 1 16,9 0 1-16,12-1 0 0,16-1 0 0,12-3 2 0,8-2-2 15,5 0 1-15,1-4-1 0,2-1-1 16,-6-3 1-16,1 2-2 0,-6-4 2 0,-3-1-2 0,1-1 0 16,-9 0 0-16,-2-1-1 0,-9-1 1 0,-4 4 1 15,-13-3-1-15,-5 2 0 16,-8 2-1-16,-10 0 0 0,-3 1 1 16,-6 0 0-16,-2 0 2 0,0 0 2 0,0 0 0 0,0 0-2 15,0 0 2-15,-1 0-3 0,-4 2 0 16,-1 1 3-16,-3 1-3 0,-2 0 3 15,-2 2 0-15,-1-2-2 0,6 0 2 0,0 0-3 0,2-1-2 0,1 0 1 16,0-1-7-16,4 1-5 0,0-1-12 0,0 2-19 16,0 0-24-16,1 1-37 0,0 0-69 15,1-2-213-15,1 0-840 0,0-2-516 16</inkml:trace>
  <inkml:trace contextRef="#ctx0" brushRef="#br0" timeOffset="71332.2078">14812 5526 1815 0,'0'0'297'16,"0"0"-3"-16,0 0-92 0,0 0-42 0,0 0-49 0,0 0-38 0,0 0-34 15,0 0-8-15,0 0 5 0,0 0 2 0,0 0 5 16,0 0-2-16,0 0-7 0,130 72-7 0,-111-47-5 16,-5 6-1-16,4 1 1 0,-6 2 2 0,-1-1-4 15,-1-1-3-15,-1-3-5 0,-2-4-7 16,-1-4 3-16,-1-5-4 0,-2-3 0 16,-2-3 3-16,-1-2 0 0,1-2 2 0,-1-3 3 0,0-1 6 15,0 0 18-15,0-2 19 0,0 0 17 16,0-5-5-16,0-3-18 0,-1-4-21 15,-1-2-19-15,0-4-5 0,-3-3-1 0,3-1-1 0,2-1 0 16,0-3-5-16,0 1 3 16,0-1 1-16,6 1-3 0,-1 1 9 0,4 2-8 15,1 1 1-15,1 2-2 0,4 2-6 16,-1 0 4-16,2 6-2 0,-1-1-2 0,3 3 5 16,1 2-7-16,1 3 0 0,0 3 0 0,3 1-1 0,-1 1 1 15,1 8 1-15,2 2 1 0,0 3 0 0,2 4 6 16,-3 1-1-16,2 3 3 0,-5 1 4 0,1 1-6 15,-4-1 3-15,-5 2 0 0,4-2-8 0,-7 1 5 16,-2-2 0-16,-3 0-2 0,2-1 8 16,-4-3-4-16,-2-2-1 0,-1-4 0 0,0-2-1 0,0-5 0 15,0-2 2-15,1-2-2 0,-1-1 4 16,0 0 3-16,0 0 0 0,-1-3-2 0,1-3-3 16,0-5-6-16,0-3-4 0,2-3-1 0,5-2-2 15,0-1 1 1,3-2 0-16,0 2 2 0,1-2 3 15,1 2-4-15,-1 2 0 0,1 1-2 0,4 3-7 16,-3 3 6-16,0 0-2 0,3 2-1 0,3 2 2 0,-4 3-5 0,6 0 1 0,4 3 4 16,0 1 4-16,9 1 2 0,2 0 4 15,5 5-1-15,8 0 0 0,0 3 5 16,5 0 0-16,5-2 1 0,2 4 7 16,-1-3-7-16,1-1 1 0,-2 0 1 0,-3-4-6 15,-2-3 5-15,-4 1 0 0,-4-4-1 0,-5-4 3 0,-4 0 0 0,-5-4-1 16,-7 1 3-16,-4-1 0 0,-4-1 4 15,-5-1 3-15,-3 1 4 0,-3-1 0 0,-4 0 1 16,-2 0-1-16,0 0 0 0,-2 0 4 0,-5 3-1 16,-1 2 1-16,-4 0-1 15,0 2-8-15,-6 2-2 0,-1 1 0 0,-4 3-3 16,-5 0 3-16,-1 5-5 0,-3 4-1 0,2 2 0 16,2 1-5-16,2 4 3 0,5-1 0 15,2 1-1-15,7-2 1 0,4 3-2 0,7 1-1 0,2 0 2 16,8 0 2-16,4 0-2 15,8 0 0-15,6-1 2 0,2-3-6 16,2-4 4-16,1-3-1 0,0-5 0 16,-1-2 3-16,-1 2-4 15,-6-6 0-15,1-3 0 0,-3-3-1 0,-2 0 5 0,-3-3-1 0,-2 1 1 16,1-3 3-16,-3-2-2 0,-2 2 2 0,-1-2-1 0,-1-1 0 0,-4 2 0 16,0-2 1-16,-3 1 0 0,1 1-1 0,-1 1 2 0,-2 5-2 15,0-1 0-15,0 5 1 0,-2 0-1 16,-1 2-1-16,3 3 0 0,-1 1-5 15,1 0-4-15,-1 0-10 0,-1 3-2 0,-1 3 4 0,0 4 3 16,0 4 10-16,-4 1 0 0,6 4-1 0,1 0 2 16,0-1 0-16,6 0 1 0,4 1 1 0,3-1-2 15,6-1 0-15,5-1 0 16,5-3 2-16,3-2 1 0,7-4 0 0,2-3 1 16,1-3-3-16,3 0 1 0,-4-4-2 0,0-6-3 15,-6 0 2-15,1-4-2 16,-4-3 1-16,-2-3 2 0,-5-3 0 0,1-1 0 15,-3-5 1-15,1-4 2 0,-1-3-2 0,0-2 0 0,-1-6 1 0,-2-2 0 16,4-4-1-16,-5 1 1 0,-1-2 1 0,-5-1-1 16,-3 4 4-16,-3 2-2 15,-4 4 1-15,-5 5 0 0,2 5 5 0,-1 6-1 16,-5 8 3-16,2 3 4 0,-3 6-1 0,3 3 0 0,-2 4-6 16,1 1-7-16,-4 8-6 0,-3 8-1 0,-4 7 3 15,1 5 1-15,-2 8 0 0,3 5 1 0,3 2-2 16,3 4 1-16,0 1 1 15,7 2-1-15,-1 3 1 16,3-3-1-16,1 0-1 0,8-5 2 0,1-5 0 0,8-7 0 16,1-5-2-16,5-6-1 0,3-5-3 0,2-6-12 0,0-3 0 15,1-5 2-15,6-2 4 0,-1-1 12 16,2-6 0-16,0-3 0 16,-4-3 0-16,-2 1 0 0,-4-3 2 0,-4-2-2 0,-2-1 0 15,-6 2-1-15,1-2 2 0,-4-1 0 16,-3 1 2-16,-2 1-1 0,0-1 2 0,-5 3-1 0,-1 0 1 0,-2 2 2 0,0 2-1 15,0 4 1-15,0 3-3 0,-2 2 0 16,-3 1-4-16,0 2-3 0,-2 6-2 0,-2 3 1 16,-1 4 2-16,0 1 2 0,0 2 1 15,4 2 0-15,-1-1-1 0,6 1 1 0,1 2 0 16,1-2 0-16,4 0 1 0,3-2-2 0,4-2 0 16,5-1 0-16,2-3-1 0,4-2 2 15,3-4-1-15,2-2 1 0,2-4-2 0,0 0 0 0,0 0 1 16,2-4-1-16,0-3 2 0,0-2-1 0,-1 0-1 15,1-2 0-15,-3 0-2 0,1-3 6 0,-4 0 0 16,-3 0 1-16,-3 0 3 16,1 1-5-16,-1 0-1 0,-4 0 0 0,2 2-1 15,-3 0 2-15,-1 4-1 0,-2 3-1 16,-4 1 0-16,2 0-3 0,-4 2-2 0,-2 1-1 0,-1 0-2 16,1 1-3-16,1 5 1 0,0 3 2 0,-1 3 2 15,5 2 5-15,-1 1 2 0,3-1 0 16,3 1 2-16,-2 0-6 0,5 0 1 0,7-2 1 15,5 0-2-15,6-1 7 0,2-2-1 0,7-1 0 16,0-4 1-16,2-2-1 0,1-1-1 16,-2-2-1-16,-3-1 3 15,-4-3-1-15,-1-2 0 0,-5-4 2 16,-2 1-3-16,-3-2 4 16,-3-3 4-16,-5 0 0 0,-1-2 9 0,-5 0-5 15,-1-1 1-15,-3-2 2 0,-5 2-8 0,-2 0 4 0,-2 4-3 0,0 1-1 0,0 2 3 0,-1 2-2 16,-3 2-1-16,3 3 0 0,-3 0-3 0,2 3-1 15,-2 0-5-15,1 0-2 0,-4 4-8 0,2 4 5 0,-1 2 0 16,-3 4 2-16,3 0 8 0,0 2-5 16,3 1-1-16,1 1 1 0,3-2-3 15,-1 2 4-15,7 0 1 0,2-2-1 0,5 0 4 0,6 0-7 16,1-2-1-16,0-4-3 0,4-2-10 16,1-4 7-16,-1-2 2 0,1-2 1 0,-2 1 6 15,-2-4-6-15,1-4-1 0,-2 1-2 0,-3-3 4 16,1-3-4-16,-1 2 3 0,-1-3 1 15,-1-2-4-15,2 0 8 16,-1-1-2-16,-2-2 0 0,4 2 9 0,-2-2-10 0,2-3-1 16,-2 3 0-16,2 0-7 0,-4 3 6 15,0 1 2-15,-5 4 0 0,0 1 4 0,-4 4-3 0,-4 1 0 0,1 3-1 16,-3 1-5-16,0 0-10 0,4 4-2 16,-2 4 2-16,1 3 2 0,0 4 14 0,5 1 2 15,-2 3 1-15,5 1 6 0,4 2-4 0,4 1-1 16,10 1 5-16,2 0-9 0,3-4 10 15,7-3 2-15,-2-2-5 0,0-3 8 16,1-5-5-16,1-4-1 0,-5-2 4 0,0 0 0 0,0-4 1 16,-2-4 1-16,-3-3 2 15,-1-3-5-15,-1-1 7 16,-6-4 2-16,0-3 0 0,-5-1 8 0,-2-2-10 0,-3-4-4 0,-2-1-1 0,-6-5-11 0,0-1 8 16,-4-1-1-16,-2-3 1 15,1 2 3-15,-2 0-6 0,-5 5 0 0,2 3-1 16,-3 6-5-16,0 8 9 0,3 3 1 0,0 7 2 15,3 2-4-15,-2 3-5 0,-1 0-6 0,1 8-2 16,-3 7 6-16,-2 5-4 0,-1 5 4 0,0 7 0 0,2 1-3 16,2 3 3-16,-1 4 0 0,2 0 1 15,0 2 5-15,3 0-4 0,0 0-2 0,2-3-1 16,2 3-10-16,2-4-9 0,6 1-20 16,7 0-27-16,1-3-35 0,5-1-66 15,1-4-207-15,-1-10-763 0,-8-7-570 16</inkml:trace>
  <inkml:trace contextRef="#ctx0" brushRef="#br0" timeOffset="71827.6467">22451 5257 2556 0,'0'0'13'0,"0"0"5"0,0 0 25 0,0 0 32 15,0 0 18-15,0 0 9 0,0 0-9 0,0 0-17 16,-120 24-6-16,108-2-12 16,-4 3-12-16,5 6-6 0,2 2-9 0,3 4-6 15,0-1-5-15,5 1-6 0,1-1-2 0,1-3-1 16,6-1 2-16,5-3 0 0,2-4 3 0,6-1 1 15,5-5 0-15,1-3 5 0,2-4-3 0,3-5 5 16,1-3-2-16,5-4-5 31,-3 1 0-31,3-9-4 0,-4-2 1 0,2-4 1 0,-3-1-4 16,0-6 0-16,0-1-2 0,4-1-4 0,0-4 2 16,0 0-1-16,-1 1-1 0,3-1 0 15,-3-1-1-15,2 4-2 0,-4 4 0 16,-2 3 2-16,-2 3-2 0,-3 3 1 0,-5 4 0 0,-6 5-2 0,0 2 1 15,-4 1 0-15,-1 6-4 0,0 5 4 0,0 3-3 0,1 3-1 0,-2 4 3 16,-3 2-3-16,1 1 1 0,-4 2 2 0,1 0-1 16,-4 1 2-16,0 1 0 0,-5-1-2 0,-1 0 1 15,-1-2 0-15,-1-2-10 0,-1-5-10 0,-2-3-8 16,1-1-12-16,-3-4-16 0,-3-3-21 16,-4-4-45-16,0-2-107 0,4-2-385 15,5 0-1045-15</inkml:trace>
  <inkml:trace contextRef="#ctx0" brushRef="#br0" timeOffset="71991.9357">22686 4768 2485 0,'0'0'207'16,"0"0"-131"-16,0 0 0 0,0 0-23 0,0 0-8 15,0 0-9-15,0 0-21 0,0 0-23 16,0 0-18-16,0 0-25 0,0 0-106 0,0 0-342 15,0 0-1079-15</inkml:trace>
  <inkml:trace contextRef="#ctx0" brushRef="#br0" timeOffset="74487.4645">24791 5479 1104 0,'0'0'817'0,"0"0"-472"0,0 0-92 0,0 0-47 0,0 0-28 15,0 0-29-15,0 0-22 0,0 0-14 0,0 0-22 16,17-120-17-16,-26 111-18 0,-2 1-15 16,-3 1-10-16,-3 1-11 0,-5 4-6 0,-6 0-3 15,-9 2-4-15,-4 2 0 0,-5 7 3 16,-3 3-3-16,-5 0 0 0,4 5-1 0,3-2-3 16,3 4 2-16,6-1-2 15,6 0-2-15,5-1 2 0,6 1-3 0,9-2 0 16,4 2 2-16,6-2-2 15,3 0-1-15,11 0 0 0,14-2 2 0,7-4 2 0,9-3 3 0,11-2 1 16,7-5-1-16,6 0 1 0,-2-7-2 16,-3-4 0-16,-1 0 1 0,-6-6-3 15,-1-2 1-15,-7-5-1 0,0-6-1 0,-3-6 2 0,0-5-1 16,-2-5-1-16,-2-2 2 0,-2-3-3 0,-4-3 1 0,-3 4 0 0,-5-2-2 16,-4 3-2-16,-3 2 4 0,-6 6-1 15,-4 2 2-15,-6 9-1 0,-2 5-1 16,0 6 1-16,-3 3 0 0,-4 5 2 15,-3 5-2-15,-1 0-2 0,-2 6-3 0,-7 4 1 0,-8 8 1 16,-2 7 0-16,-3 7 3 0,-4 7 0 0,6 6-4 16,3 3 1-16,4 8 0 0,11 3 1 0,4 5 1 15,4 2 0 1,7 4 0-16,10-3-1 0,7-1 0 0,6-3 0 0,11-6 0 16,3-8-2-16,5-7 3 0,0-5-1 0,0-8-1 15,1-5 3-15,0-7-2 16,-4-6 0-16,-3-4 1 0,0 0-4 15,-4-10 3-15,-1-4 1 0,-2-2-2 0,-4-3 3 0,0-4 0 0,-4-1-2 0,-2-2 4 16,1-2-1-16,-6-4-3 0,-3 1 2 0,0-1-1 16,-6 1 0-16,1 3 2 0,-6 0-1 15,-2 4-1-15,0 4 6 0,-1 1-3 16,-5 5-1-16,1 3 0 0,-3 3-8 0,0 3 5 16,-2 2-1-16,-1 2-2 0,-2 2 3 0,-6 7-2 0,-2 6 1 15,-1 2 2-15,0 4 0 0,2 3-3 16,4 3 2-16,5 1-2 0,3 4-3 0,5-1 5 15,4 3-2-15,1-6 0 0,12 1 8 0,0-3-6 16,9-3 0-16,4-1 1 0,5-6-5 0,4-1 4 16,2-6-1-16,8-3-3 15,2-5 5-15,0-1-6 0,3-4 2 0,0-8 1 16,-1-3-5-16,-2-2 5 0,1-7 0 0,-3-3-2 0,4-8 2 16,0-2-1-16,-2-8 0 0,2-7 2 15,-4-2 3-15,0-5-2 0,-3-1 0 16,-2-3 0-16,-2-1-2 0,-6 1 4 0,-3 1-2 15,-9 1 0-15,-2 5 2 0,-7 3-3 0,-3 3 3 0,-9 4-2 16,0 6 1-16,-1 8 0 0,-7 5 1 0,1 7 0 0,-1 7 3 16,-1 5-1-16,-3 4-4 15,-2 4-3-15,-5 6-4 0,-6 9-1 0,-7 8 3 16,0 8 2-16,0 7 0 0,-2 9 2 0,6 1-1 16,1 7 1-16,4 7-2 0,0 3 0 0,6 7 1 15,3 4-1-15,9 0-1 0,6-3 0 0,10-3 0 16,13-9-1-16,11-7 2 0,6-7-4 0,5-8-3 15,3-9-1-15,2-6 2 0,1-5-5 16,-3-10 2-16,0-4 2 0,-1-5 0 16,-5 1 6-16,-3-9 2 15,-3-4 0-15,-5-3 8 0,-2-3-5 0,-4-1 1 0,-1 0 0 0,-4-3-6 0,-6 0 7 16,0-1 1-16,-7 1 2 0,-1 0 4 0,-5 2-4 16,-2 2-1-1,0 2 1-15,-2 4-2 0,-8 2 4 16,1 2-1-16,-2 3 1 0,-2 0-8 0,-5 5 1 0,0 0-2 0,-3 2 0 15,-1 6 7-15,2 3-7 0,-1 2 2 16,1 4-1-16,1 1-8 0,2 3 7 0,3 0 0 0,3 1-2 16,3 0 8-16,4 1-5 0,4-4-1 0,0 2 2 15,2-1-6-15,8-1 3 0,5 0 0 16,1-2-2-16,4-2-1 0,-1-2-3 16,0-2-2-16,1-3-2 0,-2-1 3 15,0-3 1-15,1-2 1 0,0-2 4 16,-3 1-5-16,-1-4 6 0,0-3 1 0,-3 0 0 0,1-2 8 0,-5-1-7 0,1 0-1 15,-1-1 1-15,-1 1-6 16,-1-2 5-16,-1-3-1 0,2 0-4 0,-2-2-2 0,2-1-7 16,0 1-2-16,1-4 1 0,1-2 1 0,0 0 0 0,2-2-6 15,0 0-4-15,1-1-6 16,-3 3 5-16,1 3 3 0,0 1 7 16,-4 3 4-16,0 2 3 0,-2 3 6 0,0 3 3 0,-2 2 0 15,2 0-2-15,-4 3-9 0,1 0-11 0,-1 2-16 0,1 0-34 16,2 2-5-1,1 2 8-15,-1 3 18 0,5 3 30 0,3 3 11 16,-1 2 5-16,3 2 0 0,1 3 5 16,0 2-2-16,2-1 3 0,-1 2 2 15,4-3 0-15,0-1 1 0,1-1 0 16,2-5 0-16,1-3 5 0,4-5 2 0,-1-2 0 0,1-3 4 0,1 0-2 16,-3-3 3-16,-3-5-2 0,-3-4 1 0,-1-3 3 15,0-3 2-15,-2-4 5 0,-2-1-4 16,1-2-3-16,-1 1-4 0,-1-1-4 15,-4 0 10-15,0 0 6 0,-5 1 10 0,3 1 10 0,-5 2 1 0,-1 3 1 16,-2 4-2-16,1 2-1 0,0 1-5 0,0 5-9 16,-1 4-10-16,-2 0-11 0,2 2-17 15,-4 3-2-15,2 5-1 0,-5 6 0 16,-1 6 9-16,-2 6-1 0,1 7 2 16,0 5-1-16,4 7 2 0,0 7 0 0,1 6-1 0,3 3 1 15,2 8-3-15,0 2 1 0,2 6 2 0,-1 5 0 0,-1 4 2 16,0 2 2-16,-1 1-1 0,-1-1 2 0,1-5-1 15,0-6-4-15,-1-4 0 0,-4-10-3 16,2-4-2-16,-5-8 1 0,1-8 1 0,2-7-1 16,-1-12 0-16,-3-5-2 0,-1-10-2 15,-2-8 3-15,-2-2 9 0,1-12-4 0,-2-5 0 16,3-7 0-16,0-7-8 0,3-2 11 0,4-5 0 16,1-2 0-16,3-2 1 0,1-2-7 0,1-2 1 0,7 1-3 15,-1-2 4-15,5 0-1 0,4 0 0 16,0-3-1-16,6 3-4 0,4-1-1 15,5 2-1-15,1 0 1 0,5-2 0 0,3 4 2 16,6-2-1-16,-2 3-1 0,6 3 4 0,-2 0 0 16,0 4 1-16,2 4 4 0,-6-1-3 15,-3 7 2-15,-5-1 1 0,-3 4 1 0,-4 0 5 0,-2 1 1 16,-5 4 0-16,-2 1 1 0,0 4 3 0,-8 2 5 16,0 3 2-16,-5 2 0 0,-2 1-1 0,-2 3-6 15,0 2-1-15,-2 0-5 16,0 1-3-1,0 0-7-15,-2 0-8 0,-1 2-2 0,-6 5 1 0,-9 2 3 16,-1 5 9-16,-7 2 1 0,-3 2 0 16,0 3 0-16,2 2-1 0,4-1-1 0,5 4-1 0,4-1 2 15,8-1-1-15,6 3 0 0,5 2 3 16,11-3-1-16,13 4 1 0,8-2 1 16,11-1 0-16,3-4 1 0,3-2 0 0,1-5-1 15,-1-3 1-15,-1-5-3 0,-4-3 2 0,-2-4 0 0,-2 1 2 0,-3-7 2 0,-2-3 0 16,0-3 2-16,-7-2-1 0,0-2 1 0,-6-3 2 15,-3-1 0-15,-4-1 0 0,-5 0-2 0,-3 4-1 16,-3-2-3-16,-6 1-3 0,-3 0-1 16,0 1 0-16,-2 0-1 0,-8 2-2 0,-4 2-3 15,-5 1-4-15,-8 0-1 0,-5 3 3 16,-5 3 1-16,-2 4 2 16,0 1 2-16,0 4 1 0,2 6-1 0,6 2 0 0,8 4-1 0,4 0-1 15,8 4 0-15,3 0 1 0,8 2-1 16,3-1 2-16,7-1 2 0,6-1-1 0,9-5 3 0,3 0 2 15,7-6-3-15,-1 1 1 0,4-8 0 0,-3-1-1 16,2 0 2-16,-5-5 2 0,-1-6 1 16,-2-5 2-16,-5-2-1 0,3-3-2 0,-6-8-2 15,1 1-2-15,-2-5 1 0,-1-4 1 16,-1-2 2-16,-5-6-5 0,-1-1 0 0,-2-4 0 0,-1 1-3 16,1 2 8-16,-3-1-3 0,-4 6-1 0,-3 5 3 15,0 4 0-15,0 5 0 0,-4 4 1 16,-1 6-1-16,3 3 1 0,-1 5 6 15,1 4 1-15,2 2-2 0,0 4-2 0,0 0-9 0,-1 0-10 16,1 9 0-16,0 3-3 16,0 9 5-16,1 4 9 0,-1 8-4 0,2 5 6 0,0 5-3 15,0 5-1-15,-1 3 3 0,-1 5-5 16,1 1 3-16,-4 4 2 0,-3-2-1 0,1 2 8 16,-2-2-4-16,3 1-2 0,-3 0 3 0,-2-1-9 0,4 3 6 15,-2-4-2-15,-2 1-9 16,-2 1-22-16,0-2-64 0,-7-1-117 15,6-16-614-15,2-14-945 0</inkml:trace>
  <inkml:trace contextRef="#ctx0" brushRef="#br0" timeOffset="77513.8951">1480 7177 2697 0,'0'0'81'16,"0"0"-4"-16,0 0-4 0,0 0-20 0,0 0-14 15,0 0-11-15,0 0-5 0,0 0 9 0,0 0 12 16,0 0 14-16,0 0 6 0,0 0-2 0,-5 156-7 31,5-106-8-31,-3 7-5 0,-1 5-12 0,0 5-9 0,-3-5-5 0,0-4-3 16,3-8 13-16,-3 0-2 0,3 3 1 16,-5 6-3-16,0 1-16 0,1 5 3 0,-2 2-2 15,4-6 2-15,-2 0-2 16,0-11-2-16,4-7 0 0,-3-8-5 15,5-10 4-15,0-6 12 0,0-9 14 0,2-4 20 16,0-6-5-16,0-3-15 0,0-9-19 0,2-7-18 0,1-6 6 16,3-8 4-16,2-16 3 0,7-14-2 0,5-12-5 0,4-6-15 0,4 10-2 0,3 11 2 15,0 11 1-15,1 6 11 0,4 5 0 16,-3 8-5-16,-1 6 1 16,2 4 3-16,0 7-1 0,-3 1 8 0,2 5-9 0,-3 5-2 0,1 2 0 15,-3 1-7-15,-4 8 8 0,1 6 2 16,-7 3 2-16,0 1 6 0,-3 6-5 15,-3 3 0-15,-4 4 2 0,-5 1-2 0,-3 3 3 16,-5 1 0-16,-7 3 0 0,-4 0-2 0,-9-1 4 0,1 0-1 16,-6 0 1-16,1-7 5 0,-4-2-4 15,3-5 0-15,4-4-1 0,3-4-7 0,3-4 8 16,4-4 3-16,3-3 2 0,8-2 5 0,0-4-7 16,5 0-6-16,0-9-12 0,4-5-13 0,6-4-13 15,6-7-10-15,11-4-8 0,6-6-5 16,6-3 0-16,5-3-1 0,3-2 1 0,0 0 11 15,-1-1 6-15,-1 1 15 0,-2 2 13 16,-3 3 5-16,-6 6 11 0,-4 4 4 0,-5 4 2 16,-7 7 8-16,-3 2-1 0,-4 4 0 0,-3 4 0 15,-3 3-8-15,-3 3 1 0,3 1-6 0,-3 0-3 16,1 1 2-16,5 5-3 0,0 3 3 16,4 5 3-16,1-1 0 0,5 2 4 0,4 0-1 15,5 1 2-15,3-2 0 0,3-2 2 0,5-4 1 16,5-1 1-16,2-4 6 0,3-3-4 15,1-1 0-15,-1-8-2 0,-5-2-5 0,-4-2 5 16,-2-2 2-16,-2-4 2 0,-6 0 3 0,-4-4-1 16,-2 1-1-16,-3-3 1 0,-5-3-5 15,-3 1 3-15,-3-3-2 0,-1 3-1 0,-2-1 1 0,-2 4 2 16,-3 2 2-16,-1 4 4 0,0 1 8 16,0 8-2-16,-1 2 0 15,-2 3-5-15,-1 4-14 16,0 0-5-16,-2 9-5 0,-3 6-1 0,-2 7 6 0,1 9-3 0,-2 6 0 0,-1 7-1 15,0 4 0-15,1 6 2 0,1 6 0 0,3 8 2 16,2 5-3-16,-2 9 5 0,2 10 2 0,3 4 0 16,1 7 2-16,1 6-4 15,0 3-1-15,1 0 1 0,0 2-2 0,-2 0 1 16,-1 1 1-16,0-2 0 0,-4-5 1 0,-4-3 1 0,1-8-4 16,0-8-1-16,-2-12 2 0,1-11-3 0,0-14 4 0,1-13 5 15,-3-10-2-15,-1-11 11 0,2-6-1 16,-4-8 3-16,-3-4 2 0,-3-7-7 15,-5-11-4-15,-4-10-7 0,-5-9-6 0,0-6 4 16,-2-9-1-16,-3-6 0 0,-2-5 0 0,1-5-3 0,2-1-1 16,0-1-2-16,2-1 3 15,-1 1-4-15,6 2 2 0,3 3 1 0,4 4-3 16,9 6 5-16,3 2-4 16,12 6-4-16,2 3 2 0,8 1-6 0,6 5-3 0,12 3 1 0,5 2 2 0,9 4 3 15,6 2 1-15,10 3 0 0,5 3-9 0,4 4-22 16,6 4-25-1,0 4-39-15,5 2-63 16,0 3-118-16,-18 1-778 0,-21 2-662 0</inkml:trace>
  <inkml:trace contextRef="#ctx0" brushRef="#br0" timeOffset="78295.0551">4141 7481 2379 0,'0'0'131'0,"0"0"21"0,0 0-5 0,0 0-13 0,0 0-6 15,30-117-19-15,-19 100-22 0,0 1-18 16,1 3-22-16,1 5-17 0,1 4-14 0,3 4-9 15,3 3-4-15,2 10-1 0,2 6 1 0,6 8 0 16,1 2 1-16,1 9 0 0,1 4 1 0,-2 3-1 16,-3 3 2-16,0 3-1 0,-3-1 4 15,-2 6 1-15,-6-2 2 0,0 0 1 0,-6-3 0 16,1-6-1-16,-5-5-2 0,-2-8-1 0,-1-7-3 16,-4-5 2-16,0-6 0 15,0-5 0-15,0-5 10 16,-2-3 6-16,-1-1 4 0,-1-2 0 0,-5-9-11 15,3-4-9-15,-1-5-3 0,-1-2-5 0,3-7 4 0,3 1-6 16,2-1-2-16,0-2 2 0,8 0-5 0,3-1 4 0,6-1-2 0,3 1-2 16,1 1 3-16,5 4-2 0,1 1 3 15,2 3-3-15,2 5 0 0,0 3 0 0,1 4 0 0,1 4 2 16,-2 5 0-16,0 2 2 16,-1 1 2-16,0 6-2 0,1 6 4 0,-2 3-2 15,0 3 0-15,0 3 2 0,-1 5-2 0,1-1-1 0,-4 3 1 16,3-1-2-16,-5 2 2 0,4-3 2 15,-6-1-1-15,4-4 3 0,0-3 3 0,-2-4-1 16,4-3 2-16,-5-4 2 0,4-4 1 0,-1-3 5 16,1-1 4-16,1-6-3 15,3-7-1-15,1-2-4 0,3-2-1 0,-1-3 4 16,-5-1 0-16,-3-2 5 0,-1 0 2 0,-6 0-2 0,1 0 5 16,-7-2-4-16,1 1-3 0,-3 0-1 0,-4 0-5 15,-1 3-3-15,-1 1-1 0,-4 3-2 16,0 0 0-16,0 2 0 0,-1 2 0 0,-3 0-2 15,-1 2-1-15,1 1-1 16,-1 2-5-16,2 2 4 0,-4 1-4 0,5 3-2 0,-2 2-10 0,0 0-19 16,2 3-18-16,-5 8-24 0,0 2-30 15,1 4-44-15,-2 3-117 0,6-6-679 0,0-3-809 16</inkml:trace>
  <inkml:trace contextRef="#ctx0" brushRef="#br0" timeOffset="79759.8181">8045 7616 2018 0,'0'0'221'0,"0"0"7"0,0 0-34 0,0 0-20 0,-135-69-16 16,102 58-34-16,-4-1-25 0,-2 5-16 0,-1 3-14 0,-1 1-8 16,-2 2-10-16,2 3-9 0,-3 7-6 15,-3 3-9-15,-2 6-4 0,4 2-3 16,-3 2-5-16,0 3-1 0,5 3-1 15,3 2-4-15,6 1-2 0,-1 3 0 16,9 1-9-16,4 1 4 0,5-2 0 16,7-2-1-16,8-2 4 0,2-4-4 15,12-2-2-15,7-6 5 0,6-1-5 16,12-7 8-16,5-4 5 0,8-5-1 0,7-1 7 0,0-7-8 0,3-6-5 0,0-2 2 16,-1-6-4-16,-6-4 0 0,-1-4 0 0,-2-3-2 0,-7-3-1 15,2-4 2-15,-6-2 1 0,-3-4-2 0,-1-3 4 16,-4-5-3-16,-4-3 0 15,-1-3 0-15,-4-2-4 0,-3-1 3 16,-5 3 1-16,1 1-2 0,-3 3 5 0,-4 5-2 16,-4 3-1-16,1 7 3 0,-5 8-3 0,-3 6 0 0,1 6 2 0,-6 6-3 15,4 5 1-15,-5 3-1 0,2 5-4 0,1 1-1 16,-3 6-1-16,-4 9 0 0,-2 6 2 0,-3 11 3 16,4 4 0-16,-3 7-1 0,5 4-1 15,4 4 0-15,6 3 4 0,3 5-2 16,0 3 0-16,12 1 0 0,0 0-5 0,8-1 3 0,6-3 2 15,6-9-2-15,7-6 1 0,6-10 2 0,9-7-3 16,0-7 2-16,7-7 3 16,4-6-3-16,-1-4 2 0,2-3-1 0,-1-5-7 15,0-6 4-15,-6-3-2 0,-5-4-1 16,-2-3 7-16,-5-1-4 0,-8-1 3 0,-1-2 1 0,-9-1 0 0,-5-2 1 16,-5 0 0-16,-1-2 1 0,-8 0-1 0,-1 3 1 15,-4 1-1-15,-5 2 1 0,-1 3 0 16,-7 3-2-16,-2 3 0 0,-2 4 0 0,-4 2-6 15,-3 5 0-15,-8 3 0 16,-1 1-1-16,-9 5 7 0,-3 7 0 0,-2 6 1 0,5 1-1 0,-1 4-7 16,5 3 4-16,3 1 0 15,6 2-3-15,4 2 7 0,2 1-2 0,6 0-3 0,5-1 3 16,2 0 2-16,5-3-4 0,10-1 0 0,6-2 1 16,4-5-8-16,6-4 8 0,3-4 0 0,2-3-2 15,1-4 8-15,3-4-6 0,-2-1-1 16,-1-4 0-16,-2-4-7 0,-1-3 6 0,-2-3 4 15,-6-1-1-15,2-3 6 0,-3 0-4 0,-4-3-2 16,1 0 2-16,-5-1-4 0,1-1 3 16,-3-1 1-16,-6-1-1 0,2-3 0 0,-5-1 0 15,1 1 0-15,-3-1-1 0,0 2 5 16,-2 4-4-16,-1 0 2 0,-4 5 1 0,2 2-8 0,-3 2 8 16,-2 1-2-16,1 3 2 0,1 4 9 0,3 2-8 15,-1 1-2 1,4 3 0-16,1 0-13 0,-1 7 6 0,-1 1 0 0,0 6 0 15,3 2 4-15,0 4-2 0,1 2-1 0,7 1 0 16,5 2 4-16,4 0-3 0,4 1 1 0,4-3 1 0,5 2-7 16,4-4 6-16,1-4-1 15,7-3-2-15,4-3 9 0,0-4-5 0,1-3-1 0,-3-2 1 16,1-2-7-16,-6 0 1 0,-4-6 0 0,1-2-2 16,-3-1 5-16,-3 0-3 0,-2-1 1 15,-6 0 0-15,-4-1 0 16,-2-3 2-16,-3-1 2 0,0-1 1 0,-2 0-4 0,-1-2 3 0,0 1-2 15,-1-1 1-15,-2-1 6 0,1 1-4 0,0 2 0 16,-5 1-1-16,2 2-5 0,-3 3 5 0,-2 1 0 16,0 4 0-16,1 2 5 0,-1 0-4 15,0 2-1-15,0 1 0 0,0 0-9 0,0 0-3 16,0 2-2-16,0 4-1 0,1 2 5 16,0 5 6-16,3-1 1 15,1 4 1-15,1-1 5 0,1 0-4 16,3 0 2-16,4-1 0 0,0 0-6 0,5 0 5 0,3-3-1 0,1 0 1 0,7-2 5 15,1-3-2-15,3-4 0 0,0-1-1 16,-3-1-4-16,-1-1 2 0,0-6 1 0,-6-3 2 0,0-1 1 16,-1-1 1-16,-4-2-1 15,-1-2-1-15,-4-2 3 0,-1 0-2 16,-3 0 3-16,-2-2 1 0,-1 0-4 0,-4 1 1 0,1 1-1 16,-2-1-1-16,-2 3 5 0,0 1-2 0,0 2 3 15,-2 3 7-15,2 2-3 0,0 3 8 0,-3 1-2 0,2 1-6 16,1 3-2-16,0 0-10 0,-1 3-3 15,-2 6-1-15,-3 5 1 0,2 4 2 0,-2 5 1 16,3 5 1-16,-2 3-3 0,3 5 2 16,1 4-1-16,2 6 0 0,-1 5 4 0,0 7-1 15,0 2-2-15,-1 2 1 0,-4 3-3 16,0 2 2-16,-4 1 1 0,2 1 1 16,1-1 1-16,-2-1-2 0,6-5-2 0,1-3 0 0,0-6-4 15,2-6 3-15,-1-6 3 0,0-7 0 0,0-5 3 16,3-6-5-16,-3-5-6 0,4-5-7 15,-2-5-11-15,-1-4-4 0,0-2-3 16,1-2-7-16,-1-3-28 0,6-5-50 0,2-6-90 16,4-6-251-16,-2 4-846 0,-2 3-362 0</inkml:trace>
  <inkml:trace contextRef="#ctx0" brushRef="#br0" timeOffset="80057.0184">11257 7140 2857 0,'0'0'71'0,"0"0"13"0,0 0 12 0,0 0 2 0,0 0 2 16,0 0-17-16,-133-22-21 0,107 36-17 0,1 3-15 15,-1 6-11-15,6 2-11 0,5 4 0 16,5 2-1-16,7 1 1 0,3 1 3 0,1 1 0 16,15 0 4-16,1 3 3 0,9-1-3 15,2-2 2-15,4 0-4 0,1-2 0 16,5 1-2-16,-3-5-1 0,3-2-3 0,-5-1-2 0,-2-2-3 15,-4 0 2-15,-6-4 0 16,-3 0 0-16,-7-1 1 0,-6-3-1 0,-5-1 1 0,0-1 7 16,-11-1 6-16,-5 0 4 15,-8-2 2-15,-5 1-1 0,-4-1-6 0,-11-3-5 0,-3 2-4 16,-13 0-7-16,-12 3-9 0,-15 1-32 0,-25 5-67 0,21-6-296 16,24-1-1370-16</inkml:trace>
  <inkml:trace contextRef="#ctx0" brushRef="#br0" timeOffset="105009.189">585 10700 140 0,'0'0'592'0,"0"0"-164"0,0 0-11 0,0 0-60 15,0 0-31-15,0 0-49 0,0 0-69 0,0 0-31 0,0 0-30 0,0 0-26 0,0 0-18 16,0 0-22-16,-93-22-19 15,85 20-13-15,4 1-13 0,4 1-2 0,-8-2-5 0,4 0-3 16,-2 1-8-16,-2 0-4 0,8 1-4 16,0 0-3-16,0 0 3 0,0 0 8 0,0 0 5 15,0 0 6-15,0 0 4 0,6 0 0 0,2 0 1 16,8 0 2-16,13 0 3 16,3 2-39-16,17 1-2 0,9-2-6 0,6 0-5 15,8 2 32-15,6-2-2 0,2-1 1 0,0 1-1 0,16-1-2 16,16 0-2-16,9-2-14 0,1-2-2 15,-20-2 0-15,-11 1-1 0,-11-1 10 16,-8-1-2-16,-2 2 2 0,-7 0 0 0,-2 0 1 0,-8-1 4 16,-3-1-5-16,-7 1-2 15,-6 1 0-15,-8 1-2 0,-7-1 4 0,-4 3 2 0,-7 0 4 0,-3-1-1 16,-5 3 0-16,-3-2 1 0,0 2-12 0,0 0 0 16,0 0 0-16,0 0 0 0,0 0 0 0,0-1 0 15,-2 0 0-15,0 0 0 16,-4-3 0-16,0 0 0 0,-1 1 0 15,-1-2 0-15,0 0 0 0,4 0-31 0,-3 1-34 16,1-2-27-16,0-2-37 0,-2 1-75 0,4-3-194 16,-2 4-858-16,4 0-507 0</inkml:trace>
  <inkml:trace contextRef="#ctx0" brushRef="#br0" timeOffset="105338.4873">1675 10143 2289 0,'0'0'285'16,"0"0"-84"-16,0 0 1 0,-138-54-18 16,110 43-18-16,6 0-30 0,3 2-23 0,6 4-25 0,5 1-17 15,1 2-15-15,6 1-23 16,0 1-19-16,1 0-6 0,0 0-16 0,0 0 3 16,0 0-4-16,6 4 9 0,0 3 1 0,10 2-5 0,3 4 13 15,6 0-13-15,8 3 12 0,4 0 0 16,5 0 3-16,3 2 1 0,1-1 1 31,3 2-2-31,4 1-5 0,2 1 0 0,-1 2 1 0,-1-1-1 0,0 2 2 16,-1-3-4-16,-4 1 0 0,1-1 0 0,-5-1-1 15,0 0 2-15,-3 0 0 0,-4-4-1 0,-3 1 1 0,-3-3-2 0,-2 1 0 16,-4-1-6-16,-2-2-1 0,-5-2-11 0,0-1-15 16,-7-2-20-16,1 1-26 0,-3-3-34 15,-3 0-50-15,-3-3-106 0,-2-1-348 16,-1 0-1067-16</inkml:trace>
  <inkml:trace contextRef="#ctx0" brushRef="#br0" timeOffset="105716.9059">2588 10463 2553 0,'0'0'244'0,"0"0"-63"0,0 0-14 15,0 0-14-15,0 0-23 0,0 0-34 0,0 0-31 16,0 0-17-16,0 0-11 0,0 0 0 0,0 0-2 15,-126 115-3-15,98-89 2 0,-2 7-5 16,-6 4 1-16,-10 6-7 0,-4 5-8 16,-4 4-3-16,-7 4-7 0,0 1 2 0,1-3 1 15,0-1-2-15,2-3 7 16,5-3-3-16,1-5 2 0,7-1 1 0,1-7-1 16,10-2 0-16,4-7 1 0,4-5 0 0,8-5-3 0,2-2 1 15,6-2-5-15,5-5-5 16,-1 0 4-16,5-4-7 0,-1 1 5 0,2-3 1 0,0 1-3 0,0-1 10 15,0 0-11-15,0 0 0 0,0 0 0 0,0 0 0 16,0 1 0-16,0-1 0 0,0 0 0 0,0 0 0 16,0 0 0-16,0 0 0 0,0 0 0 0,0 0 0 15,0 0 0-15,0 0 0 0,0 0 0 16,0 0 0-16,0 0 0 0,0 0 0 16,0 0 0-16,0-1 0 15,0 0-25-15,0 0-24 0,0-1-25 0,2 1-54 0,3-3-58 0,1 3-247 16,-4-2-1325-16</inkml:trace>
  <inkml:trace contextRef="#ctx0" brushRef="#br0" timeOffset="108423.6907">4580 9981 20 0,'0'0'641'0,"0"0"-72"0,0 0-121 0,0 0-59 0,0 0-54 15,31-125-69-15,-31 105-66 0,-2 1-39 16,-7 1-30-16,-1 1-26 0,1 3-20 0,-3 2-17 0,1 4-16 16,-7 0-15-16,1 8-13 0,-9 0-5 15,-5 8-4-15,-8 7-3 0,-4 7 3 0,-5 3-5 16,-2 5 1-16,-2 5 0 0,0 3-2 0,-3 7 2 15,0 8-3-15,3 3-1 0,2 3-1 32,4 2-2-32,6 3-1 0,3-3 2 0,5 1-2 0,7-2 2 0,5-1-3 15,7-3-2-15,6-2-2 0,4-3 0 0,4-3 6 0,9-3-2 0,8 0 2 16,4-5-4-16,9-2-5 0,6-7 7 16,9-4 0-16,7-6 5 0,5-8 10 0,8-3-9 15,3-7 2-15,5-3-4 0,3-7-11 0,-1-8 7 0,1-5-3 16,-2-3-1-16,-3-6 0 15,-1 0-6-15,-5-2 3 0,-4-1-1 16,-5-2 2-16,-5 0 4 0,-5-1 0 16,-8 0 1-16,-5 0-3 0,-9-2 3 0,-2-2-1 0,-9 1 4 0,-4 1 6 0,-3 2-6 15,-6 2 2-15,-2 4-4 0,-6 4-6 16,-3 3 8-16,-3 2-2 0,-2 4 4 0,-3 3 3 16,-1 3-4-16,-3 4-1 0,-5 3-3 15,-4 3-3-15,-2 5 5 0,-5 10-2 0,-3 5 0 16,1 4-1-16,1 3-2 0,4 4 1 15,3 2 0-15,6 5 6 0,3-2-6 0,5 5 0 0,7-3-2 16,2-2-6-16,8-1 7 0,1-2 1 16,4-2 4-16,10-5-5 0,5-2 0 0,6-2 1 15,1-6-3-15,8-4 6 0,2-5-2 16,3-5-2-16,5-1 2 0,1-6 0 16,0-5-4-16,-2-5 1 0,-4 0-1 0,-4-2 4 0,-2-3-2 0,-5-1-2 15,-2-2 2-15,-2-1-5 0,-7 0 9 16,0-1 1-16,-1-2 1 0,-4 0 3 0,-4-2-6 15,-4-1 0-15,0 1-1 0,-2 1-3 0,-4 3 5 16,2 2 1-16,-6 2 1 0,-2 1 3 16,-1 3-7-16,-4 3 0 0,2 1 0 15,-3 5 2-15,-2-1 0 0,0 5 2 0,-2 3-4 0,0 1-3 16,-3 3 2-16,-1 8-1 0,0 3 2 0,-2 6 3 16,5 3-3-16,2 3-1 15,3 3-3-15,6 3-6 16,3 2 8-16,5 3 1 0,0 0 3 0,7-2 4 0,7-2-7 15,4-5 2-15,4-3-4 0,1-4 3 0,5-3 1 0,3-5 2 0,-1-4 0 16,3-4-3-16,4-4 3 0,-3-1-1 16,3-5 4-16,-4-4 6 0,5-5-8 0,-5 0 0 0,-1-4-4 15,2-2-4-15,-4-1 8 0,3-4 0 16,-2-2 1-16,-1 0 2 0,-1-1-5 0,1 0 1 0,-3 2-2 16,1 3-2-16,-7 3 4 15,0 6-3-15,-2 2 1 0,-4 3 0 0,1 2-3 16,-5 4 0-16,0 3 1 0,2 0-1 15,0 3-1-15,-1 8 0 0,-2 1 0 0,2 5-3 0,5 4 4 16,-5 3 0-16,3 2 4 0,-2 0-3 0,0 1 0 16,-1-1 1-16,1-1-5 0,1-1 7 0,-3-3-1 15,0-2-1-15,-1-1 1 0,0-4 0 16,-2-3-2-16,2-3 2 0,-3-1 1 0,0-4 1 16,1-3 1-16,1 0-1 0,1-5 3 15,3-4-7-15,1-4 6 0,3 0 4 0,1-3-1 0,1-3 5 16,-2 1-7-16,2-3-4 0,4 2-2 15,1-2-1-15,-2 2 2 0,3 0 0 16,-2 6 1-16,-6 1 2 0,-1 5-6 0,0 3 0 16,-3 4-2-16,-2 0-1 0,5 2 5 15,-2 5-4-15,2 5 4 0,1 1-4 0,1 5 2 16,1-1 5-16,-2 2-2 0,0 0 2 0,2-1-2 0,2-1-3 16,0-2 2-16,5 0 0 0,-3-3 6 15,6-4 3-15,0-1 2 0,1-4 2 0,-1-3-5 16,-1 0 1-16,1 0 3 0,-3-6 1 0,-3-1 2 15,-2-4-1-15,-1-1-2 0,-1-1-3 16,-5 0 0-16,0-2 1 0,-3-1 0 0,-1-1 4 16,-5-2-6-16,3-4-6 0,-5-2-6 0,2-1-14 0,-2-2-10 15,-3 2-20-15,0 1-28 0,0 1-45 16,0 2-84-16,0 5-381 0,0 8-1145 0</inkml:trace>
  <inkml:trace contextRef="#ctx0" brushRef="#br0" timeOffset="108933.4386">8509 10376 1862 0,'0'0'429'0,"0"0"-185"16,0 0-37-16,0 0-29 0,0 0-29 0,0 0-32 0,-131-121-28 16,104 108-18-16,-4 2-10 15,-2 4-11-15,-5 1-4 0,-3 2-6 0,-3 4-3 0,-6 1-2 16,0 8-3-16,-3 3-4 0,-4 7-4 16,5 1-6-1,1 5 0-15,8 3-5 16,4 1-1-16,6 3-3 0,6 4-6 0,9 2-1 15,5 0-4-15,10-2 3 0,3 0 0 16,11-7 2-16,9-5 2 0,10-3-1 0,5-5 3 0,12-3 3 16,6-6 0-16,3-4 4 0,1-3-3 15,0-2-5-15,-6-6 1 0,-6-4-5 16,0-4 7-16,-9-1 2 0,-1-4 2 0,-9-1 0 0,1-1-2 0,-9-2-1 0,-4 0-1 16,-3-4 2-16,-2 3-2 0,-1 0 0 0,-5 2 2 15,-3 3-3-15,0 3 1 0,-1 2 2 0,-7 4-2 0,5 3 5 0,-3 0-4 0,4 4 0 0,1 2-1 16,-1 1-5-16,1 2 0 15,1 0-2-15,-1 4-2 0,1 5 1 0,0 3-3 16,0 6 0-16,0 5-3 0,4 4 3 16,6 2 3-16,3 3-2 0,4 0 3 0,4-2-5 15,0 2 1-15,5-2 0 0,-3 0-9 0,4-3-10 16,-2 1-30-16,5-3-37 0,1 1-48 0,1-5-126 16,-5-8-750-16,-8-3-784 0</inkml:trace>
  <inkml:trace contextRef="#ctx0" brushRef="#br0" timeOffset="111099.5046">9648 10220 1739 0,'0'0'344'0,"0"0"-21"0,0 0-56 0,0 0-74 0,0 0-16 15,0 0-40-15,0 0-27 0,0 0-31 16,0 0-32-16,0 0-20 0,0 0-19 16,0 0-3-16,0 0 0 0,-59-35 6 0,66 56 6 15,-5 4 4-15,5 2 6 0,-1 3-2 0,0 0-2 16,2 1-3-16,1-2-8 0,1 1-1 0,3-2-2 0,0 0 0 16,5-3 4-16,2-2-4 0,1 0 0 15,4-4 1-15,2-4 2 16,3-4 0-16,1-4 4 0,0-3 0 15,3-4-5-15,1 1 2 0,0-8-4 16,-2-3-2-16,-1-4 3 0,-3-4-4 0,-3-2-1 16,1-4-1-16,-6-4-4 0,0-3 5 0,-3-1-2 0,-5-3-1 15,1 1 1-15,-4-2-2 0,-3 4-2 16,-2 3 1-16,-3 5 2 0,-1 4 0 0,-1 5 1 0,0 4 2 16,-1 1-2-16,-1 5-1 0,-1 1-2 0,1 2-6 0,0 2 0 0,0 1-3 15,-4 9 0-15,0 4 2 16,-2 6 1-16,0 4 6 15,-1 5-1-15,6 1 2 0,0 2 1 16,3 0-4 0,2 0 2-16,0 1-1 0,6-1-2 0,3 0 4 0,2-3 0 0,1-4-1 15,3-4 2-15,1-4-2 0,3-3 0 0,-1-5 0 0,2-2 2 16,1-2-4-16,2-4 4 0,2-1 1 16,0-3-3-16,2-5 3 0,0-3-3 0,-4-2-1 0,1-2 4 0,-4-2-5 15,-2-1 3-15,-3-1-1 0,-2 1-4 0,-3 1 8 0,-1-1-2 16,0 0 1-16,-4 1 0 0,1 1-2 0,-4-1 0 15,1 0-1-15,-3 3 1 0,-1-1-1 0,-1 0 4 16,0 1 1-16,0 0-5 16,0 1 4-16,-2 0-3 15,-3 0-4-15,1 2 8 0,2 1-7 0,-2 1 3 0,1-1 1 0,2 3-3 0,0 0 4 16,0 1-2-16,0 2 1 0,0-1 0 0,1 1-2 16,-2-1 0-16,1 3-1 0,1 0 0 15,-2 0 2-15,2 1 0 0,-1-1 5 0,1 0-6 16,-1 2 1-16,1-1-1 0,-2 1-2 0,2-1 7 15,-3 1-3-15,3-1-1 0,-1 1 1 16,0-2-5-16,-1 2 4 0,2-1 1 16,-1 0 2-16,0 0 3 0,0 0-6 0,0-1 0 0,-2 1 1 15,2 1-2-15,-1 0 4 0,1-2 1 16,-1 1 1-16,1 0 0 0,-1-2-1 0,0 2-1 16,0 1-2-16,1-1 7 0,0 1-5 0,1-1 1 15,-1 0 3-15,1-1-9 0,0 2 5 16,0 0-2-16,0 0 0 0,0 0 2 0,-2 0-2 0,2 0-2 15,0 0-1-15,0 0-2 0,0 0 0 16,0 0 4-16,0 0 1 0,0 0-1 0,0 2-2 16,0 0-3-16,0 0 1 0,0 2 2 15,0-1 0-15,0 1 3 0,0 1-1 16,4-2-2-16,1 5 4 0,1-1-4 16,7 3-1-16,2 0 3 0,5 2-7 15,3 1 6-15,5-3 0 0,5 2-3 16,7-3 11-16,1 0-5 0,6-4 3 0,2 1-2 0,4-2-1 0,-3-3-1 15,-1-1-1-15,0 0 1 0,-7 1-1 0,-2-4 2 16,-1-4 2-16,-5-1-2 0,-2-3 7 0,-3-1-7 16,-4-1-2-1,-1-1 6-15,1-1-11 0,-5-1 10 0,-3-2 0 0,1 0-3 0,-6 1 4 0,-2-1-1 0,-1 2 2 16,-5 1-1-16,-2 1-3 0,-2 1-1 16,0 3 0-16,-2-1-2 0,-2 1 1 0,-6 1 1 0,4 0 1 15,-1 1-3-15,0 0 3 0,2 1-5 0,-2 3-3 16,2 1 6-16,0 0-5 15,0 2 2-15,1 1 0 0,-2 0-7 0,-1 0 4 0,-1 3-2 16,-2 4 3-16,-1 2 5 0,-1 1-4 16,0 3 0-16,-2-1 0 0,2 3-2 15,-1 1 4-15,2 2 3 0,-1 0-1 16,-2 3 1-16,3 2-1 0,-4 0-4 16,2 3-1-16,2 1 3 0,0-1-7 0,2 1 6 15,3-2 2-15,3-1-4 0,2-1 10 0,1-2-7 0,3-3 0 0,3-1 2 16,3-3-10-16,1-2 9 0,5-3-2 0,-1-1-1 15,5-2 10-15,2-4-7 16,1-2 2-16,4 0-1 0,0-2-2 0,2-5 1 0,1-1-3 16,-2-2 5-16,-1-3-6 0,-2-1 6 0,-1-2 0 15,-2-1-3-15,-1-2 8 0,-4-1-9 0,1-1 1 0,-3-1 3 16,-1 0-9-16,-1-1 6 16,-4 0 2-16,-2 4-5 0,-2-1 8 0,-1 2-3 15,-3 0 1-15,0 3 3 0,-1 1-4 0,-4 1-2 16,2 3-2-16,-4-1 3 0,3 2-2 0,-2 2 3 15,2 1 0-15,-2 3-3 0,2 2 3 16,1 1-6-16,-2 0-1 0,0 1 3 16,-2 8-8-16,-4 1 7 0,4 3 1 0,-2 3-3 15,4 3 7-15,0 1-2 0,4 2-1 0,1-2 2 0,1 0-5 16,8 2 2-16,1-1-2 0,2-1 1 16,4-1 5-16,3-1-1 0,1-3 2 0,4 2-3 15,-3-6-2-15,0-1 1 0,0-3 0 0,-2-4 3 16,-3-1-1-16,1-2 0 0,0 0-2 0,0-3 0 15,-1-3 6-15,3-2-2 16,1 0 1-16,-1-3 2 0,-2 1-8 0,-1 1 2 0,3-5-1 0,-3 1 0 16,1 1 3-16,1-2 0 0,-4 2 0 0,-1-4-1 15,1-1 1-15,-3 0-1 0,2-2-1 16,-3-1 3-16,-2-3-4 0,2 0 4 0,-2 0 1 16,-2 0-6-16,-1 1 10 0,-1 1-6 15,-2 3-2-15,-2 0 5 0,0 2-10 0,0 4 5 16,-5-1-2-16,0 1 0 0,-2 2 3 0,-4 1 1 15,2 0 1-15,-1 2 0 0,2 0-3 0,0 1-2 16,2 3-3-16,-1 0 5 0,2 1-5 16,1 2 5-16,1 0-1 0,0 0-7 0,2 0 8 15,0 3-7-15,1 3 0 0,0 2 3 0,0 2-5 16,5 1 5-16,5 2 1 0,1 4-2 0,6-1 7 0,5 2-2 16,0 2 2-16,3 0 2 0,0-1-6 15,-3 2-1-15,-3 2 0 0,0-1 0 16,-7 0 3-16,-2-1 2 0,1 3-1 0,-3-2-2 15,-5-2 1-15,3 1-2 0,-4-3-1 16,3 0 4-16,-3-4 0 0,1-1-1 0,-1-2-1 16,2-1-1-16,0-2 0 0,2-1 3 0,1-1 2 15,2-2-1-15,2-3 0 0,7-1-2 0,4 0 0 0,6-5 2 16,2-5 1-16,3 0 0 0,2-1 2 16,-1-1-3-16,-2-4-2 0,0-2 0 0,-2 0-1 15,1-4 5-15,-2-1-2 0,0-3 2 16,-6 0 0-16,1-1-3 0,-3-2 5 15,-5 0-4-15,1 3-1 0,-6 0 6 0,-4 2-8 0,-1 2 3 0,-3-1-3 16,-2 4 0-16,-1 1 6 16,-3 2-2-16,0 1 4 0,-3 4-5 0,1 1 0 0,1 2-2 15,-1 1-2-15,1 1 5 0,-1 2-1 16,3 2 2-16,-2 0 0 0,3 1-4 0,0 1 4 16,-1 0-6-16,1 1 0 0,0 4 4 0,-1 4-7 15,-4 2 4-15,4 1-3 0,-3 5 3 16,2 3 2-16,1 0-1 0,-4 4 4 0,2 3-2 15,3 3-4-15,-3 2 0 0,1 2-1 16,0-1 3-16,-1 0 0 0,-1 2 0 0,5-2 2 0,-2-1-5 16,0-1 0-16,2-2 1 0,0-1-1 15,2-2 4-15,0 0 1 0,0-5-5 16,4 0 3-16,-2-3-5 0,0 0-1 16,0-4 0-16,0-3-7 0,1-2-8 0,-4-4-20 0,2-1-18 0,2-2-21 15,-3-2-31-15,3 0-53 0,0-5-129 16,0 0-758-16,1 0-691 0</inkml:trace>
  <inkml:trace contextRef="#ctx0" brushRef="#br0" timeOffset="111838.1459">13369 9835 2643 0,'0'0'140'0,"0"0"-9"15,0 0-32-15,0 0 5 0,0 0-7 0,0 0-19 16,0 0-22-16,0 0-7 0,0 0 5 0,0 0-4 15,0 0-9-15,0 0-9 0,0 0-8 16,-133 136-6-16,93-112-4 0,-1 3-2 0,-1 1-3 16,-2 0-3-16,0-2-2 0,4-2-5 0,3-3 3 15,3-5 3-15,11-6-3 0,3-3 5 0,6-3-6 16,4 0-7-16,4-4 5 0,5 0-3 16,-2 0 6-16,3 0 6 0,0 0-12 0,0 0-5 15,5 0-11-15,3 0-5 0,2 0 4 16,1 0 6-16,5 0 7 0,4 4-1 0,5 2 4 0,2 1 0 15,5 1 0-15,0 1 5 16,4 0 0-16,2 0 2 16,6-1-2-16,1-2-8 0,1-4 7 15,0 0 0-15,2-2 3 0,-4 0 9 0,1 1-10 0,-2-2 0 0,-3-2 1 0,-6-3-5 0,1 1 10 16,-4-4 4-16,-6 0 2 0,0-1 5 16,-2-1-3-16,-4-2 0 0,-2 2-1 0,-1-3 1 15,-5 0 3-15,-1-3-5 16,-4 0 2-16,0-1-2 0,-4 0 1 0,2 1 1 0,-4 1 0 0,0 1 2 15,-2 1-2-15,-3 2 2 16,0 2-1-16,-1 3-5 16,-3 3 2-16,1 1-4 0,-1 2-1 0,-3 1-1 15,0 4-7-15,-6 6-1 0,0 2-1 0,2 4 2 0,-2 2 2 0,7 1-3 16,6 2 3-16,0 1 0 0,4 2-4 16,1 1 4-16,0-1-2 0,1-2 2 0,9-1-2 0,2-5-2 0,6 0 0 15,5-5-5-15,1-3 9 16,2-3-2-16,2-2 6 0,0-3 3 0,1 0-7 0,-3 0 5 15,3-4-9-15,-3-3-2 0,2-2 6 16,0 2-2-16,0-5 5 0,1 1-1 0,-4-3-2 16,3 1 2-16,-4-1-3 0,3 1 6 0,-2-1-5 15,1 0-2-15,-3 1 0 0,-1 3-6 16,-3 1 5-16,-2 1 0 16,-6 2 5-16,-1 4-3 0,-4 0-2 0,-1 2-4 0,-1 0-5 0,0 5 4 15,0 2-3-15,-1 4 5 0,0 0 5 0,-3 1-7 16,0 3 6-16,1 2 0 0,-1 1 0 0,0 2 3 15,-1 0-3-15,1 1-1 0,0 2 0 16,2-4-4-16,3 0 6 0,2-4 2 0,1-2 2 16,3-3 3-16,-1-2-6 15,0-2 2-15,1-3 1 0,3-1-2 0,3 0 8 0,3-1 2 16,2-1-3-16,3-3 1 0,-2 0-8 16,0-2-6-16,2-1-12 0,-3 1-18 0,-1-3-30 15,-1-1-64-15,1-2-147 0,-2 2-917 0,-8 2-607 0</inkml:trace>
  <inkml:trace contextRef="#ctx0" brushRef="#br0" timeOffset="113373.4463">15394 9903 2595 0,'0'0'213'15,"0"0"2"-15,0 0-83 0,0 0-11 0,0 0-23 0,0 0-31 16,0 0-21-16,0 0-25 0,0 0-5 0,0 0 2 16,0 0 12-16,0 0 10 0,0 0-1 0,0 0-7 0,16 83-11 15,-23-48-6-15,2 2-3 16,-1 2-2-16,6 0 3 0,0 0-7 0,8-2-2 0,5-5-1 16,7-2-3-16,8-5 6 0,1-3 3 15,3-3-2-15,1-6 7 0,4-5-7 0,-2-4-1 16,4-4 2-16,-1-2-4 15,-5-7 6-15,2-5-1 0,-3-3 4 16,-6-3-7-16,0-3 0 0,-3-1-1 16,-5-1-3-16,0-2 3 0,-6-1-1 15,-2-1-3-15,-1 3-1 0,-5 1 6 0,-2 3-5 0,1 4 3 0,-3 1 0 16,-3 3 1-16,1 4-2 0,0 2-4 16,-1 2-2-16,-2 3-1 0,2 3 2 0,1 0 0 0,-4 2 1 15,2 6-6-15,-4 3 3 16,-1 6 1-16,-1 3 1 0,1 0 3 0,5 3 0 0,0 1-2 15,4-1-1-15,0 0-1 0,3 1 2 0,3 1 3 0,5-1-1 16,5-1 2-16,2-2-3 0,4-6-2 16,3-2-1-16,6-4 2 0,4-6 1 0,-1-1 2 0,7-2 1 0,-1-8-2 15,1-2-2-15,1-3-1 0,-2-3-3 16,0-4 0-16,-2-1 1 0,2-2 0 0,-6-4 1 16,0 0-3-16,-2 0 4 0,-5 1 1 15,1 0 2-15,-8 2 7 0,1 2-8 16,-2 0 0-16,-4 3-2 0,-1 0-2 0,-3 2 4 0,-4 2 3 15,-2 2 4-15,2 2-4 0,-4 0 1 0,-2 5-4 16,-1-2-1-16,0 5 2 0,0-1 3 16,0 4 0-16,0-1 1 15,-1 1-5-15,-8 1-2 0,-1 9 1 16,-3 2 2-16,-6 6 4 0,-2 2-2 0,1 1-3 16,1 2-3-16,0 1-3 0,7 4 6 0,0-1 1 15,3 3 3-15,1 2 0 0,5 0-4 0,3 0-2 0,1 0-3 0,3-5 2 0,6-2 2 16,5-4 2-16,-2-6 1 15,5-4-5-15,0-2 2 0,2-6 1 16,1-2 2-16,1-1 3 0,0-6-3 16,0-3 1-16,3-5-2 0,-4 0 3 0,-2-3 0 0,-3 0 0 0,2-3 1 0,-3 0-3 15,0-3 0-15,-2 0-2 0,2-1 0 16,-2-1-2-16,-1 2 4 0,-2 0 0 16,2 3 3-16,-3 1-5 0,0 1 0 0,0 3 1 15,-1 2-2-15,-3 3 6 0,2-1-2 0,-4 3-3 0,2 2 1 16,-2 2-3-16,-2 0 1 0,-1 3 2 15,0 1-1-15,0 0-3 0,0 2-4 16,0 5-3-16,0 4 2 0,1 3 3 0,-1 2 4 16,0 1 3-16,0 3 1 0,0-1-2 0,1 3-1 0,4-1-2 15,-1 0 0-15,3 0 2 16,2-1 0-16,3-3-1 0,0-3 1 16,5-2-1-16,-1-3 4 0,7-3 0 15,-1-2 0-15,0-2 2 0,2-2-3 0,3 0 0 0,-2-3-2 16,1-1 0-16,-3-5 3 0,-1-1 1 0,1-3 2 0,-2 0-4 15,-4-4-2-15,1 1 1 0,0-1-5 16,0 0 4-16,-4-3 0 0,4-1 1 16,-4 1 4-16,1-3-4 0,-3 0-1 0,0 1 0 0,-1 0 0 15,0 1 3-15,-3 2-3 0,1 1-2 16,-2 2 3-16,-3 4-3 0,-1 1 3 16,2 4 3-16,-4 3-2 0,1 2 1 0,-2 0-4 0,0 2-4 15,0 0-7-15,1 0-3 0,1 5 0 0,2 3 2 16,-1 4 7-16,5 4 5 15,0 2-1-15,0 2 1 0,5 2 0 0,2-1 4 16,3 1-1-16,3 0-1 0,7-2-1 16,3 0 2-16,5-4-2 0,3-1 3 15,3-3 1-15,1-4-2 0,-2-4 1 16,0-3-1-16,-6-1-1 0,-2-1 0 0,-3-6 4 0,-3-6 0 16,-5-1 4-16,-3-4-2 0,1-1-1 0,-4-3 0 0,0-2-3 15,-1-2 2-15,0-2 0 0,-3-4-2 16,3-1 1-16,-4-4-3 0,-1-1 2 0,0-1 0 0,-5 1 2 15,0 3 3-15,-3 5-3 0,-3 4-4 0,1 5 1 0,0 5-2 16,-1 3 4-16,-1 6 3 0,-1 2 2 0,1 3-1 16,2 2-5-16,-2 0-4 0,0 8-4 15,-5 6 1-15,4 7 3 16,-4 6 2-16,3 4-1 0,-3 6-1 16,-2 3-1-16,5 5 2 0,-5 3 0 15,0 1 2-15,-3 2-2 0,-2 0-2 0,-1 0-1 0,-1 1-1 0,-1-2-8 0,4-3-13 0,1-5-12 16,4-8-12-16,5-3-11 0,3-8-15 15,0-3-25-15,0-5-54 0,7-6-123 0,2-3-382 16,-4-3-1011-16</inkml:trace>
  <inkml:trace contextRef="#ctx0" brushRef="#br0" timeOffset="114102.4054">18739 9695 2025 0,'0'0'618'0,"0"0"-311"16,0 0-106-16,0 0-37 0,0 0-11 0,0 0-24 15,0 0-31-15,0 0-30 0,11-116-29 16,-19 116-16-16,-8 2-13 0,-3 9-3 0,-5 7 1 16,-5 3 0-16,-3 4 1 0,1 4-2 0,3 3-3 15,3 0 0-15,5 1-1 0,6 0 2 0,7-3-4 16,2 1 1-16,5-2-2 0,1-2 0 16,12-1 6-16,1-1-4 0,8-1 1 0,6-3 1 15,3-3-4 1,7-2 4-16,3-2 0 15,2-3-2-15,1-2 0 0,1-2-7 16,0-5-4-16,-3-2-3 0,-2 0-2 16,0-5 9-16,-5-3-1 0,-3-2 4 0,-4-2 1 15,-4-1-1-15,-3-2 2 0,-3-3-4 0,-3 0 6 0,-4-2-2 0,-2 1 2 16,-3-3 1-16,-2-1-5 0,-3-2 4 16,-1 2-1-16,-1-1 0 0,1 3 1 15,-4 0-3-15,-1 3 2 0,-1 6-2 0,1 1-2 16,0 4 3-16,1 1 1 0,1 2 1 15,1 2 1-15,0 2-6 0,0 0-5 16,1 1-3-16,0 7 3 0,-2 5 1 0,1 3 6 16,3 1 2-16,-1 3-4 15,0-1 3-15,5 1-1 0,4 0 0 0,2-2 2 0,4 0-1 16,0 0-1-16,5-2 1 0,2-1-3 0,2-1 3 0,6-2 2 16,5-1 0-16,3-3 1 0,3-1-3 0,2-2-1 0,1-3-3 0,0-2 4 0,1 0-2 0,0-2 1 15,0-7 3-15,-3-3-3 0,4-2 3 0,-2-4-2 0,-1 1-1 16,3-4 4-16,-5-1-3 0,-5 0 0 0,1-4 3 15,-9 0-5-15,-4-1 7 0,-4 2-1 16,-8 1 0-16,-2 0 3 0,-6 4-2 16,-4-1-1-16,0 3-2 0,-6 1 2 0,-8-1-2 15,1 3 3-15,-4 2 0 0,-3 4-3 16,-1 0 2-16,-6 5-3 0,-2 3 0 0,-1 1 3 16,0 4-5-16,2 7 3 0,2 2 1 0,2 4-6 0,4 2 7 15,1 5-4-15,3 4 1 0,0 6 2 0,1 3-6 16,3 5 2-16,1 2-1 15,3 2 0-15,0 3 3 0,5 1 0 0,3 0 1 16,0 2 0-16,1-1-4 0,-1 1 2 0,7 0-4 0,-2-2 2 16,3-2 1-16,2-1-1 0,-2-2 4 0,0-3-6 15,-1-4 8-15,1-2-4 0,0-6 0 0,-4-4 3 16,0-6-7-16,-1-2 5 0,-3-4-4 16,0-2 0-16,0-2-6 0,-7-2-8 15,1-1-16-15,-3-2-28 0,-1 0-45 0,-3-2-82 0,3-1-327 16,2-2-1102-1</inkml:trace>
  <inkml:trace contextRef="#ctx0" brushRef="#br0" timeOffset="118394.151">21339 9757 1585 0,'0'0'432'0,"0"0"-88"0,0 0-108 0,0 0-24 16,0 0-24-16,0 0-28 0,0 0-21 0,0 0-27 15,0 0-28-15,0 0-22 0,0 0-23 0,0 0-19 16,9-85-13-16,-9 93-5 0,-2 4-3 16,0 4 6-16,-3 4 8 0,2 5 2 15,-4 4 3-15,2-1-2 0,-2 4 0 16,3 1-1-16,-1-2-2 0,3 0 1 0,2-3-4 0,0 0-2 16,5-2 1-16,4 1-2 15,5-4-1-15,3-2 4 0,4-1 1 16,3-5 0-16,0 0 0 0,4-3-4 15,0-4 0-15,-3-2-1 0,3-4-1 0,-3-2 2 16,0-1-4-16,-3-6-4 0,2-3 0 0,0-3 1 16,-3-3-3-16,-2-4 6 15,-3 1 2-15,0-2-4 0,-4 0 2 16,-2 0-7-16,-3 1-2 0,-3-1 7 16,2 1 1-16,-4 1 3 0,-3 2-2 15,1 1-1-15,0 0 2 0,0 5-2 16,0 1 4-16,0 3 1 0,0 3-3 0,0 2 2 15,-1 2-8-15,1 0-1 0,-5 1-3 0,3 6 1 16,0 5 9-16,-4 4-7 0,3 3-1 16,1 3 2-16,2 2-4 0,0 0 7 0,1 1 4 15,5-1-1-15,4 1-4 0,4-2-4 0,0-2-1 0,9-1-1 0,2-4 6 16,1-4 4-16,2-2-1 0,3-6-1 0,-1-3-4 0,-1-1 1 16,1-2 2-16,0-5-1 0,-3-3 8 0,-1-4-8 0,3-1-2 15,-2-2 0-15,-3-2-5 0,-3-1 7 0,-2-1 1 16,1-1 2-16,-4-3 4 0,-1 0-6 0,-1 0-2 15,2-2-1-15,0 1 0 0,0 0 2 0,0 1 2 0,-2 4 0 0,2 1-3 16,-2 6 0 0,-4 1-1-16,1 5 0 0,0 2 7 0,-1 2-7 15,5 4 1-15,-3 0-2 0,0 6-5 0,5 5 10 16,-4 1 0-16,2 4 3 0,-1 4 5 0,-1 1-9 16,-3 1-1-16,2 3-1 15,2-1-1-15,-4 1 3 0,1 1 1 0,-2 1 0 0,-3-1-4 0,2 1 1 16,1-2-1-16,-5 1-1 0,4-1 7 0,-1-1-2 0,-2-2-1 0,4-1-2 15,0-2-5-15,1-2 0 16,1-5 0-16,0-1-8 16,4-4-11-16,-2-2-22 0,0-4-29 0,5-1-44 0,1 0-89 0,-6-3-273 15,-4-1-867-15</inkml:trace>
  <inkml:trace contextRef="#ctx0" brushRef="#br0" timeOffset="119024.985">23359 9675 2539 0,'0'0'251'0,"0"0"-24"0,0 0-57 0,0 0 3 0,0 0-26 15,0 0-39-15,0 0-40 0,0 0-33 0,0 0-14 16,0 0-13-16,0 0-3 0,0 0 3 16,0 0-2-16,-9 65 7 0,7-34 1 0,1 1 3 15,-1 3-2-15,2-2-7 0,1 2-3 16,1-2-3-16,6-1-1 0,3 1 5 0,3-5 1 0,10-2 3 15,1-1 0-15,5-4-3 0,8-4 0 16,2-3-4-16,3-3 5 16,-1-4-4-16,4-4-4 0,-5-3 0 15,-5-1-11-15,1-8 7 16,-5-4 3-16,-1-1 0 0,-1-4 6 16,-1-1-6-16,-3-5-4 0,-2 2 2 15,-1-4-2-15,-3-1 6 0,1-2 2 0,-4-2 0 16,2 0 2-16,-4-3-6 0,0 2 3 0,-3 2-4 0,-1 3 5 15,-3 2-1-15,-4 5-2 0,1 3 4 0,-3 4-7 0,-3 4 6 0,1 4 3 16,0 3 1-16,0 0 1 0,0 2-8 0,0 2-6 0,0 5-2 0,0 4-4 0,-4 5 9 16,3 4 4-16,0 5 2 15,2 3 3-15,-1 0-6 0,0 2 0 16,4 1-4-16,0-2 0 0,0 1 5 0,2 1-1 0,-3-1 1 0,4 1-3 16,-5-1 1-16,3-3 0 0,1-2 1 0,-1-6 4 15,0-5-5-15,4-4-1 16,0-5-2-16,3-4 0 0,4-1 4 0,2-4 2 15,5-5 2-15,0-3 2 0,3-2-4 0,0-3-1 16,3 2-3-16,-4-2 0 0,2 1 4 0,1 0 0 16,-4 1 1-16,5 4-2 15,-2 0-3-15,-3 5 0 0,3 2 2 0,-4 2 2 0,-3 2 0 16,1 0-2-16,-1 5 1 0,-3 2-5 0,-1 2 4 16,0 1 3-16,-2 2-2 0,1 0 5 0,-1 1-5 15,0-2-3-15,2 1-2 16,1 0 2-16,1-2 3 15,4 1 2-15,3-3 1 0,4-2-5 16,3 0-3-16,2-1-9 0,4-3-17 0,2-1-28 16,0-1-49-16,5 0-98 0,-12-3-373 0,-11 0-1138 15</inkml:trace>
  <inkml:trace contextRef="#ctx0" brushRef="#br0" timeOffset="120776.9265">3143 11738 1550 0,'0'0'377'0,"0"0"-43"0,0 0-80 16,0 0-46-16,0 0-31 0,-148-100-27 0,114 90-33 15,-2 3-26-15,-5 4-17 0,-5 3-16 16,-4 11-11-16,-6 4-8 0,-2 10-10 16,-2 4-5-16,-1 8-3 15,2 3-1-15,5 5 2 0,3 3-9 16,4 6 0-16,6 0-7 0,8 2-13 15,7-5 7-15,11-2 0 16,7-6 0-16,8-4 9 16,4-5-7-16,15-3 3 15,10-5 4-15,7-4-3 0,8-8 7 0,8-4 1 16,8-6-3-16,2-4 1 0,8-4-4 0,-2-8-5 0,1-4 2 0,-2-5 0 0,-5-4-4 0,-2-3 1 0,-2-4-3 16,-8 0-5-16,-6-2 7 0,-4 0 0 0,-9-1 3 0,-2-1 8 0,-9 1-9 15,-8 0 4-15,-2 2-2 0,-6 4-3 0,-4 4 7 0,0 2-2 16,-7 4 0-16,-2 2 0 0,-2 6-3 0,0 3-1 0,-1 3 0 15,-1 4 0-15,1 1 0 0,1 7-1 16,-4 6-2-16,1 3-6 0,2 7 5 0,3 4-3 16,3-2 5-16,3 5 5 0,3-2-7 15,8 3 1-15,7-2-3 16,4 1-3-16,9-1 6 0,5-1 0 0,5-3 0 0,10 0 2 16,6-5-11-16,6-1-7 0,5-2-6 0,5-7-7 15,-1-6-1-15,4-4-4 0,-2-1-6 0,-2-7-4 16,-2-8 3-16,-5-2 5 0,-4 0 12 0,-3-3 9 15,-5-2 3-15,-5-1 6 0,-8 0 1 16,-3 0 1-16,-4-4 7 0,-8 1 0 0,-3 0 3 16,-8-1 6-16,-4 0-4 0,-4 5 2 0,-3 2 2 0,0-1 2 15,-6 3 9-15,-3 3 2 16,-6 3-1-16,1 4-3 0,-4 3-5 0,-1 5-6 0,-4 1-1 0,-4 7 0 16,0 4-4-16,1 4 0 0,3 4-4 15,4 1-4-15,6 3 5 0,4-2-3 0,5 3 3 16,4-1 2-16,13 0-6 0,7-2 3 15,11 1 0-15,7-6 0 0,8-3 4 0,7-5 0 0,-1-4 0 16,5-4-3-16,1 0-3 16,-4-6-7-16,-1-5-2 0,-6-3-1 15,-2-5 0-15,-3-1 5 0,-3-4 3 0,-1-1 1 16,-4-5 3-16,-3 1 0 0,-2-2 1 0,-3-4 4 0,-2-1-3 16,-6-3 1-16,-5 1-1 0,-2-3 0 15,-5-2 5-15,-5 2 0 0,-1-1 0 0,-4-1-1 16,-7 5-2-16,1 2 0 0,-2 5 6 15,1 7 5-15,1 7 6 0,0 4 3 0,1 4-5 16,6 6-9-16,0 3-5 0,2 0-13 16,-1 6-2-16,1 8 7 0,1 6-6 15,0 6 6-15,0 5 0 0,7 8-7 0,-1-1 10 0,3 4-1 0,3 4 3 16,-1 0-1-16,3 5-2 16,-2 1-3-16,3 3 1 0,-1 0 2 0,-1 1 1 0,1-4 2 15,0-5-3-15,1-7-3 0,-1-6-1 0,0-11-1 16,2-8 1-16,-3-7 5 0,1-5-3 15,1-3 5-15,-3-8-3 0,6-4-2 0,-2-6 5 0,1-4-3 16,1-2 3-16,2-5 2 0,-3-2-3 16,-2-1 0-16,3 1-2 15,-2 2 0-15,-1-1 2 0,-3 4-2 0,3 3 2 16,-4 3-1-16,1 6 1 0,0 2 0 0,-1 4-1 0,0 3 2 16,3 4-4-16,0 1 2 0,-1 1-2 0,3 7-3 15,1 3 5-15,-2 2-2 0,5 0 2 0,-6 5 1 0,4 1-2 16,1 0 0-16,-5 2-2 0,4 0 0 15,-2-1 2-15,0 1-1 0,-2-1 2 16,1-3-6-16,-3 0-14 0,0-1-22 16,2-4-26-16,-6-3-27 0,1-3-42 0,-3-4-86 0,-1-2-278 15,-2 0-793-15</inkml:trace>
  <inkml:trace contextRef="#ctx0" brushRef="#br0" timeOffset="120991.7229">5381 11297 2228 0,'0'0'208'0,"0"0"-8"0,0 0-47 0,0 0-25 0,0 0-43 0,0 0-44 15,0 0-32-15,0 0-21 16,0 0-6-16,0 0 6 0,0 0 0 0,0 0-39 0,0 0-102 16,10 79-338-16,-1-68-956 0</inkml:trace>
  <inkml:trace contextRef="#ctx0" brushRef="#br0" timeOffset="121993.1756">5996 11712 2738 0,'0'0'67'15,"0"0"-3"-15,0 0 4 0,0 0 18 0,0 0 27 16,0 0 4-16,0 0-22 0,0 0-24 15,0 0-24-15,0 0-10 0,0 0-5 0,6 134-6 16,-1-108-3-16,0-2-7 0,3 0-3 16,2-1-2-16,0-1-4 0,1 0 3 0,2-2 4 0,4-5-2 15,2-1 5-15,0-4-3 0,4-3-3 16,-1-4-1-16,6-2-1 0,-4-1-4 16,3-7-1-16,-5-4 0 15,1-5-5-15,-3 0 2 0,-2-2-1 16,1 0 0-16,-6-3 3 0,3-1-3 15,-5-1 2-15,1 0 0 0,-3-2 0 16,-1 0 3-16,-4 3 1 0,3 1 0 0,-4 3 0 0,-2 2-3 16,-1 5 1-16,0 2 0 0,0 3-1 0,0 3 4 0,0 2-1 0,0 1 3 15,0 0-3-15,-1 0-3 0,1 0-4 0,0 4-2 0,-1 4 1 16,0 3 0-16,1 2 2 0,0 4 0 16,0-2-1-16,0 2 3 0,4-1-1 0,4 2-1 15,1-2 2-15,2 0-3 0,-1-1 0 16,1-3-1-16,1-1 1 15,0-2 2-15,2-2 0 0,-3-2 0 16,1-1-1-16,5-4-2 0,-4 0-1 0,5-5 0 0,-1-3 0 0,1-2-3 0,1 0 2 16,1-2-1-16,-1-4 1 0,0 0 4 15,-2-2-4-15,1 2 0 16,0-2 2-16,1-1-3 0,-5 1 2 0,4-1 2 16,-7 4-3-16,1 2 5 0,-4 2 0 0,1 1 0 0,-4 2 2 0,1 1-4 15,-2 0 1-15,0 3-1 0,-1 1 1 0,0 0 1 16,-1 2 1-16,-2 0 1 15,1 0-2-15,-1 1 0 0,0 0-3 0,0 0-5 0,0 0 0 16,0 2-4-16,0 2 0 0,1 4 5 16,0 0 0-16,2 1 6 15,4 2 0-15,-1-2-1 0,2-1 3 0,9-2-3 16,0-2 0-16,5-1 0 0,2-3-1 0,6 0 3 0,1-7 0 16,6-3 1-16,-2-1-1 0,4-5 1 15,4-2 1-15,1-2-2 16,-1-2 2-16,-2-2-3 0,-1-4 2 0,-5-2 0 0,2-1 0 0,-4-2 0 0,-2-3 2 0,-3-2 1 0,-2-4 1 15,-8 0-2 1,-1-3 0-16,-6 2-1 0,-2-1 1 0,-7 3 3 16,-2 6 1-16,0 3 3 0,-2 4 0 0,-7 8 2 0,0 3 2 15,4 7 1-15,-2 3-1 0,-1 3-5 16,-2 4-5-16,-1 0-1 0,-1 10-7 0,-5 5 2 16,3 6 1-16,-6 6 0 0,7 7 2 0,-1 8-4 15,9 5 0-15,5 7 0 0,0 9-1 0,10 3 3 16,4 8 1-16,6 2 1 15,6 6-2-15,-1 6-1 0,3 2-3 0,1 4-1 16,-3 2 3-16,4-1-3 16,-2-2 4-16,-2-2 3 0,-2 3-2 0,-3-2 2 0,-2-1-2 15,-5-2 1-15,2-5 0 0,-5-4-5 0,-4-6 3 0,-2-9-2 0,-1-7 1 16,-3-8 8-16,-5-4-8 0,-3-7 3 0,-8-9-2 16,-4-5-6-16,-3-7 4 0,-3-8-2 15,-9-7 5-15,1-5 2 0,-1-6 0 16,-3-10-4-16,-2-7 0 0,-1-8-3 0,0-6-2 0,3-7 3 15,-1-3 2-15,0-5-4 0,11-4 6 16,2-7 0-16,7 3-1 16,10-5 4-16,4 1-3 0,4-1 0 0,9 4 2 0,3 1-2 15,9 3 0-15,7 3 1 0,3 2 1 0,9 5 2 0,4 3-2 16,6 4 0-16,7 1-4 0,3 6 4 0,2 1-3 16,3 6-2-16,5 1 3 0,1 7-9 15,1 2 5-15,-1 7-14 0,-1 0-24 0,0 3-19 16,-6 2-39-16,2 0-45 0,-5 1-78 15,0-1-230-15,-17 3-681 0,-15-1-507 0</inkml:trace>
  <inkml:trace contextRef="#ctx0" brushRef="#br0" timeOffset="122438.4279">9332 11594 2462 0,'0'0'234'0,"0"0"-62"0,0 0 0 0,0 0-23 16,0 0-17-16,133-116-20 0,-116 99-23 0,-5 0-13 15,-2 3-14-15,-4 0-7 0,0 1-9 0,-4 1-7 16,0 2 0-16,-2 1-9 0,0 2-6 16,-2 2-3-16,-2 0-11 15,-3 0 0-15,-4 2-4 0,-5 0-6 0,-2 3 5 0,-8 0-1 16,-2 0-1-16,-1 7 2 0,-7 3-2 0,3 2-1 16,-5 4-2-16,-1 4 1 15,0 3 0-15,-2 2 3 0,4 5 1 0,-2 4-2 16,0 2 5-16,1 6-5 0,5 2-2 0,2 4 3 15,3-1-9-15,8 0 6 16,6-2 0-16,6-1-3 0,7-4 7 0,2-1-3 0,10-5-1 16,9-1 4-16,7-4-4 0,6-5 3 0,7-6 1 0,9-1 1 15,3-6 1-15,3-2 0 0,5-5-1 0,1-2 1 16,2-1-2-16,-2-1 0 0,-2-3 0 0,-1-5 1 0,-5 0-2 16,-6-3 0-16,-5 2 3 15,-8-1-4-15,-2-1 10 0,-5 1-13 0,-8 1 0 16,-3 1 0-16,-4 0 0 0,-3 2 0 15,-4 0 0-15,-4 0 0 0,-1 3 0 0,0-2 0 0,0 3 0 16,0 1 0-16,-2-1 0 0,-1 1 0 16,0 0 0-16,0-1 0 0,2 1 0 15,-1 0 0-15,-1 1 0 0,2 0 0 16,-2 0 0-16,3-1 0 0,-2 1 0 0,1 0 0 0,-3 0 0 16,1 0 0-16,-2 0 0 0,-2 5-87 0,-3 2-125 0,0-4-867 15,1 2-805-15</inkml:trace>
  <inkml:trace contextRef="#ctx0" brushRef="#br0" timeOffset="124162.8307">11497 11436 0 0,'0'0'445'0,"0"0"72"0,0 0-42 0,0 0-35 15,0 0-75-15,0 0-77 0,10-124-67 0,-17 103-53 16,1-1-35-16,-3 2-22 0,0 1-17 0,-2 3-13 16,-1-1-10-16,-1 3-16 0,1 3-7 15,-2 1-10-15,-5 3-10 0,1 2-3 16,-2 4-7-16,-5 1-3 0,-1 5-3 0,-4 7-3 15,-1 7-3-15,-4 4-1 0,-2 6 0 16,0 6 0-16,0 3 2 0,-1 5-1 16,5 1-1-16,-1 3 3 0,2 5-4 0,3 1-2 0,4 4 3 0,6 2-3 15,6-2-2-15,7 1 0 16,7-5-2-16,6-4 2 0,16-3 2 0,9-6 1 16,10-3 1-16,7-6-3 0,10-2 2 0,4-8-1 0,8-8 2 15,9-3 3-15,1-9-3 0,6-1 1 16,0-11-4-16,3-3-4 0,-1-4 4 0,-5-5-3 0,-4-4 2 15,-3-1 1-15,-9-2-5 0,-5-1 1 16,-6-1 0-16,-8-3 0 0,-8 0 5 0,-9 0 1 16,-6-1 2-16,-9 0-1 15,-4 2-1-15,-7 0-1 0,-3 1 0 0,-5 2 3 16,-3 4-1-16,-6 3 0 0,-6 4-4 0,-2 3 0 16,-3 7-2-16,-6 0-1 0,-3 4 3 0,-6 6 0 15,-2 0-1-15,-4 8 1 0,-3 8-2 16,-2 3 3-16,0 6 2 15,1 3-2-15,2 3 2 0,5 4-2 0,5 0-2 0,4 1-1 16,8 0 0-16,6 1 1 0,8-1 0 0,9 2 2 0,4 0-2 0,12-3-4 0,7 0 3 16,8-5 0-16,6-5 2 0,5-1 7 15,5-8-7-15,5-5 3 0,0-6-5 16,1-5-4-16,0 0 5 16,-3-8 0-16,-2-8 2 0,-2-2 2 0,-4-2-3 0,-5-2-1 0,-4-2 0 15,-4-1-1-15,-5-3 4 0,-3-1 0 0,-3-2-1 16,-5 0 0-16,-4 0 0 0,-1-1-1 15,-5 1 2-15,-2 1 3 0,-1 1-2 16,0 4 0-16,-5 2-3 0,-2 4-1 16,-6 3 1-16,1 3 0 0,-4 3 1 15,-4 3 1-15,1 2-2 0,-1 4 0 0,-2 1-3 0,-1 4 3 0,-2 6 0 16,0 4 1-16,-1 4 1 0,3 3-4 0,4 1 2 16,1 1-1-16,7 2-1 0,4 2 5 0,4 0-4 15,3 3 2-15,4 1-2 0,5 1-6 16,6-3 6-16,5-1-1 0,2-5 3 15,5-2 8-15,5-5-8 0,0-5 0 0,1-4-2 16,5-3-3-16,-1-4 7 0,2-2 0 0,-2-5 2 0,-1-2 1 16,0-3-2-16,-1-3-2 0,-1-2 0 0,1-3 3 15,-2-2-1-15,1-1 2 0,-3 1-5 16,-1 0-4-16,0 2 4 0,-1-1-2 0,-2 3 4 16,0 2 5-16,0 3-6 0,-4 2-2 0,1 4 0 0,-4 3-6 15,0 3 6-15,-3 2-2 16,1 0 3-16,-3 6-2 0,0 2-3 0,0 3 0 0,-2 4 1 15,0 3-1-15,-1 3 4 0,-2 1 1 0,-2 3-1 16,-3 1 0-16,3 0 0 0,-1-2-2 0,-3-1 2 16,4-1 5-16,-4-2-5 15,3-4 1-15,-1-2-2 0,0-5-6 0,2-2 9 0,1-4-2 16,0-2 3-16,1-2 3 0,3-2-4 16,2-7 2-16,3-3-1 0,3-2-1 0,0-2 4 15,0-1-1-15,0-1 1 16,-1-2-4-16,1-1 0 0,3 2 0 0,-2-1-1 0,3 1 7 15,0 3-6-15,0 1 0 0,1 2-1 0,-2 5 2 16,-1 1 1-16,-5 3 0 0,-3 1 4 16,-4 2 1-16,0 1-3 0,-2 0-1 0,2 6-3 15,0-1-6-15,2 3 8 0,3 0 0 16,-2 1 1-16,2 0 2 0,-1-2-3 16,3 1 2-16,1-1 0 0,0-4 5 0,2 2 0 0,1-3 0 0,1-2-2 15,0 0-7-15,1-3 8 16,-4-1-3-16,0-4 4 0,-1 0 6 0,-1-1-10 0,-2-3-1 15,1 1-2-15,-1-3-6 16,-2 0 6-16,-1-2-3 0,1-1-6 0,-1-1-9 0,-3-2-23 16,-1-1-29-16,-4 3-48 0,-3-2-97 0,-3 5-593 0,1 6-1003 0</inkml:trace>
  <inkml:trace contextRef="#ctx0" brushRef="#br0" timeOffset="125367.4364">15593 11082 2229 0,'0'0'396'0,"0"0"-134"16,0 0-49-16,2-131-49 0,5 106-23 0,-4 5-19 0,2 6-19 16,-3 7-18-16,-2 5-19 0,0 2-27 0,0 0-25 15,0 8-13-15,0 6-6 0,-5 7 3 0,1 10 2 16,-5 9 1-16,1 9 6 0,-3 10-5 15,-1 9 4-15,0 8 3 0,0 3-2 0,-2 4 8 16,9 0-5-16,5-4-1 0,2-4-3 0,15-6-7 31,6-10 3-31,9-7 0 0,7-6 2 0,4-8 3 0,8-8-3 0,5-6 4 0,1-7-3 0,7-6-3 16,-1-9 1-16,2-4-7 0,-2-9 1 16,-2-5-1-16,-3-4-2 0,-5-4 0 15,-4-1-1-15,-9-5 4 0,-4-1 0 0,-7-2 4 16,-4-2 2-16,-5-2-3 0,-8 1 2 0,-2-1 0 0,-3 1-2 15,-5 3 8-15,-2 3-6 0,0 2-1 16,-8 6 2-16,1 3-5 0,-3 4 2 0,-4 3 3 16,1 4-3-16,-3 2-2 0,2 4 4 0,-5 2 0 15,1 2-1-15,-2 8 5 0,-1 2-6 16,1 6-1-16,2 2 4 0,3 3-10 0,4 1 6 16,3 2 0-16,5 1-2 0,3-1 8 0,3 2-5 15,13-2 0-15,-2 1 1 16,8 0-6-16,4-2 3 0,-2-1 0 0,4-2-1 0,0-3 1 15,-3-5-1-15,1-1-4 0,-2-5-6 0,-3-4-3 16,1-4-3-16,-1-4-1 0,0-7 6 0,1-4 0 0,-4-5 1 16,1-3 0-16,0-2 0 15,0-2 4-15,-6-1 2 16,2-2 3-16,-5 0 4 16,-6 0-5-16,2 0 4 0,-6 1-1 0,0 2 0 0,0 1 6 0,-6 6-2 15,2 1 0-15,-2 5-1 0,3 4 3 0,-3 3-5 0,4 2 0 0,2 3-1 16,0 2-14-16,1 0 2 0,9 0 2 15,1 5-3-15,9 2 16 0,8 1-2 0,5 0-1 16,6-1 4-16,4 2-7 0,7-2 6 16,0-1-1-16,-3-5 0 0,-1 1 5 0,-1-2-4 15,-2-3 0-15,-2-4 1 0,-3-4-3 16,-3-4 3-16,-2-1 0 0,-5-2 2 0,-1-4 2 16,-6 0 2-16,-3-3 2 0,-3-1-1 0,-6-1 6 0,0-3 3 15,-6 1 2-15,2 1 4 0,-8 2 0 0,3 2 3 16,-3 3 1-16,-3 5-4 0,-1 2 6 15,-1 4-9-15,-1 4-2 0,5 1-3 16,-2 5-13-16,1 0 0 0,-2 4-6 0,-3 6 1 16,0 5 4-16,-2 7-2 0,0 6 1 0,3 4-1 15,1 5 0-15,-1 4 0 0,7 3-2 16,-5 1 3-16,4 1-5 0,-4 1 4 16,0 3 0-16,-1-1-4 0,-1-1 4 0,1 0-1 0,3-2-7 15,0-3-9-15,5-4-20 0,0-3-20 0,5-8-27 0,4-6-23 16,5-5-25-16,2-8-54 0,1-4-182 15,1-4-739-15,-8-1-598 0</inkml:trace>
  <inkml:trace contextRef="#ctx0" brushRef="#br0" timeOffset="125806.152">17925 11273 1614 0,'0'0'880'0,"0"0"-572"0,0 0-90 15,0 0-43-15,0 0-17 16,0 0-18-16,0 0-26 0,17-118-28 0,-17 117-23 0,-1 0-22 15,0 1-17-15,-1 0-11 0,-2 2-9 0,-1 10-3 16,-3 3 0-16,-5 8-1 0,1 5 5 0,-3 4-3 16,2 5 2-16,2-2-2 0,3 4-2 15,-1-1 1-15,7-2-3 0,3 4 4 0,0-2 2 16,15-2 1-16,4-1 5 16,11-2-3-16,7-7-1 0,8-6 3 0,5-2-2 0,5-8 1 15,3-2 7-15,-3-5-9 0,-3-3 1 0,2-5-1 16,-4-4-3-16,-4-5 6 15,1-3 0-15,-6-1 1 0,-2-4-4 16,-4 1 1-16,0-5-5 0,-3-2 2 0,-4 0 5 0,-1-3-2 16,-6 3 3-16,-2 0-4 0,-8 2-1 0,-1 2 2 0,-6 1-1 15,-3 2 1-15,-2 2 2 0,-1 4-3 16,-5 2-2-16,-4 3-1 0,-2 4-3 0,-5 3 2 16,-5 3 1-16,-7 7-1 0,-6 7-1 15,-6 5-1-15,0 2-1 0,-1 3 2 0,2 1 0 0,4 1 0 0,6 3 1 16,7 0-3-16,6-1-2 0,8 1 2 15,6-1-1-15,3-2 3 16,11 1 3-16,7-5-4 0,8 0-1 0,8-4-1 0,5 2-5 0,6-5 6 16,2-3-2-16,3-2-3 0,0-1-8 15,-2-4-20-15,-1 0-24 0,-5-3-28 16,-2 1-33-16,-7-3-46 0,-3-2-139 16,-10-2-861-16,-6-1-591 0</inkml:trace>
  <inkml:trace contextRef="#ctx0" brushRef="#br0" timeOffset="126144.7966">15685 11214 1466 0,'0'0'885'0,"0"0"-728"0,0 0 34 0,0 0-27 15,0 0-6-15,0 0-25 0,0 0-51 0,0 0-44 16,0 0-25-16,0 0-17 0,0 0-10 16,0 0 1-16,0 0 1 0,0 0 6 0,-28-20 5 0,45 24 5 15,5-1 5-15,9 0 1 0,10-3-14 16,15 0-37-16,8 1-72 0,10-4-208 0,-10-2-718 15,-20 2-609-15</inkml:trace>
  <inkml:trace contextRef="#ctx0" brushRef="#br0" timeOffset="128579.7891">20887 11494 0 0,'0'0'490'0,"0"0"61"0,0 0-121 15,0 0 2-15,0 0-33 0,74-125-74 0,-64 102-76 16,-5 1-63-16,-1 0-41 0,-4 1-25 16,0 4-19-16,-1 3-16 0,-7 5-15 0,-2 2-16 15,-5 4-14-15,-6 3-13 16,-4 6-12-16,-12 11 0 0,-6 5-5 0,-6 7 2 16,-5 5 3-16,-5 2-5 0,0 1 5 0,3 1-1 0,0 5-3 15,4 2 5-15,7 1-8 0,6 2-1 16,8-1-1-16,9 0-7 0,9-5 2 15,10-4-3-15,3-4 2 0,18-7 2 16,7-5 2-16,13-5 3 0,15-6-3 16,10-6 5-16,11-5-1 0,3-1-1 0,3-9 2 0,-2-7-4 0,-7-3 1 0,-5-5 4 15,-5-1-8-15,-5-5 3 0,-1-2 1 0,-6-1-2 16,-3-2 5-16,-6 1-4 0,-5 2-1 16,-5 2-2-16,-7 2 2 0,-6 3 3 0,-6 2 0 15,-3 6 2-15,-5 3-1 16,-3 2-3-16,0 5 2 0,0 1-2 15,-3 4 0-15,2 0-3 0,-3 3-1 0,1 0 1 16,1 0-5-16,-1 4 9 0,-3 3-6 0,4 3-2 0,-4 3 4 16,3 3-6-16,3 1 2 0,0 4 0 0,2-1-1 0,6 3 8 15,1 0-5-15,3 2 0 0,6 0 1 0,2 2-7 16,2-1-2-16,1 1-12 0,6-1-19 16,1 2-28-16,7-3-39 0,-1 1-58 0,8-4-152 0,-11-4-860 15,-10-6-597-15</inkml:trace>
  <inkml:trace contextRef="#ctx0" brushRef="#br0" timeOffset="130395.9">22675 12162 1546 0,'0'0'85'0,"0"0"-27"15,0 0 14-15,0 0 64 0,0 0 90 0,0 0 29 0,0 0-36 0,0 0-50 0,0 0-44 16,0 0-24-16,0 0-16 16,117-54-14-16,-84 33-11 0,2-2-10 0,4-7-7 0,2-3-5 15,0-4-7-15,3-4-5 0,3 0-6 0,2-7-5 16,1-4-2-16,2-4-1 0,1-2 4 15,-2-3 1-15,1-2 2 0,-3-5-2 16,-5-1-3-16,1-3 2 0,-5-2-2 0,-6-4 4 16,-4 3 0-16,-3 2-2 0,-6 3 2 0,-6 4-3 15,-5 6 5 1,-1 6 1-16,-6 8 5 0,-4 8 5 0,1 7-7 0,-3 5 6 16,-5 10-5-16,3 3-2 0,-1 6 5 0,-1 4-13 15,3 3-8-15,-7 8-7 0,-2 10-11 0,-10 8 6 0,0 10 4 0,-7 8 0 16,1 8 5-16,-1 5-2 0,4 7 1 15,-1 6-2-15,3 3 2 0,4 3-2 0,3-3-2 16,7-2 5-16,9-5-3 16,1-7-1-16,11-4 0 0,6-6-1 0,6-4 2 0,7-5 1 0,8-3 1 0,6-4 2 15,7-7-7-15,9-4 0 0,4-7-1 16,5-7 2-16,0-6 6 0,0-2 1 16,-3-7 0-16,1-2 0 0,-6-8-4 15,-5-2 0-15,-1-5-2 0,-6-2 3 0,-6-3-1 0,-3-2-2 16,-5-2 3-16,-5-4-4 0,-2 0 1 0,-6-3 2 15,-3-1-1-15,-7-3 3 0,-2 1-2 16,-8 0-1-16,1 1 1 0,-6 2-3 16,1 5 4-16,-7 3 0 0,-2 6-1 15,-4 3 1-15,-1 5-3 0,-3 4 0 0,-1 2-2 0,1 4 3 0,-2 5 2 16,-1 3-3-16,0 1 2 0,-5 9-3 16,2 8-1-16,-2 4 2 0,4 6-1 0,2 2 2 15,1 7-1-15,4 3-1 16,3 5 0-16,4 6-2 0,1 0 2 0,3 4 1 15,5-2 1-15,1-1 1 0,5-1-3 16,10-5-2-16,5-4 0 0,10-5 1 0,8-6 4 0,10-5-2 0,4-2 0 0,8-6-1 16,7-5-7-16,2-6 7 0,3-6-1 0,4-1-2 15,0-4 10-15,3-10-13 0,-1-1 0 16,0-2 2-16,-1-2-4 16,-4-2 10-16,-6-4 1 0,-1 0 0 15,-5-3-3-15,-6 0-3 0,-1-3-1 0,-4-2 1 16,-6 3 4-16,-5-2 2 0,-1 0 0 15,-9 2 0-15,-6 1-4 0,-5 3 5 0,-7 0-3 0,-3 1 3 16,-7 2 2-16,-2 4-3 0,0 1 0 0,-6 3-2 0,-5 2-2 16,-3 4 5-16,-6 4-1 0,-3 2 0 0,-4 3 0 15,-7 0-3-15,-1 6-1 0,-5 5 1 0,-5 7 5 16,3 3 0-16,1 4 0 0,4 4-2 0,3-1-5 16,9 7 2-16,3-3-1 0,7 4 0 15,8 0 4-15,5 1-2 0,5 1 0 0,12-3-2 0,6-2-4 16,8-7 5-16,8-5-1 0,6-8 1 15,1-6-1-15,4-6-3 0,-4-1 1 0,4-7 0 16,-4-4 1-16,2-6 3 0,-2-1 0 0,0-3 0 16,-4-4 1-16,-2 0-1 0,-4-1-2 15,-4-4 3-15,-2 3-1 0,-7-2 2 0,-1 3 2 16,-6 2-4-16,-2 2 0 0,-4 5 2 0,-3 0-2 16,-3 5 3-16,-2 2 4 0,0 2-7 15,0 3 1-15,0 2-2 16,0 2-2-16,0 1 1 0,-1 1-2 0,-2 8 1 0,-3 1-1 0,1 5 2 0,-1-1-1 15,4 3 2 1,2-1 2-16,0 2-3 0,4 0 3 16,7 1-2-16,2-4-3 0,4 2 2 0,3-4 0 0,6-1 3 15,1-2 6-15,6-2-8 0,-1-1 0 0,3-3-3 0,2-3-4 0,2-1 6 16,-2 0-3-16,2-6 1 0,-4-1 1 16,0-1-3-16,-1-1 1 0,-1-3 3 0,-2-1 2 15,-1-3 1-15,-5 2 2 0,-2-4-2 0,-1 1-2 16,-5 0 2-16,0 0-2 0,-4-2 2 15,-1 1 5-15,0 2-5 0,-6-1 1 16,4 4-3-16,-4 2-5 0,-1 2 8 0,0 4-1 16,-1 0 3-16,-3 3 0 0,0-1-5 0,1 3-1 15,0 0-3-15,-1 0 4 0,1 4-1 0,1 3 2 16,3 1 0-16,1 4-6 0,-1 3 5 0,5-1-1 16,-1 2 0-16,1 0 8 0,4 1-6 15,-1-1 0-15,1 0-1 16,1-2-6-16,3 2 7 0,0-2 0 0,1-3 2 0,5 0 7 15,3-1-9-15,0-2-2 0,3-3-1 0,1 0-1 0,-1-3 5 0,0 1 1 16,1-3-1-16,-1 0-1 16,1 0-3-16,-1-5-1 0,-1-1 3 15,-3-1 7-15,0-1-5 0,-4-1 2 0,-2-2-4 0,-1 2-8 16,-4-2 8-16,-1-1 0 0,-1-1 3 0,-2 2 8 16,-4-1-8-16,-1-2 0 0,1 0-3 15,-2 0-8-15,-1 1 11 0,-3 0 1 0,1 1 1 16,-1 1 2-16,1 2-4 0,-2 4-2 0,0 1 1 0,2 1 5 15,-1 0-5-15,0 3 0 0,-1 0-1 16,3 0-9-16,2 0 5 0,-1 6 0 16,3 0 4-16,5 4 8 0,2 3-8 15,3-1 0-15,4 1-3 16,2-1-11-16,9-1 13 0,2 1-2 0,7-3 3 0,-1-2 10 0,3-3-12 0,-1-1 2 0,-3-3 1 16,-2 0-4-16,0-3 7 0,0-3 1 15,-5-5-3-15,1-2-2 0,-6-4 2 16,0-2 1-16,-4 0 2 15,-5-4 9-15,1-3-9 0,-1 1 3 0,-6-1-4 0,5-1-8 0,-6 2 10 16,1 0 2-16,-3 2 6 0,-5 4 10 0,-3 2-7 16,-2 6 0-16,0 2-3 15,-3 3-6-15,-5 3 1 0,-5 3-3 0,-5 3-1 0,-7 7-6 16,-3 2 3-16,-2 6-2 0,0 2 1 0,1 5 6 16,8 1-6-16,6 1 2 0,8 4-5 15,3 1-8-15,5 5 9 0,10-1-1 0,9 1 4 16,5-1 6-16,9 0-10 0,9-1-3 0,3-2-13 15,8-1-24-15,3 0-29 0,3-1-47 16,1-2-96-16,-16-9-447 0,-14-6-1112 16</inkml:trace>
  <inkml:trace contextRef="#ctx0" brushRef="#br0" timeOffset="132037.2644">2754 13900 1563 0,'0'0'901'0,"0"0"-767"0,0 0 24 0,-151 9-4 0,124-4-9 0,10-3 8 0,4 0-14 16,5-2-16-16,4 0-19 0,4 0-21 16,0 0-18-16,0-8-22 0,4-6-17 0,10-6-13 15,5-8-7-15,11-7-4 0,7-7-2 16,11-5 3-16,5-5-1 0,6-4 3 0,3-3-1 0,-1-3-3 15,3-3 4-15,-4-1-2 0,-2-1 2 16,-7-1 3 0,0 1-4-16,-8 0 2 0,-5 1-2 15,-4 2-4-15,-7 1 6 0,-4 3 0 0,-6 0 2 16,-6 5 5-16,-4 5-5 0,-5 7 0 0,-2 6 0 0,-5 9 0 16,-1 6 3-16,-3 7-1 0,-2 2 0 0,-3 6-2 15,0 7-4-15,-4 4-4 16,-5 13 0-16,-1 12 2 0,-7 9-2 0,-6 8 2 15,3 12-3-15,-3 4-2 0,1 8 4 0,4 5-1 0,2 3 3 0,4 6-1 0,4 2-3 16,5 2-1-16,6-2-1 0,9-1 0 0,3-8 1 16,11-4 3-16,8-11 2 0,8-2-2 0,6-7 4 15,7-5-5-15,8-3 2 0,5-9 2 16,5-5-6-16,1-9 6 16,2-6-1-16,-1-5-3 0,2-8 7 0,-5-3-6 0,-3-3 0 0,-4-8 2 15,-2-5-6-15,-3-4 0 0,-3-5-5 0,-4-3-1 16,-4-1 0-16,-3-3 3 15,-3-1 3-15,-5 0-1 0,-6-1 2 16,-3-2 0-16,-1-1-2 0,-7-1 3 16,-3-2 0-16,-4-2 1 0,0 1 0 15,-3 2-2-15,-5 1 4 0,-3 2-3 0,-3 4 1 0,-4 0 2 0,0 5-6 16,-5 3 3-16,-1 2-2 0,-1 1-1 0,-3 5 1 0,0 1 0 16,-2 3 1-16,-1-1 2 0,-2 2-3 0,-1 4 0 15,2 2-3-15,-1 1 0 0,-1 3 2 16,3 0 1-16,0 1 2 0,-1 0-3 0,1 0 3 0,0 1-2 15,0 1-1-15,2 3 4 0,3 0-3 16,3-1 2-16,5 1-1 16,3 0-3-16,4 0 2 0,3 0-3 0,2 1 0 0,1 0 0 0,4-1-3 15,1 1 0-15,0 1 2 0,1 1 1 16,7-1 1-16,2 0 4 0,6 0 1 0,8-1 0 16,7-4 3-16,9-2-2 0,6 1 1 15,6-4 1-15,8-7-3 16,1-1 4-16,5-3-3 0,0-3-1 0,1-2 3 15,-2-2-3-15,0-3 3 0,-4 2-1 0,-4 0-2 0,-1 1 3 0,-6 0-3 0,-7 2 0 16,-5-1 2-16,-6 3 1 0,-6 1 0 16,-7 4-1-16,-7 3 1 0,-4 1-1 0,-2 4 5 15,-5 4 2-15,-1 0-3 0,0 0-1 16,-6 1-5-16,-1 7-5 0,-6 3 2 0,-3 3 0 16,-4 4 3-16,-1 1 4 0,0 2-3 15,6-1-1-15,1-1 0 16,7 0 0-16,5-3-1 0,2 1 2 15,8 0 1-15,7-3-2 0,5 1 4 16,8-1-3-16,7 0 1 0,7-3 1 0,6 1-3 0,3-1 2 16,5 2 1-16,-3 1-3 0,0 2 8 0,-2 5-8 0,-1 0-2 0,-7 3 4 15,-2 1-10-15,-3 1 9 0,-7 1-2 0,-8 1-1 16,0 0 2-16,-8-1 0 0,-5-2 0 0,-8-2 0 16,-2-3 1-16,0-5-2 0,-3-3 1 0,-6-3 6 15,-5-2-4-15,-1-3 7 16,-1-2 1-16,0-2-2 0,-3 0 8 0,0 0-8 0,2-6 0 0,0-3 1 15,-2-2-7-15,5-4 7 0,2-6-2 16,1-2-2-16,6-4 2 0,5-3-4 16,0-7 1-16,12-3-3 15,4-3-2-15,9-1 2 0,10-5-3 0,6 1 2 16,4 2-2-16,6 0 4 0,-1 1-2 16,3 5 0-16,1 3 3 15,-2 3-6-15,1 1 3 16,-2 5 3-16,-7 1-5 0,0 4 4 0,-6 4-1 0,-7 3-2 15,-3 4 3-15,-8 4-2 0,-2 1 2 0,-8 4-2 16,-5 0-2-16,-1 3 0 0,-2 0-5 0,-2 0-3 0,0 4-4 0,0 3-8 0,-2-1-6 16,-4 5-17-16,3 0-18 0,-4 0-29 0,2 3-46 0,-2-3-96 0,-1-2-522 15,6-3-979-15</inkml:trace>
  <inkml:trace contextRef="#ctx0" brushRef="#br0" timeOffset="132833.4659">6863 12940 1930 0,'0'0'331'15,"0"0"-74"-15,0 0-15 16,0 0-47-16,0 0-22 0,0 0-22 0,0 0-46 0,0 0-29 16,0 0-31-16,0 0-23 0,0 0-7 15,0 0-8-15,0 0-1 0,0 0 2 16,50-40 0-16,-17 51 0 0,2 6-1 0,1 1 1 16,1 3-5-16,-2 3 3 0,2 3 1 0,-4 2-4 15,-2 2 10-15,-1 1-8 0,-4 2 2 16,-3-3 3-16,-3-1-8 0,-8-6 5 15,0-3-1-15,-2-5 0 16,-2-4 3-16,-6-3-4 0,0-1 1 0,2-5 2 0,-4-1 4 16,0-2 15-16,1 0 5 0,-1-9-2 0,1-3-7 15,0-5-13-15,4-4-5 0,1-2-4 16,3-3 0-16,1-4-1 0,4 1-1 0,3 0 0 16,2 1-4-16,2 0 5 0,-1 3-1 0,1 2 1 0,1 5 9 0,-1 2-6 0,-1 5 0 15,0 4 2-15,-2 4-6 16,1 3 3-16,0 0-1 0,-4 5-2 0,5 4 1 0,-1 5 1 15,-1 1 0-15,0 2 0 0,-3 2 2 0,3 0-3 16,-5 0 1-16,2 1 0 16,-1-2-7-16,-2 0 5 0,5-2 2 0,-3 0-1 15,6-4 5-15,2-2-2 0,8-3 1 0,6-3 2 16,5-4-2-16,5 0-1 0,4-6-3 0,6-3-7 16,0-2-8-16,5-2-22 0,3-1-33 0,0-1-48 15,4 0-90-15,-20 1-266 0,-12 5-938 0</inkml:trace>
  <inkml:trace contextRef="#ctx0" brushRef="#br0" timeOffset="134070.1215">9952 12954 2222 0,'0'0'529'15,"0"0"-387"-15,0 0-2 0,-120-13 5 0,90 9-11 16,4 0-17-16,-4 0-30 0,2 4-25 15,-2 0-16-15,1 0-9 0,0 3-11 0,4 2-3 16,-2 4-3-16,-1 0-2 0,0 3-2 0,-2 3-3 16,-1 1-1-16,-3 4-4 0,5 1-1 15,1 2 0-15,1-1-4 16,7 1 2-16,0 0-3 16,8 0-2-16,1-1 0 0,4-2-2 0,7-3 2 0,0 0 0 15,7-3 1-15,6-4 3 0,7-3-2 16,8-6 1-16,6-1 3 15,12-10-1-15,-1-6 4 0,7-3-2 0,1-2-4 0,-3-4 0 0,-2-2-1 16,2-4-1-16,-5-4 1 0,-1-4 0 0,0-4-3 0,0-6 3 0,1-2 1 16,-4-5-3-16,-2-5 5 0,-2-2-3 0,-2 1 2 15,-8 0 1-15,-4 4-5 0,-6 4 4 0,-5 5-1 0,-7 4 2 16,-1 7 7-16,-4 7-4 16,-4 7 0-16,-4 4-1 0,0 5-1 0,-2 7-3 15,1 2-1-15,-3 6-1 0,-2 0-6 16,1 10 5-16,-5 7 0 0,-2 9-1 0,-1 7 8 0,0 5-7 0,3 7-2 15,6 5 4-15,3 5-9 0,5 3 5 16,2 2 2-16,4 5-4 0,3-3 6 16,10 4-3-16,0-1 2 15,6-2-1-15,6-4-3 0,5-5 2 16,7-8-3-16,4-8 1 0,10-6 6 0,2-8-8 0,0-8 3 16,2-6-4-16,-3-7-6 0,1-2 5 0,-2-10-3 0,-5-6 3 15,0-3 4-15,-4-4-2 0,-1-3 4 0,-8-3 0 16,-3-1 0-16,-4-2 4 0,-5 2-2 0,-5 0 1 15,-1 1-2-15,-7 2 1 0,-4 0 0 0,-3 3 2 16,-3 4 3-16,0 1-3 0,-7 4 2 0,-4 3-3 16,-1 4-3-16,-2 1 2 15,-5 5-1-15,1 1 2 0,-8 0 0 0,-2 8-2 0,-2 4 0 16,-3 1 1-16,2 4-1 0,0 2 1 16,1 2 1-16,7 0 0 0,3 4-3 0,2-1 1 15,5 0-2-15,3 1 1 0,5-1 2 0,5 2-2 0,3-3-1 16,10-1 0-16,3-4-4 0,9-3 4 15,3-5 0-15,5-4 0 0,3-5 5 0,3-1-8 16,2-6 2-16,-3-5-2 16,-1-1-3-16,-3-5 8 0,-2-1-1 15,-1-1 2-15,-3-4 1 0,-5 3-2 0,-1-3 0 0,-6 0 0 16,-1 0 3-16,-5-2 0 0,-1 2 0 0,0 1 0 16,-5 1-3-16,-1 0 1 0,-2 4-1 15,1 1 0-15,-2 3 7 0,0 3-3 16,0 4 2-16,-3 3-2 15,1 0-3-15,-1 2 2 16,2 1-1-16,1 0-1 0,-1 2 0 0,1 4-2 16,-4 2 0-16,3 3 0 0,0 4 1 0,1 1 2 0,0 2-1 15,2 3 0-15,6 0-3 0,2-2 0 0,4 2 0 0,3-3 2 0,4 0 3 0,2 1-3 0,5-5 1 0,4-1-3 16,1-2-3-16,-2-3 4 0,2-4-2 16,-2-2 3-16,-2-2 0 15,-1 0-6-15,1-7-1 0,-2-1-1 0,-1-2-1 0,0-3 5 16,-3 1 1-16,-1-2 1 0,-2-1-1 0,1-1-2 15,-4-1 1-15,-1 0 1 0,-1-1 3 0,-1-1 2 16,-1 1 1-16,-1 0-2 0,-2 0-3 0,-3-1 2 16,0 1-1-16,-5 0 2 0,1 3 4 15,-3 2-3-15,0 5 0 0,0 2-3 16,-2 5-2-16,1 1 1 0,0 0-3 0,0 0 0 0,-1 7 2 0,1 3-2 16,0 2 3-16,1 3 0 15,0 1 1-15,2 0 2 0,5 1-1 16,5-1 1-16,2 0-5 0,2 0 3 15,6-2 1-15,1 2 0 0,7-3 4 16,1-2-3-16,4-2 0 16,1-4-2-16,0 0-4 0,0-3 6 0,-1-2 0 15,0 0 1-15,-4-4 5 0,-1-2-6 0,-2-3 0 0,-3-3 1 0,0 0 0 0,-6-3 3 16,-1-3 1-16,-2 0 1 0,-4-1-2 0,-1-2 0 0,0-1-1 16,-2-1 1-16,0 1 8 0,-2 3-3 15,-1 1 5-15,-1 2-1 0,-2 7-4 0,-1 0 6 16,1 4-3-16,-2 3-2 15,-1 0 0-15,1 2-9 0,-1 3-3 0,0 6-1 0,0 5-4 0,0 5 5 0,0 6 2 16,-2 2-2-16,-3 3 1 0,-1 1 0 16,-3 3-1-16,-1 0 1 15,1 5 4-15,-2 2-5 16,4 3-1-16,-1 3-10 0,3 0-25 0,3-3-17 0,3-1-36 0,4-5-38 0,7-6-28 16,9-9-77-16,7-9-202 0,-3-7-772 0,-9-4-428 15</inkml:trace>
  <inkml:trace contextRef="#ctx0" brushRef="#br0" timeOffset="134365.0476">13326 12600 2480 0,'0'0'301'0,"0"0"-77"0,0 0-74 0,0 0-21 0,0 0-21 16,-149-63-23-16,117 63-13 0,1 1-14 15,1 7-11-15,5 3-17 0,4 4-9 0,6 3-8 16,5 4-3-16,2 2 5 0,8 5-6 0,0 0 2 15,13 5-1-15,2 0-6 0,7 1 8 0,6-2-1 16,2 1 2-16,3-2 5 0,6 2-8 0,0-2-3 16,-3 2 0-16,2-2-6 15,-5-1 5-15,-1 0-1 0,-7-3-2 0,-5-2-2 16,-6-4-1-16,-4 1 0 0,-3-3 2 0,-7-2 5 16,-1-4-1-16,-9-1 5 0,-8 1-2 0,-3-5-1 0,-7 1 4 15,-4 0-4-15,-9-4 1 0,-1 2 1 16,-8-3-8-16,-2-2-2 15,-3 1-15-15,-3-1-26 0,-5-1-42 0,-2-1-103 0,14-1-603 0,19 1-1048 16</inkml:trace>
  <inkml:trace contextRef="#ctx0" brushRef="#br0" timeOffset="175225.6888">965 15272 1256 0,'0'0'292'0,"0"0"-30"0,0 0 29 0,0 0-21 15,0 0-25-15,0 0-45 0,0 0-42 0,0 0-34 16,0 0-34-16,0 0-8 0,0 0-20 0,0 0-12 16,-106-16-10-16,105 16-11 0,1 0-3 15,0 0-6-15,0 0-2 0,0 0-5 16,0 0-3-16,0 0-4 0,0 0-6 0,0 0 6 15,3 0 1-15,4 0 12 0,0 0 16 0,4 2-4 16,3-1 5-16,5 2-3 0,8-2-9 0,4 0 8 16,3 0-2-1,7-1-5-15,7 1 1 0,5-1-9 0,20 0-1 0,16 2 2 16,12-2-16-16,2 0-1 0,-8 0 1 16,-7 0-5-16,0 0 13 15,0-3 4-15,3 1-1 0,-2 0 3 0,3-2 3 0,0-1-5 16,-1 1 2-16,0-1-5 0,-2 0-3 15,-7 1 3-15,-4 1-4 0,-9-1 2 0,-8 2 1 16,-5-2-7-16,-9 2 1 0,-7-1-3 0,-6 2-2 16,-12-1 6-16,-2 2 1 0,-10-1 0 15,-1 1-1-15,-7-1 2 0,-2 1-7 0,0 0 0 16,0 0 0-16,0 0 0 0,0 0 0 16,0 0 0-16,-2-1 0 0,-3-1 0 0,0-1 0 0,-4-1 0 0,0-1 0 0,-2-1 0 0,1-1 0 0,-2 0 0 15,0-1 0-15,1 0-18 16,-2-1-49-16,2-1-24 0,3-3-44 0,1 1-77 0,0 0-167 15,3 3-856-15,1 3-537 0</inkml:trace>
  <inkml:trace contextRef="#ctx0" brushRef="#br0" timeOffset="175577.7037">2571 14743 1024 0,'0'0'982'16,"0"0"-683"-16,0 0-22 0,0 0-36 15,0 0-45-15,0 0-27 0,0 0-40 0,0 0-29 16,0 0-13-16,-114-122-17 0,111 117-9 0,1 2-6 0,1 0-17 16,1 3-10-16,0 0-11 15,0 0-13-15,0 0 3 0,0 0-3 0,0 1-3 0,0 3 3 16,2 0-6-16,2 3-2 0,2 1 5 16,2 3-2-16,4 0-2 0,-1 3 2 0,3 2-2 15,3-1 1-15,4 2 6 0,4 2-4 16,2 1 6-1,5-1 1-15,5 0-4 0,0 0 2 16,3 1-4-16,0 0 2 0,2-3 3 0,2 1 4 0,3-1-4 0,-3-1 1 16,4 0-2-16,-4 0-3 15,3-1 3-15,-3 0 2 0,-3-1-4 0,0 0 4 0,-3 0-10 0,-5-3-18 16,-1 0-16 0,-3-1-32-16,-2-2-38 0,-3 1-72 15,-3-2-151-15,-5-1-611 0,-7-4-795 0</inkml:trace>
  <inkml:trace contextRef="#ctx0" brushRef="#br0" timeOffset="175928.1932">3458 14974 2519 0,'0'0'257'0,"0"0"-62"0,0 0-21 16,0 0-32-16,0 0-33 0,0 0-28 0,0 0-23 15,0 0-18-15,0 0-8 0,0 0-8 0,0 0 1 16,-131 52 4-16,105-32-3 0,-2 3 4 0,-3 3-3 15,-6 1-4-15,-3 3 3 0,-4 2-6 0,-4 3-2 16,-3 0-3-16,-2 0-2 0,-2 1-1 16,1-3-1-1,1 0 0-15,0-1-3 0,0-1 2 0,4-2-1 0,1-3-3 16,3-2 7-16,7-2-9 0,1 0 2 0,7-6 3 0,3-1-9 16,3-4 10-16,10-1-5 0,1-5-1 15,5 0 5-15,2-3-5 0,5 0 0 0,0-1 1 0,1-1-2 16,0 0 0-16,0 0 0 0,0 0 1 0,0 0-3 15,0 0 5-15,0 0-3 16,0-1-3-16,1-1 3 0,-1 1-8 16,1 1 5-16,-1-1 3 0,0 1-8 0,3-1 3 15,1 0-10-15,-1-2-22 0,4 2-17 0,0 1-50 0,3 0-76 16,-3 0-213-16,1 0-1076 16</inkml:trace>
  <inkml:trace contextRef="#ctx0" brushRef="#br0" timeOffset="178184.1174">4671 14745 2656 0,'0'0'221'0,"0"0"-53"15,0 0-9-15,0 0-21 0,0 0-12 0,0 0-31 16,0 0-32-16,0 0-27 0,0 0-20 16,0 0 2-16,0 0 4 0,0 0 8 15,-46 87-2-15,40-46 1 0,-1 5-2 0,4 1-8 0,-1 3 6 16,-2 2-10-16,3 0-4 0,1-1 2 0,-1-1-12 15,3 0 6-15,0-5-3 16,0 0-4-16,0-6 11 0,2-2-10 0,3-4 2 16,0-2 0-16,1-3-9 15,1-3 2-15,1-6-16 0,-2 0-27 0,4-6-34 16,0-4-62-16,0-4-150 0,0-2-918 16,-3-3-586-16</inkml:trace>
  <inkml:trace contextRef="#ctx0" brushRef="#br0" timeOffset="178460.3597">5534 14359 3211 0,'0'0'88'0,"0"0"14"0,0 0 7 0,0 0-18 0,0 0-12 16,0 0-26-16,0 0-15 0,0 0 1 0,-141 106-7 15,120-61-2-15,6 3-7 0,4 7-6 0,4 0-4 16,1 7-1-16,6 1-3 0,0 4 0 0,0 2 5 15,7-1-4-15,0-4-1 16,5 1 2-16,-1-3-8 0,1-3 3 0,2 1 2 16,0-3-8-16,-2-1 5 0,-3-3-4 0,2-1-1 15,-3-5 6-15,-1-1-6 0,-2-5 1 0,-3-2-10 16,-1-6-17-16,2-4-17 0,-2-7-26 0,-1-5-24 16,0-8-35-16,-6-4-46 15,1-5-109-15,-1 0-465 0,2-1-972 0</inkml:trace>
  <inkml:trace contextRef="#ctx0" brushRef="#br0" timeOffset="178619.4713">5096 15182 2525 0,'0'0'112'0,"0"0"-3"0,0 0-17 16,0 0-9-16,0 0 12 0,0 0-25 15,0 0-25-15,149-43-11 0,-104 40-17 0,7 0 0 16,8-1-2-16,9 0-7 0,4-2-7 15,6 0-29-15,3 0-33 0,3 1-58 0,4-3-90 16,2 0-107-16,1-3-193 0,-22 2-373 0,-23 4-217 0</inkml:trace>
  <inkml:trace contextRef="#ctx0" brushRef="#br0" timeOffset="179042.9243">7212 14913 127 0,'0'0'604'0,"0"0"-83"0,122-27-66 15,-85 18-95-15,-9 0-87 0,-6 0-60 0,-8 1-35 16,2 0-20-16,-7 1-16 0,-5 0-15 0,-2 1-10 15,1 1-11-15,-3 1-13 0,0-1-13 16,-4 2-14-16,0-1-18 0,-4 0-10 0,-2 3-10 16,-8-1-11-16,1 2 0 0,-7 0-6 0,-1 3 1 15,-5 4-1-15,-3 2-3 0,-2 2 5 16,-1 2-2-16,0 3 0 0,2 0 5 16,2 5-5-16,4 2 1 0,4 1-5 0,5 1-5 15,5 1-1-15,3-1-2 16,4-2 3-16,6-1 0 0,2-2 1 0,12 0-2 15,3-6-2-15,11-1 3 0,4-3-3 0,4-3 4 16,9-2 2-16,0-5-4 0,-2 0 1 0,1-5 0 0,-4-4-1 0,-2-3 5 16,-4-2-1-16,-2 1-1 0,-3-3 0 15,-4-1-3-15,-4 1 1 0,-2-2 1 16,-5-1 4-16,-2 2 2 16,-4 1 1-16,-3 3-1 0,-1 2-1 0,-2 3 3 0,-1 3 0 15,0 3 2-15,0 2 2 0,0 0-8 16,-1 2-1-16,-4 4-5 0,1 4-2 0,-4 4 7 0,-1 3-3 0,4 2 3 15,-1-1-1-15,4 3-3 0,1-3 0 0,1 1-1 16,0 1 4-16,5-1-2 0,3 2 1 16,3-2-2-16,4 1-8 0,-1-3-3 0,2 1-15 15,0-2-30-15,3-4-36 0,7-1-77 16,-9-4-240-16,-2-4-1109 0</inkml:trace>
  <inkml:trace contextRef="#ctx0" brushRef="#br0" timeOffset="181079.6799">8794 14747 848 0,'0'0'950'0,"0"0"-597"0,0 0-73 16,0 0-46-16,0 0-34 0,0 0-22 15,0 0-36-15,0 0-28 0,0 0-26 0,0 0-24 16,0 0-19-16,0 0-19 0,0 0-12 0,0 0 1 16,-12-34 4-16,5 52 9 0,1 5 9 0,1 4-7 15,-2 0-3-15,4 2-6 0,3 2-11 0,0 1 6 16,0 1-3-16,2 0-1 0,7 2 0 15,3-2-6-15,5-5-3 0,2-2-1 0,4-3-1 16,5-5 3-16,3-3 3 0,1-4-1 16,1-4-1-16,4-3 1 0,-4-2-3 15,0-2 2-15,-1-3 7 16,-6-5-5-16,2-2 1 0,-6-4-3 0,-2-3-10 16,1 0 5-16,-4-3 4 0,-5-2 4 0,-1-3 5 0,-2-2-6 0,-2-1-4 0,-2 1-1 15,-2 0-4-15,-1 1 7 16,-2 2-1-16,0 5 2 0,0-1-1 0,0 4-5 15,0 4 1-15,-4 0 1 16,3 5 5-16,-1 3-4 0,0 2 4 0,-2 2-4 0,3 0-10 0,0 0 10 0,0 5-4 0,-2 4 2 16,-3 7 8-16,4-2-11 0,-1 5 2 15,1 1-2-15,0 2-6 0,2-1 9 16,0 3-2-16,7 0 3 0,2 0 4 0,-1-2-8 16,2 0 1-16,3-2-1 15,-1-3 3-15,6-3 2 0,-2-4-2 0,3 0-1 16,4-5-5-16,0-2 5 0,1-3-1 0,4 0 1 0,0-3 7 0,-2-6-9 15,3-1 3-15,-5-1-2 0,1-1-8 16,-2-3 11-16,0 0-1 0,-3-1 1 0,1-1 5 16,-3 0-7-16,0 1-2 0,-1 1 1 15,-3 0-1-15,0 2 3 0,-4-1 3 16,0-1-3-16,0 3-2 0,-3-1 3 0,0 0-4 0,-1-1 5 0,1 2 4 16,-3 2-7-16,0 0 3 0,-2 2-3 15,-1 0-5-15,-1 2 9 0,0 0-1 0,0 1 1 16,0 2 6-1,-1 0-9-15,0 1-1 0,1 2 0 0,-1 0-5 16,0 0 9-16,1 0-1 0,-3 0-3 0,1 4 0 0,0 3-1 0,-5 1-2 16,2 4 5-16,-3 2 1 0,2 2-4 0,0 2 3 15,-3 2-4-15,6-1-4 0,-3 0 8 16,4 2-2-16,1 2 2 0,0-2 7 16,1 4-12-16,0-2 3 0,2-1-2 0,5-3-3 15,-2-1 8-15,5-1-2 16,1-3 0-16,-1-3 1 0,3 0-2 0,-1-4-1 15,0-2 0-15,0-1 0 0,-2-2-2 0,2-2 3 16,-2 0 0-16,5-1-6 0,-1-5 9 0,0 0-3 16,1-4 4-16,-2 0 7 0,1-1-9 15,-1-1 1-15,-1-1-3 0,-1-1-4 16,0-1 7-16,0 0 0 0,-2-3 0 0,1 0 5 0,-3-1-8 0,0 1-1 0,-2-2 1 16,-3 0 0-16,0 0 3 0,-2 3 2 0,0 1-3 15,0-1-4-15,-5 2 4 0,-2 2-2 0,-1 2 2 0,2 0 5 16,-2 2-6-16,-1 1 0 0,-1-1-3 15,3 3-5-15,2 1 9 0,-2 1 1 16,4 1 1-16,0-1 2 0,0 1-6 16,1 2-2-16,1 0 0 0,1 1 2 0,0 0-2 0,0 0 4 15,0 0-6-15,0 0-1 0,0 1 2 16,0 3-3-16,0 0 7 0,1 0 4 0,3 0-7 16,-2 2 3-16,0-1-5 0,0 1-1 0,1 1 6 15,0 0 0-15,-1 0 2 0,-1 1 3 16,3-1-8-16,-1-1 3 0,-2 2-3 0,1-1-3 0,-2 0 7 15,3 0 0-15,0 0 0 0,-1 0-2 16,1 0-2-16,-2 1-1 0,4 1 2 0,-1 1 3 16,-1 0-2-16,2 0 3 0,0 1-4 15,0-2-1-15,1 1 4 0,1 0-3 16,1 0 5-16,-1-1-2 0,-1 2-3 16,2-2 1-16,1-1-4 0,0 0 5 0,2-1 2 0,0-1 1 15,1-3-1-15,4 0-1 0,-2-1-2 0,4-2-1 0,2 0 2 16,-1-1 1-16,1-5 1 15,2-2 1-15,-2-3-2 0,0-2-4 0,2 1 6 0,-4-1-5 16,-1 1 5-16,-1-2 3 0,-2 1-4 0,1-2 1 16,-3 1-4-16,-2 0 1 0,-2 1 2 15,-1-1 2-15,0 0 1 0,-3-1-1 0,0-1-2 16,-2 2-2-16,0-2 1 0,-2 0 1 0,-2 0-1 0,2-4 3 16,-3 2-4-16,-4 0-1 0,3 2 2 15,-6-1 0-15,1 2 4 16,0 1 0-16,-2 1-6 0,0-1 0 15,2 3 0-15,-1 1 0 0,1 3 0 0,2-1 0 0,1 3 0 16,-1 1 0-16,4 1 0 0,-1 1 0 0,1 1 0 0,2 1 0 16,1 0 0-16,0 0 0 0,0 0-6 15,0 0 0-15,1 4 2 0,6 3-2 0,2 1 5 0,3 2 2 16,0 1-2-16,6 4 4 0,2 1-5 16,-3 0-7-16,6 1 8 0,-3 2-5 15,-2 1 6-15,1 0 3 0,-1 5-5 0,-1-3 1 0,-4 2-1 16,3 0-1-16,-5 0 3 0,0 2 1 0,-2-3-1 15,-2 1-1-15,0-4 2 0,2 1-5 16,-2-1 4-16,-2-3 4 0,3-3-5 0,1-1 2 16,-2-4-3-16,2-3-2 0,4-2 3 0,2-3-1 15,7-1 1-15,2 0 0 0,7-4-7 16,4-4 3-16,3-3-6 0,4-2 1 0,2-1 6 16,1 0-3-16,-2-3 5 0,0-1 1 15,-3-1-2-15,-5-3 1 0,-3-1 0 0,-3-1 3 0,-3-2 1 16,-4-2 2-16,-5-3-2 0,-2 2-3 15,-7-4 3-15,-3 5 0 0,-4 0 4 0,-1 1 5 0,-5 2-7 16,-2 0-1-16,-2 4-1 0,-2 3-3 16,1 2 4-16,1 3 2 0,0 3 1 0,2 3 1 15,2 2-1-15,1 1-1 0,0 3-2 0,3 1-2 16,0 0 1-16,1 0 1 0,-1 6-2 16,2 3-2-16,-1 3 0 0,0 3 0 15,0 3 2-15,0-1 3 0,4 3-4 0,-2 1 0 0,4 1-2 16,-3-1-4-16,1 0 6 0,-2 2-1 0,3 0 1 15,-2 2 1-15,-1 1-2 0,-1 0-1 0,2 1-2 16,-1-1 5-16,1 3-1 0,0-4 2 0,3 0-1 16,0-2-4-16,2-1 4 0,0-1-5 0,2 0 2 15,1-2 4-15,-2-2-6 16,1-2 4-16,2-3-5 0,-4 1-11 0,1-1-9 16,-1-1-29-16,3-3-35 0,-2 1-54 15,0-4-104-15,1-1-334 0,-7-3-1029 0</inkml:trace>
  <inkml:trace contextRef="#ctx0" brushRef="#br0" timeOffset="181662.8336">11698 14572 2343 0,'0'0'542'16,"0"0"-344"-16,0 0-44 0,0 0-12 0,0 0-25 15,0 0-28-15,0 0-31 0,0 0-22 0,0 0-9 16,0 0-2-16,0 0-4 0,0 0 0 0,0 0-3 15,-108 133-9-15,100-106 3 0,4 0-8 16,3 0-2-16,2-1 5 0,2-2-5 0,6-5 1 16,7-3-1-16,1-1-1 0,8-6-1 0,5 1 2 15,4-6 1-15,2-1-2 0,2-3 3 16,0 1-4-16,0-6-2 16,-4-3 5-16,1-1-6 15,-4 1 3-15,-1-2 3 0,-4 2-7 0,-2-3 7 16,-2-2-3-16,-6 1-1 0,-1-2 6 15,-5-1-2-15,-4-1 3 0,-1 0 2 0,-3-1-3 16,0-1 1-16,-2 1-4 0,0 1 3 0,-2 3-3 0,2 3 3 0,0 2 1 0,-2 2-4 0,1 4 5 16,0 0-7-16,0 2 1 0,-1 0 4 15,0 4-9-15,-3 4 7 0,-1 4-2 0,-2 2-5 0,-1 2 10 16,5 4-8-16,-3 1 3 0,5-3 2 16,2 3-6-16,1-1 3 0,4 0-3 15,2 1 4-15,5 0-2 0,3-3 1 16,-1-2 2-16,5-2-4 0,2-4 4 0,2-3-5 0,1-3 1 15,-1-4 3-15,3 0-4 0,-2-5 6 0,1-3-1 16,-1-3-3-16,-1-2 8 16,1-1-8-16,1-2 2 0,-3-1 1 0,0-2-6 15,2-1 6-15,-1 0-2 16,-3-2 0-16,0 2 5 0,-2 4-4 0,-3-1 2 0,0 4-1 16,-4 1-1-16,-1 4-2 0,-1 2 0 15,-2 3 2-15,0 2-6 0,-4 1 8 0,4 0-3 0,-2 3-2 16,2 3 8-16,1 4-9 0,-1 2 3 0,4 3 4 0,0 2-10 0,2 2 8 15,0 2-4-15,4-1-3 0,-3 1-1 16,5 3-22-16,1-2-23 0,2 3-42 0,1-3-77 16,2-1-187-16,-5-5-902 0,-8-7-523 0</inkml:trace>
  <inkml:trace contextRef="#ctx0" brushRef="#br0" timeOffset="182045.0889">13880 14610 2385 0,'0'0'532'0,"0"0"-319"0,0 0-63 16,0 0-20-16,0 0-30 0,0 0-24 0,0 0-25 15,0 0-21-15,0 0-4 0,0 0-8 0,0 0-1 16,0 0-1-16,0 0-9 0,0 0 3 16,-93 124-5-16,93-99-2 0,0 0 6 0,9-3-5 15,2-3 0-15,6-1-1 0,4-3-2 16,0-4 2-16,7-3 0 0,1-3 3 0,1-3-6 0,5-2 8 15,-3 0-3-15,5-6-5 16,-2-1 11-16,3 0-12 16,-4-3 4-16,4-3 1 0,-1 1-8 0,-3-3 8 15,2-1 0-15,-2 1-2 0,-2 1 8 0,-2 0-4 0,1 4 5 16,-3 2 3-16,-5 2 2 0,1 2-3 0,-5 3-2 0,-2 1 2 16,0 3-7-16,-5 4 3 0,-1 3-4 0,-3 3-4 15,-3 1 7-15,2 6-7 0,-4 1 3 0,-2 3 2 16,3 2-10-16,-4-2 8 15,1 2-3-15,-6-1 0 0,2 1 7 16,-4-3-8-16,2-3 4 0,-3-1-6 0,-2-7-2 16,0-3-4-16,-1-3-6 0,-4-2-8 15,0-3-17-15,-5-1-18 0,0-2-27 0,-1-9-41 0,-5-1-75 16,8 1-285-16,3 3-1106 0</inkml:trace>
  <inkml:trace contextRef="#ctx0" brushRef="#br0" timeOffset="182208.0815">13951 14105 1809 0,'0'0'986'0,"0"0"-802"0,0 0-63 15,0 0-27-15,0 0-24 0,0 0-21 0,0 0-21 0,0 0-21 16,0 0-4-16,0 0-29 0,0 0-97 16,0 0-568-16,0 0-1036 0</inkml:trace>
  <inkml:trace contextRef="#ctx0" brushRef="#br0" timeOffset="183927.7039">16631 14624 528 0,'0'0'863'0,"0"0"-371"0,0 0-94 0,0 0-95 0,0 0-54 0,0 0-59 0,0 0-49 0,22-124-31 16,-34 110-23-16,1 1-21 0,-7 1-5 15,0 1-10-15,-6 2-7 0,-5 1 2 0,-3 3-17 16,-5 2-2-16,-1 3-3 0,-7 0-6 0,3 4 5 16,-2 6-2-16,1 3-5 0,-3 6-4 15,4 1 1-15,2 5-3 0,3 2 0 16,6 2 1-16,5 3-5 0,4 0-2 0,6 1-5 31,6 2-3-31,7-2 4 0,4-1 0 0,9-3 3 0,9-2 2 16,7-4-5-16,10-5 1 0,5-2 0 0,8-7 1 15,3-5 0-15,1-4 1 0,4 0-1 0,-5-6-2 16,-2-4-1-16,-7-3-4 0,-4-2 3 16,-4-4-3-16,-5-1 5 15,-1-3 3-15,-7-1-2 0,-1-1 1 0,-3-2-1 16,-3 0-2-16,-3-2 2 0,-4 3 7 0,-2-1-8 16,-5 2 1-16,0 2-1 0,-1 4 1 15,-1 3 2-15,-6 5 0 0,1 1 1 0,-2 4-5 0,-1 3 3 0,-2 3-2 16,0 4 0-16,-1 6 0 0,-4 5 0 0,4 5 4 0,-1 2-4 0,3 2-3 15,2 1 4-15,5 2-7 0,3 0 7 0,0 0 2 0,5-1-6 0,6 0 6 16,8-2-4-16,0-3 0 0,7-4 5 16,1-4-2-16,7-3 2 15,-2-3-2-15,1-6 0 0,-1-1-3 0,1-1 1 16,-2-9 3-16,2-1-1 0,-3-6 4 0,-2 0-2 0,-1-5-3 16,0 0 4-16,-3-2-5 0,-2-2 4 0,0 0 2 15,1-2-5-15,-1-1 3 0,-2 0-4 16,2 1 0-16,-2 4 1 0,0 3 1 15,-1 2 0-15,-2 7 6 0,-2 2-9 0,-3 2 1 0,-1 5-1 16,-2 1-3-16,-1 2 7 0,-2 4-1 16,1 5 0-16,-4 2-2 0,1 3-1 0,-2 4-1 15,-1 5 2-15,0 0 2 0,-1 3 0 0,2-1-1 0,-2 1-1 16,3 2-3-16,-2-2 2 0,2-2-2 16,5-2 3-16,1-3-1 0,3-2-2 0,1-5 0 15,5-5 0-15,3-3 2 0,0-4-3 16,1 0 4-16,2-10 0 0,0-3-2 15,0-2 4-15,1-3-4 16,-3-2 2-16,2-3 2 0,0-2-2 0,-1-1 4 0,-2-3-4 0,0-1-1 16,-2-3 3-16,-5 2-3 0,-1-1 4 0,-2 1 2 0,-4 3-5 15,-2 2 2 1,-3 4-2-16,-2 3 3 0,0 4 1 16,-3 2-1-16,-6 4 2 0,-2 2-6 0,-1 2 1 0,0 2-2 15,0 3 0-15,3 2 2 0,2 5-1 0,1 2 1 16,4 3-2-16,1 0 0 0,1 4 1 0,6 3-1 0,7 2 2 0,4 0 3 15,5 4-5-15,1 1 3 16,4 2-3-16,0 1-2 0,2 0 5 0,-2 3 0 16,-3-2 2-16,-3 1-2 0,-2-1-4 15,-5-2-1-15,-2-1-3 0,-3-3 1 0,-3-4-3 0,-3-3 1 0,1-3 3 16,-4-5-3-16,0 0 4 0,-6-2-2 16,0-1 0-16,1-3 6 15,0-2-8-15,1-1 6 0,-1 0 0 0,2-1-1 0,0-5 2 16,3-3-4-16,0-3-1 0,0-2-3 0,8-4-2 0,4 0 0 15,4-3 0-15,5-1 6 0,3-3 3 16,4-1 0 0,2-2 0-16,3 0-3 0,-1-1 2 15,4 3 0-15,-2 1 1 0,-1 2 4 16,-2 2-1-16,-3 2 5 0,1 4 2 0,-5-1-1 0,-6 5 9 0,-1 2 1 0,-6 2 6 16,-2 2 3-16,-3 1-4 0,-5 2-3 0,2 0-8 0,-3 2-4 15,0 0-1-15,0 0-4 0,0 2-1 0,0 2-1 16,1 3 0-1,0 2 1-15,0 3-1 16,0 0 2-16,1 1-2 0,2 0 1 0,-2 0 1 16,0 1-5-16,6-2 5 0,-3 2-2 0,4-2 1 0,-1-1 4 15,2 0-5-15,0-2 1 16,3 1-1-16,7-3-1 0,1 1 6 16,5 2-2-16,6-4 3 0,5-1 1 0,4 1-5 0,7-2 0 15,2 0-2-15,5-1 3 0,2-1-2 0,3-2 2 16,1 0-2-16,2 0-3 0,0-1 4 0,0-2-1 0,-1-4 2 15,-1 0 1-15,-2-2-2 0,-3-2 2 0,-5-2-3 0,-1-1 0 16,-8-2 4-16,-2-2-3 0,-5-2 5 0,-5-2-1 16,-5 0-2-16,-8-1 3 0,-2 2-4 0,-6-1 4 0,-7 1 1 15,-2 1-1-15,-1 2 0 0,-4 1-5 0,-7 3 1 16,-2 1-4-16,-5 3 2 0,0 3 4 16,-4 1-7-16,-2 3 5 15,-2 3-4-15,-2 0-2 0,4 3 4 16,0 5-2-16,3 2 2 0,1 2-2 0,2 3-1 15,4 1 0-15,4 1-2 0,3 3 2 0,2 1 1 0,6-1 1 0,0 2 2 16,7 2-4-16,6-1 1 0,4 5-1 16,5 1 1-16,5 1 5 0,4 2-6 15,5 1 1-15,4 1-3 0,0 0-3 0,-1 2 7 16,-1-1-2-16,-6-1 3 0,-4 1 1 0,-3-3-5 0,-7-1 5 16,-5-1-6-16,-2-1 2 0,-7-1 2 0,-3-3-2 15,0-5 4-15,-8-1-4 0,-6-3 5 0,-4-2-6 16,-4-2 1-16,-4-3 4 15,-4-3-9-15,-4-2 8 0,-1-3-1 16,-1-1-5-16,-1-1 12 0,0-6-10 16,-1 0-2-16,-2-3-1 0,3-1-17 0,-2-1-2 15,0-2-14-15,6-4-16 0,-1 0-15 0,6-3-42 16,7-3-68-16,5-1-186 0,7 5-857 0,3 7-540 16</inkml:trace>
  <inkml:trace contextRef="#ctx0" brushRef="#br0" timeOffset="184928.7139">20269 14311 2400 0,'0'0'455'0,"0"0"-362"0,0 0-22 15,0 0 5-15,0 0 17 0,0 0 5 16,0 0-16-16,0 0-17 0,0 0-8 0,78 118-16 16,-73-90-10-16,2 1-3 0,-1 0-13 0,0 0 0 15,-1 0-5-15,1-1-11 0,1-2 6 16,-3-2-3-16,5-2 0 0,1-3 6 0,0-6-4 15,-1-2 3-15,2-3-7 0,-1-5 8 0,1-1-8 16,3-2-1-16,0-2 3 0,0-6-12 0,3-2 8 16,0-2-4-16,0-3 1 0,1-3 5 15,1-1-4 1,-3-3 8-16,1-1 0 0,2-2-5 0,3-2 5 16,3 0-7-16,0 2 0 0,-3 2 6 0,0 2-2 15,-4 3 2-15,-2 2-2 0,-2 3 1 16,0 4-2-16,0 3 1 0,-3 4 2 0,-1 2-2 15,1 1 3-15,-2 6-3 0,0 5-1 0,-2 1 6 16,1 5-5-16,0 2 4 0,-3 3-1 0,1 2-7 0,3-1 7 16,-3-2-3-16,3 2-1 0,1-3 5 0,5 0-7 15,-2-1 5-15,5-3-2 0,2-2-3 16,-1 0 6-16,3-3-2 0,1-2 3 0,4-2 0 16,-4-1 1-16,5-4 1 0,2 0-5 0,1-2 6 0,-2-1-6 0,1 0 3 15,-2-5 2-15,-1-4-8 0,2 1 5 16,-4-2 0-16,0-2-1 15,-2-3 9-15,-2-1-6 0,-2-1 4 16,0-2-3-16,-4 0-4 0,-2-3 3 0,-2 0-3 16,-2-1 4-16,-4 3-3 0,2-2 2 0,-4 4 2 0,0 1-5 0,-3 2 6 15,0 3-5-15,0 3 0 16,-3 4 4-16,-1 0-9 0,-4 3 8 0,-2 2-4 16,0 0-4-16,-1 0 10 0,0 6-10 0,0 0 4 0,2 5-3 15,1 0-2-15,6 2 0 0,2 1 0 0,10 1 1 16,6 2 1-1,11 2 0-15,12 3 3 0,12-1-2 0,10 0 6 0,7-1-9 0,6-1-7 16,6-3 1-16,3-1-10 0,1-4 9 0,2 1 2 16,-1-6-3-16,1-3 9 0,-3-2-4 15,-7-1 5-15,2-4 2 0,-7-6-8 16,-4-2 7-16,-6-5 0 0,-5-3 1 0,-7-3 6 0,-8-2-2 16,-9-1-1-16,-6 0-1 0,-12-2 4 0,-3 3-3 0,-11 1 0 15,0 3 2-15,-11 4-7 0,-7 3 6 16,-5 3-3-16,-8 6-2 15,-7 1 7-15,-2 4-9 16,0 2 4-16,2 8 0 0,1 3-12 0,1 2 12 0,8 3-4 16,2 1 0-16,5 2 9 0,10 1-9 0,2-1 2 0,9-1-3 15,2 0-2-15,16-1 4 0,3-4-2 0,7 0 4 16,4-4-4-16,7-1 0 0,1-3 1 0,4-3-3 16,-1-3 6-16,6 0-4 0,-3-2 3 15,-3-6 4-15,-2-5-8 0,-4-2 8 16,-4-4-2-16,-2-5-3 0,-2-4 11 0,-5-2-11 0,2-5 4 0,-5-3-2 15,-1-3-4-15,-4-2 4 0,-1-6-4 16,-4-1 0-16,-2-2 1 0,-5 1 2 0,-2 2 1 0,1 7-1 16,-6 3 3-16,3 9-1 15,-2 6 4-15,1 6 11 0,-1 7-7 0,0 3 12 16,-1 2-6-16,3 5-8 16,-1 0 7-16,-1 2-13 0,1 8 2 0,0 4 1 15,-1 7-5-15,2 4 3 0,0 5-2 0,1 5 2 0,2 5 4 0,6 3-1 0,-1 4 4 16,3 2-2-16,2 1 4 0,2 1-3 15,1 0-2-15,-1-1 1 0,0 1-9 16,1-2 0-16,-3-1 0 0,-1-1 0 0,1-2 0 16,-4-3 0-16,1 0 0 15,-2-3 0-15,0-1-31 0,-5-3-47 0,3-1-87 16,-4-10-279-16,-2-9-1331 0</inkml:trace>
  <inkml:trace contextRef="#ctx0" brushRef="#br0" timeOffset="188420.4664">25026 14873 1906 0,'0'0'256'16,"0"0"8"-16,0 0-50 0,0 0-27 15,0 0-27-15,0 0-39 0,0 0-28 0,0 0-12 0,33-139-20 16,-17 112-9-16,5-3-9 0,5-2-11 0,2-2 3 16,0-1-5-16,5-2-4 0,-2-2 2 15,3-3-4-15,-2-1 0 0,0-6-4 0,-1-4-3 16,2-3 2 0,-3-3 1-16,-2-1 1 0,-4-1-3 0,-2 2-2 0,-4 0-3 15,-2 5 1-15,-2 6 6 0,-7 5 0 16,1 5 1-16,-6 5 0 0,-2 8-2 15,0 4-1-15,-1 4-2 16,1 7 3-16,-1 2-5 0,0 4-1 0,-2 3-5 16,2 1-6-16,-2 6-1 0,-1 7-1 0,-3 11 2 0,-3 8 1 0,1 8-4 0,-1 6 2 15,5 5 1-15,-1 4-3 0,3 5 8 16,3 2-8-16,1 5 0 0,0 0 2 0,9 1-11 0,2-3 9 16,8-8-1-16,7-4 3 0,5-6 9 0,6-6-6 0,4-5-2 0,4-5-4 15,4-5-3-15,3-7 6 0,3-5-1 16,0-7 2-16,0-6 3 0,-2-1-7 15,-3-8 0-15,-2-5-1 0,-1-6-1 0,-3 0 3 16,-5-5 2-16,-7-2-1 0,0 0-4 0,-5-2 4 16,-5 1-1-16,-4 0 2 0,-2 2 5 15,-7 1-6-15,-1 2 2 16,-4 1-2-16,-4 4-10 0,-2 0 13 0,1 4-2 0,-7 1 2 16,0 4 8-16,-3 4-11 0,-3 4-2 0,0 1-1 15,-5 8-2-15,1 6 6 0,-3 3 0 0,3 5 1 0,-1 1 0 16,3 2-3-16,5 3-1 15,4 2 1-15,4 0 7 0,3 2-6 16,4 1 4-16,10-1-4 0,1-1-11 16,8-3 9-16,3-3-2 0,3-4 1 0,3-5 6 0,2-6-3 0,-2-4-2 0,2-5 0 15,-4-1-1-15,-1-2 3 0,-4-7 2 16,-5-4 2-16,-5-2-4 0,-4-4 3 0,-2 0 0 16,-5-1 1-16,-1-3 5 0,-5-1-7 0,0-3 1 15,-7 1-3-15,-4-1-5 0,-3-2 5 0,-6 1-1 16,-1 2 2-16,-4 1 8 0,-2 1-9 15,-2 1 0-15,-1 4-3 0,-3-1-8 16,-1 3 5-16,-3 1-6 0,-2 1-11 16,1 3-14-16,-1-2-28 0,2 5-31 0,3 0-40 0,2 2-71 0,5 2-195 15,8 0-814 1,6 2-523-16</inkml:trace>
  <inkml:trace contextRef="#ctx0" brushRef="#br0" timeOffset="188740.8643">25295 14071 1996 0,'0'0'373'0,"0"0"-119"15,-129-18-11-15,92 13-26 0,13 3-35 0,11 0-42 16,4-1-40-16,8 3-44 0,1 0-26 0,7 0-14 16,9 0-12-16,9 0 9 0,12-1 3 0,10-1 3 15,9 0 0-15,11-2-5 0,6-1-2 0,7 1-7 16,2-1 1-16,7 1 0 0,1-1 1 0,2 1 0 15,-1 0-2 1,-3 1 1-16,-6 2-2 0,-6 0 2 0,-10-2 2 16,-6 0-5-16,-9 0 0 15,-11 0 1-15,-11-1-5 0,-6 1 13 16,-12 1 5-16,-3-1 10 0,-7 0 9 0,-1 0-8 0,0 1-5 0,-1 0-10 16,-3-1-6-16,-1 2-1 0,-4 1-3 15,2-1-3-15,-4 1-3 0,2 0 2 0,1 0-1 0,1 1 1 16,4 2 1-16,2 0-15 0,1 2-15 0,0 2-27 15,9 1-33-15,2 1-37 0,8 1-84 0,-3-1-258 16,-4-3-1036-16</inkml:trace>
  <inkml:trace contextRef="#ctx0" brushRef="#br0" timeOffset="189572.2501">28445 14421 2688 0,'0'0'299'0,"0"0"-134"0,0 0-35 16,0 0-4-16,0 0-23 0,0 0-17 0,-82-121-27 15,59 103-15-15,2 2-7 0,-6 1-11 0,0 0-3 16,-3 2-6-16,-6 3-3 0,0 2-1 16,-3 1-3-16,-1 4-1 0,-1 3-2 15,0 0 1-15,2 3-3 0,4 8-1 0,3 5-1 16,2 0-1-16,5 3 0 0,4 1-1 0,5 1-5 15,2 4 5-15,9 0-2 0,4 0 2 0,2 2 2 16,11-3-3-16,7-3 1 0,8 1-2 0,9-6 0 16,5-2 2-16,4-4 2 0,6-4 1 15,6-4-1-15,-3-2 0 0,5-2-3 0,-2-5-1 16,-2-5 4-16,-5-3-3 0,1-4 3 0,-4-3-2 16,-2-3-4-16,-4-5 3 15,2-4 0-15,-3-4 0 0,0-6 4 0,0-3-2 0,-1-6-1 0,-3 1 0 16,0-3-3-1,-4-1 5-15,-3 2 1 0,-5 3 1 16,-6 4 3-16,-7 5-4 0,-3 5-1 16,-6 4-1-16,-2 6-1 0,0 6 4 15,-1 3 2-15,-3 6 3 0,-3 4-3 0,1 3 0 0,-4 5-5 0,-4 3 1 0,-5 8 4 0,-3 6-7 16,-5 9 3-16,0 5-3 0,-2 5-7 16,4 6 7-16,2 5-2 0,6 6 2 0,3 4 0 15,7 1-2-15,5 4 1 0,4-2-3 0,13-1 2 16,6-4 1-16,11-4-1 15,9-6 1-15,7-5-1 0,4-3 2 0,3-5-5 16,2-3 0-16,-2-5 1 0,3-4-6 16,-1-6 3-16,-3-5-1 0,-3-6-2 0,-4-3 5 0,-4 2 2 0,0-9 4 15,-4-4 3-15,-7-2-2 0,-3-2 0 16,-4-3-4-16,-3-2 0 0,-8 1 4 0,-2-2 1 0,-2 1 1 16,-4 0-3-16,-5 3 2 0,-1 0-3 0,-1 4 1 15,-7 1 3-15,-3 4-1 0,-2 1 0 16,-4 4-1-16,-2 3-4 0,-4 0 2 0,-5 7-1 15,-1 4 4-15,3 5 1 0,1 2-4 16,3 3 0-16,3 3-2 0,8 3 0 0,2 3 2 16,8 0 0-16,1 0 3 15,10 3-2-15,9-6-2 0,4 1-2 0,7-2 0 0,7-4 3 0,2-4-3 16,0-4 7-16,1-6-3 0,1-5-2 0,-4-3 9 16,-1-2-8-16,-6-8 4 0,-3-3 3 0,0-3-7 15,-6-1 5-15,-1-4 1 0,-3 0-3 16,-6-2 7-16,-2-3-3 0,-4-2-3 15,-2-2 1-15,1 0-4 0,-5 1 0 0,-4-4-1 0,-5 2 1 16,-2 0-2-16,-8 1 2 0,-2 1 0 16,-6 2-2-16,0 0 1 0,-6 4-2 15,0 4 2-15,-3 3 2 0,-1 3-6 0,3 4 5 16,-1 4-5-16,5 5-10 0,5 0-8 16,-1 6-25-16,7 4-32 0,4 4-57 0,3 3-108 0,7-2-492 0,2-4-1044 15</inkml:trace>
  <inkml:trace contextRef="#ctx0" brushRef="#br0" timeOffset="191304.5106">30316 15362 1212 0,'0'0'252'0,"0"0"-116"16,0 0 49-16,0 0 25 0,0 0 17 16,0 0 9-16,0 0-58 0,0 0-39 0,0 0-40 0,0 0-21 15,0 0-13-15,0 0-6 0,0 0 2 16,0 0-2-16,-1 11-1 0,18-21 0 0,9-5-10 16,-1-6-6-16,9-2-8 0,1-7-10 15,6-3-7-15,2-3-4 0,5-7 4 16,2-4-9-16,1-7 1 0,3-6 0 0,2-4-7 15,-2-7 7-15,3-6 0 16,-4-3 1-16,1-3 3 0,-3-3-4 16,-2-6 1-16,-2-1-1 0,-5-5-6 15,-3-2 2-15,-2 0 0 0,-1 1 4 0,-4 7 6 16,-5 4 3-16,-4 5 3 0,-5 4-1 0,-4 8 6 16,1 5 1-16,-4 7 6 15,-3 10 2-15,-2 6-4 0,-1 11 3 0,-3 5-5 0,-1 6-5 0,-2 7-1 16,1 7-6-16,0 2-3 0,0 5-5 0,-2 0-7 0,-3 7-4 15,-5 9-3-15,-1 8 3 0,-6 10 0 0,-6 11 4 0,-2 9 2 0,-6 12-6 16,-3 5 5-16,0 10-4 0,-2 7 0 0,3 6 0 16,3 4-8-16,6 2 7 0,5-2-2 15,11-6 0-15,5-5 12 0,4-7-10 16,6-8 5-16,7-7 0 0,3-7-6 0,3-6 1 0,0-8-4 0,3-6 2 16,0-8 3-16,4-5 2 15,-2-5 1-15,5-8-3 0,1-6-1 0,5-6-3 16,-1-2 1-16,5-12 2 0,4-4-5 0,1-8 6 0,-2-2-1 15,4-5-4-15,-4-5 10 0,2-1-8 16,-6-6 4-16,0-3 2 0,-4 0-9 16,-5-4 8-16,-6 0-3 0,-3 2 2 15,-8 1 7-15,-1 7-6 0,-6 5 2 0,-6 6-3 0,0 5 2 0,-8 8-2 16,1 4 1-16,-2 5 2 0,0 3-8 16,1 6 7-16,-2 1-1 0,-2 10-1 15,-4 6 7-15,2 7-7 0,-5 7 0 0,2 5 3 0,1 2-12 16,0 5 10-16,4 3-4 15,3 1 1-15,5 0 8 0,-1-2-6 16,6 1 3-16,4-2-1 0,3-3-5 0,4-4 0 0,1-5-1 0,-1-4 1 16,7-4 3-16,0-3 0 0,0-5 1 0,1-6-3 15,2-3 2-15,-1-5-3 0,1-2 2 16,1-1 4-16,-1-7-5 16,-1-4 4-16,1-2-3 15,-1-2-2-15,-2-3 7 0,0-1-2 0,-5 3 2 0,4-1 4 16,-5 0-11-16,-1 1 7 0,-1 0-8 0,-1-2 2 0,-2 3 4 0,2-4-4 15,-2 5 6-15,-1-3-6 0,-4 3 5 0,0-1-4 16,2 1 1-16,-4 1 2 0,0 2-6 0,0 1 7 16,0 0-4-16,-1 3-1 0,0 2 12 15,0 2-10-15,0 3 3 0,0 1 1 0,0 0-13 16,0 1 8-16,-2 4-4 0,-2 6 5 0,-2 3 2 0,3 4-2 16,-2 4 3-16,2 2-2 15,2 1-1-15,0 1 1 0,1 1-1 0,1 1 3 16,-1-3-6-16,4 0 3 0,1-1-5 0,2 0-1 0,4-4 4 15,-1-4-1-15,4 0 4 0,0-4 1 16,2-2-1-16,-1-3 2 0,4-5-4 0,-1-2 0 16,1 0 3-16,1-6-4 0,-4 0 4 0,4-3-3 15,-3-1-3-15,2-1 3 0,-5-4-2 0,3 2 5 16,-3-4 3-16,2 0-5 0,-3-1 6 16,-1-1-6-16,-2-1 3 0,0 0 0 0,0-3-4 15,-1 1 4-15,0-1-7 0,-1 1 5 0,-3-2-1 16,2 0-3-16,0-1 6 0,-2-1-6 0,5 2 4 15,1 2-2-15,-1-1-3 0,8 3 3 16,-3 2-2-16,8 1 3 0,1 3-2 0,1 3 0 16,2 4 1-16,-1 3-3 0,-4 4 4 0,0 3 0 15,0 5-2-15,-2 4 4 0,0 4-7 0,-7 3 6 16,-3 2-1-16,-3 5 18 0,-6 0-13 16,-1 2-6-16,0 2 3 0,-1 1-20 0,-5-1 14 15,1 0 5-15,-2-3-4 0,5-1 4 0,2-3 1 16,0-4-1-16,3 0-1 15,5-4-4-15,2-2 16 0,-1-5 2 16,2-2 5-16,-1-2 1 0,3-4-15 0,3 0-4 0,2 0-5 16,3-4-1-16,3-2 0 0,2-1-2 15,-1-1 9-15,2-4 3 0,1 0-6 0,-4-4 5 0,1 2-7 16,-1-1-1-16,-4-2 9 0,-1 2-7 0,-2 2 6 16,-6-1-1-16,-1 2-1 0,-3 1 6 0,-4 0-3 15,-2 2 3-15,-1 1 1 0,0 0-2 16,-6 2 0-16,0 1-6 0,-3 2 2 0,0 3-1 15,-3 0 0-15,0 0 2 0,0 4-4 0,1 1 1 16,-1 2 0-16,1 3-3 0,2-3 5 0,2 1-2 16,1 2-1-16,3-2 1 0,1 0-6 0,1 0 2 15,1-3-3-15,0 2 4 0,6-3 2 16,0-1-3-16,2-2 1 0,2-1-1 16,1 0 2-16,1-1-1 0,2-4 2 0,-2-2 0 0,1-1-1 0,1-2 2 15,-4-2-1-15,1-2-4 0,-1-2 5 16,-2-2-2-16,-1-1 1 15,-1-1 4-15,-3-1-8 0,-5 0 5 0,2-1-4 0,-2 1 1 16,-8 1 5-16,0 0-6 0,-4 2 5 0,-3 0-4 16,-3 0-3-16,-2 3-1 0,0 1-11 0,-4 3-12 15,2 3-17-15,0 2-29 0,0 1-36 0,2 3-63 16,1 2-140-16,7 0-679 0,4 0-758 16</inkml:trace>
  <inkml:trace contextRef="#ctx0" brushRef="#br0" timeOffset="191871.3842">30947 13714 1437 0,'0'0'298'0,"0"0"9"0,0 0-5 0,0 0-14 16,0 0-55-16,-128-35-57 0,116 32-48 0,1 1-28 15,1 0-12-15,1 1-14 0,4 1-9 0,0 0-8 16,2 0-13-16,2 0-8 15,0 0-7-15,1 0-7 0,0 0 0 0,0 0-8 0,0 0-3 16,0 0-4-16,0 0-5 0,3 1 2 0,1 0 0 16,5 0 7-16,7 0 4 0,5 0 3 15,4 0 4-15,13-1-2 16,8 0 1-16,7 0-1 0,9-1-2 0,7-2-1 16,4 0-4-16,10 2-1 15,6-3-4-15,7 3 0 0,11 0 2 0,3 1-2 0,4 1 1 16,2-1-2-16,-1 4-5 0,-2 0 2 0,-1-1-2 0,-9 2 1 15,-4-2 3-15,-13-1-3 0,-10 1 2 16,-15-3 1-16,-12 0 2 0,-11 0 6 0,-11-1 1 0,-12-2 8 0,-6 1-4 0,-6-1-19 16,-3-1 0-16,0 0 0 15,-1-2 0-15,-3 0 0 0,-4 2 0 16,-2-1 0-16,0 1 0 16,-3-1 0-16,-2 0 0 0,2 1 0 0,0 0 0 0,2 2 0 0,-3 1 0 0,4 1 0 15,-2 0 0-15,1 0 0 0,6 0 0 16,-1 0 0-16,2 0 0 0,-1 0 0 0,1 0 0 15,-3 2 0-15,5 0 0 0,-1 2-40 16,-1 0-88-16,3 4-91 0,1-3-435 0,0 0-1208 0</inkml:trace>
  <inkml:trace contextRef="#ctx0" brushRef="#br0" timeOffset="194485.2127">2789 17232 1612 0,'0'0'68'0,"0"0"-15"0,0 0 67 0,0 0 52 0,0 0 41 16,0 0-3-16,0 0-36 0,-130 45-32 0,123-42-31 15,1 0-13-15,4-1-15 0,1-1-5 16,1-1-2-16,0 0-7 16,0 0-2-16,0 0-12 0,2-3-9 0,2-4-11 0,3-3-15 15,8-5-4-15,1-5-7 0,8-5-2 0,6-7-1 16,7-2-1-16,5-7 6 0,7-6-1 0,2-1 6 15,2-6-5 1,4-5-6-16,-3-3 4 0,3-5-8 0,-3-2 7 0,4-10 3 16,-2-4-7-16,1-5 7 0,-2-1-3 0,-4 3-1 0,-5 4 8 15,-4 7-4-15,-8 5 5 0,-6 4-2 0,-5 8-3 16,-6 1 4-16,-5 6-2 16,-4 5 6-16,-8 6 6 0,0 4 3 0,-1 8 0 15,-6 1-2-15,-1 8-1 0,-1 3-6 0,3 3 3 0,-3 6-4 0,3 2-6 16,-1 1 0-16,2 4-8 0,-1 1-6 15,-1 8 2-15,-1 6-6 0,-3 7 5 0,-1 8 3 16,-3 6-3 0,0 8 2-16,0 4-3 0,0 4 1 15,1 2 3-15,-3 5-2 0,4 4 2 0,-2 4 0 0,3 1-6 16,2 5 0-16,1 1-2 16,7-1 2-16,2-3-1 0,2-5 6 0,11-7-1 0,3-8-5 15,7-6 8-15,4-7-7 0,4-4 4 0,4-4 0 0,4-5-3 16,6-7 3-16,3-4-2 0,5-7 3 15,2-6 7-15,4 0-4 0,1-9 0 16,0-7-6-16,-2-2-2 0,0-5-2 0,-4-1 3 16,-4-2 2-16,-4-4-6 0,-5 1 9 0,-7-3-2 0,-4-2-2 0,-8 1 6 0,-2-3-7 0,-6 1 3 15,-7 0 3 1,-4 1-7-16,-3 2 9 0,-2 0-5 16,-5 3 0-16,-4 3 6 0,-4 1-4 15,0 4 2-15,-4 3-4 0,1 4 4 0,-6 2-3 0,3 5 0 16,-3 4 3-16,0 3-6 0,1 0 4 0,-2 7-3 0,1 4-3 15,-3 7 6-15,-1 3-9 0,0 5 6 16,0 5 5-16,5-1-11 0,3 4 10 0,2 2-4 16,8-1-2-16,3 1 6 0,6 0-5 0,1 1 3 0,3-3-1 15,9-3-5-15,4-1 4 16,2-7-4-16,6-5 4 16,5-1 1-16,-1-7 1 0,3-3 1 0,1-6-6 15,1-1 5-15,0-2-6 0,-1-6 3 0,2-3 5 0,-2-4-8 0,0 0 6 0,-3-4-2 16,0-1-5-16,-7-4 20 0,-3 1-11 15,-2-1 6-15,-5 0 0 0,-3-2-14 0,-2 1 7 16,-2 1-3-16,-4-2 4 0,-1 1 0 0,0 2 1 16,-1 0-1-16,-4 1-2 0,-2 5 0 0,-1 1-2 0,1 3 1 15,3 4-1-15,-2 1-9 16,3 4 9-16,-5 2-4 0,5 1 5 0,-2 1 8 16,0 0-12-16,-2 7 3 0,0 6-3 0,-2 2-8 15,-1 5 12-15,1 5-4 0,0 2 0 0,1 1 8 16,3 2-6-16,1 1 5 0,2-1-2 15,2 0-1-15,1-1-3 0,5-1-3 0,2-2 6 16,5-6-7-16,-1-3 9 0,4-1-1 0,0-5-3 16,4-3 13-16,0-1-10 0,5-6 6 15,-1-1 2-15,2-2-16 0,0-8 12 0,1 1-7 16,-1-7-1-16,1-1 12 16,-1-3-9-16,0-4 6 0,-1-1-5 0,-3-2-2 15,3-5-1-15,0 2 1 0,0 0 2 0,-2-1 1 0,0 1 2 0,2 2-1 16,-3-2-5-16,3 7 9 0,-3 1-11 0,0 4 5 15,-1 3 2-15,-2 3-12 0,2 5 14 16,0 2-10-16,-2 4 3 0,-2 1 6 0,-2 2-9 16,4 9 6-16,-6 2-2 0,2 5-11 0,-3 2 9 15,-2 3-1-15,-3 2 4 0,-2 2 4 0,-4 0-3 16,-1 2 3 0,0-2-9-16,1-1 8 0,1-4-4 0,-1-2 1 15,3-5 3-15,0-4-6 0,3-3 6 0,3-5-5 16,0-3-1-16,6-1 8 0,5-9-8 15,2-5 6-15,4-4 2 0,3-4-13 0,0-2 11 0,-1-1-5 0,0-5 1 16,-1 1 6-16,0-3-4 0,-2-2 4 0,3-1-4 16,-3-2 3-16,-1 1-2 0,-3 1-2 15,-2 0 5-15,-2 3-5 0,-5 2 3 0,-4 2 0 0,-1 5 0 16,-6 3 4-16,-1 3-6 16,-1 4 4-16,0 4 2 0,-1 2-6 0,0 3 12 0,0 3-6 0,-1 1 0 15,0 1 4-15,-1 1-11 16,0 6 3-16,-4 4-3 0,0 5-2 15,0 7 1-15,-2 2-1 0,0 3 4 0,2 4-4 0,1 1 7 16,-3 3-5-16,2 4-6 0,-3 3 9 16,0 3-9-16,-1 1 3 0,-2 2 4 0,3 2-8 0,-1-3-1 15,2-2-15-15,4-5-17 0,3-7-13 16,2-9-19-16,5-7-5 0,4-7-12 0,4-4-22 16,-1-7-27-16,7-5-38 0,2-11-30 0,0-4-49 15,4-7-109-15,0-3-164 16,4-3-296-16,-3-4-61 0,2 0 703 15,1-7 182-15,1 0 0 0,1-5 0 0,-1 0 0 0,0-2 0 0,-1 2 0 16,2 0 225-16,-1 5 457 0,1 5-101 0,-2 6-111 16,-4 8-114-16,-2 6-85 0,-7 3-66 0,-1 7-51 15,-8 3-19-15,-1 4-25 0,-5 2-25 0,-1 0-21 16,0 7-12-16,-5 2-8 0,-2 4-1 16,-5 3-1-16,-4 2-15 0,-4 2-4 0,0 1-9 15,-3 1-3-15,-3-3 1 0,3 4-9 0,1-1 5 16,-1-1-3-16,0-2-11 0,5-2 11 0,-2-3-4 15,5-1-2-15,0-1 10 0,1-1-9 16,2 2 1-16,2 0-1 0,2 1-4 16,5 1 1-16,-1 1-1 0,4-1 1 0,5 0 1 15,8 0 0-15,5-4-1 0,7-2 0 16,5-4 1-16,6-1 1 0,3-3 4 0,3-1 3 16,2 0-3-16,4-6 1 0,3-2-4 0,2-4 0 15,-1-1 6-15,2-3-5 0,-3-2 3 0,-6 2 4 0,2-3-3 0,-9-1 7 16,-1-1 1-16,-1-3 6 15,-10 1 2-15,0 0 7 0,-10 1 1 16,-2-1-1-16,-9 0 6 0,-1 3-6 0,-4-1-1 16,-2 1 1-16,-4 2-12 0,-4 2 2 15,-1 2-4-15,0 1-5 0,-6 4 7 0,6 2-9 16,-2 4 2-16,-4 0-1 0,5 3-9 0,-2 0 4 16,0 3-4-16,3 4 1 0,2 4 1 0,3 1-1 0,1 4 1 15,4 1-3-15,1 3 3 0,0 4-3 0,6-1 1 16,4 2 4-16,2 3-10 15,1 0 10-15,-2-1-4 0,6 1-3 16,-5-1 11-16,1 1-8 0,3-1 4 0,-4 2-1 0,-1-3-5 0,-4-1 2 0,-4-1-2 16,-3-3 1-16,-1-1 4 15,-9-2-4-15,-8 3-1 0,-2-3-5 0,-9 1-13 0,-3-4-1 16,-8 1-4-16,-2-5 0 0,-5 1 0 0,-4-2-8 16,-5-1-8-16,-2-1-17 0,-1-2-17 0,-2-3-27 15,-5 0-45-15,-3-2-98 0,16-1-321 16,18 0-991-16</inkml:trace>
  <inkml:trace contextRef="#ctx0" brushRef="#br0" timeOffset="194925.4504">2866 16292 952 0,'0'0'403'15,"0"0"-101"-15,0 0-18 0,0 0 10 16,0 0-38-16,0 0-52 0,0 0-43 0,0 0-34 16,0 0-22-16,0 0-11 0,0 0-13 15,0 0-19-15,0 0-10 0,0 0-14 0,-104-37-8 0,104 37-1 16,0 0-10-16,0 0-7 16,0 0-7-16,0 0-5 0,3 0 4 0,0 0 9 15,4 2 9-15,6-1 8 0,1-1 2 0,8 0-2 0,7 0-4 16,7-4-2-16,6-2-4 15,9-2 1-15,7-2-5 16,5 0-7-16,7-3-1 0,2 1-4 0,7-3 1 16,3 2 7-16,1-3-6 0,2-1-1 0,5 5-1 0,-2-3-1 15,-1 3-4-15,-1-1-11 0,0 3-31 0,-1-1-69 16,-23 4-223-16,-21 2-1180 0</inkml:trace>
  <inkml:trace contextRef="#ctx0" brushRef="#br0" timeOffset="203940.4109">7252 16294 2565 0,'0'0'65'0,"0"0"5"0,0 0 8 0,0 0-8 0,0 0 17 16,0 0 0-16,0 0-14 0,0 0-20 15,0 0-23-15,0 0-16 0,0 0-2 0,0 0 5 16,120-27-2-16,-100 48-1 0,-2 6-3 0,-6 1-1 15,-2 1 8-15,-1 1 9 0,-6 5 4 16,-3-2 2-16,0 1-4 0,-3-4-9 0,-5-2-2 16,-2-3-7-16,0-4 0 0,-3-1 4 15,2-4-5-15,-3-3 3 0,4-1-3 0,3-2-7 0,-2-3 2 16,1-3-14-16,2-3-16 0,3-1-33 16,3-1-74-16,0-8-179 0,0 1-821 0,1 3-586 0</inkml:trace>
  <inkml:trace contextRef="#ctx0" brushRef="#br0" timeOffset="205703.5594">8348 15969 2628 0,'0'0'132'0,"0"0"-22"0,0 0 13 0,0 0 8 16,0 0 6-16,0 0-21 0,0 0-37 15,0 0-30-15,0 0-19 0,0 0-17 0,0 0 2 0,0 0 6 16,0 0-10-16,0 0 7 0,-91 61-5 16,81-36-6-16,-2 2 6 0,3 1-2 15,0 0 3-15,6 3-1 0,-3-1-2 0,3 0-8 16,3-2-3-16,0 1 2 0,0-4 0 0,1-2 1 16,8-3 1-16,0-2-3 0,1-2 3 31,5-3-4-31,2-2 2 0,4-5 6 0,5-4-7 0,-1-2 6 0,4-2-4 15,0-5-7-15,0-4 8 0,-3-2-4 0,3-2 4 0,-2-2 1 16,-3 0-6-16,-3-3 2 0,0 0-3 16,-2-3 3-16,-1-2-1 15,-6 2 4-15,-1 0 3 0,-1 3-7 0,-1-1 0 0,-6 1 0 0,2 3 2 0,-3 1 8 16,-2 2-2-16,0 2 0 16,0 3-5-16,0 4-6 15,0 0 8-15,-2 4-2 0,1 0 2 16,-3 1 6-16,3 0-11 0,0 0-2 15,1 1-3-15,-2 4-7 0,1 2 11 16,-3 4 0-16,3 3 3 0,0 0 0 0,1 2-3 0,0-2-1 0,7 4 2 0,2-3 3 16,3 0-6-16,2-2 4 0,6-1-2 0,4 0-3 0,0-2 8 0,3-3-7 15,-1 0 4-15,3-4 3 0,0-2-10 0,1-1 2 16,0-1-7-16,2-6-6 0,-1-2 4 0,0-3-3 16,0-2 2-16,-1-4 0 0,-2-1 2 15,-1-2 3-15,-2-3 4 0,3-4 3 0,-3 2 2 16,1-2 0-16,-5 2 2 15,-3-2-3-15,-4 3-3 0,-5 1 3 0,-5 1 3 16,1 2 4-16,-4 1-1 0,-2 4-1 16,1 3-2-16,0 3-8 0,0 3 6 0,-1 3 0 0,1 3 1 15,0 1 1-15,0 0-14 0,0 1-5 0,0 8-1 0,1 3 3 0,4 5 13 16,4 0 2-16,4 3 2 0,4-1-4 16,2-2 0-16,4-1 0 0,6-2 1 0,8-5 4 15,4-2-2-15,2-4 2 0,5-3-5 16,-3 1-13-16,4-6-7 0,-3-5-5 0,0-2 3 15,-4-2 12-15,-3-3 2 0,-1-2 5 16,-4-3 1-16,-3-2 0 0,-4-5 3 0,-4 0 4 0,-2-3 1 16,-5-4 1-16,-6-1 1 0,-6 2-2 15,-3 1 1-15,-1 2 5 0,-1 6-1 0,-5 5 9 16,-2 6 5-16,0 5-1 0,-1 4 8 16,0 5-10-16,-1 1-3 0,3 2-4 0,-1 8-12 15,-3 6 0-15,-1 6 1 0,-1 6-3 0,0 4 8 16,1 4-1-16,1 1-2 0,2 2 2 0,2 2-6 15,1-2 0-15,3 2 1 0,2-4 1 16,1 2 0-16,0-4 1 0,2-1-2 0,5-3-5 16,2-4-1-16,4-2-3 0,1-7-3 15,3-5 1-15,1-7-8 0,2-5 6 0,3-1 0 0,-3-7 0 16,4-7 9-16,2-2-2 0,-2-3 3 16,0-1 4-16,0-3-5 0,2 3 1 0,-4 0 1 0,-3 0-1 15,-1 3 4-15,-4 2 3 0,-2 2-2 0,-4 2-3 16,-2 3 2-16,-1 4-4 0,-3 0 3 15,0 4 5-15,-2 0-8 0,2 0 2 0,-2 1-1 0,0 5-2 16,2 2 6-16,-1 1 2 0,2 3 1 16,-2 3 1-16,5-1-5 0,-3 1 2 0,5 2-3 15,3-2-1-15,0 0 5 16,4 1 0-16,4-2-2 0,2-2-1 0,6-1 2 16,1-2-4-16,3-1 3 0,1-3 3 0,-1-3-6 0,3-2 4 15,-1 0-2-15,-2-4-4 0,-3-3 4 16,1-2-2-16,-2 0 4 0,-3-1 2 0,-1-4-4 0,-5 0 1 15,-1-1 0-15,-3-2-1 0,-1 1 4 16,-4-3 3-16,-1 1-2 0,-2-2-2 16,-2 3 1-16,-3-1-4 0,1 1 2 0,-2 4 2 15,0 2-1-15,0 4 3 16,-3 2-3-16,0 3-5 0,1 0 2 0,0 2-5 0,-1 0-3 0,-1 5 4 16,0 2-3-16,0 1 3 0,0 4 0 0,2-1-2 15,0 1 4-15,2 3 0 0,0-3 1 16,6 2-2-16,5 0-3 0,5-1 1 0,6 3-1 0,8-2 5 15,7-1-2-15,8-3 4 16,6 0-4-16,2-4-7 0,5-2 1 16,0-2-12-16,0-2-1 0,2 0 0 0,-3-2-3 0,-2-5 7 0,-3-2-3 15,-2-1 2-15,-1-2 9 0,-7 1-1 0,0-3 6 16,-6 0 1-16,-6-3-1 0,-5-1 3 16,-5 1 1-16,-4-2 3 0,-6-2 2 0,-6-1 1 15,-2 0-2-15,-2 0 1 0,-2 2-1 0,-3 0-2 16,-4 2 2-16,-1 2 2 0,0 4-3 15,0 2 3-15,-1 4-4 0,2 4-4 0,2 2 4 16,-1 3-4-16,1 9 1 0,2 2 2 0,1 7-4 16,2-1 1-16,2 3-2 0,3 2 2 15,7 0 2-15,3 0 0 0,9-1 0 0,5-1-2 16,3-3 0-16,6 0-1 0,6-4 2 0,5-2 3 16,-1-3-3-16,2-5 0 0,1-2-2 0,1-4-7 15,-1-1 3-15,-4-7-3 0,1-3 3 0,-3-4 3 16,-4-1-3-16,-3-4 5 0,-3-1-2 0,-4-3 3 15,-4-5 2-15,-4-2 0 0,-5-2 1 0,-3-3-1 16,-3-4 1-16,-3-1-1 0,-2 3-1 16,1-1 4-16,-6 5 0 0,0 5 5 0,0 3 5 15,0 7 0-15,-6 4 9 0,2 3-3 16,-1 6 2-16,2 4-3 0,-3 2-12 0,3 2-2 16,-6 9-8-16,0 5 1 0,-2 3 4 15,-1 5-3-15,-2 2 6 0,3 1-4 0,0 2-1 0,3 4 0 16,3-1-2-16,4 3 3 0,1 1-2 15,1 1 4-15,8-2-2 0,-1-2-4 16,1-1 4-16,1-1-3 0,0-4 0 0,3-2 4 0,-3-2-5 16,2-2 1-16,7-5-4 0,2-5-1 15,1-4 5-15,6-2-4 16,-1-4 6-16,6-1-2 0,-2-2-3 0,4-5 1 0,2-1-1 16,-1-2 4-16,-2 1 0 0,-1-2 0 0,-3 1 3 0,-1-1-6 15,-2 1 6-15,-3 0-5 0,-4 3 3 0,-1 3 6 16,-7 1-6-16,-2 2 11 0,-4 1-6 0,-2 0-1 15,1 0 6-15,0 3-6 0,3 0 4 0,0 4 0 16,1-2-3-16,2-1 3 0,4 2-2 0,1-2 4 16,5-1 2-16,3-2-1 15,2-1 1-15,1 0-3 0,4-2 0 0,-2-4-4 0,4-1-1 16,3-2 2-16,-2-1-7 16,5 0 2-16,0-3-13 0,1-3-33 0,-7 0-57 0,-2-3-142 0,-8 3-933 15,-8 5-658-15</inkml:trace>
  <inkml:trace contextRef="#ctx0" brushRef="#br0" timeOffset="207064.226">15206 15714 2434 0,'0'0'89'0,"0"0"16"0,0 0 12 0,0 0 4 15,0 0 12-15,0 0-20 0,0 0-23 16,-123 2-24-16,103 21-13 0,-1 4-4 15,3 0-9-15,-1-1-3 0,7-1-5 0,1-1-9 0,3-1-3 16,1 0-6-16,4 1-3 0,3-3-1 16,0 0-1-16,6-1-2 0,0-3-2 0,5-3 0 15,3 0-2-15,2-3 1 0,2-3 1 0,3-2 0 16,2-4 4-16,2-2-2 0,0-3-3 16,7-8 4-16,1-2-8 0,0-3 6 15,2-2-2-15,0-4-6 16,-3-2 1-16,-2-2-4 15,0-2 3-15,-6-4 3 0,3-3-2 0,-5-2 4 0,-1-4-2 16,-5-2-1-16,-3-2 1 0,-4-1-2 16,-7 1 4-16,-2 2-5 0,0-2 7 0,-8 2 0 0,-5 2-1 0,-6 3 5 0,-5 2-7 0,-5 6 4 15,-4 5-1-15,-5 8-4 0,-3 4 2 0,-6 7-2 16,-1 6 1-16,-6 1 6 0,0 12 1 0,-3 6 2 16,3 6 2-16,3 3-4 0,2 5 1 15,10 2-2-15,6 4 0 0,5 2-2 0,8 0 0 16,9 2-1-16,9 0-5 0,2 0 0 15,13-2 0-15,9-2 3 0,10-5 1 0,5-5-2 0,12-10 2 16,4-5-2-16,8-7 0 0,6-5 5 0,1-2-2 16,-2-3 1-16,0-5-1 0,-4-2-3 0,0-4 0 15,-3-2-1-15,-4-3 0 0,-4-1 2 16,-1-2 1-16,-6 0 0 0,3 1-4 0,-8 5 2 16,-6 2-1-16,-2 4 2 0,-5 4 3 15,-6 4-4-15,-6 2-1 0,-2 0-2 0,0 7-2 16,-3 4 4-16,0 1-3 0,0 3 4 0,0 4-1 15,-1 3-2-15,-1-3 2 0,3 5-4 0,0-2 3 16,3-2 2-16,0 2-1 0,0-5 1 16,-2-1-3-16,3-2 2 0,0-2-5 0,-3-4 3 0,2-3 3 15,2-2-6-15,0-3 4 0,2 0-5 0,1-7-2 16,1-3 7-16,2-1-4 0,1-2 4 16,-2 0 1-16,2-1-6 0,-1 0 5 15,-1-2-4-15,0-1 3 16,-1 0 1-16,-1-3 2 0,-2 1 0 0,0 4-1 0,-3-1-2 0,-2 5-2 15,-2 3 0-15,1 2 1 0,-3 4-4 16,-2 2 2-16,2 0-2 0,2 6-1 16,-4 6 11-16,3 3-6 0,2 4 4 0,1 4 2 0,-1-1-7 15,0-1 5-15,6 0-2 0,-3-1-1 0,1-2 1 16,4-1 1-16,2 1 1 0,1-3-2 0,6-2 0 16,-4-2-2-16,7-4 1 0,-1-4 2 0,-1-2 1 15,-1-1 1-15,1 0 0 0,-1-4-4 0,-3-4 4 16,2-2-3-16,-2 0 0 0,-2-1 5 15,4-3-5-15,-6-1 6 0,0 0-6 0,-4-1-1 16,0-2 8-16,-2 0-6 16,-4-3 7-16,1-2-3 0,1 0-6 0,-4 0 4 0,1 1-3 15,-1 2 4-15,-2 4 2 0,-4 2 3 0,-1 3 9 16,-1 2 1-16,0 4 7 0,-3 1-7 16,-3 3-2-16,-2 1-1 15,-3 0-13-15,-7 7 9 0,0 3-7 0,-6 4 1 0,-1 3 8 16,-1 1-7-16,5 3 4 0,2 1-2 15,5 1-9-15,6 1 5 0,5 1-5 16,3-4 1-16,2 0 4 0,9-3-3 0,6 0 1 0,2-2-3 0,8-2 6 0,3-2-8 16,8-1 1-16,4-3 1 0,7 0-17 15,0-3-6-15,5 0-33 0,-1-1-43 0,5-3-60 0,2-1-153 16,-16 0-891-16,-14 0-607 16</inkml:trace>
  <inkml:trace contextRef="#ctx0" brushRef="#br0" timeOffset="208397.2735">18223 15629 2685 0,'0'0'114'0,"0"0"27"0,0 0-10 0,0 0 8 0,0 0-8 16,132-96-41-16,-99 85-21 0,6 2-23 0,-2 6-14 15,-1 2-4-15,-2 1-11 0,-4 7-1 16,-1 8-2-16,-7 4-10 0,-1 3 7 16,-2 5-4-16,-4 1 0 0,-3 4 8 0,-5 2-6 15,-4 2 2-15,-2 1-2 0,-1-2-2 0,-7 1-1 16,0-5-2-16,-6-3 3 0,1-4-6 15,-1-5 6-15,1-2 0 0,1-5-3 16,0-4 11-16,1-2-11 0,2-2 5 16,0-4 4-16,4 0-11 0,-2-2 9 0,5-7-6 15,0-3-3-15,0-2 4 16,1-5-6-16,2-3 0 0,7-2 1 0,3-4-5 0,4-3 4 16,1-5-3-16,4 2 3 0,3-1-2 0,-1 1 4 0,2 3 0 0,0 2-4 15,-1 4 6-15,3 2-8 0,-3 4 2 0,2 4 1 16,-3 3-7-16,2 5 10 0,-2 2-2 0,1 4-4 15,-3 1 15-15,-3 4-14 0,1 6 4 0,-1 3 3 16,-1 2-11-16,-1 2 8 0,-2 3-4 0,0 1 0 16,-2 3 4-16,-2-1 0 15,-2 5 1-15,-2 1-1 0,-1 2-2 0,-4-3-1 16,-1-2 0-16,0-1 1 0,1-6-9 0,-3-2 0 16,-1-5-5-16,1-4-5 0,-1-4 10 0,3-3 0 0,0-1 4 0,0-4 0 15,6-4-10-15,2-5 4 0,3-4-2 16,6-2 4-16,2-3 10 0,4-2-4 15,4-2 3-15,0-2 0 0,5-1-4 16,-1 1 3-16,1 1-2 0,2 2 4 0,-1 3-1 16,0 4 2-16,-1 4 1 0,-2 4-1 0,-3 4 4 0,0 4-2 15,-5 2 3-15,-1 3 1 0,-2 7-7 16,-2 4 7-16,-4 2-4 0,-1 4-4 16,-3 2 9-16,0 1-7 0,-3 1 2 0,-1 5 0 0,2-1-5 15,-2 0 3-15,1-3-1 16,2-1 1-16,1-4 3 0,3-3-4 0,1-3 1 0,4-1-6 0,4-5-2 15,0-4-8-15,3-4 0 0,3 0 1 16,1-5-8-16,-1-4 6 16,-2-3-1-16,-1-1 1 0,-2 0 12 15,-1-3-1-15,-1-1 4 0,3 0 2 0,-2-3-7 0,-1-3 7 16,0-3-2-16,-3 0 5 0,-2-1 5 0,-2 1 0 16,-2 1 6-16,-4 5 0 0,-1 2 4 0,-2 2 1 0,0 5 5 15,-3 4 1-15,-1 4-1 0,0 0-1 16,0 3-11-16,0 0-5 0,0 2-3 15,-1 5-5-15,-7 5 3 0,1 3 1 0,2 3-7 0,-4 3 6 0,4-1-5 16,1 1 1-16,4 1 5 0,2 0-4 16,4 3 1-16,2-2-1 0,4-2-2 0,4-2-2 15,1-2-1-15,7-5-2 0,1-4-6 16,3-4-5-16,0-1-5 0,2-3-5 16,0 0 6-16,-2-5 2 0,1-3 3 0,0-3 9 0,-4-1-3 15,-1-3 8-15,-2-2 1 0,-3-3-1 16,-1 0 6-16,-2-3-3 0,1 2 3 0,-5 2-1 15,0 1-2-15,-3-1 1 0,0 2-2 0,-2 1 3 0,-2 3 4 16,0 2 1-16,-1 3 1 16,0 3-1-16,0 4 0 0,-1 1-3 0,2 0-1 15,-2 7 2-15,-2 4-2 0,-1 1 5 16,0 2-3-16,0 2 0 0,-2 1 0 0,-1 2-2 16,-1-1 1-16,3 2-2 0,2 0-4 0,-1 1 0 0,7-1 1 15,-2-3 0-15,6 1 3 0,1-3-7 0,2-2-8 16,-1-3-8-16,6-3-7 0,0-3-1 0,0-3-2 15,2-1 0-15,0-1 0 0,0-6 1 16,4-1 3-16,1-2 8 0,0 0 7 16,-1-2 3-16,-1-1 7 0,0-1 0 0,-3 0-1 15,-2 0 3-15,1 1-2 0,-2-1 0 0,-2-1 4 16,4 3-1-16,1 1 0 0,-1 0-3 0,1 1-4 16,0 1 2-16,-1 2-1 0,-1 1 3 15,-4 2 1-15,-1 3-3 0,-4 1-1 0,-4 0-5 0,-1 0 1 16,0 1 0-16,-1 4 2 0,-3 1 4 15,0 1-1-15,-1-1-1 0,1 0-25 16,0-1-35-16,5 0-52 0,-3-1-93 0,5 2-183 16,-2-2-564-16,-1-1-602 0</inkml:trace>
  <inkml:trace contextRef="#ctx0" brushRef="#br0" timeOffset="208599.6247">21804 15512 1340 0,'0'0'657'0,"0"0"-161"0,0 0-135 0,132-104-96 0,-106 83-74 16,-4 4-48-16,-7 2-35 0,2 3-19 0,-6 1-18 15,-1 4-10-15,-3 3-8 0,-3 4-15 0,3 0-12 16,-2 10-11-16,4 4-1 0,0 6 0 16,-2 8 4-16,2 4 1 0,-3 7-4 0,3 4-2 0,-1 5-6 15,0 3-5-15,-2 2 2 0,0 1-2 16,-3 2 3-16,-2 0-1 0,-1-1-6 0,-1-2-10 16,-4-4-21-16,-4-2-24 0,0-6-27 15,0-9-29-15,0-5-26 0,0-11-29 0,3-5-30 16,-2-6-68-16,0-5-190 0,5 0-601 15,-2-4-389-15</inkml:trace>
  <inkml:trace contextRef="#ctx0" brushRef="#br0" timeOffset="209393.622">21989 15718 2295 0,'0'0'185'0,"0"0"-48"0,0 0-18 15,0 0-8-15,127-35-26 0,-83 30-31 16,6 2-20-16,11 1-11 0,7-1-7 0,7 1-7 15,9 2-9-15,10 0-1 0,8 0 1 0,3 1 2 16,9 3 3-16,3-2-4 0,-1 0 2 0,0-1-1 16,-4-1 1-16,-5 0 3 0,0-4-3 0,-6-2 1 15,-5-2-4-15,-8-1-3 0,-8-1 2 16,-13 1 12-16,-7 0 24 0,-11 0 23 16,-10-1 17-16,-14-2 13 0,-7-1-1 0,-11-1-5 0,-7 3-10 15,-7-4-15-15,-12 3-18 0,-6 3-12 16,-11 2-4-16,-5 1-9 0,-2 5 2 15,-7 1 7-15,0 0-12 0,0 3 7 0,7 6-7 16,3 4-1-16,9-1 1 0,4 4-7 0,11-1 3 0,1 0-7 16,10 2 2-16,0-1-2 0,5 3-3 15,7 1-5-15,7 2 6 0,6 2 5 0,8 2-1 16,3 3 3-16,7 0-5 16,-2 2-1-16,2 0 3 0,1 0 4 0,-6 4-7 15,3-1 3-15,-5 3-3 0,-2 0-9 0,-4 1 15 16,-4 1-8-16,0-1 6 0,-10 1 5 15,-3 0-8-15,-6-1 2 0,1 0-8 0,-11-1-1 0,-8-1 6 0,-5-2 0 16,-2-4 3-16,-5-5-3 0,3-4-8 16,-2-5-1-16,-1-5 1 0,2-7 3 15,0-1 1-15,1-3 8 16,1-7-3-16,8-5-6 0,-1-5 3 0,8 1-5 0,1-7 6 16,8-1 0-16,5-4-4 0,7 0-2 0,11-3-6 0,7-2 4 15,9-2 3-15,3 1 9 0,7-1 3 0,6-1 4 16,4 2-7-16,4-1-4 0,4 1 0 0,2 2-6 15,1 1 9-15,-5 1 4 0,-1 3 0 0,-5 4 3 16,-7 1 1-16,-4 3 5 16,-5 3 4-16,-6 1 8 15,-7 3-6-15,-8 1 2 0,-5 2 0 0,-7 4-5 0,-6 1 10 0,-2 2-1 0,-1 2-3 16,-1 0-2-16,0 0-13 0,-4 2-6 16,-3 6-3-16,-5 3 0 0,-3 5 4 15,-3 2 0-15,0 4 2 0,0 1-4 0,4 3 1 16,3 0-5-16,5 1-1 0,3 3 4 0,4-1-2 0,8-1 8 0,3-3-6 15,9-1 6-15,5-3-7 0,2-3-6 16,5-2 7-16,0-2-9 0,1-5 12 0,1-3-1 16,-2-5-4-16,1-1 1 0,1 0-3 15,-5-4 6-15,-4-4 5 0,-5-1-6 0,-4-4 9 16,-1-2-4-16,-5-2 0 0,-3-2 10 16,-4 0-11-16,-2-4-5 0,-2 0 0 0,-2-1 0 15,-8-3 0-15,-1 2 0 0,-8-1 0 0,-5 1 0 16,-4 1 0-16,-6 1 0 0,-2 1 0 15,2 2 0-15,-2 2 0 0,5 4-19 0,1 3-16 16,5 4-33-16,-1 2-55 0,6 4-121 16,4 1-665-16,4 0-954 15</inkml:trace>
  <inkml:trace contextRef="#ctx0" brushRef="#br0" timeOffset="212093.1391">26560 16281 2430 0,'0'0'243'16,"0"0"-95"-16,0 0-3 0,0 0-19 0,0 0-18 16,0 0-21-16,72-120-23 0,-36 92-14 0,5-3-15 15,9-2-3-15,3-2-7 0,2-2-6 16,8-3-2-16,0-2-2 0,4-1-4 0,1-3-3 15,-1-4-1-15,-1-3-1 16,-5-4 4-16,-4-4 5 0,-7-3-2 0,-8-2 0 0,-4-2 1 16,-6 3-3-1,-7 3 4-15,-5 5 1 0,-9 8 3 0,-5 7 11 16,-6 6-1-16,0 9 5 0,-7 5-2 0,-3 8-8 16,-5 6 2-16,-1 4-7 0,-5 3-7 0,-8 7-2 0,-2 9-6 0,-7 9-1 15,-5 7 1-15,0 7-1 0,-3 9 3 16,2 6 0-16,0 8 2 0,3 7-11 15,2 7 3-15,4 6-3 0,7 4 0 0,4 0 12 16,9 1-8-16,5-5 2 0,9-3-1 0,2-2-1 0,10-5-2 16,4-3 0-16,8-6-1 0,3-4-2 15,4-8 2-15,1-7 0 0,3-7-2 0,-1-9 5 16,1-6-7-16,-1-10 6 0,0-6-3 0,-1-5-5 0,-1-7 10 16,-2-8-9-16,0-5 5 15,-1-3-2-15,1-5-4 0,-2-3 5 0,1-5-4 0,-1-2 1 16,-1-4 7-16,-2-4-3 0,1-4 6 0,-2-1 0 0,-3-2-9 15,-5 1 2-15,-4 2-6 0,-2 0 6 0,-6 2 1 16,-5 2 3-16,0 1 1 16,-9 5-3-16,-2 5 4 0,-5 5-5 15,-2 8 4-15,-3 4 2 0,-3 5-6 0,1 6 5 0,-1 5-5 16,4 2-1-16,-3 8 3 0,0 6 0 0,4 8 4 0,2 6-1 16,0 6-3-16,7 4 1 15,2 4-2-15,9-1 1 0,1 1 3 16,13-1-1-16,6-3 3 15,10-3-5-15,7-3 1 0,7-5-3 0,7-3 1 0,3-5 7 0,2-4-9 0,4-6 3 0,2-3-5 16,-1-6-8-16,-3 0 6 0,-1-7-5 0,-5-6 1 16,-1-3 3-16,-8-2-6 15,-2-3 5-15,-6-3 0 0,-5-2 4 0,-1-2 7 0,-6-3-1 16,1-3 3-16,-2 0-7 0,-6-2 2 16,0-1 1-16,-8 3 0 0,-1 1 3 15,-8 5-1-15,2 3 2 0,-5 5 2 0,-3 5-1 0,-3 4 5 16,0 5-1-16,-1 2 1 0,-2 4 1 15,0 0-9-15,-2 8 1 0,1 5-3 0,-2 4-2 16,2 6 6-16,-1 4-3 0,2 5 3 16,3 1-2-16,2 1-2 15,4 0 0-15,2 0-1 0,3-2 3 16,8 0 0-16,6-2 2 0,6-2-1 0,6-3-3 0,3-1 5 0,3-6-5 0,0-4 2 16,2-1 2-16,-1-6-6 0,-2-4 2 15,0-3-3-15,-3 0-2 0,-1-8 5 0,1-2-4 0,-6-3 6 16,4-2-1-16,-3-2-2 15,-2-3 2-15,-1 0-4 0,-1-2 4 0,0-3-1 0,-6 2 3 16,3-3-1-16,-3 2-4 0,-2 0 6 16,1 1-6-16,-3 0 2 0,1 2 4 0,-1 2-6 0,-3 1 6 15,-2 2-4-15,-1 3 2 0,2 2 10 16,-3 2-6-16,-1 2 6 0,0 2-3 0,-1 2-5 0,1 0 1 16,-1 3-4-16,0 0 1 0,0 0-1 15,0 0-2-15,0 2 1 0,0 1-1 0,-1 2 3 16,0 1-3-1,0 2 0-15,-1 0 3 0,0-2-10 0,1 1 10 0,-1-1 0 0,2-1-5 0,0 0 9 16,2-1-7-16,-2 1 2 0,0-2 1 16,0-1-5-16,1 2 3 0,1-2-1 0,0 1 0 15,-1-2 3-15,1 1 0 0,2-1 1 16,-1 1-1-16,-1-2-1 0,-1 0-1 0,3 1-2 16,-1 0 3-16,-2-1-2 15,0 1 4-15,0-1-3 0,0 0-1 0,1 0 5 0,-1 0-5 16,-1 0 6-16,2 0 0 0,-2 0-8 0,1 0 7 0,-1 0-6 15,1 0 1-15,0 0 7 0,-1 0-7 16,1 0 4-16,-1 0-2 0,1-1-1 16,1 1 1-16,1 0-3 0,-1-1 6 0,-1 1-5 15,-1-1 5-15,1 1-1 0,2-2-5 0,-2 0 8 16,2 1-7-16,-2-2 2 0,0 2 2 16,0 1-9-16,0-2 8 0,1 1-1 15,-1-2-2-15,1 2 9 0,-1-1-8 0,1 0 4 16,-2 0-1-16,1 0-5 0,2 0 3 0,-2-1-4 0,2 1 5 15,-1 1-3-15,-1-1 4 0,-1-1-1 0,2 2-3 16,0-1 6-16,-1-1-7 0,1 1 3 16,-1 0 1-16,0-1-5 0,0 0 6 0,-1 0-2 15,1 0-1-15,0-3 9 0,1 2-9 0,1-1 4 0,-2 2 0 16,0-2-8-16,0 0 5 0,-1 0-3 0,0 2 3 16,0 0 2-16,0 1-2 0,0 0 2 15,0 0-1-15,0 0 1 0,0 1-2 0,0 1 0 16,0-1 1-16,0 1-7 15,-1 0 9-15,0 0-3 0,-2 0-5 16,2 0 14-16,-3 0-13 0,3 2 4 0,-1 0 1 0,-3 3-8 16,4 0 7-16,0 1-4 0,1 0 0 0,0 0 10 0,0 2-8 15,0 2 5-15,7 0-4 0,0 1-1 0,1 3-2 16,8 1 1-16,-3 1 5 0,6 1-8 16,1 0 8-16,-2-1-1 0,3-3-4 0,-4 3 9 0,0-3-8 15,1 1 3-15,-4 0 0 0,3 1-9 16,-5-1 10-16,-1-1-5 0,-2-1 1 15,-1 1 10-15,-4-1-10 0,2 2 3 0,-5-1-2 16,-1-1-3-16,0 0 5 0,0-1-3 0,0-2 2 16,-1-2-3-16,0-1 4 0,-2 1 1 0,0-2-5 15,3-2 10-15,0-1-10 0,0 0 0 16,0-2 5-16,5 0-11 0,0 0 10 0,9 0-2 16,1-5-2-16,6-1 12 0,4-1-13 15,5 2 7-15,1-3-2 0,4-2-10 0,-2-3 10 16,3-4-2-16,-1-1 0 15,3-3 2-15,4-2 2 0,0 1-4 0,1-2-2 0,0 1 4 16,-7-2-4-16,1-1 3 0,-5-2 3 0,-2-1-4 0,-1-1 4 0,-5 3-3 16,1 2-4-16,-9 0 16 0,1 3-14 15,-7 3 7-15,-5 0-6 0,0 2 0 16,-4 1 0-16,-1 1 0 0,-6 1 0 0,-4 1 0 0,-5 5 0 16,-8-1 0-16,-6 6 0 0,-5 3 0 15,-2 0 0-15,-4 8 0 0,7 3 0 0,1 5 0 16,5 3 0-16,8 2 0 0,4 1 0 0,7 3 0 15,5 2 0-15,3-1 0 0,7 3 0 16,9 0 0-16,1 1 0 0,7-1 0 16,0-1 0-16,5-2 0 0,0 0 0 0,0-1 0 0,-4 0 0 0,4 2 0 15,-3-3 0-15,-4 0 0 0,-2-3 0 16,-7-4 0-16,-3-1 0 0,-2-2 0 16,-6-3 0-16,-2-1 0 0,-1-2 0 0,-8-1 0 15,-1-2 0-15,-3 1-11 0,-4-3 6 0,-3 0-7 16,2-3-3-16,2 0 11 0,-1-3-7 15,5-1 7-15,3-1-1 0,5-5-7 0,1 0 1 0,3-4-4 16,6-2 0-16,5-3 5 0,10 0 1 16,2-1 2-16,7-3 0 15,7-2 1-15,5-3-1 0,3-3 3 16,3-2 5-16,2-3-5 0,0-3 5 0,-1 0-2 0,-1 0-2 0,-4 2 12 0,-1 5-3 16,-3 4 6-16,-4 3 5 0,-6 3-5 15,-6 2 7-15,-4 3 1 0,-7 3 3 16,-3 3 4-16,-2 2-4 0,-2 4-15 0,-4 2-8 0,-1 2 0 15,-1 1 0-15,0 0 0 0,0 0 0 0,0 4 0 16,0 4 0-16,1 5 0 16,0 5 0-16,0 4 0 15,3 4 0-15,-1 5 0 0,-2 4 0 0,0 3 0 0,-1 1 0 0,1 4 0 0,0 0 0 16,-3 0 0-16,-3-1 0 16,-4 3 0-16,-5-2 0 0,1 0 0 15,-5-1 0-15,1-1 0 0,-3-3 0 0,-1-2 0 0,2-1 0 0,0-7 0 16,1 0 0-16,5-6-3 0,2-5-20 15,0-3 5-15,3-4 0 0,1-5-2 0,6-3 3 0,1-2 0 16,0 0 0-16,1-9-2 0,5-2-3 16,3-3 1-16,2-2-1 0,1-2-1 0,0-3 5 15,4-3-1-15,-2 1 8 0,4-4 16 0,-2-2-3 16,1 1 4-16,2 1-3 0,-2-1-7 0,-1 3 1 16,3 0 1-16,1 1 4 0,2 3-1 15,-1 1 5-15,4 2 0 0,0 3 4 0,3 2 7 16,1 2 2-16,3 5 3 0,1 1-1 15,6 3-4-15,2 1 3 0,0 1-6 0,0 0 2 0,6 0 4 16,-2 3-2-16,5 3 1 0,1 1-2 16,-3 0-3-16,-2 0-4 0,-1 1-3 15,-3-1-2-15,-2-1-5 0,-5 1 0 0,-4-3 0 16,-2-1 0-16,-4 1 0 0,-9-3 0 16,0 0 0-16,-7-1 0 0,-5 0 0 0,-3 0 0 15,-1 0 0-15,0 0 0 0,0 0 0 0,0-1 0 16,0 1 0-16,0 0 0 0,0 0 0 0,0 0 0 0,0-1 0 15,-1 0 0-15,1 1 0 0,0-2 0 0,-1 2 0 16,0 0 0-16,1 0 0 0,-1 0 0 16,1 0 0-16,-1 0 0 15,0 0 0-15,-2 0 0 0,1 0 0 0,0 0 0 0,-2 0 0 0,-1 0 0 16,-2 0 0-16,2 0 0 0,-3 0 0 0,-2 0 0 16,0 0 0-16,-3 0 0 15,-4 3-85-15,-4-1-104 0,6-1-372 16,2 1-1324-16</inkml:trace>
  <inkml:trace contextRef="#ctx0" brushRef="#br0" timeOffset="214829.1346">1152 17693 0 0,'0'0'0'0,"0"0"0"0,0 0 0 0,0 0 0 0,0 0 0 16,0 0 366-16,0 0-9 0,0 0-105 16,0 0-95-16,0 0-67 0,0 0-41 0,0 0-17 15,0 0 7-15,0 0 19 0,0 0 36 16,0 0 27-16,0 0-2 0,0 0-9 0,0 0-35 16,0 0-27-16,0 0-7 0,0 0-13 0,4 0 1 15,1 0-4-15,-3 0-11 0,5 0 0 0,-3 0-5 16,5 0 2-16,2 0 4 0,0 0 2 15,1 0 3-15,4 0 1 0,-3 0 11 0,5 0 3 32,0 0 7-32,1 0 9 0,5 0-8 0,7 0-6 15,5 0-3-15,1 0-6 0,2-1 6 0,-1-1-2 16,-3-2-1-16,4 0-4 0,3 2-9 0,-1-1 3 0,4 0-2 0,-1 1 0 16,3 0 8-16,0 2-2 0,2 0 6 0,-2 0-6 15,-1 0-5-15,1 0-2 0,-5 3-7 16,3 1 9-16,0-2-7 0,-2 1 3 0,-2 0-4 0,3-1-7 15,-3-1 8-15,2 1-6 0,1-1 4 0,-3 0 4 16,3 0-9-16,2 1 2 0,-2-2-2 16,4 0-2-16,-3 0 8 0,1 0-3 15,-4 0 4-15,2-3-5 0,-1-1-3 0,0 3 0 16,-1-3-1-16,-2 0 6 0,1 1-3 0,-1-3 1 0,-1 3-3 0,-2 0-3 16,-1-2 6-16,-1 2-8 0,-4 0 3 15,-2 0 3-15,-1 0-12 0,1 1 11 0,-5-1-5 16,1 1 0-16,-5-1 9 0,-3 2-6 15,-2 0 3-15,-4 1-4 0,-1 0-3 0,-2-1 3 16,-4 1-2-16,-2-1 7 0,-1 1 1 0,0 0 2 16,-1 0 2-16,0 0-6 0,0 0 6 15,0 0-6-15,0 0 1 0,0-2 1 16,0 2-12-16,0 0 4 0,0 0-13 16,0-2-15-16,-1 0-14 0,0-1-62 0,-1 1-69 15,1-1-147-15,0 0-328 0,1 2-825 0</inkml:trace>
  <inkml:trace contextRef="#ctx0" brushRef="#br0" timeOffset="215231.2122">3291 17313 1718 0,'0'0'186'0,"0"0"-61"0,0 0-21 0,0 0 20 16,0 0 27-16,0 0 14 0,0 0-21 0,0 0-33 16,0 0-43-16,0 0-38 0,0 0-17 0,0 0-15 15,0 0 0-15,0 0 1 0,3-25-2 16,-2 28 3-16,0 0-2 0,2 2 8 0,1 0-2 0,2 2 5 16,2 1 6-16,1 1-7 0,1 3 14 15,5 0 1-15,2 2 4 0,3 0 10 16,1-2-13-16,6 2 0 0,-2 0-7 15,3 1-9-15,0-2 2 16,2 1-4-16,0 0 0 0,-1 0-1 0,3 1-1 16,-3 0 0-16,0 1-3 0,0-1-2 15,-2-1-1-15,-2 0-2 0,-6-2 9 16,0 1-4-16,-5-4 4 0,1-2-3 0,-5 1-9 16,-1-3 6-16,1-2-17 0,-3-1-10 15,0 2-26-15,0-2-43 0,-1 1-30 16,2-3-63-16,-3 0-130 0,2 0-255 0,-1-4-458 15,-2 3 288-15</inkml:trace>
  <inkml:trace contextRef="#ctx0" brushRef="#br0" timeOffset="215662.2564">3953 17567 1423 0,'0'0'271'0,"0"0"-86"0,0 0-104 0,0 0 1 16,0 0 11-16,0 0 18 0,0 0 6 0,0 0-15 16,0 0-31-16,0 0-32 0,0 0-23 15,0 0-8-15,0 0-4 0,0 0-1 0,-29 8 2 0,20-2 5 16,-2 1 5-16,-1 1 5 0,-2 0 5 16,2 1-8-16,1 0-4 0,0 0-5 0,-4 1-2 15,1 0 6-15,0 2 3 0,-1-1 5 16,1 0-2-16,2-3 4 0,-1 2 7 0,-1-1-7 0,-1 3-1 15,-2 0 4-15,-1 1-14 16,-1 1 1-16,-3 0-10 0,4 0-9 0,-3 3 2 0,2-3 9 16,0-1 8-16,3-1-2 15,0-1 3-15,0-2-11 0,2 2-6 0,2-4 6 0,0 0-3 16,2-1 9-16,0-1 11 0,4-2-10 16,1-1 3-16,-1 0-1 0,3-1 8 0,1 0 15 15,1-1 7-15,0 0 2 0,1 0-13 0,0 0-2 16,0 0-1-16,0 0 4 0,0 0 2 0,0 0-8 15,0 0-12-15,0-2-6 0,-3 0-10 0,3-1 0 16,0-1 0-16,-1 1 6 0,0 0-24 0,1 0-61 16,0 1-142-16,-2-1-698 15,1 1-793-15</inkml:trace>
  <inkml:trace contextRef="#ctx0" brushRef="#br0" timeOffset="220675.7426">4771 17482 143 0,'0'0'315'0,"0"0"-36"16,0 0 32-16,0 0 49 0,0 0-6 16,0 0-44-16,0 0-54 0,0 0-57 0,0 0-46 0,0 0-34 15,0 0-19-15,0 0-19 0,28-77-3 16,-28 77-15-16,0 0-13 0,0 0-4 0,0 0-25 15,0 3-3-15,2 5 2 0,-2 6 5 0,-3 7 19 16,-1 2 5-16,1 5-3 0,-5 1-12 16,2 2-10-16,-2 3-8 0,1 1-5 15,0 0-3-15,3-4-6 0,1-4 0 0,2-7 20 0,1 0-14 16,0-1 12-16,1 0-12 0,4-1-24 16,5 3 20-16,1-4-16 15,7-1 15-15,2 0 3 0,3-6-8 0,5-2 15 0,2-6-11 16,2-2 3-16,3 0 14 0,0-9-15 15,-4 0 12-15,3-4-9 0,-3-3-20 0,1-5 11 0,2-6-8 0,-4-2 12 16,-6-2 5-16,-7 3-1 0,-7 3 1 0,-7-1-6 16,1 1 9-1,-4 1-5-15,0 1 7 0,-2 4 1 0,-3 2-11 16,-3 3 7-16,-1 1-7 0,2 1-3 16,1 2 12-16,-2 4-9 0,3 2 2 0,-2 4 1 0,5 0-12 15,-1 0 3-15,-1 0-3 0,3 3 1 0,-1 4 1 16,-3 3 1-16,3 3 0 0,1 1-4 15,1 2 4-15,0-1-3 0,1 1 3 0,8 0 5 0,0-1-7 0,4-1 7 16,5-3-6-16,1 0-3 16,3-1 8-16,2-2-7 15,2 1-4-15,4-3-9 0,0-3-16 0,1-3-3 0,0 0-10 0,1-4 8 16,-1-3 1-16,-2-2-3 0,0 0 6 0,-6-1-2 0,1-1 5 16,-8-1 12-16,0 1 10 0,-6-2 10 15,-5-1 7-15,-1 3 3 0,-2-2-2 16,-2 0-6-16,0 2 5 0,-7-3-4 15,2 1 3-15,0 4 2 0,-2 0-6 16,2 2 4-16,-4-1-2 0,0 0 1 0,3 1 4 16,0 1-3-16,-2 3 0 0,5 2-4 0,0 0-6 0,3 1-5 0,0 0-11 15,0 0-1 1,5 3 0-16,6 5 4 0,3 1 9 16,8 3-3-16,7-2 8 0,6 1-4 0,2 0 7 15,9-3 5-15,0-2-6 0,5-3 4 0,1-3-4 0,1-3 5 0,3-5 5 0,-5-4-5 16,-5-1 4-16,0-1-5 0,-9-2-6 15,0-4 4-15,-7-2 2 0,-7-3 4 0,-3 3 8 16,-2-4-2-16,-7 0-2 0,-2-3-1 0,-6-2 3 0,-3 0 6 16,0 0 11-16,-8-1 10 15,0 3 4-15,-4 2 8 0,0-1-4 0,1 6-1 16,-2 3 2-16,-2 4-8 0,4 6-1 0,-1 3-6 0,3 5-15 16,1 1-5-16,3 4-6 0,-4 6-4 15,4 7 5-15,-1 6-5 0,-1 4 0 16,5 5-7-16,1 3-1 0,1 4 3 15,0 3-5-15,7 2 11 0,0 2-4 0,8 2-3 0,-3-3-1 16,4 0-6-16,0-3 6 0,4-2-4 0,-1-3 6 0,0-2-4 16,2-6-9-16,-1-6 0 15,1-3-7-15,1-7 7 0,-3-7 5 0,1-4 4 0,-1-2 6 16,-2-5-5-16,1-4 0 0,0-6 3 0,0-3 3 16,-3-1 8-16,2 0-1 0,-5-1 0 0,0-2-3 15,0 4-4-15,1-1 4 0,-7 4 0 0,1-1-1 16,0 5 5-16,-3 2-6 0,0 3-1 15,0 1-2-15,-2 2-1 0,-2 0 4 16,0 3-6-16,1 0 4 0,1 1-8 0,3 4-1 16,-1 1 7-16,4 1-3 0,2 2 5 0,0 3 3 0,0 2-4 15,4-1 1-15,1 0-8 16,0 2 3-16,1-1 0 0,-2-1 4 16,3 1 7-16,-1-2-6 0,1-2 2 0,2 0-4 0,1-5-4 15,0-1 8-15,2-3-3 16,0-1 6-16,3 0-4 0,-3-5-4 15,5 0 3-15,-4-4-4 0,-2 0 6 0,0 0 6 0,-1-2-2 0,-5 1-3 0,-1 1-3 16,-4-2-5-16,-5 0 7 0,0 0 4 16,-3-2 8-16,-2 2-3 0,0-2 0 15,-4 1-6-15,-2 2-3 0,2 0 4 0,-3 2-3 0,0 4 3 16,2 2-1-16,-1 1-6 0,2 1 3 0,-2 0-4 16,3 0 3-16,-3 0 5 0,1 6-6 15,0 0 2-15,3 3-6 0,1 1-3 0,1-1 4 16,0 2-2-16,1-1 9 15,7 1 0-15,3 1-3 16,4-2-2-16,4 0-7 0,8-1 4 0,2-4-1 0,4 2 7 0,4-3 0 0,3 0-2 16,4-4 2-16,-2 0-9 0,6-1-3 0,-4-4 1 15,2-1-8-15,-4 1 2 16,-3-2-5-16,-4 0-6 0,-3-2 3 16,-4-1 7-16,-2-1 8 0,-10-2 9 0,-2 0 0 0,-7-1-2 0,1-3 0 15,-7 3 2-15,-1-3 2 0,0-2 3 16,0 1 1-16,-1 2 1 0,-3-1-1 0,0 2-5 0,1 4-2 15,1 1 3-15,0 4-3 0,-1 2 4 16,2 3-6-16,1 1-16 0,0 0 0 0,0 5-3 16,1 3 6-16,4 4 12 0,0 5 0 15,4 0-1-15,0 3 0 0,4 1-8 16,4 1 4-16,4-2 3 0,6-2 3 0,7 0 7 0,4-3-5 0,3 0-3 16,3-4-5-16,3-3 2 0,-1-2 3 0,2-4-1 15,-1-1-1-15,-5-1-9 0,-3-3 3 16,-6-6 0-16,-3-1 13 0,-7-4 11 15,-2 0-5-15,-5-4 4 0,-5-3-7 0,-7-3-4 16,-3-3 9-16,-1-1 3 0,-2-1 6 0,-7-4 8 16,4 0 1-16,-4 2 2 0,1-2-2 0,0 6 1 0,4 5 4 15,-2 4 1-15,3 6 0 0,1 5-6 16,0 2-6-16,-1 4-9 0,2 1-4 16,0 0 0-16,1 4-7 0,-1 5 0 0,-1 4-3 15,1 5-4-15,0 3 2 16,1 3 4-16,0 1 3 15,2 4 5-15,1 0-4 0,3 0-8 0,-1 0-8 16,4 2-2-16,1-3 6 0,1 1 5 0,-1-3 3 16,2-1 0-16,2-5-4 0,-1-2-5 0,0-3 2 0,3-5 2 15,-4-2-2-15,6-3 2 0,-5-1-2 0,-2-2-8 0,1-2 3 16,1 0 3-16,-6 0 7 0,3-3 7 0,-1-1-4 16,0 0-1-16,2-2-7 0,-2 3-3 15,1-1 4-15,1 1 4 0,1 2 4 0,6 1 1 16,-5 0-4-16,5 0-6 0,0 0 0 0,0 0 5 0,-4 1 1 15,6 1 3-15,-2 1-1 0,1-1-6 0,-2-2 1 16,1 0 1-16,1 0 4 0,-1-1 3 16,3-4-2-16,1-1 1 0,0-2-13 0,5-1-31 15,-4-2-39-15,5 1-72 16,-5-1-146-16,-5 2-727 0,-6 3-668 0</inkml:trace>
  <inkml:trace contextRef="#ctx0" brushRef="#br0" timeOffset="222444.0752">10716 17222 2282 0,'0'0'100'0,"0"0"-44"0,0 0 29 16,0 0 34-16,0 0 34 0,0 0 7 0,0 0-20 16,0 0-20-16,0 0-17 0,20 138-15 0,-13-105-9 15,2 4-20-15,-2 2-9 0,1 0-16 0,1 2-9 16,-1-2-4-16,-2 6-8 0,1-8-1 16,0-2-8-16,-2-3 11 0,0-3 3 0,0 1-8 15,2 4 0 1,-3-3-1-16,3 3-10 0,-3 1 10 0,2-4-17 15,0-4-9-15,-1-5 3 0,-2-2 6 0,1-7 27 0,-2-4-1 16,-1-6 6-16,-1-3-5 0,0-6-11 0,-1-6 1 0,-5-8-7 16,-2-4 7-16,-4-8 6 0,-6-17-4 15,-9-13-12-15,-7-14-10 0,-3-5-5 16,3 4 10-16,0 5 14 0,3 2 4 0,-1-1-2 16,4-1-6-16,2 0 0 0,2 3-1 0,7 4 5 15,2 7 1-15,10 6 1 0,5 5-6 16,9 6-10-16,7 4-6 0,9 6 2 0,5 7 4 0,5 5 7 15,4 5 3-15,3 6-7 0,2 7 0 0,2 1-3 0,-2 13 3 16,0 6 0-16,-1 8 2 16,-2 6 1-16,-3 7-3 15,-5 2 3-15,-4 6-5 16,-6 1 4-16,-5 6 3 0,-9 1-8 0,-7 5 4 0,-2-4-7 0,-10-1-2 0,-6-5 6 0,-2-3-1 16,-3-9 4-16,-1-6 2 0,0-3 1 15,0-8-3-15,-1-6-5 16,2-1 7-16,3-6-2 0,0-2 8 0,1-6 0 15,5-1-5-15,1 0 7 0,1-8-8 0,3-6 8 0,5-2 3 16,2-4-15-16,4-2 11 16,7-5-10-16,4 1 1 0,4-2 11 0,7 0-10 15,2 1 10-15,3 2-8 0,4 0-7 0,-1 1 7 0,3 2-7 16,-1 4 8-16,3 3 4 0,-1 5-6 0,1 1 5 0,-2 4-7 16,-1 2 2-16,1 3-3 0,-4 0 1 0,1 4 5 15,-3 5-4-15,-1 3 4 0,0 0-8 16,-3 4-3-16,-2 3 6 0,1 2-4 15,-3 1 6-15,-2 1 3 0,-5-1-5 0,-1-1 0 0,-3 3-6 16,-3 0 2-16,0 2 0 0,-6-2 4 0,-3 0 4 16,-2-2-5-16,-8 0-6 0,-2-1 1 15,-4-2 2-15,-2 0 3 0,-2-3-5 16,-1 0 2-16,0-4-9 0,0-1-9 16,2-4 2-16,0-3-1 0,2-2 10 0,6-2 7 15,-1 0 4-15,4-4-4 0,2-4-10 0,3-5-2 0,3-2 0 16,0-1 2-16,6-1 4 0,6-3-4 15,4 2-4-15,5-2 8 0,5-1 2 0,4 1 9 16,1-1 8-16,5 0-5 0,0 1 2 16,4-1-6-16,1 1 0 15,-1-2 2-15,-1 5 6 0,0-1 5 0,-3 2 2 16,2 1-1-16,-6 2-8 0,1 2-2 0,-7 1 2 0,-3 5-1 0,-5 4 4 16,-6 1 0-16,-3 0-9 0,-3 1 2 0,-2 4-3 15,-4 3 4-15,0-1 8 0,-1 4 2 0,-8 1 0 0,-1 4-9 16,-5-2 4-16,-1 2-12 0,-3 2 4 0,1 0 8 15,1 2-8-15,-1 0 6 16,4-3-6-16,0 0 0 0,6-2-2 0,0 1 4 0,4-4 3 16,3 0 2-16,2 0-11 0,2-5 9 0,4 2-5 15,5-3 6 1,2-3 13-16,1-1-11 0,3-2 9 0,2 0-9 16,-3 0-5-16,2-4 5 0,-4-1-4 15,1 0 5-15,-1-1 0 0,-1 1-1 0,-1-3 0 16,-1-2-10-16,0 1 8 0,-1-3-2 0,-1-1 5 0,-1 0 6 0,-4 2-5 0,0-2-1 15,-4 0-5-15,2 0-1 0,-3 0 4 16,0 1 0-16,0 5 4 0,0-3-5 0,-4 4-5 16,0 0 1-16,-1 0 0 0,-1-1 1 15,1 2 1-15,-3 1 3 0,4-1-3 0,-2 3-4 16,3-2 8-16,-1 0-9 0,1 1 6 0,-1 0 1 16,1 1-6-16,1 0 4 0,-1 0-6 0,2 0 1 15,0 0 5-15,-2 1-3 0,2-1 7 16,0 2-4-16,-1 0-3 0,2-1 0 15,-1 1-5-15,1-1 8 0,-1 1-2 0,1 0-1 0,-1-1 4 16,-1 1-4-16,1 0 3 0,1-1-1 16,-1 1-5-16,1 0 6 0,0 0-7 15,0 0 9-15,0 0-5 0,0-1-4 0,0-2 11 0,0 2-11 0,0 1 8 16,0 0-4-16,0 0-6 0,0 0-1 16,0 0 0-16,0 0 3 0,0 0 3 15,0 0 1-15,0 1 0 0,0 0-4 0,0 1 6 0,0-2-6 16,0 2 3-16,0-1 7 0,0 1-13 15,0 0 13-15,0-2-7 0,0 0-5 0,0 0 15 0,0 0-11 16,0 0 7-16,0 0 2 0,0 1-15 0,0-1 7 16,0 0 0-16,0 0-1 15,0 0 9-15,0 0-4 0,0 0 2 0,0 0-6 16,0 0 2-16,0 0-3 0,0 0-1 0,0 0 9 16,0 1-7-16,0-1 8 0,0 0-6 15,1 0-5-15,-1 0 7 16,1 0-8-16,-1 0 9 0,2 0 3 0,-1 0-15 0,-1 0 14 15,1 0-10-15,0 0 1 0,1 0 12 0,-2 0-10 0,1 0 7 16,-1 0-5-16,0 0-1 16,0 0 2-16,0 0-6 15,0 0 8-15,0 0-3 0,0 0 4 0,0 0 0 0,0 0-9 16,0 0 9-16,0 0-12 0,0 0 7 16,0 0 6-16,0 0-15 0,0 0 14 15,0 0-6-15,0 0-2 0,0 0 12 0,0 0-14 16,1 0 10-16,-1 0-5 0,0 1-4 0,0-1 6 0,0 0-6 15,0 0 10-15,1 0-1 0,-1 0-3 0,0 0-5 16,0 0-13-16,2 0-5 0,-1 0-9 0,-1 0-5 16,2 0-7-16,1 0-26 0,-2 0-19 0,2 0-37 0,-1 1-57 15,-2 0-63-15,0 1-165 0,0 0-344 16,0-1-709-16</inkml:trace>
  <inkml:trace contextRef="#ctx0" brushRef="#br0" timeOffset="223771.2469">12005 17302 1827 0,'0'0'351'0,"0"0"-12"0,0 0-99 16,0 0-28-16,0 0-33 0,0 0-51 0,0 0-36 16,-134 6-24-16,110 8-8 0,-3 4-12 0,-1 1-2 15,-1 3-1-15,-1 2-13 0,2 2 1 0,3 2-10 16,3-1-8-16,5-1 12 0,3 2-14 15,4-1 2-15,5-1-2 0,6 1-18 0,1-2 12 16,8-4-9-16,8-4 5 0,6-1 5 0,6-2-3 16,4-3 5-16,8-2-7 0,2-6 4 15,3-3-8-15,-3 0 5 0,0-4 5 0,-2-4-9 16,-1-1 7-16,-6-3-8 0,1-1-2 16,-4-3 11-16,-4 0-9 0,-2 0 3 0,-5 0-1 15,-3 1-12-15,-6-1 14 0,-3 0-10 0,-4-1 9 16,-4-1 9-16,-1 3-7 0,-1 0 5 15,-5 2-10-15,-2-1-1 0,-2 2-2 0,-1 2 4 0,-1-1 4 16,-2 4-6-16,0-4 7 0,3 2-5 0,2 1-5 16,3 0 14-16,4 1-13 15,2 1 10-15,1 0 0 0,8 2-14 0,6-3 10 0,5-1-11 16,4 1 3-16,5 0 6 0,3 2-1 16,2 3 5-16,-3 2-7 15,2 0-2-15,-4 6-1 0,1 1 0 0,-2 2 6 16,0 4 0-16,-3 3 2 0,-2 1-5 0,-2 5-3 0,-2 1 4 15,-7 2-5-15,-1-1 8 0,-2 2 1 0,-4 0-10 16,0-1 7-16,-5-3-8 0,0-2 3 0,0-3 12 0,0-2-7 16,-4-1 7-16,-1-3-7 0,1-4-10 15,-2-2 6-15,3-3 0 0,-3-2 5 16,3 0 6-16,-2-2-3 0,1-3-6 0,3-4-11 16,0 0 2-16,-1-6-9 0,7 0 3 0,6-4 7 15,6 0-10-15,1-4 11 0,5-2-8 0,1-3 0 0,4-2 12 16,3-1-2-16,3-1 12 15,2 1-4-15,4 0-6 0,2-1 4 16,2-1-1-16,0 2 7 0,-1-1 3 16,-2 3-1-16,-5 0 1 0,0 3-2 0,-5-1 0 0,-3 2 1 0,-4-1 3 15,-4 1 7-15,-2 3-3 16,-7 3 7-16,-2 0-5 0,-6 2-2 0,0-1 7 0,-3 4-5 16,0 1 4-16,-5 3-3 0,-1 2-10 0,0 0 2 0,-4 0 0 15,2 0-3-15,3 1 7 16,-1 1-5-16,2 1 0 0,-1 2-5 15,2-1 2-15,-1 2-1 16,1 0-3-16,1 0 7 0,1 2-6 0,0-1 3 0,1 1-2 16,0-1-4-16,0 0 9 0,0-1-11 15,0 2 6-15,0 0 1 0,0 0-13 0,0 0 11 0,0 0-4 0,0 0 1 16,0 0 6-16,1 0-4 0,0 0 3 0,0 0-4 16,0 0 0-16,3 0 0 0,-2 0-2 0,-1 0 6 15,0 0-3-15,-1 0 4 0,0 0-3 0,0 0-6 16,0 0 10-16,0-1-8 0,0 1 4 0,0 0 2 0,2 0-10 15,-2 0 7-15,1 0-2 16,-1 0 1-16,1 0 6 16,2-1-6-16,0 1 3 0,-2 0-2 15,1 0-2-15,1 0 2 0,0-2-4 16,-1-1 7-16,-1 1-3 16,3-3 4-16,0 3-2 0,-1-3-3 0,0 1 1 0,1-3-4 0,-1 1 2 0,1-1 4 15,0-1-6-15,-1 0 6 16,3-1-3-16,-2-3-4 0,0 1 10 0,0 0-6 0,0-1 3 15,-2 1 3-15,2-2-6 0,-3 3 2 0,2-1-6 0,0-2 5 0,-3 4 2 16,2 1 1-16,-1 3 1 0,-1 3-4 0,1 0-1 0,-1 2-1 16,0-2 1-16,2 2 6 15,-2 0-4-15,0 0 1 0,2 7-3 0,-1 5-4 16,2 3 7-16,-2 5 0 0,2 4 4 0,2 2 1 0,0 4-5 0,2 3 6 16,3 4-2-16,-3-2 3 15,2 5 7-15,1 3-4 0,-4-1-1 16,3 1-8-16,-3 2-9 15,0-2 4-15,1-1-3 0,-5 1 7 0,-1 1 2 0,-1-1-3 16,1-1-3-16,-4-6-4 0,-6-2-6 0,1-7-4 16,0-4 4-16,1-3-2 15,-3-7-5-15,1-3-7 0,0-5-13 0,-2-5-4 16,1 0 2-16,-1-7-4 0,-1-6 2 0,0-3-3 16,0-5 0-16,4-2 11 15,2-6 7-15,6-2 11 0,-1-1 9 0,5-3 3 0,10-1-1 0,1 0 0 16,5 0-1-16,1 2 4 0,6 4 10 0,0 2 6 0,3 5 6 0,1 3 3 15,2 2-3-15,0 5 4 0,-2 3 4 16,1 4 0-16,-1 4 4 0,1 2-2 0,-3 4-7 16,1 5-1-16,-2 2-8 0,0 2 2 0,-5 4 3 0,-2 3-8 15,-3 1 2-15,-3 2-10 16,0 2-9-16,-3 0 5 0,-2 3 2 0,-4 0 2 0,-1-2 3 16,-4-1-1-16,0-4-5 0,-1-3-1 0,0-5 0 15,-3-4-6-15,-3-1 3 0,2-3-10 16,-5-2-16-16,0-2-11 0,-2-1-26 0,1 0-22 15,-4-4-47-15,-2-5-84 0,-1-3-196 0,4 3-769 16,3 1-393-16</inkml:trace>
  <inkml:trace contextRef="#ctx0" brushRef="#br0" timeOffset="224020.0775">13690 16729 1941 0,'0'0'359'0,"0"0"-88"0,0 0-51 0,0 0-44 16,0 0-49-16,0 0-43 0,0 0-38 15,0 0-26-15,0 0-21 0,0 0-9 0,0 0-2 16,0 0 1-16,0 0-20 0,40-52-61 0,-26 70-90 16,7 2-217-16,-6-5-650 0,-1-3-408 0</inkml:trace>
  <inkml:trace contextRef="#ctx0" brushRef="#br0" timeOffset="224498.1867">14604 17038 2177 0,'0'0'114'0,"0"0"36"16,0 0 16-16,0 0 17 0,0 0-24 15,0 0-47-15,-119-3-27 0,91 9-12 0,5 3-9 16,-3 3-3-16,4 0-7 0,0 5-8 0,3-3-13 0,4 1-5 16,-1 0-7-16,5-2-2 0,1 1 2 15,5 1-4-15,1 0-2 0,4-1-5 16,0-1-7-16,4-2 1 0,3-1 1 0,4-1 0 15,2 0 6-15,2-1-4 0,5-1-3 0,1-3 2 16,-1-3-1-16,8-1 3 0,-4 0-6 0,4-4 9 16,-2-3-5-16,-1-1-4 0,-3-3 6 15,5-1-9-15,-4-1 2 0,-1-2 5 0,-2 1 4 0,0 1-6 16,0 1 0-16,-2 2-6 0,-4 2 1 16,0 2-1-16,-3 2 5 0,-5 3-1 0,2 1-8 15,-4 0 3-15,2 2-3 0,-4 4 7 0,4 2 3 16,-4 3 2-16,1 2-5 0,1 2-8 15,-2 2 1-15,-1 0-2 0,-1 0 5 0,0 0 6 16,1 0 2-16,-1 1-4 0,0-3-4 0,1-3-4 16,3-1 1-16,-2-5 2 0,-1 0 7 15,0-2 0-15,0-1-7 0,4-3 3 16,0 0-5-16,1-3 4 0,0-4 9 0,4-3-5 0,5-2 1 16,-3 0-2-16,2-5-9 0,2 0 7 0,-1 0 1 15,3-1 4-15,1 1 7 16,1 0-4-16,1 2-5 0,1 2-6 15,5 3-1-15,-2 3-2 0,-1 3 10 0,-3 3 3 16,-2 1 0-16,-5 0 4 0,-1 0-5 0,1 3 1 0,-3 4 6 0,1 2-3 16,-2 1 3-16,-2 4-6 0,-1 0-2 0,0 1 3 15,1 0-3-15,-5-1 9 16,4 0 2-16,-3-2-7 0,3-2 1 0,0-3-3 16,-3-1-3-16,4-6 8 0,1 0 2 0,-2 0 4 0,5 0-4 15,1-8-2-15,0-1-9 16,5-3-5-16,-6 0-6 0,5-3-22 0,-5 0-17 15,-1-2-45-15,1-2-72 0,-2-2-172 0,-1 5-953 16,-3 4-490-16</inkml:trace>
  <inkml:trace contextRef="#ctx0" brushRef="#br0" timeOffset="225492.2587">16499 17145 2139 0,'0'0'243'15,"0"0"7"-15,0 0-15 0,0 0-13 0,0 0-25 0,0 0-47 0,0 0-46 16,0 0-40-16,0 0-24 0,0 0-13 0,0 0-2 16,0 0 0-16,0 0-11 0,-124-34-1 15,104 53-6-15,2-2-4 0,7 3 11 0,3-2-12 16,5 2 2-16,3 0-4 0,0 0-2 0,6 0 3 15,5-2-3-15,3-1 4 16,3 0-2-16,5 0 2 0,0-4-3 0,5-2-8 0,-3-3-6 16,5-2-4-1,0-5-1-15,-4-1 3 16,1 0-5-16,-2-10 1 0,1-1-2 0,-5-6 3 16,-3-3 7-16,0-1 4 0,-4 0 10 0,-1-3-1 0,-5 0 6 15,1-2-7-15,-5 0 0 0,-2 1 5 0,-1-1-2 0,-1 1 7 0,-7 0-4 0,-4 1-7 16,-1 3-2-16,-4 4 0 0,2 1 6 15,-5 5 5-15,2 1-6 0,4 4 4 16,4 1-7-16,1 1 1 0,7 4 0 0,2 0-1 0,1 0 8 16,9 1-6-16,4 4 6 0,8 0-7 15,8 0-4-15,9-1 7 0,4-3-3 0,8 0 6 0,6-1-3 16,0 0-3-16,-1-5 4 0,-4-2-5 0,-2-3 2 16,-3-3 4-16,-5 0-5 15,-5-4 9-15,-1-4-7 0,-7 0 0 16,-6-2 6-16,-5 2-1 0,-6 1 8 0,-4 1 1 0,-7-1 0 0,-1 4 10 15,-3-1 0-15,-6 4 3 0,-7 4 3 16,-1 5-7-16,-4 4-3 0,-3 0-6 16,-3 11-12-16,-1 3 4 0,1 6 3 15,3 3 4-15,3 5 2 0,2 5-4 0,6 2-6 0,6 7-5 16,1 2 0-16,6 1 0 0,0 5 2 0,0 3 1 0,6 1 2 16,-1 2-6-16,2 4-5 0,1-1-3 15,2 0 2-15,-3-2 1 0,5-2-1 0,-1 1-10 16,-3-4-13-16,2-4-24 0,-4-8-26 15,2-9-20-15,-5-6-28 0,2-7-47 0,-2-2-91 0,0-2-263 16,1-4-682-16,-3-3-131 0</inkml:trace>
  <inkml:trace contextRef="#ctx0" brushRef="#br0" timeOffset="225730.1402">17051 17524 1988 0,'0'0'366'0,"0"0"-25"0,0 0-91 0,0 0-61 15,0 0-70-15,0 0-54 0,0 0-14 0,0 0-12 16,0 0-3-16,0 0-8 0,132-34-13 16,-90 30-1-16,4-1-10 0,1 0 2 0,1-2-7 15,-1 1-28-15,4-1-37 0,0 0-69 0,2 1-109 16,-12 0-308-16,-13 3-1044 0</inkml:trace>
  <inkml:trace contextRef="#ctx0" brushRef="#br0" timeOffset="226655.6846">17982 17520 2779 0,'0'0'97'15,"0"0"5"-15,0 0 26 0,0 0 12 0,0 0-7 16,0 0-50-16,0 0-29 0,0 0-11 15,0 0-10-15,0 0-11 0,122-77-1 16,-80 56-10-16,5 0-1 0,1-1 7 0,5-5-15 0,0 2 12 16,0-8-7-16,2 0-3 0,0-5 15 15,-1 0-10-15,-3-2 4 0,-2 0 3 0,-6-3-11 16,-2-1 5-16,-3 0-1 16,-8 3-1-16,-3 2 4 0,-8 3 1 0,-3 2 6 0,-7 9 0 15,-3 6 7-15,-4 4-1 0,-2 5-3 0,-3 4 1 0,-5 4-10 16,-4 2-1-16,-3 3-8 0,-7 9-5 15,-4 6 4-15,-5 7-3 0,-1 7 5 0,1 6 2 16,-2 5-10-16,5 2 4 0,3 3-6 16,4 4 0-16,4 0 7 0,7 2-6 0,4-1 5 15,8 0-6-15,4-6 3 0,14-7-5 0,5-4 0 16,7-5 7-16,5-7-10 0,7-5 11 0,1-8 0 16,2-4-12-16,-3-7 16 0,1 0-13 0,0-8 1 15,-3-5 11-15,-1-4-15 0,-2-4 13 16,-1-4-6-16,-3-2 2 0,-4-4 8 15,-1-2-4 1,-4-4 3-16,-2-1-3 0,-6-7-4 0,-2 1 5 0,-3-2 2 0,-1-1 1 0,-3 1-3 16,-4 3 3-16,-1 0-4 0,-4 4-4 15,0 3 5-15,0 3-4 0,-5 8 2 0,0 6 3 0,0 7-4 16,1 2 3-16,2 7-3 0,-3 2-4 16,4 1 4-16,-4 7-6 0,-1 7 4 0,-2 8 2 0,1 6-3 15,-1 4 0-15,4 2 2 16,2 0-3-16,2 2 5 0,1 0 1 0,-1 3-3 0,2 0 1 15,3 0-3-15,0-1-9 0,3 0-9 0,-3-3-8 16,2 0-30-16,3-5 1 16,1-6-10-16,3-8 7 0,1-6 28 0,1-7 4 15,2-3 17-15,1 0-4 0,0-6-11 16,2-5 8-16,2-1-3 0,-1-6 5 0,2-2 12 0,-2 1-3 0,3-1 4 16,-2-2-4-16,3 1 4 0,-1 0-3 15,2 1 1-15,-2 2 8 0,1 1-8 16,-2 5 8-16,-4 0-1 0,0 4-5 15,-7 3 14-15,-1 4-7 0,-1 1 6 0,-4 3 5 0,1 5-11 0,0 4 10 16,-1 1-4-16,-1 4 2 0,3 2 6 16,0 2-5-16,2 0-1 0,0 3-6 15,6 0-2-15,1-2 1 0,5-1 0 16,2-2 5-16,5-2-3 0,1-4 5 0,3-5-6 0,2-3 1 0,1-5 7 16,3 0-8-16,0-1 5 0,-3-5 3 0,0-3-17 15,-3-2 10-15,1-4-1 0,-1-3-6 16,-3-1 17-16,-1-2-7 15,-3-1 4-15,-3 0-1 0,-3-3-1 0,-2 0 16 16,-4-2-1-16,0 1 16 0,-5 2 0 0,-1 4-7 0,-6 5-1 0,-4 3-11 16,1 4 0-16,-1 2-4 0,-7 3-4 15,-1 3-1-15,-3 0-8 0,-5 6 0 0,-2 4-5 16,-1 4-3-16,-3 0 8 0,1 6-5 16,1 3 6-16,4 2-4 0,3 3-10 0,5-2 3 0,1 2-4 15,6-1 6-15,2 4 5 0,5-2-5 16,5 1 2-16,6-4-7 0,3 0-5 0,4-4-6 15,5-1-7-15,1-3-3 0,2 0-16 0,-3-6 1 16,2-3-14-16,0-4-23 0,-3-4-11 16,1-1-39-16,-7 0-41 0,-1-7-79 0,-3-2-217 0,-5-1-694 15,-8 5-245-15</inkml:trace>
  <inkml:trace contextRef="#ctx0" brushRef="#br0" timeOffset="226939.329">18625 16968 2497 0,'0'0'130'0,"0"0"25"0,0 0 12 16,0 0-1-16,0 0-29 0,0 0-34 0,0 0-33 15,0 0-13-15,0 0-13 0,0 0-11 16,0 0-4-16,153-20-16 0,-115 15-5 0,3 0 1 16,2 0-4-16,2-1 5 0,2 1-6 0,2 0-17 15,3 0-41-15,5 1-76 0,0-3-171 16,-14 2-891 0,-12 2-563-16</inkml:trace>
  <inkml:trace contextRef="#ctx0" brushRef="#br0" timeOffset="227776.4153">21714 17016 3102 0,'0'0'89'0,"0"0"12"16,0 0-5-16,0 0-29 0,0 0 4 15,0 0-12-15,0 0 1 0,0 0-5 0,-12 119-16 16,10-73-8-16,2 6-14 0,0 0 2 0,2 0-3 0,5 1-4 16,-1 0-7-16,5 1-9 0,0-2-3 15,1-2-1 1,0 0 4-16,-2-11 8 0,1-1-2 0,-1-14 13 15,-4-5-11-15,2-3-9 0,0-2 17 0,-1-1-24 16,-3-2 28-16,0-4-11 0,-2-4-17 16,-2-3 18-16,-6-13-28 0,-5-10 21 0,-2-8 1 0,-4-5-1 0,1-7 8 15,0 0-5-15,-2-4 0 0,-2-3 1 0,2-6-2 0,-1-5 9 16,-2-2 5-16,1-5-7 16,-1-5-1-16,3 2-8 0,2 0 0 0,4 4 3 0,5 5 4 15,5 6-3-15,2 8-4 0,10 7 1 0,7 5-6 16,4 6 2-16,2 8 4 0,8 4-7 15,7 4 7-15,1 7-3 0,2 3-3 0,3 4 7 0,-1 0-6 16,-1 9 8-16,-3 5 1 16,-2 4-6-16,-6 5 3 0,-3 4-6 0,-4 4 2 15,-4 1 2-15,-3 4 0 0,-5 0 3 0,-6 2-2 16,-2-1 0-16,-4-4-4 0,-8 0 1 16,-2-5 3-16,-9 0-2 0,0-3 9 0,-4 0-7 0,1-5-5 0,-5-2 5 15,5-3-2-15,-2-3 6 0,-1-3 7 16,2 2-4-16,3-6-1 0,0 1-7 15,1-2-5-15,6-4 0 0,1 2 7 0,-1-1 7 16,6-1-1-16,0 0-5 16,4 0-17-16,0 0-18 0,2-1-23 0,1-1-37 0,0-1-66 0,0 0-129 15,6 0-500-15,-4 2-962 0</inkml:trace>
  <inkml:trace contextRef="#ctx0" brushRef="#br0" timeOffset="233134.3126">22482 17393 1141 0,'0'0'261'0,"0"0"52"15,0 0 8-15,0 0 9 0,0 0-56 16,0 0-76-16,0 0-51 0,0 0-34 0,0 0-14 16,0 0-23-16,0 0-18 0,-69-46-14 15,76 37-12-15,3-1-4 0,4-2-6 0,6-2 2 16,7-1-4-16,4 2 3 15,2-1-2-15,9 2-7 0,-3 4 3 0,1-1-11 0,0 5 0 16,-2 3-1-16,-3 1-3 0,1 6 1 0,-3 5-1 16,-3 4-6-16,-1 1 6 15,-4 1-6-15,-3 1 3 0,1 4 5 16,-7 1-5-16,-4 2 3 0,2 2-8 16,-9 0 0-16,2 0 1 15,-7 3 0-15,0-5 7 0,-6 3-2 16,0-5 3-16,-8-2-5 0,3-3-1 0,-1-3 2 15,-5-2-4-15,3-1 7 0,-4-1 3 0,4-2-9 16,-3-4 7-16,5-3-4 0,-2-2 0 0,1 0 10 0,2-5-8 0,2-1 6 16,6-1-6-16,2-5-6 0,0-2 1 15,9-4-1-15,7-4 4 0,5 1 3 0,7-3 1 16,5-3-4-16,2 1-2 0,7-3-3 0,3-2 4 0,1 0 6 0,-1-1 0 0,2 0 5 0,-4 1-4 16,-3 2-3-16,-5 3 0 0,-4 3 1 15,-1 6-3-15,-8 5 4 0,-5 3 0 0,-5 5-6 0,-7 3 9 16,-2-1 0-16,-2 2 6 0,0 0 5 15,-4 6-7-15,-6 5-3 0,-2 4-6 0,-7 3 1 0,0 3 1 16,-2 2 4-16,0-1 2 16,3 1-5-16,6-2 1 0,3 0-8 0,1-2-3 15,6-3 4 1,2-1 0-16,0 0 3 0,7-1-2 0,2-2-4 0,4 0 1 0,-1-2-3 16,7-4 4-16,0-1 3 0,2-4-9 0,0-1-9 0,0-2-7 15,1-7-6-15,2-2 0 0,-2-3 6 16,-3 0 8-16,1 0 3 0,-5 0 3 15,3-2-1-15,-5-2-1 0,5-1 5 0,-6 1 0 0,1 2 11 16,-3 2-2-16,-1 0-2 0,0 3 1 0,-2 0-4 16,-2-2 1-16,1 1 9 0,-3 0-3 15,4 0 1-15,-4 2-3 0,3-3-7 0,-2 0 3 16,2-2 1-16,-1 1 8 0,4-2 1 0,1 0-2 16,0 0-6-16,2 1-3 0,2-1-1 15,-2 2 1-15,1 1 8 16,-2 2 1-16,1 3 0 0,-2 0 4 15,-2 2-4-15,1 0 4 0,-3 3 10 0,-3 1-4 0,-1 0 3 0,-2 2-8 0,0 0-9 16,0 0 1-16,0 5 0 0,0 2 6 0,0 6 10 16,1 5 0-16,-2 5-1 0,1 5-4 0,0 3-11 15,0 3 4-15,0 3 2 0,0 3 3 16,0 5 3-16,2 3-7 0,5 0-6 16,-1 0-4-16,1 0 4 0,2-2-2 0,-3 2 4 0,-2 1-1 15,-1-1-10-15,1-8 2 0,-4-5-13 0,1-7 2 16,-1-5-7-16,-1 0-26 15,-5-1-26-15,4-2-43 0,-1-2-42 16,-3-2-37-16,3-5-83 0,-3-4-220 0,4-4-607 16,0-3-97-16</inkml:trace>
  <inkml:trace contextRef="#ctx0" brushRef="#br0" timeOffset="233905.715">24304 17217 2209 0,'0'0'206'0,"0"0"-19"0,0 0-17 0,0 0-12 0,0 0-50 16,0 0-35-16,0 0-31 15,0 0-12-15,0 0-1 0,0 0-7 0,0 0 0 0,0 0-1 16,148 14-3-16,-114-13 2 0,2 0-6 16,-2-1-5-16,-1 0 2 0,3 0 0 0,-4-2 4 0,-1-2 0 15,-2 0-5-15,-3-2-5 0,0 0-3 16,-4-3 4-16,0 1 0 0,-3 0 4 0,0 1 0 15,-7 1-6-15,-1 2 7 0,-4 0 7 0,-6 1 13 16,-1 1 12-16,0 1-4 0,-3 1-7 16,-5 0-16-16,-4 0-16 0,-5 1 0 0,-3 4 7 15,-1 3 2-15,-1 2 7 0,-3 1-5 0,1 0-9 16,4-1 0-16,0 1-2 0,6 1 0 31,3-1 2-31,5 2 0 0,2 0 1 0,4-2-5 0,0 2-1 0,4-1 0 16,5-1 4-16,3 1 0 0,6-3 1 0,0 3-5 15,2 0-6 1,1 0 4-16,1-1 1 0,-2-1 5 16,0 2-3-16,0-2-3 0,-2-2-5 0,-2-2-6 0,3-4 4 0,-2-2 5 0,-3 0 3 15,3 0 7-15,-3-3-3 0,5-3 0 0,-3-3-4 16,0-3 0-16,0-2 4 0,-1 2 2 0,3-3 1 0,-3 0 0 16,1 0-4-16,-2-5 0 0,3 1 2 15,-3-4 4-15,4 0 5 16,1 0-2-16,1-1-6 0,-3 0-4 0,0 1-2 0,1 1 6 0,-2-1 7 15,-3 4 5-15,0 0 2 0,0 2 0 0,-2 4-6 16,-3-1 5-16,-1 2 1 0,1 2 3 0,-4 2 11 16,0 0-4-16,-3 2-6 0,0 0 2 15,0 2-4-15,-1-1 5 0,0 2 2 0,0 1-4 16,0-1-5-16,0 2-9 0,0 0 0 16,0 0-2-16,0 1 4 0,0 0 1 0,0 0 1 15,0 0-6-15,0 1-5 0,-1 2-4 0,0 4 0 16,-1 1 1-16,-1 2 6 0,0 2 0 15,2-1-6-15,0 1 1 0,0 0-2 0,0 0 4 16,-1 0 8-16,2 0-4 0,0 1-1 0,0 0-7 16,-1-2-4-16,1 1 3 0,0-2 3 0,0-1 6 0,1 1 2 15,2-2-1-15,-1-3-8 0,-1 1 1 16,2-3-2-16,-2-1 1 0,1 0 8 0,-1-1-3 16,-1 0-2-16,0-1 0 0,1 0-4 0,-1 0 2 15,0 0 6-15,1 0 0 0,-1-1 3 0,1 0-9 16,-1-3-5-16,1 1 2 15,-1-2-2-15,2 2 7 16,-1-1-1-16,1 0-10 0,-1-1-9 0,1-1-13 0,-1 1-18 16,0-2-19-16,-1 0-21 0,2 1-42 0,-1 0-68 0,1-1-111 15,-1 3-370-15,0 0-984 0</inkml:trace>
  <inkml:trace contextRef="#ctx0" brushRef="#br0" timeOffset="234263.1358">25653 16842 0 0,'0'0'0'15,"0"0"0"-15,0 0 0 0,0 0 0 0,0 0 287 16,0 0 36-16,0 0-40 0,0 0-22 0,0 0-6 15,0 0-10-15,0 0-11 0,0 0-19 16,0 0-22-16,0 0-32 0,34-84-25 0,-31 78-19 0,-2 2-14 16,1-1-11-16,0 2-17 0,-2-1-17 0,2 2-16 15,-2 1-12-15,1-1-10 0,-1 1-5 16,0 1-8-16,0 0-9 0,0 0-6 0,0 0-6 16,0 4 0-16,0 2 5 0,-1 1-7 15,-1 1-19-15,0 2-41 0,0 1-71 16,-4 1-123-16,3 2-201 0,-2-4-550 0,3-3-48 15</inkml:trace>
  <inkml:trace contextRef="#ctx0" brushRef="#br0" timeOffset="234712.882">25697 16970 1091 0,'0'0'583'16,"0"0"-252"-16,0 0-30 0,0 0 1 0,0 0-52 0,0 0-62 0,0 0-52 0,0 0-29 0,0 0-20 15,0 0-8-15,0 0-8 0,-126 46-15 0,116-33-8 16,1 1-14-16,-2 2-1 0,2 3-13 0,0 0 0 16,4-1 1-16,-1 2-17 0,5-3 6 15,0 1-10-15,1 2-6 0,1-1 3 0,6 1 2 16,0-2 6-16,6 3-4 0,4-3 1 0,4-2-9 16,5-1-4-16,5-3 5 0,8-1-6 0,2-4 7 15,2 1-3-15,6-3-9 0,1-3 0 16,-1-2-5-16,-4-1 5 0,-4-8 10 0,-1-3 3 15,-6-4 8-15,-3-3-4 0,-1-3-1 0,-4-6 2 16,-3-1 1-16,-2 0 7 0,-5-1 4 0,-5-2 0 16,0-3-2-16,-4-1-7 0,-2-1 3 15,-3 0 7-15,0 1 4 0,-2 0 13 0,-2 3-2 16,0 0 0-16,-3 4-2 0,0 4-2 0,-2 6 1 16,0 3-1-16,2 5 2 0,1 4-5 0,2 4-10 15,-1 2-1-15,1 1-6 0,2 0-1 16,-3 8 3-16,1 5-7 0,1 4 0 0,-3 6 0 15,1 6-2-15,3 5 4 0,0 2-6 0,3 0 4 16,-3 4-5-16,4 0-3 16,-2 1 4-16,2 1-5 0,0 1 13 0,0 1-4 0,-1 1-2 15,1 1-11-15,-1-4-22 0,1-1-22 0,2-5-18 16,-2-4-14-16,2-5-9 0,-2-4-23 16,0-7-56-16,-3-6-136 0,0-4-660 15,-1-4-753-15</inkml:trace>
  <inkml:trace contextRef="#ctx0" brushRef="#br0" timeOffset="234985.4805">26235 17111 2443 0,'0'0'163'0,"0"0"-18"0,0 0 3 0,0 0 17 0,130-38-26 15,-95 34-31-15,3 0-29 0,1 3-18 16,0 0-2-16,2 1-17 0,1 0-3 0,0 2-1 15,-4 2-8-15,-1-3-1 0,-5 2 0 0,-7-2-5 16,-5 0 2-16,-7 1-7 0,-2-2-1 0,-4 0-6 16,-6 0 4-16,1 0 12 0,0 0-8 15,-2 0 4-15,0-2-7 0,-2 0 1 0,2-1-4 16,-1 0-5-16,-1-1 3 0,-1 2-10 0,1-1 5 16,-2 0-6-16,3 2-5 0,-1-2 7 15,1 2-9-15,1 0-7 0,0 1-6 0,0 0-40 16,0 0-22-16,0-2-63 0,0 0-150 0,0-2-924 15,0 3-600-15</inkml:trace>
  <inkml:trace contextRef="#ctx0" brushRef="#br0" timeOffset="235635.9403">27922 17002 1475 0,'0'0'676'0,"0"0"-514"0,0 0 51 0,0 0 28 0,0 0-32 0,0 0-12 0,0 0-57 0,0 0-39 16,0 0-23-16,0 0-32 0,0 0-11 15,0 0-8-15,0 0-2 0,0 0 4 0,-1 35-5 16,-9-4 1-16,2 5-4 0,3 0-4 16,1 2 2-16,3 1-11 0,2-1-1 0,-1 0-4 15,4-1-2-15,1-1 5 0,7-5-9 0,1-4 7 16,1-3-4-16,7-6-3 16,-1-7 11-16,1-2-6 0,4-5 4 15,0-4 1-15,0 0-9 0,1-5 7 0,-2-8-6 16,1-5 4-16,-3-2 3 15,3-3 0-15,-2-3 2 0,0-4-5 0,2-2 6 16,0-4-6-16,-1 1 3 0,2 0 4 0,-2 2-9 16,2 4 5-16,-3 4-4 0,2 3-10 0,-2 5 15 15,-2 5-12-15,0 5 7 0,-5 5 8 0,0 2-18 16,-5 0 10-16,-1 9-8 0,0 4 1 0,-1 3 7 0,-4 5-2 0,-2 2 4 0,-1 5-6 16,-2 3-2-16,0-1 2 0,0 2-1 15,-5-1 8-15,0 0-5 0,-2-4 4 16,0-1-2-16,1-5-10 0,-3-2 6 15,0-3-10-15,4-1 0 16,-7-2-3-16,1-3-24 0,-3-4-13 0,0-3-39 0,-4-3-36 0,-2 0-70 16,4-1-277-16,4-2-899 0</inkml:trace>
  <inkml:trace contextRef="#ctx0" brushRef="#br0" timeOffset="235829.5847">27920 16566 2495 0,'0'0'307'0,"0"0"-205"0,0 0 33 16,0 0 15-16,0 0-23 0,0 0-39 0,0 0-50 15,0 0-21-15,0 0-14 16,0 0-4-16,0 0 5 0,0 0-8 0,0 0-21 0,0 0-44 0,63-1-110 16,-55 9-419-16,-5-2-1124 0</inkml:trace>
  <inkml:trace contextRef="#ctx0" brushRef="#br0" timeOffset="237479.9383">29570 16993 552 0,'0'0'326'0,"0"0"26"0,0 0 6 16,0 0-10-16,0 0-30 0,0 0-73 16,0 0-60-16,0 0-38 0,0 0-33 0,0 0-22 15,0 0-14-15,0 0-13 0,0 0 1 0,0 0-2 16,23-46-6-16,-10 42-1 0,2 1-11 0,4 0-3 16,6 1 0-16,0 1-8 0,2 1-2 0,-1 0-12 15,2 4-9-15,-4 5-1 0,0 2-2 16,-2 3 2-16,-2 4-2 0,-4 1-1 0,1 2-8 15,-2 1 0 1,-3 1 3-16,-1 2-3 0,-3 0 8 0,-4-1-4 16,1-1-5-16,-3-2 3 0,-2-2-5 15,0-4 2-15,-7 0 7 0,-1-1-4 0,2-2 7 0,-3-2-6 16,-2-3-2-16,0-1 3 0,-4-4 3 0,2-2 6 16,-2 0-2-16,2-1 5 15,2-5-7-15,-1-3-8 0,2-1 4 0,2-3-4 0,-1 1 5 0,5 0 3 16,2-3-8-16,0-1 3 0,2-4-7 15,3-1 2-15,2-2 4 0,6-2-2 0,5 1 4 0,-1 1-4 0,4 3-6 0,7 0 3 16,-2-1 0-16,5 7 6 16,1 0 5-16,1 3-11 0,0 2 3 0,0 2-8 15,-1 2 4-15,0 3 6 0,-1 2 0 16,-5 0 3-16,1 4-5 0,-2 4 4 16,-2 2-9-16,0 0 1 0,-2 3 5 0,0 1-5 0,-1 4 6 0,-3 2-3 15,-4-1-5-15,4 2 2 0,-5 0-2 0,-5-1 8 16,1 2 1-16,-3-2-4 0,-3 0 3 15,0 1-11-15,-7 0 1 0,3-3-2 0,-4 0-2 16,3-3-4-16,-2-3-6 16,3-2 2-16,-1-5-3 0,4-4 6 0,-1-1 6 0,1-1-3 15,1-4 5-15,0-3-5 0,-1-3-11 0,1-3 8 0,5-3-4 16,2-3 8-16,3 1 10 0,1-1-5 0,1 2 4 16,4-2-7-16,-1-2-1 0,4 1 2 15,0-3 2-15,2 4 7 0,0-1 2 16,1 1-1-16,1 2-4 0,2 3-5 0,-2 2 1 0,-1 3-1 15,4 2 2-15,-4 4 3 0,1 3-4 16,3 1 0-16,-2 0-1 0,5 4 5 0,0 4 3 16,2 2-3-16,0 4 5 15,1 0-9-15,1 1-2 16,4-1 6-16,0-3 0 0,0-1 5 0,3 0 2 0,-1-3-2 16,-1-3-7-16,0-2 2 0,-2-2-4 0,0 0 5 15,-3-6 6-15,-1-3 1 0,-4-1 2 0,-3-2-1 0,-5-3-6 0,1-3 3 16,-3-1 2-16,-1-1 1 0,-4 0 6 0,-3 1 1 15,-8 1-3-15,-2 0 4 0,-1 0 1 16,-11 3 4-16,-6 3 3 0,-7 3-3 16,-5 3-8-16,-6 4-8 0,-5 2-2 15,-3 0 2-15,-2 6 5 0,3 2 5 0,9 2 0 16,3 2 0-16,6 0-7 0,12 2-7 0,5-2 1 16,7 5-4-16,1-1 7 0,11 3-3 0,10-1 1 15,8 0 3-15,4-2-7 0,7 1 10 0,6 0 2 0,-1-2-6 16,1 0 4-16,-1 2-6 0,-4 0-7 15,-1-2 4-15,-1 1-3 16,-5-2 5-16,-3 4 4 0,-2-1-2 0,-2-1-5 0,-6 1-3 16,0-2 0-16,-8 2 2 0,2 2 4 0,-5 0-1 15,-5 0-1-15,1-3 0 0,-6-2-4 0,0-3 4 16,-7 0 1-16,2-2-1 16,-5-2 2-16,-4 0-6 0,2-2-4 0,1-4 3 15,-2-1-2-15,2-1 9 0,2-5 1 0,1 0-9 0,4-2-3 16,4-2-11-16,1 0-3 0,9-3 3 0,6-3 6 0,11-1 8 15,4-2 6-15,7-2 0 0,3-2-1 0,2-3 2 16,2-5-1-16,3-1 5 0,3-1 5 16,-1-4-3-16,3-1 5 0,3-1 16 0,-4 2 8 15,1 3 14-15,-6 5 6 0,-7 2-13 16,-5 5-8-16,-9 4-11 0,-5 4-3 0,-9 3 3 16,-4 4 9-16,-5 2 1 0,-2 4 1 0,-1 0-4 15,-4 1-16-15,-5 0-3 0,-7 3-3 0,-5 8-3 16,-9 3 3-16,-1 5-4 0,-5 3-3 15,0 4 3 1,-2 0-6-16,6 5 3 0,6 3 4 0,2 3-8 16,8 1 0-16,6 1-6 0,4-3-3 0,7-4 5 0,9-1 6 15,11-1 4-15,8-2 5 0,10-3-4 0,3-1-8 0,9-3 0 16,6-3-6-16,1-6 5 0,5 2 7 0,1-5-4 16,1-2 2-16,-1-3-3 0,-5-2-5 0,-1-2 9 15,-9 0 5-15,-7 0 12 0,-11-3 5 0,-3-2-9 16,-3-1 0-16,1 0-7 0,-4-2 7 15,-1 0 13-15,-4 1 6 0,-2 0-26 0,-5 0-6 16,-4 0 0-16,-4 2 0 0,-3 0 0 0,1 0 0 16,-1 2 0-16,-5-2 0 0,0 2 0 15,-2 0 0-15,-2 1 0 16,2 0 0-16,-2 1 0 0,2 1 0 16,2 0 0-16,-1 0 0 0,3 0 0 15,1 0 0-15,-1 0 0 0,2 0 0 0,-2 1 0 16,3 0 0-16,-1 0 0 0,2 0-17 0,0 2-83 0,0-1-59 0,0-1-157 0,0 0-992 15,0 0-532-15</inkml:trace>
  <inkml:trace contextRef="#ctx0" brushRef="#br0" timeOffset="238538.2114">7411 18032 0 0,'0'0'0'0,"0"0"28"0,0 0 499 0,0 0-36 0,0 0-60 0,0 0-48 16,0 0-69-16,0 0-75 0,0 0-50 16,31-131-30-16,-33 117-13 0,-5 3-7 0,-1 1-15 0,-1 2-29 15,-2 4-31-15,-1 1-7 0,-1 3-16 16,-5 5 9-16,-2 8-3 0,0 4-32 0,-4 7 3 16,-2 4-17-16,2 3 6 0,-1 6 17 0,2-1-13 15,2 3 1-15,3 0-13 16,5 0-15-16,4-3 11 15,6 0 6-15,4-4 2 0,3-2 16 16,4-7-10-16,7-3-15 0,-3-7 12 0,1-2-15 0,6 1-13 16,3-1-7-16,7 1-28 0,-2-4-42 0,16 0-34 0,2-2-102 15,11-4-134-15,6-2-207 0,-17 0-528 0,-14-1 115 0</inkml:trace>
  <inkml:trace contextRef="#ctx0" brushRef="#br0" timeOffset="238930.3723">7830 18023 196 0,'0'0'655'0,"0"0"-194"0,0 0-79 15,0 0-33-15,0 0-74 0,0 0-72 0,0 0-60 16,0 0-40-16,0 0-9 0,0 0-16 16,0 0-6-16,0 0 6 0,0 0-17 0,0 0 2 0,122-56-27 15,-94 67-18-15,1 2-6 16,1 4-6-16,-4-1 13 0,3 3-5 0,-5 4 5 0,-1-1-18 16,-2 4-10-16,-5 0 2 0,-1 1 2 0,-5 1 11 15,-4 1 8-15,-1-2-8 0,-4 1-7 0,-1-5-10 16,-2-3 3-16,-6-1 14 0,1-6-1 15,2-4 6-15,-2-1 2 0,-3-5-34 0,-1 0 10 16,1-3-1-16,-1 0-9 16,3-3 34-16,3-6-11 0,-1-2-2 0,5-5-7 0,0 0-8 15,1-3 0-15,3-2 13 0,7-2 17 16,6-1-13-16,-2-1 13 0,6 2-13 16,2-3-11-16,3 3 24 0,0 2-12 0,4 1 10 15,0 3 0-15,0 4-11 0,-3 1 9 0,3 4-15 0,-1 3 21 16,0 3 4-16,-5 2 3 15,1 2 0-15,0 5-26 0,-3 4-4 0,-6 1-5 0,3 2 9 0,-7 1 15 16,-1 3-5-16,-2-2 1 0,-5 2-9 16,-2-2-17-16,-1 2 10 0,0-2-17 0,-1-2 7 15,-3-1-25-15,-3-1-40 0,3-3-15 16,-2-2-78-16,-1-3-107 0,4-1-275 16,2-2-691-16</inkml:trace>
  <inkml:trace contextRef="#ctx0" brushRef="#br0" timeOffset="239170.1559">8390 17699 1266 0,'0'0'222'0,"0"0"-15"16,0 0-42-16,0 0-50 0,0 0-48 0,0 0-77 0,0 0-45 16,0 0-163-16,0 0-453 0,0 0-417 0</inkml:trace>
  <inkml:trace contextRef="#ctx0" brushRef="#br0" timeOffset="239550.3213">8821 17727 1983 0,'0'0'246'0,"0"0"-64"16,0 0-11-16,0 0-13 15,0 0-19-15,0 0-17 0,0 0-24 0,0 0-12 0,0 0-17 16,0 0-7-16,0 0-6 0,0 0-8 0,0 0-9 16,0 0 5-16,128 122-9 0,-112-92-23 0,-2 1 7 15,1 4-29-15,0 4 7 0,-4-1 16 16,3 2-15-16,-3-1 13 0,-3 0-19 0,-2 0-16 16,1-4 0-16,-2 0-6 0,-2-3 4 15,0-4 8-15,-3-4-4 0,1-4-18 0,-1-6-21 16,0-2 16-16,-1-6 0 0,-2-1 32 15,-2-5 19-15,3 0-24 0,-4-3 5 0,4-8-11 0,-1-2 11 16,0-3 13-16,1-3 1 0,1-5 12 0,1 0-9 16,-1-4-4-16,1 0 12 0,4-1-1 15,1 2 5-15,0-1 23 0,4 1-5 0,1 2-2 16,4 4-9-16,0 0-5 0,4 1-3 0,1 5 6 0,2 3 10 16,0 1-10-16,1 4 2 0,0 3-11 15,4 3-5-15,-5 1 1 16,2 1-3-16,1 7 10 0,0 1-9 0,-4 5-9 15,2 1-3-15,-3 2-2 0,-2 4 10 0,0-1 8 0,-4 3 0 16,-3 0-5-16,-2-1-20 0,0 2 8 16,-6-3-13-16,-1-1-7 0,-1 0 14 0,0-3-33 15,0-3 0-15,-2-3-34 0,-1-3-57 0,-2-4-95 16,3 0-317-16,0-3-803 0</inkml:trace>
  <inkml:trace contextRef="#ctx0" brushRef="#br0" timeOffset="239753.4126">9371 17591 2448 0,'0'0'143'0,"0"0"17"0,0 0 17 16,0 0-11-16,0 0-42 0,0 0-49 0,0 0-42 0,0 0-16 16,0 0-11-16,0 0-8 0,0 0 2 15,0 0-3-15,0 0-4 0,44 35-1 0,-32-20-13 16,6 0-28-16,-2 1-59 0,-1 0-101 0,1 0-286 15,-5-5-678-15,-4-4-101 0</inkml:trace>
  <inkml:trace contextRef="#ctx0" brushRef="#br0" timeOffset="240555.0463">10058 17802 1986 0,'0'0'200'0,"0"0"10"16,0 0-4-16,0 0 28 0,0 0-38 0,0 0-52 16,0 0-28-16,0 0-31 0,0 0-17 0,0 0-30 15,0 0 13-15,0 0-18 0,0 0 5 0,0 0-1 16,-111 65-20-16,101-47 1 0,1 3-17 0,0 0 6 16,0 3 4-16,2-1-11 0,-1 4 18 15,3-1-21-15,1 1-21 0,3 2 9 16,1-2-5-16,3 1 27 0,5-1 4 0,6-1-9 15,2-3-11-15,5-2-18 0,5-4 17 0,2-3-5 16,3-4 11-16,2-5 6 0,1-3-18 0,2-2 19 0,-1-1-17 16,-1-8 0-16,-2-1 29 15,-2-2-17-15,-2-2 13 0,-5-1-3 0,-3-1-16 16,-4-3 11-16,-2 0 0 0,-7-1 15 16,-1 1 3-16,-5 0-1 0,-1 0-4 0,-1 2-15 15,-2 1 5-15,-4 3-4 0,-1 3 18 0,-1 2 10 0,0 4-17 16,-1 3 5-16,1 1-23 0,-1 4-6 15,0 3 16-15,-1 6-8 0,-1 1 11 0,3 3-7 16,1 3-10-16,1-1 1 0,5 2-8 0,3 0 17 16,-1-2 8-16,4 2-3 15,4-2 3-15,9-1-27 0,-2-2-1 0,4-1 4 16,3-2 6-16,2-2 15 0,-3-2-22 0,3-3-2 16,-3-5-9-16,0-1-6 0,0 0 19 15,-3-2 0-15,-1-6 15 0,-3-3 9 16,-1 0-18-16,-4-3 17 0,0 1-26 0,-1-3 19 0,-1 0 17 15,-3-2-16-15,0 1 17 0,1-1-23 0,-3 2-1 16,3-1 1-16,-2 2 2 0,-1 0 12 16,0 3 5-16,1 3 2 0,-3 1-14 0,1 4-22 0,0 0 10 0,-1 4-9 15,2 0 22-15,-1 1 7 0,-1 6-25 16,3 1 13-16,2 4-18 16,0-1 10-16,1 4 11 0,4-1-8 15,1 1 14-15,3-1-12 0,5-1-16 0,3-2 12 16,7-2-5-16,3-2 26 0,5-2 4 0,6-4-5 0,2-1-5 0,1-1-23 0,0-8 17 15,1-1-6 1,-1-2 11-16,-4-5 3 0,-2-1-6 0,-5-1 6 0,-5-3-11 16,-2-1 7-16,-6-3 15 15,-6 0 8-15,-3-1 9 0,-7 1-9 0,-5-2-13 0,-1 0-3 0,-6 3 1 16,-9-2 14-16,-6-1-12 0,-5 4-5 16,0 6-3-16,1 8-14 0,6 7 14 0,5 3 2 15,1 0-1-15,1 3 30 0,4 4-12 0,-1 1-4 16,-2 4-12-1,0 3-25-15,2 3 16 0,-2 4-11 0,2 2 19 16,2 4-7-16,3 2-18 16,2 1 18-16,2 2-16 0,2 3 5 0,5-2 27 0,4 1-13 0,5-1 6 0,1-1-29 15,4-3-10-15,2 0-9 0,0-4 0 0,2-5 1 0,1 0-51 16,0-4-38-16,0-1-112 0,-6-7-269 16,-6-4-902-16</inkml:trace>
  <inkml:trace contextRef="#ctx0" brushRef="#br0" timeOffset="242995.7085">12437 17935 1646 0,'0'0'295'0,"0"0"-49"0,0 0 24 0,0 0-3 0,0 0-46 16,0 0-51-16,0 0-59 0,0 0-44 0,0 0-21 15,0 0-24-15,0 0 8 0,0 0-16 16,0 0 2-16,-82 37 16 0,79-14-17 0,-1 1 18 16,4 0-14-16,1 3-33 0,-1 1 11 0,6-2-8 15,7-1 9-15,2 0 15 0,2-1-4 16,6-2-5-16,3-4-13 0,2-2 6 0,6-2-3 0,1-2 2 16,2-4 24-16,0 0-29 15,1-5 16-15,-2-3-26 0,-2 0-10 16,-3 0 44-16,-2-4-28 0,-7-3 29 15,-1-1-10-15,-7-3-24 0,1 0 15 16,-8-2 4-16,-1-2 8 0,-2-2 14 0,-4-1-3 16,0 2-5-16,0-3-10 0,-4 1-6 0,0 2-6 0,-4-1 11 0,-1 2 10 0,3 2-8 15,0 4 14-15,-1 0-24 0,4 2 4 16,-3 3 0-16,2 1-11 0,3 3 13 0,0 0-9 16,-1 4-6-16,2 2 7 0,0 3-7 0,2 1 5 0,-1 2 18 15,4 1-9-15,3 0 11 0,2 0-12 16,5-1-13-16,3 0 4 0,1 0-3 15,7-3 10-15,-3-1 3 0,6-2-2 16,-2 0-14-16,3-2-9 0,-1-3-2 0,0-1-12 0,-1 0 22 16,0 0 3-16,-6-4-7 0,0-1 23 0,0-2-19 15,-2-2 7-15,-2-2 19 0,-3 0-10 0,-2-3 15 16,-3 0-8-16,1 0-9 0,-4-1 6 16,-1-1-7-16,-2 2 13 0,1-3 6 0,0 1 6 15,0-1-12-15,-3 1-19 0,2 1 7 0,-1 1-9 16,-1 2 18-16,3 0 9 0,-1 2-19 15,0 0 7-15,2 0-10 0,-3 0 1 0,5 1 16 16,0-1-11-16,0 1 12 0,2 0-13 16,0-1-12-16,4 1 7 0,-2 0-4 0,3 0 22 0,-1 1 4 15,5-3-4-15,0 0-17 0,-1 0-14 16,-1 1 8-16,-4 2-7 0,-6 1 17 16,-1 2 10-16,-4-1-15 0,0 0 11 0,2-1 0 0,-3 0-5 15,-1 2 15-15,2-1-10 0,-2 2 10 0,0 3 1 16,0 1-9-16,0 0 9 15,-3 0-11-15,-2 1 0 0,0 6 1 16,0 1-6-16,-1 4 3 0,1-1 3 0,-3 3-6 0,4 2 3 16,-2 5-1-16,3 1 5 0,0 3 1 0,2 3-4 0,1 1-7 15,3 5-14-15,2-1 13 0,5 2-14 0,2-1 19 16,1 0-3-16,2-3-17 0,1-2 16 0,1-1-16 16,-1-6 4-16,4-4 25 0,0-2-20 15,-2-6 10-15,0-3-11 0,-2-3-19 0,3-4 6 0,-4 0 3 16,0-6 16-16,-2-2 2 15,1-3 13-15,0-1-7 0,-3 0-11 0,2-2 0 16,-2 0-8-16,1-2 16 0,-2 2 11 0,-1 1-14 16,0 0 12-16,-2 2-19 0,1 0 1 15,-4 2 23-15,3 2-13 0,-3 2 3 0,2 1-8 16,-3 3-13-16,3 1 14 0,-3 0-4 0,3 1 8 16,-1 4 14-16,2 0-13 0,2 2 3 0,-2 0-14 0,2 1-6 15,1 0 2-15,2 0 9 0,4 0 12 16,-2-1-4-16,4-1 5 0,2-2-9 15,1 0-12 1,2-3 11-16,3-1-5 0,-3 0 8 0,3 0 5 16,-4-4-12-16,1 0 1 0,-2-3-7 0,-2 0 17 0,-1 0 15 0,-6-1 1 0,0 0-2 15,-3 1-20-15,-2-1-7 16,-4 0-1-16,2 0 15 0,-4 3 15 0,-1-1 1 0,0 2 11 0,0 0-14 16,0 0-13-16,-2 2 12 0,-2 0-18 0,2 2 20 15,0 0-7-15,-1 2-24 0,0 2 11 0,1 2-24 16,0 2 17-16,-1 1 16 15,0 0-11-15,0 2 9 0,3 1-14 0,0-2-12 16,0 2 5-16,0-3 11 0,0 2 16 0,1-2 0 16,9 2 4-16,-2-3-22 0,4-1-16 15,3 0 7-15,4-3-17 0,4 2 2 16,2-3-3-16,5 1-23 0,0-4-13 0,5-1-17 0,0 1-11 0,2-1-3 16,-1-4-2-16,1-2 11 0,-4-1 12 0,0-1 4 15,-3-2 39-15,-2 0 13 16,-5-3 18-16,-4 0 26 0,-1-2-8 15,-7-2 7-15,-3 1-9 0,-4-3 7 16,-2 2 11-16,-2-2 14 0,0 0 20 0,0 2-3 0,0 0 14 0,-1 0-20 16,0 3-3-16,0 0 12 0,-2 4-26 15,2 2 12-15,-2 2-17 0,3 2-22 0,0 3-3 0,0 2-11 0,0 0 4 16,0 2 7-16,0 5-2 16,0 4 8-16,3 0-20 0,1 3-12 0,-1 2 3 0,3 4 2 15,0 0 18-15,6 3 5 16,2-1-8-16,7 1-15 0,0-2-6 0,9-2 8 15,2 0-3-15,8-2 9 0,1-4 4 0,3-3-21 0,2-3 7 16,0-4-9-16,-1-3-7 0,2 0 25 16,-2-3-1-16,-5-7 4 0,0-1 1 0,-3-1-5 0,-10-3 6 15,0-3 14-15,-6 0 7 0,-4-3 7 16,-11 0-2-16,1-5-7 0,-6 0 1 16,-1 0 1-16,-8-7-1 0,-5-5 24 0,-1-2-3 0,-4-1-2 15,0 10 11-15,5 4-16 0,1 8 8 16,-2 5 5-16,8 4-9 0,0 3-5 15,2 7-11-15,0 0-14 0,2 0-5 0,2 7-3 0,0 3 4 16,-1 3 2-16,1 1-3 0,0 1 9 0,0 1-14 16,2 0 2-16,4 3 5 0,-3 3-5 0,5 1 8 15,2 4-7-15,-1 2-2 0,1-1-18 16,0 1 7-16,-3-1 9 0,6-2-7 0,-2-1 26 16,-1-2-21-16,0-4-14 0,1-3 6 15,0-3-13-15,-1-3 26 0,2-3 8 0,-2-3-1 0,1-2-10 16,1-2-11-16,2 0 2 15,-1-5 2-15,0 0 10 16,4-4 11-16,-4 2 0 16,5-3-2-16,-1 2-9 0,0 0-9 0,2 0 7 0,2 4 0 0,0-1 14 15,-2 4-7-15,3 1-10 0,-2 0 4 0,-2 0-12 0,1 4 19 0,-1 3 11 16,-3-1-9-16,1 2 11 0,-2-1-21 0,3 0-16 16,-3 0 16-16,2-2 2 0,-2 0 29 0,3-1 5 15,-4-3-1-15,3 1-16 0,-3-2-11 16,-1 0 19-16,4-3-4 0,-5-3 24 15,0-1-3-15,0-1-17 0,-1-3 3 0,-1 1-18 0,1-1 6 0,-5-2 18 16,3 1-9-16,-3 1 1 16,-1 0-21-16,-1 1-14 0,2 1 8 0,-4 1 2 15,1 2 23-15,-2 0-9 0,0 2-5 0,1 1-1 16,-1 0-15-16,-1 2 2 0,2-1-5 0,-1 1 14 16,0 1 5-16,0 0-12 0,0-1-3 0,1 1-38 15,-1-2-18-15,1 0-35 0,2 0-96 16,-2-2-355-16,-1 3-1257 0</inkml:trace>
  <inkml:trace contextRef="#ctx0" brushRef="#br0" timeOffset="244864.4743">16926 17864 1742 0,'0'0'285'0,"0"0"12"0,0 0-39 16,0 0-35-16,0 0-28 0,0 0-54 15,0 0-31-15,0 0-36 0,0 0-32 0,0 0-4 0,0 0-23 16,0 0-8-16,-21-83 15 0,29 89-12 16,1 3 2-16,2 4-13 0,0 4-9 15,3 2 18-15,4 2-6 0,1 5 9 0,0 1-17 0,1 3-14 16,1 2 6-16,-3 2 4 15,2-1 8-15,-1 0 3 0,-3 0 2 0,3-1-13 16,-4-4-12-16,1-3 4 0,-2-3-19 16,0-5 22-16,-4-4-1 0,1-5-14 0,-1-5 25 15,-3-3-21-15,-1-2 22 0,2-9 17 0,-1-4-14 16,0-4 11-16,1-3-6 0,-1-4-13 0,1-3 11 16,-1-3 4-16,2 2 14 0,-2-3 3 15,-3 5-7-15,5 1-8 0,-3 3-18 16,-1 5 0-16,2 3-1 0,-3 4 10 0,5 6 1 0,-2 4-1 0,0 2-2 15,3 3-13-15,-2 8 0 0,4 3 11 0,1 4 2 16,-1 4 12-16,0 5-4 0,4-1-8 0,-2 2-10 16,1 0-10-16,0 0 17 0,2-4-1 0,-2 3 11 15,4-5 2-15,0-5-18 16,0-1 2-16,2-5 2 0,0 0 6 0,-1-5 21 0,3-3-8 16,0-3-2-16,-2 0-11 15,2-3-13-15,-1-5 23 0,-1-3-10 0,-2-2 13 0,0 0 1 0,-4-3-20 16,3-3 13-16,-4 2-6 0,0-1 6 15,-4-2 16-15,-2 0-2 0,-1 1 5 0,-1 0-17 16,-4 1-9-16,0-2 0 0,-2 3 16 16,0 2 15-16,0 0 0 15,-2 1 3-15,-3 1-19 0,-1 2-2 0,1 2 6 0,1-1 0 0,-2 3 10 0,2 2 3 16,-1 1-10-16,2 1-1 0,-3 1-15 16,1 0 7-16,3 2 9 0,-2 0-16 15,0 0 11-15,1 4-26 0,-3 3-4 0,4 2 10 16,-2 3-3-16,1 3 12 0,0 2-6 0,3 1 2 15,0 4-9-15,1 3-4 0,9-3 3 0,0 4-10 16,3-2 19-16,5-1 9 0,2 0-20 0,5-2 22 16,0 0-21-16,6-6 0 0,-1-1 21 0,6-2-11 15,-2-5 6-15,5-1-5 0,-3-5-16 0,1-1 5 16,1 0-2-16,0-5 13 16,-1-2 16-16,-3-1 0 0,0-3-9 0,-4-1-21 15,-2-2 8-15,-1 0-7 0,-5-1 17 0,-2 0 17 0,-4-3-17 16,-2 1 9-16,-6-1-10 0,1 0 2 0,-5 2 9 15,-3 1-6-15,-1 1 18 0,0 2-21 16,-1 1 4-16,-8 1-10 0,2 2-7 0,-4 1 25 0,-3 2-15 16,0 3 9-16,-3 2-11 0,1 0-9 15,-4 1 4-15,1 6-7 0,-1 3 5 16,2 3 8-16,1 2-6 0,3 0 10 0,4 3-6 0,3 2-13 16,5-2 10-16,4 2-10 0,6 0 18 15,11-2-5-15,2-1-13 0,8 0 11 16,6-3-18-16,5-1 9 15,5-2 19-15,2-3-13 0,3-2 8 0,3-2-16 0,1-3-19 16,-1-1 19-16,-2-2-1 0,2-4 31 0,-7-3 0 0,-1-1-2 0,-2-1-8 16,-3-2-18-16,-5-2 16 0,-4-1-9 15,-5-1 21-15,-6-2 3 0,-1 2-12 0,-9 0 10 16,-4 0-12-16,-5 0-1 0,-1 2 24 16,-6 4-15-16,-4 1-1 0,-6 2-10 0,-2 3-20 15,-3 3 6-15,-2 2 5 0,-2 0 15 0,0 3-4 16,0 6 5-16,2 1-4 0,3 3-17 15,3-1-2-15,5 4-5 0,3 0 13 0,8 0 12 16,1 2-10-16,5-2 5 0,10-2-17 0,4-2 3 16,4 0 22-16,7-4-8 0,1-2 7 15,5-4-10-15,0-2-20 0,2 0 12 16,-1-3-2-16,-2-5 10 0,-1-2 19 16,-3-2-13-16,-3-2-1 0,-2-2-9 15,-3-1-3-15,-4-1 4 0,-5-3 16 0,-1-2 11 0,-5 0-8 0,-1-2 8 0,-5-1-12 16,-3-1-3-16,1 1 13 0,-1-6-6 15,-10-1-6-15,-2 2 3 0,-3 3-4 0,5 11 5 16,-1 7 14-16,3 5 4 0,1 3 5 0,2 2-6 0,2 0-12 16,2 3-10-16,-1 5-14 0,1 0 4 15,0 3 16-15,2 3 9 0,0 3-4 0,0 2 5 16,2 4-29-16,0 4-5 0,4 2 17 16,2 2-15-16,2 2 26 0,3 3-11 15,0-2-27-15,2 2 19 0,-1-1-21 0,2 1 15 16,-5-1 20-16,4-3-18 0,-3-2-22 0,-2-1-52 0,0-3-83 15,-2-2-160-15,-3-7-799 0,-3-7-662 16</inkml:trace>
  <inkml:trace contextRef="#ctx0" brushRef="#br0" timeOffset="246600.7621">20560 17991 542 0,'0'0'304'0,"0"0"10"0,0 0 12 0,0 0 3 0,0 0-23 0,0 0-56 15,0 0-53-15,0 0-56 0,0 0-26 16,0 0-20-16,0 0-7 0,37-119-2 0,-25 108-19 0,4 0-4 16,-1 4-21-16,5 2-13 0,-2 4 6 15,5 1-30-15,-2 3 16 0,2 7-10 0,-2 5-11 16,-1 5 5-16,0 3-18 0,-4 2 17 15,1 3 2-15,-2 2-6 0,0 1 14 0,-4 0-22 32,-1 0 2-32,0-1 11 15,-2-2-11-15,-4-2 16 0,2-2-14 0,-5-5-1 0,-1-1 3 0,0-4-5 16,0-4 28-16,0-2 9 0,-4-3 15 16,-1-3-13-16,0-2-28 0,0 0 13 15,-2-3-22-15,1-4 22 0,-1-3 9 0,2-3-34 0,-1-2 14 16,1-2-13-16,2-4 1 0,2-2 25 0,1-2-15 0,0-1 19 0,9-1-17 15,0-2-14-15,2 1 12 0,4 1-16 0,2 0 28 0,4 3-7 0,2 2 0 0,2 2-8 16,-2 1-12-16,4 4 16 0,0 4-14 16,-1 6 9-16,3 2 2 0,-2 3-18 15,-1 4 22-15,0 5-11 0,-1 5-8 0,-1 5 19 16,-1 2-28-16,-1 3 26 0,-2 1-7 0,0 3-14 16,-6 1 16-16,4 1-20 15,-8-1 10-15,0 1 14 0,0-2-11 0,-7-2 2 0,2-2-13 16,-3-4-14-16,-2-2 12 0,0-3-1 15,0-4 28-15,0-3-8 0,-2-4 10 0,-1-3-19 0,0-1-19 0,1-3 21 16,0-6-20-16,-3 1 25 16,2-3 0-16,2-2-8 0,-1-2 5 0,0 0-15 0,2 0 5 15,0-4 18-15,4 0-4 0,2 0 12 16,0 0-15-16,3-1-12 0,2 0 4 16,3 2 0-16,-1 0 17 15,1 4-6-15,2 1 8 0,-2 3-8 0,3 1-9 0,-1 6 1 16,1 3-7-16,3 0 16 0,0 5 6 0,1 5-12 0,1 3 10 15,4 1-19-15,2 4 2 0,0-1 19 0,5 2-9 16,3-1 5-16,2-1-13 0,4 0-27 0,-1-3-7 16,2-2-17-16,3-4 0 0,-2-2 24 0,-1-5 2 15,-2-1 17-15,-3-1 4 0,0-6 4 16,-6-3 4-16,-3-1 13 0,-5-1 12 0,-2-3-3 16,-5-1 11-16,0-1-5 0,-7-1-4 15,-1-2 15-15,-3 0 0 0,-1 0 11 0,-4 1 12 16,-2 1-7-16,1 2 3 0,-5 1-3 0,-3 2-14 15,-3 5 3-15,-1 3-6 0,-3 4-22 16,-3 1-2-16,-3 4-11 0,-4 6-5 0,1 6 13 0,-3 1 5 16,3 1 4-16,-3 6 2 0,5-2-10 0,2 0-13 15,5 0 14-15,1-1-13 0,6-1 18 16,5-1-1-16,3-1-24 16,9-3 24-16,1-3-15 0,8-3 16 15,3-3 16-15,2-4-12 0,7-2 2 0,0 0-7 0,1-6-9 0,3-2 0 0,1-2 6 16,-2-2 9-16,3 0-1 0,-2 0 3 0,-4 0-11 15,1 0-15-15,-3 1 10 0,-5 2-8 16,-1 3 11-16,-3 0 4 0,-1 3-13 16,-6 3 8-16,0 0-14 0,-3 4-4 0,0 5 20 15,-1 1-5-15,-4 4 12 0,2 2-3 0,-3 2-26 0,2 3 7 16,-2 1-7-16,-2 0 16 0,-1 1 4 16,0-2 1-16,1-1 2 0,-3 0-20 15,-5-4 13-15,3-1-13 0,-4-2 1 0,-1-3 19 0,1-2-26 16,3-2 16-16,-2-2-27 15,3-3-17-15,-2-1 26 0,5 0-30 16,1-6 26-16,0-3-2 0,8-2-6 0,1-3 20 0,3-1 0 16,2-3 15-16,5-3 7 0,3 1-3 0,3-1 8 0,1-1-18 15,2 0-3-15,3 0 19 0,-1 1 10 0,2-2 27 16,3 3 7-16,-2 1-5 0,-1-2-12 16,1 2-6-16,0 3 6 0,-6 1-9 15,1 2 7-15,-6 2-8 0,-3 3-19 0,-3 2 11 0,-5 2-15 16,-5 1 9-16,-1 3 20 15,-5 0-18-15,0 4 7 0,-7 3-18 0,-3 5-15 16,-4 2 7-16,-3 4 3 0,-1 2 8 0,-2 3 1 16,0 2 0-16,2-1-10 0,1-1-7 15,3-2 4-15,5 0-9 0,2-1 15 0,6-3 9 0,1-1-20 0,4-3 20 16,11-2-14-16,4-4 0 0,5-1 26 16,6-4-17-16,4-2 8 15,10 0-26-15,2-1-42 0,3-5-45 0,3 0-90 0,4-1-241 0,-14 0-802 16,-16 3-255-16</inkml:trace>
  <inkml:trace contextRef="#ctx0" brushRef="#br0" timeOffset="248843.6828">24650 17929 559 0,'0'0'289'0,"0"0"50"0,0 0 11 0,0 0-25 0,0 0-39 16,0 0-65-16,0 0-51 0,0 0-38 15,0 0-23-15,0 0-8 0,0 0-12 0,0 0-7 0,0 0-16 16,0 0-30-16,-6-78-2 0,-8 78-14 15,0 0 12-15,-5 4 7 0,-4 2-4 0,-4 6-3 16,-3 2-12-16,-2 4-7 0,-2 3 3 16,-2 1 4-16,1 4 14 0,-1 1-9 0,5-1 2 15,5 1-27 1,2-1-15-16,8 0 21 0,3-2-15 0,9-2 18 0,3-1-7 16,2-3-16-16,11-1 6 0,8-4-4 0,1-1 14 15,9-4 8-15,1-2-1 0,8-4 8 16,-3-2-23-16,1 0-11 15,2-7 3-15,-3-2 6 0,-1-3 18 0,-3-1 3 0,-2-3 1 0,-3 0-19 0,-4-5 1 16,-2 0 5-16,-4-3 2 0,-3 1 10 16,-4-1-1-16,0 1-8 0,-8 2 1 15,2 1-10-15,-4 4 13 0,0 2 12 16,-4 5-4-16,-2 2-2 0,-3 5-25 0,-1 2-5 0,0 0-1 0,-4 4 13 0,1 5 9 16,1 4-3-16,-1 2 2 0,-2 4-12 15,5 1-6-15,2 1 6 0,4 3-9 16,2-2 18-16,2 0 10 0,0 0-21 0,9 1 14 0,3-4-13 15,6-2 2-15,4-2 16 0,1-3-15 0,7-3 4 16,3-3-15-16,3-4-11 0,2-2-6 16,-3-1-2-16,2-7 17 0,-3-4 18 0,2-2 8 15,-3-2-10-15,-1-2-18 16,-3-5 9-16,0-2 2 0,-4-3 21 0,1-4 13 0,-2-1-17 0,-3-2 10 16,-3-2-19-16,2-10 8 0,-5-5 0 0,2-1-3 15,-7 5 17-15,-6 12 0 0,-4 11 0 16,0 8 9-16,0 4-1 0,-3 4 4 15,1 4 0-15,0 3-4 0,-1 2-10 16,0 0-16-16,0 8 0 0,-5 5-6 16,-1 5 4-16,-1 4 5 0,3-1 3 0,-2 2 6 0,1-1-8 0,0 3-8 0,0 4 3 15,0 1-11-15,3 7 12 0,0 0-2 16,2 3-15-16,2 2 7 0,2 0-9 16,-1-2 13-16,9-3 12 0,2 0-4 0,2-7 2 15,5-3-20-15,1-7-11 0,2-3 8 0,3-7 0 16,1-5 21-16,2-3-1 0,-2-2-2 15,4-7-18-15,-3-5-12 0,1-5 12 0,1-2-6 0,-4-5 28 0,3-2 3 16,-3-4-10-16,1-5 6 16,-4 1-11-16,0-4 10 0,-2-2 21 15,3-9-10-15,-2-6 9 0,-2-3-26 0,-2 3-12 16,-8 13 11-16,-5 13 4 0,-3 10 23 0,-2 5 10 16,2 4-4-16,0 3-5 0,-3 2-4 0,-1 3-10 0,2 1 0 15,-2 1 3-15,-1 5-3 0,0 7-7 16,-2 2-1-16,3 4-8 0,-3 0 2 15,3-2 19-15,0 5-3 0,1 0 2 0,3 4-11 16,-1 4-18-16,2 3 1 16,-1 4 0-16,1 1 12 0,2 1 6 0,4 0 3 0,2 0-11 0,3-3-11 15,0 0 2-15,5-4-3 0,4-2 19 16,-1-6 8-16,6-3-12 0,-1-4-3 16,4-5-8-16,1-4 0 0,0-3 8 0,2-4-7 15,0 0 6-15,1-4-3 0,1-4-18 0,-1-3 20 0,-2-1-14 16,2-2 12-16,-2 0 20 0,0-4-9 15,-1 0 10-15,0-3-15 0,-5-1-7 0,-1-1 1 0,-3 0 8 16,-3-1 10-16,-5 0 5 0,0-1 7 0,-5 1-15 16,-2-1-12-16,-5 1 19 15,-1 0-19-15,0 4 28 0,-5-1-4 0,-1 3-24 16,-3 4 13-16,-2 3-20 0,-2 2 3 0,-4 5 22 0,0 3-5 0,-2 1-3 16,-2 3 3-16,0 6-21 15,-2 6 2-15,0 1 4 0,0 4 15 0,0 3-2 16,4 2 5-16,3 1-14 0,0 1-14 0,7 2 18 15,5-4-17-15,3 2 15 0,1-2 2 0,9-2-14 16,5-3 19-16,2-2-16 0,6-3 2 16,3-2 16-16,0-5-10 0,5-2 14 15,1-4-9-15,1-2-24 0,1 0 13 16,1-2-4-16,1-4 18 0,-1 0 10 0,-3-3-7 16,0 1-1-16,-2 1-16 0,-1-2 3 0,-4 3-3 0,-1 0 5 15,-4 3 20-15,-2 1-17 0,-2 2 6 16,-3 0-21-16,-1 1-6 0,-1 6 29 0,-2 0-13 15,1 3 13-15,-1 1-8 16,-2 1-21-16,1-1 11 0,-1 1 2 0,0-1 8 0,1-3 10 16,0 0-10-16,1-1-11 0,3-2-22 0,0-1-11 0,0-2-10 15,1-2 13-15,3 0 6 0,0 0-7 0,1-2 7 0,3-4-26 16,-1 0 1-16,3-1 17 0,1-1 10 16,2 0 23-16,-3-2 9 0,5 0-9 0,-1 1 3 15,0-2-6-15,1 0 12 0,-4 0 15 16,2 2-8-16,-2-1 8 0,-3 1-19 0,0 0-3 15,-3 1 4-15,-4 1 4 0,0 0 13 0,-3 2-5 16,-1 2 1-16,-2 1-9 0,-1 1-9 0,-1 1 11 16,-1 0-12-16,-1 0 13 0,-2 5 11 0,4 1-21 15,-3 2 16-15,1 0-14 16,2 2-1-16,1 2 14 0,3 0-11 16,3-1 7-16,3 0-5 0,2 1-13 15,1 0 3-15,6-4-3 0,1 1 12 0,2-2 17 0,2-3 2 0,4-1-7 0,-3-3-29 16,2 0 10-16,-1 0-8 0,-1-5 19 15,-4-4 19-15,1-1-24 0,-5-5 12 16,-2-3-8-16,-3-2 1 0,-5-4 18 0,1-2-6 0,-4-4 24 16,-3-4-4-16,-1 0-7 0,-2-4 18 0,1-9-7 15,-3-4 8-15,-1-2 6 0,1 9-9 16,-2 11-3 0,2 15 1-16,0 7-7 0,0 7-8 0,-1 3-8 0,0 1-10 15,-1 5-6-15,0 7 1 0,1 2-9 0,-2 1 1 16,2 1 16-16,0 0-7 0,-1 5 5 0,1 3-1 0,1 3-23 15,-1 3 5-15,0 4-10 0,-1 3 7 0,1 2 12 0,-3 0-18 16,3 0-2-16,-1-1-25 16,2-2-24-16,-1-5 8 0,1-3 9 15,1-5 36-15,-1-5 10 0,0-6 19 0,6-5-16 0,0-5-4 0,4-2 15 16,1-5-9-16,4-4 16 0,-1-3-4 16,5-3-16-16,1-2 18 0,-3-1-11 0,4-3-2 15,0 2 25-15,1-3-19 0,-1 3 7 0,1 0-11 16,-3 2-10-16,3 2 0 15,-2 4 4-15,0 3 18 0,0 3-2 0,-1 3-15 0,-3 2 15 16,0 2-11-16,-2 5-2 0,-2 4 28 16,1 2-24-16,-4 2 9 0,-2 1-16 0,0 3-4 15,2-1-5-15,-4 1 3 0,0 0 23 0,1 0-1 0,1-2-4 16,0-2-19-16,-2-1-16 0,0-3-12 16,1-1 6-16,0-5-5 0,3-1-18 15,-3-2-62-15,0-2-78 0,2 0-182 0,-3-3-435 16,-4-1-719-16</inkml:trace>
  <inkml:trace contextRef="#ctx0" brushRef="#br0" timeOffset="249551.5072">29152 17955 2566 0,'0'0'58'0,"0"0"22"0,0 0 28 0,0 0 2 16,0 0 1-16,0 0-38 15,0 0-6-15,-133-31-12 0,110 30-15 0,-4 1 3 0,-3 0-33 16,1 0 12-16,3 3 3 0,-1 3-13 16,3 0 2-16,4 2-18 0,2 0-5 15,4 1 18-15,5 1-23 0,2 2 23 0,4 0-4 16,1 0-19-16,2 1 29 0,5 0-20 0,3-1 5 16,3 0 13-16,0-2 4 0,2-1-7 0,5-1-13 15,0-2-8-15,0-1 2 0,4-2 5 31,-1-2 13-31,-1-1-3 0,1 0-2 0,-1 0-10 16,-3 0-2-16,0 0 10 0,1-1-7 0,-4 1 12 16,1-1 0-16,-2 1-19 0,-2 0 6 0,2 0-5 15,0 0 11-15,-1 1 15 0,0 3-9 0,-2 0 8 0,1 2-25 0,0 0-2 16,-1 3 13-16,-2 0-10 16,2 2 12-16,-5 1 6 0,0 1-25 0,-3-2 16 0,2 1-9 15,-1-1 0-15,-3 0 27 0,0-2-12 16,0-1 8-16,0-1-25 0,0-2 6 0,0-1-6 0,0-2 8 0,0 0 20 0,0 0-23 15,0-2 18-15,2 0-14 0,2 0-6 16,3-2 12-16,2-2-6 0,2-1 6 16,6-2 7-16,-2-2-29 0,6-1 16 15,5-3-7-15,-3-2 2 0,5-1 26 16,1-1-11-16,-1-3 12 0,2 2-10 0,3-1 4 16,-2-1 7-16,0 4 15 0,-1 2 13 0,-1 3-5 0,-4 4 1 0,1 2-22 15,-4 4-13-15,-3 1 26 0,-4 1-17 16,1 7 18-16,-3 1-1 0,-2 4-42 0,-2 1 16 15,1 2-18-15,0 2 7 0,-3 0 18 16,-2-1-17-16,4 3 5 0,-2-2-14 0,-3-2-12 0,3 0 18 16,-3-3-10-16,5-2 22 0,0-1-19 15,1-3-21-15,1-1-39 0,0-3-66 0,4 0-57 0,-4-3-218 16,-5 0-888-16</inkml:trace>
  <inkml:trace contextRef="#ctx0" brushRef="#br0" timeOffset="250356.6141">31050 17933 2347 0,'0'0'117'0,"0"0"31"0,0 0 21 0,0 0 24 0,0 0-39 0,0 0-23 0,0 0-46 16,0 0-30-16,0 0-14 0,0 0-30 15,0 0 8-15,0 0-14 0,-126-36 8 0,113 47 9 16,2 3-12-16,2 0 4 0,3 2-14 0,0-1-8 16,5 2 17-16,1-1-8 15,3-1 0-15,10 1 11 0,3-2-19 0,4 0 16 0,9-3 3 16,1-2-1-16,1-1 4 0,0-2-12 15,2-4-3 1,0 0-16-16,-6-2-7 0,1 0 1 0,-5-6 1 16,2-1 8-16,-6-1 3 0,-2-5 0 15,-1-1-6-15,-2 0-10 0,0-2 18 0,-6-2-3 0,0 1 13 16,-2-2 9-16,-3 2-15 0,-4 1 17 0,1 1-18 0,0 2 7 16,-7 0 7-16,2 2-14 0,-4 1 23 0,0 3-17 0,1 2-13 15,3 1 3-15,-2 0-4 0,4 2 21 0,-1 1 1 16,3 1 2-16,1 0-10 0,6 0-19 0,5 0 16 15,2 0-6-15,8 0 15 0,7 2 10 16,4-1-20-16,5 0 14 0,4 1-22 0,2-2-4 16,-1 0 28-16,4-4-20 15,-4-3 14-15,-2-3-5 0,4-7-17 16,2-7 6-16,-4-5 2 0,-7-3 9 0,-11 0 6 0,-10 4 8 0,-7 2 8 16,-5 2 1-16,-3 2 9 0,-2 4 1 15,-3 3 3-15,-3 5 3 0,-2 3-14 0,1 3 1 16,-1 2-12-16,-3 2-8 0,-1 0 9 0,-4 8-10 15,-2 7 5-15,0 3-1 0,-2 7-7 16,-2 3 4-16,9 0-5 0,0-4 7 0,4 4 18 0,2-3 4 0,0 4-10 16,1 7-24-16,-3 5-17 0,1 5-1 0,-2 4 12 15,0 4 15-15,1 1-3 0,-1 1-7 16,3-10-9-16,1-6-5 0,0-5 19 16,3-6-16-16,0 1-10 0,-1-1-10 15,2 2-71-15,-1-2-11 0,-2-1-59 0,4 0-71 16,-3-3-120-16,5-6-492 0,0-8-805 15</inkml:trace>
  <inkml:trace contextRef="#ctx0" brushRef="#br0" timeOffset="250594.0133">31401 18183 1503 0,'0'0'961'0,"0"0"-835"0,0 0 15 15,0 0 24-15,0 0-18 0,0 0-34 0,0 0-38 16,0 0-23-16,0 0 5 0,0 0-20 0,0 0 6 16,0 0-12-16,0 0-25 0,137 1-5 0,-99 0-7 15,6 1 7-15,2-1 10 0,1-1-3 0,3 2 1 16,1-2-23-16,-1 0-18 0,-4 0-8 16,0 0-38-16,-5-2-24 0,-1-2-80 0,0-1-170 15,-16 0-494-15,-6 2-797 0</inkml:trace>
  <inkml:trace contextRef="#ctx0" brushRef="#br0" timeOffset="251127.9159">32615 17890 2634 0,'0'0'173'16,"0"0"-34"-16,0 0-5 0,0 0-32 0,0 0-34 15,0 0-2-15,0 0-5 0,0 0 3 16,0 0-11-16,0 0-11 0,0 0-12 0,0 0-1 0,7 118 3 16,-2-88-16-16,4 2 0 0,-1 3-14 15,-2-2-10-15,1-5 14 0,-1-1-8 0,-2-9 23 16,-3 2-15-16,4 0-15 0,-4 1 7 16,2 0-28-16,-3 0 26 0,0 1 8 0,1-2-6 15,-1 0 2-15,0-1-22 0,2 1 4 16,-2-5 0-1,0 3 17-15,0-3 23 0,2-1-10 16,-4-8 7-16,2 1-15 0,0-7-13 0,0 0 20 0,0 0-13 0,0 0 30 0,-6 0-7 0,-4-8-20 16,-5-10 21-16,-2-10-35 0,1-9 19 15,-2-3 7-15,3-4-21 0,-3-2 17 0,6 1-14 0,3 0-2 16,3 0 12-16,3-1 0 16,3 0 15-16,8 2 2 0,2 0-6 0,2 1-9 15,8 2-18-15,0 6 13 0,1 2-11 0,6 5 22 16,7 1-2-16,7 3-15 15,3 4-2-15,4 4-11 0,-10 6 5 0,-8 7 6 16,-8 3 6 0,-4 0 29-16,-4 2-11 0,2 1-21 0,-2 5 9 0,2 2-24 15,-3 2 23-15,-1 3 8 0,-1 1-10 0,-2 3-10 0,-3 1-16 0,-4 0 12 0,-1 3 3 0,-1 0 11 16,-3 1 6-16,-3 0-12 16,-3 1 7-16,-2-1-16 15,1 1-13-15,-2 0 22 0,0-1-12 16,-3-2 10-16,2 0 2 0,-2-3-14 0,0-1 15 15,2-2-10-15,-4-2 15 0,4-3 4 0,-2-1-15 0,2-2-2 0,-1-2-37 16,0-2-30-16,1-3-38 0,3-1-50 0,0 0-109 0,2-2-369 16,5-1-875-16</inkml:trace>
  <inkml:trace contextRef="#ctx0" brushRef="#br0" timeOffset="251951.5443">33380 17870 1722 0,'0'0'148'0,"0"0"44"0,0 0 25 16,0 0 11-16,0 0-55 0,0 0-41 0,0 0-3 15,0 0-31-15,0 0-20 0,0 0-19 0,66 136-12 16,-58-113 9-16,-3 1-4 0,3 1 4 0,0 1-29 16,-2-1-29-16,2 0 5 0,-1-6-19 15,-1 0 33-15,-4-6 21 0,1 1-31 0,0-2 13 16,2 2-28-16,-3-1-4 0,0 0 19 0,-1-1-7 15,1-7 17-15,2 10-19 0,-3-9-7 0,0 1 18 16,1 0 2-16,-2-1 23 0,2 0 6 16,-2 0-14-16,0 0-10 0,0-6-21 0,0-5-6 15,-3-7-9-15,0-4 7 0,1-3 14 16,-2-3 0-16,4-2 15 0,0-1-17 0,-1 0-8 16,1 2 21-16,3-5-16 0,2 3 21 0,-2-3-4 15,1 1-15-15,-1-3 17 0,2 3-17 0,-1 0 17 16,2 2 0-16,1-1-9 0,-2 3 10 15,2 3-23-15,0 0 5 0,2 3-2 16,-2 2 12-16,2 3 23 0,-4 4-21 0,1 1 6 0,1 2-32 16,0 3-3-16,-3 2 23 0,3 0-15 0,-1 1 22 15,1 6-12-15,0 3-14 0,-1 1 13 0,3 3-8 16,0 0 3-16,-1 5 27 0,-1 1-19 16,0-1 1-16,1 2-17 15,-2-1-12-15,0 0 6 0,-2-3 16 0,0-1 18 16,-2-6-13-16,3 2 19 0,-3-1-27 15,-1-5-2-15,4 8 3 0,-2-7-6 0,-1-1 27 16,2 7 0-16,0-6-11 0,-2-1-6 0,1 0-14 0,-3-6 13 16,0 0 29-1,7 6-8-15,-2 0 6 16,1 0-28-16,2-1-14 0,-8-5 8 0,4-3 4 0,4-4 24 0,0-6 0 0,1 0-2 0,-4-1-14 16,1 0-12-16,0-3 9 15,1-1-5-15,0-3 22 0,4-7 10 0,-3 5-24 16,-8-5 16-16,0 2-16 0,0 2-3 0,0 0 18 0,0 0-11 15,0 6 9-15,0-4-11 0,0 6-12 0,0-3 5 16,0 0-13-16,0 5 28 0,0-2 8 0,0 9-3 0,0-4-5 16,0 4-26-16,0 2 5 0,0-1-5 0,0 6 14 15,0 0 9-15,0 0-9 16,0 0 6-16,0 2-13 0,0 5-13 16,0 4 24-16,0 2-18 0,0 0 33 15,0 0-18-15,0 5-28 0,0-2 18 0,0 5-20 16,0 4 33-16,0-3 12 0,0 7-13 15,0-4-6-15,0-1-16 0,0 1-2 0,0-1 11 16,0 1 0-16,0-1 28 0,0-7-7 16,0 6 18-16,0-7-8 0,0 5-41 0,0-1 34 15,0-1-39-15,0-1 31 0,0-3 15 0,0 2-40 16,0-5 20-16,0 1-22 0,0-8-23 0,0 8-17 16,0-6-72-16,0 0-120 0,0 0-326 15,0-7-873-15</inkml:trace>
  <inkml:trace contextRef="#ctx0" brushRef="#br1" timeOffset="2.10502E6">749 2164 0 0,'0'0'0'0,"0"0"0"0,0 0 270 16,0 0 49-16,0 0-8 0,0 0-8 0,0 0-36 0,0 0-36 15,0 0-35-15,0 0-33 0,0 0-20 16,0 0-13-16,-3-76-7 0,3 71-7 0,0 2-11 16,0-1-20-16,0 2-24 15,-1 1-20-15,1 1-15 0,0 0-9 0,0 0 3 0,0 0-8 16,0 0-3-16,0 0-3 0,0 0-7 15,-1 0 3-15,1 0 3 0,0 1 3 16,0 1 8-16,0 2 0 0,0 0 1 0,0 2 1 0,0 2-4 16,2 0 2-16,0 2-1 0,4 2-3 15,-1-1-2-15,1 3 1 0,-1 2 2 16,2-2 3 0,3 2 6-16,0 2-8 0,-1-2-2 0,0 1-4 0,3-2-8 15,-2 1 6-15,1-2 0 0,-1 0 1 0,1-3 4 0,0 2-1 0,0-1-3 0,2-2 1 16,-2-1-5-16,0-1 5 0,0-2 3 0,2 1 2 15,-1-3 7-15,5 0 1 16,-3-2 3-16,4-2 0 0,1 0-2 0,2-3 0 16,1-4-1-16,3-3-2 0,-1-3-5 0,5-1 3 0,2-4-4 15,0-3 2-15,12-8 4 0,7-5-7 0,9-6-9 16,1-4-2-16,-7 5-8 0,-4 4 4 0,-8 2 8 16,0 0 0-16,0 2 2 0,-2-1-3 0,-4 0-2 15,3 0-2-15,-1 4 2 0,-5 1 0 16,-1 2 4-16,-5 2-6 0,-1 4-4 15,-4 1 2-15,-3 3 2 0,-4 3 5 0,-4 3 4 16,-1 3-2-16,-2 0-6 0,-4 2 1 0,-1 1-5 16,-1 2 3-16,-1 1 4 0,0 0-1 0,0 0 6 15,0 0-6-15,0 0-4 0,0 0 2 16,0 0-7-16,0 0 6 0,0 0 1 16,0 0-3-16,0 0-1 0,0 0 1 0,0 0-7 15,0 0-2-15,0 0-12 0,0 0-23 16,0 2-14-16,-1 2-9 0,1 1-28 0,-1 4-38 15,-2 2-93-15,-3 1-238 16,2-2-602 0,0-3-320-16</inkml:trace>
  <inkml:trace contextRef="#ctx0" brushRef="#br1" timeOffset="2.10569E6">648 2440 1166 0,'0'0'218'0,"0"0"57"16,0 0-19-16,0 0-11 0,0 0-36 0,0 0-70 0,0 0-65 16,0 0-40-16,0 0-25 0,0 0-12 0,0 0 0 15,0 0 5-15,0 0 6 0,0 0 13 16,0 0 2-16,0 5 2 0,0 3-24 0,3 5 28 0,1 3-24 16,8 1-2-16,-2 3 31 0,4 0-31 15,0 1 25-15,-3-1-5 0,5 0-4 16,-2-1 3-16,-1-1 4 0,5-2 5 0,0 0 2 0,1-2-1 15,2-1-2-15,1 1 0 0,0-2 0 16,0-4 5-16,5-1 5 0,-2-2 1 0,5-3 2 16,0-2-3-16,4-2-4 15,1-7-3-15,2-1-2 0,4-5-1 0,10-10-5 16,11-7 0-16,10-7-12 0,6-6-5 0,-9 3-2 16,-1-1-3-16,-6 4 7 0,0-3 1 0,2-2-4 15,-2 2 1-15,-4 0-1 0,-3 1 0 0,-2 3 1 16,-2-1 0-16,-3 0 2 0,-3 3-3 15,0 0 7-15,-2 2-1 0,-4 2-3 16,-5 3 4-16,-3 6-6 0,-2-2 1 16,-5 6 1-16,-4 0-4 0,-2 4 2 0,-5 4-2 15,-2 1 3-15,-4 3 4 0,0 1-2 0,-4 4 2 16,-1-1-1-16,-1 1 4 0,-1 2 4 0,0 0-1 0,0 0 2 16,0 0-5-16,0 0-5 0,0 0-1 0,0 0-1 15,0 0-2-15,0 0-1 0,0 0 1 0,0 0-5 16,0 0-6-16,0 0 3 15,-1 0 3-15,1 0-4 0,0 0 2 16,0 0-4-16,0 0-5 0,-2-1 2 0,2 1-3 16,0 0-7-16,-1 0-20 0,1 0-13 0,0 0-22 0,0 4-21 15,0 6-43-15,0 1-113 16,0-2-494-16,0-1-975 16</inkml:trace>
  <inkml:trace contextRef="#ctx0" brushRef="#br1" timeOffset="2.13476E6">492 5202 0 0,'0'0'0'0,"0"0"0"0,0 0 76 15,0 0 291-15,0 0-25 0,0 0-27 0,0 0-34 16,0 0-14-16,0 0-31 0,0 0-35 16,0 0-24-16,0 0-22 0,-30-55-13 0,27 47-15 15,-2 1-17-15,3 0-18 0,2 7-28 0,-1-5-21 16,-1-1-17 0,-4 0-15-16,4 0-6 0,2 6-5 0,0 0 3 15,0 0 3-15,0 0 6 0,0 0 3 0,0 0-1 0,0 0 3 0,0 1 2 16,1 5 0-16,6-1 3 0,-2 10-2 0,1-7 0 15,2 4-1-15,-1 2-4 0,3-1 0 16,-1 2-1-16,1-1-1 16,5 1 2-16,-4 0 0 0,2 0 4 0,-1-2-1 15,9 9-31-15,3-4 35 0,3 3-36 0,1-4 6 0,1-5 32 16,-4-5-28-16,2-7 32 0,-3 0-1 16,2-10-4-16,-2-3-4 0,4-3-2 0,1-5-2 0,1-3-2 15,0 0-1-15,2-5-2 0,-1 1-2 16,0-1 1-16,-1 0-4 0,1 1 3 0,-4 1-1 0,-2 0-1 0,1 2-1 15,-4 0 1-15,-2 4 0 16,-1 0-3-16,-4 3 7 0,1 3-7 0,-5 1 1 0,-2 3 2 0,0 3-7 16,-5 2 6-16,-1 1-2 0,1 1 0 15,-2 2 6-15,-2 1-7 0,1 1 0 16,-1 0 0-16,0 0-9 0,0 0 3 16,0 0-1-16,0 0-4 0,0 0-1 0,0 0-8 15,0 0-15-15,0 0-5 16,0 1-1-16,0 3-15 0,-1 0-12 0,1 3-35 15,-2 3-54-15,-2 1-100 16,1 2-273-16,1-2-567 0,0-4-117 16</inkml:trace>
  <inkml:trace contextRef="#ctx0" brushRef="#br1" timeOffset="2.1354E6">219 5664 1236 0,'0'0'182'0,"0"0"29"15,0 0 20-15,0 0 9 0,0 0-18 0,0 0-32 0,0 0-47 16,0 0-50-16,0 0-32 0,0 0-19 0,0 0-14 15,0 0-9-15,0 0-6 0,0 0-6 16,-11-47 0-16,11 47 2 0,0 0 7 0,0 0 2 0,0 0 3 16,0 0 3-16,0 0 2 0,1-4 5 15,7 2 1-15,0 0 2 0,-3-1-3 0,3 6-3 16,-1 4-1-16,-3 0-4 0,13 6-7 16,-12-4 4-16,10 6-4 0,-1-1 0 0,-3 0 5 15,5 1-8-15,-3 0-1 0,0-1-1 16,4 0-41-16,0 1 3 0,-3-1 3 0,5-1 3 15,-2-2 41-15,1 0 8 0,7-1 4 16,9-1 1-16,3-7-23 0,8-2-9 0,0-10-1 0,-1-11-8 16,3-2 22-16,-2-7-1 0,2-4-2 15,-3-4 2-15,3-1 1 0,-3 1-2 0,0-3-4 0,0 2-1 16,-4 1 0-16,-4 0-1 0,1 3 1 16,-5 2 0-16,-2 3-3 0,-6 2 1 0,2 2 1 15,-6 3 0-15,-2 3 2 0,-3 1-3 0,-2 2-2 16,1 4 2-16,-6 1-4 0,0 3 7 15,0 2 1-15,-5 0 0 16,2 4 4-16,-3-1-6 0,-2 2 1 0,0 1-3 16,1 0 1-16,-1 1-1 0,0 0-3 0,0 0 1 0,0 0 0 15,0 0-3-15,0 0-1 0,0 0 2 0,0 0-2 0,0 0 0 16,0 0-1-16,0 0 0 0,0 0-7 16,0 0 5-1,0 0 0-15,0 0-1 16,0 0 3-16,0 0-13 0,0 0-9 15,0 0-17-15,0 0-23 0,0 0-3 16,0 1-23-16,0 2-45 0,0 1-121 0,0 0-555 0,0-1-840 16</inkml:trace>
  <inkml:trace contextRef="#ctx0" brushRef="#br1" timeOffset="2.14233E6">5143 8604 0 0,'0'0'303'0,"0"0"30"0,0 0-51 0,0 0 18 0,0 0 3 16,0 0-37-16,0 0-46 0,0 0-55 0,0 0-46 0,0 0-22 15,0 0-16-15,0 0-7 0,13-51 0 16,-13 51-7-16,1-1-8 0,-1 1-6 16,0 0-9-16,0 0-6 0,0 0-9 0,0 0-8 15,0 1-7-15,0-1-6 0,0 1-1 16,0 2 4-16,0 0 8 0,1 1 5 0,2 1 4 0,1 1 3 16,-1 3-3-16,2 0 2 0,0 2 5 0,0 2-2 15,2 1 3-15,0 0-3 0,-1 2-5 16,0 3 1-16,3-1-4 15,-2 3 2-15,-1 2-1 0,2-2-5 0,0 3 0 0,0 1-2 16,-2 1-2-16,2 0 3 0,1-1-2 0,-4 0-1 16,2-2-4-16,-3 0 2 15,2 0-6-15,-1 1-2 0,-1-2 4 0,3-1-8 0,-2 1 5 0,0-1 0 0,0-1-5 16,-1-1 5-16,1-2-4 0,-1-2 2 16,2-1 1-16,-4 0-8 0,3-2 2 0,-1-2 0 15,-2-2 0-15,2 0 5 0,-1-1-2 16,-1-1 1-16,3 1-1 15,-2-2-1-15,-2-2-1 0,-1-1 0 0,1 1 1 16,0-2-2-16,0 0 2 0,-1-1 2 0,0 1-4 0,2-1 6 0,-2 0-3 16,0 0-1-16,0 0 3 0,0 0-7 15,0 0-1-15,0 0-4 0,0 0-6 0,0-2-4 16,0 1-17-16,0-2-21 0,0 1-43 16,0-3-75-16,0-1-125 0,0 1-498 0,0 0-893 15</inkml:trace>
  <inkml:trace contextRef="#ctx0" brushRef="#br1" timeOffset="2.14306E6">5874 8644 0 0,'0'0'66'16,"0"0"332"-16,0 0-15 0,0 0-31 0,0 0-48 0,0 0-51 15,0 0-43-15,0 0-42 0,0 0-32 0,0 0-17 16,0 0-19-16,0 0-14 0,0 0-12 15,0 0-10-15,-16-6-7 0,14 6-7 16,-1 0-4-16,0 0-10 0,1 1-2 0,-2 2-2 16,0-1-6-16,1 3 5 0,-4-1-4 15,4 1-3-15,-3 2 6 0,3 0-10 0,-2 2 0 16,0 0-1-16,3 0-4 0,-6 2 3 0,6 0 0 16,-4 1-2-16,3 0-1 0,-1 0 1 15,0 2-2-15,3 0 3 0,-1 2-5 0,2-3 0 0,-3 2-1 16,3-1-3-16,0 1 1 0,0 1 0 15,0-1-1 1,4 0-1-16,-3 0 1 0,3 0-3 0,1 0 0 0,0 0 0 16,0-1-4-16,0 0 1 0,1-1 0 0,2-1-1 15,-1 1 6-15,0-3-3 0,3 1 0 0,0 0 2 0,1-3-5 16,2 0 3-16,-2-2 4 0,3-3 1 0,-1-1 4 16,2-2 0-16,0 0 0 0,4 0-2 15,-4-5 0-15,3-2-1 0,0-2 1 0,1-2 1 16,-3-1 0-16,1 0-4 0,2 0-5 0,-4-2 1 15,-1 0-1-15,4 0 3 0,-5-1 1 0,0 1 1 16,-1 1-3-16,-3-2 0 0,-1 3 2 0,1-4-1 0,-4-1 6 16,0 3-3-16,1 0-2 0,-2-1 0 15,-3 1-6-15,0 2 3 0,-1-4 1 16,0 1 1-16,0 3 2 0,-2-2-3 0,-2 2-1 16,-2 0-2-16,-2 0 5 0,3 1-4 15,-3 0 2-15,-2-1 0 0,0 2-11 16,-1-1 7-16,-1 1 0 0,0 2-2 0,-2 0 8 0,2 1-7 0,0 1 2 15,-5 2-1-15,6 0-9 0,-2 2 6 16,0-1-2-16,-1 1 0 0,1 0 4 0,-2 2-3 16,1 0-3-16,2 0 0 0,-1 4 2 15,1 2-3-15,1-1 3 0,-1 2-9 16,2 1-19-16,1 1-17 0,-2 1-31 0,2 1-50 16,0 0-71-16,3-3-288 0,0-2-856 0</inkml:trace>
  <inkml:trace contextRef="#ctx0" brushRef="#br1" timeOffset="2.14617E6">12699 7695 0 0,'0'0'0'0,"0"0"0"0,0 0 0 0,0 0 64 16,0 0 208-16,0 0-8 0,0 0-18 16,0 0-40-16,0 0-44 0,0 0-13 0,0 0-24 15,0 0-14-15,-6 41 0 0,9-38-7 0,-1 1 0 16,2-3-2-16,1 1 9 0,-2-2 0 15,2 0-1-15,1 0 0 0,1 1-18 0,3-2-19 16,1-5-12-16,0-1-14 0,5-2-12 16,0-3-7-16,2-2-7 0,2-1-3 15,-1-3 0-15,3-2 3 16,-1-3-7 0,1-3-2-16,2-2-3 0,0-2-5 0,-2 1 9 0,-2-3 0 0,0-3 3 0,0 0 4 0,-4-4-5 15,1-3-4-15,0-1 1 0,0 1-2 16,-3 0 0-16,-2 0 1 0,-1 3-3 0,-1 1 2 15,-1 3-1-15,-1 3 2 0,-6 3 0 16,1 3 2-16,-2 3 0 0,-1 2 2 0,0 2 6 0,0 1 4 0,0 4 10 16,-1 1 6-16,-2 2-1 15,2 5 0-15,-1 2-7 0,-1 2-7 0,0-1-5 16,0 3-10-16,2 0-7 0,-2 0-10 0,-1 4-2 0,-2 4-1 16,-1 3 4-16,-4 3 7 0,-1 1-2 0,1 2 3 0,-2 2-3 15,2 0 0-15,0 2 0 0,0 1-2 0,1 1 4 16,-2 2 0-16,-1 2 2 0,2 2 3 0,-2 2-3 15,2 1 1-15,0 1 1 0,-3 2-4 16,2 2 5-16,-2 0-1 0,3 5 2 0,1 1 4 16,-1 0-4-16,1 2 1 0,1-1-1 15,0 0-5-15,6-3 3 16,-2 1-2-16,3-4-1 0,2-1-3 16,2-3 3-16,-2 2 2 15,2-2 0-15,4-1 7 0,2-1-8 0,-1-1-1 0,2-4-1 0,0-3-5 0,0 0 6 16,3-5-1-16,-1-1 1 0,3-1 5 15,-3-1-5 1,5-2 0-16,-2-1 2 0,-2-1-1 16,4-1 1-16,-3 0 1 0,-2-3-2 0,0 0-1 0,2-3 1 0,1 0 1 15,-2 0-1-15,-2-2 4 0,2 0-1 0,1-2 0 0,1-1 1 0,1 0-1 0,2-6 3 0,-1 0 1 16,0-2-2-16,3-2 0 0,-1-2-3 16,0-2-2-16,2-1-1 0,-1-2 3 0,-1-2-4 15,1-2 2-15,1-1-2 16,0-2-2-16,0-1 0 0,1-3-1 0,-1 1-2 0,-1-2 2 0,1 0-4 15,-2-1 0-15,-1 1-1 0,1-1-7 0,-4 0 6 16,1 1-1-16,-4 1 1 0,-2-2 5 16,1 3-1-16,-6-2 1 0,2 6 1 0,-4 1-3 15,-2 1 3-15,0 3 1 16,-3 0 1-16,-4 2 0 0,0 0-2 0,-2 2 0 0,-1-1-1 0,0 1 1 16,-4 1 1-16,2 1-1 0,-7-1 0 15,0 3-4-15,1-1-2 0,-5 3 0 16,0 2 0-16,0 2 5 0,-2 2-6 0,1 1-1 15,-3 1-2-15,2 3-3 0,-4 5 7 16,0 2 3-16,-2 3 3 0,1 2 0 0,2-1 0 0,3 3-1 0,1 1 0 16,5-1 0-16,4 1 2 15,5-1-2-15,0 2 2 0,7-1-2 0,0 1 0 16,3-1 1-16,1-1 0 0,4-1 3 0,5 0-2 16,2-5 0-16,7-2 2 0,1-3-2 0,8-1 6 15,2-5 1-15,2-2 1 0,-1-5 1 0,2-4-2 16,2-3-1-16,-4-3-1 0,1 0-1 15,0-4 3-15,-1-1-2 0,-1 0 0 16,0-1-1-16,-1-1-3 0,-3 1-1 16,0 1-1-16,0 2 1 0,-2 2 0 0,-3 1 0 15,-1 3-1-15,-1 4-2 0,-4 1 0 0,3 4-1 16,-3 1-2-16,1 4 2 0,1 2-3 16,0 0-1-16,1 5 3 0,3 3-3 0,2 3 7 0,1 3-1 0,-2 4 3 0,3-1-2 15,0 5 1-15,-4 2-2 0,-1 2 1 16,0 2 1-16,-3 1-1 0,-2 3 1 0,-2 2 0 15,0-3 0-15,-7-1 1 0,1-4 0 16,-3-4-1-16,-3-4 2 0,-1-2-2 0,0-5-1 16,-3-4 2-16,0-2-3 0,-3-3 5 0,3-2 5 15,-4-2 3-15,2 0 4 0,-2-3-2 0,3-5-4 16,-3-2-5-16,1-4-2 0,2-3 0 16,3-1-2-16,1-1 0 0,0-5 0 15,3 1-2-15,5-6 0 0,2-2 0 16,5-2 0-16,1-1 1 0,4-2 0 0,2 2 0 0,4-1-2 15,-1-1 0-15,3 3 1 0,1 1-1 16,-4 2 5-16,2 6-5 0,-4 2 2 16,-1 2-3-16,-1 6-5 0,-2-2 5 15,-2 5-2-15,2 0-10 0,-6 4-12 0,3 2-34 0,-3 1-59 0,-2 3-94 16,1 1-251-16,-3 0-682 0,-3 0-377 0</inkml:trace>
  <inkml:trace contextRef="#ctx0" brushRef="#br1" timeOffset="2.14758E6">15432 7289 807 0,'0'0'351'0,"0"0"9"0,0 0-94 15,0 0 14-15,0 0-24 0,0 0-43 0,0 0-44 16,0 0-42-16,0 0-30 0,0 0-26 16,0 0-23-16,0 0-14 0,0 0-9 15,-71-23-1-15,49 38 6 0,-5 5 1 0,1 1 1 16,-2 5-4-16,0 2-6 0,4-1-7 0,2 2-4 16,1 1 0-16,4 0-3 0,0 2 0 0,6-2-1 0,5-1-3 15,2-1-1-15,4-3 0 16,5-5 3-16,4-4-2 0,4-4 5 15,6-4 2-15,2-2 2 0,1-2 4 0,5-4 0 16,0 0 0-16,2-4-1 0,1-4-3 0,0-1-2 0,0-4 0 0,0-3-1 16,-2-1-1-16,-4-3 0 15,2-2-1-15,-4-1-1 0,-2 0 0 0,-1-2-3 0,-4-1-1 16,1-2 3-16,-5 2-2 16,-3-1 0-16,-3 1 2 0,-3 2-6 0,-2 4 2 0,0 1-1 0,-3 6 0 15,-6 2 2-15,1 3-3 0,-3 2-1 16,0 4 0-16,-1 1-3 0,-5 1 0 15,2 4 2-15,-5 7-1 0,0 2-2 0,2 2 4 0,-2 5 0 16,7 0-2-16,3 2 5 0,2 4-5 0,8-1 1 16,0 4 2-16,9 1-5 0,10 1 3 15,4 0 1-15,7 0 0 16,4 0 3-16,5-8-2 16,9-2-3-16,-4-6 0 0,5-3-4 0,0-5 0 0,-1-5 2 15,-3 0-4-15,1-2 0 0,-4-2-2 0,-3-6-2 0,-1-3 3 16,-2 0 5-16,-3-4 0 0,-3 1 5 0,0-4 0 0,-1-1-6 15,-5 0 7-15,0-2-2 0,-3 2 1 0,-5-2 5 16,1 1-3-16,-5 3 1 0,2-2 0 0,-4 3-1 16,-3-2 0-16,2 2 2 15,-3 1-3-15,-2-1 3 0,-1 4-2 0,1 1 2 0,-2 1 1 16,-3 4-1-16,1 0 3 0,0 2 1 0,0 3 0 16,0 1-3-16,0 0-5 0,0 0-8 15,-2 5-1-15,-3 5 2 0,2 2 3 0,-4 6 4 16,3 3 1-16,-3 2-5 0,6 0 3 15,1 1 1-15,1 0 0 0,9 2 4 0,1-2-3 16,7-1-2-16,2-2 4 0,3-3-3 0,4-4 1 16,-1-5 2-16,2-4-3 0,2-1-1 0,-2-4 2 15,-5 0-1-15,4-7 0 0,-3-2 4 16,3-3-2-16,-3 1 2 0,3-5-1 0,-4 1-5 16,0-3 4-16,2 0-1 0,-3 0 1 15,-2-2 5-15,0 2-4 0,-2-1-1 0,-3 1 3 0,0 3-6 16,-3 1 5-16,-5 1 1 0,-1 4 1 0,1 2 1 15,-3 1-1-15,-3 3-3 0,2 1-1 16,0 1 0-16,-2 0-5 0,-1 1-1 16,1 0-4-16,0 0-6 0,-1 0 2 0,5 0 1 0,-1 2 2 0,4 1 8 15,1 3-3-15,-1 1 3 0,2 1 2 16,4 1-5-16,-2 2 5 0,3-1-2 16,0 0-2-16,1 1 6 15,0-1-2-15,2 2-1 0,-4-3 2 0,5-1-3 0,-3-2 2 0,-1 0 1 0,3-1 0 16,0-2-2-16,-3 0 3 15,3-1-1-15,-2-2-1 0,-1 0 6 0,2 0-4 16,-4 0-1-16,2 1 4 16,-1-4-7-16,-2-1 6 0,0-2-1 0,1 1-2 0,1-1 7 0,-1-1-6 15,-2 0 1-15,5-1 0 0,-3-1-7 0,4 0 4 16,1-2-1-16,1 2 0 0,2-2 2 16,0 0-2-16,-2 1 0 0,-1-1 0 0,1 2 2 15,0 0-2-15,0 0 0 0,0 2 0 16,0 0-4-16,3 0 2 0,-5 1 0 0,-1 3-1 0,-4-1 6 15,-2 3-5-15,1 0 1 0,-3 1-1 0,-3 0-6 16,1 0 5-16,-2 2-1 0,2 2 0 16,-2 1 5-16,1 0-2 0,0 4-1 0,2-2 0 15,2 2 1-15,0 1 1 0,0 0 1 16,3-1-1-16,1 3-1 0,7-1 2 0,0-2 1 16,7 0 0-16,2-1 4 0,2-2-3 0,0-2 3 0,0-2 0 15,-2-1-6-15,0-1 5 0,-2-1 2 0,1-5-1 16,-2-1 5-16,-1-2-3 0,-1 1-2 15,1 0 2-15,-3-3-2 16,-2 1 2-16,-2-1 1 0,-4 1 1 0,2 0 1 16,-4 0 0-16,-1 0 0 0,-2 1-3 0,-2-1 2 15,-1 3-4-15,2-1 1 0,-5 0 3 16,2-1-9-16,-3 2 3 0,-2 0-5 0,0 1-5 0,0 0-6 0,0 0-20 16,-1 0-36-16,-2 3-56 0,0-2-134 15,1 1-760-15,0 2-704 0</inkml:trace>
  <inkml:trace contextRef="#ctx0" brushRef="#br1" timeOffset="2.14865E6">19318 7049 1247 0,'0'0'464'0,"0"0"-243"16,0 0-4-16,0 0-26 0,0 0-3 0,0 0-19 15,0 0-37-15,0 0-30 0,0 0-28 0,0 0-25 16,0 0-27-16,0 0-13 0,0 0-7 0,0 0-6 16,-7-29 4-16,7 31 1 0,0 2 4 0,0 3 10 15,1 1-2-15,1 4 7 0,-2 3 8 16,0 3 2-16,1 2 9 0,-1 3 4 15,0 2-4-15,0 4-1 0,-1 0-4 0,-1 5-6 32,0 0-6-32,1 3-3 0,-2 2-4 0,2-1-2 15,0 4 0-15,-1-2 0 16,2-1-2 0,0-3-3-16,0-6-1 0,2-4 1 0,-2-5-3 0,0-6 2 15,2-2-2-15,-1-5-1 0,2-3 1 0,-2-2 2 0,0-3 7 0,-1 0 14 16,2 0 10-16,-2 0 7 0,0-3-4 0,0-3-12 15,0-6-12-15,0-3-7 0,0-6-2 0,-2-2-1 0,-4-4-3 0,2 0-2 0,-1-4-1 0,-2-2 0 0,1-5 0 16,1-1 0-16,1-4 0 0,3-2-4 16,0-2-1-16,-1-4 0 0,4-1-3 0,1 2 2 15,5 1 0-15,3 2-2 16,0 2 3-16,4 0-3 16,1 0 1-16,5 2 2 0,1 4-3 15,4 2 0-15,1 5-4 0,6 2 0 0,-1 8-2 16,3 1-1-16,1 3 2 0,3 6 2 0,-6 4 2 0,1 2-3 0,-4 4 3 0,-3 2-2 0,-2 5-1 15,-4 4 5-15,-1 5-3 16,-2 3 2-16,0 5 3 0,-4 0-3 0,-2 5 3 16,-2 2 3-16,-6 0 0 0,-3 0 6 0,1 3-4 0,-5-4-1 15,-3 0 0-15,-3-3-1 0,2-2 2 16,-4-3 2-16,-1-4-1 0,2 0-1 0,-1-2 1 16,1-2-1-16,3-2 1 0,-3-2 3 0,5-1-3 15,0-1-1-15,2-2 0 0,2 0-5 16,1-2 3-16,0-2 0 15,0 1-2-15,0-1 5 0,4 0-2 16,5 1 1-16,2-1 4 0,1 0-2 0,8 0 1 0,4-3-1 0,2-2-1 16,4 2 0-16,-3-2 0 0,-1 0-2 0,0 3 0 0,-2 0 2 15,-5-1-1-15,2 1 0 0,-1 0 0 16,-5 2-2-16,0 0-1 16,-4 0 1-16,-1 0 0 0,-2 2 1 0,-1 0-1 15,-2 2 0 1,-2-1 1-16,1 2-5 0,-1 1 3 15,-2 0 1-15,0 1-1 0,-1 2 3 0,0 1-1 0,0 4-1 16,-3 0 0-16,-4 2 1 0,0 1 0 0,-2 2 2 0,-1 0 0 0,0 3-2 16,-5 1 0-16,0 1 2 0,-3 3 1 15,-2-2-1-15,-4 3 4 0,0-1-4 16,-2-1 1-16,-1-1 4 0,-1-5-4 0,0 0 1 0,-2-6-1 0,1-1 1 16,-2-2 0-16,1-2 1 15,2 1 0-15,-1-4-1 16,2-1 2-16,0-5 1 0,3 0 1 0,-1 0 3 15,5-3-2-15,0-2-1 0,2 0-1 0,6 0-3 16,2-2 2-16,0 0 0 0,5 0 0 0,-1 0 2 0,3 0-8 0,1 1-6 0,0-1-16 0,2 1-34 16,0-1-70-16,3 1-182 0,1 0-890 0,1 3-575 0</inkml:trace>
  <inkml:trace contextRef="#ctx0" brushRef="#br1" timeOffset="2.22256E6">16079 12466 0 0,'0'0'0'0,"0"0"285"0,0 0 101 0,0 0-5 0,0 0-37 0,0 0-36 16,0 0-23-16,0 0-42 0,0 0-36 15,0 0-21-15,0 0-23 0,0 0-14 0,30-87-15 16,-36 85-23-16,3 1-18 0,-4 1-20 0,-2 0-18 16,-1 0-10-16,-2 7-14 0,-8 4-2 15,-1 4 4-15,-7 3-1 0,0 3 2 0,-1 3-1 0,-2 4 1 16,1 2-4-16,-1 4 0 0,0 2-7 16,0 1-6-16,-2 5 2 15,8 1-4-15,-2 1 2 16,5 0-2-16,8 0-4 0,-2-3-2 15,6-1-3 1,7 0-1-16,2-3 2 0,1-1 0 0,4-2 0 0,7-5-2 16,5-1-1-16,0-5-1 0,4 1-1 15,3-3 4-15,2-3-2 0,2 0 1 0,0-3-1 0,1-4-3 0,2-1 3 0,-2-2-5 0,1-2-3 0,2-1-9 16,-4-3-23-16,6-2-27 0,-5 0-47 0,2 0-83 0,1-4-197 16,-7-2-842-16,-10 3-525 0</inkml:trace>
  <inkml:trace contextRef="#ctx0" brushRef="#br1" timeOffset="2.22331E6">17024 12544 2820 0,'0'0'154'0,"0"0"-17"0,0 0-27 16,0 0-15-16,0 0-8 0,0 0-33 0,0 0-24 15,0 0-17-15,0 0-5 0,0 0 3 0,0 0 5 16,0 0 3-16,0 0 3 0,0 0 0 16,24 138-2-16,-17-105-1 0,-1 2-4 0,-1-1-2 15,0 1-2-15,2-1 1 0,-3-3-4 16,1 0 2-16,1-5-5 0,-3-1-2 0,-1-3 2 16,3-2-3-16,-2-3 1 0,0-3 1 0,-2-2-3 15,1-2 2-15,0-2-2 0,-2-4 2 16,1-1 6-16,-1-2 9 0,0-1 10 0,0 0 11 15,0-5-3-15,0-3-8 0,0-5-10 0,-1-4-9 16,-3-5-7-16,-1-3 2 0,1-7-1 0,0-1-3 16,0-6 2-16,0-3-4 0,3-5 2 15,1-1 3-15,0-4-5 0,5 0 5 0,0 0-6 0,6 3-1 16,2 4 4-16,3 2-1 0,3 4 1 16,3 2-1-16,5 4-1 0,-1 5-2 15,2 4 0-15,3 4-3 0,-1 4 3 0,1 3-1 0,-3 6 3 16,-4 3-1-16,2 4-2 0,-5 0 1 15,-2 8-3-15,-5 7 5 0,0 1-2 16,0 5 1-16,-6 3 1 0,-4 4-2 0,-4 3 3 0,1 4-1 16,-8 1 3-16,-6 0 2 0,1 1-6 15,-3-4 6-15,-2-2-5 0,-1-3 0 0,2-3 4 16,1-3-3-16,3-3 2 0,2-6 1 0,1-2-2 16,3-1 0-16,3-5 0 0,3-1-1 0,0-3 0 15,7-1-1-15,5 0 3 0,1-1-1 0,9-4 4 16,4-2-4-16,3-1 0 0,1 1 3 15,1-1-6-15,-2 3 7 0,-2 2-4 0,0 0-3 0,1 2 4 16,-4 1-3-16,-1 0 4 0,-3 2-2 16,-3 5-2-16,-3 0 2 0,-3 2-3 15,-2 1 2-15,-2 3 0 0,-1 0 0 0,-3 3 3 16,-1 0-4-16,-2 0 5 16,-1 2-5-16,-8-3 2 0,2 3 1 0,-3-3-2 0,-4 1 3 15,0-2 0-15,-4 1-1 0,-2-3 5 0,-2 2-2 16,-2-3-1-16,0 1 2 0,2-1-4 15,-5-2-1-15,2 1 2 0,-2-3-1 16,2-1 0-16,-1-1 2 0,4-1 0 16,-1-2 0-16,0-1-1 0,5 0-8 0,0-1-7 0,4 0-5 0,3-3-14 0,5-4-12 15,-1-1-33-15,7-3-64 0,0-3-108 16,1 2-445-16,5 4-1027 0</inkml:trace>
  <inkml:trace contextRef="#ctx0" brushRef="#br1" timeOffset="2.22386E6">18873 12228 185 0,'0'0'269'16,"0"0"20"-16,0 0-15 0,0 0 43 0,0 0-1 0,0 0-54 0,0 0-41 15,0 0-36-15,0 0-34 0,0 0-16 16,0 0-8-16,0 0-10 0,0 0-13 0,45-57-19 16,-53 56-19-16,-2 1-17 0,-3 0-10 0,-5 1-3 15,-2 5-2-15,-3 1 6 0,0 3-3 0,-4 0 2 16,1 3-1-16,1 2-5 0,-1-3 0 15,3 4-4-15,3-1-8 0,3 1-2 0,3-2-6 16,2 2-4-16,4 0-2 0,4-1-2 0,2-1 0 16,2 2 0-16,0-4 1 0,2 1-3 15,5-1 7-15,5 1-5 0,2-1 3 0,4 2 6 16,4-1-7-16,6-1 8 0,1-1-3 0,3 1-3 16,1-2 5-16,-1 2-7 0,2-2-2 15,-3 2 1-15,-1-2-10 16,-1 2 5-16,-2-1-1 0,-4 0 1 0,1 1 3 0,-5-1-2 0,-2 2 0 15,-2-1-1-15,-1 0-1 0,-4 1 0 0,0-1 0 0,-7 2 0 16,1-3 0-16,-3 0 1 0,-1 1 2 16,2 0-1-16,-6-1 9 0,-2-1-3 15,-3 1 1-15,-1-2 4 0,-1 0-10 0,-4-1 6 16,-1-1-1-16,-4 0-1 0,-1-3 5 0,-3 1-5 16,-1 0 0-16,-2-2-1 0,-2 1-8 15,-1-1 0-15,0-2-9 0,2 0-7 0,-1-1-13 0,4 0-16 16,4 0-20-16,0-2-36 0,5-5-55 15,5-1-128-15,5 2-571 0,4 0-850 0</inkml:trace>
  <inkml:trace contextRef="#ctx0" brushRef="#br1" timeOffset="2.22426E6">19173 12122 2188 0,'0'0'242'0,"0"0"-21"16,0 0-46-16,0 0-10 0,0 0-17 0,0 0-39 16,0 0-33-16,0 0-28 0,0 0-19 0,0 0-10 15,0 0 0-15,0 0 2 0,0 0 7 0,0 0 6 16,-113 43-5-16,97-26 3 0,2-1-7 0,-1 3-5 16,2 2-2-16,-2 1-9 0,-1 3 4 15,-1 2-1-15,1 4-1 0,-4 1 6 16,0 3-8-16,-1 1-2 0,1 1 0 0,0 0-8 0,-1-2 3 15,2 0-1-15,2-4 0 0,-3-1 3 16,2-2 0-16,-1-2 1 0,0-1-1 0,2-1 1 16,0-3-1-16,2-2-2 0,1-3 3 0,1-3-5 15,-1 0 3-15,3-1 1 0,1-3 0 16,-3 0 4-16,4-2-4 16,1 2 0-16,-2-4 0 0,3 1-4 0,0-2 2 15,-1 0-1-15,4-1-1 0,-3 0 2 0,3-2-7 0,0 0-9 0,1 0-17 16,2-1-27-16,0 0-50 0,1 0-105 15,1-2-224-15,3-2-782 0,0 1-499 16</inkml:trace>
  <inkml:trace contextRef="#ctx0" brushRef="#br1" timeOffset="2.2246E6">19888 12216 1596 0,'0'0'1021'0,"0"0"-801"15,0 0-20-15,0 0-36 0,0 0-17 0,0 0-25 16,0 0-34-16,0 0-31 0,0 0-26 16,0 0-21-16,0 0-7 0,0 0 1 0,0 0 0 15,-9-2 11-15,14 20-1 0,-3 0 3 0,4 5 6 16,-2 1-7-16,0 1 6 0,-1 1 0 0,-1-1-5 15,2 3 6-15,-2 0-5 0,-2 1-5 0,2 2 1 16,-2 0-6-16,0 0 0 0,-4 0-1 16,0-1 0-16,-1 0 1 0,0-1-3 0,2-2 1 15,-3 1-3-15,4-3-2 0,1-2 1 0,-3-3 0 16,3 0 1-16,0-5-1 0,1-1-1 16,0-2 0-16,0-3-3 0,1-2-1 0,-1 0-5 0,0-2-14 15,0 0-12-15,0-2-24 16,-1-1-27-16,-1-2-34 0,1 0-42 0,0 0-77 0,1-4-324 15,-1 3-1027-15</inkml:trace>
  <inkml:trace contextRef="#ctx0" brushRef="#br1" timeOffset="2.22501E6">19914 12193 1499 0,'0'0'415'0,"0"0"-79"0,0 0-111 16,0 0-27-16,0 0-29 0,0 0-26 0,0 0-30 15,0 0-29-15,0 0-21 0,114-71-14 16,-87 71-9-16,0 0-3 0,3 6-3 0,5 3-1 16,0 7-2-16,3 0-5 0,1 4-3 15,-2 2-5-15,-1 3 0 0,1 1-2 16,-5 1-2-16,-2 0 0 0,0 1-5 0,-7 1 4 15,-1 1 1-15,-5-1 1 0,-4 0 3 0,-1 0-2 16,-6-2 1-16,0 0 0 0,-6 1 1 0,0-3 2 0,-7 0 1 16,-2-1 1-16,-3-2-5 0,-6 0-4 15,0-3 1-15,-3 0-2 0,-2-1 1 0,-3-4 4 16,-3 0-7-16,-1-1-1 0,-2-2-4 16,-3-2-5-16,0-2 7 0,-5 0-3 0,1-1 2 15,-1-1 2-15,1-1-6 0,1 0-1 16,1-2-1-16,4 1-2 0,3-2 2 15,4 0-3-15,1 0-2 0,5-1-7 0,6 0-5 0,4 0-12 0,5 0-16 16,1-1-26-16,3-3-66 16,1 0-153-16,3-1-871 0,0 1-620 0</inkml:trace>
  <inkml:trace contextRef="#ctx0" brushRef="#br1" timeOffset="2.22557E6">21325 12166 769 0,'0'0'430'0,"0"0"33"0,0 0-81 0,0 0-72 16,0 0-66-16,0 0-59 0,0 0-40 15,0 0-13-15,0 0-22 0,0 0-18 0,0 0-7 16,0 0-16-16,0 0-14 15,0 0-15-15,-8-69-15 0,17 69-8 0,2 0 0 0,5 2 0 0,2 6 2 16,3 3 2-16,4 1-2 16,1 6-2-16,1 1 1 0,3 2-3 0,-1 2 4 15,2 3 1-15,-3-1-5 0,-1 3 0 16,-1 0-4-16,-2 2-5 16,2 0 3-16,-5 1-1 0,-1-2-1 0,-8 2 7 0,-1 0-9 0,-3 1 1 15,-6-2 1-15,-1 1-3 16,-3 1 8-16,-9-2 5 0,0 2 0 0,-9-3-2 15,-1 2-3-15,-7-4-1 16,-2 0 1-16,-2-3-2 0,-1-3-1 16,-6-2-1-16,-1-2-4 0,-2-1-4 15,-5-2 7-15,4-2-3 0,-4-1 2 0,2 0 9 0,-3-2-13 0,4 0 2 16,-4-1-5-16,4-1-4 0,-1 1 7 0,1-2-6 0,3 1-5 0,-2-3-9 0,3 1-16 16,-1 0-16-16,1-2-24 0,2-1-48 15,0 1-78-15,9-2-265 0,8-1-1029 0</inkml:trace>
  <inkml:trace contextRef="#ctx0" brushRef="#br1" timeOffset="2.2262E6">17217 13303 1116 0,'0'0'388'0,"0"0"-73"0,0 0-46 0,0 0 2 0,0 0-19 0,-131 9-61 0,114-6-48 15,5 0-40-15,3-3-20 0,1 1-17 0,4 1-12 16,2-1-9-16,1 0-3 0,1 1-2 16,0-2-6-16,0 1 0 0,0-1-1 0,2 2 0 15,1-1 7-15,7 0 0 0,0-1 2 0,6 0-2 16,5 0-8-16,3 0-5 0,6 0-4 0,2 0-4 16,7 0-1-1,1-1-2-15,9-2-2 0,1-1-4 16,4 0 1-16,7-2-2 0,10 1 1 0,3 1 3 0,8-2-5 15,6-1 1-15,6 0-1 0,3 0-5 16,5 0 3-16,1 3-2 0,8-3 2 0,2 0-2 0,2-1-1 16,3 0 2-16,3 2-3 15,0-4 4-15,1 3-3 0,0 0 1 0,0-1 2 0,0 0-1 0,-2-1 3 0,-3 2-4 16,-5 2 1-16,-2-2 1 0,-6 0-1 16,-2 1 1-16,-7 2 0 0,-7-2-5 0,-8 0 4 0,-9 2-3 15,-7-1 1-15,-8 0 4 0,-9 2-4 16,-10-2 1-16,-8 3-3 0,-8-2-1 15,-10 1 7-15,-4 2 2 0,-5 1 4 0,-2-3 4 16,0 2-8-16,-5-2-6 0,0 2-6 16,-5 0-3-16,-1 1 3 15,-3 0 1-15,-2-1-4 0,-2 1-10 16,0 2-10-16,0 2-18 0,-1 0-20 0,-3 1-27 0,1 2-50 0,-4-1-97 16,5 0-385-16,9-3-1136 0</inkml:trace>
  <inkml:trace contextRef="#ctx0" brushRef="#br1" timeOffset="2.22678E6">17340 13580 1423 0,'0'0'151'16,"0"0"17"-16,0 0 2 0,0 0 47 0,0 0 27 15,0 0-34-15,0 0-60 0,0 0-48 0,0 0-20 16,0 0-12-16,0 0-1 0,0 0-1 16,0 0-1-16,0 0-10 0,-80-7-6 15,81 7-9-15,5 0-15 0,-3 0-3 0,5 0-7 0,-2 0-6 16,5 0 5-16,-1 0-4 0,3 0 1 0,0-1 0 15,1 1-8-15,3 0 6 0,2 0-2 16,3-1 2-16,6 1 5 16,2-2-2-16,6 1 4 0,2-1-1 0,6 0 0 15,4-1 0-15,6 1-3 0,3-1 2 16,4-2-7-16,4 1 2 0,2-2-1 16,5-1-6-16,2 0 6 0,3 0-6 15,5-1 2-15,7 3 0 0,1-1-7 0,3-2 7 0,2 0-2 0,-2 0-3 0,1-1 7 16,-1 2-8-16,0-2 5 0,-2 1 0 0,0-1-2 0,-3 0 2 15,-3-1-4-15,-4 3 2 0,-5-2-1 16,-4 1 2-16,-4-2 4 0,-5 1-1 16,-3 0 6-16,-7 0-2 0,-2 1-2 0,-4 1 1 15,-6 0-8-15,-9 2 6 0,-3-2 0 0,-8 1-1 16,-6 2 8-16,-7 0-7 16,-1 2 6-16,-6 0 5 0,0 2-9 0,-1-2 2 0,0 2-7 15,0 0-4-15,0 0-3 16,-1 0-1-16,0 0 2 0,-3 0-2 0,-1 0 4 0,0 0-2 0,-1 2-2 15,-3 0 1-15,4-1-10 0,-1 1-5 16,1 1-18-16,0-2-29 0,-5 2-41 16,1 0-135-1,0-2-965-15,3 0-599 0</inkml:trace>
  <inkml:trace contextRef="#ctx0" brushRef="#br1" timeOffset="2.26022E6">16882 12873 1929 0,'0'0'134'0,"0"0"-46"0,0 0 35 0,-121-28 6 16,103 23 15-16,6 1 4 0,3 1-13 16,7 2-14-16,0-1-22 0,2 2-30 0,0 0-26 0,1 0-17 15,7 0-6-15,6 0 3 0,7 2 13 16,16-2 6-16,10 1 4 15,18-2-2-15,11-6-10 0,15-4-6 0,12-1-7 0,15-2-6 0,7 0-2 16,14-1-5 0,5 0 1-16,6 3-1 15,5-3-4-15,1 3-2 0,3 1-1 0,1-1 2 0,-3-2 2 0,2 3-1 0,-3-3-1 16,-2-1-1-16,-1 1-1 0,-6 0 0 0,-3 1 1 16,-11 4 0-1,-7-3-1-15,-9 0 2 0,-14 4-1 0,-11 0-3 16,-12 2 3-1,-16 1-1-15,-13 3 2 0,-13 0 1 0,-12 2-4 0,-12 0 1 0,-9 0-1 0,-5 0 6 16,-14 4 3-16,-9 1 2 0,-12 3-2 0,-11 3-5 0,-14-1-1 0,-14 2-2 16,-11 1 1-16,-13 1 1 0,-10 1-2 0,-14 2 3 0,-13 1-3 15,-9 0-1-15,-7 4 2 16,-10 0-2-16,-2 2 3 0,-6 2 0 0,6 2-2 16,6-4 1-16,7 2-1 0,17-4-4 0,18-2 5 0,15-5-1 15,20-1 0-15,19-2 1 0,20-5-2 16,13-2 0-16,17-1-2 0,11-4 0 15,13 0 0-15,17-2 2 0,15-6 2 0,17-4 0 0,19-5 0 16,18-1-2-16,15-6 1 16,17-1 2-16,14-3-2 0,11 1 1 0,8-1-3 0,7 0-1 15,5 2 2-15,2 1-2 0,0-2 3 0,-2 6 2 16,-2-1-3-16,-6 4 2 16,-9 1-3-16,-6 2 0 0,-7 4 2 15,-13 3-1-15,-14 2 4 0,-12 5-4 0,-18 1-2 16,-19 0-2-16,-16 3-1 0,-20 2 2 0,-15 2 0 0,-17 1 2 0,-9 2-1 15,-23 0 0-15,-17 4 5 16,-18 0-2-16,-21 1 1 0,-14 0 1 0,-17 0-5 16,-17-1 3-16,-14 2-4 0,-14-3 0 0,-12 3 3 0,-12-1 0 15,-7 2 1-15,-7-1 1 0,-1 2-2 16,2 0 1-16,2 0-2 0,10-1 2 0,11-2 0 16,10-2-1-16,17-2 1 0,15-4-2 0,19 0 2 0,23-2-3 15,20-2 2-15,19-3 3 0,19 0-3 16,19 0 2-16,14-1-4 0,11-5-3 0,18-3 0 15,15-4 1-15,16-6 3 0,13-4 1 16,16-4 0-16,13-1-2 0,14-1-1 0,10 1 1 0,10-1-1 16,11 0 0-16,4-1 1 0,8 1-2 15,4 0 5-15,4 4-1 0,-1 2-3 0,1 0 4 0,-5 7-3 16,-4-1 1-16,-6 3 2 0,-6 4-3 16,-12 2 2-16,-10 3 0 0,-12 2 0 0,-11 2 3 15,-19 1-4-15,-18 0-1 0,-13 4 1 0,-20 1-3 16,-18 1 0-16,-12 1-2 0,-11 0 1 15,-20 1 1-15,-20 2 1 0,-13 2 1 0,-23 1-1 16,-11 1 0-16,-16 0-1 0,-11 0 0 16,-12 1 3-16,-11-2-2 15,-5 0 6-15,-7 3-4 0,-1-3 2 0,-2 2-1 0,-1 2-3 16,3-2 3-16,3 2-1 0,5 0-2 0,4-1 2 0,5 0 0 16,11-3 0-16,8-1-1 0,9-1 1 15,13-2-1-15,17-3 0 16,15-2 2-16,15-4-2 0,21 0 4 0,16 0 3 0,18-4-6 0,8-6 1 0,20 0-8 15,17-5-1-15,14 0 7 0,16-5-4 16,14-2 6-16,11 0 0 0,15-2-4 16,9 0 6-16,12 1-3 0,10 0-2 15,5 0 0-15,6 3 1 0,1-1-4 0,3 3 3 16,-3 2 3-16,-1 3-4 0,-7 2 6 0,-5 2-4 16,-9 1-1-16,-6 5-9 0,-9 0-36 0,-8 3-52 15,-11 0-93-15,-26 5-255 0,-29-2-893 16</inkml:trace>
  <inkml:trace contextRef="#ctx0" brushRef="#br1" timeOffset="2.26189E6">32033 15483 1152 0,'0'0'273'0,"0"0"-71"0,0 0 38 0,0 0-8 0,0 0-15 15,0 0-21-15,0 0-58 0,0 0-32 16,0 0-30-16,0 0-14 0,0 0-11 0,0 0-5 16,60-19-7-16,-57 24-4 0,-1 1 3 0,1 2 0 15,-3 2 4-15,0 2 3 0,0 5-4 0,2 0 5 16,-4 1-8-16,-1 3-5 16,0 1 2-16,-3 0-10 0,3 2 3 0,0 3-3 0,-2-1-6 15,0 1-1 1,-1 1-5-16,2-2-1 15,-1 0 1-15,1 1-3 0,-1-1 0 16,2-2-3-16,0 0-3 0,-2-1-1 0,4-3-2 0,-1-2 5 16,1-2-5-16,-1-1 5 0,0-4-2 0,0-2-2 15,1-3 4-15,1-2-5 0,0 0 5 0,-1-3 3 16,1-1 0-16,0 0 14 0,-1 0 1 0,1 0 0 0,-2-5 4 0,-1-2-12 16,0-4-3-16,3-4-7 0,-1-2-2 0,0-4-2 15,1-3-2-15,0-3 1 0,0-3-3 0,3-3 3 0,2-5 2 16,-1-3-5-16,4-1 6 0,-1-4-8 0,0 1 4 15,3-1 4-15,4 1-9 0,-1 2 8 16,0 0-5-16,6 3 4 16,1 2 6-16,1 2-6 0,9 4 0 0,0 3-3 0,4 4-5 0,1 4 3 0,-2 5-2 15,1 5 0-15,-3 1 4 0,-4 4-1 16,-1 4 1-16,-4 2-1 0,-3 1 0 16,-6 8-1-16,-3 3 0 0,-1 4 1 15,-7 4 2-15,-2 2 0 0,0 4 2 0,-10 4-3 16,-3 1 5-16,-8 2-8 0,0 2 2 0,-4 0 3 0,-1-1-6 15,0-4 8-15,-1-1-3 0,5-5 0 0,1-2 3 16,3-4-2-16,4-3 4 0,2-1-4 16,4-4 0-16,5 0-2 0,3-3 1 0,0-3 0 15,3 1-3-15,9-2 5 0,6-3-3 0,4 2-1 0,6-2 6 16,4 0-8-16,4 0 2 0,2 0 3 16,4 0-9-16,0 1 8 0,-4 3-2 15,-2 0-1-15,-1 3 6 16,0 3-7-16,-4 0 6 0,-2 1-3 0,-6 1-4 15,-4-1 5-15,-6 2-7 0,-3 0 7 0,-4 0-4 0,-5 3 4 0,-1-1 2 16,-7 1-3-16,-7-1 9 0,-4 3-8 16,-3 1 3-16,-5-4 3 0,0 3-11 0,-4-6 12 15,-2 3-2-15,-1-4-4 0,-2 0 15 0,1 0-14 16,-1-2 4-16,3 0 1 0,2-2-10 0,5-1 9 16,-1-2-6-16,7-3 2 0,-1 1 4 15,6-2-5-15,4 0 0 0,2 0-6 16,5 0-3-16,2-3-20 0,1-3-27 15,2-3-36-15,8-3-66 0,4-2-88 0,6-5-252 0,0 6-747 16,-10 2-248-16</inkml:trace>
  <inkml:trace contextRef="#ctx0" brushRef="#br1" timeOffset="2.2628E6">33283 15402 1672 0,'0'0'386'0,"0"0"-98"0,0 0-17 16,0 0-20-16,0 0-43 0,0 0-65 0,0 0-58 15,0 0-39-15,0 0-24 0,0 0-10 0,0 0 3 16,0 0 10-16,0 0 0 0,-15 2 11 16,15 10-1-16,0 3-2 0,0 1 5 0,0 3-11 15,0 1-1-15,0 3-1 0,0 1-13 0,-3 3 7 16,0-1-6-16,-3 3-4 0,0 1 10 0,-1 0-10 15,0 1 1-15,-1 0-3 16,1-2-7-16,-2 2 3 0,1-2 0 0,1-3 2 0,2-1-1 16,-1-2 1-16,3-4-1 0,1-2-5 0,-1-3 7 15,0-3-8-15,3-2 5 0,2-3 1 16,-2-1 0-16,0-3 14 0,0-1-2 0,0-1 3 16,0-1 0-16,0-5-12 0,-2-3 0 0,2-1-2 15,3-4-8-15,-1-3 5 0,-1-3-4 16,3-1 4-16,-1-5 2 0,1-3-1 15,1-3 1 1,-1-2-6-16,2-2 2 0,0-2-3 0,3 1 3 0,-2-2 2 0,5 1-4 16,-1 2 5-16,0 2-3 0,3 2-4 15,-1 4 7-15,6 1-8 0,-4 4 10 0,2 3 1 0,0 2-10 0,1 4 7 0,-3 3-9 16,2 4-1 0,-3 1 8-16,0 3-6 0,-3 3 2 0,0 0 1 0,-1 0 0 0,-1 3-6 15,-1 5-3-15,0-1 6 0,-1 2-5 16,0 2 10-16,-4 1 1 0,2-1-6 0,-2 1 6 15,-1 1-3-15,2-1 2 0,1 3 2 16,-2-1-8-16,-2 0 7 0,2 0-5 0,0 0 0 16,0 1 8-16,-1-1-8 15,0-1 6-15,0-1-1 0,-1 1-5 0,2-2 5 0,-3 0-6 16,2-1 6-16,-2-1 1 16,1 1 0-16,-1-1 0 0,0-3-4 0,2 3 1 0,-2-2-1 0,1 0 1 15,0 0 3-15,0 0-4 0,2 2 4 16,-2 0-2-16,2 0-6 0,1 0 10 15,-2 2-9-15,-1 0 6 0,2 1 3 16,-1 0-7-16,-2 0 6 0,2 0-5 0,-2 0 2 0,0 0 3 0,-1-1-3 0,-2 0 3 16,0 0-3-16,0-3-1 0,-1 1 0 15,0-1 0-15,-1-1 4 16,1 0 1-16,0-3 2 0,1 1-2 16,-1-1-5-16,-1-1 4 0,0-1-3 0,1 0 5 0,-1 0 2 15,0-1-5-15,-1-1 5 0,1 0-7 0,-3 0 2 0,1 0 3 0,-1 0-2 16,0 0 6-16,-1-2-6 0,0 1-4 15,-1-2 0-15,4 1 0 0,0 0 5 16,0-1 0-16,1 1 2 0,0 0-2 16,2 0-5-16,0 0 3 0,-1 0-3 0,2 0 3 0,1 1 4 15,1 0-5-15,-1 0 4 0,1 1-6 0,0-2-3 0,0 1 8 16,0 0-8-16,0 1 7 0,0-1-1 16,0-1-8-16,0 2 6 0,1 0-5 15,0 0 1-15,-1 0 6 0,2 0-3 16,-1 0 2-16,1 0-4 0,-2 0-2 15,0 0 1-15,1 0-5 16,-1 2-1-16,0-1-10 0,0 1-12 0,0 0-17 16,0-2-24-16,-1 2-31 0,-4-1-51 0,4 1-88 15,-1-2-248-15,1 1-785 0</inkml:trace>
  <inkml:trace contextRef="#ctx0" brushRef="#br1" timeOffset="2.26374E6">33664 15097 0 0,'0'0'0'0,"0"0"0"16,0 0 168-16,0 0 270 0,0 0-49 0,0 0-60 16,0 0-82-16,0 0-57 0,0 0-28 0,0 0-23 15,-35-128-3-15,28 113-22 0,-4-1-12 16,1 4-19-16,-2-2-5 0,-4 0 1 15,2 3-4-15,-3 0-9 0,-5 0-6 0,4 0-8 0,-3 0-6 16,-2 0-4-16,0 2 3 0,-3 0-7 0,2 1-4 16,-3 0-4-16,-2 1-5 0,-1 0 3 15,-1 1-3-15,-2 1 3 0,-1 1-1 16,-3 1-7-16,-11 1 2 0,-8 1-5 0,-7 1 1 16,-3 0-13-16,5 2-4 0,10 6 2 0,0 1-3 15,1 0 14-15,0 2 1 0,-1 1-4 0,3 0 2 16,-3 3 2-16,4 2-4 0,0 1 3 15,3 1-6-15,2 4 2 0,1 0-2 0,2 4 1 16,1 0 3-16,3 3-6 0,2-3 5 16,1 2-5-16,6-2 1 15,-1 2 2-15,0 2-2 16,5 5 3-16,0-2-1 0,2 3-3 16,1 3 3-16,-1-1-10 15,5 0 2-15,-2 0 2 0,1 1-8 16,2 1 11-16,2 0-4 0,1 0-4 0,1 1 6 0,2-1-1 15,2 0 3-15,0-3 5 0,3 0-6 0,-1 0-3 0,6-4 0 0,-2-1-5 0,4-2 4 16,3-1 4-16,5 0 2 0,1-1-3 16,6 0 5-16,3-1-8 0,-1 0 1 0,8-1 4 0,3-1-2 0,0 0 6 0,8 0-8 15,0 0-2-15,3-4 6 0,4 1-6 0,1-2 8 16,4-3-2-16,0-1-10 16,2-3 7-16,2-3-6 0,-2-1-1 0,3-2 3 15,-1-2 2-15,2-2 3 0,-3-3-1 0,0-1 5 16,-7 0-8-16,-4 0 16 15,-7 0 3-15,-2 0-7 16,3 0 3-16,3-1-22 0,3-2-3 0,1 0 1 0,5-1 1 16,1 1 4-16,0-2 4 0,-1-3 2 15,-3 0-3-15,1-1-2 0,-5-1-4 0,-2-2-2 0,-9 3 10 16,-3-2 5-16,-8 5 2 0,2-3 2 0,-3 0-5 16,-1-2-7-16,10-5 1 0,-5 2-10 0,6-4 13 0,-5 0 2 0,0 0-6 0,2-3 7 0,-1-1-20 15,3-1 3-15,-5-3 8 16,-24-1-7-16,0-3 3 0,0 0-7 0,0-2 16 15,0 0 22-15,0 0-1 0,0-2 8 0,0 0-11 16,0 0-18-16,0 1 7 0,0 0-6 0,0 1-12 16,0-1 27-16,0 2-1 15,0 0 4-15,0-1 6 0,0 2-19 0,0 0 16 0,0 0 2 0,0 0 6 16,0 2 5 0,0 0-16-16,0 1-2 0,0-2-7 0,0 2 4 0,0-1-2 15,0 1 3-15,0-6-31 0,0-4-13 0,-41-5-3 16,-18-1-28-16,0 4 13 0,1 8-5 15,3 4-22-15,4 4-12 0,3 7-41 16,2 3-99-16,12 8-314 0,10 2-876 0</inkml:trace>
  <inkml:trace contextRef="#ctx0" brushRef="#br1">19594 12409 1484 0,'0'0'507'0,"0"0"-415"16,0 0 30-16,0 0 9 0,0 0 7 0,0 0-13 0,0 0-37 16,0 0-22-16,0 0-7 15,-122-74-2-15,77 74-4 0,-10 4 3 0,-7 3-3 0,-8 4-4 0,-9 2-1 16,-8 2-5-16,-7 0-3 15,-4 1-2-15,-6 1-3 0,-8 2-3 0,-4 0-2 16,-4 1 0-16,-7 1-5 0,-4 2-2 16,-4-3 0-16,-4 0-4 0,-2-1 7 15,-3-1-4-15,-2 2 1 0,4-2 1 16,-2 0-11-16,3 1 5 0,3-2-3 0,-1 1-1 0,7 1 4 0,8-3-7 0,4 1 2 16,11-2-2-16,10-3-1 0,12-2 1 0,12-4-4 15,15-1 2-15,11-1-5 0,12-1 3 16,15-2-1-16,9 1-4 0,10-2 3 15,3 0-8-15,15 0-1 0,8 0 0 0,17-4-4 16,18-4 7-16,14-3 1 0,18-7 0 0,13-2 7 0,13-4-7 16,12-3 0-16,13 1 2 0,4 0-4 15,11 0 1 1,6 0 1-16,3 3-2 0,0 2 2 0,5 0 0 0,-6 2 2 16,-4 2-2-16,-6 2 3 0,-9 0-3 0,-13 2 0 15,-8 2 2-15,-15 4-7 16,-14 0 5-16,-13 4 0 0,-17 0-3 0,-16 3 11 0,-14 2-9 15,-15-1 0-15,-12 1 1 0,-8 2-7 0,-10-1 8 0,-17 3-2 0,-13 1 3 16,-20 4 0-16,-12 3-2 0,-19 1 1 16,-17 1-1-16,-14 0-1 0,-14 3 1 0,-11-1-2 0,-12-1 3 15,-7 3-6-15,-7-2 4 0,-7 0 2 16,3 3 0-16,-1-1 6 0,3-1-6 0,3 3 0 16,10-1-1-16,7-3-3 0,13 2 4 15,13-4 0-15,18-4 1 0,21-2 4 0,17-2-5 16,22-3 1-16,20-3 0 0,18-1-7 0,13-1 3 15,22-3-2-15,20-9 0 0,26-5 3 16,24-9 0-16,22-2 1 0,24-7-1 0,15-2 3 0,17 0-4 16,13 1 0-16,16-3 3 0,10-2-8 15,8 3 6-15,9-1 2 16,6 1-4-16,2 1 10 0,0 3-5 0,1 2-1 0,-7 3 0 0,-2 5-7 16,-9 1 4-16,-11 4-1 0,-7 4 1 15,-16 4 5-15,-19 3-3 16,-14 3 2-16,-25 4-2 0,-22 1 0 0,-22 0-2 15,-22 4-1-15,-21 0 0 0,-20 3-6 0,-17-3 6 16,-12 3 3-16,-25 0 0 0,-19 5 8 0,-22 3-6 0,-18 1-2 0,-23 2 3 16,-16 1-11-16,-18 0 8 15,-16 2-1-15,-12-1-1 0,-13 1 8 0,-6 2-5 0,-7 0 2 16,-6 2-2-16,0 0-5 16,0 2 2-16,2-1 2 0,0 2-1 0,10 0 4 15,9-2-3-15,11 3 0 0,11-2 0 0,18 0 1 0,16-2-1 0,19 0 0 16,18-4 0-16,21-2-3 0,21-7 3 15,19-5 0-15,21-2-4 0,15-3-3 0,8-2 0 16,23 1-3-16,20-4 5 0,20-8-1 16,21-6 3-16,19-6 1 0</inkml:trace>
  <inkml:trace contextRef="#ctx0" brushRef="#br1" timeOffset="2.26975E6">23277 12293 2664 0,'0'0'134'0,"0"0"1"0,0 0 14 0,0 0-4 16,0 0-1-16,0 0-18 0,0 0-39 16,0 0-29-16,0 0-28 0,0 0-16 15,0 0-7-15,0 0-7 0,0 0 2 0,9-88-2 16,29 88-4-16,5 9 6 0,-2 2-4 0,0 3 4 0,0 2 0 15,-2 1-4-15,-5 4 1 0,1 0-1 0,-5 1 1 16,-6-1 1-16,-6 4 0 0,-7-1 0 0,-8 2-2 16,-3 0-1-16,-4 0 1 15,-13 2 2-15,-4-2 5 0,-9 3-2 16,-8 1 2-16,-4 0 0 0,-2-2 1 16,-7 1 5-16,0-1 7 0,-1 0 5 15,1-4 10-15,2 0-5 0,6-2-2 16,0-3-2-16,9-1-13 0,3-3 7 15,4-4-2-15,10-2-3 0,4-2 1 0,9-2-10 0,1-2-3 0,3 0 0 0,1 0-4 0,8-1 6 0,3 1 2 16,7-2 1-16,5-1 0 0,7-1 1 0,7-5-1 16,3-2-1-16,2-2 7 15,-2 1-12-15,4 1 2 0,-2-1-4 0,-3 1-8 0,-4-2 14 16,1 2-4-16,-5 1 3 0,-1-1 5 0,-2 5-8 16,-1-3 0-16,-4 2-2 0,2 1-7 15,-4-1-3-15,0 1-11 0,-1 2-18 0,0-1-23 16,5 0-27-16,-2 0-44 0,6-3-75 15,3 0-227-15,-5 0-816 0,-9 1-469 0</inkml:trace>
  <inkml:trace contextRef="#ctx0" brushRef="#br1" timeOffset="2.27124E6">24908 12505 1789 0,'0'0'1170'0,"0"0"-995"16,0 0-33-16,0 0-8 0,0 0-18 15,0 0-33-15,0 0-35 0,0 0-13 0,0 0-12 16,-127-30-3-16,107 35 5 0,-2 4-10 0,0 0 0 16,-5 3-1-16,2-1-3 0,-2 3 4 15,0-1-1-15,1 3-4 0,1-1-4 0,2 0-1 16,2 2-3-16,1-1 0 0,6-1 4 0,-2 1-4 16,5-1 0-16,2-1-2 0,5-1-8 0,3-1 6 15,1-2 1-15,4-2 2 0,5-1 2 16,3-2-2-16,6-3 1 0,4-2-3 0,5-1 5 15,4-6 0-15,2-4-2 0,4-5 3 0,-1 0 1 16,1-6-6-16,2-3 0 0,-4-4 1 16,4-3 2-16,0-2-1 0,3-5 3 0,-1-5-3 15,1-2-8-15,0-4 8 0,3-3-2 0,-2-1 3 16,-3-2 6-16,-4 0-7 0,-2-1 1 0,-9 4-1 16,0 4-6-16,-8 8 9 15,-2 2 0-15,-8 8 2 0,-1 6 6 0,-5 4-6 0,-2 4 3 0,1 6-1 16,0 2 4-16,0 3 0 15,-2 5-1-15,-3 1-7 0,1 3-8 0,-6 7-1 16,-2 5-2-16,-6 8 5 0,-1 6 5 0,-3 8-4 16,-1 6 2-16,-1 7-4 0,-1 7-6 15,2 4 9-15,2 2-1 0,4 0 0 0,4-2 8 0,8-4-10 16,7-3-2-16,9-5 0 0,6-5-5 0,6-6 7 16,5-5 1-16,3-4 1 0,4-5-3 15,0-6 1-15,5-3-1 0,2-5 1 0,-1-5 4 16,6-5-3-16,-4-1-2 0,-2-8-2 15,3-4-3-15,-3-2 4 0,2-3 1 0,-5-3 3 0,-2 0 4 16,-2-1-4-16,-2-2 2 16,-3 0-3-16,-4 1-1 0,-4 1 4 15,-5 2 4-15,-4 1 2 0,-6-1 0 0,-3 4-4 16,-1-1-2-16,-2 2-2 0,-2 3 2 0,-6 0 1 0,-2 4-1 0,-3-1-2 16,-3 3-4-16,-3 3 3 15,-2 1-1-15,-4 2 2 16,0 2 12-16,-2 3-12 0,2 5 2 0,-1 1-2 0,1 3-10 0,3 1 10 15,3 1 0-15,1 0 0 0,5 1 5 0,3-2-9 16,5 3-1-16,3-2-3 0,2 1 1 0,6-1 6 16,5 0 1-16,5 0 0 0,4-4-3 15,1-1 4-15,4-1-5 0,1-1 4 16,2-3 2-16,2-3-4 0,0-2 4 16,1-1-4-16,1 0-3 0,-3-2 3 0,1-2-4 15,-1-2 3-15,-1-1 0 0,-3-1-5 0,0-2 3 0,-2 1-2 16,-2 0 2-16,-3-3 5 0,-1 2-1 0,-4-1 2 0,-1-1 0 15,-2 0-1-15,-1 4 0 0,-2-2 5 0,-1 0-3 16,-2 3 4-16,0 0 1 16,-3 0-5-16,-2 1-4 15,1 1 4-15,0 3-4 0,0 1 4 0,0-1 6 0,0 2-8 0,0 0 0 16,-1 0-6-16,-1 0-5 16,0 5 7-16,0 1 1 0,1 3 2 0,-2 1 2 0,0 3-5 0,0-1 0 0,1 2-2 15,2 1 5-15,2-1-1 0,-2 0 2 16,3-1-1-16,4-2-3 0,1-2 4 15,2-1-2-15,1 0 0 0,2-3 0 16,-1 0-2-16,1-4 2 0,-2-1-3 0,2 0-2 0,-1-4 4 16,1-2-2-16,2-2 5 15,0-2 0-15,0-2-1 0,0 0 1 0,-1-3-3 0,0 3 3 0,-2-3 0 0,3 1 1 16,0 0 4-16,-1-3 2 16,0 1-3-16,-2 2-1 0,1-4-3 0,0 2 0 15,-1 0 0-15,-1 0 3 0,-1 4-3 16,0 1-4-16,0 0 5 0,-2 3-1 15,-2 3 5-15,2 0 4 0,-3 2-4 0,-2 1 1 16,0 1-3-16,-1 1-4 0,1 0 3 0,-1 3 1 0,1 2-1 16,2 3 3-16,0 1-4 0,1 4-1 15,-1 1 1-15,1 2 0 0,-3 2 2 0,2 0 2 0,-3 2 0 16,1-1-6 0,-2 3 2-16,0 2-4 0,2 1 3 15,-2 1 6-15,-1 0-5 0,1 2 2 0,-6 1-3 0,1-2-3 16,2 1 6-16,-2-3-2 0,2-2 2 0,-1 1-2 0,-1-4 0 0,2-2-1 15,-1-2-1-15,2-2-1 0,0-3-2 16,-3-3-1-16,3-2-6 0,1-3-8 0,0-2-6 16,0-1-10-16,1 0-1 0,8-3 1 0,0-5-7 0,8-5 2 15,2-5-4-15,4-4-1 0,4-1 8 16,-1-7 6-16,3-3 11 0,1-4 11 16,4-5 2-16,2-4 4 0,0-2 0 15,3-4 3-15,2-2 5 0,-2 1 1 0,-1 4 2 16,-3 2 3-16,-4 6 9 0,-1 5 10 15,-7 4 13-15,-4 5 5 0,-4 4 2 0,-6 4 2 0,-2 3-5 16,-4 4-3-16,-3 4-3 0,0 3-10 0,0 3-7 0,-3 2-7 16,0 0-9-16,-7 5-5 15,-3 6-4-15,-4 6-3 0,1 2 4 0,-3 5 2 0,3 0 2 16,2 2-3-16,4 0-1 0,4 2-1 0,5 2-1 0,1 3 2 16,1-1 0-16,6 3 1 0,5-2 0 15,0 0-2-15,3 0-1 0,4-1-4 0,-3-1 2 16,4-2 3-16,-5 1-2 0,0-5 6 15,0-3-4-15,-4 1-1 0,-4-5 3 16,0-2-3-16,-4-3 3 0,-1-2 1 0,-2-3-4 16,0 0 2-16,-5-1-2 15,-3-1 2-15,-1-1 0 0,-3 0 1 16,-2-3 1-16,-4 0 1 0,-5-1 1 0,-3-1-3 0,-1 0 0 0,-5 0-2 0,1-3-6 16,-1-2 2-16,0-1-8 0,-3-1-12 0,1-1-4 15,4 0-22 1,2-3-21-16,4 1-29 0,4-3-64 0,5-1-165 0,5 4-868 0,4 2-572 15</inkml:trace>
  <inkml:trace contextRef="#ctx0" brushRef="#br1" timeOffset="2.27235E6">27491 12051 1239 0,'0'0'279'0,"0"0"24"0,0 0 10 0,0 0-13 16,0 0-55-16,0 0-67 0,0 0-54 0,0 0-31 0,0 0-18 16,23-117-16-16,-28 109-5 0,1 3-6 15,-2-2-5-15,-1 2-5 0,-1-3-7 0,-1 1-5 16,-4 2-5-16,-1-2-3 0,0 1 2 0,-5-1-4 16,-1 0 0-16,-2 2-2 0,-6-3-4 15,-1 2 1-15,-4-1-5 0,0 1 1 0,-5-1-1 16,-2-2-1-16,-2 2 2 0,0-1-4 15,-7 0 4-15,1 0-3 0,0 0 0 0,-4-1 3 0,2 1-6 16,-2-2 3-16,0 1-1 0,2 2-3 16,-3-3 6-16,1 3-2 0,-1-1 2 0,3 1 0 15,-1 1-1-15,0 2-1 0,1-1-1 0,0 2 0 16,1 0 0-16,-1 0 1 0,-3-1 1 0,2 2-3 16,-4 0 0-16,-2-1-2 0,0 2 0 0,-4-2 2 15,0 2-2 1,-3-1 3-16,0-1-3 0,3 1 0 0,-3 1 5 15,-1 0 0-15,-1-1 0 0,0 1 2 0,-2 0-4 0,0 1-3 16,4 0 2-16,-3 0 0 0,4 4 3 16,0-3 2-16,2 2 0 0,2 2-2 15,1 0 0-15,4-1-1 0,1 2-1 0,-3 2-1 0,2 1 0 16,-2 2-2-16,1 0 3 0,1 1-4 0,-3 1 4 0,0 3-2 16,0 3-1-16,-1-1 5 0,3 4-4 15,-1-3-2-15,0 2-1 16,-1 0-2-16,4 1 3 0,0-2 5 0,-2 2 2 15,3 0-1-15,-1 3-1 0,0 0-1 0,-2 3-1 0,3-2 3 16,0 0-3-16,2 1 1 0,-1-1 2 0,3 2-3 16,1 1 5-16,-1 2-3 15,0 1-2-15,2 4 2 0,-2 1 0 0,-1 2-3 16,5 3 3-16,-5 2-3 0,6 1 2 0,3 0 2 0,1 0-3 16,9-2 0-16,1-1-4 0,9-3 2 0,6 0-2 15,3-2 2-15,4-1-3 0,6-3 2 0,1-2 3 16,1 0 0-16,7-4 4 0,2 2-5 0,4-3-1 15,4 2 3-15,3-2-11 0,1 1 10 0,7-2 1 16,2 0-6-16,6-1 9 0,3 2-5 16,2-2-1-16,2 0 5 0,5 2-3 15,0-2-1-15,4-1 0 0,4-1-1 0,0 2 5 0,4-2-4 16,5 4 3-16,0-2-2 0,5 0-3 0,6-1 2 16,-3-2-2-16,5 0 3 0,-1-3 2 15,0 0-2-15,5-2 1 0,1-3-4 16,2 1 1-16,4-2 1 0,0-2 0 0,1-1 2 15,0-1-3-15,-4-2 0 0,2-2 0 0,-1-1 0 16,-1-3 4-16,0 0-2 0,-3 0 2 0,2 0 0 0,0 0-3 16,1-3 1-16,-1-3-3 0,1-1-2 15,-2-2 3-15,4-1-1 0,2-3 2 16,0-2 1-16,0-1 0 16,1-5 2-16,-1-3-2 0,0-1 3 0,-4-4-2 0,1 0-1 0,-4-2 1 0,-1-1-3 15,-1-3 4-15,-3 1-1 0,-2-4 1 16,-4 0 0-16,1-1-1 0,-6-3 1 15,1 0-2-15,-2-1 0 0,-2-1 1 0,2 1 0 16,-6 2 2-16,-1 1-4 0,-4 0 2 0,-4 1-2 16,-4 1 0-16,-5 2 4 0,-4-1-4 0,-3 0-1 15,-5 3 1-15,-1-1-1 0,-5 2 5 0,-2-2-1 0,-3 3 1 16,-5-1 1-16,-2 2-5 0,-2 2 6 16,-5 0-1-16,-2 1-3 0,-2 1 3 15,-3 0-1 1,1 2-1-16,-3 2 0 0,-3 0 1 0,-4 2-6 0,-2 0-1 0,-2 2 2 15,-3 0-8-15,-4 1 9 0,-1 0 1 0,-2 0-1 16,-5 1 12-16,-3 2-12 0,-6-1-1 0,-3 2 1 16,0 1-14-16,-3 4 11 0,-3 0 0 0,1 2-1 15,-1 0 9-15,-2 4-6 0,3-1 0 0,2 4 1 16,2 0-8-16,4 0 0 0,3 0-9 16,2 5-10-16,3-1-15 0,4 2-10 0,6 1-21 0,4 0-31 15,1 1-35 1,4-1-83-16,5 1-265 0,2-3-818 15</inkml:trace>
  <inkml:trace contextRef="#ctx0" brushRef="#br1" timeOffset="2.27286E6">28857 11907 2130 0,'0'0'365'16,"0"0"-46"-16,0 0-81 0,0 0-54 0,0 0-37 15,0 0-36-15,0 0-42 0,0 0-22 0,0 0-16 16,0 0-7-16,0 0 9 0,0 0 1 16,0 0 3-16,0 0-3 0,30 78-9 0,-28-47-1 15,1 4-4-15,-1 3 0 0,0 2-2 16,-1 2-4-16,1 1 0 0,0 2-5 0,-1 0 0 15,2 1-1-15,-3-2-6 0,1 0 3 0,-1-3-2 16,-5-1 0-16,2-2 0 0,-1-4-3 16,-3 0 1-1,1-4 0-15,1 0 1 0,-4-3 1 0,1-3-4 16,3-2 1-16,-3-3-5 0,-2-5-2 16,1-1-2-16,2-5-11 0,-3 0-6 0,1-3-14 15,2-2-13-15,-1-2-15 0,-1-1-20 0,2-3-30 0,1-6-70 16,-2-3-155-16,3 1-594 0,0 2-790 0</inkml:trace>
  <inkml:trace contextRef="#ctx0" brushRef="#br1" timeOffset="2.27349E6">28866 11872 0 0,'0'0'630'0,"0"0"-176"16,0 0-64-16,0 0-60 0,0 0-48 16,0 0-40-16,0 0-58 0,0 0-39 0,0 0-30 0,0 0-18 15,0 0-12-15,0 0-9 0,0 0-6 16,31-119-4-16,-20 113-7 0,-1 1-4 0,1-1-4 0,3 0-5 16,1 1-5-16,3-3-2 0,-3 3-1 15,7 0-1-15,0 2-5 0,2 0-5 0,-1 3-5 16,5 2-7-16,1-2 0 0,1 3-4 0,2 3 1 15,0 3 1-15,5 2-3 0,1 3-1 16,0 2-2-16,2 4-3 0,2 1 2 0,-1 2 0 16,4 0 1-16,-2 3-1 0,-3 0-3 0,-1 1 1 15,-1 2-1-15,-2 1 1 0,-4 0 2 16,-2 3 0-16,0-1-3 0,-8-2-1 0,0 0-1 16,-5-2 0-16,-5-1 1 0,-3-2 2 0,-1 0 1 15,-7 0 0-15,0 1 1 0,-2-1-2 0,-8-1 2 16,2-1 1-16,-5-2 1 0,-2 0 0 15,-2-1-5-15,0-1-2 0,-1 1-1 16,-4 0-1-16,0-1 7 16,1-2-1-16,-2 0 0 0,0 1 1 0,0-2-5 15,-2-1 1-15,2 1 0 0,-4-2-1 0,2 0 3 0,-5-1 0 0,5-1-1 16,-4 0-5-16,0-3 4 0,3 1-1 16,-4-2 3-16,1 0 9 0,2-1-10 0,-4 0 1 15,1-1-3-15,-1-1-6 0,2 0 8 0,1-1-1 16,2 0 5-16,-3-1 2 0,4-2-5 0,-4 2 0 15,3-2-4-15,-1 1 0 0,2-2 2 16,-2 1 0-16,4-1 1 0,0 0-3 16,0 0 2-16,-1 0-2 0,2-3 2 0,4 1 4 0,-1-1-5 15,1-1 2-15,2 0-2 0,1-1-7 0,1 2 7 16,4-1 0-16,2 2 3 0,2 0 4 0,0-1-9 16,0 1 0-1,4 0-6-15,1 0-5 0,0 1 1 0,0 0-4 0,0 0-6 16,0-1-8-16,0 1-12 0,1-2-13 0,7 0-18 0,-1-1-29 15,5 1-54-15,1-1-130 0,-3 1-721 0,-1 1-740 16</inkml:trace>
  <inkml:trace contextRef="#ctx0" brushRef="#br1" timeOffset="2.3113E6">28421 13146 1046 0,'0'0'463'0,"0"0"-126"15,0 0-48-15,0 0-37 0,0 0-34 0,0 0-33 0,0 0-43 0,0 0-35 16,0 0-34-16,0 0-22 0,0 0-3 16,0 0 5-16,9-1 6 0,-9 18 10 0,1 8-4 15,-2 3-12-15,-1 4-8 0,-4 4-7 0,4 2-3 16,-6 2 7-16,1 2-16 0,0 3-4 15,-2 2-7-15,1 0-11 0,0 0 11 0,4-2-4 16,1-2 1-16,-2-2 1 16,7-7-6-16,-2-1-1 0,3-4 0 15,1-3-1-15,4-3 0 0,3-3 3 0,-1-5-2 16,2 0-2-16,2-5 1 16,1-3-2-16,4-1 3 0,3-4 5 0,1-2-4 15,4 0 2-15,3-6-3 16,0-4-6-16,0-2 5 0,0-2-2 0,1-4 2 15,-1 1 6-15,0-3-11 0,1 1-2 0,-3-1-5 0,-2 1-10 16,1-1-1-16,-5 2-12 0,-4 0-7 0,-2 1-11 16,-1 1-21-16,-4 1-27 0,-5 0-47 15,-1 1-63-15,-4 0-135 16,0 4-455-16,0 3-865 0</inkml:trace>
  <inkml:trace contextRef="#ctx0" brushRef="#br1" timeOffset="2.31162E6">28651 13232 2085 0,'0'0'238'0,"0"0"7"16,0 0-32-16,0 0-46 0,0 0-30 0,0 0-41 16,0 0-27-16,0 0-18 0,0 0-10 15,0 0-8-15,0 0 0 0,0 0 4 0,0 0-6 0,0 0-1 16,103-116-5-16,-74 105-8 0,2 3 4 15,0-3-3-15,1 2-1 0,0 0-1 0,-1 0-7 16,2 3-2-16,-5-1-4 0,1 1-5 0,0 0 6 16,-4 2-1-16,-1-1 3 0,-2 1-4 15,-4 0-4-15,-4 1 0 0,0-1-1 0,-1 2 8 16,-3 1-3-16,-3-1 1 0,0 1-2 0,-5 1-6 16,2 0 2-16,-4 0-4 0,1 0-4 15,-1 0-4-15,0 1-22 0,0 4-12 0,-3 1-19 16,-1 2-29-16,-3 1-19 0,-3 1-50 0,-2 1-83 15,-1 1-195-15,2-1-583 0,3-4-335 0</inkml:trace>
  <inkml:trace contextRef="#ctx0" brushRef="#br1" timeOffset="2.31204E6">28527 13635 1175 0,'0'0'364'0,"0"0"-56"0,0 0-19 15,0 0-41-15,0 0-10 16,0 0-42-16,0 0-27 0,0 0-26 0,0 0-32 0,0 0-18 16,0 0-16-16,135-39-10 0,-103 23-6 0,3 2-17 15,1 0-10-15,-3 2-11 0,0 0-6 16,-2 2 0-16,-2 1 1 0,-1 2-2 0,0 1-3 16,-5-1-3-16,3 0-4 0,-5 1 0 0,2 1-1 15,-3-1-1-15,1 0 2 0,0 0-1 0,-1 0 0 16,0 0 1-16,-1-1-4 0,-1 0 2 15,0 0 3-15,-1-1-2 0,1 2 4 0,-2 1-2 16,-1 1 0-16,-4-1-1 0,-1 0 1 0,-2 3 1 16,-4 0-2-16,2-1-1 0,-3 3-2 0,-2 0-1 15,1 0 0-15,-2 0 1 0,0 0 2 0,0 0-3 16,0 0-1-16,0 0 1 0,0 0-2 16,0 0 2-16,0 0 0 0,0 0 0 0,0 0 1 15,0 0-4-15,0 0-2 0,0 0 2 0,-2 0-1 16,2 0 3-16,-1 0-3 0,0 0-6 15,-1 0-7-15,0 0-9 16,-3 0-9-16,3 2-10 0,-3-1-19 16,1 0-33-16,0 0-58 0,-2-1-114 15,1 0-376-15,3 1-1053 0</inkml:trace>
  <inkml:trace contextRef="#ctx0" brushRef="#br1" timeOffset="2.31268E6">30370 12865 146 0,'0'0'797'0,"0"0"-371"0,0 0-65 16,0 0-18-16,0 0-66 0,0 0-51 0,0 0-58 16,0 0-36-1,0 0-26-15,0 0-11 0,0 0-14 0,0 0-7 0,0 0-6 0,0 0-14 0,-25-53-4 16,16 53-6-16,-3 4-6 0,-2 3 0 15,0 2-2-15,-5 2-1 0,-1 1-1 0,1 3-4 16,-1-1-4-16,0 5 0 0,1 0-1 0,2 1-3 16,-1 3 1-16,0 0-4 0,0 4-6 15,3 1 4-15,-2-1-7 16,4 3 1-16,1 0 0 0,2-2-6 0,2 1 1 0,2-1-4 0,4-2-2 16,0 1 5-1,3-4-4-15,-1 0 2 0,1-3 1 0,6 1-3 16,-3-3-1-16,6-1-1 0,-2-2 3 0,2-2-2 0,1-2 3 0,0-1 0 15,-1-2-3-15,1-1 3 0,-1-1-4 0,-1 0 2 16,2-3 1-16,-2-1-6 0,2-1-1 0,0-1-10 16,1 0-16-16,3-1-9 0,-1-5-23 15,5-2-23-15,0-3-40 16,3-1-74-16,4-2-127 0,-11 1-456 0,-1 6-910 0</inkml:trace>
  <inkml:trace contextRef="#ctx0" brushRef="#br1" timeOffset="2.31322E6">31011 12609 1690 0,'0'0'328'16,"0"0"-62"-16,0 0-28 0,0 0-26 0,0 0-56 15,0 0-42-15,0 0-37 0,0 0-28 16,0 0-20-16,0 0-5 0,0 0 1 0,0 0 2 15,0 0 2-15,0 0-1 0,-100 30-3 0,88-15-4 0,2 0-4 16,0 3-1-16,0-2-1 0,6 1 2 16,-3 0-4-16,5 2 0 0,1-3-4 0,2 2 1 15,-1 0 3-15,1 0-4 0,5-1 6 0,1-1-2 16,4 2-1-16,3-4 0 0,0 3-2 0,3-2 2 16,3-2 1-16,2 1-4 0,-1-3 2 15,1 0-6-15,1 0 0 0,0-3 1 16,-1 2-2-16,-2-3 3 0,0 0-2 0,-1-1 1 0,-3-2-4 15,1 1 0-15,-3 0 3 0,-3 0-3 16,-1 0 2-16,-1 0-1 0,-4-2-5 0,-3 0 4 0,-1 0-2 16,-1 2 2-16,0 0 6 0,-2-1 1 15,-4 2 3-15,-3 1 0 16,2 0 0-16,-6 0 0 0,-1 0-1 0,-2 0 0 0,0-2-1 16,-4 3-1-16,2-5-2 0,-4 4-1 15,-1 0 0-15,-2-1-4 0,-1-1 1 16,-1 1 2-16,-2-1-2 0,3 0 3 15,-1 0-1-15,0-1-3 0,6 1 1 0,0-1-4 0,2-2 3 0,6 2-1 16,1-4-3-16,1 2 8 0,4-2-8 16,3 0 4-16,-1 0 2 0,4 0-5 15,0 0 6-15,1 0-3 0,0 0 0 0,0 0-7 16,0-1-2-16,0-2-10 0,0 1-16 0,0 0-14 0,0-2-32 0,1-1-50 16,1 1-82-16,3-3-212 0,-1 0-800 15,-3 4-410 1</inkml:trace>
  <inkml:trace contextRef="#ctx0" brushRef="#br1" timeOffset="2.31452E6">31972 12755 577 0,'0'0'525'0,"0"0"-122"15,0 0-40-15,0 0-54 0,0 0-64 16,0 0-49-16,0 0-39 0,0 0-35 15,0 0-15-15,0 0-14 0,0 0-12 0,0 0-1 0,0 0-9 16,0 0-8-16,-36-49-3 0,26 48-15 16,-4 0-3-16,-3 1-10 0,-2 0-4 0,2 1 1 15,-3 3-6-15,-2 2-2 16,4 2-4-16,-3 1-2 0,-1 1-4 0,4 1-3 0,0 1 0 16,-1 1-6-16,6 0 2 0,2 3 0 15,0-2-2-15,2 1 8 31,3 2-8-31,3-4-1 0,2 1 2 0,1-3-11 0,0 0 8 0,5-3 1 0,4-1-1 16,1-2 8-16,7-2-5 0,3-1 2 0,2-2 0 0,4-2-2 0,2-4-1 16,2-3-1-16,1-1 1 0,0-3-3 15,1-2 3-15,-1 0 2 0,-1-5-4 16,-1-1 2-16,0-1-3 0,2-5 0 0,-2 0 2 0,0-4-6 16,-3-3 6-16,1-2 0 0,-2-3-3 0,0-4 12 0,-1-3-8 15,1-1-1-15,-4 0 5 0,-1-1-8 0,-6 2 5 16,0 2-1-16,-6 2-2 0,-2 2 1 15,-2 5 2-15,-1 3 1 0,-3 5-2 0,-2 4 3 0,-3 7-1 16,-4 2 1-16,2 4 4 0,-1 4-4 0,-5 2 4 16,1 4-1-16,-3 3-3 0,-3 8 2 15,-2 7-5-15,-3 5 1 0,-2 4 1 16,2 5-2-16,1 6 1 0,2 2-3 16,3 0-2-16,3 7 2 0,5-1 1 15,1 0 1-15,7 0-1 0,1-1 0 0,2-5-5 16,7-3 2-16,8-6 0 0,1-4-2 15,3-6 4-15,4-2 0 0,4-4 0 0,0-4 4 0,1-4-2 0,1-3-4 16,0-4 5-16,0 0-13 0,-1-1 8 0,-3-5 2 16,-1-2-4-16,1-3 12 0,-3-1-7 15,3-2 0-15,-2 1 0 0,-5-3-6 0,2 2 4 16,-4-2-1 0,0 2 1-16,0-3 4 0,-3 3-3 15,0 3 2-15,-2 0-2 16,-2 2 5-16,-3 3-4 0,-4 0-3 0,3 2 3 0,-4 3-9 0,4-1 8 0,-5 1-1 0,-1 0-3 15,0 1 7-15,3 0-3 0,-2 1-2 0,0 2 4 0,2 3-10 0,1 2 5 16,0 3 1-16,3-1-1 0,0 3 6 16,0 3-2-16,3-1 0 0,-1-1 0 0,1 2-4 15,2-3 3-15,-1 1-2 0,4-2 2 16,-1-1 0-16,3-1 20 0,-3-2 2 16,-2-3-2-16,-4-3 7 0,0-1-27 15,0 1-2-15,2-2 3 0,0 0-10 0,1 0 6 0,-1-3 2 0,2 1-2 16,2-5 7-16,0 0-4 0,-1-1-1 0,-2 0 1 15,1-1-7-15,-2 1 4 0,1-1 1 0,-2-2-1 16,0 1 3-16,-2-1 0 16,1 1-2-16,-2-1-3 0,-2-1-2 0,1 1-5 0,-1-2-4 15,-1 1 2-15,0-2-8 0,-1 1 1 0,1-1-1 16,0-1-4-16,-2 0 9 0,3 0-5 0,-2-1 2 16,2 0 4-16,-2-1-9 0,0-1 9 15,3 3 4-15,-4-4 1 0,2 2 9 16,1-1 0-16,-1 1 2 0,-1 1-2 0,1 1 2 0,0 0-2 0,0 2-1 15,0 1 2-15,1 1-4 16,-1 1 7-16,0 2 6 16,0 0 1-16,0 2 13 0,1 1-7 0,-1 2-1 15,-1 1 1-15,1 0-15 0,-1 1 8 0,2-1-4 0,-1 2-1 0,4 0 7 16,-1 0-4-16,3 2-1 0,1 3 2 16,2 0-3-16,0 4 3 0,4 0 1 15,0 3 3-15,0 3 0 16,3 3 2-16,-1-1 3 0,1 5-6 0,-1 0 8 0,1 2-8 15,-2 2-3-15,-2 0 6 0,3 2-10 0,-6 0 7 0,0 0-1 16,-1 1-4-16,-2 0 9 0,-4-3-4 0,-2 3 2 16,-4-1 0-16,0 1-7 0,-7 1 2 0,-4-1-2 15,-4 0 2-15,-1 1 4 0,-2 0-4 16,-6 0 1-16,-1-3-1 0,-2 2-4 0,-2-3 2 0,0 0-2 16,-1-2 3-16,0-3-1 15,3-2-1-15,-3-2 2 0,5 0-4 0,-1-5 1 16,5 1 1-16,0-2-4 0,0-4-2 0,3-1-8 15,3 0-10-15,-3-3-13 0,7 1-28 0,-3-3-42 0,2-1-106 16,5 0-474-16,1 0-1096 0</inkml:trace>
  <inkml:trace contextRef="#ctx0" brushRef="#br1" timeOffset="2.36296E6">3114 18179 1464 0,'0'0'240'0,"0"0"10"0,0 0 17 0,0 0-32 0,0 0-10 16,0 0-26-16,0 0-51 0,0 0-40 0,0 0-32 15,0 0-25-15,0 0-16 0,0 0-12 16,-98-80 1-16,98 79-2 0,0 1-6 0,0 0-9 16,0 0-25-16,4 0 3 0,1 1 2 15,2 3 12-15,4 1 11 0,2 3-12 0,3 0 8 0,1 2-18 16,2 2 11-16,1 0 9 0,2 1-8 0,1-1 28 15,0 0-13 1,4 1-14-16,0-2 12 0,-1-1-9 0,5-3 24 16,4 0 14-16,1-3-7 0,1-3-11 0,3-1-8 15,4-3 2-15,2-6 2 0,7-5 10 0,1-3 9 16,7-7-6-16,3-6 4 0,6-6-12 0,3-5-13 0,9-7 16 16,23-15-9-16,12-10-3 0,9-8-3 15,-7 5-13-15,-23 13 3 0,-20 15 4 0,-16 8 6 0,-10 6 2 16,-3 1-3-16,-8 8 0 0,-7 1-7 0,-3 1-4 15,-7 5 2-15,-4 4 3 0,-6 2 2 16,-5 5-1-16,0 2 2 0,-5 0-4 16,1 2-3-16,-3 0 6 0,0 1-6 15,0 2 4-15,0 0-2 0,0 0-12 0,0 0-7 16,0 0-20-16,-2 1-13 0,0 4-9 0,-2 3-22 0,-2 5-22 16,-4 5-47-16,-4 3-86 0,-4 2-247 0,1-4-715 15,6-8-378-15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4-12-20T18:37:15.666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845 810 0 0,'0'0'0'0,"0"0"251"0,0 0 130 16,0 0-50-16,0 0-42 0,0 0-50 16,0 0-39-16,0 0-20 0,0 0-22 15,0 0-15-15,0 0-11 0,0 0-21 0,0-58-7 16,0 56-13-16,0-1-14 0,0 2-15 0,0 0-17 15,0 1-12-15,0 0-18 0,0 0-7 0,0 0-8 16,0 0-6-16,0 0 2 0,0 0 1 16,0 0 4-16,0 4 5 0,0 0-8 15,1 2 8-15,1 2-3 0,-2 1 2 0,2 1 9 16,2 0-8-16,-2 2 4 0,-1 1-4 0,0 1 4 16,0 0 2-16,0 2-3 0,0 2 10 0,-1 0-5 0,3 1 2 15,-3 3 5-15,0 2-5 0,0 0 7 16,0 2 1-16,-5 2-4 15,2 1 2-15,-2 0-9 0,0 2 7 0,-1-1-1 16,2 1-4-16,-3-2 4 0,3 0-12 0,-2-1 0 0,2-3 1 16,-1-2-2-16,3-1 2 0,1-3 2 0,1-3-5 0,0 0-2 15,0-4-1-15,0 0 1 0,1-2 12 16,4-1 6-16,0-1 9 0,2-1 6 0,3 0 3 16,3-1 4-16,3-2-4 15,2-2-5-15,8 0-8 0,2-2-4 0,3 0-4 16,2 0-6-16,5-3 2 0,-2-1-2 0,2 0-1 0,0-2 4 15,-3 0-4-15,2 1-4 0,-7 0-2 0,0 0-3 16,-7 1 0-16,-2 2 0 0,-3 0 6 0,-6-1 3 16,-2 2-3-16,-1-1-1 0,-7 2 1 15,0 0 2-15,0-1 1 0,0 1 9 0,-2 0-7 0,0 0-1 16,0 0 3-16,0 0-4 0,0-1 2 16,0 1 6-16,0-1-11 0,0-1-5 15,-2-2-17-15,-1 0-27 0,2 1-10 16,0-4-29-16,-1 0-37 0,-1-2-76 15,0 2-270-15,2 2-857 0</inkml:trace>
  <inkml:trace contextRef="#ctx0" brushRef="#br0" timeOffset="384.502">677 816 1516 0,'0'0'290'0,"0"0"27"0,0 0-35 0,0 0-25 0,0 0-29 0,0 0-48 0,0 0-42 15,0 0-34-15,0 0-35 0,0 0-27 0,0 0-19 16,0 0-20-16,0 0-1 0,-53-43-3 16,53 37-20-16,8-2 30 0,6-2-14 15,11 5-10-15,2 0 28 0,9-1-31 0,-3 0 15 0,6 2 12 16,-2-1-8-16,-1 0 9 0,-4 1-5 15,0 0-5-15,1 0 1 0,-6-1 0 0,-2 1 4 16,-2 3 2-16,-3-1 3 0,-7 0-10 0,3 0 1 16,-6 1-6-16,-6 1-2 0,2 0 8 15,-4 0 4-15,-2 0 1 0,0 0 2 0,0 0-6 16,0 0-4-16,0 0 3 0,0 0 0 0,0 0-1 16,0 0 2-16,-1 0-10 0,1 0-18 15,-1 0-9-15,1 2-23 0,-1 1-27 0,0 2-32 0,-3 0-63 16,2 3-129-16,2-3-396 0,-2 0-846 0</inkml:trace>
  <inkml:trace contextRef="#ctx0" brushRef="#br0" timeOffset="627.6426">737 1000 2023 0,'0'0'88'0,"0"0"52"0,0 0 38 0,0 0 22 0,0 0-18 15,0 0-53-15,0 0-60 0,0 0-35 16,0 0-24-16,0 0-5 0,0 0 3 0,0 0 4 16,0 0 2-16,0 0 6 0,33 10 6 0,-16-7 3 15,0 1 7-15,5 0-4 0,0 3-13 0,1-2-6 16,5 1-1-16,1 1-3 0,1 1 5 0,0 0-3 16,1-1-16-16,0 1-26 0,-1 0-39 15,2-1-56-15,-1 2-92 16,-1-1-274-16,-7-2-638 0,-8-4-111 15</inkml:trace>
  <inkml:trace contextRef="#ctx0" brushRef="#br0" timeOffset="889.7786">1435 992 2004 0,'0'0'318'0,"0"0"-64"0,0 0-42 16,0 0-43-16,0 0-68 0,0 0-38 15,0 0-27-15,0 0-14 0,0 0-14 0,0 0 5 16,0 0 4-16,0 0-9 0,0 0 16 0,0 0 3 16,121 40-7-16,-97-28 13 0,5-1-17 15,0 3-6-15,0 1 6 0,2-2-15 0,-1 3 14 0,-2-1-4 16,1 2-3-16,0 0 10 0,3 2-13 16,5 3 4-16,-5 2-4 0,0-4-17 15,-7-2-22-15,-7-5-29 0,-5-2-37 0,-2-3-50 16,1-2-89-16,-5-2-291 0,-3-2-677 0</inkml:trace>
  <inkml:trace contextRef="#ctx0" brushRef="#br0" timeOffset="1190.4888">1860 909 2052 0,'0'0'351'0,"0"0"-116"0,0 0-35 0,0 0-25 0,0 0-28 15,0 0-47-15,0 0-44 0,0 0-27 0,0 0-28 16,0 0-2-16,0 0 3 0,0 0 4 0,0 0 4 16,0 0-3-16,-98 39-2 0,90-16 3 15,2 3-1-15,-3 4 14 0,-4 10-6 0,0 7 1 16,0 7 0-16,-4 4-12 0,3-7 8 0,0-4-1 16,-1-5 2-16,1-4-6 0,-2-5 4 15,3-4-4 1,1-4-5-16,2-2 6 0,1-2-8 0,0-4 6 0,1-2-1 15,4-1 0-15,-2-3 0 0,4-1-2 16,0-2 1-16,0-3-2 0,2 0 3 16,0-2 1-16,0-2-4 15,0-1 1-15,2 1-5 0,1 0-14 0,2-1-14 16,1 0-31-16,5 0-47 0,0-5-120 0,1-1-558 0,-4 1-927 0</inkml:trace>
  <inkml:trace contextRef="#ctx0" brushRef="#br0" timeOffset="1582.6734">2227 1115 2522 0,'0'0'232'0,"0"0"-30"0,0 0-34 15,0 0 18-15,0 0-4 0,0 0-44 0,0 0-44 0,0 0-40 0,0 0-15 0,0 0-11 16,0 0 1-16,0 0-1 0,0 0-21 16,3 2 9-16,-2 0-15 0,-1-1 3 15,0-1 13-15,0 0-14 0,0 1 7 0,0-1-6 0,0 0-4 16,0 1 7-16,0-1-2 0,0 0 7 16,0 0 5-16,0 0-4 0,3 1 4 0,-3-1-8 15,0 0-6-15,0 0 0 0,0 0-3 0,0 0 3 16,0 0 1-16,0 0-2 0,0 0 0 0,0 0 2 15,0 0-2-15,0 0 0 0,0 0 10 0,0 0-7 16,0 0-1-16,0 0 1 0,0 0-14 0,0 0-5 16,0-1-11-16,0-1-22 0,0 1-39 0,0-1-70 15,0 1-201-15,0 0-953 0,-3 1-507 16</inkml:trace>
  <inkml:trace contextRef="#ctx0" brushRef="#br0" timeOffset="2506.5967">2859 897 1743 0,'0'0'304'0,"0"0"-29"0,0 0-50 0,0 0-34 16,0 0-48-16,0 0-51 0,0 0-41 15,0 0-36-15,0 0-21 0,0 0 1 0,0 0 1 0,0 0 10 16,0 0 17-16,0 0 2 0,-1 44 11 16,6-23 1-16,1 1-4 0,1 3 2 15,0 3-12-15,1 0 1 0,1 9-4 0,2 7-2 0,-1 6-4 16,0 3-6-16,-2-8-3 0,-1-5-1 0,-2-4 6 15,-2-4 3 1,0-4 2-16,-1-5-2 0,0-1-2 16,-2-7-2-16,0-2 1 0,0-4-3 15,0-2 3-15,0-3 1 0,0-2 3 16,0-1 19-16,-1-1 8 0,-2 0 16 16,-2-1-3-16,-3-6-19 15,-2-2-4-15,-3-5-22 0,-1-4-1 0,0-3 0 0,-1-7-5 0,-2-2 1 16,6-1 0-16,0 1-2 0,2 1 2 0,5-2-5 15,-3-4-2-15,-3-5-1 0,3-3-2 0,1-4 6 0,-2-3-6 0,1-3 5 16,4 2-10-16,2-1-2 0,0 1 9 0,2 3-11 0,6 3 9 0,-1 12-6 16,3 2-3-16,-1 12 27 0,2-1 0 0,1 2 5 15,0 1 2-15,3-1-19 0,1 3-4 0,0 1-6 16,3 6 2-16,11-5-11 0,2 8 8 0,10 3-16 16,-1 3-4-16,0 11 11 15,-5 7-10-15,-2 8 25 0,-9 2 4 16,-3 3-5-16,-8-2 12 0,-1 3-4 0,-7-1-2 0,-4 0 3 15,-1-1-4-15,0-1 2 0,-7-2 9 0,-4 0-5 16,-2-3-2-16,-4-1 0 0,-2-1 0 0,-5-1 3 16,1-2 2-16,-3-2 5 0,1-3-11 15,0-1 3-15,1-1-5 0,2-1-4 0,1-3 8 16,3-2-6-16,2-2 7 16,2-2 1-16,5 1-8 0,0-3-3 0,4-1-17 15,0 0-26-15,2-1-43 0,2-5-84 16,1-2-191-16,0 2-652 15,0 1-668-15</inkml:trace>
  <inkml:trace contextRef="#ctx0" brushRef="#br0" timeOffset="3444.8007">3603 842 1005 0,'0'0'332'0,"0"0"-36"0,0 0-49 0,0 0-3 0,0 0-61 16,0 0-63-16,0 0-42 0,0 0-27 15,0 0-14-15,0 0-9 0,0 0 8 0,0 0-5 16,127 21 8-16,-114-8 7 0,-2 0-16 0,2 1 0 16,-1 2-13-16,0 3-2 0,-2 0 10 0,-2 0 1 15,-2 1 4-15,2 4 3 0,-5-2-7 0,-3 4 2 16,0-2 7-16,-3 4-1 0,-7 3-9 16,-5 2-7-1,-1 2-10-15,-3-5-7 16,4-11 6-16,3-5 3 0,2-5-1 0,1-2 2 0,-1-2 2 0,2 0 2 15,1-3 2-15,1 0 9 0,2-2 4 0,0 0 3 16,0 0 3-16,1 0-2 0,1-5-10 16,-1-1-7-16,2-1-7 0,1-2-10 0,0 0-4 15,0 0-5-15,1 0-4 0,3 0 3 0,1 1 1 16,3-3 0-16,0 0 4 16,3-3-5-16,2-1 1 0,4-2 7 0,2-1-8 0,1 2 2 15,2-4 4-15,3 0-8 0,0 2 8 0,1-1-1 0,-1 1-2 16,0 2 7-16,2 0-2 0,-3-1 0 0,1 2 6 15,-3 1-4-15,-1 1 4 0,1 1-4 0,-5 1-3 0,-1 1 1 16,-1 3 5-16,-2 0 8 0,-5 1 0 16,0 2 15-16,-2 2-13 0,-2 0 2 0,-2 2-2 0,-2 0-15 15,0 0 6-15,0 0-10 0,0 0-11 0,0 0-1 16,0 0-6-16,-2 5 16 0,-4 1 11 0,2 1 3 16,-2 2 7-16,-1 3-12 15,0 1 2 1,-3 1 3-16,3 0-4 15,-2 3 3-15,-2-3-1 0,6 3-2 0,0-2 2 16,2 2-3-16,2-1 6 0,2 0-5 0,-1 0 6 0,4 0 2 0,5-1-6 0,0 1 12 0,3-1-9 16,5 4 1-16,2 1-1 0,3-2-18 0,1-2 0 0,-5-6-4 15,-3-5-4-15,-1-3 8 0,0-1 1 0,-3-1-2 16,-2 0-4-16,1-3 10 0,-5-2-11 0,1 1-2 16,1-3 1-16,-1-1-15 0,1-2 10 15,-1 0 6-15,-2-2-3 16,-2-2 1-16,-1-2-7 0,-1 0-5 0,-1-1 9 0,-1-1 4 0,-5-1 13 15,0-1 2-15,-2 3-7 0,1-2 5 16,-1 2 0-16,-1-1 4 0,2 4 8 16,1-3 1-16,2 5-4 0,2-1-3 15,2 1-1-15,1 1-3 16,0 2-3-16,4-1 4 0,5 0-13 0,5 1 6 0,4 0-4 0,4-2 0 0,5 2 9 0,2-4-5 16,4 1 11-16,2-2 0 0,1 0-4 15,0 1 0-15,-1-4 0 0,-3 2 2 16,1 0 6-16,-6-1 1 0,-1 0 8 15,-5 1 4-15,-6 2 16 0,-1-1 13 16,-4 0 11-16,-5 2 7 0,-1 3-14 0,-4 1-3 0,0 0-13 0,0 2-15 16,-5-1 2-16,-2 4-19 0,0-1-5 15,-3 3-2-15,-1 1-11 0,-1 0 10 0,-2 5-1 0,0 4 3 16,-1 0 12-16,3 5-5 0,-1 1 2 16,-1 5-3-16,4 1-9 0,3 3 7 0,0 2 0 15,0 2 3-15,5 2 5 0,-2 0-1 0,3 4-3 16,-1 0 0-16,2 2 0 0,0 1-5 0,-1 1 7 15,1 0 1-15,1 0-10 0,-1 8 9 16,0 1-13-16,0 2 1 0,0-5 11 16,2-10-6-16,-2-8 4 0,0-6-7 15,0-1-10-15,0-4-12 0,0 0-16 0,-2-1-26 0,1-2-33 0,-1-3-46 0,-1-2-100 16,-3-3-271-16,4 0-662 0,-2-3 2 16</inkml:trace>
  <inkml:trace contextRef="#ctx0" brushRef="#br0" timeOffset="4269.3257">4706 844 1351 0,'0'0'228'0,"0"0"-40"0,0 0-25 0,0 0 19 16,0 0-7-16,0 0-39 0,0 0-57 0,0 0-27 15,0 0-12-15,132-54-13 0,-110 49-7 16,-2 0-12-16,3 2 0 0,-1 0 10 0,-1 1-1 0,0 1 3 16,-2 0-1-16,-1 0-12 0,-1-1 2 0,-2 2-3 15,-5 0-1-15,-1 0 3 0,-4 0-6 16,0 0-4-16,-5 0-2 0,0 0 7 16,0 2 14-16,0 2 21 0,-8 3 16 0,-1 0 5 15,-3 3 2-15,-6 3-10 0,-5 1-7 0,-2 1 8 16,-3 0-7-1,-5 2-1-15,3-1-10 0,0 0-13 0,5-1-9 0,3 0-8 16,4-1 1-16,7 1-5 0,6-5 6 0,4 2 7 16,3-1 14-16,10-1 4 15,9-1 4-15,9-1-1 0,4 1-9 0,10-3-4 16,7-2-4-16,4-1-5 16,5-2-13-16,0-1 2 0,1 1-7 0,0-6 7 0,-3-1 3 0,-4 1-4 15,-1-3 3-15,-3 0-9 0,-9 1 6 0,-3 0 8 0,-8-1 7 0,-7 3 7 0,-5-2 2 16,-7 1-9-16,-7 1-9 0,-2-1-6 15,-2 1-3-15,-3-1 2 0,-4 0 3 16,-4 0-4-16,-2 0-13 0,0 2 6 0,-4-2-7 0,3 3 7 16,-4 1 12-16,3 0-7 0,0 2 6 15,3 0-8-15,-1 1-6 0,2 5 3 0,1 1 3 16,2 1 2-16,0 1 6 0,1 2-5 16,4 1-1-16,2 3 5 15,1 0-3-15,0 1 5 0,3 0 4 0,7 0-6 0,5 0-4 16,1 1 5-16,8-4-8 0,2 0 1 0,6-1-1 15,4-5-7-15,-1-3 1 0,5 0-12 0,3-4 6 0,-5 0 3 16,2-5-1-16,0-5 16 0,-7-3-4 16,2 0 2-16,-6-4 7 0,-2-2-5 0,-1-4 5 0,-4 1 6 15,-2-5-1-15,-5 0 12 0,0-2-11 16,-4-2 3-16,0-1 0 0,-4 0 2 16,-4-1 17-16,-1 1-4 0,-2 0 8 15,0 2-8-15,-3 2-4 0,-4 4 7 16,1 3-3-16,-2 4 8 0,0 3-4 15,2 5-15-15,-1 2-10 0,1 3-14 0,3 4-2 0,1 0 3 0,-3 7 10 0,2 5-1 16,-1 3-4-16,0 3-3 16,0 5-5-16,1 5 6 0,0 2 10 15,4 0 1-15,-1 6 6 0,2-2-11 0,4 3-2 0,-1 0-1 0,1-1-5 16,2 3 10-16,-2-4 3 0,2 1-5 0,0 3 1 16,2 1-8-16,0-2-12 0,-1-4-9 0,-1-13-14 15,-4-6-20-15,-1-5-16 0,0-3-24 16,-2-3-30-16,0-2-38 0,-1-2-26 15,2 0-282-15,-2 0-796 0</inkml:trace>
  <inkml:trace contextRef="#ctx0" brushRef="#br0" timeOffset="4540.6341">5887 771 2491 0,'0'0'176'0,"0"0"-38"0,0 0-54 15,0 0-6-15,0 0 5 0,0 0-2 0,0 0 15 0,0 0-27 16,139-19-10-16,-95 17-7 16,1 2-17-16,5-1 6 0,2 1 1 0,2 1-12 15,-1-1 9-15,-1 1-9 0,-5-1-13 16,-2 1-4-16,-4-1 0 0,-3 0-6 16,-5 1 8-16,-8-1 4 15,-2 0-6-15,-7 0 12 0,-4 0-5 16,-5 0-2-16,-1 0 4 0,-4 0-3 0,-2 0-5 15,0 0 1-15,0 0-9 0,0 0-6 0,-1 0 7 0,-3 0 3 16,1 0-8-16,1 0-4 0,0 0-16 0,-3 2-9 16,2-2-16-16,-2 1-15 0,-1 1-35 0,-3 0-52 0,1 3-89 0,3-3-367 15,0 1-1098-15</inkml:trace>
  <inkml:trace contextRef="#ctx0" brushRef="#br0" timeOffset="5596.25">450 1892 0 0,'0'0'0'0,"0"0"305"0,0 0 130 16,0 0-49-16,0 0-44 0,0 0-34 0,0 0-48 0,0 0-49 0,0 0-39 0,0 0-39 0,0 0-38 16,0 0-22-16,0 0-6 0,0 0-18 0,-111-3-9 15,103 3-8-15,3-1-24 0,-3 1-6 16,8 0 8-16,0 0 16 0,0 0 20 0,0 0 17 16,0 0 6-16,1 0-5 0,6 0-11 0,4 1-5 15,2 2-29-15,3-3-10 0,-2 2-4 16,7-1-5-16,12 3 18 15,5-2-17-15,16 0-5 0,4 2-2 16,0-3-2-16,2 0 18 0,-3-1 4 0,2 1-1 16,-1-1 3-16,-2 2 0 0,3-2-2 15,3 0 1-15,5-3-2 0,17 2 2 0,14-1-15 0,7-2 7 0,2 2 0 16,-15 0-5-16,-8 0 16 0,-6-2-12 0,2 4 2 0,1-1 3 16,-2-2-2-16,4 0 5 0,-1-2 2 0,1 0-1 0,-1-1 1 15,3 0 0-15,0 1-3 0,3-1 0 16,3 0 0-16,0-2-2 0,1 3 0 15,0 0-3-15,2 0-4 0,0 1 5 16,0-2-3-16,2 1 0 0,2 0 4 16,-2 1-6-16,1 0-1 0,-3 1 2 0,-4-1-4 0,3 1 5 15,-2-1-3-15,2 3 1 0,3-3 4 0,-1 1 0 16,-1 0 4-16,3 1 2 0,-2-1-4 0,1 0-3 16,1 1-1-16,-1-1-4 0,1 0 0 15,1 0 2-15,-2-2 4 0,-2 0 0 0,1 1 1 0,-3-1-1 16,-1 0-6-16,-1 1 5 0,-3 0-4 15,-1 0 5-15,-7-2 1 0,-3 0-4 16,-8 1 4-16,-4-1-7 0,-5 1-1 0,-6 1 5 16,-7-2-6-16,-1 2 5 0,-6-2-1 0,-4 1-4 15,-1 1 2-15,-7 0 1 0,-3-1 1 0,-4 1 0 16,-7-1 3-16,-6 3-1 0,-3-1 1 0,-3 3 6 0,-1 0-5 16,0 0 6-16,0 0-4 15,0 0-4-15,0 0 2 0,0 0-6 0,0 0 0 0,0 0-1 16,0 0-4-16,0 0 4 0,0 0-1 15,0 0-2-15,0 0 7 0,0 0-6 0,0 0-1 16,0 0 5 0,0 0-2-16,0 0 2 0,0-1-3 15,0 1-4-15,0 0-1 0,0 0 2 0,0 0 6 16,-1 0-7-16,0 0-1 0,0 0-14 0,-1 0-18 0,-1 0-11 16,1 0-32-16,-3 0-25 0,-2 0-63 0,-9 0-218 0,6 1-881 15,3 1-497-15</inkml:trace>
  <inkml:trace contextRef="#ctx0" brushRef="#br0" timeOffset="6283.3786">7113 1153 376 0,'0'0'696'0,"0"0"-328"0,0 0-62 16,0 0-7-16,0 0 0 0,0 0-44 0,0 0-47 15,0 0-42-15,0 0-28 0,0 0-16 16,0 0-18-16,0 0-10 0,0 0-18 16,-34-14-13-16,34 12-5 0,0-1-22 0,1-1-10 0,4-2-7 15,-1-2-17-15,4-1 4 0,2-4-3 0,1-1-8 16,3-4 4-16,3 0-4 0,3-2 6 15,-2 1 1-15,3-3 3 0,-1-1 0 0,-2 0-3 16,-1 0 4 0,1-1-4-16,-5-2 7 0,2 0 9 15,-4 0-4-15,-2-2 2 0,-3 1-3 16,1 2-4-16,0 1 17 0,-4 1-7 0,-2 1 7 16,-1 4-6-16,0 2-7 0,1 3 4 0,-1 1-7 15,0 4 10-15,0 1-12 0,0 3 3 0,0 1-15 0,0 3-11 16,0 0 0-16,-1 0-12 0,0 5 23 0,0 3 0 0,-3 3 4 0,0 3 17 0,2 3-20 15,-4 4 5-15,3 2 2 0,0 3-11 0,-1 1 13 16,1 2-5-16,1 0-2 16,1 0 12-16,0 3-9 0,1-1 10 0,0 0-5 15,1 0-9-15,0 0 5 0,1-1-3 0,4 0-1 16,0 6 6-16,2 1 0 16,3 0-11-16,-1-1 5 0,-2-11-5 0,0-5-2 0,-4-4 8 0,2-3-1 15,-2-1-3-15,-3-1-2 0,1-3-5 16,1-1-16-16,-3-1-8 0,0-2-25 15,0 0-17-15,0-1-17 0,-4-2-28 16,2 1-21-16,-2-2-64 0,-2 0-135 16,-3 0-302-16,6 0-433 0,-4-1-25 0</inkml:trace>
  <inkml:trace contextRef="#ctx0" brushRef="#br0" timeOffset="6725.0573">7189 1287 296 0,'0'0'674'0,"0"0"-185"0,0 0-86 0,0 0-73 15,0 0-73-15,-127-3-61 0,107 4-48 16,1 2-33-16,0 1-20 0,-1 1-17 0,1-1-9 15,1-1-7-15,3 2-4 0,-1-2-6 0,5-1-3 16,1 1-3-16,5 0-7 0,1-1-2 16,3-1-7-16,1-1-5 0,0 1-3 0,0-1-3 0,0 0-2 15,0 0 6-15,0 0-2 0,0 0 2 0,0 0-1 16,1 0-8-16,0 0 3 0,2 2-6 16,1-2 3-16,0 1 7 0,6-1 0 15,8 1 6-15,2-1-2 0,3 0-3 0,7 2-2 16,5-2-5-16,2 0-6 0,7-2-3 15,0 0 0-15,6-1-3 16,2 1 5-16,0-2 1 0,6 1-6 16,-4-1 4-16,5-1-3 0,-2 1 1 0,-2 0 5 0,-3-2-7 0,3 2 4 0,-6-2-8 15,1-1-1-15,0 2 7 0,-4-2-3 0,-2 3 4 16,-7-2 1-16,-5 1 1 0,-8 2-3 16,-2 0 2-16,-6-1-1 0,-6 2 2 15,-2 0 4-15,-6 0 2 0,-1 1-3 0,-1 1 1 0,0 0-3 16,0 0-5-16,0 0-4 15,-1 0 0-15,0 0 0 0,0 0 0 0,0 0 0 16,1 0 0-16,-3 0 0 0,3 0 0 0,0 0 0 0,0 0 0 0,0 0 0 16,0 0 0-16,0 0 0 15,0 0 0-15,0 0 0 0,0 0 0 0,0 0 0 16,0-2 0-16,0 1-10 0,0 1-59 16,0 0-46-16,-1 0-91 15,0 0-273-15,-1 0-1332 0</inkml:trace>
  <inkml:trace contextRef="#ctx0" brushRef="#br0" timeOffset="12200.2646">1317 2623 0 0,'0'0'290'0,"0"0"199"0,0 0-69 0,0 0-49 15,0 0-72-15,0 0-62 0,0 0-39 0,0 0-42 16,0 0-30-16,0 0-17 0,0 0-18 0,0 0-14 16,-2-21-20-16,2 21-12 0,0 0-17 15,0 0-16-15,0 0-7 0,0 0-8 0,0 0-6 0,0 0-3 16,0 0-4-16,0 0-7 0,0 1 2 15,0 2 7-15,-1 1 9 0,1 2 11 0,-1 4 6 16,0 1-1-16,-1 3 1 0,-2 3 1 0,2 3 0 16,-1 2-1-16,-3 5 0 0,2 0-1 15,-3 4 5-15,-2 1-6 0,1 0 0 0,-2 3-2 0,4-2-5 16,-5 1 5-16,2-2-1 0,0 0 0 16,0-2 1-16,0-4-3 0,3-3-1 15,1-2-1-15,-3-2-4 0,6-6 6 0,-2-1 1 16,-1-3 3-16,4-3 11 0,0-3 16 0,0-1 18 15,0 0 22-15,1-2 13 0,0 0-8 0,0 0-21 16,0-5-25-16,0-3-23 16,0-1-11-16,0-4 1 0,0-3 0 0,1-5 3 15,1-2-4-15,4-3-3 0,-2-3 2 0,5-3-2 0,-1-2 4 16,-2-3 1-16,5 0-1 16,-1-1 0-16,1-1-1 0,2 2-2 0,-3-2 2 0,0 3 2 0,2 1-1 15,-2 3-4-15,0 3-1 16,3 2-7-16,-4 4 5 0,2 2 5 0,0 3 1 15,0 4 8-15,2 2-7 0,-3 3-4 0,1 2-3 0,1 3-17 16,1 4 4-16,4 1 3 0,-2 10 1 16,4 4 16-16,-3 2-3 0,-1 3 0 15,1 2 1-15,-2 3 0 0,-2 4 1 16,0-1 2-16,-3 5 0 0,0 1-1 16,-1 1 3-16,-4 4 0 0,3 1 0 0,-6-1 0 15,4-1-2-15,-3 0 1 0,0-1-1 0,4-1-3 16,-4-3 4-16,0-1 1 0,2-3-1 0,1-3 4 0,-2-6-3 15,3-1-1-15,-3-5-1 16,3-3 0-16,-3-3-1 0,-2-1-2 0,2-4-3 0,0 0-9 0,-1-1-11 16,-1-1-15-16,-1-1-11 0,0 0-14 15,0 0-21-15,0-1-66 16,0-5-201-16,0 1-693 16,0 1-619-16</inkml:trace>
  <inkml:trace contextRef="#ctx0" brushRef="#br0" timeOffset="12803.621">1194 2964 248 0,'0'0'765'0,"0"0"-314"0,0 0-140 0,0 0-40 16,0 0-62-16,0 0-105 0,0 0-113 0,0 0-28 16,0 0-9-16,0 0 14 0,0 0 45 0,0 0 4 15,0 0 7-15,105-7 5 0,-47 5-15 16,11 0-29-16,1-2-73 0,-6 0-122 0,-1-2-107 15,-2 0-120-15,-1 0-69 0,-1-1 36 16,-8 0 181-16,-2 0 289 0,-7-1 0 16,-4 1 0-16,-5-2 0 0,-2 0 0 15,-3-2 0-15,-4 0 189 0,-4 2 232 0,-2-1-3 16,-6 2-20-16,-5 0-22 0,-4 2-34 0,-2 2-54 0,-1-1-71 0,0 2-55 16,0 0-40-16,-1 1-33 15,-3 0-24-15,-3 1-23 0,-5 1-17 16,0-1-10-16,-5 6-6 0,-3 1 0 15,-1 3 0-15,0 3 1 16,1 2-1-16,1 1-1 0,1 1-1 0,5 1-1 16,2 1-2-16,0 2-1 0,3 3-2 0,6 0 0 0,2 1 1 15,0 1 0-15,9-4 4 0,5-1-1 0,4-3 2 0,5-2 3 0,5-5 2 16,4-3 4-16,2-3 2 0,3-3 1 0,2-1 0 16,1-7-3-16,-1-3-3 0,-3-2-4 0,3-3-3 15,-7-2-1-15,1-1 1 0,-6-3 1 0,2-2 0 0,-7-1 3 16,2-4 2-16,-4-2 1 0,-4-5 2 15,2 0-3-15,-5-3-5 16,-2-1 4-16,-1-1-1 0,-1-1 0 16,-1 1 4-16,-4 2-6 0,-1 2-1 0,-4 4 4 0,-1 5 2 0,-6 2 4 15,1 4 7-15,-2 3 3 0,0 4-1 16,0 5-1-16,5 1-6 0,-1 5-4 0,4 2-7 0,-1 1-8 16,0 3-8-16,-3 6-5 0,2 6 3 15,-3 6 3-15,3 5 5 0,1 4 2 0,2 4 1 16,0 2 0-16,5 5-1 0,4 2 0 0,0 5-2 15,0 2 5-15,2 1 1 0,-1-1-10 0,1-3-16 16,3-1-20-16,2-8-25 0,-1-5-13 16,0-5-22-16,2-5-36 0,-3-2-67 0,1-4-183 0,-4-6-590 15,-6-5-632-15</inkml:trace>
  <inkml:trace contextRef="#ctx0" brushRef="#br0" timeOffset="13189.7999">2505 2810 1085 0,'0'0'538'0,"0"0"-582"0,0 0-62 0,0 0-2 0,0 0 102 16,0 0 63-16,0 0-3 0,0 0-4 0,148 15 1 16,-114-13 3-16,4-2 6 0,-2 0 1 15,0-3-10-15,-3-4-11 0,-3 0-7 0,-2 0-3 0,-4-1 0 16,-3-2 5-16,-2-1 12 15,-7-1 23-15,-5 0 27 0,-2 3 43 0,-3-4 23 0,-2 4 2 16,0-1-11-16,-2 1-29 16,-3 0-27-16,-2 1-14 0,2 0-6 0,0 2-3 0,1 1-2 15,0 1-3-15,0 3-6 0,4-2-12 16,-2 3-7-16,2 0-17 0,0 0-14 0,0 0-9 0,0 0-13 16,0 4-3-16,0 4 2 0,0 5 3 0,2 1 7 15,2 5 1-15,2 4 1 0,2 0 3 16,-1 1-2-16,2 2 1 15,-1 1-5-15,3-2 1 0,-1 1 1 0,-2-4 2 16,4 1 1-16,-5-3-2 0,3-1-4 0,-2-3-7 16,-1-1-19-16,-1-1-26 0,1-1-39 15,-4-4-66-15,1 1-123 16,-1-4-480-16,-2-3-898 0</inkml:trace>
  <inkml:trace contextRef="#ctx0" brushRef="#br0" timeOffset="15302.4802">3287 2668 0 0,'0'0'169'0,"0"0"293"0,0 0-30 0,0 0-70 0,0 0-50 0,0 0-34 16,0 0-40-16,0 0-24 0,0 0-41 0,0 0-32 0,0 0-20 15,0 0-31-15,0 0-23 0,0 0-24 16,-19-38-21-16,17 38-14 0,2 0-13 16,0 3-3-16,0 3-3 0,-1 3 11 0,1 2 9 15,-1 4 2-15,0 3 8 0,0 0-7 16,1 3 1-16,0-2-1 0,0 0-3 15,0 0 1-15,3-4-1 0,2 2 0 0,3-1 2 16,1 0-2-16,0-1 4 16,2 1-1-16,2-4 1 15,2-1 1-15,0-1 3 0,3-4 0 0,2 0 1 16,1-3-3-16,0 1-1 0,1-4-2 0,3 0-4 16,-2-5 0-16,0-2-5 0,-1 0-1 15,1-2-2-15,-6 0 0 0,1-4-2 16,0 1 2-16,-5-2 2 0,-2 0-1 0,0-1 3 0,-3-1 2 15,-1 0-1-15,-3 1 1 0,0-1-3 0,-1 2 1 16,-2 0 0-16,-1 3 1 0,0 3 2 0,0 2-1 0,0 1 6 0,0 3-5 16,0 0-1-16,0 2 0 0,0 0-10 0,-1 0 6 0,1 0-7 0,0 0-5 15,-1 0-3-15,1 2-8 0,-3 4 5 0,1 2 5 16,0 2 5-16,2 4 6 16,0 0 0-16,0 1 0 0,0 0 2 0,2 1-1 15,5 0 1-15,1 2-2 0,1 1 1 16,3-2 0-16,1-1-1 0,-2-1 1 0,3-1 0 15,1-2-1-15,-3-2-2 0,1-2-2 0,1-2-1 0,-3-3-1 0,1-3 3 16,0 0 4 0,3-1 3-16,-1-6 0 0,-2-2 0 0,2-3-1 0,0 1 1 15,-3-3 2-15,1 0-1 0,-2-2 2 0,-1 1-3 16,0-1 3-16,-2-1-1 0,-2 2 0 0,0-1-2 16,-4 2 1-16,2 2 1 0,0 1 3 15,-3 0 3-15,0 2-3 0,0 1 2 0,0 2 0 16,0 1 2-16,0 2 5 0,0 2 3 0,0-1-4 0,0 2-3 15,0 0-12-15,0 0-13 16,-2 2-13-16,0 2-6 0,0 3 8 0,-1 2 5 16,0 3 15-16,1 0 2 0,2 1 0 0,0 1 3 15,0-1-2-15,1 0 1 0,4 1-2 16,3-4 1-16,1-1 1 0,1-2 0 0,3-1 0 16,3-3-1-16,2-1-2 0,1-2-2 0,2 0 2 0,-2 0-2 15,4-5 1-15,-5-2 2 0,-3-2-2 0,1-3 1 16,-2-2 4-16,-2 0-3 0,1-4 5 0,-3-1-3 15,2-3 0-15,-2-2 2 16,0-3-4-16,0-2 2 0,0-2 2 16,-1 1-2-16,-2-3 3 0,0 0-1 0,-1-2-2 15,-2-1 1-15,-2 3-1 0,-2 0 1 0,0 3 2 0,0 4-3 0,-2 3 2 16,-2 5 0-16,-1 4 2 0,2 5 6 16,1 4 0-16,-1 1 3 15,0 3-2-15,2 1-5 0,1 0-10 0,0 0-13 0,-2 2-11 0,1 6 2 16,0 5 5-16,0 4 10 15,-1 5 8-15,2 4 0 0,2 2-1 0,1 2 2 0,3-2 2 0,2-1-1 16,2 0 2-16,0-4-3 0,2 1 0 0,2-2 0 16,0-3 2-16,-2 0 1 0,4-2-1 15,-2-2-1-15,2-1-2 0,0-5-4 16,2-2-6-16,-2-1-8 16,1-4-3-16,0-1-8 0,1-1-7 0,1 1 1 0,-3-4-4 0,2-3 4 15,-3-2 9-15,-2-1 4 0,-1 2 9 0,-5 0 5 16,-1-2 3-16,-1 4 5 0,-2-2 0 0,-2 1 2 15,-1 2 3-15,0-1-1 16,0 2 0-16,-1-2-3 16,-2 3 0-16,0-1 0 0,0 1 2 0,3 1 0 0,-1-1 1 0,1 2-1 15,0 0 0-15,0 0 1 0,0 0 0 0,0 0 4 0,0-1 2 0,0 1-3 16,0-1-4-16,1-2-5 0,2 2-3 16,0-1 1-16,-2 0 3 15,1 0 1-15,-1 0-1 0,-1 1 0 16,0 0-1-16,1 1-1 0,-1 0 0 0,0 0-1 0,0 0-8 15,1 0-11-15,-1 0-10 0,3 2 1 0,-1 2 8 0,1 1 11 16,3 3 12-16,0 5 1 0,2 2 1 0,-1 5 3 16,1 3 0-16,3 5 9 0,3 6 4 15,-1 3 5-15,4 8-1 0,-2 5-4 0,1 5-3 16,-3 5-4-16,1 0 3 0,-4 3-2 0,-2 1-1 16,-2 0 5-16,-5-3-2 0,-1-2 3 15,-1-5-2-15,-7-6-1 16,1-3-1-16,-7-8 0 0,-1-7 4 0,-1-3 4 0,-4-7 4 15,0-5 3-15,-1-5 2 0,1-5 3 16,-2-3-1-16,3-2 1 0,-2-3-2 0,-2-8-7 0,3-1-4 16,-1-5 0-16,1-3-5 0,2-1 1 15,-1-3-2-15,0-3-5 0,4-1 0 0,-1-5-7 16,4 1 1-16,3-2-1 16,0 0-1-16,6-2-3 0,3 1-1 0,0 0-2 0,9 1 0 0,3 1 4 15,5 2-7-15,3 1-1 0,4 5-4 0,2 3-8 16,4 2 6-16,0 6 2 0,3 4 4 0,-2 1 5 15,1 4-2-15,-3 0-1 0,-1 4 3 16,-2 0-19-16,3 1-14 0,-6 0-24 0,5 0-31 0,-5 0-30 16,2-1-56-16,-5-2-130 0,-6 1-366 15,-4 0-843-15</inkml:trace>
  <inkml:trace contextRef="#ctx0" brushRef="#br0" timeOffset="15654.8774">4418 2333 1203 0,'0'0'300'0,"0"0"7"0,0 0-8 0,0 0 8 16,0 0-35-16,0 0-63 0,0 0-52 0,0 0-36 0,0 0-33 0,0 0-33 15,0 0-29-15,0 0-22 0,0 0-6 0,0 0 1 16,-21-60 5-16,60 54 1 0,2 2 2 15,6 0 0-15,3 1-2 0,-3 2-1 0,2-2-8 16,-7 2 4-16,-1 2 2 0,-2-1 1 16,-2 0 6-16,-3 0-5 0,-4 1-4 15,-4 1 1-15,-7-1-6 32,-4 0 5-32,-5 0 1 15,-7 0 2-15,0-1 5 0,-3 1 4 0,0-1 9 16,0 0 4-16,0 0 1 0,-3 0-3 0,2 0-7 0,0 0-7 0,-4 2-10 0,0 0-1 0,-4 1-2 15,-2 1-4-15,1 2-8 0,0 0-25 0,-2 5-38 0,0 1-50 0,-1 5-102 0,4-5-285 16,4-2-750-16</inkml:trace>
  <inkml:trace contextRef="#ctx0" brushRef="#br0" timeOffset="16624.6748">969 3651 0 0,'0'0'0'0,"0"0"0"0,0 0 417 0,0 0-19 16,0 0-55-16,0 0-73 0,0 0-73 0,0 0-67 15,0 0-63-15,0 0-42 16,0 0-24-16,0 0-7 0,0 0 0 0,0 0 6 15,-29 0 4-15,29 0 1 0,0 0 36 16,1 0 48-16,4 2 36 0,-3 0 30 0,1 0-5 0,4 0-29 16,1 1-20-16,2-1-16 0,3 2-15 0,1-2-10 15,4 2-7-15,2-2-7 0,4 1-6 0,2-2-5 32,4 0-3-32,1 2-1 0,1-3-3 0,8 0 1 0,8 0-3 0,8 1-4 15,10-1-10-15,-3 2-7 0,-4-2-1 0,-6 0 0 16,0-2 10-16,6-1 3 15,1 2 1-15,2-1-1 0,5-1 3 0,-2 0-3 16,4-1-1-16,0-1-3 0,3 2 2 0,-3-1-1 16,4 0-1-16,0 2 1 0,0-3-4 0,5 3 3 0,-3-3 2 15,2 1 2-15,-2 0 5 0,0-2-3 0,-1 3-1 16,-6-2-2-16,-1 1-5 0,0-2 4 16,-4 0 0-16,0 1-2 0,5 0 4 0,-4 2-6 0,1-1-2 15,0 0 3-15,-2-1-3 0,-3 1-1 16,-1 0 2-16,-2-2 0 0,1 1 0 0,-3-1 3 15,3 1 0-15,-4-2-1 0,2 0-1 0,-4 1-4 0,0-1-1 16,-1 2 0-16,-3-1-1 0,0-1 5 16,-3 0 1-16,-1 2 1 0,0-2 0 0,-3 1-6 15,-4 0 1-15,-4 1-3 16,-5 1-1-16,-3-1 1 0,-5 3-4 0,-4-1 0 0,-4 1 2 16,-5 2 0-16,2 0 1 0,-8 0 1 0,0 0 0 0,-1 0-4 15,0 0 0-15,0 0-1 0,0 0 0 16,0 0 3-16,0 0-4 0,0 0 2 15,0 0 0-15,0 0 0 0,0 0 0 16,0 0 0-16,0 0 0 0,0 0 2 16,0 0 0-16,0 0-2 0,0 0 0 0,0 0 1 15,-1 0 0-15,1 0 3 0,0 0 0 16,-1 0 0-16,1 0-2 0,0 0 2 0,0 0-4 0,0 0 4 0,-1-2-2 16,-2 2-4-16,-1 0-9 0,1 0-23 15,-4 0-23-15,-4 4-52 0,-6 3-114 16,2-1-908-1,4 0-658-15</inkml:trace>
  <inkml:trace contextRef="#ctx0" brushRef="#br0" timeOffset="18368.1598">7026 2355 0 0,'0'0'201'0,"0"0"349"0,0 0-144 0,0 0-45 16,0 0-17-16,0 0-21 0,0 0-44 15,0 0-51-15,0 0-48 0,0 0-38 16,0 0-22-16,1-119-14 0,-1 116-23 0,0 3-25 0,0 0-25 16,0 0-20-16,0 0-17 0,0 2-6 15,0 5 0-15,0 4 2 0,0 7 9 0,-1 4 6 16,-1 5 0-16,-4 5 4 0,3 5-5 0,-3 4 7 15,1 1 1-15,-2 2 0 0,5 3 1 0,-4 2-5 16,4 1-2-16,1 0-1 0,2-2-1 16,-1-3 0-16,0-4 1 0,0-4 0 0,4-4-1 15,0-5 0-15,-2-1 2 16,2-3-1-16,0-3-2 0,0-2 3 0,2-3-3 16,-3-1 1-16,3-3-4 0,-3-1-14 0,0-4-21 15,2 0-22-15,-2-4-34 0,1 0-30 0,-1-3-51 16,0 0-150-16,-3-2-645 0,1-1-668 15</inkml:trace>
  <inkml:trace contextRef="#ctx0" brushRef="#br0" timeOffset="18708.1728">6778 2298 1641 0,'0'0'347'0,"0"0"-67"0,0 0-83 16,0 0-44-16,0 0-31 0,48-133-31 15,-21 116-26-15,2 2-21 0,6 7-16 0,4 0-12 0,1 6-8 16,4 3-3-16,2 4 0 0,-4 4-3 16,2 7 1-16,1 1-1 15,-4 2 0-15,-6 3 0 0,3 0 0 0,-6 2 1 16,-2 2-2-16,-4 1 0 0,-10 1-2 16,0-3 0-16,-10 0 2 0,-3-1-1 0,-3-2 5 15,-7-1 7-15,-5-3 8 16,-6 1 8-16,-4-3 11 0,-6 0 3 0,-3-1 3 0,-2-1-1 15,-5-3-4-15,-1 0-3 0,-3-3-6 0,1-2-7 0,1 0-5 0,2-1-4 0,6-2 0 16,3-1-3-16,6-1 0 0,3-1 1 16,8 0 1-16,3 0 0 15,3 0-6-15,3-1-14 16,3-1-26-16,0 0-42 0,1-1-91 16,8-1-146-16,-1-1-339 0,-2 3-878 0</inkml:trace>
  <inkml:trace contextRef="#ctx0" brushRef="#br0" timeOffset="19881.7122">7518 2418 866 0,'0'0'674'0,"0"0"-351"0,0 0-103 0,0 0-3 16,0 0-28-16,124-15-52 0,-103 19-47 15,-1 7-27-15,0 2-17 0,1 1-12 0,-5 3-7 16,3 2-4-16,0 3-4 0,-6 1-3 0,2 2-3 15,-4 1 0-15,-2-1 0 16,-4 1 4-16,1 1 1 0,-3-1 1 0,-3-2 2 16,0-2 1-16,-5-4 0 0,-2-3 0 0,-1-2 1 15,0-4 1-15,-2-2 1 0,-1-2 2 0,0-1-9 0,-1-3-8 16,0-1-7-16,0 0-6 16,-1-1 1-16,2-6 0 0,0-1-2 0,5-1-3 15,1-3 0-15,2-1-3 0,3 0-4 0,0-2-3 16,4-1-8-16,7 0-2 0,6 2-1 0,4-1 2 15,2 0 6-15,7 2 4 16,5 0 3-16,2 0 4 0,1 1 1 0,3 1 1 16,0 2 4-16,-2-1 3 0,1 2 3 0,-2 1 1 15,0-1 0-15,0 2 0 0,-1 1 2 16,-5-2 0-16,-1 0 3 0,-3 1-4 0,-4-1 4 16,-3 0 4-16,-2 0 3 15,-2 0 8-15,-6 2 10 0,-5-2 10 0,1 1 10 16,-5-1 6-16,3 1-8 0,-4 0-6 0,-1-1-7 0,0 0-7 15,0 0-5-15,0 0-3 0,-2 0-4 0,-4 2-2 16,4 1-2-16,-4-1-2 0,3 1-2 0,-4 0 1 16,1 1-9-16,-3 0-2 0,-1 3-5 0,-2 0-5 0,-4 6 4 0,-2 1 1 15,3 3 2-15,-2 1 4 0,6 1-6 0,0 3-4 16,1-1 0-16,7 4-3 0,-2 0 6 0,5 2 5 16,0 1-1-16,10 2 3 0,7 1-12 0,6 1-15 15,9-1-18-15,12-3-22 0,7-2-15 16,6-1-4-16,8-6-13 15,0-3-19-15,-1-2-18 0,2-3-31 0,-5-4-26 16,-2 1-9-16,-7-2 12 0,-2-5 35 0,-4-1 48 0,-5-2 41 16,0-2 32-16,-5 0 22 0,-6-3 31 15,-7 0 55-15,-3 0 59 16,-9 0 53-16,-2 0 25 0,-8 0-15 16,-1-1-34-16,-1 2-40 0,-8 0-33 15,-1 1-20-15,-1 3-10 0,-5-1-17 0,-2 3-10 0,-7 0-7 0,1 1-12 0,-5 2 0 16,-1 1 2-16,0 3-6 0,-1 0 3 0,1 3-1 0,-1 3-3 15,1 4 0-15,6 1-8 16,-2 0-2-16,6 4-2 0,4-1-3 16,1 3 5-16,5 2 0 0,0 1-2 0,8-1-2 0,2 2 0 15,0-3 1-15,10-3 1 0,4-2 2 0,10-4-1 0,3-3 1 16,9-6-2-16,2 0-8 0,-1-4 1 0,2-3-4 16,-3-3-1-16,-4-1 7 0,-2-2-2 15,-7-3 3-15,0-2 2 0,1 0-3 16,-2-3 6-16,-4-1 2 0,-1-2-1 15,1-2 3-15,-1-4-1 0,-4-1 0 16,2-5 0-16,-3-3 2 0,-1-2 1 0,-4-2-2 0,1 2-1 0,1 0-2 16,0 3 4-16,-4 5 9 0,0 6 12 15,-4 2 13-15,-2 4 5 0,1 5-1 0,0 5-2 16,-2 3-9-16,-1 3 0 0,1 3-8 16,1 2-15-16,0 0-19 15,0 7-18-15,-2 4-2 0,-4 6 8 0,3 8 12 16,-2 3 11-16,3 6 0 0,-2 1 0 0,4 4-1 0,1 3 1 0,1 2 0 0,-1 1 3 15,6-1 3-15,3-2-5 0,3-4 0 0,1-5-1 16,7-4-3-16,-1-3 6 16,4-4 0-16,2-3-1 0,-2-4 3 0,-2-4-4 0,3-3-2 0,1-4 2 15,-2-2-2-15,3-2 4 16,-3 0-2-16,-1-5-2 0,-2-1 0 0,-2-2 0 16,-2-2 1-16,-3 0 6 0,-3 0 1 0,-2-2 0 0,-2-1-1 15,0 1-4-15,-3-2-2 16,-2 0 0-16,-1-1 2 15,0 0 1-15,0 0 3 0,0 1-4 0,-3 2-2 0,-1 1 0 0,1 2-3 0,0 4 4 16,-1 1-1-16,1 0 2 0,1 3-1 16,-1 1-1-16,1-2-4 0,-2 2-4 0,-4 4 3 0,-2 3-4 15,-2 1 6-15,-1 3 1 16,-3 1-5-16,5 3 4 0,4 0-2 0,2 0 1 16,0 3 5-16,5 2-3 0,0 0 0 0,0 3-7 15,7 1-20-15,3 2-25 16,0-1-29-16,9-1-46 0,1-2-65 0,3-4-111 0,6-6-157 0,7-1-199 15,-11-6-261-15,-6-3 118 0</inkml:trace>
  <inkml:trace contextRef="#ctx0" brushRef="#br0" timeOffset="21228.5221">10254 2583 0 0,'0'0'0'0,"0"0"164"0,0 0 356 0,0 0-25 16,0 0-48-16,0 0-72 0,0 0-74 0,0 0-71 15,45-121-59-15,-48 114-36 0,-1 1-20 0,0 2-17 16,-2 2-17-16,1-1-17 0,-4 3-22 15,-1 0-20-15,-2 0-12 0,-6 5-9 16,-3 2 2-16,2 1 3 0,-2 5 0 0,0 1 1 0,4 1-2 16,0 1-4-16,5 0-1 0,2 3-2 15,3-1 3-15,5 3 1 0,0-1 2 16,2 0 0-16,3 1-2 0,7-1-2 16,4-2-2-16,5-2-2 0,2-1 1 0,8-4 1 0,1-2-3 15,2-5 0-15,-1-2-3 0,0 0 2 0,-1-2 3 0,1 0 4 16,-2-4 0-16,-2-1-1 0,-3-5 1 0,-3 1 1 15,-1-3 3-15,-3 1 5 0,-5-3 3 16,-1 0 0-16,-2 0 2 0,-1 0 1 0,-3-2 0 16,2-1-2-16,-4-1-3 15,3 1-2-15,-3-1-3 0,-2 1 1 0,-1 3 2 16,0 2 1-16,0 1 3 0,0 2 4 0,0 3 3 0,0 1 4 16,0 2-2-16,-1 1-5 15,-1 2-4-15,-1 0-8 0,0 0-9 16,1 2-4-16,-5 4-3 0,0 3 1 15,-1 4 5-15,-2 0 1 0,-1 4 4 16,3-1-1-16,-1 3-1 0,5 0 0 0,0 3 1 0,2-1 0 16,2 0 2-16,2-1 3 0,6-2-4 0,2-4-2 15,0-1 1-15,3-3-1 0,0-3-1 16,2-1 1-16,2-4 4 0,3-2-1 0,1 0 3 0,2-4 0 0,0-2-3 16,-1 0 3-16,-2-3 2 0,0-2 4 0,-3 0 2 0,-1-3-1 15,-1-1-2-15,0 0-2 0,0-1 1 16,-1-1-2-16,3-2-1 0,-1 1 0 0,0 0-1 15,0 2-3-15,-3 3 0 0,3 1 3 16,-4 2 0-16,-1 2 3 0,-2 2 0 16,-3 2-4-16,1 0-3 0,-1 3-3 15,-1 1-1-15,-1 0 1 0,0 1-1 0,2 5-1 0,-1 2 2 16,5 3-1-16,-3 2 3 0,-1 3-2 0,0-1 3 16,-1 2-1-16,1 2-1 0,-4 2 3 0,-1 0-1 15,0 2 2-15,-1 1-1 16,0-3-3-16,0-2 0 0,2-5-3 0,-2-5 0 15,0-1 1-15,1-4-3 0,1 0 4 0,-1-4 2 0,3 0 3 0,2 0 3 16,3-5 1-16,1-3 1 16,1-2-1-16,3-3 1 0,0-2-1 0,0-1-1 15,2-1 0-15,0-3-1 0,2 0-3 0,2-2 2 16,1-4 0-16,-3-1 0 0,1-1 4 0,-4 1-3 16,0 1 2-16,-4 1-2 0,-1 2 1 0,-5 2 2 15,-2 3-1-15,1 4 7 0,-3 1 0 16,-1 5-1-16,0 2 3 0,-2 2-5 0,-1 2-3 15,0 1-6-15,0 1-7 0,-2 1-5 0,-1 5-3 16,-2 2 4-16,0 3 2 0,-1 4 1 16,0-1 3-16,4 4-3 0,0 0 3 15,3-1-1-15,2 4 2 0,0 1 3 0,6 0 0 16,3 1 2-16,3-1 0 16,3 1-4-16,3 0 3 0,-1 0-3 0,5 0 1 0,0-1 3 0,-2-1 0 0,-1-1 0 15,0 0-2-15,-1-2 1 0,-4-1-2 0,-2-2-5 0,-3-4 7 16,0-1-3-16,-5-1-2 0,0-2 7 0,-2-1-10 15,-2-1 3-15,0-2-2 0,0-1-4 16,0-1 2-16,0-1 0 0,0 0 3 0,0 0 5 16,0 0 7-16,0-5-1 0,0-2-4 0,0-2-3 15,0-2-8-15,2 0-5 16,5-4-1-16,4-1-5 0,2-3 7 16,5-2 2-16,2-2 3 0,3-1 4 0,4 2-3 0,-1 0 1 0,2 1-1 15,-4 4 2-15,-1-2 3 0,-6 3 6 16,-4 2 13-16,-4 1 7 0,-2 0 5 0,-3 0 4 15,-3 3-9-15,-1 1-2 0,-1 2-5 0,-3 1-4 16,-1 2-5-16,-3 0-6 0,-1 3-4 0,-3 1-5 16,-4 0 4-16,-1 1-4 0,-4 7 0 15,0 1 4-15,2 4-2 0,1 0 2 16,1 3 1-16,5 0-2 0,1-1 2 0,3-1-2 0,5 0 1 16,3 0 3-16,2 1-2 15,7-2 2-15,4 0 0 0,6 3 2 0,1-1 4 0,5-1-4 0,1 2 3 16,4-3 0-16,-4 1-7 15,-1-2 7-15,-4 0-5 0,0 1 0 0,-1-1 4 16,-1-2-5-16,-2 1 4 0,-3 1-4 0,1-1-1 16,-5 1 3-16,-3 0-3 0,0-2 3 0,-5 1-3 0,-2 0-2 15,0 0 1-15,0-1-4 0,-4-2 2 16,0-2-7-16,1-2 7 0,0-3 1 16,1 1-2-16,-2-2 11 0,-1 0-10 15,-1-2 0-15,-5-4 0 0,1 0-6 16,1-4 9-16,-1 0 0 0,7-3-3 0,3-2 1 0,0-1-13 0,10-3-1 15,4-1 3-15,7-2 0 0,3-3 11 0,5 0 4 16,3-2 2-16,4 1 2 0,1 2 2 0,1 1 1 16,-2 5 0-16,0 2 8 15,-4 2-3 1,0 6 0-16,-5 0-2 0,-1 4-12 0,-4 1 4 0,-4 2-4 0,-2 2-2 0,-3-1 5 0,-2 5-8 16,-6 1-4-16,-3 4-17 0,-2 0-36 15,-1 2-50-15,-8 0-97 0,-1-5-315 0,3-1-830 0</inkml:trace>
  <inkml:trace contextRef="#ctx0" brushRef="#br0" timeOffset="22128.3379">6783 3250 108 0,'0'0'477'15,"0"0"-147"-15,0 0-10 0,0 0 2 0,0 0-14 0,0 0-43 0,0 0-43 0,0 0-41 16,0 0-45-16,0 0-36 0,0 0-34 0,0 0-19 15,0 0-4-15,0 0-3 0,-89-7 2 16,94 7-4-16,-2 0 3 0,6 1 0 0,2-1-2 0,5 0 1 16,3 0-10-16,5 0-4 0,-1 0-9 15,6 0-4-15,-3 1-3 16,3-1-5-16,1 1 2 0,3-1-2 16,1 3 3-16,5-3-1 0,2 0-1 0,3 0 1 15,8 1 5-15,4-2 4 0,4 0 3 0,5-1 0 0,6 0-5 16,6-1-3-16,0 1-1 0,8-2-1 0,1 3-1 0,4-1 2 15,1 0-3-15,2-1 1 16,-1 2-1-16,0-1 3 16,1-1-1-16,3 2 2 0,-1 1-3 0,4-2 0 15,1 2 1-15,-2-1-1 0,5 0 4 0,-2-2-1 16,3 2 2-16,-2-1-3 0,1 1 0 0,-2-3-2 0,1 2 1 0,-6 0 1 0,3 0 0 16,-5-2-1-16,0 2-1 0,-2 1-3 15,1-3 2-15,-3 3-2 0,3-1 3 0,-3-1 2 16,-3 1 1-16,3 0-2 0,-1-3 1 15,-1 2 0-15,3-1-1 0,-2 1 2 16,0 1 0-16,-3-2-2 0,-4 0-1 16,0 2-2-16,-5-3 0 0,1 0 1 0,-5 2-2 0,2-3 1 0,-5 4-1 15,1-1 1-15,-2 3-1 0,-5-2 0 16,-1 2 3-16,-3-2 1 0,-1 2 1 0,-8-2-3 0,-3 2-2 16,-5 2-2-16,-5-4 1 0,-5 2-1 15,-7 0 1-15,-6 2-2 0,-5-2 0 0,-4 0 0 16,-4 0-2-16,-3 0 1 0,-2 0 3 15,-2 0-2-15,0 0 2 16,0 0-2-16,0 0-1 0,0 0 1 0,0 0 1 0,0 0 2 0,0 0 0 0,0 0 1 16,0 0-1-16,0 0-3 15,0 0-3-15,0 0 2 0,0 0 1 0,0 0 0 16,0 0 3-16,-1 0-3 0,1 0-3 16,-1 0 1-16,0 0-4 0,1-2-7 15,-3 2-15-15,-2-1-22 0,-4 1-28 0,-4 0-53 16,-8-2-113-16,2 1-796 15,7 0-751-15</inkml:trace>
  <inkml:trace contextRef="#ctx0" brushRef="#br0" timeOffset="22773.6905">14339 2330 1605 0,'0'0'273'0,"0"0"-15"0,0 0-35 15,0 0-24-15,0 0-4 0,0 0-34 0,0 0-27 0,0 0-28 0,-117-21-24 0,115 21-25 0,1 0-21 16,1 0-16-16,0 0-7 0,0 0-6 16,0 0-1-16,1 0 7 0,2 0 2 15,4 0 16-15,5 1 18 0,8-1 10 0,11 0 2 0,10 0-13 16,12 0-12-16,13-5-11 0,3 1-3 0,7-3-4 15,-3 2-8 1,6 2-5-16,-5-2-1 0,4 4 2 0,-5-4 4 16,0 2 0-16,-4 2-1 0,-8 0-4 15,-4 1-5-15,-12 0 1 16,-7-1 0-16,-8-1 3 0,-9 4 4 0,-10-2-3 0,-2-2-1 0,-7 2 4 0,-2 0-3 0,0 0 6 0,0 0 3 16,0 0-4-16,0 0-2 0,-2 0-3 15,0 0-7-15,-5 0-3 0,-1 0-1 0,-3 0-4 16,-4 0-7-16,-5 3-13 15,-1 0-21-15,-3 4-28 0,2-1-35 16,1-1-50-16,-2 5-109 0,5-4-367 0,8-1-1005 16</inkml:trace>
  <inkml:trace contextRef="#ctx0" brushRef="#br0" timeOffset="23049.8038">15001 2392 1994 0,'0'0'376'0,"0"0"-66"16,0 0-98-16,0 0-50 0,0 0-43 15,0 0-43-15,0 0-41 0,0 0-24 0,0 0-5 0,0 0 1 16,0 0 21-16,0 0 16 16,0 0 9-16,0 0 2 0,44 131-8 15,-34-106-8-15,0 0-6 0,1 2-8 0,-1 3-5 0,0 2-6 16,1 2-2-16,-2 2-1 0,-2 2 0 0,-1-1-1 16,1 0-1-16,0 0 2 0,-3-4 0 31,-2-1-2-31,3-3-1 0,-2-1-10 0,-1-5 0 0,3-1-8 0,-2-3-18 15,3-3-28-15,-1-1-51 0,3-4-78 16,0-6-220-16,-1-1-841 0,0-4-465 16</inkml:trace>
  <inkml:trace contextRef="#ctx0" brushRef="#br0" timeOffset="23279.2409">15724 2566 3007 0,'0'0'185'0,"0"0"-51"0,0 0-18 15,0 0-21-15,0 0-18 0,0 0-27 0,0 0-32 16,0 0-19-16,0 0-5 16,0 0 1-16,0 0 5 0,0 0 7 0,0 0-3 15,0 0-2-15,33 118-5 0,-26-90 5 0,-3-1 1 16,2 0 2-16,-2 1 5 0,1-3-2 0,-1 0 0 16,-2-1 0-16,2-2-2 0,-1-2-17 0,-2-3-13 15,-1-2-20-15,0-1-35 0,0-1-35 16,-3-5-65-16,-4-1-159 0,-1-3-691 0,6-2-648 0</inkml:trace>
  <inkml:trace contextRef="#ctx0" brushRef="#br0" timeOffset="23429.5171">15483 2006 2540 0,'0'0'127'0,"0"0"-11"0,0 0-8 0,0 0-37 0,0 0-42 16,0 0-76-16,0 0-20 0,0 0 5 16,0 0 24-16,0 0 42 0,0 0-57 0,0 0-204 15,0 0-637-15,93 116-673 0</inkml:trace>
  <inkml:trace contextRef="#ctx0" brushRef="#br0" timeOffset="24376.3689">16115 2619 2533 0,'0'0'287'0,"0"0"-126"0,0 0-10 0,0 0-40 0,0 0-10 0,0 0-40 16,0 0-28-16,0 0-11 0,0 0-21 15,0 0-8-15,0 0 1 0,0 0 3 16,0 0 9-16,33 54 0 0,-19-29-1 0,-2 4 0 0,4 1-1 16,-4 2-1-16,-1-2 0 0,0-1 2 0,-2-3-1 15,-1-1 2-15,-2-2-2 0,0-3 0 16,-3-1 3-16,3-5-2 0,-4-1 0 0,-1-3-1 16,-1-4 0-16,0-1 0 0,0-3 0 15,0 0 4-15,0-2 8 0,0 0 10 0,0 0 12 0,0 0 6 16,0 0 6-16,0-1-2 0,0-2-12 15,0-3-12-15,0-2-13 0,-1-3-11 0,-1-1 0 16,0-1 0-16,-1 0 0 0,2-1 0 0,1-1-4 16,0-2 3-16,0 0-2 0,0-2-1 0,1 1-2 15,5-1 3-15,-3-2 1 16,3 2 1-16,-1 0 1 0,3 2-5 0,-1 2 0 16,-2 0-2-16,4 2 1 0,1 3 0 0,0 0-1 15,-1 2 0-15,2 2-4 0,0 2 0 0,4 1-1 16,-2-1 0-16,0 3 1 0,5-1 4 15,0 2-2-15,-4 0 1 0,3 0 1 0,-4 4 2 0,-2 2 0 16,1 1 3-16,2 0 0 0,-3 1-4 0,0 1 3 16,-1 2-3-16,0 0 1 0,-2 2 5 15,-2-1-1-15,1 0 2 0,-2 2 2 0,0 0-6 0,-3-1 2 16,-1 2-4-16,-1-1-1 16,1-1-7-16,-1-1-12 0,0 0-9 15,0 1-13-15,-2 0-3 0,-2-2-6 0,-3-1-4 0,1-1-6 0,1-2-2 16,-1-2-5-16,4-3-9 0,-1 0-16 0,1-2-12 15,-2 0-2-15,4 0-4 16,0 0-22-16,4-4-10 0,0-3-3 0,2-2 14 0,0-1 44 0,4-1 37 16,1-4 27-16,3 1 18 15,1-2 18-15,0-1 18 0,0-2 30 0,3 1 40 16,0 2 15-16,0 0 4 0,4 2-17 0,1 2-31 16,0 1-21-16,0 4-16 0,0 1-4 0,-4 3-2 0,-3 2 4 15,1 1-4-15,-4 0-7 16,-1 3-12-16,0 4-4 15,2 1 2-15,-1 3 2 0,-2-2 3 0,5 3 1 16,-3 0 0-16,2-2 5 0,1 3 2 0,3-4 6 0,-2 0 6 16,2 0 2-16,1-2 3 0,3-1 5 0,-1-1 2 0,1-3 3 15,1-2 1-15,-1 0-5 0,1-2-3 16,-1-3-5-16,2-3-1 16,-3-2-2-16,-1-3 4 0,0 0 0 15,-4-3 8-15,0 0 7 0,-1-1 0 0,-2 0 0 16,0-2-8-16,-2 3-4 0,-3-1-1 0,-3 1-1 0,-1 1 1 0,-3 1-1 15,-2 3-1-15,2 3 3 16,-2 1-4-16,0 1 3 0,-3 2-7 0,0 3-6 16,-4 1-4-16,-3 0-13 0,-7 6-3 0,-6 3 0 0,-2 4 0 0,-5 2 4 15,-1 3-1-15,1 2-1 0,4-2 0 16,5 3 0-16,8 0 2 0,2-2-2 16,5 0 1-16,6 1 1 0,0-1-3 0,13 0 4 0,4 1-5 0,12-2 1 15,4 0 5-15,15-4-10 0,2-2-19 16,6-1-54-16,5-3-127 0,-14-3-612 15,-17-1-953-15</inkml:trace>
  <inkml:trace contextRef="#ctx0" brushRef="#br0" timeOffset="32803.1025">2704 4146 0 0,'0'0'578'0,"0"0"-72"0,0 0-161 16,0 0-29-16,0 0-38 0,0 0-40 0,0 0-45 15,0 0-35-15,0 0-45 0,0 0-35 16,0 0-30-16,0 0-27 0,-8-38-11 0,8 38-10 16,0 0-7-16,0 0-11 0,0 1-4 0,-2 3 6 15,2 2 9-15,-1 2 16 0,-1 4 5 16,-1 1 2-16,1 3 4 0,-4 1 1 0,1 4 8 0,-4 2 4 16,-3 3 0-16,-4 4 2 0,-2 2-7 15,-3 4-5-15,-2 2-3 0,1 3-6 0,-2 2 0 16,-2 0-2-16,5 0 0 0,-2-1 1 0,2-4-2 15,3-4-2-15,0-5-1 0,6-4-1 16,1-6-2-16,2-3-1 16,1-2 1-16,4-4-2 0,-2-3 2 15,4-2 1-15,1-2 2 0,-1-3 12 0,2 0 12 0,0 0 17 16,0 0 12-16,0 0 4 0,0-1-7 16,0-6-15-16,0-1-19 0,2-4-14 0,0-3-9 0,5 0-2 0,-1-4 1 15,1-3-3-15,1-3 2 0,3-5 1 0,-1-3 0 16,1-4 0-16,1-3-2 0,4-1 2 15,1-2 1-15,-1-2-1 16,5 2 0-16,-1-1-1 0,1 3 1 16,2 0-3-16,-1 5 3 0,2 1 1 0,-2 2-1 15,-1 3 3-15,0 3-6 0,-2 2-2 0,1 2 1 0,0 4-4 0,-3 2 5 16,-2 3-1-16,2 3 0 0,-4 2 3 0,-2 0 0 0,1 5 0 16,2 1-1-16,-4 3 0 15,-1 0-2-15,2 0-5 0,0 6-2 16,1 4-3-16,0 1 4 0,0 3 4 0,3 3 5 15,-2 4 6-15,0 2-5 0,1 4 2 0,-3 4-2 16,2 0-6-16,-3 3 6 0,0 3 0 0,1 1 0 16,-2 0 2-16,0-1 0 0,2 2 0 0,-2-1 2 15,1 1 2-15,-1-2-3 0,-2-1 1 0,0-1-1 0,2-1 1 16,-1 0 1-16,-2-4 1 16,0-2 1-16,-1-3 1 0,-1-3-1 15,1-4 1-15,0-1-1 0,-3-3-1 0,2-2-1 16,-1-4 2-16,-1-3-1 0,-1-2 0 0,1 0 2 0,-2-2 0 15,1 0 0-15,-1-1 0 0,0 0-4 16,0 0-3-16,0 0-5 0,0 0-9 0,0 0-10 16,0-2-20-16,0-1-67 0,0-1-89 15,-1-3-244-15,-1 1-759 0,1 2-400 0</inkml:trace>
  <inkml:trace contextRef="#ctx0" brushRef="#br0" timeOffset="33324.7373">2450 4537 251 0,'0'0'557'16,"0"0"-129"-16,0 0-77 0,0 0-36 0,0 0-42 15,0 0-46-15,0 0-41 0,0 0-42 0,0 0-28 16,0 0-20-16,0 0-16 0,0 0-10 0,0 0-12 16,-29-24-14-16,29 24-12 0,0 0-13 15,0 0-6-15,0 0-5 0,0 0-3 16,0 0 2-16,0 0-2 0,0 0 0 16,1 0 2-16,0 0-1 0,3 0 5 0,3 0 8 0,10 0 1 15,1-2 2-15,7-2-1 0,6 0-5 16,3-1-1-16,2-1 1 0,4 0-4 0,-4 1-1 0,1-1-1 15,0 0-3-15,-3-1 2 0,2 2-1 0,-1-2-3 16,2 1 2-16,-3 0-3 16,-3 2 3-16,-1-2-2 0,-5 1-3 0,-2 1-1 15,-4 2 1-15,-5-1-1 0,-3 3 0 0,-3-1 2 0,-6 1-1 0,1-2 4 16,-3 2 3-16,0 0 1 0,0 0 4 16,0 0 2-16,0 0-2 0,0 0 3 0,0 0 0 15,0 0-3-15,0 0 4 0,0 0-5 0,0 0-1 16,0 0 1-16,0 0-2 0,0 0 0 15,0 0-1-15,-1 0-3 16,1-1 3-16,0 1-3 16,-2-1-6-16,1-1-6 0,1 0-11 0,-2 0-13 0,0-1-15 15,0 2-25-15,-1 0-42 0,2 1-70 16,-5 0-163-16,2 0-514 16,2 0-813-16</inkml:trace>
  <inkml:trace contextRef="#ctx0" brushRef="#br0" timeOffset="55417.7523">2540 5461 0 0,'0'0'412'0,"0"0"165"0,0 0-135 0,0 0-52 16,0 0-53-16,0 0-55 0,0 0-59 0,0 0-49 16,0 0-31-16,0 0-28 0,0 0-18 15,0 0-20-15,-25-54-27 0,25 54-16 0,0 0-15 16,0 0-10-16,0 0-5 0,0 0-8 16,0 3-2-16,0 0 0 0,0 5 0 0,0 3 8 15,0 2 1-15,0 5 2 0,0 0 8 0,0 4-2 16,0 2-1-16,0 1 3 0,1 2-6 0,1 1 6 15,-1 4 3-15,2-1-2 0,-1 2-3 0,-1 2 3 16,4-1-2-16,-3 3-1 0,1 0 2 16,0-2-6-16,2-3-1 0,-3-1 2 15,1-2-3-15,1 0 1 0,-2-3 1 0,-1-1-1 0,0-3 2 16,2-1-1-16,-1-5-1 0,-1-3 2 16,0 0-2-16,0-5 1 0,-1-1 1 15,0-1-1-15,1-1 2 0,-1-2 1 0,0 0 1 16,0-2 1-16,0 0-3 0,0-1-6 0,0 0-7 15,0 0-16-15,0 0-17 0,0 0-21 16,0-1-20-16,0-2-33 0,-2-1-130 0,0 0-340 0,-1 1-1044 16</inkml:trace>
  <inkml:trace contextRef="#ctx0" brushRef="#br0" timeOffset="56130.8186">2432 5567 472 0,'0'0'546'16,"0"0"-95"-16,0 0-145 0,0 0-17 15,0 0-34-15,0 0-40 0,-24-130-52 0,28 113-42 16,5-3-34-16,3 2-20 0,2-1-17 0,3-2-16 16,7 1 1-16,2 2-9 0,4 0-2 0,1 3 2 15,3 4-9-15,1 3-4 0,-2 5-5 16,-2 3-6-16,-1 0 0 0,-1 5 0 15,-3 7-3-15,1 4 2 16,-5 2-2-16,2 4 2 0,-5 3-1 0,-1 2 3 0,-2-1-3 16,-5 2 1-16,-4 1 3 0,-4-1-1 0,-3-1 4 15,0 1 4-15,-9-4 3 0,1 0 5 16,-4-3-2-16,-3-1 1 16,-3-1-2-16,0-3-1 0,0-1 4 15,-4-2 2-15,2-3-1 16,1-3 1-16,0 0-3 0,3-3-5 15,5 1 0-15,0-4 2 0,5 0 8 0,5-1 9 16,1 0 8-16,0-1-5 0,0-4-8 16,4-1-15-16,6-4-14 0,4-1-3 0,3-3-6 0,6 1-2 15,5 1 3-15,4 0 0 0,1 3 4 16,0 1 0-16,2 2 0 0,-3 1 1 0,-1 2-1 0,-1 4 1 0,-3-1 3 0,0 7-2 0,2 0 4 16,-4 5-2-16,2 3 0 0,-5 1-1 0,2 3 1 0,-2 5-1 15,-4 1 2-15,-2 3 3 0,-1 0-2 0,-6 3 2 0,-2 1-1 16,-5 2-2-16,-2 2 1 0,-4-2 2 0,-7 0 2 15,-5-2 1 1,-3-1 2-16,-4-5 2 0,0 0-1 16,-5-7 3-16,-3-2-1 0,-1-2 2 0,-4-3-1 0,-1-4 1 0,-1 0 2 15,-2-1 0-15,0-4 2 16,3 0 2-16,1-3-1 0,1 0 1 0,5 0 0 16,0 0-3-16,3-5 3 0,4 0 0 15,-2-3 1-15,7 2 1 0,0-2-1 16,3-1-1-16,2 2 1 0,2 0-2 0,3 2 2 0,-1-1-1 0,7-1-3 15,-1 2-3-15,1 2 1 0,1 0-6 0,1 2 0 0,0 0-1 16,0 1-7-16,0 0 2 0,0 0-1 0,0 0-2 16,0 0 2-16,0 0-3 0,0 0 0 0,0 0-2 15,0 0-1-15,0 0 1 0,0 0 2 16,0 0-1-16,0 0 1 0,0 0 0 0,0 0-2 16,0 0 2-16,0 0-6 0,3 1-20 15,-1 0-22-15,0 3-36 0,2 3-50 16,2-2-108-16,-4-1-662 15,1 0-852-15</inkml:trace>
  <inkml:trace contextRef="#ctx0" brushRef="#br0" timeOffset="57208.5766">2989 6936 0 0,'0'0'261'0,"0"0"225"16,0 0-49-16,0 0-39 0,0 0-60 0,0 0-66 0,0 0-45 16,0 0-47-16,0 0-34 0,0 0-19 0,0 0-21 0,0 0-17 15,17-98-13-15,-18 90-9 16,-2 1-7-16,1 0-5 0,-2-1-7 0,0 2-11 16,0-1-1-16,-2 0-5 0,2 1-2 0,-4 0 3 15,0 0-7-15,1 0-4 0,-3 2-1 0,0 0-9 16,0-1 2-16,-4 1-2 0,2 1-3 0,-3-1 1 15,-3 4-3-15,0 0 0 0,-1 0-2 16,-3 1 0 0,0 5-1-16,-1 0 0 0,-2 3 0 0,-4 0 0 15,1 4 0-15,-2 1-2 0,-1 1 1 16,1 2 2-16,0 3 0 16,2-2 0-16,1 5-1 0,0 1-3 0,3 2 0 15,-3 3 2-15,3 2-3 0,-2 0 5 16,3 3-3-16,3 1 0 0,2-1 0 15,4-1-3-15,1 0 2 0,4-2 0 0,2-2 0 0,4 0 2 0,2-2 0 16,1 1-2-16,0-3 0 0,4-1-2 0,5-1 3 0,1-1 3 0,6-2 4 0,1-2 3 0,6-1 0 16,1-1 0-16,5 1 1 0,3-5 2 0,3 1-1 15,2-1 2-15,5-2 1 0,1-3-3 16,2-4-1-16,-2-1 1 0,-2-2-2 16,2-2 2-16,-2-6-1 0,-1 0-3 0,1-2-1 0,-3 3-3 15,-1-5 3-15,-3 1-3 0,-4-1 0 0,1-1 4 0,-5 2-5 16,-1 0 0-16,-5-2 0 15,0 4-4-15,-5 1 6 0,-3-1 1 0,-4 3 1 16,-2 1 0-16,2 1 0 16,-5-1 0-16,0 1 0 0,-1 1 2 0,-2 1-3 0,0 0 0 0,0 2 0 15,0-1-5-15,0 1 4 0,0 0 1 0,0-1-1 0,0 0 5 16,0 1-6-16,0-1-1 16,0 1-2-16,0-1-2 0,0-1 0 0,0 1 0 15,0 1 0-15,0 0 0 0,0-1 0 0,-2 1 0 16,2-1 0-16,-1 0 0 0,-1 1 0 0,2 0 0 15,-1 0 0-15,1 0 0 0,0 0 0 16,0-1 0-16,-1-1 0 0,0 2 0 0,0-1 0 16,1 1 0-16,-1 0 0 0,-1 0-10 15,-2 0-28-15,0 0-30 0,-3 5-44 0,-3 3-72 0,0-1-269 16,4-2-1138-16</inkml:trace>
  <inkml:trace contextRef="#ctx0" brushRef="#br0" timeOffset="57830.4768">2564 8420 1947 0,'0'0'309'0,"0"0"1"0,0 0-77 0,0 0-45 0,0 0-33 0,0 0-31 0,0 0-32 15,0 0-25-15,0 0-31 0,0 0-21 16,0 0-10-16,0 0-8 0,1-46 8 0,0 55 0 16,4 6 4-16,-1 1 5 0,-2 5 1 15,5 4 5-15,-3 3 4 0,0 3 4 0,-1 3-2 16,0 2-4-16,0 3-1 0,-1 2-6 0,-2 1 0 0,0 0 1 16,0 4-3-1,1-2 2-15,-1 0-5 0,-1 0-2 0,-3-3-2 16,0-2-2-16,2-2 4 0,-3-1-1 15,2-5 2-15,-2-4-1 0,1-5-3 0,3 1 0 16,-3-3-1-16,1-3 3 0,0-1 1 16,2-3 2-16,-1-1 3 0,-1-3-6 15,2-2 2-15,1-3-1 16,-2 0-7-16,2-3 2 0,0-1-10 16,0 0-7-16,0 0-14 0,0 0-2 0,0-5-24 0,0-2-42 0,0-3-69 0,0-5-175 0,0 4-730 0,0 1-646 15</inkml:trace>
  <inkml:trace contextRef="#ctx0" brushRef="#br0" timeOffset="58505.0542">2359 8456 1234 0,'0'0'370'16,"0"0"-36"-16,0 0-86 0,0 0-18 0,0 0-22 0,0 0-40 0,0 0-44 15,0 0-34-15,11-129-27 0,-5 118-19 16,3 1-10-16,0 1-7 0,1 4-6 0,1 2-3 16,1 2-9-16,4 1-4 15,2 0-1-15,5 7 3 0,0 2 2 0,8 3 5 0,5 1 4 0,2 1 0 16,3 1 3-16,2 2 1 0,-1 0-1 16,-1 4 0-16,3-1-6 0,-3 3-1 15,-1 2-5-15,-2 1 0 0,-1 0 0 16,-4 4-2-16,-3-1 1 0,-2 0 0 0,-6 1-2 15,0 0-2-15,-4 0 2 0,-4 1 3 16,-2-3 1-16,-5 2 4 0,0-1 0 0,-6 3-4 0,-1-1 4 16,0-1-3-16,-8 1 1 0,-3-2 2 0,1-1-1 15,-2-1 0-15,-6-4-1 0,2-1 0 0,-3-4 4 16,-7 0 2-16,3-3 5 0,-6 1 0 0,-3-4-1 16,0-1-6-16,-5 1-4 0,0-2 3 0,0 1-3 15,-3-3 4-15,2 1 2 0,1-2-5 16,0 0 1-16,-1-1-2 15,1-1-1-15,2-1 4 0,4 0-3 0,1-2 1 16,1-2 2-16,8-1-4 0,-1 1 3 0,3 0 5 0,3 0 0 0,2-3 0 0,4 1-3 16,3 0-3-16,1-1-2 0,-1 1 1 15,6 1-2-15,-1 0 2 0,0-1-4 0,2 1-8 16,0 1 0-16,0-1 0 16,0 1 0-16,0 0 0 15,0 0 0-15,0 0 0 0,0 0 0 0,0 0 0 0,0 0 0 0,0 0 0 16,0 0 0-16,0 0 0 0,0 0 0 15,0 0 0-15,0 0 0 16,0 0 0-16,0 0 0 0,0 0 0 0,0 0 0 16,0-1 0-16,0 1 0 0,0 0 0 0,0 0 0 15,0-1 0-15,0 1 0 16,0-1 0-16,0-2 0 16,0 2 0-16,0 0-10 15,0 0-48-15,0-1-35 16,0 1-54-16,0 0-166 0,0-2-872 0,0 3-612 15</inkml:trace>
  <inkml:trace contextRef="#ctx0" brushRef="#br0" timeOffset="60508.7973">2604 10010 1810 0,'0'0'378'0,"0"0"-64"0,0 0-95 0,0 0-29 0,0 0-29 16,0 0-26-16,0 0-31 0,0 0-32 15,0 0-26-15,0 0-26 0,0 0-15 0,0 0-8 0,-5-47-2 16,5 57 3-16,0 2 5 0,0 6 6 15,0 2 0-15,4 3 1 0,-2 4 5 16,0 1 1-16,1 2 5 0,-1 1 5 0,0 4-2 0,-2 1 0 16,0 2-3-16,0 3-4 0,1 0-6 15,-2 0-2 1,-1 0 1-16,-1-4 0 0,1-1 1 0,1-3-3 16,0-4 0-16,1-3-2 0,0-4-1 0,1-1 2 0,-1-4 1 15,1-2-2-15,6-3 4 0,-1-2 1 16,6-2 6-16,3-1 8 0,1-3 2 0,5 1 8 15,2-5-7-15,5 0-5 0,3 0-3 0,1-5-9 16,0 1-1-16,-1-3-1 0,-1 0-4 0,-1 0 3 16,-3-1-2-16,-3 0 1 0,-1 1-4 0,-4 0 3 0,-4 0-2 0,0 0 0 15,-5 2 1-15,-2-1-2 0,0 2 2 16,-1-1 2-16,-1 1-1 0,-3 0 2 0,-1 0-4 0,1-2-3 16,-1 2-3-16,1-1-6 15,-1-2-3-15,-1-1-8 0,0 0-14 0,0-7-16 0,-1 1-24 16,-1-2-33-16,-2-1-60 15,2-1-109 1,0 3-517-16,0 5-947 0</inkml:trace>
  <inkml:trace contextRef="#ctx0" brushRef="#br0" timeOffset="60846.5273">2650 9933 1951 0,'0'0'348'0,"0"0"-15"15,0 0-67-15,0 0-49 0,0 0-47 16,0 0-41-16,0 0-29 0,0 0-25 0,0 0-23 16,0 0-20-16,0 0-16 0,0 0-4 0,0 0-4 15,0 0 2-15,-13-76-1 0,43 73-3 16,5-1 1-16,1 2 0 0,3-2 2 0,-4 3-1 16,3-2-1-16,-1 1 1 0,-3 0-4 0,0-1 0 15,-3 1-1-15,-4 0-1 0,0 1 4 0,-7-1-5 16,-1 1 1-16,-5 0-1 0,-1 2-3 15,-5-1 3-15,1 0 3 16,-4-1 0-16,-1 1 1 0,-2 0-3 0,-2 0-2 0,0 0-1 0,0 0-1 16,0 0 1-16,0 0 0 0,0 0-2 15,0 0-15-15,-1 2-13 0,-1 4-24 0,-2 1-32 0,-1 1-39 16,-3 2-71-16,-2 3-204 0,2-4-689 16,2-2-582-16</inkml:trace>
  <inkml:trace contextRef="#ctx0" brushRef="#br0" timeOffset="61167.774">2584 10246 1781 0,'0'0'435'0,"0"0"-138"16,0 0-66-16,0 0-31 0,0 0-32 0,0 0-32 16,0 0-37-16,0 0-30 0,0 0-15 15,0 0-10-15,0 0-2 0,0 0 4 0,0 0-5 16,0 0-4-16,136 10-8 0,-97-10-6 15,0-1 1-15,0-1-6 0,1 0-1 0,-2 0 0 0,-1-1-6 16,1 3-2-16,-6-3-3 16,1 2-3-16,-6-1 1 0,-2 1 5 0,-2-2 0 15,-6 2-3-15,-1 0 1 16,-6 0-5-16,-1 1-3 0,-6 0 5 0,1 0-5 16,-4 0 5-16,0 0 1 15,0 0-4-15,0 0 6 0,0 0-1 0,0 0-2 16,0 0 7-16,0 0-4 0,0 0-1 0,0 0-1 15,-1 0-5-15,-2 0 3 16,3 0 0-16,0 0-4 0,0 0-14 16,-1 0-15-16,-2 0-24 0,-1 4-34 0,0 5-38 0,-1-2-89 15,2 1-331-15,1-3-1154 0</inkml:trace>
  <inkml:trace contextRef="#ctx0" brushRef="#br0" timeOffset="61614.1281">2652 11517 2216 0,'0'0'491'16,"0"0"-267"-16,0 0-36 0,0 0-40 0,0 0-37 16,0 0-33-16,0 0-34 0,0 0-27 15,0 0-9-15,0 0-3 0,0 0 2 0,0 0 12 0,0 0 8 16,-22 74 5-16,22-43 1 15,-1-1-4-15,-1 2-4 0,1 1-3 0,1 1-3 16,0 0 0-16,0 2-6 0,0-2-1 0,0 0-4 16,0-1-4-16,0-2 4 0,0-2-3 15,3-3 2-15,0-1 4 16,-1-3-5-16,0-2 3 0,-1-2-3 0,0-3-3 0,2-2 5 16,-1-4-3-16,-1 1-3 15,0-2-13-15,-1-2-15 0,1 0-24 0,0-4-30 16,1 0-37-16,-1-2-63 0,3-2-99 0,-2-3-687 0,-1 2-741 0</inkml:trace>
  <inkml:trace contextRef="#ctx0" brushRef="#br0" timeOffset="61907.4798">2746 11421 1678 0,'0'0'819'0,"0"0"-553"0,0 0-36 0,0 0-39 16,0 0-34-16,0 0-31 0,0 0-27 0,0 0-26 0,0 0-24 15,0 0-18-15,0 0-15 0,0 0-5 16,0 0-1-16,38-49-2 0,-13 44 1 16,5-2-3-16,5 1-2 0,2 0-1 15,2 1 0-15,-3 1 3 0,0 0-2 0,-3 2-1 0,1 0-2 16,-5 1-2-16,0 2 3 0,-2-1-2 0,-3 0 2 16,0 0 1-16,-6 0-4 0,0 0 3 15,-4 0-3 1,-2 0 1-16,-1 0 1 0,-3 2-1 0,-1 1 1 15,0 0-8-15,0 1-10 0,-2 0-18 16,0 0-28-16,-3 1-32 0,-2 3-49 0,0 0-85 16,0 0-265-16,-2-3-779 0</inkml:trace>
  <inkml:trace contextRef="#ctx0" brushRef="#br0" timeOffset="62250.7848">2721 11758 2330 0,'0'0'243'0,"0"0"-29"0,0 0-28 16,0 0-9-16,0 0-24 0,0 0-42 16,0 0-31-16,0 0-37 0,0 0-12 0,0 0-2 0,0 0-3 15,0 0 12-15,0 0 1 0,0 0-6 0,137 3-4 16,-95-7-7-16,0-1-7 0,1-1 1 16,0-1 1-16,-2 1-4 0,-4 2 0 15,-1 0-5-15,-4 0-7 0,-2 0 5 0,-4 2-1 16,-6 1 2-16,-5-2 5 0,-5 2-8 0,-4 1 0 15,-3 0-2-15,-2 0-3 0,-1 0 7 16,0 0 0-16,0 0 3 0,0 0 6 0,0 0-8 16,0 0 2-16,-1 0-3 0,0 0 3 0,-1 0-1 15,0 0-1-15,1 0-3 0,-1 0-6 0,2 0 4 16,-1 0 0-16,1 0 1 0,0 0-3 16,0-1-18-16,0-1-21 0,0 2-37 0,0 0-62 15,0 0-69-15,0 0-259 0,1 0-1136 0</inkml:trace>
  <inkml:trace contextRef="#ctx0" brushRef="#br0" timeOffset="62924.3592">2944 12983 1836 0,'0'0'307'0,"0"0"-30"0,0 0-63 0,0 0-28 16,0 0-21-16,0 0-23 0,0 0-22 15,0 0-21-15,0 0-21 0,0 0-17 0,0 0-19 16,-124-99-10-16,94 108-4 0,-5 5-8 0,-5 3 1 16,-2 4-1-16,-5 4-2 0,4 5 4 15,2 0-4-15,1 2 0 0,3 6-5 0,8-3-5 16,4 2-3-16,6 0-3 0,6-1 0 16,6-3-1-16,6 0 1 15,1-6 1-15,5-3 0 0,11-2 1 16,3-4 3-16,7-2 4 0,6-5 4 0,3-3-1 0,6-3 3 15,0-4-3-15,3-1-1 0,0-1 7 0,-5-7-7 16,-4-4 1-16,-5 1 0 0,-2-2-8 0,-4-1 8 16,-4 3-6-16,-1-2 1 0,-5 3 3 0,-4-1-1 0,-3 1 3 0,-1 2 0 15,-3 1 8-15,-1 2-5 0,-1 2 0 16,-1 2 0-16,0-1-11 0,0 2 3 16,0 0-9-16,0 0 0 0,0 0 0 15,0 0 0-15,0 0 0 0,0 2 0 0,0 1 0 0,0 1 0 0,0 6 0 16,2 0 0-16,-2 5 0 0,0 3 0 15,0 1 0-15,0 4 0 0,0 4 0 16,0 1 0-16,-2 7 0 16,1 1 0-16,-3 4 0 0,-3 3 0 15,-2 5-7-15,-1 2-19 0,-1 2-16 0,-2 1-46 0,-2 3-49 0,2-4-108 0,1-13-397 0,4-13-1155 0</inkml:trace>
  <inkml:trace contextRef="#ctx0" brushRef="#br0" timeOffset="63562.6325">2684 14118 3156 0,'0'0'199'0,"0"0"-80"0,0 0-28 0,0 0-15 0,0 0-12 15,0 0-10-15,0 0-24 0,0 0-11 0,0 0-12 16,0 0-5-16,0 0 2 0,0 0 0 15,0 0 0-15,-1 104 3 0,1-68-4 0,0 1 5 16,1 0-1-16,-2-1 0 0,-5 3 5 0,-3-4-5 16,0 2 2-16,-3-1-2 0,2-6 0 15,0 0 1-15,3-8 0 0,1-4 1 0,-2-7-4 16,5-3-4-16,-4-2-1 0,5-3-5 0,-3-3-1 16,2 0 0-16,-3-3-3 0,1-5 2 0,-4-3-6 15,2-2-4-15,1-5 2 0,-1-2-2 0,5-2 7 16,1 1 1-16,1-2 1 0,0 2 1 15,1 2-5 1,6 0 1-16,0 1 1 0,3 1-1 0,2 3 2 16,2 2-4-16,2 4 2 0,1 1-6 0,9 3 0 15,2 0 6-15,2 2 0 0,4 2 6 0,-1-1 2 0,4 1-2 16,-1 0 2-16,3-1 1 0,0-1 3 16,0-1 0-16,-2-1 2 0,-1 0 1 0,-4-1-4 0,-2-3 0 15,-2-2 1-15,-6-3 3 0,0 0 6 0,-4-2-1 0,-3-1 4 16,-3-2 1-16,-2 0 1 0,-4-1 4 15,1 0 4-15,-4-2 1 0,-1 0 0 0,-2 1 2 16,0-1-2-16,0 1 0 0,0 2 3 0,-2-1 0 16,-2 3 0-16,0 3 0 0,0 0-3 0,-1 2-1 15,1 0-1-15,-1 1-1 0,0 3-17 16,2 1-4-16,-1 4 0 0,3-1 0 16,-1 3 0-16,2 0 0 0,0 0 0 15,0 0 0-15,0 0 0 0,0 1 0 0,0 8 0 0,0 2 0 16,0 7 0-16,0 3 0 0,0 2 0 0,3 4 0 0,1 3 0 15,-1 1 0-15,1 1 0 16,1 2 0-16,-3 0 0 0,2 5 0 0,0-2 0 16,-2 2 0-16,1 0 0 0,0 3 0 0,-3-2 0 15,0 5 0-15,1 3 0 0,-1 7-159 0,-3-14-573 0,1-11-1186 0</inkml:trace>
  <inkml:trace contextRef="#ctx0" brushRef="#br0" timeOffset="66244.5056">3916 4298 3 0,'0'0'508'16,"0"0"-105"-16,0 0-66 0,0 0-1 0,0 0-26 0,0 0-55 0,0 0-45 0,0 0-41 0,0 0-36 0,0 0-27 15,0 0-19-15,0 0-19 0,-33-11-12 0,33 11-10 16,0 0-8-16,0 0-4 0,0 0-8 0,1 0-8 16,-1 0-4-16,1 0-5 0,-1 0-2 15,0 0 1-15,0 0-2 0,0 0 1 0,2 0-1 16,-2 0-2-16,0 0-3 0,0 2 2 15,0-2-2-15,1 0 1 0,1 0 4 0,2 1-1 16,1 0 4-16,1 0 0 0,2 0-2 16,1 0 3-16,0-1-1 0,0 1-1 0,1-1 3 15,4 1-2-15,-2-1 2 0,1 0 0 16,0 2 0 0,5-2-3-16,-2 0 0 0,1 0-1 0,3 0 1 15,0 0 1-15,3 0 1 0,-3 0-2 0,3-2 1 0,0 1-4 16,-2 1 0-16,4-1 0 0,0 1-4 0,0 0 1 15,-1 1 1-15,2-1 0 0,0 0 2 0,2 0-1 0,1 0 0 16,-1 0 0-16,1 1-2 16,0-1 1-16,1 0-1 0,0 0 0 0,-1 0 0 0,3 2 2 15,-3-2 1-15,3 0-1 0,-4 0 2 0,1 1-1 16,-1-1 0-16,0-1 1 0,-2-2-1 0,1 1-1 0,2 0 2 0,0 0-2 16,-1-1 3-16,1 1-2 0,-1-1-1 15,-1 1 0-15,3 0-4 0,-3 0 4 0,1 1-2 16,-1-2 0-16,3 2-2 0,-1 0 3 0,-2 1-1 15,1-2 1-15,-1 1 3 16,0-1-3-16,-1 2-1 16,3 0-1-16,-2 0-5 0,0-1 6 0,1-1 0 0,2 1 1 0,-3 0 2 0,2-2-4 15,-2 2-1-15,3-1 2 0,0-1-3 0,3 2 3 16,0-2 1-16,2 0-1 0,-2 0 1 16,0 0 0-16,3 1 0 0,-5-1-1 15,2-1 1-15,3 0-1 0,-4 2-2 0,1-1 0 0,0 0-1 16,0 0 2-16,0-2 1 0,-3 3 0 15,3-2 1-15,-3 0-2 0,3 1-1 0,-5 0 1 16,2 0 0-16,-1 0 1 0,0-2-1 0,-2 2 1 16,1 0 0-16,0 1-1 0,0-2 2 0,-5 1 0 15,0-1 3 1,0 1 0-16,-1-1-1 0,-7 1 2 0,4 0 1 0,-5 0 1 16,0 0 1-16,-3 0 3 0,0 0-4 0,0 0-2 0,-2 0 0 15,-1 1-3-15,-1 0-2 0,0 1 2 16,1-1-3-16,-4 1 1 0,4-2 1 15,0 2-2-15,-3 0 1 16,2 0 0-16,1 0-2 0,-4 1 0 0,4-2 0 0,-3 2-2 0,0 0 2 0,-2 0 2 16,1 0-1-16,-1-1 2 0,-3 1-1 15,0 0 0-15,0 0-2 0,0 0 2 0,0 0-1 16,0 0 4-16,0 0 0 0,0 0 1 16,0 0 4-16,0 0-2 0,0 0 3 0,0 0 0 0,0 0 0 0,0-1 4 15,0 1-1-15,0 0-2 0,0 0 1 16,0 0-3-16,0 0 0 0,0 0 2 15,0 0-3-15,0 0-2 0,0 0 1 16,0 0-3 0,0 0 1-16,0 0 1 0,0 0-3 0,0 0 3 15,0-1 2-15,0-1-6 0,0 0 1 0,0 1-4 0,-1-2-4 0,0 2 4 0,0-1-1 16,-1 1-1-16,2 0-6 0,-2-1-17 16,1 2-33-16,-1 0-68 15,-5 0-98-15,3 0-573 0,-3 2-985 16</inkml:trace>
  <inkml:trace contextRef="#ctx0" brushRef="#br0" timeOffset="69258.4784">3970 5713 0 0,'0'0'0'0,"0"0"0"0,0 0 263 16,0 0 104-16,0 0-29 0,0 0-46 0,0 0-40 0,0 0-36 0,0 0-23 0,0 0-14 16,0 0-10-16,-32-33-13 0,30 31-12 15,0-1-12-15,-1 2-15 0,1 1-16 16,-1 0-14-16,3 0-12 0,0 0-13 0,0 0-16 0,0 0-15 15,0 0-10-15,0 0-9 16,0 0 2-16,0 0-1 0,0 0 0 0,0 0 1 16,0 0-6-16,0 0-4 0,0 0 0 0,0 0-2 15,0 0 4-15,0 1 1 0,0-1 0 0,3 0 1 0,-1 2 6 16,3-2 6-16,0 1 5 0,3 0 8 0,4 0-7 16,1 0-3-16,3 2-1 15,3-2-8-15,3 0 2 0,7 1-1 0,-1-2-4 0,7 0 6 16,4 1-7-16,4-1-2 0,3 0-2 0,3 3-4 15,1-3 3-15,5 0 1 0,1 0 0 0,2 1 3 16,3-3-4-16,4-1-1 0,1 0 1 0,3-2-3 16,4 3 3-16,-1-4 0 15,6 2-3-15,-2 0-2 0,2 1 3 0,3-2 1 0,-2 1 3 16,0-2 4-16,3 0-8 0,-4 0 1 0,4-1 0 16,-1 1-5-1,-2 0 5-15,-2 0 0 0,-1-1 1 0,-1 2 6 0,-4-1-5 16,-2 0-1-16,0 0-2 0,-1 0-3 15,-4 1 4-15,-2 0-1 0,-2-3 0 0,1 3 0 16,-6 0 3-16,1-4 0 0,-2 4 0 0,1-2 2 0,-4 1-3 0,-1 1-3 16,-4-1 0-16,-2 1-6 0,0 0 7 15,-2 1 2-15,-3 0 0 0,-2 1 8 0,1-1-11 16,-3 2-1-16,-2 1 1 0,-4-1-6 0,-4-1 6 16,1 2 1-16,-3 0-2 15,-3 0 7-15,-2 0-7 0,-2-1 2 0,-1 0-1 0,-4 1 1 16,-2 0 1-16,-4 1-1 0,1-1 2 0,-4 1-8 0,0 0 9 15,-2-2 1-15,0 2 2 16,0 0 8-16,0 0-6 0,0 0-1 16,0 0-1-16,0 0-9 0,0 0 9 15,0 0 0-15,0-1 1 0,0 1 6 0,0 0-6 0,0 0 0 0,0 0 0 0,0-1-3 16,-1 1 0-16,1-1-3 16,0 0-1-16,-1-2-4 0,0 2 2 0,1 0 0 15,-1-1-3-15,0 2 4 0,0-1-15 0,0 1-15 16,-3 0-20-16,0 0-37 0,-4 0-23 0,-3 1-43 15,-6 3-103-15,5 0-615 0,3-2-860 0</inkml:trace>
  <inkml:trace contextRef="#ctx0" brushRef="#br0" timeOffset="70103.9794">8833 5184 638 0,'0'0'679'0,"0"0"-128"0,0 0-195 0,0 0-65 16,0 0-64-16,0 0-54 0,0 0-49 0,0 0-43 16,0 0-39-16,0 0-29 0,0 0-16 15,0 0-3-15,0 0 2 0,0 0 5 0,3 2 11 0,-9 19 4 16,0 4 3-16,-4 6 3 0,-1 2 0 16,-5 3 1-16,3 4-5 15,-5-1-1-15,4-1-3 0,-4-3-4 0,6-3 2 16,1-6-2-16,1-3-3 0,1-3-1 0,1-5 0 15,4-3 0 1,-3-1-1-16,4-5 3 0,0-3 0 0,1 0 10 0,2-3 16 16,0 0 20-16,0 0 18 0,0-1 6 0,-2-6-16 15,2-3-17-15,0-7-26 16,0-3-14-16,1-6-1 0,6-2-6 0,3-5 3 16,1-3 0-16,0-4 1 0,4-4-1 0,1-5 1 15,1-1-2-15,-3-1 1 0,6 2 0 16,0-1-1-16,-1 5 0 0,2 0 0 0,0 5 1 15,-1 5-1-15,1 2 0 0,0 6 0 0,-2 3 4 0,1 4-3 0,-1 2 1 0,-3 4 0 16,-2 2-6-16,-3 4 8 0,-3 4-3 0,-3 2 0 0,2 2 3 16,1 0-8-16,-2 5 0 0,4 6 0 0,3 3-5 15,0 5 6-15,0 3 2 0,1 4 3 16,0 4 2-16,-1 2-3 0,-3 5 1 16,0 4 0-16,0 2-1 0,0 3 1 0,0 1-1 0,-1 3-1 15,1-2-2-15,-1 0 4 0,1-3-2 0,-3-3 2 16,0-3 1-16,2-4-2 0,-2-3-1 15,-3-2 1-15,4-2-2 0,-3-1 2 0,1-4 2 16,1-2-1-16,-2-4 2 16,2-2 0-16,-4-3-1 0,3 0 2 15,-3-4 0-15,4-1-1 0,-4-3 0 0,-2-2-2 16,2-1-2-16,0-1-4 0,-2 0-2 0,-1 0-5 0,1 0-7 0,0-2-20 0,0-4-30 16,2-2-47-16,0-4-89 0,-1-3-235 15,-1 3-839-15,0 4-392 0</inkml:trace>
  <inkml:trace contextRef="#ctx0" brushRef="#br0" timeOffset="70489.2166">8828 5425 894 0,'0'0'518'0,"0"0"-99"0,0 0-80 0,0 0-48 0,0 0-49 15,0 0-58-15,0 0-43 0,0 0-30 16,0 0-25-16,0 0-18 0,0 0-16 0,0 0-9 0,0 0-2 16,0 0-1-16,-31-23-4 15,32 23-2-15,3-2-10 0,0-1-8 0,6-2-3 16,6-1-5-16,0 1-3 0,10-4 1 0,3 0-4 16,3-2 2-16,3 1 1 0,4-2 0 0,0 4 2 15,0-1 0-15,2 0-2 16,-1 1 1-16,0 1-3 0,-4 0 1 15,2 0-2-15,-6 2 1 0,4 0 0 16,-7 0-1-16,-3 0-1 0,-2 2 3 0,-7 0-2 16,-2 1 1-16,-4 0 1 15,-7 1 0-15,-2 0 3 0,0 1 6 0,-2 0 1 0,0 0 2 16,0 0 3-16,0 0-4 16,0 0-2-16,0 0-2 0,0 0-4 0,0 0 1 15,0 0-4-15,0 0-1 0,-2 0-1 0,2 0-8 0,-1 0-19 16,1 0-35-16,-1 0-50 0,-1 2-68 0,0 2-244 0,-3 0-960 15</inkml:trace>
  <inkml:trace contextRef="#ctx0" brushRef="#br0" timeOffset="79163.8113">15276 3684 0 0,'0'0'325'0,"0"0"183"16,0 0-61-16,0 0-68 0,0 0-77 0,0 0-50 0,0 0-46 16,0 0-32-16,0 0-25 15,0 0-25-15,0 0-17 0,0 0-15 0,-25-31-12 16,25 30-9-16,0 0-8 0,0-1-6 0,0 1-8 16,0-1-6-16,3 1-7 0,-1-1-10 0,0 1-6 15,6-3-11-15,1 1-2 0,4 0-2 16,6-2 0-16,4 0-1 0,7 0-2 0,1 2 0 15,5 1 0-15,-2 1 1 16,-2 1 1-16,-1 0-3 0,-3 2 0 16,-4 3-1-16,1 1-2 0,-5 2 2 15,-3 3-1 1,1 1 0-16,0 1 0 0,-5 4 1 0,2 3-3 0,-6 2 2 16,-3 3 1-16,-2 3 0 0,-4 3 3 0,-5 3-1 0,-6 2-1 0,-8 1 0 0,-1 2 1 0,-4-1 0 15,-5-1 1-15,-2-5 2 16,0 2 0-16,-1-6 1 0,1-2-1 0,1-2 1 0,1-2 1 0,0-3-3 0,2-2 1 15,4-3-2-15,4-2-2 0,5-2 2 16,2 0-2-16,4-5 2 0,0 0 1 0,6-2-3 16,0-1-1-16,2-1-1 0,0-1 0 0,3 4 3 15,7-2 5-15,3 1 8 0,15-2 5 16,5-1 2-16,14 0 0 0,6-1-4 16,7-5-6-16,3 1-3 0,3 0-1 0,-1 0-2 15,-3-2-2-15,-1 1 1 16,0 2-3-16,-4-1 4 0,-3 3 1 0,-1-2-1 0,-4 2 0 0,-3 2-2 15,-10 0-2-15,-5 0 2 0,-5 0 2 0,-6 0 0 16,-9 1 3-16,-3-1-1 0,-5 0-1 16,-2 0 3-16,-1 0 1 0,0 0 3 15,0 0 1-15,0 0 1 16,0 0-3-16,-1 0-2 0,1 0-3 0,-1 0-1 0,1 0 1 16,0 0-1-16,0 0-2 0,0 0-1 0,0 0-3 15,0 0 0-15,0 0 3 0,0 0-1 16,-1 0 2-16,1-1-2 0,-1 1-8 15,-1 0-12-15,-1 0-26 0,1 0-26 0,-5 6-38 0,-2 1-73 16,3 0-292-16,-1-2-1107 0</inkml:trace>
  <inkml:trace contextRef="#ctx0" brushRef="#br0" timeOffset="81042.2237">15341 5011 1928 0,'0'0'443'0,"0"0"-124"0,0 0-107 0,0 0-35 16,0 0-33-16,0 0-27 0,0 0-34 0,0 0-23 0,0 0-27 15,0 0-18-15,0 0-6 0,0 0-10 0,0-25-1 16,0 32 2-16,1 3-1 0,2 3 7 15,-1 2 2-15,0 2 4 0,-1 5 5 0,2-2 2 16,1 4 2-16,-3 3 1 0,0 0-1 16,0 2 2-16,0 1 0 0,-1 2-1 0,1 0-2 15,0-1-5 1,-1 1-2-16,3-1-2 0,0-3-3 0,-2-3-2 0,0 0 2 0,0-4-3 16,4-2 0-16,-3-2-1 0,-1-3 0 0,0-1 0 15,0-3 0-15,1-1 1 0,1-1 0 0,-1-2 1 16,-1-1-1-16,0-2 1 0,-1 0 2 0,0-3 0 0,1 1 2 15,-1-1-4-15,1 0-3 0,-1 0-7 16,0 0-9-16,1 0-13 0,-1 0-17 16,4-3-27-16,-1-1-59 0,5-4-130 0,0 1-538 15,-3 1-956-15</inkml:trace>
  <inkml:trace contextRef="#ctx0" brushRef="#br0" timeOffset="81447.1361">16080 4966 1496 0,'0'0'873'0,"0"0"-571"0,0 0-114 16,0 0-27-16,0 0-31 0,0 0-41 0,0 0-37 0,0 0-24 16,0 0-13-16,0 0-4 0,0 0-1 0,0 0 0 15,-119 34 0-15,108-18-1 16,2 2 2-16,4-2-1 0,0 4 1 0,4 0-2 15,2 1-1-15,3 2 0 0,6 0 0 0,2 2 5 16,3-2 2-16,3 2 1 0,4-2 1 0,3 0-5 16,-2-1 3-16,1 0-4 0,3-1-3 15,-4-2-1-15,-1 0-5 16,-1 0 0-16,-2-1 3 0,-2-3-2 0,0-3 3 16,-4-1-2-16,-1 1-2 0,-1 0 1 0,-3-2-4 0,1-1 3 0,-5 0-1 15,1-2-1-15,-3 0 3 16,-2 0-1-16,0-2-1 15,0 2 3-15,-2-3 0 0,-4 1 2 0,1-1 3 0,-4 1 1 0,-2-1-1 0,-6 1 5 16,-1-1 0-16,-4-1 1 0,-2 1 5 0,-4-3-9 16,-1 1-4-16,1-3-4 0,2 1-9 15,-2 0-7-15,5 0-18 0,-4-4-28 0,7 0-37 16,-1-1-89-16,8 2-295 0,4-2-949 16</inkml:trace>
  <inkml:trace contextRef="#ctx0" brushRef="#br0" timeOffset="81886.2425">16284 4995 2186 0,'0'0'353'0,"0"0"-70"0,0 0-84 16,0 0-23-16,0 0-28 0,0 0-30 15,0 0-30-15,0 0-24 0,0 0-12 0,0 0-17 0,0 0-9 16,0 0-5-16,0 0-4 0,-29-49-2 16,31 49-5-16,4 0-1 0,1 0-5 15,5-1 0-15,3-2 1 0,9 2-3 0,1-1 8 16,7-1-5-16,1 1-1 0,1-1 5 0,-1 2-5 16,1-3 6-16,2 1 2 15,-3-2-1-15,4 1 2 0,-4 1-3 0,3-3-3 0,-7 3 4 0,-2-1 2 0,-4 0 3 16,-5 2 2-16,-1-2 2 15,-7 2-1-15,-2 0 0 0,-4 0 2 0,-2 1-2 16,-2 0 7-16,0 1-23 0,0 0-3 0,0 0 0 16,0 0 0-16,0 0 0 0,0 0 0 0,0 0 0 0,0 0 0 15,0 0 0-15,0 0 0 16,-1 0 0-16,1 0 0 0,0 0 0 16,0 0 0-16,-1 0 0 0,1 0 0 15,0 0 0-15,0 0 0 0,-1 0 0 0,0 0 0 16,-3 0 0-16,-2 5-27 0,-3 3-73 0,-5 4-51 0,-4 1-137 0,1-4-944 15,6-2-580-15</inkml:trace>
  <inkml:trace contextRef="#ctx0" brushRef="#br0" timeOffset="85417.8431">3687 7113 0 0,'0'0'510'0,"0"0"-9"0,0 0-156 0,0 0-34 0,0 0-35 16,0 0-41-16,0 0-36 0,0 0-33 0,0 0-38 16,0 0-24-16,0 0-19 0,0 0-16 0,-22-24-9 15,22 24-12-15,0 0-11 0,0 0-10 0,0 0-11 16,0 0-6-16,0 0-7 0,0 0 0 15,4 0-4-15,-1 0 0 0,3 0 1 0,1 0-1 16,1 0 3-16,4 1 0 0,3 0 3 16,0 1 3-16,1-2-4 0,0 2 1 0,3-1-2 0,3 0-4 15,-1 0 7-15,4 0 0 0,1-1 1 16,3 2 2-16,0-2-2 0,4 0 2 16,1 1-1-16,2-1-1 0,3 0 2 0,4 0-2 15,5 0 1-15,0-1-3 0,4-2 3 16,2 1 2-16,3-1 1 0,0 1 6 15,3 0-7-15,0-1-3 0,2 2-1 0,-1-1-5 16,0-1 5-16,3 1 0 0,1-2 1 0,-3 1 3 0,3-1-4 16,-2 1 1-16,0-3-1 0,-2 2-1 0,-2-1 2 15,-2-1 0-15,2-1-1 0,-3 3 0 16,0-2 2-16,-5 0 2 0,1 0 0 0,-3 2 2 16,0 0-5-16,-5-1 0 0,-3 0-3 15,-2 2-2-15,-4-1 4 0,-2 0-1 0,-2 1 1 0,-3-1 3 0,-1 0-6 16,-1 2-1-16,-3 1-1 15,-4 0 0-15,-2-1 2 0,-1 1 1 0,-2 0 0 16,-1 0-3-16,-1 0 1 0,-2 0 0 16,3-1 1-16,-3 1 4 15,0 0-5-15,1 0 1 0,1-1 0 0,1 0-7 16,-1 0 8-16,-1 1-1 0,-1 0 0 0,1 0 7 16,-1-2-6-16,-1 2 0 0,1-1 0 0,-2 0-6 0,-3 0 6 0,2 1 1 15,-3-1 0-15,3 1 2 16,-4 0-2-16,2 0-1 0,-2 1-2 0,1-2 3 0,0 2-3 0,-3-1-1 15,1 0 0-15,2 0-4 16,-1 0 4-16,-1 1-1 0,1-2 2 0,2 2 5 16,-2 0-8-16,4-1 1 0,0 1-2 0,0 0-6 15,1-1 8-15,2 0 0 0,2 0 2 0,-1-2 3 0,3 3-5 16,-3 0 1-16,-3 0-1 16,-1 0-1-16,2 0 2 0,-4 0-1 15,0-1 1-15,0 1-3 0,0 0 2 16,-3-2 0-16,4 2 0 0,-4 0 8 0,0-1-8 0,1 1 0 0,1 0 0 15,-3-1-6-15,0 1 6 0,1 0 2 0,0-1-1 0,0 1 5 16,-2 0-5-16,1 0 0 0,-1 0 0 0,0 0-5 16,0 0 6-16,0 0-1 15,0 0 2-15,0 0 2 0,0 0 0 0,0 0-1 0,0 0 1 16,0 0 1-16,0 0-3 0,0 0-1 16,0 0-1-16,0 0-3 0,0 0 4 0,0 0 1 15,0 0 1-15,0 0 3 0,0 0-6 16,0 0-1-16,0 0-2 0,0 0-2 0,0 0 1 15,-1-1-6-15,1 1-10 0,0 0-18 16,0 0-32-16,-2 0-26 16,2 0-43-16,-3 2-121 0,2 2-552 0,0-3-843 0</inkml:trace>
  <inkml:trace contextRef="#ctx0" brushRef="#br0" timeOffset="86322.0514">8985 6378 706 0,'0'0'496'0,"0"0"-57"16,0 0-131-16,0 0-48 0,0 0-43 0,0 0-70 15,0 0-67-15,0 0-49 0,0 0-39 0,0 0-5 16,0 0 7-16,0 0 13 16,0 0 15-16,-17 25 5 0,8-6 6 0,0 2 7 15,0 1 3-15,-3 2-4 0,1 1-3 0,-2 2 1 0,-3 2-2 16,1 1 0-16,-2 1-3 0,-2 0-11 0,3-1-3 15,-2 0-5-15,0-1 0 0,3-4 2 0,0-3-4 32,5-4 2-32,4-5-2 0,1-4-2 15,2-4 2-15,0-3 6 0,3-2 15 16,-3 0 18-16,3 0 24 0,0 0 13 0,0-5-12 0,0-5-21 0,0-6-29 16,4-3-21-16,1-6-2 0,3-2-2 15,1-3 2-15,3-4-4 0,0-2 0 16,6-1 2-16,0-4-2 0,2-2 2 0,1 1-2 0,1-2-1 15,1 3 3-15,4 2-5 0,2 3 2 16,-4 4 1-16,2 4-2 0,-4 6 4 0,-1 2 3 0,-1 2 2 0,-3 4 1 16,0 3 4-16,-4 4-2 0,2 2-2 0,-3 1 1 0,-1 3-7 0,2 1-1 15,-2 2-1-15,1 6-3 16,2 3 2-16,0 5 1 0,-1 2 0 0,2 4 2 0,-4 4 1 0,4 4-1 16,-5 0 2-16,0 5-2 0,0 2 2 15,-2 1 3-15,-1 1-2 0,-4 0 3 16,3 2-2-16,-3-3-2 0,1-1 2 0,-2-3 1 15,-2-3-3-15,1-4 1 0,0-1-1 16,0-4-1-16,-2 1 3 0,0-2 1 0,0-2 1 0,1-2 2 16,0-3 0-16,0-2-2 15,0 0-1-15,-1 0-13 0,1-1-17 0,0-3-19 0,-1 0-31 16,0-1-35-16,0-1-69 0,0-3-178 0,0-1-544 0,0-1-748 16</inkml:trace>
  <inkml:trace contextRef="#ctx0" brushRef="#br0" timeOffset="86732.4534">8978 6646 1591 0,'0'0'442'0,"0"0"-101"15,0 0-58-15,0 0-60 0,0 0-48 0,0 0-51 16,0 0-32-16,0 0-21 0,0 0-21 0,0 0-19 15,0 0-8-15,0 0-10 0,0 0-5 0,0 0 2 16,-33-39-1-16,42 40 0 0,3-3 2 16,6-1 0-16,3-1 5 0,8-1-1 15,2-1 1-15,4 2-2 0,6-2-3 0,-1 1-2 16,1 0 0-16,2-1-2 0,-1 0-1 16,-1 2-2-16,-1 0-1 15,-3-1-1-15,0 2 2 0,-6 1-1 0,-4-1 1 0,-2 1 3 16,-6 0-4-16,-4 0-1 0,-3 1 2 15,-4 0-4-15,-1 0 7 0,-5 1 2 0,-1-1 2 16,-1 1 6-16,0 0-1 0,0 0 0 0,0 0 2 0,0 0-7 16,0 0-1-16,0 0-1 0,0 0-3 0,-1 0 1 15,1 0-2-15,0 0-3 0,0 0-2 0,-1 0-1 16,1 0-18-16,0 0-27 0,-1 0-46 0,-1 0-49 16,-2 2-129-16,2 2-771 0,1-2-673 15</inkml:trace>
  <inkml:trace contextRef="#ctx0" brushRef="#br0" timeOffset="93701.7871">10876 6656 0 0,'0'0'0'0,"0"0"424"0,0 0-10 15,0 0-42-15,0 0-73 0,0 0-69 0,0 0-45 16,0 0-25-16,0 0-13 0,0 0-9 0,0 0-8 0,0 0-13 16,-57 5-24-16,57-4-20 0,0-1-20 15,0 0-15-15,0 0-10 0,0 0-7 16,1 0-2-16,-1 1-3 0,1-1-3 0,1 1-1 0,1 0 4 15,-1 1 4-15,4-1 4 0,0-1 3 16,1 3-3-16,4-1-2 0,2 1 1 0,2-2 2 16,3 3 5-16,4-3 1 15,2-1-1-15,3 0-3 0,4 0-2 0,5 0-3 16,1 0-6-16,5 0-1 0,1-3-3 0,1 2-2 16,4 0-1-16,1 0-2 0,1 0 1 15,1-1-3 1,1 1 3-16,2 0-3 0,0-2 1 0,1 2 1 0,2-2-1 15,2 0 1-15,1-1 1 0,1 3-3 0,-1-2 3 0,3-1-5 16,2 2-2-16,1-2 0 0,3 1-1 0,2-1 4 0,0-2 0 16,7 3 0-16,-1-2-1 0,1 0-1 0,2-1 1 0,1 1 2 15,1-2 0-15,0-1 0 0,2 2-1 0,1-1-2 16,-1 2 0-16,1 0-2 0,-2 0 2 16,-3-2 2-16,-3 3-3 0,1-2 1 0,-5 0-1 15,-2 0-1-15,-1-1 3 16,-2 1 2-16,-2 0-1 0,-2 0 1 0,1-1 2 0,-6-1-6 15,-2 2 3-15,-2-2 2 0,-2-1-2 0,-7 1 3 16,2 2-3-16,-7-1-1 0,-1 2 1 16,-3-1-1-16,-6 2 1 0,-5 0 0 15,1-1 0-15,-6 1-3 0,-3 0 2 0,-4 3 0 0,-2-1-3 0,-3 0 5 16,0 1-4-16,-2 1-1 0,-4 0 2 16,-1 0-4-16,2 0 0 0,-4 0-1 0,1 0 0 15,-1 0 1-15,0 0-1 0,0 0-1 16,0 0 3-16,2 1 0 15,-2 1 1-15,0-2 0 0,0 0-1 0,0 0 0 0,0 0 0 16,0 0 1-16,0 0 0 0,0 0-1 0,0 0-10 16,-1-2-22-16,-3 2-15 0,1 0-40 15,0 3-67-15,-4-1-200 0,5 1-748 0,-1-2-573 16</inkml:trace>
  <inkml:trace contextRef="#ctx0" brushRef="#br0" timeOffset="94135.2082">15576 6206 546 0,'0'0'636'16,"0"0"-100"-16,0 0-162 0,0 0-58 0,0 0-74 0,0 0-55 0,0 0-43 0,0 0-27 0,0 0-34 0,0 0-28 16,0 0-20-16,0 0-17 0,0 0-11 15,26-51-5-15,-26 56-1 0,1 2 3 0,1 4 3 16,-2 1 7-16,2 3 7 0,1 3 6 0,-2 2 5 15,-1 3 2-15,1 0 0 0,-1 1-6 16,0 2-2-16,0 0-4 0,1 2-1 16,-1-1-1-16,0 2-4 15,0-1 1-15,1-2-6 0,-1 0-6 0,0-1 2 0,0-2-2 16,0-1 1-16,2-1 3 0,-1-3-3 0,3-2 0 16,-2-2 1-16,-1 1 1 0,2-5 0 15,2 0 2-15,-2 1 1 16,0-3-2-16,2 0 1 0,-2 0-5 0,2-2-13 15,-2 0-12-15,0 0-40 0,3-2-45 0,-3-1-88 0,-1-1-249 16,2 0-870-16</inkml:trace>
  <inkml:trace contextRef="#ctx0" brushRef="#br0" timeOffset="94565.2259">16396 6211 2129 0,'0'0'342'0,"0"0"-57"0,0 0-94 16,0 0-32-16,0 0-29 0,0 0-23 0,0 0-25 16,0 0-20-16,0 0-20 0,0 0-18 0,0 0-11 15,0 0-7-15,0 0-6 0,0 0 5 0,-38-51-4 16,26 62 1-16,-3 2 1 16,-1 3-5-16,-2 1 6 0,4 2-1 0,-4 2 1 15,4 2-1-15,-3 3 2 0,5 1-2 0,-4 1-1 16,5 2 4-16,-1 2-4 0,2 1 1 15,0 0-2-15,6-1-3 0,4 0 4 16,0-4 0-16,3 0 4 0,7-2 5 0,1-4 0 0,7-1 3 16,2-3 3-16,1-4-2 15,2-2 7-15,5-4 1 0,2-2 0 0,2-4 2 16,0-2-7-16,5-2 0 0,-4-6-2 0,-2-2 0 0,0-4 3 16,-1-1-2-16,-2-4-2 0,-5-2-1 0,-1-1-1 15,-3-2 3-15,0-3 0 0,-7-2 3 0,1-2-10 16,-6-1-2-16,-2-2-1 0,-4 1-7 15,-2 0 6-15,-5-1-2 0,-6 4-1 16,-7 1 0-16,-3 1-4 0,-7 1-3 0,-3 4-3 0,-6 3-8 16,-1 5-10-16,-4 2-16 0,-5 5-25 15,-1 4-40-15,-6 4-66 16,2-1-217-16,7 4-919 0,19 1-444 0</inkml:trace>
  <inkml:trace contextRef="#ctx0" brushRef="#br0" timeOffset="95309.6319">11158 5207 196 0,'0'0'491'0,"0"0"-115"16,0 0-23-16,0 0-30 0,0 0-56 15,0 0-56-15,-124-25-30 0,114 24-30 0,3 1-24 16,2 0-28-16,0 0-26 0,4 0-23 15,1 0-20-15,0 0-12 0,0 0-10 0,0 0-6 0,0 0-6 16,2 0 2-16,3 3 5 0,0 0 8 0,3 2 14 16,3 0 8-16,5 0 6 15,4-2 5-15,4 2-4 0,7-1-7 0,3-2-2 16,9 0-8-16,3 1-4 0,7-3-2 0,5 0-4 16,8 1 1-16,3-1-1 15,9 1-1-15,6-2 1 0,7 0 4 16,4-3 0-16,6 3 0 0,2-1-2 0,8-2-2 0,3 1 0 0,4-2 2 15,2-1-1-15,1-1 2 0,-2 0-3 0,2 0-1 16,-1 0 3-16,-2-1-9 0,-1 1 5 0,1 1 0 16,-6 0-2-16,-3-3 5 15,-4 4-4-15,-4-2-1 16,-6 0-1-16,-3 1-2 0,-6-1 0 16,-11 2-1-16,-5 1 1 0,-11-1-2 0,-9 1-1 0,-9-1 0 0,-8 2 2 15,-12-1 3-15,-4 2-2 0,-9 1 4 0,-4 0 5 0,-3 1-5 0,-1 0 5 16,0 0-6-16,0 0-8 15,0 0-1-15,-1 0-5 16,-1 0-3-16,-4 0 2 0,2 0-1 0,-4 2 5 16,-1 1 0-16,-1 1-5 0,-1-2-8 0,-2 2-18 0,-1-3-27 15,1 2-34-15,-3 1-55 0,0-2-156 0,2 1-697 0,7-2-681 16</inkml:trace>
  <inkml:trace contextRef="#ctx0" brushRef="#br0" timeOffset="96278.5054">10980 4107 0 0,'0'0'0'0,"0"0"0"0,0 0 0 15,0 0 296-15,0 0 49 0,0 0-49 0,0 0-46 16,0 0-47-16,0 0-33 0,0 0-23 16,0 0-13-16,0 0-7 0,0 0-9 0,0 0-10 15,-53-34-15-15,53 34-16 0,-1 0-7 0,1 0-9 16,0 0-4-16,0 0-7 0,0 0-9 0,0 0-5 16,0 0-5-16,0 0-3 15,0 0-2-15,0 0-4 0,0 0-1 16,0 0-3-16,0 0-3 0,0 0-1 0,0 0-4 0,0 0-3 0,0 0-3 0,0 0-3 15,0 0-2-15,1 0-3 0,-1 0 0 16,1 0-1-16,0 0 4 0,-1 1 3 0,3 2 5 16,1-1 8-16,-1 0 6 0,4 1 8 15,2-2 4-15,-1 1 1 0,4-1 0 0,3 0-3 16,2-1-3-16,3 0-2 16,4 2-4-16,3-1-3 0,0-1-2 15,3 0-3-15,2 0-1 0,2 1-1 0,2-1 0 0,1 0 3 0,5 0-3 16,1 1-2-16,5-3-2 0,3-1-2 15,3 2 0-15,5-1 2 0,6 1 0 0,2-3 1 0,5 3-2 16,8-2 1-16,6 1-2 0,4 0-2 0,8 1 1 16,4 1 2-16,2-1-2 0,5-1 1 15,2 2 2-15,0 0 2 0,-3-1 0 16,-1 0 1-16,-2 0-3 0,-1-1-1 16,-3 2-1-16,-2-2-2 0,-4 0 1 0,-7-1 1 15,0-1-1-15,-6-1 4 0,-3-1-1 0,-5 2 0 16,-2-2-1-16,-1 0-2 0,-4-1 1 0,-6 2 3 0,-7 0-1 15,-4-1 2-15,-7 1-2 0,-5-1 0 16,-9 0 4-16,-7 1 3 0,-3 1 3 0,-7 1 4 0,-3 1 5 16,-7-1 2-16,0 2 3 0,-2 1-2 15,0-1-5-15,0 1-6 0,0 0-9 16,0 0-4-16,0 0-6 0,-1 0-2 16,0 0 1-16,0 0 0 15,-1 0-1-15,-5 0 2 0,2 0-4 0,-4 0 1 16,-3 0-7-16,-4 2-27 15,3 3-36-15,-5 6-64 16,-2 0-152-16,7 0-894 0,3-4-563 0</inkml:trace>
  <inkml:trace contextRef="#ctx0" brushRef="#br0" timeOffset="97641.1651">8653 4093 508 0,'0'0'831'0,"0"0"-366"15,0 0-188-15,0 0-32 0,0 0-33 0,0 0-44 16,0 0-39-16,0 0-27 15,0 0-17-15,0 0-10 0,0 0-13 0,0 0-11 0,-42-36-8 16,42 36-10-16,0 0-2 0,0 0-3 16,0 0-2-16,0 0 0 0,0 0-7 0,0 0-2 0,0 2-4 15,0-2-2-15,0 1-2 0,0-1 0 16,0 0-1-16,0 0 2 0,0 1 0 0,2-1 3 16,0 0 4-16,5 0 3 0,4 0 7 0,9 0 3 15,6 0-1-15,6-1-5 0,2-2-4 0,6 0-7 16,1-2-1-16,1 2-3 15,-3-1-3-15,2 0 1 0,-4 0-1 0,-4 1 1 16,-3-2 0-16,0 0-3 16,-6 2 0-16,1-1-1 0,-6 1 2 0,-6 1 3 0,-2 2 3 0,-6-2 1 15,-1 1 4-15,-3 1 3 0,-1 0 0 0,0 0 1 16,0 0-3-16,0 0-4 0,0 0-3 16,0 0-2-16,0 0-4 0,-1 0-2 0,0 0 0 15,0 0-4-15,-1 0 1 0,0 0-3 16,0 0-15-16,-2 3-24 0,-6 1-48 15,-1 6-92-15,-2-2-481 0,6-1-1121 16</inkml:trace>
  <inkml:trace contextRef="#ctx0" brushRef="#br0" timeOffset="100595.5335">3750 8772 591 0,'0'0'507'0,"0"0"-113"15,0 0-47-15,0 0-29 0,0 0-46 0,0 0-53 0,0 0-42 0,0 0-31 16,0 0-27-16,0 0-31 16,0 0-25-16,0 0-24 0,-25-8-13 0,25 8-7 0,0 0-10 15,0 0-4-15,0 0-2 0,0 0-3 16,0 0 2-16,1 1-1 0,0 0 0 0,4 2 4 15,-1-1 2-15,4-1 5 16,4 2 6-16,-1-1 0 0,6 1 3 0,4-2-2 0,2-1-3 0,7 0-1 16,4 0 0-1,3 0-3-15,5 0 1 0,7 1-1 0,2-1-3 16,6 0 1-16,5 0-1 0,3 1 0 0,4-1 1 16,4 0-1-16,1 0 2 0,3-2-2 0,4-2-1 15,0 1 1-15,2 0 0 0,3-2 0 0,0 2 2 16,1-2-3-16,-1 1-4 0,3 3 1 0,-6-3-1 0,4 3 4 15,-1-2 0-15,-3 0 1 0,-2 3-1 16,-2-3-4-16,-3-1 2 0,-6 3-1 0,-3-2 2 0,-5-2 1 16,-2 0-2-1,-5 1 4-15,-3-2-5 0,-1-1 2 0,-5 2 4 0,-3-1-4 0,-2 0 6 0,-3 1-5 16,0-1 0-16,-9 1-1 16,-4-1-4-16,-3 1 5 0,-4-1 0 15,-1 1 2-15,-4 1 0 0,-3 1-4 16,-2 0-3-16,-3 2-3 0,2 0 1 0,-4-1 1 0,2 1 0 15,-3 1 0-15,-1 0-3 0,1 0 1 0,-1 0 0 0,3 0-1 16,-2 0 4-16,-1 0-3 0,1 0-1 0,4 0 0 16,-4 0-5-16,0 0 5 0,4 1 2 15,-3 1 1-15,1-1 2 0,0-1-4 0,-2 1 0 16,2 0-3-16,0 1 2 0,-3-1 2 0,0-1 0 16,-1 1 1-16,0-1-1 15,0 0-1-15,0 0-1 0,0 0 0 0,0 0 2 16,0 0-1-16,0 0 0 0,0 0-2 15,0 0-2-15,0 0 3 0,-1 0 2 0,0 0 0 16,1 0 2-16,-1-1-4 0,1 1-3 16,-3 0-1-16,-1 0-5 0,3 0-1 15,-1 0-4-15,-4 0-11 0,3 0-11 0,-4 1-21 16,0 1-27-16,0 2-37 0,-2 0-80 16,1 0-348-16,1-2-1064 0</inkml:trace>
  <inkml:trace contextRef="#ctx0" brushRef="#br0" timeOffset="101339.8891">9010 8051 1033 0,'0'0'547'16,"0"0"-135"-16,0 0-100 16,0 0-65-16,0 0-45 0,0 0-46 0,0 0-55 0,0 0-41 15,0 0-37-15,0 0-19 0,0 0-1 0,0 0 5 16,0 0 15-16,0 0 13 0,-34 62 6 0,16-28 2 15,-2 5-5-15,0 4-8 0,-3 4-7 16,-4 1-3-16,2 2-4 0,-5-2-3 16,2-1-1-16,4-4-2 0,4-8-1 15,3-7-1-15,6-7-3 0,2-7 0 16,4-5-2-16,0-4 0 0,4-3 6 16,1-1 16-16,0-1 22 0,0 0 24 15,0-3 6-15,0-7-14 0,6-5-22 0,0-7-25 16,3-6-10-16,3-6-5 0,5-2 4 15,0-3-6-15,2-2 2 0,5-4 0 16,-1-2-2-16,6-6 2 0,-1-1 1 16,4-1-3-16,1 0 0 0,0 5 1 0,-1 3-1 15,0 5 2-15,0 4 1 0,-3 5-1 0,-2 5-2 0,0 5-2 0,-2 5 2 0,-2 4-2 0,-3 3 3 0,-6 7 1 16,4 3 0-16,-5 1-1 0,1 5-2 0,1 10 0 16,-3 2-3-16,5 5 4 0,-3 7 0 0,3 3 0 15,-5 3 0-15,-1 6-2 16,-2 2 1-16,-2 4 0 0,-4 2 1 0,1 0 3 0,0 1-4 15,-3-2 1-15,1-4-1 0,-2-2-1 16,0-6 2-16,1 0 3 0,4-5 0 0,-4-2 1 0,1-2-2 16,-1-3-4-16,0-3-4 0,2-2-4 0,-1-3-13 15,-1-3-16-15,0-1-26 16,-1-3-35-16,0-2-48 0,0-2-94 0,-6-2-233 16,3-3-658-16,0 0-478 0</inkml:trace>
  <inkml:trace contextRef="#ctx0" brushRef="#br0" timeOffset="101501.2438">8950 8368 1799 0,'0'0'399'0,"0"0"-51"0,0 0-47 15,0 0-65-15,0 0-55 0,0 0-57 16,0 0-48-16,0 0-32 0,0 0-24 0,0 0-15 0,0 0-3 16,0 0-2-16,0 0 1 0,126-61 1 0,-81 61-1 15,5 2 0-15,2 0-1 0,4 2-14 16,0-2-27-16,4 2-41 0,1-3-72 0,1 1-155 15,-12-2-504-15,-19 0-843 0</inkml:trace>
  <inkml:trace contextRef="#ctx0" brushRef="#br0" timeOffset="102261.3104">10520 8226 1268 0,'0'0'549'0,"0"0"-161"0,0 0-55 0,0 0-75 0,0 0-61 16,0 0-58-16,0 0-43 0,0 0-22 16,0 0-25-16,0 0-19 0,0 0-4 15,0 0-9-15,0 0-5 0,-10-17-1 0,12 17-10 16,2 0 0-16,1 0 1 0,-1 0-1 0,1 0 3 15,-2 0 0-15,4 0 2 0,-2 0-1 0,2 0-1 16,-2 0 1-16,1 0 1 0,2 0 2 0,2 0-4 0,1 0 5 16,1 0 0-16,7 0-1 0,-1 0 5 15,1-1-6-15,2-1 0 0,2 0 1 16,0 1-7-16,5-1 3 0,1 1 1 0,3-2-4 16,5 1 7-16,2 1-5 0,1 0-3 15,3-2 3-15,0 2-3 0,0-2 1 0,2 2 2 16,0 1-2-16,3-3-2 0,-2 2 2 15,3 1-3-15,0 0-2 0,1-2 6 0,1 0-5 0,0 1 4 16,2-1 3-16,0 2-7 0,-1-3 6 0,3 1 1 16,0 2-4-16,-2-4 11 15,1 2-6-15,1 0-1 0,-3 0 3 0,2 0-7 0,2-1 5 0,-1 0-2 16,2 2 1-16,0-1 3 0,0 1-3 16,3-1 3-16,-2 0-4 0,3 1 0 0,0-2 2 15,0 2-1-15,0-2 5 0,0 1-6 0,3-2 2 0,-3 3-3 16,2-2-2-16,2 0 9 0,0 2-4 15,4-3 3 1,-1 1 1-16,0 2-9 0,2-3 6 0,0 1 0 16,1-1-3-16,-1 1 6 0,-3-1-3 0,1 3-4 0,2-3 3 15,1 0-1-15,0 4-1 0,0-4 1 16,1 2 2-16,-3 1-4 0,0-2 2 0,-5 1-1 0,2 0 0 0,-1 0 7 16,-4-1-6-16,0 1 0 0,0 1 1 15,-3 0-10-15,-2 0 7 0,0 0-2 0,-7-1 1 16,-2 1 5-16,-7 0-2 0,-3 0-2 15,-4 2-2-15,-9-2-2 0,1-1 2 0,-9 2 4 0,-3-1 1 16,-7 1 1-16,-1-2 1 16,-4 2 1-16,-1 0 3 0,0 0 5 0,0 0-4 15,0 0 0-15,0 0-3 0,0 0-8 0,0 0 2 0,0 0-1 16,0 0-4-16,-1 0 10 16,1 0-7-16,0 0 0 0,0 0 1 0,0 0-6 15,0 0 2-15,0 0 2 0,0 0 0 16,0 0-6-16,0 0-16 0,0 0-32 15,-1 0-29-15,-3 2-46 0,2 2-101 16,-1 1-565-16,-1-3-943 0</inkml:trace>
  <inkml:trace contextRef="#ctx0" brushRef="#br0" timeOffset="104493.5673">15928 7699 689 0,'0'0'553'0,"0"0"-17"0,0 0-179 0,0 0-36 0,0 0-60 0,0 0-65 0,0 0-59 16,0 0-48-16,0 0-39 0,0 0-31 15,0 0-12-15,0 0-3 16,-10-25 2-16,11 36 9 0,2 5 2 0,1 2 5 0,-2 5 6 0,0 4 3 16,-1 1 5-16,0 4-1 0,2 3 0 15,-3 0 0-15,0 4-6 0,-4 0-2 0,2-1-3 16,0 3-7-16,0-4-1 15,-2-2-1-15,2-1 0 16,0-2 0-16,0-1-4 0,-3-2-3 16,3-1-1-16,-2-4-1 15,1-4 2-15,2-2 0 0,0-5 1 0,1-1-1 0,0-4-1 16,0-3 3-16,0 0-4 0,0-3 5 0,0-1 0 16,0 1-4-16,0-2 1 0,0 0-8 0,1 0-3 0,-1 0-8 15,0 0-7-15,4-3-19 0,0-3-30 0,0-3-46 0,4-4-75 16,2-3-166-16,0 2-531 0,-3 5-780 0</inkml:trace>
  <inkml:trace contextRef="#ctx0" brushRef="#br0" timeOffset="104983.6212">16494 7749 1030 0,'0'0'504'0,"0"0"-74"0,0 0-150 0,0 0-24 16,0 0-25-16,0 0-41 0,49-124-48 0,-43 109-36 15,5 1-30-15,-1 1-26 0,0 2-13 0,4 3-11 16,0 1-4-16,-1 2-5 0,2 2-6 0,0 0-4 16,2 3-4-16,0 4-3 0,1 4 0 15,1 4 0-15,0 4 0 0,-4 4 1 0,0-1 1 16,-4 6-3-16,-2 0 0 16,-4 4 1-16,-2 0-1 0,-3 4 5 0,-1-1-3 15,-7 1 3-15,-5-3 2 0,-2-1-3 16,-1-2 4-16,-3-4-1 0,0-4 2 0,-1-1 5 0,2-3-5 15,1-3-1-15,4-3 0 0,3-2-8 0,2-2 9 16,5-3 3-16,1-1 8 0,2-1 14 0,0 0 1 16,0 0 1-16,3 0-9 0,4-4-11 0,3-1-5 15,5 0-12-15,5 0 2 16,8 3-1-16,1-1-3 0,3 5 3 16,0-2 0-16,2 0 0 0,1 6 1 0,-4 2-2 15,-3 4-1-15,-4 1-3 0,-3 3 4 0,-1 0 2 0,-8 4 2 0,-2 2 7 16,-1-1-9-16,-8 2-1 0,-1 0 1 15,-2-1-4-15,-8-1 8 0,-2-3 1 16,-6 0 3-16,-1 0 5 0,-3-2-4 16,-5-2 4-16,-1-1 0 0,-3-2 3 0,1-2 3 0,-4-3-4 15,2-1 0-15,-2-1-10 0,-3-2 7 0,2-2 1 16,-4 0 0-16,2-1 4 0,5 0-11 0,0-2-15 16,3 1-33-16,0 0-70 0,3-1-179 15,8 1-965-15,6-1-536 16</inkml:trace>
  <inkml:trace contextRef="#ctx0" brushRef="#br0" timeOffset="107514.6177">3661 10269 0 0,'0'0'594'0,"0"0"-124"0,0 0-83 0,0 0-53 0,0 0-42 16,0 0-38-16,0 0-40 0,0 0-38 0,0 0-30 15,0 0-26-15,0 0-22 0,0 0-14 0,-32-50-10 16,32 49-9-16,0 1-10 0,0-1-9 0,0 1-11 16,0 0-16-16,0 0-3 0,0 0-7 15,0 0-3-15,0 0 0 0,0 0-6 0,0 0 0 16,0 1 0-16,1 0 1 0,3 3 0 15,2-2 3-15,5 1 4 0,3 0 3 0,6 0 3 0,7-1 1 16,4 1 1 0,4-2 1-16,6-1-2 0,6 0-3 0,3 0-1 0,5-1-5 15,4-2 2-15,4 1 0 0,5 2-1 0,1-3 2 16,5 1-4-16,-1 1-3 16,6-2 2-16,-2-2-3 0,5 0 3 0,1 0 1 15,0-1 0-15,0-2 2 16,3-2-3-16,-2 3 0 15,-2-1-1-15,-4-2 1 0,-3 2 5 0,-5 1-1 0,-2-1 0 0,-6 0-4 16,-5 3-1-16,-1-1 1 0,-5 1 1 0,-8 2 4 0,-2-2-2 16,-6 3-4-16,-7-2-2 0,-1 2-3 0,-7 0 4 0,-1-1 2 0,-5 0 2 15,0 2-1-15,-3-1-1 0,-1 0-3 16,3 1-2-16,-4 0 0 0,-1 0 3 0,0 0 1 0,0-1 1 16,2 1-2-16,0-1-3 0,-2 1 1 15,-1 1-3-15,0-1 6 0,1 1 0 16,1-1-3-16,-2 1 1 0,-1-2-2 0,3 1 1 15,-4 1 4-15,1-1 1 0,1-1 4 16,-4 1-4-16,3-2-1 0,-2 2 0 0,0 0-2 16,-1 0 4-16,-1-1 1 0,-1 1 2 15,3-1-4-15,-1-1-1 0,-1 1 0 0,0-1-4 16,1 2 4-16,0-1-1 0,0 0-2 16,1-1 1-16,0 1-5 0,-3 1 3 0,2-2 2 0,2 2 0 15,-3 0 2-15,1-1-3 0,4-1-3 0,-3 2 1 0,2-1-3 16,-2 1 4-16,3 0 0 0,1-2 1 0,0 3 1 15,-1-2-3-15,3-1-2 0,0 2 1 0,0 0 1 16,3 0 1-16,2-2-1 0,0 2 1 16,0-1 0-16,-4 1-1 0,4-1 1 15,-4 1 0-15,2 0 2 0,0 0-1 0,4-2-1 0,-2 2-1 16,2-1-4-16,5 0 5 0,-1 1 2 16,3-3-2-16,-1 2 2 0,-2 0-2 0,0-1-2 15,-5 1 1-15,0 0 0 16,0-1 1-16,-3 2 2 0,-3-1-1 15,-2 1-2-15,-3-1 1 0,3 1-1 0,-5 1 0 16,3-1 5-16,-4 1-4 0,2-1 0 0,0 0-2 0,-1 1-2 0,4-1 4 16,-3 1 0-16,4-2 3 0,2 1 0 15,2 0-3-15,4-1-2 0,0 1 0 0,9 0-2 16,-2 0 4-16,7 0 0 0,2-2 4 16,3 2-1-16,0-1-1 0,-4 1-1 0,1-2-5 15,-2 2 6-15,-1 0-2 0,-7-1 1 0,2 1 0 0,-7-1-3 16,0 1 1-16,-4 0 3 0,-3 2-1 0,-2-2 2 15,0 0-2-15,-1 1-4 0,-3 0 2 0,-3 0-4 16,0 0 6-16,-1 0 1 16,0-1 1-16,0 1 0 0,0 0-2 15,0 0-1-15,0 0 0 0,0 0 0 0,0 0 1 16,0 0 1-16,0 0 0 0,0 0-3 0,0 0 1 0,0 0-1 0,0 0-1 16,0 0 1-16,0 0-6 15,0 0-9-15,0 0-12 0,0 0-19 16,0 0-17-16,0 0-27 0,0 0-21 15,0 0-34-15,0 0-84 0,0 0-299 0,1 0-832 0</inkml:trace>
  <inkml:trace contextRef="#ctx0" brushRef="#br0" timeOffset="110737.3594">8928 9508 812 0,'0'0'560'0,"0"0"-124"0,0 0-96 0,0 0-66 0,0 0-54 0,0 0-72 0,0 0-62 16,0 0-52-16,0 0-34 0,0 0-4 15,0 0 5-15,0 0 20 0,0 0 14 0,0 0 9 16,-4 79 6-16,-7-45-2 0,-3 6-5 0,1 1-9 16,-6 4-8-16,3 1-5 0,-1-2-5 0,-2-5-3 15,6-7-4-15,-2-5-3 0,5-6 0 16,4-3-3-16,0-5 3 0,-2-1 2 0,5-5 1 0,2-2 2 16,0-3 5-16,1 0 14 0,0-2 23 15,0 0 22-15,0-4 6 0,0-3-15 0,0-7-22 16,2-5-29-16,1-3-10 0,5-6-3 0,1-4-3 15,1-4 5-15,2-5-2 0,0-1-1 0,5-3 1 16,-4 1-4-16,6 0 2 16,-2 0 2-16,2 2 0 0,-3 2 3 0,4 4-2 0,1 4-1 15,-1 3 0-15,2 4-1 0,-4 4 7 16,0 5 3-16,-5 3 3 0,-3 4-3 0,-2 4-5 16,-1 4-4-16,-2 1-5 0,4 1 1 0,0 9 0 15,1 5 2-15,2 3 1 0,4 4-2 16,-2 5-1-16,-2 1 1 0,4 5 0 15,-4 2 7-15,-1 1-4 0,0 3-3 0,-1 2 0 0,-1 2-4 16,2 3 6-16,-2-1 1 0,0 0 2 0,0-3 1 16,-4 0-2-16,4-6 0 0,-1-3-1 15,1-2 3-15,-1-4-3 0,-2 0 0 16,2-4-2-16,1-3-13 16,-2-2-8-16,-2-2-14 0,1-3-23 15,-2-3-29-15,2 0-44 0,-2-5-68 0,-4-3-193 0,0-2-500 16,0 0-754-16</inkml:trace>
  <inkml:trace contextRef="#ctx0" brushRef="#br0" timeOffset="110921.5963">9016 9810 1288 0,'0'0'806'0,"0"0"-411"0,0 0-117 0,0 0-55 0,0 0-48 15,0 0-41-15,0 0-37 0,0 0-37 0,0 0-28 16,0 0-17-16,0 0-13 0,0 0 0 0,0 0-2 15,0 0 0-15,100-71 1 0,-67 71-5 16,6 1 5-16,4-1-8 0,4 0-25 0,4 0-48 16,5 0-98-16,-12 0-297 0,-12 0-1103 15</inkml:trace>
  <inkml:trace contextRef="#ctx0" brushRef="#br0" timeOffset="111790.6904">10427 9721 202 0,'0'0'611'0,"0"0"-99"0,0 0-79 15,0 0-71-15,0 0-81 0,0 0-63 0,0 0-51 0,0 0-32 16,0 0-25-16,0 0-22 0,0 0-14 16,0 0-9-16,0 0-10 0,-26-3-7 15,26 3-5-15,0 0-3 0,0 0-3 16,0 0-4-16,0 0-1 0,0 0-8 0,0 0-6 0,2 0-7 16,-1 0-5-16,2 0-2 0,1 0 0 0,2-1 1 15,1 0-5-15,4-2 0 0,3 2 0 0,2 1-1 16,1 0 2-16,5-1 1 15,0 1 0-15,2-1 0 0,-1 1-4 16,3 0 2-16,-1-2 0 0,6 1 1 0,-2 0 4 0,1 0-4 16,1 1 0-1,0-3-2-15,0 1-1 0,3-1 5 0,3 0-2 16,0-1 4-16,3 0-2 0,-1 1-3 0,1-1-1 0,3 0-1 16,-4 1 2-16,6 0 0 0,0 1 1 0,2-2 3 0,3 2-6 15,1-2 4-15,2 2 0 0,1-2-2 0,5 1 6 0,2 2-3 16,2-3 2-16,1 1-1 0,-1 2-2 15,0-1 4-15,0-1-2 0,1 1 3 16,-1-2-2-16,2 4 0 0,-3-3 0 0,3 0-4 16,-2 1 2-16,1 1 1 0,-2-1 1 0,2-2 2 15,-1 2-3-15,0 1 0 0,-2-3 0 16,-3 0-3-16,0 1 5 0,2 1-3 0,0-1 3 16,-1-1 1-16,-1 2-2 0,5 1 3 0,-1-1 0 0,0-1 0 15,5 1 0-15,-1 1-2 0,3 0-2 16,-2-1-2-16,0 1 0 0,3 0 2 15,-1-1 1-15,0-1 4 16,1 0-3-16,0 0 1 0,0 0-1 16,0 0-2-16,-1 1 5 0,-2-2-4 0,-2 0 1 0,-3 0 4 0,-1 1-6 15,-3-2 4-15,-4 1-1 0,1-1-3 0,-4-1 4 16,-4 3-3-16,1-2 1 0,-5-1-3 0,-2 1 0 0,-3 0 5 0,-5-1 0 16,-5 1 3-16,-5 1-2 0,-3-1-2 15,-2 1-1-15,-7 1-3 0,-4 2 9 16,-2-1 1-16,-4 2 0 0,2 0 0 0,-3 0-8 15,0 0 0-15,0 0-2 0,0 0-3 0,0 0 3 0,0 0-2 16,0 0-3-16,0 0 2 0,0 0-8 0,0 0 5 16,0 0 2-16,0 0 0 15,0 0 5-15,0 0-5 0,0 0-1 16,0 0-1-16,0 0 3 0,0 0-1 0,0 0 2 16,0 0 3-16,0 0-4 0,-2 0 1 0,2 0-1 15,0 0-3-15,-1 0 3 16,0 0-2-16,1 0-1 0,0-1 0 15,-2 1-13-15,-4 0-4 0,3 0-14 0,-7 0-18 16,0 0-26-16,-2 0-48 0,-5 0-99 16,5 0-444-16,2-2-1065 0</inkml:trace>
  <inkml:trace contextRef="#ctx0" brushRef="#br0" timeOffset="113792.1264">16071 9321 2211 0,'0'0'256'0,"0"0"8"16,0 0-79-16,0 0-27 0,0 0-32 0,0 0-38 0,0 0-31 16,0 0-27-16,0 0-13 0,0 0-8 15,0 0-1-15,0 0 8 16,1 23 8-16,-1-2 10 0,-3 3 7 0,-3 1-3 0,1 4-4 16,-2 0-10-16,3 3-2 0,-3 2-4 0,-2 0-2 15,-2 4 1-15,0-4-6 0,-1 4-2 0,-3-1 1 16,3 1 0-16,-2-2-1 0,-1-4 0 15,3-2-10-15,2-3-21 16,0-4-28-16,0-2-42 0,2-1-56 16,6-4-110-16,1-4-429 15,0-5-997-15</inkml:trace>
  <inkml:trace contextRef="#ctx0" brushRef="#br0" timeOffset="114289.2001">16592 9221 2647 0,'0'0'149'0,"0"0"20"0,0 0-42 16,0 0-2-16,0 0-24 0,0 0-40 15,0 0-24-15,0 0-15 0,-124-5-6 16,111 15-8-16,4 2 0 0,2 1 0 0,7 2 1 0,0 1 2 16,8 2 1-16,4 3 2 0,7 2 2 0,7 1 6 15,0 2-1-15,6 2-4 0,4 2-2 16,2 0-6-16,-2 0-1 0,2 2 0 0,-5 0 0 15,-3 2 1-15,-1 0-7 16,-8 0 0-16,-2-1-1 0,-7-1-1 0,0 0 4 0,-3-4 1 0,-6-2 0 16,0-4-1-16,-3-3-1 0,-1-2-1 15,-5-3-2-15,-3-2 2 0,-2-1 0 0,0 0 1 16,-5-3 4-16,0-2-4 0,-4-1 5 16,0-1-2-16,-3-1-3 0,-1-2 2 15,1-2-5-15,3 1 1 16,-2-6-1-16,0-2-1 0,3-1 2 0,0-4 2 15,1-1 1-15,6-4-1 0,2-1-1 0,0-6-3 0,4-2-3 16,6-5 2-16,0-3-2 0,4-2 4 0,8-3 0 16,5-3-5-16,5 0 3 0,3-2 0 0,9 1-1 0,1 1 6 15,2 3-1-15,0 2 1 0,0 3 3 0,-2 6 0 0,-3 0 8 16,-7 5 8-16,-4 2 8 16,-3 3 6-16,-7 5-3 0,-5 2-1 0,-4 3-4 0,-2 2-1 15,0 1-8-15,-8 2-4 0,-5 2-6 16,-8 2-7-16,-6 1-4 0,-3 7 0 15,-5 2-1-15,-3 5 4 0,-2 0-2 16,0 6-12-16,2 3-27 0,3 2-45 0,-1 6-80 0,13-8-327 16,5-6-1222-16</inkml:trace>
  <inkml:trace contextRef="#ctx0" brushRef="#br0" timeOffset="117304.9394">4037 11686 0 0,'0'0'92'16,"0"0"303"-16,0 0-4 16,0 0-8-16,0 0-20 0,0 0-51 0,0 0-53 0,0 0-57 15,0 0-41-15,0 0-31 0,0 0-27 0,0 0-18 16,-28-25-22-16,28 25-17 0,0 0-12 0,0 0-7 16,0 0-4-16,0 0-9 0,0 0-3 15,0 1-3-15,0 2-4 0,0-1 2 0,0 0 3 16,0 0 2-16,0 0 4 0,1 1 1 0,1-1 2 15,2 0 3-15,0 1 7 0,2-1 4 0,3 2 6 16,1-2 2-16,7 1 1 0,7-1 0 0,6-2-2 16,7 0-5-1,8-4-5-15,3-2-6 0,7 2-4 0,-1-2-6 0,6 0-1 0,2 1-1 16,0 0-3-16,4-1 1 0,0 0-2 16,3 1-2-16,2-1 3 0,1-1-5 0,1-1 7 15,3 1-3-15,-1 1-1 0,4-3 3 0,-3 1-7 16,0 0 3-16,0 0 0 0,-2 3 0 15,1-2 2-15,-5 2-2 0,-1-1 0 0,-4 1-1 16,-4 1-3-16,-4 1 3 0,-3-2-3 0,-7 1 3 0,-2-2 3 16,-7 2-1-16,-5-1 3 15,-2 0-4-15,-5 1 2 0,-3-1-2 16,-7 0 1-16,-2 3 2 0,-4-1-3 0,-3 1 2 0,-2 0 1 16,1-1 0-16,-3 1 4 0,-1 1-4 0,-2 1 1 15,1-2-2-15,0 2-4 0,0 0 1 0,3-2-3 16,-3 1 1-16,0-1 0 15,0 2-2-15,0 0 2 0,2 0-3 0,0 0 1 16,-1-1 0-16,0-1 0 0,5 1 0 0,-3 0 0 16,4 0 0-16,0-2 0 15,0 0 0-15,2 1 2 0,3-1-2 0,1 0 2 16,2 1 0-16,0-1-3 0,2 1 0 0,2-1-1 0,0 0 2 0,1 1 1 16,-1-1 0-16,2 1 1 0,-3-1-4 0,2 1 0 15,0 0 2-15,-2-1-1 16,1 2 3-16,-1-1-1 15,-3 1-1-15,0-2 0 0,0 2-2 0,-2-1 2 0,-2 1 2 0,4 0-1 0,-5-2 2 16,-1 2-2-16,-1 0-2 0,-3 0-1 0,2 0 1 0,-2-1 2 16,-4 1 0-16,0 1 2 0,1 0-3 15,-3 0-2-15,2 0 2 0,-2 0-1 0,0 0 1 16,0 0 3-16,0 0-3 0,0 0 2 16,0 0-3-16,0 0 0 0,0 0 1 0,0 0 0 0,0 0 4 15,-2 0-3-15,0 0 1 0,1 0-1 16,-1 0-2-16,1 0 3 0,-3 0-2 0,0 0 1 15,-3 0 0-15,2 0-4 0,-4 0-7 16,2 0-11-16,2 1-15 0,-3 1-23 0,2 0-35 16,1 1-51-16,3 1-105 15,-3-1-371-15,7 0-1032 0</inkml:trace>
  <inkml:trace contextRef="#ctx0" brushRef="#br0" timeOffset="117779.9904">8036 10946 599 0,'0'0'398'0,"0"0"-60"0,0 0-27 0,0 0-14 0,0 0-7 0,0 0-47 0,0 0-47 0,0 0-42 16,0 0-38-16,0 0-18 0,0 0-19 0,0 0-18 15,0 0-16-15,-17-96-16 0,1 96-4 0,-5 5-2 16,-4 5 4-16,-4 1 7 0,-3 4-3 0,-2 1 2 15,2 3-4-15,-1 4-1 0,-4 2 2 16,3 5-4-16,-3 3 1 16,4 2-5-16,-4 1-5 0,10 3 1 0,-1-1-5 15,5-1 3-15,4 1 1 0,3-2-6 16,4-6-1-16,8 0-6 0,1-5-3 16,3-1 7-16,9 1 1 0,6-5 3 15,1 1 4-15,9-2-2 0,1-2 0 0,5-1 1 0,6-3-1 16,3-2-1-16,0-1 1 0,1 0-5 0,0-4-3 15,-1 1 1-15,0-2-5 0,-1-3-2 0,-3 0-9 16,2-2-23-16,-5 0-28 0,-1 0-38 0,-1 0-56 16,-3-5-112-16,-6 3-371 0,-7-1-1051 0</inkml:trace>
  <inkml:trace contextRef="#ctx0" brushRef="#br0" timeOffset="118040.4057">8369 11364 2313 0,'0'0'366'0,"0"0"-104"0,0 0-92 16,0 0-50-16,0 0-23 0,0 0-27 0,0 0-28 15,0 0-20-15,0 0-13 0,0 0-6 0,0 0-6 16,0 0 7-16,0 0-1 0,0 0 3 0,0 61 6 16,0-45-3-16,0 0 0 15,-1 2 1-15,-1 1-10 0,-4-1-7 0,5 2-26 0,0-3-43 16,1 1-81-16,0-5-197 0,6-2-696 15,-2-5-627-15</inkml:trace>
  <inkml:trace contextRef="#ctx0" brushRef="#br0" timeOffset="118291.2348">9096 11087 1962 0,'0'0'997'0,"0"0"-816"0,0 0-23 15,0 0-22-15,0 0-19 0,0 0-20 0,0 0-34 0,0 0-19 16,0 0-23-16,0 0-15 0,0 0-1 0,0 0-8 16,0 0 4-16,0 0 0 0,3 17-1 15,-2 9 5-15,1 2 1 0,-2 6 1 0,0-1 1 16,0 2-2-16,2 1-1 0,-4-1 2 0,0 1 3 16,-1-5 0-16,-2 1 1 0,3-1-3 15,0-5-10-15,0-1 6 16,-3-1-6-16,4-5-9 15,-1-2-5-15,0 0-29 0,-2-5-22 0,1-1-33 0,2-5-46 0,0 1-58 16,0-6-193-16,0-1-680 16,1 0-595-16</inkml:trace>
  <inkml:trace contextRef="#ctx0" brushRef="#br0" timeOffset="118635.0501">9034 11001 2300 0,'0'0'323'0,"0"0"-72"16,0 0-97-16,0 0-45 0,0 0-27 0,0 0-21 16,0 0-22-16,0 0-16 0,0 0-9 0,0 0-8 15,118-27 9-15,-81 44 5 0,5 4 0 0,0 4 5 16,7 2-9-16,-1 2-3 0,-1 1-2 16,1 2-5-16,-5 0 4 0,-1 1-5 0,-5 0 2 15,-5-1-1-15,-1-1-4 0,-2 0 2 0,-5-3-2 16,-1-1 3-16,-9 0 1 0,0-2 0 0,-7-3 3 15,-6 0 0-15,-1-1 9 0,-5-1 5 0,-9 0 2 16,-2-3 2-16,-5 1-6 0,-5-2-1 16,-4-3-4-16,-1 0-4 0,-3-2 2 15,-4-1-1-15,-3-2 0 0,-3-2-3 16,-2-1-1-16,3-1-4 0,2 0-1 16,2-1 1-16,6-1-2 0,3-2 2 0,4 0 1 0,5 0-2 0,8 0 4 15,2-3 0-15,3 0 0 0,6-1-4 16,0 0-15-16,1-2-14 0,1 1-34 0,3-4-56 0,7 0-87 15,0 2-262-15,-2 1-989 16</inkml:trace>
  <inkml:trace contextRef="#ctx0" brushRef="#br0" timeOffset="119376.0803">10440 11381 1078 0,'0'0'529'16,"0"0"-238"-16,0 0-58 0,0 0 2 15,0 0-16-15,0 0-34 0,0 0-48 0,0 0-33 16,0 0-33-16,0 0-27 0,0 0-15 0,0 0-8 16,0 0 0-16,0 0 0 0,-70-24-3 15,70 24-3-15,0 0-4 0,0 0 2 0,3 0 7 0,2 2 7 16,-3-1 7-16,5 0-2 15,-1 0-4-15,2 1-4 0,4-2-5 0,-1 0 3 16,6 0-2-16,0 0-1 0,-1 0-2 0,5 0-6 0,-2 0 2 31,2-3-2-31,1 1 2 0,1 0-1 0,-2 0-4 16,4-2 0-16,0 1 1 0,3-1 0 0,6 0 3 16,1 0 1-16,7-1-2 15,5 2-4-15,2 0 1 0,4 0-2 0,4 2-1 0,1-3 3 0,0 1-4 0,3 0-1 16,2 0 0-16,0 0-5 15,1 2 6-15,1-1-1 0,2-2 2 0,0 2 1 0,3 0-2 16,0 0 0-16,1-2-1 16,2 1 0-16,-1-2 1 0,3-1 0 0,0 1 2 0,-2 0-3 0,4-3 0 15,-1 2 0-15,3 2 1 0,-2-1 3 0,1-1-2 16,0-1 1-16,0 2 1 0,-3 1-3 0,2-1 3 16,-2-1-2-16,-2 2-2 0,2-1 4 0,0-1-3 15,-1 0-1-15,3 0 0 0,-3-1 0 0,2 2 1 16,0-2 1-16,-2 0 1 0,2 2-3 0,-3-2-1 15,-1 3 1-15,1-2-3 0,-4-1 4 16,0 1-2-16,-5 1 0 0,-2-2 1 16,-3 2-2-16,-5-1 5 0,-3 1-2 0,-4-1-1 15,-6 0 4-15,-2 1-4 16,-7 1 2-16,-1-1 1 0,-9 0-3 0,-2 2 5 0,-3-1-1 0,-7 1 3 0,-1 0-1 16,-5 1 2-16,3 2-2 0,-5-2-2 15,-2 2 0-15,1-1-4 0,-1 1 0 16,0 0 0-16,0-1-5 15,0 1 4-15,0 0-2 0,0 0-2 0,0 0 4 16,0 0-6-16,0 0 1 0,0 0 0 0,0 0 0 0,-1 0 2 0,1 0 1 0,0 0 1 16,0 0 1-16,0 0-3 0,-1 0 0 15,0 0-2-15,1 0 1 0,-1 0-2 0,-1 0-4 16,-1 0-5-16,1 0-10 16,2 0-4-16,-2 0-9 0,1 1-4 0,-2 0-1 15,0 1-11-15,2 0-11 0,0 1-14 0,-1-1-28 16,-1 2-38-16,1-1-80 0,0-1-240 15,1 1-718-15,0-2-283 0</inkml:trace>
  <inkml:trace contextRef="#ctx0" brushRef="#br0" timeOffset="121577.5947">15799 10765 2294 0,'0'0'215'0,"0"0"-8"15,0 0-46-15,0 0 12 16,0 0 2-16,0 0-30 0,0 0-30 0,0 0-31 0,0 0-24 16,0 0-24-16,0 0-17 0,0 0-3 15,51-62-6-15,-50 67 1 0,-2 6 5 0,0 3 0 16,-1 6 5-16,-2 2 4 0,-1 6-1 0,2 0 4 16,-2 2-4-16,2 3-4 0,-4-1-3 0,4 0-6 15,-1-1-2-15,-2-1-3 0,5-2 1 16,-1 0 2-16,1-3-5 0,-3 0 2 0,2-2-3 15,0-3 0-15,0-1 3 0,-2-2-2 0,2-1 1 16,1-2-6-16,-2-2-11 16,-1-4-16-16,3-1-23 0,1-3-27 0,0 0-33 0,0-4-54 15,7 0-108-15,-4 0-382 0,3 0-1067 16</inkml:trace>
  <inkml:trace contextRef="#ctx0" brushRef="#br0" timeOffset="121922.0892">16489 10669 2027 0,'0'0'816'0,"0"0"-648"0,0 0 6 15,0 0-30-15,0 0-6 0,0 0-27 0,0 0-48 16,0 0-31-16,0 0-16 0,0 0-9 16,0 0 1-16,0 0-1 0,0 0 1 0,-106 46-1 0,97-28-4 15,2 3 0-15,6 0-1 0,1 2 1 0,2 1 2 16,8 1 3-16,1 4 0 0,7-2-3 15,-1-1-2-15,5 0 1 16,0 0-1-16,-1-1 3 0,4 0 4 0,-3-1-6 0,-3 1-1 16,-5-2-2-16,0-1-6 15,-3-4 7-15,-3-1 1 0,0-1 1 16,0-1 2-16,-5-2-5 0,-1-3-1 0,2-1 0 16,-4-1 2-16,0 1 2 0,0-2 0 0,-1-1-1 15,-4 1-1-15,1-2 0 0,-4 1-1 0,-2-2 4 0,-1 0 5 16,-6-1-7-16,1 0-1 0,-8-2-7 0,-1 0-11 15,-3-1 1-15,0-1-11 0,2 0-14 16,-3-4-24-16,1-2-49 0,5-1-77 0,-3-2-222 0,11 2-812 16,5 2-488-16</inkml:trace>
  <inkml:trace contextRef="#ctx0" brushRef="#br0" timeOffset="122268.9355">16668 10585 2838 0,'0'0'206'0,"0"0"-66"0,0 0-12 0,0 0-2 15,0 0-4-15,0 0-28 0,0 0-38 16,0 0-31-16,0 0-14 0,0 0-1 0,0 0-1 16,0 0 8-16,123-22 1 0,-85 23-3 0,4-1-2 15,2 0-3-15,7 0 0 0,1 0 3 0,1 3 4 16,2 0-1-16,-2 0-3 0,0-1 0 15,-3 1-3-15,0-3 0 0,-6 1-1 0,-5 0 0 16,-1 0 1-16,-9 1-2 0,-7-2-3 0,-2 0 4 16,-9 0 1-16,-2 0 5 0,-7 0 4 15,0 0-3-15,-2 0 1 0,0 0 0 0,0 0-6 16,0 0-11-16,-2 0 0 0,1 0 0 0,0 0 0 16,-2 0 0-16,-3 0 0 0,2 0 0 15,-2 0 0-15,2-3 0 0,-2 2 0 0,-2 1 0 16,2 0 0-16,-1 0 0 0,-3 0 0 15,0 0-17-15,-2 4-65 0,-6 4-58 0,-2 0-135 16,4-2-973-16,4-1-587 0</inkml:trace>
  <inkml:trace contextRef="#ctx0" brushRef="#br0" timeOffset="124852.0261">3458 13108 327 0,'0'0'613'0,"0"0"-214"0,0 0-99 15,0 0-9-15,0 0-8 0,0 0-38 16,0 0-65-16,0 0-38 0,0 0-41 0,0 0-13 0,0 0-7 16,0 0-9-16,-47-5-4 0,47 5-8 15,0 0-9-15,0 0-8 0,0 0-1 0,0 0-3 16,0 0-5-16,0 0-1 0,0 0-11 15,0 0-3-15,0 0-10 0,0 0-6 0,1 0 4 0,0 0-5 16,3 0 5-16,-2 1 3 0,6 0-7 16,2 1 1-16,4-1-2 0,4 0 1 15,4 0 7-15,4 0 2 0,5-1 0 0,2 1-2 16,8-1-2-16,1 0-2 0,4 0 1 0,2 0 4 16,5 0-5-16,2 2 1 0,4-4-5 0,5 0-4 15,-2 0 6-15,8-2 0 0,-2 2 2 16,6 0 6-16,4-3-8 0,2 0 2 15,2 0-1-15,4-1-3 16,4 0 7-16,0 1-1 16,4-1 0-16,-1 0-4 0,0 0-1 15,1 2 0-15,0-1 2 0,-4 1 6 0,0-1-5 16,-2 1 0-16,-2 0-4 0,-3 2-4 0,-5-3 6 0,-3 3-2 0,-8-2 1 0,-1 0 6 0,-12 0-7 16,1-1 1-16,-9 2-2 0,-3-2-5 0,-6 0 7 0,-5 3 3 15,-3-3 0-15,-5 0 5 0,-3 1-5 16,-6-1 2-16,-4 2 1 0,0-1-2 15,-3 1 4-15,-1 0 1 0,-4 0-3 0,-1 2 0 16,2-1-3-16,-4 0-1 0,2 2 2 0,-2 0 4 16,0 0-7-16,0 0-1 0,1 0-4 15,-1-1-6-15,1 1 7 0,-1 0 0 0,1-1 2 0,-1 1 3 16,2 0-5-16,1-1-1 0,0 1-1 0,-1 0-2 16,-2 0 4-16,2-1 2 0,1 1-1 15,-1-2-1-15,-1 2 0 0,-1 0-3 0,0 0 3 0,0 0 4 16,0 0-3-16,0 0 1 0,0 0-2 15,0 0-5-15,0 0 5 0,0 0-2 0,0 0 4 0,0 0 7 16,-1 0-10-16,1 0 0 16,0 0-1-16,0-1-5 0,-2 1 5 15,2 0-3-15,0-1-7 0,-1 0-8 16,1 1-17-16,-2 0-24 0,1 0-37 16,0 0-56-16,-2 0-144 15,-2 0-788-15,3 0-664 0</inkml:trace>
  <inkml:trace contextRef="#ctx0" brushRef="#br0" timeOffset="125840.5184">7825 12571 1167 0,'0'0'567'0,"0"0"-256"0,0 0-7 0,0 0-65 0,0 0-37 16,0 0-33-16,0 0-47 0,0 0-38 0,0 0-34 15,0 0-28-15,0 0-11 0,0 0-4 16,0 0 5-16,-20 1 11 0,25 13 7 0,-2 4 4 16,3 1 3-16,-4 4-4 0,3 4-2 15,-2 0-2-15,-1 0-5 0,2 2-3 0,-2-2-5 0,0 0-4 16,-2-2-1-16,1-2-2 15,-1-2-1-15,0-2-1 0,0-1-2 0,0-1 0 16,0-3 0-16,-1-2 1 0,-2-1-1 0,-1-2 4 16,2-3 1-16,1-3 1 0,-1-1 8 0,-3-1 1 15,3-1 6-15,-5 0 3 0,-1-2-6 16,-5-4-4-16,0-5-6 0,-1-2-8 0,-2-4 4 0,1-2-3 16,-1-3 1-16,4-4 0 0,2-2-4 15,1-7-2-15,-1-2-2 0,7-4 1 16,-4-5 0-16,7 0 2 15,0-2 1-15,-1-2-3 0,3 6 2 0,7-3-4 0,5 5-1 16,3 2 1-16,4 4-2 0,5 1 2 16,-1 2-1-16,5 6-5 0,1 2 6 0,0 3-1 15,5 4 4-15,-4 4 5 0,0 3-6 0,0 4 0 0,-3 5-3 0,-1 2-5 0,-6 5 6 16,1 6 0-16,-2 5 0 0,-1 2 3 16,-3 6-4-16,-6 1 0 0,0 4 1 15,-6 2 3-15,-4 1 0 16,-1-2 2-16,-6 2-1 0,-5-1-2 15,-2-2 2-15,-4-3-2 0,2-1 2 0,-4-3 2 0,2-2-4 0,-3-3 2 0,3-3-2 16,3-3-2-16,2-3 4 16,2-2 0-16,2-4 1 0,7 0 3 0,0-2 0 15,1 0 1-15,0 0-2 0,3-2 0 16,5-3-4-16,4-3-1 0,4 0 0 0,4 2-4 16,4-1 2-16,6 2-1 0,1 1 1 0,7 3 3 0,-2 1-1 0,3 0 0 0,1 4 0 15,-1 3-5-15,-6 1 5 16,4 3-3-16,-5 2 2 15,-3 3 1-15,-4 0-2 0,-1 1 2 0,-4 4-2 16,-7-1 1-16,-2 2 1 0,-3 1 0 0,-5-3 0 0,-3 1 0 0,0-1 1 16,-10-3-1-16,0 1 1 0,-3-2 3 0,-5-1-1 15,-3-2 3-15,-2-2-1 0,-4 0-2 16,-2-2 3-16,-1-1 0 0,-1-1 0 0,0-2 2 16,-1 0-4-16,-1 0-1 0,-1-3 0 15,3-2 0-15,4 0 1 0,0 0 0 16,3-1 1-16,-1-4-1 0,6-1 0 15,2 1-2-15,1-2-1 16,4-1 0-16,3 0-8 16,0-1-6-16,6-2-16 0,3-1-25 15,0-1-28-15,9 2-51 0,3-1-89 16,8 0-227-16,-7 4-813 16,-1 2-397-16</inkml:trace>
  <inkml:trace contextRef="#ctx0" brushRef="#br0" timeOffset="126074.3987">8858 12580 2557 0,'0'0'233'0,"0"0"-62"0,0 0-23 0,0 0-31 0,0 0-14 16,0 0-35-16,0 0-32 0,0 0-18 0,0 0-5 0,0 0 2 0,0 0-2 16,0 0 2-16,0 0-1 0,0 0-2 15,14 97 3-15,-14-80-4 0,-5 1 3 0,2 0-3 16,-4 2-8-16,2-5-12 0,-1 0-29 0,-2-2-39 15,4-2-68-15,-4-1-148 0,4-4-670 0,1-3-734 0</inkml:trace>
  <inkml:trace contextRef="#ctx0" brushRef="#br0" timeOffset="126619.1813">9541 12432 1654 0,'0'0'963'0,"0"0"-821"0,0 0-44 0,0 0 7 0,0 0 5 0,0 0-5 15,0 0-27-15,0 0-15 16,0 0-11-16,0 0-6 0,0 0-5 0,0 0-4 0,0 0-3 16,76 115 1-16,-75-93-2 0,2 1-6 15,-3 1 0-15,0 3-10 0,0-1-4 0,1 2-1 16,-2-2-6-16,-2 1 4 0,1-4-3 0,-2-2-3 15,0-1 7-15,2-5-5 0,0-2 1 16,-2-2 0-16,2-3-4 0,1-2 2 0,0-2-1 0,0-2 1 16,1-1 4-16,0-1 9 15,0 0 11-15,0 0 3 0,0-2 2 0,0-4-12 16,0-2-12-16,0-2-2 0,0-2-12 0,0-2 7 16,0-1-1-16,0-5-2 0,0-2 10 0,-1-2-7 0,-2-3 1 15,1-3 0 1,1-2-6-16,0-4 3 15,-1 2 0-15,1-4-1 0,1 1 2 16,0-1 0-16,-1 1 0 0,1-1 1 16,0 4 0-16,0-2 0 0,0 4-2 0,2 1 0 0,0 2-2 0,2 1 1 15,3 3 2-15,-1 2-3 0,1 3 4 0,1 3-2 0,3 2-2 0,3 2 3 16,1 2-4-16,1 0 0 0,2 3 1 0,0 0-1 16,7 1 3-16,-1 2 1 0,1 0-1 0,2 3 0 15,-1 0-1-15,-1 2-2 0,2 0 0 16,-4 0 1-16,-1 0 0 0,-1 4 0 0,-3-1 2 0,1 0-2 15,-2 1 2-15,-2-2 0 16,-1 1-1-16,-2 1 1 0,0-2-4 16,-1 2 2-16,-2-1 0 0,2-3-1 0,-2 2 4 0,-1-1-1 15,0-1 0-15,0 0 1 0,1 0-2 0,0 0-2 16,0 0 0-16,-2 0 0 0,-1 2 0 0,2-2 2 0,-2 0-3 16,-1 0-9-16,-1 1-8 0,-1-1-20 15,-1 2-18-15,-1 1-22 16,-1 1-30-16,1 2-35 0,-8 3-65 0,0-1-181 15,-1-1-715-15,2-2-574 0</inkml:trace>
  <inkml:trace contextRef="#ctx0" brushRef="#br0" timeOffset="127003.5203">9761 12486 1862 0,'0'0'491'0,"0"0"-251"0,0 0-58 16,0 0 5-16,0 0-9 0,0 0-23 0,0 0-41 16,0 0-30-16,0 0-27 0,0 0-16 0,0 0-6 15,0 0-9-15,0 0 9 0,12 4-1 16,0-4-4-16,3 0 3 0,4 0-9 16,1-3-2-16,2 1-3 0,3 0-7 0,1-2 1 15,1 0-5-15,-1 0 3 0,4-2-1 0,-4 1-3 16,1-1 0-16,0 2-1 0,-3-2 1 15,1 3-2-15,-4 1 0 0,-1-1 0 16,-1 0-4-16,-6 2 6 0,1-2 0 0,-3 2-1 16,-5 0 9-16,1-1-5 15,-4 2 0-15,-3 0-1 0,0 0-5 0,0 0 3 0,0 0-1 16,0 0-3-16,0 0 3 0,-2 0-5 0,2 0 1 16,-1 0-2-16,0 0 0 0,0 0 0 0,1 0-2 0,-2 0 1 15,1 0-13-15,-1 2-14 0,2 1-24 0,-2 0-43 0,0 3-75 16,0-1-281-16,-1-2-1310 0</inkml:trace>
  <inkml:trace contextRef="#ctx0" brushRef="#br0" timeOffset="128332.2007">10908 12642 0 0,'0'0'66'0,"0"0"295"0,0 0-7 0,0 0 4 0,0 0 1 0,0 0-55 16,0 0-46-16,0 0-56 15,0 0-38-15,0 0-28 0,0 0-25 0,0 0-16 16,-101-9-19-16,101 9-17 0,0 0-12 0,0 0-10 16,0 0 0-16,0 0-8 0,0 0 9 0,2 0 6 15,0 0 3-15,2 0 11 0,-2 0-8 16,1 0-8-16,3 0-10 0,-1 0-11 16,2 0-3-16,1 0-4 0,1 0-2 0,2 0 1 0,1 2 0 0,4-1-2 15,0 0 1-15,5-1 3 16,4 0-5-16,2 2 3 15,4-2 2-15,3 0-6 0,3 0 8 0,4-2-2 0,4 0-3 16,3 0 4-16,3-1-8 0,2 2 1 16,1-1-1-16,2 1-9 0,1-2 6 0,3 2-1 15,2 0 0-15,2 0 9 0,3 0-5 0,0-2 3 0,3-1-4 0,-1 1 1 16,2-1 0-16,3 0-2 0,-1 0 2 0,3 0-5 16,-1 1 2-16,0-2 2 15,1 2-2-15,0-1 6 0,-1-1-5 16,2 1 1-16,-2 0 0 0,3-1-6 0,0 0 2 0,1 2 1 15,4-1-1-15,3 2 7 0,1-1-3 0,0-1 0 16,3 2 2-16,1 0-4 0,0 2 0 0,0-3 0 16,-1 3-2-16,-3-2-3 0,1 2 5 0,-4-1 1 0,-4-1-2 15,0 0 6-15,-8 0-5 0,-2 0-2 16,-7 1 1-16,-1-2-6 0,-5 1 4 16,-4-1 1-16,-2 1-1 0,-3-1 8 15,-5 0-5-15,-3 0 0 0,-3 0 3 16,-6 2-9-16,-3-3 4 0,-2 2-2 0,-5 0 1 0,-3-1 1 15,-5 1 2-15,-2 0 1 0,-3-1-1 0,-2 2 3 16,-2 0-2-16,-3 1 2 0,-1 0 1 16,0 0-4-16,0 0 3 0,0 0 0 0,0 0-5 0,0 0 11 15,0 0-9-15,0 0 0 0,0 0 2 16,0 0-9-16,0 0 4 0,0 0 0 0,0 0-1 0,0 0 4 16,0 0-3-16,0 0 2 0,0 0-1 15,0 0 1-15,0 0-2 0,0 0 0 0,0 0 2 16,0 0-9-16,0 0 8 0,0-1 0 15,0 1-2-15,0 0 9 16,0-1-8-16,0 1 0 0,0 0 1 16,0 0-8-16,0 0 5 0,0-2 0 0,0 2-2 0,0 0 8 0,0-1-10 0,0 1-3 0,0 0-6 15,-1-1-10-15,1 1-12 16,0 0-16-16,-2 0-26 0,0 0-47 16,-4 0-74-16,2 0-238 0,-2 0-936 0</inkml:trace>
  <inkml:trace contextRef="#ctx0" brushRef="#br0" timeOffset="129592.3389">16053 12157 1859 0,'0'0'330'0,"0"0"-50"0,0 0-16 15,0 0-49-15,0 0-18 0,0 0-28 0,0 0-32 16,0 0-31-16,0 0-36 16,0 0-27-16,0 0-21 0,0 0-10 0,50-82 1 0,-50 89-4 15,0 2 6-15,0 5 5 0,0 5 5 0,0 3 7 16,-1 2 2-16,0 3-3 0,-1 3 0 16,-3 0-9-16,3 4-3 0,-2-1-3 0,-1 2-5 15,3-1 1-15,0 2-1 16,1 1-3-16,0 0-3 15,-3-1 1-15,4 3-3 0,0-3 3 0,0 0 1 16,1-2-3-16,-1-2-1 0,0-1-2 0,4-1 0 0,-3-5 4 16,0-2-2-16,0-3 3 15,0-3-3-15,0-1-2 0,0-1-1 16,-1-3-5-16,0-1-6 0,3-3-13 0,-3-3-17 0,1 0-23 0,1-3-31 0,0-2-39 16,4 0-71-16,-2-2-233 0,-1-2-1007 0</inkml:trace>
  <inkml:trace contextRef="#ctx0" brushRef="#br0" timeOffset="130000.8669">16749 12153 2751 0,'0'0'160'0,"0"0"34"0,0 0-30 16,0 0-6-16,0 0-34 0,0 0-42 15,0 0-30-15,0 0-26 0,0 0-9 0,0 0-7 0,0 0 0 16,0 0 2-16,0 0 1 0,0 0 5 15,-78 107-3-15,65-77-1 0,-1 3-2 16,2 1-6-16,2 1 2 0,-1 5-3 0,6-1 0 0,-1 1 3 16,4 1-4-16,1-1 1 0,2 1-4 15,1-3 0-15,8-3 0 16,3-2 3-16,5-6 2 0,2-4 0 16,4-3 2-16,3-7-3 0,0-3 1 0,0-5 3 0,5-3-2 0,-3-2 4 15,4-3 0-15,1-6-4 16,-2-4 5-16,4-3-5 0,-3-2-1 0,-2-4 2 15,-1-2-4-15,-2-3 2 0,-3 0 0 0,-5-2 0 0,1-3 1 0,-3-3-2 16,-3-3 3-16,-5-1 0 0,-4 0-1 0,-6-1-2 16,0 1-1-16,-9 1 0 15,-3 2-1-15,-10 1 1 0,-5 3-3 0,-5 2 0 16,-7 5-1-16,-2 3 0 0,-5 5-2 0,-5 4 4 0,1 5-6 16,-5 4-11-16,6 4-19 15,1 7-36-15,1 8-50 0,6 7-122 0,11-5-859 0,9-3-730 16</inkml:trace>
  <inkml:trace contextRef="#ctx0" brushRef="#br0" timeOffset="131531.056">4041 14233 237 0,'0'0'456'0,"0"0"-53"0,0 0-14 0,0 0-24 0,0 0-43 0,0 0-70 15,0 0-65-15,0 0-41 0,0 0-33 16,0 0-21-16,0 0-9 0,0 0-17 0,-62-18-11 16,62 18-11-16,0 0-9 0,0 0-6 0,0 0-4 15,0 0-1-15,0 0-2 0,0 0 2 0,0 1-1 16,0-1-6-16,1 0-3 16,0 2-8-16,1-1 0 0,0 1 6 0,3 0-1 0,1 1 8 0,0 1 0 15,2-1-2-15,3 0 5 0,3 0-5 16,2-1 5-16,3 0 0 0,6-1-4 15,4 0 3-15,6-1-5 16,4 0-2-16,3 0-1 0,1 0-3 0,0 0 0 16,6-1-4-1,0 0 4-15,3-1-5 0,2 1 4 16,5 0 2-16,2-2-4 0,5 1 5 0,4-2-4 0,4 2-2 16,4-1 10-16,2-1-10 0,2-1 2 0,-2 2 0 15,1-3-6-15,0 1 6 0,0-2-2 0,0 2 2 0,-1-1-1 0,1-1 1 0,1 0 2 16,-2 1-2-16,-5-1 0 0,3 0-2 15,-4 1-2-15,-4 0 1 0,1 0-6 0,-2 1 6 0,-5 0-1 16,5-1-1-16,-7 2 8 0,-1-2-9 0,-1 1 1 16,-5 1 3-16,-2-2-9 0,-5 1 8 0,-2-1-3 15,-4 1 1-15,-7 1 6 0,-2-1-5 0,-5 0 3 16,-5 1-4-16,-2-1-3 0,-6 1 3 16,0 1-1-16,-5 1 3 0,0-1 0 0,-5 1 1 0,1 0 1 15,-2-1-2-15,2 0 3 0,-2 2-3 0,2-2-1 16,-3 1 3-16,1-1-12 15,1 1 10-15,-2 1-4 0,3-2-2 0,-1 1 12 16,2 0-11-16,1 0 3 0,0-1-2 0,3 0-4 0,0 1 3 16,1-1-1-16,0 1 1 0,0-1 2 15,4 1 2-15,-3-2-2 0,3 1-2 0,-3-1 7 16,6 1-9-16,-6-1 1 0,6 0 3 16,-2 0-13-16,1 1 12 0,-1-1 1 15,4 0-4-15,-2 1 10 0,0-1-9 0,2 1 2 16,-1 0 0-16,1 1-10 0,-1 0 11 0,0-1-2 15,-1 1-1-15,0 0 8 0,-5 1-7 0,5-1 3 16,-6 1-3-16,2 1 3 0,-4-1-4 0,-2 1-2 0,-3 0 3 16,1 0-3-16,0 0 5 0,-4 0-2 15,0 0-2-15,1 0 8 16,-3 0-9-16,0 0 4 0,-1 0 3 0,0 0-13 0,0 0 12 16,0 0-4-16,0 0-2 0,0 0 7 0,0 0-5 15,0 0 2-15,0 0 1 0,0 0-2 0,-1 0 0 16,1 0-2-16,0 0 2 0,0 0-3 0,0 0 5 15,0 0 1-15,-1 0-4 16,1 0 6-16,0 0-7 0,0 0 3 16,0 0 0-1,0 0-8-15,0 0 9 0,0 0-4 0,-4 0-1 16,4 0 7-16,-1 0-11 0,-1 0 0 16,1 0-3-16,-2 4-18 15,-2-1-7-15,2 2-21 0,-2 2-20 0,2 0-33 0,-5 0-66 16,4 0-194-16,-3-1-866 0,5-2-531 15</inkml:trace>
  <inkml:trace contextRef="#ctx0" brushRef="#br0" timeOffset="132822.0495">8467 13663 1158 0,'0'0'592'0,"0"0"-199"0,0 0-60 0,0 0-69 15,0 0-60-15,0 0-59 0,0 0-43 16,0 0-39-16,0 0-20 16,0 0-6-16,0 0 5 0,0 0 9 0,-49 48-1 15,37-26-2-15,-3 4-5 0,4 4-7 0,0 0-2 0,0 3 1 0,1 1-12 16,2 1-2-16,2-2-4 0,-1 0-4 16,5-2 3-16,2 2 0 0,0-5-4 0,4-1-4 15,5-1-2-15,2 0-1 31,6-4 1-31,-2-2 3 0,6-1-2 0,4-5 4 0,-1-2-2 16,5-5-7-16,1-2 8 0,2-4-5 0,0-1 0 0,4-1-2 0,-3-6-18 16,0-2-15-16,3-3-16 0,-5-1-23 15,-1-2-21-15,-5 1-43 0,1-5-79 16,-4-1-203-16,-6 6-736 0,-6 5-544 0</inkml:trace>
  <inkml:trace contextRef="#ctx0" brushRef="#br0" timeOffset="133114.2363">8654 13529 1550 0,'0'0'396'0,"0"0"-50"0,0 0-77 16,0 0-40-16,0 0-34 0,0 0-55 16,0 0-29-16,0 0-26 0,0 0-23 0,0 0-10 0,0 0-23 15,0 0-8-15,0 0-3 0,29-123-9 16,-2 114 5-16,4 1-1 0,1 2-4 0,-1 2-1 15,0 0-3-15,-1 3-5 0,0 1 2 0,-2 0 1 16,-2 0-1-16,0 1 0 0,-3 3-2 0,-2 0-8 16,0 0-3-16,-5 1-17 0,-4 0-19 0,-1 0-19 15,-2 1-39-15,-6 0-45 16,1 1-77-16,-3 0-160 0,-1-1-351 0,0-1-793 16</inkml:trace>
  <inkml:trace contextRef="#ctx0" brushRef="#br0" timeOffset="133357.3937">8441 13866 1613 0,'0'0'469'0,"0"0"-97"0,0 0-93 0,0 0-58 16,0 0-47-16,0 0-50 0,0 0-35 0,0 0-23 15,0 0-13-15,0 0-13 0,130-41-8 0,-99 35-1 16,1 0-7-16,5 0-2 0,-3 0-1 0,4 0-10 15,-5 1-3-15,3 2-3 16,-5 1-5-16,0 0 4 0,-4 1 0 0,-1-1-1 0,-3 2-1 16,0 0-1-16,-7 0 0 0,1 0-1 0,-4 0 1 15,-3 0-7-15,-1 0-6 0,-2 0-16 16,-3-1-25-16,-2 1-17 0,3-1-34 16,-3 0-57-16,1 0-148 0,1 0-617 0,-1-2-758 15</inkml:trace>
  <inkml:trace contextRef="#ctx0" brushRef="#br0" timeOffset="133720.6119">9515 13844 1865 0,'0'0'310'0,"0"0"-46"0,0 0-28 16,0 0-39-16,0 0-32 0,0 0-38 16,0 0-29-16,0 0-26 0,0 0-25 0,0 0-15 15,0 0-5-15,0 0-2 0,0 0 2 0,0 0-1 16,49-29-1-16,-36 35-3 0,4 2-3 16,-3 1-2-16,-3 1-6 0,2 3-1 15,-1-1-3-15,-4 5-3 0,-1-2 2 0,0 3-1 0,-4 0 3 16,-3 2 0-16,0-1-1 0,-1 2 2 15,-5-1-2-15,-4 0 2 16,-2 2-1-16,1-3 1 0,-3-1-1 16,-2-2-4-16,1 0 1 0,-1-2-7 15,3-1-6-15,1-4-6 0,-3-3-15 0,4-1-16 16,1-4-27-16,0-1-48 16,5 0-107-16,-1-4-453 0,5 1-1035 0</inkml:trace>
  <inkml:trace contextRef="#ctx0" brushRef="#br0" timeOffset="134198.596">10444 13368 2067 0,'0'0'286'0,"0"0"-46"0,0 0-53 0,0 0-10 15,0 0-6-15,0 0-26 0,0 0-37 0,0 0-27 16,0 0-19-16,0 0-16 0,0 0-5 0,0 0-10 15,0 0-11-15,0 0-4 0,-15-68-9 16,-1 75 1-16,-2 6 3 0,-4 2-2 0,-2 5 1 0,-2 4 1 16,1 0 0-16,0 6 1 0,0 3 2 15,4 2-2-15,-1-1-4 0,3 3 0 16,3 0-5-16,3 1 1 0,3-3 2 16,9-1-5-16,1-3 3 15,4-2-2-15,10-5-1 0,6-5 4 0,3-1 0 16,8-5 1-16,6-2 4 0,0-2-6 0,1-4 1 0,2-2-2 15,0-2 0-15,-5-1 0 0,0-2-2 16,-5-5 4-16,0-2-5 0,-4-2 3 0,1-1-2 16,-6-1-2-16,2-1 3 0,-3 0-1 0,-2 2 2 0,-4-2-1 0,-2 0 1 15,-5-1 4-15,1 2-3 0,-1 2 3 16,-4 0 1-16,1 1-6 0,0 2 5 16,-3 3-2-16,0 1 2 0,-1 3 5 0,0-1 1 0,0 2 2 15,0 0-5-15,0 0-3 0,0 0-5 16,0 6-3-16,-1 4 2 0,-2 2 0 15,-3 5 1-15,2 1 0 0,-3 3-2 16,-1 1 2-16,0 2-2 0,2 1 0 0,-1 0 2 16,0 4-4-16,3 0 2 0,1 1-4 0,-1 0-7 0,1 0-5 15,2-1-35-15,1 1-40 0,1-5-66 0,5-2-166 16,-2-7-938-16,2-6-541 0</inkml:trace>
  <inkml:trace contextRef="#ctx0" brushRef="#br0" timeOffset="135137.6337">11855 13734 1148 0,'0'0'314'0,"0"0"-15"15,0 0-39-15,0 0-3 0,0 0-8 16,0 0-52-16,0 0-50 0,0 0-41 0,0 0-19 16,0 0-17-16,0 0-11 0,0 0-1 0,0 0-9 15,-66-1-2-15,66 1-3 0,0 0-2 0,0 0 0 0,0 0-3 16,1 0-1-16,1 0-5 0,0 0-3 15,3 0-5-15,1 0-4 16,4 0-2-16,0 0-6 0,2 0 2 0,2 0-2 0,1-1-4 16,4 1 2-16,2 1-5 0,-1-1 0 15,7 0 2-15,2 0-6 0,6 0 8 16,1 0-3-16,10 0-2 16,3 0 9-16,5 0-9 0,6-3 4 15,6 2 1-15,9-2-2 0,-1 2 2 0,7-2-2 0,4-1 0 0,0 1-3 16,6 1 2-16,0-1 2 0,2 1-2 0,4 1 5 0,2-2-5 15,4 0-1-15,0 0 3 0,2 0-9 16,-2-1 8-16,3 2-3 16,1-2-1-16,-4 1 7 0,5 0-8 0,-7-1 0 0,-4 0 3 15,0 1-9-15,-5-2 6 0,-5 0 0 0,-1-1-2 16,-5 0 5-16,-7 0-1 0,-3 0 0 0,-3 2-1 16,-8-1 1-16,-6 0-2 0,-7 0 1 0,-6 0 3 0,-8 0-5 15,-6 2 4-15,-5-2 0 0,-8 2-2 16,-4 0 13-16,-4 2-7 0,-4 0 4 15,-2 1 2-15,0 0-12 0,0 0 10 0,0 0-14 16,-1 0 0-16,-1-1 0 0,-5 1 0 0,3 0 0 0,-2 0 0 16,-3-1 0-16,1 1 0 15,1 0 0-15,0-2 0 0,0 2 0 0,3 0 0 0,-2 0 0 0,3 0 0 16,0-1 0-16,-2 1 0 0,4 0 0 16,-2 0 0-16,1 0 0 0,-3 0 0 15,3 0 0-15,-4 0-18 0,0 0-10 0,-1 0-26 0,-3 0-18 0,0 3-32 16,-3-1-52-16,-3 2-101 0,4-3-572 15,3 0-966-15</inkml:trace>
  <inkml:trace contextRef="#ctx0" brushRef="#br0" timeOffset="136656.9416">16598 13418 0 0,'0'0'238'0,"0"0"219"0,0 0-74 15,0 0-10-15,0 0-27 0,0 0-60 16,0 0-49-16,0 0-40 0,0 0-28 0,0 0-25 16,0 0-19-16,0 0-15 0,0 0-15 0,0 0-20 15,-57-41-17-15,59 39-17 0,4 2-18 16,4-2 4-16,2 0-6 0,11-1 3 0,4-3 9 0,4 2-7 15,9-1 0-15,5 0-2 0,1 1-9 16,3-1 7-16,-1 0-3 0,3 1-1 0,-3 1-1 16,0 1-7-16,-2 0-4 0,-1 0 0 0,-6 0 2 15,-3-1-2-15,-1 3-1 0,-6-1-2 16,-5 1-6-16,-4 0 5 0,-6 0-2 16,-1 0 2-16,-6 0 6 0,-3 0-7 0,-2 0 1 0,-2 0-2 15,0 0-7-15,0 0 8 0,-1 0-2 16,-4 0 1-16,0 1-2 0,-6 2-19 15,-3-1-16-15,-2 2-23 0,-2-1-28 0,-2 1-40 0,-1 1-84 0,0-1-246 16,1 0-673-16,9-1-410 16</inkml:trace>
  <inkml:trace contextRef="#ctx0" brushRef="#br0" timeOffset="137161.4568">16667 13451 1379 0,'0'0'908'0,"0"0"-682"0,0 0 18 16,0 0-34-16,0 0-25 0,0 0-53 0,0 0-57 0,0 0-35 15,0 0-10-15,0 0-5 0,0 0 1 0,0 0 4 16,0 0-5-16,0 0-3 0,-49 90-3 0,42-71-4 16,3 3-1-16,-3-2-1 0,1-1-2 15,0 1-8-15,-3-2 5 0,5-1-4 0,-2 0 3 16,2-3-1-16,-1-2-3 0,4-2 1 15,0-2-3-15,0 0 4 0,1-3-3 0,0-2 2 16,0 0 1-16,0-3 5 0,0 0-3 16,1 0 2-16,1 0 6 0,5 0 1 15,2-5 2-15,3-1-3 0,2-3-6 0,6 0-6 0,5 0 1 16,0 0-5-16,5 0 3 16,2 0 2-16,5 1-3 0,-1 2 1 0,1 1-2 15,1 2-4-15,1 2 6 0,-2 1-2 16,1 0 2-16,-2 1 2 0,-5 4-4 0,-1 3-2 15,-5 3 1-15,-5 0-1 0,1 3 3 0,-2 0 1 16,-7 1-1-16,1 1-2 0,-6 1 0 16,-4 1-1-16,-3 3 2 0,0 0 7 15,-3-2-7-15,-8 1 4 0,0-1-1 16,-6 1-2-16,1-2 6 0,-3-2 2 16,-1-2 0-16,-2 0 1 0,-4-2-2 0,2-2 1 0,-3 0-1 0,-2-3 1 15,1-1 0-15,0-1 1 0,0-3-1 0,-1 0-5 16,4-2 5-16,-2 0-6 0,2 0 3 0,0 0 2 0,3-2-6 15,1-3 4-15,3-1-3 0,1 0-3 0,2 0 0 0,3 0-15 0,2 1-29 16,2-1-58-16,-2 0-196 16,6-1-1047-16,-1 4-502 0</inkml:trace>
  <inkml:trace contextRef="#ctx0" brushRef="#br0" timeOffset="161370.3697">1156 15448 0 0,'0'0'0'0,"0"0"0"0,0 0 0 0,0 0 0 0,0 0 125 16,0 0 105-16,0 0-40 0,0 0-20 0,0 0 3 0,0 0 8 16,0 0 7-16,0 0 7 0,-58-12-1 15,51 12-14-15,6 0-24 0,-1 0-35 0,-2 0-37 16,2 0-32-16,1 0-25 0,0 0-17 0,0 0-7 15,0 0-3-15,-1 1 1 0,0 1 0 16,1-1 0-16,0 2 4 0,1-1 4 16,0 0 6-16,0 0 7 0,0 0 2 0,0 1 8 0,0-1 3 15,1 0 9-15,5 1 10 0,-3-1 2 0,3 0 4 16,1 2-10-16,1-1-8 0,2 0-5 16,2 1-5-16,2 0 4 0,-1 0 1 0,5 1-1 15,0-2-4-15,3 3-7 0,1-2-3 16,3 0 1-16,3 0 4 0,8 1-1 0,7 1-2 15,5 0-18-15,6-2-6 16,-8 0 1-16,1-2 3 0,-3-1 14 0,3 1 2 16,-1 0-4-16,3-2-3 0,0 0-1 0,3 0 2 0,5 0 5 0,-4-1 3 15,7-2 0-15,0 2-1 16,2-2-5-16,1 0-2 0,5 0-1 16,-1 1 0-16,1-2 1 0,3 1-2 0,3-3-3 0,0 2-4 15,2-1 1-15,0 2 1 0,1-3 1 0,5 1 3 0,1 0-3 16,1 0-3-16,1-1-1 15,5-1-1-15,1 0 3 0,4 1 2 0,2-1-1 0,0 2-2 16,1-1-2-16,0 0 0 0,2-1 0 16,4 1 2-16,2-1 0 0,2 2-1 0,0-2 1 15,3 0-2-15,-1 0 1 0,3-1 0 0,3 1-1 16,-1-1 4-16,4 1 0 0,3 0-4 0,1-1 4 16,2 0-2-16,0 0 1 0,6 1 5 0,1-1-5 15,2 1 2-15,5 0-3 0,-2 0-3 16,2 0 1-16,2-1-1 0,3 2 5 0,-1-2 0 0,1 1-1 15,2 0-2-15,-1 1-4 0,-1 1 2 16,5-2 0-16,-3 3 1 0,4-1 2 0,2 0-2 16,0 0-1-16,1-1-1 0,0 1 1 15,1 0 4-15,4 0-1 0,-4 0 3 0,0 2-3 16,0-2-1-16,2 0 1 0,-2 0-2 0,-1-1 2 0,0 1-3 16,1 0 0-16,-1-1-2 0,5 3-2 15,-2-2 3-15,2-2-1 0,-1 1 3 0,3-1 2 16,1 2-2-16,-1-2 0 0,1 0-3 0,1 1 0 15,-1-2 4-15,0 1-3 0,0 0 2 0,1-1-2 16,2-1-3-16,1 0 3 16,-2-1 0-16,2 0 2 15,1 0 0-15,0-1 2 0,1 2-1 0,3-1-3 0,-1 1 1 16,2-2 3-16,0 2-2 16,1-2 3-16,0 0 1 0,0 1-3 0,0-1 0 0,-1 0-1 0,-1-1 3 15,-1 1-2-15,2 2 3 0,0-1 1 0,-1-2-5 0,0 2-1 16,2-1 0-16,0 0 2 0,0 2 7 15,-1-2 0-15,0 3-2 0,-4-2-5 0,2 2-3 16,-4-1 3-16,3 2 0 0,-5-1 4 0,0 1 1 16,-5 0-5-16,1 0 1 0,-5 2-2 15,-2-2 0-15,2 0 3 0,-6 1 1 16,-4 0 0-16,-4 0-3 0,-3 1-1 0,-7-3-2 0,-5 3 4 0,-5-1 1 16,-7 0-6-16,-7 1 7 0,-4 2-4 15,-5-1-4-15,-6 1 10 0,-8 0-8 16,-5-2 3-16,-10 2 0 0,-10-2-5 0,-5 1 4 0,-12 1-3 15,-6 0 1-15,-8-1 5 0,-6 2-3 16,-7-2 1-16,-6 3 1 0,-5-1 0 0,1 1 1 16,-4 1 0-16,0-1 3 15,0 1-7-15,0 0 2 0,0 0-3 0,-4 0-4 0,2 0 1 0,-3 0-2 0,-1 0 0 16,-4 0 2-16,-5 0-3 0,-2 0-11 16,-2 0-19-16,-4 4-25 0,-3-1-35 15,-2 1-68-15,-3 1-156 0,8-1-872 0,4-1-585 16</inkml:trace>
  <inkml:trace contextRef="#ctx0" brushRef="#br0" timeOffset="163583.2041">1070 15614 62 0,'0'0'393'0,"0"0"-67"0,0 0-115 0,0 0-23 0,0 0-12 16,0 0-13-16,0 0-1 0,0 0-17 16,0 0-21-16,0 0-14 0,0 0-18 15,-13-130-4-15,13 114-4 0,0-1-6 0,-3-2-2 16,3 2-6-16,-1-3-5 0,1 1 3 0,0-3-11 15,0 1-9-15,-1-2-5 0,1 0-9 0,0-2-3 16,0-1 0-16,0 0-2 0,-1-3-2 0,1 0 4 16,0-2-2-16,-1-1 2 15,0-2 2-15,0 0-1 0,-3-1 0 16,2-4-8-16,0 1-10 0,-1-2 4 16,-3 0-3-16,4-3 9 0,-5 0 4 15,4-2-12-15,-4-1-3 0,-1 3-3 0,3-3-1 16,-4-1 6-16,1 2 1 0,2-3-4 15,-4 0-3-15,0-1-3 0,0-1-2 0,-4 0 5 16,3-2 4-16,-2 0-6 0,2-1 4 16,-4 0-6-16,1-1-5 0,1 0 6 15,-3-1-3-15,3 0 0 0,-5 0 1 0,5-3-3 0,-4 8 1 16,6 6-1-16,1 5 32 0,1 6-1 0,0-4 1 0,2 0 0 0,-3-3-32 0,-3-1 0 16,6-4 1-16,-3-1 4 0,-1-3 2 0,1-2 1 0,-4-1 0 15,4-4-4-15,-2-1-1 0,1-1 1 0,0-3-1 16,-2-1 0-16,-1-1-4 0,3 0 2 0,-2 1 1 15,1-2-3-15,-4 1 13 0,5 2-9 16,-2-3 3-16,-4 1 3 0,5 0-13 0,-5 0 6 16,4 0-5-16,-5 0-1 0,6 2 1 15,-6-2-1-15,4 1 2 0,-4-1 39 16,0 2 0-16,3-2-1 0,-3 1-4 16,4-3-38-16,-3 3-3 0,0-2 2 15,2 1 3-15,-1-1-2 0,1 0 2 0,-2 1-1 0,4-3-4 0,-3 4 7 0,3-3-2 16,-1-1 1-16,-1 2 0 0,3 0-10 15,2-2 5-15,-3 1 3 0,3-1 0 16,0 1 7-16,0 0-7 0,0 0-5 0,2 0 1 16,-2 0-2-16,3 0 8 0,3-1 2 0,-4-1 3 0,5 1-1 15,-3-1-2-15,1 0-2 0,0 1-2 16,2 0 10-16,3-1-6 0,-2 0-2 16,2-1 99-16,0 0-8 15,0 0 7-15,0-2-9 0,-1 1-87 0,1 0 0 0,0 0 0 16,0 0 0-16,0 0 0 0,-1 0 0 0,1 1 0 0,0-2 0 0,0 1 0 15,0-1 0-15,0 0 0 0,0 3 0 16,0-3 0-16,0 2 0 0,0 0 0 16,0 0 0-16,0 3-87 0,0 0-17 15,0-1 4-15,0-1 106 0,0 1-1 16,0-1 0-16,2 2 1 0,0 0-5 0,-1 0 1 0,4-1 9 0,-2 2-8 16,0-1 1-16,2 1 1 15,-3-1-12-15,1 1 9 0,2-1 1 0,-2 0-4 16,-1-2 14-16,4 3-9 0,-3-3-3 0,1 3 2 0,1 0-10 15,-3-1 6-15,3 1 3 0,-3-1 1 0,0 0-5 16,1 1 7-16,2-1-4 0,-3-1 0 16,1 3 8-16,2-2-6 0,-2-1 1 0,-1 3 1 15,3-1-3-15,-3 1 0 0,0 0 0 0,0-1-2 16,3 1 4-16,-3 0-1 0,2 0-1 0,1 0 4 16,-3-2-4-16,0 2 0 15,2 0 0-15,-2 0-5 0,0 1 2 0,3-2 3 0,-3 2 1 0,0 0 4 16,0-1-3-16,3 1-3 0,-2 0 2 15,-2-2-5-15,1 2 7 0,3 0-1 0,-3 0-5 16,0 1 2-16,3 0-1 0,-2 1-4 0,-1-1 8 16,5 2 2-16,-4-2-5 0,-1 1 2 15,4 0-1-15,-2 0-5 0,3-1 5 0,0 2 2 0,-2-1 0 16,2 1 3-16,-2 2-6 0,2-2-5 0,1 2 0 16,-3-1 0-16,2 2 6 15,1-2 2-15,-3 3 0 0,3-1-1 0,-1 1-1 0,-2 0 0 16,3 1 1-16,0 1 0 0,-3 2 0 15,2 0-5-15,-4 1-1 0,4 2-2 0,0-2 0 16,-2 3 5-16,2 1 1 0,-4 1 0 0,4 2 1 16,-3 1-29-16,3 1 0 15,-3 0-2-15,2 2-2 0,-3 1 31 0,2 2 2 0,-2 1-1 16,0 0 2 0,3 2-3-16,-4 1-1 15,1 0 2-15,2 4-1 0,-3-1 4 0,0 3-4 0,3-2-2 0,-3 4 2 0,-1 5-2 16,0-3 4-16,0 7 0 0,0-5 4 0,4 1-6 0,-4 2-5 15,0 2 5-15,-1 0-11 0,1 1 12 0,-1 8 1 16,0-6-4-16,0 5 6 0,0 0-8 0,1 0 4 16,-1 7 0-16,0-7-2 0,0 1 2 15,0-1-4-15,0 2-2 16,0 5-1-16,0 0-1 0,0 0 0 0,0 0-2 0,0 0 8 0,0 0 0 16,0 0-1-16,0 0 1 0,0 0-4 0,0 0-1 15,0 0 3-15,0 0-3 0,0 0 3 0,0 0 2 16,0 0-3-16,0 0 6 0,0 0-6 0,0 0 4 15,0 0-4-15,0 0-2 0,0 0 0 16,0 0-5-16,0 0 3 16,0 0-4-16,0 0-2 0,0 0-13 15,0 0-25-15,0 0-36 0,0 0-60 16,0 0-145-16,0 0-744 0,0 0-677 0</inkml:trace>
  <inkml:trace contextRef="#ctx0" brushRef="#br0" timeOffset="165042.3905">10533 1498 0 0,'0'0'0'0,"0"0"0"0,0 0 0 0,0 0 118 15,0 0 134-15,0 0-46 0,0 0-37 16,0 0-37-16,0 0-35 0,0 0-38 0,0 0-38 16,0 0-34-16,0-14-40 0,2 14 2 0,1 1 10 15,0 1 20-15,-1 1 38 0,6 2 7 16,0-2 10-16,0 2 11 0,5-1 12 16,1-1 11-16,1 1-1 15,3 0-2-15,3-2 0 0,5 1-9 0,-1-2-3 0,4 0-4 16,3-1-8-16,4 0 3 0,3 0-3 0,1 1 4 15,4-1-3-15,2 0-2 0,1 1 2 0,1-1-5 16,4 1-1-16,2-1-1 16,0 2 0-16,4-1-8 15,2 0 0-15,2-1 0 0,6 1-7 0,1-1 2 16,3 1-1-16,2 0-4 0,3 1-2 0,2-1-2 0,3-1-3 16,1 1 0-16,3-1-2 0,3-1 0 0,2-2-2 0,1 2-2 0,1-1 1 0,3 0 4 0,0-2 3 15,-2 2-1-15,5-2 5 0,-2 2 2 16,2-2 3-16,3 2 9 15,2 0-6-15,0 0 0 0,0-1-2 16,2 3-9-16,2-1 6 0,3 0-4 0,1 1-5 0,0-1 6 16,-1 0-9-16,2-1 3 0,1 0 3 0,3 1-9 0,1 0 5 15,0-2-6-15,2 2 0 16,-2 0 1-16,0 0 0 0,2 0 4 0,0 0 0 16,2 1 3-16,0-1 1 0,-1 1 3 0,0 0 2 0,-3 0-5 15,3 0 5-15,0 0-7 0,-2 0-4 16,-4 0 7-16,3 0-9 0,-2 0 3 0,4 0-1 15,-4-1-3-15,4 1 6 0,-3-1-1 16,-2 1 0-16,1-1-1 0,1 1 1 16,-1-2-3-16,1 2 5 0,1-1 0 0,-1 1 0 0,-3 0 3 15,2 0-5-15,-3-2-2 0,-1 0-2 16,-3 1 0-16,-2-3-2 0,-3 2 6 16,-6-2-5-16,-2 1 1 0,-2 0-1 0,-6 0-5 15,-2 0 11-15,-4 1-2 0,-7 0-2 16,-6-2 8-16,-6 1-11 0,-9 2 4 0,-4-1 3 0,-7 0-6 0,-7 0 5 15,-6 1-1-15,-9 0 1 0,-3-1-1 0,-6 1-5 16,-6 1-11-16,-2 0-24 0,-3-2-30 16,-1 1-72-16,0 1-101 0,0 0-132 0,0 0-335 0,0 0-583 15</inkml:trace>
  <inkml:trace contextRef="#ctx0" brushRef="#br0" timeOffset="166584.7889">19758 1360 1784 0,'0'0'233'15,"0"0"-29"-15,0 0-26 0,0 0-21 0,0 0-32 0,0 0-38 16,0 0-36-16,0 0-25 0,0 0-12 0,0 0-14 16,0 0-3-16,0 0-13 0,0 0-16 15,-15-7-14-15,15 10 7 0,2 3 14 0,-1 1 15 16,-1 1 19-16,1 4-1 0,2 1-3 0,-2 0 5 16,3 2-1-16,-1 1 0 0,1 2 5 0,-2 1-6 15,2 3 5-15,0 1-2 0,0 2-1 16,1 2 7-1,-2 2-4-15,4 1 4 0,-4 4 2 0,2 2-2 0,-1 1 3 16,1 0-1-16,0 2 0 0,1-1 0 16,0 4 1-16,0 4 0 0,0-2-3 15,-1 5 3-15,3 1-11 16,-3 1-3-16,3 5 0 16,-1 1-3-16,-2 0 5 0,4 6 1 0,-3-1 2 0,0 1-1 0,1-1 0 0,3 1 2 0,-5 0 0 15,2 2 4-15,1 1 4 0,-2 2-1 0,0 0 0 0,0 1-3 0,0 1-6 0,1 0 1 16,-5 3-2-1,3-1-3-15,0-1 2 0,-2 4-3 0,-2-2-2 16,0 5 1-16,0 0-1 0,1 4 4 0,-1-3 3 16,-1 6 0-16,1-4 1 0,0 2-4 0,1 0-1 0,-2 0 1 15,1 1 0-15,0 0-1 16,0 2 1-16,1-1 1 0,-1 3-1 16,0-4 3-16,2 1-1 0,-1-1-3 0,1-1 3 0,-2 2-2 15,0 2 0-15,-1 0 3 0,1 2-4 0,0-2-1 0,1 0 3 16,-1-3-5-16,0 2 2 0,-1-1 1 15,0 5-2-15,-2-1 2 0,0 2 1 0,0-3 0 16,2-1 0-16,-2 0 4 0,-1-3-3 16,1 2 0-16,-2 0 0 0,3 1-2 0,-2 0 2 0,1 2 2 15,-1-4-1-15,1 0 0 0,-2 0 1 0,0-1 2 16,-1 0 0-16,0 3 3 0,0 0-4 16,0-2-1-1,2 3-1-15,-3-3-1 0,4-1-1 0,-3 0 0 16,1 0 0-16,2 1-2 0,1 3 3 0,-2-2 0 15,2-1-1-15,0 2 2 0,1-4-3 0,0-1-1 0,1 2-1 0,0-2-1 0,0 1 3 16,1 3 0-16,-1 0 2 0,-1 0-3 0,0-2-1 16,1-2 0-16,2 2-1 0,2-3 3 0,-3-1-5 15,-1 4 2-15,2-1 2 0,-2 0-5 16,0 0 5-16,1-2-1 0,-1-2 0 0,0 0 1 16,1 0-3-16,2-2-1 0,-1 3-2 15,-2-2 0-15,3 3 3 0,1-2 2 16,-3-1-1-16,3 0 0 0,-1-3-3 0,1-2 2 0,-3 2-1 15,2 1 2-15,-1-1 1 0,2 3-1 16,-3-1 1-16,3-1-2 0,-2-1 0 0,-1-3 0 0,3 0 1 16,-1-1 1-16,-2-1 0 0,2 2-4 15,1-1-1-15,-1-2 0 0,-1 1 1 0,0 0 2 0,-1-1 1 16,1-2-1-16,0-4-2 0,-2 1 1 16,0-2-2-16,0 0 3 15,0 0 4-15,2 2-4 0,2-2 1 16,-4 0-2-16,0 0-4 0,2 1 4 0,-3-2 0 0,2-4 1 0,0 0 4 15,-2-3-5-15,1-1 0 0,0 2 0 0,1-1-3 16,0 0 3-16,0-1 1 0,1-1-2 0,-1 0 0 16,2 1 1-16,0 0-1 15,-1 0 2-15,2-2 2 0,-2-2-2 16,2-4 0-16,-1-1 1 0,1-1-4 16,1-3 2-16,-1 1 0 0,-1-2 0 15,-1-2 2-15,4 0-3 0,-5-2 0 16,4-1 1-16,-2-2-1 0,0 0 1 0,1-3 2 0,-3-1-2 0,2-3 0 0,0 0 4 15,-3-4-5-15,1-1 1 0,0-1 1 0,-1-4-5 16,2-2 5-16,-3-1 1 0,0-4-4 0,2-2 8 16,-2-2-7-16,0-1 2 0,0-2 3 0,0 0-3 0,0-1 6 15,0 0-1-15,0 0 3 16,0 0 3-16,0 0-2 0,0 0 1 0,0 0-1 16,0 0 1-16,0 0 0 0,0 0-2 0,0 0 5 15,0 0-7-15,0 0 2 0,0 0-2 16,0 0-6-16,0 0 4 0,0 0-4 0,0 0 0 0,0 0 1 15,0 0-6-15,0 0 4 0,0 0-1 16,0 0 0-16,0 0 2 0,0 0-4 16,0 0 2-16,0 0-3 0,0 0 1 0,0 0 0 0,0 0-4 15,0 2 4-15,0 1-3 0,0 2 4 0,0 3 2 16,0 2-3-16,0 1 8 0,1 3-8 16,1-1 2-16,0 2 3 15,-1 2-13-15,0-2 12 0,1 1-3 16,-1 0-2-16,-1 1 10 0,0 0-9 0,0-1 2 0,0 2 1 0,1 0-2 15,-1-4 3-15,0 2-4 0,0-2 1 16,0-2 0-16,1 2 0 0,-1-2 4 0,1 1-8 0,-1-4 1 0,0-2 1 16,2-1-2-16,-2-1 8 0,1-2-4 15,-1 0 2-15,0-2-2 0,0 0 0 0,1-1 10 16,-1 0-9-16,0 0 2 0,0 0 1 16,0 0-10-16,0 0 9 0,2 0-1 0,-2 0 1 15,0 0 7-15,0 0-5 0,1 0 3 0,-1-2-2 16,0-1-2-16,0 0-1 0,2-2 1 15,1-1-3-15,-1 0 0 0,0-1 0 16,0 0 0-16,-1 0 0 0,-1 0 0 16,0 0 0-16,0 1-34 15,0 3-22-15,0 1-54 0,0 0-107 16,-1 2-374 0,1 0-1207-16</inkml:trace>
  <inkml:trace contextRef="#ctx0" brushRef="#br0" timeOffset="170606.5717">25371 10810 0 0,'0'0'0'0,"0"0"0"0,0 0 207 16,0 0 160-16,0 0-36 0,0 0-54 0,0 0-36 15,0 0-41-15,0 0-34 0,0 0-27 0,0 0-18 16,-25-97-9-16,19 89-8 0,3 2-8 16,-2-1-12-16,-1 0-6 0,-1 0-10 0,3 0-10 0,-3 0 0 15,-2 0-8-15,4 0-4 0,-2 1-2 0,1 1-8 16,0-1-3-16,-2-1-6 0,0 2-7 15,1-3-3-15,0 2-3 16,-3-1-2-16,-1-1-1 0,0 1 0 0,-5 0 1 0,3 0 2 0,-4 0 3 16,3 0-4-1,-4 0 6-15,0 1 2 0,0 1 0 0,0-1 3 16,1 1-6-16,-2-1-3 0,0 1-3 0,0 0-1 0,1 1 0 0,0 0 2 16,0-1-1-16,0 2 0 15,2-1-2-15,-1 1-1 16,-2 1-2-16,4 1 2 0,-2-2 0 15,-2 2 0-15,4-1 1 0,-4 1-3 0,2 0-1 0,-3-1 0 0,2 2-2 0,-1 0 2 0,1 0-3 0,-2 0 0 16,-1 0-1 0,-2-1-1-16,-1 2 4 0,3 2-1 0,-2-2 1 0,-1 1-1 15,1 1-2-15,3-1-2 0,-1 0 0 0,0 2 0 16,1-1 1-16,0 2 1 0,-2-2 0 0,1 1 0 16,-3 1 0-16,0 0-2 0,1 1 0 0,2-2 3 15,1 1-3-15,0-1 3 0,1 1 0 16,-1 1-2-16,1-1 6 0,-2 0-1 15,2-1 3-15,3 2-2 0,-3 0-1 0,0 0-1 0,1 2-3 16,1 0 1-16,1 0 0 0,-3 1 2 0,0 0 1 16,-1-1-2-16,1 0 1 0,3 1-3 0,-3-2-2 15,2 2 4-15,-2 1-4 0,4-2 1 16,-2 2 1-16,-3 0-2 0,6 1 3 16,-5 0 0-16,1 1-1 0,2-3 3 0,0 1-3 0,-2-1 0 15,5 1-2-15,-4 0 0 0,4 0 4 16,-4 2-1-16,3-1 3 0,-3 1-2 0,2-1-1 15,-3 3-1-15,-1-1-1 0,4 1-1 16,-3 2 1-16,0 0 1 0,3 0 4 0,-2 2-5 16,-2 0 5-16,4 0-4 0,-3 1-3 15,-1 3 4-15,2-1-7 0,-1 2 6 0,-4 2 1 0,4-2-1 0,-2 1 8 16,0-1-3-16,0 2 1 0,0-2-1 0,3 0-5 16,2-1 2-16,-1 1-2 0,-2 0 4 15,5-1-1-15,-4-2 0 0,5 1 3 16,-2-2-5-16,-1 0 3 0,3 1-3 0,1 0 0 15,-2 2 2-15,-3 1-5 0,4 2 4 16,-2 1-1-16,-1 1-2 0,1 2 8 16,-1 0-5-16,3 0-1 0,-2 1-1 0,-1 0-7 0,3-3 3 0,1 2-2 15,-2-1 6-15,3-1 1 0,-1 1 1 16,-3-1-1-16,4-1-1 0,0 0-3 0,-1 1 2 16,1-2 1-16,0 2 0 15,-1-1 2-15,2 3-2 0,3-4 0 0,-1 2-4 0,-2 0 4 0,4 2-1 16,-1 1 0-16,-2 1 3 0,4 2-3 15,-4 2 1-15,1 0 0 0,3 0-1 0,-2 4 4 16,3-3-2-16,0 2 2 0,-2-1-1 16,4-1-8-16,0-3 5 0,1-2-1 15,0-4 1-15,0 0 9 0,0-2-10 0,7 1 2 16,-4-1-2-16,3-1-5 0,-1 2 8 0,4-2-2 0,0-1 3 0,1 1 3 16,1-1-6-16,1 0-1 15,0 1 0-15,5 0-2 0,-4 3 5 0,6-2 0 0,-3 0-1 16,-1 3-4-16,3 1 2 0,-1-2 0 15,-2 1-1-15,5 1 4 0,-3-1-4 0,3-1 1 16,-1-1 1-16,-2-2-4 0,7-1 4 0,-2-1 1 16,-1-1 2-16,2 1 4 0,2-4-7 15,-1 1 0-15,0 0 1 0,2 0-4 16,-2 2 6-16,5-1 0 0,-1 1 0 0,1-1-1 0,2 1-1 16,0-2-2-16,0 2 2 15,2-1 1-15,-1-1-1 0,4-1 2 16,-2 1-2-16,5 0-4 0,-1 0 4 0,-4 1-2 0,4-2 2 0,0-1 4 15,-2 1-4-15,3-2 0 0,1 0 1 16,1-3-4-16,-1 1 4 0,1-3 1 0,2 1 0 16,-1-1 1-16,3-2-1 0,0-1-2 0,2-2 1 15,-1 1-1-15,2 1-4 16,1-3 3-16,0 2-3 0,-1-2 1 0,0 1 3 0,1-2-2 0,1 1 3 16,0 0 3-16,-1-3-3 0,1-1 2 0,-3 0-1 15,4 0-3-15,-3-1 1 16,0 0 0-16,-2 2 0 0,2-2 2 0,-1-2-2 15,-1-2-1-15,-1-1-1 0,-1-1 1 16,-1-1 0-16,1-1 3 0,-2-2 0 0,2-1-2 0,-2-1-1 0,0-2-2 16,1-1 1-16,2-1 1 0,0-2 2 15,2-3 0-15,0 1-1 0,2 0-1 0,-2 0 1 16,-4 1 1-16,4 1-1 0,-5 0 4 0,-2 0-4 0,0 0-1 16,-4-2 0-16,0-1-2 15,-1 1 3-15,0-3 3 0,-4 0 0 0,1-4-2 0,-2 1-1 16,0 0-1-16,0-1 1 0,1-1 1 15,-1 1 1-15,0-2-2 0,0 1 0 0,-3-1-4 16,2 1 4-16,-2 1-2 0,0 0 4 16,1 1 8-16,-3 0-9 0,-2 0 2 0,0-1-5 15,-2 0-8-15,-2-1 9 0,0-1 0 0,-1 0 2 0,-1 1 5 16,1 0-7 0,-2 0 2-16,0 3-2 15,0-2-1-15,1 1 1 0,-2-1 1 0,-1-2 0 0,0 2-4 0,0 1 4 0,-3-1 1 0,0 2 2 16,0-2 5-16,1 2-7 0,-2-3 0 0,1 2-3 15,-1-2-3-15,1 1 6 0,0 0-1 16,-1 0 7-16,-2-2 4 0,3 2-9 0,-4-2-1 16,1 2-4-16,0 1-4 0,-1-1 8 15,-4 0 1-15,1 2-3 0,-3-1-1 0,2-2 1 0,0 1-1 16,-3 0 1-16,0-3 8 16,0 0-8-16,-2-2 1 0,2 1-2 15,-1 1-11-15,0-1 13 0,-2 1-2 0,2 0 3 0,0 0 9 0,-2 1-13 16,1-1 1-16,-1 3-1 0,-1-2-7 0,0 3 12 15,0-1-2-15,0 1 1 0,-1 0 3 16,0-1-8-16,0 1 0 16,-1 0 2-16,-1 1-2 0,-1-2 4 15,2 2 1-15,-5 0-4 0,3 1 3 0,-1-2 0 0,-1 0-3 0,-1 1 2 16,2 0 1-16,-2 0-3 0,-1 0 3 0,-1 4-4 16,1 0-2-16,-1 0 5 0,2 5-1 0,-1 0 3 15,1 0 1-15,-2 0-6 0,3 2 2 16,0-3-2-16,-1 3 3 0,0-2 0 0,1 4 3 15,-3-2-5-15,2 3-2 0,1-2 1 0,-2 1 0 16,2-1 4-16,-2 1 4 0,0-2-2 0,1 3 0 0,0-2-4 16,-2 2-2-16,0-2 2 0,-2 0 1 15,1 0 1-15,-2 1-3 0,-3-1-1 0,3 2 1 16,0-3-2-16,0 4 4 16,1-1 2-16,2 2-1 15,1 1-1-15,-1 0-2 0,3 0-2 0,-2-2 1 16,2 2 4-16,0 0 0 0,-1-2-1 0,1 2 0 0,0 1-1 0,-1 0-1 15,-1 0-1-15,1 1 0 0,-2-1 2 16,0 0-2-16,-1 1 2 0,1-1 0 0,-1 0-5 0,-2 1 4 16,1-2 1-16,-1 2 1 0,2 2 0 0,-2-2-2 15,3 2 2-15,1-3-4 0,0 2 3 0,-1 1 2 16,3-2-1-16,0 1 1 16,-1 0-1-16,1 1-4 0,-1-1 1 0,0 1-2 0,1-1 6 15,-2 2 0-15,1-1-1 0,0 1-1 16,-1 1-4-16,-1-1-1 0,0 2 2 0,0 0 4 0,-2-2 0 15,-2 2 0-15,4 0-2 0,-3-2-3 0,0 3 1 16,0-3 2-16,-1 1 2 0,1 1 2 16,-1-1-3-16,-1 2-2 0,2-1 1 0,-3 1-3 15,0-2 4-15,3 1 2 0,-1 1-2 16,0-2 2-16,3 1-4 0,0 0 0 0,-1 0 3 16,0-1-2-16,0 1 4 0,0-1 0 0,-1 1-5 15,0-3 1-15,0 2-1 0,-2 1 1 0,-1-2 2 16,1-1 1-16,1 2 0 0,-3 0-4 0,0-1 1 15,-1 1-3-15,1 0 4 0,0-2 2 0,0 1 0 16,0 0 1-16,-1 0-5 16,0 0-3-16,-2 2 3 15,3-1 0-15,-1 0 4 0,0 0 3 0,0 1-5 0,0-1 1 16,0 1-4-16,2 1-2 0,1 0 2 0,0 0-9 16,1 0-4-16,-3 0-16 0,0 6-23 0,-4 1-25 15,-3 3-41-15,-3 3-98 0,9-3-548 16,5-3-1001-16</inkml:trace>
  <inkml:trace contextRef="#ctx0" brushRef="#br0" timeOffset="174267.6063">24533 10668 0 0,'0'0'177'0,"0"0"332"0,0 0-91 0,0 0-49 0,0 0-45 0,0 0-37 0,0 0-51 16,0 0-43-16,0 0-38 16,0 0-43-16,0 0-26 0,0 0-23 0,36-72-15 15,-36 72-14-15,0 0-15 0,0 0-7 0,0 3-5 16,2 0 3-16,0 3 9 0,0 2 5 15,1 0 8-15,-3 3 1 0,3-2-1 0,-1 3-1 0,-1 2-4 16,0 0-2-16,0 1 2 16,1 3-3-16,-2 1-3 0,0 0-4 0,1 4-3 15,-1 0-2-15,0 2 0 0,0 2 2 16,3 1-2 0,-3 2 1-16,2 0-4 15,-4 1-2-15,-2-2 1 0,4 0-2 0,0-1 4 0,-1 1 7 16,1-2-6-16,-2-4 1 0,1 2-1 0,0-1-7 0,-1-2 8 0,0 1-1 0,2 1-1 0,0-1-2 0,-1 2-3 15,1 1-2-15,0 4 1 0,0-1 5 16,0 1-2-16,0 1 0 0,-2 1-2 16,2 1-7-16,-2-3 6 0,-1 2-1 0,3 2 1 15,-3-2 6-15,3-1-6 0,-2 0-2 0,-1-3-1 16,0-1-5-16,0-1 5 0,2-4 2 0,0-1 1 0,-1-1-1 16,1-1-2-16,1-1-1 0,0-2 0 0,1 0 1 15,-1 2 1-15,0-2 1 16,0 0 0-16,0 2-3 0,1 0 2 0,1 1-1 0,-1 2 1 0,2 0 4 15,1 3-4 1,-4 2 1-16,0 0-2 0,1 1-2 0,-1 0 5 0,0 2 0 0,1-1 1 16,-3 0 2-16,1 1-4 0,-2 0-2 0,3-2-1 15,3 1 0-15,-3-1 0 16,0 0 2-16,1-1-3 0,-1 0-2 16,0 1 2-16,1-1-3 0,-1 1 5 15,0-1 3-15,1 0-3 0,-1 1 1 16,0-1-2-16,1 2-1 0,-1 0 2 15,0 2-1-15,1-1 1 0,-1 3 0 16,0 2 0-16,0-2 0 0,3 2-2 0,1 1 1 0,-3 0 0 0,1-1 2 16,1 2 0-16,0-2-2 0,-2 0 3 0,0 0-1 15,0 0-2-15,-1 0 3 0,1-1-5 16,-1 0 2-16,0-1 0 0,1-1-1 16,-1 0 7-16,3-3-8 0,-3-1 4 0,0 0 1 0,2 0-6 15,-4 0 7-15,-1 0-4 0,3-1 0 0,-1 0-2 0,1-1 3 0,1 0 2 0,-1 0-3 16,0-1 8-16,0-2-8 15,3 0 1-15,-3 0 1 0,0-2-10 0,0-1 10 0,2-1 0 16,-2-2-4-16,-5 1 12 16,4-1-10-16,-1 0 2 0,1 0 1 15,-1-4-9-15,-2 2 5 0,3-3-2 0,0-2 0 0,-1-2 7 0,1-1-4 0,-2-1 4 16,1-3-1-16,1 0-1 16,1-2 3-16,0 1-4 0,0-1 6 0,0 0-5 0,0 0 2 15,0 0-1-15,0 0-4 0,0-3 2 0,-1-1-7 16,-1 1-4-16,0-3-4 0,-3-2-13 15,4 0-2-15,-2-1-22 16,1-3-33-16,-3 0-52 0,2-2-133 0,0 3-594 0,0 3-860 16</inkml:trace>
  <inkml:trace contextRef="#ctx0" brushRef="#br0" timeOffset="175243.1498">25936 10671 0 0,'0'0'199'16,"0"0"320"-16,0 0-109 0,0 0-72 15,0 0-45-15,0 0-27 0,0 0-37 0,0 0-40 16,0 0-37-16,60-122-33 0,-56 115-22 16,2 1-18-16,0 3-6 0,-5 0-4 0,2 2-11 15,-2 1-11-15,-1 0-12 0,0 0-18 16,0 0-11-16,0 4-4 0,0 3 2 0,0 3 8 16,0 4 7-16,0 3 3 0,1 3-1 0,-1 1 3 0,0 1 3 15,-1 3 2-15,0-1 2 16,-3 1-5-16,4 3-6 0,-3 0-7 0,0 2-5 0,3 1 3 15,-1 1 0-15,1 0 3 0,-2 1 3 16,2 2-7-16,0-1-1 0,-1 1-2 0,1 0 0 16,0-1 3-16,0 1 2 0,-2-2 1 0,2 1-4 0,-1 1 2 15,0 2 0-15,-1 0-4 0,1 2 3 0,-4 2-2 16,5-2-4-16,-3-1 1 0,2 1-2 16,-3 1 3-16,2-1 2 0,1 0-1 0,0-1 0 15,-2 0-3-15,3 0-2 0,0 1 0 16,0 0-1-16,0-2 1 0,1 1 2 15,-1-2 1-15,2-2-2 0,-2 1 3 0,0-3-3 16,1 3-3-16,-1-3 5 16,1-1-8-16,-1-2 5 0,0-1 0 0,0 0-1 0,0 1 5 15,2 1 0-15,-2-1-1 0,0 3 1 0,1-2-4 0,0 3 2 0,1-1-4 16,-2 1-1-16,1 0-2 0,0 1 4 16,-1 2 3-16,1 0-1 0,-1 1 8 0,1 0-9 15,-1 0-1-15,0 2 2 0,0 0-6 0,2 0 5 16,-4-1 1-16,2 0-1 0,-1-1 9 15,0 0-7-15,0-1-1 0,0 3 2 0,-3 2-11 16,2-1 8-16,1 0-1 0,-2 0 0 16,0 1 5-16,2 0-5 0,0-3 3 15,2-1-3-15,-1-3-1 0,1-1 2 0,-1-3-2 16,3-1 1-16,0-2 0 0,-2-2-1 0,2-1 0 16,0-1 0-16,-1-4 0 15,-1-3 2-15,0 0 0 16,-1-3 2-16,0-2-4 0,2-2 2 0,-2 0-2 0,0-5 2 15,0 0 1-15,0-1 1 0,0 1-2 0,0-1 0 0,0 0-2 16,0 1 0-16,0-4 0 0,0 1 0 0,0 1 3 0,0-1-2 0,0 0 2 0,0-1-3 16,0 1 1-16,0-1 1 0,0 0-1 15,0 0 1-15,0 0 0 0,0 0-2 0,0 0 0 16,0-1-5-16,0 0-2 0,1-3-9 16,1 1-14-16,-1-3-20 0,1-1-39 15,0-5-60-15,0-3-143 0,-1 4-812 0,1 3-664 16</inkml:trace>
  <inkml:trace contextRef="#ctx0" brushRef="#br0" timeOffset="176529.4667">23145 12362 0 0,'0'0'497'0,"0"0"-77"16,0 0-82-16,0 0-18 0,0 0-20 0,0 0-54 0,0 0-58 16,0 0-42-16,0 0-33 0,0 0-20 0,0 0-16 0,0 0-10 15,0 0-8-15,-14-7-12 0,14 7-8 16,0 0-13-16,0 0-4 0,0 0-3 0,0 0-6 15,2 0 1-15,0 0 1 16,4 0 5-16,-1 0 7 0,4 0 4 0,1 0 1 0,2 0 0 16,2-2-1-16,-1 2-3 0,1-2-2 15,1 1-4-15,-1-1-3 0,-3 0 3 0,5 0-3 16,-3 1-3-16,3-1 3 0,-1 1-7 16,3-1 2-16,2 0 1 0,2-1-2 0,1 0 6 0,5 1-3 15,2-2 2 1,2 2-6-16,4-2-1 0,1 1 1 0,8-1-4 0,-2 0 4 15,5 0-1-15,-3 1 0 0,2 0 0 16,-2 0-2-16,5 1 1 0,-2 0-1 0,2 1 4 16,-4-2 1-16,3 1-2 0,2 0-1 0,-2-2-4 15,3 2 0-15,-1-1 2 0,3 2 0 0,1-1-3 0,-1-1 2 0,2 1-4 0,-1 1 1 16,2-2-1-16,-1 1-2 0,4-1 2 16,-1 0-2-16,2 0 1 15,0 1-2-15,1 0 2 0,0-1 0 0,2 1 0 0,1-1 2 0,-4 0 1 16,0 0-2-16,-1-1 1 15,-3-1-1-15,1 3 0 16,-1-3 1-16,-3 3-1 0,1-2 1 0,1 2-3 0,-3-1 0 16,0 1 0-16,1-2 0 0,-3-1 3 0,0 2-1 0,-1 1 0 0,-2-1-1 15,2 1-3-15,-2 0 3 0,0-2-3 16,2 2 2-16,-1-2 1 16,1 2-3-16,1 1 2 0,-2-2-2 15,2 3 0-15,0-2 2 0,-3 2 0 0,0-3 3 0,-2 2-3 0,-4-2 1 0,0 2 0 16,0 0-1-16,-3 0 1 0,0 0 1 15,-2 1 0-15,0-2 1 0,-2 2-5 16,-1-1 2-16,0-1 0 0,-2 1 0 0,1-2 4 0,-4 1-4 16,1 1 1-16,-1 1-3 0,-2-1 0 15,2 1 3-15,-3 0-4 0,-1-1 5 0,-1-1-2 16,-5 1-1-16,-2 0 2 0,-2-1-1 0,-3 1 3 16,0-2 1-16,-3 2 2 15,-1 1 2-15,-1-1-4 0,0-2 2 0,0 1-3 0,-1-1 1 0,1 0 2 16,-1 1-2-16,-1-1 1 0,2 2-4 15,-2-1-4-15,1 1 5 0,1-2-2 16,-1 1 3-16,1-1 2 0,-2 1-6 0,0-1 1 0,-1 2-1 16,1-1-1-16,-1 1 3 0,-2-1-1 0,2 1 2 15,-2 0 0-15,0 1-4 0,-2-1 1 16,1 1 0-16,-1-2 1 0,0 2 2 16,0 0 0-16,0 0-1 0,0 0-5 15,0 0 5-15,0 0-2 0,0 0 3 0,-1-1 0 0,-1 1-3 16,0 0 1-16,-2-2-9 0,2 1-9 0,-2-1-23 15,-2-1-37-15,-3 3-53 16,-5 0-128-16,3 0-926 0,4 0-653 16</inkml:trace>
  <inkml:trace contextRef="#ctx0" brushRef="#br0" timeOffset="180149.3527">23176 9270 0 0,'0'0'0'0,"0"0"308"0,0 0 105 0,0 0-50 0,0 0-12 0,0 0-45 0,5-120-35 0,-5 103-41 16,0 2-37-16,0 2-29 0,0 2-32 15,-3 2-23-15,2 2-18 0,0 4-11 16,-1-1-17-16,2 4-20 0,0-1-17 0,0 1-21 16,0 0-11-16,0 0-2 0,2 5-1 0,-2 2 7 0,5 3 0 15,-2 4 5-15,1 2 3 0,2 5-2 16,1 0 7-16,-1 3 1 0,1-1-2 16,-2 1 3-16,2-2-1 15,2-1 3-15,0-1 4 0,1 1 0 0,-1-1-2 16,2 1-3-16,-1 1-3 0,0 1 1 0,1 1 3 0,-1 2 0 15,1 0 1-15,0 1-1 0,-1 4-7 0,0-2 0 16,1 4-1-16,-1 0-1 16,0 1 8-16,0 3-5 0,0-2-1 15,0 3-1-15,0-4-7 0,-2 3 4 0,-2-1 1 0,1-2 1 0,1 1 5 16,-5-5-6-16,3 2-1 0,-2-2 0 0,-2 2-3 0,4-2 6 16,-4 0 0-16,0 1 2 0,4-2-3 15,-4 1-1-15,-1-2-1 0,4-1-1 16,-2 1 3-16,0-2-1 0,4 2 2 0,-4 0-1 15,5-1-1-15,-2 0-1 0,-1 0-1 16,0 1 1-16,0-1 4 0,4 1-3 0,-2-2 0 0,0-1-1 0,1-2-4 16,2-1 4-16,0-1 0 0,0-2 2 0,0-1-1 15,-1-1-3-15,0-1-1 0,0-2-2 16,-3 2 2-16,2-1 1 16,-1-1 2-16,2 0-1 0,-3 0-2 0,1 1 2 15,0-1-1-15,-3 0 1 0,5-1 2 0,-2 1-2 16,-2-1-1-16,1-1 1 0,-2-1-2 0,3-1 2 0,-3 1 1 0,1-2 2 15,0-1 0-15,-3-1-4 0,2-2 0 16,-1 0-2-16,-2 0 2 0,0-2 1 16,4 1 0-16,-4-2 1 15,0 0-1-15,0 1-1 0,0-2-1 0,-1 1 1 16,0-2 1-16,0 0 3 0,1 0 2 0,-1 0 1 16,0 0-4-16,0 0 5 0,0 0 1 15,0 0 0-15,1 0-1 0,-1-2-6 16,3 0-5-16,-2-1-7 0,-1 0-6 0,1-3-9 0,1-1-11 15,-1-2-17-15,1-2-25 0,-2 0-38 0,4 0-58 0,-3 3-114 0,-1 0-284 16,0 4-647-16</inkml:trace>
  <inkml:trace contextRef="#ctx0" brushRef="#br0" timeOffset="180590.4978">23151 10857 998 0,'0'0'553'16,"0"0"-258"-16,0 0 16 0,0 0-36 15,0 0-37-15,0 0-49 0,0 0-53 0,0 0-40 16,0 0-32-16,0 0-30 0,0 0-20 16,0 0-9-16,0 0 1 0,0 0 7 0,0 0 7 0,0-16 4 15,14 25 5-15,4 2 1 0,0 1 0 16,0 0 3-16,2 1-3 0,3 0 3 0,0-1-7 15,0-2-7-15,4 3-3 16,-3-4-7-16,5 2 2 0,0-3-1 16,-1 0 1-16,-1-3-2 15,2 0-1-15,1 0-1 0,0-1 0 16,1 0 1-16,-2-1 0 0,-2-1-1 0,-2-1-1 16,-3 0-4-16,-1 1 4 0,-1-2-1 15,-3 0-1-15,-3 0 3 0,0 0-5 16,-3 0-1-16,-2 0 0 0,-3 0 1 0,1 0 3 0,-4 0 0 15,1 0 0-15,-1 0 2 0,-2 0-3 0,0 0-2 0,-1 0 0 0,1 0 0 0,-1 0 1 0,1 0 3 16,-1 0 0-16,0 0-3 0,3 0 2 16,-2-2-2-16,0 2-3 0,-1-1 0 0,1 1-8 15,-1-1-10-15,1-1-10 0,0 2-21 0,-1-1-17 16,0-1-22-16,1 0-44 0,0-3-83 0,3 0-221 16,-3-1-638-16,0 3-518 0</inkml:trace>
  <inkml:trace contextRef="#ctx0" brushRef="#br0" timeOffset="181174.9187">24242 10278 1200 0,'0'0'312'15,"0"0"10"-15,0 0-53 0,0 0-20 0,0 0-32 16,0 0-40-16,0 0-39 0,0 0-29 0,0 0-21 15,0 0-19-15,0 0-7 0,0 0-7 0,0 0-7 16,10-116-8-16,-10 116-14 0,0 0-11 0,0 0-12 16,-1 0-4-16,0 4 0 0,0 2-1 15,-1 1 4-15,-3 1-2 0,2 4 2 0,-3 1 1 16,2 3 0-16,-4-1 4 0,0 3-5 0,-2 2 2 16,-1 4 3-16,-2 2-2 0,-1 4 8 15,-2 2-2-15,-1-1 1 0,1 1-1 0,-3-1-3 16,2 1 0-16,2 2-2 0,-1-1 0 0,3 0 1 15,-2-1 0-15,3 0 3 0,1-3-1 0,0 0 1 16,-1-2-3-16,3 1-2 0,0-3 0 16,-1 0-2-16,1-2 2 0,0 0 0 15,3-1-1-15,-1-1 5 0,-2-1 0 16,4-1 1-16,-2-3 2 0,-1-2-7 0,3 0 1 0,-1-3-1 0,3 0-1 16,-2-3 4-16,3 1-2 0,0-2 1 0,0-3-3 15,-1 1-1-15,2-2 0 16,0 1 0-16,1-2 2 15,0 1-6-15,0-2 4 0,0-1 3 0,0 1-4 16,0-1 10-16,0 0-4 0,0 0-1 16,0 0 4-16,0 0-5 0,0 0 3 0,0 0-1 0,0 0 2 0,-1 0 3 0,1 0-2 0,0 0 0 15,0 0-1-15,0 0-1 16,0 0 1-16,0 0 0 0,-1 0 3 0,1 0-5 16,-1 0 0-16,0-2 0 0,-4 0-5 0,4 0 4 15,0-1-2-15,-1 0-2 0,0 0 1 16,-2-1-10-16,2 1 6 0,0-2-3 15,0 0-5-15,-3 2 0 0,4-2-16 0,-1 1-16 16,-3 0-21-16,3-1-40 0,2 0-75 16,0-1-237-16,0 1-873 0,0 1-464 15</inkml:trace>
  <inkml:trace contextRef="#ctx0" brushRef="#br0" timeOffset="182598.4225">21773 8008 0 0,'0'0'0'0,"0"0"339"0,0 0 155 0,0 0-62 16,0 0-72-16,0 0-68 0,0 0-75 0,0 0-75 15,0 0-62-15,0 0-40 0,0 0-4 0,0 0 8 16,-20 18 18-16,21-4 14 0,2 4-3 16,1 3-3-16,-2 3-5 0,0 2-10 15,1 4-7-15,0 3-8 0,-3 1-5 0,1 3-5 0,-1 1-6 16,0 3-2-16,1 0-3 0,-2 0-3 16,-3 0-4-1,0-7-1 1,2-1-1-16,-3-5 0 0,1-6 4 0,3-5-5 0,-1-4-2 15,1-4 0-15,-1-3-1 16,2-2 9-16,-2-2 11 0,2-2 16 0,-1 0 18 0,1 0 3 0,-1-2-7 16,0-7-17-16,-1-1-20 0,1-5-10 15,-3-3-4-15,2-4 0 0,1-3-3 16,0-4-1-16,1-5-1 0,-1-4 0 0,1-6 1 16,-2-6 0-16,5-3-1 0,-2-4 1 15,0-1-3-15,1 0 4 0,0 1-1 0,1 2 1 0,0 3 5 0,-1 4-6 16,3 7-1-16,-3 5 1 15,1 6-4-15,3 2 11 0,-3 3 3 0,-1 5 6 16,3 2 8-16,-3 2-7 0,1 3-1 0,2 4-2 16,-3 3-7-16,0 1-1 0,1 3-4 0,1 2-3 15,-2 0-4-15,5 1 1 0,-2 5 1 0,4 2 1 0,3 3 3 0,4 2-2 0,0 2 0 0,1 1-1 0,3 2-5 16,0 2 8-16,0 2-1 0,1 2 2 0,-1 1 8 16,-2 2-10-16,-1 3 2 0,-1 1-1 15,2 1-3-15,-4 2 5 0,4 0-1 0,-4 0 3 16,0-4-3-16,-1 2 1 0,-2-3 1 15,0-3-2-15,-1-1 2 0,1-3-2 16,-3-2 0-16,2-2-1 0,0-3-1 0,-2 0 4 0,-2-3-3 16,0 0 3-16,2-2-3 0,-1 0-7 0,-1-1-8 15,-2 0-13-15,1-1-12 0,-2-2-12 0,3 2-17 0,-5-3-18 16,2 0-31-16,-2-1-43 0,-1-1-74 16,0-3-162-1,0 0-452-15,0 0-706 0</inkml:trace>
  <inkml:trace contextRef="#ctx0" brushRef="#br0" timeOffset="182810.5209">21832 8317 261 0,'0'0'613'0,"0"0"-94"0,0 0-124 0,0 0-56 0,0 0-60 16,0 0-77-16,0 0-70 0,0 0-50 15,0 0-34-15,0 0-24 0,0 0-14 0,0 0-5 16,0 0-1-16,41-32-1 0,-19 28 0 0,1-1 0 15,5 0 3-15,3-1 2 0,2-1 2 0,4 0 1 16,2-2-11-16,2 0-29 0,1-2-57 16,0-1-107-16,4-2-195 0,-13 4-410 0,-12 2-631 0</inkml:trace>
  <inkml:trace contextRef="#ctx0" brushRef="#br0" timeOffset="183247.2171">22726 7865 452 0,'0'0'857'16,"0"0"-280"-16,0 0-183 0,0 0-88 15,0 0-71-15,0 0-56 0,0 0-36 0,0 0-28 16,0 0-21-16,0 0-22 0,0 0-20 0,0 0-21 0,0 0-12 16,0 0-9-16,-98-91-7 0,82 107 4 15,-2 2-1-15,0 5 1 0,0 0 1 16,5 4-3-16,2 4-1 0,2 3-3 0,3 2 1 0,3 2-2 16,3 1 2-16,1-3 0 0,5-2-2 15,5-2 3-15,2-7-1 0,6-2 1 0,1-5-1 16,3-3-1-16,5-7 1 0,1-2 2 15,1-6-2-15,2 0 5 0,0-9 0 0,4-5 1 16,-2-3-2-16,-2-3 0 0,3-4-4 0,-5-2-3 16,-3-3 3-16,0 0-5 0,-3-5 1 15,2-2 0-15,-6-1 0 0,1-4 2 0,-7-1 1 16,2-3 1-16,-6 0 1 0,0-2-2 0,-7-2 0 16,2 0-1-16,-8-1 0 0,2 4 4 0,-2 1 0 15,-8 6 1-15,1 3 0 0,-1 6 0 0,-4 4 1 16,4 6 5-16,1 5 3 15,3 2 9-15,-1 4 5 0,1 2-1 0,4 4 0 16,-1 1-10-16,2 2-8 0,1 0-7 0,1 0-10 0,0 9 1 16,1 5 1-16,-1 4 2 0,0 5 4 15,6 6 1-15,-1 4 0 0,3 4 1 0,3 3 1 16,-1 5-2-16,1 5-2 16,4 1 0-16,-3 2-3 0,2-3-6 0,2-4-9 0,-1-6-13 0,2-2-15 15,0-3-18-15,-3-2-14 0,0-3-24 16,0-1-32-16,-3-5-53 0,0-2-124 0,-2-5-277 15,-5-4-543-15,0-6 41 0</inkml:trace>
  <inkml:trace contextRef="#ctx0" brushRef="#br0" timeOffset="183646.5274">23133 7844 1511 0,'0'0'275'0,"0"0"-79"0,0 0-68 0,0 0-24 15,0 0 4-15,0 0-5 0,0 0-23 0,116-49-25 16,-81 38-16-16,-1 1-12 0,4-3-3 16,-3 1-1-16,0-2 1 0,-3 0-3 0,-2-3-1 15,-6-1 1-15,3 0 0 0,-4 0 4 0,-3-2 3 16,-5 0 8-16,-3 1 24 0,-3 0 17 16,-4 1 9-16,0 0 2 0,-5 2-15 0,0-1-5 15,0 3-4-15,0-1-1 0,-5 2-4 0,3 3-7 0,-1 0-4 16,-2 4-5-16,3 0-2 15,1 2-7-15,-1 3-5 0,-2 1-12 0,4 0-9 16,0 0-9-16,0 1-6 0,0 6 1 0,4 4 2 16,-1 5 1-16,0 4 5 15,4 3-2-15,0 3 0 0,-2 0 3 0,5 2-3 0,-1-1 0 16,0 0 1 0,1 0-3-16,-2-2 2 0,2-2 1 0,-4-3 0 0,3-1 0 15,-2-3-5-15,-3-1-10 0,2-1-16 0,-3-2-19 16,-2-1-27-16,4-2-30 15,-3-3-45-15,-1-3-81 16,0-3-191-16,-1 0-670 0,1 0-494 0</inkml:trace>
  <inkml:trace contextRef="#ctx0" brushRef="#br0" timeOffset="183811.0045">23366 6936 1986 0,'0'0'289'0,"0"0"-8"0,0 0-90 15,0 0-54-15,0 0-36 0,0 0-47 0,0 0-42 16,0 0-31-16,0 0-9 0,0 0-3 0,0 0 15 16,0 0 15-16,0 0-24 0,0 0-65 15,35 34-148-15,-26-16-425 0,-2-4-898 0</inkml:trace>
  <inkml:trace contextRef="#ctx0" brushRef="#br0" timeOffset="185226.0604">23996 7401 0 0,'0'0'155'0,"0"0"426"0,0 0-76 0,0 0-48 16,0 0-72-16,0 0-77 0,0 0-98 0,0 0-67 15,0 0-59-15,0 0-36 0,0 0-5 0,0 0 1 16,0 0 5-16,0 0 6 0,21 23-8 15,-20-7-9-15,-1 1-9 0,0 3-8 0,1-1-5 16,6 1-4-16,-3 0-4 0,6-2 1 0,-1 0 0 16,1 0-1-16,2-2 3 0,2-2-1 0,-1-3 0 15,0 1 2-15,3-4-2 0,-1-2 0 16,1 0 1-16,-1-5 0 16,2-1 0-16,0 0 0 0,-3-5-7 15,1-3 0-15,0-3 0 0,-2 0-2 0,2-4 5 16,-1 0-2-16,-4-2 0 0,0-2 0 15,1 0 1-15,-3-1-1 0,-3-2 1 16,-2 3 1-16,-1-1-2 0,-1 4 5 0,-1 0-1 16,-1 2 0-16,0 3 3 0,-3 0-3 15,1 4 0-15,1 1 2 0,0 3-5 0,-1 1 3 0,1 1-1 0,1 1-6 16,1 0 1-16,-2 1-9 0,0 5 1 0,-3 6-1 0,1 2 0 16,1 1 6-16,-2 2-2 0,4 1 1 0,1 1 0 0,0 0 2 15,1 1-1-15,6-2 0 0,-2-1 4 0,3-2-5 16,0-3 2-16,2-1 1 0,0-3-5 0,0 0 4 15,1-5-1-15,1 1-1 0,-1-3 11 0,-1 0-9 16,2-1 2-16,-2 0 0 0,4-1-10 0,-6-4 8 16,2 0-1-16,-3-1 0 15,3 0 4-15,0-2-3 0,-3-1-1 0,0 1 1 0,0-3 2 16,-2 2-2-16,-2 0 3 16,-1 0-1-16,-2 1-5 0,0 0 5 15,0-1 0-15,-1 2-1 0,1 1 6 0,-1 0-5 0,0 2-1 0,-1 0 2 16,0 1-10-16,0 0 6 0,1 0 0 0,1 3-2 15,0-1 8-15,0 1-8 0,0 0-2 16,0 0-3-16,0 0-9 16,0 0 0-16,0 0 0 0,0 0 3 0,3 0 4 15,1 0 6-15,2 0 3 0,1 0 1 0,3 0-3 16,1 0 4-16,4-5 1 0,-2 0 1 16,0 0 2-16,5-4-3 0,-1 1 2 0,-2-3-2 0,2-5 10 0,-1 1-7 15,2-4-1-15,-1-2 2 0,0-3-7 0,0-1 7 16,2-4 1-1,-6-3-3-15,2-2 2 0,-4-3-2 0,1-3-1 0,-3-2 1 16,-2-2 1-16,-4 2-1 0,-2-2 2 0,-2-1-1 0,-1 2-2 16,-5 6 0-16,-2-1-1 15,-1 4 0-15,2 4 5 0,-2 1-4 0,0 6-2 16,2 2 2-16,0 4-6 0,-1 5 8 0,1 3 1 0,4 2 4 0,0 3 1 16,2 3-2-16,1 1-8 0,1 0-8 15,-1 3-3-15,0 5-1 0,1 6 4 16,-1 5 5-16,0 5-2 15,1 4 4-15,1 4 0 0,0 0-1 16,2 6 7-16,2 3-6 0,0 2-1 0,3 1 1 16,0-3-5-16,-1-1 4 0,6-6 1 0,-2-2-1 0,1-5 2 15,5-4-1-15,-3-2 1 0,5-1-2 16,-2-4 0-16,1-3 1 0,0-3-1 0,-1-2 2 0,0-3-2 0,0-4 0 16,3-1 1-16,-1 0-3 0,0-5 5 15,0-3-5-15,-2 2 1 0,1-5 1 0,-2 0-8 0,-2-1 8 16,1 1-1-16,-3-1 1 0,-1 0 5 15,-2 1-5-15,1 1 0 0,-3-2 2 0,0 1-3 0,-1 0 2 16,-3-2 1-16,1 0-1 0,-1 1 0 16,-1 1 0-16,0 2 0 0,-1 1 0 0,1 0 2 15,1 1-3-15,-2 1 1 0,1 2-1 16,-1 1-7-16,-1 1 4 0,1-1-3 0,1 3-5 16,-1 0 1-16,2 0-9 0,1 3 2 15,-1 4 4-15,3 4 10 0,1 1-1 16,0 4 3-16,3 3 0 0,1 3 0 0,2 2 2 0,0 5 0 15,1 3 0-15,2 4 2 0,-2 3-2 0,0 4 0 16,-2 3-1-16,-3 2-3 0,0 5 3 16,-5 1 0-16,-3 2 1 0,-1-1 2 15,2-2-1-15,-7-5 1 0,-3-8 1 0,3-4-4 0,-3-8 2 0,-3-6 0 0,-3-5 2 16,1-6 4-16,-2-2 2 16,-1-2 2-16,-3-3 4 0,5-4 1 0,-3-2 3 15,3-7-1-15,-2-3-4 0,4-4-2 0,1-2-5 16,2-2-4-16,0-4-2 0,5-4-2 0,-1-4-1 15,4-2 2-15,1-3-2 0,1 0 0 16,8-3-2-16,3 3-2 16,6-4-1-16,3 2 2 0,7 1-1 0,4 1 1 0,7 2-1 0,3 2-4 0,6 1 4 15,2 2-2-15,3 2 3 16,2 2 2-16,-3 4-2 0,1 4-4 16,-4 4-17-16,-4 3-20 15,-3 3-27-15,-5 4-36 0,-4 0-54 0,-4 2-139 0,-9 2-629 16,-7 0-734-16</inkml:trace>
  <inkml:trace contextRef="#ctx0" brushRef="#br0" timeOffset="186885.338">23245 8392 1137 0,'0'0'318'0,"0"0"31"0,0 0-67 0,0 0-20 16,0 0-50-16,0 0-54 0,0 0-37 15,0 0-31-15,0 0-25 0,89-118-27 0,-75 113-12 16,3 4-8-16,-3 1-4 0,4 0 1 0,-1 6-6 0,-1 3 1 15,2 3 0-15,0 2-1 0,-2 3 4 16,3 4-1-16,1 2 1 0,-4 3-3 0,-1-1 1 16,2-1 1-16,-4-1-1 0,-3-1 4 15,0-1-4-15,-1-5-2 0,-6 1-2 16,1-3-4-16,-2-2 6 16,-2-2 1-16,0-2 2 0,0-3 7 15,0-1 0-15,-1-2 4 0,0-1 7 0,-4-1 0 0,4 0 5 0,-7 0-4 0,5-2-3 0,-4-1-7 16,3-3-7-16,-4-1-4 0,4 0-5 15,-4 1 2-15,2-3-2 16,3-1-3-16,0-1-1 16,-1-2-3-16,3 0 0 0,1-3 0 0,4-4-1 15,3-1 3-15,3-4-6 0,7-2 1 0,2 0-3 0,0 0-3 0,4 1 4 16,1 2 2-16,4 2 2 16,-1 2 2-16,-2 4 0 0,4-1 0 0,-1 5 2 0,0 2 0 0,-3 4 0 0,-2 3-2 15,1 2 1-15,-2 1-6 16,-1 2 2-16,-2 7 3 0,1 3 0 0,0 2 6 15,-1 2-4-15,-2 1-3 0,1 3 0 0,-2-1-3 0,0 3 5 0,-1 3 0 16,0-2 2-16,0 2-4 0,-2-2-11 16,1-4-11-16,2-2-8 15,2-7-7-15,3-4 9 0,-1-2-2 0,4-4-7 0,1 0-10 0,2-5-17 16,0-3-11-16,-3-4-3 16,3-3 5-16,-5-1 8 0,-1-4 15 0,-4-1 19 15,-1-2 15-15,0-1 13 0,-2-2 6 0,-2-1 1 16,2-1 2-16,-4 1-1 15,-2-2-1-15,-3 4 2 0,1 1 5 16,-5 3 16-16,0 3 20 0,-1 3 15 0,-1 2 9 0,-6 4-1 0,0 2-4 16,-2 0-9-16,1 2-1 0,-5 3-11 0,0 2-13 15,-1 0-10-15,-3 7-13 16,0 4 2 0,-1 3 0-16,-4 4 1 0,3 0 1 0,0 1-6 0,2 2-2 15,4 1-3-15,1 1 0 0,3 0 0 0,3 0 1 0,4-2 0 0,2-1-1 0,2-1 0 16,7-2 0-16,2-3 0 0,5-1 2 0,-2-6 1 15,5-1 0-15,0-3 2 0,0-3-1 0,1 1 3 16,-1-5-1-16,0-4 1 0,-1 0 0 16,0-3-1-16,0-2-1 0,-4 1 3 0,-2-4-3 0,2 2 4 15,-1-2 1-15,-3-2-2 0,-1 2 2 16,-5 0-3-16,5 1-2 0,-5-1 1 0,0 5 4 16,-2-1-1-16,-1 3 0 0,-1 0-1 15,0 0 0-15,0 1-1 0,0 2 3 16,0 1-1-16,-1 1 0 0,0 1-2 0,1 1-3 15,-1 2 0-15,1 0-3 0,-1 0 0 0,1 0-1 0,-1 0-4 16,-1 3 0-16,0 3-1 0,2 3-1 16,-1 1 4-16,2 2 1 0,-1 2 0 0,2 0 0 0,3 0 1 15,2 3-2-15,1-2 1 0,2 1 1 16,0-3 1-16,0 1-1 0,4-3 0 16,-1-2 0-16,2-2 0 0,1-4-1 15,1-2 2-15,-3 0 1 0,3 1 0 0,-4-2 2 0,3 0-3 0,-4-2 0 16,0-2 0-16,-1-1 0 0,-1-2 4 15,2-2-1-15,2 0 3 0,0-3-5 16,-2-1 1-16,6 0-3 0,-6-1 2 0,6-1-1 0,-5 1 0 16,3 0 2-16,0-1-2 15,-1 0-3-15,3 1 3 0,-3 1 0 0,-1 3 1 0,-2 1 3 16,-2 0-5-16,-5 3-3 0,2 3 1 0,-5 0-3 0,-1 2 3 16,2 0 3-16,-1 1-1 15,-2 0 2-15,1 0-10 0,-1 0-3 0,2 0-1 0,1 0 3 16,0 2 6-16,3 1 2 0,0 2 2 15,-1-1-5-15,5 2 4 0,0-1 2 0,0 1-1 0,6-3 3 16,-2 2-4-16,4 0 0 16,-3-2 1-16,2 0-4 0,0-1 5 15,-2 1-3-15,1-2-3 0,-2 0 1 16,-1-1-2-16,1 1 0 0,-3-1-1 0,0 0 1 16,-1 0 1-16,-1 0 2 0,-3 0 0 15,1 0 0-15,2 0 2 0,-4-1 0 0,2 0-1 0,-1-2 5 16,-2 1-5-16,5-1 0 0,-2 0 1 0,0-1-2 0,2 0 2 15,2-1 2-15,-1-1-1 0,2 0 1 0,3 0-2 16,0-1-2-16,1 1 0 0,3-2-2 0,-1-1 3 16,0-2 2-16,-1 0 2 0,2-1-1 0,-1 0 0 15,-4-2 0-15,3 1 0 0,-4 0 3 16,-3-1 0-16,3 1 1 0,-3 1 2 16,-1-1 2-16,-1 2 7 0,-4 2 5 15,0 0 2-15,-4 2 4 0,0 0-1 0,0 2-1 0,0 2-3 16,-4 0-4-16,-1 1-2 0,-2 2-2 0,-2 0-4 15,-3 0-3-15,-1 4-4 0,-5 4-2 16,-2 3 0-16,-1 3 1 0,1 2 2 0,-1 0 0 16,1 3 1-16,4 0-1 0,0 1 0 0,4 1-2 0,4-3 1 15,-1 3 1-15,7-2-2 16,2 1 0-16,1-1 0 16,8 2-4-16,2 0 4 0,5 0 0 0,4-2 1 15,4-2 0-15,1 0-1 0,4-2-3 16,1-3-7-16,6-2-8 0,1 0-24 0,3-5-39 0,3 1-65 0,-1-2-177 0,-13-2-888 15,-8-2-574-15</inkml:trace>
  <inkml:trace contextRef="#ctx0" brushRef="#br0" timeOffset="194311.7156">23815 13238 0 0,'0'0'71'0,"0"0"455"0,0 0-77 0,0 0-26 0,0 0-52 16,0 0-50-16,0 0-62 0,0 0-55 15,0 0-42-15,0 0-33 0,0 0-24 0,11-47-14 16,-11 47-17-16,0-1-13 0,0 1-10 0,0 0-11 16,0 0-12-16,-1 0-10 0,0 0-9 0,0 1-5 15,-3 4-1-15,0 0 0 0,1 1 5 16,-3 3 1-16,1 3 2 0,-3-1 2 0,-1 3-1 15,0 1 0-15,0 0 3 0,-2 2-2 16,1 3 2 0,-3 0 3-16,-3 4-7 0,3 1 0 0,-6 2 0 0,-3 5-2 15,1 3 1-15,-7 2 1 0,2 2-2 16,-3 3-5-16,-1-1 3 16,-1 1-2-16,-1 1 0 0,-2 1 7 15,3-2-6-15,1-4 0 0,4 1-5 0,0-4-1 0,2-1 8 0,0 0 1 16,3-2 8-16,0-2-2 0,2-1-7 0,3 0 0 0,-3-3-2 0,2 0 0 15,3-2 2-15,1 0 0 0,-2-1 0 0,2 0-6 16,1-2 2-16,-2 0-3 0,7-2 1 0,-2 0 3 16,-1-3-3-16,1 0 1 0,1 1-2 0,-1-1-5 0,3 0 6 15,-3 0-2-15,1-1 4 0,0-1 2 16,-2-2-4-16,2 0 0 0,3-1-1 0,-2-2 1 16,-2-2 2-16,5 0 1 0,-2-3 1 0,3 0-3 15,0-2 3-15,-2 1-2 0,4-3 2 16,-1 1 5-16,-1-1-1 0,-1 0 1 0,2 0-5 0,1-1-7 15,-2-1 2-15,-2-1-4 0,3-2 1 16,-1-1-5-16,-2 2-10 16,4-2-9-16,-1 0-15 0,-1-1-15 15,0 0-19-15,3 0-36 0,0-1-53 0,0 1-95 0,-1-4-256 0,2 4-682 16,2 2-184-16</inkml:trace>
  <inkml:trace contextRef="#ctx0" brushRef="#br0" timeOffset="194896.2156">23009 13845 2140 0,'0'0'196'0,"0"0"6"15,0 0-20-15,0 0-29 0,0 0-15 0,0 0-26 16,0 0-22-16,0 0-24 0,0 0-27 0,0 0-22 15,0 0-17-15,0 0-7 0,0 0 2 0,0 0 6 16,-21-34 6-16,21 56 7 0,1 3 3 16,-2 4 0-16,-5 2 3 0,4 1-1 0,-5 2 4 15,3 1 3-15,-5 4-5 0,-2 0 3 0,1 3-6 16,-6 2-3-16,4 2 1 16,-3 0-3-16,0-2-2 0,0-3-2 0,0-3-1 0,3 0-3 15,-2-3 1-15,1-3 0 0,1-2-2 16,3-4 3-16,3-1-2 0,1-5-4 0,2-4 6 15,2-2-7-15,-1-3 1 0,2-2 5 0,0-2-4 16,4-2 4-16,0 0 2 0,6-3 5 16,4-2 6-16,1 0-1 0,7 2 0 0,6-7-7 15,3-2 0-15,5 0-2 0,-2-1-4 0,4 1 4 16,-3 0-6-16,4-1 1 0,-1 0 0 0,-3 0-5 16,2 2 4-16,-3-1-3 0,1 1-1 15,-5 3 1-15,-3-1-4 0,1-1 4 0,0 2-1 0,-5-1 0 16,-3 1 4-16,1-1-3 0,-3 2 4 0,-6-2 0 15,-1 2-4-15,-1 0 1 16,-2 0-1-16,-4 1 1 0,2 0 1 0,-5 0 1 16,2-1-1-16,2 2 0 0,-3-3 2 0,-1 2-4 0,1 1 1 15,2-1 2-15,-3 1-4 0,0 0 4 16,0-1-3-16,0 1 0 0,-1 0 4 0,0 0-2 16,0 0 1-16,0 0 0 0,0 0-2 0,0 0 1 15,0 0-4-15,0 0-4 0,0 0-8 0,0 0-15 16,-1 0-22-16,-1 0-31 0,-3 2-36 15,2 2-75-15,-5 5-215 0,4-3-808 0,-1-1-497 16</inkml:trace>
  <inkml:trace contextRef="#ctx0" brushRef="#br0" timeOffset="195667.0896">21602 15520 1614 0,'0'0'300'0,"0"0"22"0,0 0-76 15,0 0-31-15,0 0-31 0,0 0-59 16,0 0-51-16,0 0-37 0,0 0-11 16,0 0 15-16,0 0 19 0,0 0 7 0,0 0-1 0,7 129-12 15,-6-87-10-15,-1 3-5 0,-5 3-9 16,-3 1-3-16,-1-1-7 0,-1 1-7 0,-1 1-2 16,-1-3-3-16,2 1 0 15,1-6 0-15,0-3-3 0,3-7 0 16,2-4-6-16,-2-7-6 0,4-6 5 0,2-4 4 15,-1-4 3-15,1-4 11 0,0-1-1 0,0-2 2 0,0-2 8 0,0-7-2 16,-1-6-5 0,3-7-3-16,5-5-8 15,-3-6-3 1,5-7 1-16,0-5-5 0,3-4 4 0,0-3 2 0,4-4-3 0,-2-4 1 0,4-5-5 16,-1-4-4-16,2-1 3 0,0 1 3 0,0 3 4 0,4 4 1 15,0 6-1-15,-2 4-1 0,0 6-2 0,0 7 0 0,-2 6-3 0,-2 7 6 0,-2 5 4 16,-3 6-4-16,1 4 4 0,-3 3-3 0,-1 3-4 15,-1 3 3-15,0 2-3 0,3 5 0 16,-2 6-3-16,1 6-2 16,2 7 2-16,-1 3 0 0,2 7 5 0,1 2-2 0,-3 1 3 15,1 6-3-15,-2 0-5 0,0 3 1 16,1 3 0-16,-1-1 2 0,-1 0 4 16,-1 0 1-16,1 0-2 0,-5-3-2 0,4-3 0 0,-5-2 1 0,4-5-1 15,-3-2 3-15,3-1-3 0,-4-4-12 16,3-2-3-16,-2-2-11 0,2-5-6 15,-3-1-1-15,3-5-11 0,-2-6-10 0,-2-1-19 0,3-4-13 0,-3-2-7 16,-2 0-8-16,-1-3-40 0,1-5-48 16,0-2-99-16,-6-2-188 0,3 3-481 0,0 1-331 0</inkml:trace>
  <inkml:trace contextRef="#ctx0" brushRef="#br0" timeOffset="195867.2472">21680 15822 1232 0,'0'0'448'0,"0"0"-81"0,0 0-113 16,0 0-71-16,0 0-72 0,0 0-41 16,0 0 0-16,0 0 12 0,0 0 8 0,0 0-4 15,0 0-16-15,0 0-21 0,142-14-14 0,-100 8-14 16,1-1-7-16,6 0 4 0,2-1-10 0,1-2-2 16,4 2-18-16,-1-2-42 0,3 1-78 0,-3-2-157 15,-14 2-370-15,-12 4-946 0</inkml:trace>
  <inkml:trace contextRef="#ctx0" brushRef="#br0" timeOffset="196345.5638">23002 15420 2047 0,'0'0'359'16,"0"0"-96"-16,0 0-75 0,0 0-4 0,0 0-27 0,0 0-38 15,0 0-35-15,0 0-19 0,-122-30-17 0,103 37-7 0,4 3-8 16,-2 1-6-16,4 4-3 0,-4 4-7 15,5 2-4-15,-1 5 9 0,-1 0-5 0,5 3 2 16,0 1 2-16,2 1-9 0,1 0 0 0,4 1-4 16,2 2-7-16,1-2 6 0,1 0 1 0,8-3-2 15,5-3 2-15,-1-3-3 0,6-3-4 16,3-4 5 0,6-2 5-16,1-5-5 0,7-4 5 0,-2-5-5 0,4 0-4 0,1-5 4 15,-3-3-5-15,-2-4 3 0,-2-4 4 16,1-1-6-16,-2-2-2 0,-1-4-4 0,-1-6-7 15,-4-1 9-15,0-4 2 0,-2-5 0 0,0 0 5 16,-2-1-8-16,-1-4-2 0,-3 1 2 0,-2 0-1 16,0 0 5-16,-2 2 3 0,-3 2-2 0,-3 1-3 15,0 5 2-15,-7 2-2 0,0 4 1 0,-1 3 7 16,0 2-3 0,-4 4 0-16,-2 2 1 0,1 5-1 0,-1 0 6 0,2 4 3 15,-1 3 3-15,2 1 2 0,-1 2-8 0,2 1-5 0,2 0-6 16,-1 0-3-16,0 7 8 0,-1 5-2 0,-3 3 2 0,3 4-5 15,-1 4-1-15,2 3 1 16,0 1 0-16,-2 4 5 0,6 1-4 0,-3 2 2 16,2 4-2-16,1 0-8 0,2 3 8 0,-2 2-2 15,0 3 1-15,2 2 3 0,-3 0-26 0,-1 0-23 16,0-3-27-16,4-4-30 0,-3-5-24 16,2-9-23-16,4-6-23 15,-1-8-27-15,-2-4-87 0,2-3-245 0,-4-4-458 0,-1 0-245 0</inkml:trace>
  <inkml:trace contextRef="#ctx0" brushRef="#br0" timeOffset="196648.1355">23470 15601 249 0,'0'0'675'0,"0"0"-123"0,0 0-120 0,0 0-96 16,0 0-78-16,0 0-78 0,52-123-51 16,-32 108-26-16,5 2-11 0,0 2-9 0,4 2-6 0,1 2-4 15,-1 2-15-15,0 2-3 0,-2 1-10 16,2 2-6-16,0 0 8 0,-4 3-6 0,2 3-3 0,-3 3-4 15,-1 1-15-15,-4 3-4 0,-3 1-5 16,-1 2-2-16,-3 1 5 0,-2 1 0 0,-5 2-1 16,3 0-1-16,-6-1-2 0,3 0-4 15,-5 0 3-15,0-2 0 0,0 1-3 0,0-3 3 16,0 0-5-16,-4-1-2 0,2-3 3 0,2-2-5 16,-1-4-3-16,0-2-3 0,-1 0-18 15,2-3-9-15,0 0-14 0,0-3-37 0,-1-5-46 16,1-2-78-16,-1-6-140 0,-4 5-416 0,5 3-881 15</inkml:trace>
  <inkml:trace contextRef="#ctx0" brushRef="#br0" timeOffset="196763.2519">23933 15039 485 0,'0'0'630'16,"0"0"-162"-16,0 0-111 0,0 0-37 0,0 0-52 0,-20-121-80 15,15 114-69-15,4 1-38 0,-1 3-27 0,0 2-24 16,1 1-23-16,-2 0-16 0,3 4-4 15,0 5 6-15,0 3 1 0,3 1-34 0,2 2-85 16,5 2-208-16,-3-2-643 0,-4-7-522 0</inkml:trace>
  <inkml:trace contextRef="#ctx0" brushRef="#br0" timeOffset="198146.5334">24497 15330 1029 0,'0'0'475'0,"0"0"-50"0,0 0-117 0,0 0-50 0,0 0-53 16,0 0-76-16,0 0-57 0,0 0-24 0,0 0-4 16,0 0 6-16,0 0 11 0,0 0 0 15,0 0-11-15,-11 63-11 0,11-47-4 16,0 1-8-16,0 1-3 0,1-1 2 0,3-1-13 15,0 0 1-15,1-2-6 0,1-2-2 0,2 0 4 16,0-2-4-16,-2-1 5 0,5-2 1 16,2-3-2-16,1-2 4 0,1-2-5 0,2 0 0 15,2-1 2-15,0-4-3 32,0-2 1-32,-4-2-5 0,2 1 0 0,-4-1-2 0,-1 1 0 0,-1-1 3 15,-4 2-3-15,1-1 2 0,0-1 1 0,-3-1-4 0,-2 1 6 0,2 1-2 16,-3 0 2-16,-1 3 2 0,1 0-5 15,-2 1 2-15,0 2-2 0,0 1 3 0,0 1 2 16,0 0 0-16,0 0-1 0,0 0-4 16,0 0-5-16,-2 2-2 0,1 5 0 0,-2 2 4 0,-1 1 0 0,1 3 2 15,1 1-2-15,1 0-4 0,0-1 5 0,1 3-4 0,0 0 5 16,2 0 0-16,1-1-4 16,4 0 3-16,0-2-5 0,0-2 1 0,1-3 8 15,2-2-3-15,0-3 3 0,2-3 0 0,2 0-6 0,0 0 0 16,-2-3 2-16,5-2 1 15,-4-1 1-15,-1 1 0 0,2-3 0 16,-2 1-2-16,-2-2 1 0,1 2-1 0,-1-2-1 0,1 1 4 16,-2 0-4-16,-1 1 3 0,-3-3-4 0,4 2 0 15,-5 0 6-15,1 0-1 0,-3-1 3 0,1 2-2 16,0-1-4-16,-2 0 1 0,1 2-2 16,-2 0 1-16,1 0 4 0,1 3-2 0,-1-1 1 15,-1 2-3-15,2 1 2 0,-2 0-6 16,0 1 0-16,0 0 4 0,0 0-10 0,0 0 6 0,0 0-4 15,0 0-4-15,0 3 7 0,1 1-2 16,2 0 5-16,-2 2 2 0,2-1-4 16,2 0 2-1,0-3-1 1,2 2 1-16,2-1 1 0,1-1 3 0,1-2 0 16,1 0-4-16,4 0 2 0,-2-2-1 0,4-5 2 15,1 0 2-15,0-4-1 0,-1-3-2 0,0 0 0 16,1-4-1-16,1 0 4 0,-2-1-4 0,0-3 2 15,0-3 2-15,-1 0-6 0,4-4 6 16,-4-2-5-16,2-1-1 0,-2-3 5 0,1 1-1 16,0-3 3-16,-4 0-2 0,1-1-2 0,-5 0 1 15,-1 1-2-15,-5 2 4 0,3 4 0 0,-4 2-1 0,-3 4 2 0,1 3-1 16,-1 6 5-16,0 4 1 0,0 5 4 0,-1 2 1 16,0 2-3-16,1 2-2 0,-1 1-7 0,-2 0-6 15,-2 7 3-15,1 7-4 0,-4 4 5 0,-1 5 1 0,0 4-6 16,2 5 3-16,3 1-2 0,2 2 2 0,2 4 0 0,1-1 1 0,0-1 0 15,7-3-2-15,3 0 2 0,1-3-3 0,3-2 2 16,1-3 3-16,4-3-6 0,-2-4 5 16,2-2-2-16,1-5-6 0,0-4 10 0,0-2-8 0,0-4 3 15,0-2 3-15,1 0-6 0,2-3 2 0,-1-4 0 16,-2 0-3-16,-1-3 6 16,-1-2-2-16,-3 2 4 0,0-1-1 0,-2 0-4 0,-1 2 0 15,0 1 0-15,-3 2 3 0,-2 2-1 16,0 1 2-16,0 3-7 0,-4 0-3 0,2 0 2 0,-2 8-3 15,1 2 5-15,-1 4 2 16,2 5-3-16,-1 3 5 0,-3 4-4 0,0 2 2 0,-1 4 3 16,-1 2-4-16,0 4 5 0,-3 4-2 15,-4 3-2-15,0 1 1 0,-5 4-2 0,-3 3 3 16,-3 0-1-16,-1-1 2 0,0-2 2 16,-4-5-4-16,3-6 8 0,-2-4-8 15,1-7 1-15,2-4 5 0,-1-4-14 0,1-5 12 0,3-5-2 16,1-4-2-16,3-3 16 0,1-3-11 0,-1 0 4 0,1-9 2 15,3-1-11-15,-2-5 4 0,1-2-2 16,1-3-1-16,1-2 4 16,2-1-1-16,0 0-1 0,2-1-4 0,3-1 2 0,0 0-2 15,7 1-1-15,4 0 3 0,2 1-10 0,5 0 9 0,3 0-4 16,6 1 0-16,3 2 7 16,3 1-7-16,3 3 3 0,4 0 3 0,1 3-13 15,2 0 4-15,0 3-9 16,-1 0-7-16,0-1 4 0,-3 3-19 0,-1 1-7 0,-2 0-18 15,-3 2-22-15,0 0-26 0,-3 0-37 0,-3-1-59 16,-2-1-117-16,-8 1-349 0,-5 2-897 0</inkml:trace>
  <inkml:trace contextRef="#ctx0" brushRef="#br0" timeOffset="198739.5295">23336 16337 2335 0,'0'0'216'0,"0"0"1"0,0 0 3 0,0 0-26 0,0 0-17 0,0 0-36 0,0 0-44 16,0 0-29-16,0 0-30 0,0 0-19 0,0 0-2 0,0 0 4 15,0 0 5-15,0 0 5 0,1 19-1 0,-8 23-6 16,2 3-2-16,-2 2-1 0,3 1-6 0,-2-2-1 16,4-2-5-16,2-2-2 15,0 1 3-15,1 0-6 0,-1 2 2 0,2-1-4 16,4 1-8-16,-2-3 4 0,3-4-2 0,2 1 2 16,-5-5 6-16,4-3-14 0,-2-3-21 0,-1-4-21 15,1-4-25-15,-3-4-18 0,-1-6-20 16,0-3-43-16,1-3-35 0,-3-4-51 0,0 0-268 15,0-3-699-15</inkml:trace>
  <inkml:trace contextRef="#ctx0" brushRef="#br0" timeOffset="199148.1343">23105 16736 1498 0,'0'0'368'15,"0"0"-16"-15,0 0-109 0,0 0-68 0,0 0-50 16,0 0-33-16,0 0-7 0,0 0 9 15,0 0 6-15,0 0-13 0,0 0-19 0,121 43-12 16,-70-40-17-16,7-3-7 0,3 0-4 16,3-1-10-16,4-6-5 0,-4-2-7 0,3-4-4 15,-4-2 3-15,-3 0 3 0,-5-3 0 0,0 1 0 16,-10-2 2-16,-1 0-6 0,-4 1 5 16,-5-2 6-1,-5 0 5-15,-5-1 11 0,-4 2 0 0,-3-2-2 16,-6 0 6-16,-3 2 1 0,-3 1 5 0,-3 2 5 0,-2 3-6 0,-2 2-4 0,1 3-6 15,0 2-9-15,-1 2 1 0,0 2-2 0,0 1-3 16,-1 1 0-16,2 0-12 0,-2 3-4 16,0 3-4-16,0 6 4 0,-2 5 2 0,0 3 1 15,-1 5-2-15,0 3-5 16,3-1 5-16,0 3-5 16,2-2 3-16,0 2 7 0,0 1-7 0,1 0 2 15,-1 3-2-15,0-4-11 0,1 1 5 0,-1-5 5 0,1-1-5 0,0-2-4 0,-1-5-18 16,0-3-23-16,0-4-17 0,0-4-18 0,0-2-11 15,0-4-1-15,-2-1-25 0,-1-3-74 0,-3-8-149 16,2 2-473-16,-1 1-872 0</inkml:trace>
  <inkml:trace contextRef="#ctx0" brushRef="#br0" timeOffset="199342.3835">23874 16196 1218 0,'0'0'632'0,"0"0"-258"0,0 0-81 0,-10-129-42 16,9 101-47-16,2 8-46 0,2 3-49 0,3 3-32 15,-2 2-18-15,6 2-20 0,-2 3-13 0,1 3-11 16,0 3-9-16,2 1-6 0,1 3-2 16,0 6-5-16,4 2 3 0,-1 3-9 0,2 4-25 15,-2 1-33-15,1 2-69 0,-2 2-112 0,-4-6-303 16,-2-4-1046-16</inkml:trace>
  <inkml:trace contextRef="#ctx0" brushRef="#br0" timeOffset="200319.5326">24720 16492 2854 0,'0'0'156'0,"0"0"-3"15,0 0-7-15,0 0-18 0,0 0-11 0,0 0-37 0,0 0-32 16,0 0-20-16,0 0-9 0,0 0-3 0,0 0-5 15,0 0 9-15,0 0-6 0,40 45 3 0,-33-27 6 16,-1 3-10-16,3 1 7 0,-1 2-9 16,0-2-7-16,2 2 5 0,-3-1-8 0,0 1 6 15,2-2-3-15,-3 0 1 0,-1-1 0 16,0-3-8-16,-3 0 4 0,-1-3 2 0,-1-2 3 0,0-1 3 16,0-3-2-16,-1-2-5 0,-1-3-4 15,-2-1 3-15,3-2 4 0,-1 0 1 16,-1-1 6-16,0 0-3 0,0-4-1 0,1-1-3 0,-4-3-6 15,3-1 5-15,0-3 0 0,-2-2 0 0,3-2 1 16,2-1-11-16,0-5-2 0,0-1 10 16,2-1-4-16,4-1 5 0,1 2 2 15,2-2-14 1,2 1 9-16,3 0-4 16,0 1-3-16,2 0 14 0,-2 1-7 0,3 2 2 0,2 1-2 15,-4 1-7-15,5 5 4 0,1 2 2 0,-2 3 3 0,2 3-1 16,0 1-3-16,-2 4 0 0,1 0-1 0,-2 5-3 0,1 4 7 15,-3 5 1-15,1 2 3 0,-1 5-3 0,-2-1-3 16,-3 2-4-16,1 1 3 0,-4-1 4 16,-1 0 0-16,-1-1 1 0,0-1-4 15,-4 1 3-15,-1-1-7 0,0-1 4 0,-1 1-1 0,-1-1-7 16,-3-5-4-16,-1 0-10 0,0-2-12 0,-1-4-7 0,4 0 4 16,0-3 8-16,-1-3 11 0,3-2 11 0,0 0-2 15,0-5-9-15,0-5-3 0,3-1 1 16,3-3 1-16,1-1 10 0,3 0 2 15,0-4 8-15,1-2-6 0,0 0 1 16,2-2 4-16,2 3-3 16,-3-1 6-16,1 1-4 0,0 4-2 0,-1 0 0 15,0 2 1-15,-1 4 1 0,-1 2 0 0,1 1-2 0,1 3 0 0,2 1-3 16,-1 1 0-16,2 2 1 0,2 0 2 0,0 1 7 0,-2 4-3 16,1 0 2-16,-3 2-7 0,3-1 0 0,-3 3 3 15,4 1-4-15,-3-1 8 0,0 3-1 0,3-3-2 16,2 2 3-16,-1 0-4 15,2-4 0-15,0 0 6 0,-2 0-6 0,2-3 6 16,-1-3-4-16,0-1-4 0,3 0 8 0,-4-3-3 16,4-3 6-16,-1 0-1 0,-1 0 0 0,0-4-3 15,-1-1 0-15,-1 0 0 0,-3 0-1 16,-2-3 4-16,1 1 0 0,-3-1-1 16,1 0 1-16,-1-1-3 0,-1-1 3 0,-3 2 9 0,0 1 2 0,0-1 8 15,-2 5 0-15,-1-1-6 0,-1 2 2 16,-1 3-6-16,-2 2 5 0,0 1 2 15,0 1-5-15,0 1-6 0,-1 0-7 0,-6 3-5 16,-3 4 5-16,-6 3-1 0,-2 7 3 0,-2 1 1 16,-3 4-8-16,4 1 6 0,0 0-3 0,1 0 3 15,3 0 5-15,7 1-5 0,2-2 0 0,4 1-7 0,3 0-1 16,5 1 3-16,6 0 4 16,3 1 5-16,4-1-4 0,5-2 2 0,5-1-6 15,3-2-2-15,2-3 8 0,3-1-3 0,-1-5 3 0,-1-3 0 16,-2-3-5-16,-5-4 3 15,0 0-6-15,-5-9 4 0,1 1 2 0,-3-4-1 0,0 0 1 16,-2-2-6 0,-5 2 2-16,-1-2-3 0,-1 2 4 0,-4 0 1 15,0 3-4-15,0 0-2 0,-4 4-13 0,-2 1-15 0,-2 0-27 0,-3 1-61 0,-6 0-107 16,-1 1-618-16,5 0-972 0</inkml:trace>
  <inkml:trace contextRef="#ctx0" brushRef="#br0" timeOffset="201434.7311">25706 9312 1403 0,'0'0'363'0,"0"0"-55"0,0 0-45 0,0 0-36 15,0 0-18-15,0 0-32 0,0 0-35 16,0 0-20-16,0 0-26 0,0 0-26 0,0 0-23 16,0 0-19-16,0 0-11 0,0 0-6 0,0 0 5 15,0 0 7-15,0 0 6 0,-21 1 6 16,21 31-1-16,-2 3-3 0,0 0-8 16,-1 6 1-16,-1-1-1 0,2 3-5 15,-5 1 5-15,3 2-8 0,-2 1-6 16,1 5-1-16,0-2-9 15,0 0 6-15,-3 1 2 0,3 0 1 0,2-3 3 0,-1-1-6 0,0-3-2 0,1-1-2 0,1-2-2 16,1-1 5-16,-3-2-1 0,2-2 3 16,1-2-4-16,-1-1-1 15,1-1 3-15,-2-2-3 0,2-1 6 0,-2-4-4 16,1-2-2-16,0-2 0 0,0-3-2 16,-1-2 4-16,2-2-1 0,0-2 1 0,0-3 1 15,0-2-4-15,1-2 0 0,0-2-2 0,0-1-2 16,0 1 4-16,0-3-1 0,0 0-2 0,0 0-2 0,0 0-4 15,0 0-2-15,0 0-3 0,-1 0-3 0,1 0-9 16,-3 0-8-16,3 0-10 0,0 0-14 0,-1 0-17 0,1 0-25 0,0 0-40 16,-2 0-65-16,2 0-136 0,0 0-308 15,0 0-810-15</inkml:trace>
  <inkml:trace contextRef="#ctx0" brushRef="#br0" timeOffset="201773.7728">25425 10329 2276 0,'0'0'255'0,"0"0"-45"16,0 0-36-16,0 0-41 0,0 0-19 16,0 0-32-16,0 0-20 0,0 0-5 0,0 0-6 0,0 0-12 15,0 0-4-15,-45 117-4 0,45-94-4 16,0 1-1-16,6 0-7 0,-2-1-1 0,3 1-6 15,-1-1 0-15,2-2-2 0,0 1-1 0,2-4 0 0,0-2-1 16,0-2-1-16,1-2-1 0,1-5 1 16,5 0 5-16,-1-4 2 0,5-3 2 0,4-3 3 15,0-5-7-15,3-5 2 16,2-3-3-16,-1-3-2 0,1-1-1 16,-1-4-2-16,0 0-4 0,-3 1-1 0,2-1 0 0,-3 2 0 15,-4 0 2-15,1 0-3 0,-3 1-2 16,-4 1-2-16,-1 2-7 0,-4 6-2 0,-2-2-6 0,-1 5-9 15,-1-1-8-15,-2 4-15 0,-4-1-31 0,2 1-54 16,-2 2-110-16,0 3-395 0,0-2-1058 0</inkml:trace>
  <inkml:trace contextRef="#ctx0" brushRef="#br0" timeOffset="203076.0699">26139 8685 0 0,'0'0'390'16,"0"0"110"-16,0 0-90 0,0 0-70 0,0 0-61 15,0 0-37-15,0 0-51 0,0 0-12 0,0 0-22 16,0 0-25-16,0 0-4 0,0 0-31 0,70-84-27 16,-70 84-21-16,0 0-19 15,0 0-18-15,0 3-14 0,0 1 3 0,0 3 3 0,0 5 10 16,-2 0 18-16,0 9 5 0,-1 0 7 15,-2 5 5-15,-1 4-4 0,-1 2-2 0,-2-1-4 16,0 3-9-16,-2 1-6 0,0 0-2 16,1 1-6-16,-1-2-2 0,0-2-2 0,3-2-5 15,1-4 2-15,3-1-1 16,1-4-3-16,1-3 0 0,3 0-2 0,-1-5-3 16,0 0 2-16,4-2 1 0,2-3 3 0,3-3 0 0,1 0 0 0,2-3 4 15,4-2 3-15,4 0 2 0,3-1 5 0,4-6-4 16,3-2-4-1,2-1-3-15,0-2-7 0,-1 0 0 0,-1-1-3 16,-2-3 2-16,-1 1-3 0,-4 1-6 16,1-2-10-16,-6 3-15 15,1-2-13-15,-3 2-22 0,-2-1-17 0,-4-1-35 16,0 1-50-16,-4-1-78 0,-4-1-244 0,1 3-684 0,-3 7-147 16</inkml:trace>
  <inkml:trace contextRef="#ctx0" brushRef="#br0" timeOffset="203376.0873">26329 8479 1711 0,'0'0'354'0,"0"0"-32"15,0 0-73-15,0 0-56 16,0 0-31-16,0 0-32 0,0 0-27 0,0 0-23 16,0 0-26-16,0 0-18 0,0 0-14 0,0 0-3 0,0 0-3 15,81-86 1-15,-51 78 3 0,4 1-7 0,0 0-1 16,0 3-3-16,-3 0-7 0,-1 0 1 15,-2 3-1-15,-7 0-3 0,-1 1 6 16,-2 0-4-16,-4 0 1 0,-2 2 0 0,-1 1-5 0,-5 0 2 16,1 0-2-16,-4 0 1 0,2 1-1 0,-2 0-7 15,-1 2-12-15,-1 1-19 0,1 0-15 16,-2 0-28-16,0 0-35 16,0 0-62-16,-2 0-130 0,-2-1-303 0,-1-1-946 15</inkml:trace>
  <inkml:trace contextRef="#ctx0" brushRef="#br0" timeOffset="203642.6625">26215 8886 1429 0,'0'0'969'0,"0"0"-716"0,0 0-86 15,0 0-29-15,0 0-23 0,0 0-13 0,0 0-28 16,0 0-14-16,0 0-12 0,127-65-5 0,-100 55-8 15,3 2-9-15,-1 1-5 0,1 1-3 0,-3 1-3 16,0 1-2-16,-1 2-3 0,-4-1-4 0,0 2-2 16,-2 1 1-16,-1-1-3 0,-3 1 2 0,-1 0 0 15,0 0-4-15,-3 0 3 0,2 3-5 16,-4 1 1-16,1-2 1 0,2 2-2 0,-2-2-5 16,1 1-19-16,-1 0-23 0,-1-2-30 0,3-1-42 15,-2 0-61-15,2 0-112 0,-4-3-283 0,-2 0-859 0</inkml:trace>
  <inkml:trace contextRef="#ctx0" brushRef="#br0" timeOffset="204190.5744">27258 8357 1186 0,'0'0'481'0,"0"0"-136"0,0 0-75 15,0 0-32-15,0 0-32 0,0 0-45 16,0 0-48-16,0 0-40 0,0 0-35 0,0 0-19 0,0 0-13 16,0 0-2-16,0 0 2 0,0 0 4 0,-78 1 5 15,60 15 3-15,5 2 0 0,-1-1-4 0,1 0-2 16,2 2-4-16,5-1 0 0,0-3-1 16,2 2-1-16,2-1-1 0,2-1 0 0,1 1-2 15,-1-2 2-15,6 0 5 0,3-2 2 0,2 2 7 16,0-2 0-16,8 2 1 0,0-1-2 15,2-1-2-15,4 1 0 0,1-2 0 0,0 0-2 16,0 0-4-16,0-1-2 0,-1 0-5 16,-1 1-1-16,-2-2 1 0,-2 1 0 0,-3 0 0 0,-1-2 1 15,-5 1-5-15,0-2 2 0,-2 1 0 16,-4-1-1-16,-1 0 4 16,-3 0-1-16,0-1-3 0,-1 1 1 15,2 0-6-15,-5 1 10 0,-2 0 7 16,-1-1 5-16,-5 1 10 0,-1-1-9 0,-3 1-3 0,-2-1-3 0,0 0-6 15,-5-3 6-15,-2 2-2 0,-2 0-1 0,0 0 1 0,-5 0-6 16,1-2 0-16,-1 0-1 0,1 1-1 0,-1 0 2 16,3 0-1-16,5 0 0 15,1-3-3-15,3 1 1 16,3-1 3-16,2-2-2 0,3 1 8 0,4 0-7 0,1 1-1 0,1-2 1 16,3 1-6-16,-2-1 11 0,3 0 3 0,0 0 4 0,-1 0 6 15,2 0-11-15,0 0-3 0,0 0-3 0,0 0-3 16,0 0 4-16,0 0-2 0,0 0 1 15,0 0-6-15,0 0 0 0,0 0 2 0,0 0-5 16,2 0-3-16,-1 0-27 16,2 0-40-16,1 0-61 0,1 0-179 0,0 0-886 0,-1 0-559 15</inkml:trace>
  <inkml:trace contextRef="#ctx0" brushRef="#br0" timeOffset="205228.1921">27027 11243 0 0,'0'0'0'15,"0"0"0"-15,0 0 0 0,0 0 268 16,0 0 49-16,0 0-15 0,0 0-23 16,0 0-39-16,0 0-41 0,0 0-32 15,0 0-22-15,0 0-13 0,-27 15-11 0,27-15-13 0,0 0-15 0,0 0-17 16,0 0-16-16,0 2-8 16,2-1 1-16,0 0 8 0,1 1 8 0,0 1 2 15,3-1-3-15,0 0-8 0,4 0-4 0,1 0 0 16,5 1-3-16,3-1 1 0,6 0-4 0,5-1-7 15,6 1-6-15,6-2-6 16,7 1-3-16,4-4 0 0,7 1-4 16,3 0-1-16,3 1-7 0,2 1-1 15,0 0-4-15,3 0-2 0,1 0 1 0,1 1-1 16,1-1 1-16,1 0 0 16,-1 0 0-16,-1 0-1 0,-2 2 0 0,-4-1-2 0,0-1-3 0,-4 0-3 0,-2 0-1 15,-4 1-1-15,-4-3 5 0,-3 0 0 0,-4-2 1 16,1 1-1-16,-7 0-2 0,-6 1-1 15,-4-3 3-15,-1 1 0 0,-7 0 3 16,-2-1 0-16,-5 0-1 0,-1 0 1 0,-3 0-2 16,-1-1 2-16,-4 1 1 0,1 2 0 0,-1 1 2 0,-3-2-3 0,-3 4-1 0,0-3-2 0,0 0-4 15,0 3-4-15,0-1-11 16,0-1-11-16,0 2-16 0,0 0-22 0,0 0-21 16,0-1-37-16,0 0-62 0,0 1-120 0,0-1-221 15,0 1-523-15,0 0-196 16</inkml:trace>
  <inkml:trace contextRef="#ctx0" brushRef="#br0" timeOffset="205526.2761">28834 11040 1234 0,'0'0'348'0,"0"0"-85"0,0 0-53 16,0 0-20-16,0 0-16 0,0 0-23 0,0 0-28 0,0 0-20 15,129-14-18-15,-109 23-18 0,0 2-9 0,-3 3-14 16,2 1-11-16,-4 3-2 0,1 0-4 0,-4 1-1 16,1 4 4-16,-5-1-8 0,0 1 0 15,-4 2 3-15,-4 1-3 0,2-1 8 0,-9 2 1 16,-2-2-1-16,-1 3-2 0,-6-3-6 0,1-1-3 16,-4-3-3-16,1-3 1 0,1 0-1 15,-3-2-2-15,0-2-3 0,1-1-7 0,0 0 3 0,1-3-8 16,2 0-7-16,0-3-16 0,3-2-45 15,2-1-64-15,1-2-169 16,2-1-671-16,3 0-741 0</inkml:trace>
  <inkml:trace contextRef="#ctx0" brushRef="#br0" timeOffset="213687.6664">27383 10118 436 0,'0'0'645'0,"0"0"-197"16,0 0-102-16,0 0-31 0,0 0-35 0,0 0-49 15,0 0-58-15,0 0-38 0,0 0-33 16,0 0-20-16,0 0-18 0,0 0-15 0,-4-68-9 0,4 68-17 15,-1 0-11-15,1 0-7 16,-1 2-5-16,-2 3 2 0,2 0 3 16,-2 2 0-16,-1 2 2 0,0 0 2 0,1 3 4 0,-1 0 3 15,2 1 8-15,-2 0 1 0,-1 1-2 16,-1 1 2-16,-1 0-6 0,0 3 1 0,-1 2 3 31,-3 0-3-31,0-1-3 0,-1 5-3 0,0-1-5 16,-1 2-2-16,0 0-2 0,0 3 2 0,3 1 0 15,-4-1 0-15,2 1-1 16,-2-1-1-16,0 0-2 0,2 2-1 16,-4-2 1-16,5 2 1 0,-6-2 0 0,5-2 0 15,-3-1 2-15,2-2-3 0,2-1 0 0,0-3 0 16,2 0 1-16,1-2-2 0,-1-2-2 16,4 0 1-16,0-4-3 0,0 0 3 0,2-2 2 0,1-2 1 15,-1-1-1-15,1-1 0 0,1-1-1 0,-3 0-1 0,3-2 3 0,2 1 0 0,-2-2 1 0,1 0 1 16,0-1-2-16,-1 0 3 0,1 0 2 0,-2 0 0 0,1 0 1 15,0 0-7-15,1 0-6 0,-1 0-5 0,-2-1-3 0,1-1-4 16,-2-1-5-16,0-1-6 0,2 1-9 16,-2-1-17-16,1-1-26 0,0-1-41 0,0 2-67 15,1-1-142-15,2 2-546 0,0 0-813 16</inkml:trace>
  <inkml:trace contextRef="#ctx0" brushRef="#br0" timeOffset="214170.0182">26895 10537 1421 0,'0'0'450'0,"0"0"-138"15,0 0-102-15,0 0-42 0,0 0-45 0,0 0-35 0,0 0-28 16,0 0-16-16,0 0-6 0,0 0 4 0,0 0 2 16,0 0 3-16,0 0 1 0,38 62-2 15,-35-40 3-15,-2 1-2 0,0 2-3 0,-1 2-4 16,0 0-9-16,1 3-5 0,-3 1-5 16,-2 2-3-16,-3 0-5 0,3-3-2 15,-2 0-1-15,0-4-3 0,2-2-1 0,0-3-2 16,-1-4-3-16,3-1 5 0,2-1-6 15,0-2 4-15,0-3 2 0,0-2-1 0,5-1 8 16,1-1-1-16,3-1 3 0,-1-3 3 16,5-2-3-16,0 0 5 0,6-1-2 0,2-4-2 0,7-3-4 15,0-1-3-15,4-2-1 0,-1-1-4 0,0 1 8 16,1-1-8-16,1 1 0 0,-4 4 4 16,-1-1-10-16,-1 3 4 0,-3-1-1 0,-7 3-2 0,-2-1 4 0,-5 2-2 15,-3 1-1-15,-3-1 0 0,-3 1-6 16,-1 1-4-16,0 0-12 0,0-1-15 15,0 1-20-15,-1 0-30 0,-2-2-41 16,-2 2-81-16,1-3-200 16,-1 2-723-16,2 0-453 0</inkml:trace>
  <inkml:trace contextRef="#ctx0" brushRef="#br0" timeOffset="215108.1897">27704 9618 0 0,'0'0'0'16,"0"0"302"-16,0 0 112 0,0 0-57 0,0 0-59 15,0 0-40-15,0 0-28 0,0 0-18 0,0 0-15 16,0 0-21-16,0 0-23 0,0 0-23 0,0 0-24 16,0 0-11-16,47-94-14 0,-44 91-9 15,-2 1-4-15,1 2-9 0,-2 0-11 0,0 0-11 16,0 0-18-16,0 0-8 0,0 0-7 0,0 0-2 16,0 2-2-16,-2 3 2 0,0 2 1 0,-1 2 0 15,0 2 5-15,-3 1-2 0,1 2 3 0,-2 0 1 16,2 3-2-16,0-2 3 0,-3 2-3 15,2 1-1-15,-1-2 1 0,-1 3 0 16,1-1 0-16,-2 3 1 0,1 0 2 16,-2 2 2-16,-2 1 1 0,0-1-2 0,-3 3-3 15,0 1-3-15,-1-2-1 0,-3 2 0 0,4-5 0 16,-1 0-2-16,2-2 1 0,2-3 2 0,2 1-3 0,1-4 2 16,2 0-4-16,3-3-2 0,0-1 3 0,3-3-3 15,1 0 1-15,0-1 3 0,2-1-6 0,4-1 6 16,-1 0 3-16,2-1-1 0,2 1 3 15,2-2 1-15,1 2-1 0,6-4 0 0,3 1 2 16,4-1-2-16,1 0 1 0,4-1-4 16,-3-3-1-16,2 1 0 0,-2-2-4 0,0 1 3 0,-3 1 3 15,0-1-6-15,-5 1 4 0,-1-1 0 0,-1 2-4 16,-5 0 6-16,-3-1-2 0,-3 2 1 16,-1 0 2-16,-4 0-1 0,0 1 1 0,0 0 1 15,-1 0 3-15,0 0 0 0,0 0 2 0,0 0 0 16,0 0-2-16,0 0 4 0,0 0-6 0,0 0-3 15,0 0 3-15,0 0-7 0,0-1 5 16,0 1 1-16,0-1-6 16,0-2 7-16,0 2-7 15,-1-1-1-15,0 0 0 0,0-1-11 0,0 0-7 16,-4 0-18-16,1-1-26 0,3 1-31 0,-4-2-56 16,1 1-96-16,2 1-290 15,-1 0-868-15</inkml:trace>
  <inkml:trace contextRef="#ctx0" brushRef="#br0" timeOffset="215552.8102">28268 9642 1265 0,'0'0'434'0,"0"0"-73"0,0 0-56 0,0 0-67 16,0 0-60-16,0 0-48 0,0 0-34 0,0 0-25 15,0 0-19-15,0 0-17 0,0 0-11 16,0 0-9-16,0 0 0 0,0 0-1 0,-53-10 0 16,44 20 5-16,-1 1-6 0,-1 0 0 15,2 3 1-15,-1 0-5 0,3 1 5 0,1-1-6 16,-1 0-2-16,5 1 3 0,1 0-7 16,1 1 3-16,0-3 1 0,0 3-1 0,4-4 6 15,4 3 0-15,3-1 2 16,1 2 1-16,6 0 1 0,0-2-1 0,3-3-2 0,2 2 4 15,-2-2-4-15,6-1 0 0,-5 0-1 0,-2-2-7 16,1 1 1-16,-6 0-3 16,-1-2-1-16,-4 0 3 0,0 1-6 0,-3-1 3 0,-2-1-1 0,-3 0-2 15,-2 1 6-15,0 0 2 0,2 2 3 0,-6 0 7 16,-4 0 1-16,0 1 1 0,-5-1-1 16,1 2 0-16,-4-2-3 0,-2-1 0 15,-3 0 0-15,0 0-3 0,0-2 1 0,-3 1-2 0,2-3 0 16,-3 2 1-16,1-3-5 0,1 0 1 15,-1 0-3-15,3-2-2 0,5 0 5 0,-1-2-1 16,6 2-1-16,3-1 0 16,5 0-12-16,-1 0-14 0,4 0-34 0,0-1-58 15,0 0-82-15,5-2-213 0,0 2-864 0,0 0-423 16</inkml:trace>
  <inkml:trace contextRef="#ctx0" brushRef="#br0" timeOffset="226883.0332">28094 9508 0 0,'0'0'0'16,"0"0"0"-16,0 0 0 0,0 0 77 15,0 0 227-15,0 0-6 0,0 0 1 0,0 0-7 16,0 0-22-16,0 0-25 0,0 0-33 0,0 0-35 15,-18-23-22-15,17 21-18 0,1 1-15 0,-1 0-10 16,1 1-11-16,-1-1-10 0,1 1-11 16,0 0-11-16,0 0-18 0,0 0-6 0,0 0-6 15,0 0-6-15,0 0 2 0,0 0-10 0,2 0-2 16,-1 0 0-16,6-1-2 0,2 0 7 16,3-3 4-16,3 1-1 0,3-2 1 0,4 0-8 15,4 1-4-15,0-2-5 0,1 0-4 0,2 1 1 16,-3 2-3-16,0-2 0 0,-3 2-5 0,-4 2-2 15,-1-1-2-15,-3 2-2 0,-4-1 1 16,0 1 0-16,-3 0 2 0,-2 0 2 0,-2 0-3 16,0 0 4-16,-2 0-3 15,-2 1-2-15,0-1 4 0,0 0-6 0,0 2 3 0,0-2 1 0,0 0 1 16,0 0 0-16,0 0 2 0,0 0-1 16,0 0 0-16,0 0-1 0,0 0-5 0,-1 0-3 0,0 1-7 15,-2 2-15-15,2-1-16 0,-3 3-29 16,2 0-47-16,-4 1-77 0,2 2-182 15,-2-1-575-15,3-4-701 0</inkml:trace>
  <inkml:trace contextRef="#ctx0" brushRef="#br0" timeOffset="227250.558">27780 9945 2102 0,'0'0'153'0,"0"0"20"0,0 0 4 16,0 0-7-16,0 0-10 0,0 0-48 0,0 0-33 15,0 0-20-15,0 0-15 0,0 0-6 16,0 0-8-16,0 0-4 0,0 0-4 0,122-37-2 16,-93 31-2-16,-2 1-6 0,0-2-2 15,2 3-5-15,-5-3-1 0,2 3 1 0,-3-2 1 0,-1 1 1 16,-4 2-3-16,0 0-1 0,-4 1-2 15,-1 0 1-15,-4-1 0 0,-2 2 2 0,1-1 1 16,-5 3 1-16,2-1-3 0,-4 0 1 16,0-1 1-16,-1 1 0 0,0 0 4 0,0-1-1 15,0 1-3-15,-1-2-4 0,1 1-10 0,1-1-12 0,0 0-24 16,0-1-41-16,3-2-67 16,0 2-117-16,1-2-255 0,-1 2-584 0,-1 0-172 0</inkml:trace>
  <inkml:trace contextRef="#ctx0" brushRef="#br0" timeOffset="227680.0109">28521 9800 1150 0,'0'0'457'0,"0"0"-119"0,0 0-48 16,0 0-41-16,0 0-34 0,0 0-41 0,0 0-36 0,0 0-30 15,0 0-33-15,0 0-20 16,0 0-12-16,0 0-6 0,0 0-6 0,0 0 3 0,1-5-7 16,-2 12 2-16,-1 3 0 0,-4 4 2 0,3 2 5 15,-3 5-2-15,1 0-1 0,-2 3-3 16,3 1-8-16,-3 0-2 0,1 4-1 0,-1 1-3 15,-1 3-1-15,0 1-4 0,2 3-1 16,-2 0-1-16,0 1 0 0,2-3-3 16,1 0 1-16,-3-2 8 0,5-2-11 0,-2-1 5 15,1-2-4-15,0-3-6 0,-1-1 10 0,3-3-2 16,-4-1 1-16,2-2 0 0,-1-4-6 0,1-1 2 16,3-2-3-16,-1-2-1 0,-1-2 5 0,0-1-3 15,2-2 2-15,0-1 0 0,1-2 1 0,-1-1 4 16,1 0 2-16,0 0 4 0,0 0-8 0,0 0-3 15,-2 0-5-15,2-1-10 0,-1-2-2 16,0-2-11-16,-2-2-16 0,1-1-13 0,2-2-39 16,-2-2-48-16,2-2-76 0,0-1-168 0,0 4-760 15,2 2-570-15</inkml:trace>
  <inkml:trace contextRef="#ctx0" brushRef="#br0">28511 9849 1948 0,'0'0'328'0,"0"0"-68"0,0 0-32 0,0 0-55 0,0 0-31 15,0 0-37-15,0 0-30 0,0 0-18 0,0 0-16 16,0 0-4-16,0 0-4 0,0 0-2 0,0 0 3 15,0 0-6-15,5-43 1 0,0 40 2 16,3 1-3-16,0 0 3 16,-1-1-6-16,3 0-4 0,3 0-2 0,-3 0-6 15,3-2 6-15,0 2 0 0,4-1-1 0,0-1-2 0,0 0-6 0</inkml:trace>
  <inkml:trace contextRef="#ctx0" brushRef="#br0" timeOffset="233340.2037">28608 9864 0 0,'0'0'0'0,"0"0"277"0,0 0 202 0,0 0-24 0,0 0-57 0,0 0-63 0,0 0-64 0,0 0-39 0,6-119-36 0,-5 114-24 0,-1-1-24 16,2 4-29-16,-4-1-23 0,2 3-24 16,2 0-18-16,-2 0-22 0,0 0-11 0,1 2-8 0,1 3-7 15,-1 3 10-15,-1 6 6 0,0 4 7 0,0 2 9 16,1 7-1-16,-1 4-1 0,-4 2-3 15,-2 5-8-15,-3 2 1 0,-2 6-3 16,-4 1-2-16,-2 6-2 0,-1 2-4 0,-3 4-8 0,0-2-4 16,1 1 1-16,-2 2-3 0,2-4 3 15,1 0 4-15,-1-1-3 0,2-6 1 0,1-3 0 16,1-5-5-16,2-5 5 0,-1-2-5 0,3-3 1 16,-1-4 1-16,1-4-5 0,5-2 7 0,-1-4-2 15,1-5 2-15,5-2-3 0,-1-3-2 16,2-3 1-16,-1-3-1 0,2-1 4 0,0 0 2 15,0 0 3-15,0 0 4 0,0-1-1 0,5-6 0 16,0-4-2-16,2-5-6 0,3-6 3 0,3-3-4 16,1-5 1-16,-1-4 1 0,4 0-4 0,-3-7 1 15,2-2 2-15,0-6-5 0,0 0 5 0,0-3-6 16,0-2 0-16,4 1 2 0,-2 1-2 16,0-2 9-16,2 2-1 0,-1 2-1 0,3 0 0 15,-1 4-5-15,0 2-1 0,0 0 0 0,0 6 3 16,-2-1-6-16,3 2 6 0,-1 1 0 15,0 3-3-15,0 0 7 0,0 5-6 0,-2 2 1 16,2 4 0-16,-4 1-6 0,-2 2 4 0,1 3-1 16,-4 2 0-16,-1 3 5 0,0 3-2 0,-1 1-1 15,0 0 2-15,0 1-5 0,0 2-1 16,0-1-2-16,4 2 4 0,-1 0-1 0,1 1 3 16,3 1 2-16,0 1-6 0,-1 0 6 0,4 0-4 15,-1 0 0-15,-3 1 4 0,1 3-6 16,0-2 0-16,-3 0 2 0,3 1-5 0,-3-1 9 0,3 0-1 15,-1 1 0-15,0-1 3 0,1 1-6 16,-3-2 0-16,5 0-2 0,-1 0 4 16,2 0 0-16,1-1 3 0,-4 2 0 0,0-2-3 15,-1 1 2-15,-3 0-4 0,-4 1-1 0,-1-2-4 16,-4 0-15-16,3 3-9 0,-4-1-20 0,-3 2-25 16,0 1-22-16,-1 2-44 0,-8 4-84 0,1-3-296 15,5-2-794-15</inkml:trace>
  <inkml:trace contextRef="#ctx0" brushRef="#br0" timeOffset="233771.2412">28570 10354 2574 0,'0'0'155'0,"0"0"-9"15,0 0 3-15,0 0-4 0,0 0-17 0,0 0-29 16,0 0-38-16,0 0-23 0,0 0-15 0,0 0-3 16,0 0 5-16,0 0 5 0,0 0 3 15,0 0 2-15,0 0-1 0,73 33-3 0,-43-33-3 16,2 1-2-16,6-1-4 0,3-1-2 0,-1-3-7 0,0 1-7 16,1-2 3-16,-3 2-4 0,-1-3 5 15,2 1 2-15,-6 1-8 0,0 0 1 16,-6 0-4-16,-1 1-1 0,-4 0 4 0,-6 2 0 0,0-1 2 15,-6-1 1-15,0 2-5 0,-5 0 1 16,-1 0-1-16,-2 0 4 0,-2 1 1 0,0 0 0 16,0 0 0-16,0 0-6 0,0 0 6 15,0 0-1-15,0 0 0 0,0 0 7 16,0 0-7-16,0 0 0 16,0 0-7-16,-1 0-7 0,1 0 7 15,-1 0-7-15,0 0-6 0,0 0-19 0,-4 0-46 0,3 0-56 16,-7 1-122-16,3 2-809 15,1 0-755-15</inkml:trace>
  <inkml:trace contextRef="#ctx0" brushRef="#br0" timeOffset="234929.9183">25343 13708 0 0,'0'0'0'0,"0"0"0"0,0 0 110 0,0 0 242 0,0 0-28 0,0 0-12 15,0 0-22-15,0 0-19 0,0 0-22 0,0 0-27 16,0 0-24-16,34-126-24 0,-32 118-23 0,-1 0-23 16,0 3-20-16,2 1-14 0,-3 3-18 0,2 0-16 15,-2 1-19-15,0 0-19 16,1 0-13-16,1 0-5 0,-1 5 0 0,6 3 0 15,-1 4 6-15,2 2 5 0,1 3 5 0,3 0 5 0,1 2 1 16,1 0 1-16,-1 2-2 16,5 1-5-16,-4 2-1 15,4 0-2-15,2 3-1 0,1-1 1 16,2 3-5-16,3 0 3 0,-2 1-4 0,5 2 3 16,1-1 0-16,2 1-3 0,2 0 1 15,2 2-6 1,2-1 2-16,1 1 0 0,-1-2-2 0,3 0 2 0,1-1-1 15,-1 1-1-15,2-1-1 0,-2 0-1 0,4 1 1 0,-1-3-8 0,0 0 9 0,1-1-3 0,1-3-3 0,3 0 13 0,-1 0-12 16,2-1 2-16,4-1 2 0,0-2-7 16,0-1 8-16,5-1-2 15,-3-2-1-15,0-1 9 0,0 1-9 16,1-1 3-16,-2-3-3 0,1 0-8 16,1-2 7-16,0 0-4 0,1-1 4 0,-2-1 3 0,1 2-3 15,-5 0 2-15,2-2-5 0,-6 1 2 0,-1-1-1 0,-5 1 0 16,-1-2 6-16,-4 2-5 0,-2-2 1 0,-4 2-4 0,-1-2-3 0,-1-1 6 15,-4 0-3-15,1 0 5 16,-5 1-1-16,1-3-3 0,-2 1 4 0,-2-3-3 0,-1 0 2 16,-3-1 3-16,-3-1-2 0,-1 0 3 0,-3 1-4 15,-4-2 3-15,1 1 1 16,-3-1 2-16,2 0 4 0,-3 0 0 0,0 0 4 0,0 0-3 16,0 0 1-16,0 0 2 0,0 0-5 0,0-1 0 15,0-2-1-15,0 0-10 16,-3 2 2-16,1-4-2 0,-1-1-2 15,2 1-4-15,-1-1-14 0,-3 1-13 0,3 0-23 16,0-1-31-16,-1-1-36 0,-1-1-65 0,3-2-95 16,1 0-268-16,0 2-641 15,0 3-92-15</inkml:trace>
  <inkml:trace contextRef="#ctx0" brushRef="#br0" timeOffset="235260.2367">27920 14511 906 0,'0'0'603'0,"0"0"-275"0,0 0-12 0,0 0 9 16,0 0-52-16,0 0-55 0,0 0-68 0,0 0-54 16,0 0-34-16,0 0-32 0,0 0-9 0,0 0 2 15,0 0 5-15,0 0 12 0,0 0 0 0,-16 45-2 16,36-20-5-16,0-1-8 0,1 3-4 16,-1 2-11-16,-2 0 0 0,2-1-1 0,-6 2-3 0,1 0 5 15,-4 0-1-15,-1 0 0 0,-4 0-5 16,-3 0 0-16,-2-1-1 0,-4-2 2 0,-4 0 4 15,-3-3-2-15,-3-1 3 16,-3-3-4-16,1-2 3 0,-2-1 1 0,-2-1-1 0,-2-4 1 16,-1 0-1-16,-2 1-1 0,-1-4-3 15,-4 1 1-15,0-5-3 0,0 1 4 16,-3-2-3-16,3 0 2 0,0 1 1 0,3-2-6 0,1-2 4 16,4 3-6-16,3-2 1 0,6-1 3 0,2 0-1 15,4 1-5-15,2-2-10 0,4 0-18 16,0 0-26-16,0 0-30 15,5-3-50-15,5-3-100 0,1 2-243 0,-2-1-806 0</inkml:trace>
  <inkml:trace contextRef="#ctx0" brushRef="#br0" timeOffset="235723.4437">29003 14489 2469 0,'0'0'175'0,"0"0"-5"0,0 0 5 16,0 0-15-16,0 0-21 0,0 0-24 15,0 0-39-15,0 0-29 0,0 0-20 0,0 0-8 16,0 0 6-16,0 0 1 0,0 0-1 16,0 0-4-16,-55 92-5 0,44-58 1 0,-1 1 0 0,-1 5-4 15,-2 1-2-15,0 1-3 0,-1 3-7 16,-2 1 8-16,-2-1-1 0,2 0 0 0,-1-1 4 15,0-3-8-15,2-1-2 16,-2-7-2 0,7-3 3-16,0-6-2 0,4-2 4 0,5-3-2 0,0-5-3 15,3-2 1-15,0-2-2 16,0-2 4-16,6-2 6 0,1 0-3 16,5-3 4-16,1 0-1 0,7-2-7 0,5-1 8 0,2 0-1 15,7-1 1-15,1-4 5 0,-2 0-10 0,4 1-1 0,-4-2-3 16,4 0-6-16,-4 0 11 0,1 1-1 15,0 0-1-15,-2-1 2 0,-4 1-9 0,-2-1-1 0,0 1 3 16,-3 1 3-16,-4-1 2 0,0 2-1 0,-4-1-1 0,-1 1-7 0,-3-1 5 16,-3 1 0-16,-2 0 5 15,1 1 7-15,-4-1-10 0,0 1 1 0,0-1-5 0,-2 0-7 16,0-1 7-16,0-1-11 0,-1-2-15 0,0-2-20 16,3-2-45-16,2-2-58 0,0-1-98 0,4-4-217 15,0 2-773-15,0 7-397 0</inkml:trace>
  <inkml:trace contextRef="#ctx0" brushRef="#br0" timeOffset="236053.9732">30042 14527 2322 0,'0'0'274'0,"0"0"-59"16,0 0-25-16,0 0-33 0,0 0-29 0,0 0-31 16,-119-37-13-16,87 41-14 0,-5 6-11 0,4 2-9 15,1 3-13-15,3 1-1 0,6 0-8 16,3 2-3-16,5-1 0 0,7 1-14 0,4 2-4 15,5 0-5-15,2 2 0 0,11 1 4 0,6 1 1 0,4 1 6 16,7 0-2-16,6 1-3 0,3-2-3 16,-4 1 1-16,2-2 1 0,1-1-5 15,-5 1 4-15,1-3-4 0,-3 1-4 0,-8-1 6 16,1-1-4-16,-7-2 2 0,-4-1 3 0,-6-4-6 16,-3-3 2-16,-5-1-1 0,0 0-2 15,-5 0 9-15,-4 2 0 0,-6-2 3 0,-5 0-1 16,-3-2-4-16,-6 2-2 0,-2-2 0 0,-1 0 1 15,-4-1 1-15,-1-2-1 0,-1-3-3 16,-3 0-9-16,2 0-9 0,3 0-18 0,0-5-30 0,3-3-48 16,1-1-133-16,7 1-875 0,11 3-709 0</inkml:trace>
  <inkml:trace contextRef="#ctx0" brushRef="#br0" timeOffset="237899.0537">26838 12832 0 0,'0'0'184'16,"0"0"344"-16,0 0-92 0,0 0-55 0,0 0-67 15,0 0-66-15,0 0-69 0,0 0-46 16,0 0-32-16,0 0-17 0,0 0-12 0,0 0-2 0,0 0-5 15,138-120-9-15,-111 115-2 0,2 3-6 16,2 0-3-16,1 2 0 0,1 0-8 0,-1 1-4 16,3 3-5-16,1 3-3 0,0 1 0 15,5 1-3-15,-1 1-2 0,2 2-6 0,1 0 2 32,0 4-5-32,2-1-1 0,-1 2 3 15,0 1-3-15,5-2 4 0,0 1 1 16,2 1-3-16,-1 1 7 15,1 1-2-15,-2-1 1 0,2 1 4 0,-1 1-10 16,0-1-2-16,-2 2-2 0,0 1-2 0,-1 0 2 0,-2-1 2 0,-2 1 0 0,3-1-1 0,-3-1-1 0,2 0-3 0,-3 0 0 16,2-2 3-16,-3 0-4 0,0-2 4 0,0 0-3 15,0-2-3-15,-1-1 6 0,2-1-1 0,-1-1 2 16,2-1 1-16,-1-2-3 0,-2 0 1 0,-2-2-1 16,2 0-1-16,-1-1 1 0,-3-1-1 0,0-2 1 15,1 0-3-15,-2 0-1 0,2 0-3 16,-2 1 1-16,3-2 3 15,0 0-1-15,-3-1 2 0,3 0-2 0,-4 0-1 16,3 1 0-16,-1-1-1 0,0 1 4 0,3-1 2 0,-4 1-3 0,3-1-1 16,-3-1-1-16,1 0-2 0,4 2 4 15,0-2 1-15,0 0 2 0,1 0 1 16,0 0-3-16,-1 0-1 0,1-2-2 16,-1-1-1-16,1 1 2 15,-2-2 1-15,-2 1-1 0,1 0-2 0,-7-1 3 0,-1 0-3 16,-3-1 4-16,-6 1 3 0,-2-2-3 0,-5 0 3 0,-2-1-1 0,-3 1 3 15,0-1 2-15,-2 2 3 0,-3-1 0 0,-3 1 0 0,0 1-4 16,2-1 0-16,-3 2-2 16,0-1 0-16,0 0-1 0,-3 1 0 0,3 0-1 15,-1 0-4-15,0 0 1 16,-1 3-4-16,1 0 1 0,0-2 2 0,0 2-3 16,-2-1 2-16,3 1-4 0,0 0-3 0,-1 0 4 15,1 0-4-15,-2 0 2 0,2 0-1 0,-3 0-14 0,-2 0-13 0,2 0-14 16,-4 4-20-16,2 1-23 0,-4 1-39 15,1 2-77-15,0-2-166 0,4-2-719 16,0-1-627-16</inkml:trace>
  <inkml:trace contextRef="#ctx0" brushRef="#br0" timeOffset="238556.9658">31384 13098 1101 0,'0'0'715'0,"0"0"-443"0,0 0 16 0,0 0-58 0,0 0-31 0,0 0-18 15,0 0-28-15,0 0-25 0,0 0-33 0,0 0-29 16,0 0-30-16,0 0-20 0,0 0-7 16,0 0-1-16,60-79 10 0,-66 99 7 0,-4 3 6 0,1 5 0 15,2 3-7-15,-8 3-6 16,3 6-4-16,-5 0-4 0,-3 4 1 0,-2 4-3 0,2 0 2 16,-2-1-3-16,1-1 0 15,1-3-5-15,1-2 0 0,5-5 2 0,0-5-3 16,3-5 4-16,4-3-2 0,2-6-3 15,3 0 6-15,2-1-4 0,0-5 4 0,7 1 4 0,4-1-2 16,4-2 6-16,5-1 3 0,9-2-4 0,3-2 4 0,4-1-6 16,4-1-2-16,3-2 0 0,-1 0-3 15,0 0-4-15,0 1 0 0,-1-1 0 16,-2 0-2-16,0-2 3 0,-6-1 1 0,-3 0-2 0,-1-1 5 16,-7 1-5-16,-1-2 0 0,-2 2 2 0,-8-2-5 15,-3 0 9-15,0 1 0 0,-4-1-1 16,-3 1 7-16,3-1-9 15,-4 0 2-15,0 1 0 0,0 1-5 0,0-3 0 16,0 1-2-16,-4-1-1 0,2 1-3 0,-6-1-7 0,4 1-15 0,-3-2-24 16,0 0-26-16,1 1-49 0,-2-4-82 0,5 4-223 15,1 3-937-15</inkml:trace>
  <inkml:trace contextRef="#ctx0" brushRef="#br0" timeOffset="238839.2247">32301 13218 2088 0,'0'0'451'0,"0"0"-216"0,0 0-4 0,0 0-41 15,0 0-39-15,0 0-24 0,0 0-49 0,0 0-24 16,0 0-27-16,0 0-18 0,0 0 4 0,0 0 0 16,0 0 7-16,-3 40 4 0,2-13 0 15,-1 4 3-15,-1 1-7 0,-1 3 0 0,-2 3-6 16,0 0-5-16,-1 1 1 0,-3-2-9 15,1-1 5-15,0-5-1 0,0-3-3 0,3-5 12 16,-2 0-10-16,0-3 0 0,1-1 2 16,0-5-9-1,0 0 6-15,0-4-2 0,3-1-3 0,-1-2-7 0,1-1-7 16,0-3-13-16,-2 1-14 0,4-3-12 0,0-1-17 0,1 0-36 0,-1-3-64 16,2-5-151-16,0 1-629 15,0 3-772-15</inkml:trace>
  <inkml:trace contextRef="#ctx0" brushRef="#br0" timeOffset="239159.4445">32392 13139 1462 0,'0'0'362'0,"0"0"-18"0,0 0-47 0,0 0-44 16,0 0-48-16,0 0-41 0,0 0-32 0,0 0-30 15,0 0-19-15,0 0-19 0,-1-116-19 0,11 110-7 16,2 0-6-16,5 2-2 0,3-1-2 0,2 1-4 15,6 1-2-15,-1 1-3 16,4 0 3-16,3 1-9 0,-1 2-2 0,-1-1 2 0,5 0-13 16,-5 0 9-16,-1 2-1 0,0-1-6 15,-2 0 7-15,1 1-5 0,-5 1 18 0,-1-1 0 16,-6 0-8-16,-3 1 2 0,1-1-18 0,0 1-2 16,2 0 5-16,-3 0 1 0,3 1 0 0,-5-2-3 15,1 1 8-15,-4 0-10 0,-3-3-1 0,0 3-1 16,-4-2-18-1,0 0-6-15,-3 1-11 0,0-1-19 0,0 0-6 0,-5 1-29 0,1 0-38 16,-3 2-52-16,-3 0-108 0,0 1-219 0,1-2-629 16,4 0-155-16</inkml:trace>
  <inkml:trace contextRef="#ctx0" brushRef="#br0" timeOffset="239531.2956">32462 13450 1282 0,'0'0'223'0,"0"0"42"15,0 0 3-15,0 0-24 0,0 0-31 16,0 0-41-16,0 0-25 0,0 0-13 0,0 0-11 0,0 0-6 16,0 0-21-16,0 0-14 0,0 0-15 15,0 0-16-15,110 45-8 0,-82-45-9 0,4 0-9 16,1 0 0-16,2-1-5 0,2 1-2 15,0-1-3-15,-2 1-5 0,-2 0-1 0,-3-2 15 16,-4 4 0-16,-4-4-1 0,-3 2 4 16,-3-1-14-16,3 1-3 15,-1 0 3-15,0-1-2 0,-2 0-3 0,-1 0 5 16,-3-1-6-16,-2 0 1 0,-4 1 1 16,-2-1-2-16,0 1 10 0,-1-1-3 0,-1 1 1 0,-2 0-1 0,0 1-9 15,0-1 3-15,0 0-3 0,0 1-1 0,0-1-1 16,0 0-4-16,-1-1 1 0,-1 1-7 15,-3 1-5-15,3-2-14 0,-1 1-22 16,-3 1-26-16,-2 0-49 0,1 0-90 0,0 0-335 0,2 0-1201 0</inkml:trace>
  <inkml:trace contextRef="#ctx0" brushRef="#br0" timeOffset="241542.5114">26908 8126 202 0,'0'0'254'0,"0"0"-53"16,0 0-23-16,0 0-1 0,0 0 10 0,0 0-20 15,0 0-17-15,0 0-29 0,0 0-23 0,0 0-11 0,0 0-14 16,0 0-4-16,2-94 3 0,-2 82 2 15,0 0-1-15,0 0-3 0,0-2-10 16,-3-2-7-16,2 1-8 16,1-4-4-16,0 0 2 0,-1 0-4 0,1-1-1 0,-2-3 3 0,2 3-5 15,-1-5 1-15,-1 1-1 0,2 0-4 0,-1-3-5 0,1 0-2 32,-3-1-4-32,3-2-5 0,-1-1 0 0,-1 0-4 15,1-1 1-15,-1 0 1 16,0 0-4-16,1-2 4 0,-1-2-1 0,0-1-5 15,0 2 3-15,-1-3-3 0,1-2-2 16,1 0 4-16,-4 1 0 0,1-3-4 16,3-1 5-16,-3-3-3 0,2 1 4 0,-2-3 2 0,1-3-3 15,1 1-1-15,-2-1-1 0,1-2-4 16,-1 2 1-16,0-2-1 0,0-1-4 16,-1 1 1-16,0-2-2 0,-1 2 1 0,-3-2 3 0,3 0 1 15,-3 1-2-15,0-2 2 0,0 0-3 0,-1 0 1 16,0-1 0-16,-3 2-3 0,3 0 1 15,-1-2 1-15,-1 1-1 0,0-1 4 16,0 0-4-16,1 2-1 0,1-2 1 0,-1 0-5 16,-1 2 4-16,1-4 1 0,0 4 0 0,2 0 4 0,-2-1-4 0,0 1 0 15,2 0 1-15,-1 1 2 0,-2-1-1 0,3 0-1 0,-1 0 0 0,-1 2-4 0,0-1 4 16,2-1 2-16,-3 1-1 0,0 2 7 0,2 2-3 16,-2 0 1-16,2 3-3 0,-1-1-2 0,1 1 2 15,1 4-1-15,0-3 0 0,2 2-1 0,-1 4-1 16,2-1 1-16,0 2 1 0,0 2-2 0,0 2 0 15,0-1-2-15,-1 4 0 16,2 0 0-16,0 1 0 0,-2 1 2 0,3 3-1 16,-1 4 0-16,0 0 0 0,1 1-1 0,0 3 1 15,2 1-1-15,-2 1 0 0,2 4 1 0,-1 1-1 0,2 2 0 16,0 1 1-16,-1 0 0 0,0 4 0 16,1 1 2-16,0 2 0 0,1 1 0 15,-2 1-2-15,2 0-8 0,-1 0-2 0,1 0-5 0,0 0-4 16,-1 2 0-16,1 4 2 0,0 4 2 15,-2 4 8 1,1 7 6-16,0 3 1 16,-3 4 3-16,-2 3-1 0,1 2 0 0,-1 3-1 0,-2-1-2 0,-2 3 3 0,2 0-2 0,-4-3 1 0,2 0 1 15,2-7-1-15,-1 0 0 0,3-6 1 0,-2-4-2 16,2-5 2-16,4-5 2 16,-1-3 0-16,2-1 4 0,0-3 5 0,1-1 5 0,0 0 5 15,0 0 2-15,0-6-12 0,0-5-11 16,0-4-10-16,3-5-8 0,0-4 4 0,1-5 2 15,3-1 3-15,2-8 2 0,1-3 1 0,2-4 1 16,2-2 2-16,2-5-2 0,-1 2 2 0,1 2 0 0,-1 3 0 16,-1 7 2-1,1 7 0-15,-3 4-1 0,2 5 3 0,0 5 2 0,-1 1-3 16,2 2 2-16,3 2 1 0,-3 5-4 0,2 3 1 16,1 4 0-16,-2 0-3 0,4 9 2 0,-2 5 2 15,5 3-1-15,2 4 2 0,0 2-3 16,1 3-1-16,4 2 1 0,2 0-2 0,3 1 2 15,-2 2 1-15,2-1-3 0,1 0 1 16,1-3-4-16,0 1-16 0,4-1-47 0,-1-1-110 16,-10-8-255-16,-10-6-1001 0</inkml:trace>
  <inkml:trace contextRef="#ctx0" brushRef="#br0" timeOffset="242688.1269">21747 2599 0 0,'0'0'0'0,"0"0"381"0,0 0 167 0,0 0-63 0,0 0-64 0,0 0-66 0,0 0-58 0,0 0-59 16,-8-119-45-16,8 116-46 0,0-1-32 16,0 4-31-16,0 0-29 0,0 0-19 0,0 0-21 15,0 2-9-15,0 4-6 0,1 5 0 16,-1 4 6-16,0 6 4 0,0 5 3 0,1 5 1 16,-1 4-1-16,0 2 0 0,1 5-1 0,-1 5-1 15,1 5 1 16,-2 3-2-31,-4 5-2 0,1 0 4 0,1 2-4 0,-4-2-1 0,6-2 0 16,0-6-14 0,1-4-14-16,1-8-14 15,-1-8-22-15,6-3-13 0,-1-5-29 0,1-3-36 0,-2-4-62 0,4-6-171 16,-5-4-375-16,0-3-725 0</inkml:trace>
  <inkml:trace contextRef="#ctx0" brushRef="#br0" timeOffset="243002.9924">21760 2976 1522 0,'0'0'312'0,"0"0"-32"0,0 0-135 16,0 0-68-16,0 0-13 0,0 0-12 16,0 0 11-16,0 0 13 0,0 0 14 0,0 0-9 0,0 0-14 15,119-7-15-15,-84 2-11 0,-1-3-9 16,4-3-3-16,-3 2 0 0,1-4-9 0,-5 0-4 16,-2 1 0-16,-6-3-4 0,1-1 12 0,-6-1 8 15,1 0-2-15,-1 0 6 0,-5-3-6 0,1 2 8 16,-6-1 6-16,-1 2 0 0,0 0 12 15,-6 4-4-15,1 1-4 0,-2 1-3 16,0 5-9-16,0 1 1 16,0 2-4-16,0 1-5 0,0 2-9 15,0 0-14-15,0 0-9 0,0 0-10 0,0 2-8 16,1 4 5-16,2 2 4 0,1 8 5 16,3 4 10-16,-1 4-2 0,3 5 2 15,0 2-2-15,0 4 1 0,-4 1 2 0,3 3-1 0,-2 0 1 16,0 1-1-16,1-3-3 0,2-1-5 0,0-3-11 0,1-3-22 0,2-5-32 15,-1-2-37-15,1-4-42 0,3-3-53 0,0-7-164 0,-1-3-654 16,-7-4-630-16</inkml:trace>
  <inkml:trace contextRef="#ctx0" brushRef="#br0" timeOffset="243339.3157">22797 2702 1982 0,'0'0'425'0,"0"0"-99"16,0 0-109-16,0 0-72 0,0 0-40 0,0 0-51 15,0 0-24-15,0 0-6 0,0 0-5 16,0 0-2-16,-116 86 0 0,103-58-7 0,4 0 0 16,4 3-1-16,4 3-3 0,1-2-1 0,1 1 0 15,2-1 0-15,6-2-2 0,2-3 3 0,6-5-3 16,-1-4-1-16,4-4 0 0,4-4-4 16,-1-4 6-16,-2-2 1 0,1-4 1 0,-1-2 7 15,-2-6-2-15,1-2 2 0,-4-6 2 16,-3 1-1-16,-3-4 4 0,-3 1-1 0,-2-3-2 15,-3-1 1-15,-1-2-4 0,-2 0-4 0,1-1 1 16,-3-1-4-16,-6 0-1 0,-1-2-1 0,0 3-5 16,-3 0-5-16,-4 3 3 0,-1 0 0 15,0 2-3-15,-1 2 3 0,-5 3-11 16,3 3-9-16,5 3-8 0,-2 4-24 0,5 1-26 0,3 4-49 16,2 0-88-16,2 4-151 0,5 0-350 0,1 0-708 0</inkml:trace>
  <inkml:trace contextRef="#ctx0" brushRef="#br0" timeOffset="244162.5985">23181 2657 1999 0,'0'0'355'0,"0"0"-33"16,0 0-96-16,0 0-56 0,0 0-42 16,0 0-46-16,0 0-33 0,0 0-22 0,0 0-7 15,0 0-19-15,0 0 3 0,0 0 1 0,0 0 0 16,0 0 10-16,-35 82-7 0,35-61-1 15,0-1 4-15,7 0-7 0,3 0-1 0,3-1 3 0,2 0-5 16,1-2 4-16,3-2 3 0,3-2-1 16,-1-3-1-16,-2-3-5 0,1 0-6 0,-2-6-4 15,-1-1-1-15,-2 0 2 0,-2-1 5 16,3-7 2-16,-4-2-1 0,0-3 3 0,3-3-3 16,-4-2 2-16,0-2 4 0,-1 0-3 0,0-3-2 15,0 1 1-15,1-1-7 0,-2 2 4 0,0 1 2 16,-3 1 2-16,2 3 3 0,-7 2-3 0,3 6 2 15,-3 1 0-15,0 4 0 0,-1 1 0 16,0 2-5-16,0 0-11 0,0 0-20 0,0 4-9 16,0 4 4-16,-1 4 9 0,2 4 21 15,-1 2 12-15,1 5-3 0,1 0-1 0,6-1-3 0,0 2 1 16,-1-2 4-16,6-2 2 0,2 0 4 16,0-5-2-16,1-2-3 15,2-3 0-15,0-4-1 0,-3-3 4 0,4-2 2 16,-2-4 0-16,-3-4 4 0,4-5-1 0,-5 0 1 0,0-1 2 15,1-2 1-15,-3-3-1 0,0-1-1 0,-2-1-1 16,-4-2-6-16,2-2 3 0,2-1-2 16,-5-1 0-16,4-3 3 0,-1-2-5 0,-5-1 1 15,-1-2 1-15,-1-2-4 0,0-1 3 16,-8 2 0-16,-2 0-2 0,-3 3 4 0,-6 3-6 0,-2 4-3 16,-2 2 1-16,-5 6-4 0,-2 4 2 15,-2 0-1-15,-1 5-3 0,-4 4-1 0,-1 1 3 16,3 3 0-16,-4 1 5 0,9 3 3 15,6 2-3-15,5-3-2 0,9 1-2 0,2-1-10 0,8 0 0 16,0 1 2-16,0 2-1 0,9 2 8 16,1 1 2-16,8 1 2 0,5 1 5 0,9-1 1 15,13-1 3-15,0-4 2 0,4-2-3 0,3-2-4 16,0 0 5-16,-1-3 2 0,2-4 1 0,-1-5 3 16,2 0-5-16,-3-3-7 0,0-1-3 0,0 1 1 15,0-3 2-15,-6 0 1 0,2 3 2 16,-7 0 4-16,-7 2-1 15,-4 1 5-15,-6 0 7 0,-3 4-1 0,-2 1 4 0,-6 0-2 0,-2 3-11 16,-4-1 3-16,-3 3 3 0,-2 1 2 0,-1 0 7 16,0 0-1-16,0 0-9 0,0 0-6 15,-1 0-7-15,0 0-1 0,0 0-2 0,0 0 0 0,-1 0 0 16,2 0-1-16,-2 0-7 0,2 1 0 16,-1 1-2-16,0 1 2 15,1 1 6-15,-2 0-5 0,1 0-5 16,0 2-20-16,-1 0-30 0,-1 2-37 15,2 1-63-15,1 2-160 16,-1-3-888-16,0-3-539 0</inkml:trace>
  <inkml:trace contextRef="#ctx0" brushRef="#br0" timeOffset="246041.9823">24401 2358 81 0,'0'0'666'0,"0"0"-120"0,0 0-123 16,0 0-77-16,0 0-42 0,0 0-94 0,0 0-86 0,0 0-64 0,0 0-47 16,0 0-16-16,0 0 1 0,0 0 4 0,-9 2 13 15,12 16 11-15,3 3 5 16,-2 3-1-16,5 1-6 0,-1 4-7 0,0 2-4 0,-2 2-1 16,4 0 4-16,-2-1 0 0,0-4-1 0,0-2 1 15,-2-4-2-15,1-5-3 0,-1-2-1 16,-1-4 2-16,-2-4 0 0,2 0 2 0,-3-3 4 15,-1-3 6-15,0-1 18 0,0 0 17 0,0-2 9 16,4-4-8-16,-1-5-21 0,2-4-18 0,4-2-16 16,0-5 1-16,1 0 0 0,1-4-3 0,-1-3 1 31,-1 1-4-31,1-4 0 0,-2 1 0 0,-2 1-1 16,-2 2 2-16,3 1-2 0,-6 5 0 0,3 4 2 0,-3 4 0 15,0 5 1-15,-1 3-1 0,-1 3-5 0,0 3-12 0,0 0-23 0,1 2-14 16,1 5 2-16,3 2 12 0,0 5 21 15,3 1 17-15,2 2-1 0,5 5 1 0,-4-1 1 0,1 1-4 16,0 2 6-16,3 1 0 0,-1 0 0 16,-2 3 2-16,1-3-3 0,3-1 1 0,-5-5 0 15,5-5-1-15,-4-4 0 16,0-4-3-16,-1-4 0 0,-1-2 0 0,1 0 1 0,-1-7 0 16,5-3-1-16,-1-4 1 0,0-2-1 0,3-5-2 15,-3 0-1-15,2 0-3 16,-5-2 2-16,0-1 1 0,-1 3 3 15,-3-2 2-15,-2 1 1 0,-1 2 0 0,0 5 0 0,-4 1 0 0,1 5-1 16,-1 2 2-16,2 3 0 0,-2 2-2 0,0 1-5 0,0 1-10 16,2 0-15-16,-1 5 1 15,2 3 3-15,1 3 10 0,3 3 15 0,3 3 0 16,-1 0 3-16,0 2 2 0,3 0-1 16,-1-1 3-16,4-1-2 15,-1 0 0-15,0-2 0 0,3-3-1 0,-1-2 2 16,0-2 2-16,1-2-1 0,1-2 0 0,-2-4-1 0,2 1 2 0,0-2 2 15,-2-7 0-15,1-3-2 0,-3-1 1 16,-1-1-2-16,-2-1 1 0,0-2-1 0,-1 0 2 0,-4 0 2 16,1-1 0-16,-3-2 6 0,0 1-2 0,-4 0-2 15,1 2 1-15,-1 0-7 0,0 0-1 16,0 2 1-16,-2 3 2 0,-2 2 4 0,1 3 5 0,2 3 5 16,0 0 4-16,0 3 0 0,0 0-8 15,-1 0-10-15,2 0-12 0,0 0-22 16,0 1-15-16,0 5 5 0,2 4 3 15,-2 1 19-15,0 4 13 0,3 1 0 16,2 1-3-16,4-2 4 0,2 0 2 0,2 0 0 0,2-1 5 0,2 0-3 0,3-2-2 16,2 1 2-16,1-1-4 0,4-5-3 15,2-1-6-15,1-2-13 0,1-3-3 0,2 0-4 16,-2-3-2-16,1-7 9 16,-3 1-1-16,-1-4 3 0,-3-2 2 0,-1 0 6 0,-6 1 2 15,1-1 5-15,-3-1 6 0,-4 1 0 0,-4-2 4 0,0 1 1 16,-1 0-1-16,-3 0 1 15,-1 2 3-15,-3-3-2 0,0 3 5 0,0 1 1 0,0 0 0 16,-2 2 5-16,-2 2-1 0,1 0 4 16,-1 2 6-16,-1 1 2 15,1 2 2-15,0 1-3 0,2-1-2 0,-2 2-12 0,-1 1-6 0,2 0-8 16,-2 0-14-16,0 6-2 0,2 4-2 0,-2 5 4 16,2 0 7-16,1 1 2 15,3 2 3-15,0 1-1 16,7-3 3-16,5 2 2 15,4-3-2-15,5-2 2 0,2-2 2 0,4-3 0 0,0-4 2 16,2-2-6-16,-1-2-1 0,-2-4 0 0,0-4-1 0,-2-3 8 0,-1-3-3 0,-2-2 2 16,0-3-2-16,-2-2 1 0,-2-4 5 0,-1 0-5 15,-2-5 9-15,-1 0-2 0,-1-4 2 16,-1-2-2-16,-2-5-11 0,-1 1 2 0,-1-4-4 16,-3 0 6-16,-2-2 0 0,-3 2-3 15,-2 1 5-15,0 5-8 0,-5 2 8 0,-1 8-1 16,1 2-2-16,0 8 15 0,0 7 3 0,0 1 8 0,3 7 5 15,1 1-12-15,1 2-12 0,1 0-25 16,-1 3-16-16,2 5 4 0,-1 7 2 16,1 7 18-16,0 7 3 0,1 3 6 0,5 6 0 0,1 1 0 15,0 4 4-15,0 2-5 0,1 5 2 0,-4 3 2 16,3 0 2 0,2-1 0-16,-1-7-6 0,4-3-4 0,1-7-2 0,0-9-3 0,2-6 6 0,-3-8-2 15,-2-4 1-15,1-3 1 16,-3-3-3-16,0-2 2 0,-2 0 0 0,4-1 4 15,-3-5 6-15,3-3 1 0,1-3 1 0,1-1-3 16,-1-2-5-16,0 2-1 0,0 2-2 0,-1-2 0 0,1 5 0 16,-2 0-2-1,1 3 1-15,3 2-9 0,0 2 0 16,1 0 0-16,1-1 1 0,-2 2 9 0,-3 0-1 0,1 0 3 0,-2 0 0 0,0-1-2 16,2-1 11-16,2-2 1 0,1 2-4 0,3-4 8 15,-2 0-10-15,4-3 1 16,-1-1 5-16,2-1-2 0,-1 0 0 0,-3-2 1 15,1-1 3-15,0-1-4 0,-4-3 3 0,1-1-7 16,1-1-10-16,-1 1-9 0,1-1-30 0,-4 3-37 16,-2 1-77-16,-2-1-206 0,-2 4-810 0,-1 5-475 0</inkml:trace>
  <inkml:trace contextRef="#ctx0" brushRef="#br0" timeOffset="247870.3775">27545 1780 1759 0,'0'0'114'0,"0"0"-112"0,0 0 37 0,0 0 50 0,0 0 20 0,0 0 4 16,0 0-31-16,0 0-26 0,0 0-23 0,0 0-9 16,0 0-3-16,0 0 7 0,0 0 10 15,0 0 11-15,-8 77 12 0,23-77 2 16,1-5-5-16,5-3-6 0,2-5-13 0,-2-2-5 0,3-2 1 16,-3-2-5-16,-3-3 4 0,-3-1-2 15,-2 0-6-15,-2-3 4 0,-3-1-6 0,-2-2-1 16,-4 0-2-1,-2-1-5-15,0 0-4 0,-2 2-2 16,-4 3 4-16,-2 3-8 0,-4 5 0 16,0 5 3-16,-1 5-7 0,0 3 7 0,-2 3-1 0,2 1-11 15,-6 5 3-15,2 7-8 0,-5 11 0 0,-1 3 6 16,3 4 1-16,-2 4 9 0,3 3-2 0,3 3 0 16,1 3 1-16,5 0-4 0,3 3 2 0,5 0 1 0,3-3-2 15,9-4-1-15,9-1-2 0,1-6-2 0,7-4-2 0,6-4 4 16,5-3-4-16,5-7 2 0,1-5 3 0,7-5-5 15,3-3 5-15,0-2-6 0,-2-6-13 16,0-6 2-16,-3-3-7 0,-6-4-1 0,1-1 9 0,-2-1-5 16,-3-4 3-16,-4-1 2 0,-4-1-1 15,-2-5 5-15,-6 1 0 0,-2-2 3 0,-6 4 3 0,-3-2 2 16,-8 6 8 0,-1 3-5-16,-3 5 9 0,-6 3-5 0,-4 4-1 15,-4 4 4-15,-2 4-8 0,-3 3 8 0,-3 0 0 16,-6 8 0-16,-3 5 5 0,-1 6-4 0,-3 0-1 15,1 5 4-15,4 0-5 0,4 0 1 0,4 3-6 16,8-2-2-16,2 0 2 0,5-2-2 16,5-1 5-16,2-2-5 0,5-2 2 15,9 0-2-15,-1-6-3 0,6-2 1 16,3-2 0-16,6-6 1 0,-1-1 2 0,2-2 3 16,1-6 2-16,-3-3-4 0,-2 0-1 0,-2-3-3 0,-3-3-4 0,-5 0 8 0,2-4 0 15,-4 1 2-15,-2-2 1 0,0 0-1 0,-3 1 1 16,-1 2 1-16,-4 1 2 0,0 3 2 0,-2 3-1 15,-2 3 3-15,1 4-2 16,0 0 1-16,0 2 0 16,-2 2-4-16,0 0-3 0,0 0-11 15,-2 1-7-15,-1 8 2 0,-1 3-3 0,0 3 11 0,-2 0 5 0,3 2-4 0,1 2 9 16,1 0-9-16,3 0 7 0,1-1-3 0,1 0-4 16,6 0 4-16,-1-3-5 0,2 2 6 15,5-4-2-15,-3-1 5 16,0-2-2-16,2-3-3 0,-1-1 3 0,2-3-3 15,-2-1 4-15,3-2 1 0,0-2-6 0,3-6 8 0,-1-1-2 0,2-6-2 16,0-1 7-16,2-1-6 0,2-4-1 0,0 1 0 16,-3-3-7-16,1 0 5 15,0-7-4 1,-1 3 0-16,0-3 2 0,0 0-2 0,-3-1 2 0,0 2 2 0,0 0 1 16,-4 4-4-16,-1 1-2 0,0 4 4 0,-2 2-4 0,-3 4 4 0,1 4 2 15,-3 3-2-15,-1 3 8 0,-2 3-7 0,-2 1-1 16,0 0-4-16,0 1-21 0,0 5 14 15,1 5-3-15,-1 1 5 0,2 6 14 0,4 0-2 16,-3 2 2-16,3 0 1 0,-2 1-2 0,5 0-2 16,0-4 1-16,1 0 1 0,1-3-3 15,0-1 1-15,1-2-1 16,3-1 2-16,-2-3 7 0,0-1-8 0,4-4 3 0,-1 0 1 16,1-2-7-16,4-7 9 0,2-4-2 0,1 0-3 15,-2-2 1-15,0-2-2 0,4-1 1 0,-3-2-2 16,-3-3-1-16,3-2-1 0,0-2-2 0,-2-5 1 0,-2 4 1 15,-2 0 0-15,-1 2 7 0,-4-1-1 16,1-1 2-16,0-4-8 0,1-2-3 16,-2-4-1-16,-2-1-7 15,1-2 16-15,-3 1-6 0,-2 1-1 0,-3 3 8 0,-1 2-6 16,-2 4 8-16,0 3 15 0,0 3-10 0,-1 5 4 16,-1 4-6-16,-3 3-2 0,3 1 2 0,1 5-7 15,-1 1-10-15,-2 3-27 0,2 0 3 0,1 7 2 0,-2 6 11 16,-1 3 22-16,0 6 0 15,-1 6 7-15,2 2-2 0,1 4-5 0,0 2 3 16,2 3-5-16,1-2 5 0,2 1 7 16,11 3-8-16,6 2-6 0,6-4-4 0,4-6-3 0,0-16 3 0,-1-8 7 15,-4-7 4-15,3-2-6 16,-8-1 4-16,1-4 0 0,-3-3 6 16,-5 0 5-16,3-3-12 0,-2-2 14 15,5-3-14-15,-4-4-2 0,3 0 14 0,0-6-18 0,2 1 6 0,-5-3 2 0,2 2-5 16,0-2 3-16,-4 3-4 0,-3 0-3 15,1 3 6-15,-2 5-2 0,-4 0 8 0,0 6 1 16,-3 1 0-16,2 6-11 0,-2 1-19 0,-2 3-22 16,0 0-6-16,0 3 16 15,0 4 21-15,0 4 15 0,0 5 7 16,1 3-11-16,-1 3-6 0,0 5 12 0,1 13-9 0,0 11 13 0,0 13-2 0,4 8-11 16,-3-2 7-16,0-1-7 0,2-1 8 15,-2-1 1-15,0 0 0 0,-1 1 1 0,0-6-1 16,-2 3 2-16,-6-5-2 0,1-3 6 15,-5-5-3-15,-3-6-9 0,2-8 3 0,-2-7-5 16,-1-9 6-16,-4-5 12 0,0-10 6 16,-3-4-1-16,0-3-3 0,-1-2-2 0,0-9-4 0,0-7 1 15,1-3 1-15,6-4-3 16,1-4-3-16,5-2-2 0,-1-6-5 0,8-3-5 0,2 0 0 16,1-5-1-16,11 2 0 0,3 0 4 0,7-3 0 0,6 0-3 15,6-2 1-15,5 0-2 16,5 1 0-16,8 1 2 0,1 2 2 15,-3 4-3-15,-6 5 4 0,-4 7 0 0,-3 2 3 0,0 1 2 0,5 0-7 16,0-3 2-16,4 0-6 0,-2 2 1 16,-2 1 7-16,-3 2-2 0,-4 5-2 15,-3 2 0-15,-4 3 2 16,-6 4-2-16,-7 1 1 0,1 2 2 0,-5 3-10 0,-5 1 4 16,3 1 1-16,-6 1-9 0,0 0 13 0,2 0-21 0,-2 0-22 15,0 3-29-15,-1 2-53 0,4 1-95 16,-4 0-414-16,0-1-966 0</inkml:trace>
  <inkml:trace contextRef="#ctx0" brushRef="#br0" timeOffset="249288.8094">21794 4012 595 0,'0'0'672'0,"0"0"-282"16,0 0-40-16,0 0-75 0,0 0-31 0,0 0-58 0,0 0-45 16,0 0-30-16,0 0-21 15,-132-86-23-15,111 86-19 0,-1 8-17 0,-6 4-10 16,-1 6-7-16,-1 10-4 0,1 1 4 0,-3 5-2 16,4 0-1-16,2 3-4 0,1 0-2 15,4 3 0-15,-1 0 0 0,7 1 1 0,2-2-2 0,5-2-2 16,5-7 0-16,4-3-2 0,5-5-1 31,8-3 2-31,2-6 1 0,6-3 4 16,5-6 6-16,4-3 1 0,1-3 2 0,7-8-2 0,2-5-5 15,0-5-1-15,-1-3-4 0,-2-1-2 0,-4-4-2 16,0 2 0-16,-7-4 0 0,1-1 2 16,-5 0-3-16,-2-4-2 0,-2 1 0 0,0-2-2 15,-7 0 4-15,-2-1 3 0,-3 3 2 0,-4 2 1 0,-3 2 0 0,-1 4 0 16,-5 7 1-16,0 3-1 0,-4 3-2 0,-3 3 2 0,-1 2 0 0,2 3 1 15,-5 3 2-15,3 2-3 0,-5 4-1 16,2 6-2-16,0 3-3 0,-2 5 2 0,0 4-1 16,1 2 1-16,7 5-1 0,1-1 0 0,0 3 1 15,7-1 0-15,-2 2 0 0,5 0-1 0,2-1 1 16,2 0-2-16,3-3 3 16,5-1-2-16,0-4-1 0,4-4 3 15,3-6-1-15,4-3 1 0,-1-4 1 0,1-6 0 0,5 0 0 0,-4-10 2 16,5-3-1-16,1-4-1 0,1-1 2 15,-1-4 0-15,0-1 1 0,-1 1 1 0,-5 0-2 0,3 1-1 16,-5 0-1-16,-3 3-1 0,-1 3-2 16,-4 2 1-16,1 1-2 0,-2 4 2 0,-2 1-2 15,-1 2-2-15,-1 2-4 0,0 3-2 16,-2 0-3-16,3 0 2 0,0 5 5 0,4 3 1 16,-3 1 1-16,2 0 2 0,-1 3 1 0,2-1 2 15,-1 1-1-15,-1-2-1 0,-2 2-2 16,2-3-4-16,-1 0-3 0,3-2-7 0,-3-3-2 15,-1-1 0-15,0-3 7 0,0 0 5 0,0-3 6 0,3-3 0 16,-2-5-2-16,5 0 3 0,-2-5-2 16,6 2 0-16,-1-4 2 0,3-3-2 15,-1-2 2-15,-1 0 0 0,0-3 2 16,-1 1 1-16,-6 1-1 0,4 0-1 16,-5 2-1-16,0 1 0 0,3 4 2 15,-4 1 1-15,0 3 5 0,-3 2 0 0,-4 6 3 0,2 2-2 0,-3 3-7 0,-2 0-6 16,0 0 0-16,6 4 2 15,-4 4 4-15,6 2 4 0,0 4-3 0,1 1 1 16,2-1-4-16,-2 1 4 0,3-1-2 16,1-1-1-16,0-2 4 0,2-2 1 15,-1-3 2-15,5-1 3 0,0-2 1 0,2-2 0 0,-1-1 2 16,5 0 1-16,-3-6-3 0,0-2 1 0,1-1 2 0,-1-1-3 0,-2-3 7 16,0-2-3-16,-4 1 1 0,-4-2-1 15,-1-2-3-15,1 0 3 0,-2-1-1 16,-5 1 2-16,2-2 0 0,-2-1-1 0,-3 1-2 15,-2 1-1-15,-1 2-1 0,0 1-2 0,0 4-2 0,0-1-3 16,0 4-6-16,-2 3-6 0,0-1-14 16,-3 2-22-16,3 3-40 0,0 2-80 0,-4 0-182 15,4 1-719-15,0 1-681 0</inkml:trace>
  <inkml:trace contextRef="#ctx0" brushRef="#br0" timeOffset="251240.6248">24232 3538 1148 0,'0'0'320'0,"0"0"-3"15,0 0-57-15,0 0-13 0,0 0-41 16,0 0-52-16,0 0-36 0,0 0-31 0,0 0-16 16,-122-54-17-16,101 62-17 15,-2 3-15-15,-3 8-5 0,1 3-3 0,-3 2 5 0,-1 4 1 16,7 0-2-16,3 0-3 0,1 0-8 0,8-2-4 15,5-2-7-15,-2 1 5 0,7-3 1 0,0-1 1 16,3-2 6-16,5-4-3 0,6-3 0 0,2-1 3 16,4-4-2-16,7-5 6 0,2-2 0 15,3-2 3-15,0-7 5 0,0-2-7 16,3-2 0-16,-3-3-2 16,-2-1-6-16,-5 0 4 0,3-1 0 0,-5-2-3 0,-4-2 2 15,-1 2-1-15,-5-2 0 0,-1 1 0 0,-3 0-1 0,-3 3-3 16,-2 4 1-16,-4 2 0 0,0 5 2 0,0 1 4 15,0 4-5-15,-4 1-5 0,-2 1-7 16,1 1-10-16,-3 7 1 0,-3 1 1 0,-2 6 6 0,-1 2 6 16,3 3 0-16,1 1 2 0,2-3-3 15,6 3-1-15,2-2 0 0,11 0 3 16,6 0 2-16,6-2-2 0,8-1 1 0,7-4-2 16,5-2-2-16,6-3 2 0,4-5-4 0,1-2-7 0,0 0 1 15,-3-7-11-15,-3-2-1 0,-2-3 3 16,-4-1-6-16,-4-3 16 0,-2-1 1 0,-2 0 5 15,-3-2 10-15,-1-2-5 0,-6-3 4 16,-3 1 0-16,-3-1 1 0,-4 0 1 0,-6-1 0 0,1 1 1 16,-5 3 0-16,-4-1 6 0,0 3-2 15,-1 1 3-15,-5 3 4 0,-3 2-6 16,-3 2 2-16,-3 2-1 0,1 2-4 0,-3 4 7 0,-1 1 0 16,1 0-1-16,-1 2-2 0,0 2-8 15,3 3-5-15,0 3-2 0,3 5-5 16,3 0 2-16,4 3-2 0,3 2 1 0,4-2 0 0,3 3 3 0,8 1 1 15,7 1-1-15,8-3 6 0,7-1-7 16,4-4 0-16,8-5 2 0,0-3-8 16,1-5 7-16,-2 1-5 0,-3-9-5 0,-3 0 6 15,-3-5-8-15,-5-2 4 0,-3-2 2 0,-3-2-2 0,0-4 9 16,-4 0 1-16,-2-3 3 16,-2-3 1-16,-3-3 0 0,0-3 2 0,-3-4-1 0,-1-2 1 15,-2-2-2-15,-4-1 1 0,0 3-1 16,-4-1 0-16,-1 3 4 0,-1 0 0 0,-7 5 6 15,0 4 1-15,-5 5 1 0,2 6 4 0,-1 5-2 16,-1 6 5-16,5 2 2 0,1 3-9 0,0 3-9 16,3 3-12-16,-2 9-5 0,0 4 3 0,-1 8 2 15,3 2 5-15,-2 6-2 16,5 5-1-16,1 0 1 0,1 4-2 0,6 2 6 0,0 0 0 16,2 3 0-16,5 1 6 0,-3-2-6 15,1-1-1-15,0-2-1 0,3-6-10 0,-2-6 3 16,-1-5-8-16,-2-6 1 0,1-5 4 15,-2-5-5-15,-3-3 4 0,-1-5-1 0,-2-1 4 16,2 0 9-16,-1-4 6 0,2-6 5 0,1-1-3 16,-2-3-2-16,3-4-1 0,0-1-3 15,0-1 2-15,2-2-6 0,5-2 2 0,-1-2-2 16,3 2-7-16,-2-2 9 0,1 2-1 0,-2 1 1 0,0 4 5 16,-4 2-6-16,1 4 0 0,-1 4-3 0,-2 0-1 15,0 2 3-15,0 2 1 0,1 3 0 16,0 2 1-16,1 0-4 0,-1 1-1 0,1 5 1 15,1 3 2-15,1 2 1 0,1 0 0 0,3 1 2 16,-2 2-4-16,3 1 4 0,-3-1 0 16,4-1-2-16,-1-1 8 0,0-1-7 15,0-4 3-15,1-1-1 0,0-3-8 16,-1-1 6-16,1-2-3 0,2-2-2 16,-2-5 3-16,1-2-2 0,-4-2 2 0,1-1 1 15,-4-5 1-15,-2 2 0 16,0-3 0-16,-1 1 3 0,-3 1-2 0,-1 0 4 15,1 1-3-15,-2 0 0 0,-2 3 7 0,0 1-8 0,-1 2 4 16,0-1-2-16,1 3-5 0,-1 3 6 0,-1-1-2 0,0 4 0 16,1 0 3-16,-1 1-10 0,0 0-10 0,0 1-7 0,2 5-3 15,0 2 9-15,2 1 10 0,2 3 4 0,1 0 4 16,1 2-2-16,-1 0 1 0,3-1 0 0,0-1 1 16,1 0-2-16,3-3 1 0,0 1 1 0,1-2-3 0,1-2 3 15,2-1 0-15,0-3 0 16,1-2 3-16,-3 0-5 0,1 0 1 0,-3-2-2 15,0-4-1-15,-3 1 0 0,1-3-2 16,-2-2 2-16,0-2 0 0,1 1 1 0,-1 0 0 0,-1-2 1 16,3-1 0-16,-2 0-1 0,2-1 0 0,1 1 0 15,-3 1-3-15,-1 0 6 0,1 0-2 0,-1 2-2 16,0 1 5-16,-2 0-6 0,-1 1 3 16,0 0 1-16,1 1-4 0,-1 0 2 0,1 1 0 15,-2 2 0-15,0-1 5 0,-2 3-3 0,-2 0 1 16,0 2-1-16,-1 1-2 0,0 0 0 0,0 0-3 15,0 0-4-15,0 0-9 0,0 0-14 0,0 0-13 16,0 0-1 0,3 1 11-16,1 2 12 15,2-1 16-15,2 0 11 0,4 1-5 0,4-2 8 0,4-1 0 16,1 0-1-16,6-4 4 0,2-3-3 0,2 0 0 0,1-1 2 0,-2-3-2 0,3-2 1 16,-2 0-1-16,-4-5 0 15,2 0 2-15,-3-2 2 0,-2-1 5 0,1-1 0 0,-4-4 2 16,-4 0-1-16,-3-1 1 0,-4 0 5 0,-4 0-4 15,-2 1 9-15,-4 0 1 0,-2 3-1 16,-2 0 8-16,-4 3-7 0,1 2 1 0,-3 2-3 16,-3 4-13-16,2 1 3 0,-1 4-8 15,2 4-5-15,-2 2-1 0,1 1-10 0,4 5-7 16,-3 6 0-16,0 5-1 0,4 4 3 0,1 5 3 16,2 2 3-16,3 3-4 0,3 4 7 0,4 3 2 15,7 3 0-15,1 2 1 0,6 4-2 16,-1 1 2-16,0 1 0 0,2 0 0 0,-2 0 1 0,-1-2-3 15,-3-3 0-15,-1 0 2 0,0-3-1 16,-3-3 2-16,-4-2-3 0,-2-6 1 16,-2-7 0-16,-4-4-2 15,-3-6 5-15,-5 0 1 0,-2-3 4 0,-2-1 3 0,-3-2-1 16,-2-2 0-16,-2-2-4 0,1-1 1 0,-1-1-3 0,-1 0-1 16,1-5-6-16,2-1-8 0,1-1-13 0,3 1-17 15,2-3-33-15,0-2-58 0,1 0-133 0,4 0-597 16,2 5-813-16</inkml:trace>
  <inkml:trace contextRef="#ctx0" brushRef="#br0" timeOffset="252459.9264">28194 2551 1464 0,'0'0'242'0,"0"0"12"15,0 0-2-15,0 0-31 16,0 0-13-16,0 0-44 0,0 0-34 0,0 0-35 0,0 0-30 16,0 0-26-16,0 0-23 0,0 0-11 0,0 0-2 15,0 0-1-15,-105-14 7 0,79 47 0 16,0 3 2-16,1 1 1 0,-3 1 1 0,3 3-2 15,2 1 0-15,-1 3-3 0,4 4-1 0,1-2 0 16,8-1-1-16,4-1 0 0,9-5-1 16,2-3-1-16,12-7 0 0,8-3-3 0,7-6 5 15,5-5 2-15,8-5 0 0,2-4 7 0,5-5-5 16,1-2-3-16,3-9-2 0,-4-2-8 16,1-3-1-16,-4-2 0 0,-1-2-3 0,-5-2 4 15,-2-1 0-15,-3-4 1 0,1 2 1 0,-6-6 0 16,-3 2 4-16,-2-1-1 0,-5-1 1 0,-4 1-3 15,-5 1 2-15,-2 3 2 0,-8 5 4 16,-2-1 0-16,-1 4-2 0,-2 2-1 0,-4 1-3 0,-5 5 0 16,-1-2-2-16,-2 4 1 0,-4 2-1 15,-3 4 1-15,-5 0 0 0,-2 0-2 0,-2 10 3 16,-3 1-3-16,0 3 1 0,2 4 2 16,3-1-1-16,3 1-1 0,6-1 0 15,5 1-6-15,5-1 3 0,3 3 1 0,5 1-1 0,2-2 2 16,6 1-1-16,4-2-3 0,7-3 3 15,3-2 2-15,3-3-1 0,4-2 4 16,3-2-3-16,5-5 0 0,-1-1 0 0,-3 0-4 0,3-2 2 16,-2-5-1-16,-6-3 0 0,-1 0 2 0,-1-3 1 15,-5-1 1-15,0-1 3 0,-4-5 3 16,1 2 0-16,-4-3-1 0,-1-1-2 16,-3-1-2-16,0 3 3 0,-4 1 1 0,0 1 2 0,-4 1 2 0,-1 2 1 15,0 4-3-15,-3 0-1 0,-4 3-3 16,-1-1-1-16,0 3-2 0,-3 3 1 15,-1 1 0-15,0 2-5 0,-3-2 0 0,0 6-2 16,-5 5 3-16,4 3 0 0,1 2 1 0,0 1 0 16,1 3-4-16,6 1 0 0,4-3 1 0,2 4 2 15,2 0 3-15,2-1 1 16,5 0-1-16,3-4-4 0,3-1-2 0,2-3 1 0,5-3 6 16,0-1 4-16,5-5 3 0,2-2-1 0,0 0-3 0,1-2 2 15,-1-4-1-15,-2-3 0 0,-1 2 4 16,-1-4-9-16,-2 0-1 0,0-1 1 0,0-4-1 15,2 3 6-15,3-2 2 16,-2 0-5-16,-2 4-2 0,-1 2-4 0,-3 2 0 16,-7 4-1-16,0 3 1 0,-2-2 1 0,-2 2-2 15,-3 0-2-15,3 2-2 0,-1 1-2 0,1 4 3 0,1 2 2 16,0 2 1-16,-3 2 1 0,4 2 1 16,-2 0 0-16,-4 2 2 0,3 1 1 15,-3 0 1-15,-1 0 1 0,4-1-2 0,-3-1-2 0,1 0-5 16,1-2 4-16,-3-1 0 0,5-3 3 15,-4-5 3-15,4 0-8 0,0-4 1 0,-1-1 0 16,3 0-1-16,1-3 7 16,5-5 2-16,0-1-4 0,1-1 7 0,-1-1-4 15,2-3-3-15,-1 0 1 0,1-3-1 0,1-1 1 16,-2-1 1-16,1 1-1 0,-2-3-3 0,-1 4 3 16,-2 3-1-16,-1 0 2 0,1 3 6 0,-2 0-6 0,5 4 2 15,-5 2 6-15,0-2 3 0,-1 3 12 0,-2 0 4 16,1-1-5-16,2 2-7 0,1 1-7 0,1-3-5 15,4 1 0-15,-4 0-3 0,5 1-1 16,-3 0-1-16,4-1 0 0,0 2 1 0,-1-2 2 0,1-1 2 16,0-1 4-16,-4 0 5 15,4 0-7-15,-6-1-6 0,4-1-18 16,-5-2-35-16,1 2-34 0,-2 0-74 16,-3-3-225-16,-4 2-875 0,-2 3-430 0</inkml:trace>
  <inkml:trace contextRef="#ctx0" brushRef="#br0" timeOffset="253202.1479">21752 5395 1540 0,'0'0'548'0,"0"0"-479"0,0 0 19 0,1-143 9 0,16 94 13 16,-2-6 22-16,6-1-19 0,6-4-12 0,-3-1-15 16,4-2-22-16,2 0-16 0,-3-3-12 15,-2 3-1-15,-1 4-3 16,-6 11 1-16,-3 7 2 0,-8 14-3 0,-2 8 9 16,-4 8 5-16,-1 4-1 0,-1 6-9 0,-6 1-24 0,1 6-25 15,-8 6-8-15,-4 10-5 0,-5 8 9 0,0 7 12 16,-6 5 1-16,1 4 4 0,5 1-1 0,1-1-2 15,6-1-2-15,4 3 3 0,10 0-1 0,2 1 1 16,3 1 2-16,14-2-2 0,5-6-1 16,8-4 0-16,5-6-2 0,5-3 3 0,4-5 2 0,2-3 0 15,0-4 1-15,-3 0-1 0,-3-3 0 16,-8-2-1-16,-3 0-1 0,-7-1 0 16,-5-2-1-16,-4-1-1 0,-6-1 0 15,-5-1-1-15,0 0-1 0,-2-1 4 0,-1 1 6 16,-7 1 6-16,-3 0 5 0,-4 0 1 15,-5 0-2-15,-3-2-4 0,-3 4-3 0,-3-1-1 0,-2 1-3 16,-3 0 2-16,-3 0 0 0,-3-2 0 0,6-1-3 0,-2-3 2 16,4 0 0-16,5-2-4 0,2-1-2 0,4-1-9 15,2-4-19-15,7-4-39 0,3-4-67 16,4-6-129-16,5-6-303 0,3 4-569 0,0 4 11 0</inkml:trace>
  <inkml:trace contextRef="#ctx0" brushRef="#br0" timeOffset="253467.5023">22643 4547 1723 0,'0'0'306'0,"0"0"28"0,0 0-77 0,0 0-30 0,0 0-29 16,0 0-62-16,0 0-46 0,0 0-40 0,0 0-27 16,0 0-20-16,0 0-12 0,0 0 0 0,0 0 8 15,0 0 9-15,22 53 9 0,-20-21 0 16,4 4-4-16,-2 1-2 0,3 3-4 0,-1 1-2 15,2 3 2-15,1 1 0 0,0 6 1 0,-5 2 4 16,4 3-3-16,-5 3-5 0,1-3-18 16,-1-2-28-16,-1-6-23 0,4-7-29 0,-4-7-19 15,0-6-32-15,-2-5-71 16,0-4-156-16,0-6-368 0,0-6-703 0</inkml:trace>
  <inkml:trace contextRef="#ctx0" brushRef="#br0" timeOffset="254664.349">22461 5123 1170 0,'0'0'310'0,"0"0"-136"16,0 0-7-16,0 0 2 0,0 0 19 0,0 0-31 0,135-112-37 16,-98 95-29-16,5-1-18 0,3-1-13 0,4 1-12 15,2-1-9-15,0 1-8 0,-1-3-4 0,1 4-5 16,-1-1-1-16,-3 2-5 0,-6-2-3 15,-4 4-2-15,-2 1-2 0,-9 1 0 16,-2 2 1-16,-8 2 0 0,-2 2 3 0,-7 3 7 16,-3 3 22-16,-3 0 18 0,-1 0 14 0,0 0-1 15,-1 0-20-15,-4 2-20 0,1 2-15 0,-4 2-8 16,-4 4-5-16,-6 4 0 0,-3 4-1 0,-1 2 1 16,-6 1 1-16,-1 2 1 0,0 1 0 0,3 2-1 15,-2-4-1-15,3 2-2 0,2-3 0 0,9 0-1 16,3-1-2-16,4-3 0 15,6-3-4-15,1-1-1 0,6-3 2 0,1-4 0 0,9-3 5 16,-2-3 4-16,7 1 5 0,3-5 2 16,0-8 2-16,3-1-3 0,-2-3 0 15,0-1 0-15,-4-3-2 0,-1 1 1 0,-5 1 1 0,3-2-1 16,-4-1 3-16,0 0-2 16,-4 1-1-16,0 2 0 0,-6 3-2 15,2 0 2-15,-4 4 1 0,-1 3 4 0,-1 1-1 0,-1 3 0 0,1 3-2 16,0 1-3-16,0 0-1 0,-1 0-3 0,1 0-5 15,-1 0-3-15,-2 0-8 0,1 4 0 16,1 2 2-16,-3 1 3 0,-3 2 3 0,0 2 0 16,3 1 2-16,-2 0-2 0,4-1 3 15,-1 3-2-15,3-3 1 0,0 3 0 0,0 0 0 16,0 1 0-16,3 0-2 0,3 1 0 16,3-1 0-16,-2-2 1 0,3 0 1 0,0-2 0 15,4-1 3-15,-2-2-2 0,0 0 1 0,4-3-1 0,-4-2-3 16,2 0 3-16,-3-3 2 0,5 0 0 15,-3-5 2-15,-2-2-1 0,6 0-1 16,-5-4 0-16,5 0 1 0,-5 0 0 0,1-1 1 16,-1-3-2-16,-2 2 2 0,3-4-3 15,-6 0 3-15,1-2-1 0,1 1 0 16,-7-1 0-16,4 1-3 16,-4-1 1-16,0 2-4 0,-2-1 1 15,0 1 2-15,0 0-1 0,0-1 3 0,0 3-1 0,0 1-1 0,-1-1 0 16,0 2-4-16,-1 1 4 0,-2 2 0 0,2 1-2 0,0 1 2 15,0 1 1-15,-3 0-2 0,3 2 0 0,0 1 4 0,0 0-4 16,-2 2 1-16,3 1-1 0,0-1-1 16,0 2-1-16,0-1 3 0,0 0 1 0,0 0 1 0,1-1-2 15,0 2-1-15,0 0-3 0,0 0 0 0,0 0 1 16,0 0 1-16,0 0 0 16,0 0 0-16,0 0-5 0,0-1-1 0,0 1-2 15,0 0-2-15,1 0-2 0,0 0-5 0,1 0-4 16,4 0-1-16,-1 0 9 0,6 3 5 15,4-1 9-15,-1 2 4 16,4 0-4-16,2 5-1 0,2-1 0 0,-2 0-3 16,1 3 2-16,0 2 2 15,-1-1-1-15,-1 4 5 0,0-1-5 16,-5 2 0-16,0 2 0 0,-3 1-2 0,-5-1 2 16,2 1 1-16,-7-1 0 0,0-1 0 0,-1 0 1 0,0-1-1 0,2-2 1 0,-5-4 1 15,2-3 0-15,0-3-2 0,0 0 1 0,1-4-5 0,0 1 3 16,0-2 2-16,0 0 1 0,1 0 8 0,1-4-8 15,7-3 1-15,1-2 0 0,3-5-3 16,5-2 3-16,1-1 1 0,0-4-2 0,1-1 4 16,-3-1-2-16,2-3-3 0,2-4 3 0,-2-2-2 15,5-4 1-15,-2-2-1 0,-2-1 0 0,0-4-3 0,0 2 4 16,-6-2 3-16,2 3 1 0,-5 0 1 0,0-1-1 16,-4 5-3-16,-1 0 0 0,-4 4 3 15,0 2 0-15,-2 6 7 0,-2 3 4 0,-1 5 6 16,0 3 2-16,-2 3 1 0,0 4 1 15,-1 1-2-15,4 3-2 16,-1 1-3-16,-1 1-11 0,3 0-4 0,-1 3-11 0,-1 4-3 16,-2 7 3-16,-4 5 0 0,4 3 6 0,-3 6-1 15,1 3-2-15,6 1-1 0,0 4 2 16,2 3 1-16,-1 3 1 0,6 2 4 0,-3 0-3 0,5 3-2 16,-1-4 1-16,1 1-5 0,1-6 3 0,5-2 1 15,-2-4-3-15,0-6 1 0,0-2-12 0,0-3-9 16,2-4-13-16,-2-5-6 15,0-3-5-15,0-2-15 0,0-1-24 0,0-4-18 0,-1-2-16 16,-1 1-36-16,1-4-74 0,0-6-219 0,-2 0-607 16,-4 4-384-16</inkml:trace>
  <inkml:trace contextRef="#ctx0" brushRef="#br0" timeOffset="255029.7853">24136 4468 1864 0,'0'0'349'0,"0"0"-61"0,0 0-73 0,0 0-77 16,0 0-56-16,0 0-50 0,0 0-4 0,0 0 9 15,0 0 7-15,0 0 8 0,0 0-7 16,0 0-7-16,154-59-7 0,-111 45-6 0,-2 0 0 0,0-1 0 16,-3-1 3-16,-5 4 3 0,-3-1-3 15,-3 2 3-15,-4 2-8 0,-2-1-5 16,-1 1-3-16,-2 2-4 0,-5-1 0 0,-2 3 1 0,-1 1 1 15,-4 2 5-15,-3 1 4 16,-2-1 3-16,-1 1 1 0,0 1-6 0,0 0 4 0,0 0-4 16,0 0-3-16,0 0 0 0,0 0-5 0,0 0-3 15,0 0-1-15,0 0 1 0,0 0-6 16,-1 0-1-16,0 0-2 0,0 0-8 0,1 0 4 16,-1 0-8-16,-1 0-11 0,1 0-12 0,-2 0-32 15,0 4-35-15,-4-1-50 0,-2 4-134 0,4-1-714 16,-1-1-728-16</inkml:trace>
  <inkml:trace contextRef="#ctx0" brushRef="#br0" timeOffset="257017.1347">29452 15524 1073 0,'0'0'302'0,"0"0"16"0,0 0-31 0,0 0-30 0,0 0-14 0,0 0-44 16,0 0-41-16,0 0-22 0,0 0-17 15,0 0-13-15,0 0-19 0,0 0-27 16,33-94-27-16,-33 94-20 0,0 2-8 0,-1 5 1 0,-5 4 7 15,-1 5 10-15,-5 6 5 0,-1 5 6 16,1 4-5-16,-5 2-2 0,3 6 0 0,-3 3-8 16,4 5 1-16,-6 2-5 15,1 3-4 1,2 1-1-16,-3 0-1 0,2-1 1 0,0 0 2 0,3-1-1 0,4-4-13 0,-1-4-5 16,2-3-3-16,3-5 2 15,2-2 11-15,-1-5 4 0,1-3 2 0,2-2-5 0,0-5-2 16,1-4-2-16,-4-2 0 15,4-4 4-15,0-2 1 0,1-2-1 0,0-3-2 0,0 0 0 0,0-1-2 16,0 0 2-16,0 0 1 0,-1 0-7 0,1-1-4 0,-1-4-15 0,0-2-12 16,-1-3-11-16,-1-1-12 0,1-2-11 15,1-2-11-15,-2-3-17 0,-2 1-13 0,1-1-13 16,-3 1-2-16,1-1 8 0,-4 4 18 0,0 0 23 16,-3 1 23-16,0-1 20 0,1 5 11 0,-4 0 12 15,4 1 12-15,0 4 11 16,-2-1 23-16,1 2 17 15,1 2 15-15,1 1 12 0,-1 0 0 0,-4 9 5 0,4 2 0 0,-4 5-7 16,2 3-2-16,-1 6-11 0,1 0-8 0,3 2-4 0,2 1-4 16,5-1-4-16,0-2-1 0,4 0-10 15,1-1-6-15,6 1-2 0,6-2 0 0,7-2 1 16,4-1 0-16,7-3-5 0,5-3-5 16,9-4 2-16,4-3-2 0,5-3 1 0,4-3-3 15,-1-1 0-15,4-3-5 0,0-5-4 16,-1-3 1-16,-1-3-4 0,1-3 4 15,-6-4 3-15,2-2 0 0,-3-1-1 0,-6-1-4 0,-1 0 2 16,-6 2-1-16,-2-2-4 0,-8 1 3 0,-3 3-4 16,-4 3-1-16,-9 2 7 0,-3 3-1 0,-3 4 5 15,-5 1 7-15,-3 2-5 16,0 0 2-16,0 2-8 0,-2-1-7 0,-1 1-3 16,-4 1 6-16,-1 2 5 0,4-1-2 0,-4 2 1 0,2 0-10 15,0 0-4-15,-3 3 4 0,5 2 0 0,-3-2-4 16,0 3-6-16,4-1-21 15,-1 0-16-15,-1 2-31 0,5-1-37 16,-1 1-82-16,1-2-269 0,0-1-1150 0</inkml:trace>
  <inkml:trace contextRef="#ctx0" brushRef="#br0" timeOffset="261780.4713">29423 16722 0 0,'0'0'0'0,"0"0"0"0,0 0 0 0,0 0 83 0,0 0 331 15,0 0-55-15,0 0-61 0,0 0-37 16,0 0-12-16,0 0-30 0,0 0-23 15,0 0-32-15,15-99-34 0,-13 91-10 0,-2 1-12 16,2 0-15-16,-1 1-10 0,0 2-11 0,-1-1-8 16,0 1-9-16,1 2-9 0,-1-1-1 15,0 2-11-15,0 1-10 0,0 0-9 0,0 0-21 16,0 0-3-16,0 4-2 0,-2 3 0 0,-3 0 10 16,2 4 2-16,-2 2 4 0,-2 0-1 0,-1 1 2 15,-1 1-2-15,1 1 3 16,-1-1 4-16,-1 2-6 0,-2-1 6 15,3 2-4-15,-3-1-2 0,1-1 5 0,0 3-5 0,0 0 0 16,-4 1 2-16,0 1-6 0,-3 0 1 0,0 2-4 16,-5 1 2-16,1 1-3 15,-4 1 7-15,-2-1 4 0,-2 2-7 16,-6-2 7-16,3 0-8 0,-7 1 2 0,1-1 2 16,-5 1-4-16,-4-1 6 0,-2-1-4 0,-3 1-3 0,-2 1 9 15,-1-1-10-15,-3 0 4 0,3 0 4 0,-5-4-11 0,-3 3 10 0,1-4-6 16,-1 1-1-16,-2 1 5 0,0-2-6 0,-5 1 3 15,2-1-3-15,-1-1 0 0,0 1-3 16,-1-1 3-16,-3 0 3 0,0 0-1 0,-4 1 5 16,0-1-5-16,-5 0-4 0,-1-2 7 0,-3-1-9 0,0 2 5 15,8-3 7-15,7-2-16 16,10-2 24-16,1-2-3 0,-7 0-5 0,-6 2 10 16,-10 0-19-16,-7 0 12 0,-8 1-9 0,-5 0-12 15,-5-1 6-15,-1 1-7 0,1-1 24 16,-4-2 3-16,-1-1 3 0,0-1-8 0,-2-1-13 15,0-1 9-15,0-1-8 0,0-1 4 16,0 0 10-16,0-2-12 0,-2 1 10 0,0-1-3 0,1-1-12 0,-3 0 17 16,0 0-15-16,2 0 17 0,-2 0-4 15,-1-1-12-15,0-1 9 16,-1 0-13-16,1 0 14 0,-1-3 5 0,0 2-7 0,-1-3 6 16,-2-1-13-16,-1 2-14 0,1-1 16 0,-1 0-2 15,-2 0 19-15,-2 0 3 0,0 1-4 0,2-2-12 16,-2 0-10-16,-1 0 11 0,-30-3-16 15,-19-2 23-15,-17 0-14 0,-2 0-10 0,28 1 12 16,20-2-13-16,11 3 13 0,6 1 11 0,-2-1-5 16,2 3 5-16,-1 1-4 0,1-1-7 0,0 1 3 15,-2-1-6-15,1 1 10 0,1-1-2 16,-2 0 1-16,0 2-2 0,-2-3-4 0,0 1 1 0,-2 0-3 16,2 0 6-16,-2 1 1 15,0 1-4-15,3-2 6 0,1-1-4 16,-2 0-2-16,3-1 9 0,0 0-8 0,3 2 4 0,0 0-1 15,1 2-7-15,4 0 5 0,-2-3-3 0,5 1 2 16,-2 0 5-16,2 0 0 0,1-1-5 0,2 1-4 16,-2 1 1-16,4-2-7 0,-3 1 9 15,4-1 5-15,-1 1-3 0,3-1 5 16,1-1-8-16,2 1-1 0,2-3 8 0,3-1-5 0,-1 3 6 0,5 1-3 16,-2 0-11-16,10 0 9 0,-2-2-8 15,6 0 8-15,1-2 5 0,5-2-3 16,1 2 4-16,8-3-5 0,-1-2-3 0,5 1-2 0,2-2 4 15,1 1 4-15,4-1-2 16,1 0 4-16,3 1-4 0,2-2-5 0,3 2 9 16,3-2-6-16,3 1 4 0,4 1 2 15,2-1-6-15,4-2 3 0,4 2-5 0,1 2 1 0,2-3 6 0,3 1-4 0,2 3 5 16,3-1-4-16,4 0-7 16,2 2 2-16,1 1 2 0,4-1 2 15,1 1-3-15,4 2 5 0,1 0-2 0,5 3-1 16,-2-1 8-16,3 0-9 0,3 3 2 0,0 2 3 0,0 0-9 15,0 3 6-15,0-1-6 0,0 0 0 16,0 1 4-16,0 1-7 0,0 0 7 0,0 0-5 16,5 4-4-16,0 0 7 0,-2 1-3 0,4 1 4 15,1 3 4-15,0 1-1 0,-2-1 0 0,1 4-2 16,-1 1 3-16,0 0-2 0,0 2 0 16,-1 1 3-16,-1 2-6 0,1 5 4 15,-2-1-3-15,0 1-5 0,0 0 8 16,-2 4-7-16,-1 2 8 0,0-1-1 0,0 3-9 0,0-1 6 0,0 1-5 15,-2-1 2-15,-3-1 5 0,3-2-4 0,1-4 2 16,-1-4-3-16,2-8-3 0,0-3 3 16,1-4-2-16,-1-2 9 15,0-1 0-15,0-1 7 0,0-1 4 0,0 0 7 16,0-3 10-16,-4-2-8 0,1-5-1 0,0-1-9 0,-6-4-10 0,3-4 2 16,-4-2-3-16,1-5 1 0,-1 0 4 15,0-1-4-15,3-2 5 0,-2 0-6 0,0-2-4 16,6-3 4-16,-3-2-3 0,2-3 5 0,1 1 1 15,-2-2 1-15,4 1-5 0,1 0-4 16,-1 1 4-16,1 0-7 0,4 5 8 16,4 3 2-16,-2 2-11 0,3 5 9 0,2 3-6 15,2 2 3-15,-1 3 7 0,4 3-5 0,3 2 4 0,1 3-3 16,6 3-3-16,0 3 2 0,4 1-2 0,3 0 4 16,0 5 0-16,3 6 0 0,1 2-1 15,3 1-5-15,-1 2 2 0,1 2 0 0,1-1 2 0,-1 1 2 16,0 0-4-16,3-3 1 0,0 1 1 15,5-1-7-15,-3-2-10 0,3 0-46 16,3 4-81-16,5-3-242 0,-14-4-920 0,-14-4-481 0</inkml:trace>
  <inkml:trace contextRef="#ctx0" brushRef="#br0" timeOffset="262757.6007">3077 15884 1708 0,'0'0'197'0,"0"0"-13"0,0 0 15 16,0 0-20-16,0 0 4 0,0 0-11 0,0 0-18 0,0 0-28 16,0 0-25-16,0 0-24 0,0 0-32 0,0 0-17 15,-24-50-17-15,24 54-9 0,-2 4 8 16,0 5 4-16,-2 3 12 0,1 5 9 0,0 5-10 15,0 2 2-15,-1 3-8 0,4 5 1 0,0 2 4 16,0 3-3-16,0 4-3 0,0 4-9 16,0 1-5-1,0 3 0-15,7 1 0 16,-3 1 2-16,0-2 1 0,4 0-2 0,0-2 1 16,2-8-5-16,-2-1 2 0,0-5-10 0,1-3-12 15,-3-5-13-15,3-1-31 16,1-7-27-16,0-5-37 0,-1-5-68 0,-1-2-129 0,0-3-378 15,-3-4-895-15</inkml:trace>
  <inkml:trace contextRef="#ctx0" brushRef="#br0" timeOffset="263100.2451">3097 16309 1888 0,'0'0'326'0,"0"0"-205"0,0 0-36 15,0 0-47-15,0 0-14 0,0 0 15 0,0 0 13 16,0 0 9-16,0 0 7 0,0 0-8 0,0 0-11 15,129-11-10-15,-92 3-12 0,-1-2-3 16,2 0-5-16,0-2 0 0,-4 0-3 0,0-3 1 0,-5-1 0 16,-1 0 1-16,-5-3 4 15,-2 2 5-15,-2-3 1 0,-5 1 3 0,0-1 1 0,-4 0 5 16,-2 1 17-16,-2-3 6 0,-1 1 10 16,-4 3-7-16,0 0-6 0,-1 0-5 0,0 5-3 15,0 1 4-15,-2 3-10 0,-1 3-2 0,0 4-6 16,2 2-13-16,1 0-5 0,-3 0-11 0,2 0-11 15,1 3 2-15,0 5-7 0,1 6 8 0,-1 5 0 16,0 8 0-16,1 1 3 0,2 2-3 16,3 3 4-16,-1 1-1 0,1 1 1 15,1 1 1-15,0 2-7 0,2-1 3 0,-1 0-2 0,2 3 5 16,1-1 3-16,-1 0-6 16,0 0-13-16,4-4-25 0,-3-3-19 0,2-7-20 0,3-5-20 15,-1-6-36-15,5-8-75 0,1-6-169 0,-5 0-716 16,-2-3-577-16</inkml:trace>
  <inkml:trace contextRef="#ctx0" brushRef="#br0" timeOffset="263872.6883">4128 15997 2090 0,'0'0'331'0,"0"0"-58"0,0 0-71 16,0 0-44-16,0 0-33 0,0 0-33 0,0 0-22 15,0 0-13-15,-126 72-11 16,104-45-4-16,3 4-6 0,2 0-6 0,2 1-5 0,1-2-11 15,5 0-3-15,2-1-7 0,3-1 1 0,4-3 2 16,0-3-7-16,5-3 2 0,3-5-5 16,3-2 2-16,5-5 4 0,0-5 2 0,6-2 6 15,1 0 1-15,3-8-3 0,1-4 2 0,1-4-6 16,1-4 4-16,-2 1 2 0,1-1-4 16,-5 2-2-16,1-2-5 0,-5-1-3 0,-1 0 3 15,-2 0 3-15,-2 2 4 0,-1 1-1 16,-1 1-1-16,-3 4-2 0,-3 2-3 0,0 3 3 15,-2 2-6-15,-1 4 3 0,0 1-3 0,0 1-7 16,-2 1 2-16,1 5 1 0,2 1 3 16,0 3 5-16,1 3-1 0,-1 2-3 15,-1 0-1-15,2 2-3 0,-1-1 3 0,2-1 2 16,-1-1 6-16,2-2 1 0,0 2-1 16,2-5-2-16,-2 1-5 0,2-3 0 0,1-3 2 0,1-1 4 0,0-2 0 15,3-1 0-15,0 0 0 0,2-4-2 16,-1-3 0-16,1-1 3 0,-2 1 1 0,-2-1-1 15,-3 1 4-15,1-2-8 0,-2 0 7 16,-3 2 1-16,0-3 0 0,-1 0 5 0,0 1-3 16,0-1-4-16,-3 0-4 0,1 2-2 0,2 0 0 0,-1-2 2 15,-2 3 1-15,-1 0 1 0,1 1 2 0,0 2-4 16,-1-1 1-16,1 2 3 16,-1 1-5-16,0 1 2 0,2 1-1 15,-2 0-7-15,0 0 2 0,0 0-1 0,0 0 0 0,0 0-1 0,0 0-3 16,0 1 2-16,1 2-3 0,3 1 3 0,-2 1 1 15,3 1 4-15,2 0 5 0,0-2 1 16,0 1-2-16,2 0-2 0,2-2-5 16,1 0 4-16,-1-3 0 0,4 0 3 0,1 0 3 0,3-6-6 15,0-4 4-15,0-2-5 0,4-2 4 0,-5-1 5 16,1-2-1-16,-1 0 0 16,-1-2-5-16,-4 1-2 0,0-2 2 0,1-1 2 0,-4-1 5 0,-2 1 0 15,0 1 0-15,-2 0-2 0,-1 2-3 16,-2 1 1-16,-2 2 0 0,-1 2 4 0,0 2 1 15,-3 3-1-15,-2 0-2 16,-1 1-2-16,0-1 1 0,2 3 3 16,-1 1-3-16,1 2-2 0,0 1-5 0,2 1-3 0,1 0 1 15,1 0 1-15,0 0 0 0,0 0 1 0,0 0-7 16,0 0-1-16,0 0-2 0,0 2-1 0,0 1 5 16,0-1 5-16,5 0 1 0,0 1-1 0,4-1 0 0,2 0-9 15,0-2-12-15,3 1-22 16,3-1-51-16,1 0-80 15,-5 0-238-15,-3 0-931 0</inkml:trace>
  <inkml:trace contextRef="#ctx0" brushRef="#br0" timeOffset="265450.2216">5152 15906 1559 0,'0'0'306'0,"0"0"-34"0,0 0-20 16,0 0-30-16,0 0-15 0,0 0-33 16,87-126-34-16,-65 112-38 0,0 7-22 15,1 3-19-15,1 4-14 0,-2 1 0 0,2 8-12 0,0 3-4 16,-1 5-9-16,-2 1-9 0,0-1-7 15,-2 3 0-15,1 0 1 0,-1 4 1 0,-2-2 1 0,-1 1-5 16,2 2-5-16,-3 0 2 0,1-3 3 16,-4-3 2-16,4-1 5 0,-6-6-4 15,-3-3-5-15,-1-4-3 0,0-3-5 0,-3-2 4 0,-3 0 9 16,1 0 5-16,-1-8-1 0,0-5-1 0,-1-3-9 16,1-4-1-16,0 1 6 0,0-4-2 0,-3 2 0 15,1-4-3-15,0 1-3 0,1 1 2 16,1 2-2-16,1 0 3 15,5 3 5-15,-2 2-9 0,3 3 3 16,2 2-4-16,-4 4-9 0,2 0 10 0,3 4-2 0,0 3 2 0,0 0 5 16,1 8-4-16,4 2-1 0,0 1 0 0,4 3 0 15,-2 0-1-15,1 1 6 0,2 2-2 0,-1 1 4 16,3 0-4-16,0 0-4 0,-1 1 4 0,-1 2 2 16,3-4-5-16,-6-1-1 0,1-1-11 0,-1-3-11 15,-3-3 12-15,-1-5-4 0,-2-4 11 16,1 0-1-16,-2-11 5 0,1-1 1 0,0-5-2 15,1-3 8-15,-1-1-1 0,2-3 0 16,-2 1 0-16,-4-2 0 0,1 1-4 16,-1-1 1-16,-2 3 0 0,1 1 2 0,-3 3-4 0,-1 4 6 15,2 2-2-15,-3 5-3 0,0 1 10 16,-1 4-1-16,1 0 3 0,-1 2 2 0,0 0-11 0,1 0-2 16,3 6-4-16,1 1-1 0,4 5 7 0,0 3 0 15,-1 4 1-15,4 0 5 0,-1 0-8 16,1 2 0-16,0-4-1 0,4-1 0 0,-1-1 3 15,3-1 2-15,2-4-2 16,1 1-5-16,-1-6 5 0,5-2-2 0,0-3 4 0,-1 0 2 16,1-5-4-16,-4-3-1 0,0 0-3 15,-4-6-3-15,-1 1 3 0,1 1 4 0,-5-2 2 16,-2-1 3-16,1-1-3 0,-4 0-3 0,-2-4 0 0,1 2-1 16,-4 3 2-16,0 0 3 0,-2 2-2 15,-1 3 0-15,1 1 0 0,0 3 0 0,0 1 2 0,0 1 4 16,-1 3-7-16,0 1 2 0,1 0-4 15,0 0-8-15,-2 0 8 0,-1 7-2 0,-1 5 2 16,-3 1 4-16,2 3-5 0,-4 2 0 0,4 1-1 16,0-1-1-16,2 0 3 0,1-1 1 15,2-2 0-15,0-2-1 0,7-1 1 16,4-1-4-16,6 0 1 0,4-2 4 0,7-2-6 16,4-4 1-16,5-3-10 0,5 0-10 0,2-3-4 15,1-6-8-15,2-2 2 0,-4-1 2 0,3-4-12 16,-3 3-5-16,-5-1-2 0,-4 0 5 15,-4-2 14-15,-1 1 12 0,-8-1 9 16,-4 0 5-16,-3 1 1 0,-5 3 3 0,-6-1 3 0,1 1 3 16,-4 1 1-16,0 1 4 0,-7 3 2 15,2 0 0-15,-2 1 8 16,-3 3-1-16,1 3 3 0,-3 0 0 0,1 0-9 0,-1 6 1 16,2 2-5-16,1 1-2 0,0 3 1 0,2 2-1 0,5 1 1 0,3-1-4 15,-1 4-2-15,4 0-2 0,10 0 0 16,4-1 2-16,7-2 1 0,7-2 3 0,5-4-2 15,6-1-1-15,6-4 2 0,4-4-2 16,0 0 1-16,6-3 0 0,-1-6-6 0,-3-5-2 16,1-5-8-16,-6-2-3 0,-5-4 2 15,-5-1-1-15,-6-4 8 0,-4 0 4 0,-3-1-2 0,-5-2 5 16,-6-3-3-16,-5 0 3 0,-7-1 5 16,-5-5 1-16,1 2-1 0,-8-3-1 0,-6 2 1 15,-2 4-2-15,-1 4 2 0,0 6 7 0,-2 6 4 16,5 6 11-16,-3 5 3 0,4 5-5 0,-2 5-2 0,3 1-7 15,-1 12-4-15,-3 3 0 0,3 7-4 16,-3 5-3-16,2 3 0 0,4 3-3 16,0 2 3-16,5 1 0 0,1 2-1 15,4 1 0-15,0 4-2 0,9-1-3 0,1 0 1 16,1-1 1-16,5-2-2 0,-2-1 2 0,4-3-3 0,-3-5-2 16,3-3 1-16,-1-8-2 0,-1-4 0 0,3-4 1 15,-2-5-5-15,2-5 2 0,-3-2-2 0,3-3 0 16,3-8 6-16,-3 0 0 0,2-1 4 15,0-3-2-15,-2 3-1 0,1-1-2 0,0 4-2 16,-1 1 5-16,0 3-4 0,0 4 3 16,-3 1-1-16,2 3-5 15,1 5 6-15,0 4-5 0,-1 1 6 0,-1 2 2 16,2-2-2-16,0 1 6 0,2 0-4 0,-4-2 0 0,3-3 7 0,-1-2 0 16,-4-4 5-16,6-2 2 0,-2-1-1 0,1-1 0 15,0-6-2-15,-2 0 3 0,1-5 0 16,-4-2 2-16,3-4-2 15,-4 0-6-15,3-4-4 0,-3 0-3 0,3-2 1 0,-5-1 1 0,3 2-3 16,-4-4-6-16,-2 4-18 0,-3 0-23 0,1-3-34 16,-5 2-65-16,-2 1-144 0,0 6-867 15,0 7-612-15</inkml:trace>
  <inkml:trace contextRef="#ctx0" brushRef="#br0" timeOffset="270209.1903">10902 14961 0 0,'0'0'0'0,"0"0"147"16,0 0 353-16,0 0-29 0,0 0-71 0,0 0-71 15,0 0-55-15,0 0-49 0,0 0-40 16,0 0-25-16,0 0-27 0,0 0-17 0,9-107-24 16,-10 107-25-16,-1 0-19 0,-1 5-22 0,-2 6-2 15,-3 5 4-15,-2 6 3 0,0 8 12 16,-1 2-2-16,-1 6-5 0,1 4 4 0,0 5-10 15,-1 3-1-15,1 7-5 16,2 1-7-16,-1 6-7 0,2-1-3 0,7 0 0 0,1-3-4 0,0-2 3 16,6-6-2-16,2-4-5 0,7-3 2 0,-1-6-2 15,5-4 2-15,1-8 3 16,3-5-2-16,4-6 3 0,4-5-2 0,2-6 0 16,3-2 5-16,-1-3-3 15,2-4 2-15,-2-3-2 0,2-4-4 0,1-2 3 0,-1-3-4 16,2-4 2-16,-4-2 0 0,-1-3-1 0,0-1-1 0,-1-1-3 15,-3 1-1-15,-1-1-1 0,-1-2 4 0,-5 1 4 16,0 0-2-16,-7 2 5 0,0-1-4 16,-6 4-2-16,-5 0 3 0,-1 5-1 15,-3 3 0-15,-1 2 6 0,-1 5-7 0,-5 2 5 16,-3 2-2-16,-4 2 1 0,-3 2 4 0,-1 2 1 16,-4 8 1-16,-4 6-5 0,1 4 3 0,-2 3 0 15,2 4 2-15,3 0 5 0,0 3-2 0,4 0-1 16,4 0-4-16,4 1-3 0,4 1 0 0,3-1-5 15,2 1 3-15,10 0-2 0,2-6-2 0,7-2 2 0,7-7-2 16,1-2 3-16,7-3 1 16,2-4-1-16,0-3 0 0,2-3-2 0,-3-2-8 15,-2-1-6-15,0-6-12 0,-6-3-11 0,0 1-15 16,-3-4-20-16,-4-2-32 0,-3-2-43 0,-4-3-63 0,-3 0-94 16,-3-3-261-16,-3 6-517 0,0 4-97 15</inkml:trace>
  <inkml:trace contextRef="#ctx0" brushRef="#br0" timeOffset="270434.1574">11106 15097 2058 0,'0'0'135'0,"0"0"-63"16,0 0 9-16,0 0-7 0,0 0-15 0,0 0-17 15,0 0-19-15,0 0-13 0,0 0-7 0,0 0-70 16,131-39-350-16,-113 38-1117 0</inkml:trace>
  <inkml:trace contextRef="#ctx0" brushRef="#br0" timeOffset="275485.9353">9329 16010 0 0,'0'0'0'0,"0"0"284"16,0 0-29-16,0 0-7 0,0 0 4 0,0 0-25 16,0 0-52-1,0 0-24-15,0 0-13 0,0 0-24 0,0 0-19 0,0 0-5 16,-5 26-3-16,5-25 4 0,0 0 4 0,0-1-6 0,1 1 0 0,3-1-4 16,-1 0-11-16,0 0-5 15,4 0-8-15,1 0-6 0,-2-5-2 0,6 0-5 0,1-2-6 16,1-4-3-16,4-1-11 0,2-4-6 15,1 0-7-15,1-3-6 16,2-2 0-16,2-2 0 0,2-5 2 16,-3 1 4-1,4-3-6-15,0-5-3 0,-1-4 1 16,0-1-3-16,2-4 4 0,-1-3 1 0,1-2 0 16,0-1-1-16,-3-1 1 0,-4 0 0 0,0 2 3 0,-4 1 0 0,-1 0-1 0,-3 1 0 0,-3 2-1 15,-4 5 1-15,-1 3 4 0,-6 1 4 0,1 4 4 16,-2 3 2-16,0 6 5 0,-3 3 0 0,-4 4 1 0,3 4 4 15,1 4-2-15,-3 5-6 0,4 2-5 0,-3 1-11 16,1 0-9-16,-3 7-3 0,0 1 0 16,-1 8 2-16,-3 0 0 0,0 5 1 15,-2 0-4-15,0 3 1 16,3-1 2-16,0 2 1 0,1-1 5 0,2 3-1 16,-1-1-2-16,-1 3-1 0,-2 1-1 0,1 1 0 0,0 1 4 0,0 0-2 15,2 2-1-15,-1 0-3 0,1-2-4 16,2 2 2-16,-2-1 2 15,5-1 6-15,-3 1-1 0,4 0-1 0,1-2-3 0,2-2-7 0,-1 1 8 0,0-2-2 16,2 0 5-16,7-3 4 0,0 1-7 0,2-6 0 16,3 0-2-16,1-3-3 0,1-2 6 0,4-3 0 15,-1 1 2-15,5-3 4 0,0-3-5 16,3-3-2-16,-2 0 1 16,5-4 1-16,-1 0 1 0,3-4 3 0,-1-3-5 15,0-2-4-15,2-1 4 16,0-1-3-16,-1-5 2 0,-1 3 2 0,0-1-7 15,-5-2 3-15,-2 1-2 0,-2-3-4 0,-2 0 6 0,-3 1 1 0,-3-2 0 0,-3 4 8 16,0 0-7-16,-2 2-3 0,-1 0 0 0,-3 1 0 16,-1 2 2-16,-2 2 2 0,-2 0 0 15,0 1-1-15,0 1 1 0,0 0-3 0,-1-1 2 16,-2 3 0-16,-2-2-1 16,1 1 5-16,-2 1-6 0,2 0 0 0,-4 1 3 15,0 0-2-15,4 1 1 0,-3-1 4 0,-1 3-8 16,2 0 0-16,-1 0 0 0,-2 0-2 0,-1 0 4 0,3 0 2 15,-3 3-1-15,2 2-3 16,-3 1 1-16,0 2-1 0,-3 0 3 0,4 2 2 0,-1 1-1 0,0 2 1 16,0 0-2-16,0 1-5 0,-1 1 4 0,0 1 2 15,2 1 0-15,2 1 7 0,0 2-10 32,1 0 2-32,5-2-3 0,1 0-5 15,1-3 8-15,0 1 1 0,2-3 0 0,8 0 4 16,3-3-5-16,2-2 0 0,2-3 3 0,4-2 1 0,1-3 4 0,2 0 2 0,4-7-3 15,1-2-6-15,-1-2 4 0,0-2-3 16,1-2 3-16,-3 0 4 0,-2 1-5 0,-2-4 0 0,-3 0-1 0,-1-1-4 16,-3 0 7-16,-1-1 0 0,-3 2 1 15,-4 0 5-15,0 0-9 0,0 2 0 0,-4 0 2 16,-1 1-3-16,-1 2 5 0,-1 1 2 0,0 3-2 16,0 2-4-16,0 1 5 0,-3 2-7 15,3 2 3-15,-1 0 4 0,0 2-9 16,0 0 4-16,1 0-3 0,0 0-7 15,0 0 7-15,-1 4-4 0,1 5 3 0,-1 2 5 16,1 4-7-16,0 3 2 0,0 1-2 0,1 0 0 0,-1 1 3 0,2 1 0 16,2-2 3-16,2 2-5 0,4-2-1 15,0 1 0-15,1-3 0 16,4-2 3-16,0-4-2 0,1 0-4 0,0-5-14 0,3-2-18 16,-1-3-14-16,2-1-22 0,0 0-24 15,-3-3-41-15,3-4-89 0,-3-5-216 0,-5 2-720 16,-4 3-498-16</inkml:trace>
  <inkml:trace contextRef="#ctx0" brushRef="#br0" timeOffset="275886.0726">10777 15263 1088 0,'0'0'423'0,"0"0"-85"0,0 0 0 0,0 0-31 15,0 0-57-15,0 0-73 0,0 0-47 0,0 0-38 16,0 0-29-16,0 0-18 0,0 0-13 0,0 0-2 16,0 0 4-16,0 0-1 0,-49 14 4 0,60-14 0 15,3 0-8-15,5 0 4 0,5-5-6 16,1-1-4-16,4-2-2 0,1 1-9 0,2-1-2 16,1 1-2-16,0 0 0 0,-3 1-2 0,-2-1 0 15,-1 2-2-15,-2-1-4 0,-1 2 4 16,-2 0-3-16,-1 1 3 0,0-1 6 15,-1 2-7-15,-4 0 2 0,-1-1-2 0,-2 1-5 16,-3 1 7-16,-3 1 0 0,-2-1 0 0,-3 1 4 16,-2-2-4-16,0 2 1 0,0 0 4 0,0 0 0 15,0 0 2-15,0 0-1 0,0 0-2 0,0 0-2 16,0 0-3-16,0 0-4 16,0 0 1-16,0 0-4 0,0 0-12 0,0 0-14 15,0 0-31-15,0 0-35 0,0 0-43 0,0 2-106 16,0 0-427-16,2-1-1035 15</inkml:trace>
  <inkml:trace contextRef="#ctx0" brushRef="#br0" timeOffset="277061.8019">12776 15418 1307 0,'0'0'269'0,"0"0"51"0,0 0-24 15,0 0-36-15,0 0-28 0,0 0-45 0,0 0-36 16,0 0-32-16,-37-123-24 0,25 119-27 0,-6 3-16 16,0 1-9-16,-4 6-9 0,-3 6-3 0,-3 5-1 15,-3 6-6-15,-2 4-2 0,1 3-1 16,2 3-3-16,1 2-3 0,2 2 0 15,4 2-5-15,5-2-4 0,1 1 5 16,7 0-9-16,2-2 3 0,5-3 0 16,3-3-7-16,4-2 4 0,6-6-2 0,3-4-2 15,5-4 4-15,1-3 1 0,6-6 3 0,2-3-1 16,2-2-1-16,3-5-1 0,-2-4-2 16,3-4 2-16,-4-2 0 0,1-5 1 15,0-3 0-15,-3-2-2 0,1-4 1 0,-6 0-3 0,2-1-2 0,-1 0 5 16,-5 1-5-16,2-5 7 0,-4 3-6 0,-5-1-4 0,-1 1 9 15,0 2-6-15,-3 1 5 0,-5 4 1 16,0 2-5-16,-2 3 0 0,0 1 0 0,-3 5 2 16,-2 1 1-16,-1 3 0 0,-3 3 2 0,-1 3-4 15,0 3 1-15,-5 1-5 0,0 10 1 16,-6 5 5-16,1 5-5 0,0 3 6 0,-1 1-3 16,2 4-1-16,3 1 6 0,0 4-5 15,6-2 3-15,0 4-3 0,2-1-4 0,5 1 3 0,2-4-1 0,2-1 1 16,1-4 2-16,9-4-1 15,5-5 1-15,3-4 0 0,5-6 3 16,3-7-5-16,2-1 1 0,5-5 3 0,-2-7-9 0,0-3 10 16,0-2-3-16,1-3-4 0,0-1 10 0,-2 0-8 15,-1 0 2-15,-2-2 3 0,-2 1-10 16,-1 0 10-16,-1 1-4 0,-1 2-2 0,3 3 7 16,-6 3-7-16,-1 2 4 0,-2 1-1 0,-1 4-1 15,-1 1 0-15,0 4-4 0,-3 1 4 16,3 0-4-16,-1 7 4 0,-2 1 1 0,-1 2-4 0,1 1 9 0,0 4-9 15,-1 2 2-15,0-2 3 0,0 1-11 16,0-2 11-16,0 1-4 16,-4-3-1-16,2-2 11 0,-2 0-10 0,2-3 5 15,-1-3-2-15,-2-2-6 0,0-2 5 0,4 1-4 0,0-5 3 16,0-3-1-16,6-2 2 0,-1-3-1 0,5-2-4 16,1-3 5-16,1-1-7 0,3-1 3 15,-1-2 1-15,1-1-5 0,0-1 8 16,-2 0 0-16,2 2-4 0,-2 4 13 0,-2 3-12 15,-6 5 5-15,0 2 1 0,-4 2-7 16,-1 4 9-16,0 1-4 0,1 0 3 0,-2 6 3 16,1 3 1-16,-2 1 5 0,-1 3-1 0,1 1-2 0,1 2 1 0,0 1 0 15,0-3 2-15,0 0-2 16,1-3 4-16,0-2-2 0,2 0-5 16,-1-4 10-16,6-2-8 15,-2-2 3-15,4-1 2 0,-1-2-9 0,0-4 5 0,-1-1-5 0,1-3-2 0,-4 1 8 0,1-2-8 16,-4 0 4-16,1-2-2 0,-3-1-5 15,1-1 2-15,0-1-4 16,0-3 0-16,-1 1-9 0,-1-3-9 0,-1-1-16 0,0 1-29 16,0-2-34-16,-4-1-70 0,-3 2-183 0,0 4-897 15,0 5-533-15</inkml:trace>
  <inkml:trace contextRef="#ctx0" brushRef="#br0" timeOffset="279136.7953">15406 15229 162 0,'0'0'552'0,"0"0"-70"0,0 0-52 16,0 0-42-16,0 0-30 0,0 0-75 15,0 0-61-15,0 0-49 0,0 0-41 0,-12-123-21 16,0 118-27-16,-1 1-15 0,-5 4-14 0,-2 0-20 16,-2 5 1-16,-7 7-9 0,-3 3-4 0,-1 6 5 15,-4 3-11-15,2 4 0 0,-1 3-6 16,1 1-4-16,4 3 1 0,0-1-4 0,6 0 4 16,5-2-3-16,8 1-2 0,2-1 1 15,5 0-6-15,5-4 2 0,0-1-2 16,11-6 2-16,3-2 4 0,5-5-3 15,6-4 4-15,4-7-3 0,6-3-1 16,-1-1 4-16,4-6-4 0,-3-5 4 0,2-3-1 0,-2-3-4 16,1 1 2-16,-4-6-3 0,-2 1 2 0,-1-1 0 0,-3-3 1 0,0 1 2 15,-5-1-3-15,-2-2 1 0,-4 1-2 16,-1 1-1 0,-8 0 4-1,1 2-6-15,-5 3 6 0,-2 2-2 0,0 4-2 16,-4 1 9-16,-5 4-8 0,1 2 2 0,-2 3 0 0,-2 3-8 0,1 2 6 0,-5 0-1 0,3 2 0 0,-4 6 7 15,3 4-3-15,-4 2 0 0,5 3 0 0,-2 2-1 16,3 2-2-16,2 0 2 0,5 1 2 0,-2 0-4 16,7 0 5-16,0 2-3 0,7-2-4 0,3-1 2 15,4 0-5-15,7-3 3 0,8 1 4 16,2-3-2-16,6-3 2 0,0-2-4 16,8-3 0-16,-2-3 4 0,-1-4-6 0,1-1-4 0,2 0-5 15,-3-6-7-15,-2-2-2 16,-1-4-1-16,-3-1-2 0,1-2 1 0,-4-1-3 0,0 0-5 15,-3 2 0-15,-2-2 3 0,-2-1 2 0,-5 1 6 16,1 0 6-16,-4 0 0 0,-3 2 10 16,-3 1 0-16,-2-1 1 0,-2 6 7 15,-2-1-4-15,-3 3 3 0,-2 2 2 16,-1 1-6-16,0 0 4 0,0 1-1 0,-1 0-1 0,-2-1 2 0,-1 2-1 0,2 1 0 16,1 0-1-16,-1 0-1 0,1 0 0 15,-2-1 0-15,3 0 3 0,-1 1-2 16,1-1 4-16,0 0-3 0,0 0-2 0,0 0 3 15,0 0-6-15,0-1 3 0,0 1 2 16,0 0-6-16,1 0 4 0,-1-1-3 16,3 0 0-16,-2 0 4 0,0 1-2 0,-1 1 4 15,1 0-2-15,-1 0 0 0,0 0 0 0,0-1 0 0,0-2 1 0,0 2 2 16,0-2-1-16,0 2 1 16,0-2-3-16,0 1 0 0,0-1 0 15,0 0 1-15,0 1 2 0,0-1-3 0,-1-1 7 0,-1 0 2 0,-2 1 5 16,2-1 11-16,-1 1 0 0,-3 1 4 15,3 0-1-15,-5 1-4 0,4 0 0 0,-3 1-3 0,-2 0-4 16,-1 1-1-16,0 6-3 0,-3 5-1 16,-3 3-2-16,1 4 3 0,-2 2-3 15,3 1 1-15,-1-1 0 0,4 1-4 16,2 0 0 0,5-1-4-16,2 0-5 0,3 0 3 0,1-2-1 0,10 2 2 0,4-2 0 0,6-3 2 0,2-3-4 15,7-3-2-15,4-7 4 0,4-3 1 16,1 0-2-16,3-8 1 0,-3-4-8 0,-1-1-12 15,-2-3 7-15,2-3 0 0,-6-1 4 0,3-1 6 16,-3-2-2-16,-1-2-1 0,0-2 0 0,-4-1 5 16,0 0-2-16,-5-2 4 0,-2-2 1 15,1-2-2-15,-4-2 0 0,-2-4-2 16,-2-2 0-16,-1-1 2 0,-3-1-1 0,-4 2 3 16,-5 1 0-16,-1 3-1 0,0 4 3 0,-5 1 0 0,-4 4 3 15,1 4 6-15,-1 2 2 16,-1 7 0-16,1 6 1 0,5 3 0 0,-3 5-6 0,4 2-3 15,-5 2-2-15,4 8-10 0,-4 6 4 0,0 8-1 16,-2 3 2-16,2 4-2 0,4 3 2 0,0 3 0 16,4 3-5-16,0 5 2 0,0 1 0 0,3 1-1 15,-1 1 3-15,-1-2 2 0,1 4-5 16,3-3 2-16,-3-2-6 0,1-2-9 16,4-5 0-16,-2-9-12 0,2-6 4 0,1-7 8 15,1-8 1-15,0-5 5 0,0-3 3 0,1-2-4 16,4-9 15-16,-1-3 1 0,6-4 0 0,0-3 5 15,-1-4-14-15,0 0 1 0,-2-2 2 0,4 0 0 16,0 2 1-16,-1 0 3 0,2 2-4 16,-3-1-5-16,1 3 3 15,-3 4 1-15,-1 3 3 0,-4 4 3 0,-1 3-2 0,-1 3-3 0,-4 2-2 0,1 2-2 16,-1 1 1-16,1 5 5 0,-3 4 0 16,3 4-1-16,-2 1 3 0,2 0-6 0,-1 3 2 15,-2-1 4-15,2 0-5 16,-2 1 6-16,6-2-5 0,-2 1-3 15,2-4 5-15,1-1-5 0,3-4 4 0,0-1 4 0,3-4-6 0,1-2 3 0,-1-1-3 16,5 0-3-16,-1-5 2 16,1-2 0-16,4-3 3 0,-1 0 2 0,1-1-2 15,0-2-3-15,1 0-1 0,-2 1 1 16,-2-1 2-16,-2 3 2 0,-2 0 0 0,-4 0-2 16,-1 2 1-16,0 0-2 0,-7 1 0 0,2 2 4 15,-4 2-1-15,0 3-1 0,-2 0-3 16,-1 0-5-16,1 3 0 0,4 2 6 0,-4 2 1 0,2 1 6 15,1 0-3-15,-1 2-3 0,1-2-1 0,-2-2-4 0,6 2 5 16,-1-1 1-16,0 1 1 0,0-1 0 16,3 0-1-16,2-1-4 0,0-3 4 0,3 0 1 15,-1-2-2-15,2-1 4 0,0 0-6 0,0 0-3 16,3-1 3 0,1-3 0-16,-2-2 2 15,0-1 4-15,-2 0-4 0,1 1-2 0,0-3-3 0,-1 2-5 0,0 0 8 0,0-2 1 0,1 0 2 16,-3 0 5-16,1 0-9 0,-4 1-1 0,2-1 2 15,-1 1-1-15,-2 1 5 16,1 2 1-16,-3-2-3 0,0 3-3 0,0 0 4 0,-2 1-5 16,0-1 6-16,1 2 6 0,1-1-12 15,0 3 5 1,2-1-3-16,5 1-9 0,1 0 12 0,3 0-2 0,0 3 2 0,-2-1 9 16,2 0-7-16,-2 1-4 0,2-2 0 0,4-1-1 0,0 0 2 0,8 0 2 15,-3-1 1-15,7-4-3 0,-1 0 1 16,3-1-2-16,-4 0 2 0,-1-3 2 15,2-1 1-15,-6-1 0 0,-3-3-2 0,1 0-6 16,-4-1 8-16,-2 1 1 0,-4 0 6 0,-3 1 14 16,-4 0-10-16,-4 1 1 0,-2 1-3 0,-3-1-8 15,1 4 9-15,-2 0-2 0,0-1-3 0,-4 2-1 16,1 3-4-16,0-1-3 0,0 1 1 0,2 3 0 16,1 1-5-16,-2 0-3 15,2 1-5-15,-1 5-6 0,-1 4 3 0,1 0-10 16,-1 4-9-16,1 1-10 0,0 4-31 0,1 1-33 0,0 1-84 15,1 1-275-15,-1-5-795 0,0-6-417 16</inkml:trace>
  <inkml:trace contextRef="#ctx0" brushRef="#br0" timeOffset="280588.3594">4802 16731 2384 0,'0'0'110'0,"0"0"11"0,0 0 26 16,0 0-2-16,-104-117 13 0,86 104-19 0,-1 6-26 0,3 5-32 15,-4 2-32-15,1 10-15 0,-3 10-15 16,-3 10-1-16,0 8-1 0,-2 7-7 0,3 7 9 15,0 4-8-15,1 3 3 0,2 3 4 0,4 5-14 16,1 1 5-16,5 2-12 0,2 2-2 0,2 1 8 16,6-2-9-16,1-4 4 15,8-7-3-15,5-6-10 16,8-9 7-16,5-9-1 0,6-9 6 16,4-9 7-16,6-7-1 0,5-9 0 0,3-4-8 0,2-13 8 0,4-9-8 0,-1-5 9 15,2-3 6-15,-2-4-14 0,-2-1 12 0,-2-3-9 16,-3-3-5-16,-1-1 12 0,-3-4-10 0,-5 1 4 0,-1 0 5 15,-3-1-7-15,-6 2 6 0,-6-2-3 16,-1 3 3-16,-4 3 1 0,-8 4 0 0,-5 3-1 16,-5 6-8-16,0 1 4 0,-9 3-2 15,-6 7 3-15,-1 2 5 0,-4 6-6 0,-5 2 5 16,2 6-3-16,-7 2-3 16,-3 7 8-16,-1 7-7 0,-2 9 8 15,-2 1 2-15,2 10-8 0,2-1 5 0,2 4-5 16,1 0 2-16,7 0 2 0,3-1-3 0,5 0 2 0,6-3-7 15,4-1-1-15,7-2-3 0,4-4 3 0,5-3 4 0,11 0-2 16,0-6 5-16,8-5-3 0,3-6-6 0,4-4 10 16,4-2-7-16,-2-5 7 0,1-5 3 0,-1-3-9 15,2-3 10-15,-7-4-9 16,-1 0 2-16,-2-1 4 0,-2-2-6 16,-7 1 5-16,0 0-3 0,-3 1-5 0,-6 0 4 15,-3 0-2-15,-3 1 5 0,-4 0 2 0,0 5 0 16,-2 0-3-16,0 5-5 0,-7 2 2 0,1 3-3 15,0 3 6-15,-4 2 2 0,-2 2-8 0,0 5 4 16,-3 4-7-16,2 2 2 0,0 2 8 16,-1 2-4-16,6 2 2 0,0 0-3 0,2 3-6 15,4-3 2-15,2-3 1 0,0 2 4 0,0-2 3 16,7 0-1-16,0-1-2 0,5-3-5 0,2-2 0 0,-2-3 1 16,7-2 1-16,-2-3 9 0,6-2-6 15,-1 0 4-15,1-3-3 0,4-5-4 16,0-5 7-16,2 1-5 0,-2-1 5 0,3 1 0 0,-1-3-5 0,-2 2 6 15,-2-1-5-15,0 2 0 0,0-1 6 16,-3 2-4-16,2-1 2 0,-3 4-6 16,3 1-2-16,-3 1 0 0,-1 0 0 0,0 1 10 0,1 2-4 15,0-1 4-15,-2 2-2 0,2-1-9 16,-3 1 7-16,-3 2-5 0,4 0 3 0,-7 0 5 16,4 0-9-16,-4 2 4 0,-2 0-4 15,1-1 0-15,-2 0 8 0,-1 0-5 16,-4 1 3-16,2 1-1 0,-2-1-6 15,0-1 3-15,-1-1-1 0,-1 0 6 0,-2 0 1 0,2 0 0 16,-1 0 0-16,3 1-8 0,-1 1 0 0,1-1 0 0,0 1 2 16,0 3 8-16,4 0-5 0,0 3 1 15,4 0-7-15,0 2-1 0,4-1 8 0,2-2-4 0,0 3 4 16,4-2-1-16,0-3-6 0,3-1 5 16,1-4 0-16,-2 0 10 0,4-1 7 15,-5-5-1-15,1-1 1 0,-1 0-11 0,-1-4-4 16,-4-1 4-16,-1-4 1 0,3 2 4 0,-2 1 1 15,-5-1-1-15,2 1-3 0,-5 0-3 0,-6 1 5 16,2-1-4-16,-4 3 3 0,-1 1 2 16,-1 0-15-16,0 1-6 0,0 1-14 15,-1-2-16-15,-3 3-16 16,-1 0-46 0,-2 1-85-16,4 1-324 0,-3 1-953 15</inkml:trace>
  <inkml:trace contextRef="#ctx0" brushRef="#br0" timeOffset="281174.7908">7414 17241 2490 0,'0'0'63'0,"0"0"30"0,0 0 25 0,-18-136 6 0,18 92 10 16,0-2-31-16,7-2-18 0,0-3-22 16,-1 0-16-16,1 2-5 0,3 0-11 0,0 7-3 15,0 4-5-15,1 2-11 16,0 4 0 0,1 0-6-16,3 2-2 0,-2 6 3 0,4 2-2 0,2 2-1 0,-1 6-4 15,6 3-1-15,-1 2-1 0,3 4 3 0,0 5 3 16,3 0 0-16,1 8 0 0,2 5-3 15,0 6-3-15,5 3 2 0,-4 2 1 16,6 4 3-16,-4 0-1 0,1 1-3 0,-4 0 2 0,-3 1-5 0,-4-3 4 16,-3 2 5-16,-6 0-3 0,-5-1 3 0,-1-3-5 0,-3 2 2 15,-7-2 0-15,0-1 3 0,-5-2 6 0,-2-2 2 16,-4 3 1-16,-6-5-2 16,-1-1-7-16,-2-2 0 0,0-2 4 0,-3 0 3 15,0-3 3-15,-3-3-6 0,5-3-3 0,-3-1-5 0,2-3-4 16,-1-3-2-16,7-4-11 0,-1-1-15 15,7-5-29-15,1-4-40 0,4-2-58 0,5-6-101 16,0-7-234-16,2 8-613 0,0 7-337 16</inkml:trace>
  <inkml:trace contextRef="#ctx0" brushRef="#br0" timeOffset="281453.1996">8255 16402 524 0,'0'0'739'15,"0"0"-246"-15,0 0-79 0,0 0-78 0,0 0-77 16,131-32-69-16,-107 41-65 0,3 4-32 0,-2 3-14 15,4 5-15-15,-1 2-5 0,0 6-9 0,-3 2-12 16,3 0-13-16,-5 3-7 0,4 0-6 0,-4-1-2 16,-3 3 2-16,0 1-4 0,-3 1-4 15,-4 2-5-15,-3 1-18 0,-7 3-21 0,-3 0-35 16,0-1-45-16,-2-6-30 0,-8-3-18 0,1-10 14 16,-5-7 29-16,-1-6-10 0,1-4-92 0,-3-5-173 15,1-2-219-15,-1-1-236 0,4-4 391 16,3 0 464-16</inkml:trace>
  <inkml:trace contextRef="#ctx0" brushRef="#br0" timeOffset="283224.6321">8471 16837 0 0,'0'0'0'0,"0"0"238"0,0 0 189 0,0 0-22 15,0 0-48-15,0 0-51 16,0 0-41-16,97-131-42 0,-71 118-35 0,5-3-26 0,6 4-24 16,-3-1-22-16,7 4-16 0,-2 2-23 0,0 2-18 15,1 4-14-15,-2 1-9 0,-3 0-7 0,1 6-4 16,-5 3-8-16,-1 0-7 0,-5 2-2 15,-1-1-9-15,-6 1 4 0,0-1 1 0,-4 1-2 16,-1 0 3-16,-3 0-4 0,-4 1-5 16,1-3 6-16,-4 0 2 0,1-1 5 0,-3 0 5 15,-1-1-6-15,1 1-2 0,-2-3-3 0,-2 1-6 16,-1-2 5-16,3 0 1 0,1-1-3 0,0-3-1 16,0 0-5-16,1 0-2 0,7-3 5 15,0-5 7-15,2-3-2 0,3-3 3 0,0 0-5 0,4-4-2 16,-1-3 1-16,1 3 3 0,2-1 2 15,2-2 5-15,0 0 2 0,-2-1-2 0,1 1-1 16,-2 1 2-16,-4 1 8 0,-1 3 10 0,-2 3 6 16,-5 2 1-16,1 3-2 0,-5 3-1 15,-1 4 6-15,-1 0 5 0,0 1-5 0,0 0-3 16,0 2-12-16,-6 7-14 0,-1 2 1 0,-4 5-4 16,-5 2 5-16,0 2 8 0,0 2-7 15,-2-3-1-15,6 2-1 0,-1-1-9 0,-2-2 5 16,3 1 0-16,2 1 0 0,3-1 2 15,2-2-2-15,2-3-6 0,0-1-2 0,3-3 1 0,3 0 0 16,2-2 5-16,2-1-4 16,3-2-4-16,0 1 4 0,1-3 0 0,2-2 3 0,-3-1 6 0,6 0-4 15,-2-2 0-15,-2-4-3 0,4-2-2 16,-4-1 1-16,1-2 0 0,2 2 6 16,-3-2-3-16,-1-2 3 0,-1 1-4 0,1-1-3 15,-2 0 5-15,-2 0-5 0,-3 3 6 0,3 2-3 16,-4 1 1-16,-1-1-1 0,0 2-1 15,0 2 3-15,-1 0 5 0,-1 1-3 0,0 0 2 16,0 2-8-16,0 0-5 0,0 0 5 0,0 1-1 16,0-2 7-16,0 2-2 0,0 0-1 0,0 0-5 15,0 0-3-15,-1 0 0 0,1 0 4 0,0 0 2 16,0 0 1-16,0 0 5 0,0 0-7 16,0 0-1-16,0 0-1 0,0 0 3 15,0 0-2-15,0 0 3 0,0 0-4 0,0 0-3 16,-2 0 3-16,2 0-2 0,0 0 3 0,0 0 2 0,0 0 2 15,0 0-2-15,0 0-5 0,0 0-6 0,0 0 0 16,0 0 7-16,0 0 4 0,0 0 4 16,0 0-3-16,0 0-4 0,0 0-3 0,0 0 4 15,0 0-2-15,0 0 4 0,0 0-1 16,0 0-5-16,0-1 5 0,0 1-7 16,0 0 8-16,0 0 5 0,0 0-12 15,0 0 9-15,0 0-9 0,0 0-1 16,0-1 8-16,0 1-2 0,0 0 3 0,0 0 1 0,0 0-4 15,0 0 0-15,0 0-3 0,0 0-2 0,0 0 4 0,0 0 3 16,0 0-2-16,0 0 0 0,0 0 3 16,0 0-6-16,0 0 4 15,0 0 4-15,0 0-6 0,0 0 6 0,0 0-4 16,0 0-4-16,0 0 6 0,0 0-3 0,-2 0 3 0,2 0 5 16,0 0-7-16,0 0-1 0,-1 0-4 15,1 0-2-15,0 0 8 0,0 0-1 0,0 0 1 16,0 0 0-16,0 0-4 0,0 0 0 0,0 0 3 15,0 0 4-15,0 0-2 0,0 0 2 16,0 0-3-16,0 0-8 0,0 0 3 16,0 0 1-16,0 0 7 0,0 0 5 0,0 0-4 15,0 0 0-15,0 0-6 0,0 0-2 0,0 0 2 0,0 0 2 0,0 0 3 16,0 0-1-16,0 0-2 0,0 0-2 16,0 0-2-16,0 0 2 0,0 0 6 15,0 0-3-15,0 0-2 0,0 0-5 16,0 0-4-16,0 0 6 0,0 0 1 15,0 0 6-15,0 0-10 0,1 0 5 0,-1 0-2 0,2 2-2 16,0 0 11-16,0 1-7 0,0 1 2 0,-1 0-1 0,2 1-4 16,0 0 1-16,-2 1 0 15,1-2 5-15,-1 2 0 0,2 0-1 0,1 0 0 16,-1 3-5-16,-1 1 0 0,5-1 2 0,-5-1-1 16,4 2 6-16,-3-2-3 0,4-2 2 15,-3 0-5-15,1-1-2 0,-1-1 6 0,3 1-4 16,-4-2 3-16,5 0 2 0,-5-1 0 0,4-2-3 0,-4 0-1 15,4 0-3-15,-1 0-8 0,2-1 14 0,0-1 2 0,1-1-6 16,2-2 9-16,-1-1-9 0,2-4-2 0,2 0 9 0,-1-1-8 16,1-3 5-16,0-1-1 15,2-2-3-15,-2 2 5 0,3-2-4 0,-4 1 2 16,1 0 3-16,-1 0-2 0,-2-2 0 0,-1 4-4 0,0-3-3 16,-3 3 7-16,-3 0-1 0,2 2 2 0,-1 1 1 15,0 0-7-15,-1-1 2 0,-1 3-2 0,1 0 3 16,-2 2 4-16,-1 1-2 0,1 0 3 15,-2 1-7-15,1 0 2 0,-1 2-3 0,0 0 1 16,0 0 7-16,0 0-5 0,0 1 4 0,0-2-5 16,-1 1-3-16,-1 1 5 0,1-2-1 15,1 2 2-15,-1-1 2 0,0 1-6 0,-1 1 1 16,0-2-3-16,-1 1 4 0,3-1 5 0,-1 2-1 16,-1 0 0-16,1 0-6 0,-2 1 0 0,0-1 0 15,2 1 2-15,-3 0 2 0,-1 0-4 16,3 0 2-16,-3 0-2 0,1 0-3 0,-3 2 8 15,0 2-6-15,-1 2 4 0,0 1 2 0,-2 1-7 16,2 3 2-16,-1-2-2 0,3 2 2 16,-1 1 4-16,2-1-1 0,2 2 0 0,0 1-1 15,5 0-4-15,-2-1 0 0,6-1 0 16,3 1 3-16,2-2 2 0,5 0 2 0,1-1-5 16,4-1-2-16,2 0 6 0,-1-1-6 0,-1 0 3 0,0 2 3 15,-1-2-6-15,-2 2 5 0,0-2-3 0,-1 1 1 16,-2-2 2-16,0 1-3 0,-2-1 5 15,-4 1-2-15,2 0-4 16,-3-2 0-16,-2-1 0 0,-1 0 5 0,-4 1-1 0,2-1 2 0,-3-1-3 16,0 0-4-16,0-2 4 0,0 2-4 15,0-1 1-15,0 1 4 0,0-3-6 16,0 1 5-16,0-1-4 0,0-1-6 0,0 0 5 0,3 0-5 16,1 0 5-16,4-4 2 0,4 0-2 15,2-3 1-15,4-2 1 0,5-2 2 0,1 0 2 16,1-2 0-16,1 0-2 0,-1-2-2 15,0-1-1-15,-2 0-1 0,3-3 3 0,-1-1 3 0,0-1-2 16,0-3 4-16,-4-1-5 0,-2-1 0 0,0-2 5 16,-6 0-4-16,-1 2 8 0,-3-2-2 15,-1 3-4-15,-6-2 2 0,3 1-2 0,-4 1 3 16,-1 1 8-16,0 1 0 0,0 5 1 0,-3 2-4 16,-2 3 2-16,1 3-4 0,0 3 3 0,0 3 3 15,-1 3-6-15,3-1 5 0,1 2-6 16,0 0-5-16,0 0 3 15,-2 9-6-15,-1 2 3 0,1 5 2 0,-3 4-7 0,4 2 6 16,-1 6-5-16,-1-2 0 0,4 2 9 0,0 1-8 0,0 1 6 0,0 0-4 16,1 2 0-16,5 1-1 0,-4 2-1 15,3 0 1-15,-1 0-10 0,-1-1-1 16,1-2-15-16,-2-3-18 16,2-2-5-16,0-6-22 0,-2-2-6 0,0-5-9 0,-2-2-26 15,0-4-27-15,2-2-57 0,-2-3-137 0,0-3-305 0,0 0-726 16</inkml:trace>
  <inkml:trace contextRef="#ctx0" brushRef="#br0" timeOffset="283554.7084">10519 16513 1710 0,'0'0'458'0,"0"0"-144"0,0 0-84 15,0 0-53-15,0 0-34 0,0 0-16 16,0 0-27-16,0 0-20 0,0 0-13 0,0 0-11 0,136-57-5 15,-100 47-14-15,-3 0 0 0,1-2-6 0,4 2-6 16,-3-2 16-16,2 1-12 0,-1-1-1 0,-2 2-3 16,-3 0-19-16,-3-2 4 0,-5 2-5 0,-4 0 1 15,-1 2 3-15,-5 0-4 0,-3 1 5 16,-2 3-2-16,-3-1-2 0,-1 1 4 0,-3 1 0 16,-1 1 6-16,0 0-3 0,0 2 4 0,0-1-5 15,-1-1-7-15,-3 1 4 0,2 0-8 16,-1 0-1-16,-1 0 1 0,3-1-12 15,-2 2 1-15,1 0-19 0,1-2-20 0,-1 1-14 16,1 1-50-16,-3 0-63 0,2-2-183 0,-1 2-861 0,2 0-543 16</inkml:trace>
  <inkml:trace contextRef="#ctx0" brushRef="#br0" timeOffset="284762.9706">11735 16452 2480 0,'0'0'123'0,"0"0"-3"0,0 0 34 0,0 0 3 0,0 0 10 15,0 0-25-15,0 0-42 0,0 0-36 0,0 0-27 16,0 0-13-16,0 0 0 0,0 0 6 0,-107 20-1 16,95 14-4-16,3 3-5 0,1 0-8 15,1-4-1-15,5 1 1 0,2-2-2 0,1-2-1 16,7 1-3-16,4-4-8 0,5 0 3 16,3-4 2-16,5-6-1 0,4-3 3 0,0-5-5 15,4-4-3-15,1-5 4 0,2-1 1 16,-4-9 2-16,2-1 8 0,-4-5-9 15,-2-1-3-15,-3-2-2 0,-4-4-7 0,-5 1 7 16,1-2 5-16,-6 0 3 0,-1-1 1 16,-3-2-4-16,-2 1-2 0,-1-3-1 15,0 1-2-15,-4 1 3 16,-1 0 4-16,1 7 0 0,-2 4 1 0,-2 5 0 0,-1 3-4 16,0 2 4-16,2 4 6 0,-6 2-8 0,4 0-1 0,-1 9-4 15,-3 6-11-15,0 5 7 0,1 5 4 0,-1 4 3 0,0 2 5 0,3-3-4 16,4 1-3-16,-1 2-5 0,3-1 0 0,0-1 1 0,4 1 6 15,6-2 0-15,-2-3 3 0,5-4-4 16,0-6-5-16,3-4 3 0,1-5-3 16,-1-5 4-16,4-1-1 0,1-8-2 15,0-5-4-15,2-3 5 0,1-2 0 16,-1-4 4-16,0-3 7 0,-1-2-6 0,2-1-2 0,-4-1-2 16,1 1-5-16,1-3 3 0,-2 0 6 15,0-1-2-15,0 2 3 0,-1-1 1 0,-2 7-6 16,-2 2 0-16,1 4 0 0,-2 4-1 15,-1 3 4-15,1 1-2 0,-1 6-4 0,-3 3 4 0,0 1-5 0,0 5 8 16,-2 5 2-16,1 3-5 0,1 2 3 0,-3 5-5 16,1 3-3-16,0 1 9 0,-5 5-3 15,2-3 5-15,-1 1 5 0,-3-3-14 0,0 0 2 16,-1 0-1-16,0-3-1 0,1 1 8 0,-1-3-3 16,0 1 0-1,0-4-6-15,-2 0-4 0,1-5-1 0,1-2-7 16,-1-2-9-16,-2-2-20 0,2-2-19 15,-4-2-33-15,4-1-46 0,-4 0-79 0,2 0-312 0,1-1-840 0</inkml:trace>
  <inkml:trace contextRef="#ctx0" brushRef="#br0" timeOffset="285029.5581">12498 16150 1751 0,'0'0'468'16,"0"0"-313"-16,0 0 27 0,0 0-11 0,0 0-16 15,0 0-53-15,0 0-53 0,0 0-34 0,0 0-16 16,0 0-3-16,0 0 2 0,0 0 2 16,0 0-17-16,0 0-54 0,75-38-127 0,-57 44-351 15,-8-2-1023-15</inkml:trace>
  <inkml:trace contextRef="#ctx0" brushRef="#br0" timeOffset="285308.9721">13145 16111 2566 0,'0'0'241'0,"0"0"-45"0,0 0-46 0,0 0-10 0,0 0-26 15,0 0-22-15,0 0-25 0,0 0-14 0,0 0-6 16,0 0-9-16,-24 136-6 0,24-104-7 16,4 1-7-16,2 4-9 0,0 0-1 0,2 1 0 15,-2 3 1-15,-1 0-1 0,0 1-6 0,-1 0-12 0,-2 1-6 16,-2-2-29-16,0-2-25 0,1-1-31 15,-2-7-36-15,-2-7-20 0,-1-3-32 0,0-7-70 16,1-4-205-16,-2-3-588 0,4-3-271 0</inkml:trace>
  <inkml:trace contextRef="#ctx0" brushRef="#br0" timeOffset="285766.131">13054 16518 1715 0,'0'0'160'0,"0"0"27"0,0 0 20 0,0 0 16 16,0 0-38-16,0 0-70 0,141 6-46 15,-106-6-22-15,1-1-14 0,-2-5-9 0,2-4 2 16,-3 0-9-16,-3-3 1 0,1 1-1 16,-3-5-3-16,-4 2 1 0,0-5-2 0,-4 1 0 15,0-1 1-15,-5 1 2 0,-1-3 3 0,-2 0 1 16,-5 1 3-16,1-1 13 0,-7 1 17 15,0 3 9-15,-1 0 1 0,0 2-6 0,-2 2-14 0,-4 5-4 16,1 2 3-16,-3 2-5 0,3 3 0 16,-1 2-8-16,1 0-15 0,-2 7-3 0,-1 4-8 15,-1 2-2-15,-2 7 9 0,2 1-1 0,0 1 3 16,4 3-5-16,-3 1-1 0,7 4-2 0,-3-2 0 16,3 2 2-16,1 1-2 0,0 1 0 0,1 1-1 15,3-2-5-15,-1-1 2 0,5-2-1 0,-2-2 4 16,1-5 2-16,1-4-8 0,2-5 6 15,0-3-8-15,-1-4 3 0,3-3 5 0,0-2-4 16,4-3 3-16,-4-7-1 0,4-1-2 16,0-4 1-16,3-1-2 0,-2-3 2 0,1-2 0 15,-1 0 0-15,2-1 1 0,-1 0-5 0,-4 2 4 16,4 3-3-16,-3 4 3 0,1 2 2 16,-4 2-8-16,4 4 6 0,-3 3-3 0,3 2-1 15,-2 0 4-15,3 3-2 0,-2 7 6 16,3 0-1-16,-2 2-2 0,1-1 4 0,1 3-7 0,1 0 6 15,-2 1 2-15,1-2-1 16,2-1 6-16,-1-2-1 0,1 0 1 0,0-5-2 0,-5 0-4 16,1-3 6-16,-4 0-6 0,2-2 5 0,-3 0-1 15,-5 0-4-15,2-5 8 0,0-1-6 16,-2-2 5-16,0-4 1 0,1 0-8 0,-4-2 2 16,3-1-6-16,-2-1 2 0,3-1 2 0,-4 1-3 15,2-3 2-15,0 0-6 0,1 1-9 16,-2 1-8-16,5 0-18 0,-3 2-22 0,0 0-45 0,2 0-87 15,-3 4-361-15,-1 4-1237 16</inkml:trace>
  <inkml:trace contextRef="#ctx0" brushRef="#br0" timeOffset="288348.2805">15373 16444 2248 0,'0'0'207'0,"0"0"13"0,0 0-40 0,0 0-8 0,0 0-7 0,0 0-41 15,0 0-21-15,0 0-33 0,0 0-11 16,-123-90-15-16,111 88-14 0,-2 1 8 0,-1 1-18 15,2 0 0-15,-4 3-3 16,4 4-12-16,-4 4 5 0,3 1-7 0,-2 3 0 0,4 1 5 16,1 1-6-16,1 2 2 0,3 0-4 15,4-1-3-15,3 2 1 0,0 1-4 0,2-3 9 0,7 1-5 16,4-3 5 0,5-5-1-16,4-2-7 0,7-4 10 15,2-4-7-15,6-1 3 0,1-6 3 0,-2-6-12 0,3-4 11 16,1-4-4-16,-3-3-2 0,-2-2 12 0,-3-4-8 15,-1-2 2-15,-1-1-1 0,-1-3-4 0,-2-4 0 0,-3-2 1 0,-2-4 5 16,2-3-1-16,-3-2 3 0,-5-2 0 16,2 0-7-16,-2 0 5 0,-3 1-6 15,-4 3 3-15,-4 1 4 16,-2 2-8-16,-3 4 11 0,0 6-4 0,-8 7 5 16,-1 6 12-16,-1 5-3 0,-2 10 3 0,-3 3-3 15,2 4-11-15,-4 6 1 0,-3 10-6 0,-2 9 1 0,0 6 2 16,-5 8 0-16,4 3 1 0,-1 4-3 0,4 2 3 15,1 2-3-15,3 3-2 0,4 4 6 0,7 1-12 0,0 0 6 16,6 2-1-16,6-5-5 0,7-2 10 16,6-6-7-16,8-6 2 15,3-6 5-15,5-2-14 0,-1-8 10 16,7-7-4-16,0-6 1 0,2-7 10 0,0-5-5 16,-3-1 1-16,1-11-5 0,-4-3-5 0,0-3 1 0,-3-4 1 15,1 0 1-15,-3-4 2 0,-2 1 1 0,-1-1-5 0,-4 0 1 0,-1-3 7 16,-4 1-6-16,-4-2 8 15,-2 3-1-15,-5 2-8 0,-2 0 9 0,-4 2-5 16,0 3 2-16,-4 1 4 0,-3 3-4 0,0 2 2 16,-1 2-3-16,-4 4-2 0,0-1 3 15,-3 5-4-15,-1 0 4 0,1 3-4 0,-4 1 8 16,3 0-2-16,-3 6-3 0,-1 3 10 0,-3 4-12 0,5 3 3 16,-4 2 5-16,6 3-14 0,-1 1 9 0,3-1-3 15,1 3-5-15,1-1 13 0,2 1-10 16,4 2 5-16,2-1 0 0,1 0-8 15,6 0 7-15,3-2-3 0,2-1 3 16,5-2 2-16,2-3-2 0,6-3 1 0,4-1-4 0,3-4 2 0,4-5-4 16,-1-3 3-16,2-1 5 0,-3-1-9 15,2-6 9-15,-2-3-3 0,0-2-7 16,1-3 7-16,-2-1-5 0,4-3 4 0,-2-2 2 16,3-1-7-16,-3-3 7 0,3-4-4 15,0-2-1-15,-4-2 10 0,4-3-5 0,-5-1 0 0,3 0-2 16,-5-2-1-16,-3 0-4 0,-2-3 3 0,-5 2 5 15,-3-1-8-15,-2 0 7 0,-1 0 0 0,-5 0-4 16,1 2 11-16,-4 2-9 0,-3 5 0 0,-4 4 6 16,1 3-14-16,-1 3 14 0,0 2-6 0,0 3-2 15,-1 2 11-15,-5 1-7 16,1 2 4-16,-3 3-1 0,2 2-5 0,-2 0 1 0,0 2-1 16,-4 3 2-16,2 0-2 0,-1 2 3 15,-3 0-2-15,0 6-2 0,-2 3 6 0,0 1-8 16,-3 3 3-16,0 2 4 0,2 4-13 0,2 0 14 15,-2 2-7-15,5 2-2 0,0 1 6 16,2 6-4-16,2 1 4 0,0 3 1 0,4 3-3 16,1-2 2-16,2 4-5 0,2-4 3 15,-1 0 4-15,1 1-3 16,5 0 3-16,1 2-6 0,2-2 2 0,0-1-1 0,2-1 0 16,1 0 2-16,3-3-1 0,1-3 0 0,4-6-5 0,0-5-4 15,4-4 3-15,1-5-3 0,-1-5 4 16,4-3 5-16,-2 0-9 0,0-7 6 0,3-4-3 0,-2-4-2 15,-2 1 9-15,2-4-5 16,-4 1 5-16,3-1-1 0,-5-2-5 0,-2 1 3 0,-3-2 0 16,0 2 4-16,-4-1-2 0,-2 2 2 0,0 0 0 0,-2 1-4 15,-3 2 9-15,-2 0-9 16,0 4 4-16,-2 0 2 0,-1 4-10 0,0 1 10 0,0 3-4 0,-1 0 0 16,-5 2 7-1,-1 1-8-15,0 0 2 0,-4 2 0 0,-1 3-5 0,-2 3 5 0,-1 3-2 16,-1-1 3-16,0 3 1 0,2-1 0 0,3 2-2 15,2 0-2-15,3 0 0 16,1-1-3-16,4-2 5 0,1 2 1 0,0 0-8 16,5-2 11-16,2-1-6 0,3 0-1 15,4-3 6-15,2 1-7 0,3-4 7 16,-1 1-2-16,2-3-4 0,1 1 2 0,0-3-5 16,1 0 1-16,1-3 8 0,3 0-6 0,-3-1 3 0,4 0-5 0,-4-2-8 15,-1-1 1-15,-2 0 0 0,1-4 3 16,2 0-1-16,-3-4 1 0,1 0-3 0,-1-1-2 0,-1 0 7 15,-1-2-4-15,1 0 6 0,-5-1 2 16,-1 0-4-16,-1 2 6 0,-2-1-2 0,-1 2-1 16,-2 0 7-16,0 4-4 0,-4 3 3 15,0 3-1-15,-2 2-4 0,-1 3 2 16,0 1-4-16,0 0 5 0,-3 0-6 16,0 4 3-16,-1 2-1 0,-2 4-2 0,1-1 6 0,1 1-4 0,2 2 3 15,1-1 1-15,1-1-6 16,0 0 5-16,3-3-4 0,5 0 1 0,2-3 6 0,1-1-3 0,7-1 1 15,-3-2 0-15,3 0-6 0,2-2 2 0,-1-5-3 16,1-1 4-16,-1-3 2 0,-2-2 0 16,0 0 2-16,-1-2-4 15,0 0 2-15,-1-1-2 16,-1-1 2-16,1-3 2 0,-3 2-1 16,0-1 3-16,-2 0-4 0,-1 0 0 15,0 1 6-15,-5 2-2 0,1 2 4 0,-3 3 5 16,-1 1-5-16,-1 3 6 0,0 2-4 0,-3 0 1 0,-3 4 2 15,-3 1-5-15,1 2-2 0,-3 6-6 0,-3 4 0 0,-4 6-1 16,0 2 2-16,-2 3 4 0,0 2-3 16,3 3 2-16,2 1-2 0,3 5-3 0,4 2 5 15,3 4-2-15,5 5 3 0,0 4-1 0,1 8-2 0,0 3 1 0,3 2-6 0,2 5 3 16,-1-2 0-16,-1 2-1 0,0-2 3 0,0-2-4 16,-3-7-3-16,0-4 1 0,-1-9-1 15,-2-6 3-15,-4-6 5 0,-1-6-6 16,-6-7-1-16,0-4-1 0,-5-7-8 0,2-4 9 0,-2-3 3 15,1-3 1-15,1-9 5 0,2-4-6 16,0-3-3-16,3-7-1 0,1-2-2 0,2-5 2 16,3-1 7-16,2-5-4 0,3-2-1 15,6-1 1-15,3-3-4 16,4-2 6-16,5 2 2 0,3 3-1 0,2 3-2 0,6 1-4 16,1 2-2-16,1 4 3 0,2 3 1 0,1 4 5 0,1 2 0 15,-2 5-1-15,1 2-4 0,0 2-2 16,-2 5 5-16,0 0-2 15,1 6 4-15,-5 3 0 0,2 0-4 0,-3 5 1 0,-3 3 1 16,4 2 0-16,-3 3 4 0,-3 0 0 16,1 2-1-16,-2 1-3 0,-1-1-6 15,-1-1 5-15,-2-2-1 0,-3 0 4 0,0-3 7 0,-1-1-8 0,1-3 0 0,-3-3-5 16,0-1-2-16,3-1 5 0,-4 0 3 16,2-5 2-16,2 0 6 0,-1-4-6 15,3 0-6-15,-3-2 1 0,2-3-1 0,0 1 1 0,1 1 8 16,-1-3-6-16,1 2-4 0,-1-2 2 15,-1-1-4-15,1-2 8 0,-2 2 3 0,1-1-5 16,2 2 0-16,-2 0-5 0,1 2-1 0,-2 0 3 0,1 2 2 16,-2 2 6-16,0 2-3 0,-1 1-1 15,-2 3-3-15,-1 1-1 16,-2 1 4-16,0 1-1 0,-1 0 3 16,1 0-2-16,-2 5-4 0,1 0 3 0,0 2-2 0,2 2 3 0,-2 3 4 0,3 0-3 15,-2 0 1-15,2 2-4 0,0-3-6 16,2 2 6-16,2-3 0 0,1-3 4 15,0 2 5-15,3-2-5 0,0-2-1 0,3-2-4 0,-3-2 1 16,1-1 2-16,1 0 3 0,-1 0 1 16,1-4-3-16,-1-2 1 0,2-2-6 0,-2 0 4 15,3 0 4-15,0-2-4 0,-2 0 3 16,1 1-5-16,-1-1-6 0,0-1 6 0,0 3 1 0,-3-2 3 16,2 2 5-16,-3 1-2 0,1-1-5 0,-1 3-1 15,0 1-4-15,-2-1 5 16,-1 2 5-16,-1 1 2 0,-1-1-3 0,-2 1-1 15,1 1-6-15,-1-1 2 0,-1 1 5 0,2 0-6 16,-2 0 4-16,0 1-3 0,3 0-8 16,-3-2 8-16,3 0-1 0,1 1 3 0,1-2 9 0,3 0-11 15,3 0-1-15,-2 1-8 16,3-2-19-16,-3 1-1 0,1 1-11 16,-5-2-17-16,-1 1-34 0,-1 0-70 15,-6 0-177-15,-1 0-884 0,-1 2-568 0</inkml:trace>
  <inkml:trace contextRef="#ctx0" brushRef="#br0" timeOffset="289666.9228">8787 17938 1537 0,'0'0'132'0,"0"0"17"0,0 0 34 0,0 0 26 16,0 0 24-16,0 0-28 0,0 0-46 0,0 0-46 15,0 0-12-15,0 0-35 0,0 0-8 16,0 0-1-16,-64 16-21 0,64-16 5 0,0 0-10 0,1 0-5 16,5-2-7-16,1-4 3 15,7-2 8-15,2-4 4 0,4-2-2 0,8-4-4 0,14-12-25 16,15-10 6-16,9-7-14 0,5-6-2 47,-4 5 16-47,-8 6-19 0,-7 3 23 0,-5 2-11 0,-2-1 4 15,-4 3 2-15,-5-2-2 0,-2 3 9 0,-7-3-5 0,-3 2-4 16,-7 1-2-16,-1 1 2 0,-6 4 6 16,-3 3 5-16,-4 5 5 0,-3 2-10 0,0 6-3 15,-6 1 0-15,0 4 2 0,-3 3-1 0,-3 3 0 0,-3 2-5 0,2 5-10 0,-6 8 7 0,-3 6-2 16,-1 6 7-16,-3 9 3 0,-1 3-3 0,3 3-2 0,4-1-9 16,7-1 2-16,3 0-1 0,3-3 2 15,7 4 5-15,3-4-6 0,5 0 0 0,9-2-7 16,3-4 2-16,6-5 5 0,2-3-1 0,5-5 8 15,2-5-2-15,-1-5-6 0,2-6 1 0,-3 0 0 16,4-7 4-16,-6-3 15 0,0-5-9 0,-4-1-4 0,1-1-5 16,-1-6 1-16,-4 0-1 0,-2-2 1 15,-2-1 10-15,-1 0-8 0,-5 0 3 16,1 1-1-16,-2 0-4 0,-2-1 0 0,0 1 3 16,-2 5 1-16,-1 4 0 0,0 4 2 15,-3 5-5-15,1 5-3 0,-4-1-4 0,1 3 1 0,-1 0 2 16,0 6 0-16,2 6-1 0,1 3-2 15,-2 5 1-15,1-2 3 0,0 5 5 16,2-1-5-16,-4 0 2 0,3 0-1 0,-2 3-9 16,1 0 8-16,2 0-4 0,-1 0-4 0,4 0-2 0,1-2-14 0,-1-3-15 15,1-4-15-15,2-5-11 16,-2-5 5-16,1-3 12 0,2-3 23 16,0-5 14-16,1-4 6 0,1-4 6 0,0 0-1 0,0-4 5 15,1 0 1-15,0 0 3 0,3-3-2 0,-2 0-4 16,0 1 2-16,1 1-4 0,-3 0 4 15,4 4 3-15,-5 3-4 0,5 1 2 0,-6 3-4 16,3 2-7-16,-1 3 6 0,-2 2-2 0,-2 0 2 0,0 8 2 16,4 4-1-16,-2 1 0 15,0 4-4-15,0 1 6 0,-1-1-1 0,0 1 3 0,1 0 2 16,2-1-10-16,-2-1 2 0,3-3-3 0,2-4 4 16,1-2 7-16,-1-3-2 0,2-4 9 15,-1 0-4-15,2-8-5 0,0-1 11 0,-1-4-10 16,1 0 5-16,-4-2 3 0,3-1-13 15,-1-2 13-15,2-2 2 0,1-4 5 0,-2 3 6 0,-4 0 3 16,0-1 2-16,-4 2-2 0,-1-2 4 0,0 1-9 16,-2 3 1-16,-1 2 0 0,-1 5-6 15,-2 4 8-15,1 3-7 0,-4 1-7 0,-1 2 6 16,1 1-16-16,-1 0 1 0,0 4 2 16,0 4-13-16,0 5 10 0,0 2-5 0,0 5 2 0,0-1 7 15,0 6-5-15,-1-4 4 0,1 3-6 0,0-4-4 16,0 1-3-16,0 1-3 15,0-2-2-15,1 3-11 0,4-2-14 16,-3 0-21-16,1 0-29 0,0-4-26 0,1-2-25 16,-2-3-21-16,1-2-53 0,-2-3-152 0,-1-4-380 15,2-2-732-15</inkml:trace>
  <inkml:trace contextRef="#ctx0" brushRef="#br0" timeOffset="289965.0832">9525 17465 973 0,'0'0'859'0,"0"0"-771"0,0 0 60 0,0 0 37 0,0 0-1 16,0 0-6-16,0 0-65 0,0 0-33 0,0 0-5 15,0 0-17-15,0 0-4 0,0 0-9 16,0 0-13-16,0 0-5 0,71-13-9 0,-49 6-2 16,2 0 0-16,3 0-2 0,4 0-2 0,2 0-7 15,3-2 1-15,3 0-8 0,2 0-4 0,-1 0-16 16,4 1-36-16,0 0-40 0,4-2-78 16,-1 2-198-16,-13 1-506 0,-7 3-690 0</inkml:trace>
  <inkml:trace contextRef="#ctx0" brushRef="#br0" timeOffset="290715.2367">11769 17519 1755 0,'0'0'131'15,"0"0"48"-15,0 0 41 0,0 0 13 16,0 0 16-16,0 0-61 0,0 0-50 0,0 0-45 16,0 0-44-16,0 0-10 0,0 0-2 0,0 0-1 15,0 0 15-15,0 0-4 0,-34 86-6 0,32-54 0 16,0 5-13-16,1-5-3 0,2-1-11 15,-1-1 5-15,0-4-10 0,0 5-2 16,0 3 12-16,2 0-15 0,-2 3 10 0,0 3-12 0,0-1-14 16,0 0 0-16,0-2-8 15,0-4 25-15,-2-4 3 0,0-3-8 16,-1-7 15-16,1-4-26 16,1-5 13-16,-2-4 22 0,2-5-10 0,-1-1 12 0,-1-4-12 0,1-7-19 15,0-6 6-15,-3-2-11 0,2-8 22 0,-2-3 11 0,-2-5-1 16,0-14-4-16,1-12-27 0,1-10-1 15,2-6-8-15,3 6 16 0,3 7 7 16,5 6-3-16,4 4 6 0,-1 3-8 0,3 6 2 16,2 4 4-16,2 6-7 0,2 7 6 0,1 5-5 0,1 7-3 15,-1 3 3 1,4 4-4-16,-2 4 6 0,0 4 4 0,1 1-4 0,-2 7 1 0,0 7-6 0,-3 2-1 16,1 2 0-16,-4 4 2 0,-3-1 7 0,-2 6-5 15,-3 1 3-15,-1 3-5 0,-6 1-7 0,-1 5 12 16,-1-2-7-16,-7 2 4 15,-2 3 3-15,0-5-11 0,1-7 6 0,0-2 4 0,-1-8 5 16,0 0 11-16,-3 2-11 0,1-1 0 16,-2-1-16-16,0 0-14 0,2-3 9 15,0-2-15-15,2-3 16 0,1-2-20 0,0-3-37 0,5-3-49 16,1-2-121-16,3-4-194 0,0-1-727 16,0 0-487-16</inkml:trace>
  <inkml:trace contextRef="#ctx0" brushRef="#br0" timeOffset="290978.5302">12658 17436 1446 0,'0'0'885'0,"0"0"-630"15,0 0-22-15,0 0-24 0,0 0-30 0,0 0-50 16,0 0-36-16,0 0-23 0,0 0-14 0,0 0 1 16,0 0-10-16,-123 84-3 0,100-64 3 15,3 2-11-15,-1 3-9 0,3-1-9 0,2 0-5 16,2 0-3-16,5 0 4 0,3-2 2 0,2-1-5 0,1-7 1 15,3-1 7-15,0-2-13 0,0 1-1 16,5-2 2-16,3 1-6 0,2 1 10 16,3-2-7-16,4 1-4 0,2-3-9 0,0-3 2 0,4-1 22 15,2-3-4-15,2-1 2 0,2-1-24 16,1-6-23-16,1-2 3 0,8-4-11 0,4-6-11 16,2-1-16-16,-4-1-25 0,-5 3-33 0,-10 2-25 15,-3 1-59-15,-2-1-104 0,-1 2-225 0,-8 1-610 16,-3 6-4-16</inkml:trace>
  <inkml:trace contextRef="#ctx0" brushRef="#br0" timeOffset="291266.5245">12991 17574 721 0,'0'0'937'0,"0"0"-512"16,0 0-69-16,0 0-49 0,0 0-72 0,0 0-65 0,0 0-52 15,0 0-25-15,0 0-17 0,0 0-7 0,0 0-4 16,0 0-17-16,0 0-3 0,138-29-6 15,-102 22-2-15,4-1-4 0,2 1-7 0,1-1-10 16,-2 1-8-16,-1-2 0 0,-2 0 7 16,-2 1 1-16,-2-2-4 0,-2-1-5 0,-2-2-12 15,-3 1 3-15,-2 0 1 0,-1 2 7 0,-5 2 4 16,-2 1-5-16,1 0 1 0,-8 1-7 16,-3 0 4-16,-1 0 5 0,-5 2-2 0,0 3 2 0,-1 0-4 15,0 0-14-15,-1 0 5 0,-1 1-9 16,-6-1 1-16,2 1-6 0,-2 0-16 0,-2 0-16 0,-1 2-26 15,0 3-17-15,3-1-20 0,-2 2-28 16,0 0-51-16,1 0-110 0,-1 0-293 0,5-2-607 0</inkml:trace>
  <inkml:trace contextRef="#ctx0" brushRef="#br0" timeOffset="291650.3131">13395 17606 1398 0,'0'0'549'0,"0"0"-267"0,0 0-27 16,0 0 7-16,0 0-25 0,0 0-62 15,0 0-64-15,0 0-27 0,0 0-16 0,0 0-8 16,0 0 2-16,0 0-12 0,0 0-12 0,0 0-8 16,40 52-6-16,-35-44 0 0,1 3 3 0,0 4 0 15,1 1-12-15,-3 0 0 0,1-2-4 0,-3-1-2 16,4-1 20-16,-3-1-2 0,-1 2-2 0,-1 1-14 15,2 3-16-15,0 2-5 0,0 2 4 16,-2 0 17-16,2 1-3 0,0 3 10 16,-1-3-18-16,0 0-18 0,-1 1 14 0,3-1-17 0,-1 0 23 15,-1-1 11-15,0-2-21 0,1-1 15 0,0 0-11 16,-2-3 2-16,1-2 14 16,1 1-17-16,0-4 12 0,-2-2-11 0,0-2-10 15,-1-2 17-15,1-2-22 0,0 0 29 0,-1-2 14 0,0 0-10 16,1 0 4-16,-1 0-25 0,0-3-12 15,3-1-5-15,-3 0 5 0,0-3-3 16,0-1-26-16,0 0-19 0,0-3-64 16,0 2-115-16,-3 0-279 0,2 4-1105 0</inkml:trace>
  <inkml:trace contextRef="#ctx0" brushRef="#br0" timeOffset="298451.7921">27414 10539 0 0,'0'0'0'0</inkml:trace>
  <inkml:trace contextRef="#ctx0" brushRef="#br0" timeOffset="299318.929">29324 10201 0 0,'0'0'0'0,"0"0"0"15,0 0 0-15,0 0 0 0,0 0 0 16,0 0 0-16,0 0 0 16,0 0 0-16,0 0 0 0,0 0 0 0,0 0 0 0,0 0 0 15,0 0 0-15,0-5 0 0,0 3 0 16,0 1 0-16,0 0 0 0,0-1 0 0,0 1 0 0,0-1 0 15,0 1 0-15,0 0 0 0,1 1 0 16,-1-1 0-16,0 0 0 0,0 1 0 16,0-1 0-16,0 1 0 0,0 0 0 0,0 0 0 15,0 0 0-15,0 0 0 0,0 0 0 0,0 0 0 16,0 0 0-16,0 0 0 0,0 0 0 0,0 0 0 16,0 0 0-16,0 0 0 0,0 0 0 15,0 0 0-15,0 0 0 0,0 0 0 0,0 0 0 0,0 0 0 16,0 0 0-16,0 0 0 0,0 0 0 0,0 0 0 15,0 0 0-15,0 0 0 0,0 0 0 16,0 0 0-16,0 0 0 0,0 0 0 0,0 0 0 16,0 0 0-16,0 0 0 0,0 0 0 0,0 0 0 15,0 0 0-15,0 0 0 0,0 0 0 0,0 0 0 16,0 0 0-16,0 0 0 0,0 0 0 16,0 0 0-16,0 0 0 15,0 0 0-15,0 0 0 0,0 0 0 0,0 0 0 0,0 0 0 16,0 0 0-16,0 0 0 0,0 0 0 0,0 0 0 15,0 0 0-15,-1 0 0 0,1 0 0 0,0 0 0 16,0 0 0-16,0 0 0 0,0 0 0 16,0 0 0-16</inkml:trace>
  <inkml:trace contextRef="#ctx0" brushRef="#br0" timeOffset="348335.1896">1183 6209 0 0,'0'0'0'0,"0"0"0"0,0 0 0 16,0 0 0-16,0 0 208 0,0 0 61 0,0 0-36 15,0 0-36-15,0 0-19 0,0 0-6 0,0 0-21 16,0 0-17-16,-23-98-29 0,22 92-24 0,-2 0-8 16,1 2-16-16,2 0-11 0,0 1-15 0,0 0-28 15,0 1-22-15,0 1-19 0,0 0-10 16,0 1 4-16,0 0 10 0,0 0 12 0,0 1 13 0,0 3 7 16,0 1 2-16,0 1 0 0,5 1 2 15,-3 1-4-15,0 1 4 0,-1 0 0 16,1 3 0-16,3 0 5 0,-3 4-3 0,-1-3 0 0,4 2 1 15,-2 0-7-15,-2 1 5 0,1-1-1 16,3 1-1-16,-3 1 3 0,0-2-3 16,-1 3-1-16,4-2 2 0,-3 0-2 0,0 1 6 15,-1-1 0-15,3 0-1 0,-2 0-1 0,0-2 0 0,-1-1 0 16,5 0 1-16,-4 0 6 0,1-5-2 16,-1 2 1-16,3-4 4 15,-3-1 10-15,2 0 22 0,1-3 31 0,-2-1 29 0,6-1 18 0,1-1-10 16,2-7-20-16,10-5-27 0,13-8-24 15,15-13-21-15,12-7-7 0,8-5-5 16,-3 2-1-16,1 1 9 0,-7 4 0 16,0-1-3-16,0 1 0 0,-7 1-5 15,-5 3 0-15,-3 3 0 0,-5 2-6 0,-7 4 5 0,0 3-3 0,-4 2 0 0,-5 3 4 16,-5 4-4-16,-2 1 2 16,-7 5 0-16,-1 0 0 0,-6 2 2 0,0 3 6 15,-1 0 3-15,-2 2 0 0,-1 1 1 0,0 0-7 0,0 0-2 16,0 0-7-16,0 0-1 0,0 0-5 15,0 0 1-15,0 0-5 0,0 0-1 0,0 0-6 16,0 0 3-16,2 3 6 0,-1 1 3 16,2 5 9-16,2 1-2 15,5 4-18-15,0 4-68 0,4 3-217 16,-2-3-571-16,-3-5-682 0</inkml:trace>
  <inkml:trace contextRef="#ctx0" brushRef="#br0" timeOffset="353684.753">3002 7290 0 0,'0'0'0'0,"0"0"0"0,0 0 0 0,0 0 0 0,0 0 0 0,0 0 0 0,0 0 0 15,0 0 0-15,0 0 0 0,0 0 0 0</inkml:trace>
  <inkml:trace contextRef="#ctx0" brushRef="#br0" timeOffset="420782.4258">7942 11810 0 0,'0'0'0'0,"0"0"0"0,0 0 0 0,0 0 0 16,0 0 0-16,0 0 0 0,0 0 0 0,0 0 1 15,0 0 99-15,0 0-41 0,0 0-44 16,0 0-44-16,-8-3-42 0,8 3-4 0,5 0 75 0,-1 0 0 16,2 0 0-16,-2 2 0 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4-12-20T18:42:49.548"/>
    </inkml:context>
    <inkml:brush xml:id="br0">
      <inkml:brushProperty name="width" value="0.05292" units="cm"/>
      <inkml:brushProperty name="height" value="0.05292" units="cm"/>
      <inkml:brushProperty name="color" value="#FF0000"/>
    </inkml:brush>
    <inkml:brush xml:id="br1">
      <inkml:brushProperty name="width" value="0.05292" units="cm"/>
      <inkml:brushProperty name="height" value="0.05292" units="cm"/>
      <inkml:brushProperty name="color" value="#00B050"/>
    </inkml:brush>
  </inkml:definitions>
  <inkml:trace contextRef="#ctx0" brushRef="#br0">2358 5794 86 0,'0'0'408'0,"0"0"-116"0,0 0-19 0,0 0 30 16,0 0-15-16,0 0-54 0,0 0-49 16,0 0-41-16,0 0-35 0,0 0-13 0,0 0-14 15,0 0-7-15,-38-41 0 0,35 38-6 0,-3 1-3 16,4 0-3-16,-3-1-11 0,2 0-4 16,-1 1-3-16,-3-1-5 0,3 0 2 0,-3 0 0 15,0-1-6-15,2 0 0 0,-2 3-6 0,-2-2-4 16,4 1-2-16,-4 0-3 0,0 0-3 0,0 1-1 15,0 0-3-15,-2-1-2 0,0 0 1 16,0 2 0-16,-1-1 0 0,-1 1 1 0,3 0-2 16,-2-1-1-16,2 1-1 0,-2 0-1 0,3 0 0 15,1 0 1-15,-1 0-1 0,0 0 2 16,0 0-3-16,1 0-1 0,-1 0 0 16,0 1 0-16,2 0 0 15,-3 1 0-15,2 0 0 0,-2 0-2 16,0 1 1-16,-1 0 1 0,-4 0-2 0,3 0 2 0,0 0-5 15,-2-1 1-15,0 2 3 0,2-1-5 0,-3 2 5 0,1 0-1 0,-2 0-4 16,2 1 1-16,-5 0-2 16,6 0 1-16,-4-1 0 0,3 2-2 0,-3-1 3 0,5 0 0 15,-4 1 0-15,2-2 1 0,0 1 2 0,-3-1-2 16,3 2 0-16,-1-1 1 0,3 0-5 16,-2-1 3-16,0 1 0 0,0 1-1 0,2 0 5 0,-4 0-4 15,4-1-2-15,-5 1 2 0,5 0-6 16,-1 0 4-16,-4 0 0 0,5 2-1 15,-3-1 2-15,1 2-1 0,3-2 0 16,1-2 12-16,2-1 2 0,0 1-3 0,1-1-1 16,-3 1-9-16,1 1-6 0,-1-1 4 0,1 1 0 0,-2 0-1 15,0 0 4-15,2 1-2 0,0-2-1 0,-2 3 2 16,1-2-5-16,1 1 3 0,-1 0 0 0,1-1-1 16,3 2 0-16,-2 0 1 0,-3 0 1 0,2 0-1 15,1 1 2-15,-3 0-3 0,1 2 1 0,0-1 0 16,-1 1-3-16,2-1 2 0,-1 2 0 15,-1 0-1-15,-1 0 8 0,1 2-5 0,0-1-2 16,-1 1 4-16,-2 0-9 0,3 0 5 0,1 0 2 16,-1 0-4-16,1-1 6 0,0-1-1 15,0 0-2-15,0 0 3 16,1-1-2-16,1 0 0 0,0 1-1 0,1-2 0 16,-1 0-2-16,1 0 3 0,2 0-1 0,-3 1 0 0,4 0 4 0,-3 0-5 15,-1 1 2-15,2 0-1 16,-1 3-4-16,-2 0 4 0,1 4-2 15,-2 0 0-15,3 1 6 0,-3 1-4 0,-1 2 0 16,-2 2 2-16,2-1-6 0,-1 1 5 0,0 1-1 0,0-1 0 0,-1 2 3 16,2-3-2-16,0 0-2 0,2-3 2 0,-1 0-3 15,3-2 2-15,-1-1 1 16,0 0 0-16,0 0-2 0,2 0 0 0,-1 0 2 16,-1-1-2-16,4 0 6 0,-2 0-5 0,3 1 2 15,-4 0 0-15,5 1-5 0,-1-7 5 0,2 4 31 16,-2-7-32-16,2 2 35 0,1 1-34 0,-1 1-2 15,0 0 1-15,0 1-3 16,0 0 32-16,0 1-28 0,0 1 30 0,-3 1-28 16,3 1-4-16,0 3 0 15,-1 5-1-15,-1-3-3 0,-2 4 6 0,4-2 0 0,-1-1 1 16,-3-1 1-16,3 0-5 0,1 1 0 0,0-2-1 16,-1 1 2-16,1-7 2 0,-2 7 0 0,2-7 1 0,0 5-5 0,0 0 3 15,1-1 0-15,0-1 0 0,0-1 7 0,0 1-5 16,0-2-1-16,0 9 0 0,1-9-7 15,4 9 7-15,-1 1-31 0,-1-1 34 0,4 6-28 16,0-1-8-16,-1-1 30 0,2-1-32 0,-2-3 26 16,-1 0 6-16,5 0 3 0,-2-3 1 0,1 0 3 15,0-1-6-15,2 2 3 0,0-2-3 16,1 0 6-16,-2 1-3 0,1-2-1 0,5-1-1 16,-4 1-3-16,0-2 5 0,4 2-1 15,-4-3 2-15,2 1 3 16,1-2-4-16,-1 2-1 0,-1-1 0 0,4 1-10 0,-4 0 11 15,4-1 0-15,-3 3 2 0,4-3 5 0,-1 2-7 0,-2-1 0 16,3 1-2-16,0 0 3 0,2-1 1 0,-5-1-3 16,4 1 3-16,0 0-6 0,0-1 2 15,0-1 4-15,-3 0 1 0,3 1 2 0,0-1-4 16,1-2-2-16,0 1-3 0,-1-1 2 0,2 0 3 16,0-2 4-16,-1 1-1 0,4 2-8 15,4 2-3-15,2-1-3 0,-1-1-1 16,-5-3 12-16,-5-2 0 0,1-2 0 15,0 0 1-15,-2-3-3 0,1 1 0 0,-1 0 3 0,0 1 0 0,1-2 1 16,0-1-3-16,2-1 0 0,-2-1-1 0,2 1-1 16,-1-3 4-16,2 2 0 15,-3-3 1-15,2 1 1 0,0-1 0 0,0-1-5 0,-1 0-2 0,2 0 3 16,-3 0-1-16,2 0 3 0,0 0 2 16,1 0-7-16,0 2 3 0,1-1-2 0,-2-1 1 15,2 0 4-15,4 0-3 0,-4 0-2 0,5 0 2 16,-5 0-4-1,6 0 4-15,0 0 5 0,-3-1 0 0,2 1 1 0,2-2-6 16,0 1-2-16,0-1-1 0,1 1 0 0,2 0 1 0,-4-2 2 16,3 1 1-16,2 1-1 0,-1-3 0 0,-2 2 0 15,3 0-2-15,0-2 3 0,-1 0-2 0,-4-1 2 16,3 2 0-16,-4-2-4 0,-1 1 3 16,1 0 1-16,2-1-2 15,-3 2 5-15,0-1-4 0,1 0-1 16,-1 0-1-16,-1 0-2 0,0-2 1 0,0 2 4 0,0-3 2 0,4 1-1 15,-1 0 0-15,-3 1-1 0,2-3-2 0,1 0 4 16,-2 1-2-16,-1 0 2 0,1-1 1 0,1-1-5 16,-1 1 3-16,1 0-1 0,2-1-1 15,-2 1 6-15,0-1-3 0,-2 0-1 0,2-1-1 16,-2 1-2-16,0-2 3 0,0 1 1 16,0 3 2-16,1-4-1 0,-3 2-1 0,3-2-2 0,-2 1-1 0,1 1-4 15,-1-4 4-15,1 1 0 16,0-1 5-1,2-2-2-15,0 1 0 0,-2-1 2 0,3-1-2 16,-2-1 4-16,1 1-3 0,-2-2-2 0,1-1 0 16,-1 1-4-16,1-2 2 0,0 1 3 0,0 0-2 15,-2 0 3-15,0-1-2 0,-1 0-2 0,-3 0 1 0,1-1-3 16,-1-1 4-16,-3 0 1 0,2-1 0 16,-5 0-1-16,2-2-1 0,-2-2-1 0,3 2 1 0,-6 0 1 15,3-1 1-15,-2 2-1 0,-1-1 0 0,-2 1-2 0,2-1 0 16,-1 2 0-16,-1-1 0 0,-1 1 5 0,1-3-5 15,-1 3 0-15,0 0-2 0,2 0-8 0,-2 1 7 16,-1-1 1-16,1 0 1 0,1 0 7 0,-1-1-8 16,-2 0 1-16,3 0-2 0,-1 0-2 15,0 1 6-15,-1-1-1 0,-2 1 0 16,1-1 1-16,1-1-3 0,-1 2 2 0,-1-2-1 16,1 0 2-16,-2-2 1 0,2 0-4 0,-2 2 1 15,1-2-4-15,-3 2 5 0,2-1 1 16,-1 2-1-16,0 0 6 0,-1 1-7 0,-2 1-1 15,1-2 2-15,-2 3-5 16,1 1 4-16,-1 1 2 0,0 0 0 0,-1 0 4 0,1-1-5 0,-1 1 0 0,0-1-2 16,-2 1-1-16,1-3 2 15,-1 1 2-15,2 1-1 0,-2-2-7 0,1 0 5 0,-2 0 0 16,2-1 2-16,-3 0 1 0,0 0-3 16,2-1 0-16,-2 0 0 0,3-1 0 0,-3-1 0 15,-1 0 0-15,-1 0 0 0,2 1 0 0,-1 0 0 16,1 4 0-16,-2-1 0 0,-1 0 0 15,1 1 0-15,1 0 0 0,-3 1 0 16,0 0 0-16,3 1 0 0,-2 1 0 0,0 1 0 0,-2-1 0 16,1 0 0-16,-1-2 0 0,0 5 0 0,1-3 0 15,1 3 0-15,-6-3 0 0,4 2 0 16,-1-2 0-16,-3 2 0 0,2-3 0 0,-3 2 0 16,1 0 0-16,-2-2 0 0,1 2 0 0,-1 0 0 15,2-2 0-15,-3 2 0 16,2 0 0-16,-3-2 0 0,2 2 0 0,-1 0 0 0,-1 0 0 15,1 1 0-15,-3 0 0 0,2 0 0 16,0 0 0-16,0 0 0 0,-3 1 0 0,1 1 0 0,-1 1 0 0,1-2 0 16,-2 3 0-16,3-2 0 0,0 3 0 15,-2 0 0-15,4 0 0 0,-5-1 0 0,4 3 0 16,-2-5 0-16,0 4 0 0,0-1 0 16,0 3 0-16,-1 1 0 0,1 0 0 15,-1-1 0-15,1 2 0 0,1-1 0 0,-3 1 0 0,1 0 0 16,-2 0 0-16,1 0 0 0,-4 1 0 15,2-1 0-15,-2 2 0 0,2-2 0 16,-1 1 0-16,0-2 0 0,1 1 0 0,-1 1 0 0,2 1 0 16,-3-3 0-16,2 3 0 15,-2-2 0-15,2 2 0 16,2-2 0-16,-3 0 0 0,4 0 0 0,-1-1 0 16,2 0 0-16,-2 1 0 0,1 0 0 0,0 1 0 0,-4 0 0 0,0 0 0 0,3-1 0 0,-4 3 0 15,1-1 0-15,-3 2 0 16,3 0 0-16,-4 0 0 0,-1 1 0 0,1 1 0 15,-1 0 0-15,2-2 0 0,3 1 0 0,1-2 0 16,1 0 0-16,1 1 0 0,3-1 0 0,-2 2 0 16,1-1 0-16,2 1 0 0,-2-1 0 15,-1-1 0-15,-1 2 0 0,1 0 0 0,-1 0 0 16,3 1 0-16,-3 0 0 0,2 0 0 0,0 0 0 16,-2-1 0-16,1 1 0 0,1 0 0 0,1 1 0 0,-1 1 0 15,2-1 0-15,-2 1 0 16,6-1 0-16,-3 2 0 0,4-1 0 0,-2-1 0 15,2 2 0-15,1-1 0 0,0-1 0 16,0 0 0-16,0 0 0 0,-1 2 0 0,1-2 0 0,0 2-4 16,-4 0 0-16,2 0 1 0,-3 1 3 0,0-1 2 0,1 2-3 15,-2-2-1-15,1 2-1 16,2-2 1-16,0 1 2 16,1 0-1-16,3 1-1 0,1-2-1 0,1 1 2 0,5-2 0 0,-4-1-6 15,5 1-3-15,-1 1-20 0,2 0-9 0,1 4-18 16,-1 3-32-16,-3 2-27 0,3 4-90 0,0-2-412 15,0-5-1123-15</inkml:trace>
  <inkml:trace contextRef="#ctx0" brushRef="#br0" timeOffset="1381.2946">2145 5673 0 0,'0'0'0'0,"0"0"0"0,0 0 150 15,0 0 265-15,0 0-34 0,0 0-37 0,0 0-40 0,0 0-27 16,0 0-30-16,0 0-33 0,0 0-28 0,0 0-31 16,7-57-25-16,-7 56-15 0,0 1-16 15,0 0-12-15,0 0-13 0,0 0-21 16,0 0-7-16,0 0-11 0,0 0-11 0,0 0 2 0,0 0-15 15,0 0-3-15,0 0-5 0,0 0-7 0,0 2 4 16,0 1 1-16,0 3 1 16,0 0 2-16,0 5 1 0,0 1-1 0,0 3 4 15,0 3 2-15,-2 1 2 0,1 1 3 16,1 2-1-16,-3 4-2 0,0-1 1 16,-2 3-3-16,2 1 1 0,-2 3 1 15,2 1-1-15,-4 0-2 0,4 2 1 16,-5 0-5-16,4 4 0 0,-3-3 1 0,5 2-1 0,-3-5 1 15,2 0-1-15,2-2-2 0,-1 0 1 0,1 0-2 16,1-1 1-16,0-1-1 0,0 0 1 16,0-2 1-16,1 1-2 0,-1 0 0 0,0 1-2 15,0-3 0-15,0 3 2 0,0-3 1 0,0 0 0 0,0 0 4 0,0 0-6 0,1-4 0 16,0 0-1-16,-1 1-2 0,1-1 4 0,-1 1-1 16,0 0 0-16,0 1 0 0,1-1 1 15,1-1 0-15,-1-1-1 16,-1-1 3-16,3-1-3 0,-3-1 0 0,0 3 1 0,1-1-7 15,-1 0 7-15,1 1 0 0,-1-1-1 0,1 3 7 16,-1-1-8-16,1-1 0 0,4 4 0 0,-3-4-3 16,0 2 4-16,-1 1 0 0,5-3 0 15,-3 4 4-15,-1-2-5 0,4 2 0 16,-4 2 1-16,4-2-2 0,-3 2 2 0,-1 2 0 0,4-2 0 0,-3-1-2 16,-1 1 1-16,1-1 2 0,1 3 0 15,-2-2 2-15,2 1-3 16,0-2-1-16,-2 1 0 15,2 0-5-15,-1 0 7 0,0-1 0 0,1 0 1 0,1-2 3 16,-3 3-4-16,4-2 0 0,-3 1-2 0,4 1 3 0,-4-2-1 0,-1 3 1 16,3-3 0-16,-2 1-4 0,1 0 6 15,-1 4 2-15,-1 0 0 0,-1-2 2 0,1 1-6 16,3-4-2-16,-2 1-1 0,-2-2-1 16,1-1 2-16,2 0 3 0,-2 1-1 0,-1 0 1 15,0 1-2-15,0-1-2 16,2-1 0-16,-1 0 2 0,-2-2 0 0,1 1 2 15,-1-1 1-15,1 0-5 0,0-1 2 0,0-2 2 16,-1 1-3-16,0 1 3 0,0 0-2 0,0 1-1 0,0-1 1 0,0 0-1 0,0-1 2 16,0 1 0-16,0 0-1 0,1-2 3 15,-1 3-3-15,0-4-3 0,0 2-3 16,0 2 3-16,0-1-1 16,2 0 4-16,-2 0 2 0,2 1-5 0,-2-3 4 15,2 3-3-15,-2-1 0 0,1 1 4 16,0 0-7-16,-1 1 4 0,1-1-1 0,0-2-4 0,0-1 8 15,1 1-2-15,-2-1 1 0,0-3 5 0,1 0-9 0,-1-3 2 16,2-1-3-16,-2-1 2 16,0-4 1-16,0 1 2 0,0-3 1 0,0-1-1 15,0-2 3-15,1 0-1 0,-1-1 1 0,0 0 5 0,0 0-5 16,0 0 8-16,0 0 2 0,0 0-5 0,0 0 5 16,0 0-5-16,0 0-2 0,0-1 2 0,0 0-8 15,0-2-1-15,0-1-6 16,0-1-11-16,0 1-6 0,0-3-25 15,-1 0-34-15,-1-2-67 0,-1-1-142 16,2 0-863-16,1 4-634 0</inkml:trace>
  <inkml:trace contextRef="#ctx0" brushRef="#br0" timeOffset="2381.2136">3250 5672 0 0,'0'0'0'0,"0"0"333"0,0 0 89 16,0 0 10-16,0 0-19 16,0 0-51-16,0 0-88 0,0 0-93 0,0 0-88 0,0 0-67 15,0 0-33-15,0 0 10 0,0 0 23 16,0 0 22-16,6-10 23 0,-6 25-3 0,0 1-4 16,0 2-3-16,0 2-8 0,-1-1-2 0,1 3-8 15,0-1-4-15,0 0 2 0,-1 0-7 16,1 0 0-16,0 1-4 0,1 0-4 0,-1 1 2 15,0 0-2-15,0 2-3 16,0 1 2-16,0 0-3 0,0 1 0 16,1 2-3-16,2 1 0 15,0-1-4-15,-1 0-1 16,0 0 0-16,0 1-5 0,0 1 6 0,2 3-1 0,-2 0-1 0,-2 4 6 0,2-1-6 0,-1 3-1 0,1 0 1 0,-2 1-6 16,0 3 2-16,0-3-2 0,0 0 2 15,0 1 1-15,0 0-1 0,-2 0 0 16,1 1-2-16,-1-1 1 0,2 1-1 0,0-6 0 0,2 2 0 15,-2-3-3-15,0 0 3 0,1 1 0 16,3-2 0-16,-2 1 3 0,0 1 1 0,2-3-2 16,0 4 0-16,-2-1-3 15,2 0 1-15,0 0 1 0,-2 2 1 0,0-2-2 0,-1 0 1 0,4 1-2 16,-4-1 0-16,0 1 1 0,-1-3-3 16,0 1 1-16,0 1 3 15,3-1-4-15,-3 3 2 0,0 2-1 0,0 3-2 16,0-1 7-16,1 2-10 0,-3 2 3 0,0 0 1 0,1-1-6 0,0-2 10 15,1-1-7-15,0-2 1 0,1-4 0 16,-1-1 0-16,0-5-2 0,0 0 3 0,1-4-2 16,-1-2-9-16,3-1 10 0,1-1-3 0,-2 1 1 15,-1-3 9-15,2-1-8 0,0-1 0 0,-1 1 3 16,0-2-10-16,1 0 6 0,1 2 5 0,-2-2-5 0,-1 1 9 16,0-1-7-16,1 1-2 0,-2 1 4 15,1 0-10-15,-1-1 6 0,1-1 2 0,1 2-1 16,-2-2 6-16,0-1-6 15,0-1-2-15,0-2 1 0,0-2 1 16,0-5 1-16,0 0 0 0,0 0 2 0,0-3-3 0,0-1 2 0,0-1 2 16,0-2-3-16,0 0 9 0,0 0-5 15,0 0 4-15,0 0 2 0,0 0-5 0,0 0 5 16,0 0 1-16,0 0-1 0,0 0 2 16,0 0-3-16,0 0-5 0,0-3-1 15,0 0-5-15,0-4-2 16,0 0-2-16,-3-1-12 0,2-2-15 15,-1-3-28-15,1 0-48 0,-1-2-95 0,-1 3-404 16,1 4-1186-16</inkml:trace>
  <inkml:trace contextRef="#ctx0" brushRef="#br0" timeOffset="3484.531">590 7615 0 0,'0'0'71'0,"0"0"419"0,0 0-90 0,0 0-18 16,0 0-31-16,0 0-61 0,0 0-65 16,0 0-49-16,0 0-37 0,0 0-32 0,0 0-30 15,0 0-18-15,0 0-19 0,0 0-13 16,0 0-2-16,0 0-12 0,0 0-3 0,0 0-1 16,0 0-2-16,0 0 8 0,0 0 5 0,0 0 1 15,0 0 7-15,0 0-4 0,0 0-2 0,2 0 4 16,9-1-8-16,2-3 2 15,9 1-34-15,-3 2-2 0,5 1 2 0,-1-3 1 16,1 1 32-16,2-1 1 0,-2 1 4 0,5-2-1 16,2 2 7-16,2-2 4 0,3 1-5 0,4-2 2 15,0-2-5-15,2 0-6 16,2 0 3-16,5-1-3 0,0 0-1 16,12-3 0-16,11-3-16 0,9 0 4 0,3 0-1 0,-5 1 0 0,-8 1 12 0,-1 2 0 15,-1-1 0-15,2 0 2 0,3 0 3 0,-1 0 0 16,4-2 1-16,-2 0 0 0,4 4-4 0,0-3 0 15,-2 1-4-15,4 0-1 0,1-1 2 0,1 1-3 16,-2 1 0-16,-2-2-1 16,-1 2-4-16,-1 0 2 0,-3 0-2 0,-1 1-1 0,-2-2 3 15,-2 0-3-15,-2 2 1 0,2-1 0 16,-4 2 1-16,1-3 0 0,-2 1 0 0,-3-2-1 16,0 1-1-16,-2-1 1 0,-3 2 0 0,0-2-1 15,-3 1 9-15,-2-1-10 0,-1 3 0 0,-5 0 2 0,-2 1-12 16,1-1 9-16,-4 1-1 15,-2-1-3-15,-3 2 5 0,1 1-5 0,-4 1 2 16,1 0 1-16,-2-1-4 0,1-1 2 0,1 1 0 16,-1 0 0-16,1 3-3 0,-4-2 1 0,3 2-1 15,-4-1-1-15,3 1 6 16,-1 0-2-16,0 1-3 0,0 1 3 16,-2 0-7-16,2-1 4 0,-1 1 2 0,0 0-2 0,1-2 7 15,-5 3-7 1,1 0 1-16,-4 0 2 0,-2-2-9 0,-4 1 8 0,-2 0 2 15,-4-1-1-15,-1 0 2 0,-4 1-1 0,-1 1 0 0,-3 0 1 0,1 0 3 0,-2 0-1 16,0 0 2-16,0-1 2 0,0 1-8 16,0 0 8-16,0 0 0 0,0 0-3 0,0 0 10 15,0 0-9-15,0 0 1 0,0-1-2 16,-2 1-5-16,1-3 1 0,-2 1-1 16,-1-3-2-16,0 2 0 15,-2-2-12-15,2 0-13 16,-3 0-20-16,-2 0-29 0,-2-1-44 0,-6 0-97 0,3 0-515 15,4 3-1087-15</inkml:trace>
  <inkml:trace contextRef="#ctx0" brushRef="#br0" timeOffset="4703.6329">1182 6580 918 0,'0'0'474'16,"0"0"-92"-16,0 0-68 0,0 0-39 15,0 0-67-15,0 0-59 0,0 0-60 0,0 0-45 16,0 0-23-16,0 0-14 0,0 0 2 16,0 0 6-16,-10 8 5 15,8 1 9-15,-2 3 2 0,2 2 3 0,0 3-3 0,0 3 1 0,-4 1 0 16,4 0-3-16,0 4 2 0,0 1-9 16,-2 0-2-16,2 2-2 0,0 1-6 0,-3-1 4 0,2 0-1 15,-2 0-2 1,0-3 3-16,2 0-6 15,-3-3-2-15,3 0-1 0,-4-2 0 0,4-3 0 16,-3-2 2-16,3-2-1 0,0-2-1 0,-2-3 2 16,4 0 1-16,-1-3 2 0,1-2 4 15,0 0-4-15,1-2 4 0,0-1 3 0,0 0 0 0,0 0 14 16,0 0 2-16,0 0 2 16,0 0 8-16,0 0-16 0,0-1-8 15,0-2-8-15,0 0-13 0,-2-2 4 0,0 0 0 0,1-3-2 16,0 1-1-16,1-2-1 0,-1-1 0 0,1-1 1 0,0-2 1 15,0 1 0-15,0-5-2 0,0 0-2 16,-1-1-3-16,3 2 5 0,0-4 0 16,4 1 1-16,-3 1 8 0,3-3-9 0,-3 0 0 0,4 1-1 0,-3-1-7 0,3 1 9 0,-3-1 1 15,3 0 0-15,-1-1 3 0,0 0-4 0,2-1 0 16,-1 0 1-16,-2-2 0 0,5 0 0 16,-3 0-2-16,-1 0 1 0,1 1-4 15,3 0 4-15,-3 3 1 0,-1 0 1 0,1 2 6 0,3-1-9 16,-1 3-1-16,-1 1 0 0,-2 1-5 15,3 0 5-15,0 2 0 0,-2 0 1 0,-1 2-1 0,3 2-1 16,-1-1 0-16,-1 2 3 0,-2 0-1 0,3 1 0 16,-2 2 0-16,0-1-1 15,3 2-1-15,-1 0 2 0,-4 1-2 0,4 0 0 0,-3 2 2 0,1 1-5 16,1 0-1-16,-2 1 0 16,2 5-1-16,-3 1 7 0,3 3 2 0,2 2-10 0,1 6 3 15,0 4-5-15,2 6-1 16,0 3 12-16,0-4-5 0,-1-1 6 0,1 0-2 15,0 0 0-15,-2 2 2 0,2 1-1 0,-1 0 1 16,-1 1 1-16,0 1 2 0,0-1-2 0,-3 0 1 16,0-1-1-16,-1 0-5 0,2-1 5 0,-5-1 1 15,4-3 1-15,-4-1 3 0,-2 0-3 0,4-3-2 16,-3 0-1-16,0-1-2 0,2-3 2 0,1-2 1 16,-4 0 1-16,0-3 4 0,1 2-6 15,1-4 0-15,-1 1-2 0,-1-3 1 0,0 0 1 16,-1-4 0-16,0 1 3 0,1-1-2 0,-1-3 2 15,0 1 3-15,1 1-1 0,-1-2 3 0,0 0 1 16,0 0 0-16,0 0-1 0,0 0-6 0,0 0 3 16,0 0-3-16,0-3-3 15,0 0-6-15,-2-2-14 0,0-2-14 0,-4-1-18 16,2-3-25-16,-4 3-44 16,-2-4-83-16,2 2-251 0,4 2-770 0,-3 3-412 15</inkml:trace>
  <inkml:trace contextRef="#ctx0" brushRef="#br0" timeOffset="5215.6311">962 6881 1492 0,'0'0'265'0,"0"0"24"0,0 0-20 0,0 0-17 0,0 0-49 0,0 0-52 16,0 0-40-16,0 0-34 0,0 0-24 0,0 0-25 15,0 0-12-15,0 0-7 0,0 0-5 16,-40-8 0-16,40 8-2 0,0 0 1 16,4 0 5-16,-1-1 1 0,0 1 2 0,5 0 3 0,0-1 3 15,1 0 6-15,3-1 5 0,1-1 1 16,4 1-3-16,3-3-1 0,1 0-1 15,0-2-2-15,5 0 2 16,0-2-4-16,4 1-4 0,-1-1-2 0,1-1-3 0,1-2 3 0,-2 2-1 0,2-3 0 16,3 1 2-16,5-3-15 15,0 1-2-15,-5 0-1 0,-5 3-2 0,-10 5 10 16,-6 2 1-16,-2 0 1 0,-3 1-2 0,0 1 0 16,-4 1 1-16,0 1 1 15,-4 0 1-15,1 0-2 0,-1 0 0 0,0 0-1 16,0 0-1-16,0 0 4 0,0 0-1 0,0 0-3 0,0 0 4 15,0 0-5-15,0 0 1 0,0 0 0 0,0 0-2 0,0 0 1 16,0 0 1-16,0 0-2 0,0 0 1 0,0 0 0 16,0 0-2-16,0 0 0 0,0 0 2 15,0 0-3-15,-1 0 2 0,1 0-3 0,-2 0-7 16,2 0-5-16,-2 0-14 0,0 0-22 0,1 0-33 16,-5 3-49-16,1 4-133 15,-2 0-834-15,4-2-629 0</inkml:trace>
  <inkml:trace contextRef="#ctx0" brushRef="#br0" timeOffset="8021.0005">1183 7960 638 0,'0'0'354'0,"0"0"-14"0,0 0-20 0,0 0-5 15,0 0-51-15,0 0-57 0,0 0-47 0,0 0-34 16,0 0-24-16,0 0-17 0,0 0-11 15,0 0-11-15,-71-40-5 0,71 38-11 0,0-2-12 16,0 2-6-16,1-2-11 16,6 0-4-16,2-2-3 0,1 1-4 0,2-2 5 0,3 1 1 15,2 0 1-15,4-1 1 0,-1 1-4 0,0 2-1 0,1-1-2 16,2 2 2-16,1 1 0 16,-3 1-1-16,2 1-2 0,5 0-14 15,-3 6-2-15,2 1-1 16,-7 3-1-16,-6 1 15 0,1 2-2 0,-4 0-1 15,-4 3 0-15,-1 4-3 16,1-2 3-16,-5 5 3 0,-2 0 1 0,0 0 2 0,-1 2-2 0,-6 1 0 16,-2 0 0-16,-2-1 0 0,0-3 2 0,1-4 3 15,-1-3 12-15,2 0-5 0,-2 0 1 0,-2 2 1 0,-1 0-14 0,-2 2 5 0,-2 0-6 16,3-3-1-16,-1 1-2 0,1-2-6 16,1-2 5-16,4-4 1 0,4 1 1 15,-1-3 3-15,1-3-3 0,3 0-2 0,2 1-2 16,0-3 1-16,1 0 2 0,0-2 1 0,0 0-1 0,0 0 1 15,0 0-2-15,0 0-1 16,0 0 1-16,1 0 3 0,1 1 5 16,6-1 5-16,0 0 4 0,3 2-2 0,1-2 6 15,7 0 2-15,4 0-1 0,14-5-10 16,-1-1-7-16,4 0-3 0,-3-1-4 16,-6 3 11-16,-2-2 1 0,2-1 1 0,-1 0 0 0,1 2-1 0,-3-2-4 15,-2-1-2-15,0 2-1 0,-2 0 1 0,-5 0 2 0,0 1-1 16,-6 2-1-16,1-1-2 0,-6 2 4 0,-1 2-1 15,-5 0 4-15,0 0 5 16,-2 0 1-16,0 0 1 0,0 0 2 0,0 0-2 0,0 0 3 16,0 0 0-16,0 0 0 0,0 0 0 0,0 0-8 15,0 0 1-15,0 0-3 16,0 0-2-16,0 0 2 0,0-2-1 0,0 2 1 16,0 0-4-16,0-1 1 0,0 1-1 0,0 0 1 0,0 0 1 15,0 0-2-15,0 0-2 0,0 0-4 16,0 0-2-16,0 0-5 0,0 0-28 15,0 0-66-15,0 3-80 16,0 4-375-16,0-2-1240 0</inkml:trace>
  <inkml:trace contextRef="#ctx0" brushRef="#br0" timeOffset="24318.345">4396 6002 0 0,'0'0'0'15,"0"0"0"-15,0 0 0 0,0 0 0 16,0 0 62-16,0 0 215 0,0 0-10 0,0 0-9 16,0 0-7-16,0 0-1 0,0 0-10 0,-19 9-10 0,19-7-13 15,0-2-20-15,-1 0-30 0,1 0-31 16,-1 1-26-16,1-1-17 15,-2 1-14-15,2-1-10 0,-1 0-6 16,1 1-11-16,0-1-9 0,0 0-6 0,0 0-8 0,0 0 0 16,0 0-4-16,0 0-1 0,0 0-2 0,0 0-4 0,0 1-3 15,0-1 0-15,0 0-2 0,0 0 0 0,0 0 0 16,0 0-2-16,0 0-1 16,0 0-1-16,0 0-2 0,0 0 1 0,1 0 1 0,-1 0-3 0,0 0 4 15,2 0-1-15,-2-1 0 0,0 1 3 16,1-1-3-16,0 0 4 0,2-2 1 0,2 0 1 15,1-1 1-15,1-3-1 0,2-1-1 16,2-3-4-16,5 0 2 0,-2-3-2 0,4 2 0 16,-1-5-3-1,2 1-3-15,-1-1 1 0,1-1 0 0,3 1-2 16,0-1 4-16,0 0-3 16,1-2 0-16,-2 1 2 0,3 0-3 0,1-2 1 15,-3 0 1-15,4 1-3 0,-1-2 4 0,1 1-2 0,-1 2-1 0,0-1 3 16,2 1-3-16,-1-2 1 0,0 1 0 0,1 1-1 0,-3-2-1 15,3 0 0-15,-3-1 3 0,4 0-2 0,-1 0 2 16,2-2-1-16,-3 1-1 0,1 0 2 0,1 0-2 0,-3 1 1 16,1-2 1-16,-1 2-4 0,-2 0 5 15,4 1-3-15,-5-1 0 0,3 1 2 16,0 0-2-16,0 1 0 0,-2-1 1 0,1 1-1 16,2-3 2-16,0 0-2 0,2 1 2 0,-1-2-1 15,2 1-2-15,-2 2 2 0,3-3-2 0,-6 2 2 16,2 1-1-16,0-3-1 0,-1 3 0 15,1-2-1-15,-1 1 2 0,0 0-1 0,1-1 1 16,-1 2 7-16,0-1-8 0,2 0 3 0,-2 0-2 16,-3-2-6-16,4 1 6 0,-3-2 2 0,0 1 0 15,2 2 2-15,-3 0-3 0,0 2-2 0,0 1 2 16,3-2 0-16,-3 1 1 0,0-1-1 0,1-1-1 16,1 1-2-16,-1 1 0 0,0-1 4 0,1 1-2 15,-2 2 9-15,1 0-7 0,-2 2-2 0,-2-2 1 16,1 1-11-16,0 0 9 0,-2 0 0 15,-1-2 1-15,2 1 4 0,2-2-5 0,2 3-1 16,-1-3 0-16,-2 2-3 0,2 0 3 0,-1 0 2 16,0 1-2-16,0-2 0 0,0 2 0 15,-1 1-1-15,0 0 4 0,-1 1 4 0,-1-2-5 0,0 2 1 16,-1-3-2-16,2 1-8 16,2 0 7-16,-3 1 1 0,-1-1-1 0,-1 5 10 15,2-2-9-15,-4 0-2 0,3 3 2 0,-6 0-6 16,2 0 5-16,-3 2 1 0,-1 1 0 0,0 1-1 0,1 0 1 15,-4 1 0-15,-2 0 1 0,2 1 5 16,-1-1-4-16,-3 4-1 0,3-2-1 0,-2 1 1 16,-2-1-2-16,2 1 2 15,0 0 0-15,-1 1-2 0,-1 0 2 0,0 2-2 16,0-3-1-16,1 2-9 0,0 1 10 0,-1 0 0 0,-1 0 0 16,0 0 8-16,0 0-8 0,0-1 1 0,0 1 0 15,0 0 1-15,0 0-1 16,0 0 0-16,0 0 0 0,0 0-2 0,0 0 5 15,0 0 0-15,0 0 1 0,0 0 1 16,-1 0-5-16,-1-1-8 0,0 1-6 16,0-2-24-16,1-1-8 0,-2 2-15 15,-3-2-27-15,-3 1-27 0,-2-1-61 16,0 1-111-16,1-1-288 0,-1 2-664 0,3 1-129 16</inkml:trace>
  <inkml:trace contextRef="#ctx0" brushRef="#br0" timeOffset="24792.0048">6153 3613 137 0,'0'0'563'0,"0"0"-66"0,0 0-76 16,0 0-31-16,0 0-38 0,0 0-74 0,0 0-72 15,0 0-54-15,0 0-27 0,0 0-25 16,0 0-26-16,0 0-22 0,0 0-22 15,0 0-13-15,-88-29-8 0,88 29-7 0,0 0-1 16,2 0-2-16,1 0-2 0,-1 1 10 0,6 3-2 0,3 0 6 16,0 1 6-16,5-2 0 0,1 1 4 0,3-3 4 15,4 0 3-15,2-1-2 0,4 1 4 32,5-1-3-32,2-2-6 0,2-1 1 0,4-1-5 0,5 0-2 15,-4-1 0-15,2 2-8 0,-3 0 2 0,3-1-1 0,-2 2-4 0,-3 1 0 0,0 0 1 16,-3 0 0-16,-3 2 0 0,1-1 2 15,-3-1-6-15,-2 1 1 0,-4 1-1 16,-2-1-5-16,-3 0 4 0,1 0 1 0,-6 0-1 16,2 0 8-16,-5 0-6 0,2 1-2 15,-6-1 2-15,0 0-2 16,0 0 1 0,-3 0 3-16,-3 0 1 0,3 0 1 0,-4 0-2 15,3 0 2-15,-4 0-1 0,0 0 2 0,0 0-1 0,2 0 0 0,-2 0-3 16,0-2-1-16,0 1 2 0,2-2 0 0,-2 2-1 0,0-1 3 0,3 0-4 0,-1 0-2 15,-2 0-4-15,2 0-6 0,0-1 0 0,-1 2-5 0,3-1-7 16,-3-1-5-16,5 1-16 0,-3-1-20 16,3 1-22-16,1 0-33 0,2-2-63 15,0 0-123-15,-2 0-399 0,0 2-917 0</inkml:trace>
  <inkml:trace contextRef="#ctx0" brushRef="#br0" timeOffset="25421.5113">7423 3411 619 0,'0'0'334'0,"0"0"-40"15,0 0-4-15,0 0-16 0,0 0-45 0,0 0-44 0,0 0-35 16,0 0-30-16,0 0-27 0,0 0-16 0,0 0-5 16,0 0-2-16,0 0-3 0,-12-2 0 0,12 2-3 15,0 2 0-15,0-2 4 0,0 1-3 0,-1-1-3 16,1 1-7-16,0 0-12 0,-2 1-4 0,2-2-5 16,-4 3-11-16,3 1-4 15,-2 1-4-15,-3 2-5 0,4 3 2 0,-4-1 1 0,2 3-1 16,-3 0-2-16,3 2 1 0,-3 2-2 15,2 0 3 1,-2 4 0-16,-3 2 0 0,1 2 5 0,0 3-5 16,-2 5-1-16,1 0-1 0,-1 5-4 0,-1 1-2 0,0 2 4 0,-4 6 1 15,4 0 2-15,0 0 1 16,-3 0-1-16,4-3 3 0,-2-2 1 16,3-3 2-16,-1 0 2 0,-1 0 0 15,-2 0-3-15,1-1 2 0,2 0-5 0,1-3-3 16,-1 1 1-16,1-3-4 0,1-1 0 0,0 0-1 0,0-3-3 0,5-2-1 15,-2-2 0-15,4-3 2 0,-1-5-2 16,0-2 2-16,0-1-3 0,2-3 1 0,1-2 1 0,-2-1-4 0,1-1 3 16,1-1 0-16,-1-1 0 0,1-2 3 0,-1 0-3 15,1 0 1-15,0-1 1 0,0-1-1 16,0 0 2-16,0 0 0 0,0 0 0 0,0 0 2 16,0 0 2-16,0 0-2 0,0 0 1 0,0 0 1 15,0 0-3-15,0 0 0 0,0 0-1 16,0 0-6-16,0 0 5 15,0 0-2-15,-3-1-1 0,3 1 2 16,0-2-5-16,-1 2-4 0,1-1-6 16,-1-1-16-16,0 0-19 0,1 0-29 0,-2-1-58 15,1-2-120-15,-4 1-597 0,4 2-944 0</inkml:trace>
  <inkml:trace contextRef="#ctx0" brushRef="#br0" timeOffset="28519.6931">9233 1800 0 0,'0'0'0'0,"0"0"0"0,0 0 104 0,0 0 373 0,0 0-74 15,0 0-82-15,0 0-65 0,0 0-52 0,0 0-27 0,0 0-27 0,0 0-28 0,0 0-20 0,-21-70-23 16,17 66-15-16,-1-1-5 0,3 2-6 15,-3 0-6-15,0-2 4 0,2 2-6 0,-3-1-1 16,1 1-2-16,-1-1-5 0,2 2 1 16,-4-1-5-16,0-1-1 0,-1 1-5 0,0 0-9 15,-2 2-5-15,-1-2-4 0,-2 2 0 0,-2 1 0 16,-3-1-2-16,3 1-1 16,-4 0-1-16,0 3 4 0,-1 2 6 15,-4-2 2-15,3-1 5 0,0 2-1 0,0 0 2 0,2 1 2 0,0 0-5 0,2-3 4 16,-2 3-2-16,3-3-2 0,2 2 5 15,-2 0-7-15,3-1 1 0,-3 2-3 0,3-1-6 16,-2 1 3-16,3 1-7 0,-3 0-1 0,3 1 1 16,-5-1-1-1,3 2 2-15,-2-1-2 0,0 0 0 16,1 2 1-16,-3 2-1 0,-1 1 2 16,2-1-3-16,1 1 2 0,-2 0-2 0,-2 1 1 0,1 1 1 0,0 0-4 0,0 3 3 0,-1-1-3 15,1-2 3-15,0 3 1 0,1-1-1 0,1 0-2 16,-1-1 0-16,4 1-1 0,-3-1-6 15,5 0 1-15,-4 0-4 16,3 0 3-16,-3 1 7 0,1 0-1 0,1 0 0 0,-1-2 1 0,3 1-2 16,1-1-1-16,-4 2 5 0,4-1-5 15,-1 1 1-15,1 0 2 16,-1-1-3-16,1-1 3 0,0 1 0 16,1 0-2-16,0 0 4 0,0 3-4 0,-4 0 0 15,3 2 2-15,-1 0-7 0,1-1 9 0,-3 1-4 16,3-2 2-16,-1-2 2 0,-3 0-4 0,4-2 2 15,-1 2 0-15,2-2-2 0,-2 1-1 16,5-1 1-16,-2 1 0 0,2 0-4 0,-1 0 6 0,-1 0-1 16,1 3 0-16,-1 0 6 0,0 1-7 0,1 1 1 0,0-1 0 15,-1 1-4-15,4 1 4 0,-2-2 0 0,-2 1-2 0,1-1 4 16,1 0-3-16,3 0 3 16,-2 1-2-16,-2-2 0 0,5 1 0 0,-3-1-2 0,4 1 2 15,-3 3-1 1,2-1 2-16,-4 3-1 0,3 1-1 15,-2 1 2-15,-1 1-2 0,4-1 0 0,-3 2 1 0,0-2-1 16,4-2 2-16,0-1-3 0,-2-1 0 0,3-1 0 0,0-2 0 16,0 1 1-16,2 0 0 0,0-2 0 15,-4 2 0-15,4-3-2 0,0-1 2 0,0 4-1 16,0-2 1-16,4 0 1 0,-2 1-3 0,1-1 3 16,2 2-3-16,-2-2 1 0,0 1 1 0,3-1-6 0,-3 2 6 15,6-1-1-15,-6 4 0 0,4-1 2 0,-1 3-3 16,-1 0 2-16,4 1 1 0,-2-1 1 15,-2-1-1-15,4-2-3 0,2-1 0 16,-2-1-2-16,0-1 3 0,3 0 0 0,-2 0 0 0,0-2-1 16,2 2 2-16,-2-3-1 0,1-1 1 15,4 1 5-15,-3-1-5 16,0 0 0-16,-1 0 1 0,4 0-8 0,-1 1 6 0,-2-1 2 16,6 0-2-16,-2 2 7 0,-1 0-5 0,2 1-2 0,-2 0 2 15,4 1-6-15,-2 2 4 0,0 0 1 16,2 1 0-16,1 1 0 0,1-1-1 0,-1 1-1 15,5-2 1-15,-2 1 2 0,0-2-2 0,-2-1 2 16,5-1-1-16,-4-1-3 0,-2-2 3 0,2 2 3 16,-1-2-1-16,3-2 6 0,-4 0-5 0,2-1-4 15,-1-1 0-15,0 2-4 0,1-2 4 16,4-1 1-16,-1 1 1 0,3-1 2 0,1 0-1 16,1 1-2-16,3-3 2 0,0 3-1 15,4-1-2-15,-1 0 2 0,1 1-1 0,1-3-2 16,-1-1 3-16,1 3-1 0,0-3-1 15,-3 0 4-15,4-1-2 0,-3 2-2 16,-3-4 0-16,-1 1-4 0,0-2 5 0,4 1 2 0,-2-1 0 0,5 0 4 16,0 0-4-16,1 0-1 0,0-2-1 15,2 0 0-15,0 1 0 0,0-1 2 16,1-1 0-16,2 0 1 0,-2 1-2 0,0-1-2 16,4 0 2-16,-4-1 1 15,1 0-1-15,0-2 1 0,-3 0-2 0,0 0-3 0,-1-1 3 16,0 0 1-16,-5-1 0 0,6 0 3 0,-4 0-2 0,1-4-1 15,-1 1 1-15,3 0-3 0,-1-2 4 0,-1-1 0 16,-1-1 0-16,0 0-1 0,1 0 0 0,-3-1 0 0,2 0-1 16,-3 1 3-16,0-1 0 15,-1-2-1-15,1-2 0 16,4-2-2-16,-4 1 2 0,5-1-1 0,0-2 0 0,-3 0 3 16,2 2-2-16,0-5 1 0,-2 1 1 0,1-1-2 0,2-2 2 0,-2-1 1 15,1-2-1-15,-2 1 5 0,-1-1-5 16,1 0-1-16,-3 0 1 0,2 2-3 15,-1-1 7-15,-3-1 3 16,-2 0-2-16,-1 0 2 0,-1-3 0 0,-2-1-1 16,0-1 1-16,-2-1 1 0,1 2-4 0,-4-3-2 0,1-1-1 0,-4 1-4 15,2-2 2-15,-2 2 3 0,-2-3-1 16,1-1 4-16,-2 1-3 0,1-1-4 0,-1 1-1 16,-3 1-1-16,-1 0 1 0,-1 1 0 0,-2 1 1 0,-2 0-3 15,0-1 1-15,-4-1 0 0,0 0 1 16,-1 1 1-16,0 0-1 0,-1 1 1 15,1 1-3-15,-6-2-3 0,1 1 2 0,-2-1 2 16,0 1-2-16,-2-1 4 0,1 0-1 0,-2 0-3 16,0 0 1-16,0 3-1 0,-1-1 0 0,1 3 1 15,-1 2 1-15,-1 0-1 0,1 2-2 0,0-2 0 16,0 2 0 0,-2-2-1-16,1 2 4 0,-3 3 0 0,1-1 0 15,-3 4-3-15,-1-2-2 0,-1 3 1 0,-1-1 1 0,0 1 2 0,-1 0 2 16,1 2-2-16,-2-1-1 0,1 1-2 0,3-1 0 15,-4 3 2-15,0 0 0 16,0-2 6-16,1 1-3 0,-2 2-3 0,-1-3 2 0,2 1-5 16,1 1 1-16,-1 0 6 0,-2-1-4 15,1 4 0-15,-2-2-4 0,-1 0-1 0,-1 2 2 0,-2 1-4 16,-1-1 11-16,-1 0-4 0,1 0-3 16,-2 1 6-16,2 1-7 0,-2-1 2 0,2 1 2 15,0 0-3-15,0 2 5 0,1-1-3 16,1 1 1-16,3-1 0 0,-4 2-4 0,0 1 6 15,-1-1-3-15,2 3-1 0,-3-2-2 0,-1 1 0 0,3 0 2 16,-3 1 0-16,3-2 4 0,-1 4-4 16,-2-2-1-16,3 2 2 0,-4 0-1 0,1 2 0 15,-4 1 1-15,3 0-2 0,-3-2 3 0,0 3-2 16,1 0 0-16,-1-2 2 0,2 2 0 16,3 0 2-16,1 0-1 0,1-1-1 15,2 1-1-15,4 0 0 0,-6 0-2 0,4 0 0 0,-3-1 3 16,-3 2-1-16,0 2 1 0,-4-2 2 15,2 1-6-15,0 1 3 0,1 0 2 16,-1-1-3-16,-1-1 6 0,1 2-4 0,-2 0-1 0,1 1 2 16,0 1-5-16,-3 0 5 0,5 0 0 0,-5 1-3 15,4-1 4-15,0 1-4 0,-1 0 1 0,0 1-3 16,3-2 5-16,1 2 0 16,-1-1-3-16,2 1 5 0,4-1-5 0,0 0 0 0,9-3 7 15,-1 1-7-15,6-1 4 0,1 0-4 0,0 0-4 0,3 0-1 16,4 2-21-16,0 2-6 0,-2-1-18 15,4 4-11-15,-1 1-7 16,-1 2-29-16,0 3-31 0,6 3-81 16,-3 0-256-16,0-4-790 0,0-5-298 0</inkml:trace>
  <inkml:trace contextRef="#ctx0" brushRef="#br0" timeOffset="29419.8381">9287 1695 0 0,'0'0'0'0,"0"0"298"15,0 0 171-15,0 0-54 16,0 0-46-16,0 0-50 0,0 0-54 0,0 0-40 16,0 0-38-16,0 0-46 0,0 0-37 0,0 0-29 0,0 0-27 15,0 0-17-15,-25-32-12 0,25 32-10 0,0 0-7 16,-1 3-3-16,0 2 4 0,0 4 8 15,-1 2 9-15,2 3 10 0,-4 2 5 16,2 4 3-16,-1 2 4 0,-3 2-4 0,3 3-5 0,-4 0-1 31,3 1-1-31,-3 3-3 0,1 2-1 0,2 1-10 16,0 1-7-16,-2 2-3 0,3 1-1 0,-4 2 4 16,6 2 7-16,-2 2-4 0,-1 1-1 0,2 1-3 0,1 3-4 15,-1 0 5-15,-1 3 2 0,1-2-1 16,2 1-1-16,-1 0-1 15,1 4-3-15,0 0 5 0,0 3 0 16,1 1-1-16,-1 0 0 0,0-3-4 0,2 1-2 0,-2-3 0 16,0-3-1-16,3 0-2 0,0-1 2 0,-1-2 0 0,4-1-1 0,-4-2 1 0,-1-2-2 0,5-2-1 15,-4-4 4-15,-1-1-2 0,0-4-1 16,0-2 2-16,3 0-3 16,-3-2 0-16,0 2 0 0,1-1-1 0,-1 1 3 0,-1 1-1 0,1 2-1 15,1 0 3-15,0 2-3 0,-1 4 2 16,0-1 0-16,1-1-1 0,-2 2 2 0,0-1-1 0,1-4-1 15,0 4 1-15,2-3 2 16,-3 1 2-16,0-3-3 0,2-2 5 0,-1 0-7 16,0-3 1-16,0 0 0 0,-1-2-5 0,0-1 6 15,1-2 0-15,-1-2 0 0,0-1 8 0,0-1-9 16,0-1 2-16,0-2-1 0,0-1-7 16,-1-1 7-16,0-3-2 0,0 2 0 15,1-1 3-15,-1 0-1 0,-1 0-1 16,-2-2-2-16,3-1-2 0,1 0-3 0,0-5-1 0,0 0-4 15,0-2-3-15,0-2-1 0,0 0-3 0,0 0-7 0,0 0-6 0,0-1-24 16,0-5-30-16,1-2-57 0,6-7-117 16,-4 2-486-16,1 3-922 15</inkml:trace>
  <inkml:trace contextRef="#ctx0" brushRef="#br0" timeOffset="29983.8377">10342 1855 1859 0,'0'0'286'0,"0"0"-148"0,0 0 31 0,0 0 6 0,0 0-11 15,0 0-21-15,0 0-27 0,0 0-16 0,0 0-29 16,0 0-30-16,0 0-24 0,0 0-22 16,0 0-2-16,0 0-9 0,-34-63-2 0,34 69 10 15,0 3 3-15,0 5 6 0,1 3 10 0,2 5-2 16,1 1 4-16,-2 3 3 0,-1 3-1 0,2 2 2 0,0 2-1 16,-3 4-3-16,1 1-2 15,-1 2-3-15,1 2-3 0,-1 1 4 0,0 3 2 0,1 2-1 16,-3 1 5-16,-1 2 1 15,0 2 2-15,2-2 2 0,-1-3 0 0,1 0-3 0,-2 0-1 16,2 0-1-16,1 2-2 0,0 1 2 0,0 1 1 16,1 2-1-16,-1-1 0 0,0 4-6 0,3 0-1 15,-1 0-1-15,0 1-1 0,3 0 1 0,-2-1 0 16,-1 0 0-16,2-3 0 16,1 0-2-16,-2-3 1 0,2-2-3 0,-2-2 3 0,0 0-3 15,2-4 1-15,-3 0 2 0,2 0-5 0,0-2 7 16,-2-2-2-16,1 2 0 0,1-1 7 0,-2-4-10 15,-1 1 3 1,3 0-1-16,-2-1-5 0,-1-1 8 0,-1 0-3 16,1-1 0-16,0 1 5 0,-1-2-6 0,0-2 2 0,0-2-2 0,1-4-4 15,-1-3 2-15,-1-2-1 0,0-4 0 16,-1-1 2-16,-1-4 2 0,0-2-1 0,3-5 3 16,0-1 0-16,0-2 1 15,0-1 2-15,0 0-4 0,0 0-5 0,0-2-6 0,0-4-22 0,-1-4-34 16,1-4-57-16,-1-4-97 0,0 3-351 0,0 1-1155 0</inkml:trace>
  <inkml:trace contextRef="#ctx0" brushRef="#br0" timeOffset="30764.1713">7630 3325 0 0,'0'0'240'16,"0"0"128"-16,0 0-46 0,0 0 3 0,0 0-1 0,0 0-15 0,0 0-37 0,0 0-34 15,0 0-48-15,0 0-42 0,0 0-34 0,0 0-32 16,0 0-18-16,-35-22-14 0,35 22-17 15,0 0 2-15,0 0-8 0,1 0-7 0,-1 0-3 16,0 0-9-16,0 0-1 0,0 0-2 0,0 0 1 16,0 0-3-16,1 0-1 0,0 0-1 0,3 0-3 0,0 0 13 15,4 2 8-15,5-2 6 16,3 0 13-16,7 1-12 0,1-1-4 0,5 0 0 31,2-3-10-31,5 1 4 0,-2 0 0 0,6-2-4 0,1 1 7 0,2 0-4 16,6-1-1-16,0-3 1 0,3 3 0 15,7-3-2-15,2 0 1 0,3-3-1 16,5 3-5-16,1-4 4 0,4 2-3 0,-1-3-2 16,6 2 2-16,0-2-2 0,1 1 2 0,2-1 2 0,1-1-6 0,0 3 5 15,5-5-3-15,-3 4 0 0,5-3 7 0,3 1-7 16,-2 0 1-16,-1 0 0 16,2 1-4-16,-3-2 6 0,-1 3 1 0,2 0-2 0,-1-2-1 0,-1 1-3 15,-3 1 0-15,3-2-1 0,-4 2 4 0,-2 0-4 16,-2-1-1-16,-4 2 3 0,-1-1-8 0,-5 0 6 15,0 1-1-15,-5 1-1 0,-2 0 6 16,-4 0-7-16,-2 2 3 0,-6 0-1 16,-4 0-6-16,-3 0 5 15,-6 1-3-15,-6 0 1 0,-4 1 5 16,-4 0-3-16,-7 3 3 0,-4-1-3 0,-6 1 3 0,0 1 1 0,-6 0 0 0,1 1 4 0,-2 0-7 16,0 0 11-16,0 0 0 15,0 0-3-15,-2 0 7 0,1 0-12 0,0 0-1 16,1 0 0-16,-1 0-11 15,1 0 8-15,-1 0-4 16,1 0-2-16,-3 0-2 0,1 0-24 0,-2 0-13 0,-4 1-25 0,-3 2-42 0,-5 1-54 16,-3-1-195-16,1-3-884 0,6 1-503 0</inkml:trace>
  <inkml:trace contextRef="#ctx0" brushRef="#br0" timeOffset="31941.1821">8468 2409 766 0,'0'0'421'0,"0"0"-12"15,0 0-64-15,0 0-23 0,0 0-37 0,0 0-69 16,0 0-53-16,0 0-42 0,0 0-35 16,0 0-28-16,0 0-25 0,0 0-18 0,0 0-10 15,0 0-1-15,-41-38-1 0,34 52-1 0,4 3 6 16,-4 1 0-16,4 3 0 0,-4 2 6 0,4 2-4 15,-4 2 4-15,3 2 2 0,-3 0-4 0,4 0 1 16,-4-1-4-16,4 0 0 0,-4-3 0 16,5-3 1-16,-1-1-2 15,-2-4-2-15,4-4 0 0,-1 0-4 0,0-5-2 0,-1-1 4 16,2-1 0-16,1-2 3 16,-1 0 1-16,1-2 0 0,-1 0 1 0,1-2 3 15,0 0 6-15,0 0 7 16,0 0 8-16,0 0 8 0,0 0 5 0,-1 0 3 0,0-2-3 0,-1-1-9 0,-5-2-13 15,3-4-11-15,-3-1-7 0,-1-4-5 0,-2-2 0 16,5-3 1-16,-2-1-5 0,0-2 3 0,3-2 0 16,-3-3-6-16,5 1 9 0,0-3-8 0,-3 0 1 15,4 0 4-15,1-1-8 0,0 1 7 0,1-3-2 16,5 2 0-16,2-3 1 16,-1 1 0-16,7 1-1 15,2 1-3-15,3-1-1 0,6 0 0 0,0 2-1 0,5 0 3 0,3 0-2 0,4 2 2 16,2 0 2-16,0 6 2 0,-3 0 8 0,2 3-8 0,-6 5 5 15,-2 2-7-15,-5 3-6 16,-6 4 11-16,-2 2-7 0,-2 4-1 0,-1 1 5 16,-2 5-10-16,-3 3 3 0,0 2 6 0,-3 6-7 15,1 3 5-15,-5 4 0 0,-2 4 0 0,0 3 5 16,-3 1 0-16,-6 0 1 0,-1-2 0 16,0-3 1-16,-3 0-1 0,-1-2 1 15,-1-4 0-15,-3 2-2 0,4-3 4 0,-3-3 0 0,2 0-3 16,-1-5 4-16,4-3-4 0,1-1 1 0,1-4 1 15,1-1-1-15,5-2-2 0,-2-1-1 16,6-2 2-16,0 0 1 0,0 0 0 0,0 0 1 0,0 0-1 16,0 0 0-16,0 0-1 0,1 0 0 15,4-1 0-15,-1-2-4 0,4-2 0 0,1-1 0 16,3-1-3-16,2-1 1 0,4 2-2 16,0-2 1-16,1 1 1 0,1 2 0 0,-4 2 0 15,3 0 0-15,1 2 0 0,-1 2 1 0,-3-1 0 16,3 7 1-16,-2 1 0 0,1 3 1 0,-4 0-1 0,3 3 1 15,-6 1 0-15,-1 2 1 16,-1 1 1-16,-6 5 0 0,-2 0 0 0,-1-2 1 0,-2 4 0 16,-7-1-1-16,-2-1 4 0,-3 1 0 15,-4-2 3-15,-3-1 0 16,-4 0-2-16,0-3 1 0,-4 0 1 16,-1-2 1-16,-3 0 0 0,1-5 3 0,-4 0-5 0,3-1-1 0,-1-3 1 15,-1-2-3-15,6-2 7 0,4 1 1 0,-1-4 0 0,5 0 2 16,1-1-1-16,7-3 2 0,0 0 1 0,-1-2 5 15,4 0-3-15,5 1-1 16,-2 0-2-16,5 0-4 0,0 1 1 16,1 0 0-16,-2 1-1 0,2-1 1 15,0 1-5-15,1-1-2 0,-1 1-1 0,1 0-6 16,0 3 5-16,0-2-1 0,0 2 1 0,0 0-2 0,0 0 0 0,0-1 0 16,0 1-1-16,0 0 1 0,0 0-2 0,0 0 1 15,0 0-3-15,0 0-5 0,0 0 4 16,0 0 1-16,0 0-1 0,0 0 11 15,-1 0-9-15,1 0-1 0,0 0-2 0,0 0-11 16,0 0-3-16,0 0-9 0,0 0-14 0,0-1-13 16,0 1-30-16,0 0-51 0,0-1-37 15,1 1-141-15,2 0-817 16,1 0-591-16</inkml:trace>
  <inkml:trace contextRef="#ctx0" brushRef="#br0" timeOffset="34146.3643">8205 3488 992 0,'0'0'510'0,"0"0"-121"0,0 0-66 0,0 0-42 15,0 0-47-15,0 0-50 0,0 0-43 16,0 0-33-16,0 0-34 16,0 0-30-16,0 0-16 0,0 0-17 0,0 0-8 0,-11-28 2 0,9 34-2 15,-2 4 3-15,2 2 5 0,1 3 2 0,-1 4-3 16,-2 0 3-16,3 1-2 0,1 3 2 15,0 0 4-15,0 1-2 0,0 3 5 0,-2 0 1 16,2 0-2-16,0 0 2 16,0 0-4-16,-1-2-1 0,0 2 0 0,0-2-3 15,0 0-1-15,0-1-5 0,1-3-2 0,-3 0 0 16,3-7-1-16,-1 0 2 0,0-2-2 16,0 0 0-16,1-2 0 0,0 1-2 0,0-1 4 0,0-2-2 15,0-1 1-15,0-2 1 0,0-1-3 0,0 0 1 0,0-3-4 16,0 2-7-16,0-2-11 0,0-1-20 15,0 2-27-15,0-2-39 0,0 0-66 0,1 0-109 16,-1-3-381-16,1 0-996 16</inkml:trace>
  <inkml:trace contextRef="#ctx0" brushRef="#br0" timeOffset="34549.6102">8561 3469 1643 0,'0'0'392'0,"0"0"-142"0,0 0-65 0,0 0-27 0,0 0-20 0,0 0-30 0,0 0-36 15,0 0-23-15,0 0-9 0,0 0-10 16,0 0-10-16,0 0-1 0,0 0-7 0,0 0-4 16,-101 122 2-16,100-108-4 0,1-1-1 0,0 0 4 15,3 1 0-15,4 0 2 0,2-2 3 16,2 2-3-16,0 0 2 0,0 0-2 0,5 0 0 0,-2 0-3 15,-1-2 0-15,4 1 0 0,-3-3-2 0,1 4-1 16,-1-4 1 0,-3 1-3-16,-1-1 0 0,1 0 0 0,-4-2-1 0,2 1 0 0,-6-1 0 15,4-1-2-15,-5 1 2 0,3 0 0 16,-2 1 0-16,-2-1 1 0,1 0 0 0,-2 0-1 16,1-1 2-16,-1 0 0 15,0-1 3-15,0-1 7 0,3-1 2 0,-9 1 5 0,2 1 4 0,-3-1 0 16,-3 0 3-16,-2 0-2 0,-6 1-3 15,0 0-4-15,-4 0-4 0,0-3-6 0,0 2-7 16,-5-2-5-16,5-1-10 0,-1 0-10 16,-1-2-18-16,7-1-25 0,-2 1-36 0,3-6-63 15,4-1-150-15,3 0-627 0,6 2-712 16</inkml:trace>
  <inkml:trace contextRef="#ctx0" brushRef="#br0" timeOffset="34973.6313">8579 3494 2337 0,'0'0'276'0,"0"0"-40"0,0 0-42 0,0 0-39 16,0 0-32-16,0 0-36 0,0 0-27 0,0 0-23 15,0 0-18-15,0 0-8 0,0 0-9 0,0 0 1 16,0 0 0-16,0 0 0 0,66-28-1 0,-41 22 0 15,-1-3 2-15,3 3 0 0,-4 1 0 16,4-1 0-16,-4 0-2 0,-3 2 2 16,1-1 3-16,0 2 5 0,-3-2 1 0,-1 1 1 0,-1-1 1 15,0 2-2-15,-5-1 0 0,-4 3 0 0,0 0 2 16,-6 1 4-16,0 0 1 0,-1 0 1 16,0 0 3-16,0 0-2 0,0-1 1 15,0 1 0-15,0 0-5 0,0 0-2 0,0 0-3 16,-1 0-2-16,1 0 1 0,-1 0-2 0,1 0-1 15,0 0-3-15,0 0-1 0,0 0-2 16,0 0 0-16,0 0 1 0,-2 0-1 0,2 0 0 16,0 0-2-16,0 0-2 0,0 0 4 0,0 0-3 0,-1 0 2 15,1 0-2-15,-1 0-8 16,0 0-8-16,1 0-17 0,-2 0-27 0,0 0-46 16,0 1-54-16,-6 5-168 0,4-2-911 0,-2 1-528 15</inkml:trace>
  <inkml:trace contextRef="#ctx0" brushRef="#br0" timeOffset="39491.8478">4637 7625 0 0,'0'0'0'0,"0"0"0"0,0 0 0 0,0 0 0 16,0 0 0-16,0 0 0 0,0 0 0 15,0 0 0-15,0 0 0 0,0 0 0 0,0 0 0 0,0 0 0 16,-15-14 0-16,15 13 0 0,0 0 0 15,0 1 0-15</inkml:trace>
  <inkml:trace contextRef="#ctx0" brushRef="#br0" timeOffset="40428.8574">4746 7045 0 0,'0'0'0'0,"0"0"0"0,0 0 0 0,0 0 315 0,0 0 73 16,0 0-39-16,0 0-43 0,0 0-23 0,0 0-40 15,0 0-25-15,0 0-25 0,0 0-35 16,0 0-28-16,-56-14-23 0,56 14-17 15,0 0-17-15,0 0-10 0,0 0-14 0,0 0-14 16,0 0-9-16,0 0-7 0,0 0 0 0,0 0-3 0,0 0-3 16,0 0-4-16,0 0-5 15,0 0-5-15,0 0 0 0,1 0-3 0,0 0-2 16,2 0 0-16,0 0 3 0,0 2 7 0,2 0 5 16,1-1 8-16,4 2 4 0,2-1 5 0,2 1 3 15,4-2 5-15,0 0-5 0,3-1-4 16,3 1-3-16,0-1-7 0,2 0-3 0,-2 0-2 15,3 0-1-15,-3 0-1 0,2 0 2 0,-2 2 1 16,6-2-1-16,-2-2 1 0,3 0-3 0,2-2-1 0,1 2 1 16,4-1-5-16,-2 0 3 0,2-1-2 15,0 0-2-15,3 0 2 0,-1 1-2 0,1 2 1 16,0-3-1-16,-1 2 0 0,2-2-1 16,2 3 0-16,-2-1 0 0,2 0 1 15,-6 1 2-15,2-3-2 0,-1 3 1 0,-1-3 1 0,0 2-2 16,-1-2 2-16,-1 2-2 0,-1 0-2 0,1-1 4 15,-1 2 1-15,-2-3 0 16,0 2 3-16,-2-2-4 0,2 3-2 0,-1-2 1 0,-3 0-1 16,3 0 1-16,-4 1-2 0,3-2 0 0,-1 2 1 0,0 1 0 15,0-2 0-15,-1 1 1 0,-3-1 0 16,-1 1-1-16,-3 1 0 0,4-1 0 0,-4 0-2 16,-1 2 3-16,1-3-2 15,0 0 1-15,3 0 4 0,-4 1-4 16,1 0 1-16,-1-1 1 0,-1 0-7 0,3 1 7 0,-1 0 1 0,1-2-2 15,-1 1 6-15,2-2-6 0,4 1-1 16,0-1 0-16,0 0 0 0,-1-1-1 16,2 3-1-16,-1-2 2 0,-1-1-4 0,0 1 4 0,2-1 0 15,-6 1-2-15,3 0 8 0,-5 0-8 0,-3 4 1 16,-4-3 2-16,1 1-4 16,-4 1 3-16,-3 0-1 0,-1-1 0 0,0 2 3 15,-4 0-2-15,-2 0 2 0,0 1 3 0,-1 0-2 0,0 0 5 0,0 0 3 16,0 0 1-16,0 0 1 0,0 0 1 15,0-1 0-15,0 1-2 0,0 0 3 16,0-2-5-16,-1 1-6 16,0 0-3-16,0-1-16 0,-1-1-7 15,-3 1-18-15,2-1-24 0,-3 0-27 0,1-1-54 0,-4 0-103 0,1 1-298 0,5 0-774 16</inkml:trace>
  <inkml:trace contextRef="#ctx0" brushRef="#br0" timeOffset="40796.7108">6583 6448 885 0,'0'0'678'0,"0"0"-324"0,0 0-3 16,0 0-52-16,0 0-59 15,0 0-62-15,0 0-54 0,0 0-34 0,0 0-25 16,0 0-24-16,0 0-22 0,0 0-11 0,0 0-8 15,0 0-1-15,-79-36-1 0,84 41 0 0,5 0 6 16,2 2-1-16,4 4 3 0,-2 1 4 16,7-2 0-16,-1 1 3 0,6 2-2 0,-3 0 4 15,5-1-2-15,-2 3-1 16,4-1-1-16,0 0-4 16,0 0 3-1,1 1 0-15,0-2-1 0,2 1 6 0,1 0-9 0,-2-2 2 16,0 4-1-16,0-5-6 0,3 2 5 0,-4-3 2 0,1 3-3 15,-1-3 3-15,-1 1 0 0,-3-1-4 16,-3-1-3-16,-4 1-5 16,1 0-14-16,-3-4-12 0,-3 2-19 0,1 0-28 0,-5-3-31 0,-2 1-48 15,0 0-112-15,-5-3-299 0,1-1-725 0</inkml:trace>
  <inkml:trace contextRef="#ctx0" brushRef="#br0" timeOffset="41144.9844">7486 6692 823 0,'0'0'507'0,"0"0"-113"16,0 0-68-16,0 0-39 0,0 0-47 0,0 0-49 15,0 0-62-15,0 0-40 0,0 0-23 0,0 0-14 16,0 0-6-16,-118 81-3 0,101-56-6 16,-3 1-5-16,-2 7-8 0,-4 2-5 15,0 4-6-15,-10 7-1 0,1 2-1 0,-5 5-1 0,0 1 7 16,0 0-6-16,1-4-2 0,7-3 1 15,1-6-7-15,2-6 2 16,6-3 1-16,-2-2-1 0,3-4 5 0,1-3 4 16,1 0 1-16,2-3 0 0,2-2-3 15,1-2-2-15,3-4-2 0,2 0 1 16,2-4-2-16,4-1-2 0,-2-2-2 16,4-1 1-16,0-1-1 0,-2 0 4 0,1-2 0 15,2 0 1-15,0 0 0 0,1-1-4 0,0 0 0 0,0 0-4 0,0 0 0 16,0 0-4-16,0 0-4 0,0 0-8 0,0 0-16 0,0 0-17 15,0 0-28-15,0-1-41 0,0 0-71 0,1-3-159 16,1 2-674-16,0 1-608 0</inkml:trace>
  <inkml:trace contextRef="#ctx0" brushRef="#br0" timeOffset="43314.1176">9544 5856 0 0,'0'0'0'0,"0"0"193"0,0 0 183 16,0 0-12-16,0 0-50 0,0 0-70 0,0 0-44 16,0 0-42-16,0 0-32 0,0 0-14 0,0 0-17 15,0 0-5-15,0 0-8 0,0 0-6 0,-77-94-6 16,73 91-10-16,-3-1-6 0,0 1-5 0,-2 0-7 16,1 2-7-16,-1-1-2 0,-1 1-1 0,-2-2-8 15,2 2 0-15,-6 1-3 16,5-1-6-16,0 1 3 0,-3 0 0 0,-1 0-1 15,0 0 4-15,-1 0-4 0,-1 0 1 16,0 0 3 0,-4 0-8-16,0 1 6 0,-2 1 0 15,1 0-2-15,1 0 4 0,0 0-3 16,1 1-3-16,0 0 0 0,-1-1-2 16,3 1 2-16,-2 0 2 0,4 1 0 0,-3-1 0 15,-2 0-1-15,2 1 1 0,-2-1-1 0,0 1 0 16,1-2 0-16,-2 3-3 0,1-1 0 0,-3 1-4 0,2 2 0 0,1-1 0 15,-3 1-3-15,0 0 2 0,2-2-3 0,-3 3-1 16,-1 0-1-16,4 0-1 0,-5 2 0 0,5-3 2 0,1 2-1 0,2 0 0 16,-2 0 2-16,1-1 0 0,1 1 1 0,-3 2 3 15,1-1 0-15,2-1 0 0,-4 1-1 0,0 3-2 0,-1-2 2 16,3 1-1-16,-1 0-1 0,2 1 1 0,0 0-1 16,-1 2-2-16,0 2 5 0,2-2-4 15,0 2 1-15,1-2-1 0,1-1-2 16,-1 1 1-16,1 0-1 0,2 2-2 0,-2 1 2 15,1 0-1-15,-1 1-1 0,-2-1 2 0,5 2-1 16,-2 0-1-16,2 0 1 0,-3-1 0 0,5 3-1 16,-5-2 1-16,5 1 0 0,-1 0 0 0,-3-1 0 15,4 1-1-15,-2-1 4 0,-1 1-2 0,3 0 1 16,0 1 0-16,0 0-3 16,-1 0 1-16,3-1-1 0,0 0-2 0,4 0 2 15,-1 0 0-15,-1-2 0 0,2 2 5 0,-1 0-6 16,-2 2 0-16,2 0 0 0,2 1-3 0,-4 1 3 0,2 0 2 15,3 1 0-15,-2 0 3 0,2 1-5 0,-4-1 0 16,5 2 0-16,-4 1-1 0,4 1 3 16,-3 0 1-16,3 0-2 15,-5 3-1-15,5-1 3 0,-3 1-1 0,3 2 1 0,-1-2 0 0,-2 3-1 16,1-3-3-16,0 2 1 0,2-2-2 0,-2 0 3 16,4-1 1-16,1-1 0 15,0-1 2-15,0-1-3 0,0-1-1 0,0-1 0 0,6-2-2 16,-2 0 2-16,5-3 0 0,-2 1 1 0,3 0-1 15,-1-3 1-15,-1 3-1 0,5 2 0 16,0-3 3-16,-2 0-2 16,2 3 0-16,2 0-1 15,-2-2-3-15,3 3 2 0,-4-1 4 0,2 1 1 0,1 1-1 0,-1 0-2 0,2 0-1 0,-1 1-2 16,3-1 1-16,0-2 1 0,-2-1 2 16,3-2 1-16,1 1-1 0,-1-3 0 0,1 1-2 15,1 0 0-15,0 0 3 0,2 1-3 0,3-3 1 16,-4-1 1-16,7 1-2 15,-4 0 2-15,5 0 1 0,-1-1-1 0,1 1 1 0,1 0-2 16,-2 0-2-16,2 1 0 0,0-3-1 0,0 2 2 0,1-1 1 16,2 0 1-16,-3-2 1 0,1 1 0 15,0-1-2-15,1-2 1 0,5 1 1 16,-4-3 1-16,4 1 0 0,-1-3 1 0,-1 1-2 0,3 0 5 16,-1-3-1-16,1 0-3 15,1 1 3-15,-3-3-6 0,3 2 2 0,-1-4-1 16,0 1 0-16,2-1 1 0,-1-2 2 0,-1-1 1 0,2-1 0 0,0 0-1 15,0 0-1-15,3-3-2 0,2-1 0 16,-1-1-1-16,1-1 4 16,-1 1 0-16,-4-2-2 0,-1-1 5 0,2 0-4 0,-2-1-3 15,0-2 3-15,0 0-1 0,0-1 0 0,0 0 3 16,-1-3-5-16,4-1 1 16,-2 1 1-16,2-3-1 0,0 0 5 15,1 0-4-15,-1-2 1 0,-1-1 0 0,-2 1-2 0,1-1 1 16,-3-1 0-16,-1 0 1 0,-1-1-1 0,2 2 0 15,-4-1-1-15,-1-1-1 0,-1 0 2 0,1-2-1 0,-3 0 0 16,0-1 0-16,2 2 0 0,-2-1 1 0,0-1 1 16,1 0 1-16,-1-2-3 15,0 2 0-15,-1-2-2 0,3 3-1 0,-3 0 4 16,-2 2-3-16,0-1 1 16,-2 0 2-16,0 3-3 15,-3-3 2-15,-1 2-1 0,0 0-1 0,0-2 2 0,1 2-1 0,-4-3 0 0,6 2 1 16,-1-2-1-16,-3 0 2 0,1-2 0 0,0-1-1 0,-4-2 3 0,2-1-2 15,-2-3-1-15,0 0-2 0,-2 2 0 16,-1-1 3-16,0 2-1 0,0-2 2 16,-2 0 0-16,-1-2-2 0,-1 0 1 15,-2 1 0-15,-1-2-1 0,0 2 3 0,-4-2 0 0,0 0-1 16,-3 1 1-16,0 1-1 0,0 1-3 0,-3-1 0 16,-4 3 2-16,2 0-2 0,-1 0-1 15,-3-1 1-15,3-1-3 0,-3-2 4 16,0 3-1-16,0 1 0 0,0-1 1 0,-3 3-2 0,2-1 1 15,-2 0-1-15,1 0-5 0,0 1 6 16,-3 0 0-16,3 1 1 0,-2-1 5 0,0 1-5 16,-2 1-2-16,-2 0-1 0,1 0-3 15,0 4 2-15,-1-2 1 0,0 3 0 0,0-2 2 16,1 3-2-16,-2 2 3 0,-2 1-4 0,4-1 7 0,-2 1-6 16,-1-1-1-16,0 1 1 0,-3-2-9 15,2 1 9-15,-1 0-1 0,-4 2 2 0,3 0 6 16,-2 1-7-16,-1 0-1 0,0 1-1 0,1 1-3 15,2 2 5-15,-2-1 0 0,1 1 0 0,-2 1 2 16,-1-1-4-16,-1 0 2 0,1 2-3 16,0 2 3-16,-2 0 0 15,4 0-3-15,-3 2 1 0,4-2-6 0,-5 3 3 0,4 0 5 16,-3 0 3-16,0-1 3 0,2 1-5 0,-2-1 0 0,3 0-4 16,-1-1-1-16,-1 1 5 0,1 0-1 15,-1 1 3-15,1-2 0 0,0 0-2 16,-3 1 0-16,4-1 0 0,-3 2-2 0,4-2 2 0,0 0 0 15,-4 1 1-15,1 1-4 0,-1 0 2 0,-1-1 1 16,-2 2-2-16,2-1 11 16,-4 3-11-16,0 1 0 0,1 1 2 0,-2-2-8 15,-1 1 6-15,0 1 1 16,1 0-3-16,-3 0 8 0,4 3-5 0,0-3 0 0,1 3-1 0,-4 0 0 0,4 0 1 0,-2 0 1 16,2-1 0-16,0 2-6 0,1-1 5 15,4-1 0-15,0 2 2 0,2-2 6 16,-2 2-8-16,5-2 0 15,1 2-1-15,0 0-7 0,0 1 3 0,5-1-1 16,-3 1-4-16,0 0 1 0,0 1-9 16,5 1-15-16,-1 1-15 0,0 0-13 0,3 3-23 15,-2 2-28-15,-1 1-45 0,-1 3-128 0,4-5-462 16,3-4-896-16</inkml:trace>
  <inkml:trace contextRef="#ctx0" brushRef="#br0" timeOffset="44219.6503">9019 5842 0 0,'0'0'257'16,"0"0"161"-16,0 0-47 0,0 0-54 0,0 0-23 0,0 0-47 0,0 0-43 0,0 0-34 15,0 0-45-15,0 0-24 0,0 0-4 0,0 0-2 0,0 0-6 16,24-92-20-16,-24 92-26 0,2 0-22 0,-2 0-19 15,0 0-7-15,0 2-1 0,0 1 0 16,0 3 6-16,1 1 4 0,1 1 0 0,-1 4 3 16,-1 0 3-16,0 3-1 0,1 2 4 15,-1 1 0-15,0 3 1 0,0 0 2 16,1 3 1-16,-2 2 1 0,0 2 2 16,-1 1 3-16,-2 2 0 0,1 3 2 15,-1 0-5-15,-2 2 0 0,1 1-2 0,-2 1-2 16,-2 0 1-16,-1 3 1 0,1 3-1 0,-1-1 2 15,0 3-1-15,4 1-1 0,-4 2 1 0,0-1-4 0,1 0-3 16,1-1 1-16,-1 2-2 0,3-1 1 0,-2 1 6 16,0-1-4-16,-1 1 0 0,-1-1 1 0,2-1-2 15,3 1-2-15,-4 1 1 0,0 1-2 16,1-1-3-16,2 0 1 0,0-2-1 0,-1-1-1 16,3-2 7-16,1-2-6 0,-2-1 0 0,5-2-1 0,-2 0-5 15,2-1 4-15,0-1 0 0,0-3 0 16,1-2 3-16,-1-1-3 0,2 0-1 0,2 2 2 0,-1-2-8 15,-2 1 6-15,0 2-2 0,3-2 1 16,-3 1 9-16,-1-1-6 0,0 1 1 0,0 2-2 0,-3 1-6 16,-1 3 3-16,1 0 0 0,-4 2 2 15,0-2 0-15,3-1 0 16,-3-3-2-16,4-4-1 0,1-4 0 16,-3-1 1-16,3-3 0 0,0-1 1 0,0-3-2 0,-2 1 1 15,3-2-2-15,0 0 1 0,1-4 3 0,0 0-3 16,0-1 1-16,0-3 0 0,1 0-3 0,-1-2 3 15,0-2 0-15,0 1 0 0,0-3 4 0,0 0-2 16,0 0-2-16,0-2 1 0,0 0-4 0,0-2 2 16,0 2 2-16,0-2-2 0,0 0-1 0,1 0 0 15,-1 0-3-15,0 0-3 0,0-3 1 16,2 0-11-16,1-4-13 0,-1-3-24 16,-1-6-50-16,3-4-78 0,1-6-208 0,-3 7-728 15,2 5-553-15</inkml:trace>
  <inkml:trace contextRef="#ctx0" brushRef="#br0" timeOffset="44914.8849">9998 5949 222 0,'0'0'331'0,"0"0"-1"0,0 0-3 0,0 0-49 0,0 0 8 16,0 0-37-16,0 0-45 0,0 0-36 16,0 0-33-16,0 0-21 0,0 0-19 0,0 0-16 15,0 0-23-15,0 0-19 0,23-111-15 16,-23 111-16-16,0 0-5 0,0 1-2 15,0 3 1-15,1 2 3 0,0 4 9 0,1 1 3 0,1 1 7 16,0 2 7-16,0 4 2 0,-2 2 2 0,2 0-1 0,0 3-3 16,-2 4 4-1,-1 0-3-15,0 5 0 0,1 1-1 0,-1 2-3 16,0 1-1-16,-2 2 1 0,-3 0-3 16,1 3-4-16,-3 0-1 15,-1 2-5-15,2 4 0 0,-1-1 1 16,-2 1-3-16,3 1 2 0,-2-1-1 0,1 0-3 0,1-1 0 15,0 2-2-15,1-2-1 0,1 2 2 0,0-2 0 0,-1-2 1 0,1 0 4 0,-2-2-3 0,2 0-1 16,2-1-1-16,-3 2-6 0,3-2 3 16,-2 0-1-16,1 1-1 0,0-2 3 15,-1 2-1-15,0 0 0 16,0 1 2-16,1 0-3 0,-1-2 0 0,1 1 3 0,-3-1 1 0,4-1 0 16,-3-2 0-16,1-1-3 0,-1-1 0 0,0-1-2 15,2 1 1-15,0-2 0 0,-1 2 1 0,3-1-1 16,-1-1 1-16,-1 0-3 0,2 0-2 0,-2 1 2 15,3 0 0-15,-1 1 1 0,-1 1 0 16,2 0 1-16,-2 1-3 16,0-2 1-16,-1-1 2 0,2-1-1 0,0-1 0 0,-1-2 0 15,-3-1-2-15,4-2-4 0,-1 0 4 0,0-3 0 0,1-3 2 16,-1 1 10-16,0-5-13 0,1-2 0 16,1 0-3-16,-1-3-5 0,1-3 10 0,0-1 1 15,0-3 2-15,0 0 1 0,0-3-5 16,0 0 2-16,0-2-1 0,0-1-1 15,0 0 3-15,0 0-3 0,0 0-2 0,0 0-9 0,0 0-16 0,-1-4-15 16,-3-3-36-16,-1-2-59 16,-1-5-137-16,1 2-476 0,0 2-950 15</inkml:trace>
  <inkml:trace contextRef="#ctx0" brushRef="#br0" timeOffset="45624.9403">7801 7400 69 0,'0'0'507'0,"0"0"-159"0,0 0-25 0,0 0-18 0,0 0-28 0,0 0-29 16,0 0-46-16,0 0-36 0,0 0-33 0,0 0-34 15,0 0-30-15,0 0-21 0,0 0-13 16,0 0-1-16,-51-28-1 15,51 28 4-15,1 0 6 0,0 0 0 0,2 0 3 0,-1 0-3 0,0 0-1 0,0-1-1 16,4 1-5-16,1-1 0 16,0-1-10-16,4 2-1 0,2-4-2 15,1 2-2-15,-1-2 3 0,5 2-8 0,2-1-4 16,-1 1-3-16,3-1-7 16,1 0 6-1,2 0 0-15,1 1 1 0,3 0 2 0,3-2-4 16,4 1 1-16,4-1-2 0,1 1 0 15,2-1 2-15,6 0-1 0,2-2-1 0,1 2-1 0,2-1-1 0,5-2 4 0,4 1 3 0,4-2 8 16,3 2-5-16,2-1 0 0,0-1-2 0,6 3-8 0,-3-2 7 0,5 0-2 16,0 0 1-16,3-1 2 0,3 1-6 0,1-2 0 15,2 2 0-15,-1-4-3 0,-1 4 1 16,-1-3 0-16,-1 1-1 16,-2 0-1-16,-4-1 1 0,1 0 1 15,-5 0-1-15,1-1 5 0,-2 3-4 0,-5-1-1 0,-3 2 0 0,-5-1-3 16,-2 0 2-16,-7 0 2 0,-3 1-1 0,-7 0 4 15,-5 0-4-15,-5 0 0 0,-3 2-1 16,-7 0 0-16,-5 2 1 0,-3-1 1 16,-3 2 2-16,-6 0 2 0,-1 2 5 0,-2-1 3 15,-1 1 2-15,-1 0 3 0,0 0-3 0,0 0-2 0,0 0-3 16,0 0-8-16,0 0 3 0,0-2-3 0,-1 2 0 16,1 0 2-16,-2-1-7 0,2 1-2 0,-1-1-5 15,0 0-14-15,-2 0-15 16,-1 0-26-16,-4 0-36 0,-2-1-51 0,-7 1-118 15,3 1-525-15,5 0-933 0</inkml:trace>
  <inkml:trace contextRef="#ctx0" brushRef="#br0" timeOffset="46350.0217">8578 6432 718 0,'0'0'469'0,"0"0"-64"16,0 0-101-16,0 0-39 0,0 0-37 0,0 0-50 15,0 0-48-15,0 0-30 0,0 0-25 16,0 0-21-16,0 0-12 0,0 0-10 0,0 0-2 0,0 0 0 16,-112-75-2-16,97 75-2 0,2 0-3 0,0 6-4 15,-4-1 0-15,-1 4 3 16,2-1 1-16,-4 3 1 0,3 0 0 0,-3 3-2 0,2 3-5 16,2 1 1-1,-2 0-3-15,0 4 0 0,0 3-1 0,3 0 3 16,-3 4-7-16,5 0-1 0,-3 2-2 0,4-1-3 0,1 2 1 15,3 0-1-15,5-2 2 0,1-1-3 0,2-2 3 16,0-3 2-16,5-3 1 0,6-3 6 16,0 0 5-16,5-3 1 15,3-3 3-15,1 0-4 0,3-2 6 0,0-2 1 0,5-3 2 0,2-2 3 16,1-1-10-16,1-2-1 0,6-2-3 0,0-2-4 0,2-4 1 16,-4-3-2-16,3 1-1 0,-3-3-2 0,-3 4-1 15,-2-4 0-15,-9 3 2 0,-2-1 3 16,-8 3 2-16,-1 1 3 0,-3 0 2 0,-2 0-3 15,-3 0 3-15,-2 1 1 0,-2 0-3 0,1 3 0 16,0-2-8-16,0 2-4 0,-2-1-2 16,-3 1-8-16,3 1 5 15,-1 0-2-15,-2 1 1 16,2-1 0-16,-1 1-4 0,-1 1-2 0,2 0-2 0,-3 0-1 0,3 0-10 16,-5 3-18-16,-1 2-25 0,0 4-34 0,-1 3-47 0,-3 0-82 15,4-1-401-15,4-3-1108 16</inkml:trace>
  <inkml:trace contextRef="#ctx0" brushRef="#br0" timeOffset="51970.4313">8204 7501 794 0,'0'0'320'0,"0"0"-118"0,0 0-9 0,0 0 31 0,0 0 24 16,0 0-15-16,0 0-40 0,0 0-46 0,0 0-31 15,0 0-24-15,0 0-13 0,0 0-9 16,-11-43-13-16,11 43-13 0,0 0-15 0,0 0-12 15,0 1-9-15,0 1-5 0,-1 0 4 0,1 3 6 16,-4 2 8-16,3 2 7 0,-1 2 6 0,-1 4 1 16,-3 3 1-16,2 3 0 0,-2 0-3 15,2 2-3-15,-3 3-2 32,4-1-2-32,-4 1-4 0,5 2 1 0,-4 2-2 0,3 0-2 0,0 1-1 15,-1 0-4-15,2 0 0 0,1 0 0 0,0-1-2 0,0 0 3 0,0 0-4 0,-2 0-1 0,2-3 0 16,0 1-7-16,-1-4 4 0,2-1-1 15,0-3-1-15,0-2 4 0,0-4-6 0,0-2 0 16,0-3-1-16,0-1 0 0,0-3 3 0,0 0-3 16,0-1 1-16,0-1-2 0,0-2-1 15,0-1 4-15,0 0 0 16,0 0 4-16,0 0-4 0,0 0-2 0,0-2-7 0,2-2-14 0,-1 0-11 16,3-3-18-16,-1-1-30 0,0-2-41 0,3-2-72 15,-3-2-148-15,2 3-442 0,-3 4-850 16</inkml:trace>
  <inkml:trace contextRef="#ctx0" brushRef="#br0" timeOffset="52554.1418">8502 7658 719 0,'0'0'388'0,"0"0"-95"0,0 0 14 0,0 0-14 0,0 0-21 16,0 0-58-16,0 0-55 0,0 0-36 16,0 0-25-16,0 0-11 0,0 0-15 0,0 0-11 15,0 0-13-15,0 0-8 0,-11-22-6 0,7 27-6 16,-4 0-1-16,0 2-4 0,0 3-1 16,2-2-2-16,-4 2-4 0,2 1 2 0,0 1-5 15,2 3 1-15,-3-1 0 0,2 2-1 0,-2 1 5 16,0 0 1-16,4 1-2 0,-3 0-1 15,4-1-6-15,-2 1-3 16,2 2 0-16,-2-4-5 0,6 1 4 0,0 0 0 0,0-2-2 16,0-1 3-16,0 0-4 0,0-2 1 0,6-1-1 15,-1 0 2-15,2-3-2 0,1 2-1 0,-2-2 2 16,4-1-6-16,0-1 6 0,0-1 3 0,6-2 1 0,-4-2 3 16,1 1-1-16,3-2-2 0,-1 0 1 15,1-2-3-15,-1-4 4 0,1-1-1 0,-1-2 2 16,1 0 2-16,-3-2-6 0,0-1 2 15,0 0-1-15,-3 0-1 0,-1-1 0 0,1 1 1 16,-4-2-2-16,2 0-2 0,-5-1 2 0,3 0 1 16,-4 1 2-16,-2-2 3 0,1 1-4 0,-1 0-1 15,0-2-2-15,0 2-3 0,-3 0 3 0,-3 1 2 16,1 0 0-16,-3 0 5 0,-2 2-8 16,1-1-2-16,0 3 0 0,-3-2-4 15,3 3 4-15,-1 1 0 0,-2 0-2 0,1 0 1 0,-1 2-2 16,-3 0 1-16,3 2 1 0,-1 0 3 15,1 1-4-15,2 2 0 0,-4-1-2 0,5 1-7 16,3 0 7-16,-3 1 0 0,2 0-2 0,4 0-3 16,-3 0-28-16,4 0-32 15,-1 0-53-15,1 4-100 0,-3-1-321 16,4-1-1064-16</inkml:trace>
  <inkml:trace contextRef="#ctx0" brushRef="#br0" timeOffset="54112.6646">4385 8372 0 0,'0'0'0'16,"0"0"0"-16,0 0 0 0,0 0 129 0,0 0 209 16,0 0-24-16,0 0-20 15,0 0-26-15,0 0-21 0,0 0-16 16,0 0-12-16,0 0-21 0,-23-102-14 0,21 96-21 0,-3 1-22 15,4 0-21-15,-1 2-21 0,0 1-13 0,-1 0-11 0,2 1-9 16,0 0-8-16,1 1-8 0,0 0-11 16,0 0-12-16,0 0-5 0,0 0-12 15,0 0-7-15,0 0-2 0,0 0-8 0,0 0 3 0,0 0-1 16,2 0 2-16,1 1 7 0,1 2-7 16,-1 2 5-16,5 2-3 0,0 1-3 15,0 0 7-15,2 2 0 0,1-1 1 0,0 2 4 0,2 2-5 16,2-2 0-16,0 1 0 15,-2-1 0-15,5 0 2 0,-3 2 0 0,1 1-2 16,3 1-6-16,-2-1 5 16,4 0 3-16,-1 0 1 0,4 1 5 15,1 0-6-15,0 1-1 0,0 0-1 0,1-1-4 0,1 2 7 16,-1 0-2-16,2 0 1 0,-2 2 4 0,1-2-8 0,-1 3 0 0,2-2 1 0,-2 2-2 16,0-3 2-16,-1 1-1 0,-4 1-1 15,1-2-1-15,-2-1-1 0,3 1 4 0,-5 1 0 0,3 0 4 16,-1-1-3-16,2 2-1 0,-1-2-1 15,1 0-1-15,1 2 4 0,-2-2 1 16,4 1 1-16,-1 1 4 0,-1 2-4 0,2-2 1 0,1 2-4 16,2 0 0-16,-4-1 1 15,4 1-1-15,-2-2 4 0,-2 1-5 0,0-3 1 0,0 3 3 16,1-2-3-16,1 1 4 0,-3-2-1 0,4 1-1 16,-1 2 1-16,-1-1-3 15,0-1 3-15,-3 0-1 0,2 1 0 0,-3-3 2 0,2 0-2 16,-3 1-3-16,1 0-2 0,0 2 4 15,0-1 0-15,1-1 0 0,2 0 3 0,0-1-4 16,-3 5-1-16,4-3 3 0,-2 2-2 0,-1-2 1 16,-1-1 0-16,-1 2-1 0,0-3 1 0,2 1-3 0,-1-1 3 15,1 1 2-15,-1 0-1 16,1 1 3-16,-2-2-5 0,0 1-1 0,0 0-2 16,-1 2-1-16,-1 1 2 0,3-1 3 0,-2 0 1 15,2-1-1-15,1-1-2 0,1 2 0 0,-3-3-2 16,3 0 2-16,-3 0 0 0,0 0 0 0,1-1 0 15,0 2-3-15,-4-1 3 0,3 0-1 16,-4 0 1-16,4 1 3 0,-1 1-3 0,-1-3-2 0,-2 2 0 16,1-2-1-16,3 2 1 15,-4-1 4-15,1 1 2 0,1-2-4 16,-5-1 3-16,2-3-7 0,-3 0 2 0,-2 0 6 16,1-3-5-16,-2 0 5 0,-4-1-2 0,2-2-5 0,2 1 8 0,-3-2-4 15,-1-1 0-15,-2 1 6 0,3-2-9 16,-4 1 2-16,2-2 1 0,-1 0-4 0,0 0 9 15,-1-1-1-15,-1 0 0 0,3 0-1 0,-3 0-3 16,0 2-3-16,0-2 0 0,0 0 2 0,0 0-4 16,2 1 2-16,-1-1 0 15,1 0-4-15,-2 0 3 0,0 0-11 0,0 0-12 16,-1 1-6-16,0-1-25 0,3 0-16 0,-3 0-11 16,0 0-23-16,0 0-25 0,-6 0-61 0,-2 0-176 15,4 0-560 1,-2 1-696-16</inkml:trace>
  <inkml:trace contextRef="#ctx0" brushRef="#br0" timeOffset="54373.8449">6448 10260 1052 0,'0'0'1005'0,"0"0"-689"0,0 0-86 0,0 0-54 0,0 0-50 0,0 0-37 0,0 0-40 0,0 0-29 16,0 0-4-16,0 0 0 0,0 0 2 0,0 0 17 15,0 0 3-15,0 0 4 0,78 11 0 0,-49-4-9 0,1-2-5 16,3 2-4-16,-1-1-6 0,-2-1-1 16,1 1-5-16,-1 0-4 0,-3-1 2 0,1 1-3 15,-1-2 1-15,-1 1-2 0,-1-1-1 16,3 1 1-16,-4 0 0 0,3 1 1 16,-3-2-3-16,-2-3-2 0,-1 2-4 0,1-1-8 15,-4-2-11-15,2 0-20 16,-2 0-25-16,0-1-42 0,1-3-81 0,-3-1-108 15,-1 0-343-15,-7 0-928 0</inkml:trace>
  <inkml:trace contextRef="#ctx0" brushRef="#br0" timeOffset="54753.4748">7332 9757 2020 0,'0'0'364'0,"0"0"-89"15,0 0-69-15,0 0-39 0,0 0-27 16,0 0-14-16,0 0-23 0,0 0-21 0,0 0-13 16,0 0-27-16,0 0-15 0,0 0-9 0,0 0-15 15,0 0-2-15,-39-45-3 0,39 51-3 0,-1 4 8 16,1 2-1-16,0 6 3 16,-1 5-1-16,-1 2-4 0,-1 1 2 0,0 2 1 0,1 2-1 15,-2-1 3-15,-2 3 1 0,-2 1 1 31,3 1-2-31,-4 3 4 0,0-2-3 0,-1 3-2 0,-1-1 4 0,1-2-6 16,0-1 1-16,-1-2-1 0,2-2-2 0,1-3 3 16,3-3-1-16,-3-4 1 0,1 0 1 0,4-4-2 0,-3-2-1 15,3-3 0-15,2-2 1 16,-1 0 2-16,-2-5 1 16,3 1 1-16,-1-3-4 0,2 1-1 0,0-2-2 0,0-1-3 0,0 0-4 15,0 0-9-15,0 0-15 0,0-1-22 0,0-2-40 0,0 0-82 16,0-1-365-16,0 2-1161 15</inkml:trace>
  <inkml:trace contextRef="#ctx0" brushRef="#br0" timeOffset="57172.5968">9500 9690 0 0,'0'0'59'0,"0"0"373"0,0 0-55 0,0 0-60 0,0 0-27 16,0 0-18-16,0 0-46 0,0 0-31 15,0 0-38-15,0 0-34 0,0 0-26 0,0 0-14 16,-94-64-4-16,86 59-13 0,0 2 0 16,0-1-5-16,-3 1-6 0,3-1-4 0,-1-1-4 15,-1 2-3-15,1-2-7 0,-1 0-3 0,0 2-8 0,0-2-6 16,0 2 0-16,-1-1-5 0,0 1 2 16,0-2 0-16,-2 1-5 0,-2 0 7 0,2-1-4 15,0 2 1-15,-4-2 2 0,4 2-8 16,-6 0-1-16,1 1-1 15,-2-2-2-15,-1 2 6 0,1 0-1 16,-1 1 1-16,-1 1-2 0,0 0-2 16,-3 0 2-16,3 0 1 0,2 0 6 0,-1 0-1 15,0 0 1-15,1-2-4 0,-2 2-6 0,1 0 4 16,0 0-2-16,2 2 0 0,-1 1 3 0,0-1-9 0,0 2 1 16,-1-1-1-16,0 0-3 0,-4 2 6 0,3 0-3 0,-1 2 0 0,1-4 1 15,-3 5-5-15,2-1 2 0,0 0-1 0,-2 1 0 16,3 0 2-16,-1 1 1 0,-3 0 0 15,3 0-1-15,3 0 1 0,-1-1-2 0,1 2 0 0,3-2 3 16,2 0-9-16,-2 0 6 0,3 0 1 0,-2 0-4 16,2 2 8-1,-3-2-3-15,2 1-1 0,-1 2 2 16,3 0-6-16,0 0 2 0,-3 2-1 0,3-2 0 0,-2 2 4 16,3 1 0-16,0-2 1 0,0 2-1 0,-2-2-3 0,2 2 0 15,0 2-1-15,-1 0 0 0,-3 0 1 16,3 2 2-16,-4 1 1 0,4 0-2 0,-5 2 3 15,4 0-4-15,-3 0 0 0,0 1 3 0,1 1-6 16,-1 3 3-16,2-4-1 16,-1-1 0-16,4 0 0 0,0-1 1 0,1-2 5 0,1 1-1 15,1-1 0-15,1 0-3 0,-2 2-5 0,1-1 4 0,4-1 1 16,-3 0 2-16,0 1 1 0,-2-1-6 16,3-1-1-16,3 0 2 0,-5-1 0 15,5 2 2-15,-3-1 1 0,3 2-3 16,-2 0 1-16,1 1-2 0,0 1 1 15,0 4 3-15,0-1 0 0,1-1 2 0,-2 1-3 16,-2 0-2-16,3 2-1 0,-3-1 0 0,0 1 2 0,3 3 2 16,-3-1 1-16,0-1-1 0,3-1-2 0,-1 0 0 15,2-3-3-15,-3 0 4 16,5 0 3-16,0-1-7 0,-3 1 1 0,4-1-2 16,-1 1-4-16,0 0 8 0,2 0 0 0,-3 2 2 0,3-3 3 0,0 0-6 0,0 0 1 15,0 3-3-15,0 0 0 16,0 3 4-16,3 1 2 15,-3 2-2-15,0-2-1 0,0 3 1 0,0 3-3 0,1-2 3 16,-1 3 5-16,1-1-5 0,1 1 2 0,0 0-4 0,3-3-6 16,-2 1 6-16,4-2-1 0,-1-2 4 15,2-1 5-15,0-1-8 0,2 0 2 16,0 2-3-16,0-3-1 0,3-1 5 0,-2-3 0 0,4 0 0 0,-1-1-1 16,4-1 1-16,0 0-4 15,-2 1 4-15,3 1 1 0,0-3-2 16,0 0 3-16,0-2-3 0,2 0-3 0,-1 3 3 0,1-3-1 15,0 2 3-15,-1 0 1 0,0-1-4 0,1 4 0 16,-2-1-2-16,2 0 0 0,-1 0 3 0,0-3 1 16,-3 1 0-16,4-3 3 0,-2 1-6 15,5-2 2-15,-3 2-1 0,1-3 0 0,0 0 3 0,4-1 3 16,-3-2-2-16,0 1-1 0,4 0-1 16,-3 1-2-16,5 3 2 0,-2-4 1 15,3 2-2-15,-2-3 1 0,1 3-1 0,1-1-1 16,2 0 4-16,-1 0-2 0,5-1 1 15,-3 0 0-15,3-3-3 0,-1 0 1 0,3 1 2 0,-4-2 2 16,3 1-3-16,-3-3 1 0,4 0 0 0,-1 2-2 16,0-3 2-16,2 0-1 15,0 1 1-15,-2-1 0 16,1-3-1-16,2 1 2 0,0-1-3 0,1-1-2 16,4 1 4-16,-1-1-3 15,1-2 4-15,0 0 0 0,-1 0-1 0,2-1-1 16,-2-1-1-16,-2-2-1 0,-1 1 1 0,4-2 1 0,-3-1 2 0,0-1-2 0,-2-1 3 15,0 2-4-15,-1-4 1 0,2 0 2 0,-2-1-4 0,-2 0 4 16,4-3-2-16,-1 0-2 0,0-1 4 16,4 0-2-16,-5-3 2 0,3 1 1 0,-2-4-2 0,-1 2 0 15,0-3-1-15,-1-3 2 0,-1 2 1 16,1 0 2-16,-1-4-1 0,-3 1-3 0,0 0-1 0,0 1 0 16,0-1-2-16,-2 2 2 0,2 0 0 15,-5-1 0-15,1 0 0 0,-1-1-1 16,1 1 2-16,-4-1-2 0,0-5 3 0,1 1 4 0,0-2-4 15,-4 0 1-15,-1-2-3 0,1 1 0 0,-1-1 1 16,-3 1 1-16,1 0 1 0,0-2-1 16,-1 2-2-16,-1-1 0 0,0 1 0 15,2 1 0-15,-3-1 2 0,0-1 0 0,1 2-1 0,-3-1-1 16,3 0-2-16,-2 3 3 16,0 1-1-16,-2 2 2 0,1 1-3 0,-3-1-3 15,1 0 1-15,1 0-1 0,-1-1 3 0,0 1 2 0,0-2 1 16,0 1 2-16,-1 2-5 0,-2-2 0 0,2 2-1 15,-2 0-2-15,-1-2 5 0,1-1 0 0,-2 0 1 16,0 1 0-16,1-4-2 0,-2 1-1 16,1 0-2-16,-1-2 4 0,-2-2 0 15,2-1-2-15,-4 2 0 0,2 0-5 16,-3 1 4-16,0 1 3 0,-2 1-1 16,0 0 6-16,0 0-7 0,0 2 0 0,0 0-1 0,-4 2-2 0,0 0 4 15,-1 2-1-15,-3 0 4 16,0-2 5-16,1 2-10 0,-2-1-1 0,-3 2-1 0,0 0 1 15,0-2 3-15,-1 4-1 0,1 0 2 0,-2 1-8 16,2 1 4-16,-3 0 4 0,2 0-2 16,-3 1 4-16,2-2-3 0,0 4-7 0,-1-2 4 15,0 2-2-15,-3 1 2 0,2 0 4 16,0 2-2-16,-4 0 3 0,2-1-5 0,0 1-2 0,-5 2 0 0,3-1 2 16,-3 0 1-16,0 1-1 0,-3-1 2 0,1-1-7 15,0 1 2-15,-1 0 7 16,0 0-4-16,0 1 6 0,-2 1-4 15,4 0-5-15,-2 2 2 0,2-1-5 0,0 0 6 0,-1 0 2 16,2 0 1-16,-3 1 3 0,1 0-5 0,-2-1-5 16,-1-1 2-16,2 2-2 0,-3-1 5 15,1 2 4-15,-3-2-4 0,3 1 0 0,-2 0-2 0,-3-2-1 16,2 1 4-16,-1 1 3 0,1-1-2 0,-1-1-3 16,2 2 1-16,0 0-6 15,1 0 3-15,-2 2 6 0,-1-1-3 0,1 1 7 0,-2 1-7 16,2 0-4-16,1-1-2 0,3 1 0 0,-3 2 7 15,3-1 1-15,-4 0 3 16,2 2-2-16,0-1-4 0,2 0-1 0,-1 1 0 0,0-1 1 0,3 1 1 16,-3 2 1-16,4-2-1 0,-3 2-5 15,1 0 3-15,0-1 3 0,1 2-1 16,1 0 8-16,2 0-9 0,0 0-1 0,-1 0-1 16,0 0-6-16,3 0 9 0,-2 0 0 15,-1 0 2-15,-2-1 2 0,0 2-6 0,-2 1 0 16,1 2-1-16,-1 0-2 0,-1 1 4 0,3 1-3 0,-2 0-4 15,5 1-7-15,-1 0-5 16,2 1 0-16,-1 0-8 0,4 1-7 0,-1 1-12 0,1 0-19 16,-1 1-16-16,5 3-40 0,-3-1-59 0,6 1-168 15,0-5-734-15,4-2-614 16</inkml:trace>
  <inkml:trace contextRef="#ctx0" brushRef="#br0" timeOffset="58246.4006">9151 9518 0 0,'0'0'556'0,"0"0"-92"0,0 0-116 15,0 0-43 1,0 0-29-16,0 0-29 0,0 0-26 0,0 0-38 0,0 0-40 0,0 0-48 16,0 0-41-16,0 0-31 0,0 0-18 0,0 0-3 15,8-42 2-15,-7 48 1 0,-1 2 10 16,3 3 2-16,1 5 5 0,-2 1 6 0,1 2 1 15,2 0 3-15,-2 5-2 0,-1 1 2 0,1 1-4 16,2 1 1-16,-4 4-3 0,2 0 0 16,-1 3-6-16,1 2-1 0,-2-2 0 0,-1 4-2 15,1-3 1-15,0 2-4 0,-1-2 0 0,0 1-5 16,0 0 2-16,0 0 2 0,0 3-2 16,0 0 1-16,0 1-1 0,0 1-4 0,0 3 1 15,-2 0-2-15,0 2 2 0,0 1 2 16,-3-1 0-16,2 3 1 0,-3-2-4 0,1-1-2 0,-1 1 1 0,-2-3 0 15,1 4-1-15,0-2 1 16,0 0 0-16,3 0-5 0,-4 0 4 0,4-1-1 0,-2-4-3 16,3 0 4-16,0-1-6 0,-1-2 1 15,3 0 1-15,-1-2-3 0,1-1 6 0,2-1-3 16,-1-7 2-16,0 0 0 16,0-2-4-16,1 0 1 0,1-2-1 0,4 2 2 0,-3 0-3 0,-2 0 3 15,3 0 4-15,1 2-5 0,-2 0 8 0,0 3-6 16,1-1-2-16,-2 3 1 0,3 0-5 0,-3 1 4 15,0 2 1 1,0-1-1-16,-2 1 4 0,0 0-2 0,0 3 1 0,1 0 3 0,-2 0-5 16,0-3 2-16,-1 2-2 15,0-3 0-15,-3-4 0 0,5-1 2 0,-1-3 0 0,0-1-2 16,1 0 1-16,-1-4-1 0,0-3-1 0,0 0 3 16,-1-2-4-16,0-2 2 0,2 1 1 0,-1 0-2 15,-1-1 6-15,1 1-4 0,0 0 0 16,-1-1-1-16,0 0-3 0,2-2 1 0,-2-1 1 0,2-3 0 15,0-1 3-15,0-3-1 16,0 1 2-16,0-2-2 0,0 0-4 0,-1-2 4 0,1-1-1 16,0 0 2-16,0 0 4 0,0 0-3 15,0 0-2-15,0 0-2 0,0 0-6 0,0 0 6 16,0 0-2-16,0 0 2 0,0 0 0 0,-1 0-4 16,1-1-4-16,0 0-8 0,-2-1-10 15,-2-1-14-15,0 1-24 16,0-3-40-16,-4-1-60 15,0-1-124-15,3 1-411 0,0 2-933 0</inkml:trace>
  <inkml:trace contextRef="#ctx0" brushRef="#br0" timeOffset="59085.295">10362 9697 0 0,'0'0'0'0,"0"0"0"0,0 0 47 0,0 0 306 0,0 0 1 15,0 0-41-15,0 0 3 0,42-126-24 0,-36 113-41 16,0 0-35-16,-2 2-41 0,0 1-22 16,3-1-8-16,-4 3-14 0,1 1-13 15,-2 2-12-15,-1 1-17 0,-1 3-16 0,1 0-16 0,-1 1-16 16,0 0-15-16,0 0-11 0,0 0-11 0,0 0-6 16,0 6-1-16,0 1 2 0,0 5 5 15,0 4 3-15,-1 3 1 0,1 2 1 16,-2 4 1-16,1 2 4 15,-2 1 1-15,0 3 2 0,1 1-3 16,-1 2 0-16,-1 0-1 0,2 0 0 0,1 0 1 16,0-2 0-16,0-1 0 0,1 1 0 15,-1-1-3-15,-2 2 2 0,0 0-1 0,2 2 0 16,-2-1 3-16,1 2-6 0,0 1 0 0,-1 0-2 16,0 1-1-16,-2 0 3 0,2-2 2 0,-2 1-3 15,1-1 1-15,1 1-3 0,-1-1-3 0,1 3 0 0,1-4 1 0,-2 0-2 16,0-2 4-16,2 0 2 0,0 0-3 0,-2 1 3 0,1 1-4 15,1-1-1-15,-2 1 3 0,1 1-6 16,1-1 3-16,-2 2 0 0,-1-2-2 16,2 0 4-16,-3 1-2 0,4 0 2 0,-4-1-1 0,2 0-1 15,-1-2-2-15,-1 0-1 0,1-1 1 0,2 0 1 16,-3 0 1-16,1 0 1 0,-1 2-1 0,0-2-1 16,-2 1 1-16,4-1-2 0,-2-1 3 15,2 3-3-15,-3 1 1 0,3-1 0 0,-2 1-3 16,0 2 0-16,1 2 2 15,0 1 0-15,1-1 1 0,1 0 0 0,0-3-1 16,2-3-1-16,1 2 0 0,-2-4 2 0,1-2-2 0,1 2 2 16,0-2-2-16,-1-1-4 0,2-2 6 0,-1-2-3 15,0-1 2-15,0-2 8 0,0 0-8 16,0 0 1-16,0-1-2 0,0-1-5 0,0-3 7 16,0 0-2-16,0-3 2 0,0 0 4 15,-1 0-6-15,0-2 0 0,0 0 1 0,0-2-2 0,-1-3 4 0,1 0 2 16,1-1-1-16,-2-3-5 0,1 0 4 15,1 1-1-15,0-3 1 16,0 1 7-16,0-1-7 0,0 0 2 16,0 0-1-16,0 0-8 0,0 0 9 15,0 0-1-15,0 0 0 0,0 0 5 0,0 0-14 0,0 0-6 0,0-1-5 0,0-3-20 16,-1-2-13-16,-1-2-33 0,-1-3-57 16,-2-4-93-16,2 4-362 0,-1 1-992 15</inkml:trace>
  <inkml:trace contextRef="#ctx0" brushRef="#br0" timeOffset="60039.4179">7636 11021 8 0,'0'0'478'15,"0"0"-111"-15,0 0-39 16,0 0-34-16,0 0-19 0,0 0-43 0,0 0-29 16,0 0-40-16,0 0-27 0,0 0-25 0,0 0-29 15,0 0-16-15,0 0-15 0,0 0-12 0,-21-17-9 16,21 17-8 0,0 0-5-16,0 0-6 0,0 0-1 0,0 0-4 0,0 0 0 0,1 0-2 15,6 0-3-15,-3 0 6 0,4 0 0 16,1 0 4-16,3 0 5 0,-1 1-2 0,8 0 4 0,-2 0 2 15,1-1-1-15,8 1 9 16,-4-1 2 0,7 0 2-16,1 0 2 0,2-2-7 0,4-1-4 0,0-1-6 15,4 2 2-15,-1-2-2 0,1 1-1 16,2 2-1-16,0-3-4 0,6 2 3 0,-2 0-3 16,4-1 4-16,5 0 1 0,-2 2-6 0,2 0 1 0,3 0-6 0,3 0-8 0,0-1 10 15,3 1-2-15,2 1 2 0,-3-2 6 0,5 1-7 16,-3-3 0-16,0 1-1 0,1 3 0 0,-3-4 3 15,3 2 2-15,-2-1-1 0,-1 0 0 16,3 1-1-16,-2-1-1 0,-3-1 1 0,0-1 5 16,0 2-6-16,-2 0 2 0,-2 0-3 15,0-1-4-15,0 0 4 0,-1 0 1 0,-1-1 0 0,1 2 5 0,-1-2-5 16,1 0 1-16,0-1-1 0,-1 0-3 16,-2 1 6-16,4-1 0 15,-3 1 1-15,0-2 0 0,1 1-4 0,-3-2 1 0,1 1 1 16,-3-1 3-16,1 1-3 0,-2 0-2 0,-3 2-3 0,-1-2-2 15,-3 1 2-15,-1 0-1 0,-3 1 4 16,-5 0 1-16,2 0-4 16,-5 2-1-16,-4-1-3 0,-1 3-4 0,-1-3 6 0,-5 3 0 15,-3-1 2-15,-1 1 0 0,-5-2-3 16,-3 2-1-16,-1 0 1 0,-2 0 3 0,-3 1 1 0,1 0 3 16,-2 0-1-16,0 0-9 0,0 0 7 15,0 0-1-15,0 0 2 0,0 0 8 0,0 0-11 16,0 0-2-16,-2 0-4 0,2-1-10 0,-1 1-3 15,-1 0-10-15,-2-1-20 0,-2-1-23 0,-4-1-48 16,-6 0-73-16,-7 0-194 0,4-3-760 16,4 3-560-16</inkml:trace>
  <inkml:trace contextRef="#ctx0" brushRef="#br0" timeOffset="60583.9349">8497 10150 0 0,'0'0'99'0,"0"0"269"0,0 0-17 0,0 0-17 16,0 0-16-16,0 0-45 0,0 0-31 0,0 0-33 16,0 0-33-16,0 0-27 0,0 0-23 0,0 0-11 15,0 0-6-15,-35-80-8 0,35 79-13 0,0 1-22 16,0 0-19-16,0 0-19 0,0 0-16 15,0 1-6-15,0 3-3 0,0 3 3 0,-1 1 8 16,0 4 8-16,-2 4 11 0,-3 2 3 0,4 3 0 16,-5 2-2-16,3 1-5 0,-3 1-2 15,2 3-5 1,-2 2-2-16,0-1-8 0,3 2-4 0,-2-3 0 16,3 1-6-16,2-2 5 15,0-1 1-15,0-1-2 0,1-3 6 0,0-1-9 0,0-3-2 0,0 0 1 16,0-4-4-16,0-1 8 0,1-3 1 0,-1 0-1 0,0-2 3 0,0-1-4 15,0 0 0-15,0-1-2 0,0 0-3 0,0-3 1 16,0 3-4-16,0-2-5 0,0-2-12 0,0 0-7 16,0 1-9-16,-2-2-12 0,-3-1-8 15,3 0-23-15,-1 0-28 0,-3 0-62 0,3-1-122 16,-4-3-320-16,6 2-817 16</inkml:trace>
  <inkml:trace contextRef="#ctx0" brushRef="#br0" timeOffset="61047.9933">8327 10079 745 0,'0'0'543'16,"0"0"-168"-16,0 0-70 0,0 0-64 15,0 0-45-15,0 0-61 0,0 0-35 16,0 0-36-16,0 0-25 0,0 0-11 0,0 0-10 0,0 0 0 15,0 0 0-15,132-37 2 0,-111 47 12 16,5 3 4-16,-1 0 1 0,2 3 0 0,-1 2-12 16,2 1-5-16,-2 3-3 0,-1 0-3 15,2 0 1-15,-3 0-1 0,-3-1-1 0,-2 4-2 16,-4-3 0-16,0 1 1 0,-4-2 1 16,-2 2 1-16,-1-3-2 15,-4 2-2-15,1-5 1 0,-4 1-2 16,-1 0 4-16,0-2 5 0,0 0 1 15,-6 0 2-15,1 0-4 16,-3 0-1-16,-1 1-1 0,-2-3-3 0,-1-1 4 0,-5-3-2 16,3 3 1-16,-6-4-1 0,-4 2-2 0,3-2 1 0,-2 1-2 0,0-3 2 0,-2 0-1 0,3 0-5 15,0-1 1-15,0-1-4 0,1-1 1 0,0 0 2 16,-2-1 1-16,7-1 2 0,-3 1-4 16,0-2-2-16,1 0 1 0,4 0-1 0,1-1 6 15,-3 0-1-15,7 0 2 0,1 0-2 0,4 0-2 16,-3-1-1-16,4 1 0 0,3 0-1 0,-1 0 1 0,1 0-2 15,0 0 0-15,0 0-4 0,0 0-1 16,0 0-2-16,0-1-13 0,0 1-20 16,0-1-37-16,2 1-54 0,6 0-110 15,-4 1-423-15,2-1-1020 0</inkml:trace>
  <inkml:trace contextRef="#ctx0" brushRef="#br0" timeOffset="65489.6987">8198 11233 940 0,'0'0'425'0,"0"0"-79"0,0 0-37 0,0 0-44 0,0 0-19 16,0 0-47-16,0 0-40 0,0 0-28 15,0 0-26-15,0 0-25 0,0 0-23 0,7-45-16 16,-7 45-15-16,0 0-8 0,0 1-3 0,0 2-7 16,0 1-2-16,0 3 2 0,-1 2 1 15,-1 5 10-15,-2 1 4 0,1 6 5 0,-1-1 5 0,-2 3-3 16,-3 1-1-16,4 1-4 0,-3 1-3 16,0 3-4-16,-2 3-2 15,1 0-3 1,3 3 0-16,-2 1-5 0,-1-1-2 0,1 0 1 0,5-2-3 15,-2-1 0-15,2-1 0 0,1-3-1 16,0 0-3-16,-3-4 4 0,3-3 0 16,0-2 1-16,0-3 6 0,-1-2-7 0,3-1-2 15,0-3-1-15,0 0-4 16,0 0 5-16,3-3 3 0,-3-3-1 0,0 1-2 0,1-3 0 0,0 0 0 16,-1 0 0-16,0-2 3 0,1 0-3 0,-1 0 3 15,0 0-2-15,1 0-6 0,-1 0 3 0,0-2-7 16,0 0-7-16,0 0-8 0,0-3-32 0,3 0-27 0,1-4-45 15,-2 0-82-15,0-2-195 0,-1 3-728 0,0 1-557 0</inkml:trace>
  <inkml:trace contextRef="#ctx0" brushRef="#br0" timeOffset="66125.9485">8407 11364 473 0,'0'0'847'0,"0"0"-564"0,0 0-37 0,0 0-7 0,0 0-24 0,0 0-11 0,0 0-48 0,0 0-47 0,0 0-31 15,0 0-25-15,0 0-6 0,0 0-9 0,32-122 1 16,-26 113-2-16,0 1-5 0,4-2 1 0,1 0-4 15,5 1-1-15,-4 1 1 0,5-1-6 16,-3 2-4-16,3 1-4 0,-4 2-9 0,-1 2 5 16,0 2-3-16,2 0-2 0,-4 4 5 0,-1 5-9 15,-3 1 1-15,3 6 3 0,-1 2 1 16,-4 2 3-16,1 3 4 16,-4-1 0-16,-1 3-1 0,1-2 2 15,-2 2-4-15,-6-2 3 0,3-2 1 0,-5 1-5 0,1-4 1 16,0-1-4-16,0-1-5 15,0-2 7-15,-1-2 1 0,-1-1 1 0,0-3 5 0,1-1-8 0,2-1 1 16,3-1-1-16,-4-3-3 0,7-1 8 0,-1-1-1 0,2 0 2 16,0 0-1-16,0 0-2 0,0 0-5 0,2-3-3 15,5-3-4-15,-1-1-5 0,7-1-1 0,2-1 0 16,4 2-3-16,2 0 4 0,0 1 1 0,6 1 2 16,-4 1 4-16,4 4-5 15,-3 0 1-15,-2 0-2 0,-3 0-3 0,1 3 6 16,-4 3-2-16,-2 1 4 0,-3 2 2 0,-2 1-3 0,-1 4 0 15,-5 0 1-15,-1 1 1 0,-2 2 3 16,0 1 4-16,-5-2-2 0,-5 1-1 0,-3 0 4 16,-1-1 0-16,-4-1 1 0,1 0 3 15,-2-1-7-15,-2 1 0 0,-4-4-1 0,4 0 0 16,-1-1 1-16,-2-2 1 0,0-2 1 0,4-1 1 16,-1-2-2-16,1 0-1 0,4-2 0 0,-3-1-1 15,3 0-3-15,2 0-8 0,2-4-25 0,2 0-47 16,0-3-108-16,4 2-574 0,4 1-994 15</inkml:trace>
  <inkml:trace contextRef="#ctx0" brushRef="#br0" timeOffset="70861.9764">3143 9040 0 0,'0'0'0'0,"0"0"324"0,0 0 127 0,0 0-76 0,0 0-48 0,0 0-61 15,0 0-40-15,0 0-53 0,0 0-35 16,0 0-18-16,0 0-22 0,0 0-4 15,-5-47-6-15,7 44-11 0,-2 2-10 0,0 1-17 0,1-1-12 16,-1 1-12-16,0 0-7 16,1 0-2-16,-1 0-6 0,0 0-4 0,0 0-3 0,0 0-4 15,0 0 1-15,0 0-4 0,0 0-2 0,0 0 1 0,0 0-7 16,0 0 7 0,2 1 1-16,0 0 1 0,2 2 4 0,-1-1-1 0,2 0-2 15,-1 2 1-15,-1 1 0 0,3-1 0 0,-2 0 1 16,2 0-1-16,-2 0 0 0,2 4 1 0,-2-1 0 15,3-1-1-15,-2 4 3 0,3-1-2 16,0 1 1-16,-2 2 0 0,1-2-2 16,0 2 0-16,3-1 2 15,-3 1-2-15,2-1 2 0,0 2 1 16,3 1-1-16,-2 0 1 0,0 0-5 0,4 1 0 16,-4-1 1-16,2 2 1 15,0 1 2-15,-2-2 1 0,2 3-2 0,0 2-1 16,-2-2 2-16,1 1-2 0,-1 2 3 0,-1 0 1 0,1 2-4 0,-1-2 2 0,-1 1-2 0,1-2-1 0,0 2 4 15,0 0-2-15,1-1 3 0,-3 0-2 0,4 0-4 16,-2 0 2-16,3 0-2 0,0-1 1 0,0 0 3 16,-1 1-1-16,2 2-2 0,2 1 1 15,0 1-2-15,0 0 2 0,-1 3 1 16,4-2 1-16,-3-1 1 0,3 0-3 0,-4 0-4 16,4 0 1-16,-3 0 0 0,1-1 4 0,-1 2-1 0,0 0-1 15,-1-1-1-15,1 2-4 0,-2 1 6 0,2-2-2 16,-1-1 1-16,1 1 3 15,0 3-1-15,-2-3 1 0,2 0-3 0,-1 0 0 16,-2 2 1-16,3-2 0 0,-1 1 4 0,1-1-4 16,0 3 0-16,1 1-2 0,0-1-1 0,1 0 4 0,0 1-1 15,0 0 2-15,0 0 2 0,4-2-6 16,-3 2 2-16,4-2-2 16,-1 2-1-16,-1 1 4 0,1 0-1 0,0 1 2 0,-1 0-4 15,1-3 2-15,-2 4 0 0,1-3-1 16,-3 1 2-16,2 1-1 0,-3-1-1 0,3 1 1 15,-4 0-2-15,3 1 2 0,0-1 0 16,-1 3 3-16,-1-2 0 0,2 1-3 0,2 2-1 16,-4-3-1-16,4 2 1 0,-4-1 2 0,3 1 2 0,2-2 0 15,-4 2-1-15,4-3 0 0,1 1-2 0,-2 2 0 16,1-2 1-16,0 1-2 0,-1 1-1 16,2-3 2-16,-1 4-3 0,1-1 6 0,0 0-3 15,2-1 2-15,-2 0 0 0,0 0-2 0,2-1 1 0,0 0-2 16,-3 1 1-16,-1 0 0 15,1-1 1-15,-1-3 1 0,0 2-2 0,0-1 2 0,0 0-2 16,1 3-2-16,-1-2 4 0,1 0-3 16,1 2 2-16,-1-2 4 0,3 0-2 0,-1 2 5 15,-2-1-2-15,2-1-2 0,-3 0 2 0,4 0-6 16,0 0 5-16,-3-2 2 0,1 1-2 16,3-1 6-16,-2 1-6 0,-1 1-1 0,0-4 0 0,2 4 2 15,0-3 0-15,-1-1 0 16,0 1 1-16,2-2-6 0,-1 1 2 15,2 1 1-15,-1-2-2 0,2 1 7 0,-4-1-6 0,4 2 0 16,-4-1 1-16,2 1-5 16,-1-2 4-16,-2 1 2 0,2-2-1 0,0 2 4 0,-1-1-2 15,-2-1-1-15,5 1 0 0,-3 0-2 0,-2 1 0 0,0-2 1 16,0 3-1-16,2 0 2 0,-3-1-1 16,-1 0 0-16,3-2-1 0,-4-1-1 0,3-1 2 15,-3 0-2-15,2-2 2 0,1 0-1 0,-3 0-1 16,2 1 2-16,-3-2-2 0,-1 0 5 15,2 0-2-15,-2 1-1 0,1-1 2 16,0 0-6-16,0 0 3 0,-2-2 0 0,4 3 0 0,-5-3 4 16,3 0-2-16,-5 0 1 0,3-1-1 0,-1 1-2 15,-3-1 2-15,1-3 0 0,-2 2 0 0,1-2 3 16,-1 0-3-16,2-1 1 0,-3 1-1 0,1 0-3 16,-1-1 6-16,1 0-1 15,-1 0 1-15,-2 0-1 0,3 0-1 0,-2-1-1 16,-1 2 0-16,1 0 1 0,3 0 0 0,-4-1 0 0,-2 0 0 15,2-3-3-15,3-1 2 0,-6 0-1 0,3-1 1 16,0 1 5-16,-3 1-6 0,5-2 2 16,-5 0-2-16,3 2-5 0,-3-4 7 15,1 2-3-15,0-1 3 0,0-1 3 0,-2-2-6 16,2 1 0-16,-3-2-2 0,-1-1 1 0,0 1 2 0,1-2 0 0,0 0-1 16,0 0-1-16,-1 0 0 0,0 0 2 15,0-1-1-15,-1-1 3 16,0 0-2-16,0 1 1 0,0-1-1 15,0 0-7-15,1 0 9 0,-1 0-3 0,0 0 5 0,0 0 8 16,0 0-13-16,0 0 3 0,0 0-1 16,0 0-3-16,0 0 6 0,0 0 0 0,0 0-2 0,0 0 2 15,0 0-10-15,0 0-7 0,0 0-11 16,0 0-16-16,0 0-21 16,0 0-20-16,0 0-23 0,0 0-33 0,-1 2-34 15,0 4-75-15,-3 1-161 16,1 0-404-16,1-2-719 0</inkml:trace>
  <inkml:trace contextRef="#ctx0" brushRef="#br0" timeOffset="71301.7429">6336 14477 666 0,'0'0'462'0,"0"0"-148"0,0 0-11 15,0 0-17-15,0 0-40 0,0 0-26 16,0 0-59-16,0 0-55 0,0 0-47 0,0 0-31 16,0 0-22-16,0 0-4 0,0 0 8 0,0 0 5 15,-29-20 10-15,43 27 7 0,3 2-4 0,3-1 10 16,6 0 2-16,-1 0-1 0,4 0 0 0,0 1-10 16,1-2-5-16,-1 1-3 0,-2-1-3 15,2 2 0-15,1 1-2 0,1-1-3 16,-1 0-6-16,1 0 0 15,0-1-2-15,-2 0 4 0,1 1 5 0,-1 0-8 16,-5-1 1-16,3 0-3 0,-4 0-7 0,3 0 8 16,-3-1-4-16,-3 1 1 0,1 0 1 15,0-1-5-15,-2 1 2 0,-1-1 2 0,-5-2 1 16,0-1-1-16,0 1 4 0,-6-3-4 0,0 0-2 0,1 1 3 16,-5-1-2-16,1-2 4 0,-1 2 2 0,-1-2-4 0,-2 0 1 0,2 0-3 15,-1 0-2-15,1 0 5 0,-2 0-2 16,2 0 1-16,-2 0-2 0,0 0-7 0,1-2-5 15,-1 2-12-15,1-3-18 16,-1-2-26-16,1-1-39 0,-1-1-45 16,0-2-68-16,0 0-105 0,0-3-190 0,1 5-416 15,-1 1-55-15</inkml:trace>
  <inkml:trace contextRef="#ctx0" brushRef="#br0" timeOffset="71663.3287">7298 14148 0 0,'0'0'308'0,"0"0"204"0,0 0-98 0,0 0-74 16,0 0-39-16,0 0-52 0,0 0-44 15,0 0-41-15,0 0-27 0,0 0-24 0,0 0-16 16,0 0-12-16,0 0-24 0,0 0-16 0,-2-116-18 16,2 116-10-16,0 0-9 0,0 1-2 15,0 4 0-15,0 2 7 0,-3 5 8 0,1 4 8 16,-3 2 6-16,-2 6 2 0,-1 2-4 0,-1 1-4 15,-1 3-5-15,-1 2-6 16,1 2 1-16,-4 0-3 0,-2 2 1 16,1 1-1-16,-1 1-5 0,-2-2 0 15,5 1-4-15,-5-1-3 16,6-4 1-16,1 0 1 0,1-6 1 0,1-2-2 0,1-2-1 0,2-1-4 16,-2-1 2-16,1-4 4 0,3 0-4 0,-2-3 3 0,2-2-2 0,1-3-2 15,-2-2 3-15,4-2-1 0,1-2 1 16,0 0 2-16,0-2-4 0,0 0 1 0,0 0-4 0,0 0 0 15,0 0 2-15,0 0-2 0,0 0-3 16,0 0-6-16,0 0-11 0,6 0-19 0,-1-1-28 16,5-1-57-16,1-2-118 15,-1 1-321-15,-2-1-1035 0</inkml:trace>
  <inkml:trace contextRef="#ctx0" brushRef="#br0" timeOffset="73538.0676">9990 13697 0 0,'0'0'78'0,"0"0"306"0,0 0-60 0,0 0-24 0,0 0-3 0,0 0-30 15,0 0-50-15,0 0-35 0,0 0-29 16,0 0-23-16,0 0-17 0,0 0-15 0,-84-90-9 16,76 80-11-16,0 2-9 0,0-1-8 0,-1 0-9 15,1-1-7-15,-2 0-5 0,1 1-6 0,-2 0 2 16,1 1-6-16,-3-1-3 0,1 2-1 15,-1-1-7-15,-3 1 1 0,1 0-3 0,-2 0-1 0,1 0 1 16,-4 2 0-16,0-2-1 16,-1 3-1-16,-2 0 0 15,0 1-2-15,1 0 0 0,-4 1 0 16,-1 0-3-16,1 0 2 0,-3 1-2 0,0 1-1 16,3-1 2-16,-1 1-1 0,2 0 1 0,0 0 1 15,1 0-4-15,-3 0 3 0,2 1-1 0,-1-1 1 16,-3 2 5-16,4 0-2 0,-3 1 0 15,-1 1-2-15,2 0-1 0,0 2 0 0,-2-1-2 0,0 2 0 16,-2 0-1-16,0 1 0 0,-2 1-1 0,2 0-2 0,0 1 3 0,2 0-2 16,-1 0 0-16,2 1 0 0,-2 1-5 0,4 1 0 15,-4 2 1-15,2-1 0 0,0 0 3 16,-2 1 0-16,5 3 1 0,-3-1-2 0,1 1 0 16,3 1 1-16,-4 1-1 0,5-1 2 0,-5 2 1 15,4 2-1-15,-2-1 2 16,3 1-3-16,2-1 0 0,-2 2 0 15,-2 0-2-15,4 3 2 0,1 0-1 16,-2 1 0-16,0 1-1 0,3 0-2 0,-2 4 1 0,0-1 1 16,1 1 1-16,-2 2-1 0,-2 1-2 0,3 0 0 0,0-2-1 15,1-1 1-15,1-1 5 0,3 0-5 16,-1 0 2-16,2 0-1 16,0-2-6-16,2 1 6 0,3-2-2 0,-1 2 3 0,3-3 3 0,-1-1-7 15,5 1 1-15,-2 0-1 0,1 0-6 0,0-1 11 16,4 3-1-16,-1 0-1 0,0-1 2 0,-1 2-5 15,3 1 1-15,0 2 1 0,0-2 4 0,0 2-3 16,0 0 1-16,3-2-2 0,-3 0-4 0,0 0 5 16,2 1-3-16,0-1 3 0,4 3 4 0,-1-1-6 15,2 0 2-15,1 2-2 0,-2-1-4 16,5 1 5-16,-1-2 0 16,1-1 1-16,6 0 0 0,-4-1-2 15,5-1 0-15,0-1 0 0,2 0 1 0,0-1 1 0,-1-3 2 0,3 1-4 16,-1 2 1-16,1-2 2 0,0-2-3 0,4 0 5 15,-2 0-3-15,5-3-2 0,-4-2 2 0,5 2-2 16,-1-2 1-16,2-1 4 0,4 1-4 0,-1-1 5 16,3 2-1-16,0-2-3 0,3-1 1 0,1 1-2 15,3-1 3-15,-1 0 1 0,-1-3-2 0,1-1 2 16,3-1-3-16,-2-1 4 16,3-1-2-16,-3 0 1 0,5-1 1 15,-1-2-7-15,1-1 7 16,0 1-9-16,0-2-1 0,3 1 8 0,2-2-6 15,-1 2 7-15,1-3 1 0,3 0-6 0,-2-2 1 0,3 1-1 16,-5-2 2-16,5 0 2 0,-3 0 1 0,3-1 0 0,1 0-4 0,-2 0 1 16,4-1-2-1,2-3-1-15,0 0 6 16,0-1-10-16,0 0 12 0,1-1-6 0,0-1-1 16,-2 0 8-16,0-1-11 0,-1 0 7 0,0-1-1 0,0-3-3 15,0-3 5-15,0-1-3 0,1-1-2 0,0-2 8 0,-1-2-5 0,0-3 2 16,0 0-2-16,0-2-3 0,-1 0 0 0,-2 1 0 0,-4-2 5 15,-1 1-4-15,0-3 4 16,-3 0 0-16,-1-3-5 0,-2 0 6 0,-3-2-6 0,-3-4 5 0,0 3 2 16,-1-1-6-16,-2-1 6 15,-3-3-6-15,2 1 1 0,-6 0 6 0,-3-4-4 0,-2 2 4 16,-1-4-6-16,-1 1 0 0,-3 1 1 16,-1-2-3-16,0 0 3 0,-4-1 0 0,0-2 0 15,-1 1 2-15,-1-1-3 0,-2 1 1 16,-2 1-3-16,-1 1 0 0,-2 2 5 0,-3 2-3 15,-1 0 2-15,-2 2 1 0,-1 0-5 0,0 1 6 0,-1-1-2 16,1 0-2-16,-5 1 9 0,-4 1-11 16,-3-1 3-16,-4 1-4 15,0 2-6-15,-2-3 9 0,-4 1-2 0,-1-1 3 16,-1 1 2-16,0-1-5 0,-2 1-1 0,1 4 1 16,-1-5-1-16,1 4 3 0,-3 0 0 0,-2-1 0 15,0 3-4-15,-1-1 4 0,-3 1-4 16,-2 3 2-16,4 0 11 0,-4 2-11 0,-1 0 2 15,-1-1-2-15,-3 2-11 0,0 1 11 0,-4 1 0 16,-3 0 2-16,-3-1 1 0,-2 2-3 0,-5 1-1 16,0 1-2-16,-4-2 0 0,-1 4 2 0,-2 2 2 0,-2 2-1 15,4 0-1-15,-4 4 0 0,3 0 0 0,0 2 1 16,-1 4 5-16,2-1-4 0,1 2-1 16,2 1 1-16,-1 1-9 15,3 1 8-15,1-1 0 0,-2 2-1 0,0-2 9 0,-1 2-10 0,-1 0 1 0,-1 5-1 16,1 1-8-16,-2 1 5 15,-3 0-5-15,0 4-8 0,-3 1-4 0,1 4-13 0,-4 2-13 16,-1 4-16-16,3 2-25 0,1 4-41 16,1 1-85-16,18-6-314 0,17-9-1052 0</inkml:trace>
  <inkml:trace contextRef="#ctx0" brushRef="#br0" timeOffset="74550.2497">9608 13488 0 0,'0'0'0'0,"0"0"0"16,0 0 266-16,0 0 182 0,0 0-33 16,0 0-54-16,0 0-48 0,0 0-43 0,0 0-41 0,0 0-39 15,0 0-33-15,0 0-32 16,0 0-20-16,0 0-19 0,-10-76-19 16,10 76-15-16,0 0-15 0,0 0-15 0,0 0-8 0,0 0-5 0,0 4 0 15,0 2 5-15,0 1 5 0,0 3 4 0,0 1 3 16,0 4 1-1,-2 0 3-15,-3 6 3 0,1-1-3 0,-2 2-1 0,1 3-5 16,-4 1-5-16,-1 2 0 16,1 3-4-16,0 1-1 15,3 2-1-15,-3 2-5 0,1 2-1 0,-1 1-2 0,1 2 0 16,1 4 0-16,-2 1 3 0,2 2 0 0,-4 0-1 16,2 0 0-16,2 2-1 0,0-1-1 15,0-2 3-15,3 1-2 0,-2-3 2 0,3-2-3 0,-2 1-2 16,3-2 4-16,1 0-2 0,-1 1 3 0,1-3 0 15,-2 0-6-15,3 1 0 0,-2-4 0 0,1 1 1 16,0-1-1 0,1-1 1-16,-2-2 0 0,0 0-4 0,-2 1 7 0,2 1-7 0,0 1 2 0,1 0 2 0,-4-3-10 0,4 1 10 15,-2 0-4-15,-3-2 1 0,3 0 8 16,1 1-6-16,-4 1 1 0,4-1 1 0,-1-2-13 16,-2 2 8-16,3-4 0 0,-1 1-1 15,-2-2 6-15,3 3-1 0,1-3-1 0,-1 1-2 0,1 1 1 16,1-2-2-16,0 2 1 0,0-4 4 15,0 4-4-15,0-4 4 0,0-1-4 16,0-2-3-16,1 1 8 16,-1-3-5-16,0-1 2 0,0 1 3 15,0 0-9-15,0-1 6 0,0 0-2 0,1-2-1 0,-1 0 6 0,0-3-4 0,0 3 2 16,0-4-3-16,0 1 0 0,0-2 1 0,0-3-1 16,0-2 6-16,0-2-4 0,0 0 2 15,1 0-2-15,-1 0-4 0,0 0 4 16,0-1-5-16,0-2 4 0,0 1 1 0,0-2-3 0,0 3 3 0,-1-2-5 15,0 1-1-15,-2 0-2 0,1-1-4 16,1 1 0-16,-1 0-8 0,1-1-14 0,-1 1-5 16,0-4-19-16,2-1-13 0,0 0-18 15,0 0-43-15,0-5-89 0,0 2-301 0,2 0-848 0</inkml:trace>
  <inkml:trace contextRef="#ctx0" brushRef="#br0" timeOffset="75291.8099">10695 13610 0 0,'0'0'0'16,"0"0"318"-16,0 0 30 16,0 0-63-16,0 0 4 0,0 0-17 0,0 0-33 0,0 0-30 15,-7-121-27-15,13 112-21 0,-3 2-16 16,3 2-11-16,-3-1-12 0,0 3-14 0,0 1-13 16,-1 0-16-16,-1 2-17 0,-1-1-16 15,1 1-16-15,-1 0-12 0,0 0-8 0,0 5 1 16,0 4 0-16,0-1 9 0,0 5 5 0,0 1 3 15,0 5 3-15,0 0-3 0,-1 1 0 0,-1 2-2 16,1 0-3 0,-2 2-1-16,2 0-1 0,-1 3 0 0,2 0 1 15,0 0 0-15,2 3 0 0,-2-3-4 0,0 4-1 0,0-2-2 0,0 4-2 16,3 1 3-16,-3 3-4 16,0 4 2-16,1 2 0 15,-1 4-3-15,-6 0 5 0,3 6-9 0,-5-2 1 0,2 1 2 0,-1 0-12 0,-1-2 10 0,1-1-3 16,1-1-4-16,0 0 9 0,1-3-6 0,0-1-1 15,1-1 0-15,-3-2-5 0,5 1 1 16,-3-4 4-16,2 0 5 16,2 3-1-16,-2-3 3 0,0 2-1 0,0 2-3 0,1-3 1 15,-3 0-5-15,2 0 3 0,-1-2 0 0,0 0-4 16,0 0 5-16,-2 3-5 16,1 0 0-16,-3 0 3 0,2 3-3 0,1 1 5 15,-1 1-3-15,1-2-4 0,0 0 4 0,2-2-5 0,2 0 4 0,0-2 5 16,0 1-4-16,1-3 0 0,1-3-4 15,-1-2-1-15,0-4 2 0,0 0-1 0,1-2 6 0,-1-3-1 16,0 3 0-16,0-6-1 16,0 1-5-16,0-1 1 0,-1-2-1 15,2 3 5-15,-2-3 0 0,1-3-1 0,0-1 2 16,0-3-5-16,0-2 1 0,0-1 3 0,0-3-4 0,0-2 3 0,0-1-1 16,0-2-10-16,0 0 8 0,0 0-2 15,0 0 5-15,0 0-2 0,0-3-10 0,2-5-11 16,0-4-28-16,-1-3-19 15,2-4-46-15,-3-2-64 0,0-5-136 16,-3 8-726-16,3 5-692 16</inkml:trace>
  <inkml:trace contextRef="#ctx0" brushRef="#br0" timeOffset="76116.3372">8025 15015 0 0,'0'0'0'0,"0"0"0"0,0 0 0 0,0 0 339 15,0 0 97-15,0 0-51 0,0 0-80 16,0 0-72-16,0 0-34 0,0 0-17 0,0 0-9 16,0 0-16-16,0 0-19 0,0 0-21 0,-73-17-22 15,73 17-14-15,0-1-12 0,0 1-11 0,0 0-9 16,0 0-12-16,1 0-7 16,3 0-7-16,1 0-4 0,2 0 0 0,-1 0-5 0,3 0-1 15,3 0-1-15,3 0-4 0,-1 0 7 0,4 0 2 16,3-2 2-1,0 2 4-15,6-2 3 0,5-2 2 16,6 2 2-16,3-3-2 0,3 0-4 0,6 1-3 16,4 0-4-16,5 0-5 15,2-2 1-15,5 1-5 0,-1-2 3 0,6 3 3 0,1-2-6 16,-1 1 2-16,0 0-3 0,2 0-5 0,0 1 12 0,3-1-4 0,-2 1 3 0,5 0 1 0,-1 0-11 16,0 1 0-16,2-1 2 0,1-1-2 15,-1 2 4-15,1-1 0 0,1-1-5 0,-3 1-2 16,3-1-1-16,0 1 2 15,2-2 7-15,1 2 3 0,1-2 2 16,-3 4-2-16,2-1-2 0,-3 0-7 16,-4 2 6-16,3-2-2 0,-2-1 3 0,0-1 7 0,0 1-9 15,-4 0-1-15,-2 0-2 0,-2-2-6 0,-2 2 9 0,-1-1 2 0,-3-1-1 16,-4 1 3-16,-2 0-3 0,-3-1-4 0,-1 0-1 16,-4 2 1-16,-3-1 2 0,-1 1 1 0,-7-1-1 15,0 2-5-15,-6 0 3 0,-1 0 0 16,-5 1 1-16,0-1 7 0,-6 1-8 15,-2 0 3-15,-2 2-3 0,-5-3-6 0,-4 2 5 16,0 0 4-16,-6 0 0 0,1 0 5 0,-2-2-2 0,0 2-2 16,-2 1-2-16,0-1 3 0,0 1-1 15,0 0-2-15,0 0-2 0,0 0-5 0,-2-1 0 16,2-1-3-16,-2 0-4 0,0-1-2 16,-1 2-25-16,1 0-20 0,-5-3-30 15,0 2-55-15,-4-2-76 16,0 1-301-16,4 0-982 15</inkml:trace>
  <inkml:trace contextRef="#ctx0" brushRef="#br0" timeOffset="77372.2495">8801 14011 0 0,'0'0'0'15,"0"0"372"-15,0 0 57 0,0 0-36 0,0 0-12 0,0 0-52 0,0 0-52 0,0 0-59 16,0 0-50-16,0 0-34 0,0 0-28 0,0 0-23 16,0 0-19-16,37-56-18 0,-37 56-22 0,0 0-10 15,0 2-5-15,0 2-2 0,-2 3 10 16,1 3 5-16,-2 2 7 0,-2 3 7 0,2 1-3 16,-2 4 2-16,1 3-2 0,-3-3-2 15,3 3 0-15,-4 0-1 0,2 1-2 16,-1 4-4-1,-2-1-1-15,0 3-3 0,-2-1-3 0,-1 1 1 0,-4 1-5 0,2-1-1 0,-3-2-4 16,4 0-6-16,-4 0 6 0,5-1-4 0,2-3 3 0,1-2 0 16,5-4-4-16,-1-4 0 0,5 1-3 15,0-3 0-15,0-1 4 0,6-3 1 0,4-1 3 16,0-1 1-16,2-2 0 0,5 0 2 0,4-3 2 16,1-1 3-16,6 0-4 0,-2-1 1 15,4-5-5-15,-1-1-6 0,2-1 4 0,-1 1-2 16,0-1 0-16,-2 0 4 0,-2 1-7 0,2 0 1 15,-6 0 0-15,2 0-5 0,-5 1 7 0,-3 0-1 16,-2 0 1-16,-2 1-2 0,-4 1 1 16,-2-1-1-16,2 2 2 0,-4-1 5 15,0 1-2-15,-2 0-1 0,-1 0-1 0,0 1-3 16,-1-2 1-16,0 2-4 0,0-1-1 0,0 0-3 0,0-1-10 16,-2 0-6-16,0-1-12 0,-3-1-13 0,-1-1-14 15,0 0-27-15,-2-1-45 0,1-1-100 0,1 1-293 16,0 4-809-16</inkml:trace>
  <inkml:trace contextRef="#ctx0" brushRef="#br0" timeOffset="77733.6411">8811 13959 1595 0,'0'0'291'0,"0"0"9"16,0 0-26-16,0 0-42 0,0 0-21 0,0 0-54 16,0 0-39-16,0 0-26 0,0 0-28 0,0 0-19 15,0 0-12-15,0 0-9 0,0 0-2 16,0 0 0-16,51-72-1 0,-35 69 2 0,4-3-3 16,2 1-3-16,2 0-5 0,-2-1-2 15,1 0-2-15,1 0 0 0,-1 1 2 16,0-1-5-16,0 0 1 0,1 0-4 15,-6 1-4-15,0-1 7 0,0 1-1 0,-3 1 2 16,-2-1 4-16,-3 1-7 0,-6 2 1 0,2 0 0 16,-3 1-1-16,-2-1 5 0,-1 1-1 15,0 1 0-15,0-1-2 16,0 1-1-16,0 0-3 0,0 0 1 0,0 0 0 0,0 0-4 16,0 0-3-16,0 0-11 0,0 0-12 0,-2 0-9 15,-1 4-15-15,-3 0-12 0,-3 2-22 0,0 1-41 0,1 2-65 0,0 1-161 16,-1-3-420-16,2-2-820 0</inkml:trace>
  <inkml:trace contextRef="#ctx0" brushRef="#br0" timeOffset="78179.6677">8808 14271 536 0,'0'0'679'0,"0"0"-285"0,0 0-106 0,0 0-39 0,0 0-13 16,0 0-15-16,0 0-54 0,0 0-47 0,0 0-36 15,0 0-28-15,0 0-14 0,0 0-6 0,0 0 0 16,0 0 0-16,32-3-2 0,-25 1-1 0,5 1-3 16,1-3 4-16,1 2-3 0,1-3 2 15,3 1 2-15,0-3-7 0,3 0-2 0,1 0-3 16,-2 0-6-16,5 1 1 0,-4-1-4 0,0 0 0 15,1 2-1 1,-1-2-6-16,-1 0 3 0,1 3-5 16,-1-2-1-16,0 1 3 0,0 2-2 15,-2-2 0-15,-5 0-1 0,-2 2 0 0,1 1-3 0,-4 0 1 0,-1 1 1 0,-4 0-4 0,1 1 6 16,-2-1-2-16,-2 1-1 16,0 0 7-16,0 0-6 0,0 0 5 0,0 0 0 0,0 0-3 15,-2 0 0-15,-1 0-3 0,2 0-2 0,0 0 2 16,0 0-1-16,0 0 1 0,-1 0-4 0,-2 0-6 15,3 0-13-15,0 0-22 16,-1 0-22-16,1 2-39 16,-3 1-53-16,2 0-149 15,0-1-642-15,1 1-748 16</inkml:trace>
  <inkml:trace contextRef="#ctx0" brushRef="#br0" timeOffset="80373.0251">8560 15161 732 0,'0'0'470'0,"0"0"-87"0,0 0-60 0,0 0-46 0,0 0-43 16,0 0-50-16,0 0-37 0,0 0-38 0,0 0-28 0,0 0-25 0,0 0-21 16,0 0-10-16,1-35-9 15,-1 36-4-15,0 3 7 0,0-1 6 0,1 4 11 16,0 2 11-16,3 2 0 0,-3 4 1 0,-1 3-1 16,0 1-3-16,0 4-1 0,0-1-7 0,-4 3-5 15,1 1-7-15,0-1-7 0,-2 4-2 0,2-2-2 31,-4 1 2-31,3 1-6 16,-2 0 0-16,3-1-5 0,0-1-6 0,-2-1 6 0,3-2-3 0,0-5 2 16,-3-1 8-16,3-3-8 0,1-1-1 15,1 0-3-15,0-3-4 0,0-4 3 0,0 0 5 0,0-2 2 16,0-1 1-16,0 0-3 0,0-2-3 0,0 1-3 16,0-2-1-16,0 0-4 0,0 0-4 0,0-1-16 15,0 0-24-15,0 0-22 0,0 0-32 0,0 0-47 16,2-2-81-16,5-3-176 0,-5 2-638 0,0-1-464 15</inkml:trace>
  <inkml:trace contextRef="#ctx0" brushRef="#br0" timeOffset="81033.4211">8913 15123 1069 0,'0'0'830'0,"0"0"-639"0,0 0 3 15,0 0 13-15,0 0-28 0,0 0-29 0,0 0-52 0,0 0-39 16,0 0-23-16,0 0-20 0,0 0-8 0,0 0 2 0,0 0 4 16,0 0 5-16,-62 40 7 0,70-29 0 15,5 1 0-15,-1 1 0 0,1-1-4 0,2 0 4 16,0 1-4-16,1 1-1 0,0 0-4 0,1-1-3 15,2 3-1-15,-4-2-1 0,1-1 2 16,-1 1-4-16,0 2-2 0,-2-1-3 16,-2-1-10-1,-2 2 8-15,-1-2-1 0,2 1 4 0,-6 0 4 0,4 0-8 0,-5 1 2 16,4 0-2-16,-6 0-1 16,2-2 3-1,-3 1 4-15,0 0-1 0,0 0 3 0,-1-1-3 0,-3-2-3 16,-2 0 0-16,1 0 5 0,-2-3-4 0,-3 1 6 15,1-2-7-15,-1 0-4 0,-3 0 4 0,0-2-2 16,-2 0 0-16,2-2 1 0,-4 1-7 16,3-3 1-16,-3-1-5 0,3-1-1 15,-3 0 4-15,3 0 0 0,0-3 4 0,1-3 1 0,3 0 0 0,2-1-1 16,3 0-4-16,-2-3 0 0,4-2-3 0,2-1-1 0,1-1 0 0,0-3 0 0,1-2 4 0,3 0 0 16,6-3 1-16,1-1 4 0,4-1-5 15,-1-1 6-15,6 1-3 0,-1 1-4 16,1-2 9-16,0 2-3 0,2 0 6 0,-2 0 5 15,0 1-5-15,-1-1 1 0,1 2-1 16,-6 2-2-16,3-1 6 16,-5 3 0-16,-2 0 1 0,1 1 1 0,-2 2-4 0,-3 0 2 0,-2 1 1 15,-3 1 0-15,1 3 0 0,-2-2 1 0,0 2-3 0,0 1-5 16,-3 1 4-16,-1-1-2 0,-3 0 1 0,-2 2 6 16,-1-2-11-1,0 1 0-15,-1 0-2 0,-5 1-8 0,2 3 9 0,-5-1-1 16,0 3-3-16,0 1 4 0,-4 0-7 0,2 2 0 0,0 4 3 15,1 0-20-15,4 0-26 0,0 1-68 16,3 0-186-16,2-3-875 16,3 0-563-16</inkml:trace>
  <inkml:trace contextRef="#ctx0" brushRef="#br0" timeOffset="98553.574">17067 6970 0 0,'0'0'0'0,"0"0"29"0,0 0 369 16,0 0-63-16,0 0-62 0,0 0-30 15,0 0-27-15,0 0-24 0,0 0-7 0,0 0-12 16,0 0-13-16,0 0-10 0,-18-27-18 15,17 24-20-15,-3 1-16 0,0 0-16 0,1-1-15 16,0 0-10-16,-3 1-8 0,3-2-8 16,-4 1-6-16,1 0-5 0,-1 0-4 0,-2 0-3 15,0 1-1-15,-3-1 0 0,0 2 3 0,-4-3-1 16,4 1 3-16,-2 1 2 0,-2-2-3 0,1 2-1 16,-1-3 0-1,-1 2-5-15,4-1 3 0,-1 1 0 16,1-1-4-16,1 0 3 0,0 1-6 0,1 2-2 15,-1-3 0-15,0 2-4 0,-2 0-1 16,1 0 0-16,1 0-1 0,-5 1 0 0,4 0 0 0,-4 0-2 16,2 1 0-16,-3 0 3 0,0 0-3 0,-1 0-1 15,3 0 3-15,-4 0-7 0,1 0 4 0,0 0 1 0,-1 1-1 0,-1 0 8 16,2 0-3-16,-2 1-1 0,1 1 1 16,0-1-7-16,-1 2 5 0,1-2-2 0,1 1-1 0,3 0-1 0,0 2 2 15,-2-2 0-15,3 1-2 0,-2 1 3 16,2-2-3-16,-4 2 0 0,1 0 1 15,1 0-2-15,2 0 1 0,-3-1-1 0,0 1 0 16,3-1 6-16,-3 2-6 0,0 0 2 0,2 2 0 0,-2-1-9 16,0 0 7-16,3 0-1 0,-1 0 0 15,-3 0 3-15,5-2-1 0,-4 2 0 16,0 1 0-16,1 0-2 0,-2 2 2 16,1-1 0-16,-2 0 1 0,1 1-3 15,-2 2 2-15,1-2-1 0,2 3-1 0,1 0 6 0,-1-2-5 16,-1 2 0-16,0-2 1 0,5 2-7 0,-4-1 6 15,6 1-2-15,-5 0 1 0,5-1 7 0,0 1-8 16,-4 1 2-16,4 0 1 0,-1 0-8 0,2-1 6 16,-3 0-1-16,3 1 1 0,1 0 3 15,-2 1-2-15,2-1-2 0,0 3 1 16,-1 0-2-16,1 0 2 0,-1 0 1 16,-1 3 1-16,1-1-2 0,-5 2 1 0,5 3-3 0,-8-1 0 0,4 4 4 0,-4 1-2 15,0 4 2-15,-2 1 1 16,0 0-4-16,0-2 1 0,-3 0 2 0,2 0-2 15,0 1 5-15,2 0-1 16,-1 1 0-16,1-1-1 0,2-2-1 0,3 0-1 0,-1-4 2 0,3-2 1 16,2 1 2-16,0 1-3 0,0-1-2 0,2 0-2 15,1 2-1-15,0-1 4 0,-1 1 0 16,3-1 2-16,-1 2-1 0,-1-1-1 0,2 3-2 16,0-2-1-16,2 2 0 0,-2-1 3 0,0 1-1 15,1-2 2-15,-2 2-4 0,3-2 1 0,-2 0 1 16,3 0-1-16,-1 3 5 0,0-3-4 0,2 2-1 15,1-1 0-15,-2-1-4 0,4 0 2 16,-1 0 3-16,0 0 0 0,0-1 3 0,0 1-3 16,3 0-2-16,-1 0-1 15,4 1-1-15,-2-1 5 0,2 1 0 0,-3 0 0 0,6 2 2 16,-2-1-3-16,-3 2-1 0,5-3 0 16,-1 2 3-16,1-2-1 0,1 3-1 0,-3-2 4 0,3 1-5 0,3 1 2 15,-3 0 3-15,2 0-3 0,0-1 2 16,0 3-3-16,3-5-1 0,-2 0-1 15,2 1-2-15,2-1 5 0,0-2 0 0,0 3 4 16,0-3-4-16,4 0-2 0,-2-1 3 0,2 1-5 16,-1 0 7-16,0-2-2 0,2 0 0 0,3 1-1 15,0-3-2-15,1 0 2 0,-1-1 1 16,3 0-1-16,-3-2 3 0,2 1-3 16,0 0-2-16,-2-2 1 0,3 1-3 0,-4 1 4 0,5 0 1 0,1-3 1 15,1 1 1-15,-1-1-4 16,1 1 1-16,1-2 0 0,2 1 3 15,1 2-1-15,-1-4 0 0,3 1 2 0,2 0-8 0,-1-2 7 0,3 0-1 16,-3 2 0-16,5-4 4 16,-1-1-6-16,0-2 1 0,-2-1 0 15,3 0-2-15,-3-2 6 0,1-2-1 0,2 1-1 0,0-2 1 0,0 0-5 16,-2-1 0-16,1-2 0 0,0 3 1 16,0-1 0-16,-1-2 2 0,5-1 1 0,-1 0-5 0,3 0 8 15,1 1-5-15,1-6 3 0,0 0 1 16,-2-3-3-16,2-1 2 0,2 0 0 0,0-1-1 15,2-1 4-15,0-2-2 0,-2-1-1 16,2-1 2-16,2 0-5 16,-4-2 1-16,2-1 3 0,2-1-4 0,-4 0 1 0,0-1 2 15,-3-2-3-15,0-1 0 0,-2-2 2 0,1 1-3 0,0-2 0 16,-1 1 4-16,0-3-4 0,-3 2 1 16,1-3 1-16,-2 0-6 0,0 0 6 0,1-2 0 15,-3-2 1-15,1-2 2 0,1-1-3 0,-1-2-2 16,-1 0 1-16,1 0-2 0,-1-2 2 0,-2-1 3 15,-1 1 1-15,-1 1-3 0,-2 2-3 0,-2-2-2 16,-2 1-3-16,-1 1 5 16,-1 1 3-16,-2 2-1 0,-2-2 3 15,0 0-4-15,-2-1 2 0,-1-2 1 0,-1-1-1 0,-3 1 2 0,0-1-1 16,-2 0-2-16,1-2-1 0,-3 1-3 16,1 0 2-16,-2 0 2 0,-1 0 1 0,-1-1 4 15,-1-1-6-15,-2 1-2 0,0-2 0 0,-3 2-4 16,-1 0 6-16,-1-2 1 0,-1 1-1 0,0-1-2 15,-2 0 0-15,0 1 0 0,-2 2 0 16,2 1 0-16,-1-1 0 0,-4 4 0 16,-1-3 0-16,-4 3 0 0,0 1 0 15,-4 1 0-15,-3-3 0 0,2 4 0 0,-5-1 0 16,1 2 0-16,0 1 0 0,-2 0 0 0,0 3 0 0,0 1 0 0,-1 1 0 16,1-1 0-16,-1 1 0 0,0 2 0 15,-1-1 0-15,0 4 0 0,-1 1 0 0,2 1 0 16,-1 1 0-16,2 0 0 0,0 1 0 15,-1 0 0-15,-2 0 0 0,2 1 0 0,-1 0 0 0,-2 2 0 16,1 0 0-16,-2 1 0 0,0 0 0 16,-2 0 0-16,-1 1 0 0,-4-3 0 15,0 3 0-15,-5-2 0 0,0 1 0 0,1-2 0 0,-1 2 0 16,-3 2 0-16,2-1 0 0,-1 1 0 0,2 1 0 16,0 0 0-16,1-1 0 0,1 1 0 0,2 0 0 15,0 2 0-15,1-1 0 0,1 1 0 16,-1-1 0-1,3 2 0-15,0-1 0 0,2 2 0 0,-3 1 0 16,1-1 0-16,-1 1 0 0,-2-1 0 0,2 2 0 0,0-1 0 0,1 0 0 16,-1 1 0-16,1 1 0 0,1-2 0 15,1 2 0-15,-1 0 0 0,1 0 0 0,0 1 0 16,4 2 0-16,-3-1-3 0,3-1 1 0,-3 2 0 16,-3 1 0-16,-1 0 4 0,-1 0-4 0,-3 1-2 0,1 3 1 15,-4 1-4-15,1-1 6 0,-2 1 2 16,0 1-1-16,-2 0 1 0,3 0-2 0,5 0 0 15,2 0-1-15,2-2 1 0,6 1 1 0,1 1-1 16,1 1-2-16,3-2-9 0,1 2-6 16,5 0-9-16,2-1-13 0,2 1-6 15,5 1-19-15,2 0-18 16,1 2-21-16,1 2-45 0,6-2-74 0,-2-1-283 0,2-4-947 0</inkml:trace>
  <inkml:trace contextRef="#ctx0" brushRef="#br0" timeOffset="99767.4402">16956 6947 0 0,'0'0'519'0,"0"0"-2"0,0 0-96 0,0 0-63 16,0 0-31-16,0 0-60 0,0 0-66 0,0 0-41 15,0 0-36-15,0 0-26 0,0 0-14 16,0 0-26-16,-23-62-19 0,23 62-15 0,0 0-19 15,0 0-2-15,0 0-4 0,0 3-1 16,0 1 3-16,0 2 1 0,-1 0 5 16,0 2 1-16,1 0 6 0,-2 1-3 0,2 0 4 0,0 2 1 15,0 0-4-15,-2 1 7 0,1 1 0 0,0 3-1 16,0 1 8-16,-3 0-5 16,0 2 0-16,2 4 0 0,-2 1-7 15,-1 0 2-15,-1 2 2 0,1 3 0 0,-1 2 6 0,1 1-8 16,-2 3-1-16,4 1-2 0,-4 2-4 15,4-2 2-15,-3 0-2 0,3 1 0 16,1-4-1-16,0 2 1 0,1 0 0 0,-3-1 0 16,3 0 2-16,0-1-2 0,0-3 1 0,-1-1 1 0,-2 0-3 15,3-1-1-15,0 0 0 0,-1 2-2 0,-3 1 3 0,3 1-2 16,0 1 1-16,0 1-1 0,0 0-3 16,-3 2 2-16,2-1 1 0,1 1-1 0,-3 1 4 15,2-1-4-15,-4 5-2 0,5-4-1 16,-2 1 1-16,-1 1-3 0,1 0 4 0,-2-1 0 0,-1-1-1 15,3-1 2-15,-2-2-3 0,0 1 0 16,0-2-3-16,3 1 3 0,-4-4 0 16,5 3 2-16,0-3 0 0,-1-2-1 0,-1 1 2 0,3-1-3 15,2 1 4-15,-1-2-4 0,0 0-2 0,0-1 0 16,1 1-2-16,3-3 2 0,-2 1 3 16,0 1-1-16,0 0 6 15,3 3-8-15,-3-1 0 0,0 2-1 0,-1 0-4 0,1 1 7 0,-2-3 1 16,3 2 1-16,-3-1-2 0,0 1-2 0,1-1 0 15,-1 2 0-15,0-2 1 0,-1 2 0 0,1-2 1 16,-1 3 0-16,-1-3 0 0,-1 2-2 0,3-1 1 16,-1 1 1-16,0-3 4 0,1 1-3 0,-1-2-2 15,0 1-1-15,-1-1-3 16,2 2 5-16,-3-2 2 0,3 1 1 16,-1-3-2-16,2 0-1 0,-2 2-4 0,1-4-1 0,0 1 6 0,0-2-2 15,1 1 1-15,-1-3 2 16,-1 1-6-16,1-2 4 15,0-1 0-15,0-1-2 0,1 0 5 0,-1-2-4 0,-1 0 1 0,1 0-1 16,0-3-4-16,-1 0 3 0,1-2 2 0,0-1 1 0,0-1 1 16,0-1-4-16,0-1 1 0,0 1-2 0,0-2 4 15,0 0-1 1,0-1 0-16,0-1 2 0,0-2-3 0,-1 1 4 0,1-2-4 0,0 0 0 16,0 0 4-16,0 0-9 0,0 0 7 15,0 0 0-15,0 0-5 0,0 0 6 0,0 0-4 16,0 0-4-16,0-2-7 0,0-2-13 15,0-3-17-15,1-1-26 16,0-5-33-16,3-2-54 0,0-6-103 0,-1 3-433 0,1 7-1010 0</inkml:trace>
  <inkml:trace contextRef="#ctx0" brushRef="#br0" timeOffset="100590.1037">18159 7043 0 0,'0'0'182'0,"0"0"299"0,0 0-109 0,0 0-7 16,0 0-37-16,0 0-41 0,0 0-34 15,0 0-38-15,0 0-34 0,0 0-36 0,0 0-39 16,0 0-33-16,0 0-28 0,0 0-24 0,37-93-14 16,-37 95-7-16,0 3 0 0,0 2 4 0,0 3 5 15,-1-1 4-15,0 5 2 0,-1 2 2 0,1 2 0 16,1 1 3-16,1 1 0 0,-1-2-2 15,0 3 5-15,0-2 3 0,0 4 2 32,3 0 5-32,0 0 0 0,0 4-1 0,0 1 0 0,0 1-2 0,-2 3-2 15,3 1 0-15,-4 1-2 0,0 4-2 0,1 2-4 0,-2 3-1 16,-4 3-1-16,0 4-3 0,-2 0-2 0,-3 2-2 16,2 1-1-16,-1-1-5 0,-2 2 3 15,2-4 0-15,1 1 0 0,1-3 6 16,-1-4-6-16,4-2 0 0,0-3 0 15,1-1 1-15,2 0 4 0,1 0 1 0,0 0 1 0,1 0-2 0,-1-1-2 0,0 1-3 0,0-3-2 16,0 1-1-16,0 0 2 0,0-1-1 16,0 1-1-16,-1 2-1 0,1 1 1 15,-1 2 2-15,-1 0 0 16,-1 2 2-16,0 1-5 0,1 0 0 0,-3 1-2 16,2-2-2-16,0-2 1 0,-1 1 5 0,3-2 0 0,-2-1-3 15,3-2 1-15,0-2-4 0,0-3 0 0,0 2 4 16,0-2-2-16,0 1 2 0,2 0 0 15,-2-1-1-15,0 0 2 0,1 0-1 0,-1 0-1 0,0-1 4 16,0 1-4-16,1 0 1 0,-1 2-1 0,-1-2-3 16,1 0 4-16,-1 3 0 0,-1-2 1 15,1 3-2-15,0-2 1 0,-1 0-5 16,0 1 0-16,-1-2 4 16,2 1-3-16,0-2 4 0,0-4-2 0,0 1-1 0,0-2 5 0,2 0-6 0,-1-1 1 15,0-3 3-15,0-1-9 0,1-2 5 16,-1-3 3-16,0-4-6 15,0-3 8-15,0-2-1 0,0-3-1 16,0-3 2-16,0 0-7 0,1 0 5 0,-1-2 2 0,0 0 3 16,0 0 5-16,0-2 0 0,1-4-4 0,0-2-11 0,1-8-9 15,1-2-20-15,-1-5-17 0,-2-4-17 0,1 1-39 16,-1-2-52-16,0 1-134 16,-1 7-792-16,0 6-693 0</inkml:trace>
  <inkml:trace contextRef="#ctx0" brushRef="#br0" timeOffset="101383.2964">14874 8793 495 0,'0'0'359'0,"0"0"-14"0,0 0-72 15,0 0 23-15,0 0-11 0,0 0-34 16,0 0-35-16,0 0-41 0,0 0-39 0,0 0-41 0,0 0-21 16,0 0-24-16,0 0-12 0,-24-55-13 15,26 55-11-15,0 0-3 0,3 0-6 16,-1 0-1-16,3 0-2 0,0 1-1 0,0 2 3 15,4 0 2-15,0 2 5 0,6-2 7 0,-2 1 6 16,4-1 8-16,5 0 5 0,1-1 4 0,5-1 0 16,2-1-4-16,8 0-2 0,1-1-9 15,6-4 0-15,5-1-3 0,2 1-6 16,5-2 3-16,4-2-7 0,2 2 0 0,1-2 2 16,3 0-4-1,3 0 1-15,0 3 1 0,3-4-4 0,2 1 3 16,5 1 0-16,0-1-1 0,7 1 0 0,2-2-2 15,0 0-1-15,2 1-1 0,0 0 1 0,4-1-1 0,-2 1 2 0,6 1-2 0,0 0 1 0,1 1 0 16,-1-2 1-16,1 1 0 0,1 2 1 16,4-1-3-16,-3 1-1 0,-1-1 1 0,1 1 0 15,-3-1 4-15,-3 1-2 0,-3-2 4 0,-2 2 0 16,-3 0-2-16,-1-2 1 0,-5 0-3 0,-2 2 1 16,-4-1 0-16,-5-1 2 0,-1 0-3 15,-6 1-5-15,-1-2 0 0,-6 2-1 16,-1 1 1-16,-2-1 3 0,-1 0-4 0,-4 0-1 0,-3 3 1 15,-5-2-2-15,-5 1 3 0,-2 0 1 16,-6 1-1-16,-5-1 1 0,-3 3-2 16,-5-2-3-16,-1 3 2 0,-6-1-1 0,0 2 0 0,-5-1 3 15,-2 1 0-15,0-1-3 0,-3 1 2 0,1 0-2 16,-1 0 0-16,0 0 4 0,0 0-2 16,0 0 3-16,0 0-1 0,0-1-5 15,0 1 6-15,-2 0-7 0,-1-1-8 16,-2 0-13-16,-3-1-32 0,-6-1-35 0,-7 1-62 15,-7-3-124-15,5 0-740 0,5 2-774 16</inkml:trace>
  <inkml:trace contextRef="#ctx0" brushRef="#br0" timeOffset="101875.6309">15970 7645 1751 0,'0'0'424'0,"0"0"-76"0,0 0-97 15,0 0-53-15,0 0-62 0,0 0-57 0,0 0-43 16,0 0-19-16,0 0-8 0,0 0 3 0,0 0 6 16,0 0 12-16,0 0 6 0,0 0 7 0,12 82 1 15,-8-56-5-15,-3 2 0 0,1 2-5 16,-2 1 0-16,0 1 0 0,1 0-8 0,-1 1-6 15,-3-1 0-15,-1-1-7 0,3-1 0 16,-1 0 0-16,0-2-4 0,0 1-1 16,-2-3-1-16,2-3 0 0,-1-3-1 0,1-2 5 15,-2-3-6-15,3-3 0 0,1-2 0 0,-1 0-5 16,0-2 7-16,1-1-1 0,-1-3 2 16,0 1 6-16,1-3-12 15,-1 1-1-15,1-2-6 0,0-1-19 0,0 0 4 16,-3 0-7-16,3 0-9 0,0-4-8 0,-1-1-44 15,0-5-57-15,1-3-109 0,0 2-308 0,0 3-880 0</inkml:trace>
  <inkml:trace contextRef="#ctx0" brushRef="#br0" timeOffset="102187.2946">16021 7640 2075 0,'0'0'327'0,"0"0"-37"15,0 0-82-15,0 0-34 0,0 0-33 16,0 0-34-16,0 0-29 0,0 0-15 0,0 0-20 0,0 0-12 16,0 0-4-16,0 0-9 0,131-104 1 15,-101 93-1-15,1 0-4 0,-1 0 1 0,0 1-6 16,-2 3-5-16,-3 0 1 0,2 2-2 0,-5-1-3 16,-2 5 3-16,-1-3 0 15,-4 3-5-15,1 0 3 0,-4 1-2 0,-1 1 0 0,-3-1 5 16,-2 0-4-16,0 0 1 0,0 0-1 15,-2 1-7-15,-1 0 6 0,2 0 1 0,-3 1-2 0,-1-1 5 16,2 1-8 0,-1 0-10-16,0 1-8 0,-1 0-18 0,0 1-12 0,0 0-14 15,-1 2-23-15,0-1-35 0,0 2-56 0,1 2-154 16,-3-3-454-16,2-1-803 0</inkml:trace>
  <inkml:trace contextRef="#ctx0" brushRef="#br0" timeOffset="102588.3767">16151 7865 936 0,'0'0'398'0,"0"0"-10"0,0 0-88 0,0 0-17 16,0 0-43-16,0 0-66 0,0 0-45 0,0 0-29 15,0 0-15-15,0 0-6 0,0 0-2 0,0 0 0 16,0 0 0-16,21 53-2 0,-8-52-9 15,4-1-4-15,-2 0-13 0,3 0-11 0,2 0-3 16,-1-4-15-16,1 2-4 0,1 0-1 0,0-1-8 16,3-1 4-16,1 2-2 0,-1-3-3 15,4 2 6-15,-1-2-5 0,-3 2-1 16,3-2 0-16,-4 3-5 0,-1-2 2 0,-1 1-1 16,3 0 1-1,-7-1-2-15,-1 2 1 0,-3-1 2 0,-3 2-1 0,-2 0 6 0,-5 0-5 0,3 1 2 0,-5-1 1 16,0 1-5-16,-1 0 7 0,0 0 2 15,0 0 1-15,0 0 8 0,0 0-7 0,0 0 0 16,0 0 0-16,-1 0-9 0,1 0 5 0,-1 0-1 16,-1 0-4-16,2 0 1 0,-3 0-3 0,3 0-2 15,-1-2-4-15,0 2-11 16,1 0-22 0,-1 0-33-16,-1 0-57 0,0 0-95 15,-3 0-396-15,5 3-1138 0</inkml:trace>
  <inkml:trace contextRef="#ctx0" brushRef="#br0" timeOffset="108090.5291">11631 7331 623 0,'0'0'387'0,"0"0"-65"0,0 0-46 16,0 0-15-16,0 0-29 0,0 0-58 0,0 0-49 15,0 0-34-15,0 0-26 0,0 0-20 16,0 0-16-16,0 0 2 0,-45-14 2 0,45 14-1 0,0 0 2 16,0 0-5-16,0 0-4 0,0 0-2 0,0 0-5 15,0 0-6-15,0 0-2 0,1 0-1 16,0 0-2-16,1 0 5 0,-2 0 3 0,1 1 9 16,4 2 8-16,-3-2-1 0,2 2 1 0,2 0-5 15,2 1-4-15,1-1 1 0,2 2-4 0,1 0 1 16,2 1 0-16,3-1 1 0,3 0-2 15,-2 2-1-15,3-1-4 0,1 0-4 16,2 2 4-16,-3-1 0 0,4 0 1 0,0 1 4 16,3-1-4-16,-2 1-3 0,4 0 1 0,-1 0-8 15,0 0 3-15,1 0 1 0,-3 0-4 16,2 1 7-16,-2-1-6 0,3-1-1 0,0-1 2 0,0 2-5 16,1-1 4-16,0-1-1 0,0 0 1 15,0 0 2-15,4 1 0 0,-1-1 1 0,3 0-3 16,-2 1 4-16,0 0-5 0,0 0-1 15,-3 2 1-15,0 0-9 0,3 0 8 0,-2 0-2 16,2-2 0-16,-1 2 9 16,1 0-8-16,0-2 0 0,1 3 1 0,1-2-8 15,-2 2 5-15,4-2 1 0,0 2-2 0,-3-2 5 16,1 1-3-16,3-1 2 0,0 2-3 0,0-3 3 16,1-1-2-16,0 2 3 0,-1-1 0 0,0 0-4 15,0 0 5-15,1-1-2 0,-1 0-1 0,1 0 7 16,-3 0-9-16,-1 1-1 0,1 0 3 15,2 0-10-15,-5 0 8 0,3 1-1 0,-5-1 0 0,3-1 5 16,-4 0-3-16,0 1-1 0,1 0 0 0,0 1-3 16,-2 1 2-16,-1-3 0 0,-2 1-1 0,1 1-1 0,-1-1 3 15,1 0 1 1,-4 2-1-16,3-2 3 0,0 0-3 0,-4 0 0 0,2 1 3 16,-1-2-6-16,0-1 7 0,-2 3-2 0,-1-3-1 15,0 1 10-15,3-1-8 0,-2-1-1 0,-1 1 1 16,3-1-6-16,-2 0 5 0,0 1 1 15,-3-1-1-15,1 1 4 16,0-2-3-16,-2 1-2 0,1 0 0 16,-1-1-4-16,-1 1 3 0,-2-1 1 0,2 0 1 0,0 0-1 15,-5 0-1-15,3 1 0 0,-4-1-2 0,0-1 5 0,-1 0-1 0,-1 0-1 16,0 1 1-16,-1-1-4 0,-1-1 0 0,-3 0 1 16,3 0-2-16,-2 1 4 0,-2-1-1 15,0 1-1-15,3 0 1 0,2 2-3 0,-1-2 1 16,1 1 1-16,3 1-1 0,0-1 3 0,0 1-2 15,7 0-2-15,1 3 1 0,-1-1-1 16,2 0 2-16,0 1 1 0,-1-1 1 0,-1-1-3 16,-5 1 0-16,4-3 1 0,-6 3-3 0,4-3 6 0,-4 0-1 15,0 2-2-15,2-2 2 0,-2-1-5 16,0 1 3-16,-2-1 2 0,-2-1-1 16,-2-1 3-16,0 0-1 0,-4 1-2 0,-1-1 0 0,-1 0 2 15,0 0 0-15,0 0 4 0,0 0 2 16,0 0 1-16,0 0-3 0,0 0 1 15,0 0 0-15,0 0 3 0,0 0-1 0,0 0 0 0,-1 0-2 16,1 0-4-16,0 0 2 0,0 0-1 0,-1 0-2 16,0-2 2-16,0-2-4 15,0 1-2-15,0 0-4 0,-3-1-7 16,2 0-10-16,-1-1-10 0,-3-1-16 0,-2 0-24 16,3 0-36-16,-6-1-58 0,1 0-145 15,1 2-700-15,1-1-718 0</inkml:trace>
  <inkml:trace contextRef="#ctx0" brushRef="#br0" timeOffset="108498.4054">14466 7472 1564 0,'0'0'577'0,"0"0"-317"0,0 0 1 0,0 0-48 15,0 0-24-15,0 0-28 0,0 0-31 16,0 0-32-16,0 0-27 0,0 0-30 16,0 0-23-16,0 0-8 0,0 0-9 0,0 0-1 0,-46-70 2 15,51 76-4-15,3 2 5 0,2 1 0 16,1 2 0-16,3 2 3 0,2 2-3 16,1 2 0-16,0-1 0 0,2 4-1 0,2-1 1 15,-1 2 3-15,3 0-1 0,5 2 1 0,0-3 0 31,2 0-2-31,0 2 2 0,-2-1 0 0,4-1 0 16,-5 0 0-16,2 0 0 0,0-1-3 0,-2-1 0 16,-2-1 1-16,4 2-1 0,-5-3 3 15,2 0-1-15,-4 0-2 0,-2-2 1 0,0 0-2 0,-2-1 2 0,-3-1 0 0,0-1-1 16,-2 0 0-16,-2-2-4 0,-2 0-6 0,1-2-10 0,-3 0-18 16,-3 0-25-16,-2 0-33 15,0-1-49-15,-2-2-96 0,0 1-407 16,0-3-1005-16</inkml:trace>
  <inkml:trace contextRef="#ctx0" brushRef="#br0" timeOffset="108829.1511">15366 7894 1706 0,'0'0'380'0,"0"0"-97"0,0 0-69 0,0 0-21 0,0 0-26 16,0 0-34-16,0 0-47 0,0 0-29 15,0 0-14-15,0 0-11 0,-127 35-5 0,111-19 0 16,-1 0 2-16,-3 3 0 0,-3 3-8 0,-4 3 3 16,-1 2-1-16,-4 5-4 0,-6 3 6 15,0 2-8-15,-8 4-4 0,-4 2-3 16,0 0-2-16,-1 1 2 0,-1-3-3 0,1-2 0 0,1-5-5 16,6-2 2-16,4-4 1 0,1-5-1 0,7 1 6 15,1-4-5-15,3-3-1 0,4-3 0 16,3-1-6-16,3-1 6 15,1-3 0-15,7-2 0 0,3-2 4 16,2-1-6-16,3-2 0 0,1-1-1 16,1-1 0-16,0 0 6 0,0 0 1 0,0 0 4 15,0 0-1-15,1 0-6 0,1 0-1 0,-1-1-3 16,6-1-1-16,-2 0-14 0,5-2-20 0,5 1-37 0,-1-1-68 16,5 1-180-16,-7 0-869 0,-3-1-546 0</inkml:trace>
  <inkml:trace contextRef="#ctx0" brushRef="#br0" timeOffset="110328.7826">11504 11208 0 0,'0'0'0'0,"0"0"0"0,0 0 502 0,0 0-15 0,0 0-114 15,0 0-176-15,0 0-98 0,0 0-35 16,0 0 14-16,0 0 35 0,0 0 23 0,0 0 1 0,13 4-12 16,-3-4-19-16,1 0-10 0,-2 0-10 15,0 0-12-15,1 0-4 0,-1 0-14 16,-1-1-5-16,5 0-3 0,-3-1-7 0,1 2-2 0,0-3-1 16,2 1-4-16,-3-2-3 0,7 1 0 15,-3-2-3-15,6-3 0 0,-1-1 5 0,3-1-6 31,1-3 3-31,2 1-3 0,0-4-7 16,4 1 2-16,-3 0-1 0,4 0-1 0,0-3 4 0,2 2-7 16,2-2 0-16,-1 0-1 0,2 1-2 15,-1-1 5-15,3-2-1 0,-1 0-1 0,2 1-4 0,0 1-5 16,-2-2-1-16,2 2 0 0,1 1 2 0,-1-2 2 0,2 1-1 16,-2-2-2-16,2 1 0 0,0 1 1 0,-1-1 0 0,2-1 2 15,0 1-1-15,0-1-2 0,0 0-2 16,2-1-4-16,3-2 0 0,-3 1 3 0,2 2 1 15,0-2 3-15,-3 3-4 16,-1-1-1-16,0 0-1 0,0 1 2 0,-2 0 1 0,1 1 1 0,-1 0 0 16,-6 2-3-16,2-2-1 0,0 1 1 0,-4 0-1 0,2 1 4 15,1-2 0-15,-1 2-2 16,-1-1 0-16,-1 0-5 0,5 0 3 0,-1-2 1 16,0 0 1-16,1 3 3 0,2-2-6 0,-4 1 0 15,5-1 0-15,-5 1 0 0,2 1 1 0,-2 0 0 16,2 0 2-16,-3 1-3 0,-2 0 1 15,-1 0-3-15,1 1 0 0,-1 1 4 0,-2 0-2 16,-2-1 1-16,3 1 0 0,-1 2-5 16,-3-2 3-16,1 0 0 0,-2 1 2 0,4-1 4 0,-3-1-4 15,1 0 0-15,1-1-3 0,-3 1-2 16,4 1 2-16,-4 0 2 16,2 2 1-16,-3-1-1 0,-3 1-1 15,1 0-1-15,-1 0 0 0,2-1 0 0,1 2 4 0,2-1-2 16,-2 0 1-16,3 1-5 0,-2-2 1 15,3 0 1-15,-3 3-1 0,4-4 7 16,-3-1-2-16,3 2-3 0,2-1 2 16,0 1-5-16,-2 1 2 0,1-2 1 0,-2 1 0 15,1 2 2-15,0 0-3 0,-4 1 3 16,2-1-4-16,-4-1 1 0,1 1 2 16,-1 1 0-16,-1 0 1 15,-3 2-2-15,0 0 1 0,-6 1-2 0,0 0 0 16,-3 1 5-16,0 2-3 0,-3-2 1 0,-2 2 5 0,2 1-7 0,-2 0 7 0,-2-1-2 0,2 2-6 15,-1 0 8-15,-2 0-9 0,1-2 2 0,3 1 2 0,-3-1-5 0,1 2 4 0,4-3 0 16,-4 1-4-16,5 0 3 0,-1-1-2 16,0 1-1-16,1-1 3 15,0 0 3-15,0 0-3 0,-3-1 2 16,3 1-4-16,-4 3-2 0,2-1 4 0,-3-1-1 0,1 2 2 0,-2 0 1 16,0 0-3-16,-2 1 3 15,0-1 0-15,1 1-3 0,-1 0 6 0,0 0-2 0,0 0-1 0,0 0 4 0,0 0-4 16,0 0 1-16,0 0 2 0,0 0 2 15,0-1-3-15,0 1 0 0,0 0-3 16,0 0-5-16,-1 0 1 0,1 0-7 16,-2-1-5-16,1-2-7 0,-1 0-13 15,-1 2-6-15,1-2-16 0,1 1-22 0,0 0-26 16,-1-1-57-16,-2 0-113 0,3 2-384 0,0-1-965 0</inkml:trace>
  <inkml:trace contextRef="#ctx0" brushRef="#br0" timeOffset="110810.9499">14361 9298 1009 0,'0'0'331'0,"0"0"8"0,0 0-39 0,0 0-14 0,0 0-40 0,0 0-63 0,0 0-56 0,0 0-37 16,0 0-16-16,0 0-18 15,0 0-6-15,0 0-10 0,0 0-12 0,-45-40-5 0,45 40-1 16,3 2 9-16,1-1 5 0,-1 2 5 0,5 0-2 0,2 1-3 16,0 1 0-16,0 1-2 0,7 0 1 15,-2-1-1-15,7 2-7 0,3 1 3 16,0-1-2-16,6-1-2 0,2-1 5 15,3 0-6-15,2 1-4 16,2-1 0-16,0-1-5 0,1 1-1 0,-3 0 2 0,1-1-6 0,-1 0 0 16,-1 0-4-16,-1 3-5 0,3-2-1 0,-2 0-2 15,-3 0 6-15,2 3 1 16,-3-2 0-16,-1 1-1 16,-1 0-5-16,0 0 3 0,-2 0-2 0,-2 0 4 0,-4 0-3 0,-1 2-2 15,-2-1 2-15,0 1-6 0,-3-1 6 0,-2-2 2 0,-4-2-1 0,-2 0 4 16,0-3-3-1,-6 1-4-15,2-1-3 0,-4 0-1 0,-1 0-1 16,0-1 1-16,0 0-8 0,0 0-10 0,0 0-10 0,0 0-8 16,0 0-8-16,-1 0-13 0,-3-2-28 15,1 0-54-15,1-2-107 0,-3 0-323 0,2 1-937 16</inkml:trace>
  <inkml:trace contextRef="#ctx0" brushRef="#br0" timeOffset="111330.2871">15483 9357 435 0,'0'0'537'16,"0"0"-147"-16,0 0-58 0,0 0-16 15,0 0-60-15,0 0-82 0,0 0-76 0,0 0-35 16,0 0-14-16,0 0-7 0,0 0-4 0,0 0 2 16,0 0-1-16,0 0 5 0,-14 7 8 0,12-4 3 31,-2 2 5-31,2 1-5 0,-4 0-11 0,3 2-5 0,-5 1-4 0,3 3 0 16,-3 0 1-16,-1 2-2 0,-3 4-4 0,1 3-6 0,-4 2-3 15,-1 5-4-15,-3 5 1 16,-2 6 0-16,-2 4-2 0,-3 5-1 0,-2 0-8 15,1 4-2-15,-2 1 2 0,-2 4 4 16,0-1 5-16,-2 1 1 0,4-2-4 0,-4 0-3 16,5-2-6-16,0-3 2 0,1-6 2 15,5-3 1-15,1-4 4 16,3-4-3-16,4-4-1 0,1-4-1 16,4-2-2-16,1-5 0 0,1-3 0 15,5-4-1-15,0-2-2 0,1-1 0 16,-2-3-1-16,3-3-1 0,0 0 3 0,0-1-2 15,0-1 0-15,0 0 0 0,0 0 2 0,0 0 1 0,0 0 3 16,0 0 2-16,0 0 0 0,0 0 1 0,0 0 2 0,0 0-2 0,0 0 0 16,0 0 2-16,0 0-1 0,0 0-1 0,0 0-11 0,0 0-6 0,0-1-11 15,0 0-15-15,0 0-23 0,0 1-46 0,0-4-92 0,0 3-269 16,0-1-844-16</inkml:trace>
  <inkml:trace contextRef="#ctx0" brushRef="#br0" timeOffset="126946.4182">21679 1882 0 0,'0'0'0'0,"0"0"125"0,0 0 337 16,0 0-78-16,0 0-102 0,0 0-58 0,0 0-38 16,0 0-23-16,0 0-23 15,0 0-31-15,0 0-23 0,-38-36-11 0,35 34-4 0,-4-2-2 16,4 2-2-16,-3-2-2 0,2 1-3 16,-3-1 1-16,2-1-4 0,-2 0-7 0,-2 1-1 0,1-1-9 15,1 0-5-15,-4 1-2 0,1-1-13 16,0 2 3-16,-3-3-4 0,2 1-4 0,0 2 8 0,-1-1-9 15,-1 0 2-15,-1-2 0 0,2 2-5 16,-1 0-1 0,-2 0 1-16,1-1 1 15,0 1 5-15,-1 1 4 0,2-2 0 0,-4 1-4 0,5-1 1 0,-5 0-8 16,2 0-4-16,-3-1 4 16,1 0-8-16,-1 1 8 0,3-1-1 0,-4 1-3 15,5 1 7-15,-3 1-7 0,3-1 4 16,-4 1-1-16,3 1-6 0,-1-2 2 0,-3 2-7 0,0 1 3 0,-1 0 0 0,3 1 3 15,-3-1-1-15,3-1 2 0,-2 1 1 0,0 1-3 0,5 0 2 16,-4 0-3-16,0 0-4 0,1 0 5 0,2 0-3 16,-4 0 3-16,2 0 8 0,0 0-12 15,-2 3 4-15,1 0-2 0,0 1-8 16,-2-2 11-16,3 2-5 0,-3-1-1 16,2 2 6-16,-3-1-5 0,2 1 1 0,2 2 0 0,-3 0-5 0,1 0 3 15,-1-1-1-15,2 0 2 0,-2 2-1 16,-3 0 1-16,1 0 0 0,2 0-1 15,0-1 4-15,2 2-5 0,0-1 4 0,2 0-3 0,1 1-1 16,-1 1 4 0,2-1-2-16,-2 2-2 0,2 0 6 0,-3-1-3 0,3 4 1 15,-2 0 0-15,2 0-4 0,-2 0-1 0,1 0 1 0,1 0 3 16,-1 1-1-16,2 0 0 0,1-1 0 0,0 3-1 16,-1-2 3-16,2 2-2 15,0-1 5-15,0-1-2 16,-2 1-9-16,1 1 9 0,-2 0-10 0,3-1-1 15,-4 3 6-15,2-1-7 0,0 0 7 0,3 0 3 0,-1-1-3 0,-2 1 3 0,3 1-2 16,-3 1-2-16,1-3 2 0,2 2-1 0,-2 1 2 16,1 0 0-16,2 1 0 0,-3 1 0 15,0-1-2-15,2 3 2 0,-1-1-1 16,0-2 2-16,0 2-2 0,1-3 0 0,0 0 0 16,-1-1-1-16,-1-1 1 0,2 4 1 0,-2-1 1 0,1-1 0 15,0 3-2-15,-3 2 0 0,-1 2-1 0,3-1 0 16,-3 3 3-16,-1 3 1 15,-1-2 1-15,1 4-1 16,0 0-1-16,-3 0-1 0,4 1-2 16,-1-2 1-16,4-4 1 0,-1 2-2 0,4-3-2 0,1 2 4 15,-2-1-2-15,2 1 2 0,1 0 8 0,1 0-10 0,-3 0 2 0,5-4-1 0,-2 3-5 16,1-1 6-16,1-1-1 16,0 2 1-16,1-1 5 0,-1 1-4 0,3 1-2 15,0 2 0-15,-2 0-5 0,2-1 4 0,0 1 3 0,-1 2-2 16,1-1 2-16,0 1-1 0,1 0-1 15,0 1 1-15,0 3 0 0,0-2-1 0,0 2 0 16,0-2 0-16,0 0-4 0,2-3 3 16,2-1 1-16,1-1 2 0,2-1 4 0,-2-1-4 15,4 0 0-15,-1 1-1 0,2 1-3 0,-2 0 3 0,2 0 0 16,3-1-1-16,-3 1 2 0,1 0-2 16,4 0-1-16,-1 1 2 0,0-2-1 0,3 0 0 15,1-1 2-15,1-1 0 0,0-2 1 16,1 3-1-16,3-1 1 0,0 1 1 0,3-2 1 15,1-1 1-15,2-1-1 0,1-3-1 0,-2 1-2 0,0-3 0 16,2 0 3-16,-1-2-1 0,1-1 0 16,1 1 2-16,2 0-3 0,-3-2 0 0,1 0 3 15,1 0-4-15,0 0 1 16,-1-1-1-16,1 1-1 0,3-3 4 0,0 2-1 0,0-3-1 16,1 0 2-16,5-1-4 0,-2-1 1 15,-1 1 1-15,4-2-1 0,-2-2 4 16,0-1 1-16,-1-1 1 0,-1 1 0 0,1 0 0 0,0-3-2 15,-1 2 0-15,-1-1 0 0,2 0-2 0,-3-2 2 16,1-1-1-16,2-1 0 0,1 2 6 0,-1-2-6 16,1 0 3-16,1 1-1 0,0-5-5 0,1 1 3 15,0-1-1-15,0 1-1 16,1-2 1-16,-4 0 0 0,3 0 0 0,0-3 1 16,1 0 0-16,-1 1-2 0,0-2 0 0,0-2-1 0,1 2-1 15,1-2 1-15,-2-2 1 0,-1 3 0 16,-1-4 2-16,0 1-3 0,-1 1 3 0,0-1-1 0,3 0 0 15,-5 0-1-15,2-1 1 16,0-1-1-16,-1 3 3 0,-3-2 0 0,3-1-1 16,-1 0 1-16,-3 3-2 0,-1-4 1 0,3 3 3 0,-2-4-3 15,1 0 0-15,1 1-1 0,-3-2-3 16,4-2 3-16,-4 1 1 0,4-5-1 16,-4 1-1-16,3 2 0 0,-3-2 0 0,0 1 1 15,-2-1 1-15,-1-1-1 0,0-1 1 0,0-1-2 16,-1 0 0-16,0-1 1 0,-3-1-1 0,2 0 1 15,-1-1-2-15,-2-1 0 0,0-1 0 0,-2-1 3 16,-1-2-1-16,-2 2 3 0,1 0-3 16,-2 2-2-16,-2-2 0 15,-1 4-4-15,0 1 2 0,-1-3 1 0,0 1 2 0,-1-2 2 0,-3 3-1 0,5-1 0 16,-5 1 1-16,1 0-3 0,0-2 1 0,2-1 1 16,-1 2-2-16,-2-6 2 0,0 2-1 15,1-1 0-15,-3 1 1 0,1 0 1 0,0-1-1 16,-2 2-2-16,-4 0-1 15,2 2-2-15,-2 1 1 0,2 2 1 0,-3 0 2 0,-2 3 4 16,3-1-5-16,-7 1 0 0,3-1 1 16,0 2-2-16,-1-2 2 0,0-2-1 0,-3 1-2 0,-4 1-1 15,1-1 1-15,2 1 1 0,-2 1 2 16,-3-1 1-16,0-2-1 16,2 1-2-16,-4-1-1 0,2 1-3 0,0 0 2 15,-2 2 2-15,1-2 4 0,-1 1 5 16,-3-1-7-16,3 2-2 0,-2 0-2 15,-1 1-4-15,0 1 5 0,-1 1 1 0,1 0-1 0,-1 2-4 0,-3-1 2 0,4 1 2 16,-4 1-1-16,0-2 8 0,0-1-4 0,0 3-2 16,3-3-7-16,-2-1-5 15,0 0 6-15,-3 0 3 0,2 1 4 16,-1 0 8-16,1-1-10 0,1 1-1 0,0 0 0 0,-1 0-7 16,1 2 8-16,-1-1 1 0,-2 0-2 0,5 0 4 0,-4 1-5 0,-1-1 1 15,-2 1 0-15,1 0 1 16,0 1 0-16,0-1 8 0,-1 2-3 0,-3 1-2 15,5 0 0-15,0 0-7 0,-1-1 6 0,0 3 2 0,-2-1-2 16,2 1-3-16,0 0-3 0,1 2-4 16,0 0 2-16,1 0 7 0,-1 2 0 15,2-1 4-15,-1 2-3 0,-1-1-4 16,3 2 1-16,-1-2-2 0,1 2 3 0,0-1 0 0,-1 1-3 0,-1 0 1 16,0 1-2-16,-1-2 0 15,1 2 7-15,-3 2 2 0,-1-2-3 0,3 1-2 0,-5 1-5 16,0-1-5-16,-4 2 6 0,-3 1 1 0,-4 0 0 15,2-1 6-15,-2 3-2 0,4 0-4 16,-1-1 3-16,1-1-6 0,2 2 8 16,1 0 3-16,3-1-2 0,1 0-3 15,0 1-1-15,2 1-2 0,2-1 1 0,-2 0 8 16,-1-2-3-16,3 1-1 0,-4 1-1 0,2 0-9 16,-4-1 3-16,3 1 4 0,-2-2 1 0,1 2 11 0,-1-1-5 15,-2 1-4-15,-1-2-4 0,-1 3-5 0,-1-2 3 16,-1 2 4-16,1 0 0 0,3 0 6 15,2 0-7-15,0 0-4 0,5 0 2 0,3 0-3 16,2 2 4-16,2 0-1 0,2 0-15 0,0 1-11 0,2 1-18 16,1 2-19-16,0 2-18 15,-1 4-33-15,1 1-68 0,-1 3-193 0,3-5-857 16,2-3-517-16</inkml:trace>
  <inkml:trace contextRef="#ctx0" brushRef="#br0" timeOffset="128037.3136">21252 1808 0 0,'0'0'0'0,"0"0"265"16,0 0 167-16,0 0-20 0,0 0-42 0,0 0-47 16,0 0-49-16,0 0-49 0,0 0-44 0,0 0-33 15,0 0-22-15,0 0-15 16,3-48-10-16,-3 48-10 0,0 0-11 0,0 0-15 0,0 0-17 15,0 0-15-15,0 0-14 0,0 0-8 0,0 0-7 16,0 0-4-16,0 0-4 0,0 4-8 0,0 0 3 16,0 3 5-16,-2 1 6 0,-2 5 7 15,0 3 0-15,2 2-1 0,-4 1-1 0,2 3-1 16,-2-1 1-16,3 4-1 0,-1 2-1 16,0-1 2-16,2 0-1 0,1 1 0 0,-2 2-5 15,2 0 6-15,-1 3 7 16,0-1 3-16,2 3 5 0,-3 1-3 15,0 0-7-15,0-1-3 0,0 3 2 0,-2 1-3 0,1 3 5 16,-1 1-1-16,0 1-5 0,-4 5 2 0,5-1-2 16,-4 0 0-16,-1 2 7 0,-1-1-3 0,3 4 0 15,-2 1-1-15,-2 0-7 0,2-2 1 0,1-2 0 0,0-1 0 0,-2-3 4 16,4 0-3-16,0 1-2 0,-2-4 1 0,0 2-4 16,4-2 2-16,-4-7 3 15,2 1-4-15,2-5 0 0,-3-1-1 0,2-1 0 16,1 2 1-16,-1-2 3 0,3 2 0 0,-3-1-2 15,2 2-1-15,1 0-2 0,-2 0 0 0,0 1 1 0,3 1 1 16,-3 1 3 0,0 0 0-16,3-1-1 0,-1 3-1 0,-2-2-3 15,1 2 1-15,2 0 1 0,-1-3 3 0,-3 2 1 0,2-2 0 0,2-1-3 16,-1-3 1-16,-1 1-1 16,2 1-2-16,-2-1 5 0,2 5 0 0,0-2 3 0,-3 5 3 0,1 0-5 15,1 1 1-15,0-5-3 0,-2 1-1 16,0-2 0-16,3-1-1 0,-3 2 0 0,0-1-1 15,2 2 3-15,-3-1 0 0,1-1-2 16,2-4 4-16,-2 1-5 16,0-4 1-16,3 1-1 0,0-1-4 0,-3-1 5 0,3-1 0 0,-2 1 1 15,2-2 3-15,-1-5-3 0,2 0 0 16,0-4 1-16,-2-3-5 0,2-1 3 16,-1-4-1-16,1-1 2 0,0-2-3 15,0-2 2-15,-2 0 0 0,2-1 1 0,0-1 12 0,0 0-5 0,0 0 4 16,0 0 1-16,0 0-7 0,0 0 0 15,0 0-3-15,0 0-2 0,0-1 5 16,0-3-13-16,0 0-11 0,-1-4-10 0,0-3-21 0,0-3-10 16,1-3-30-16,0-4-52 0,0-3-91 0,3 5-261 15,2 4-833-15</inkml:trace>
  <inkml:trace contextRef="#ctx0" brushRef="#br0" timeOffset="128757.4499">22392 2036 1042 0,'0'0'239'0,"0"0"-7"0,0 0 35 0,0 0-6 0,0 0 5 15,0 0-48-15,0 0-33 0,0 0-48 0,0 0-29 0,0 0-19 16,0 0-12-16,0 0-9 0,0 0-10 0,0 0-10 16,16-84-7-16,-16 84-7 0,2 0-10 15,-2 0-8-15,0 0-9 0,0 0-8 0,0 0 2 16,0 0 0-16,0 1-2 0,0-1 4 0,0 1-7 15,0-1-9-15,0 1 2 0,0 3-9 0,0 0 10 16,0 3 7-16,0 4 4 16,-2 4 7-16,0 2-1 0,2 2 1 0,-2 5 0 31,1-3 5-31,0 6 1 0,0 2-5 0,-3 4-1 0,1 3-5 16,2 4 1-16,-3 5 7 0,-2 1 2 15,3 4-2-15,-5 2 2 0,0 2-4 0,3 0-1 16,-1-1-2-16,-2-1 0 0,2 1 4 0,-1 1 1 0,1 1 6 0,-1 2 2 15,-1 0-4-15,4 0-3 0,-3 0-4 0,1 1-1 16,3 2 2-16,-5 1 0 0,4 0 3 0,-2 1-3 16,2 1 3-16,-3 0-1 0,3 2-1 0,-4 2 3 0,1 1-7 0,1 0-2 15,-1 2-2-15,-2-1-4 16,2 3 6-16,1-5 0 0,-3 1 1 0,0-3 10 0,1-3-9 16,2-6 0-16,0-2 0 0,2-4-9 0,-4-3 6 15,5-2-1-15,-3-2 2 16,2-3 2-16,-2-1-2 0,3-1 1 0,-2-2-1 15,3-2-1-15,0-2 1 0,-2-5-3 0,1-3 0 16,2-3 0-16,0-1 3 0,-1 1 0 0,1-5 2 16,-1-2-1-16,0-4-2 0,1-3 0 15,2-2-1-15,-1-2-1 0,0 0 2 0,0-3 0 0,0 0 3 16,0 0 3-16,0 0 2 0,0 0 0 0,0 0-3 16,0 0-3-16,0 0-1 15,0 0-7-15,0-3-6 16,0 1-12-16,-1-3-28 0,1-2-27 0,1-4-41 15,3 1-59-15,-2-5-99 0,-1 3-446 0,0 3-998 16</inkml:trace>
  <inkml:trace contextRef="#ctx0" brushRef="#br0" timeOffset="129471.222">19665 3484 78 0,'0'0'412'16,"0"0"-4"-16,0 0-64 0,0 0-10 15,0 0 4-15,0 0-33 0,0 0-50 0,0 0-60 0,0 0-49 16,0 0-40-16,0 0-21 0,0 0-24 15,0 0-14-15,-54-50-16 0,54 50-13 0,0 0 1 16,0 0-15-16,0 0-2 16,2 0-2-16,-1 0-13 0,1 0 8 0,2 0 1 0,4 1 5 0,3 3 10 15,0 0-1-15,5-1 5 0,3 1 5 16,3-1 6-16,4-1 7 0,4-2 5 16,6 0 2-16,3-4-4 0,7-2-2 15,3-2-8-15,7-1-3 0,5 0-2 16,5 1-8-16,6-1-3 0,1-1-4 15,8 2-4-15,5-1 11 0,7 2 3 0,7-1 2 0,2-1 6 0,4 2-15 0,5-2-3 16,4 0-4-16,4 1-3 0,-1 1 7 0,-1-3 0 16,1 1 2-16,-4-3-3 0,-4 1 5 15,0-3 1-15,-5-1-1 0,-1 0 5 16,-4 0-7-16,-3-1-2 0,-9 3 1 16,-1-1-8-16,-8 3 9 0,-5-1-1 0,-6 2-1 15,-6 1 7-15,-8 1-9 0,-7 1 0 0,-7 2 0 0,-7-1-5 0,-10 2 7 16,-2 0-3-16,-6 2 4 0,-4 0 4 15,-7 1-5-15,-2 1 4 0,-2 0-1 0,0 0 1 16,0 0-1-16,0 0-2 16,0 0-1-16,0 0-6 0,0 0 5 0,0 0-1 0,0 0-2 0,-1 0 5 15,0 0-9-15,0 0 0 0,0 0-11 16,-2 0-21-16,-3 0-15 0,-5-1-37 16,-3 1-44-16,-6 0-84 15,3 0-375-15,5 1-1121 16</inkml:trace>
  <inkml:trace contextRef="#ctx0" brushRef="#br0" timeOffset="130171.8027">20779 2463 1005 0,'0'0'385'0,"0"0"-23"0,0 0-65 15,0 0-35-15,0 0-35 0,0 0-55 16,0 0-34-16,0 0-27 0,0 0-19 0,0 0-11 0,0 0-21 0,0 0-12 16,0 0-11-16,0 0-15 0,-52-110-2 15,44 109-5-15,-1 1-1 0,-3 0 4 0,-1 0-3 16,-7 6-2-16,-6 3-1 15,-3 2 0-15,-3 4 1 0,-2 1 5 0,-1 2 3 0,1 3-4 16,2 3 1-16,2 2-7 16,-1 2-1-16,1 2 4 0,1 3-3 0,5 1-1 15,0-1-1-15,8-1-9 0,7-3 4 0,2 0-2 16,5-1 1-16,4-1 5 0,3-3-3 0,5 0 0 16,1-4 2-16,6-1-2 0,1-3 4 0,3-3 4 15,4-3 2-15,-1-1 3 0,4-3 0 0,2-3-2 0,0 0 1 16,1-3-2-16,-1-2 0 0,0-3 1 0,-4-4 1 15,-1 0 0-15,-4-2-2 16,-1-1-5-16,-3 0 0 0,-3 1 0 0,-2 0-2 16,-2 2 5-16,-2 0-1 0,-2 0-1 0,-1 3-2 15,-4 1-1-15,2 1-1 0,-2 1 1 0,-1 2-1 16,0 1 2-16,0 0-4 0,0 0-1 0,0 0-4 0,0 0-4 16,0 0 0-1,0 1-5-15,0 2 1 16,0 1-2-16,0 4 1 0,0 4 11 0,0 0-2 0,1 5 5 15,1 1 0-15,-2 1-4 0,0 2 3 0,0 0-1 16,1 0-2-16,-1 3 0 0,0 2 3 16,-3 2 0-16,3 0-1 0,-1 0 0 0,1 2-1 0,1 1-4 15,-1 1-12-15,0 2-38 0,2-2-65 0,-2 1-158 0,0-9-992 16,1-7-564-16</inkml:trace>
  <inkml:trace contextRef="#ctx0" brushRef="#br0" timeOffset="132033.5665">11699 3101 0 0,'0'0'147'0,"0"0"151"0,0 0-27 0,0 0 28 0,0 0 38 0,0 0-6 0,0 0-50 15,0 0-65-15,0 0-61 0,0 0-42 16,0 0-31-16,0 0-23 0,24-20-18 0,-22 17-13 0,3 3-13 16,2-1-6-16,-1 1-7 0,1 0-2 0,2 0 1 15,0 0 2-15,2 0-1 16,4 1 0-16,-1 1 0 0,5 1-1 0,0 0 1 15,2 0 3-15,4 1 0 0,3-2 2 0,0-1 0 0,6 3 1 16,-2-3 5-16,3 1 1 0,5 0 2 16,-2-1 0-16,2 0-1 0,2 1 1 0,1 0 3 15,1-1 1-15,3-1-4 16,0 2-2-16,3-2-4 0,-3 0-1 0,4 2 3 16,-1-2-2-16,0 1 1 0,3-1-5 15,0 0 0-15,2 1 3 0,-4-1 0 0,5 1 1 0,0-1 1 16,2 0-4-16,2 1 3 0,-2-1 1 0,3 1 2 0,-3-1 1 15,3 2-1-15,0-4 4 0,-1 4-2 16,1-2 0-16,-2 0 3 0,3 1-6 16,0-1 4-16,1 1-6 0,6-1-1 0,-2 1 0 0,-1-1-5 15,3 1 4-15,-5-1-1 0,4 4 0 16,-3-3 1-16,-1 2-5 0,1-1 3 16,-2 0 1-16,5-1 1 15,0 2 0-15,-1-2 0 0,5 0 4 16,0-1-4-16,-1 1 4 0,4-1-2 0,-3 2-3 15,0-1 4-15,2-1-5 0,-3 1 3 0,7-1 5 0,-4 1-8 0,4-1 6 16,-4 1-4-16,0 0-4 0,2 1 4 0,-4 0-1 0,0-2 3 16,-2 1 4-16,1-1-4 0,-2 1 3 0,3-1-3 15,-5 2-5-15,3-2 2 0,-1 2-2 16,2-2 0-16,-3 1 7 0,1-1 5 0,0 2-3 0,3-2-2 16,0 0-5-1,1 1-7-15,-3 2 4 0,2-3 0 16,-5 2-3-16,4-2 5 0,-5 1-4 15,-1-1-2-15,-1 2-1 16,-3-2-3-16,0 2 3 0,1-2 3 0,-2 1 0 16,-1-1 2-16,1 0-2 0,-2 0 1 15,-4 0 1-15,3 0 0 0,-4-1 0 0,0 1-1 0,0 0 2 0,-1 0-8 16,1 1 6-16,-3-1 0 0,3 0 1 0,0 0 11 0,-2 0-9 0,3 2 1 0,0-2-2 16,-5 1-7-16,-3 0 6 0,1-1-2 15,-4 2-1-15,-2-2 6 0,0 0-6 0,-1 0-2 0,-2 1 2 16,-2-1-6-16,3 0 3 0,-5 1 3 15,0-1-3-15,-3-1 2 0,-2 0 2 0,-3-1-2 16,-4 2 2-16,1-2 2 16,-2 0-4-16,-4 2 1 0,3 0 0 15,-1 0-8-15,-1 0 9 0,1 0-2 0,0 0 1 16,-1 0 8-16,2 0-10 0,0 0 3 0,0 0-2 0,1 2-4 0,-2-2 5 16,1 0-2-16,-1 0 2 0,4 0 3 15,2 0-2-15,0 1 0 0,4-1 0 0,-3 0 1 0,-1 0-4 16,0 0 2-16,-3 1-2 15,-1 2-3-15,-2-3 5 0,0 0 0 0,-2 1-1 0,2-1 8 16,-4 1-9-16,-2 0 1 0,-1 0 2 0,1 2-11 16,-3-3 11-16,0 0-2 0,-1 0 1 0,-3 0 6 15,-2 0-6-15,-2 1 1 0,0-1 1 0,-1 0-3 16,-1 0 2-16,0 0 0 16,0 0 2-16,0 0 0 0,0 0-1 0,0 0 1 0,0 0-2 15,0 0 10-15,0 0-6 0,0 0-1 0,0 0 1 16,0 0-13-16,0 0 8 0,0 0-6 0,0 0-5 15,0-1-2-15,-1 0-20 0,-3-3-38 16,1 1-44-16,-3-3-82 0,-4-1-187 0,4 0-664 16,0 4-631-16</inkml:trace>
  <inkml:trace contextRef="#ctx0" brushRef="#br0" timeOffset="132504.9817">19183 2817 1086 0,'0'0'631'0,"0"0"-279"0,0 0-58 0,0 0-51 16,0 0-44-16,0 0-46 0,0 0-35 15,0 0-45-15,0 0-36 0,0 0-33 0,0 0-17 16,0 0 7-16,0 0 4 0,0 0 8 0,49-10 6 16,-26 23-3-16,3 2 3 0,0 0 0 15,2 2 1-15,2 1 2 0,-2 1-1 0,0 0 1 16,-3 1-2-16,-2 1-4 0,0 0-2 0,2 1-1 15,-5 1-2-15,1-2-1 0,0 1 0 0,-1 0 2 16,0 1-3-16,0-1 2 0,-3 0 1 16,-2-2-3-16,-2-1 3 0,-3-2-3 0,-1-1-1 0,-2-2 2 15,-5-1 0 1,1-2 1-16,-2 1 2 0,-1-1 1 0,0 1 5 16,-3-1 1-16,-2 2 4 0,-3 1 1 0,-3 0 0 0,-3 2 1 15,-5-2-4-15,-2 3 3 0,-5 1-1 0,-2-1 2 16,-3 2 1-16,0 1-5 0,-1 0-2 15,-4-2-2-15,-3 3 3 0,2-3 1 0,-3 0 3 0,-2 0-2 16,3-2-3-16,2 0-2 0,2 1-3 0,2-3 2 16,5-2-1-16,-1 1 0 0,4-3-2 15,2-2 0-15,4 0 1 0,0 1-2 16,4-3 3-16,3-1-4 0,2 0-2 0,0 0 0 16,3-1-1-16,1-2 1 0,1-2 1 0,2 2 0 15,0-1 0-15,-1 1-1 0,1-1-2 0,-2 0-4 16,0 2-15-16,-4 1-28 0,2 2-40 15,-4 0-80-15,2 0-320 0,4-1-1161 0</inkml:trace>
  <inkml:trace contextRef="#ctx0" brushRef="#br0" timeOffset="133855.4548">16600 6896 1425 0,'0'0'348'0,"0"0"-54"0,0 0-39 0,0 0-18 16,0 0-54-16,0 0-38 0,0 0-38 0,0 0-23 15,0 0-17-15,0 0-19 0,0 0-12 16,0 0-10-16,-11 1-5 0,12-1-2 0,-1 0-2 15,1 0 0-15,0 0 0 0,1 0-1 16,0 0 1-16,1 0 12 0,3-4 7 0,1 0 5 16,4-2 1-16,3-2-8 0,0-2-1 0,3 1-3 15,3-4-3-15,1 1-3 0,0-2-8 16,2 0-3-16,4-1 0 16,-2-1-4-16,5 0 0 0,5-2 1 15,0-2-1-15,2-2 0 0,3 1 1 0,2-1-3 0,2-2 2 0,5-3-3 16,1 2-2-16,3-3 1 15,1-1-1-15,4-1 2 0,0 1 1 16,1 0 1-16,2-1 1 0,-3 0 2 0,1 3-2 0,1-3 1 16,-1 1-1-16,-2-3-3 0,0 0 2 0,1 2 0 15,-2-2-3-15,0 2 3 0,-1-1-3 0,1 2 0 0,-1 1 3 0,1-3-4 16,-1 4 2-16,3-2 1 0,-2 1-2 0,0-3 1 16,-2 3 0-16,3-2-1 0,-3-1 0 15,5 1-1-15,-2-1-3 16,2 1-2-16,1-1-1 0,-3 3 1 15,0 0 2-15,-1 3 1 0,-1 0 0 0,-1 0 3 0,-3 0-4 0,-1 0 2 16,-1 0-1-16,-1-1-7 0,0 2 9 0,-4 0-2 16,-1 1-2-16,0 4 9 0,-1-1-8 0,-2 1 0 15,-3 2 2-15,1 0-2 16,-4 1 0-16,0 1 1 0,-2 0 0 0,-2 1 0 0,-2 0 0 16,-1 3 1-16,-1-3-1 15,-2 1 1-15,1 1-1 0,-3 0-1 0,2 1-1 16,-2-1-6-16,2 1 6 0,-3 0 1 15,-1 1 2-15,0 1 5 0,-3 0-7 16,1-1-1-16,-3 2 2 0,1 0-2 16,-4 1 2-16,2 0 0 0,-3 1 0 0,-1 0-1 0,-1 0 2 0,0 0-2 15,-3 2 1-15,0-1 6 0,-1 1-6 0,-1 2 1 0,0 0-2 0,-2 0-9 16,0 1 9-16,0-1 0 0,-1 1 2 0,0 0 5 16,-1 1-7-16,2 0-1 15,-2 0 1-15,0 0-5 0,1 0 4 16,-1-1 2-16,0 1-3 0,0 0 1 0,0 0 1 15,0 0-2-15,0 0 2 16,0 0 3-16,0 0-3 0,0 0-1 0,0 0-2 0,0 0-8 16,0 0 2-16,-1-1-6 15,-1 1-6-15,0-2-4 0,-2 0-31 0,2 0-21 16,-6-1-28-16,-1 0-40 16,-1 0-47-16,-2 0-137 0,2 0-459 15,5 0-919-15</inkml:trace>
  <inkml:trace contextRef="#ctx0" brushRef="#br0" timeOffset="134206.9976">19513 4827 2030 0,'0'0'333'0,"0"0"-49"0,0 0-60 0,0 0-24 16,0 0-41-16,0 0-31 0,0 0-27 0,0 0-25 15,0 0-11-15,0 0-22 0,0 0-15 16,0 0-4-16,0 0-15 0,0 0-4 0,-29-59-2 0,32 59-7 15,3 3 7-15,3 0 0 0,4 2 4 16,4 1 9-16,4 1-3 0,5 3 3 16,0-1-1-16,4 1-1 0,1 1-1 0,4 0 0 0,2 1-3 15,2 0-5-15,1 1 4 0,3-1-2 16,-1-1 3-16,-1 0 3 0,-3 1-7 0,-3-3-1 16,-1 1-1-16,-2-1-6 0,-3-2 7 0,-2 0 1 15,-2 0-1-15,-4-2 8 0,-2-1-9 16,-2 0 0-16,-2 0-2 0,0-1-4 0,-4 0 5 15,2-1 1-15,-1 0-3 0,0-1-1 0,-4 1-1 16,1 0-6-16,-3-1-4 0,2 0-5 16,-3 0-17-16,0 0-15 0,-1-1-18 15,2 0-31-15,-4 0-27 0,2 0-57 0,-2 0-109 16,1 0-295-16,-3 0-835 16</inkml:trace>
  <inkml:trace contextRef="#ctx0" brushRef="#br0" timeOffset="134595.9615">20435 4961 1684 0,'0'0'488'15,"0"0"-164"-15,0 0-72 0,0 0-55 0,0 0-34 16,0 0-31-16,0 0-31 0,0 0-23 0,0 0-20 0,0 0-16 16,0 0-11-16,0 0-7 15,0 0-5-15,3 7-5 0,-6-4-2 0,-1 2-1 0,0 3 0 16,-1 2 4-16,-4 3-1 0,-2 2 4 0,0 3 2 15,-2 1-3-15,-3 1 3 0,0 4-5 16,-5 4 0-16,-3 3 1 0,2 3-3 16,-5 2-2-16,0 2 2 0,0 2-3 15,-3 0-1-15,0 2 1 0,1 1-4 16,-1-1-2-16,3-7 2 16,1-1-2-16,6-6-1 0,0-2-1 0,4-3 0 0,2-3 0 15,3 0 3-15,-1-4-1 0,3-1 1 0,1-2-1 16,3-4-1-16,-1-4 0 15,4 1 1-15,2-2-2 0,-1-3 0 0,1-1 0 0,0 0 0 0,0 0 2 16,0 0 0-16,0 0 0 0,0 0 1 0,0 0-2 0,0 0 2 0,0 0-1 16,0 0-2-16,0 0 0 0,0 0-3 15,0-1-4-15,0-1-6 0,0 1-12 0,0-1-17 16,0 1-23-16,0-3-58 0,0 0-96 16,0 1-323-16,0-1-1192 0</inkml:trace>
  <inkml:trace contextRef="#ctx0" brushRef="#br0" timeOffset="136976.8849">20275 3739 82 0,'0'0'565'0,"0"0"-101"16,0 0-103-16,0 0-36 0,0 0-4 0,0 0-43 0,0 0-61 0,0 0-51 16,0 0-41-16,0 0-34 0,0 0-17 15,0 0-7-15,0 0-15 16,14-15-13-16,-14 16-13 0,0 1-15 0,0-2-4 0,0 1-7 0,0 0-2 0,0 4 8 15,0 2-4-15,-1 4 6 16,1 4 8-16,-2 3 0 0,1 4 7 0,0 2 1 16,-2-2-5-16,1 6-3 15,0 2-3-15,-1 2-2 0,-1 4 2 0,2-3 2 16,-2 3-4-16,-1 0-3 0,1-1 5 0,-1 1-6 16,-1-2 7-16,1 1 1 15,-4-3-5-15,4 1 2 16,-1-6-5-16,0 0-3 0,2-4-3 0,3-4 0 0,0-2 0 15,-1-6 2-15,1-1 0 0,1-2-3 0,0-2 1 0,0 0 2 16,0-2-3-16,0-2 0 16,0-1 3-16,0-1-1 15,0 0 4-15,0 0 4 0,0 0 0 0,0 0 1 0,0 0-1 16,0 0-3-16,0-1 0 0,0 0-6 0,0-2-7 0,0 0-16 0,3-4-23 16,-1-3-24-16,4-2-40 15,3-2-66-15,0-1-133 0,-3 4-439 16,-2 4-914-16</inkml:trace>
  <inkml:trace contextRef="#ctx0" brushRef="#br0" timeOffset="137492.9735">20752 3843 1660 0,'0'0'348'0,"0"0"-49"0,0 0-61 0,0 0-36 0,0 0-50 15,0 0-39-15,0 0-27 0,0 0-23 0,0 0-16 0,0 0-18 16,0 0-8-16,0 0-4 0,0 0-6 0,0 0-2 16,-60-8-1-16,54 12-2 15,-4 3 1-15,4 0-2 0,0 3 2 0,-2-1-1 0,2 1 0 16,-1 1-1-16,-1 2 3 0,1 1-1 16,2 0 2-16,-4 2 3 0,0 1-1 0,0 0 1 0,2 1-1 15,1-3-4-15,-3 0 0 16,1 1-1-1,1 0-3-15,-2 1 2 0,3 1-2 16,2-3 1-16,0 3-1 0,2-4 0 16,2 1 0-16,0-1-1 0,0-1 1 0,1 1-1 15,4-2 0-15,0-1-1 0,3 0 2 0,3-1 0 0,-1 0 1 0,0 0 3 0,2-2 1 0,4-1-1 16,-3-2 2-16,1-1 2 0,2 0-1 0,-1-3 1 16,1-1 0-16,-1 0-1 0,1 0 2 0,-4-3-2 15,4-2 0-15,-3 0 2 0,1-2-1 0,1 0 1 16,-3-4-1-16,3 0-1 0,-1-1 0 15,-2-1-1 1,-1-3 3-16,2 0-1 0,-2 0 1 0,-1-3 0 0,-1 0-2 0,-1 0-2 16,-1-2 0-16,-2 0 1 0,-1 1-1 15,-3-2 2-15,-1 1-2 0,0-1 0 16,0 0 1-16,-7 1-3 0,0 0 3 0,0 2-2 16,-3 0-4-16,-1 1-1 0,-3 4-2 15,0-2-1-15,0 4-1 0,-2 2 1 0,3 2-7 0,-5 2-9 0,2 4-24 0,-1 2-47 16,-3 8-83-16,3 1-313 15,6-2-1182-15</inkml:trace>
  <inkml:trace contextRef="#ctx0" brushRef="#br0" timeOffset="144982.2543">28056 7212 8 0,'0'0'702'16,"0"0"-245"-16,0 0-108 0,0 0-19 0,0 0-44 0,0 0-47 16,0 0-50-16,0 0-43 0,0 0-32 0,0 0-22 15,0 0-19-15,0 0-10 0,-40-65-8 0,33 59-4 16,0 1-1-16,-2 0-4 0,-1-1-1 15,-1 1-1-15,0-1-7 0,-4 2-4 0,2-2-4 16,0 0-4-16,-4 1-1 0,4-2 1 0,-6 4-4 16,3-3-2-16,0 1-1 0,-3-1-3 15,0 1 2-15,-2-2-3 0,0 3-2 0,1-1 3 0,-1 1-4 16,0 1 1-16,1 1 0 0,-1 0-5 16,1 0 0-16,0-1 3 15,0 1-1-15,0 0 2 0,0-2 1 16,0 3-5-16,-1-1 3 0,1 1-1 0,1 1-2 0,0-2 0 0,1 2-3 15,-2 0-2-15,1 0 1 0,-2 0 1 16,0-1-2-16,1 1 6 0,-2 1-5 0,-1 2-1 16,2 0 1-16,-3 1-3 0,-2-1 1 0,3 0 1 15,-2 1-2-15,1 1 4 0,2 1-3 0,-3 1 0 16,2 0 1-16,2-1 0 0,-3 2-1 16,1-1 1-16,0 1-2 0,2 0-3 15,1 1 4-15,-1-2-1 0,4 1 1 0,-2 2 5 16,3-1-2-16,-2 0-1 0,3 1 1 0,-3 1-9 0,-2 0 5 15,2 2 0-15,-2 1-2 0,-1-1 8 0,0 1-4 16,-1 4-1-16,-1-1 1 0,1-1-2 0,-2 2-2 16,2 0 2-16,1 1-3 0,-2 3 1 15,-2 0 1-15,2 0 0 0,-3 2 1 16,1 1 5-16,0 1-4 0,-2 1-1 0,3 2 3 0,-1 0-10 16,-1 3 7-16,2 1 0 0,-1 0-1 0,-1-1 8 15,3 0-7-15,1-3-1 16,2-3 3-16,3 1-7 0,-1-2 4 0,3-2 2 0,0-1-1 0,2 1 1 15,-1 0 0-15,0 2-1 0,2-2 0 16,2-1 1-16,-1 1-1 0,0 0 2 16,1 0-4-16,1 0 4 0,0 2-2 0,0 1-1 15,0 2 2-15,0 1-3 0,-1 3 1 0,-3-2 1 16,3 7 1-16,-2 2 1 0,-1 1-2 16,-2 0 0-16,2 2-2 0,-2 0 4 15,0-3-2-15,1 3 0 0,3-3 0 16,0-2-3-16,3-3 1 0,0 0 2 0,4-2 2 15,-3-1 3-15,6 1-3 0,-2 0-2 0,0 0-4 0,3 1-2 16,-1 0 6-16,1-1 1 0,0 1 0 0,1 0 5 0,-1 1-6 16,0 2-2-16,5 2-1 0,-3 1-5 0,3 0 7 15,0 3 2-15,1 0 1 0,0 1 0 16,1 2-4-16,2 0 4 0,-2-1-4 0,5-1 4 16,-2-1 0-16,4-3-5 0,-2 1 2 15,5-1-3-15,-2-2 4 0,5-1 3 16,0 0 0-16,3-2 2 0,0 4-4 0,3-5-2 0,1 0-2 15,1-3 3-15,2-1 3 0,-3-3 1 16,3 0 3-16,1 0-5 16,0-2-1-16,3 1 2 0,1 1-2 15,1-3 2-15,0-1 1 0,-1 0-2 16,2-5 3-16,-1-1-7 0,-2-1 4 0,2-1 2 0,-2-2-2 0,1-1 5 0,-2 0-5 16,1-2-2-16,3-1 0 0,-1-1 0 0,2-1 3 15,2-2 1-15,1-2 3 0,-2-2-3 16,4 0 0-16,2 2-2 15,0-2-2-15,0 0 5 16,3-3-3-16,2-2 1 0,-2-1 2 0,3-1-5 0,-2 0 3 0,-2 1-1 0,3-2 0 16,-1 3 2-16,-1-2-3 0,-2 0-2 0,3 0-1 0,-3-1-3 0,0 0 5 15,-3-2 4-15,2-1 1 16,-1 1-1-16,-2-4-2 16,-1 1-3-16,3-2 5 0,1-1-2 0,-4-1 1 0,2 1 0 0,1-2-2 15,-3-1 2-15,3-1-1 0,-4 0 1 0,1-3-2 16,-3-2 5-16,1 2-2 0,-2-2-2 15,0-3 3-15,-4 0-6 0,3 0 1 16,-5-2 3-16,0-2 1 0,-1 1 2 16,3-2-2-16,-3-1-3 0,2 2-3 0,-3-2 0 0,-5-1 4 15,5 2 1-15,-6-2 3 0,5 1-2 0,-5-2-5 16,3 1 1-16,-3 0-3 16,3-1 5-16,-2 2 1 0,-1-3-1 0,-1 0-1 15,2 1-3-15,-3-2 2 0,-2-1 2 0,2-2-1 0,-1 2 4 16,-3-4-3-16,4 3-1 0,-4-2-1 0,1 0-4 0,0-2 5 15,-5 2 1-15,0 1 3 0,1-2 2 0,-6 2-6 0,2 0 0 16,-3-2-3-16,0 0 1 0,-3 3 3 16,2-3 2-16,-3 1 1 0,-1-1-5 0,0-1 2 15,0-1-3 1,-1 1 1 0,0 1 9-16,-2 0-5 0,1 1-2 15,-1 5-2-15,1-3-9 0,-2 3 5 0,-2 0 1 0,0 1 1 0,-2 1 6 0,2-1-4 16,-3 1 0-16,-2 2-2 0,-1 0 0 0,0-1 2 0,-1 1 0 15,-2 0 2-15,-3 1-1 0,1-2-1 0,-3 2-2 16,-2-1 0 0,0 2 5-16,0 2-3 15,1 2 0-15,3 3 0 0,-1 1-2 0,-2 1 2 16,5 0 3-16,-3 1 1 0,1 3-4 0,-1-1 2 0,-1 2-2 0,0 1-2 0,3-1 4 0,-4 2-4 16,0-1 1-16,-1 2 0 0,-1-1-2 0,0 1 1 0,-5 0-1 0,2 1-2 15,-6 0 5-15,-1 0-1 0,-4 1-1 16,-2 0 2-16,-3 2-4 0,1-1 3 0,2-2 0 15,-1 4 1-15,0-3 0 0,2 1-1 16,0 1 0-16,-1-1-1 16,2 2 2-16,-3-1-1 0,4 0 1 15,-4 1 1-15,0 0-2 0,2 1 0 16,-1 2-1-16,3 1-2 0,-3 2 3 0,1 0-3 0,0 3 1 16,-3 0-7-16,5 6-8 0,-4-1-10 0,2 2-11 0,0 3-20 15,1 3-22-15,-3 2-43 0,-1 2-87 0,10 0-311 16,8-7-978-16</inkml:trace>
  <inkml:trace contextRef="#ctx0" brushRef="#br0" timeOffset="145986.3666">27619 7128 0 0,'0'0'0'0,"0"0"0"0,0 0 0 0,0 0 0 0,0 0 266 15,0 0 106-15,0 0-32 16,0 0-38-16,0 0-45 0,0 0-41 16,0 0-25-16,0 0-19 0,-3-74-12 0,3 73-7 0,0 0-17 0,0 1-23 15,0 0-32-15,0 0-27 0,0 0-22 0,0 0-18 16,0 1-3-16,0 2 0 15,-2 1 5-15,1 1 9 0,0 2 8 0,-3 4-1 16,2-1 8-16,1 4-1 0,-2 1 1 0,-1 3 1 0,3 1-7 16,0 2-4-16,-3 0-5 0,1 3-1 15,1 0-4-15,0 2 8 0,-2 2-2 16,-1 0-2-16,1 2 4 16,0 0-5-16,-2 4-2 0,0-2-1 15,-1 3-4-15,0 2 1 0,-1-2-1 0,0 5-2 0,-2 0-1 16,4-1-2-16,-2-1-2 0,1 0 3 0,-1 1-1 0,1-2 2 0,0 3-4 15,-2 2-1-15,0-2-2 0,0 4-2 0,3 0 5 16,0 0-1-16,-4 1 1 0,5 2 0 0,0-2-5 16,-3 1 2-16,5 2-2 0,-2 0 1 0,0-1 2 15,1 2-1-15,-2-1 0 16,1 0 0-16,0-1 0 0,-2 2 2 0,-1-4 0 0,2 4 1 0,-2-3-6 16,3-2-1-16,-1 1-1 15,-1-2 0-15,0 3 2 0,1-2 2 0,0 1 0 0,-1 0 3 16,-2 0-4-16,0-4-3 15,1 2 0-15,-3-2 0 0,3-1 1 0,-1 0 3 16,0-1 1-16,2 1-4 16,0-5-1-16,1 0 0 0,1 1-1 0,-1-1 4 0,2-1-3 15,2 1 0-15,-1-3 0 0,0 0-5 0,1-3 5 0,0 4 3 0,-1-4 1 16,-2 1-1-16,0 1-1 0,0 0-3 16,0 0-1-16,2-1 2 0,-2-2 1 15,0-3 2-15,1-2-1 0,-1 1 0 0,1-3-2 0,2 2 0 0,-2 1 1 16,-1-3 4-16,4 1-5 15,-4-3-1-15,1 1-1 0,0-2-2 0,2-1 7 16,-2-1-1-16,3-3 2 0,-3-1-1 16,2-1-4-16,-1-4 2 0,3-1-2 15,-1-1 2-15,0-2 3 0,1-2 1 0,-2-1 2 0,2 0-1 0,0 0 2 16,0 0-6-16,0 0-4 0,0 0 2 0,0-1-11 16,0-1 0-16,0-4-7 0,-1-2-15 0,1-3-11 15,1-4-30-15,3-5-50 16,1-3-80-16,4-5-182 0,-1 7-808 0,-1 3-534 15</inkml:trace>
  <inkml:trace contextRef="#ctx0" brushRef="#br0" timeOffset="146804.3863">28735 7248 1140 0,'0'0'159'0,"0"0"9"0,0 0 41 0,0 0 17 16,0 0 0-16,0 0-22 0,0 0-34 15,0 0-36-15,0 0-32 0,0 0-24 0,0 0-15 16,0 0-5-16,0 0-3 0,0 0 0 0,8-77 1 15,-7 77-5-15,-1 0-10 0,0 0-8 0,0 0-11 16,0 0-11-16,0 0-8 0,0 3-3 0,0-2-4 16,0 5 5-16,-1-1 4 15,-2 5 2-15,0 2 10 0,2 1 1 0,0 4 3 16,-2 1 3-16,-2 1-6 0,3 3 5 31,-3 1-2-31,0-1-1 0,2 4 0 0,-3 1-3 0,3 3-1 0,-2 1 1 0,0 2-2 0,-3 3 4 16,4 1-4-16,-3 5-1 15,4 0-3-15,-4 1 1 0,1 1 1 0,0 2 1 0,-3-3 5 16,3 4-7-16,0-2-2 0,-4 1-1 0,2 2-1 16,0 0 3-16,1 0 0 0,-4 1-1 15,4-2 1-15,-2 2-4 0,-3 1 1 0,2-2-2 16,1 3 2-16,-2-2 2 0,-1 0-2 0,2-2 0 0,1-2-2 0,0 0 1 16,0-1 0-16,-1 0 0 0,1 0 2 0,1 1-4 15,1-4-1-15,-2 4-2 0,1 1 1 16,-1-2 2-16,-2 1 1 0,3-1 2 0,2-1 0 15,-1-1-1-15,-2-1-3 0,1 0 1 16,3-4-1-16,-2 3-2 16,-4-2 1-16,5-1 0 0,-2 0-5 0,2 0 5 0,-3 0-3 15,3 0 0-15,-1-3 5 16,0 3-7-16,0-2 4 0,1-2-2 0,-2-1-2 16,3-3 7-16,-1 2-2 0,1-3 1 0,0 0 1 15,-1-2-6-15,2 1 2 0,0-4-1 0,2 0-2 0,-2-1 2 0,0-4 2 16,0-1 1-16,2-1-2 0,0-2 5 15,-1 0-4-15,1-3-2 0,-1 0 5 16,2-4-9-16,1 2 5 0,-1-2 0 0,0-2-4 0,-2 1 8 16,1-1-3-16,1-1 0 0,1 0 2 0,0-1-6 15,0 0 2-15,-1-1-2 0,1-1 0 0,0 2 4 16,0-2 1-16,0 1 0 0,0 0-2 16,0 0-2-16,0 0 1 0,-1-2 0 0,1 0 4 0,0 0-1 15,0 0-1-15,0 0-2 0,0 0-1 16,0 0 4-16,0 0-5 0,0 0-4 15,0 0-9-15,0-4-25 0,0 0-31 16,0-6-57-16,0-4-104 0,0 3-372 16,0 2-1143-16</inkml:trace>
  <inkml:trace contextRef="#ctx0" brushRef="#br0" timeOffset="147832.4818">26121 8860 0 0,'0'0'10'0,"0"0"317"0,0 0-82 0,0 0 10 16,0 0-4-16,0 0-12 0,0 0-56 0,0 0-38 16,0 0-31-16,0 0-26 0,0 0-22 0,0 0-7 15,0 0-3-15,-59-21 2 0,55 21 7 16,2 0-2-16,-1 1 2 0,1 1-3 0,1-2-15 15,1 0-6-15,0 1-11 0,0 0-7 0,0-1 3 16,0 1-1-16,0-1 5 0,0 2 3 0,0-2 1 16,0 0-1-16,0 0 2 0,0 1 6 15,1-1 0-15,2 1 11 0,1-1 2 16,1 1 3-16,3 0 5 0,0 1-5 0,3-2-3 0,1 0-5 16,3 0-11-16,2 0 0 0,0-3-7 15,2 1-1-15,-1-2-2 16,4 2-7-16,3 0 1 0,2-3-4 0,2 2 2 15,3-1-1-15,2 1-2 0,1-1-1 0,2 3-4 16,5-2 3-16,3-1-1 0,0 1 0 16,5 0 1-16,1 2-5 0,-1-2 1 0,4 2-2 15,2-1-1-15,2 2 7 0,0-1-5 0,2-1 1 16,0 2 2-16,-2 0-6 0,2 0 0 0,-1-1 2 16,-1 0-3-16,-1-1 2 0,-1-1 2 0,2 0 0 0,-4 2-1 0,1-3 0 15,-1-1-5-15,2 0 3 0,0 3-1 0,0-4-2 16,-1 0 6-16,1 1-1 15,1-1 0-15,0 1 10 0,-2-3-9 0,-4 3 3 0,1 1-1 16,-1-1-7-16,-2 0 4 16,1 1-1-16,-1-3-3 0,1 2-1 0,-4 1 5 0,2-1-6 0,1 1 6 15,-4 0-1-15,3 1-4 0,-2-2 4 0,1 1-3 16,0-1-3-16,-3 0 5 16,-2 3-1-16,1-3-1 0,-1 1 6 0,-3 0-7 15,-1 1 1-15,2-1-1 0,-3 0-10 16,-3 1 9-16,0-1 1 0,-1 1-4 0,-1-1 13 0,-2 1-9 0,-1-1-3 15,-4 2 4-15,3-2-4 0,-4 1 0 16,2 3-1-16,-3-4 2 0,-2 2-4 0,-3 0 6 16,0-1 0-16,-5 2-1 0,-2-1 6 15,-3 0-8-15,-2 1 6 0,-1-1 0 0,-3 1-9 16,2 1 9 0,-2-1 2-16,-2 0-5 0,1 1 9 0,-1 0-7 0,0 0-2 0,0 0 4 15,0 0-11-15,0 0 7 0,0 0 1 0,0 0-4 0,0 0 8 0,0 0-5 16,0 0-6-1,0 0 6-15,0 0-3 0,0 0 0 0,0 0 4 0,0 0-4 16,0 0-2-16,0 0 1 0,0 0 0 16,0-1-1-16,0 1 5 0,0 0-8 0,-1-1-6 15,-4 1-11-15,3-1-33 0,-6-2-25 16,-3-1-55 0,-6 1-94-16,2-1-385 0,0 2-1184 0</inkml:trace>
  <inkml:trace contextRef="#ctx0" brushRef="#br0" timeOffset="148743.0199">26875 7839 921 0,'0'0'415'0,"0"0"-63"0,0 0-37 16,0 0-30-16,0 0-35 0,0 0-49 0,0 0-41 0,0 0-27 15,0 0-39-15,0 0-27 0,0 0-24 0,0 0-26 16,0 0-12-16,0 0-5 0,-6-36 0 0,3 44 1 15,2 3 7-15,-3 3 0 0,-2 4 2 0,2 3 7 16,0 1-4-16,-1 2 1 0,-2 1 1 16,3 3-10-16,-2-1 7 0,0 0-1 15,1 1-1-15,-4-2 7 16,3 2-6-16,-3 1 2 0,1-3 0 0,-1-2-5 16,1-2 2-16,1-3-1 0,0-3 0 0,-1-4 2 15,3 0-5-15,0-3-1 0,1-1-2 16,0-3-1-16,2-2 0 15,0-3 2-15,1 0-2 16,0 0 1-16,1 0-6 0,-1 0-2 0,1-5-5 0,0-1-2 0,0-2 0 16,0 0-3-16,0-2 2 0,0 1-2 0,2-2-2 0,3-1 2 0,1-1 1 0,1 0 5 0,3-1 1 15,-2 3 1-15,1-2-2 0,6 1-3 16,0 1 0-16,5-2 2 0,0 0 1 0,5 0 3 0,3-1 0 16,2 2 2-16,1 0 0 0,1 1 2 0,1 2 3 15,-2-2 0-15,1 1 2 0,-5 1-2 16,-1 0 1-16,-1-1 1 0,-3-2 0 15,0 2 7-15,-5-2 0 0,-2 2 2 16,1 3 4-16,-5-4 1 0,-2 0 6 0,0-1 3 0,-4 2 2 16,-2 1 5-16,1 0-1 0,-1-1 2 0,-2 0 0 15,-1 0 1-15,1 0-1 16,-2 1-1-16,1 2-1 0,0-2-6 0,0 1 2 0,0 3 0 0,0-2-1 16,0 2 6-16,0 1-6 0,0 1-3 15,0 2-2-15,0 0-5 0,0 0-2 0,0 1-2 16,0 0-6-16,0 0-3 15,0 0-4-15,0 0-6 0,0 3 1 16,0 6 0-16,0 1 2 0,0 5 3 0,0 2 3 16,0 6-5-16,0 2 5 0,1 1-1 15,-1 5 0-15,0-1 6 16,1 0-3-16,-1 3 0 0,2 1 1 16,-5 1-4-16,2 0 0 15,-3-2 1-15,2 0 0 0,-2-2 2 0,1-1 0 0,0-3-3 16,-1 0-1-16,2 1-7 0,-2-2-7 0,0-1-16 0,3-1-33 0,-2-5-50 15,1 1-112-15,-1-7-495 0,1-4-1095 0</inkml:trace>
  <inkml:trace contextRef="#ctx0" brushRef="#br0" timeOffset="150231.6913">23310 4476 180 0,'0'0'451'16,"0"0"-5"-16,0 0-57 0,0 0-58 0,0 0-47 15,0 0-70-15,0 0-50 0,0 0-46 16,0 0-24-16,0 0-19 0,0 0-22 0,0 0-12 16,0-5-13-16,0 7-9 0,3-2 1 0,-3 1-12 15,1 0-3-15,0 1 3 0,1 2 1 0,0 0 13 16,3 2 12-16,-2 0 3 0,5 2 2 15,-3 0 0-15,3 1-4 0,-1 1-2 0,3 2 0 16,-1 1-6-16,3 1 1 0,1 1 0 0,-1 3-4 16,5-1 4-16,0 3-4 15,4-2-2-15,1 3 0 0,0-1-4 16,1 3-1-16,5 0-5 0,-1-1-3 0,-2 3 2 0,5-2-2 16,-2 1-1-16,1 0 6 0,1 0-6 0,2 1-1 0,0-2 1 15,0 4-3-15,0-1-1 0,2 2 1 0,-2 1 1 16,2 0-3-16,0 0 3 0,2 3 0 0,1-1-4 15,-1 0 4-15,1-1-4 0,-2 1 1 16,1 0-1-16,-2 0-2 0,2-2 2 0,-3 0 0 0,-2 2 1 16,-1-3 1-16,-3 2-1 0,-2-1 0 15,-1 0 0-15,0-1 0 0,-3 0 0 16,1-1 1-16,-1-1-2 0,-1 2 1 16,4 0 1-16,-3 1 0 0,1 3 0 15,-1 0 3-15,0 1-5 0,2-1 0 0,-2 1 0 16,5 2-2-16,-1-2 3 0,1 2 0 15,2 0 1-15,-1-1 0 0,3 1 2 16,1-1-2-16,0 1 1 0,2-1 2 0,1 1-3 0,0 1 4 0,-3-4-4 16,-1-1-1-16,3 0 4 0,-4 0-3 15,1-1-2-15,0 1 4 0,1 0-7 0,-1 2 6 16,0 0 0-16,0 0-2 0,1 2 6 0,-1-2-6 0,0 2-1 0,0-2 2 0,0 1-6 16,0-1 4-1,0 0 1-15,-1 2-1 0,2-1-2 0,0 3 4 0,3 0-3 0,-1 0 1 16,2-3 6-16,-1 0-5 0,1-2 1 15,-3-1-1-15,1-1-7 0,0 0 8 16,-2-1-1-16,4 2-1 16,-1-2 9-16,-3 0-8 0,2-1 0 0,-3-1 1 15,-2 0-7-15,-2-2 3 0,-2 0 0 0,-1-3 0 0,-5 2 3 0,4-2-1 16,-4 2-1-16,-1-2-1 0,0-1 1 16,0-1-1-16,0-2 3 0,-2 1-1 0,-3-3-2 15,1-1 0-15,-1 0 0 0,-3-3-1 0,-2 0 3 16,1-1-1-16,-2-2 2 0,-1-3 2 0,-3-1-3 15,1-2 0-15,-2-2 2 0,0-1-2 16,-1 0 4-16,0 0 1 0,0 0-2 0,0 0 1 0,0 0-2 16,0 2-2-16,0-2 1 15,1 0-1-15,-1 0 0 16,0 1-2-16,2-1 0 0,-2 4-2 0,2 0 2 0,3 2-2 0,0 0 4 16,0 1 0-16,0 0-2 0,1 1 0 15,1-3-1-15,1 2 0 0,1 0 1 0,0-1 0 0,1 2 0 16,1-2 0-16,-2-2 0 15,-3 1 0-15,0-2 2 0,0 1-2 0,-2-2 1 0,0-1 0 16,-1 2-2-16,-1-2 0 16,-1-1-1-16,0 2 2 0,1-2 1 0,-1 0 1 15,-1 0 0-15,0 0-2 0,0 0-1 0,0 0-2 0,0 0 0 0,0-2-6 16,-1 0-4-16,1 0-7 0,0-2-12 0,0-2-8 16,-2 0-16-16,0 0-28 0,-3 0-40 15,-2 1-69-15,-2 1-173 0,0 2-647 16,4 2-685-16</inkml:trace>
  <inkml:trace contextRef="#ctx0" brushRef="#br0" timeOffset="150608.8793">25709 7802 2505 0,'0'0'320'0,"0"0"-203"0,0 0-11 16,0 0-7-16,0 0-12 0,0 0-26 16,0 0-31-16,0 0-10 0,0 0-4 15,0 0 1-15,0 0 3 0,0 0-2 0,0 0 4 16,0 0 1-16,83-16 2 0,-58 20 4 0,2 2-4 0,0-1-1 16,2 1-3-16,-2-1-7 0,2 1 3 15,-1 1-3-15,1 0-2 16,-1-1-1-16,2 1-4 0,-3-1 0 0,-1 0-2 0,-1 1 0 15,0-1 0-15,-3-1 0 16,1 0 1-16,-2-2-3 0,0 0 3 0,-4-1-2 16,3-1-1-16,-1 0 6 0,-3-1-5 15,2 0 0-15,-2 0 0 0,-1 2-5 16,0-2 3-16,-4-3 1 0,4 0-1 0,-2 2 1 0,0-2-8 16,-3 0-7-16,0-1-12 0,2 0-13 0,0-1-12 0,0 0-21 0,-1 1-30 15,0-3-52-15,2 0-89 0,-6-2-254 0,1 2-697 16,-3 1-170-16</inkml:trace>
  <inkml:trace contextRef="#ctx0" brushRef="#br0" timeOffset="151018.8899">26876 6871 2575 0,'0'0'167'0,"0"0"-7"0,0 0-28 0,0 0-12 16,0 0-7-16,0 0-18 0,0 0-14 16,0 0-11-16,0 0-14 0,0 0-18 0,0 0-17 15,0 0-11-15,0 0-6 0,0 0-5 16,-29-61 4-16,27 73-3 0,0 5 3 0,1 5 2 16,-2 3-3-16,-1 6 6 0,1 1 1 0,-2 2 2 15,2 0 4-15,-5 1 0 0,0 1 5 16,-1 2 2-16,-1 1 0 15,-2 4-1-15,-2 2-3 0,1 1-1 0,-4 3-3 16,0-1-1-16,0 3-3 0,-1-2 1 0,-1 0 1 16,1-1-4-16,2-5-2 0,-1 0 0 0,2-3-8 15,-1-7 8-15,3-1-2 0,-2-4 0 16,3-4 6-16,1-1-8 16,1-2 0-16,-1-3 0 0,3-3-9 0,2-2 10 0,1-4-1 0,2-2 2 0,1-2 3 15,1-3-6-15,1 1 0 0,0-3-3 0,0 0 2 16,0 0 0-16,0 0-4 0,0 0-3 15,0 0-15-15,0 0-12 0,2 0-15 0,2 0-24 0,1 0-29 16,3 0-94-16,0 0-299 0,-4 0-1218 0</inkml:trace>
  <inkml:trace contextRef="#ctx0" brushRef="#br0" timeOffset="153163.661">12422 14797 0 0,'0'0'0'0,"0"0"0"0,0 0 0 0,0 0 0 0,0 0 240 0,0 0 8 0,0 0-9 16,0 0-16-16,0 0-19 0,0 0-11 0,0 0-13 15,0 0-16-15,-30-8-17 16,30 8-15-16,0 0-12 0,0 0-9 0,0 0-12 16,0 0-10-16,0 0-13 0,0 0-8 0,0 0-8 15,0 0-6-15,1 2 0 0,-1-2-4 0,0 0 0 16,0 0-3-16,0 0-6 0,0 0-10 15,0 0-11-15,0 0-9 0,0 0-5 0,1 0-3 16,3 0 7-16,1-2 5 0,1-1 4 0,3 0 6 16,6-3 0-16,-1-1 3 0,6-1 0 0,3 0 0 15,-2-2-2-15,4-1-2 16,0-1-4-16,1 0-3 16,4-2 3-16,1 0-1 15,2-3 1-15,4 0 0 0,4-1-3 0,2-2 0 0,2 0 0 16,2-3-2-16,2 2-2 0,3 0-3 0,0-2 0 0,4-1 0 0,-3 2-2 15,6-2 2-15,-1 0-2 0,-1-1 0 0,3-1 2 16,1-1-3-16,0-1 2 0,4-4-3 0,1 2 2 0,0-4 1 16,2 3-2-16,4 1 3 0,1-1-4 0,0 0 0 15,1-1 0-15,-1-2 2 0,5 1 2 0,-5 0-4 16,6-1 0-16,-3 2-1 0,3-2-3 16,2 2 8-16,1-3-5 15,-1 0 2-15,0 2 0 0,1-2-8 0,-1 1 8 0,0-3-3 0,1-1 2 16,-1 0 7-16,2-1-8 15,-1 0 2-15,4 2 0 0,-4-1-8 16,1-2 7-16,-1 1-3 0,0 0 0 0,5 0 4 0,-2 0-1 0,2 0 1 0,-2 1-1 16,2 0 3-1,-2 1-5-15,-1 1-1 0,-3 2 3 0,1 0-9 16,-1 0 6-16,0-1 1 0,-1-1-1 0,2 2 8 0,-2 0-4 16,1-4 0-16,-2 4 0 0,2-2-3 0,1 0 1 0,-1 2-2 15,3-3 0-15,1 2 3 0,2 1 1 16,-2-2 2-16,2 1-2 0,-2-1-1 15,0 2-2-15,-1 1-2 0,-1-2 2 16,2 5-1-16,-3-4 1 0,0 1 1 0,-2 0-3 0,-3-2 2 16,3 2-1-16,-4-3-2 0,4 2 5 0,-2 0-4 15,0 0 0-15,0 2 1 0,2-1-3 0,-2 2 3 16,-1-1 1-16,2 0 2 16,-3-1 1-16,0 3-6 0,-3 0 1 0,3 1-4 0,-4 1 1 15,2 1 4-15,-2-1-2 0,-2 2 3 0,0-1-4 16,-5 0 4-16,2 1-1 0,-2 0-1 0,3-1 3 15,-4-2-3-15,3-1 0 0,-2 2 0 0,3-1 0 16,-1 3 2-16,-1-1 1 0,-2 1 0 0,0-1 1 16,1 1-4-16,-3 0-4 0,3-1-1 15,0 1 1-15,-2-1 2 16,4 3 5-16,-1-4-1 16,3 1-3-16,-1 0-1 0,-2 2-1 0,2-1 1 0,-4 1 4 0,4 0-2 15,-4 1-1-15,4 0-1 0,-3 1-3 0,3 0 3 0,-4 1 4 16,5 0-1-16,-5-1 5 0,3 0-6 0,-4 1-3 15,1-3-1-15,0 1 0 16,-2 1 3-16,0 2 0 0,0 0 1 16,-1 0 0-16,0 0-3 0,0 2 0 0,0-1-1 0,0 0 1 15,0 1 1-15,-1 0 0 0,-1-1 2 16,0 1-3-16,-3 2 1 16,1-2 2-16,-1 2-1 0,3 0 6 0,-1 1-8 0,1-1 0 15,-2 1-2-15,3-1-3 0,-2 2 7 0,-4 1 3 0,3-2 1 0,-3 0 3 16,-1 2-7-16,1 1 0 0,1-2-1 15,-1 1 0-15,3 2 3 0,-3-3 0 0,3 2 0 0,-3 0-2 16,2 0 1-16,-2 0-1 0,-4 1 1 16,-1-1 6-16,-4 2-4 0,3 0-2 15,-5 1-2-15,-1 0-7 16,-2-2 7-16,0 1 4 0,1 0 2 0,-1-2 2 0,-1 1-4 16,3 1-4-16,-1-1-1 0,0 1-3 0,3 0 4 0,-1 2 4 0,-1-1-1 15,0 0 2-15,-2 1-4 0,-2 0-1 16,0 1-1-16,-1 1 6 15,-3-2-3-15,0 3 1 16,-2-1 0-16,-3 0-9 0,-2 0 3 16,-1 0 1-16,-4 0 3 0,0 1 6 0,-1 0-4 0,-1 1-3 0,-2 0-1 0,1-1-4 0,-2 0 6 15,0 0 3-15,0 0 0 0,1 2 6 0,-2-2-10 0,2 2-1 16,3-2-1-16,-3 2-1 16,1 0 5-16,1-1-1 0,-4 1 1 15,0 1-3-15,-4 1-1 0,0-1 3 0,-3 1-1 0,0 0 6 16,-3 0-3-16,0 0-4 0,-2 1-1 0,1-1-4 15,-2 1 7-15,0 0 4 0,-1-1 0 0,0 1 2 16,-2 0-6-16,2 0 1 0,-1 1-2 0,1-1-1 16,-2 0 6-16,1 1-1 0,-1-2 3 15,0 2-2-15,1-1-4 0,-1 1 2 0,0-1-1 16,1 0 1-16,-1 1 2 0,0-1-5 0,0 0 0 16,1 1-3-16,-1-2 3 0,1 0 2 0,-1-1-1 15,0 1 6-15,0 0-13 0,2-1-3 0,-2 1-10 16,0-2-9-16,0 2-4 0,1-1-12 15,-2-1-13-15,1 1-21 0,0-3-26 16,0 2-35-16,0-2-53 0,-3 1-122 16,1 1-447-16,0 0-914 0</inkml:trace>
  <inkml:trace contextRef="#ctx0" brushRef="#br0" timeOffset="153547.9713">25095 9217 218 0,'0'0'759'16,"0"0"-346"-16,0 0 19 0,0 0-53 16,0 0-57-16,0 0-62 0,0 0-65 0,0 0-43 15,-118-57-40-15,118 57-38 0,0 0-32 0,0 0-25 16,0 0-11-16,0 0-3 0,4 3 1 0,0 3 5 16,6 2 2-16,2 2 6 0,3 0 7 15,5 1 10-15,3 0 5 0,3 2 0 0,2 0-4 16,6-1-6-16,-1 0-1 0,4 1-1 0,1 0-1 15,3 2-1-15,2-1-6 0,-1 0-5 16,1 1-3-16,-3-1-4 0,0 1 1 0,-1-2-1 16,-4 2 2-16,2-1-3 0,-6-1-1 0,-2-1-3 15,-4-1-2-15,2 1 0 0,-5-1 2 16,0 0 0-16,-2-2 1 0,0 1-4 16,-2-2 2-16,-4-1 1 0,-1 0 0 0,-1-2 6 15,-2 2-5-15,0-3-1 0,-3 0 0 0,2-1-6 0,-2 0 5 0,-2 1 1 16,0-1-3-16,-1 0-3 0,0 0-13 15,-2-1-13-15,0 2-18 16,1-2-22-16,1 2-30 0,-1-2-50 0,1 0-94 16,0 0-290-16,-2-2-986 15</inkml:trace>
  <inkml:trace contextRef="#ctx0" brushRef="#br0" timeOffset="153928.652">25980 9486 1895 0,'0'0'311'0,"0"0"-62"0,0 0-24 0,0 0-46 15,0 0-46-15,0 0-33 0,0 0-23 16,0 0-18-16,0 0-14 0,0 0-17 0,0 0-4 16,0 0-2-16,0 0 4 0,-52 51 0 0,50-40 2 15,-3 3 2-15,-1 4 1 0,1 3 1 16,-5 0 2-16,-2 5-3 0,-2 2-1 0,-5 6-4 15,-5 1-6-15,-3 3-2 0,-3 7-5 0,-4 1 0 16,0-1-1 0,-1 1 1-16,-3 0-5 0,2-5 1 15,2-3-2-15,4-2-5 0,5-4 10 16,3-6 0-16,6-4 3 16,1-3 7-16,3-4-7 0,1 1 1 0,0-5-4 0,6 0-5 0,-1-3-1 0,2-2-4 0,-1-2 1 15,4-2 1-15,0 0-4 0,1-1 7 16,0 1-2-16,0-2 0 0,0 0 1 15,0 0-3-15,0 0-1 0,0 0-2 16,0 0 5-16,0 0-2 0,0 0 4 16,0 0 2-16,0 0-3 0,0 0 3 0,0 0-5 0,0 0-6 0,0-2 1 0,0 2-20 0,0-1-17 15,0 0-33-15,0 1-59 0,0 0-66 16,0 0-268-16,1 0-1216 0</inkml:trace>
  <inkml:trace contextRef="#ctx0" brushRef="#br0" timeOffset="156809.4774">26538 9260 319 0,'0'0'674'0,"0"0"-221"0,0 0-104 0,0 0-6 0,0 0-52 0,0 0-74 15,0 0-83-15,0 0-46 0,0 0-25 16,0 0-13-16,0 0-12 0,0 0-3 0,34-11-4 0,-18 7-3 15,4 1 3-15,3-1-3 16,-1-2 2-16,6 3-4 0,0-4-1 0,3 2-1 16,2-1-5-16,-1 1 1 0,1-1-7 15,-1 0-1-15,0 2-3 0,-4-2-5 0,-2 1 3 16,-3 1 2 15,1 0-1-31,-5 1 1 0,-2-1-3 0,-2 1-3 16,-3 2 0-16,-1-3 3 0,-4 3 1 0,-1-1 4 0,-1 1 0 0,-2 0 2 0,-2 0 1 15,-1 1-1-15,0 0-1 0,0 0 0 16,0 0 0-16,0 0-5 0,0 0-2 0,0-1-5 0,0 1-6 16,0 0-11-16,0 0-19 0,-3 0-28 0,0 0-34 0,-2 0-45 0,-5 3-77 0,0 1-197 15,1-2-543-15,2 1-601 16</inkml:trace>
  <inkml:trace contextRef="#ctx0" brushRef="#br0" timeOffset="157518.6865">26653 9247 1098 0,'0'0'355'0,"0"0"-53"0,0 0-47 0,0 0 10 0,0 0-28 16,0 0-54-16,0 0-73 0,0 0-46 16,0 0-25-16,0 0-8 0,0 0 5 0,0 0 6 15,0 0 2-15,0 0 0 0,-2 54-5 0,2-41-3 16,-4 2-2-16,0 0-7 0,2 2-2 15,-3 2-2-15,-2-1-3 0,-1 2-4 0,2 0-5 16,-1-2-2-16,0-2-4 16,1-1 5-16,1-3-5 0,-2-1 0 0,4-3 1 0,-1-1-5 15,0-3 5-15,3 1-1 0,0-1 1 16,1-3 1-16,0 0-1 0,0-1 1 0,0 0 5 16,0 0 6-16,0 0 6 0,0 0 8 0,0 0 1 15,0 0-1-15,0 0-5 0,1-2-9 0,1-3-8 0,3 0-4 16,2-2-6-16,-1 0 2 0,5-1-2 15,-1 1-1-15,1 1 2 0,5-1-1 16,1-1 0-16,-1 1 2 0,4 1-2 0,-3-1-1 16,4 4 1-16,0-2-2 0,1 1 1 15,-1 2 2 1,1 0 1-16,-2 2 0 0,1 0-2 16,-2 0-1-16,-2 3-4 0,0 3 3 0,-2 0 1 15,-3 0 3-15,2 3-1 0,-1 0-4 0,-1 0 3 16,-2 1-3-16,1 1 2 0,-3 0 4 0,-1 1-6 0,-1-1 2 0,0 2 0 0,-1 0-4 0,-1-1 6 15,-3 1 0-15,0 1 2 0,-1-3 2 0,2 1-5 16,-2-1-1-16,-2 2-1 0,-1-2 2 16,-1-1-1-16,-3 0 4 0,0-1 2 0,1 1-2 0,-3-1 3 15,-1 0-3-15,2 0 1 0,-4-1 5 0,0 0-7 16,1-1 5-16,-1 0-1 16,-2-1-1-16,-1 0 5 0,-3 0-3 0,0-1 0 15,0 0-2-15,-2-1-1 0,3 1 0 0,-3-1-2 16,3-2 0-16,1 1 3 0,0-2 0 0,4 1 0 15,0 1-3-15,0-2 0 0,2 0 0 0,1 0 0 0,1 1 6 16,0-1-2-16,2-1 4 16,0 1 1-16,2-1-5 0,-3 0 3 0,4 0-4 15,-1 0-3-15,2 1 5 16,1-1-8-16,-1 0 2 0,1 1 0 0,0-1-4 0,0 0 7 0,1 0-1 16,0 0 0-16,0 0 3 0,0 0-5 15,0 0 2-15,0 0 3 0,0 0-2 0,0 0 1 16,0 0 3-16,0 0-1 0,0 0-4 15,0 0 6-15,0 0-11 0,0 0-12 0,0-1-14 16,2 1-42-16,2-1-57 0,3 1-122 0,0 0-684 16,-3 0-853-16</inkml:trace>
  <inkml:trace contextRef="#ctx0" brushRef="#br0" timeOffset="232821.1885">2609 4331 0 0,'0'0'0'0,"0"0"0"0,0 0 0 0,0 0 325 16,0 0 47-16,0 0-54 0,0 0-51 15,0 0-44-15,0 0-39 0,0 0-23 0,0 0-12 16,0 0-12-16,1-31-12 0,-1 30-14 0,0 0-9 16,0 1-15-16,0 0-7 0,0 0-3 15,0 0-11-15,0 0-4 0,0 0-6 0,0 0-8 16,0 0-6-16,0 0-10 0,0 0-6 0,0 0-9 16,0 1-7-16,0 0-4 0,0 1-5 15,0-2-2-15,0 3 3 0,0 0 2 0,0 2 5 16,0 1 3-16,-1 3-1 0,-2 0-2 0,3 0 1 15,-1 1 0-15,0 1 3 0,0-1-1 0,-1 2-1 16,4-1 1-16,-4 3-1 0,2-1 1 16,-2-1 0-16,2 4 0 0,0-3 0 0,0 3-2 15,0-2 0-15,0 1-1 0,0 1-2 0,0-1 1 16,0 1-3-16,0 0-1 0,5 1 0 0,-3 0 0 16,2-1 1-16,-1 0 3 0,0-1 0 15,0-1 1-15,0-1 2 0,0 0 0 0,-2 1 0 0,0 0-1 16,2 0 0-16,2-1 1 0,-4 1 0 15,0 1-1-15,2 1-1 0,0-3 0 16,-2 1-2-16,1 2 1 0,-1-2-2 0,2 0-1 0,0 2 1 16,0 0-1-16,-2 0 1 0,2-1 2 15,0 0-2-15,0 1 2 0,-2-1-4 16,2 1 3-16,-2-1-1 0,2 0-6 0,-1-2 7 16,-1 1-3-16,-1-2 2 0,1 1 5 15,2-2-7-15,0 0-2 0,-2-1 0 16,1 0-1-16,-2 1 2 0,3-2 0 15,-2 1-1-15,2-2-1 0,0 1 2 0,-2-2-1 0,-1 0 3 16,2 0 0-16,-1-1-3 0,0 1 0 0,1-1-2 0,-1-2-4 16,0 1 6-16,-1-1 0 0,0 1 1 15,1-2 6-15,-1 1-8 0,0 1 1 16,1-2 0 0,-1 1-2-16,0-1 3 0,0 1-1 0,0-2 1 15,0 0 2-15,0 1-2 0,0 0-2 0,0-1 1 0,0 1 1 0,0 0-1 16,0-1 0-16,0 0 0 0,0 1-5 0,0-1 4 0,0-1 1 15,0 0-1-15,0-1 5 0,0 1-4 0,0-1-4 16,0 0-1-16,0 0-4 0,0 0-4 0,0 1-7 16,-1-1-11-16,0 0-20 15,-1 0-19-15,-1 0-39 16,0 0-63-16,-1-2-143 0,1 0-440 16,0 1-873-16</inkml:trace>
  <inkml:trace contextRef="#ctx0" brushRef="#br0" timeOffset="233468.2527">2444 5073 1666 0,'0'0'373'0,"0"0"-81"15,0 0-69-15,0 0-33 0,0 0-35 0,0 0-39 16,0 0-38-16,0 0-26 0,0 0-22 0,0 0-9 16,0 0-3-16,0 0-7 0,0 0-4 15,2-3-3-15,-1 3-4 16,3 4 9-16,-1 1 4 0,1 0 4 0,1 3 4 0,1 0-4 0,-1 2 1 16,4 1 3-16,-2 2-1 0,-2 1 2 15,3-1-3-15,0 2-3 16,0 1-3-16,-2 0-1 0,3 1-4 0,0-1-2 15,-1 0 3-15,-3-2-3 0,3 0 0 16,-3-1 1-16,2-1-5 0,-1-2 3 16,-2-2-1-16,-1 0 0 0,2-1 3 0,-3-2-5 15,5-1 2-15,-4-1-1 16,1 1-1-16,2-3 3 0,-2 0 1 0,1-1 2 0,0 0 3 16,2 0 4-16,0-3 5 0,2-3-1 0,4-2 1 15,-1-2-4-15,4-3-6 0,1-1 0 0,3-2-5 0,-3 0 1 0,4-1 0 0,-1 0-1 16,0-3 2-16,1 2-4 0,0-1 0 0,-2 1 1 15,1 0-4-15,-3 4 3 0,-3-2-1 0,3 1 0 16,-4 3 4-16,-3 2-2 16,0-1 1-16,-1 3 0 0,-1 0 0 15,-2 1-4-15,0 0 1 0,-1 1 1 0,-1 2-2 0,-1-1 4 0,0 3-2 16,-2-1 0-16,2 1 0 0,-2 1-1 0,-1 0-1 16,1 1 0-16,-1 0-4 0,0 0 4 15,0 0-1-15,0 0 0 0,0 0 4 0,0 0-4 16,0 0 1-16,0 0-2 15,0 0-1-15,0 0 1 0,0 0-2 16,0 0 1-16,0 0-1 0,-1 0 1 0,1 0 0 0,0 0 0 16,0 0 1-16,-1 0-7 0,1 0-6 0,0 0-7 0,0 0-13 15,-1 0-7-15,1 0-14 16,0 0-16-16,-2 0-16 16,2 2-56-16,-1 2-108 15,-1-2-375-15,2-1-1013 0</inkml:trace>
  <inkml:trace contextRef="#ctx0" brushRef="#br0" timeOffset="238344.7879">4020 4436 0 0,'0'0'0'0,"0"0"0"16,0 0 146-16,0 0 290 0,0 0-49 0,0 0-75 0,0 0-84 15,0 0-45-15,0 0-23 0,0 0 2 16,0 0-8-16,0 0-19 0,11-46-15 0,-11 46-28 16,0 0-24-16,0 0-19 0,0 0-15 15,0 0-1-15,0 0 6 0,0 0 4 0,0 0 5 0,0 0-3 16,0 1-4-16,0-1-7 16,0 1-2-16,0-1-5 0,0 1-5 0,0 2-1 15,0-1-2-15,-1 2 6 0,1 1 4 0,-2 2-3 0,0 0 0 16,1 1-8-16,2 0-2 0,-2 3 4 0,-1-1-5 15,1 1 1-15,0 2-2 16,1 1-3-16,-1 0 0 16,1 0 0-16,0 1-2 15,0 2-2-15,0 1 2 0,0-1 0 0,0 1-2 16,0-1 5-16,0-1-2 0,0 0-1 0,0 0 1 0,1 1-6 0,-1-2 7 16,-1 2 0-16,1-1 0 0,-3 0 4 0,2-1-4 15,0 1-2-15,1 0 0 0,0 0-6 0,0 1 4 0,0 0 0 16,0-1-1-16,0 2 2 0,0-2-3 15,0 2 0-15,1 2-1 0,-1-1 0 0,0-1 1 0,0-1-1 16,1 0 2-16,2 0-2 0,-3 0-3 16,2-1 2-1,-1 2 0-15,2-4 0 0,-1 3 2 0,0 0 1 0,-1-2 0 16,0-1 0-16,1 1-3 0,-1-1 2 0,0 0-2 0,0 1 2 0,0-1 0 16,-1 1 0-16,2 0 0 0,0 0-1 0,0-1 2 15,-1 2-2-15,0-2 1 0,0 1 1 0,1 0-1 16,-2-1 1-16,2 2-2 0,-2-2 1 0,0 0-1 15,1 1 0-15,-1-3-1 0,1 3 3 0,1-2-4 16,-2-1 2-16,1 1-1 0,-1-2-1 16,0-1 0-16,1 1 0 0,-1-1 0 15,0-1-1-15,0 1 2 0,0-4 0 0,0 1-1 0,0 0 2 16,0-1-1-16,1-1 1 0,-1 0-1 16,0 1-3-16,0-2 3 0,0-1-1 0,0 0 1 15,0-1 3-15,0 1-4 0,0-2-1 0,0 1 1 0,0-1-3 16,0 1 4-16,0-1-1 15,0-1 0-15,0 0 2 0,0 1-4 16,0-1-1-16,0 0-3 0,0 0-4 0,0 0-6 16,0 0-10-16,0 0-9 0,0 0-17 15,-2 0-21-15,-1 0-40 16,-1-1-80-16,0-2-199 0,-1 2-576 16,3 1-697-16</inkml:trace>
  <inkml:trace contextRef="#ctx0" brushRef="#br0" timeOffset="239081.0706">3796 5492 1028 0,'0'0'473'0,"0"0"-164"0,0 0-74 0,0 0-2 0,0 0-29 15,0 0-47-15,0 0-46 0,0 0-30 16,0 0-29-16,0 0-5 0,0 0-3 0,0 0 3 16,0 0 4-16,0 0-5 0,-4-4-4 0,5 4-6 15,-1 0-9-15,0 0-3 0,0 0-5 0,1 0-3 16,1 0 1-16,-1 3 5 0,4-2 1 16,-2 3 1-16,3 0 0 0,-2 2-9 0,0 0-1 15,3 2-1-15,-4-1-5 0,5 2 3 16,-2 1 2-16,-1-2-4 0,1 2 6 15,-1 0-7-15,2 1-1 0,-1 1 0 16,-1-3-6 0,0 2 5-16,-2-1 0 0,1 1-2 0,0-2 0 0,1 0 1 0,-2-1-2 0,1-1 0 15,0 0 5-15,-1 0-7 16,0-1 3-16,0-2 0 16,-1 1-7-16,1-2 6 0,-1-1-1 0,-1 2 0 0,-1-3 6 15,4 2-5-15,-3-1 0 0,2-1 0 0,-2 0-4 0,2-1 5 16,-2 0 2-16,1 1 1 0,2-1 4 15,0 2-3-15,1-2 0 0,1 0 0 0,0 0 0 0,1-2 0 0,0-1 1 16,2-2 0-16,3-1-3 0,-1 0 1 0,5-4-1 16,-2 1-1-16,4-3 2 15,0 1-5-15,1-2 2 0,1 1 0 0,0-1-9 0,0-1 10 16,0 1-3-16,-3 0 0 0,2-2 10 0,-3 1-8 0,0 0 0 16,2-1 1-16,-2 0-5 0,0 1 5 15,0 0 0-15,-1-2-2 0,1 3 5 0,-3-1-5 0,0 3 1 16,-3-1 1-16,-1 3 3 0,0 0-2 15,-3 2 1-15,-1 2 2 16,0 1-10-16,-2-1 8 0,-1 1 0 16,2 2 0-16,-3 0 6 0,0-1-7 0,-1 2 1 0,1 1-1 0,-1 0-6 0,0 0 5 15,0 0 2-15,0 0-4 16,0 0 5-16,0 0-5 0,0 0-3 0,0 0 1 0,0 0-1 16,0 0 1-16,0 0-1 0,0 0 1 0,0 0-2 15,0 0 1-15,0 0 2 0,0 0-2 16,0 0 7-16,0 0-8 0,0 0 0 0,0 0-1 15,-1 0-9-15,1 0 6 0,0 0-4 0,0 0-4 16,0 0 1-16,0 0-8 0,0 0-2 0,0 0-2 16,-1 0-11-1,1-1-3-15,0 1-15 0,-1 0-25 16,-2-1-36 0,2 0-68-16,0 1-159 0,0-2-569 15,1 2-759-15</inkml:trace>
  <inkml:trace contextRef="#ctx0" brushRef="#br0" timeOffset="241554.6742">1702 3446 763 0,'0'0'658'16,"0"0"-247"-16,0 0-101 0,0 0-31 15,0 0-46-15,0 0-47 0,0 0-43 0,0 0-29 16,0 0-22-16,0 0-12 0,0 0-14 0,0 0-13 16,8-30-14-16,-8 30-11 0,0 0-11 15,0 0-6-15,0 3-6 0,0-1-1 0,0 5-2 16,0 2 3-16,0 3 4 0,0 7 2 16,1 2 5-16,-1 2-1 0,0 2-4 15,0 2 1-15,0 4-2 0,0 1 1 16,-1 2 2-16,-2 1-1 0,-1-3-3 15,2 1 0-15,2-4-5 0,1-1-1 16,-1-3-1-16,3-1-2 16,3-2 0-16,-4-4 2 0,5-1-1 0,-4-3 0 0,6-4 5 15,0-1-5-15,1-2 3 16,1 0 5-16,8-4 2 0,0-3 5 0,4 0 1 0,5-1-3 0,2-8 3 0,1 0-4 0,0-4-1 16,1 0-1-16,-1-3-2 0,-3 2-4 0,-3 1 1 0,0-1-2 15,-4 0-3-15,-2 2 4 0,-5 1-3 16,1 1 4-16,-5 2 1 0,-4 0 0 0,2 2 1 0,-6-1 1 15,0 2-5-15,2-1 2 0,-3 0-5 0,-1-1-3 0,0-1-5 16,0 1-9-16,0-1-11 16,-1 0-14-16,-4-1-16 0,3-1-33 0,-3 0-42 15,-1-3-70-15,1-1-207 0,2 3-740 16,1 3-550-16</inkml:trace>
  <inkml:trace contextRef="#ctx0" brushRef="#br0" timeOffset="241897.1858">1691 3332 2238 0,'0'0'255'0,"0"0"-15"0,0 0-42 0,0 0-14 16,0 0-35-16,0 0-42 0,0 0-43 0,0 0-25 15,0 0-20-15,0 0-8 0,0 0-2 0,0 0 0 16,0 0 1-16,0 0-2 0,112-97 0 0,-82 86-2 15,1-1 2-15,-3 1-2 0,-2 1 0 16,-1 1-1-16,-3 1-3 0,-3 3 0 0,0-1 1 16,-3 1-2-16,1 0 1 15,-6 3 0-15,1 0-1 0,-2-1 2 0,-2 3-2 0,1 0-2 16,-6 0-4-16,2 0-9 0,-3 0-9 0,-1 2-10 16,-1 1-13-16,0 3-17 0,0 1-20 0,0 2-35 15,-6 2-75-15,-1 1-218 0,-1-3-631 16,0-2-522-16</inkml:trace>
  <inkml:trace contextRef="#ctx0" brushRef="#br0" timeOffset="242124.6647">1618 3669 2345 0,'0'0'270'0,"0"0"-62"0,0 0-23 0,0 0-15 16,0 0-38-16,0 0-48 0,0 0-36 0,0 0-18 15,0 0-10-15,0 0 4 0,0 0-3 16,0 0-4-16,136-87-1 0,-116 79-6 0,0 0 0 0,-1 1-4 16,2-1 0-16,-4 2-1 0,0 0-2 15,-1 1 4-15,3-1-6 0,-3 0 1 16,4 1 0-16,-2 1-5 0,1-1 7 0,0-1-3 0,-2 0 1 16,1 2-6-16,-2 0-21 0,-1 0-24 0,1-2-38 15,-1 2-58-15,-1-1-114 0,-3 0-343 16,-2 2-1012-16</inkml:trace>
  <inkml:trace contextRef="#ctx0" brushRef="#br0" timeOffset="242529.3571">2412 3134 1802 0,'0'0'448'0,"0"0"-199"0,0 0-42 0,0 0-20 0,0 0-48 0,0 0-32 15,0 0-41-15,0 0-22 0,0 0-12 0,0 0-8 16,0 0 2-16,0 0-5 0,-125 67-5 0,118-56 0 16,1 1-6-16,3 1 1 0,2-1 0 0,1 0-7 15,0-1 1-15,1-1-1 0,6 1-2 16,1 1 3-16,3-1 3 0,1-2 0 0,0 3 2 16,7-3 4-16,-1 2-7 0,0-1 2 15,3 0 0-15,2 2-9 0,-3-1 6 16,1 1 0-16,-1-3-3 0,0 0 9 0,-2 0-10 15,0 0 1-15,0-2-1 0,0 0-6 0,-3 0 8 16,1-1-1-16,-4 0-1 0,-2-2 1 0,1 0 0 16,-5 2-2-16,-3 0-1 0,-2-1 2 0,1 0-3 15,-2-2 1-15,0 0 2 0,-2 2 0 16,-4 1 8-16,-1 1 2 16,-7 0 6-16,-1 0 0 0,-4 3-4 0,-2-2-1 15,0 1-5-15,-2-1-3 0,-4 1 1 16,4-1-1-16,-4-2 0 0,6 0 1 0,-1-2-2 0,2 0 0 15,2-2-4-15,6-1-6 0,3-1-9 0,5 0-17 0,1 0-25 0,1 0-47 16,2-5-132-16,0 2-666 16,0 0-844-16</inkml:trace>
  <inkml:trace contextRef="#ctx0" brushRef="#br0" timeOffset="243109.1013">3622 3262 1843 0,'0'0'325'0,"0"0"-37"0,0 0-54 0,0 0-22 0,0 0-50 0,0 0-53 0,0 0-43 15,0 0-34-15,0 0-21 0,0 0-2 16,0 0 1-16,0 0 11 0,0 0 12 0,0 0 3 0,-22 78 2 16,14-51-1-16,1 0-6 0,0 2-2 0,-1 1-6 15,-1 1-4-15,2-1-5 0,2 0-4 16,0-1-2-16,3-4-4 0,2-2-1 15,0-2 0-15,1-2 0 0,8-1-1 0,0-4 0 16,4-1 0-16,4-2 3 16,0-5 1-16,4 0 2 0,4-5 2 15,2 0-1 1,4-3 1-16,3-6-5 16,-1-2-6-16,3-3-8 0,0 0-10 0,-4-2-15 15,1 0-17-15,-3-3-23 0,-1-1-28 0,-5 1-41 0,-2-1-66 16,-5-1-168-16,-6 5-535 0,-3 6-708 0</inkml:trace>
  <inkml:trace contextRef="#ctx0" brushRef="#br0" timeOffset="243372.9848">3669 3164 1163 0,'0'0'676'15,"0"0"-290"-15,0 0-102 0,0 0-44 0,0 0-61 16,0 0-51-16,0 0-48 0,0 0-30 15,0 0-22-15,0 0-4 0,0 0-3 0,0 0-2 16,0 0-4-16,131-125-3 0,-107 116-2 0,1-2-3 16,-1 3-2-16,-2 2-1 0,-1 1-3 15,-2 4 1-15,-1 0-2 0,-2 1-2 0,-1 0-5 16,0 0-20-16,-3 0-35 0,-1 3-63 0,-2 3-104 16,-3 3-227-16,-2-4-560 0,-3 0-394 0</inkml:trace>
  <inkml:trace contextRef="#ctx0" brushRef="#br0" timeOffset="243614.6076">3605 3476 2088 0,'0'0'246'0,"0"0"-97"0,0 0-29 0,0 0 4 0,0 0 2 0,0 0-5 0,0 0-28 16,0 0-20-16,0 0-24 0,0 0-17 15,0 0-11-15,127-28-6 0,-97 20-2 0,-1-1-4 16,4 0-22-16,0-2-41 0,0-1-72 0,3 0-145 16,-12 3-379-16,-5 4-963 0</inkml:trace>
  <inkml:trace contextRef="#ctx0" brushRef="#br0" timeOffset="243870.2587">4306 3086 2645 0,'0'0'253'0,"0"0"-82"15,0 0-31-15,0 0-17 0,0 0-24 0,0 0-19 16,0 0-28-16,0 0-22 0,0 0-18 0,0 0-6 0,0 0-4 16,0 0 1-16,0 0 3 0,0 0 2 15,6 34 2-15,-3-19 3 0,3 1-1 16,-3 3 1-16,3-1 1 0,-2 3-1 0,-3 0 1 15,1 2-1-15,1-1-2 0,-2 4-2 0,-1 0 1 0,0 1-3 16,0 1 0-16,0 1 0 0,-1-1-3 16,-2-4 2-16,1-2-3 0,2-2 1 0,-1-6 2 15,-1 1-2-15,1-5-1 0,1-3-3 0,-1 1-2 16,1-3 0-16,0-1 1 0,0-2-5 16,0 1-3-16,0-3-12 0,0 0-14 15,0 0-9-15,0 0-15 0,0 0-12 0,0-2-22 16,0-1-59-16,0-3-122 0,1 1-422 0,-1 2-972 15</inkml:trace>
  <inkml:trace contextRef="#ctx0" brushRef="#br0" timeOffset="244348.4012">4366 3020 0 0,'0'0'313'0,"0"0"0"16,0 0 1-16,0 0-24 0,0 0-44 0,0 0-50 0,0 0-30 16,0 0-25-16,0 0-6 0,0 0 4 15,0 0-8-15,0 0-3 0,0 0-10 0,-12-2-11 16,12 2-4-16,0 0-12 0,0 0-9 0,0 0-6 15,0 0-9-15,0 0-6 0,0 0-10 16,1 0-11-16,0 0-8 0,0 0-10 0,3-1-6 16,0-3-5-16,1 1-1 0,1-2-4 0,3 0-4 15,3 0 0-15,2 0-9 0,-1 0 7 16,0 1 3-16,2-1 0 0,-1 1 8 16,-2 1-7-16,2-2-2 0,-3 0 0 15,1 1-6-15,0 0 6 0,-2 1 1 0,1 0 0 0,-2 0 0 16,-1 0-2-16,1 2-1 0,-4 0 0 15,0 0 3-15,-1 1-1 0,-3 0 0 0,0 0-2 16,-1 0-4-16,0 0 4 0,0 0 0 0,0 0 2 16,0 0 7-16,0 0-8 0,0 0-1 0,0 0-2 15,0 0-11-15,0 0 0 0,0 0-11 0,0 0-6 16,0 1-17-16,0 3-34 0,0 0-49 0,0 2-108 16,0 1-251-16,-1-2-569 0,0-2-267 15</inkml:trace>
  <inkml:trace contextRef="#ctx0" brushRef="#br0" timeOffset="244737.5596">4342 3291 955 0,'0'0'836'0,"0"0"-682"0,0 0-24 16,0 0 45-16,0 0 35 0,0 0-23 0,0 0-53 15,0 0-38-15,0 0-28 0,0 0 3 0,0 0 1 16,0 0-13-16,0 0-11 0,0 0-9 0,90 0-9 16,-70-5-7-16,-1 0-6 0,-1 1-6 15,1-2-3-15,-2 2 0 0,0 0-3 0,0-2 1 16,2 2 0-16,-4-3-1 0,2 4 0 0,-2-2-1 16,0 1 0-16,-4 0-2 0,0 0 3 0,-2 3 4 15,-3-1-5-15,-2-1 2 0,0 2-1 16,-3 1-3-16,0 0 9 15,-1 0 4-15,0 0 2 0,0 0 4 0,0 0-2 0,0 0-3 16,0 0-1-16,0 0-3 0,0 0-2 0,0 0-3 16,0 0-3-16,0 0-5 0,0 0 3 0,0 0-1 15,0 0-1 1,0 0-4-16,0 0-11 0,0-1-20 0,0 1-26 0,0-1-60 16,0-2-143-16,0 2-658 0,0 0-790 0</inkml:trace>
  <inkml:trace contextRef="#ctx0" brushRef="#br0" timeOffset="264626.1579">2678 6212 0 0,'0'0'0'0,"0"0"100"16,0 0 315-16,0 0-8 0,0 0-46 16,0 0-65-16,0 0-62 0,0 0-41 0,0 0-33 15,0 0-22-15,0 0-14 0,0 0-16 0,-1-24-12 16,1 22-12-16,-1 2-14 0,1-1-10 16,-1 0-4-16,0 0-5 0,0-1-2 0,-1 0 1 15,1 1-10-15,-1 0-2 0,1 1-4 0,0 0-10 16,0-2 3-16,-2 2-7 0,0 0-4 0,0 0 3 15,0 0-9-15,-1 0 0 0,0 0-3 16,-1 0-4-16,-1 0 2 0,-2 0-2 0,2 0 2 16,0 3-1-16,-2-2 0 0,1 2 2 15,1-1-1-15,-1 0 6 0,3 1-4 0,-2 0 1 0,-1 0 0 16,2 0-4-16,-3 1 7 0,4-1-1 16,-3 2-1-16,4-2 5 15,-5 2-9-15,4-1-3 0,-2 2 0 0,-2 0-5 0,4 1 5 16,-4-1 2-16,4 1-2 0,-2 2 1 0,3-1-2 0,-3 1 0 15,3 2 0-15,-3 0 2 16,2 0-1-16,1 1 0 0,-2-1-1 0,1 1 1 0,-2 0 0 16,2 2 1-16,-3 0-1 0,3 1 4 0,-2-1-6 15,3 1 0-15,-3-1 2 0,4-1-9 16,0-1 8-16,-2 0 1 0,1-2-2 16,2 1 4-16,0-1-3 0,0-1-1 0,1 1 0 0,0-1-1 15,0 1 1-15,0-2 1 0,2 0 1 0,-1 1-1 0,5-1 1 16,-2 0-1-16,0 1 0 0,1-1 2 15,-1 0-1-15,2 1 0 0,3-1-1 0,-5 0 0 16,3 1 1-16,-2-2 1 16,1-1 2-16,4 2 1 15,-1-2-2-15,0 1 0 0,2-1 1 0,1-2 0 0,-2 0 1 0,2 2 1 16,0-2-1-16,1 0 0 0,0-2 1 0,-1 2 3 0,4-3-2 16,-3 1 2-16,2-2-2 0,-1 0-3 0,-1 0 1 15,0 0-3-15,1 0 3 0,-1 0 1 16,-2-2-1-16,2 2 1 0,1-4-3 0,-1 2 0 15,-2-2 1-15,2 1-1 0,1-1 2 0,-2-1-1 16,2-1 1-16,1 1 1 0,-2-1 1 16,1 0-3-16,-2-2 2 0,1 2-1 15,-2 0-1-15,0-2 2 0,-1 1 0 16,-1 1-3-16,1-1 3 0,0 0 0 16,-3 0 1-16,0 0 3 0,-1-1-3 0,2 0 1 15,-4 2-1-15,3-2-1 0,-4-1 3 0,1 1 0 0,1 0 0 0,-1-2 1 16,-2 2-2-16,2 0-3 0,-3 2 3 0,0-3-2 0,1 2-1 15,-1 0 2-15,1 0-3 0,-2 1 3 16,0-1 0-16,0 0 1 16,0-1-1-16,0 0 3 0,0 0-4 0,0-2 0 0,0 1 1 0,0 0-4 15,-5 1 5-15,4-2-1 16,-2 3-2-16,0-1 4 0,-1-2-6 0,2 2 0 0,-2 1 0 16,0 0-5-16,1 1 3 0,-4-1 1 0,4-1-2 15,-3 1 3-15,1-1-2 0,-2 1-2 16,1-1 2-16,1-1-1 0,-3 4-1 15,1-4 1-15,1 2 0 0,-2 0-3 0,4 1 3 0,-5-1 0 0,1 1 1 16,4 1 4-16,-3 0-4 0,-1 1-1 16,1 0 0-16,-1-1-4 0,0 0 4 15,0 2 0-15,-2-1 0 0,3 0 0 0,-3 1 1 16,2 1-2-16,-2 0-1 0,0 0-1 0,-3 1 0 16,2 0 0-16,-1 0 0 0,-1 1 0 0,-4 0 2 15,3 0-1-15,-3-2-2 0,-4 2 3 0,1 0-16 16,0 0-14-16,-1 3-26 0,1-1-46 15,3 3-91-15,3-2-387 0,5 0-1167 0</inkml:trace>
  <inkml:trace contextRef="#ctx0" brushRef="#br0" timeOffset="274230.0341">3598 6195 0 0,'0'0'190'0,"0"0"208"0,0 0-17 15,0 0-44-15,0 0-47 0,0 0-56 0,0 0-50 16,0 0-38-16,0 0-23 0,0 0-14 16,0 0-13-16,0 0-8 0,-4-18-11 0,2 15-5 15,2 2-7-15,0-1-5 0,0 1-3 0,0-1-3 16,0 1-5-16,0 0-5 0,0-1-1 16,0-1-3-16,0 2-2 0,0-1-2 0,0-1-2 15,2 1-6-15,-1-1 0 0,0 3-5 16,1-3-3-16,0 1-4 0,1 0-3 0,-2-2-2 0,1 3 0 15,3-3-2-15,-1-1-1 0,2 0 0 16,2 1-1-16,-1-1 1 0,2-1 1 0,2 1-2 16,0-1 4-16,4 0 1 0,-4-1 2 0,1 1 2 15,1 2-4-15,-1-1-2 0,1 1-3 0,-2 1-4 16,1-1-2-16,0 2 0 0,2-1-4 16,-1 3 3-16,-3 0 1 0,4 0 0 0,0 0 2 15,-2 4-4-15,1 2 1 0,1-2 0 16,-3 1-1-16,1 1 1 0,-2 1 1 15,0 0-2-15,0 2 1 0,-2 0 1 0,-2-2-1 0,4 4 0 16,-5-2 1-16,0 3-2 0,-1-2 1 16,-1 2 0-16,-2-1 0 0,1-1 3 15,-1 2-1-15,-1 0 0 0,0 0 2 0,1 1-4 0,-1 1 3 16,-4 1 1-16,1 0 0 0,-5 1 1 16,1 0 0-16,-3 2 0 0,0 0-1 0,-3 2 0 15,3 0-1-15,-3-1 0 0,-3 1 4 0,3-1-5 16,-2-1 4-16,3-2-1 0,-4 0-4 0,3 0 7 15,2-1-5-15,0-1-1 0,-1-1 3 0,4-2-6 16,-3 1 4-16,0-4-1 16,4 1 0-16,-1 1 2 0,0-3-2 15,2-1 0-15,1 0 0 0,1-2-1 0,1-2 1 16,-1-1 0-16,2 1-2 0,2-1-2 0,0 0 3 16,0-1-1-16,0 0 1 0,0 0 4 0,0 0-6 15,0 0 1-15,0 0-2 0,0 0-6 0,5 0 8 0,-1 2 1 16,3-1 0-16,1 1 7 0,4-1-3 15,3 0-1-15,3-1 2 0,3 1-1 0,5-1 1 0,2 0 3 16,1 0-1-16,3 1-1 0,1-1 4 0,-1 0 0 16,1-2-1-16,2 0 4 15,-2-1-6-15,1 0 1 0,-1 0-2 16,-3 0-7-16,-2-2 6 0,-2 1 0 16,-2 0-1-16,-3-1 6 0,-2 3-3 15,-3-2-3-15,-4 2 1 0,-1-1-2 16,-3 1 2-16,-3 0 3 0,-3 2 0 15,0 0 6-15,-2 0-1 0,0 0 2 0,0 0 0 0,0 0 3 0,0 0-6 0,0 0-1 0,0 0-2 16,0 0-14-16,-2 0 10 0,2 0-3 0,0 0 0 0,0 0 9 16,0 0-10-16,-1 0 1 0,1-1-1 0,0-1-9 15,-1 1 4-15,1-1-9 0,-1 1-12 16,1-1-16-16,0 1-33 0,-3-1-47 16,-1 0-103-16,3 0-634 15,0-1-920-15</inkml:trace>
  <inkml:trace contextRef="#ctx0" brushRef="#br0" timeOffset="282311.509">9687 704 0 0,'0'0'112'0,"0"0"261"0,0 0-17 0,0 0-6 0,0 0-49 15,0 0-61-15,0 0-34 0,0 0-45 16,0 0-31-16,0 0-22 0,0 0-29 0,0 0-23 16,-12-21-13-16,12 21-16 0,0 0-6 0,-2 0 4 15,2 0-7-15,0 0 0 0,0 0-5 16,-1 0-2-16,1 2 9 0,-2 1 12 0,1 1 6 0,0 2-4 16,-1 3 10-16,-2 0-10 0,1 1 1 0,1 2 2 15,-3 0-5-15,1 2 7 0,0 1-5 0,-1 1 4 16,2 1-13-16,-3-1-9 0,4 2 3 15,-1 0-1-15,-3 1-1 16,5-1 5-16,-2-1-11 0,2 2-3 16,-1-2 2-16,2-2-5 0,0 0 4 15,0-2-11-15,0 0 13 16,3-1-4-16,0-3 1 0,4 0 10 16,-3-1-12-16,5-1 8 0,1 0 4 0,1-2-4 0,0-2 7 0,6 0-1 15,-4-2-4-15,7-1 9 0,-2 0-12 0,1 0 6 0,0-1-9 0,2-4-17 0,-1-1 16 16,-2 1-12-16,0-1 12 0,1 0 8 0,-3 0-10 15,-2-1 2-15,-3 2-7 0,0-1 2 16,-1 1 1-16,-1-1 1 0,-2 1 7 16,-3-1-9-16,3 1-1 15,-4 0-9-15,3-1-16 0,-3-1-5 0,-1 0-32 0,1 0-31 16,1-3-54-16,-3 0-79 0,0-1-146 0,0 1-476 16,-1 5-777-16</inkml:trace>
  <inkml:trace contextRef="#ctx0" brushRef="#br0" timeOffset="282576.4591">9766 613 1321 0,'0'0'331'16,"0"0"10"-16,0 0-62 0,0 0-18 0,0 0-51 16,0 0-94-16,0 0-48 0,0 0-38 15,0 0-13-15,0 0-8 0,0 0 5 0,0 0-10 16,0 0-2-16,16-35-1 0,-4 28-7 0,1 2 13 15,-1-1-1-15,0 1-6 0,3 0 5 16,-1-1-11-16,0 1 7 0,3-1 9 0,-2 0-3 16,2 1 6-16,-3 2-14 0,1-1-1 0,-8 2-3 15,8-1-2-15,-6 2-8 0,-1-2-43 16,1 2-55-16,-5 0-83 0,3 1-90 16,-1 0-125-16,2 0-370 15,-8 0-385-15</inkml:trace>
  <inkml:trace contextRef="#ctx0" brushRef="#br0" timeOffset="282803.3366">9649 839 704 0,'0'0'216'0,"0"0"-129"0,0 0 58 0,0 0 71 16,0 0 48-16,0 0-17 0,0 0-44 15,0 0-46-15,0 0-51 0,0 0-20 0,0 0-21 16,0 0-20-16,0 0-7 0,0 0-11 0,88 3-1 15,-74-3 2-15,2-1-6 0,-2-1 4 0,4-2-5 16,0 2-10-16,0-2 8 0,3-1-10 16,-1 1-1-16,0-1-14 0,1 2-52 15,2-4-76-15,-4 1-129 0,2-1-226 0,-6 2-507 0,-6 1 166 16</inkml:trace>
  <inkml:trace contextRef="#ctx0" brushRef="#br0" timeOffset="283234.456">10340 510 396 0,'0'0'806'0,"0"0"-442"15,0 0-78-15,0 0-11 0,0 0-48 16,0 0-63-16,0 0-45 0,0 0-52 0,0 0-20 0,0 0-7 16,0 0-20-16,0 0 7 0,0 0-15 15,0 0 4-15,-46-2 2 0,40 6-11 0,-3 4 9 16,-2 2-38-16,0 5-6 0,3-1 6 0,5 1-1 15,1-1 29-15,0 1 9 0,2-2 0 16,4-2 1-16,2-1-1 0,3 0-3 0,2 1-4 16,2 0 2-16,0-2 3 0,1 1-3 0,3 0 9 15,0 1-11 1,-3-2 0-16,6 0 3 16,-3 1-11-16,-3-3 12 0,3 1-7 0,-4 0-4 0,0 1 3 0,-1-2-7 15,-1 0 4-15,-4 1 3 0,1-2 1 0,-1 1 1 16,-4-1 1-16,1 1-2 0,-1 0-4 0,-1-2 1 0,-2 3 7 0,0-3 4 15,0 1 12-15,-1 1 4 16,-5-2-5-16,-2 2 1 16,0 2-7-16,-8-1 4 0,3 0-5 0,-6 0-6 0,-1 0 7 0,-1-1-18 15,-1-1 8-15,-2 1 5 0,0-1-6 0,4-1 5 16,-1-2-6-16,1 1-16 16,4-1-26-16,0-1-66 0,6-2-124 0,2 0-538 15,5 0-928-15</inkml:trace>
  <inkml:trace contextRef="#ctx0" brushRef="#br0" timeOffset="283760.6404">11196 965 1717 0,'0'0'339'0,"0"0"-47"0,0 0-67 0,0 0-28 0,0 0-32 0,0 0-58 16,0 0-31-16,0 0-39 0,0 0-24 15,0 0-5-15,0 0-1 0,0 0 9 0,0 0 2 16,-66 38 3-16,56-20-6 0,-1 2-6 15,0 4 4-15,2 1 3 0,-2 6-1 0,0 5 0 16,3 3-15-16,0 0-2 0,6-10-2 0,2-3-2 16,1-6 13-16,4-3-9 0,3-2 5 15,3 1 3-15,4-4-4 0,0-2 6 0,4-3 2 16,2-2 2-16,1-1 1 16,2-4-3-16,1 0-5 0,1-4-17 0,-1-1-12 15,1-4-35-15,-2-2-36 0,-1-3-59 16,2-1-99-16,-1 0-158 0,-7 2-564 15,-4 5-425-15</inkml:trace>
  <inkml:trace contextRef="#ctx0" brushRef="#br0" timeOffset="283990.3538">11197 866 961 0,'0'0'471'0,"0"0"-124"0,0 0-77 15,0 0-34-15,0 0-55 0,0 0-82 0,0 0-47 0,0 0-22 16,0 0-18-16,0 0-7 0,0 0-3 0,0 0-4 16,0 0-2-16,0 0 8 0,94-72 3 15,-71 67-7-15,2-1 9 0,1 1-10 0,2 1 1 16,-3 3 3-16,-3 0-43 0,1 0-103 0,-1 1-250 16,-8 0-620-16,-3 1-80 0</inkml:trace>
  <inkml:trace contextRef="#ctx0" brushRef="#br0" timeOffset="284181.5398">11173 1159 1907 0,'0'0'81'0,"0"0"-59"15,0 0 46-15,0 0 55 0,0 0 43 0,0 0-33 16,0 0-38-16,0 0-44 0,0 0-19 0,0 0-1 15,126-23-18-15,-97 15 3 0,1-1-3 16,2-1-22-16,1 1-57 0,2-1-195 0,-11 2-583 16,-7 3-727-16</inkml:trace>
  <inkml:trace contextRef="#ctx0" brushRef="#br0" timeOffset="284466.6857">12005 786 2500 0,'0'0'233'0,"0"0"-74"0,0 0-39 0,0 0-28 15,0 0-5-15,0 0-18 0,0 0-32 16,0 0-11-16,0 0-17 0,0 0-10 0,0 0 5 16,0 0-7-16,0 0 15 0,0 0 8 0,0 37 4 15,2-23 8-15,1 0-17 0,0 1 1 16,-1 3-4-16,1-1-5 0,1 1 13 0,-2 2-3 0,2 1-4 15,-4-1-1-15,1 0-5 16,0 1 0-16,0-2 1 0,1 3 3 0,-2-4-1 16,0-2-4-16,0 1 1 0,1-2-8 15,-1-1 2-15,0-2 7 0,1-2-13 0,-1-1 3 16,0-2-22-16,0-3-36 0,0 1-46 16,0-3-102-16,0-1-161 0,0-1-628 15,0 0-692-15</inkml:trace>
  <inkml:trace contextRef="#ctx0" brushRef="#br0" timeOffset="284841.4691">12007 733 1819 0,'0'0'247'16,"0"0"-41"-16,0 0-13 0,0 0 0 15,0 0-17-15,0 0-37 0,0 0-56 0,0 0-46 16,0 0-21-16,0 0-14 0,0 0 3 0,0 0 4 16,0 0 2-16,0 0-11 0,26-16-5 15,-16 14 4-15,0-1-1 0,3 0 4 0,1-1 5 0,1 0-5 16,-1 0 0-16,2 1-2 0,-2 0 0 16,3 1 4-16,-3-1-2 15,3 0 6-15,-1-1-8 0,1 1-3 0,-5-1 0 0,3 1-1 16,-1 1 9-16,-4 0 1 0,2 0-1 15,-2-1-1-15,-1 1-6 0,1 1 2 0,-3 0-1 0,-2 1 1 16,-1 0 7-16,0 0-10 0,-3 0 1 16,-1 0 1-16,2 0-12 0,-2 0 2 0,0 0-26 15,0 0-50-15,0 2-73 0,0 2-113 0,-2 0-158 16,1 0-456-16,1-2-377 16</inkml:trace>
  <inkml:trace contextRef="#ctx0" brushRef="#br0" timeOffset="285138.7316">12024 1021 1416 0,'0'0'94'16,"0"0"-5"-16,0 0 23 0,0 0 74 0,0 0-12 15,0 0-49-15,0 0-38 0,0 0-34 16,0 0-10-16,0 0-5 0,0 0-14 0,128-8 5 0,-109 3-4 15,1 3-12-15,-1-3 2 0,-1 1-6 16,-2 1 1-16,1 0 13 0,-2-1 0 0,-2 2-2 16,-1 1-10-16,-1-2-8 0,-1 2 1 0,-1-1 0 15,-3 1 5-15,0 1 11 0,-4-1 8 0,1 1 2 16,-2-2 10-16,0 2 4 0,-1-1 2 0,0 1 15 16,0-1-13-16,0 0-29 0,0 0-39 15,-1-1-73-15,-1 0-98 0,0 1-325 16,0-2-1083-16</inkml:trace>
  <inkml:trace contextRef="#ctx0" brushRef="#br0" timeOffset="292858.8306">9539 2083 0 0,'0'0'441'0,"0"0"-9"0,0 0-67 0,0 0-52 0,0 0-49 16,0 0-43-16,0 0-42 0,0 0-24 0,0 0-26 16,0 0-21-16,0 0-13 0,0 0-11 15,-13-13-10-15,13 12-4 0,0 0-7 0,0 0-9 16,0-1-3-16,0 1-10 0,0 0-1 0,0 0-4 15,0-1-3-15,0 0-2 0,0 0-4 16,-1-2-5-16,1 2-5 0,0-2-2 16,0 0-2-16,1 0 2 0,0 1-4 0,2-2 5 0,3 0-4 15,-3 0-10-15,3-1 9 0,3 0-7 16,-2 0 1-16,3-1 12 0,-2 1-10 0,2 0-3 0,1 0 4 16,0 0-8-16,-1 2 6 0,3-1 5 15,-3 0-3-15,3 1 2 16,-2 0-6-16,0 1-4 0,3 1 3 0,0 0 1 0,-1 1-2 15,3-1 2-15,-2 4-6 0,-3-2-6 0,2 0 8 16,2 0-1-16,-3 3 3 0,5 1 5 0,-4 1-7 16,-1-1 0-16,1 2-2 0,0 1-7 15,-2 1 7-15,-2-1 3 0,-3 0 0 0,2 2 3 0,-4-2-4 16,1 1-1-16,0 2-2 16,-1 0 0-16,-2 2 0 15,-1 0 5-15,-1 3 2 0,0 0 1 0,0 1-1 0,-2 3-2 0,-4-2 3 0,1 0 1 0,-3 0-2 16,0 1-2-16,1-2-2 15,-2 2 0-15,-2 0 3 0,1 0 1 0,-2 0 2 0,1-1 2 16,-1 2-4-16,1-3 0 16,0 1-1-16,0 1-4 0,0-1 5 0,-2-1 1 0,-1-1-1 0,2-1 4 15,-2 0-5-15,-3-3 0 0,3 0 2 16,-4 0-2-16,3-1 1 0,1 0 0 0,2-1-1 16,-2-2-2-1,4-1-1-15,0 0 2 16,3-1 0-16,-3-1 3 0,3 0-2 15,3 0-1-15,-2-2-1 0,3 1-1 0,-1-2 1 0,0 1 2 0,3-2 1 0,-1 2 0 0,1-2 0 16,-2 0-2 0,1 1 1-16,1-1 1 0,1 0 0 0,-1 0 1 0,-1 0-2 15,1 0 0-15,-1 0 0 0,0 0-1 16,2 0 1-16,0 0-1 0,0 0 0 0,0 0-2 16,0 0 1-16,0 0-1 0,0 0-2 0,0 0 4 0,0 0-2 0,2 0 0 0,0 0 0 15,-2 0-3-15,1 0 1 0,-1 0-2 16,1 0-1-16,0 0 2 15,-1 0-4-15,1 0-2 0,0 0 0 16,4 0 3-16,-1 0 3 0,5 0 4 16,1 0 3-16,1 0-4 0,0 0-1 15,-1 1 0-15,0-2-1 0,0 1 2 0,0 0 3 16,0-1 1-16,1 1-1 0,0-2-2 0,4 2-1 0,-2 0 0 16,-1-2-1-16,4 1 3 0,-3 1 1 0,-1 0-1 15,1-2 2-15,0 1-3 0,-1 1 1 0,0-1 1 16,0 1-1-16,2-1 0 0,-3-1-1 0,2 2-3 0,-2 2 2 0,1-4 4 15,2 2-1-15,-2-1 3 0,0 1-2 0,-1-1-1 16,3 0 1-16,-1 0-2 16,-1-2 1-16,0 2 2 0,-2-1 0 15,1 1 6-15,-2-2-4 0,1 1-3 0,1 1 0 0,-1-2-3 16,0 1 1-16,1 0 2 0,-3 1 0 0,0-2 1 0,-2 2-3 16,1-1 0-16,-2 1 2 0,0 1-2 15,-1-1 3-15,-1 1-1 0,0-1-1 0,-2 1-1 16,0 0-1-16,1 0 2 0,-2 0 2 0,0 0-2 15,2 1 1-15,-2-1-3 0,0 0 1 0,0-1 0 16,0 1-2-16,0 0 2 0,0 0-2 16,0 0 4-16,0 0-2 0,0 0-2 15,0 0 1-15,0-1-2 16,0 1 2-16,0 0 1 16,0 0-1-16,0 0 3 0,0 0-2 0,0 0 1 15,0 0 0-15,0 0 5 16,0 0-1-16,0 0-3 15,0 0 0-15,0 0-2 0,0 0 1 0,0 0 4 0,0 0 0 0,0 0 0 16,0 0 0-16,0 0-2 0,0 0-1 0,0 0 0 16,0 0 0-16,0 0 1 0,0 0-2 0,0 0 4 0,0 0-4 15,0-1-2-15,0 1 2 0,0 0-9 0,-2-2 7 0,2 2-2 16,0 0-2-16,0 0 1 0,0 0-11 0,-2-1-5 16,2 1-16-16,0-1-27 0,-1 0-46 15,1-1-125-15,0-1-692 0,0 2-855 16</inkml:trace>
  <inkml:trace contextRef="#ctx0" brushRef="#br0" timeOffset="302073.9657">10801 2031 155 0,'0'0'553'0,"0"0"-145"16,0 0-38-16,0 0-22 0,0 0-44 0,0 0-59 16,0 0-50-16,0 0-44 0,0 0-36 0,0 0-24 15,0 0-24-15,0 0-12 0,2-26-8 0,-2 26-7 16,0 0-4-16,0 0-9 0,0 0-6 15,0 0-6-15,0 0-4 0,0 0 3 0,0 1-2 0,1 0 2 16,-1 0-3-16,0-1-5 0,0 1-1 16,0 2 0-16,0 1 10 0,0 3 6 0,0 1-1 15,0 3 1-15,0-1-7 0,1 1-4 0,-1 2 6 16,1 0 3-16,-1 1 0 16,1 0-5-16,1 2-4 0,0 2-3 0,0 2 6 0,-1 0 7 15,1 2 3-15,-1 1-4 16,1 0-5-16,-1 0-3 0,0 2-3 0,-1 1 1 15,2 1 0-15,-1 1 1 16,-1 0-5-16,0 0-3 0,0-3 2 16,0-1-1-16,0-1 5 0,-3-2 5 15,2-2-8-15,-2-1 2 0,3-4-5 0,0 1-6 0,-1-2 4 0,1-2 2 0,0-1 0 0,0-1 8 0,0-2-8 16,0 0-2-16,0-3 2 16,0 1 1-16,1 0-1 0,-1-2 2 0,0 0-2 15,0-2-6-15,0 0 6 0,0-1 1 0,0 1 2 16,0-1 6-16,0 0-2 0,0 0 2 15,0 0 2-15,0 0-6 0,0 0 2 0,0 0-1 0,0-1-3 0,0-1-1 16,0-1-11-16,0 0-18 0,-1-2-19 16,2-1-36-1,-1-2-45-15,3-1-81 16,0-2-196-16,-2 4-781 0,1 1-533 16</inkml:trace>
  <inkml:trace contextRef="#ctx0" brushRef="#br0" timeOffset="302765.8394">11018 2051 120 0,'0'0'488'0,"0"0"-124"0,0 0-30 16,0 0-4-16,0 0-20 0,0 0-55 15,0 0-48-15,0 0-48 0,0 0-33 16,0 0-18-16,0 0-12 0,0 0-7 0,0 0-10 0,-14-21-6 16,14 21-7-16,0-2-6 0,0 2-5 15,0 0-9-15,0 0-7 0,0 0-12 0,0 0-3 16,0 0-5-16,0 0-8 0,0 0-1 0,0 0-8 15,0 0-4-15,2 0 2 0,1 0 5 0,4 0-2 16,1 2 4-16,6-2-3 0,3 0-7 16,5 1 10-16,0-1 4 15,4 0-3-15,0 1 4 16,0-1-6-16,2 0-2 0,-5 0-2 0,-1 0-3 0,-1 1 5 0,0 1-2 16,-6-2 1-16,2 0 0 0,-6 1-4 15,1 0 0-15,-2 0 3 0,-3 2 0 0,-4-2-2 16,-1-1 2-16,-2 0-4 0,0 0-1 0,0 2 4 0,0-1-1 15,0 0 4-15,0 2 7 0,-1 0-7 0,0 2-2 0,-1 0 0 16,0 2-6-16,-1 0 9 0,1 1 1 0,-1 0 1 16,0 2 4-16,-2-2-5 0,2 4-1 0,0-1-1 15,-1 1-1-15,1 2 2 0,-2 0 4 16,1 2 0-16,0 1 0 16,-3 2-1-16,0 0 1 15,1 3 0-15,1 1 0 16,-5 1 0-16,2 4-2 0,0 0 0 0,0 1-2 0,-2-1-1 0,3-2 1 0,-2-2 0 0,3-1 1 0,-1-3-3 15,1 0-3-15,2 0 1 0,1-2-3 16,-1 0 3-16,1-1 3 0,1-2-3 0,0-3 1 0,-1 0 0 16,1-1-3-16,0-2 1 15,1 0 3-15,0-2 0 0,1-3-2 16,0-1-1-16,-1-1 0 0,1 0 0 0,0-1 4 0,0-1 3 0,0 0 1 16,0 0 0-16,0 0 2 15,0 0 1-15,0 0 2 0,0 0 2 0,0 0-3 0,0 0-4 16,-2-1-4-16,2-2-6 0,-1 1-17 0,0-3-10 15,0 0-19-15,-3-3-32 0,0 0-39 16,1-2-78-16,1 1-176 0,0 1-790 0,0 2-564 16</inkml:trace>
  <inkml:trace contextRef="#ctx0" brushRef="#br0" timeOffset="303221.1435">11135 2327 1392 0,'0'0'516'0,"0"0"-151"0,0 0-96 0,0 0-21 16,0 0-49-16,0 0-60 0,0 0-48 16,0 0-29-16,0 0-15 0,0 0-13 0,0 0-7 0,0 0-2 15,0 0-2-15,0 0-3 0,-4 1-2 16,7-1-3-16,-3 0-2 0,1 0 0 0,0 0 0 15,3 0 2-15,1 0 13 0,5 0 1 16,4 0 7-16,3-3-3 0,3-1-16 0,-1 1-2 16,1-1-8-16,-2 2 4 0,0 0 2 15,0-1-4 1,0 1 3-16,0 2-4 0,2-2-3 0,-2-2 3 0,-1 3-5 16,0-2 4-16,-1 1-3 0,-1 0 0 15,-2 0 5-15,1 2-7 16,-3-1 2-16,-3 0 0 0,-2 0-1 15,-1 1 0-15,-3 0-4 0,0 0 2 0,-2 0-1 0,1 0-1 16,-1 0 5-16,0 0-2 0,0 0 0 0,0 0 5 0,0 0-2 0,0 0 1 0,0 0 1 0,0 0-2 0,0 0 0 16,0 0 0-16,0 0 0 0,0 0-2 15,0 0 2-15,0 0-1 0,0-1-1 0,0 1 2 16,0-2-4-16,-1 2-2 16,1 0-5-16,0 0-9 0,-2 0-8 15,0 0-21-15,0 0-39 16,-2 0-83-16,1 0-216 0,1 0-962 0</inkml:trace>
  <inkml:trace contextRef="#ctx0" brushRef="#br0" timeOffset="309035.8941">9311 6446 0 0,'0'0'0'0,"0"0"313"0,0 0 36 0,0 0-11 0,0 0-31 0,0 0-32 0,0 0-44 16,0 0-37-16,0 0-20 0,0 0-30 0,0 0-22 15,0 0-25-15,-39-40-19 0,39 36-19 0,0 1-13 16,2-2-5-16,6 0-11 0,2 0-3 16,1-2-1-16,6 0-4 0,0-2 7 15,4 1 6-15,3 1 3 0,0-1 2 0,4 1-8 16,-3-1-5-16,1 3-5 0,-4 0-5 16,-3 3 0 30,1 0-5-46,-5 0-2 0,1 2-6 0,-5 0-2 0,3 4-2 0,-2 2 0 0,-1 0 1 0,-2 4-2 0,-3 0 0 0,2 4 1 0,-2 1-2 16,-2 4 6-16,-3-1 2 0,-1 2 0 0,0 4 8 16,-5-2-4-16,-3 3 3 0,-2 3 4 0,-5 0-5 0,1 0 0 0,-5-1-3 0,2 1 0 15,-4-3-1-15,-1 1 1 0,1-3 0 0,0-1-5 0,0-1 3 0,1-4-1 16,0 1-2-16,0-3 3 16,5-1-4-16,-1-1 0 0,5-3 1 15,2-1-3-15,-1-2 2 0,6-2-2 16,-2-1-1-16,5-2 2 0,-1 0-3 0,1 1 0 0,1-2 1 0,0-1-2 15,0 1 2-15,0-1-2 0,3 0 2 16,1 0 2-16,3 0 0 0,3 1 4 0,2-1 2 16,6 1 2-16,-1-1 1 0,5-2 2 0,1-2 0 0,4 1-1 15,-1 0 1-15,1 0-4 0,1-1-1 16,-1 2-1-16,0-2-2 16,0 2 3-16,-3-1-1 0,0-1 2 15,1 0-2-15,-4 1 1 0,-1 1-4 16,-2 0 2-16,-3-1-1 0,-2 2 0 0,-2-1-1 15,-4 1 2-15,0-1 0 0,-4 2 3 0,2 0 1 0,-3-1 2 0,-2 1 3 0,0 0 2 16,0 0 2-16,0 0 1 0,0 0-3 16,0 0 2-16,0 0-4 0,0 0-2 0,0 0-2 0,0 0-3 15,0 0-3-15,0 0 0 0,0 0-1 16,0 0-1-16,0 0 1 0,0 0-1 16,0 0 0-16,0 0 2 15,0 0 0-15,0 0-2 0,0 0 3 0,0 0-3 16,0-1-2-16,0 1 2 15,-1 0-4-15,1 0 1 0,0 0-8 16,-1-1-25-16,1 1-47 0,-1 0-118 16,-3 0-255-16,3 0-899 0</inkml:trace>
  <inkml:trace contextRef="#ctx0" brushRef="#br0" timeOffset="310300.3203">10532 6256 1373 0,'0'0'479'16,"0"0"-128"-16,0 0-110 0,0 0-32 16,0 0-27-16,0 0-49 0,0 0-38 15,0 0-40-15,0 0-24 0,0 0-13 0,0 0-5 16,0 0-6-16,0-9-1 0,0 12-4 0,0 1-3 0,0 3 10 16,-2 3 6-16,1 2 8 0,-2 1 8 0,0 3-6 0,1 1-1 15,0 3 0-15,-3-1-11 0,2 4 7 16,2-2-2-16,-1 1-5 15,-1 1 9-15,0-1-7 0,3 2-2 0,-2-1 3 16,1-1-6-16,2 1 0 16,-2-3 1-16,1 2-2 0,0-2 0 15,-1-3-4-15,1 1 0 0,-2-1 0 0,1-2 1 16,1-1-3-16,0-1 2 0,-2-2 1 0,2 1-3 0,0-2 4 16,0-2 0-16,0 0 0 0,0-2 2 0,2-2-3 0,1 0 1 0,-2-2 1 0,0 1-4 15,0-2 3-15,0-1 0 0,-1 0-2 16,2 0 3-16,-2 0-2 0,0 0 0 15,1 0-2-15,-1 0-5 0,1 0-7 0,1-1-10 16,0-1-16-16,2-1-21 0,2-2-34 16,-3-1-69-16,4-1-127 0,-4 2-422 15,0 0-960-15</inkml:trace>
  <inkml:trace contextRef="#ctx0" brushRef="#br0" timeOffset="310941.6882">10756 6309 1642 0,'0'0'547'16,"0"0"-247"-16,0 0-101 0,0 0-28 0,0 0-30 15,0 0-26-15,0 0-31 0,0 0-23 16,0 0-15-16,0 0-14 0,0 0-8 0,0 0-3 0,0 0-5 15,37-87-1-15,-25 82-2 0,3 0-3 16,2 2 2-16,1-1-2 0,1 3 0 0,1 0-2 16,-2 1-3-16,-1 0 0 0,0 3-2 0,-2 2-1 15,-3 2-1-15,-1 0-1 0,1 4 1 16,-4 0 1-16,4 2 0 0,-5 2 0 0,0 2 0 16,-3 2 3-16,-1 2-1 0,-1 0 3 0,-2 3 4 15,-1-1-1-15,-7 3 3 0,1-2-4 16,-3 0-2-16,-1-1-1 0,-1 1-4 15,-1-2 2-15,-1 0 2 0,0-4 0 16,-3-1 2-16,0-2-1 0,2 0-1 0,-4-3 1 0,5 0-3 16,1-3 2-16,0-1-1 0,5-3 3 0,-1 0-2 15,4-3-2-15,3-1-1 0,1-1-3 0,1 0 1 0,0 0 2 16,0 0-2-16,0 0 1 0,0 0-2 16,3 0 0-16,1 0 0 0,3 0 0 15,1-1 1-15,7-3 1 0,4 1 0 0,6-1 0 16,3 0-3-16,3-1 4 15,1-2-1-15,2 0 2 0,-1 0 3 0,0 1-2 0,2 1 1 16,-6-1 1-16,3 1-1 0,-1 0 3 0,-3 0 0 16,-4 1 1-16,0 1 0 0,-7 0-2 15,0 2-2-15,-7-1-2 0,1 1 1 16,-3 1 1-16,-5 0 2 0,-1 0 1 0,-1 0-3 0,-1 0 5 0,0 0 2 16,0 0 3-16,0 0 4 0,0 0-3 15,-1 0-3-15,1 0-1 0,-1 0-8 0,1 0 6 16,-1 0-1-16,1 0-2 0,0 0 4 0,0 0-7 15,0 0-1-15,0 0-2 0,0 0-1 16,0 0 2-16,0 0-1 0,0 0 3 16,0 0-3-16,-2 0-1 0,2 0-4 0,0 0-7 0,-1-1-8 15,-1 0-18-15,-3 1-22 0,1 0-40 0,-4 0-70 16,2 0-156-16,0 0-884 0,0 0-562 0</inkml:trace>
  <inkml:trace contextRef="#ctx0" brushRef="#br0" timeOffset="313399.1093">9536 10147 368 0,'0'0'520'0,"0"0"-126"0,0 0-50 16,0 0-48-16,0 0-30 0,0 0-59 0,0 0-42 15,0 0-43-15,0 0-27 0,0 0-12 16,0 0-14-16,0 0-4 16,11-47-8-16,-3 44-13 0,-3-4-4 0,3 3-6 0,2-1-1 0,0-1 3 15,4 0-4-15,-1 0-2 0,2 1-4 16,2-1-1-16,-1 1-3 0,0 2-3 16,3 1 0-16,-4-1-8 0,2 3 0 0,-3 0-2 15,2 0-4-15,-2 1 2 16,2 5-4-16,-4 0 0 0,5 3-2 0,-5-1-1 15,2 2-1-15,0 1 0 0,-1 0 1 0,-2 2 3 16,-1-1-1-16,3 2 3 16,-6 1-5-16,-1-1 3 15,-2 3 0-15,-4 1 1 0,0 1 8 0,1 0-1 0,-5 1 4 16,-5 3-1-16,-2-2-1 0,-1 2 0 0,-4-1-1 0,-1 1 0 0,1-1 1 16,-1-1-3-16,1-3-1 0,-2 0-2 15,0-3-2-15,-1-1 1 0,-1 1 0 0,2-1 0 0,3 0-1 0,-3 0-2 0,5-4 0 16,0-1-1-16,4-3 0 0,3-1 1 0,2-3 1 15,1 1 0-15,3-2-4 0,0-1 0 16,0 1 1-16,0-1-1 0,0 0 3 16,0 0 0-16,3 0-3 0,1 0-1 0,3-1 1 15,4-1 3-15,4-1 3 0,4 1 1 0,6-3 0 16,2-1-3-16,1 2 0 0,3-3-1 16,-1 0 5-16,1-1 2 15,1 2-1-15,1 2 2 0,-2 0-5 0,-1 0-1 0,1 2 1 16,-5-1-1-16,2 0 2 0,-3 1 1 0,-1 0-5 0,-4 0 1 15,-3-1-3-15,-2 3 0 0,-3-2 2 16,-3 2-2-16,-4 0 4 0,-1 0-3 0,-3 0 2 0,-1 0 3 16,0 0 1-16,0 0 7 0,0 0 1 15,0 0 1-15,0 0 0 0,0 0-6 0,-1 0-1 16,1 0-3-16,-1 0 2 0,1 0 0 0,0 0-1 0,0 0 0 16,0 0-4-16,0 0-3 0,0-1 4 15,0 1-2-15,-1 0-2 0,1-1-14 0,0 1-29 16,-2 0-50-16,-1 0-97 0,1 0-196 15,0 0-891-15,-1 0-516 16</inkml:trace>
  <inkml:trace contextRef="#ctx0" brushRef="#br0" timeOffset="314381.1107">10857 10017 833 0,'0'0'633'0,"0"0"-177"0,0 0-158 0,0 0-89 0,0 0-61 0,0 0-54 0,0 0-21 0,0 0-4 16,0 0-4-16,0 0 8 0,0 0 9 0,0 0 0 16,14 50-4-16,-10-35-7 0,-2 2-4 15,-1 2-14-15,1-1-7 0,-2 2-6 16,1 0-4-16,0 2 2 0,-1 1-4 15,0 2-4-15,0 0-10 0,0 1-6 0,0-2 0 0,2-1-1 16,-2 0 2-16,0-1 1 0,-2-1-5 16,1-2-2-16,0 1-3 15,-1-1-4-15,2-2 4 0,0-1-4 16,0-2 5-16,0-1-1 0,0-2-1 0,0-2-1 0,0-2-2 0,0-1 3 16,0-2 0-16,0-1 1 0,0-1-2 15,0 1-5-15,0-2 6 0,0-1-3 0,0 0 2 0,0 0 1 0,0 0-6 16,0 0-6-16,0 0-10 0,0 0-18 15,0-1-7-15,0-2-28 0,0-3-73 0,0-2-165 0,0 1-809 16,0 1-637-16</inkml:trace>
  <inkml:trace contextRef="#ctx0" brushRef="#br0" timeOffset="314820.8343">11288 10047 1698 0,'0'0'362'0,"0"0"-74"16,0 0-67-16,0 0-24 0,0 0-34 0,0 0-46 15,0 0-45-15,0 0-30 0,0 0-17 0,0 0-9 16,0 0-7-16,0 0 6 0,0 0 0 16,-61 50 1-16,57-39 1 0,4 2-1 15,0-1 4-15,0 2-4 0,0 0-1 0,5 0 0 0,0 1-4 16,0-1-1-16,2 1-2 0,-1-1 1 15,4-1-2-15,-1-1 5 0,1 3 7 0,2-2-8 16,-1-2 0-16,0 2-3 0,2-2-7 16,-5 2 7-16,5-1-2 15,-1 0 1 1,-1-1 6-16,0 0-11 0,0 1 0 0,-4-2-2 16,0 0-2-16,1 1 5 0,-4-3 4 15,0 3-1-15,-1-3-2 0,-3 2 0 0,0-2 0 16,0-1 2-16,-3 1 3 0,-4 1 2 0,-1-2 1 15,-1 1-1-15,-2-2-5 16,0 2 5-16,-1-1-2 16,0-4 3-16,-3 3 6 0,1-2-12 0,-4-2-3 15,1-1-8-15,-1-1-13 0,0 0-5 16,1 0-15-16,2 0-22 0,3-5-29 0,0-3-61 0,0 1-129 16,6 0-394-16,0 1-965 0</inkml:trace>
  <inkml:trace contextRef="#ctx0" brushRef="#br0" timeOffset="315179.8017">11379 10057 2218 0,'0'0'368'0,"0"0"-106"16,0 0-93-16,0 0-19 0,0 0-27 0,0 0-29 15,0 0-33-15,0 0-27 0,0 0-13 0,0 0-3 16,0 0-3-16,0 0 3 0,129-45-1 0,-102 40 4 15,-1-1-3-15,4 0-3 0,0 1-1 16,0 1-5-16,1 0 3 0,-4 0 1 0,-1 1-1 16,-2 2 0-16,-5-2-4 0,-2 1-4 15,-3 1 1-15,-4 1-2 0,-4 0 5 0,-2 0 3 16,-3 0 2-16,-1 0 3 0,0 0-2 0,0 0 7 16,0 0-2-16,0 0 8 0,-3 0-3 15,2 0-4-15,-1 0-4 0,2 0-10 16,-2 0 1-16,0 0 1 0,1 0-1 0,-2 0 4 0,1 0-10 15,0 0-4-15,0 0-1 0,2 0-10 0,-1 0-7 16,0 1-20-16,-2 1-33 0,2 5-49 16,-3-1-83-16,2 0-408 0,-1-2-1135 0</inkml:trace>
  <inkml:trace contextRef="#ctx0" brushRef="#br0" timeOffset="319675.546">10001 13977 0 0,'0'0'419'0,"0"0"74"0,0 0-44 0,0 0-58 0,0 0-54 16,0 0-70-16,0 0-55 0,0 0-42 0,0 0-35 15,0 0-23-15,0 0-20 0,0 0-11 0,-31-5-12 16,31 4-14-16,1 0-8 0,2-1-12 0,4-1-6 16,4-1-7-16,2-2 1 0,7-1 1 15,0 0 1-15,8 0 5 0,-4 3-12 16,4 0-5-16,-3 4-2 0,-1 0-9 0,-2 0 5 16,-2 4-1-1,-1 3-2-15,-3 2 3 0,-2 2-7 0,-1 1 2 16,-2 3 0-16,-3 2-2 0,0 1 4 15,-4 3 1-15,-4 3 1 0,0-1-3 16,-2 4 5-16,-8 2 0 0,-2-1 0 0,-5 2 5 16,-3 1-6-16,0 0-1 0,-3-1-2 15,-2-3-10-15,1-2 12 0,1-2-2 0,-1-1 1 0,0-2 9 16,2-2-11-16,-2 1 1 0,2-2-2 0,3-2-4 16,1-3 7-16,2 0-1 0,3-1 1 0,2-4-1 0,2 1-4 0,2-3-1 0,6-2 1 15,1 0 5-15,0-2-6 0,1 0 4 0,9-1-1 16,5 0-6-16,4 0 12 0,6-3-1 0,7-3 1 15,5-2 3-15,1 1-7 16,5-1-1-16,0 1-2 16,-1-1-7-16,-2 2 10 0,1 0-2 15,-4 0 2-15,-3 3 1 0,-4-1-6 16,-2 2 2-16,-4-1 0 0,-4 2 3 0,-2 1-2 0,-6 0 1 0,-2 0-3 16,-5 0-1-16,-2 0 2 15,-2 0 2-15,-1 0 7 0,0 0 11 0,0 0-6 0,0 0 2 0,0 0-1 0,-1 0-11 0,0 0 8 16,-3 0-3-16,2 0-1 0,0 0 0 0,-3 0-7 15,1 0 0-15,3 0-2 0,-1 0-2 16,-1 0-1-16,2 0-11 0,0-2-17 0,1-1-25 16,0 1-44-16,0-2-87 0,0-1-235 15,1 2-854-15,2 1-496 0</inkml:trace>
  <inkml:trace contextRef="#ctx0" brushRef="#br0" timeOffset="320393.6598">11184 14000 574 0,'0'0'580'0,"0"0"-132"0,0 0-86 16,0 0-41-16,0 0-50 0,0 0-69 0,0 0-53 15,0 0-34-15,0 0-22 16,0 0-15-16,0 0-7 0,0 0-10 0,0 0 0 0,0 0-8 15,67-93-9-15,-48 87-1 0,0 2-8 0,2 0-7 16,0 2-2-16,-2 1-12 0,0 1-4 16,0 1-2-16,-2 5-2 0,-1 0-2 0,1 4 1 15,-2 1-2-15,-3 3 1 0,2 2 1 0,-6 2 0 16,-1 3 2-16,-2 1 3 16,-3 2-2-16,-2 1 1 15,0 0-3-15,-7 1-3 0,-3 3 9 16,-6-2-1-16,-2 2 0 0,-3 1 1 0,-1-2-4 0,-2 0-2 0,-2-2-1 0,0-2 0 15,-1-5-1-15,3-1 0 16,-1-2 0-16,5-2 0 16,1-2-1-16,5-2-2 0,-1-1 1 15,5-1 2-15,3-2-3 0,2-2 1 0,1 0-2 0,4-3-3 0,0 0 3 0,0 0-1 16,0-1 2-16,5 0 2 0,4 0 0 0,3 0 1 0,6-1 2 0,5-2-2 16,4-2 3-16,1 0-2 0,3 0-1 0,1 1-1 15,-3-3-2-15,1 4 0 0,-1-2 0 16,0 2 3-16,-3 0-3 0,1-1 2 0,-3 2-2 15,-2 0-3-15,-1 0 2 0,-3 1 1 0,-3 0 2 16,-2 1 1-16,-3 0-4 0,-2-1 0 16,-4 1-1-16,-1 0-1 0,-1 0 5 0,0 0-1 15,-2 0 2-15,0 0-1 0,0 0 1 16,0 0-2-16,0 0-1 0,0 0 5 0,0 0-5 0,0 0 0 16,0-1-2-16,0 0-13 0,0-1-8 15,0 1-21-15,0-1-31 0,0-2-55 16,0-3-107-16,0 3-323 0,0 0-944 15</inkml:trace>
  <inkml:trace contextRef="#ctx0" brushRef="#br0" timeOffset="320855.874">11963 14073 2073 0,'0'0'330'0,"0"0"-78"0,0 0-28 16,0 0-39-16,0 0-39 0,0 0-42 0,0 0-36 16,0 0-29-16,0 0-13 0,0 0-12 0,0 0-2 15,0 0 3-15,0 0 2 0,0 0 3 16,-16 9 5-16,12-5-3 0,-1 1 6 0,0 2 1 0,-1-2-3 16,0 1 0-16,0 1-4 0,-2 2-3 0,-1-2-3 15,1 4 0-15,0-2-5 0,1 2 0 16,-1 0-2-16,2 1-3 0,0 0-1 0,2 1-2 15,-1-1 0-15,2 1 1 16,0-1-4-16,2 1 2 0,1 0-2 0,0-1-1 0,1-2 5 16,4 0-2-16,0-2 2 0,2 0-2 15,1 1 2-15,2-4-2 0,-2 3 1 16,2-4 2-16,3 1 0 0,-1-2 0 0,3-2 3 0,0 0-5 16,4-1 4-16,-3 0-3 0,3-1 1 15,-3-3 2-15,4-1-4 0,-5 0 3 0,1-2-2 16,-2 0-1-16,-1 0 4 0,-1-2-3 15,-2 1 2-15,1-2 2 16,-4 1-5-16,-1-3 3 0,2 1-3 0,-4-1 2 16,1 1 2-16,-2-1 2 0,0 0 0 15,-2 1-4-15,-2-1 0 16,1 2-1-16,0 0 0 0,-4 0 2 0,0-1 0 16,-3 0-2-16,-3 0-1 0,-1 0-1 0,-2 0 2 0,0 1-2 15,-6-1 0-15,1 1 1 0,-4 2-5 0,-3 0 1 0,3 4-6 16,-6 0-16-16,1 2-29 0,-3 2-61 0,-1 0-189 0,6 1-1025 15,6 1-531-15</inkml:trace>
  <inkml:trace contextRef="#ctx0" brushRef="#br0" timeOffset="330980.416">15542 5803 32 0,'0'0'409'0,"0"0"-91"16,0 0-48-16,0 0-5 0,0 0-24 0,0 0-43 15,0 0-49-15,0 0-41 0,0 0-25 0,0 0-9 16,0 0 2-16,0 0 8 0,2 8 0 0,-2-8-12 15,0 2-8-15,1-1 0 0,3 0 0 16,-3 1-2-16,1 2-4 0,-1-1-12 0,1 1-8 16,2 0-6-16,-1-1-5 0,-2 1 0 0,2-1 0 15,3 2-2-15,-3 1-3 0,3 0-2 0,-1 0-9 16,2-1 6-16,1 2-1 0,-3 0-1 16,3 0 7-16,0-1-6 0,2 1 1 0,-4 2 1 15,6-1-3-15,-5 1 0 0,3 0 1 0,0 1 0 16,1 2 2-16,4-2-3 0,-5 2-1 15,2-2-1-15,-1 2-1 0,-1-1-1 16,2 2-2-16,-2 0 1 0,0-1-4 0,1 0 4 16,0 0 0-16,2-1-1 0,-1 0 3 0,-1 1-6 15,0-1 0-15,0 1-2 0,-1-2-5 16,1 0 7-16,-2 0-2 0,-1-1 1 0,1-1 3 0,-2-1-5 16,1 0 1-16,1 0 0 0,-1-3 0 0,-3 1 1 15,3 0 0-15,-3-2 0 0,0 0-5 16,-3 0 5-16,5-1-1 0,-5 1 1 0,0-2 7 15,2 0-8-15,-3 0 1 0,1 0-3 0,-2 0-4 16,1-1 5-16,0 2 1 0,-1-2-1 0,0 0 6 16,1 1-7-16,-1-1-1 0,0 0 0 15,0 0-4-15,0 2 5 0,0-2-2 0,0 0 0 16,0 0-2-16,0 0-5 0,0 0-6 0,0 0-10 0,0 0-6 16,0 0-20-16,-1-2-21 15,1 2-29-15,-1 0-50 0,0-1-75 0,-1-1-191 16,1 1-561-16,-3-1-475 0</inkml:trace>
  <inkml:trace contextRef="#ctx0" brushRef="#br0" timeOffset="331531.4855">16143 5752 0 0,'0'0'691'15,"0"0"-262"-15,0 0-117 0,0 0-35 0,0 0-11 16,0 0-38-16,0 0-53 0,0 0-41 0,0 0-27 16,0 0-23-16,0 0-17 0,0 0-13 0,0 0-8 15,-23-43-3-15,22 43-4 0,1 0-2 0,-1 0-5 16,-3 0-3-16,2 2-5 0,-2 1-2 15,-2 1 1-15,-2 0-2 0,2 3 4 0,-1 2-1 16,-2 0 1-16,0 3 3 0,0 0-6 16,2 2 0-16,-2 1-2 0,-2 1-8 0,2 0 3 15,0 4 1-15,-2-1-1 0,0 3 2 0,0 1-4 16,-3 0-2-16,3 0-2 0,0 0-3 0,-2-1 1 16,1 0 0-16,-2-1 0 0,2 1 2 0,0 2 0 15,-1-2-2-15,-1-1 0 0,2-1 2 16,1-1-5-16,2-4 0 0,-2-1 0 0,3-3-6 15,2 2 6-15,0-3-3 0,-2-1 2 16,5-1 0-16,0-1-3 0,-2 0 2 0,3-1-3 0,0 0-2 16,-2-2 4-16,2 0 0 0,1 0-1 15,1-1 3-15,-2 1-2 0,1-1 2 0,-4 1-1 16,4-2 2-16,-1 2-1 0,1-2-1 0,0 0 0 16,-1 1-5-16,-2 0 2 15,2-2-2-15,2 1-3 0,-1 0-3 0,0-1-5 0,0 0-6 16,0-1-3-16,-2 1-9 0,3-1-5 0,0 0-17 15,0 0-27-15,0 0-35 0,0-3-74 0,0-1-190 16,0 2-443-16,0-1-755 16</inkml:trace>
  <inkml:trace contextRef="#ctx0" brushRef="#br0" timeOffset="332273.082">15479 6025 0 0,'0'0'0'0,"0"0"289"16,0 0 8-16,0 0 15 0,0 0-13 0,0 0-47 15,0 0-34-15,0 0-23 0,0 0-24 0,0 0-19 16,0 0-13-16,0 0-7 0,0 0-10 0,0 0-12 16,-25-3-19-16,25 3-13 0,0 0-13 15,0 0-8-15,0 0-6 0,0 0-6 0,0 0-7 16,0 0-10-16,0 0-6 0,0 0-10 16,0 0-2-16,0 1-3 0,0-1-2 15,1 1 0-15,2 0 0 0,-1 1 2 0,0-1 5 0,4 1 3 16,-2 1 2-16,5 0 3 0,-2-1-1 15,0-1 4-15,3 1 1 0,5-1-3 0,-2 0 0 16,0-1-2-16,4 1-4 16,2-1-2-16,0 1-1 0,1-1-4 15,3 0-1-15,-1 0 0 0,-1 0-2 0,4 0 3 16,-2 0-3-16,1 1 2 0,0-2 0 0,-1 1-3 0,0-1 4 0,3 0-5 16,-1 0 1-16,0-2 2 0,-2 2 1 0,0-1 1 15,-1 0 1-15,3-2-2 0,-3 2 1 16,-1-1-3-16,1 0 0 0,-2-1-1 0,1 3 1 0,0-1-1 15,-1 1 0-15,-2-2 1 0,0 2-2 0,-3-1 1 16,1 0-1-16,-3 0-2 0,2 0 3 16,-1 0-1-16,-3 1 1 0,1-1 1 0,-2 1-1 0,-1-2 0 15,0 2 0-15,-2 0-2 0,-3 0 2 16,2 1-1-16,-4-1-1 0,0 1 2 0,-2 0-1 16,0 0-1-16,1 0 0 0,-1 0-1 15,0 0-1-15,1 0 1 0,-1 0-2 0,0 0 0 16,3 0 2-16,-1 0-1 0,0 0 0 0,-1 0 1 15,2 0-2-15,1 0 1 16,-2 0 1-16,-1 0-1 0,0 0 2 16,2 0 0-16,0 0-2 0,-2 0 0 0,1 0 1 0,-2 0-2 0,1 0 3 15,0 0-1-15,1 0-1 0,-2 0 1 0,0 0-1 16,2 0 2-16,-2 0 1 0,0 0 2 16,0 0 1-16,0 0 2 0,0 0-3 0,0 0 1 0,0 0-2 15,0 0-3-15,0 0 1 0,0 0-4 16,0 0-5-16,0 0-3 0,0-1-7 15,0 1-9-15,-2 0-11 0,0-2-21 0,1 2-33 0,0-1-61 16,1 0-186-16,-1 0-725 0,0 1-642 16</inkml:trace>
  <inkml:trace contextRef="#ctx0" brushRef="#br0" timeOffset="406294.6166">11355 5843 476 0,'0'0'467'0,"0"0"-132"0,0 0-40 16,0 0-5-16,0 0-8 0,0 0-41 15,0 0-63-15,0 0-46 0,0 0-34 0,0 0-24 0,0 0-14 16,0 0-7-16,7-41-10 0,-6 39-8 16,0 2-7-16,0 0-14 0,1 0-5 0,-2 0-4 15,2 2-8-15,1 0 6 0,0 2 0 16,0 2 1-16,3 1 4 0,-2 2-2 15,2 0 1-15,-1 2 1 0,1 2-3 16,-2 0 2-16,3 2 1 0,-3-1-1 0,4 2 0 0,-4 1-1 31,0-3 1-31,3 1-1 0,-3-1 4 0,0-3-6 16,3 1 1 0,-2-3-1-16,0 0-2 15,1-2 6-15,-1-1 1 0,1-2 3 0,0 0 3 16,2-2 5-16,1-1 5 0,0-1 6 0,1 0 3 0,4 1-3 0,1-4-3 15,2-3-4-15,6-3-4 0,-3 0-5 0,3-3-2 0,0 1-1 0,-2-3 1 0,3 1-4 16,-3-1 0-16,-1 1-1 0,0-1-8 0,-3 1 5 0,-2 1 0 16,-1 2-1-16,-1 0 8 0,-3 2-7 15,1 0 3-15,-3 1 3 0,0 1-6 0,-3 0 8 0,1 0 0 0,-3 2 0 16,0 1 5-16,-1 1-7 0,0-1-3 16,-1 1 1-16,-1 1-1 0,1 0-3 0,-1 1 0 15,0 0-2-15,0 0-5 0,0 0 2 16,0 0 0-16,0 0-2 0,0 0 8 0,0 0-10 0,0 0 0 0,0 0-3 15,0 0-15-15,0 0 2 16,0 0-6-16,1 2-23 16,3 1-42-16,0 3-111 0,1-1-476 15,-2-1-1047-15</inkml:trace>
  <inkml:trace contextRef="#ctx0" brushRef="#br0" timeOffset="408014.9763">11343 9215 354 0,'0'0'525'0,"0"0"-116"0,0 0-47 0,0 0-35 0,0 0-43 15,0 0-65-15,0 0-54 0,0 0-44 16,0 0-24-16,0 0-16 0,0 0-8 0,3-31-1 16,-1 30-7-16,0 0-4 0,-2 1-5 0,2 0-5 15,-2 0-4-15,0 0-9 16,0 0-5-16,0 0-11 0,1 0 0 0,-1 0-2 0,0 0-4 16,0 0-1-16,0 0-9 0,0 1-5 15,0 0-3-15,0 0-3 0,1 2 8 0,2-1 1 16,-1 2 6-16,3 1 1 0,-1 1-6 0,1-1 1 15,0 3 1-15,2-1 1 0,-2 0 5 16,1 0 0-16,3 1-2 0,-1 2 0 0,-2 0-4 16,1 1 3-16,-1 0-1 15,0-1 2 1,2 2-3-16,-4-2-6 0,2 0-1 0,-2 1-4 0,0-1 6 0,0-1 3 0,-1 1 2 16,2-1 1-16,-1-1-6 0,0-1 0 15,-1 2-4-15,-1-2-1 16,0-1 4-16,2 1 2 0,-2-2 1 0,0 0-4 15,-1 0-2-15,0 0 3 0,2-2-2 16,-2 2 6-16,0-1-2 0,1 0-3 0,0-3-2 0,-2 1-1 0,1 1 4 16,-1-2 1-16,0 0 3 0,1 0 3 0,-1-1-6 15,0 0-3-15,2 2-3 0,-2-2 3 0,1 0 2 0,-1 0 1 0,1 0 5 16,-1 0 0-16,1 0-1 0,1 0 1 16,-2 0 2-16,1 0-1 15,3-3 6-15,-1 0 1 16,2-2-2-1,3 0-4-15,-1-3-1 0,2 1-2 0,3 0-1 16,0-2 5-16,1-2-7 0,5 1-3 16,-1-3 0-16,1 3-5 0,3-3 6 15,0 1 3-15,3-1 1 0,-3-1 0 0,2 1 1 16,-1 1-3-16,-1-1-1 0,1 2 5 0,-4 0 1 0,0 1 1 0,0 1 1 0,-5-1-5 0,1 2 1 0,0 1 2 0,-7 1-2 0,0 2 4 16,-1 0-2-16,-3 1-3 0,0 1 1 0,-1 0-4 0,0 0 1 15,-1 1 1-15,-1 1 2 0,1 0-3 0,-1 0-2 16,0-1 0-16,1 1-3 0,-1 0 4 15,2-1 0-15,-2 1-1 16,0 0 2-16,1-1-3 0,-1 1 2 16,0 0-3-16,0 0 0 15,0 0 2-15,0 0-1 0,0-2 1 16,0 2-2-16,0 0-6 0,0 0 4 16,0 0 3-16,0 0 1 0,0 0-1 15,0 0-10-15,0 0-20 16,0 0-28-16,0 0-36 15,1 3-57-15,0 3-128 0,1 0-888 0,-2-2-632 16</inkml:trace>
  <inkml:trace contextRef="#ctx0" brushRef="#br0" timeOffset="425717.3105">13306 7086 0 0,'0'0'0'0,"0"0"0"0,0 0 0 15,0 0 0-15,0 0 170 0,0 0 33 0,0 0-32 16,0 0-13-16,0 0-17 16,0 0-12-16,0 0-16 0,0 0-20 0,7-32-14 0,-4 30-1 15,-2 1-5-15,0 0-2 0,0 0-2 16,1 1-9-16,0 0-1 0,-1 0-8 0,-1 0-8 16,2 0-2-16,-2 0-9 0,0 0-6 0,0 0-6 15,0 0-8-15,0 0-2 0,0 0-2 16,0 0-4-16,0 0 1 0,0 0-5 0,0 0 1 0,0 0-2 15,0 0 3-15,0 0 5 0,0 0 4 16,0 1 6-16,1 0 4 0,0 0 3 16,0 0 3-16,0 0 0 0,2 1 1 15,0 0-4-15,-2-1-3 0,0 1-1 0,1 0-5 0,-1-1-1 16,2 0 0-16,0 0-3 0,-2 1 1 0,0 0-4 16,2 0-2-16,-1 0-1 0,-1 1-3 0,2-1 1 15,-2 0 1-15,0 2-1 0,2-1 0 0,-1 0-1 16,2 2 0-16,-3 0-1 0,0 0 0 15,2-1 0-15,0 0 1 0,-1 0 0 0,-1 2-2 16,3-2 2-16,-3 1 0 0,2 0 0 0,-2-1 1 16,0 0 0-1,0 1-1-15,2-2-1 0,-2 1-1 0,1 1 1 16,0 0 1-16,-1 1 0 0,0-2 2 0,2 1-2 16,-2-2-1-16,2 2 0 0,-2 0 0 0,0 0 1 15,2-2 0-15,0 2 0 0,0-2 1 16,-2 0 0-16,3 2 1 15,-1-1-1-15,0-1 2 0,-2 1 1 0,3-2 0 16,1 1 0-16,-3 0 0 0,4-2 2 0,-4 1 1 0,1 1 1 0,2-2 3 0,-2 0 1 0,2 0 1 0,-1 0 4 16,3-1 1-16,-2 0 3 0,4 0 1 15,-1 0-2-15,3-2 0 0,-1-2-3 16,2 0-4-16,3-2-2 0,-1-2-3 16,6 0-3-16,-1-1 2 0,2-2-1 15,1-1-2-15,4-1 2 0,-1-1-1 0,0-1-2 16,1 0 2-16,1 0-3 0,-3 1 1 0,-1 1-1 0,2-2-1 0,-5 1 2 15,0 1 1-15,-2 0 0 0,-1 0 4 0,-1 1-2 16,-3-1 0-16,-1 2 0 16,-1 3-2-16,-2-2 0 0,-1 0-2 0,0 3 0 0,-3 0 1 15,1 2-1-15,-4 1 1 0,0 0 0 16,1 1 1-16,-1 1 1 0,-2 0 1 0,0 0 3 0,1 1 0 16,-1-1 3-16,0 2 1 0,0-1 0 0,0 0-1 15,0 0-2-15,0 0 1 16,0 1-4-16,0 0 1 0,0 0-5 0,0 0 0 15,0 0-2-15,0 0-4 0,0 0 2 16,0 0-3-16,-1 0-3 0,1 0-2 0,0 0-8 16,-2 0 0-1,0 3-4-15,2 3-54 0,-1 2-93 16,1 0-160-16,0-1-419 0,1-3-756 0</inkml:trace>
  <inkml:trace contextRef="#ctx0" brushRef="#br0" timeOffset="427471.5626">13287 9695 0 0,'0'0'0'0,"0"0"0"15,0 0 144-15,0 0 198 0,0 0-51 0,0 0-51 16,0 0-42-16,0 0-32 0,0 0-34 0,0 0-15 15,0 0-14-15,0 0-4 0,0-27-4 0,0 27-9 16,0 0-10-16,1 0-16 0,-1 0-17 16,0 0-18-16,0 0-12 0,0 0-11 0,0 0-9 15,0 0-10-15,0 0-8 0,2 0 1 0,-1 1 5 16,1 2 6-16,1 1 7 0,-1 1 1 0,-1 0 1 16,4 1 6-16,-2 1 2 0,-1 0 2 0,4-1-1 15,-3 3 1-15,2-2-1 0,-1 1-1 0,-1 1 3 16,4 1-1-16,-4-1 1 0,3 2-1 15,-3-3-4-15,3 1 1 0,-2-1-3 16,1 0 2-16,-1-1 5 0,1 0 1 0,0-1 1 16,-3-1 3-16,5 0-2 0,-4-1 2 15,1 1 1-15,1-2 2 0,-4 0 1 0,3 0-3 16,-1-1-1-16,-1 0 1 0,-1-1-3 0,2 0 3 16,0 0 1-16,0 0 1 15,-1-1 1-15,4 1 4 0,-3-1 2 0,1 0 2 0,1 0 8 16,1-1 0-16,0-1 2 0,3-2-3 0,0 0-8 15,2-1 0-15,0-1-2 16,-1 0-2-16,3-1 1 0,2-2-4 16,-1-1 1-16,0-1 0 0,1-1 1 0,-3-1 2 0,4-1 0 15,-3-2 2-15,5 0-5 0,-5-1 1 0,5 0-5 0,-4 0-3 16,3 0 3-16,-4-1-4 0,3 3 1 0,-3-2 0 0,-2 2-5 16,0 1 5-16,-2 3-2 15,0 0 3-15,-1 1 1 0,-4 0-3 16,2 3 1-16,-3-1-1 0,-2 2-3 0,2 0 5 15,0 3 0-15,-2-1 0 0,0 1-1 0,-1 0-2 0,0 0-1 16,0 2-4-16,0 0 1 0,0 1-1 16,0 0 0-16,0 0-3 0,0 0-3 0,0 0-2 0,0 0-4 15,0 0-7-15,0 0-8 0,0 0-18 16,0 1-4-16,-1 3-8 0,-2 3-16 0,-1 3-30 16,2 1-88-16,-3 4-185 15,1-3-467-15,1-5-457 0</inkml:trace>
  <inkml:trace contextRef="#ctx0" brushRef="#br0" timeOffset="435348.423">17464 7491 0 0,'0'0'0'0,"0"0"88"0,0 0 430 0,0 0-15 16,0 0-58-16,0 0-99 0,0 0-81 0,0 0-55 15,0 0-41-15,0 0-15 0,0 0-17 16,0 0-20-16,6-1-17 0,-6 1-20 0,1 0-17 15,0 0-7-15,-1 0-10 0,0 0-5 0,0 1-3 16,0-1-7-16,0 1-7 0,0 0-4 16,0 0-6-16,0-1-5 0,0 1 2 0,0 0-8 15,0 2 3-15,0 1 5 0,0 2-5 16,0 1 10-16,0 2 0 0,1 2 0 0,-1 0 8 16,1 3-3-16,1 2 2 0,-2 2-1 0,2 1-5 15,0 2 2-15,-2 0-2 0,1 1-1 0,-1 2-1 16,0-1-1-16,0 2 0 0,1 0-2 0,-1 1 2 15,-1 0-3 1,-4 0-2-16,3 1 1 16,0-1-7-16,-3 1 3 15,1-2 0-15,2 0 1 16,-4-1 4-16,4-3-4 0,-2 0 0 0,-2-1-1 0,5-3-5 16,-1 0 1-16,-1-1 0 0,2-4 1 0,-2 0 1 0,3-1 0 0,0-3-1 0,-1-1-2 15,1-1 1-15,-1-2-1 0,1-2 1 0,0 0 2 0,0 1-2 0,0-3 2 16,0 0-3-16,0 0 2 0,0 0 1 0,0 0 2 15,0 0 0-15,0 0 3 0,0 0-3 0,0 0-3 16,0 0 1-16,0 0-9 16,0-3-5-16,0-1-19 15,2 0-24-15,1-4-35 16,3-3-59-16,2-2-118 16,-4 3-556-16,2 2-915 15</inkml:trace>
  <inkml:trace contextRef="#ctx0" brushRef="#br0" timeOffset="435794.7496">17904 7508 2066 0,'0'0'285'0,"0"0"-74"0,0 0-33 0,0 0-3 16,0 0-27-16,0 0-53 15,0 0-39-15,0 0-23 0,0 0-10 0,0 0-6 0,0 0 1 16,0 0 2-16,0 0 0 0,0 0 2 0,-85 60-1 16,80-45 1-16,0 0 3 0,3 0-3 0,1 0-1 15,0-2-1-15,-1 2-5 0,2-3 2 0,0 2-4 16,3 1-2-16,2 0 0 0,4 0-2 16,1 0 2-16,5-1 2 0,-1 0-2 0,3-1 2 0,-2 1-4 15,2 0-1-15,-1 0-1 16,1 0 1-16,-1-1-3 0,-1 0 3 0,-1-1-4 0,0 0-5 15,-1 0 5-15,-4-1-2 0,2-1 0 16,-2 1 5-16,-1-1-3 0,-2 0 0 0,-1 2 3 16,-2-3-4-16,-1 2 2 0,-2-3 1 0,0 0 4 15,0-1 4-15,-4 0 1 0,0 2 1 16,-2 0-1-16,-3 0-6 16,-1-3 4-16,-1 0 4 0,-1 1-3 15,-3-3 5-15,0 1-8 0,-4-1-5 0,2-1-2 0,-2 0-3 0,1 0 3 16,-1-1-1-16,-1-1-4 0,0-1-8 0,-1 0-12 15,2 0-10-15,0 0-15 0,2-3-16 0,3-1-25 16,0-1-53-16,1-2-104 0,7 2-412 16,-1 1-1010-1</inkml:trace>
  <inkml:trace contextRef="#ctx0" brushRef="#br0" timeOffset="436218.0609">17924 7549 1613 0,'0'0'408'0,"0"0"-101"0,0 0-66 0,0 0-36 16,0 0-48-16,0 0-51 0,0 0-46 15,0 0-29-15,0 0-11 0,0 0 2 0,0 0 7 16,0 0 5-16,0 0 5 0,0 0-3 0,58-43-4 0,-48 39-2 15,0 1-2-15,0-1 1 16,0 2-2-16,1-2-2 0,1 0-1 0,1 1-5 0,1-1-1 16,-1 1 1-16,3 0 0 0,-1-1 1 15,2 1-2-15,-2 1-1 0,2 0-4 0,-2-2 0 16,1 3 0-16,-1-2-2 0,-3 1-1 16,-2-1 1-16,-4 2-2 0,0 0 2 0,-2 0 0 0,-1 1 5 15,-1-2 1-15,-2 2 2 0,0 0 1 16,0 0-2-16,0 0-1 0,0 0-2 0,0 0-1 15,0 0-1-15,0 0-2 0,-1 0-2 16,1 0-4-16,-1 0-2 0,1 0-1 0,0 0-2 16,0 0 2-16,0 0-1 0,0 0-2 0,0 0 1 15,0 0-4-15,-2 0 2 16,2 0 1-16,0 0-2 0,-1 0 1 0,1 0-12 16,-3 0-7-1,1 2-12-15,-1 0-18 0,-2 2-17 0,1-1-33 0,-2 1-56 0,0 1-144 0,0-1-768 0,3-1-648 16</inkml:trace>
  <inkml:trace contextRef="#ctx0" brushRef="#br0" timeOffset="439618.0845">16099 8896 1420 0,'0'0'410'0,"0"0"-104"16,0 0-62-16,0 0 0 0,0 0-33 0,0 0-50 16,0 0-43-16,0 0-33 0,0 0-28 0,0 0-14 15,0 0-11-15,0 0-5 0,-1 3 2 0,1 2 0 16,0 2 8-16,0 4 9 0,0 2-1 0,1 2 2 16,0 4-7-16,0 2-6 0,1 4-3 15,-1 2-3-15,0 2-3 0,3 2 0 0,-4 2-2 16,0 0-3-16,0 2-3 0,1 1-5 0,-1 0-2 15,0 0 3-15,-1-2-4 0,0-1-2 16,-3-3-1-16,3-1-5 0,0-6 2 16,-2 0 2-16,-1-2 1 0,2-3 0 0,1 0-1 15,-2-3-1-15,2-2-2 0,0-1 0 0,-2-3 1 16,3-2 1-16,-1-1 3 0,1-2-4 16,0-2 0-16,0-2-3 0,0 0-3 0,0 0 4 0,0 0-8 15,0 0-8-15,0-1-15 0,0-4-36 0,5-3-47 16,0-4-88-16,2 2-285 15,-5 1-942-15</inkml:trace>
  <inkml:trace contextRef="#ctx0" brushRef="#br0" timeOffset="440076.9466">16531 8869 2036 0,'0'0'425'0,"0"0"-217"0,0 0-51 16,0 0-11-16,0 0-14 0,0 0-34 0,0 0-45 0,0 0-24 15,0 0-7-15,0 0-3 0,0 0 1 16,0 0 5-16,0 0 2 0,0 0 3 0,-44 99-2 16,42-85-4-16,-1 3-3 0,1-2-3 0,0 2 1 15,2-1-1-15,1 1-1 0,-1 1-2 16,0-1-3-16,1-1-2 0,4 0-3 0,-1-2 2 0,6 1-1 15,-3-3-1-15,2 3 2 0,1-3-4 0,-2 0 2 16,2-1 1 0,2 2-1-16,-1-2 3 0,0 1-3 0,2-1-2 0,-1-1-1 0,2 1-2 15,-4-2 0-15,-2 0 2 16,-1 0-1-16,3-1 2 0,-6-1-3 0,0 0-2 0,-2 0-2 0,-1 0 2 16,-1 0 4-16,0-2 2 15,0-1 1-15,0 2-3 0,0-1 0 0,-1-1-1 16,0 2 1-16,-4-2 4 0,1 1-2 0,0 1 1 15,-4-1 0-15,0-1-5 0,-2 2 7 16,0-1 2-16,-1-1 1 0,1 1-1 0,-3-1-6 16,-2-2-2-16,1 1-4 0,-3 0 1 0,1 0-4 15,0-2-1-15,-1-1-6 0,3 0-10 0,-1 0-17 16,1 0-20-16,2-4-30 16,3-2-51-16,0 0-116 0,5 0-424 0,2 2-992 0</inkml:trace>
  <inkml:trace contextRef="#ctx0" brushRef="#br0" timeOffset="440522.4678">16597 8899 2192 0,'0'0'312'0,"0"0"-69"0,0 0-56 0,0 0-24 0,0 0-43 16,0 0-40-16,0 0-35 0,0 0-19 16,0 0-10-16,0 0-6 0,0 0 5 15,0 0 3-15,0 0 2 0,81-51 3 0,-67 46-4 16,3 2-2-16,-4 0-3 0,4-2-3 0,-4 1 1 0,-1 0 1 16,3 0 0-16,-3 1-1 0,-1 0 0 15,-3 1-3-15,-1 0-4 16,-1 2 3-16,-2 0-1 0,1 0 4 0,-3-2 4 0,-2 2-3 0,0 0 3 15,0 0-1-15,0 0-1 0,0 0 5 16,0 0-6-16,0 0 1 0,0 0-3 16,0 0-2-16,0 0 3 0,0 0-3 0,0 0-1 15,0 0 0-15,0 0-2 0,0 0-2 0,0 0-1 16,0 0 1-16,0 0-3 0,0 0 2 0,0 0-1 16,0 0-9-16,0 0-9 0,-1 0-33 15,-2 0-49-15,-2 0-63 0,1 2-211 0,-2-1-865 16,4 2-487-16</inkml:trace>
  <inkml:trace contextRef="#ctx0" brushRef="#br0" timeOffset="447135.0002">18693 7756 0 0,'0'0'0'15,"0"0"294"-15,0 0 161 0,0 0-3 0,0 0-55 16,0 0-92-16,0 0-67 0,0 0-46 16,0 0-28-16,0 0-28 0,0 0-18 0,0 0-12 0,-39-23-19 15,39 21-13-15,0 0-16 0,1-3-14 16,4 2-9-16,1-3-8 0,2-1-5 0,3 3 2 16,3-3 1-16,2 0 4 0,1 0 5 0,2 1-2 15,0-1 0-15,1 2-1 0,-1-1-4 0,2 0-3 16,-4 3-5-16,-3 2-7 0,-1-1-6 15,-4 2 0-15,0 0-4 0,-2 2-2 0,0 3 0 16,-1 2-6-16,-2 1 5 16,-1 2 0-16,0 3 2 0,-2 2 5 15,-1 2 2-15,-4 2 3 0,-3 1 2 0,-3-2-1 16,-4 0-1-16,1 1 1 0,-1-3-2 0,0 0-1 16,2-2-1-16,-1-1-3 0,2-2-2 0,0-1 4 0,3-2-3 15,2-1 1-15,0-1 0 0,2-3-1 0,2 1 0 16,1-3 2-16,1 0-6 0,0-1 5 0,0 0-2 15,0 0 1-15,0 0 0 0,0 0-6 16,0 0 5-16,4 0-3 0,5-1 3 0,1-1 3 16,5-2-3-16,0 3-3 0,4 1 1 15,1 0-2-15,0 0 1 0,-1 0 1 16,-3 1 1-16,2 3-4 0,-4 2 1 0,-2 1-1 0,-1 0 1 16,-1 2 1-16,-3 2-1 0,0 1 1 0,-2 0 2 15,-2 2-3-15,0 0 2 16,-2 0-1-16,1 0 0 0,-2-1 3 0,-2 3 0 0,-2-4-1 0,-3 3 1 15,-1-2-1-15,-3-1 4 0,0 0 3 0,-2-1 2 16,-4-1 3-16,1 1-2 0,-2-2-1 16,-1-2 0-16,0 0-3 0,-1-3 4 0,0 1 0 15,3-3 1-15,-1 2 6 16,1-3-8-16,1 0-2 0,0-1 1 0,3 0-7 0,2 0 7 16,1 0-1-16,2 0-1 0,2-2 0 0,2 0-4 15,2-3-3-15,-1 0-9 0,3 1-9 0,0-2-19 16,0-1-25-16,5-1-34 0,3 0-58 0,3-2-104 15,-2 2-373-15,-3 2-1037 0</inkml:trace>
  <inkml:trace contextRef="#ctx0" brushRef="#br0" timeOffset="448004.3414">19401 7824 213 0,'0'0'564'16,"0"0"-164"-16,0 0-74 16,0 0-24-16,0 0-32 0,0 0-62 0,0 0-67 0,0 0-36 15,0 0-17-15,0 0-2 0,0 0 1 0,0 0 2 16,0 0 0-16,23-39-9 0,-23 38-4 15,0 0-5-15,0 0-6 0,0 0-2 0,0 0-7 16,0 1-4-16,0 0-5 0,0 0-7 0,0 0-2 16,0-1-3-16,-1 1-6 0,-1 0-2 0,0 0-10 15,0 0-7-15,1 0-4 0,0 0-3 16,-2 0 1-16,1 0-1 0,-1 0 1 0,1 1-2 16,-2 1 0-16,0 1-2 0,2 1-1 0,-2 0 4 15,-2 2-2-15,3 1 0 0,-2 1 0 16,1-1-2-16,-2 1 3 0,2-1 1 0,1 2 1 15,-3 0 3-15,2 1-4 0,-1-2-1 32,1 2-1-32,-1 1-3 0,3 0 4 0,-1-1 0 0,-1 2 2 15,3-2 2-15,-1 2-4 0,2-1 0 0,0 0-1 0,0-1-1 16,0 2 6-16,0-2-2 16,0 0 0-16,0 0-3 0,3 1-1 0,0-2 2 15,1 0 1-15,-2-2 6 0,1 1-7 0,0 0-2 16,0 0-1-16,-1-1-5 0,3 0 9 15,0-1 2-15,0 0 0 0,-1-1 5 0,1 1-6 0,0-3 0 0,0 1 0 0,0-1-3 0,4 1 6 16,-3-2 0-16,1 1 4 0,2-1 0 16,1-2-4-16,0 2 2 0,0-2-2 0,2 0 2 15,-2 0-1-15,3 0-3 0,-3 0-1 0,-1-3-5 16,2-1 5-16,-3 2 2 16,1-2 0-16,0 1 6 15,2-1-7-15,0 1-2 0,-3-3-1 0,3 1-4 0,0 0 6 0,-1-1 1 16,0-1 1-16,-1 2-1 0,1-3-1 15,1 2-2-15,-2 0 1 0,0-1 1 0,0 0 0 16,-1 1 1-16,-2-3 0 0,2 2-4 0,-1 0 3 16,-1-1 0-16,0 2 0 0,-2-2 8 0,1 1-8 0,-1-1 1 0,0 0-1 15,-1-2-8-15,0 2 9 16,-1 1-2-16,0-2 5 0,0 2 1 16,-2-1-4-16,1 0-1 0,1 0-2 0,-2 0-2 0,0 1 6 15,0 0-1-15,0-1 1 0,0 0-2 0,0 0-2 0,0 1 1 16,0-1-1-16,-3 1 5 0,1-1-4 15,-1 4-2-15,2-3 0 0,-2 1-6 16,0-1 7-16,-1 1 0 0,2 2-1 0,-2-2 9 0,0 2-10 16,1-2-1-16,0 2 1 0,-1 0-6 0,-1 0 6 15,-1 1 0-15,0-1 0 0,1 1 2 16,-3-1-4-16,2 1 0 0,-3 0-2 0,0 1 3 16,-1 0-1-16,-2 1 0 0,1-2 0 0,-4 2-6 15,2 0 3-15,-4 1-6 0,2 0-10 0,-4 0-8 16,2 0-31-16,-4 1-38 15,-2 1-72-15,6 3-286 0,5-3-1017 16</inkml:trace>
  <inkml:trace contextRef="#ctx0" brushRef="#br0" timeOffset="451983.5294">19924 1103 0 0,'0'0'0'15,"0"0"0"-15,0 0 0 0,0 0 323 16,0 0-37-16,0 0-60 0,0 0-9 0,0 0-6 15,0 0 0-15,0 0-7 0,0 0-18 0,0 0-16 16,-30-18-22-16,29 18-19 16,1-1-8-16,0 1-27 0,0 0-18 0,0 0-14 0,0 0-21 15,0 0 2-15,0 0-11 0,0 0-8 0,0 0-6 0,0 0-13 16,0 0-6-16,0 0-1 16,0 0 2-16,0 1 5 0,1 1 11 15,0 2 2-15,3 0 1 0,-1 2 1 0,0 1 3 0,5 0-2 0,-3 1 5 16,1 3-6-16,0-1-5 0,2 1 6 15,0 2-6-15,2 0 9 0,1 1 6 16,2-1-8-16,-2 2 4 0,3 1-7 16,-2 1-6-16,3-2 3 0,-1 3-3 0,2 1 4 15,4 3 3-15,4 1-12 0,-2 2-5 16,0 1-7-16,-3-6-5 0,1-3 11 0,-6-2 4 0,2-1-1 0,-2 0 7 16,0-2-5-16,0 0-5 0,-3-1 3 15,1 0-1-15,-2-3 3 0,-3-2 1 0,2-1-2 16,-3 1-3-16,-2-4 3 15,-1 1 1-15,0-1 2 0,-2-1 4 16,1 0-1-16,-2-1 3 0,0 0 1 0,0 0 5 0,0 0 3 0,0 0 2 0,0 0 5 16,0 0 4-16,0 0-3 15,0 0-8-15,0 0-5 0,-2 0-13 16,0 0-10-16,-1-2-10 16,1-1-19-16,-2 0-17 0,-2-1-26 0,2 2-30 15,-2-2-36-15,1 0-54 0,0-1-104 0,1-2-246 16,0 2-519-16,3 0-7 0</inkml:trace>
  <inkml:trace contextRef="#ctx0" brushRef="#br0" timeOffset="452412.6219">20366 1057 740 0,'0'0'507'0,"0"0"-80"0,0 0-84 16,0 0-66-16,0 0-65 0,0 0-65 16,0 0-36-16,0 0-25 0,0 0-19 0,0 0-21 15,0 0-16-15,0 0-15 0,0 0-3 0,0 0-5 16,-40-23 5-16,35 28 0 0,1 1 0 16,-3 2-2-16,1 1 13 0,-2 3-4 0,0 3 7 15,-2 1 5-15,-2 2-14 0,2 1 8 16,-3 2-7-16,-1 4 3 0,0-3 1 0,0 7-6 15,-4 5 1-15,-3 5-11 16,-2 5 0-16,1-4-1 0,4-6 1 16,4-7 2-16,1-4 0 0,1-1 1 0,2-3-3 15,0-1 0-15,1-1-3 0,2-1-3 0,-1-2 3 0,3-4 0 16,0 1 1-16,0-5 4 0,1 2-6 0,2 1 0 0,1-2 1 0,-2 0-5 16,1-2 7-16,0 1-1 15,0-2-2-15,1 1 7 0,-2 0-4 0,1-3-1 16,0-1 0-16,1-1-6 0,1 0-7 0,-1 0-5 15,1 0-9-15,0 0-10 0,-1 0-25 16,-2 0-33-16,1-2-60 0,-1-2-97 0,1 0-193 16,1 1-419-16,-2 1-637 0</inkml:trace>
  <inkml:trace contextRef="#ctx0" brushRef="#br0" timeOffset="452910.5116">19812 1382 562 0,'0'0'508'16,"0"0"-79"-16,0 0-68 0,0 0-46 0,0 0-74 16,0 0-64-16,0 0-35 0,0 0-33 0,0 0-12 15,0 0-28-15,0 0-20 0,0 0-13 16,0 0-14-16,0 0-5 0,-23-22-8 0,23 22-4 15,0 0-8-15,3 0 5 0,1 0 5 0,2 0 4 16,5 0-1-16,5 0 1 0,-1 2-2 16,4 0 2-16,2-1 6 0,-1 1 3 0,5 1 3 15,1-3 4-15,4 0 7 0,1 0-6 0,-1 1-4 16,-3-2 0-16,-2-2 0 0,-2 1 2 16,3 0-4-16,4-3-5 0,1 2-11 0,2-3-6 15,3 2 7-15,-1-2-5 0,3 3 1 16,-5-3 5-16,2 2-8 0,-1-2 6 0,-3 2-1 15,-1 0-4-15,0-1 2 0,-4 0 3 0,-1 1-3 16,-5 0-3-16,1 0-2 0,-6 2 2 0,-3 1 0 16,-3-1 10-16,-3 1 0 0,1 0-4 15,-5 1 9-15,-1 0-4 0,-1 0 10 0,0 0 5 16,0 0-6-16,0 0 1 0,0 0-7 0,0 0-2 16,0 0-5-16,0 0 2 0,0 0-1 0,0 0-4 0,0 0 0 15,0 0-4-15,0 0-3 0,0 0 3 16,0 0-7-16,0 0 6 15,-1 0-7-15,1 0-24 0,0 0-22 0,0 0-53 16,-1 0-27-16,-2 4-87 0,2-1-441 16,-3-1-1010-16</inkml:trace>
  <inkml:trace contextRef="#ctx0" brushRef="#br0" timeOffset="476469.9186">21497 2449 0 0,'0'0'308'0,"0"0"118"0,0 0-15 0,0 0-32 0,0 0-67 0,0 0-67 16,0 0-51-16,0 0-41 0,0 0-31 15,0 0-17-15,0 0-18 0,-17-25-9 0,17 22-9 16,0 0-11-16,0 1-8 0,4-2-6 0,0-1 1 16,-2 1-6-16,5-1-6 0,-1-1-5 0,2-1-10 15,3 0 2-15,3 1 3 0,0 0 2 16,-2-1 3-16,6 3-3 0,-3-2-2 0,1 2 4 15,1-1-1-15,-2 0-4 0,2 2-5 0,-1 2-7 16,-2 0-3-16,-1-1-3 16,-2 2 1-16,1 0-2 0,-3 3-4 0,0 1 1 15,0 2-2-15,0 1 1 0,-3 2 0 0,0 3 1 0,0 2 4 16,-3 3 0-16,-2 1 3 0,-1 3 0 0,0 0 2 16,-4-1 3-1,-3 2-1-15,-3-1 2 0,-1-3-3 0,-2 0-3 0,-3-2 1 16,2-2-3-16,-3 0 1 0,2-1 3 0,-1-2-1 15,4-1 0-15,-4-2-2 0,4-2-2 0,2-1 0 0,0-2 2 16,4-2 1-16,1 2 2 0,3-2 0 16,-1 1-2-16,3-2 3 0,0 0 2 0,0 0 0 15,0 0 4-15,0 0-5 0,3 0-2 16,-1-2-5-16,3 0-5 16,1-3-2-16,5 2-3 0,4-3-1 0,0 1 3 15,4 0-3-15,1 0 0 0,-1 3 4 16,0 2-4-16,-3 0 7 0,2 0 0 0,1 1 0 0,-3 4-1 15,0 1-2-15,2 0 1 0,-5 4 0 0,2 0 1 16,-3 2 1-16,-2 1 0 0,0 2 0 16,-4 1 0-16,1 1 0 0,-5-2 1 0,0 3 1 0,-2 0 0 15,0-1 1-15,-4 1-3 0,-4-1 2 0,-3 0 0 16,-2 1 4-16,-6 0 2 0,0-6 3 0,-2 3-1 0,-2-3-2 16,-4-1 0-16,4-1-1 0,-5-2 0 0,4-1 2 15,-3-4 0-15,3 2-1 0,1-3-1 16,0-2 3-16,3 0 1 0,6 0 5 15,0-1-3-15,2 0 0 0,4-3-1 16,0 1-3-16,1-1 6 0,2-2-4 0,0-1-4 0,0-2 4 16,-1-1-10-16,3 0-4 0,-1 1-4 0,3 0-12 0,0 2 4 15,1-1-4-15,0 0-6 16,0-1-5-16,1 0-20 0,5 0-27 16,-3-1-47-16,7-1-84 0,0 0-216 0,-2 4-766 0,-1 3-522 15</inkml:trace>
  <inkml:trace contextRef="#ctx0" brushRef="#br0" timeOffset="477200.2774">22268 2386 607 0,'0'0'476'0,"0"0"-139"0,0 0-38 15,0 0-18-15,0 0-25 0,0 0-49 0,0 0-54 16,0 0-41-16,0 0-24 0,0 0-17 0,0 0-5 16,0 0-6-16,0 0-4 0,0 0-6 15,-11-34-5-15,7 32-2 0,1 1-3 0,-1-2-3 16,-2 2-2-16,1 1-5 0,0 0-4 0,-2 0-1 15,2 0-2-15,-2 0 0 0,3 0-4 16,-3 0-1-16,4 0-4 0,-4 0-1 16,2 1-4-16,-1 3-4 0,1-1 2 0,0 3-1 15,-2-1-2-15,2 1 4 0,-3 1-3 0,5 1-2 16,-4 1 1-16,0 1 1 0,1 0-1 0,-1 2 3 16,-1 1-1-1,3 1-2-15,-2-1 1 0,0 2 0 16,1 0 1-16,-2-2 4 15,4 1-3-15,-3 1-1 0,-1-2-2 0,5 2-8 16,-3-3 5-16,3 1 2 0,1-1 0 0,-1 1 5 16,1-2-5-16,2 0-2 0,2-1-1 0,-2-1-2 0,3 2 2 0,0-1 2 15,-1 0 3-15,4 1 2 0,-3-1-3 0,5-2 1 16,-5 0-2-16,4-1 2 0,-2 0 0 0,1-1-2 0,0-1 1 0,0 1-7 16,2 0 9-16,0-2 0 0,1 0 3 0,2-1 10 15,-1-1-6-15,1-1-2 0,1-1-2 0,-1 0 0 16,5 0-1-16,-3-1 4 0,0-4 0 0,2 2-4 15,-2-4 2-15,2 1-2 0,0 0 1 16,-2-3-5-16,2 1 3 0,-1 2 2 0,-4-3-3 16,0 1-2-16,1-1 4 0,-3-1-1 0,0 2 4 15,-1-3 4-15,0 3-7 16,-1-3 1-16,-2 1-3 0,2 0-7 0,-4-1 6 0,1-1 1 16,1-1-2-16,0 0 9 15,-3 1-8-15,0 1-4 0,1 0 1 0,-2-2-5 0,4 3 7 0,-3 1 2 16,0-4-3-16,-1 3 2 0,0-2-2 0,0 2 0 15,0 1 2-15,-1 1 5 16,-1 0-6-16,-2 0 0 0,2 0-2 16,-1-2-8-16,-4 0 5 0,3 3 1 0,-4-2 0 0,-2 0 7 15,-6 1-8-15,2 1-2 0,-5 1-5 0,-2-1-6 16,-1 3 6-16,-6 2-10 0,-2 2-25 0,-3 0-43 16,-5 2-107-16,8 3-536 0,9 0-1097 0</inkml:trace>
  <inkml:trace contextRef="#ctx0" brushRef="#br0" timeOffset="479080.2343">22789 3272 301 0,'0'0'431'0,"0"0"-116"16,0 0-64-16,0 0-13 16,0 0-19-16,0 0-34 0,0 0-33 0,0 0-46 0,0 0-37 0,0 0-34 15,0 0-22-15,0 0 3 0,9-3 7 16,-8 1 6-16,0 1 0 0,3-1-1 0,-1 0-4 15,-1 0-6-15,-1 1-5 0,1 1-2 0,2 0 0 16,-2 0 3-16,0 0 4 0,0 0 6 0,3 0 9 16,-2-3 6-1,4 2 4-15,-3 0-1 0,5-2-6 0,-1 1-4 0,3 1-6 16,0-1-2-16,0 0-4 0,2-1-4 0,2 1 1 16,-1-2 0-1,3 3 2-15,1-3-1 0,1 2-1 0,3 1-3 0,1 0-1 16,0-1 1-16,5 1 0 15,0-2 1-15,2 1 1 0,3 0 4 16,1-1 0-16,4 2-1 0,1-1 0 0,0 1-1 0,1-1 0 16,0 1 0-16,-2-1-1 0,1 2-1 15,1-1-1-15,-4-1-2 0,-4 0 0 0,-6 1-1 0,1-2 0 0,-7 2 0 16,0-1 0-16,-6 1 1 0,1-1 0 0,-4 0 2 16,-2 2 1-16,-5-2 5 0,1 1-2 0,-3-1 6 0,-1 2 3 0,0 0 2 15,-1 0 5-15,0 0-3 0,0 0-2 0,0 0-4 16,0 0-4-16,-1-1-5 0,1 1-4 15,0 0-6-15,0 0 2 0,0 0-1 0,0 0-3 16,0 0 1-16,0 0-4 16,0 0-1-16,0 0 0 0,0 0 0 0,0-1-2 15,0 1-3-15,0 0-13 16,0 0-22-16,0 0-31 0,0 0-57 0,0 0-84 16,0-2-185-16,0 2-764 0,0 0-522 0</inkml:trace>
  <inkml:trace contextRef="#ctx0" brushRef="#br0" timeOffset="479780.1378">23306 2330 430 0,'0'0'700'0,"0"0"-202"0,0 0-108 0,0 0-62 0,0 0-55 0,0 0-73 16,0 0-53-16,0 0-40 0,0 0-29 0,0 0-22 16,0 0-19-16,0 0-10 0,0 0-6 0,0 0-5 15,-1-7-4-15,2 9-6 0,-2 3 4 0,-1 2 7 16,-4 1 2-16,2 3 10 0,-2 4 3 16,-2 3-4-16,4 3 2 0,-5 1-5 15,1 3 1-15,2 3-1 0,-2 1-4 0,-1-2 2 16,1 3-4-16,0 0-5 0,3-1-2 0,-2 1 0 15,1 1-3-15,-1-1 1 16,0 0 4-16,3 2-6 0,-3-3 0 0,4 0-4 16,0-4-8-16,-2-2 4 0,5-2 2 15,-2-6-1-15,1 1 10 0,1-2-7 16,0-3-2-16,0-1-1 0,1-2-6 0,-1-2 7 0,0-1 2 0,0-2 0 16,0-2 0-16,0-1-1 0,0 1-1 0,0-1 2 15,0 0 2-15,0 0-2 0,0 0 0 0,0 0-4 0,0 0-10 16,0 0 0-16,0 0-5 0,0-1-13 0,-1-3-14 15,-3-3-38-15,1-3-46 0,-1-1-69 16,-2-1-160-16,3 1-696 0,1 4-645 0</inkml:trace>
  <inkml:trace contextRef="#ctx0" brushRef="#br0" timeOffset="480411.0873">23466 2202 1895 0,'0'0'288'0,"0"0"-28"16,0 0-80-16,0 0-42 0,0 0-28 0,0 0-55 16,0 0-35-16,0 0-18 0,0 0-4 0,0 0 9 15,0 0 13-15,0 0 9 0,0 0 4 16,-59 78-7-16,44-60 4 0,-1 2 7 0,-2 2 4 15,-2 1 7-15,-3 1-14 0,0 1-11 0,-3 1-9 16,-1 2-1-16,3-3 0 0,-3 0 0 0,3-1-1 16,-3-4-4-16,5 1 2 0,-1-2 1 0,1-3-8 15,1-1 7-15,4-2-2 16,0-3-1-16,5-2 5 0,2 0-6 16,0-2-1-16,6 0 0 0,-2-3-1 0,3 0 1 15,1-2-3-15,-2 1 1 0,3-1 0 0,1 0-3 0,-1 0 1 16,1 1 1-16,0 0-1 0,-1-1 2 0,1 0-3 15,0 0-1-15,0 0-4 0,0 0 3 16,0 1 2-16,0-1 0 16,0 1 7-16,0 0-6 0,0 1 0 15,2 0-1-15,3 2-1 0,1-1 6 0,2 1 7 0,4-2 2 16,5 2 9-16,2-1-3 0,2-1-5 16,2 0-2-16,4-2 0 0,2 0 5 0,3-1 6 0,2 0-1 0,3 0-7 0,3 1-4 15,-4-1-2-15,1-1-2 16,-4 0 7-16,-2 0-7 0,-1-1-6 0,-3 0 1 15,-3 1-9-15,-4 1 8 0,0-1 2 0,-3 0 2 0,-6-1 2 16,-3 1-5-16,-4 1 0 0,-3 0-1 16,0 0 0-16,-1 0 6 0,0 0 4 15,0 0-3-15,0 0-2 0,0 0 1 0,0 0-1 0,-1 0 3 16,1 0 6-16,-1 0-6 0,1 0-4 16,0 0-2-16,0 0-5 0,0 0 1 15,-1 0 4-15,1 0-1 0,0 0 5 0,0 0-9 0,0 0-7 16,0 0-5-16,0-1-11 15,0 0-4-15,0 0-13 16,0-3-43-16,0 0-44 0,0-2-80 0,0-1-185 16,1 1-694-16,1 1-619 0</inkml:trace>
  <inkml:trace contextRef="#ctx0" brushRef="#br0" timeOffset="481114.4031">24125 2398 237 0,'0'0'808'0,"0"0"-339"0,0 0-101 0,0 0-45 15,0 0-68-15,0 0-72 0,0 0-49 0,0 0-39 16,0 0-22-16,0 0-16 0,0 0-15 0,0 0-9 16,0 0-4-16,0 0-1 0,-46-33-2 15,38 33 0-15,-2 1-5 0,0 0 0 0,0 3 0 16,-2 0 1-16,1-1 4 0,-2 1 0 15,0 2 0-15,0-1 0 0,0 1-4 0,0 0-3 16,-3 1-2-16,3 2-3 0,-3 1 1 0,5-2 0 16,-1 4-2-16,1-1 4 0,0 2-6 0,-1-1-5 15,-1 1 1-15,3 1-1 0,-1-1-1 16,6 0 1-16,-3 0-3 16,0-2-1-16,2 2 0 0,0-1 0 0,-1 1 4 15,5 1-3-15,-1-3 1 0,-2 0-4 0,3 0 2 0,2 0-2 0,-1 2 2 16,1-2 3-16,1 0 0 0,-1 1 0 15,0 0-2-15,5-1 0 0,-2 0 0 0,0-1 1 16,4 1 1-16,-3-2-1 0,6 2 1 0,-1-3 0 16,-1 1 0-16,1-1 1 0,0 1 0 15,1-1 2-15,1-1-1 0,-1-1 1 0,0 0-2 16,1-1-3-16,1-1 3 0,0 1 3 16,4-3 1-16,-2-1 4 0,3-1-3 0,-3 0-2 0,4 0-1 15,-3 0-3-15,1 2 2 0,-3-4 1 16,4-1-2-16,-4-1 3 15,3 0-2-15,-3-1 0 16,-1 0 2-16,2-1-2 0,-1 0 1 0,-1-1-1 16,-2-1 0-16,2-1-2 0,-2 2 2 15,0-1 0-15,0 0 2 0,-1-1 0 0,1 0-1 0,-2 0-3 0,0 0-1 0,-3 0 1 0,3-1 1 0,-2 1 2 16,-2 0 1-16,-1-2 0 16,1 3-3-16,-2-3 1 0,-2 1 0 15,1-1-1-15,0 0 1 0,-1-1-2 0,0 2-3 0,0-1 1 0,0-2-1 16,-1 0 0-16,0 2 1 0,-1-2-1 15,-2 2 2-15,2-1-4 0,-2 1 0 0,-2 0 0 16,2 1-2-16,-2-1 4 0,-2 2-1 0,2-1 2 16,-1 0-1-16,-2 2-4 0,1 0 3 15,1 0-2-15,-2-2-1 0,0 2 4 16,-3 1-6-16,-2-1 0 0,2 3-1 16,-2 0 1-16,-2 0 2 0,0 1-1 0,-3 0 3 0,0 2-6 15,-3 0-2-15,-3 2-4 0,2-1-25 16,-6 6-23-16,0 3-51 0,-3 1-116 0,8-3-719 15,6 1-874-15</inkml:trace>
  <inkml:trace contextRef="#ctx0" brushRef="#br0" timeOffset="483387.2565">27487 5662 0 0,'0'0'0'0,"0"0"160"16,0 0 139-16,0 0 24 0,0 0-14 16,0 0-36-16,0 0-28 0,0 0-22 15,0 0-13-15,0 0-8 0,0 0-11 0,0 0-16 0,-11-50-24 16,11 50-27-16,0 0-30 0,0 0-22 0,0 0-20 16,0 0-14-16,0 0-10 0,0 0-11 15,0 0-7-15,0 0-5 0,0 0-4 0,0 1-1 0,1 1-3 16,3 1 5-16,-1 2 7 0,5 3 5 0,0 1 8 15,2 1-1-15,4 2 2 16,-2-1-1-16,1 4 0 0,1-3 2 0,-1 4-7 16,3-1 2-16,-2 1-2 0,3 0-3 0,-2 1 7 15,5 0-6-15,0 3-1 0,0-1-1 16,1 1-7-16,0 1 7 16,2-2-2-16,-1 1 0 15,3 2 4-15,-4-3-7 0,3 3-1 0,1 1 2 0,1-3-5 0,0 1 3 0,0-3-2 0,-1 0 0 16,-5 0 2-16,1-2-4 0,-1 0 3 15,-2-2-3-15,-4 0 2 0,2-3-1 16,-4 0-1-16,-2-1 1 0,-3-1-4 16,1-2 4-16,-1-1-2 0,-3-1 2 0,0-3 5 0,-2 1-4 0,-2-2 0 15,1-1 2-15,-1 0-2 0,0 0 6 0,0 0-1 16,0 0-1-16,0 0-2 16,0-1-3-16,0-2-5 0,0 1-5 0,-1-4-8 15,0-1-6-15,-3 0-8 0,1-3-15 0,1 2-25 0,-3 0-33 16,3-2-48-16,-2 2-83 0,2 0-232 0,-1 2-678 15,2 1-296 1</inkml:trace>
  <inkml:trace contextRef="#ctx0" brushRef="#br0" timeOffset="483787.8619">28113 5649 1929 0,'0'0'502'16,"0"0"-279"-16,0 0-47 0,0 0-6 0,0 0-38 0,0 0-26 16,0 0-26-16,0 0-15 0,0 0-13 15,0 0-14-15,0 0 1 0,0 0-9 16,0 0-7-16,-34-49-4 0,30 51-14 0,-2 3-3 16,0 5-1-16,-4 2-3 0,-1 4 3 0,-3 2 1 0,0 4-1 15,-1 2 4-15,-1 2-2 16,-4 5 0-16,1 2 2 0,1 3 0 0,-4 2-1 0,1 3 3 15,0 2 1-15,-2 2 0 0,-2 0-1 16,0 3-2 0,1-1-1-16,-2 0 0 0,1-1 1 0,0-2-1 15,3-5 1-15,2-4-3 0,0-4 0 16,7-6 4-16,0-3-1 0,4-5 2 0,0-2 1 16,2-4-6-16,1 0 3 0,2-5-5 0,0-2 2 0,3-2 1 15,0-2-2-15,1 0 4 0,0 0-5 0,0 0 0 16,0 0-6-16,0 0-12 0,0-2-13 0,0-3-31 0,0 0-38 0,1-3-50 15,1-4-69-15,1 1-131 16,-1 0-347-16,0 6-812 16</inkml:trace>
  <inkml:trace contextRef="#ctx0" brushRef="#br0" timeOffset="484260.3185">27530 6018 1274 0,'0'0'542'0,"0"0"-179"15,0 0-95-15,0 0-29 0,0 0-59 0,0 0-40 16,0 0-25-16,0 0-17 0,0 0-9 0,0 0-10 16,0 0-9-16,0 0-12 0,0 0-13 15,0 0-13-15,-65-29-12 0,65 29-6 0,0 0-6 16,2 0-4-16,2 0 1 0,2 0-2 0,5 0 3 15,5 0 1-15,2 0 2 0,6 2 1 0,6 2-5 16,3-2 4-16,7-1-1 0,3-1 1 16,4 0 6-16,3 1-2 15,6-1-1-15,3-2 0 0,5-4-4 0,-1 0 2 0,0 0-2 0,-3-2 0 16,0 2 0-16,-4-4-5 0,-2 1 3 0,-2 2 1 16,-6-1 0-16,-3 1 4 0,-4 0-2 15,-2 1-2-15,-6 0 0 0,-6 1 0 0,-1 1 2 16,-2-1 1-16,-4 0-3 0,-4 1 1 15,-3 0-1-15,-2 2 1 0,-1-1 2 16,-6 2 0-16,1 0 3 0,-2 1-1 16,1 0-1-16,-2 0 2 0,0 0 1 0,0 0 0 15,0 0 6-15,0 0-5 0,0 0-1 0,0 0-3 16,0 0-3-16,-2-1 0 0,2 1-2 0,-1 0-6 16,-1 0 0-16,1 0 0 0,1 0 0 0,-1 0 0 0,0 0 0 0,-4 0-18 15,0 0-26-15,-5 0-29 16,-2 1-48-16,-6 3-97 0,7 0-519 0,1-1-1116 15</inkml:trace>
  <inkml:trace contextRef="#ctx0" brushRef="#br0" timeOffset="497533.2337">28289 7697 0 0,'0'0'422'15,"0"0"-85"-15,0 0 4 0,0 0-7 16,0 0-2-16,0 0-45 0,0 0-77 0,0 0-46 16,0 0-30-16,0 0-22 0,0 0-8 15,0 0-15-15,7-18-16 0,-7 18-19 0,0 0-16 0,0 0-8 16,0 0-7-16,0 0-2 0,0 2-5 0,0 1 4 15,-3 3 8-15,0 0 2 0,1 2 14 16,-1 2 1-16,-1 3 0 0,0 0 4 0,0 3-11 16,-1 0-5-16,3 1-5 0,-2 0-8 0,0 1 6 15,0 2-5-15,1 1 0 0,-1 0-1 16,0 2-4-16,0 2 0 0,2-1-2 0,-3 1 0 16,1 0 2-16,-2 2 0 0,1 0-3 0,2-1 0 15,-3 2-3-15,3-1 0 0,-4 1 0 16,1-2 3-16,1-1-5 0,0-2-3 0,0-1 1 15,2-1-2-15,-3-2 3 0,3-1-2 16,-1-1-1-16,2-2-1 0,-1-1-2 0,2-1 2 16,-1-1-2-16,2-4 2 0,-2 1 2 15,1-3-2-15,1-1-1 0,-2-2-1 0,2 0 0 0,0-2 2 16,0 0-1-16,0 0 6 0,0 1-5 16,0-2 1-16,0 0 0 0,0 0-3 0,0 0 2 0,0 0-1 15,0-2-2-15,0-1-8 16,0-1-9-16,0-2-11 0,-1-3-13 15,0-1-14-15,0-2-24 0,0-2-38 0,0-2-58 16,-1 1-114-16,1 2-383 0,-1 4-934 16</inkml:trace>
  <inkml:trace contextRef="#ctx0" brushRef="#br0" timeOffset="498072.6953">28369 7676 2174 0,'0'0'185'0,"0"0"-36"16,0 0-11-16,0 0-11 0,0 0-23 0,0 0-39 0,0 0-25 15,0 0-13-15,0 0-4 0,0 0-1 16,0 0 2-16,0 0 8 0,0 0-5 0,0 0 3 15,-128 87-1-15,111-69-4 0,-3 0 3 0,-3 3-6 16,-1-1-4-16,2 3-2 0,-4-3-7 0,2 1 2 16,-2 1 0-16,1-2 0 0,3-1 0 0,-1-1-2 15,4 0 1-15,1-4 7 0,2-1 1 0,2 1 3 16,3-5-2-16,4 1-7 16,1-2-4-16,1-2 1 0,3 1-2 15,-1-1 1-15,3-1-1 0,0-1-3 0,0 1 3 0,3 0 0 0,4-1 4 16,5 1 5-16,5 0 3 0,7-2 5 0,6-1-4 15,3 0-4-15,5-1-4 16,0-1-6-16,1 3 2 0,0-3-4 0,0 0-1 0,-3 1 2 16,-1-1-3-16,0 1 2 0,-4-1-2 15,-1 0-3-15,-3 0 4 0,0 0-4 0,-5 0 2 0,-3 0 0 16,-3 0-1-16,-3 0 1 0,-2 0 4 16,-6 0 0-16,1 1 1 0,-5-1 0 0,-1 0 1 15,0 0 2-15,0 0 3 0,0 0 3 0,0 0-1 16,0 0 1-16,0 0-2 15,-1 0 0-15,0 0 0 0,-2 0-1 0,0-1-1 16,1 1-5-16,-3 0-4 16,0-2 0-16,2 1-2 15,-3-3 1-15,4 2-5 0,-2 1-8 0,1-3-10 16,1 0-18-16,-1-1-21 0,0 1-32 16,-2-1-46-16,4-2-78 0,-2 0-191 0,2 1-716 0,0 1-570 0</inkml:trace>
  <inkml:trace contextRef="#ctx0" brushRef="#br0" timeOffset="498761.0201">28759 7838 1125 0,'0'0'455'0,"0"0"-149"0,0 0-40 0,0 0-18 0,0 0-49 15,0 0-48-15,0 0-46 0,0 0-29 0,0 0-14 0,0 0-5 16,0 0-1-16,0 0-2 0,0 0-2 16,0 0-5-16,-3-42-7 0,2 41-1 0,1-1-6 15,-1 1-4-15,-2 1-1 0,2 0-3 0,-4 0 1 16,3 0-1-16,-2 0-3 0,-1 0-4 0,1 0-7 16,-1 0-2-16,-4 0-3 0,4 3 0 15,-2 1 0-15,-2 0 1 0,0 1-2 16,2 1 1-16,0 1-2 0,-1 0-3 0,-1 1 1 15,5 1 1-15,-4 2-2 0,2-1 1 16,1 1 1-16,-2-2-2 16,4 2 1-16,1 0 1 15,-4 1 0-15,4 0 1 0,0 1-2 0,-1-2 0 0,1 2-1 16,1-2-2-16,0 1 2 16,1-2 1-16,0 1 1 0,0-2 2 0,1 1 1 0,3-2-2 15,0 0-4-15,-2 0 5 0,4-1-6 0,-3-1 3 0,3 1 2 16,-2 0-5-16,2-1 5 0,0 1 1 0,2-1 1 0,1-1 3 0,0-1-5 0,-1-1 0 15,2-1 4-15,-1 1-3 0,1-2 5 16,1-1 0-16,2 0-3 16,-1 0 1-16,0-3 0 0,1-3-2 0,1 1 0 15,-2-2 3-15,-1-2-5 0,1 1 4 0,0-2-1 16,0 2-2-16,0-2 5 0,-4 1-4 0,-1-2 1 16,2 1 0-16,-1-2-3 0,-5 1 3 0,4-1-1 0,-6 2-2 15,3-3 3-15,1 1-2 0,-3 0 0 0,-1 1 2 16,0-2-4-16,-1 1-2 0,0 0 1 15,0 0-1-15,0 1 3 0,-1 0 0 0,0 0 0 0,-6 2-2 16,3 1-1-16,-1-2-1 0,0 3-2 16,-1 0 2-16,0 2-3 0,-2 0 1 15,-2 2-1-15,1 0 0 0,-1 0 3 0,0 0-2 16,0 2 0-16,-1-1-1 16,0 1-2-16,1 1 3 0,-1 0-1 0,0 0-1 0,0 0 2 0,0 0-4 15,-1 1-11-15,4 2-9 0,-1 1-18 16,1-1-22-16,2 2-26 0,0 0-47 15,2 0-90-15,-1-1-275 16,5-1-819-16</inkml:trace>
  <inkml:trace contextRef="#ctx0" brushRef="#br0" timeOffset="499601.6162">29640 7515 388 0,'0'0'480'0,"0"0"-97"0,0 0-64 0,0 0 5 16,0 0-37-16,0 0-50 0,0 0-48 0,0 0-37 15,0 0-35-15,0 0-18 0,0 0-15 0,37-118-10 16,-37 114-5-16,1 1-7 0,-1 1-5 0,0 0-7 16,0 2-11-16,0 0-12 0,0 0-9 15,0 0-11-15,0 0-5 0,0 0-2 16,0 4-1-16,-2 0 0 0,-3 2 3 0,3 1 0 0,-4 2 1 15,2 3 4-15,-4 0 2 0,-2 2 3 16,2 2 2-16,1 2 0 0,-4-2 2 31,-2 4 0-31,1-3-1 0,-1 5 6 0,0 1-7 0,-4 1-1 0,0 2 3 16,1 2-9-16,-3-1 5 0,-1 0-2 0,-2 0-4 0,3 2 2 0,-2-4-4 16,3 2 0-16,-1-2 0 15,6 1 2-15,-1-4-3 0,1 3 1 0,3-3-1 0,0-2-5 0,3-1 3 0,0-1-1 16,-1-1 2-16,5-1 7 15,-2-1-5-15,3-1 2 16,0 0-1-16,1-3-9 0,1 0 6 0,0-1-2 0,1 0-2 16,1-3 8-16,5 0-3 0,0 0-1 0,3-1 1 15,0-1 0-15,4-2-1 0,-1-2 4 16,5-1 1-16,1 1-2 0,1-1 1 16,1-5-3-16,2-2 1 0,0-3 2 0,3-2-1 0,-4 1 0 0,0-5 1 15,-1 0-6-15,-2 0 2 0,0-1-2 16,1 0-1-16,-7-3 9 0,4 1-5 15,-6 1 3-15,1 1 1 0,-1 2-6 16,-2 0 3-16,-2 2 2 0,-4 3-2 0,3 2-1 0,-3 1 4 0,-2 1-3 0,0 3 2 16,-1 0 7-16,0 1-4 0,0 1 4 15,0 1 1-15,0 0-12 0,0 0 6 16,0 0-4-16,0 0-4 16,0 0 13-16,0 1-14 0,0 3 1 0,-1 2 1 0,-1 2-10 15,-2 3 9-15,-2 3 0 0,1 2 0 0,-1 2 9 0,-2 2-5 16,-2 3-2-16,1 1 5 0,0 2-5 15,-4-1 2-15,3 1 3 0,-1 2-3 16,-1-3-2-16,3-2-1 0,-1-1-1 0,1-2 0 0,3-3 2 0,1-1 0 16,-2-2 0-16,4 0 3 0,1-2-5 15,-4-3 1-15,4-1-1 16,1-1-2-16,0-1 4 0,0-1-4 0,1 0-4 16,0-1-6-16,0 0-12 0,0-2-13 15,0-2-14-15,0 0-24 0,0 0-31 0,2 0-61 0,1-4-150 16,3 1-838-16,-4 0-608 0</inkml:trace>
  <inkml:trace contextRef="#ctx0" brushRef="#br0" timeOffset="500062.7734">30423 7650 2342 0,'0'0'205'0,"0"0"-25"0,0 0 0 15,0 0-8-15,0 0-41 16,0 0-45-16,0 0-35 0,0 0-21 0,0 0-13 16,0 0 0-16,0 0 3 0,0 0 0 0,0 0-1 0,-123 57 1 15,109-42-3-15,-1 3-1 0,5 1 0 16,-2 0-3-16,2-1 0 0,5 0 0 0,-3 2-4 16,1-1 4-16,6 2-2 0,1-2-2 0,0 0 8 15,1 1-8-15,6 0 1 0,3 2 4 16,0-2-8-16,4 0 8 15,2-2 0-15,0 1-3 16,2-3 4-16,0 2-8 0,0-1-2 0,-1 1 1 0,0-3-5 0,1 0 2 16,-3-1 1-16,1 0-1 0,-4-2 4 0,4 1-6 0,-5 1 0 15,0-2-2-15,-2-1-3 0,-4 0 7 16,1 0 0-16,-4-1 2 16,-1 0-3-16,-1-2 2 0,0-2 1 0,-3 1 1 0,-3 0 8 15,-4 0 2-15,-1 1 0 0,-3-2 0 16,-4 1-5-16,-2-2 1 0,-3-3-2 0,-4-1 1 0,-3-1 0 15,0 0-6-15,-1-1-2 0,-1-1-2 0,0-3-3 0,0-1 1 16,2-1-3-16,2 1-5 0,5-2-8 16,3 0-11-16,3 0-15 0,4 0-14 15,2-2-23-15,4 0-43 0,4-3-89 16,-2 6-334-16,5 0-1108 0</inkml:trace>
  <inkml:trace contextRef="#ctx0" brushRef="#br0" timeOffset="500637.2594">30550 7672 2129 0,'0'0'275'0,"0"0"-88"16,0 0 5-16,0 0 8 0,0 0-39 15,0 0-30-15,0 0-33 0,0 0-31 0,0 0-22 16,0 0-13-16,0 0-10 0,0 0 0 16,0 0-3-16,0 0-2 0,-17-27-3 0,20 27-5 15,4 0 1-15,-1 0-1 0,1 1 1 0,6-2 2 16,-1 1-1-16,2-1 2 0,6 0-2 0,0-1 2 16,1 2-1-16,6 0-2 0,1 0 2 0,-1 2-2 15,3-2-3-15,1 0 3 0,-1 0-2 0,1 0 3 16,0 0 0-16,2 0-2 0,-6 1 1 0,1-1 0 15,-5 0 5-15,-2 0 2 16,-1 0-1-16,-1 0 0 0,-8 0-5 16,-1 0-1-16,0 0 1 15,-5 0-1-15,-2 0 5 0,-2 0 1 0,-1 0 2 0,0 0 1 0,0 0-4 0,0 0-2 16,0 0-3-16,0 0 0 0,0 0-1 0,0 0-1 16,0 0-2-16,0 0-3 15,0 1-1-15,0-1 2 0,0 0-1 0,0 0 1 16,0 0 1-16,0 0-5 0,0 0 0 0,0 0-3 15,0 0 4-15,0 0 1 0,0 0-2 16,0 0 0-16,0 0 0 16,0 0 0-16,0 0 0 0,0 0 0 0,0 0 0 0,0 0 0 15,0 0 0-15,0 0 0 0,0 0 0 0,-1 0 0 0,1 0 0 16,0 0 0-16,-1 0 0 0,0 0 0 16,1 0 0-16,0 0 0 0,0 0 0 0,0 0 0 15,0 0 0-15,-1 0 0 0,1 0-14 0,0 0-8 16,-3-1-15-16,2 0-21 0,0 1-35 0,-1 0-78 15,-2 0-294-15,-1 0-1345 16</inkml:trace>
  <inkml:trace contextRef="#ctx0" brushRef="#br0" timeOffset="537349.527">27638 10602 0 0,'0'0'179'0,"0"0"272"0,0 0-74 15,0 0-35-15,0 0-26 0,0 0-51 0,0 0-36 16,0 0-47-16,0 0-35 0,0 0-24 0,0 0-18 0,0 0-22 16,30-65-16-16,-30 65-16 0,0 0-16 15,0 0-13-15,0 0-11 0,0 0-12 0,0 4-2 16,0-1 0-16,0 3 1 0,0 2 7 0,0 4 5 15,-1 1 4-15,1 4 7 0,-1 2 2 0,-5 3 3 16,4-1 3-16,-3 4-5 0,-2 3 0 16,-3 1-4-16,1 2-3 0,-4 1 0 0,0 2 0 15,-2 0 0-15,0 1-5 0,0-2 0 0,1-2-6 16,0-4 1-16,2-3 0 0,2-3-5 16,1-2 9-16,0-2-7 0,4-1 0 15,-3-2 1-15,3-3-8 0,1 0 6 0,2-4-1 0,-1 0 0 16,2-4 7-16,1 1-2 15,0-1 0-15,0-3 0 0,1 3-2 0,0-2 3 0,2 2 4 16,5-2 8-16,2-1 4 0,3 0 8 16,6 0 2-16,6 0-6 0,5-5 0 15,2-1-9-15,3 0-9 0,2 0-2 16,-1-1-7-16,1 0 2 0,-4 1 4 0,2-2-2 0,-5 3 5 16,-3-1-4-16,-3 1 0 0,-4 2 2 0,-4 1-4 0,-5-1 5 15,-1 1 3-15,-8 0 4 0,1 1 9 16,-2 1 4-16,-1 0 2 0,0 0-2 0,0 0-3 15,0 0-8-15,0 0-5 0,0 0-1 16,-1 0-11-16,0 0 7 0,1 0-3 0,-2 0-4 0,2 0 7 16,0 0-4-16,0 0 0 0,0 0-2 0,0 0-4 15,0 0 4-15,0 0-2 16,0 0-3-16,0 0-2 0,-1-1-17 16,1-1-16-16,0 0-26 0,0-1-40 0,0-3-56 0,0-1-106 15,0-3-261-15,4 2-705 0,0 3-222 16</inkml:trace>
  <inkml:trace contextRef="#ctx0" brushRef="#br0" timeOffset="537801.1426">28476 10648 1993 0,'0'0'347'0,"0"0"-70"0,0 0-54 15,0 0-44-15,0 0-35 0,0 0-42 0,0 0-33 16,0 0-17-16,0 0-24 0,0 0-7 15,0 0-8-15,0 0-5 0,0 0 11 0,-88-18-6 16,73 27 3-16,2 1-3 0,1-1-4 0,4 2-4 16,2-2-5-16,2 2 3 0,2 0-5 15,2-1 2-15,0 3 2 0,2-1-3 0,6 2 9 16,4-1-3-16,2 3-1 0,1 0 7 0,5 1-16 16,1-2 8-16,-1 1 0 0,2-1-2 15,2-1 11-15,-1-1-6 0,-5 1-2 0,2-1 0 16,-2 0-6-16,-2-2 4 15,-5 0-1-15,0-3 1 0,-2 2-1 0,-4-2 2 0,0-1 1 0,-4 0-6 16,-1 0 2 0,0 0-1-16,1 0-2 0,-1 1 6 0,-1 1 1 0,-2-3-1 15,-4 1 4-15,1 0-1 0,-1 0 4 0,-4-1 2 0,0 1 0 16,0-3 4-16,-4 1-3 0,-1 0-1 0,-1-3-1 16,-2-1-2-16,0 1 0 15,-1 0 0-15,1-1-2 0,1 0 0 0,1-1-1 16,-1 0 1-16,3 0 0 0,1 0 0 15,2-1-1-15,3-3-1 0,3 2 0 16,1-2-2-16,0 1 1 0,1-1 0 16,2 1-7-16,0-1-9 0,0 0-19 15,2 0-32-15,0-1-49 0,0 0-100 0,2 1-266 16,0 0-904-16</inkml:trace>
  <inkml:trace contextRef="#ctx0" brushRef="#br0" timeOffset="538705.711">29345 9893 0 0,'0'0'0'0,"0"0"188"0,0 0 237 16,0 0-57-16,0 0-32 0,0 0-41 16,0 0-50-16,0 0-41 0,0 0-36 0,0 0-25 15,0 0-13-15,0 0-15 0,0 0-12 0,0 0-20 0,49-90-20 16,-48 90-14-16,-1 0-20 16,0 0-6-16,0 0-13 0,2 2-5 0,-2 1 5 15,5 2-5-15,-4 4 5 0,1 1 5 16,-1 2 1-16,-1 5 11 0,0 1 3 0,0 2 0 15,0 2 3-15,-1 1-7 16,-2 1 0-16,-4 0-5 0,-1 3-1 0,-2 4-1 16,0-2-3-16,-1 3 1 0,0-3-4 15,1 3-2-15,-2-5-2 0,3-1-2 0,-1-5 1 16,0-4-3-16,6 0-2 0,-2-4 0 16,3-2-4-16,-3-2 1 0,5-1 3 15,-1 0-1-15,1-1 3 0,1 0-2 16,0-1-3-16,0-1 1 0,0-2 1 0,0-2 2 15,0 2 3-15,3 1 2 0,3-2 1 0,0-1 5 16,4 0 3-16,7-1 4 0,2 0 4 16,5-1-1-16,5-4-8 0,2 0-3 0,5 0-8 0,-1-4-3 0,4 2 2 15,-6-1 0-15,1 3 1 0,-2-2-3 0,-6 2 1 0,0 0-4 0,-6 1 1 16,-4 0 1-16,-1 1 2 0,-4 3 4 16,-5-2-2-16,-1 1 1 0,-4 1 3 0,-1 0 4 0,0 0 6 0,0 0 6 15,0 0-3-15,0 0-1 0,0 0-6 16,0 0-5-16,0 0 0 0,0 0-5 15,0 0 5-15,0 0-3 0,0 0-5 0,0 0-2 16,0 0-3-16,0 0 2 0,-1-1 1 0,1 1-4 0,0 0-8 16,0 0-18-16,0-2-18 15,0 0-33-15,0-1-48 16,0-2-80-16,0-2-217 16,0 1-749-16,-1 2-506 0</inkml:trace>
  <inkml:trace contextRef="#ctx0" brushRef="#br0" timeOffset="539062.6122">30285 9885 2467 0,'0'0'308'0,"0"0"-81"0,0 0-42 0,0 0-45 16,0 0-34-16,0 0-37 0,0 0-30 0,0 0-17 15,0 0-13-15,0 0-7 0,0 0 0 0,0 0-2 16,0 0 0-16,-1 15 0 0,2-4 5 0,-1 3 4 15,1 1 3-15,-1 2 3 0,1 4-2 16,0-1-2-16,-1 1 1 0,2 3-4 0,-2-1 4 16,0 1 0-16,0 3-4 0,-3-1 3 0,-3 0-8 15,4 1 3-15,-1-3 2 0,-2 0-3 0,2-2 5 16,0-1-3-16,-1-4-4 0,2-1 3 16,0-2-6-16,0-2 7 0,-2-4-1 0,2 0-4 15,2-1 5-15,-1 0-8 0,-1-2 4 16,0-1 1-16,-1-2 2 0,2-1 8 0,0 0-9 15,1 0 0-15,0-1-5 0,0 0-8 0,0 0 8 16,0 0-3-16,0 0-5 0,0 0-2 0,-1-3-21 16,1-1-19-16,0-1-43 0,-1-5-65 0,0 0-104 15,1 0-341-15,0 2-961 16</inkml:trace>
  <inkml:trace contextRef="#ctx0" brushRef="#br0" timeOffset="539462.9745">30382 9808 1434 0,'0'0'512'16,"0"0"-114"-16,0 0-100 0,0 0-51 0,0 0-68 16,0 0-46-16,0 0-45 0,0 0-28 0,0 0-23 15,0 0-11-15,0 0-5 0,0 0 2 0,0 0 9 16,0 0 0-16,41-32 4 0,-22 27-3 0,2 2-7 15,5-2 0-15,-1 0-10 0,3 1 1 16,1-1 5-16,-5-1-4 0,5 0 2 0,2 1-5 16,-1 1-6-16,-1-2-1 0,0 2 4 0,-4 1-3 15,2-1 1-15,-4 3 1 0,-4-3-2 16,1 0-3-16,-4 1 1 0,-1 0-3 0,-4 1-1 16,-1 0 4-16,-2 0-1 0,-4 1 2 0,1 0-6 15,-3 1 2-15,-1-1-1 0,0 1 1 0,-1-1 9 16,0 1-6-16,0 0-4 0,0 0-1 0,0 0-5 15,0 0 7-15,0 0 2 0,0 0 1 16,0 0 0-16,0 0-6 16,0 0-3-16,0 0-1 15,0 0-3-15,0 0-7 0,-1 0-16 16,1 0-21-16,-1 0-22 0,-1 3-21 0,0 2-18 0,-3 2-42 0,-2 2-79 0,2 0-240 16,-3-2-679-1,6-1-380-15</inkml:trace>
  <inkml:trace contextRef="#ctx0" brushRef="#br0" timeOffset="539954.8993">30441 10144 976 0,'0'0'594'0,"0"0"-234"16,0 0-78-16,0 0-39 0,0 0-64 0,0 0-37 15,0 0-46-15,0 0-20 0,0 0-9 0,0 0 0 16,0 0-1-16,0 0-4 0,0 0 3 0,0 0-12 16,59-14 0-16,-49 12-3 0,-1-1-4 15,1 1 3-15,1-1-13 0,1 1-8 0,-1-1-7 16,5 1-8-16,-2 1 4 0,0-1-1 0,3-1-1 16,3 1-2-16,1 1-6 0,-1-2-1 0,6 2-2 15,-1 0 0-15,-2 0 3 16,4-1-3-16,-6 0 0 0,5 0-4 0,-2 0 2 0,-2 2 3 15,0-3-1-15,2 2 7 0,-7 0-7 0,1-1-3 16,0 1 0-16,-6 0-4 0,1-1 5 16,-4 1 4-16,-1 1 1 0,-2 0 2 0,-2-2-4 15,-2 2 0-15,-2 0-1 0,1 0 3 16,-1 0 3-16,1 0-1 0,-1-1 2 0,0 1-4 16,0 0 0-16,0 0 2 0,0 0-1 0,0 0 4 15,0 0-4-15,0 0-2 0,0 0-3 0,0 0-6 16,0 0 7-16,0 0 2 0,0 0 2 15,0 0 5-15,0-1-8 0,0 1-4 16,0 0 0-16,0 0-5 0,0 0 5 16,0 0 0-16,0 0-5 0,-1 0-6 15,0 0-10-15,1-1-9 0,0 1-12 16,0 0-12-16,-1-2-33 0,0 2-48 0,-3 0-84 0,-1 0-194 16,2 0-758-16,-2 0-538 0</inkml:trace>
  <inkml:trace contextRef="#ctx0" brushRef="#br0" timeOffset="567015.277">30631 7249 0 0,'0'0'0'16,"0"0"0"-16,0 0 0 0,0 0 0 15,0 0 41-15,0 0 157 0,0 0-22 0,0 0-9 16,0 0 1-16,0 0 9 0,0 0 0 0,0 0 0 16,-1-40-10-16,-3 37-18 0,2-1-9 15,2 1-12-15,-2-2-2 0,-3 1-10 0,3 0-9 16,0 2-3-16,-1-2-9 0,-2 1-13 0,1 0-9 16,-3-3-8-16,2 2-4 0,-2 0-4 0,-1 0-6 15,3-1-5-15,-3 1-4 0,1-1-1 0,2 1-2 16,-2-1-3-16,-2 0-6 15,-1 1-5-15,0-2-2 0,-1 2-3 0,-1 0 1 16,1 0-3-16,-1 1 1 16,-1-1-2-16,1 1-3 0,2 0 7 0,-1 0-3 15,-1-1-1-15,0 2 1 0,-2-2-6 16,2 1-3-16,0 0-1 0,-2 1-7 0,0 0 4 16,1-1 0-16,0 2 0 0,-2-1 4 0,0-1-3 0,-1 2 0 0,2-1 1 15,-2 1 0-15,1 0 0 0,-1-1 1 0,-3 1-1 16,5 0-2-16,-2-1 4 0,4 2-1 0,-2-1 2 0,3 1 5 15,-3 0-8-15,4 0-1 0,0 0-4 16,-1 0-8-16,2 0 7 0,-1 0 2 16,-2 0-1-16,2 2 3 0,-1 1-3 15,-2 1-2-15,-2-1 2 16,2 2-5-16,-1 0 6 0,-1 1-2 0,2 0 2 16,-4-1-2-16,3 0 2 0,-3 1 0 0,4 1-1 15,-2-2 6-15,1 2-5 0,4-1-1 0,-2-1-1 0,2 1-4 0,0 0 5 0,-1 1 0 16,1-2 1-16,-1 0 5 0,0 2-8 15,1-1 1-15,0 0 0 0,2 1-6 16,-1-2 7-16,2 1 1 16,1 1-2-16,-2-1 2 0,0 0-2 0,1 1-1 0,1 3 2 15,-3-1 1-15,-1 2-2 0,1 0 0 0,0 1 0 0,1 0 2 0,0-1-2 16,-1 1-1-16,0 1 1 0,0-2-3 16,1 2 3-16,1-2 1 0,-2 2-2 15,1-1 0-15,0-1 3 0,-1 0-1 0,3 1 3 16,-1-1-1-16,-1-2 0 0,2 2 0 0,-1-1-1 15,-1 1 2-15,2-2-2 0,1 0-1 0,-2 0 0 16,3 0-1-16,-1 1 3 16,0 0-2-16,-2-2 2 0,3 3 0 0,-4 0-3 15,5-1 0-15,-4 3 0 0,1 1-3 0,0 1 5 0,0 0-2 16,0 0 1-16,-1 3 2 0,-1-4-2 16,4 1 1-16,-4 0-1 0,2 0 1 0,-1 0 0 0,0 0 0 15,-1-1 1-15,0 0-2 0,2-1 2 16,-2 1-1-16,2 0-1 15,-1 0 2-15,0-2-3 0,4 0 0 0,-3-2 1 16,4 1-3-16,-1-1 4 0,-2 1-2 0,3-2 1 16,0-1 2-16,1 2-3 0,-2-1 0 0,0 1 1 0,2-1-3 0,0 0 2 15,1 1-1-15,0-1 2 0,0 2-2 16,0 2 1-16,0-3-1 0,0 2 4 16,-1 0 2-16,1 1-3 0,1-2 2 0,-1 2-6 0,0-1-2 15,0 2 4-15,0-2 1 16,1 2 1-16,0-2 0 0,0 1-2 0,3-1-2 0,-2 1 0 0,0 0 3 15,2-1-2-15,-1 0 2 16,0 0 2-16,-1-1-5 16,2-1 4-16,-1 2-2 0,0-2-3 0,3 1 5 0,-3 1-4 0,3-2 1 15,-2 3 2-15,0 1-4 0,1-2 5 16,2 1-3-16,-1 0 2 0,2 0 1 0,-1 0-3 0,-2-2 0 0,3 0 0 16,-1 0 0-16,-2-2 0 0,3 1 3 15,1 0 1-15,-1-1-2 0,-2 1 2 16,2-1-3-16,1 2-3 0,1-3 4 0,-1 1-5 15,1 0 3-15,2 1 2 0,-2 0-3 0,1-1 7 16,1 0-2-16,3-1-1 16,-1 2 2-16,0-1-5 0,3-1 4 0,0 0-2 0,2-1 1 15,-3 1 1-15,4 1-1 0,0-2 4 16,-1 1-6-16,1-1 4 0,1 1-4 0,-2-1-2 16,1 0 5-16,-1 0-3 0,-2-2 1 0,1 1 2 15,0-1-5-15,0 1 6 0,-3-2-3 0,4 0-6 16,1 2 8-16,-3-2-10 0,2 0 8 0,-3 1 0 15,3-1-3-15,1-1 9 0,-3-1-5 0,-1 2 1 16,1 0 0-16,1-3-4 0,-4 1 0 0,5 0 1 16,-3-2 0-16,-1 0-3 0,3 0 6 0,-3 1-3 15,3-1 1-15,-2 0 5 0,-1 0-5 0,1 0 3 16,-4 0-3-16,2 0-11 0,1 0 8 16,-1 2 2-16,1-2-3 0,-1-2 14 0,-2 1-9 0,5-1 0 15,-4 0 1-15,3-2-6 16,-4 2 3-16,2-2 3 0,2 1-3 15,-3-1 2-15,4 1 0 0,-4 0-7 16,3 0 5-16,-3-1 3 0,1 2-4 16,1-1 4-16,-1-1-2 0,-2 0-9 0,4 2 6 0,-4-2-2 0,0 1 0 0,3 0 11 15,-2 1-7-15,0-2 2 16,2-1-1-16,-1 2-11 0,2-2 9 0,-2-1 1 16,3-1-1-16,-2 1 10 15,3-1-9-15,0 2 0 0,-4-1 1 0,5-1-2 0,-1-1 2 0,-3 0-1 16,4-1 0-16,-3-1-3 0,0 1 5 0,2-1 2 15,0 1-3-15,-5-2 6 0,5 1-5 0,-6-2 1 16,4 2 5-16,-6 0-12 16,2-2 11-16,-3-1-2 0,1 1-4 0,-4-2 14 0,4 1-11 15,-1-1-3-15,0 3 6 0,0-3-14 0,-1 2 10 0,-3-2 1 16,3 0 0-16,-1 0 5 0,0 2-4 16,1 1 1-16,0-3-3 0,1 3 2 0,0-1-1 15,0 0-2-15,-2-1 3 0,2 1-5 16,0 1 2-16,0-1 0 15,-1 0-1-15,1-2 3 0,-2-1 1 0,1 3 0 0,2-3 2 0,-2 2-7 0,0-2 2 16,1 0 0-16,-3 0-4 0,4-1 10 16,-2 1-6-16,-1-1-1 0,0 2 1 0,1 0-4 15,-1-1 0-15,-4 1 2 0,4 0 1 16,-3 3-2-16,2-1 2 0,-3 1-2 0,-2 1 0 0,5-2 6 16,-3 0-3-16,-2 1 1 0,1 0 0 15,1-1-6-15,-2 2 4 0,0-2 2 0,0 0-4 16,-1 0 8-16,0-1-6 0,1 0-3 0,-1 0 4 15,2-1-8-15,-2-1 5 0,-2 1 3 0,2-1-2 16,0 1 1-16,0-1 0 0,0 1-2 16,-1-2 1-16,1 2 3 0,-2 0-4 0,1 1 1 15,-3 0 0-15,2 1-7 0,0 0 7 0,0-1-2 16,-3 0-1-16,4 1 10 16,-2 1-7-16,-3 0 1 0,3 1 2 15,1 0-10-15,-4 2 6 0,4-2 0 16,-4 1 0-16,2 0 4 0,-3 0-1 15,-2-2-3-15,3 2 1 0,-1-2-1 16,-2 1-2-16,0 0 4 0,2 1-2 0,-1 1-4 0,-1 0 4 0,1-2-1 0,-1 2 0 16,3 1 9-16,-2-1-8 0,0 0 0 0,3 2 2 0,-2 0-10 15,0 0 8-15,1 0-1 0,0 0-2 16,-1 1 9-16,2 1-4 0,-2-1-2 0,1 0 2 0,0 1 0 16,-2 0-3-16,4 1 2 0,-2-1-2 15,-3 0 0-15,6 1 1 0,-4-2 0 0,2 1 0 16,-2-1 3-16,2 1-3 0,-2-1 0 0,0 1 2 15,2-1-5-15,-2 1 3 0,-2-1-1 0,3 0-1 16,-1 1 5-16,-1-1-4 16,-1 0 1-16,2 1 1 0,-1-2-3 0,-3 1 2 15,1 1-1-15,0-1-2 0,-5 1 1 0,3 0 2 0,-3-1-2 16,-1 2 2-16,-2-1 2 0,2 0-4 16,-2-1 1-16,-1 2 1 0,-1-1-7 0,0 2 6 15,0-1-3-15,-1 0-3 0,-3 1-5 0,-2 0-17 16,2 2-21-16,-3 0-24 0,-3 0-44 0,-1 2-89 15,8 1-394-15,5 0-1094 16</inkml:trace>
  <inkml:trace contextRef="#ctx0" brushRef="#br0" timeOffset="580040.6539">25663 1194 0 0,'0'0'0'0,"0"0"0"0,0 0 0 16,0 0 0-16,0 0 118 0,0 0 208 0,0 0-12 15,0 0-34-15,0 0-28 0,0 0-20 0,0 0-24 16,0 0-26-16,-30-20-28 0,30 20-32 16,0 0-26-16,0 0-14 0,0 0-19 0,0 0-14 15,0 0-7-15,0 0-21 0,0 0-5 16,0 0-8-16,-1 2 0 0,1 0 22 0,1 2 9 0,-2 1 16 15,0 0 13-15,-1 4-13 0,-1 2 4 16,1 3-3-16,-1 1-7 0,-1 2-3 0,-1 8-8 16,-4 7-6-16,0 4-16 0,-2 5 0 0,1-3-5 15,0-3-8-15,6-2 11 0,-3 1-7 0,2-3 4 16,0-2-3 0,2-2-2-16,0 0 3 15,2-4-7-15,1 0 4 0,0 2 1 16,0-3-4-16,0-1 4 0,4-3-1 0,-1-1-5 0,2-2 4 0,1-2 0 15,2-3-3-15,0-1 4 0,3-3-4 0,-1 0 3 0,3-2 1 16,2-3-1-16,1-1 2 0,5-1-4 0,3-6-2 16,1-5 0-16,-1-4-1 0,0-2-3 0,1-6-3 15,-3 0 1-15,-1-6-8 0,0 2 9 0,-1-4 0 16,-3 3-5-16,1 0 10 0,-4 0-8 0,-3 4 3 16,-1-2 7-16,-2 4-5 15,-3 4 5-15,-1 0-1 0,-3 7 2 0,1 1 6 16,-2 5-1-16,0 3 4 0,0 1 2 0,0 0 0 0,-2 2-8 15,1 0-6-15,-1 0-7 0,-2 5-8 16,1 4 11-16,-2 4-3 16,-3 4 5-16,1 0 6 0,0 4-8 15,2 3 4-15,0-3 3 0,3 1-7 16,2-2 8-16,0 0-4 0,0 1 0 0,5-3 5 16,1 3-5-16,4-5 0 0,-2 0 0 0,4-3-3 15,2 0 3-15,-3-2-2 0,3-1-1 0,1-4-5 16,0-2 0-16,1-3-1 0,-1-1-5 0,1-3 5 15,0-6-8-15,1-3-2 0,1-1-3 0,-2-1-11 0,2-3 5 0,-1-1-10 0,0-2-4 16,-1 0-1-16,-1-3-13 0,0 2 5 16,-2-3 4-16,-2 1 12 0,-1 1 18 0,-5 0 8 15,0 3 6-15,-5 6 6 0,1 0 1 0,-2 4 7 16,1 3 0-16,0 2 3 0,0 1-7 0,0 3-10 16,0 0-9-16,0 2-17 0,0 3 4 0,2 3 3 15,4 2 11-15,0 3 14 0,3 3-1 16,4 1 2-16,2 2-1 0,3-2-2 0,4-1 9 0,3-3-2 15,1-3 2-15,4-2 4 16,0-4-7-16,1-3-1 0,-1-1-3 0,-2 0-9 16,-2-7-4-16,-1-3-2 0,-2-2 1 0,-3-3 4 15,-1-4 6-15,-2-2 3 0,-2-5 1 0,-4 2 7 16,-1 2-6-16,-2 2 10 0,-1-1-1 16,-2-2-6-16,3-5 4 15,-4-2-5-15,4-1-4 0,-5-2 5 0,2 0 7 0,-2 1-1 16,-2 1 23-16,1 8 5 15,-4 2 11-15,2 3-1 0,0 7-10 0,0 3-16 0,0 2-17 16,0 4-17-16,0 2-16 0,0 2 13 0,-1 4-3 16,0 4 20-16,1 7 7 0,0 4-1 15,0 4 9-15,0 16-10 0,0 10 4 0,0 15-9 0,2 4-10 0,4-4 3 16,-1-5 2-16,-1-7 0 0,1-6 2 0,0-2-7 16,0-5-8-16,2-7 0 0,-3-2-8 0,2-6 1 15,-1-7-4-15,0-4-3 0,-1-7 8 16,2-2-2-16,-2-4 10 15,2-2 6-15,-1 0 4 0,3-4 6 0,2-5-2 0,-2-2 1 0,4-3-8 16,0 0-3-16,1 1-4 16,0-1-10-1,0 0 1-15,1 3-6 16,2 0-4-16,-3 3 9 0,3 0-6 0,1 3 11 0,3 0 3 16,1-3-2-16,1 3 7 0,2-2-3 0,5 2 5 0,-1-3-4 0,2 0 1 15,-1 0-4-15,2-3-1 16,0-1 3-16,-1-1-1 15,1-1 6-15,-1-1 3 0,-4-1-2 0,0-1 5 0,-3 1 1 0,-5-2 0 16,-2 2 7-16,-3 0-2 0,-6 2 6 0,-2 0 10 0,-2 4 6 0,-3 0 11 0,0 2 9 0,-1 2-8 16,-7 1-1-16,-1 2-10 0,-4 3-13 15,-4-2 0-15,-4 4-4 0,-3 6-5 0,-3 3-4 16,0 3 4-16,-2 5-2 0,2 0 8 0,3 5 3 16,3 1-8-16,2 1 3 0,2-1-9 15,7 1-1-15,1-1 2 0,8-5-8 0,1-1 9 16,2-5-6-16,8 0-1 0,3-5 5 0,4 0-2 0,4-3 6 15,1-4 3-15,4-1 0 0,-1-1 0 16,1-5-1-16,-3-3 0 0,1 1-1 16,0-3 2-16,-3-1-2 0,-1-1 0 15,1 1-3-15,-1-1-3 0,-1 0-1 0,2 2-1 0,0 2-5 16,-2 0 7-16,-3 2-4 0,-2 3 0 16,-2 0 6-16,-2 1-8 15,-1 2 1-15,2 0 2 0,-4 2-5 0,1 1 4 0,2 4-2 16,-3 1 2-16,2 0 0 0,-3 1 2 0,0 3 2 0,3-1-2 0,-1 1 4 15,-2 2-4-15,-1-2 0 16,1-1 3-16,-1 0-3 0,-1-2 2 0,0-1 1 16,-1-2-6-16,1-1 3 15,-1-1-4-15,-1-2 1 0,3-1 1 0,0-1-1 16,1 0 4-16,-1-3-7 0,4-2 1 0,2-1 0 0,0-3 3 16,1 0 2-16,0-1 0 0,-1 0 0 15,3-3-1-15,-3-2 2 16,3 0 0-16,1 2-2 0,0-4-1 0,2 1-1 0,1 2 0 0,-2 0 1 15,1 3-2-15,-2 0 1 0,1 5 3 0,-1 1 2 0,0 2 3 16,-4 1 6-16,1 2-4 16,-1 0 1-16,-3 0-2 0,1 6 1 0,2 1 4 0,-2 3 1 15,0-1-1-15,1 2-2 0,-1 0-1 0,-1 0 0 0,0-2 2 16,1-1 4-16,0-1 0 16,0-1 8-16,2-2 6 0,0-1 0 0,1 0 5 0,0-3-6 0,1 0-2 15,-1 1-2-15,0-5-5 16,1 0 3-16,1-2-5 0,-4-1 4 0,1 0-5 15,0 0-1-15,-1-3 0 0,0-1-11 0,-4-1 3 16,1-2-13-16,0 1-20 0,1-4-29 0,-1 1-60 16,-1-3-104-16,1 4-331 15,-4 5-1006-15</inkml:trace>
  <inkml:trace contextRef="#ctx0" brushRef="#br0" timeOffset="581188.3688">28897 1708 1189 0,'0'0'116'0,"0"0"41"0,0 0 43 0,0 0 34 0,0 0-3 16,0 0-35-16,0 0-35 0,0 0-22 0,0 0-21 15,0 0-13-15,0 0-19 0,0 0-14 0,0 0-3 16,0 0-6-16,-28 12-2 0,33-12-4 0,-2-3-13 16,1-5-16-16,2-6-16 0,5-4-12 15,6 0-4-15,-4-3 1 0,6-2 3 16,-3 0 2-16,1 1-1 0,0-7-3 0,-1 0-1 15,-2 2 3-15,-2 1 0 16,-1 4 18-16,-3 2-6 0,1-3-1 0,-4 1-2 16,3-3-14-16,1 2 5 0,-6 1-2 15,3-2 10-15,-3 5 3 0,-3 4 5 0,1 4 7 0,-1 1 0 16,0 4-8-16,0 3-4 0,0 2-11 0,0 1-9 0,-1 0-3 16,-2 8 5-16,-3 2 2 0,-1 5 5 0,0 9 11 15,-3 13-6-15,-4 3-5 0,4 8-5 16,4-4-6-16,3-3 5 0,5-4 8 15,-1-4 2-15,9-2-1 0,3-3-4 0,5-6-4 16,3-4 0-16,2-4-4 0,6-6 0 0,0-3 1 0,2-5-9 0,0 0-2 16,0-5-2-16,1-7-2 15,-1-1 9-15,-1-6 7 0,-2-1 2 0,0-7 7 0,-4-1-4 16,-3 0 1-16,-3 1-2 0,-1 2 0 16,-5 0 3-16,2-2-3 0,1-3-4 15,-2-3-1-15,-1-1 0 0,2 0-1 16,-4 2 12-16,-4 1-1 0,1 4 4 0,-6 5 1 0,0 5-6 0,-1 4 5 15,0 6-3-15,-1 1 3 0,-1 3-11 0,-4 3-3 16,4 3 0-16,-5 5 0 16,2 5 10-16,-3 3-3 0,-1 4 8 15,1 4-1-15,4 5-1 0,-5 9 7 0,7 8-17 0,2 6 0 0,1-1 2 16,0-4-3-16,10-11 4 16,-1-3-11-16,0-4-17 0,3-4-22 0,2-6-17 0,-2-6-9 15,3-5 4-15,-1-5 16 0,3-3 14 0,0-4 10 16,-2-8 6-16,4-3 1 0,1-1 6 0,2-3 6 15,-1-1 2-15,1 0 4 0,-2-3-5 16,-2 3 0-16,1 0 1 16,-6 2 0-16,3 2 7 0,-7 5 5 15,-1 4-6-15,-6 2 12 0,1 2-11 0,0 1 1 0,-2 1-9 16,-1 1-19-16,4 0 7 0,-1 5-3 0,3 3 13 0,-1 1 9 16,3 2 5-16,3 4 6 0,5 3 3 0,1 0 5 15,3-1-7-15,3 1 1 0,5-3 1 0,2 1-1 16,5-5 6-16,-3 1 0 0,3-6 0 0,0-5 4 15,0-1 1-15,-3 2 1 16,-1-5 1-16,-1-5-3 0,-3 0 3 16,-3-5-4-16,-1-2 1 0,-1 1-2 0,-1-5 3 0,-4 2 8 15,1 0 5-15,-7-1 12 0,-1 5 14 0,-3 0 19 0,-5 3 12 16,-2-1 2-16,3 3-5 0,-4-2-14 0,0 3-8 16,0-1-13-16,-6 2-17 0,-2 2-16 15,-3 3-9-15,-1 1-6 0,-1-1 12 0,-8 5 0 16,-4 10-7-16,0 2-4 15,1 5-12-15,4-2 8 0,10 1 2 16,4 1 4-16,1-2 0 0,8 3-8 0,1-1 4 0,6 2-4 0,2-2 4 16,8-2-9-16,-1-2-16 0,3-3-15 0,4-2-27 15,-2-2-29-15,-2-3-31 0,2-2-56 0,-7-3-90 16,1-2-209-16,-7 0-586 0,-4 0-72 16</inkml:trace>
  <inkml:trace contextRef="#ctx0" brushRef="#br0" timeOffset="581453.7626">29111 1381 589 0,'0'0'364'0,"0"0"-136"0,0 0 64 0,0 0-4 15,0 0-24-15,0 0-126 0,0 0-86 0,0 0-9 0,0 0 0 16,0 0 24-16,0 0 8 0,0 0-21 16,0 0-13-16,0 0-10 0,50 4-7 0,-22-2-3 15,2-2 1-15,3 0-6 0,5-3-6 0,2 2-49 16,3-1-137-16,-10 1-348 16,-11-1-996-16</inkml:trace>
  <inkml:trace contextRef="#ctx0" brushRef="#br0" timeOffset="583060.5555">31261 1346 1438 0,'0'0'346'0,"0"0"-114"0,0 0 6 0,0 0-25 0,0 0-61 0,0 0-69 0,0 0-43 15,0 0-30-15,0 0 5 0,0 0 6 0,0 0 15 16,0 0 25-16,0 0-2 15,-35 99-6-15,26-58-4 0,2 0-16 0,-1 2 3 16,0 4-1-16,-2 2-6 0,-1 2-9 0,1 1 0 0,1 0-6 16,-1-5-2-16,5-3 10 31,-2-5-10-31,3-9 4 0,-1-5-6 0,4-5-9 0,-2-9 6 16,2-3-2-16,1-2 1 0,0-5 6 0,0-1 23 0,0 0 17 15,0-1 16-15,0-6-1 0,0-6-29 0,1-5-19 0,2-7-17 16,-2-4-5-16,-1-3 4 0,0-7-1 15,-1 0-6-15,-1-7 4 16,1-3-9-16,-1-4 2 0,-2-3 1 0,3 3 3 0,0 6-4 0,1 5-3 0,0 3-3 16,2 0-9-16,5-5 11 0,-2 1 1 0,3 1-1 15,2-1-3-15,0 6-4 0,0 3-2 16,2 5 7-16,3 6-1 0,-1 5-5 0,-1 2-5 0,4 7-9 16,0 2-3-16,-3 3 0 15,4 4 8-15,-5 0 9 0,6 5 3 0,-3 5 15 16,-1 4-8-16,2 4 1 0,-3 4 17 0,-2 3-9 15,-2 4 8-15,-2 8 2 0,-8 11-5 0,-1 10 3 16,-11 10-3-16,-5-5 1 0,-4-12 0 0,2-11-4 16,0-12 4-16,3-5 1 0,-2-5-3 0,-1-2 3 15,4-5-1-15,-2-4 3 0,4-2 5 0,-2-1 6 16,10-3 2-16,-2 0 5 0,4-1 6 0,-1 0-5 16,4-2-3-16,0-5-9 0,0-3-18 0,8-1-3 15,4-4-14-15,6-3 0 0,3 0 8 16,6 1-6-16,4-5 11 0,3 2-6 0,4 0 3 0,2 1 3 15,1 5 1-15,0 1 3 16,-8 5-3-16,-3 2 2 0,-3 3 3 0,-4 1-3 16,6 4 3-16,-5-2-3 0,-2 2-4 15,-6 4 1-15,-3 2 0 0,-4 2 5 0,0 4-2 0,0 3 6 16,-6 1-1-16,2-1-1 0,-3 5 6 0,0 1-3 16,-2-3 0-16,0 5 4 0,-3-3-7 15,-4-1 4-15,-3 1 1 0,0-1-5 0,-1-3 5 0,-2 0-4 16,-3-2 1-16,2-3 3 0,-3 0-1 15,1-1 5-15,1-5 0 0,2-1-1 0,3-2-1 0,2-4-1 16,-1 1 3-16,7-1-1 0,0 0 9 16,1 0-5-16,1-1-8 0,0-6-5 15,0 0-22-15,4-1 0 0,6-2-1 16,0 0-2-16,8 0 10 0,1-1 1 16,3 1 2-16,2-1 6 0,3-2 2 0,1 1 5 0,-3 0 0 0,5-1 1 15,-3 1 0-15,-3 0-4 0,0 3 0 16,-6 0 2-16,2 1 3 0,0 1 4 0,-5-1 6 0,-1 2 2 15,-3 1 0-15,-1 2 2 0,-2 1-2 16,-5 1-1-16,0 0 3 16,-1 1-3-16,-1-1-4 0,-1 1-1 0,1 0-7 0,0 1 2 15,0-1-3-15,0 0 0 0,-1 1 0 0,1 2-4 16,3 4 3-16,-3 1-1 16,-1 4 3-16,1-1 3 0,-1 3 3 0,0 1 1 15,1-1-5-15,-3 2-1 0,1 1 2 0,-3 0-3 16,4-5 3-16,-1 1 1 0,1-3-5 15,0-1 4-15,0 0-4 0,0-2 2 0,5-1 2 16,-2-3-4-16,-1-1 5 0,3-2-6 0,0 0 1 16,4 0 1-16,0-5-2 15,4-2 0-15,0-2-1 0,0-2 0 16,2-1-3-16,3-3 3 0,-5 3 0 0,5-4-3 0,-4 1 5 16,3-1-1-16,-1-2-3 0,-1 0 3 15,-2 2-2-15,-1-1 1 0,0 2 4 0,-1 1-7 16,-3 0 9-16,3 1-3 15,-2 2-3-15,-1-1 4 0,3 1-7 0,-1 2 6 16,-1 0-1-16,-2 2-1 0,3 0 0 0,-2 1-2 0,0 3-1 0,-2 0-1 0,2 1 4 0,-2 2 5 0,-2 0-7 16,-2 0 9-16,4 1-6 0,-1 7 1 0,3 5 10 15,-6 2-3-15,3 3 8 16,-5 3-2-16,1 1 0 0,-1 2 3 16,-1 0-5-16,0 0 3 0,-4 2-5 15,3-3-2-15,-3 2 1 0,1-1-5 0,2-2 0 0,0 1-3 0,1-2 0 16,-3-3 0-16,3-3 1 0,0-1 2 0,-1-3-3 15,0-4 0-15,2 0 1 0,-2-3-1 16,2-2 2-16,0-1 2 0,0-1-1 16,0 0 7-16,0 0-5 0,5 0 3 0,4-1 2 0,3-5-12 15,1-1 9-15,6 0-7 0,1-3-6 0,3-1 8 0,4-2-8 16,4-1 2-16,3 1 1 16,-3 0-4-16,2 1 19 15,-8 2-7-15,4 5 2 0,-1-2-5 0,2 0-10 0,0 2 5 0,1-3-4 0,1 5 12 16,-3-1-10-16,-1 0 3 0,-4 3 3 0,-3 1-5 15,-2 1 6-15,-6-1-2 0,0 4-3 0,-3 1 8 16,-2 1-7-16,-2 3 3 0,-1 1 0 16,-3 1-8-16,1 2 3 15,-3 2-21-15,1 2-34 0,-1 1-65 16,-3-2-167-16,2-2-523 0,-1-6-822 0</inkml:trace>
  <inkml:trace contextRef="#ctx0" brushRef="#br0" timeOffset="583879.4268">25828 2206 1946 0,'0'0'362'0,"0"0"-174"0,0 0-24 0,0 0-15 16,0 0-11-16,0 0-28 0,0 0-28 15,0 0-11-15,0 0-5 0,-133 61-9 0,113-37-10 16,0 2-13-16,2-2-10 0,4 4-9 0,1-1-2 15,4 3-4-15,2 1-4 0,6-2 1 16,1 1-4-16,1-6 0 0,11-4-4 0,4-2 1 16,5-5 0-16,4-3 1 15,8-3 4-15,1-3-1 0,1-3 0 0,2-1-3 47,-3-10-1-47,1 1-4 0,-4-5 0 0,-3-2 3 0,-2 0-1 16,-3-5 1-16,-4 0-1 0,1-2 2 0,-3 0 2 0,-6 3 3 0,0 0 4 15,-2 3-5-15,-3 1 1 0,-5 5-2 0,0 2 5 0,-1 4 0 16,0 1 1-16,0 2 0 0,-1 1-4 0,-4 1-1 0,0 0-7 16,-1-2 0-16,-3 5-3 0,-1 4 3 0,-1 5 2 0,-2 2 0 0,1 2-5 15,3 3 4-15,6 0 1 0,1-2 0 0,2 1 4 16,7 0-2-16,9-1-2 0,1-2-1 0,6 1 1 0,4-5-4 16,2-4 3-16,3-5-1 15,0-2 0-15,1 0 2 16,-1-4-7-16,-2-2 1 0,-4-4 0 0,-1-2 1 0,-5-2 4 0,-3-2 2 0,-1 1 1 15,-3-3 4-15,-3 0 0 0,-1-2 3 16,-2-1 4-16,-3 0-2 0,-2-1 0 0,0-1-1 0,-4-1-8 16,1-1 3-16,-5 0 2 15,-5 1 1-15,-3 3 3 0,-1 3-6 0,-3 1-3 0,-4 3-1 16,-4 2 2-16,-3 3 1 0,-4 4 1 16,-3 1-5-16,-3 4-3 0,-1-1 3 0,3 4-5 15,6 2 1-15,5 0-2 0,7 2-28 0,5 2-38 16,10 1-47-16,4 4-96 15,11-2-229-15,-1-1-718 0,0-2-267 0</inkml:trace>
  <inkml:trace contextRef="#ctx0" brushRef="#br0" timeOffset="584123.2993">26907 2303 2402 0,'0'0'146'0,"0"0"-56"0,0 0 47 16,0 0 29-16,0 0 11 0,0 0-25 15,0 0-61-15,0 0-32 0,-47 123-16 0,37-98-16 16,2-1-7-16,-3 2-5 0,2 3-5 0,2 1 0 16,-3-1 1-16,3 3-8 0,-2-5-22 0,0-1-33 15,2-5-59-15,-2-4-67 0,1-4-163 0,3-6-630 16,2-2-718-16</inkml:trace>
  <inkml:trace contextRef="#ctx0" brushRef="#br0" timeOffset="584409.3959">26663 1920 2579 0,'0'0'177'0,"0"0"-30"0,0 0 2 0,0 0-20 0,0 0-40 0,0 0-54 16,0 0-45-16,0 0-34 0,0 0 1 15,0 0 6-15,0 0 11 0,0 0-32 0,0 0-108 16,0 0-325-16,58 79-896 0</inkml:trace>
  <inkml:trace contextRef="#ctx0" brushRef="#br0" timeOffset="584479.089">27316 2312 3194 0,'0'0'132'0,"0"0"-18"0,0 0-8 0,0 0-17 16,0 0-25-16,0 0-22 0,0 0-22 0,0 0-12 0,0 0-10 16,0 0 0-16,0 0 0 15,0 0 2-15,0 0 1 0,3 84-3 0,-3-54 3 0,0 3 0 16,-6 3 0-16,1 3-10 0,-2 1-23 16,-2-1-37-16,0-1-56 0,0-4-86 0,2-3-175 15,2-11-420-15,3-8-833 0</inkml:trace>
  <inkml:trace contextRef="#ctx0" brushRef="#br0" timeOffset="584738.641">27536 2241 2577 0,'0'0'170'0,"0"0"-19"0,0 0-16 0,0 0-11 15,0 0-27-15,0 0-37 0,0 0-27 0,0 0-14 16,0 0 1-16,0 0 6 0,0 0 2 0,0 0 1 16,0 0-4-16,0 0-3 0,20 96 1 0,-20-75-1 15,0 6-1-15,0 1-3 0,-4 3-4 0,-1 2-4 16,2 3 1-16,0-1 6 0,-2 2-12 0,4-1-12 16,-2-1-46-16,1-2-65 0,-1 0-121 15,3-9-588-15,-1-8-937 0</inkml:trace>
  <inkml:trace contextRef="#ctx0" brushRef="#br0" timeOffset="585445.7206">28381 2570 2675 0,'0'0'85'0,"0"0"1"0,0 0-2 0,0 0-28 0,0 0-9 0,0 0-8 0,0 0 6 0,0 0 11 0,0 0 6 16,0 0-7-16,-41 118-15 0,34-87-11 15,-2-1-10-15,1 4-5 0,-1-1-1 0,1 2-6 16,1-3 3-16,0 2 1 15,-1-5-3-15,4-3 6 0,-1-4-10 0,3-5 0 16,-1-5 1-16,3-5-7 0,-1-5 11 0,1-1 8 0,0-1 5 16,0-1 17-16,0-5-5 0,-2-6-7 0,2-7-10 15,0-5-15-15,0-6-4 0,3-5 0 32,-1-4 2-32,1-4-2 0,1-3 3 0,1-4 2 15,3-3-2-15,3-8 2 16,0-2-7-16,1-3 2 0,2 1-1 0,1 3-1 0,3 3 3 0,-3 3 2 0,3 6 2 0,-1 5 0 0,1 3-5 15,3 6-2-15,-1 5-3 0,-2 4 6 16,2 4-2-16,0 4-4 0,0 6-3 0,-1 2-1 0,1 7 4 16,1 0-2-16,-1 4 3 0,0 1-3 0,1 8-4 15,-1 3 5-15,0 6-6 0,1 5-26 0,0 3-24 16,-2 4-41-16,0 4-56 16,-6 3-115-16,0-7-410 0,-7-8-947 0</inkml:trace>
  <inkml:trace contextRef="#ctx0" brushRef="#br0" timeOffset="585766.5846">28440 2694 2260 0,'0'0'65'0,"0"0"16"0,0 0 26 16,117-64 24-16,-71 44 9 0,3 2-22 0,0 0-20 15,-3 3-13-15,2 0-17 0,-6 4-12 16,0 3-14-16,-4 3-9 0,-6 5-9 0,-2 0-18 0,-5 6-2 16,-2 3-7-16,-4 4 0 0,-4 2 3 15,1 3 0-15,-3 2 6 0,-2 4 4 16,-2-1 6-16,-1 2 4 0,-4 0-12 0,-1 2 2 0,-3-4-6 16,-3 0-3-16,-2 0 1 0,-3-3-12 15,-2-4-5-15,-2-1-7 0,0-2-11 0,-2-4-14 16,2-3-24-16,0-2-31 0,-1-3-45 0,2-1-92 0,1-4-211 15,3-2-511-15,0 0-331 16</inkml:trace>
  <inkml:trace contextRef="#ctx0" brushRef="#br0" timeOffset="585892.7179">29027 2122 281 0,'0'0'730'0,"0"0"-221"0,0 0-149 0,0 0-117 16,0 0-57-16,0 0-72 0,0 0-53 15,0 0-37-15,0 0-32 0,0 0-38 0,0 0-6 16,0 0-2-16,0 0-68 0,0 0-188 0,60-72-571 16,-56 79-154-16</inkml:trace>
  <inkml:trace contextRef="#ctx0" brushRef="#br0" timeOffset="587278.8004">29413 2609 2384 0,'0'0'375'0,"0"0"-297"15,0 0 12-15,0 0-6 0,0 0-13 16,0 0-27-16,0 0-36 0,0 0-5 0,0 0-2 15,0 0-1-15,0 0 9 0,0 0-4 0,0 0-1 16,0 0 2-16,33 105-5 0,-26-83 5 0,-2-1-1 16,1 3 0-16,-4-2 4 0,0-1-4 0,-2 1 1 15,0-2 0-15,0-2-1 0,1-3-1 16,-1-4 1-16,0-1 0 0,-1-3-6 0,0-4 6 16,1-2-1-16,0 0 0 0,0-1 7 0,0 0-4 15,-1 0-1-15,0-4-1 0,0-3-8 0,-2-4 0 16,1 0-3-16,1-3-4 0,-1-1 3 15,2-2-11-15,2-1 2 0,3-1 0 16,-1-2-3-16,5-1 6 16,-1-2-1-16,4 3 0 0,-1 0 0 0,4 1 2 15,0 2 1-15,2 0-1 0,-2 2 2 16,4 4-4-16,-1-1 0 0,1 3 5 0,0 2-2 16,0 2 11-16,-2 1 1 0,1 2 1 0,-4 3 4 0,0 0-10 15,-3 2 3-15,-1 5 0 0,-2 2 1 16,3 4 2-16,-4 1 1 0,2 1-1 15,0 2 1-15,0 2 0 0,-3-2 1 16,0 1 1-16,1 1 0 16,-2-3 0-16,3-3-3 0,-1 0 3 15,-2-2-5-15,3-3 3 0,2-1 0 0,0-4-2 0,1-2 4 0,2-1-5 0,3 0 0 16,0-2 1-16,-1-2-6 0,2-2 6 0,-3-1 1 16,-1-1-3-16,0-1 8 0,-3 1-3 0,-3 0 2 0,1 1 4 15,0-3-4-15,-4 1 8 0,3 0 0 0,-4-2 2 0,2 0-1 16,-2 2-3-16,-1-2 0 0,3 0-4 0,-3 2 5 15,1 1-4-15,2-2 4 0,-1 3 5 0,-1 0-2 16,3 0 6-16,-4 0 0 16,4 2 2-16,-3 0 5 0,-1 2 2 0,2 2 3 15,-3 1 0-15,1 0-8 0,-2 0-7 0,0 0-8 0,0 0-9 16,0 0-9-16,0 3-2 0,0 3 1 16,2 3 1-16,0 3 10 0,2 2-1 0,-2 2 1 0,0 1 2 15,-1 2-4-15,5 0 3 16,-3 0-2-16,4 0-1 0,0 0 5 0,5 0-6 0,-1-3 2 15,3-2 1-15,-2-3-9 0,5-3 7 16,-4-4-3-16,4-3-2 0,-4-1 8 0,3-3-3 16,-3-2 1-16,4-3 3 0,-3-4 2 0,-2 0-1 15,2-2 0-15,-2-1 0 0,0-2-4 0,-1 0 5 16,1 0 0-16,1-4-2 0,-2 0 5 0,-1 1-9 16,-3 1 3-16,1 3 2 0,-3 0-1 15,-4 2 5-15,1 2-4 0,-1 1 2 0,-1 2 0 16,0 3-6-16,0 3 0 0,1 1-4 0,-1 2-7 15,2 0-6-15,1 0-15 16,-1 2-3-16,1 3 4 0,3 4 6 0,-1 5 15 0,5 2 6 0,2 2 0 16,1 3 1-16,0-1-1 0,-2 0 3 15,-1 3-3-15,0 0 3 0,-1 2-1 16,-4-4-2-16,2 4 4 0,-1-3-6 0,-3 1-8 16,-2-3-11-16,-1-3-10 0,1-2-1 0,-1-2 1 15,1-7 4-15,-1-3 2 0,1-1 1 0,-1-2 4 16,4 0 5-16,-2 0-6 0,1-8-6 0,6-3-3 15,0-2-1-15,1-2 12 0,1-2 10 16,2-3 4-16,2 2 2 0,-1-4 1 0,2-1 2 0,-1-1 1 16,4-2 0-16,0-1 1 15,2-1 2-15,-3 2 3 0,1 0 8 0,-4 2 9 16,3 3 10-16,-6 4 8 0,0 4 3 0,-3 2 1 0,-1 5-6 16,-2 1-6-16,-1 3-8 0,-3 1-9 15,3 1-6-15,-2 0-6 0,0 4-5 16,4 5 0-16,1 4 1 0,-2 2 3 0,1 3 1 15,0 4 1-15,-2-1 2 0,3 3-2 16,-5 0 1-16,1 1 0 16,-1-3-3-16,-2 1 2 0,0 1-3 0,3-2-7 0,-2 1-5 0,0-4-6 0,-1-2-5 0,5-3 1 15,-2-3 4-15,-1-4 6 0,3-2 4 16,-3-3 2-16,4-1 1 0,-1-1 2 16,1-1 4-16,2-6 2 0,1-2 2 0,1 0-1 15,0-3-2-15,4 1-1 16,1-3-5-16,4 0-2 0,3-2 2 0,-1 1 3 15,-1 1 0-15,-1 1-1 0,-4 1 0 16,-1 3 3-16,-2 1 7 0,-2 2 8 0,1 1 4 0,-3 1-1 16,-2 1 3-16,-3 2-1 0,0-1 4 0,-3 2-6 0,0 0-3 0,-1 0-7 15,0 0-7-15,1 3-1 16,2 0 3-16,3 2 1 16,1 1 3-16,0 0 2 0,4 0-2 0,3-1 2 15,-2-1 2-15,2-2-1 0,4 1 1 0,0-3-2 0,-1 2-13 0,-1-2-10 0,1 0-23 16,-3-5-33-16,3-1-33 0,-5-3-91 15,-3 4-344-15,-6 0-956 16</inkml:trace>
  <inkml:trace contextRef="#ctx0" brushRef="#br0" timeOffset="587859.3265">24370 1700 519 0,'0'0'826'0,"0"0"-447"16,0 0-24-16,0 0-32 0,0 0-39 0,0 0-70 15,0 0-43-15,0 0-45 0,0 0-39 0,0 0-31 0,0 0-32 16,0 0-16-16,0 0-6 0,-69-37 2 16,81 37 2-16,5 0 4 0,5 0 5 0,1 1-2 15,7-1 2-15,0 0 1 0,5 0-1 16,1 1-1-16,-1-2-3 0,2 1 1 0,-1 0-7 0,-1-1-2 15,4 0 1-15,-4 1-3 32,0 0 3-32,-2 0 1 0,-3 0-1 0,-2 1-3 15,-3-1 0-15,-1 0-3 0,-3 0-5 0,-5 1-9 0,-1-1-16 0,-3 1-19 0,-5-1-21 16,-2-1-18-16,-4-4-26 0,-1 1-57 16,0-2-96-16,0-2-193 0,-1 2-462 15,-1 2-395-15</inkml:trace>
  <inkml:trace contextRef="#ctx0" brushRef="#br0" timeOffset="588128.8826">24756 1483 831 0,'0'0'632'0,"0"0"-149"0,0 0-95 0,0 0-80 0,0 0-73 0,0 0-56 0,0 0-42 0,0 0-43 0,0 0-37 0,0 0-32 0,0 0-17 0,0 0-8 0,0 0-3 16,0 0 2-16,-29-21-2 0,45 34 8 16,7 1 3-16,3 4 6 0,4 2 4 0,5 0-3 15,0 4-5-15,4-1-4 0,-3 1-4 0,1 0-1 16,-5 3 9-16,-2-1-5 0,-3 0 6 0,-3 1-2 15,-5-2-8-15,-2 1 4 0,-5-3-2 0,-2-3 4 16,-4 1-3-16,-3-1 0 0,-3-3-2 0,1 0 0 16,-8-1 3-16,-4-1 2 0,0-3 8 0,-5 3-2 15,0-1-4-15,-5-2 2 0,-6 0-9 16,1 1 7-16,-6-2 4 0,-3 2-6 16,-4-3 3-16,3 1-5 0,0 0-3 0,-1-3 2 0,6 3-6 15,5-3-2-15,0-1-12 0,9 2-22 16,2-2-35-16,4 3-60 0,5-1-129 0,3-3-604 15,2 0-874-15</inkml:trace>
  <inkml:trace contextRef="#ctx0" brushRef="#br0" timeOffset="588812.5634">24721 3566 1957 0,'0'0'246'0,"0"0"-14"16,0 0-41-16,0 0-41 0,0 0-21 0,0 0-43 0,0 0-36 15,0 0-20-15,0 0 1 0,0 0 8 0,0 0 5 16,0 0 6-16,0 0-7 16,-28 103-15-16,20-72-7 15,-3 3-9-15,2 0-4 16,0-2 0-16,-1 2-3 0,3-4 3 0,2-4-2 0,0-3-2 0,4-5 4 0,-1-4-4 16,1-6-2-16,0 0 1 0,1-5-5 0,0-3 10 0,0 0 7 15,0 0 7-15,0 0 19 0,0-5-7 0,0-4-4 16,2-6-9-16,0-6-20 0,2-4 1 15,2-2-3-15,1-6 1 16,3-4 3-16,-2-2-3 0,4-4 4 16,0-4-2-16,0-3 1 15,2-1-2-15,2 0-2 0,1 1 1 0,-1 1-2 0,3 4 1 0,0 3 2 16,-2 6-1-16,-3 7 3 0,-3 7-1 0,0 4 0 0,-2 5 3 0,0 6-1 16,-4 2 2-16,0 3-4 0,-3 2-3 15,4 0-1-15,-2 6-2 16,4 5 3-16,0 5 0 0,1 7 2 0,1 3 0 15,1 8 0-15,-1 1 2 0,-2 5-5 0,0 3 5 16,-1 3 0-16,-4 5-1 0,-1 5 2 16,0 1-15-16,-4 2-23 0,-2 4-30 0,-5-5-51 0,1-3-42 0,1-8-63 0,-2-5-88 15,2-9-118-15,-3-7-243 0,5-7-324 16,0-9 383-16</inkml:trace>
  <inkml:trace contextRef="#ctx0" brushRef="#br0" timeOffset="589490.9489">24818 3759 766 0,'0'0'536'0,"0"0"-116"0,0 0-92 0,0 0-61 16,0 0-52-16,0 0-60 0,74-131-30 0,-52 114-15 15,6 1-10-15,0-1-20 0,3 5-15 16,0 1-16-16,0 2-16 0,-2 7-13 0,-4 1-1 16,1 1-6-16,-3 3-4 0,-2 5 0 0,0 4-6 15,-3 3 6-15,1 2 0 0,-5 1-2 0,3 3 6 16,-4 0-5-16,-3-2 0 0,-1 2 6 0,-4-1-8 15,0-1 1-15,-4-1 0 0,-1-1-3 16,0-2 1-16,0-1 0 0,-1-1-1 0,-4-2-1 16,2-2-1-16,1-2 0 0,0-4-2 15,-1-1 4-15,3-2-5 0,0 0 1 0,0 0 0 0,0 0-2 16,0 0 4-16,0-3-7 0,3-4-3 16,1-2 2-16,3-4-6 0,1-2 4 0,3-2 2 15,0-1-4-15,0-4 8 0,2-2 2 16,2 1-1-16,0-1 0 15,2 3 0-15,0-1-1 0,-1 5 1 0,2-1 3 0,-3 3-2 16,2 4 2-16,-4 4 2 0,2 1-3 16,-5 3 1-16,1 2-1 0,-1 1-1 15,-1 1 3-15,2 5-5 0,-1 4 1 0,1 1-1 0,0 3-4 0,-1 1 8 16,0 1-2-16,2 2 0 0,-2-1 6 0,0-1-3 16,1 0 1-16,-1-1 1 15,2-2-3-15,0-1-3 16,1-3 0-16,-1-3-5 0,-3-2 1 0,1-4 5 0,0 0-1 0,0-1 1 15,-1-6 0-15,1-3-3 0,2 0 3 16,-2-2 1-16,-2-1 0 0,0-1 3 0,-1-2-3 0,0 0 0 0,-1-3 7 16,1 4-7-16,-3-5 5 0,0 5-1 15,-2 0-5-15,-1 0 6 0,-1 6 1 0,-1-1 2 16,0 3 1-16,-3 1 1 0,0 3-2 0,3 0-3 16,-1 1 1-16,0 0-5 0,2 2-3 15,0 0-3-15,0 0-17 0,0 0 1 0,0 0-11 16,0 4 3-16,4 2 16 0,0 3 3 0,5 4 11 15,-1 1 0-15,3 4-4 0,1 0 2 16,1 2-2-16,2 0 2 0,0 1 2 0,0 0 1 16,1 1 1-16,-1 0-2 0,0-3 0 0,-3 1-2 0,-2-5 2 15,-4 1 2-15,-2-3-2 16,-1 0 1-16,-3-1 1 0,0-1-3 0,-7-1 4 0,0 0 0 16,-2-2 1-16,-5 0 1 0,1 0-8 15,-2-1-6-15,-4-1-13 0,-2 0-23 16,-2-1-33-16,0 0-69 0,-4 0-195 0,9-1-741 0,5-2-593 15</inkml:trace>
  <inkml:trace contextRef="#ctx0" brushRef="#br0" timeOffset="589875.4732">24849 4262 2757 0,'0'0'139'0,"0"0"17"16,0 0-18-16,0 0 3 0,0 0-17 0,0 0-43 15,0 0-28-15,0 0-18 0,0 0-10 16,0 0-4-16,0 0-4 0,0 0 3 0,0 0 1 0,0 0 1 16,92-13 0-16,-49 6-2 0,6 0-1 15,1 1-4-15,3-2-3 0,5 1-4 0,-3-2 0 16,3 2-1-16,-5 0-1 0,4 0 1 0,-3 2-5 15,-2 1 0-15,-2-1-1 16,-2 2 0-16,-5-1 1 0,-3 3-1 0,-8-1 2 16,-3-1-3-16,-8 2-1 0,-6 0 2 0,-6 0-1 15,-3 2 2-15,-5-1 2 0,-1 0 1 0,0 0-1 16,0 0-1-16,-1 0 1 0,-1 0-4 0,-3-1-2 16,-1 1-2-16,-3 1-10 15,-6 1-14-15,0 2-17 0,-5 1-27 0,-2 0-34 16,-3 2-55-1,3 0-116-15,2 0-409 0,7-3-1041 0</inkml:trace>
  <inkml:trace contextRef="#ctx0" brushRef="#br0" timeOffset="590176.1146">24739 4493 2669 0,'0'0'155'15,"0"0"-15"-15,0 0-16 0,0 0 12 0,0 0-20 16,0 0-37-16,0 0-24 0,0 0-12 15,0 0 4-15,0 0 4 0,0 0-7 0,163 0-18 0,-100-7-4 16,7-2-4-16,1 1-4 0,-2-2 3 0,0 0-6 16,-4-1-5-16,-3 1 0 0,-1 1-2 15,-4 0-1-15,-4 3 0 0,-4-2 1 16,-6 2-3-16,-2 1 2 0,-5 1-1 0,-8-1 0 0,-6 0-1 16,-6 1 2-16,-4 3 2 0,-5-2-1 15,-3 2-1-15,-3 0 6 0,-1 0 3 0,0-2-1 16,0-1 5-16,0-1-12 0,-1-4-7 15,-2 0-3-15,1 0-12 0,-1-1-5 0,-1 1-16 16,2-1-19-16,0 0-32 0,2-2-75 0,0 1-166 16,0 2-882-16,2 4-562 0</inkml:trace>
  <inkml:trace contextRef="#ctx0" brushRef="#br0" timeOffset="591862.7038">26920 3644 2324 0,'0'0'216'0,"0"0"-31"15,0 0-29-15,0 0-23 0,0 0-11 16,0 0-26-16,0 0-26 0,0 0-22 0,0 0-18 16,0 0-7-16,0 0-3 0,0 0 0 0,0 0 1 15,0 0-2-15,-103 100-4 0,92-75 0 16,5 2-4-16,0-2 0 0,2-1-4 0,4-1-1 16,0 0-6-16,0-1 3 0,4-1-1 0,5 0 2 15,-2-2 6-15,2 0-6 0,1-2-2 16,2-3 1-16,2-3-7 0,3-3 6 0,1-2 2 15,3-2-1 1,1-4 7-16,1 1-7 16,2-3-3-16,1-7-2 0,-3 0-7 15,1-2 4-15,0-5-1 0,-2 0-2 0,3-4 1 0,-5 1-1 16,2-1 2-16,-3 0 4 0,-3 0 5 0,-2 0-1 16,-7-1-2-16,0 2 0 0,-5 3-2 0,-1 0 4 15,-1 5 3-15,-1 1-1 16,0 2 6-16,-4 3-5 0,0 0-2 15,2 2 2-15,-2 2-5 0,2 1 6 16,-5 0-2-16,3 0-1 0,-2 5 0 0,-1 2-4 16,-3 4-2-16,2 2 2 0,1 4 1 0,0 0-1 0,3 0 2 0,3 2-3 0,2-3-4 0,0 0 5 0,0 1 2 15,6-2-1-15,1 1 6 0,2-2-6 0,2 0-3 0,3-3-1 0,0 0-4 16,1-4 1-16,1-2-2 0,-3-1 1 16,3-3 4-16,0-1-5 0,-1 0-5 0,1-3 0 15,0-1-3-15,1-4-1 0,-2-2 1 0,2-3-4 16,-4-1-3-16,3 1 3 0,-3-2 6 15,-1-2 5-15,-2 0 6 0,-2 2 3 0,-2-2 2 0,-2 1 0 16,1-1-2-16,-4-1 3 0,0 3-1 16,-2 1 2-16,1 3 3 0,0 1-2 15,0 3-2-15,0 1 1 16,0 4 4-16,-1 0-4 0,1 1-2 0,0 1-5 0,0 0-12 16,0 0-9-16,0 3 0 0,3 2 2 0,2 5 8 0,4 0 11 0,3 1 4 15,5 1 0-15,2 3-3 0,2-3-1 16,5-3 0-16,1 0 2 0,3-4 5 0,2-1-1 15,1-4-1-15,-1 0-2 0,-2-6-5 0,-4-1 3 16,-1-3 2-16,-2-3 1 16,-5-2 2-16,-2 0 1 0,1-3-1 0,-4-2 0 0,-2 2 2 0,1-4 1 15,-4 0 2-15,-1-1 0 0,-4-1 0 16,0 0 0-16,-3 1 1 0,0 2 2 16,0 2 7-16,-3 5-2 15,-3 1 4-15,0 3 7 0,-1 4-4 0,0 1 4 0,1 4-4 0,-2 1-10 0,0 0-3 16,-1 7-9-16,1 4-2 15,-2 6 0-15,-2 2 0 0,5 4 2 0,-2 2 2 0,4 2-2 16,-1 2 1-16,4 2-1 0,-1 1-1 16,2 4 2-16,1-2 2 0,0 3-3 0,1-3-2 15,0-2-8-15,3-2-13 0,3-3-9 16,-1-6-9-16,2-5-5 0,1-3 6 16,2-9 6-16,0-3 8 0,5 1 11 0,0-8 5 0,6-4 8 15,-2-3 2-15,1-1-1 0,1 0 1 16,-2-3 0-16,-1 2 0 0,-1 1 0 15,0 0-1-15,2 3 0 0,-5-1 0 0,1 6-2 0,-1 0 0 0,0 1-1 16,-4 4 0-16,1 1 1 16,0 0 2-16,-2 2 1 0,2 3 0 0,0 3 0 15,1 0 0-15,-1 3 2 0,4 0 1 0,-1 2-4 0,3 1 3 16,1-2-3-16,2 2 0 0,1-1 5 0,2-3-2 16,1 0 0-16,1-4 3 0,-1-2-1 15,-2-3-1-15,0-1 3 0,-2 0-4 0,1-4 0 16,-4 0-1-16,0-4 0 0,0-2-1 0,0-1 3 15,-6 0-1-15,3 0 4 0,-3-2 3 16,-3 1 0-16,-3-2 4 0,2 1-2 16,-5-1 0-16,2-1 1 0,-4 0-2 0,1 1 0 15,-2-3 3-15,0 3-1 0,0 1 2 0,-2 0 1 0,-4 3 0 16,2 1 2-16,-3 2 1 0,0 2 0 16,-4 1-1-16,1 4-2 0,-4 0-6 0,2 2-2 15,-5 3-2-15,3 6-2 0,-5 2 2 0,2 3-1 16,4-2-3-16,1 5-1 0,2 1 0 15,3 0-1-15,5 0 1 0,2 0 1 0,1 1-1 0,5 0 0 16,3-3-3-16,6-3 0 16,3-2-1-16,3-2 0 0,1-3 1 0,1-4 1 0,5-3 2 15,-3-1 0-15,0 0 0 0,-3 0 0 16,-1-5-1-16,0-2 2 0,-1 0-1 16,-1-1 0-16,1 2 0 0,-5-2-1 0,1 0 3 15,-1-1-1-15,0 2 1 0,-5 2 0 0,0-2-2 0,1 1 0 16,-1 2 0-16,0 0-3 0,2 2 0 15,-2 1-1-15,3 1-1 0,0 0 0 0,-2 0 1 0,1 3 0 16,-3 3 3-16,0 0-2 16,-3 1 1-16,2 1-1 0,0 2-1 15,-1 1 2-15,-2 0 1 0,4-1 2 0,-2 1-1 16,-2-1 1-16,3 0-2 0,2 1 1 0,-1-1 0 16,1-3-4-16,1 0-1 0,-3-2-3 0,-1-3-1 0,0-1 3 15,2-1 1-15,0 0 3 0,0 0-2 16,1-4-1-16,2-2-1 0,-1 0 2 0,1 0 1 15,-1-2 4-15,-1 1-2 0,2 1 0 0,-1 0 0 0,2 2-2 16,0 0-3-16,1 0 2 0,1 1-1 0,-4-1 1 16,7 1 6-16,-2-2 1 0,2 2 1 15,-1-1 1-15,-3 2-2 0,-2 0-3 0,-3 2 1 16,-1 0-2-16,-1 0 3 0,0 0-2 16,-1 0-1-16,4 0 3 0,-2 0-3 15,-1 0 0-15,3 2-4 0,2 0-16 16,0 2-28-16,2-2-50 0,4-1-71 0,2-1-123 0,-4 0-392 0,-4 0-847 15</inkml:trace>
  <inkml:trace contextRef="#ctx0" brushRef="#br0" timeOffset="592287.2192">29984 3787 1649 0,'0'0'441'0,"0"0"-157"0,0 0-44 0,0 0-36 15,0 0-50-15,0 0-52 0,0 0-43 0,0 0-24 16,0 0-16-16,0 0-13 0,0 0 4 0,0 0 2 15,0 0 5-15,11 18 12 0,-11-4-6 16,-1 1-3-16,-1 0-4 0,-1 0-4 0,1 3-3 16,2-1-3-16,2 1-2 0,0-4 1 0,2 1-1 15,6-3-1-15,1-1-4 0,4 0-3 0,0-4 1 16,3-1 3-16,3-4 4 0,1-1 1 16,-1-1 3-16,4-2-4 0,-4-4-1 0,-1-1 2 15,1 0-5-15,-1-3 6 0,-4-1 0 0,4 1 1 16,1 1 2-16,-3-4-3 0,2 3 4 0,-1-1 6 15,-1 4 5-15,-2 0 7 0,1 0 1 16,0 0-3-16,-3 2-4 0,-3 2-4 16,5 2-3-16,-5 0-2 0,1 1 1 0,-3 0-5 15,0 0-4-15,0 2 0 0,-4 3-7 0,2 3 3 16,-3-1 2-16,2 0-1 0,-3 2 7 0,0 3-5 16,3 1 0-16,-5 0 1 0,0 1-10 0,-1-2 9 15,0 3-2-15,0-2-2 0,0-1 4 0,0-2-8 16,-1 1-2-1,-1-2-4-15,0-2-7 0,-4-2-12 0,4-1-17 0,-4-1-21 16,3-2-38-16,-5-1-59 0,4 0-174 16,-4 0-791-16,6 0-581 0</inkml:trace>
  <inkml:trace contextRef="#ctx0" brushRef="#br0" timeOffset="593503.7665">30259 3623 2376 0,'0'0'154'0,"0"0"11"0,0 0-1 0,0 0-2 0,0 0-14 15,0 0-30-15,0 0-43 0,0 0-30 16,0 0-23-16,0 0-18 0,0 0 3 0,0 0 6 0,0 0 4 15,0 0 1-15,-83 99-5 0,75-65-1 16,3-1-4-16,4 1 0 0,2 0 1 16,-1-3-3-16,5 2 0 0,4 1-1 0,2-3 0 15,7-1-2-15,1-3-3 0,4-3 4 0,4-3-1 16,0-6 1-16,6-4 1 0,-1-4-6 0,1-4 1 16,-2-3-4-1,-1-4-1-15,-2-4 1 0,-4-4-3 0,2-1 3 16,-3-5-2-16,-2-1 2 15,1-2 6-15,-3-6-2 0,1 0 2 0,-1-2 3 16,-4-1-4-16,3-1 2 16,-3 1-1-16,-2-1 0 0,-1 2-1 0,-2 2 2 0,-1 2 1 15,-1 4 1-15,-5 6 2 0,-1 4 0 0,2 3 3 16,-4 4-1-16,0 1-1 0,0 3-2 0,0 0-7 0,0 0-9 0,0 3-4 16,0 3-1-16,0 5 5 0,0 6 7 0,0 2 5 0,0 6 0 15,1 1 1-15,-1-2-2 0,0 2-1 0,5 0 1 16,3-2-2-16,1-1 3 0,1 0-2 0,2 0-1 15,0-3-3-15,4-3-2 0,-2-4-5 0,4-3-3 16,-4-4-3-16,3-4-4 0,-5-2 0 0,6 0-2 16,-4-7 3-16,3-2 2 0,0-2 3 15,0-2 2-15,0-1 3 0,1 1 3 16,-3-2 1-16,2-1 5 0,-3 2-1 0,2-3 2 0,-3 5 1 16,3-1 0-16,-6 3-1 0,0 2 0 0,-5 3 1 15,1 2-1-15,-4 2 1 0,-2 0-1 0,0 1-2 0,0 0-5 16,0 1-1-16,1 4 0 0,-1 4 4 15,2 1 6-15,3 4 2 0,-3 0 0 16,1 3-1-16,3 1-2 0,2 1-1 16,3 0 0-16,0 1 2 15,3-2-1-15,4 0 1 0,3-3 1 0,1-3 0 0,6-7 1 0,0 0 0 0,-4-4-1 16,3-1-2-16,-3-1-2 0,-3-5 2 16,1 0-1-16,-2-3 1 0,1-2 1 15,-3-3 2-15,2 1 5 0,-1-3 0 16,-6 0 2-16,5 0-2 0,-5-1 1 0,2-1-1 0,-2 3 0 0,-2 0-1 15,0 2 1-15,-2 0 9 0,-2 5 9 16,-4 2 9-16,-3 2 4 16,0 2 1-16,0 2-3 0,0 0-1 0,0 0-6 15,-1 0-8-15,0 0-7 0,0 0-9 0,1 1-5 0,-1 0-5 0,0 3-2 16,-4 2 0-16,3 2 0 16,-1 3 3-16,-1 2 1 0,4 2-1 0,0 1 2 0,4-1-4 15,2 1-5-15,4 0-7 0,5 0-17 0,-1 0-23 16,4-2-13-16,-2-1-20 15,2-3-23-15,0-3-25 0,-5-3-69 0,5-4-149 16,-8 0-412-16,-3 0-852 0</inkml:trace>
  <inkml:trace contextRef="#ctx0" brushRef="#br0" timeOffset="593856.5485">30390 3759 2334 0,'0'0'-4'0,"0"0"-61"0,0 0 34 0,0 0 43 16,0 0 43-16,0 0 31 0,0 0-21 0,0 0-27 16,150 10-19-16,-106-7-3 0,6-3-11 15,3 0-58-15,6 1-210 0,-16-1-717 0,-13 0-254 0</inkml:trace>
  <inkml:trace contextRef="#ctx0" brushRef="#br0" timeOffset="594929.7141">32244 3451 27 0,'0'0'592'0,"0"0"-194"0,0 0-27 0,0 0 9 0,0 0-38 0,0 0-55 0,0 0-56 0,0 0-48 0,0 0-27 0,0 0-24 16,0 0-26-16,0 0-32 0,0 0-29 0,22-65-18 0,-22 65-10 15,1 3-6-15,-6 3 0 0,2 5 4 0,-6 5 6 16,2 5 9-16,-5 5-1 15,1 3-1-15,-2 1-4 0,1 4-4 0,-1 0 4 0,1 2-7 16,1 2-4 0,1 2 0-16,0 0-6 0,0 1-1 0,6 0 0 0,-2 1-4 15,6-3-6-15,0 0 6 0,6-6-3 16,7-4 0-16,3-1-1 0,7-6-15 16,3-1-9-16,7-6-15 0,2-6-18 0,3-4-12 15,3-2-16-15,0-3-12 0,-2-1-14 0,0-7-16 16,-4-2 9-16,2-2 11 0,-5-5 26 0,-1 1 34 15,-6-3 20-15,0-2 12 0,-4 1 31 16,-7 1 6-16,0 4 6 0,-7 2 10 0,-2 2-2 0,0 0 21 0,0-2 25 0,-3-2 17 16,-2-1 3-16,-1-1-3 0,-4 0-16 15,-3 6-8-15,-2 3-23 0,-4 2-16 0,-1 3-6 16,-2 2-7-16,2 1 11 0,-3 0-2 16,0 1-5-16,1 5-6 0,1 1-8 0,-1 1-2 15,6 3-3-15,0 2-2 0,2-1 0 0,4 3-3 16,0 0-1-16,2 3-2 0,4 0-5 15,-1 0 5-15,5 2-1 0,4 0 1 0,5-2-1 0,-1-1-11 16,2-3-4-16,1-3-7 16,2-4-4-16,-4-2 3 0,5-2-2 0,-6-3-1 15,3 0 3-15,-3 0 19 0,-1-1-19 0,1-1 24 0,-5-2 1 16,-1 1-18-16,1-1 22 0,1-2-18 16,-1-2 1-16,-1 1 6 0,2-2 3 0,-1-1 4 0,-1 2 4 15,-2-1-1-15,1 0 0 0,-2 0 0 0,-3 1-2 16,1 0 4-16,0 3 4 0,-2 2 0 15,0-1 1-15,0 2-5 0,0 0-8 16,0 2-2-16,-4 0 0 0,1 3 4 0,-5 3 4 16,4 0-1-16,-2 3 0 0,1 1-3 0,0 1 0 15,2-3 0-15,1 4-3 0,3-1 2 0,0-2-5 0,5-1-4 16,4 1-3-16,3-3-13 0,1-3-11 16,3-1-11-16,-3-2-8 0,6 0 2 15,-2-2 4-15,2-1 13 0,-4-4 10 0,3-4 10 16,-2 0 10-16,-3-1 5 0,2-3 4 0,-4-1 1 0,3 0 1 15,-1-1 1-15,-1-2 8 16,2 1 1-16,-3-3 6 0,1 1 7 0,0 0-1 0,2-1 9 16,-4 1 5-16,0 2 6 15,0 1 8-15,-3 2 5 0,-1 4 2 0,-1 3-8 16,-1 1-11-16,-2 3-17 0,-2 2-12 0,-1 1-8 0,0 1-5 16,0 0-5-16,2 1 2 0,-2 5 6 15,0 1 8-15,0 3 8 0,0 1-1 0,0 4-3 0,1 4-3 16,-2 2-3-16,-1-1 0 0,1 3 2 15,-3 1 0-15,1-1-2 0,0 3 0 16,-1 0-1-16,-1 0 1 16,0 0 0-16,-2 2-4 0,-4-3-13 0,0 2-18 0,-3-2-39 15,-1 0-27-15,1-2-29 0,-3-3-65 0,1 0-140 16,4-7-462-16,4-6-798 0</inkml:trace>
  <inkml:trace contextRef="#ctx0" brushRef="#br0" timeOffset="595181.2253">33178 4013 2175 0,'0'0'332'15,"0"0"-69"-15,0 0-57 0,0 0-62 0,0 0-55 16,0 0-35-16,0 0-22 0,0 0-8 0,0 0-5 16,0 0 1-16,0 0-5 0,0 0-5 15,0 0-3-15,0 0 1 0,118 10-3 0,-91-10-6 16,-6 0-27-16,0 1-43 0,-5-1-149 0,-7 0-526 15,-1 0-953-15</inkml:trace>
  <inkml:trace contextRef="#ctx0" brushRef="#br0" timeOffset="596893.6814">26903 4485 1758 0,'0'0'305'16,"0"0"-9"-16,0 0-71 0,0 0-25 0,0 0-34 15,0 0-38-15,0 0-31 0,0 0-24 16,0 0-16-16,0 0-17 0,0 0-10 0,-118-32-7 16,94 43-4-16,-4 9 0 0,-3-1-2 0,1 2-1 15,0 4-1-15,3-2-1 0,0 1-1 0,4-1-4 16,4 0-2-16,2 2-3 0,5-1 0 16,5-1 0-16,1 2-4 0,7-5 1 0,-1-1 0 15,5-2-3-15,5-3 2 0,7-2-2 16,2-2 1-1,6-2 4-15,3-5-3 0,4-2 2 0,0-1-1 16,2-3-3-16,1-6-1 0,-6-2-5 0,1 0-1 0,-2-3-1 0,-2-1-1 0,-4-1 0 16,1 0 2-16,-2-2 2 15,-4-2 2-15,-1 1 4 0,-2 0-1 0,-4-1 1 0,-1 3 4 16,-3 1 1-16,-1 2-1 0,-5 1 3 0,0 2-2 16,-1 3 0-16,-5 1 0 0,-1 2-3 0,0 2 1 15,-3 1-2-15,-1 2 0 0,-2 0 2 16,-3 1 0-16,1 6 0 0,-1 4-2 15,2 1 0-15,1 4-1 16,3-1 1-16,6 1-3 0,1 2 1 0,3 2-1 0,5 1-3 0,11 3 3 0,3 0-3 0,6-1 0 16,9 1-7-16,4-5-8 0,8-3-7 15,3-5-8-15,2-4-2 0,1-6-3 16,-3-1-3-16,-3-2 5 0,-4-6 2 0,-2 0 6 0,-1-3 8 16,-4 0 7-16,0-6 6 15,-3-1 6-15,-5-1 5 0,-1-3-1 0,-2 1 0 16,-5 0 2-16,-2-2 1 0,-4 4 7 0,-1-3 3 0,-5 2 4 15,-3 2 5-15,-1 3 9 0,-3 1 8 0,-1 2 6 16,-6 3 5-16,-4 2-8 0,0 4-8 16,-4 2-9-16,-4 1-9 15,-2 1-2-15,-5 7-1 0,1 4-3 0,-2 2 0 0,-1 1-1 0,6 1-3 16,1 4-1-16,7 0-4 0,5 2-1 16,2 2 0-16,4 1-1 0,5 2 1 15,-1 1-2-15,10 0 1 16,5-3-2-16,4-2-4 0,5-5-2 0,1-2-6 0,1-6-2 0,1-3-2 0,2-5 0 15,-1-2-2-15,-2-1 0 0,-1-6 5 16,-1-3 2-16,0 0 7 0,-5-3 5 0,1-2 1 0,-1-2 1 16,-4-4 3-16,-1 0-2 15,-1-3 3-15,1-1-1 0,-3-2 0 0,1 0 2 16,0 0-5-16,-1 2 3 0,-3-1 0 0,0 4 4 0,-3 3 2 16,-1 3 0-16,-2 3 2 0,-3 2 4 15,1 3 4-15,-1 3 3 0,0 3 1 16,0 2-7-16,0 0-6 0,0 0-10 0,0 1-12 0,0 4-3 15,-1 4 3-15,1 4 2 0,0 5 9 0,-1 3 1 16,-1 3-1-16,4 1 2 0,-2 3-2 0,0-2 2 16,1 3 0-16,-1 2 0 0,1-2 0 0,-1-1-1 15,0 0-4-15,-1-2-5 0,-4-2-6 16,2-6-6-16,2-4-2 0,1-4-3 16,0-5 6-16,0-5 8 0,2 0 9 0,6-2 5 15,3-5 1-15,3-1 2 0,2-4-6 16,3-1 3-16,0-4 1 15,-3 3-1-15,1-5 4 0,2 1-4 0,-3-2 1 0,4 0-1 0,-3-1-4 16,6-1 4-16,-1 2-2 0,-2 3-2 0,4 1 6 0,-2 5-2 16,-2 2 1-16,-1 3 2 0,-3 2-3 15,-1 3 3-15,-4 1-3 0,-2 1-3 16,-3 5 2-16,-1 3-3 0,-3 2 2 0,3 1 5 16,-4 3 1-16,0 1 1 0,-1 2-1 15,0 0-1-15,0 0 0 0,-2-1-1 0,-3-1 4 16,2 0-2-16,-2-4-10 0,1-2-2 0,2-1-14 0,-4-3-10 15,4 1-16-15,-3-2-32 0,4 0-52 16,0-3-123-16,-1-1-337 0,2 0-808 0</inkml:trace>
  <inkml:trace contextRef="#ctx0" brushRef="#br0" timeOffset="598244.899">28659 4669 877 0,'0'0'827'0,"0"0"-439"16,0 0-67-16,0 0-45 0,0 0-59 16,0 0-71-16,0 0-52 0,0 0-45 0,0 0-25 15,0 0-20-15,0 0 2 0,0 0 12 0,0 0 2 16,0 0 12-16,-22 79-7 0,20-56-9 0,2 0-1 15,2-4-7-15,-1 0-1 0,4-1-2 0,3-4 1 16,2 1-2-16,1-3-1 0,1-1 1 16,-1-5-2-16,3-1 1 0,0-2-2 0,-1-1 0 0,4-2-2 15,-1 0-2-15,3-7-6 16,0-1-3-16,2-2-2 0,-1-2-1 0,0-2 4 0,1 0 4 16,-1-3 3-16,-1 1-1 0,0-2-1 15,-4-3 0-15,2 3-5 16,0-2 8-16,-6 3 1 0,-1 2 3 0,-3 4 3 15,-1 3-2-15,-6 3 0 0,1 2 3 0,0 1-1 16,-1 2 0-16,0 0-2 0,0 0-2 0,0 0-2 0,-1 3-2 16,0 3 2-16,-2 5 3 0,-5 1 2 0,2 5-1 15,2 0 0-15,1 1-4 0,0 0-2 0,3-3 3 16,0-1 2-16,5 0 0 0,0 0 2 0,1-2-3 16,5-2-2-16,-2-1-2 0,1-1-10 15,2-3-2-15,2-3-4 0,1-2-1 16,-2 0 5-16,4 0-4 0,-4-2 2 15,2-3 2-15,-2-2 1 0,-2-2 5 0,3-1 2 0,-3-1 2 16,-2-1 1-16,2 1 3 0,-3-3 2 0,1 1 0 16,0-2 2-16,-2 0 0 0,-2 1-2 15,3-3 2-15,-4 3-1 16,1-1 0-16,-1 0 1 0,2 2 0 0,-4 1 1 0,-2 1 3 16,0 3 3-16,0 2 2 0,0 3 2 0,0 0 1 0,0 3 1 15,0 0-3 1,0 0-4-16,0 0-8 0,0 0-10 0,0 2-4 0,0 5 1 15,0 2 3-15,0 1 6 0,0 3 4 0,7 1-2 0,0-2 0 0,6 3 4 16,1-2-1-16,6 0 3 0,1-3-2 16,2-2-5-16,2 0-4 0,-3-3-7 0,0-4-3 15,-3-1 1-15,0 0 1 16,-2-5 4-16,-3-2 6 0,-2 0 2 0,3-3 3 0,-4-1 0 0,-1-1 3 16,0-1 0-16,-4-1 2 0,1 2-1 15,0-2 2-15,-3 2 1 0,3-2-1 16,-4 3 3-16,-1-1 1 0,2 4 4 15,-6 0 5-15,2 1 7 0,0 2 8 0,0 1 4 0,0 2-2 16,-3 2-8-16,2 0-11 0,-2 0-12 0,-3 3-5 16,2 7-4-16,-3 2 2 0,-1 4 0 0,3 2 1 15,-3 3 0-15,5 1 0 0,-2 3 2 0,7 3 0 16,-2-1 0-16,2 2 0 0,-2 1-1 16,0 1 1-16,1-1-4 0,-1 2-8 0,1 0-14 15,-3-2-25-15,-3-1-31 0,2-2-29 0,-1-1-58 16,0-6-95-16,1-3-166 0,0-7-372 15,0-3-607-15</inkml:trace>
  <inkml:trace contextRef="#ctx0" brushRef="#br0" timeOffset="598665.2184">30127 4629 2415 0,'0'0'137'0,"0"0"-53"0,0 0-21 16,0 0 13-16,0 0 26 0,0 0 5 0,0 0-6 16,0 0-6-16,0 0-35 0,0 0-19 0,0 0-8 15,10 121-7-15,-6-101-8 0,2-2-5 16,4 0-3-16,-2 0-3 0,2-3 1 0,-1 0 1 16,1-2-4-16,2-1 5 0,-1-3-3 0,1-2-1 15,-2-2 1-15,2-2-1 0,3-1 2 0,-4-2 2 16,2 0 0-16,-2 0 2 0,5-7-1 15,-2-2-3-15,2 1 0 0,0-3-1 0,1-2-3 16,1-1 1-16,1 2-2 0,1-3 0 16,-3-1 0-16,4 1-2 0,-1 2 0 15,0 0 1-15,1 2 0 0,2 2 0 0,-2 1 0 16,3 2 1-16,-2 1 3 0,4 3 0 0,-5 4-1 0,-2-2 0 16,-6 0-2-16,-2 1-1 0,-2 5 0 15,-5 2-3-15,2 2 2 0,-4 2-1 0,0 2 1 16,1 2 1-16,-3 2 0 0,0-2 0 0,0 2 2 15,-6-2 1-15,-2 0-1 0,2-1-4 16,-8-1-8-16,2-1-8 0,0-5-11 16,-1 1-18-16,-3-3-21 0,-2 0-36 0,2-3-68 15,-3-2-185-15,2-1-756 0,7-1-582 0</inkml:trace>
  <inkml:trace contextRef="#ctx0" brushRef="#br0" timeOffset="598908.4444">30275 4349 2651 0,'0'0'163'0,"0"0"-13"0,0 0-51 15,0 0-25-15,0 0-24 0,0 0-18 0,0 0-18 0,0 0-15 16,0 0-12-16,0 0-10 0,0 0-41 16,0 0-105-16,0 0-328 0,0 0-1105 0</inkml:trace>
  <inkml:trace contextRef="#ctx0" brushRef="#br0" timeOffset="600057.5339">31479 4575 947 0,'0'0'539'0,"0"0"-249"0,0 0 0 0,0 0-19 15,0 0-37-15,0 0-41 0,0 0-34 0,0 0-32 16,0 0-27-16,0 0-23 0,0 0-20 0,0 0-17 16,0 0-15-16,0 0-10 0,-74-63-13 15,58 73 7-15,3 2 1 0,-6 6 1 16,4 1 7-16,-5 1-7 0,2 5-3 0,-1 1 1 16,4 0-11-16,-1 4 9 0,1 1-1 0,0-1-2 0,6-1 6 15,3 0-5 1,0-1-5-16,5-6 3 0,2 0-1 0,0-3-2 15,6-2 2-15,4-2-1 0,1-2-2 16,7-2 3-16,2-1-2 0,5-4 3 16,1 0 5-16,7-4-10 0,-1-1-3 0,0 1-8 15,0-2-13-15,3-3 3 16,-4-3-1-16,0 1 2 0,0-4 9 16,-3 0-1-16,-1-2 4 0,-6-1 1 0,0 0-1 0,-1-1 6 0,-4 1 1 15,-4-2 3-15,-3 1 2 0,-2 1 1 0,-2 0 1 0,-3 1 2 16,-2 1 3-16,-1 0-3 0,-1 0 3 0,1 1-4 0,-1-2-3 0,-5 1 7 0,3 0-3 15,-2 1 3 1,0 1 4-16,-2 4-5 0,2-2-1 0,-5 1 1 0,1 2-7 16,-3 2 2-16,-3-1-1 0,3 2-2 0,-3 0 1 15,-1 0-1-15,0 5 0 0,0 2 0 0,-2 1 0 16,2 1-2-16,2 3 1 0,1-1-1 0,0 1-2 16,4-2 4-16,1 3-2 0,0-2 0 15,5 1 5-15,-1-1-5 0,6 1 1 0,-2-2 1 16,0-3-5-16,5 0 4 15,4-1-2-15,-1-1-1 0,3-3 5 0,2 1-2 0,3-2 1 16,0-1 0-16,2 0-1 0,3 0 2 0,-1 0-1 0,-1 0 0 16,2 0-1-16,-1-1 2 0,1 1 0 15,0 0 0-15,0-2 1 0,-1 2-5 16,1-1 2-16,4 1-1 0,-2 1-1 0,-2-1 3 16,3 0 0-16,-5 0-1 0,0 0 6 0,-1 0-5 0,-6 3-2 15,2 1 2-15,-4 0-6 0,-3-1 4 16,2 1 0-16,-7-2-2 0,3 1 1 15,-4-2-5-15,-1 0-4 0,0 0-3 0,0-1-3 0,0 0-2 16,1 0 2-16,0 0 3 0,0 0 0 0,2 0-2 16,1-1-8-16,-1-3-2 15,8 1-2-15,-1-2-1 0,8-3 3 0,1 1-7 0,3-3-7 16,1 2-3-16,4-2 2 0,2-1 8 0,2 0 12 16,-1-2 7-16,1 2 6 0,-2 0 4 15,-1-2-1-15,-1-1 4 0,-1-1 1 0,-4-3 2 0,-2 1 3 16,1 1 4-16,-5-2 4 0,-1 0 6 15,-5 0 14-15,-1 0 8 0,-4 0 14 16,-1 0 9-16,-3 3 0 0,-1 0 5 0,0 0-2 0,-6 3-9 16,1 0-4-16,-4 4-8 0,0 1-11 15,-2 3-8-15,-6 2-6 0,4 1-7 0,-4 1-4 16,3 0-1-16,-3 7-3 0,0 3-2 0,1 7 0 16,-1 3-1-16,2 4 1 0,-2 7-2 15,5 0-1-15,2 8 1 0,0 3-1 0,2 5 1 16,1 3 0-16,2-1 0 0,-2 4-1 0,1-2 0 15,-1-2-6-15,-1 1-11 0,3-4-15 0,0-5-30 16,2-6-16-16,1-6-18 0,1-6-7 16,2-6-8-16,-1-6-16 0,0-2-29 0,0-5-74 15,0-1-138-15,0-3-216 0,0 0-450 16,0-3 473-16</inkml:trace>
  <inkml:trace contextRef="#ctx0" brushRef="#br0" timeOffset="600902.7643">32474 4930 112 0,'0'0'589'0,"0"0"-164"0,0 0-65 0,0 0-33 16,79-119-70-16,-61 103-55 0,-3 5-59 0,1 1-39 16,-2 4-7-16,2 2-17 0,-4 4-21 0,1 0-21 15,2 2-13-15,-4 5-8 16,1 2 0-16,-3 6 2 0,0 0 2 0,-2 5 3 0,-1 3 0 16,-5 1 1-16,0 2-3 0,-1 1-3 0,-7 2-1 15,0-3-2-15,-2 1 1 0,-2-1-3 0,0-3-6 16,0-2-5-16,2-6-5 0,1-6 0 0,3-3 2 15,2-2 2-15,2-1 5 0,1-3-3 16,0 0 2-16,0 0-1 0,3-4-10 0,5-3 1 0,3-3-3 16,8-4-2-16,1-2 4 0,2 0 1 15,5-4 0-15,-7 3 18 0,2 2 2 0,-4-2-2 16,-2 2 0-16,2-2-17 0,4-4-1 0,2-2-1 16,1-2 2-16,2-5-2 0,-3 0 6 15,2-2 0-15,-2 0-1 0,-1 2 7 0,-4 0 3 16,-2 4 12-16,-2 4 20 0,-4 2 14 0,-4 2 7 15,0 6 3-15,-3 1-13 0,-4 2-10 16,0 2-15-16,0 3-9 0,-2 0-10 16,-5 3-8-16,1 1-1 15,-1 0-3-15,-2 3 3 0,-3 3 2 0,1 1 3 0,-4 6-3 16,4 1 2-16,-2 3-2 0,1 2-3 0,1 3 1 0,2 3 0 16,-1 3 3-16,2-1 0 0,4 0-1 0,1 2 0 0,0 0-2 15,3-2-5-15,0-1-1 0,0-1-6 16,5-1-10-16,0-4-6 0,2 0-5 15,1-5 1-15,3-2 5 0,0-4 7 0,-1-2 5 16,1-3 6-16,1-3-2 0,0-1 1 16,4-1 2-16,-2-5 3 0,3 1 3 0,-3-3 2 15,4-1-3-15,-1 1-2 0,-2-1 1 0,2 2-3 0,-2-2 1 16,0 1 3-16,-1 1-1 0,-1 2 1 0,-2 0-1 16,1 3-4-16,-4 0-2 0,-1 1-2 15,1 1 1-15,-3 0 2 0,-1 0-2 16,1 1 3-16,-1 4 1 0,-2 1 2 0,2 1 4 15,-2 3 1-15,2-2 0 0,-2 1 0 0,1 1 0 16,2 1-7-16,0-1 6 0,1-1 1 0,1 1 1 0,-2-3 9 16,4 0-6-16,0-1-2 0,1-1 0 15,-1-2-5-15,1-1 5 0,-1 1 3 16,-1-3 1-16,2 0 3 0,-1 0-1 0,1-1-1 16,1-3-1-16,-3 1 1 15,3-1-4-15,-4 1-2 0,-1 0-1 0,-2 2-10 16,2-3 22-16,2 2-1 0,-1-1 0 0,6-1 9 0,-7 1-22 15,-1 1 4-15,10-3 0 0,-9 4-11 0,1 0 11 16,7-1 2-16,-6 1-1 0,-2-1 11 16,8 0-12-16,-5 2-6 0,-2 0 2 0,7 0-2 0,-8 0 0 15,-1 0 4-15,1 0 0 0,-1 0-4 16,1 4 5-16,-1-3 2 0,2 3 1 0,-7-4 6 16,0 0-7-16,4 6-3 0,1 0 0 0,-1-1-14 0,1 1 15 15,-5-6 1-15,0 0-2 0,3 6 16 16,-2 1-16-16,3-1-7 0,-1 1-9 15,-3-7-26-15,0 0-15 16,0 0-53-16,0 0-162 0,0 0-530 0,0 0-856 16</inkml:trace>
  <inkml:trace contextRef="#ctx0" brushRef="#br0" timeOffset="610076.6415">29128 8769 0 0,'0'0'0'0,"0"0"0"0,0 0 0 15,0 0 0-15,0 0 0 0,0 0 153 0,0 0 114 16,0 0-12-16,0 0-12 0,0 0-5 0,0 0-11 16,0 0-8-16,31-49-22 0,-29 46-21 0,0-1-21 15,1 1-26-15,0-3-12 0,-1 3-15 0,-2 0-4 16,0 0-11-16,1 2-4 0,0 0-6 15,-1 0-9-15,0-1-7 0,0 2-13 0,0 0-7 16,0 0-8-16,0 0-5 0,0 0-2 0,0 0-5 16,0 0 3-16,0 0-2 0,0 0 2 0,0 0 2 15,0 0-5-15,0 0-3 0,0 0-3 16,0 0-4-16,0 0 0 0,0 0-2 0,0 0 0 16,0 0 1-16,0 0-4 0,0 0-1 0,0 0 0 15,0 0-2-15,0 0 2 0,0 0-3 0,0 2 0 16,0-2-3-16,0 0 0 0,0 1 1 0,0 0 0 15,0 0 8-15,-2 2-5 0,2 2 2 16,-5 0 1-16,1 1-4 0,1 1 6 0,-3 0 1 16,3 0-1-16,-5 1 0 0,5-1-3 15,-3 1 0-15,3 1 1 0,-2 0 3 0,1 1 0 16,-2-1-1-16,1 2-1 0,-2 0-2 0,2 0 2 16,-3 3 5-16,-2 0 0 0,-1 1 3 15,1 2-5-15,-2 1-4 16,-3 0-1-1,2 0-3-15,0 3 3 16,-4-1 1-16,4 2 0 0,-4-2 1 0,1 0-3 0,1 3-1 16,-1 1 0-16,0-3 2 0,-1 1 1 0,2-3-2 0,-1 1 0 0,1-4-1 0,-2 2-1 0,4-4 3 0,-2 0 0 0,2-4 2 15,3-1-2-15,1-3-1 0,3 0 0 16,1-3-6-16,3-2 4 0,1 2 4 0,-1-3-1 16,2 0 2-16,0 0-1 15,0 0-3-15,0 0 1 0,0 0 0 0,0 0 1 16,0 0 0-16,0 0 1 0,2 0-2 0,-1 0 1 0,-1 0 0 15,1 0-2-15,0 0 6 0,-1 0-6 16,1 0-3-16,3 0-2 0,-1 0-4 0,-1-2 5 16,3 2 1-16,0-1 1 0,3 1-1 15,-2 0-1-15,2 0-2 16,1 0 0-16,1 0 1 0,0 1 0 0,1 2 3 16,4 0 1-16,0 1-1 0,3-2-1 0,-2 2-1 0,2-2-1 0,1 1 2 15,1 1 0-15,2-1 1 0,-2 1 0 16,1-1-4-16,0 0 3 0,-1 0 0 0,0-2 0 15,1 0 6-15,-3 1-5 0,2-2-1 0,-5 1 0 0,2-1-4 0,2 0 5 16,-2-1 2-16,-2-3 1 0,2-1 2 16,-3 1-3-16,1-2 1 0,-1-2-1 15,-2 2 3-15,3-2 0 0,-1-1 1 16,1-3 3-16,-2-3-6 0,-1 0 1 0,5-2-1 16,-4-2 0-16,2-1 3 15,0-2-4-15,0-3 0 16,1 0-4-16,-1 2-1 0,-1-1 4 0,-2 3 0 0,-1 0 1 15,-1 1 2-15,-1 2-4 0,-2 4-1 16,-3 0 1-16,2 3-1 0,-3 2 3 16,-2 2 2-16,2 0 1 0,-3 2-4 0,2 3 2 0,-2 0-1 15,0 2-3-15,0 0 5 0,0 0-5 16,0 0-1-16,0 0-1 0,0 0-5 0,0 0 3 0,0 1 1 0,0 2-1 16,0 2 6-16,0 2-4 0,-4 0 0 0,3 5-1 0,0 1 0 0,-1 2 2 15,-3 0 4-15,2 3 1 0,-2 3-1 0,0 2 1 16,-1 3-2-16,1 2-2 0,-3 1 1 15,3 3 1-15,-4 1 0 0,1-2 1 16,-1 1 0-16,-2 1 0 0,1-1 2 16,0 2 1-16,-2-1-1 0,1 0-1 0,-2 1-2 0,-1-3-1 0,3 0-2 15,0-2 3-15,0-1 0 0,2-2 3 16,0-3-3-16,-2-1 1 0,5-4-1 0,0-1-4 16,-1-4 5-16,3-1-4 0,-1-4 3 15,3-2 4-15,1-1-7 0,0-1 5 0,1-2 0 16,0-1-3-16,0-1 5 0,0 1-7 0,0-1 5 15,0 0 1-15,0 0-3 0,0 0 10 16,0 0-4-16,0 0 0 0,0-1-1 0,0 0-7 16,0-1-7-16,0-3-10 0,0 0-10 15,-1-2-17-15,1-3-15 0,0 0-31 0,2-4-56 0,1 0-97 16,2 1-335 0,-2 6-993-16</inkml:trace>
  <inkml:trace contextRef="#ctx0" brushRef="#br0" timeOffset="610498.71">30119 9001 830 0,'0'0'987'0,"0"0"-644"15,0 0-67-15,0 0-18 0,0 0-57 0,0 0-44 0,0 0-42 16,0 0-26-16,0 0-32 16,0 0-17-16,0 0-15 0,0 0-10 0,0 0-1 0,-2-23-7 15,2 23-2-15,2 0 3 0,5 0-1 0,3 0 7 16,0 0 6-16,2 0 2 0,8 0 2 16,1 0 1-16,4 0-5 0,0 1-3 0,2-3 2 0,-1 0-7 15,2-2-2-15,0 1 4 0,-3-1-6 16,2 1 5-16,-4 0 2 0,1-1-7 0,-2 1 5 15,-6 0-5-15,2-1-2 0,-3 2 3 16,-3-1-8-16,-6 1 6 0,1 0-3 0,-5 1-1 16,2 0 4-16,-3 1-3 0,-1 0 4 0,0 0-3 15,0 0-1-15,0 0-4 0,0 0-3 0,0 0 6 16,0 0-8-16,0 0 3 16,0 0-6-16,-1 0-23 0,-3 0-8 0,3 1-28 15,-4 4-32-15,-2 0-44 16,-3 1-107-16,1 0-298 15,5-4-825-15</inkml:trace>
  <inkml:trace contextRef="#ctx0" brushRef="#br0" timeOffset="611087.6904">30277 8995 1631 0,'0'0'441'0,"0"0"-168"15,0 0-47-15,0 0-16 0,0 0-60 0,0 0-23 16,0 0-30-16,0 0-16 0,0 0-16 15,0 0-12-15,0 0-8 0,0 0-10 0,0 0-1 0,-119 104-11 16,106-84-2-16,-5 1-2 0,3 1-10 16,-1-2 3-16,3-2-6 0,-2 0-1 0,3-1 2 0,2-2-7 15,-1-2 3-15,2-2 0 0,1-2-1 16,3-2 4-16,-2 1-1 0,4-1-2 0,0-1 1 16,-1-3 1-16,3 1-4 0,1-2-1 0,0-1 3 15,0 0-4-15,0-1 6 0,0 0 1 16,0 0-3-16,0 0 7 0,0 0-5 15,0 0-1-15,0 0 7 0,2 0-7 0,4 0 5 0,1-2-1 16,4-1-4-16,1-2 3 0,1 0-3 0,5 2-1 16,0-2 1-16,-2 1-5 0,5 1 1 0,4-1-1 15,-1 0 0-15,1 2 2 0,0-1-1 16,-2 2 2-16,3 2-2 0,-3-1 2 16,-3 0-1-16,0 2 1 0,-3 2 3 0,-2 1-6 0,1-1 1 15,-3 3-2-15,-3 0-1 16,0 0 5-16,-1 2-2 0,-2-1 0 0,-3 2 3 15,-1 1-4-15,2 1 0 0,-5-2-1 0,0 3 1 0,-1-3 4 16,-5 3 4-16,-3 1-1 0,-1 0 5 16,-2-1 0-16,-2 1 1 0,-3-2 0 15,-3-2 0-15,-1 1 1 0,-2 0-2 0,-4-1 0 0,-1-1-5 16,0 0-1-16,0-3 3 0,0 1 2 16,0-2 3-16,4-1-1 0,1 1-6 0,-1-3-2 15,4-1-3-15,4 0-1 0,0-1 8 16,4 0-5-16,1 0 5 0,3 0-2 0,-2 0-3 15,5 0 4-15,-1 0-2 0,-1-1 5 16,4-1-4-16,0-1-4 0,-3 2 1 0,5-1-7 16,-1-1 3-16,0-1-2 0,-2-1-7 0,2 0-1 0,1 1-14 0,0-2-15 15,1-1-24-15,0 1-36 0,0-1-54 16,2-2-115-16,4 2-429 16,-3 3-1039-16</inkml:trace>
  <inkml:trace contextRef="#ctx0" brushRef="#br0" timeOffset="613008.437">30637 8910 407 0,'0'0'244'0,"0"0"-18"16,0 0 38-16,0 0 33 0,0 0-15 0,0 0-35 0,0 0-68 0,0 0-46 16,0 0-34-16,0 0-14 0,0 0-7 0,0 0-1 15,0 0 0-15,0 0-6 0,-22-92-8 16,17 85-4-16,-2 0-5 0,-2 0-2 0,1 2-5 16,2-1-4-16,-2-1-10 0,-2 0-1 15,0 2-3-15,-1-1-3 0,0-1 0 0,0 1-7 16,-4 0 2-16,4-3 2 0,0 1-3 0,-2 0 6 15,1-1-1-15,-3 2-4 0,4 0 1 0,-1 0-6 16,-4-1-3-16,4 0 2 0,-1 0-4 0,-2 1 2 16,1-2 1-16,0 1-5 0,-2 2 0 0,4 0 0 15,-4 0-3-15,2 0-1 0,-2 2 2 16,1-1-9-16,-2 2 5 0,-2-3 0 0,3 1-2 16,-2 1 9-16,-1-1-6 0,3 2 2 15,-1-1 0-15,0 0-5 0,2 1 4 0,-1-1 2 16,2 0-2-16,-2 1 1 0,2-1-1 0,-3 3-4 15,2-1 0-15,-2 0 1 0,-2-1 0 0,4 1 1 16,-2 1 1-16,-2 0-4 16,5-1 1-16,-2 1 1 15,0-1-1-15,0 1 2 0,-1 0 0 0,3 1-1 16,-3-2 2-16,2 2-5 0,-1-1 3 0,3 0 0 0,-3 0 0 16,3 0 4-16,-1-1-3 0,-2 2-3 0,2 0 0 0,-1 0 1 15,2 0 1-15,-4 0 1 0,5 0 0 16,-1 0-1-16,-1 2 1 15,1-1-3-15,0 0 1 0,-1 0 3 0,0 2-3 0,2-1 3 0,-4-1 0 16,3 3-6-16,-3-1 4 0,-2-1-1 0,0 2 0 0,-1 1 4 16,-1-1-3-16,2 1 0 0,1 1 0 15,-3-2-2-15,1 3 0 0,-2-1 1 0,0 1 0 16,1-2 1-16,-3 2 1 16,1 0-1-16,2-1 0 0,-1 1-2 0,5 0 2 15,-1-1 1-15,1 1 2 0,2-1-2 0,1 1 0 0,2 0-2 16,-3-2-4-16,3 2 8 0,0 0-4 15,0 1 3-15,1-1 0 0,-1 4-3 0,1-2-1 0,0 2 1 16,-1-1-1-16,1-1 0 0,-1 0 1 16,0 3-1-16,1 1 1 0,-3-1-3 0,2 1 2 15,-2 1 3-15,4-1-1 16,-1 0 4-16,-1 0-4 0,0 0-2 16,2 1 1-16,-2 0-2 0,2 0 3 0,1 0 3 15,-1 1-2-15,1-1 0 0,-1 0-3 0,0 0 0 0,-1 2-1 0,5 0 3 16,-1 0 0-16,-1 1-1 0,4 0 1 0,-1 0-8 15,-2 0 5-15,5 0 2 16,-3-1 0-16,3 0 8 16,-1-1-7-16,1 1-4 0,0 0 0 0,2-1-1 0,-2 0 4 15,1 0 2-15,0 0 2 0,0 0-3 0,1-1-2 16,-1 3 0-16,0-2-3 0,0 1 5 0,4-1 1 16,-2 0-1-16,0 0 2 0,0-3-10 15,3 4 6-15,0-2 0 0,-1 0 2 0,2 0 6 0,-1-1-6 0,0 1 1 16,4-1 1-16,-3-2-7 0,1 2 8 15,1-2 0-15,0 1 1 0,-1-1 3 16,1 1-7-16,1-1-1 0,1 1-2 0,0-3 1 0,0 2 4 16,1-3 0-16,0 2 2 0,1 0-1 0,1-1-3 15,-2 2 1-15,2-1-3 16,-1-2 5-16,3 2-2 0,-2 0-1 16,-1-2 1-16,5-1-5 15,-4 1 4-15,3-1 2 0,-3 0 1 0,5 0 0 0,-5 0-2 0,4 1-5 0,-3-2-2 0,3 1 1 16,-2-2 3-16,3 0 5 0,-1-1 0 0,1 0 0 15,-1 1-4-15,1 0 0 0,0-1-2 16,-2 1 4-16,2 0-2 0,1-1 1 0,-1-1 1 16,-2 2-4-16,2 0 3 0,1 0 0 0,-3-1-1 15,1 1 5-15,1 0-3 0,0-2-4 16,-4 1 0-16,5 0-4 0,-3-2 5 0,-1 0 3 0,0-1 3 16,-1 1 0-16,-2-1-5 0,3-1 1 15,-1 1-4-15,-2-1 2 0,2 0 4 16,1 0-2-16,-3 0 2 0,4 0-4 0,-2 0 0 0,1 0 2 0,0 0-2 15,4 0 4-15,-5-1-1 16,4-2-2-16,-1 1-1 0,-1 0-1 0,2-2 1 0,0 2 2 16,-4-2 1-16,5 2 0 15,-2 0-2-15,-4 0-2 16,6 0-2-16,-1-1 5 0,-1 2-1 0,1 0 2 0,1-2 2 16,-2 0-7-16,-2 1 2 0,3 0 0 15,-6-1-1-15,4 1 3 0,-2-1 0 16,0 1-2-16,2-1 2 0,-3 0-6 0,5 1 4 0,-2-1 2 0,-2 0-1 15,2 0 6-15,-1-1-7 0,3 2 0 0,-3-1-1 0,3 0-3 16,0 0 5-16,1 2 0 0,-5-2 2 0,6-1-2 16,-4 2-1-16,-1-2 0 15,0 1-1-15,0 1 1 0,-3-2 1 16,4 1 1-16,-5-1 0 0,1 0-2 0,4-1 1 0,-4 1 4 16,1 0-3-16,-3-2 5 0,1 2-2 0,0-1-4 15,-1 0 0-15,4 0-1 0,-3-1 2 0,0 0 2 16,1 0 2-16,-1 0-3 0,-2 1-1 0,1-1 0 15,0 2-3-15,-1-2 3 0,2 1-1 0,-1 2 1 16,2-2 0-16,-1 0-2 0,4 1 1 16,-2-1-1-16,-1 1 1 0,0-1 4 0,2 0-1 0,-2-1-3 15,-2 2 0-15,1 0-2 0,0-2 3 16,0 1 4-16,0-2 3 0,-2 0-2 0,2-1-2 16,-2 0-1-16,1 0-4 0,-1 1 3 15,0-1 1-15,-1 2 0 0,-2-3 4 0,2 1-2 0,-1 1-2 16,-2 0 1-16,3 0-1 15,1-2 5-15,-3 1-3 0,1-2-3 0,2-1-3 0,0 1 0 16,-1-2 0-16,-2 4 0 0,1-3 0 0,0 2 0 16,-1-1 0-16,2-1 0 0,-1 3 0 0,-3-2 0 15,2 2 0-15,-1-1 0 0,1-1 0 0,-2 0 0 16,2 0 0 0,-3 2 0-16,0-2 0 0,4 0 0 15,-4 0 0-15,3-1 0 0,-4 0 0 0,0-1 0 0,3-1 0 0,-3 0 0 16,0 0 0-16,-1 0 0 0,3-1 0 0,-1-3 0 15,-1 1 0-15,-3 1 0 0,1-2 0 0,0 2 0 16,0 0 0-16,0 1 0 0,-1 3 0 16,1-2 0-16,-4 1 0 0,0 2 0 15,2 0 0-15,-1-1 0 0,-3 2 0 0,4 1 0 0,-4 0 0 16,4 1 0-16,-6 0 0 0,5 0 0 0,-4 2 0 0,3-4 0 16,-4 2 0-16,-1 0 0 0,3-2 0 15,-2 3 0-15,-2-2 0 0,0 1 0 16,0 0 0-16,-1-1 0 0,0 1 0 0,0-2 0 0,0 2 0 15,-3-1 0-15,3 0 0 16,0-1 0-16,-1 2 0 0,0-1 0 0,-2 1 0 16,2 2 0-16,-1-1 0 0,-2 1 0 15,2 0 0-15,-1-1 0 0,-3 0 0 0,5 2 0 16,-5-1 0-16,3 1 0 0,-4 0 0 0,4 3 0 0,-4-3 0 0,1 1-11 16,3 0-3-16,-2 2 4 15,3-2-5-15,0 3-1 0,-3 0-18 0,5 0-23 0,-1 0-23 16,-1 4-35-16,-1 4-60 0,2 0-158 15,2 0-871-15,2-3-573 16</inkml:trace>
  <inkml:trace contextRef="#ctx0" brushRef="#br0" timeOffset="626020.5474">27582 11800 0 0,'0'0'0'0,"0"0"0"0,0 0 0 0,0 0 0 0,0 0 225 16,0 0 52-16,0 0-35 0,0 0-20 0,0 0-16 16,0 0-22-16,0 0-17 0,-11 0-24 15,11 0-24-15,0 0-18 0,0 0-19 0,0 0-15 16,0 0-12-16,0 0-16 0,0 0-12 0,0 0-13 16,0 0-5-16,1 0-7 0,0 0-4 15,2 0 8-15,4 1 18 0,2-1 23 0,5 0 19 16,3 0 7-16,4 0-7 0,2-2-14 0,6-1-5 15,3-1-10-15,3-2-2 0,4 2-1 0,5-2-6 16,4-1 3-16,4 0-7 0,3-1 0 0,2 0-2 16,1-1-4-16,2 2-2 0,1 0-2 15,-5 1-3-15,-1 1-7 0,-2 0 1 0,-4 3 0 16,-3 0-1-16,-5 0 3 0,-6 1-2 16,-4 0-1-16,-9 1 1 0,-4 0-2 0,-6 0 2 0,-3 0 3 15,-5 0 8-15,-3 0 23 0,-1 0 12 16,0 0 12-16,0 0-1 0,-1 0-19 0,-3 0-15 15,-5-1-15-15,-2 0-12 0,-1 1 0 16,-7 0 0-16,-2 0 0 0,-1 0 1 0,-6 0 0 0,-1 2-3 16,-2 2-1-16,-1 0 5 0,-6 1-5 15,-1 0 6-15,-4 1 0 0,-1 1-4 0,-4-1 3 16,-2 1-3-16,0-2-2 0,-1 1 2 0,2 0-5 16,2 0 4-16,0 0 1 0,5-2-2 0,5 2 6 15,3-3-3-15,4 1-1 0,5 0 1 16,3 0-3-16,4 0 2 0,3 0-2 0,5-2 1 15,6 0-1-15,0-1-5 0,4 0-6 0,0-1-5 16,0 1 1-16,4 1-1 0,3-2 6 0,6 0 7 16,5 0-1-16,7-2 6 0,4-4 1 0,3-1-2 15,4 1 5-15,1-2-3 0,5 1 0 16,0-2 1-16,-1 2-6 0,-2 0 4 0,-1 0 1 16,0 2-1-16,-6 0 2 0,-1 0 0 0,-2 1 0 15,-5 1-2-15,-3 2 4 0,-3-1-4 16,-4 2-2-16,-3-1 4 0,-5 1-6 0,0 0 6 15,-5 0 3-15,-1 0 1 0,0 0 7 0,-4 0-8 16,-2 0-5-16,-6 1-3 0,-4 2-10 0,-4 3 7 16,-4-1 2-16,-4 1 0 0,-5 0 6 0,-2 0-2 15,-3 0 0-15,2 1 1 0,-5-1-3 16,2 0 2-16,2-1-2 0,2-1 2 0,4 0-1 16,2 0 1-16,6-2 2 0,4 2-3 0,6-2 1 15,4-1-2-15,5 0-11 0,3 1-13 16,1-1-7-16,6 0-3 0,6-1 7 0,7 0 3 15,5 0-22-15,4 1-53 0,7-1-104 16,2-2-226-16,-5-1-642 0,-10 2-49 16</inkml:trace>
  <inkml:trace contextRef="#ctx0" brushRef="#br0" timeOffset="635465.304">28064 9233 0 0,'0'0'458'0,"0"0"-39"0,0 0-49 15,0 0-68-15,0 0-64 0,0 0-67 0,0 0-49 16,0 0-35-16,0 0-30 0,0 0-28 15,0 0-10-15,0 0-7 0,0 2 11 0,0 0 18 16,2 1 14-16,0 2 14 0,-2 0-1 0,1 0-4 16,-1 0 3-16,1 0 2 0,-1 1-2 15,0 2-6-15,0 3-9 0,0-1-1 0,-2 3-2 16,2 2-2-16,-4 0 0 0,3 2-9 0,-3-1-5 0,0 0-4 16,1 4-4-16,-3 0-1 0,3 1-3 15,-5 1 0-15,2 1-3 0,1 0-5 16,-1 0 0-16,0 2-2 0,-2 1 3 0,3 0-2 15,-1 2-4-15,1-2-3 0,0 1-3 0,3-1 4 16,-5 2 2-16,5-2 0 0,0 2 0 16,-3-5-4-16,3 0-3 0,2-1-1 0,-1-5 1 15,0-1 2-15,1-2 0 16,0-1 2-16,0-1-2 0,-2-4-1 0,2 2 2 16,0-2 0-16,0-1 1 0,0 0 2 0,0-3-3 0,0 0 2 0,0-2-2 15,0 1 1-15,0-2 3 0,0 0 2 0,0-1 2 16,0 1-1-16,0-1 2 15,0 0 0-15,0 0 3 16,0 0 4-16,-1 0-2 0,1 0-2 16,0 0-11-16,0 0-7 15,-1-1-8-15,1 0-17 0,-2-3-13 0,0-1-20 0,1 0-26 16,-4-2-31-16,1-1-64 0,2-2-129 0,-1 3-336 16,2 3-770-1</inkml:trace>
  <inkml:trace contextRef="#ctx0" brushRef="#br0" timeOffset="636079.9751">28170 9268 331 0,'0'0'466'0,"0"0"-142"16,0 0-33-16,0 0-1 0,0 0-19 0,0 0-31 16,0 0-59-16,0 0-40 0,0 0-41 0,0 0-30 15,0 0-25-15,0 0-23 0,0 0-13 0,0 0-2 16,-15-13 7-16,5 23 6 0,-6 1 4 16,1 3 4-16,-4 3-3 0,1 1 1 0,-3 3-1 15,-2 0-3-15,-2 1 4 0,0 2-5 0,-3 2-3 16,1-2-2-16,1 0-10 0,1-1 4 15,0-1-2-15,4-3 1 0,0-2 0 16,2 1-3-16,3-3 1 0,1-3-2 0,4 1 6 0,-2-2-1 16,2-4 0-16,4 2 0 15,-1-2-5-15,3-2-1 0,3-2-2 0,-2 1-2 16,3 2 3-16,1-3-2 0,0-1 0 0,0 2 0 16,0-2-3-16,0 1 4 0,1 0 2 0,7-1 4 0,-2 2 5 15,4-2 1-15,5 1 3 0,0-1 0 16,6 0 2-16,2-2 0 0,1 0 0 0,5 0 0 15,0 0-6-15,0 0 1 0,-1-2-1 16,3 0-2-16,-1-2 6 0,-1 2-2 0,1-2-2 16,-1 0 2-16,-4 0-8 15,-1 1 2-15,-4 0-1 0,1 1 1 0,-5 0 3 0,1 0-3 16,-1 1-1-16,-3 0-3 0,-3-1 0 0,1 1 2 16,-3-1 1-16,-2 1 2 0,-1 0-1 15,-1-1-1-15,-2 2 0 0,0-1-1 0,-1 1 3 16,-1 0-2-16,0 0-1 0,0 0 1 0,0 0-4 0,0 0 3 15,0 0 0-15,0 0-2 0,0 0 3 16,0-1-4-16,0 1-1 0,0 0-1 0,0 0-2 16,0 0 2-16,0 0 1 0,0-1 0 0,0 1-1 0,0-1-2 15,0 1-9-15,0 0-12 16,0-1-18-16,0 1-29 0,0-2-40 16,0 0-73-16,0-1-185 0,0 0-663 0,-1 1-657 0</inkml:trace>
  <inkml:trace contextRef="#ctx0" brushRef="#br0" timeOffset="636717.549">28562 9424 0 0,'0'0'448'0,"0"0"-77"0,0 0-17 0,0 0-64 16,0 0-49-16,0 0-54 0,0 0-44 0,0 0-34 16,0 0-26-16,0 0-18 0,0 0-5 0,0 0-7 15,0 0-7-15,0 0-10 0,-20-17-12 0,19 17-2 16,-3 0-2-16,-2 1 2 0,2 2 3 0,-1-1 1 16,0 0 2-16,-1 3 3 0,1 0 4 15,-2-1 5-15,-1 4 0 0,-1-2 0 0,0 1-8 16,0 1-3-16,0 0-4 0,0 1-9 0,1 1 0 15,0-2-6-15,0 2-1 0,2 0-2 16,-1 1-1-16,2 0 2 0,1-1-1 0,2 2 0 16,-2-2 1-16,1 1-3 0,1-1-1 15,2 2-1-15,-1-2-1 0,0 0 2 0,1-2 0 0,0 1 3 16,0 1-4-16,0-2 2 0,0 0-3 16,0-2-1-16,1 1 5 0,0 0-4 0,1-1 5 15,1 0 1-15,1 0-2 0,-2-1 7 16,5-1-1-16,-2-1 3 0,3 0 6 15,-1-1-5-15,0 1 4 0,1-2-1 0,1-1-1 0,0 0 0 16,1 0 1-16,1 0 1 0,-1-1-3 16,0-4-1-16,0 1-3 0,0 0-4 15,0-2 3-15,1 0-2 0,-1-1 3 0,-1 0 1 16,1-1-4-16,-3-1 4 0,-1 0-3 16,1 1 0-16,0-3 4 0,-2 2-6 15,-1-1 0-15,1 0 0 0,-3-2-4 0,1 1 4 0,1-2-2 0,-2 1 2 16,0-1 0-16,2 0-8 0,-4 0 1 0,0 0-1 0,0 2 4 15,0-1-1-15,0-1 2 0,0-1-4 16,-5 2-2-16,4 1 2 0,-2 1-2 16,-2 0 2-16,2 2 1 0,-2 1-4 0,0 0 0 0,-4 3-1 15,2-1-8-15,-1 1 2 0,-2 3-5 16,1 0-2-16,-3 1-9 0,1 0-22 16,-3 1-23-16,3 3-43 15,-2 3-71-15,1 0-203 0,5 0-718 0,-1-3-460 0</inkml:trace>
  <inkml:trace contextRef="#ctx0" brushRef="#br0" timeOffset="648229.1829">25560 8181 570 0,'0'0'412'0,"0"0"-93"0,0 0-62 0,0 0-13 0,0 0 5 0,0 0-10 15,0 0-31-15,0 0-27 0,0 0-36 16,0 0-31-16,0 0-20 0,0 0-19 16,-5-20-5-16,5 20-5 0,0 0-5 0,0 0-10 0,0 0-8 15,0 0-9-15,0 0-7 0,0 0 5 16,0 0-5-16,0 0-3 0,0 0-3 0,0 1-10 15,0-1-1-15,0 0-2 0,0 0-2 0,0 0 3 16,0 0-3-16,0 0-4 0,0 0-3 0,0 0-11 16,0-4-6-16,-3 0-8 15,0-1-14-15,-1-1-9 0,1-1-19 0,1 0-18 0,-2 2-19 16,1-4-42-16,1 1-68 0,-1 0-132 16,-2 1-313-16,4 1-462 0</inkml:trace>
  <inkml:trace contextRef="#ctx0" brushRef="#br0" timeOffset="648469.7286">25292 7814 1928 0,'0'0'420'0,"0"0"-281"0,0 0-58 15,0 0-4-15,0 0 8 0,0 0 7 0,0 0-9 16,0 0-10-16,0 0-16 0,0 0-16 0,0 0-16 15,0 0-15-15,0 0-11 0,0 0 0 0,-25-37-3 16,26 34 1-16,-1-2-1 0,-1-1-16 0,1 0-17 16,0-1-41-16,0-3-68 0,-2 1-127 15,-4-3-263-15,4 2-511 0,-1 5 86 0</inkml:trace>
  <inkml:trace contextRef="#ctx0" brushRef="#br0" timeOffset="648629.5916">24845 7395 2726 0,'0'0'54'0,"0"0"-17"16,0 0-42-16,0 0-9 0,0 0 4 0,0 0 9 0,0 0 10 16,0 0 12-16,0 0 14 0,0 0 5 15,0 0-2-15,0 0-13 0,0 0-22 0,0 0-11 16,-26-56-9-16,25 51-12 0,0 0-27 0,-3-2-65 15,3 1-106-15,-2-1-184 0,-2 0-405 16,2 4-457-16</inkml:trace>
  <inkml:trace contextRef="#ctx0" brushRef="#br0" timeOffset="648908.7822">24445 6890 2383 0,'0'0'39'0,"0"0"-25"0,0 0-19 0,0 0-2 16,0 0 11-16,0 0 16 0,0 0 3 0,0 0 3 15,0 0 13-15,0 0 11 0,0 0 11 16,0 0-1-16,0 0-17 0,-99-102-16 0,95 96-20 16,-4 0-17-16,5-2-45 0,-3 2-81 0,3-2-141 15,-3-1-226-15,3 2-412 0,1 3 27 0</inkml:trace>
  <inkml:trace contextRef="#ctx0" brushRef="#br0" timeOffset="649105.5794">23893 6462 2410 0,'0'0'508'0,"0"0"-472"15,0 0-28-15,0 0-15 0,0 0-13 0,0 0-7 0,0 0 2 16,0 0 1-16,0 0 12 0,0 0 8 0,0 0 1 15,0 0 6-15,0 0-4 0,0 0-12 16,-120-58-31-16,118 54-60 0,-2-1-116 0,2 1-201 16,2-1-396-16,-1 2-383 0</inkml:trace>
  <inkml:trace contextRef="#ctx0" brushRef="#br0" timeOffset="649355.9738">23451 6033 2723 0,'0'0'88'0,"0"0"-29"16,0 0-34-16,0 0-11 0,0 0-5 0,0 0 8 15,0 0 0-15,0 0-2 16,0 0 5-16,0 0-3 0,0 0-1 0,0 0-1 0,0 0-5 16,0 0-3-16,-82-94-5 0,79 86-6 0,-2 0-7 15,1 0-17-15,-3 0-19 0,4 0-26 16,-4 0-44-16,1-1-93 0,-2 0-136 0,0 1-243 15,0 0-400-15,5 4 349 0</inkml:trace>
  <inkml:trace contextRef="#ctx0" brushRef="#br0" timeOffset="649757.2006">22922 5591 2857 0,'0'0'87'16,"0"0"-15"-16,0 0-44 0,0 0-20 15,0 0-4-15,0 0-1 0,0 0-3 0,0 0-1 0,0 0-2 16,0 0-2-16,0 0 2 0,0 0 1 0,0 0-1 16,0 0 0-16,-92-78-1 0,92 69-7 15,-3 0 3-15,2-1-2 0,1-1-2 0,-1 0 6 16,1-2-2-16,0 4-2 0,-3-3-4 0,2 3-8 16,-1-5 3-16,1 3 1 0,-1-2 5 0,-2 3 5 15,2-2-4-15,0 1-5 0,-2-3-3 0,-1 1 0 16,2 0 1-16,-2-3 7 0,3 2 4 15,0-2 2-15,-4 1 5 0,4-3 0 0,0 2 1 16,-4 0 10-16,4 0-3 0,-2 2 8 0,-2 0 16 16,3 3 1-16,-3 0 16 15,3 2 4-15,-2 0-5 0,2 3 1 0,1 0-3 0,0-2-5 0,-2 3-1 16,1-2-7-16,2 4-4 16,-1-2-3-16,-2 1-3 0,2 0-1 0,2-1-3 0,-1 1-4 15,0 1-1-15,-1-1-2 0,1 1-3 16,-3 1-2-16,4-2-1 0,-1 3-2 0,1 0 1 0,-1-1 1 15,1 1-1-15,0 1 3 0,-1 0-5 16,1 0-1-16,-1 0 2 0,1 0-6 16,-1-1 3-16,1 1-1 0,-1 0-3 0,1 0 1 15,0 0-1-15,0 0-3 0,0 0-1 0,0 0-5 16,0 0-6-16,0 0-11 0,0 0-14 0,0 0-9 16,0 1-10-16,0 3-17 0,0-1-22 0,0 1-48 15,0 1-110-15,0-1-133 0,0 0-384 16,0-2-615-16</inkml:trace>
  <inkml:trace contextRef="#ctx0" brushRef="#br0" timeOffset="650571.1796">22828 5103 0 0,'0'0'0'16,"0"0"0"-16,0 0 0 0,0 0 222 0,0 0 144 16,0 0-23-16,0 0-16 0,0 0-25 15,0 0-32-15,0 0-34 0,0 0-49 0,0 0-21 16,0 0-36-16,-18-21-28 0,18 21-11 16,-1 2-28-16,0-1-13 0,-1 3-4 0,-5 0-3 0,3 5 0 15,-3-1 0-15,-3 6-6 0,-3 3-1 16,-1-1-5-16,1 4-2 0,2 1-9 0,0-1 1 15,-1 1-3-15,3-1 0 16,-2 0 3-16,0 0-3 0,2 1 0 16,0-5-1-16,1 0-3 15,-1-1 0-15,4 0 1 16,-2 0-2-16,-1-1-2 0,4-2-6 0,2-3-1 0,-4 0-2 0,5-2 1 0,-2-2-1 0,-1 2 1 0,3-1 0 0,-1-2 0 0,1-1 1 16,1-2-1-16,0-1 0 15,0 0-1-15,0 0-2 16,0 0-1-16,0 0 0 0,0 0 0 0,0 0 1 0,0 0-1 0,0 0-3 0,0 0-7 15,0 0-4-15,0 0-8 16,0 0-9-16,0-1-11 0,0-1-14 0,0 1-18 16,1-1-25-16,1 1-15 0,3-2-28 0,-1-2-60 15,4-1-86-15,1 0-149 16,1-3-268-16,-4 3-240 16,0 2 732-16</inkml:trace>
  <inkml:trace contextRef="#ctx0" brushRef="#br0" timeOffset="651030.9744">22889 5048 779 0,'0'0'335'0,"0"0"-94"0,0 0-38 0,0 0-65 16,0 0-4-16,0 0-4 0,0 0-1 15,0 0-4-15,0 0 4 0,0 0-21 0,0 0-30 16,0 0-18-16,0 0-19 0,0 0-12 15,19-40-4-15,-16 40 2 0,3 0 1 0,-2 0 0 0,1 0 3 16,1 2-5-16,1 2-3 0,1 2 0 16,-2-1-2-16,5 1-1 0,-1 0 1 15,4 3-2-15,-1-1 1 0,0 0-2 0,6 0-1 0,1-1-2 16,-1 0-4-16,1 0 1 16,0-3-3-16,0 0-1 0,0-1 1 0,0-2-1 0,0 3-1 15,-3-2 0-15,0-1-1 0,0 0-2 0,-5-1 1 16,-1 2 0-16,-2-2-1 0,-5 0 4 15,1 0-2-15,-2 0 3 0,-3 0 2 0,0 0-1 0,1 0 4 16,-1 0 3-16,0 0 2 0,0 0 6 16,0 0 0-16,0 0 0 0,0 0 1 0,0 0-3 15,0 0-4-15,0 1-1 0,0-1-6 16,0 0-1-16,0 0-4 0,0 0-3 0,0 0 0 16,0 0-4-16,0 0-3 0,0 0 0 0,0 0-4 15,0 2 1-15,0-2-1 0,0 0-7 0,0 0-2 16,-1 0-12-16,1 0-17 0,0 2-5 15,0 1-18-15,0 3-25 0,0 1-43 16,0 1-106-16,0 0-229 16,0-1-601-16,0-2-76 0</inkml:trace>
  <inkml:trace contextRef="#ctx0" brushRef="#br0" timeOffset="652357.6922">26054 10275 0 0,'0'0'450'0,"0"0"99"0,0 0-125 0,0 0-91 15,0 0-57-15,0 0-51 0,0 0-40 16,0 0-36-16,0 0-33 0,0 0-22 0,0 0-16 15,0 0-8-15,-13-3-6 0,10 2-11 0,1 1-11 16,-2 0-11-16,0 0-11 0,-1 0-8 16,1 0-5-16,-2 0-2 0,-1 1-4 0,0 2-1 15,0 1-1-15,1 0 0 0,-4 2 1 0,1 1 0 16,-1 2-7-16,-1 0-23 0,0 2-41 0,-3 0-66 16,-1 1-123-16,-2 1-251 15,5-2-540-15,3-4-64 16</inkml:trace>
  <inkml:trace contextRef="#ctx0" brushRef="#br0" timeOffset="652660.145">25167 10646 467 0,'0'0'572'0,"0"0"-113"0,0 0-113 0,0 0-66 0,0 0-63 15,-121 8-63-15,109-7-45 0,2 0-31 0,0 0-22 16,3 0-17-16,3 1-18 0,1-1-13 0,0 0-7 15,1 1-1-15,0-1 0 0,0 2 2 0,0 0 1 16,-2 1-1-16,2-1-2 0,-1 2-9 16,-3-2-23-16,1 3-39 0,-5-1-71 0,0 2-118 15,-5 1-190-15,4-1-469 0,2-2-12 0</inkml:trace>
  <inkml:trace contextRef="#ctx0" brushRef="#br0" timeOffset="652746.7639">24278 10935 464 0,'0'0'491'0,"0"0"-95"16,0 0-91-16,0 0-52 0,0 0-33 0,0 0-34 15,0 0-38-15,0 0-40 0,0 0-25 0,0 0-27 16,-116 44-24-16,113-42-15 0,3-1-8 16,-1 2-8-16,0-1 3 0,2 2 1 0,-2 1-2 0,1-1-2 15,-1 1-11-15,-1 0-31 0,0 0-46 16,1 3-110-16,-2-2-225 0,-2 0-529 0,4-1-123 0</inkml:trace>
  <inkml:trace contextRef="#ctx0" brushRef="#br0" timeOffset="653043.5387">23512 11342 640 0,'0'0'463'16,"0"0"-94"-16,0 0-102 0,0 0-50 0,0 0-45 15,0 0-28-15,0 0-36 0,-116 54-38 16,107-52-22-16,1 3-20 0,4-1-13 0,-2 1-8 16,4 0-4-16,-1 0-1 0,-2 1-2 0,3-2-19 15,0 2-61-15,-3-2-112 0,3 2-210 0,0-1-473 16,0-3-110-16</inkml:trace>
  <inkml:trace contextRef="#ctx0" brushRef="#br0" timeOffset="653130.4635">22587 11687 1943 0,'0'0'208'0,"0"0"-37"0,0 0-67 16,0 0-13-16,0 0-9 0,-116 43 9 0,99-38-5 16,5-1-2-16,0 0-11 0,3-1-25 0,1-1-16 0,1 3-13 15,2-1-12-15,-1 1-2 0,3 0-6 16,0 1-10-16,-2 0-27 0,3 0-50 0,-4 0-87 15,2 1-156-15,-4 0-291 0,5-1-422 0,-3-2 310 0</inkml:trace>
  <inkml:trace contextRef="#ctx0" brushRef="#br0" timeOffset="653409.6034">21570 12014 1771 0,'0'0'414'0,"0"0"-210"16,0 0-100-16,-153 34-11 0,115-26-15 0,5 0 9 15,3-2 4-15,-1-1-11 0,1 0-5 16,6 1-11-16,-1-2-17 0,3 2-12 0,1-1-8 16,3 1-15-16,0-1-3 0,3 2-3 0,-2-1-4 15,4 1 1-15,-2 0-5 0,2 0-14 0,0 1-27 16,-2-1-44-16,0 1-61 16,-2-1-116-16,1 1-234 0,3-3-493 0,3-1-162 0</inkml:trace>
  <inkml:trace contextRef="#ctx0" brushRef="#br0" timeOffset="653678.2176">20097 12365 1163 0,'0'0'1001'0,"0"0"-797"0,-122 24-87 16,81-13-76-16,3-2-3 0,5-2 21 0,1 2 19 16,-1 1 19-16,3-1-9 0,2 0-21 0,-1 0-12 15,3 0-22-15,1 0-2 0,4 1-10 16,-2 0-13-16,2 0 3 0,2-1-7 0,-2 1-1 0,1 0 0 15,3-1-18-15,-3 2-18 0,2-1-42 0,1 1-71 16,0 0-130-16,3-2-293 0,6-4-599 0</inkml:trace>
  <inkml:trace contextRef="#ctx0" brushRef="#br0" timeOffset="653783.4976">18408 12909 2612 0,'0'0'103'0,"0"0"-29"16,0 0-46-16,-134 44 12 0,105-35 17 0,3 1 14 16,0-2 9-16,0-1-19 0,3 1-16 15,1-1-15-15,3 0-7 0,2 0-4 0,2-1-8 16,-1 0 0-16,3-1-7 0,-1 2-3 0,-1-1-9 16,5-1-22-16,-2 2-24 15,0 0-34-15,0 0-39 0,-1 0-61 0,0 1-121 0,-1 1-200 16,4-3-417-16,3-1-105 0</inkml:trace>
  <inkml:trace contextRef="#ctx0" brushRef="#br0" timeOffset="654127.7776">16904 13359 1745 0,'0'0'238'0,"0"0"-148"0,0 0-58 16,-156 31 5-16,120-23 30 0,3-1 31 0,-2 0 25 15,2 1 5-15,3-1-19 0,4 0-25 0,-2 1-21 16,0-2-19-16,5 3-16 0,1 0-10 0,1-1-9 16,1 0-2-16,0 0-2 0,3 0-1 0,-1 0 0 15,5 0-2-15,-1 0 0 0,-1 0-6 16,-2 1-24-16,3-1-46 0,-4-2-114 0,3 1-262 16,1-2-608-16,3-2-77 0</inkml:trace>
  <inkml:trace contextRef="#ctx0" brushRef="#br0" timeOffset="654208.1411">15197 13918 2666 0,'0'0'49'0,"0"0"-25"0,0 0-10 0,0 0 1 15,-141 59 12-15,112-47 9 0,2-1 16 16,0 0 5-16,-1-1-9 0,7-1-10 0,1 0-18 15,4 0-14-15,0 0-4 0,2-1-12 0,-2 0-30 0,4-1-34 16,-4 0-87-16,4 1-186 16,1-3-482-16,3 0-764 0</inkml:trace>
  <inkml:trace contextRef="#ctx0" brushRef="#br0" timeOffset="654507.4196">13978 14465 2409 0,'0'0'45'16,"0"0"-41"-16,0 0 1 0,0 0 5 0,0 0 12 15,0 0 32-15,-122 38 15 0,103-33 13 0,3 1-10 16,1-1-28-16,4 1-16 0,1 1-20 16,0-2-4-16,0 1-4 0,2 1-7 0,1-1 3 15,1 0-30-15,-2 0-61 0,4-1-148 16,-2 0-358-16,5-1-817 0</inkml:trace>
  <inkml:trace contextRef="#ctx0" brushRef="#br0" timeOffset="654793.5536">13206 14839 2266 0,'0'0'219'0,"0"0"-106"16,0 0-2-16,0 0 7 0,0 0-4 0,0 0-7 15,0 0-22-15,-131 40-12 0,118-33-12 16,3-4-22-16,2 3-19 0,-2-1-14 0,4 1-4 16,1 1 0-16,-2-1 0 0,4 0 0 0,-3 0 0 15,2 1-8-15,0 1-22 0,-1 0-42 0,3 1-71 16,-2 2-106-16,-1 1-250 0,2-4-627 16,-2 0-105-16</inkml:trace>
  <inkml:trace contextRef="#ctx0" brushRef="#br0" timeOffset="654911.108">12627 15218 2362 0,'0'0'279'0,"0"0"-228"0,0 0 29 0,0 0 30 16,0 0 17-16,0 0 7 0,0 0-42 16,0 0-30-16,0 0-18 0,0 0-20 0,0 0-10 15,0 0-12-15,0 0-6 0,-38 1-2 0,38 1 1 16,0-1 2-16,0 3 2 0,0-2-3 0,0 1-17 15,0 0-25-15,-1-1-34 0,1 1-55 0,-1 1-85 16,-1-2-219-16,-3 2-645 0,3-3-249 0</inkml:trace>
  <inkml:trace contextRef="#ctx0" brushRef="#br0" timeOffset="677537.4285">23036 3638 0 0,'0'0'402'0,"0"0"-42"15,0 0-12-15,0 0-3 0,0 0-37 16,0 0-47-16,0 0-44 0,0 0-43 0,0 0-29 0,0 0-26 16,0 0-24-16,0 0-15 0,0-10-14 15,0 10-16-15,0 0-8 0,0 0-11 16,3 0-7-16,-3 0-4 0,1 0-7 0,-1 0-4 0,0 0-3 0,0 0-6 16,0 2 1-16,0 0 2 0,1 2 1 15,0-1 6-15,0 3 3 0,0 1 1 16,0 0 2-16,2 0 5 0,-2 2-3 0,0 1 5 15,0 1 3-15,1 2-2 0,-1 0 3 16,0 0-2-16,0 2-8 0,2 1 1 0,-2 0-7 16,0 1 0-16,1 1 4 0,-1 0-4 15,-1-1 5-15,0 3-3 16,0 0-3-16,0 2 2 0,0 1-1 0,0-1-2 0,0 0 1 16,-2 1 2-16,0-1-6 0,-3-2 1 0,4 1-1 15,-2 0-5-15,0-3 6 0,-1-1-2 0,3-1 0 0,1 0 6 0,-2-1-8 16,1-1 0-16,0-2-2 0,-2 1-5 15,3-3 7-15,-1-1-1 0,2-2 0 16,-1 1 2-16,0-1-2 0,0 0 0 16,0 0 2-16,0-1-1 0,0-1-1 0,0 0 1 15,0-1-2-15,0-2 0 0,0 1 5 0,0-2-2 0,0 0 2 16,0 0 2-16,0-1-4 0,0 1-2 16,0-1 0-16,0 0-7 0,0 0 6 15,0 0-1-15,0 0 0 0,0 0 6 16,0 0-5-16,0 0-1 0,0 0 0 0,0 0-6 0,0 0-1 0,0 0-4 15,0 0-4-15,-1-1-8 0,1 1-12 16,-1-1-12-16,0 0-16 0,1-2-45 0,-2 0-60 16,0-1-131-16,-1-1-374 15,2 1-872-15</inkml:trace>
  <inkml:trace contextRef="#ctx0" brushRef="#br0" timeOffset="678259.5082">23133 3563 1576 0,'0'0'228'0,"0"0"-3"0,0 0-17 16,0 0-6-16,0 0-23 0,0 0-53 0,0 0-40 0,0 0-31 16,0 0-22-16,0 0-17 0,0 0-4 15,0 0-1-15,0 0 2 0,-18-3 0 16,9 11 5-16,-1 1 1 0,-2 3 4 0,-2 0 1 0,-2 3 3 16,-2 0-2-16,5 3 1 0,-6-3-8 0,2 6-3 15,-1 0 6-15,-1 2-8 0,-2-1 7 16,-1 0-3-16,-2 1-5 0,3-2 0 0,0 0-2 15,0 0-1-15,0-2-4 0,3-2-1 0,4-1 0 16,2-2-1-16,2-2 1 0,1-3-3 0,1 1 2 16,6-2-1-16,-3-1-1 0,3-3 4 15,1 1-4-15,0-1 0 0,1-1 0 0,0 1-5 16,-1-1 4-16,1-1 0 0,0 2 1 0,0-2 7 16,0 1-8-16,0-1 2 0,0 2 0 15,2-1-3-15,-1 0 4 0,5 0 3 0,-3 1 1 16,4-2 6-16,3 2 3 0,2 0 1 0,2-3 3 15,6 3 0-15,6-2-1 0,-1 0-1 16,5 1 1-16,2-3-6 0,4 0 6 16,-2 0-2-16,3 0-2 0,-3 0 2 0,2 0-7 15,-3-1 0-15,-2 1-3 0,-2-3-3 0,-1 2 2 0,-2-1 0 16,1 0-2-16,-4 2 5 16,2 0-4-16,-5 0-3 0,-4 0 1 0,0 0-2 0,-3 0 0 15,-3-2 1-15,-3 2 1 0,-3 0-3 0,2 0 1 16,-4 0 2-16,-2 0-2 0,0 0 6 15,0 0-1-15,0 0 0 0,0 0 3 0,0 0-7 0,0 0 7 16,0 0 2-16,0 0-2 0,0 0 6 16,0 0-4-16,0 0-3 0,0 0 1 15,0 0-4-15,0 0 1 0,0-1-1 16,0 1 0-16,0 0 1 0,0 0-1 16,0 0-1-16,0 0 0 0,0 0-1 0,0 0-5 0,0 0 0 15,0 0-6-15,0-2-6 0,0 2-5 0,0-2-22 0,0-1-14 16,0 1-26-16,-1-3-43 15,1 2-58-15,-1-1-159 0,-2 1-704 16,3 0-662-16</inkml:trace>
  <inkml:trace contextRef="#ctx0" brushRef="#br0" timeOffset="679068.0092">23755 3689 1039 0,'0'0'436'15,"0"0"-122"-15,0 0-41 0,0 0-25 0,0 0-13 0,0 0-51 16,0 0-52-16,0 0-30 0,0 0-21 16,0 0-10-16,0 0-7 0,0 0-4 15,0 0-6-15,0 0-7 0,10-27-10 0,-11 27-7 0,0 0-4 16,0 0-5-16,0 0-1 0,-4 0-2 15,3 0-7-15,0 0-1 0,-3 0-6 0,1 0-3 16,-2 0 3-16,3 2-2 0,-5 1 0 0,3 0 0 16,-2 1 0-16,2 1 2 0,-3 0 1 15,-1 0 0-15,1 1-1 0,4 0 1 0,-3 2-3 16,-1 0 1-16,3 0-1 0,-2 1-1 0,3-1 1 16,-2 0 1-16,3 3 1 0,-4-3-2 15,5 4 0-15,-1-1-1 0,-1 1-1 0,2 0 2 16,1-1-1-16,0 0 0 0,0 1 1 15,0 1 0-15,1-2 0 0,-3 2 0 0,3-2 0 16,0 1-1-16,3-1 0 0,-3 2 0 0,0-1 1 16,0-1-1-16,0-1 0 0,2 0 1 0,0-1 0 15,0 0 0-15,3 1 0 0,-3-2-1 16,0 2 0-16,4-1 0 0,-2-1 2 0,-2 0 0 16,4-1 0-16,-3 0-1 0,4-1 0 15,-4 0 0-15,5 0 0 0,-4 0 1 16,2 0-1-16,-3-2 0 0,4 2 1 0,-3-3 0 15,4 0 0-15,-2 0 0 0,-2-1 1 0,3-1 1 16,-3 1 2-16,4 0-2 0,-4-1-2 16,2 0 3-16,-2-1 0 0,3 0 2 0,2 0 4 0,-1 0-3 0,1 0-3 15,-2 0 1-15,4-1-4 16,-1-1 3-16,3-1 1 0,-2 1-1 0,0-3 3 0,1 1-4 16,-1-1 1-16,-1-1-2 0,1 0 0 0,-1-1 1 15,0 1 1-15,1 0-2 0,-2 1-2 16,0-1 1-16,1 0 1 0,-1 1 0 0,-1-1 5 0,-2 1-4 15,4 0-1-15,-2-1 0 0,-3 0-2 16,1 0 3-16,0 0 2 0,-1 0 0 0,0 0 5 16,-2-1-6-16,-1 0 1 0,0-1-1 0,2 0-3 15,-1 1 3-15,-2-1-1 0,-1-1-1 0,2 1 2 16,1-2-1-16,-2 1 0 0,0 0 3 16,-1 1 0-16,2-1-2 0,-2 1-1 0,0 1-3 15,0-1-2-15,-2 1 2 0,0-1 3 16,-3-1-1-16,3 2 5 0,-4-1-6 15,3 0-2-15,-5-2 1 0,2 0-7 0,-3 2 5 0,-1-1 1 16,-5-1 0-16,3 2 2 0,-2-2-4 0,-2 2-3 16,0-1-2-16,-1 2 0 0,-4 1-1 0,0 3-4 15,-6 2-17-15,-3 1-36 0,-3 0-60 0,-6 6-175 16,8 1-991-16,12-2-549 0</inkml:trace>
  <inkml:trace contextRef="#ctx0" brushRef="#br0" timeOffset="683209.3702">21378 5518 752 0,'0'0'577'0,"0"0"-235"0,0 0-81 0,0 0-25 0,0 0-8 16,0 0-38-16,0 0-49 0,0 0-35 15,0 0-36-15,0 0-29 0,0 0-22 0,0 0-15 16,12-52-11-16,-12 54 2 0,2 3 4 16,1 2 2-16,-1 2 10 0,-2 4 6 0,1 3 4 15,0 2 10-15,-1 3 2 0,-2 0-1 0,-5 4 5 16,-1 1-8-16,-2 4 0 0,-3-1-5 0,0 1-9 16,-4 2 0-16,2-3-3 0,-1-1-2 15,3-5 1-15,2-1-4 0,-1-4 1 0,3-4 0 16,1-2 0-16,5-4 5 0,-2-2 1 15,4-1 1-15,1-4-5 0,0 0 0 16,0 0-1-16,1-1 5 0,6 2 10 0,2-1 3 16,4-1 6-16,4 0-2 0,5 0-6 0,4 0-4 0,4-4-6 15,-1 1-3-15,3-2-2 0,-3 0-2 16,0 0-3-16,0-1 1 0,-1 3-3 0,-5-2 0 16,0 1 2-16,-4-1-2 0,0 1 1 0,-7 2 0 15,-1 0-2-15,-3 1 2 0,-2 1-2 0,-3 0 2 16,-2 0 1-16,-1 0 1 0,0 0-1 0,0 0-1 15,0 0 1-15,0 0 1 0,0 0 1 0,0 0-1 16,0 0 0-16,0 0 1 0,-1 0-4 16,1 0 1-16,0 0-1 15,0 0-2-15,0 0 1 0,0-1-8 0,0 1-11 16,0-1-15-16,0-1-28 0,0 0-41 0,0-3-106 16,2-2-193-16,5 1-718 0,-5 2-594 15</inkml:trace>
  <inkml:trace contextRef="#ctx0" brushRef="#br0" timeOffset="683588.3991">22036 5471 1043 0,'0'0'984'0,"0"0"-604"0,0 0-131 0,0 0-44 0,0 0-33 0,0 0-34 16,0 0-47-16,0 0-28 0,0 0-26 16,0 0-18-16,0 0-4 0,0 0-6 0,0 0 3 15,0 0 2-15,-99 22-7 0,87-6 3 16,3-1-2-16,-1 0-3 0,6-1 1 0,-1 1-3 15,4-1-2-15,1 3 3 0,4-3 0 0,2 2-1 16,4 0 2-16,2-1-1 0,5 0 1 0,1-1 2 16,2 1 0-16,0-1-1 15,3 0 4-15,-1 0-5 0,0-3-1 0,-4 0 0 0,0-1-6 16,-5-2 5-16,-3 0-1 0,0-2 0 0,-3 1-2 16,-3-1 0-16,2-1 2 0,-2 0 0 15,-2 0 3-15,3-1-1 0,-4-1-1 0,-1 2-1 0,0 0 2 16,0-1 1-16,-2 3 0 0,-4-1 2 15,-1 2 1-15,0-3 1 0,-3 2 3 0,-3 0 0 16,0 0 0-16,-2-1-3 0,-2 1-1 16,-2-1-1-16,0-1 0 0,0-2 0 0,-1 1-1 15,3-1-1-15,-2-2-5 0,1 0-2 0,3-1-7 16,-1 0-12-16,4 0-18 0,0-2-29 0,3-3-45 16,0 1-100-16,2-1-336 0,5 2-1099 0</inkml:trace>
  <inkml:trace contextRef="#ctx0" brushRef="#br0" timeOffset="686680.7489">21445 3946 0 0,'0'0'0'0,"0"0"0"0,0 0 0 0,0 0 0 0,0 0 0 15,0 0 120-15,0 0 112 0,0 0-19 16,0 0-21-16,0 0-20 0,0 0-19 0,0 0 5 15,-23-21 5-15,19 19 0 0,3-2-8 0,0 2-13 16,0-1-15-16,1 1-14 0,-1 1-18 16,1-3-11-16,0 2-10 0,0 0-18 0,0-1-6 15,0-1-10-15,0 3-6 0,0-2-4 0,0 0-3 16,2-1-2-16,-1-1-3 0,5 0-4 0,-1-1-1 16,4 0-4-16,1-2 0 0,1-1 1 15,4 1 4-15,1 1 2 0,-2-1 2 0,3 2-1 0,1 0-2 16,-2 0-1-16,-1 1-2 0,-2 1-3 15,2 3-4-15,-3-1-4 0,-2 2-4 16,0 2-1-16,-1 2-3 0,-1 2 1 0,-1 2-3 16,1 0 2-16,0 3 3 0,-5 0 0 15,2 4 5-15,-2 1 2 0,-1 3 0 0,-2 2 2 16,0 0 1-16,0 1 0 0,-5 0 1 0,0-3 2 16,-6 0 1-16,1-2 1 15,0 1 1-15,-2-4-1 0,2 0-2 16,-1-2 0-16,-2-2-1 15,3 0 1-15,2-4 0 0,-1 0 1 0,1-1 3 0,2-2 2 0,1-1 5 0,1-1 3 0,0-1 5 16,4 2 3-16,0-2 3 16,0 0 1-16,0 0-2 0,0 0 0 0,0 0-6 15,3-2-2-15,0-1-13 0,0 0-13 0,1-1-9 0,2-1-8 0,3-1 0 16,2 1 2-16,0-1 1 16,6 1 1-16,-3 1 2 0,5 2 0 15,-4 1 1-15,1 1 1 0,-4 0 0 16,5 0 1-16,-4 4-1 0,4 3 2 0,-4 0-1 15,3 2 0-15,-4 3 2 0,-1-1-1 0,0 3 2 0,-2 1 1 16,-4 2-1-16,0 1 1 16,-4 0 1-16,-1-1 0 0,0 2 1 0,-2-2 5 15,-6-1-1-15,-1 0-1 0,-2-1 3 0,-1 0-4 0,-6 0 6 0,1-2 2 16,-1 0 0-16,-1-2 13 0,-2-1-3 0,0-1 0 16,1-2 2-16,-3-4-8 0,-1 2 3 0,3-2 0 15,1-1-1-15,-1-2 1 0,1 0-3 16,1-1 0-16,4-3-1 0,-1 1 3 0,4-4-3 15,1 3-1-15,1-1 1 0,1-2-9 0,1-1 4 16,4 0-2-16,-3-1-5 0,5-1 3 0,-2 0-20 16,4 0-16-16,0-1-18 0,0 0-31 15,5 1-25-15,3-3-47 0,3 1-82 16,1 0-232-16,-1 2-636 0,-2 5-344 0</inkml:trace>
  <inkml:trace contextRef="#ctx0" brushRef="#br0" timeOffset="687550.5016">22140 3906 480 0,'0'0'623'0,"0"0"-237"16,0 0-109-16,0 0-18 0,0 0-7 0,0 0-44 15,0 0-49-15,0 0-41 0,0 0-36 0,0 0-30 16,0 0-22-16,0 0-8 0,0 0 2 16,0 0 1-16,-29-18-2 0,29 18-3 0,0 0-2 15,0 0-2-15,0 0 1 0,-1 0 4 0,1 0-6 16,0 0-5-16,-1 1-2 0,1 1-10 0,-2 2 21 16,-4 1 7-16,0 4 7 0,-2-1 5 0,-1 1-19 15,2 0-7-15,3-1-5 0,-4 1-4 0,4 0 2 16,-2 1-1-16,3 1 0 0,-3 0 1 15,3-1-1-15,-3 1 1 0,2 0 0 0,3 1 5 16,-2 0-4-16,-1 0-2 0,2-2-1 0,1 3-6 16,0-2 6-16,-2 0 1 0,3 0 1 15,-2-1 5-15,1 0-5 0,0-1-1 0,0 2-2 16,1-1-4-16,0-1 3 0,0 0 1 0,0-1 0 16,0-1 2-16,0 0-1 0,0 0 0 0,1 0 2 15,1 0 6-15,2-1-5 0,-2-1-1 16,0 1-1-16,3-2-6 0,-2 1 6 15,0 0 0-15,4-1-1 0,-4 0 9 0,4-1-7 16,-3 2 0-16,4-1 3 0,-1-2-5 0,3 1 8 16,-1-2 2-16,-1 3-3 0,1-3 3 0,0-1-2 15,1 0 0-15,1 1 1 0,-1-1-1 16,2 0-2-16,1 0-2 0,-3 0-1 0,1-2-6 0,1-2 7 16,-2 1 1-16,2-2-1 15,-2 2 0-15,0-2 1 0,1-1 0 16,-1 0-1-16,-1 1 0 0,1-1 1 0,-2 0 1 0,-3 0 2 0,2 0 8 15,-1-1-8-15,-2 0-1 16,3 2-2-16,-3-1-1 0,-2-1 2 16,2 2 0-16,-1-4 0 15,-2 3-3-15,0-2 1 0,2 0 0 0,-1 0-2 16,0-1 3-16,0 0-2 0,0 0-4 0,-1 1 2 0,3 0-10 0,-2-2 8 16,-1 0 0-16,-1 0 1 0,1-1 10 0,-1 2-9 15,0-1-2-15,0 1 0 0,0 0-6 0,0 1 6 16,0-1 2-16,-1 2-2 15,-1 2 3-15,-1-3-2 0,-2 2-2 16,3-1 2-16,-2 1 1 0,0-1-4 0,1 2 1 0,-3-2-2 0,2 1-4 0,-3 2 5 16,4-1-1-16,-4 2 2 0,3-1 3 15,-2 1-5-15,0-1 0 0,0 2-5 16,-2 0-5-16,3-1 7 0,-2 1 1 0,-1 0 1 0,2-1 5 16,-1 2-5-16,-1 0-1 0,0 0 0 0,2 1-3 15,-2 0 4-15,0 0-2 0,0 0 0 0,2 0 0 16,-2 0-1-16,-1 0 2 0,3 0-1 0,-2 0 11 15,1 0-8-15,-1 1-2 0,4 0-1 16,-2 0-14-16,2 2 2 0,0-2-7 16,1 0-11-16,1 1-8 0,0 1-23 15,-3 1-29-15,3 3-46 0,1-2-118 0,-2 1-534 16,1-2-901-16</inkml:trace>
  <inkml:trace contextRef="#ctx0" brushRef="#br0" timeOffset="696203.3108">27806 10247 0 0,'0'0'0'0,"0"0"0"0,0 0 0 0,0 0 0 16,0 0 0-16,0 0 0 0,0 0 43 15,0 0 45-15,0 0-3 0,0 0 2 0,0 0-2 0,0 0-10 16,-72 5-9-16,66-2-6 0,2 0-2 16,-1-1 5-16,-1 1 4 0,0 0 2 0,-2 0-2 15,2 2-1-15,0-1 2 0,-1-1 6 0,2 1-3 16,-3 0-1-16,1 1-7 0,1-1-11 15,-1 1-6-15,-3 0-12 0,4 0-6 0,-2 0-2 16,1 0-2-16,-3 0-2 0,1 0 2 0,0 1-1 0,-1 1 2 16,0 0 1-16,2 0-2 0,-1 0 0 15,-1 2-1-15,1 0 2 0,1 0 1 0,-4-1-1 16,2 1 4-16,2-1 0 0,-2 1 3 16,2-2 0-16,1 1-4 0,-1 0-5 15,0 1-5-15,0-1 0 0,1-1 0 0,-1 0-1 16,0 3 3-16,0-1 0 0,-1 1 1 0,2 1 4 15,-3 0-2-15,1 0 1 0,0 2-3 0,0 1-4 0,0 0-4 16,-1 0-3-16,-1-1-1 16,-1 0 3-16,1 1 4 15,-3 1 3-15,2 0 1 16,0 0-3-16,2-2 0 0,-2 1 2 0,1 0 1 0,1 0 0 0,0 1 1 16,0-1-3-16,0 2-3 0,-1 1 4 0,-1 1 0 0,2 4 5 15,-4-2 2-15,0 2-4 0,2 0-3 0,-3-2-10 0,4 1-3 16,-2-3-1-16,5 0-2 0,-3 0 3 15,1 1 1-15,1-1 1 0,-3 0 2 16,1 2 2-16,0 1 1 16,0-2 2-16,-3 2-2 15,3 1-5-15,2-1-4 0,-3 2-2 16,2-2 1-16,1 4 3 0,-3 0 6 0,-1-1-2 0,0 2 2 0,-1-1-2 0,1-2-4 16,0-1 6-16,0-1-4 0,1-2 2 0,-2-1 8 0,0 1 0 0,2-2 6 15,-3 1 1-15,-1 0-5 0,3 1 3 16,-4-1-3-16,0-2 0 0,0 2 3 0,0 0-4 0,-3 0-1 15,-1-1-3-15,-1 2-3 0,2-1-4 16,-2-1 1-16,-1 1-2 0,3-2-2 16,0 0 2-16,0 1-3 0,3-2 1 0,-1-2 4 0,3 1-5 15,-1-3 0-15,3 0 0 0,-2-2-1 0,3-1 4 16,-1 0 3-16,3-3-1 0,0 0 2 16,-1 0-1-16,2-1-3 0,1 0 1 0,-1-1 0 15,1 1-2-15,0-2 0 0,2 0-1 0,-3 1-4 16,0-3 4-1,2 3-1-15,0-2 3 0,-1 1 3 0,-1-1-3 16,3-1 0-16,-2 2-3 0,1-4-2 0,-2 2 2 0,2 2 0 16,-1-2 1-16,-2 0 0 0,0 0-3 15,2 1 0-15,-1-1-1 0,-1 0 1 16,3 0 0-16,-1 0 2 0,0 0-1 16,0 0-3-16,3 0 1 0,-2 0 0 0,4 0 1 15,-1 0 3-15,1 0-4 0,0 0 1 0,1 0-1 16,0 0-3-16,2 0 3 0,0 0-1 0,0 0 2 15,0 0 0-15,0 0-2 16,0 0-4-16,0 0-4 0,0 0-2 0,0 0-7 16,0 0-5-16,0 0-4 0,0-1-8 0,0 1-8 0,0-2-14 0,0 1-22 0,0-1-25 15,-1 1-39-15,0-2-54 0,1 0-79 0,-2 1-110 16,0 1-211-16,0 0-255 16,-1 0 386-16</inkml:trace>
  <inkml:trace contextRef="#ctx0" brushRef="#br0" timeOffset="696931.2656">25812 11758 328 0,'0'0'430'0,"0"0"-42"15,0 0-104-15,0 0-76 0,0 0-12 16,0 0-18-16,0 0-9 0,0 0-15 0,0 0-20 0,0 0-29 16,0 0-34-16,0 0-27 0,0 0-19 15,0 0-14-15,22-48-8 0,-21 48-6 0,1 0 1 16,0 0 0-16,2 2 0 0,0 3 4 0,0 0 1 16,3 2 1-16,0 2 2 0,-2 0 0 15,0 2 3-15,0 2 0 0,-1-1 2 0,1 2 4 16,-3 1 0-16,2-1 4 0,-2 3 1 0,-1 0 1 15,-1 2-2-15,2 0-1 0,-2 0-1 0,0 0-4 16,0 1-2-16,0-1-3 0,-2 2-1 0,1-2 2 16,-2 1-2-16,1-1 1 0,-1-1-2 15,2-1-1-15,-1-1 1 0,0 1-1 0,1-3 0 16,-1 0 1-16,1 0-1 0,-1-2 0 16,2 0-2-16,0-1-1 0,0 0 0 0,0-2 1 15,0 0 0-15,0-4-1 0,0 1-1 0,2-1 1 16,1 2-1-16,1 1 2 0,0-2-3 0,2 0 2 15,1 0 3-15,0 0 1 0,4-2 5 16,2 0 1-16,3-1 0 16,4 0 1-16,2-2 0 0,5-1 3 0,3 0 1 15,3-2-4-15,3-4 1 0,1-1-3 0,6-1-2 0,-2-1-2 0,5 0 0 16,-1-1-2-16,1 1-2 0,2 0 2 16,-2 1-2-16,0 1 0 15,-2 1 2-15,1-1-2 0,-8 0 1 16,-1 1-1-16,-5 2-1 0,-3-1 2 15,-3 2-4-15,-4 0 2 0,-6 1-2 0,0 1 0 0,-7 0 3 16,-3 1 0-16,0-2 1 0,-3 2 4 0,-2 0 5 16,0 0 8-16,0 0 7 0,0 0 5 0,0 0 1 0,0 0-1 15,0 0-2-15,0 0-6 16,0 0-1-16,-2 0-7 0,1 0-5 0,0 0-2 16,-2 0-8-16,2-1 0 0,-1 1-1 0,0-1-1 0,0 1 4 15,1 0-4-15,-2-1 0 0,2 1 1 0,0 0-4 16,-2 0 0-16,0 0 1 0,1 0-2 0,0 0 0 0,2 0 0 15,-3 0-4-15,1 0-10 0,-1 0-5 0,1 0-16 16,-1 0-13-16,0 0-15 16,-1 3-22-16,-1 1-23 15,-1 1-53-15,-1 2-120 0,4-3-281 16,-1-1-614-16</inkml:trace>
  <inkml:trace contextRef="#ctx0" brushRef="#br0" timeOffset="702504.4766">11337 16262 601 0,'0'0'465'16,"0"0"-65"-16,0 0-69 0,0 0-44 0,0 0-15 0,0 0-36 16,0 0-53-16,0 0-33 0,0 0-36 0,0 0-25 0,0 0-10 15,0 0-13-15,26-104-7 0,-25 103-12 0,0 1-9 16,-1 0-13-16,0 0-10 16,0 2-2-16,2 4-6 0,-2 4 9 0,2 1 4 15,1 5-1-15,-1 6 10 0,1 3-7 0,-2 4 2 0,-1 3-1 16,0 5-12-16,1 0 2 0,-3 3-6 15,-3 4 6-15,0-1-3 0,-3-2-1 16,1 4-1-16,-2-6-6 0,0-2-1 0,2-4 4 16,-3-4-1-16,4-2 4 15,1-1 4-15,0-5 0 0,1-3 0 0,3-3-6 0,1-3 3 0,0-3-3 16,0-2 0-16,0-1 9 0,3-1-9 16,4-1 6-16,0-3-2 0,7-1 2 0,7 0 8 0,5-4-6 15,8-4 5-15,5-3-9 0,4-4-8 0,5-2 2 16,0 1-4-16,4-3 6 0,-1 2 3 15,-1-1-3-15,-4 1-4 0,-2 2-3 0,-6 1 0 16,-1 3 1-16,-5 1 1 0,-7 1 3 0,-4 0-3 16,-5 3 2-16,-6 2-3 0,-1 0 2 0,-6 1 6 15,-1 1 2-15,-2 2 3 0,0 0 0 16,0 0-5-16,0 0-2 0,-4 0-2 0,-1 0-1 16,0 0 2-16,-1 0-5 0,1 0-4 0,-4 0-11 15,3 0-16-15,1 0-14 16,0-1-23-16,1-1-27 0,3-4-56 0,-3 1-119 15,3-1-426-15,1 2-1049 0</inkml:trace>
  <inkml:trace contextRef="#ctx0" brushRef="#br0" timeOffset="702839.5239">12414 16004 2592 0,'0'0'264'0,"0"0"-38"16,0 0-65-16,0 0-29 0,0 0-30 15,0 0-29-15,0 0-20 0,0 0-14 0,0 0 1 16,0 0 2-16,0 0-1 0,0 0-2 0,-4 123-7 16,4-92-3-16,1 1-8 0,2 0-4 0,-2 2-4 15,0 4-1-15,3 0 3 0,-4 2 0 0,0 3-3 16,2-2-8-16,-2 2-1 0,0-2 1 0,0-1-2 16,-3-5 5-16,-1 1-2 15,2-6-3-15,-1-2 0 0,1-2-4 0,0-4 5 0,0-5 5 16,2-3-4-16,-3-3 0 0,2-4-8 15,1-2-3-15,-1-3 1 0,1-2-2 0,0 0 1 0,0 0-7 16,0-1-7-16,0-5-21 0,0-3-27 16,0-3-27-16,0-5-46 0,1-4-66 15,2-3-140-15,-2 5-749 0,1 5-637 0</inkml:trace>
  <inkml:trace contextRef="#ctx0" brushRef="#br0" timeOffset="703145.4258">12521 15959 1594 0,'0'0'436'0,"0"0"-75"0,0 0-59 15,0 0-67-15,0 0-52 0,0 0-45 16,0 0-40-16,0 0-24 0,0 0-23 0,0 0-10 0,0 0-3 16,0 0 2-16,0 0 2 0,0 0-3 0,48-34-3 15,-26 31-6-15,1-4-5 16,0 1 2-16,4 1-5 0,0 0 0 0,1-3-4 15,1 1-5-15,1 2 0 0,-2-4-5 0,2 1 1 16,-2 1 2-16,0-2-1 0,2 2-1 0,-5 2-2 16,1-1-5-16,-1 0 1 0,-3 2-2 0,-3-1 4 15,-2 0 1-15,-4 3-1 0,-3 1-3 0,-4 0-4 16,-2 1 3-16,-1-2-2 0,-3 2 4 0,0 0 2 16,0 0-3-16,0 0 3 0,0 0-3 15,0 0-2-15,0 0 4 0,0 0-3 0,0 0 2 16,0 0-3-16,-2 0-6 0,2 0-3 0,-1 0-11 15,-1 0-12-15,1 0-15 0,-1 0-24 16,-2 3-26-16,-1 1-43 0,-4 2-66 0,1 1-149 16,2-1-487-16,0-3-853 0</inkml:trace>
  <inkml:trace contextRef="#ctx0" brushRef="#br0" timeOffset="703610.8969">12544 16433 1367 0,'0'0'389'0,"0"0"-55"0,0 0-52 16,0 0-30-16,0 0-36 0,0 0-61 15,0 0-48-15,0 0-37 0,0 0-12 0,0 0-9 16,0 0-1-16,0 0-1 0,0 0-7 0,12 7 1 15,-6-9-4-15,3 0-3 0,2-2-4 16,2 1-3-16,-1-2-3 0,5 0 0 0,0 1-3 16,1-2-5-16,2-1 2 0,1 2 1 0,0-4-1 15,2 2-3-15,2-2-4 0,-3 0-5 16,3-2 0-16,0 2 3 0,1-1 1 0,-1 1 3 16,-3 0-3-16,5-1-7 0,-6 3-3 15,2 0 0-15,-1 0 3 0,-3 2 5 0,0-1-2 0,-2 3 0 16,-3-2-1-16,-3 3-5 0,-2 0 5 15,0 0-1-15,-6 1 2 16,0 0-1-16,0 1-3 0,-2 0-2 0,-1 0 2 0,0 0 2 0,0 0 3 16,0 0 10-16,0 0-10 0,0 0-1 0,0 0-3 15,0 0-5-15,0 0 5 0,0 0 2 0,0 0 0 16,0 0 1-16,0 0 2 0,0 0-6 0,0 0-2 16,0-1-5-16,-1 1-10 15,-2-1-12-15,-1 1-30 16,-1 0-49-16,-3 0-84 0,1 0-330 15,3 1-1137-15</inkml:trace>
  <inkml:trace contextRef="#ctx0" brushRef="#br0" timeOffset="710581.0414">11519 15076 872 0,'0'0'388'0,"0"0"-128"0,0 0-24 16,0 0 26-16,0 0 9 0,0 0-45 15,0 0-51-15,0 0-46 0,0 0-33 0,0 0-24 16,0 0-19-16,0 0-10 0,-4-34-11 0,4 34-8 0,0 0-7 16,0 1 2-16,0 2 6 15,0 3 8-15,0 2 17 0,0 1 5 0,1 2 1 16,-1 3-2-16,0-1-10 0,0 3-1 0,0 0-2 0,0 1-2 15,1 1-1-15,-1 2-8 16,2 1-5-16,-2 1-3 47,0 2-8-47,0-2 3 16,1 3 1-16,-1-1-2 0,1 1 2 0,-1 0-5 0,0-3-6 0,0 1 1 0,0-1 0 0,1 1-2 0,-1-1 4 15,-1-1-6-15,-1-2-2 0,2 1 5 16,-3-2-5-16,1-3 4 0,0 2 3 0,0-3-7 0,2-3 4 15,-3-1-6-15,3 0-3 0,-2-3 7 0,1 0-2 16,-2-1 3-16,2-1 0 0,0-3-2 0,1 0-3 0,0-1 0 0,0 1 2 0,0-2 1 0,0 0 3 0,0 0 0 16,0 0-3-16,0 0 1 0,0 0-8 0,0-2-3 15,0 0-6-15,0-1-21 0,0-2-17 16,-3-1-35-16,1-1-47 0,1 0-76 16,-3-3-215-16,4 2-818 0,-3 3-498 0</inkml:trace>
  <inkml:trace contextRef="#ctx0" brushRef="#br0" timeOffset="711150.9024">11596 14950 2207 0,'0'0'243'0,"0"0"-20"15,0 0-43-15,0 0-24 0,0 0-24 0,0 0-47 16,0 0-29-16,0 0-28 0,0 0-9 0,0 0 3 16,0 0-6-16,0 0 4 0,0 0 3 0,0 0-2 0,-116 87 6 15,96-67 0-15,0 2-2 0,1 0 0 16,-2 3-5-16,0-1-6 0,1 1 1 16,-4 1 0-16,3-1-4 0,0-1 1 0,0 0-4 15,2-4-8-15,3-3 6 0,1-1-1 0,4-4 1 16,1 0 4-16,1-2-5 0,3-3 1 15,2-2 0-15,1 0-2 0,1 0 4 0,1-2 0 0,1-1-2 16,0-1-1-16,0 3-1 0,1-2-1 0,3 2 4 16,2-2 5-16,7 1 1 0,-1 0 3 15,7-2 0-15,5 0-6 0,2-1 3 0,7 0-2 16,1 0 0-16,6 0 2 0,0 0-9 16,0 0 4-16,2-1-5 0,0 0-1 0,-2-2 6 15,2 0-3-15,1-1 3 0,-5 2-3 16,3-2-3-16,-5 1-1 0,-2-1 1 0,-3 3 1 15,-2-1 0-15,-3-2 4 0,-2 2-3 0,-4-1-4 16,-3 3 7-16,-3-2-8 0,-4 1 6 16,-2 1 4-16,-5 0-9 0,-1 0 6 0,0 0-2 0,-2-1 1 15,0 1 7-15,0 0-1 0,0 0 2 0,0 0-1 16,0 0-5-16,-2 0 1 0,1 0-3 16,0 0 0-16,0 0 0 0,-2-2-1 15,1 1-2-15,-2-1-4 0,-1 0 4 0,0 0-8 16,3 0-4-16,-5 0-10 15,4-1-21-15,-4 0-19 0,0-1-27 16,1 1-41-16,-3-2-63 0,0 1-141 0,3 1-654 16,2 0-767-16</inkml:trace>
  <inkml:trace contextRef="#ctx0" brushRef="#br0" timeOffset="711930.8388">12240 15013 1759 0,'0'0'342'15,"0"0"-81"-15,0 0-24 0,0 0-35 0,0 0-33 16,0 0-43-16,0 0-31 0,0 0-27 0,0 0-11 16,0 0-1-16,0 0-5 0,0 0-1 0,0 0-6 15,-9-27-13-15,5 27-6 0,2-3-6 16,-2 3-3-16,0 0 0 0,-1 0-1 0,0 0-2 15,-2 0-2-15,2 1-2 0,-1 2-2 0,-4-1 0 16,3 3 2-16,-1-1 0 0,-1 2 1 0,0-1-2 16,2 1-1-16,-2 0 2 0,4 2 0 0,-2-1-2 15,0 1 4-15,1 0-5 16,0 0-1-16,0 1 0 0,0 1-4 0,-2-1 5 16,3 2 0-16,-1-2 0 0,1 2 1 15,0-1-2-15,0-1-3 0,0 3 0 0,4-2 1 0,-3 0 1 16,3 0 1-16,-1-1-1 0,2 1-2 15,0-1 2-15,0-1-3 0,0 2 3 0,0 0 2 16,3-1-6-16,1 1 3 0,-2 0-1 16,2-1-2-16,1 0 3 0,-3 1-2 0,3-2 4 15,0 0 0-15,2-1-1 0,1 0 1 0,0 0-3 16,0-1 3-16,1 0 1 0,1 0 1 0,0-2-3 16,-1 1-4-16,2 0 5 0,-2-2-6 15,1 1 5-15,0-1 2 0,1 1-10 16,-2-2 9-16,-1 1-5 0,2-1 0 0,-1-1 9 0,2-1-6 0,-1 0 5 15,-1 0-3-15,-1 0-3 0,2-1 1 16,0 0-3-16,0-3 6 0,3 1-3 0,-3 0 2 16,0-3 1-16,1 2-5 0,-1-1 3 0,-1-1-4 0,2 2 1 15,-3-2 5-15,1-1-5 16,0 2 2-16,1-3-1 0,0 2-4 0,-1-2 6 16,1 0-3-16,-3-1 4 0,2 0 1 0,-3 1-3 15,4-1 1-15,-4 0-5 0,0-1 2 0,1 1 1 16,0 0 1-16,-3-2 3 0,1 2-2 0,0-1-1 15,-4 0-3 1,1 0 0-16,1-1 4 0,-2 3-2 0,-1-1 5 16,0-1-1-16,0 3-4 0,0-3 3 0,0 1-3 0,0 0 2 0,0 0 0 15,-2 1-3-15,-2-2 2 0,3 2-4 0,-3 1 3 16,0 0 2-16,1 0-1 16,-1 1 3-16,-2 0-4 0,1-2 0 0,1 1-2 0,-4 1-1 0,3 0 4 15,-3 1-3-15,3-1 3 0,-3 1-2 16,1 0-2-16,-3 1 1 0,1 1-1 15,0-1 2-15,-2 2 1 0,0 0-3 0,0-1 2 0,-3 3-4 16,0 0-1-16,-2 0 2 16,-1 0-11-16,-6 3-15 0,-2 5-33 0,-3-1-67 15,-7 3-183-15,8-3-1039 0,8-1-520 16</inkml:trace>
  <inkml:trace contextRef="#ctx0" brushRef="#br0" timeOffset="718782.2158">9499 16943 0 0,'0'0'0'0,"0"0"0"0,0 0 302 0,0 0 147 15,0 0-4-15,0 0-45 0,0 0-66 0,0 0-61 0,0 0-47 16,0 0-40-16,0 0-32 0,-83-118-18 15,82 110-12-15,-2 2-16 0,2 0-10 16,1 2-14-16,-3 0-18 16,3 1-7-16,0 2-13 0,0 1-8 15,0 0-8-15,0 0-17 0,0 0-10 0,0 2-5 0,0 4-2 0,0 3 2 16,5 3 8-16,-3 6 1 0,0 3 6 0,0 3 6 0,0 3 3 16,-2 4 3-16,1 3 4 15,-6 2-5-15,0 3-9 0,-3 2-7 16,-1 2-8-16,-1-4 0 0,-1 3 1 15,1 0 2-15,0-2 2 0,-2 1-1 16,2-6-4-16,-1-1-3 0,0-3-1 16,1-5 0-16,0-1 4 0,0 0 5 15,1-3-5-15,1-2 6 16,-1-5-4-16,4-2 3 0,-2-2 14 16,5-2-5-16,-2 0-1 0,2-2-5 15,2 0-10-15,0-2 2 0,0 1 3 16,6-1 1-16,3-1 6 0,3 1 0 15,3-4 0-15,10-1-1 0,4 0 0 0,7-5-1 0,10-3 2 0,1-1 2 0,2-2-4 16,3 1 3-16,-3 0-9 16,1-2-1-16,-2 2 5 0,-4 2-8 15,-3-1 10-15,-3 4-3 0,-6 1-7 0,-1-1 8 0,-4 1-10 0,-5 1 6 0,-4 1 7 16,-5 0-7-16,-4 1 3 0,-6 1-7 0,1-1-3 16,-4 1 4-16,0 0 3 0,0 0 5 0,0 0 0 0,0 0-3 0,0 0 1 0,0 0-2 0,-2 0 6 15,0 0 4-15,1 0-2 0,1 0-3 0,-2 0-8 0,1 0 0 0,-2 0-2 16,-1-1 5-16,3 0 6 15,-2 0-10-15,-2-2 2 16,1 0-15-16,0-1-19 0,0 1-16 0,-2-2-32 16,2 1-32-16,2-3-67 0,0 1-118 0,2 0-352 0,0 4-941 0</inkml:trace>
  <inkml:trace contextRef="#ctx0" brushRef="#br0" timeOffset="719278.748">10584 16958 1707 0,'0'0'552'0,"0"0"-248"15,0 0-74-15,0 0-14 0,0 0-40 0,0 0-43 16,0 0-39-16,0 0-25 0,0 0-9 16,0 0-10-16,0 0-10 0,0 0-2 0,0 0-8 15,0 0-4-15,-91-103-4 0,80 103-9 0,1 4-5 16,-3 6-4-16,-5 1-2 0,1 3 8 0,1 3-1 15,-2-1 0-15,2 2-3 0,0 2-6 0,4 0-1 16,0 0 2-16,3 2 1 0,2 0-3 0,2-1 5 16,1-1-4-16,5-2-2 0,-1 0 5 15,5-1-9-15,2 0 11 0,4-2-2 16,4 2-2-16,3-3 4 0,2 0-4 0,2-2 2 16,4-2 5-16,2 2-2 0,1-3 2 0,1 2-5 15,-5-2-2-15,2-2-3 0,-4 1 2 16,-2-1 3-16,-5 2 3 0,-1 0-1 0,-1 1-3 15,-3-2-4-15,-2 2-2 0,-2-2-2 0,-1 0 4 16,0 1 4-16,-3 1-7 16,-1-3 7-16,-2 1-6 0,0 0 0 0,0-1 9 0,-2 4 0 0,-5-3 7 15,2 1 0-15,-3-1 0 0,-2-1-4 0,-3-3-2 16,0 0 1-16,-2-1-5 0,-1 1 9 16,-2 1-2-16,-1-1-7 0,-4 0 6 0,-2-1-11 15,-1-3 5-15,-2 1 4 16,1 0-5-16,-3 0 2 0,6 1-3 0,-3-2-2 0,5 0 6 15,1 0-2-15,4 0-2 16,5 0-23-16,1 0-42 0,2-2-101 16,-1 1-375-16,8 0-1225 0</inkml:trace>
  <inkml:trace contextRef="#ctx0" brushRef="#br0" timeOffset="726342.2574">9808 15290 0 0,'0'0'0'15,"0"0"0"-15,0 0 0 0,0 0 0 0,0 0 0 0,0 0 196 16,0 0 82-16,0 0-25 0,0 0-32 16,0 0-36-16,0 0-34 0,0 0-18 0,-17-18-16 15,17 17-4-15,0 1-8 0,-1-1-8 0,1 1-3 16,0-1-5-16,-1 1-9 0,1-1-1 0,-1-1-1 15,0 1-7-15,-1 0-2 0,2 0-2 16,0 1-13-16,0-1 0 0,0 0-5 16,0-1-10-16,0 1 1 0,0-1-4 0,0 1-3 15,0 0 3-15,0-1-5 0,0 1-2 0,0 0 1 16,0 0-2-16,0 1-1 0,0-1 0 16,0 0-3-16,0-2-2 0,0 2 1 15,0 0-7-15,0 1 1 0,0-1 2 0,0-1-5 16,0 1 3-16,2-1-2 0,-1 0-5 0,0 0 6 0,0-1-3 0,1 1-2 15,1 0 0-15,2-2-7 0,1-1 0 16,0 2-2-16,3-1-1 0,0-1 3 16,0 0 0-16,2-1-2 0,-2-1-1 15,1 1-1-15,3 1-1 0,-2 0 4 16,5 1 3-16,-3 0-4 0,2 1 2 0,0 0-3 0,-2-1-2 16,2 2 4-1,0 0-3-15,0 1 2 0,-2-1 2 16,-1 2-5-16,3 0 2 0,-2 0-4 0,-3 0 0 0,-1 0 3 15,-1 3 0-15,-2-1 0 0,2 2 0 0,-5-1-1 0,3 1-3 0,-3 1 2 0,0 2 0 16,0 0 0-16,-2 0 2 0,-1 2-2 16,0 0 0-16,0 1 3 0,0 1 0 0,-3 1 1 15,-1 2 2-15,1 0-2 0,-3 1 0 0,2 0-2 16,-3 0 1-16,3 1 2 0,-3 0 0 0,0 0 0 0,1 1-2 16,-1-2 0-16,0 3 0 15,-1-2-1-15,0 0 1 0,0-1 0 0,-1 1 2 0,-1-1 0 16,0-1-1-16,1 1 1 15,-2 0-2-15,1-1 3 0,-1-2 2 0,0 1-3 0,1-2 3 16,1-4-4-16,-2 2 3 0,2-1 0 0,2-1-3 16,0-1 4-16,-1-1-5 0,2 1 0 15,1-1 1-15,0 1-4 0,1 1 5 0,0 0-3 0,1-2 3 16,0-1-2-16,0 1-4 0,0-1 4 16,0-1-4-16,2 0 4 0,1 0 0 0,-1 0-5 15,1-1 6-15,0 0-5 0,0 1 1 0,1 0 4 16,3 0-3-16,1-1 3 15,1 0 1-15,1-1-4 0,5 1 5 0,5-1-3 0,0 0 4 16,3-1 0-16,1 0 0 0,2 0 0 0,-2 0-2 16,5 0-1-16,-6-1 0 15,2 0-2-15,-1-1 4 16,-3 0-5-16,2 1 3 0,-6 0 0 0,3 0-3 0,-3-1 6 0,-4 2-3 16,0 0 0-16,-3-1 1 0,-4 1-5 0,2 0 5 0,-3 0 1 15,-1 0 1-15,-1 0 8 0,0 0 0 16,0 0 3-16,0 0-1 0,0 0 2 15,0 0-3-15,0 0-1 0,0 0 1 0,0 0-7 0,0 0 4 0,0 0-3 16,0 0-3-16,-1 0 3 16,1 0-6-16,0 0 2 0,0 0 3 0,0 0-7 15,0-1 3-15,0 0-6 16,0 0-10-16,0-1-4 0,0 0-19 0,0-1-22 0,-2 2-34 0,1-3-56 16,-2 1-127-16,2 0-334 0,1 2-748 0</inkml:trace>
  <inkml:trace contextRef="#ctx0" brushRef="#br0" timeOffset="727159.68">10379 15152 0 0,'0'0'236'0,"0"0"208"0,0 0-44 0,0 0-50 16,0 0-61-16,0 0-46 15,0 0-33-15,0 0-36 0,0 0-29 0,0 0-20 0,0 0-31 16,0 0-16-16,0 0-16 0,0 0-15 0,-29-50-7 15,32 48-9-15,1-1-6 0,-1 0-9 0,3 0-3 16,-2 1-3-16,3 0-1 0,0 1 2 16,-1-1-2-16,5 1 2 0,-1 0-3 0,0 1-4 0,1 0 3 15,1 0-4-15,2 0 1 0,0 0 2 16,-2 2-4-16,0 3 0 16,0 0 0-16,0 0-1 0,-3 2 2 0,0 0-1 15,-4 0 0-15,5 0-2 0,-3 2 0 16,-2-1-1-16,1 3 0 0,-2-1 2 0,1 2-2 15,-3 1 4-15,-1 1-1 0,0 2 0 16,-1 0 4-16,0-1-1 0,-3 3 2 16,-3-1 2-16,1 1-3 0,-2 1 2 0,1-1-2 0,0 2-1 0,-4-3 2 0,1 0-2 15,0-1 4-15,-3 0 1 0,2 1 0 16,-1-3-1-16,-2 1-5 0,0-1 5 16,0-1-7-16,3-2 5 0,-1 0 0 0,0-3-2 0,1 0 7 15,2-2-8-15,-3 0 3 0,7-2 1 0,-2-1-10 16,5-1 9-16,-1-2-5 0,1 1 0 0,1-1 7 15,0 0-7-15,0 0 2 0,0 0-2 16,0 0-5-16,0 0 1 0,0 0-4 16,2 0 4-16,1 1 2 0,3-1 3 0,2 1 5 15,1-1-3-15,1 0 6 0,3 0-3 0,-1 0-1 0,0 0 5 16,1 0-9-16,-2 0 4 0,-1 0-2 0,3 1-2 16,-1-1 2-16,0 1-2 15,-1-1 3-15,-1 1 1 0,3 0-5 0,-2-1 5 0,2 0-5 16,-3 0 0-16,0 0 5 0,1 0-3 0,-1 0 1 15,-1 0-1-15,-2 0 0 0,3 0-1 16,-2 0-1-16,0-1 3 0,-1 0-4 16,0 1 4-16,-2 0-2 0,-3 0-4 0,-1-1 9 0,1 1-9 15,-1 0 4-15,-1 0 4 16,0 0-9-16,0 0 10 0,0 0-3 0,0 0 2 16,0 0 6-16,0 0-5 0,0 0 3 0,0 0-4 0,0 0-6 15,0 0 3-15,0 0-1 0,0 0 2 0,0 0-2 16,0 0 2-16,0 0-2 0,0 0-4 0,0 0 1 15,0 0-16-15,0 0-31 0,0 0-33 0,0 1-67 16,0 7-164-16,0-4-824 16,-1-1-569-16</inkml:trace>
  <inkml:trace contextRef="#ctx0" brushRef="#br0" timeOffset="732525.8708">19646 4513 0 0,'0'0'489'0,"0"0"6"16,0 0-133-16,0 0-25 0,0 0-40 0,0 0-51 0,0 0-55 16,0 0-45-16,0 0-33 0,0 0-23 0,0 0-23 15,0 0-10-15,-37-8-8 0,29 8-8 16,2 2-2-16,-1 1 2 0,-2-1-3 0,0 2-2 15,2-2-2-15,-2 1-7 0,2 1-5 0,-3 0-3 16,3-1-6-16,1-1-2 0,-1 1-2 16,-2 1-3-16,3-1 1 0,0 2-1 0,-1-2 1 15,1 1 3-15,-1-1 1 0,0 1-3 0,1 0 0 16,0 0-5-16,-4 0-2 0,3 1 3 0,-1-3 0 16,0 2 0-16,0-1 2 0,0 1-5 15,1 0 2-15,-1 1-3 0,-1-1-10 0,0 1-13 16,0 1-25-16,0 0-34 0,-1 2-42 0,2-1-90 15,-4 3-207-15,4-3-509 16,1-4-576-16</inkml:trace>
  <inkml:trace contextRef="#ctx0" brushRef="#br0" timeOffset="732875.3499">18865 4874 513 0,'0'0'374'0,"0"0"-14"0,0 0-24 0,0 0 13 0,0 0-34 15,0 0-73-15,0 0-70 16,0 0-43-16,0 0-31 0,0 0-25 0,0 0-17 0,0 0-15 0,-121 58-13 16,114-49-6-16,0 0-9 0,-1 2-2 15,1-1-4-15,-3 1-5 0,1 4 2 16,-2-2 0-16,0 1 0 0,-1-1 3 0,0 3-1 0,-3-1 1 16,1 1-2-16,-3-1-8 0,2 0-5 15,-3 1-17-15,1-3-17 0,3 0-19 0,-3-1-31 16,1 1-43-16,0-2-75 0,-2 0-116 15,1-1-192-15,-1-1-285 0,5-2-92 0,4-2 835 0</inkml:trace>
  <inkml:trace contextRef="#ctx0" brushRef="#br0" timeOffset="732962.0046">18132 5339 0 0,'0'0'158'16,"0"0"275"-16,0 0-88 0,0 0-71 0,0 0-57 15,0 0-35-15,0 0-20 0,0 0-18 0,0 0-15 0,0 0-14 16,0 0-13-16,0 0-13 0,0 0-12 15,0 0-12-15,-72 87-10 16,67-81-14-16,1 0-13 0,-1 1-2 0,0 1-4 0,-3 3 0 16,-2-1 4-16,2 2-2 0,-2-1-3 0,-3-1-11 0,3 3-18 15,-4-1-39-15,0 1-63 0,-2-1-98 16,-1 2-142-16,0-1-221 0,4-4-286 16,5-4 241-16</inkml:trace>
  <inkml:trace contextRef="#ctx0" brushRef="#br0" timeOffset="733550.2947">17555 5736 297 0,'0'0'591'0,"0"0"-180"0,0 0-107 0,0 0-40 16,0 0-38-16,0 0-37 0,0 0-47 0,0 0-21 15,0 0-22-15,0 0-18 0,0 0-14 16,-118 75-14-16,114-69-10 0,-2 1-9 0,1-1-5 16,-2 0-7-16,3 0-4 0,1 0-5 0,-2 0-2 15,1 0-2-15,-1 1-2 0,1-2-1 0,-3 2 0 16,3 0 2-16,-3-2 0 0,0 1-1 15,0 2 0-15,-3 0-7 0,0 1-9 0,0 1-13 16,-4 0-18-16,1 0-17 0,0 0-27 16,-1-1-39-16,-1 2-61 15,-3-3-89-15,0 1-107 0,-1 0-118 0,-2 0-64 0,-2 1 4 0,0-1 275 0,1 0 283 16,-2-1 0-16,0 2 0 0,2-2 0 16,0 0 0-16,1 2 0 0,0-1 122 15,0-1 265-15,3 2-34 0,0-3-38 0,-1 3-32 0,4-4-34 16,0 1-22-16,3-1-21 0,0-1-34 15,3 1-36-15,1-2-35 0,-1 2-36 0,5-1-22 16,-2-1-13-16,2 3-7 0,-2 0-2 0,2 0-3 16,-3-1-1-16,3 1-1 0,-3-1 1 15,1 1 1-15,0 0 0 0,-3 0 2 0,1 0-5 16,0-1 2-16,-4 1-4 0,1 0-2 0,0 0 2 16,-2 0-4-16,-3-2 0 0,3 2-1 0,0 0-5 15,-3-1 4-15,4 0-1 0,-1-1 1 16,-2 0 4-16,4-1-4 0,0 1 0 0,0-1-1 15,2-2-1-15,-1 0-1 0,1 2-1 16,5-2-1-16,-3-1-2 0,3 2 0 0,-3-1 0 16,4 2 0-16,-3-1-2 0,-2 2 1 0,4-1-1 0,-5 0 1 15,3 1-2-15,-1 0 3 0,0-1 1 16,-2 2 1-16,3 0 3 0,-2 0-4 0,0-1-2 16,-2 1 0-16,0 0-1 0,2 2 3 15,0-1-1-15,-1 0 2 0,0 0 1 0,0 1-3 0,-1-2 0 16,1 1 0-16,0-1 2 0,0-1-1 15,4-1 0-15,-3-1 0 0,0 0-5 0,4 0 2 16,-3-1-2-16,1-1-4 0,2-1-3 16,0 2-19-16,-2-2-19 0,4 0-34 0,-3 0-63 0,2 0-94 15,2 0-153-15,0 0-352 16,0 0-343-16</inkml:trace>
  <inkml:trace contextRef="#ctx0" brushRef="#br0" timeOffset="741240.4723">21611 4987 0 0,'0'0'0'0,"0"0"0"16,0 0 0-16,0 0 0 0,0 0 179 0,0 0 126 0,0 0-23 15,0 0-17-15,0 0-25 0,0 0-25 16,0 0-24-16,0 0-21 0,-1-17-16 0,1 17-20 15,0 0-18-15,0 0-14 0,0 0-20 0,0 0-22 16,0 0-21-16,0 0-20 0,0 0-10 0,0 0-5 16,0 0-6-16,0 1-6 0,0 2 4 15,0 1 7-15,0 2 10 0,1 2 9 0,0 2-1 16,2 2-3-16,0-1-5 0,-1 3-2 0,0 0 2 16,3 0 2-1,-3 1 1-15,0-2 1 0,0 1-5 0,4 0-1 0,-3 0 1 16,1-2-2-16,0 1 1 0,-2-2-1 0,4-3-3 0,-3 0 0 15,3-2 2-15,-1-3-1 0,0-1 8 16,0 0 8-16,-1-2 7 16,2 0 15-16,4-3 2 0,1-4-1 0,6-3-3 15,2-2-19-15,3-5-4 0,1 1-6 0,-1-1-4 0,4-1 1 16,-3-2-2-16,0 1 0 0,2 2-4 0,-5-1 2 16,1-1-3-16,-3 4-2 0,-3 2 3 15,-3 3-4-15,3 1 0 0,-6 1 2 16,-3 2 0-16,3 1 3 0,-7 1-2 0,3 1 0 0,-3 2 1 15,-1 0-7-15,-1 1 4 0,0 0-1 16,0 0-1-16,0 0 2 0,0 0-2 0,0 0-1 0,0 0 0 16,0 0-3-16,0 0 0 0,0 0-2 0,-1 0-1 15,0 0-7-15,1 0-5 0,-1 0-14 0,1 0-16 16,-1 1-7 0,-3 3-1-16,2 0-17 0,-2 3-30 0,-2 0-68 15,2 3-126-15,-3-1-179 0,4-3-387 16,-1-1-158-16</inkml:trace>
  <inkml:trace contextRef="#ctx0" brushRef="#br0" timeOffset="742256.5696">21631 5377 0 0,'0'0'103'0,"0"0"387"15,0 0-170-15,0 0-55 0,0 0-46 16,0 0-53-16,0 0-35 0,0 0-31 0,0 0-32 16,0 0-29-16,0 0-24 0,0 0-17 15,0 0-11-15,0 0-6 0,-2 4-1 0,3-3 10 16,0-1 10-16,-1 3 10 0,2-1 5 0,3 2-1 15,-2 1 1-15,-2-1 5 0,1 1-1 0,2 0 3 16,-2 1 3-16,0-1-4 0,2 1 4 16,0-1 1-16,-1 1 0 0,4 0 3 0,-5 0-5 0,3 1-1 15,0-1 1-15,-1-2 2 0,1 0-2 16,-2-2 3-16,5 0 0 16,-3 0-1-16,1-1 12 0,3-1 12 0,2 0 8 15,0 0 4-15,6-3-10 16,-3-2-11-16,5-2-10 0,1-2-8 0,0 0 0 0,2-2-3 0,-1-2-3 15,4 1 2-15,-3-1-3 0,0-1-3 16,-2 0 0-16,1-1-3 0,1 1 2 16,-4-1-1-16,3 1 1 15,-1-3-1-15,-3 2 0 0,-3 3-1 0,-2-1 0 16,0 2 0-16,-3-1-1 0,-1 3-1 0,0-1 0 16,-1 3 0-16,-2 0-1 0,1 0-1 0,-3 2-3 0,0 1 1 0,1 1 0 0,-3 1-2 0,0 1 1 15,-1 1-2-15,1 0 2 16,-1-1 1-16,0 1 0 0,0 0-1 0,0 0-1 15,0 0 0-15,0 0 0 16,0 0 1-16,0 0 1 0,0 0-2 16,0 0 1-16,0 0-2 0,0 0-1 0,0 0-1 15,0 0-1-15,0 0 3 0,-1 0-4 0,1 0 2 16,0 0-2-16,0 0-1 0,0 0 2 0,0 0 2 0,0 0-1 16,0 0 2-16,0 0-1 0,0 0-2 15,0 0 2-15,0 0-1 0,0 0 0 16,0 0 2-16,0 0 0 0,0 0-3 0,0 0 3 0,0 0 0 15,0 0-1-15,0 0 1 0,0 0 0 0,0 0-1 0,-1 0 0 16,1 0-1-16,0 0-2 0,-1 0 0 16,1 0 0-16,0 0 3 0,0 0 0 0,0 0 1 15,0 0 0-15,0 0-1 0,0 0 1 0,0 0-1 16,0 0 1-16,0 0 1 0,0 0-2 0,0 0 2 16,0 0-2-16,0 0-1 0,0 0 2 0,0 0-2 15,0 0 2-15,0 0-2 0,0 0 0 16,0 0 1-16,0 0-2 0,0 0-1 0,0 0 0 0,0 0-2 15,0 0 0-15,0 0-1 0,0 0 1 16,0 0 2-16,0 0 0 0,0 0 1 16,0 0-2-16,0 0 0 0,0 0-2 0,0 0 0 15,0 0 0-15,0 0 1 0,0 0 0 0,0 0 0 16,0 0 1-16,0 0-1 0,0 0 1 0,0 0-1 16,0 0 1-16,0 0 1 0,0 0-1 0,0 0 0 0,0 0 0 15,1 0 0-15,-1 0 2 16,0-1-1-16,0 1 2 0,0 0 0 0,0 0 1 0,0 0-2 15,0 0 2-15,0 0 1 0,0 0-1 16,0 0 1-16,0-2-1 0,0 2-2 16,0 0 0-16,0 0-1 0,0 0 1 15,0 0-4-15,0 0 2 0,0 0-2 0,1 0-2 16,-1-1 0-16,0 1-1 0,0 0 0 0,0-2-4 16,0 2-1-16,0 0-6 0,0 0-18 0,1-1-11 0,-1-2-9 15,0 1-15-15,1 1-18 0,0-1-43 0,0 0-69 16,2 2-76-16,-1-1-100 0,1 0-179 15,-3 1-166-15,1 0 572 0</inkml:trace>
  <inkml:trace contextRef="#ctx0" brushRef="#br0" timeOffset="747964.613">18601 8667 0 0,'0'0'121'0,"0"0"354"0,0 0-86 0,0 0-36 15,0 0-47-15,0 0-53 0,0 0-60 16,0 0-29-16,0 0-33 0,0 0-25 0,0 0-11 16,0 0-10-16,-8-16-9 0,8 12-6 0,0 2-6 15,1-1-8-15,2-1-6 0,0 0-5 0,1-1-5 16,2 0 2-16,2 0-7 0,-1-1-4 16,2-1-2-16,2 1-7 0,3-2 5 0,1 1-3 15,1 1 0-15,1-1 1 0,2 0-5 0,1 0-1 0,-1 0-5 16,0 1-4-1,2 1 2-15,0 1-4 16,0 0 1-16,-2 2-3 0,-1 2-3 0,-2 0-1 0,0 0-1 16,-2 3 2-16,-1 3-2 0,-2 1-3 15,1 1 0-15,-4 3-5 0,-2 0 4 16,-1 2 3-16,-1 2 4 0,-3 1 2 0,0 2-3 0,-1-2 1 0,-2 2-2 0,-6 2 0 0,0-1 7 16,-4-1 0-16,-1 0 3 0,3-2 0 15,-5 0 1-15,0-2-1 0,0-1-3 0,0-2 4 0,1-1-4 16,-2 0-1-16,3-4 1 0,0 1-6 15,3-1 4-15,1 0 2 0,2-3 1 0,2-1 0 16,1 0-1-16,3 0-5 0,-2-2 0 16,3 0 3-16,0 0 2 0,0 0 4 0,0 0 3 0,0 0-5 15,1 0-2-15,1 0-6 0,0-2-7 16,3 0 5-16,0-1-4 0,5 0 0 0,0-2 2 16,5 2-4-1,-1-1 3-15,1 4 1 0,2-1 1 0,2 1 2 16,-2 0-3-16,2 1-1 0,-3 4-1 0,0 1-1 15,-3 1 4-15,0 1 0 0,-4 2 0 0,0 0 0 0,1 2-5 0,-6 0 1 16,-1 2 0-16,-2 1 2 0,-1 2 3 16,0 0 0-16,-1 2 3 0,-6-1-3 0,-3 2 1 0,0-2 1 15,-3 1 0-15,-4-1 5 0,-1-2 0 16,-3 0 0-16,-1-3 4 0,0 0 2 0,-3-2 5 16,0 0 5-16,1-2 2 15,-2-2-1-15,1 0-5 0,-1-3-5 16,3 1-5-16,-1-4-1 0,4 2 0 0,2-3 1 0,3 0 3 15,3 0-4-15,3 0 3 0,3-2 1 0,0 0 0 0,3-1 2 16,1-2-4-16,1 0-4 0,-1-1-5 0,2-2-4 16,-1-1-4-16,1 1-4 0,4-2-9 15,1 1-3-15,3-2-15 16,2 1-18-16,0-2-22 0,1 1-41 16,3-1-63-16,1-3-123 0,-3 7-481 15,-2 1-910-15</inkml:trace>
  <inkml:trace contextRef="#ctx0" brushRef="#br0" timeOffset="748650.2029">19636 8663 1133 0,'0'0'426'15,"0"0"-112"-15,0 0-61 0,0 0-16 0,0 0-18 16,0 0-44-16,0 0-55 0,0 0-32 0,0 0-21 16,0 0-4-16,0 0-5 0,0 0 1 15,0 0 0-15,0 0-8 0,-15-36-5 0,13 34-9 16,-2 1-6-16,0-1-5 0,1 2-3 0,-1-1-1 16,-2 1-5-16,1 0-1 0,0 0 1 0,-3 0-3 15,2 0 2-15,0 0 1 0,-2 0-1 16,2 0 0-16,0 0-2 0,-2 1-3 0,3 1-2 15,-1 0 0-15,2 0-1 0,-2 1 2 16,1 0-1-16,-2 1-5 0,-2 0 3 0,1 1-3 16,2 2-1-16,-2 0 4 0,0 2-4 15,2-3 0-15,0 4-1 0,-1-1-2 16,3 2 2-16,-1 1 1 0,1-1 3 0,-1 2-2 16,1-2-2-16,3 0 0 15,-2 1-3-15,1 2 3 0,-2 0-2 0,3 0 2 0,1 0 0 16,-1-2-1-16,1 2 4 0,1-1-4 0,-1-1 0 15,0 1 2-15,3-1-7 0,1-1 5 0,0-1 1 16,1 1-1-16,1-2 5 16,1 0-2-16,0 0 1 0,-1-1 1 15,2-1-4-15,-2 0 0 0,0 0 0 0,3 0 1 0,-3-2 3 16,2 0 1-16,-2-2 3 0,4-1-3 0,-3-1 6 0,1-1-6 0,3 0 0 16,1 0 4-16,1 0-5 0,2-1 3 0,0-2-1 15,1-2-4-15,-1-3 3 0,1 1 1 0,-1-1 0 16,1-1 2-16,-1 1-8 0,1-2 1 15,-3 0-1-15,2 0 1 0,-3-2 3 16,0 1 0-16,0 0 0 0,-2-1-1 0,2-1 1 16,-3 1-4-16,1 0-1 15,-3 0 5-15,-2 1-4 0,3-1 2 0,-5 1 3 0,3 0-5 0,-4 0 6 0,0-1-3 16,0 2-1-16,-1 0 2 0,-1 0-5 0,0-2 3 16,-1 2-3-1,1-3-1-15,-3 0 3 0,1 0 0 0,-3-1 0 0,0 0 3 16,-4 0-5-16,0 2-1 0,1 0-2 0,-4 2 0 0,-1 0 0 15,-1 2 0-15,-6 1-3 0,-2 3-12 16,-3 3-18-16,-9 1-37 0,-4 3-73 0,6 4-244 16,11-1-1053-16</inkml:trace>
  <inkml:trace contextRef="#ctx0" brushRef="#br0" timeOffset="753112.3447">17404 8871 0 0,'0'0'125'0,"0"0"427"0,0 0-68 0,0 0-53 0,0 0-80 15,0 0-70-15,0 0-67 0,0 0-46 0,0 0-31 16,0 0-21-16,0 0-6 16,0 0-11-16,30-91-11 0,-30 90-12 0,0 1-13 0,0 0-14 15,0 0-15-15,0 0-9 0,0 0-10 16,0 2-6-16,-1 0-4 0,1 3-2 0,0 1 6 0,-2 2 6 15,1 3 5-15,-3 2 6 0,2 3-4 16,1-1 0-16,-2 0-1 0,0 2-4 0,-1 2 4 31,3 0-4-31,-1 3-1 0,2 1-3 0,-1 1-5 0,1 2 2 0,-1 1-1 16,2 2 1-16,-1 1 1 0,-1 1-3 0,1 0-1 0,-4 0 0 16,3 1-1-16,-3 0 1 15,-1 1 1-15,1 0 3 16,-4 1-4-16,1-2-1 0,2-1 1 0,-3-3-5 0,2-3 6 15,0-2-3-15,1-2-1 0,2-4 1 16,1-3-6 0,0-3 3-16,1-4 2 0,-1 0-1 0,0-2 5 0,1-2-7 15,1 0-1-15,0-1 0 0,0 0-6 0,0-2 8 0,0 0 3 0,0 0 3 16,0 0 4-16,0 0-4 0,0 0-1 0,0 0-2 0,0 0-2 0,0 0 2 16,0 0-5-16,0-1-6 0,0 0-15 15,0-3-24-15,0 0-41 0,0-4-65 0,0-4-108 16,1 3-317-16,1 2-913 15</inkml:trace>
  <inkml:trace contextRef="#ctx0" brushRef="#br0" timeOffset="753637.8392">18019 8799 1294 0,'0'0'768'16,"0"0"-534"-16,0 0-58 0,0 0-36 0,0 0-3 16,0 0-24-16,0 0-38 0,0 0-16 15,0 0-6-15,0 0-5 0,0 0-9 0,-129 57-7 16,116-44-4-16,3 3-5 0,0-1-1 0,1-1 1 16,1-1 1-16,3 2 3 15,-1-3-5-15,2 2-4 0,-1-1-6 0,3-1-4 0,-1 1 1 16,2-1-1-16,1 1 2 0,1-1-3 0,1 1-2 15,1 0 3-15,3 0-2 0,0-1 7 0,2 1-1 16,5-1-1-16,-2 0 0 0,4 0-7 0,-1-3 7 16,3 0 1-16,0 0-1 0,-2-1 3 15,1 2-8-15,-2-3-3 0,-1 2-2 0,0-2-1 16,-1 3 4-16,-3-2-1 0,-2 0 1 0,0 0 1 16,-4 0-6-1,1 0 3-15,-3 0-1 0,1 1 3 0,-2 0 2 16,0-1 1-16,0 1 3 0,0 0-2 15,0-1 5-15,-2-1 2 0,-2 0 2 0,-2-2 6 16,0 1-3-16,0-1-2 0,-1 0-3 0,-2-1-7 0,0-1 4 0,0 0 0 0,-1 2 1 16,-4-2 0-16,2 1-7 15,-4-1-2-15,1 0-1 16,-3 1-3-16,-1-2 5 0,2 2-3 0,-1-1 1 0,0-1-4 16,-1-1-1-16,3 0-5 0,1 1-6 15,1-4 0-15,0 2-17 0,2 0-11 16,2 0-20-16,0-3-32 0,2-2-31 0,2-1-67 0,0-2-187 15,4 1-693 1,1 1-598-16</inkml:trace>
  <inkml:trace contextRef="#ctx0" brushRef="#br0" timeOffset="754174.4633">17974 8793 985 0,'0'0'538'16,"0"0"-164"-16,0 0-119 0,0 0-31 0,0 0-33 16,0 0-42-16,0 0-52 0,0 0-27 0,0 0-22 15,0 0-11-15,0 0-3 0,0 0-4 16,0 0 5-16,15-17 0 0,-12 15 0 0,2 0-1 15,0 1-1-15,-1-3-1 0,2 2-2 0,0-2-2 0,-1 1-4 16,5-1-4-16,-2 0 0 16,2-1-6-16,3 2-1 0,0-2-1 0,4-1-3 15,-1 0 4-15,1-1-1 0,0 1 0 0,2 1 1 16,-1 1-3-16,-1-2 0 0,0 1 0 16,0 0 0-16,-4 0 0 0,1 2-2 0,-4-1 0 0,1 1-4 15,-4 2-1-15,0 0 2 0,-4 0 0 0,0-1 8 16,-1 2-5-16,-2 0 1 0,0 0 1 15,0 0-4-15,0 0 9 0,0 0 2 0,0 0 3 16,0 0 0-16,0 0-6 0,0 0-2 0,-2 0-3 16,1 0-3-16,1 0 3 0,-2 0-5 15,2 0 0-15,0 0-3 0,0 0-2 16,0 0 3-16,0 0-1 0,0 0 3 16,0 0 0-16,0 0-4 15,0 0 0-15,0 0-7 0,-1 0 5 0,1 0 0 0,0 0-3 16,-1 0-1-16,1 2-18 0,-1-1-16 15,0 1-17-15,0 2-16 16,-1 1-18-16,-1 1-39 0,3 2-92 0,-2-3-308 16,1-1-925-16</inkml:trace>
  <inkml:trace contextRef="#ctx0" brushRef="#br0" timeOffset="763097.9124">15593 10189 19 0,'0'0'672'0,"0"0"-131"0,0 0-96 0,0 0-74 0,0 0-73 16,0 0-75-16,0 0-65 0,0 0-37 15,0 0-27-15,0 0-14 0,0 0-11 0,0 0-10 0,-27 14 0 16,21-10-2-16,-3 2-8 0,1 0-4 0,-2 0-11 15,0 0-6-15,1-2-3 16,0 1-5-16,2 2 4 0,-3-1-8 0,1 1-4 16,-2 0-3-16,-3 1-8 0,1-1 4 0,2 1 2 0,-2 0-1 15,-2 1 6-15,4 1-11 0,-3 1-4 16,0-3-16-16,1 3-31 0,2-1-31 16,0 0-61-16,-2 1-140 0,5-3-412 0,1-4-955 15</inkml:trace>
  <inkml:trace contextRef="#ctx0" brushRef="#br0" timeOffset="763306.5677">14607 10632 1991 0,'0'0'351'0,"0"0"-90"0,0 0-64 15,0 0-42-15,0 0-34 0,0 0-39 16,0 0-13-16,0 0-11 0,0 0-12 15,0 0-10-15,-120 22-20 0,119-20-11 0,-1 0-3 0,-1 1-4 16,-2 1 4-16,2 1 1 0,-3 1-1 0,0 2 1 16,-1-1-3-16,-1 2-1 0,-2-1-2 15,0 1-12-15,-1 2-27 0,1-1-48 0,-1 2-75 16,-1-1-197-16,4-3-625 0,-1-2-668 0</inkml:trace>
  <inkml:trace contextRef="#ctx0" brushRef="#br0" timeOffset="763733.7907">13810 10966 1850 0,'0'0'368'16,"0"0"-58"-16,0 0-68 0,0 0-36 0,0 0-54 0,0 0-42 16,0 0-36-16,0 0-26 0,0 0-16 15,0 0-14-15,0 0-10 0,0 0-4 0,0 0-4 0,-117 40 0 16,112-35 0-16,1-1 0 0,1 2 1 15,-3 1-6-15,3 0-16 0,-5 0-25 0,-1-1-43 16,2 1-74-16,-3 0-200 0,1-2-628 0,2-1-670 16</inkml:trace>
  <inkml:trace contextRef="#ctx0" brushRef="#br0" timeOffset="763827.1544">12863 11241 953 0,'0'0'292'0,"0"0"-62"0,0 0-3 0,0 0-3 16,0 0-6-16,0 0-46 0,0 0-51 15,0 0-42-15,0 0-30 0,0 0-24 0,0 0-9 16,0 0-1-16,0 0 0 0,-119 46 1 0,114-41-7 16,2-1-2-16,-4 2-2 0,3 1 0 15,-2-1 1-15,0 1-12 0,0-1-45 0,-5 1-112 0,2 0-280 16,0-2-535-16,3-3-65 0</inkml:trace>
  <inkml:trace contextRef="#ctx0" brushRef="#br0" timeOffset="764118.026">11925 11544 1378 0,'0'0'269'0,"0"0"-47"0,0 0-4 15,0 0-27-15,0 0-26 0,0 0-57 0,0 0-50 16,0 0-27-16,0 0-18 0,0 0-13 0,0 0-4 16,0 0 1-16,0 0 2 0,0 0 4 0,-47 20 1 15,46-19 0-15,0 3 0 0,0-1 0 0,-3 1 0 16,2 2-3-16,-2-1-4 0,0 0-29 16,0 1-59-16,-1-1-111 0,0 1-251 0,1-3-468 15,0-1-46-15</inkml:trace>
  <inkml:trace contextRef="#ctx0" brushRef="#br0" timeOffset="764372.2532">11508 11712 184 0,'0'0'680'0,"0"0"-237"16,0 0-162-16,0 0-28 0,0 0-22 0,0 0-35 16,0 0-58-16,0 0-44 0,0 0-34 0,0 0-22 15,0 0-7-15,-122 32-4 0,118-30 3 0,-1 1-1 16,1 0 2-16,0 0-1 0,0 0-1 15,1-1-1-15,-1 2-4 0,1-2-2 0,-2 1-3 16,1 0-4-16,0 0 0 0,-1 1-10 0,1-1 6 16,-2 0-1-16,-2-2-3 0,-3 3 6 15,4-1-7-15,-2 1 1 0,-1 0 0 0,0 0-4 16,1 0 1-16,-2 1-1 0,0-3 1 0,0 2-1 16,1-1 0-16,2 0 0 0,1 0-2 0,1-2 1 15,1 2-3-15,1-2-1 0,0 0 0 16,2 0-6-16,0-1 2 0,1 1-1 0,0-1-4 0,0 0 4 15,-1 0-8-15,1 0-2 0,1 0 0 16,-1 0-5-16,-1 0 2 0,2 0-8 0,0 0-12 16,-1 0-17-16,1 0-35 0,-1 0-46 0,1 0-59 15,-1 2-117-15,1 0-260 0,0-2-346 0,0 2 395 16</inkml:trace>
  <inkml:trace contextRef="#ctx0" brushRef="#br0" timeOffset="765736.1393">11505 11564 646 0,'0'0'645'0,"0"0"-299"15,0 0-90-15,0 0-17 0,0 0-22 0,0 0-38 16,0 0-53-16,0 0-38 0,0 0-28 0,0 0-22 16,0 0-17-16,0 0-6 0,-34-10-4 0,28 17 5 15,-1 0 6-15,0 1 2 0,-1 2 6 0,-2 1-2 16,1-1 2-16,-2 1 1 15,0 3-2-15,-2-2-3 0,1 3-3 0,0-2-8 0,1 1-3 16,-1 0-3-16,1 0-2 0,-3-2 1 16,3 0-2-16,1 1-1 0,-4 0-4 0,3 1 4 15,0-2-2-15,-2 2 1 0,3-2 4 16,-2-2-13-16,3 1-9 0,2-2-21 0,1 0-32 0,0-2-39 16,1 0-76-1,2-2-147-15,1 0-311 16,1-2-607-16</inkml:trace>
  <inkml:trace contextRef="#ctx0" brushRef="#br0" timeOffset="766065.2995">11180 11926 528 0,'0'0'703'0,"0"0"-350"15,0 0-116-15,0 0-33 16,0 0-43-16,0 0-29 0,0 0-46 0,0 0-21 0,0 0-12 16,0 0-4-16,0 0 1 0,0 0-3 0,0 0-2 15,0 0-1-15,65 25-2 16,-53-18-1-16,-1 1-2 0,1 1-2 0,1 1-6 0,0-1-5 16,-2 0-5-16,3-1-1 0,-1 1-1 15,0-1-4-15,-1-1 0 0,2 0-2 0,-1 1-7 0,0-2 5 16,1-1-2-16,-3-1 1 0,2 1 1 15,-2-1-4-15,-1-1 0 0,-2 0-1 0,-2-1-2 16,1-1 3-16,-3-1 1 0,-1 2-1 0,0-2 0 16,-2 0-1-16,0 1-1 0,-1 0 2 15,0-1 4-15,0 0-1 0,0 0 3 0,0 0-5 16,0 0-13-16,0 0-25 0,3 0-64 16,-2 1-162-16,1 0-767 0,1-1-654 0</inkml:trace>
  <inkml:trace contextRef="#ctx0" brushRef="#br0" timeOffset="771747.4467">11094 12319 0 0,'0'0'257'0,"0"0"83"16,0 0-37-16,0 0-12 0,0 0-19 15,0 0-51-15,0 0-36 0,0 0-38 0,0 0-32 0,0 0-26 16,0 0-15-16,0 0-12 0,27-44-12 16,-25 44-8-16,-2 0-8 0,1 0-11 0,0 0-7 15,2 0-3-15,-2 0-1 0,1 2 4 0,1 3 6 16,-1-1 2-16,2 2 7 0,-2 0 1 15,1 0 0-15,1 2 3 0,-2 2-3 0,-1 0-3 16,3 2-1-16,-1-1-7 0,-1 0-3 0,-1 3-3 16,3 2 0-16,-3-1 0 0,-1 1-1 0,0 0 0 15,0 2-2-15,0 0 0 16,0 3-1-16,0-1-4 0,0-2 2 16,-2 1-7-16,-1-3 2 0,2-2 0 0,-1 0-1 0,-1 0 5 15,1-1-3-15,0 0-1 0,0-2 2 16,1 1-4-16,-2-3 3 0,1 0 3 0,2 2-1 15,-2-4 3-15,1-1-3 0,1 0 0 16,0-2-3-16,0-1 2 0,0-1-1 0,1 0 1 0,3 0 4 16,1-2 5-16,3 0 7 15,4 0 4-15,1 0 0 0,5-6 4 16,2-1-9-16,3 0-4 0,-2-2 0 0,4 1-12 16,-4-1 6-16,0 1-2 0,-1 1-1 0,0 0 2 15,-1 0-1-15,-3 0-2 0,2 1 0 16,-1 1-3-16,-5 0-1 0,-1 1 0 0,-1 2 0 0,-4 0-1 15,1-1 1-15,-5 2 1 0,1 0-3 0,-2 1 9 0,0 0-4 0,-1 0 1 16,0 0 3-16,0 0-8 16,0 0 8-16,0 0-1 0,0 0 0 0,0 0 7 15,0 0-6-15,0 0 0 0,0 0-1 16,0 0-7-16,0-2 3 0,0 2-2 16,0 0-2-16,0 0-4 0,0-1-17 0,0-1-26 15,0 0-55-15,0 0-84 0,0 0-148 0,1-1-402 16,-1 1-903-1</inkml:trace>
  <inkml:trace contextRef="#ctx0" brushRef="#br0" timeOffset="772117.825">11845 12228 1538 0,'0'0'483'0,"0"0"-151"0,0 0-114 15,0 0-42-15,0 0-25 0,0 0-19 0,0 0-33 16,0 0-31-16,0 0-31 0,0 0-19 0,0 0-13 16,0 0-4-16,0 0 5 0,0 0-4 0,3-12 2 15,0 19 3-15,0 2-4 0,-2-2 10 0,1 3 3 16,2 1 2-16,-3 0 10 0,2 1-6 16,-1 1 0-16,0-1-1 0,-1 2-6 0,0 1 0 15,1 0-2-15,0-1-1 0,-2 4 1 0,1-2 0 16,-1-2-2-16,1 1-1 15,-1-1-5-15,1 1-1 0,1-2 1 0,-1-1-1 0,0 1 0 16,2-3 0-16,-2 0-1 0,1 0-1 0,0-3 3 16,0 0-2-16,-1 0 0 0,1 0 0 0,-2-2-4 15,0 0 3-15,0-2 1 0,0-1 0 16,1 1 2-16,-1 0-1 0,0-1 0 0,0 0 0 16,0-1-1-16,0-1-1 0,0 0-3 0,0 0-2 15,0 0-4-15,0 0-6 0,0 0-12 0,0 0-10 16,0-1-15-16,0-1-34 15,0-2-47-15,0-2-69 0,0-1-139 0,-1 1-297 0,1 3-654 0</inkml:trace>
  <inkml:trace contextRef="#ctx0" brushRef="#br0" timeOffset="772592.2788">11913 12150 200 0,'0'0'692'0,"0"0"-259"0,0 0-80 0,0 0-31 15,0 0-44-15,0 0-61 0,0 0-69 16,0 0-41-16,0 0-33 0,0 0-24 0,0 0-13 16,0 0-13-16,0 0 5 0,0 0 1 0,0-35 3 15,7 30 5-15,0-1-3 0,3 0 1 0,-1 1-4 16,2-1-5-16,0 1 0 0,0-2-1 15,1 1 1-15,1-2-1 0,-2 1-3 0,2-1-3 16,1 2-6-16,-1-1 1 0,1 0-7 0,-3 2-1 16,2-1 0-16,-2 2-7 0,0 0 5 0,1-2 0 15,0 1-1-15,-1-1 5 0,0 3-4 16,-1-1 1-16,0 1 0 0,-1-1-4 0,-3 2 2 16,0-1-1-16,-1 0 2 0,1 2 2 0,-2-1-2 15,1 1 1-15,-1-1-1 0,-2 1 2 16,1 0 0-16,-2 1-1 0,0-1 3 0,-1 1-6 0,2 0 3 15,-2-1-3-15,0 1-3 0,0 0 5 16,0 0-3-16,0 0 1 16,0 0-1-16,0 0-5 0,0 0 1 15,0 0-1-15,0 0-1 0,0 0 2 0,0 0-10 0,0 0-10 0,0 2-17 16,0 2-20-16,0 0-23 0,0 1-32 0,0 1-45 16,0 1-85-16,-2 1-187 15,0-1-515-15,2-3-457 0</inkml:trace>
  <inkml:trace contextRef="#ctx0" brushRef="#br0" timeOffset="773195.7327">12066 12304 0 0,'0'0'289'0,"0"0"121"16,0 0-50-16,0 0-56 0,0 0-70 0,0 0-60 15,0 0-44-15,0 0-30 0,0 0-25 0,0 0-11 16,0 0-6-16,0 0-3 0,0 0-3 0,0 0-3 15,12 0 4-15,-10 0 4 0,1 0 2 16,-1-1 4-16,0 0-6 0,0 1-4 0,0-1-1 16,0 1-8-16,0-1-3 0,2 1-7 0,-2 0-6 15,3 0-1-15,0-2-5 0,2 1-3 16,2 0-2-16,-1-3-1 0,2 2-1 0,1-1 0 0,2 0 0 16,-1-1-4-16,2 1-2 0,1-1-1 15,-2 0-2-15,1 0 2 16,0 0-1-16,-2-1-2 0,2 0 2 15,0 2-3-15,-4-2 1 0,1 2 1 0,-1 0 1 16,-3 1 1-16,1-1-2 16,-3 1 0-16,-2 1-1 0,0 0 0 15,-2 1 4-15,-1-1 1 0,0 1 3 0,0 0-2 0,0 0 0 0,0 0 2 0,0 0-1 0,0 0 2 16,0 0 3 0,0 0-3-16,0 0-1 0,0 0-2 0,0 0-1 0,0 0 0 0,0 0 2 0,0 0 1 15,0 0-2-15,0 0-2 0,0 0-2 16,0 0-2-16,0 0-1 15,0 0-1-15,-1 0-1 0,0 0-4 16,-2 0-7-16,2 0-8 0,0 0-16 16,-3 0-23-16,1 0-29 0,0 0-49 15,-1 1-72-15,-1 1-150 0,4 0-434 0,-2-1-780 16</inkml:trace>
  <inkml:trace contextRef="#ctx0" brushRef="#br0" timeOffset="775653.6134">17562 10412 65 0,'0'0'711'15,"0"0"-115"-15,0 0-192 0,0 0-45 0,0 0-61 16,0 0-67-16,0 0-62 0,0 0-52 16,0 0-35-16,0 0-25 0,0 0-14 0,0 0-18 15,-3-16-9-15,3 19-9 0,0 3-1 0,0 2 3 16,2 5 4-16,-1 3 7 0,0 6 6 0,0 3 6 16,-1 4 0-16,0 3-6 0,-5 1-6 15,1 1-5-15,-3 0 1 0,-3 0 1 0,0-2-2 16,0 1 0-16,-4-4-6 0,3-1-1 0,0-2 1 15,0-4-2-15,2-2 3 0,2-4-1 16,2-2-2-16,-2-2 0 0,5-4-2 16,1-2 0-16,0-1 2 0,1-2 0 15,0 0 0-15,0-2 0 0,4 0 1 0,3 1 3 0,0-1 5 16,5-1 0-16,3 0 3 0,4-1-2 0,3-4-4 16,2-1 0-16,1 0-3 15,-3 0-2-15,4-3 0 0,-2 1-5 0,-2-1 0 16,0 1-3-16,-2 0-4 0,-2 2-1 0,-4 0-7 0,0 1-10 15,-2-1-13-15,-2-1-23 0,0 2-29 0,-2-4-50 16,-1 1-88-16,1-2-213 0,0 3-615 16,-4 1-562-16</inkml:trace>
  <inkml:trace contextRef="#ctx0" brushRef="#br0" timeOffset="775966.437">18058 10493 1892 0,'0'0'469'15,"0"0"-155"-15,0 0-108 0,0 0-37 0,0 0-33 16,0 0-38-16,0 0-29 0,0 0-23 0,0 0-12 16,0 0-10-16,0 0-4 0,0 0-3 0,0 0-4 0,0 0-4 15,-46 65-2-15,46-52-4 0,0-1 3 16,1 2 1-16,7-1-1 0,-3 1 3 0,2 0-6 16,0-1 0-16,-1 3-3 0,0-3 0 15,2 1 3-15,-1 0 2 0,0-1 0 0,-1-1-2 16,-1 1-1-16,1-2 0 0,-3 1-1 0,-1-3 3 15,-1 0-2-15,-1-2 0 0,0 2 2 0,0-2-1 16,-3-1 4-16,-2 2 3 0,-2-1 4 16,-1 0 1-16,1 1-2 0,-4-2-1 0,1 0-3 15,-1 0 0-15,-3-2 1 16,1 1-3-16,-3-3 1 0,4-1-3 0,-4 1-5 0,3-1-2 16,-2-1-12-16,0 0-9 0,4 0-23 0,-1-1-29 15,0-3-50-15,1-3-108 0,2 2-317 0,3 1-891 0</inkml:trace>
  <inkml:trace contextRef="#ctx0" brushRef="#br0" timeOffset="777357.1786">10706 11101 1215 0,'0'0'415'0,"0"0"-46"0,0 0-75 0,0 0-42 0,0 0-40 0,0 0-62 16,0 0-41-16,0 0-36 0,0 0-25 15,0 0-18-15,0 0-11 0,-18-12 2 0,17 19 3 16,-1-2 5-16,2 6 6 0,-2 2 2 16,1 2 1-16,-3 2-1 0,1 1 0 15,1 3-4-15,-3 0 0 0,1 3-4 0,1 2-7 16,-3 1 1-16,3 2-7 0,-4-1 1 0,4 1-6 15,-3-1-1 1,2 1 0-16,0-2-2 0,2 0 6 0,0-2-3 0,0 1-2 16,0-4-2-16,0-2 0 0,2-3-3 0,-1 0-1 15,1-3 2-15,0-2 1 16,1 1-4-16,-1-5 2 0,0-2-2 16,0-1-8-16,0-1 9 0,0-1-3 15,0-1 5-15,0-1 6 0,0 0-8 0,0-1 3 0,0 0-6 16,0 0-4-16,0 0-3 0,0 0-17 0,0 0-17 0,0-1-35 0,2-3-57 0,0-3-120 15,0 0-487-15,1 3-989 0</inkml:trace>
  <inkml:trace contextRef="#ctx0" brushRef="#br0" timeOffset="777786.9653">11016 11034 2454 0,'0'0'205'0,"0"0"-33"0,0 0-10 16,0 0-25-16,0 0-29 0,0 0-49 0,0 0-29 16,0 0-12-16,0 0-5 0,0 0 5 15,0 0 0-15,0 0 1 0,0 0 0 0,0 0-3 16,-55 92-2-16,53-77-1 0,2-1 0 16,2 0-3-16,-2 0-2 0,5 0 0 0,0 0-3 15,1 0 3-15,1 0 0 0,2 1-2 0,-2 0 5 16,5-1-6-16,-2 2-1 0,0 0 0 0,1-3-4 15,-3 1 3-15,2-2 0 0,2-1 0 0,-6-1 1 16,0 0-3-16,0-1 1 16,1-1 0-16,-1 1 0 0,0-1-1 0,-4 2 4 0,2-2-2 15,0-2-3-15,-1 2 3 0,-3 1-2 16,0-2 3-16,0 1 3 0,0 0-2 0,-3-1 3 16,-2 1 0-16,0-3 0 0,-4 2 5 0,1 0 1 15,-2-1-1-15,0-1 1 0,-3 0-4 0,1 0-4 16,-3-1-2-16,4 0-2 0,-3-1 0 15,2 0-5-15,-1-2-6 0,-1-1-13 16,4 0-17-16,1 0-21 0,0-1-38 0,5-7-77 0,-1 1-205 16,2-2-745-16,3 3-585 0</inkml:trace>
  <inkml:trace contextRef="#ctx0" brushRef="#br0" timeOffset="778102.264">11054 11004 1152 0,'0'0'964'0,"0"0"-645"0,0 0-99 0,0 0-40 15,0 0-53-15,0 0-23 0,0 0-34 0,0 0-23 16,0 0-4-16,0 0-3 0,0 0-2 0,0 0 0 16,142-58-7-16,-115 51-2 0,0 0-2 0,0 1 1 15,-1-1 0-15,-2 0-2 0,-3 0-5 16,-2 1-4-16,-1 1-8 0,-5 2 3 0,-3-1 0 15,1 2-1-15,-5 1 1 0,-3 0-5 0,-1 1 1 16,-2 0 2-16,0 0 1 0,0 0 2 0,0 0 0 16,0 0-1-16,0 0-3 0,0 0-1 0,0 0-2 15,0 0-4-15,0 0 3 0,-1 0-6 16,1 0-16-16,0 0-26 16,-1 0-41-16,1 1-44 0,-4 4-103 0,1-2-447 0,2 1-1026 0</inkml:trace>
  <inkml:trace contextRef="#ctx0" brushRef="#br0" timeOffset="778958.1513">9557 11298 0 0,'0'0'591'0,"0"0"-81"16,0 0-130-16,0 0-33 0,0 0-33 0,0 0-45 16,0 0-50-16,0 0-55 0,0 0-37 15,0 0-23-15,0 0-18 0,0 0-8 0,0 0-11 0,0 0-15 16,0-27-16-16,0 27-12 16,0 0-11-16,0 1-8 0,0 1 1 0,0 0-2 15,0 4 3-15,0 0 6 0,1 3 0 0,2 2 7 0,-3 2-1 16,3 1 2-16,-3 1 3 0,0 3-6 15,0 2-1-15,0 1 1 0,0 2-2 16,-3 1 1-16,-1 3-1 16,1 0-5-16,-3 1-2 0,4 1-1 15,-3-3-4-15,1-1-1 0,3 0 1 0,-1-2-4 16,1-2 3-16,-4-1 0 16,4-1-2-16,0-2 5 0,1-1-2 15,-1-2-1-15,1-2 0 0,0-1-7 0,0-3 5 0,0-1-1 0,0-3 0 16,0 1 6-16,0 0-4 0,0-2 1 0,0-1 1 0,0 1-2 15,0-2 0-15,0-1 0 16,0 0 2-16,0 0 1 0,0 0 0 16,0 0 1-16,0 0-2 0,0 0 0 15,0 0-4-15,0 0-2 0,0-1-2 0,0-2-11 16,0-1-5-16,0 1-15 0,-1-1-21 16,-1-1-22-16,-2 1-41 0,3-1-64 0,0 0-129 0,0 2-338 15,0 0-712-15</inkml:trace>
  <inkml:trace contextRef="#ctx0" brushRef="#br0" timeOffset="779844.3915">9795 11356 0 0,'0'0'228'16,"0"0"219"-16,0 0-99 0,0 0-48 0,0 0-39 15,0 0-45-15,0 0-30 0,0 0-25 16,0 0-21-16,0 0-17 0,0 0-14 0,0 0-14 16,0 0-14-16,0 0-12 0,-14-58-7 0,14 54-13 15,0-1-9-15,0-1-7 0,0 1-13 16,3-2 1-16,2 0-4 0,0-1-3 0,2 0 2 16,3-3-5-16,0 3-2 0,1-1-2 0,2 0-3 15,1 0 3-15,0 1 1 0,-1 0 8 16,1 2 2-16,-1 1 0 15,-3 2-3 1,1 4-10-16,-2-1 0 0,0 0-5 0,-2 5 1 0,1 2 1 0,-2 1-3 0,-2 3 4 0,0 0 2 16,-2 3-1-16,-1 1 11 0,-1 3-4 15,0-1 2-15,-1 1 1 0,-5 2-6 0,0-1 5 0,-1-1-2 16,-3-3 0-16,3 0 2 16,0-3-3-16,0-1 1 0,-3-1-4 0,4-2-1 15,2-1-1-15,0-1-2 0,-2-3 2 0,5-1-2 0,-1-1 2 0,1 1 3 16,1-2 0-16,0 0 3 0,0 0 0 15,0 0 2-15,0 0 4 16,0 0-2-16,0 0 1 0,1 0-4 0,2-4-7 16,1 0 0-16,2-2-7 0,2 0 0 15,2-1-2-15,1 2-2 0,0-1 1 16,1 0 1-16,3 1 1 0,-3 2 0 16,3 0 0-16,-2 0 0 15,-1 2-3-15,-1 1 2 0,0 0-1 0,0 2 0 0,-1 3 2 16,-1-1-1-16,0 3 1 0,-2 0 1 0,-1 0-1 0,1 2 4 0,-4 0-1 0,3 0 1 15,-4 0 1-15,-1 0-3 16,-1 0 1-16,0 1-1 0,0-1 3 0,-3 0 2 0,-3-1 1 0,2 1 1 16,-2-1-3-16,0 1 3 0,1-2-1 15,-5 0-1-15,4-1 3 0,0 0-1 0,-2 0 1 0,-1-2-1 0,-1 1 1 16,2-1 0-16,-2 0 0 16,0 1 0-16,0-2-1 0,0 1-3 0,-3-1 1 15,3-1-2-15,-1 1 0 0,-2-1 3 0,2-1-1 16,-1 2 1-16,0-1-3 15,0 0-2-15,4-1 1 0,2-1-1 0,-1 1 3 0,4-1-1 0,1 0 0 0,-2 0 1 16,3 0-4-16,1 0 4 0,0 0-2 16,0 0-2-16,0 0-2 15,0 0-12-15,0 0-18 0,1 0-23 0,3 0-30 16,0 0-46-16,2 0-145 16,-2 0-757-1,0 0-645-15</inkml:trace>
  <inkml:trace contextRef="#ctx0" brushRef="#br0" timeOffset="791964.6639">10482 7304 0 0,'0'0'239'0,"0"0"349"16,0 0-145-16,0 0-59 0,0 0-24 0,0 0-39 16,0 0-52-16,0 0-50 0,0 0-47 0,0 0-42 15,0 0-29-15,28-51-24 0,-28 51-24 16,0 0-6-16,0 0-10 0,0 0-8 0,0 0-1 16,0 1-14-16,0 1-5 0,0 0-1 0,0 3 3 15,1 0 5-15,-2 4 3 0,0 0 2 0,-2 2-4 31,2 2 2-31,-2-1 0 0,2 4-2 0,-1 0 5 0,-1 2-6 0,-1 1-2 0,3 3-1 0,-1-2-10 16,-3 3 9-16,3 2 1 0,-1 0-2 16,-1 1 5-16,1 1-6 15,-1 2-3-15,0-2-1 0,0-1 1 0,-1-2-1 16,4 0-1-16,-2-2 0 0,1-2-2 0,0 0 0 16,0 0 1-16,-1-3 0 0,2-2 4 15,1 0-5-15,0-2 0 0,-1-2-2 16,1-1-6-16,1-2 7 0,-1 1 0 0,0-3 2 15,0-1 8-15,0-2-9 0,0 0-1 0,0-3-1 0,0 2-4 16,0-2 7-16,0 0 1 0,0 0 2 0,0 0 3 0,0 0-4 16,0 0-2-16,0 0-1 15,0 0-4-15,0 0-6 0,0 0-8 0,0-2-13 0,0 1-19 16,0-3-31-16,0 0-52 0,0-2-99 16,0-2-263-16,0 2-795 0,-1 0-318 0</inkml:trace>
  <inkml:trace contextRef="#ctx0" brushRef="#br0" timeOffset="792377.5968">10858 7263 2187 0,'0'0'271'16,"0"0"-32"-16,0 0-72 0,0 0-14 0,0 0-18 15,0 0-43-15,0 0-46 0,0 0-22 0,0 0-15 16,0 0-4-16,0 0 6 16,0 0-2-16,0 0 1 0,0 0 1 0,-52 80-3 0,51-61 1 15,2-1-1-15,-1 1 2 0,3 0-2 0,3 1 2 16,0 0-2-16,4 0-2 0,-1 2 2 0,1-2-3 16,1-1 2-16,0 0-1 0,1 1 0 0,0-1 0 15,-1-1 1-15,-1-2 0 0,0-1 0 0,-2-1-1 16,-2-2-2-16,-1 0 1 0,-2 2-5 15,-2-4 3-15,-1 1 3 0,0-1-1 16,0-1 1-16,0 0 0 0,-1 0 0 0,-5 0 2 0,2 0 1 16,-3-3 2-16,1 0 0 0,-4 0 1 0,0 0-1 15,0-1 1-15,-4 0 1 0,-1 0-4 16,-1 0 3-16,1-2-4 0,-4 1-3 0,2-2-1 16,-1-1-10-16,-1 0-6 0,2-1-15 15,-1 0-21-15,2 0-33 0,1-5-61 0,3-4-136 16,5 2-514-16,2 3-901 0</inkml:trace>
  <inkml:trace contextRef="#ctx0" brushRef="#br0" timeOffset="792744.0738">10878 7189 2257 0,'0'0'245'0,"0"0"-37"0,0 0-66 15,0 0-13-15,0 0 5 0,0 0-22 0,0 0-34 16,0 0-22-16,0 0-11 0,0 0-9 0,124-18-8 16,-106 17-3-16,-1-1-4 0,3 1-3 0,-3 1-2 15,2-1-3-15,0 0-5 0,3 1-2 16,-4 0-4-16,1 0 2 0,-3-1 2 0,2 0-1 16,-4-1 1-16,-1 1 0 0,-2 0-1 15,-1 1-3-15,0-1 2 0,-3 1-6 0,0-1-4 0,-2 0-6 16,-1-1-13-16,1 0-9 0,-2-1-23 15,0 0-34-15,2-2-64 0,0-1-143 0,0 3-518 16,-1-1-862-16</inkml:trace>
  <inkml:trace contextRef="#ctx0" brushRef="#br0" timeOffset="793676.2393">14562 8354 1355 0,'0'0'393'15,"0"0"-118"-15,0 0-33 0,0 0-8 0,0 0-15 16,0 0-43-16,0 0-50 0,0 0-27 0,0 0-21 16,0 0-14-16,0 0-11 0,0 0-10 15,-65-7-10-15,56 6-7 0,4 0-7 0,-2-1-4 0,-2 1-3 16,0 1-4-16,1-3-4 0,0 2-4 15,-3 0-5-15,-2 0-20 0,0 1-31 0,-1 0-61 16,-3 0-111-16,2 0-289 0,7 0-749 0</inkml:trace>
  <inkml:trace contextRef="#ctx0" brushRef="#br0" timeOffset="793863.427">13556 8217 1936 0,'0'0'284'0,"0"0"-89"0,0 0-38 16,-131-21 7-16,101 15 0 0,2 1-21 16,1 1-40-16,5-1-30 0,0 1-21 0,3 1-13 15,4-1-11-15,0 2-2 0,5 0-7 0,-3-1-8 16,3 2-6-16,0 0-3 0,-2 1-1 0,1 0-2 16,1 0 5-16,-1 0-14 0,1 0-20 15,0 0-27-15,0 2-47 0,0 1-56 0,0-2-107 0,-3 0-255 16,5-1-516-16,2 1-179 0</inkml:trace>
  <inkml:trace contextRef="#ctx0" brushRef="#br0" timeOffset="794113.632">12497 8074 2002 0,'0'0'222'0,"0"0"-33"0,0 0-42 0,-118-21-3 0,92 16 9 15,2 0-13-15,3 1-31 0,0 0-13 16,0 1-19-16,6 0-16 0,0 0-18 0,4-1-15 15,3 2-9-15,0 2-10 0,1-1-5 16,5 1-6-16,-1 0 1 0,1 0-1 0,-1 0-1 16,2 0-4-16,0 0-19 0,-2 0-26 0,1 1-30 15,-2 1-40-15,-1 0-40 0,-1-1-97 0,0 0-193 16,1 0-522-16,1-1-325 0</inkml:trace>
  <inkml:trace contextRef="#ctx0" brushRef="#br0" timeOffset="794353.6716">11688 7970 1910 0,'0'0'239'0,"0"0"-56"0,0 0-24 0,0 0-2 15,0 0 2-15,-132-25-11 0,116 20-34 0,-2 1-23 16,3 1-19-16,1-1-14 0,2 1-16 0,1-1-10 16,4 2-10-16,-1 1-9 0,2-1-6 0,0 2-3 15,1-2 0-15,0 1-2 0,1 0 3 16,3 1-5-16,-2 0-3 0,1 0-5 0,-1 0-27 15,1 0-34-15,0 1-59 0,-3 4-132 0,2-2-609 16,2 1-818-16</inkml:trace>
  <inkml:trace contextRef="#ctx0" brushRef="#br0" timeOffset="800516.7688">9467 7602 0 0,'0'0'0'0,"0"0"71"0,0 0 283 16,0 0 11-16,0 0-16 0,0 0-62 0,0 0-56 16,0 0-37-16,0 0-25 0,0 0-9 0,0 0-3 15,0 0-13-15,8-52-11 0,-8 52-14 16,0 0-21-16,0 0-17 0,0 0-16 0,-1 0-14 16,-1 0-8-16,-3 1-8 0,3 2-4 0,-4 2-3 15,0 4 0-15,-1 0 2 0,-4 2 1 0,3 2 1 16,0-3-1-16,0 3 1 0,-1-1-1 15,2-1-1-15,0 2 1 0,1-1-6 0,-2 1-1 16,5 0 0-16,-3 1-6 0,4-2 1 0,0 0-2 16,-1 1-4-16,1-1 0 0,1 1-3 0,1-1-2 15,0 1 0-15,0-1-1 16,1-1-1-16,1 0-2 0,2-2 0 0,-1 0 0 0,5 0 3 16,3-2 2-16,0 1 1 0,6-2 3 15,-3 1-1-15,6 1-1 0,-1-2-1 0,1 0-6 16,-1 0 3-16,-1-1-2 0,-3 0-2 0,2 0 5 15,-2 0-7-15,-1-1 0 0,-1 0 2 0,-3 2-5 16,1-2 3-16,-1 1 1 0,-2-1-4 16,-3 1 5-16,3 0-2 0,-2-1-1 0,-1 2 1 15,-1-1-2-15,1 3 0 0,-4-1 3 16,2 0-2-16,0-1-1 0,-3 2 3 0,0-1-4 16,0 2 2-16,0-2 8 0,0 1-6 0,-2 0 4 15,-2-2 2-15,1 2-8 0,-3-1 7 0,2 1 1 16,-4-1-1-16,-1 0 5 15,2 0-3-15,0 1-4 0,-3-1 3 0,-1-1-5 0,1 1 0 16,-3-1 3-16,1-2-3 16,0 1 0-16,0 2 1 0,0-1-1 0,-4-1-2 15,3 0 3-15,-3-1-2 0,4 1 2 0,-1-2 1 16,-1 1-6-16,0-2 4 0,4-1-3 0,0 0 1 0,1-1 9 16,3 0-8-16,0 0 1 0,-2 0-1 15,5 0-12-15,-4 0 2 0,4-2-4 0,-2-1-10 0,1-3-3 16,3 3-17-16,-1-1-26 0,-1 0-40 0,0-3-69 15,2-2-124-15,1 4-554 16,0 0-852 0</inkml:trace>
  <inkml:trace contextRef="#ctx0" brushRef="#br0" timeOffset="801168.3934">9587 7513 213 0,'0'0'731'0,"0"0"-413"15,0 0-30-15,0 0 10 0,0 0-11 0,0 0-51 16,0 0-64-16,0 0-44 0,0 0-39 15,0 0-9-15,0 0-6 0,0 0-4 0,0 0 5 16,0 0-13-16,-36-31-10 0,36 31-7 0,0 0-8 16,0 0-1-16,0 0-2 0,0 0-6 0,0 0-7 15,3-1-3-15,-1 1-8 0,3-3-2 16,2 1 2-16,1 0-4 0,2-2 0 0,2 1 0 16,1-1-4-16,1-1 4 0,0 3 2 15,-1-2 0-15,2 0 6 0,-3 1-5 0,2 1-1 0,0-1 0 16,-2-1-6-16,-1 3 3 0,-1-2 0 15,0 1-1-15,-2 0 1 0,0-1-1 0,-1 2-3 16,1-1 1-16,-1 1 2 0,-3-2-2 16,2 2 1-16,-3 0 1 0,2 0-6 0,-1 0 4 15,-2 0 0-15,-1-1-2 0,4 2 8 0,-4-1-5 0,1 1 1 16,-1 0 1-16,-1 0-8 16,0 0 6-16,1-1-1 0,-1 1 0 15,0 0 3-15,0 0-3 0,2 0-1 16,-2-1-1-16,0 1 0 0,2 0 0 0,-1-1 0 0,0 1 0 15,0-1 0-15,0 1 1 16,-1 0-1-16,1-2 0 0,-1 2 4 0,2 0-3 16,-2 0 0-16,0 0 2 15,1 0-4-15,-1-1 3 0,0 1-1 0,0 0 0 0,0 0 5 16,0 0-3-16,0 0 1 0,0 0 0 0,0 0-4 16,0 0 0-16,0 0 3 0,0-1-3 15,0 1-2-15,0 0 4 0,0 0-2 16,0 0 0-16,0-1 2 0,0 1-2 0,0 0-1 0,0 0 0 15,0 0-3-15,0 0 1 0,2-1-5 0,-2 1-5 16,0 0 3-16,0 0-8 0,0 0-3 16,0 0-1-16,0 0-13 0,0 0-4 0,1-1-12 0,0 1-22 0,2 0-35 15,0 0-57-15,1 0-105 0,-1 0-322 0,0 0-970 0</inkml:trace>
  <inkml:trace contextRef="#ctx0" brushRef="#br0" timeOffset="803884.4266">18412 3663 300 0,'0'0'536'15,"0"0"-121"-15,0 0-56 0,0 0-14 16,0 0-48-16,0 0-52 0,0 0-54 0,0 0-38 0,0 0-35 16,0 0-29-16,0 0-20 0,0 0-24 15,-9-36-17-15,9 36-10 0,0 0-7 0,0 0-4 16,-1 0-4-16,1 0-4 0,0 0-6 0,-2 0-2 16,0 0 3-16,0 1 2 0,-2 3 4 0,0 0 2 15,0-1 0-15,0 2-2 0,-1 0-4 16,-1-1 4-16,-2 1-6 0,2-1-21 0,-2 2-32 15,-2-1-73-15,0 1-138 0,2-1-306 0,-4-2-541 16,8-1 102-16</inkml:trace>
  <inkml:trace contextRef="#ctx0" brushRef="#br0" timeOffset="804310.4563">17904 3689 168 0,'0'0'457'15,"0"0"-80"-15,0 0-49 16,0 0-34-16,0 0-74 0,0 0-54 0,-117 6-40 0,102-5-25 16,2-1-23-16,2 2-23 0,1 0-23 0,0 1-15 15,2-1-12-15,2 2-8 0,-1 0 1 16,1 1 2-16,1 0-4 0,-4 1-21 0,3 0-76 16,0 1-144-16,-1-3-360 0,4 0-599 0</inkml:trace>
  <inkml:trace contextRef="#ctx0" brushRef="#br0" timeOffset="804367.6278">17178 3779 788 0,'0'0'392'0,"0"0"-88"16,0 0-77-16,0 0-8 0,0 0-16 0,0 0-45 15,-123-10-48-15,106 10-36 0,6 0-23 0,0 0-17 16,-1-1-16-16,2 1-7 0,-1 1-7 0,2 2-2 15,0-1-2-15,0 1 0 0,-2 2-2 0,2-2-14 16,0 2-46-16,-3 0-98 0,2-1-212 16,0 0-433-16,3-3-211 0</inkml:trace>
  <inkml:trace contextRef="#ctx0" brushRef="#br0" timeOffset="804755.4906">16296 3823 1954 0,'0'0'232'0,"0"0"-146"0,0 0-55 16,0 0-12-16,0 0 3 0,-123-17 8 0,101 15 5 16,2-1 3-16,-1 2 0 0,0 0-4 0,3 1-10 15,-1 0-9-15,6-1-8 0,-4 1-7 16,5 3-2-16,-1 2-17 0,2 0-46 16,-3 2-102-16,2 0-172 0,-1 0-183 0,2-2-401 0,4-1 395 0</inkml:trace>
  <inkml:trace contextRef="#ctx0" brushRef="#br0" timeOffset="804818.4002">15307 3841 2009 0,'0'0'328'0,"0"0"-282"16,0 0-30-16,0 0-11 0,0 0 0 0,-119-20 1 15,101 20-2-15,1-1-2 0,-2 0 0 0,0 1-2 16,1 0-2-16,5 0-4 0,0 0-4 15,0 4-7-15,2 0-40 0,1 1-110 0,1 2-204 16,4-2-478-16,-1-1-95 0</inkml:trace>
  <inkml:trace contextRef="#ctx0" brushRef="#br0" timeOffset="804880.056">14269 3869 2295 0,'0'0'1'0,"0"0"-27"0,0 0-11 16,0 0-4-16,0 0 6 0,0 0 14 0,-135-1 12 15,118-1 10-15,-1 0 2 0,0 1 1 16,5 0-4-16,-1 1-5 0,2 0-9 0,2 0-32 16,-2 2-91-16,2 1-128 0,0 1-233 0,1-1-298 15,5 0 422-15</inkml:trace>
  <inkml:trace contextRef="#ctx0" brushRef="#br0" timeOffset="805227.9089">13459 3812 1817 0,'0'0'37'15,"0"0"-42"-15,0 0-28 0,0 0-18 0,0 0-14 16,0 0 6-16,-122-17 16 0,97 14 24 15,1 0 23-15,3 1 11 0,-1 0 2 0,2-1-1 0,1 3-5 16,3-1-9-16,1 1-3 0,-2 0 0 16,4 0-6-16,-3 0-27 0,2 0-84 0,1 0-161 15,-2 1-297-15,7 1-52 0,1-1 628 0</inkml:trace>
  <inkml:trace contextRef="#ctx0" brushRef="#br0" timeOffset="805336.1589">12562 3745 2318 0,'0'0'13'0,"0"0"-27"16,0 0-2-16,0 0 4 0,0 0 2 16,0 0-8-16,0 0-6 0,-138 23-2 0,115-19 8 15,0-3 13-15,0 0 6 0,6 0 3 0,0-1-3 16,-2 0 1-16,8 0-2 0,-2 1-8 0,1 2-68 15,0-2-139-15,1 3-263 0,1-1-341 16,5-1 219-16</inkml:trace>
  <inkml:trace contextRef="#ctx0" brushRef="#br0" timeOffset="805683.0888">11966 3795 578 0,'0'0'480'0,"0"0"-278"0,0 0-166 15,0 0-30-15,0 0-6 0,0 0-2 0,0 0 1 16,0 0 7-16,0 0 27 0,0 0 51 0,0 0 37 16,0 0 15-16,0 0-18 0,-70-8-50 0,66 8-41 15,-1 0-23-15,1 0-9 0,-4 0-2 16,0 0 3-16,1 1 8 0,-2 1-2 0,0 0 1 0,-1-1 1 16,2 1-7-16,-2-1 6 0,0 2-3 15,2-1 0-15,2 1 4 0,-2 0-4 0,-1 0 2 16,2-2 2-16,1 1-3 0,0-1 2 15,2 1-3-15,-2 0-4 0,5-1-8 0,-2 1-17 16,1 0-37-16,-1 0-62 0,2 0-89 0,0 1-71 16,1-1-303-16,0 0 19 0,0 0 572 0</inkml:trace>
  <inkml:trace contextRef="#ctx0" brushRef="#br0" timeOffset="806289.3157">12120 3482 0 0,'0'0'0'0,"0"0"0"0,0 0 116 0,0 0 58 16,0 0 44-16,0 0 37 0,0 0 2 0,0 0-33 0,0 0-56 15,0 0-75-15,0 0-62 0,0 0-30 16,0 0-9-16,0 0 18 0,-35 2 19 0,28 3 8 16,-1 2 12-16,1 2-7 0,-4-1-2 0,3 1-15 15,-1 1-4-15,-2 1 7 0,1 1 3 0,-2 1 8 16,-3 3-4-16,1-4-7 0,-2 4-5 16,3-3-5-16,-1 0-3 0,0-1-4 0,4-1-2 15,-1-1 2-15,1 1 1 0,0-1 4 16,0-2 1-16,2 1 0 0,2-2-2 15,0-2-8-15,0 1-12 16,2-2-26-16,1 2-52 0,1-1-80 0,-1-3-114 16,2 3-212-16,0-2-253 15,1 0 418-15</inkml:trace>
  <inkml:trace contextRef="#ctx0" brushRef="#br0" timeOffset="806802.1206">11683 3884 0 0,'0'0'0'15,"0"0"0"-15,0 0 0 0,0 0 0 0,0 0 0 0,0 0 0 16,0 0 106-16,0 0-28 0,0 0 59 0,0 0 44 15,0 0 20-15,0 0 7 16,0 0-82-16,0 0-50 0,29 21-22 0,-21-15-13 0,-2 2-6 16,1-1-9-16,0 1-4 0,0 0-3 0,0 0 1 15,2 0-1-15,-2 1 7 0,1 1 7 16,0-1 3-16,1 1 6 0,0-1 0 0,1 0-3 16,0 0-4-16,0-2 3 0,1 0 5 0,-1-2 6 15,0 1 4-15,0 0-4 0,0 0-5 16,0-2-7-16,-1 3-5 0,-1-3-5 0,-2 0-9 15,2-1-2-15,-3 0-1 0,0-1-1 0,0-1 2 16,0 0 0-16,-3 1 1 0,1-1-2 0,-1 0 0 16,1 0-1-16,-3-1 0 15,0 0 3-15,1 0 2 0,-1 0 6 0,0 0 3 0,0 0 3 0,0 0-3 16,0 0-3-16,0 0-4 16,0 0-2-16,0 0 0 15,0 1-2 1,0-1 0-16,0 0 0 0,0 0 1 15,0 0 0-15,0 0-1 0,0 0-6 0,0 0-4 16,0 0-4-16,0 0-4 0,0 0-4 0,0 0-12 0,0 0-38 16,0 1-12-16,0 2-86 0,4 1-190 15,1 0-504-15,-4-2-166 0</inkml:trace>
  <inkml:trace contextRef="#ctx0" brushRef="#br0" timeOffset="820373.5958">10653 3367 792 0,'0'0'347'0,"0"0"-152"0,0 0-36 0,0 0 74 16,0 0 44-16,0 0-46 0,0 0-56 0,0 0-48 15,0 0-44-15,0 0 1 0,0 0-3 16,0 0-5-16,-35-7 0 0,35 4-12 0,0 1-8 15,0 1-7-15,0-3-13 0,0 2-1 0,2-1-7 16,1-2-7-16,0 0-3 0,3-2-7 16,3 0-1-16,1 0-1 0,2-2-2 0,3-1 3 0,2 0 1 15,1 0 0-15,0 1 0 0,-1 3 1 16,0-1 0-16,-3 2 0 0,0 2 4 16,0-1-3-16,-2 3-4 0,0 1 0 0,-2 0-8 15,-1 0 1-15,1 5-1 0,0 1 1 0,-2 3 5 16,3 1-4-16,-4 1 1 0,-3 4 1 0,0 3 2 15,-3 0 2-15,-1 3 3 16,-1 1 1-16,-6-1 0 0,-1 0 0 16,-3 0-3-16,1-3 0 0,0-1 1 0,1-2-2 0,-2-2-2 0,1 0-1 15,2-2-8-15,1-2 8 0,0 0-1 16,0-3 1-16,1-1 4 0,2-2-8 0,1 0 0 16,2-2 0-16,1-1-3 0,0 1 3 0,0-1 1 15,0 0 0-15,0 0 4 0,1 0-3 16,1 0-4-16,5 0 0 15,-2-2 2-15,4-2 0 0,3-1 1 0,5 0 0 0,3 1-4 16,2-2 3-16,2 1-2 0,-3 2 1 16,-3 0 2-16,1 2-3 0,-1 0 0 0,0 1 0 15,-2 0-7-15,-1 2 7 0,-1 4 0 16,0 1 0-16,-3 1 3 0,0 1-3 0,-3 2-2 0,-2 0 1 0,0 3 2 0,-4 2-1 16,-2 0 1-16,0 2 1 0,-2-1 1 0,-6 1 0 15,-2 2 3-15,-3 1 1 16,-2-2 5-16,-1 0-1 0,-2-1 0 15,-3-2-1-15,-1-1-1 0,-2 0 2 0,0-2 2 16,0-3-1-16,-2 0 0 0,3-3-1 0,2-2-2 0,1 2 0 16,2-4-1-16,2 0-2 0,3-3 2 0,1 0 0 15,2 0 2-15,1 0-1 16,1-2-2-16,2-2 2 0,-1 0-4 0,1 0 1 0,1-1-2 16,-1 0-4-16,2 0-1 0,1 0-4 0,-1 0-3 15,2-1-6-15,0 1-5 0,0-1-14 16,0-1-18-16,2 0-25 0,0 0-39 0,0-1-58 15,5 0-117-15,-1 0-324 0,0 4-751 0</inkml:trace>
  <inkml:trace contextRef="#ctx0" brushRef="#br0" timeOffset="821212.1968">11307 3213 1342 0,'0'0'373'0,"0"0"-109"16,0 0-19-16,0 0-22 0,0 0-19 16,0 0-50-16,0 0-52 0,0 0-31 0,0 0-15 15,0 0-7-15,0 0 0 0,0 0 2 16,0 0-6-16,0 0-4 0,0-13-5 0,0 13-1 15,0 0 0-15,0 0 4 0,0 0-5 0,0 0-5 16,0 0-3-16,-1 0-8 0,1 1 1 0,-2 0-2 16,0-2-4-16,-1 2-2 0,0 1-5 0,0 0-4 15,1 1 0-15,-3 0-1 0,2 1 0 16,0-1-1-16,-1 1 1 0,2-1 0 0,-1 2 0 16,-1 1 0-16,0 1 1 0,1 0 1 0,-2 2-1 15,0 0 0-15,0 0-1 0,0 1 0 0,0 1 1 16,1-1 2-16,-2 0 0 0,2 1 1 0,0 0-2 15,0-1-1-15,3 2 0 0,0-1-2 16,0 0 1-16,2-1 3 0,-1 0-2 0,0-2 1 16,0 1-1-16,2 0-2 0,0 0 2 15,0 0 0-15,2 2 0 0,0-3 0 0,2 0-1 0,-2 0-2 16,1 0 2-16,0-1 0 0,-3-1 2 0,3 0 0 16,0-1 0-16,-1 1-3 15,1 0 2-15,-1 0-1 0,0-2 0 0,2 1 3 0,0-2-1 16,2 0 0-16,-1-1 3 0,-1 2-4 0,3-3 0 15,-1 0 4-15,1 1-2 0,0-2 3 16,4 0-1-16,-1 0-1 0,-1-2 3 0,1-1-1 16,1-1 0-16,2-1 3 0,-4 1-5 0,0-3 1 15,4 0-2-15,-5-1 1 0,1 2-1 16,-2-1 3-16,0-1-1 0,-2 1-1 0,2 0 2 16,-2-2-2-16,0 1 2 0,-2 0-2 0,2-2-1 15,-2 2 4-15,1-1-4 0,-2 0 1 16,1 0 1-16,-1 0-3 0,1 0 2 0,-2 1 1 15,0 0 0-15,-2-1 0 0,2 0-3 0,-2 0 1 16,0 1-1-16,0-2 1 0,-1 1 0 16,-1 0 2-16,1 0-1 0,0 1-3 0,-1 0 2 0,-2-2-2 15,1 2-2-15,-1 0 2 0,1 1-1 16,-3-1 0-16,2 2 2 0,-1 0-3 0,-2 1 2 16,1-2-2-16,2 3-1 15,-2-2 2-15,-1 1-1 0,2 0 0 0,-2 2 1 16,-1 0-2-16,2 0 1 0,-3-1 2 0,-1 1-2 0,0 0-2 15,-1 0-2-15,0 2-1 0,-1-2 1 0,-1 2 0 16,0-1 1-16,-3 1 1 0,2 1 0 16,-1 0-2-16,-1 0 0 15,1 1 0-15,0 2 0 0,0 0 3 0,-1-1 1 16,4-1-1-16,1 0 1 0,1 2-1 0,1-2-1 0,4 1-4 16,0 0-10-16,-2 2-17 0,-1-1-21 0,1 3-32 15,1-1-42-15,-1 4-80 0,3-4-327 0,1 1-954 0</inkml:trace>
  <inkml:trace contextRef="#ctx0" brushRef="#br0" timeOffset="822529.851">9537 3419 0 0,'0'0'599'0,"0"0"-215"0,0 0-31 0,0 0-25 16,0 0-18-16,0 0-36 0,0 0-62 0,0 0-47 15,0 0-52-15,0 0-45 0,0 0-26 16,0 0-24-16,0 0-5 0,-4-19-5 0,4 20-7 15,0 0-3-15,0 3 1 0,0 1 5 0,0 3 9 16,0 1 8-16,-3 4 8 0,3 3 4 0,-2 2 2 16,1 0 4-16,1 2-5 0,-1 1-1 0,1 1-4 15,0 3-1-15,-2 1-3 16,1 3-2-16,-2 2-2 0,0 2-2 0,1 1 0 0,1-1-4 16,-3 1-3-16,2 0-1 0,1-3-1 15,1-1 0-15,0-2-1 0,0-3-2 0,0-2 0 16,0-1 2-16,0-2 1 0,0 0 0 15,0-4 0-15,0-2-1 0,3 0-1 0,0-3-2 16,-2 2 0-16,1-4-3 0,-1-2 1 16,0-1-1-16,1-1 1 0,0-2 0 0,-2-1 1 15,0-1-1-15,1-1 1 0,-1 2 1 0,0-2 3 0,0 0 5 16,0 0 4-16,0 0-1 0,0 0 3 16,0 0 0-16,0 0-3 0,0 0 0 0,0 0-5 15,0 0-4-15,0 0-4 0,0 0-6 0,0 0-7 16,0-2-6-16,0 2-11 15,0-1-15-15,0 1-22 0,0-3-59 16,0-1-75-16,0 1-152 16,-1-1-373-16,1 2-779 0</inkml:trace>
  <inkml:trace contextRef="#ctx0" brushRef="#br0" timeOffset="823112.7727">9929 3401 1241 0,'0'0'273'16,"0"0"-31"-16,0 0-34 0,0 0 10 15,0 0-14-15,0 0-52 0,0 0-48 0,0 0-37 0,0 0-24 16,0 0-17-16,0 0-6 0,0 0 1 0,0 0 0 15,0 0 2-15,-64 16-1 0,59-5-3 16,0 0 2-16,1 0 1 0,-1 2 0 0,1-1 1 16,3 1 0-16,-2 0-2 0,2 2-1 0,1-3-4 15,0 1 1-15,0-1-3 0,0-1 0 16,0 2 2-16,1-2-6 0,3 0-1 0,0-1-3 16,2 0-2-16,0-1 6 0,1 2 2 15,2-2 1-15,0-2 1 0,1-1-3 0,4 0-1 0,0 0 1 16,0 0 4-16,2-1-6 0,0 0-1 15,0 1-1-15,1-1-5 0,-3 2 2 0,1 0 1 16,-1-2-3-16,-1 1 6 0,-4 0-6 0,0 0-2 16,-2-1-1-16,-3 1-7 0,4-2 7 0,-5 2 1 15,-2 0 0-15,2-1 5 0,-1 1-4 16,-2 0 1-16,0 0 2 16,0-1 1-16,0 1-1 0,0 0 1 0,-2 1 1 0,-1-1-4 0,2 0 4 15,-2-2 5-15,-1 1 2 16,0-1 7-16,0 1-3 0,-2-1-4 0,-3 1 1 15,2 0-6-15,-4 1 3 16,1-1 0-16,-3 1-2 0,-2-1 7 0,0 0-7 0,0 1-3 16,-1-1 1-16,1 0-4 0,-1-2 4 0,2 0-4 0,1-2 0 15,-1 0-5-15,4-1 2 0,0-1-4 0,-1 1-6 16,2 0-5-16,0 0-13 0,1-1-11 16,2-2-17-16,-1 0-27 0,3-2-35 0,-1 1-76 15,3-1-191-15,-1 0-597 0,2 1-618 0</inkml:trace>
  <inkml:trace contextRef="#ctx0" brushRef="#br0" timeOffset="823632.4824">9967 3386 125 0,'0'0'392'0,"0"0"-43"16,0 0-27-16,0 0-8 0,0 0-51 16,0 0-61-16,0 0-40 0,0 0-36 0,0 0-27 15,0 0-21-15,0 0-18 0,0 0-9 0,0 0-2 16,-14-5 0-16,14 5 5 0,0 0 5 0,1 0 0 15,1 0 0-15,-2 0-8 16,1-1-7-16,1 1-11 0,-1 0-11 0,0 0-7 0,0-2-5 16,1 2-2-16,4-3-3 0,-2 1-2 15,5-2-2-15,1-2-1 0,1 2 2 0,2-4-1 16,2 3 1-16,-2-2-1 0,5 0-4 0,-5 1 3 16,4 1 1-16,-4 2 0 0,1-1 7 0,0-1-7 15,-2 2-1-15,-1 0 0 0,-2 0-6 0,-1 2 6 16,-2-2 0-16,-1 2 2 15,-3 1 2-15,-2-1-2 0,1 1 2 0,-1 0 5 0,0 0 2 16,0 0 8-16,0 0 4 0,0 0-1 0,0 0-3 16,0 0 0-16,0 0-4 0,-1 0 2 15,1 0 0-15,0 0-6 0,0 0-3 0,0 0-3 16,0 0-4-16,0 0 1 0,0 0 0 0,0 0-1 16,0 0 4-16,0 0-5 15,0 0-4-15,0 0-2 0,0 0-6 16,0 0-4-16,0 0-15 0,0 0-27 0,0 0-21 15,0 2-20-15,0 2-59 0,0 2-163 0,0-3-593 0,0 1-678 0</inkml:trace>
  <inkml:trace contextRef="#ctx0" brushRef="#br0" timeOffset="833893.3616">9867 11205 419 0,'0'0'556'16,"0"0"-180"-16,0 0-40 0,0 0-26 0,0 0-22 0,0 0-67 0,0 0-63 0,0 0-50 16,0 0-25-16,0 0-4 0,0 0-4 15,0 0 9-15,36-3-1 0,-36 11-4 0,-3 3-3 16,-2 1-9-16,0 3-5 0,-2 1-10 0,-2 0-11 16,0 0-5-16,-3 2-5 0,0-2-2 15,-2 2-6-15,-2-2 0 0,-3 0-4 0,1 0-2 16,1-3 4-16,-2 0-4 0,1 0 0 0,-2-4-1 15,2 2-6-15,-2-2 3 16,0-2-1-16,0-2 0 16,2 0 3-16,-1-1-4 15,1-2 1-15,-1 1-3 0,4-3-1 16,-2 0-2-16,0 0 0 0,2-1 1 0,0-4-1 0,2-1 1 0,3 0 0 0,-1-2 0 0,5 0-2 0,1-4 0 16,2 3-3-16,-2-3 0 0,4-1-3 0,1-1 0 0,0-1-1 15,2 1-2-15,6-3 2 0,2 2-1 16,6 1 1-16,-1-3 0 15,5 2-4-15,4-1 1 16,3 0-1-16,2 2 3 0,2 1 4 0,0 2 0 0,0 2 0 16,1 2-1-16,3 1 0 0,-5 3 0 0,1 2 1 0,-3 1 1 0,-1 0-2 15,-1 3-1-15,-2 3 1 0,-2 2-3 0,-1 2 3 16,0 1 1-16,-4 5-1 0,0 1 2 0,-4 2-4 0,-2 2 2 16,0 1-1-16,-5 0 1 15,-3 1 4-15,-2 2-1 16,-1 2 1-16,0 0-2 0,-4 2-1 0,-6 0 2 0,-3 0-2 0,-2-1 5 15,-4 1-1-15,-1 0-1 0,0-1 0 0,-2-1-2 0,-2 0-1 16,-2 0 2 0,1 0 0-16,-1-1 2 0,-3-2-1 15,-1-1-4-15,4-3 1 0,-2 0-1 16,2-4 3-16,2-3 0 16,6-2 1-16,3-2-2 0,4-4-4 0,2-1 5 15,0-1-1-15,1-3 3 0,4 0 6 0,-2 0-7 0,2-5 0 0,-3 0-4 0,4-2-8 0,0 1 8 16,2-4-1-16,-1 1 1 0,2-3 5 0,0 0-11 15,7 2 2-15,2-3-3 16,1 2 1-16,2-1 2 0,4 2 1 16,0-1 2-16,4 3-2 0,1 1 1 0,-1 2 1 15,2 0 1-15,1 3 7 0,-1 2-5 0,0 0 0 0,1 2-2 0,-2 5-9 16,-1 1 10-16,3 1-1 16,-4 4 3-16,3 0 7 0,-2 2-8 0,1-1-1 0,-1 4 0 0,0-2-7 15,1-1 8-15,-1 1 1 16,1-1 2-1,-1-1 0-15,0-2-4 0,0 1-1 0,-3-3 0 0,3 0 5 16,-1-1-3-16,0-1 1 0,-2-2-1 0,-1 0-6 0,1-2 6 0,-4-1-1 16,-1-2 1-16,1-1 10 0,-2 0-9 15,-1 0 1-15,-2-2-2 0,0 0-10 0,-1-3 13 0,-4 0 0 0,1-1 1 16,0 0 5-16,-2-2-11 0,-1 0-2 0,1 0-7 16,-1-1-10-16,-1-2-8 15,0 2-19-15,0-1-27 0,-4-2-49 16,-2 0-88-16,2 2-281 0,1 4-930 15</inkml:trace>
  <inkml:trace contextRef="#ctx0" brushRef="#br0" timeOffset="834840.138">9797 11194 1156 0,'0'0'304'0,"0"0"-95"0,0 0-26 0,0 0 17 0,0 0 13 16,0 0-19-16,0 0-43 0,0 0-31 15,0 0-15-15,0 0-11 0,0 0-9 0,0 0-6 16,0 0-7-16,-40 70-9 0,26-60-9 16,2 2-10-16,0-2-8 0,-2-2-5 0,-1 0-2 0,1-1-2 15,-2-1 1-15,4-5 5 0,-1 3-10 16,-1-1-1-16,1-1-5 0,0-2-6 0,-1 0 5 16,2 0-2-16,0 0 1 0,2-5 0 15,0 1-7-15,1 0-1 0,4-2-1 0,-1 0 1 16,3 0 1-16,1-1-1 0,-2-1-4 0,3 0-5 15,1-2 1-15,1 0-3 0,6-1 0 0,0 0 4 16,4 0-3-16,-1 1 1 0,2 0 1 16,2 1-6-16,2 1 8 0,1-1 1 0,3 1 0 15,2 0 6-15,1 2-8 0,3 1 0 16,1 1 0-16,4 2-1 0,-1 1 4 0,1 1 2 0,-1 1 1 16,1 4-5-16,-2 1 1 0,0 3-2 0,-3 3 1 15,1 1 8-15,1 1-7 16,-5 1 3-16,-2 4-3 0,-2 3-6 15,-2 2 8-15,-3 0-1 0,-4 1 3 0,0 2 5 16,-2-2-7-16,-6 2 1 0,-1 1-1 0,-1 0-3 0,-1 1 6 16,-6 0 2-16,-6 0 1 0,1-2 1 15,-7 1-4-15,3-1 0 0,-5-3 1 0,-1-3 3 16,0 0-3-16,-4-2-1 16,1-1-2-16,1-2-4 0,-2-2 4 0,3-2-2 0,2-1 3 15,3-3 5-15,-1-2-7 0,3-3 3 0,1-1-3 0,4-2-3 16,-1 0 5-16,2 0-1 0,1-4-2 15,-1-2 2-15,2-2-3 16,3 1-2-16,-2-1 0 0,1 1 1 0,2-1-1 16,3 0 2-16,-1 0-2 0,2 0-6 0,0 1 3 0,0 2-3 0,3-2-2 0,7-1 6 15,-1 3-3-15,3-1 3 0,5 1-1 16,0 1-1-16,3 1 5 0,3 3-1 16,-1 0 2-16,2 0 1 0,4 5-2 0,-2 2-1 15,1 4-1-15,2 0 3 0,-1 2 1 0,-3-2 1 0,2 2 1 16,-4-2-3-16,3 2 2 0,-4 1-5 15,0-2 3-15,-1-1 3 0,2 3-3 16,-2-5 5-16,-1 2-4 0,-3-2-5 0,1 1 7 16,-1-1-4-16,-2-3 4 0,-3 0 5 15,1 0-8-15,1-1 3 0,-5-1-3 0,-2 0-2 0,0-1 4 16,1 0-2-16,-5-2 2 0,3 2 1 16,-2-2-1-16,-1 1 0 0,1-1 0 0,-3 0 0 15,0-1-1-15,1 0 1 0,-1 0 0 16,-1 0-3-16,2 0 6 15,0 0-3-15,-2 0 4 0,1 0 4 0,0 0-5 0,0-1 2 16,0-2-2-16,-1 2-3 16,0-2 4-16,0 0-2 0,2 1 3 15,-2 0-2-15,0-2-3 0,0 3 0 0,0-3-3 16,0 1 0-16,0 1 0 0,0-2-3 0,0 1 1 0,-2 1-6 0,2-1-2 16,0 1-13-16,0-1-11 0,0 1-24 0,0-1-47 15,0 0-98-15,-1 2-346 0,1-2-1235 0</inkml:trace>
  <inkml:trace contextRef="#ctx0" brushRef="#br0" timeOffset="849279.415">1579 1814 0 0,'0'0'0'16,"0"0"331"-16,0 0-3 0,0 0 12 0,0 0-6 0,0 0-30 15,0 0-54-15,0 0-39 0,0 0-49 16,0 0-49-16,0 0-33 0,0 0-31 0,-9-18-15 0,9 18-6 16,0 2-2-16,1 2 18 15,4 1 8-15,0 3 11 0,4 2 6 0,0 0-6 0,2 3 3 16,2 2 0-16,3 3-6 0,2-1-5 0,-2 4-10 16,6-2-10-16,1 3-6 0,2-1 0 15,2 3-3-15,-2-1-5 0,4 1-2 0,0 0-6 16,-4 1-1-16,1-1 0 0,-1-1-3 0,-2 0 1 15,1 0-2-15,-2-4-3 0,3-1 1 0,-4-1-1 16,0 0 1-16,-2-2-1 0,-2-2 1 16,0 0-1-16,0-1-3 0,-3-2 3 15,-4 0 0-15,1-2-1 0,-1 1 2 0,-2-4-3 0,-3 0-3 16,0-1 3-16,0-3-1 0,-1 1 2 0,-2-2 1 16,-1 0 1-16,0 1 0 0,2-1-3 15,-3 0 1-15,0 0-4 0,0 0-1 16,0 0-3-16,0 0-10 0,-1-2-15 15,1-5-26-15,0-1-34 0,0-4-57 16,0-4-101-16,0 5-317 0,0 1-783 16</inkml:trace>
  <inkml:trace contextRef="#ctx0" brushRef="#br0" timeOffset="849599.11">2198 1620 2227 0,'0'0'173'0,"0"0"10"16,0 0-25-16,0 0-14 0,0 0-21 0,0 0-32 15,0 0-21-15,0 0-23 0,0 0-12 0,0 0-7 16,0 0-7-16,0 0 3 0,-121 107-3 0,107-79 2 16,-3 4-1-16,-1 3-2 0,-2 5-1 15,2 3-2-15,-3 1-2 0,-2 3-1 0,3-1 0 16,-1 0-3-16,0-2-4 0,1 0-3 0,-1-1-4 15,-1 0 3-15,0-1 1 0,2 0 0 0,0 0 5 16,-1-3-6-16,2 0 0 0,1-6-1 16,4-2-2-16,-2-5 3 0,5-4 1 0,1-1-1 15,0-4 0-15,2-2-5 0,3-2-6 16,-2-2-5-16,-2 0-13 0,4-3-22 0,-1-1-30 16,2-1-47-16,-2-4-66 0,1 0-143 0,-1-2-437 15,4 0-860-15</inkml:trace>
  <inkml:trace contextRef="#ctx0" brushRef="#br0" timeOffset="849955.359">1336 2203 1561 0,'0'0'296'0,"0"0"-40"15,0 0-16-15,0 0-27 0,0 0-32 0,0 0-53 16,0 0-42-16,0 0-25 0,0 0-18 0,0 0 1 15,0 0 6-15,0 0-7 0,0 0 1 0,138-57-1 16,-94 53-11-16,5 3 4 0,-5 2-6 16,6-1-10-16,1 0 2 0,-1 3-3 0,1 2-3 15,0 1 5-15,-2-2-8 0,-2 1-3 0,-1-1-2 16,1-2-7-16,-4 0 7 0,-2-1 0 16,0-1 1-16,-5 0 1 0,0-3-2 0,-2-4 1 15,0 0-2-15,-2-1 4 0,-2 1-3 0,-1 0-2 16,-5-1 1-16,0 1-8 0,-7 0 6 15,2 1 3-15,-5 0-1 0,-2 0 3 0,-3 1 0 16,-3 0-2-16,2 2 1 0,-5 1-2 0,-2 0 1 0,-1 2 4 16,0 0-1-16,0 0 4 15,0 0-6-15,0 0-3 0,0 0-3 0,0 0 1 0,0 0-4 16,0 0 0-16,-1 0-7 0,1 0-14 16,-1 0-10-16,0 0-25 0,1 2-43 0,-3 0-58 15,1 1-222-15,1-1-914 0</inkml:trace>
  <inkml:trace contextRef="#ctx0" brushRef="#br0" timeOffset="857133.4242">7911 4255 55 0,'0'0'655'0,"0"0"-198"0,0 0-104 0,0 0-5 15,0 0-46-15,0 0-66 0,0 0-65 0,0 0-56 16,0 0-36-16,0 0-20 0,0 0-15 0,0 0-7 16,-2-1-1-16,0 4 4 0,-4 2 10 0,1 1 1 15,-1 1 0-15,-2 2-6 0,3-3-6 0,-2 2-2 16,-2 1-2-16,4-2-1 16,-3 3 1-16,0 0 0 0,-2 0-2 0,1-1-1 0,0 0-5 15,-1 0-1-15,0 2-1 0,-2-1-4 0,1 2-3 0,-2-2-1 16,-3 3-6-16,4-2-4 15,2 1-3 1,-2-2 0-16,1-1-2 16,-1 2 3-16,-1-2 3 0,3 0-4 15,-2 2-3-15,2-3 1 16,0-1-3-16,0 0 4 0,1 0 1 0,2 0 2 16,-1 0 3-16,-1-3-1 0,1-1 1 0,0-1-2 0,3 1-1 0,-4 0-1 0,5 1-1 0,-3-1-2 0,-1 0-8 15,3 1-5-15,-4-1-12 0,0 0-18 0,0 2-23 0,-3 1-31 16,1 1-46-16,-4 1-85 15,3 0-223-15,3 0-611 16,4-5-532-16</inkml:trace>
  <inkml:trace contextRef="#ctx0" brushRef="#br0" timeOffset="857528.7442">7106 4802 380 0,'0'0'622'0,"0"0"-141"15,0 0-53-15,0 0-84 0,0 0-91 0,0 0-72 0,0 0-54 16,0 0-31-16,-125 52-24 0,113-45-15 15,4-1-15-15,0 1-11 0,-2 0-5 0,1 0-8 16,1-1-5-16,2 2-4 0,1-1-5 0,-3 1-3 16,4 0 2-16,-2-1 1 0,2 2 2 0,-3 0 2 15,0 0-6-15,1 0-9 0,-2 0-16 16,-1 0-23-16,0 2-17 0,-2-4-41 16,1 3-65-16,-1-1-132 0,4-3-302 0,2-1-570 0</inkml:trace>
  <inkml:trace contextRef="#ctx0" brushRef="#br0" timeOffset="857616.9782">6370 5273 768 0,'0'0'512'0,"0"0"-119"0,0 0-24 16,0 0-62-16,0 0-78 0,0 0-73 0,0 0-63 15,0 0-32-15,0 0-17 0,0 0-9 0,0 0-7 16,0 0-6-16,0 0-4 0,0 0-4 0,-123 88-5 15,119-79-4-15,-5-2 1 0,4 1-4 16,-2 2 5-16,-1-1 0 0,-2 0-1 16,2 1-4-16,-1-1-24 0,-1 3-32 0,-2-1-60 0,1 2-104 15,-2 0-164-15,-2-1-311 0,5-2-292 16,4-4 360-16</inkml:trace>
  <inkml:trace contextRef="#ctx0" brushRef="#br0" timeOffset="858055.5842">5809 5667 0 0,'0'0'117'0,"0"0"396"0,0 0-11 0,0 0-51 16,0 0-89-16,0 0-102 0,0 0-84 0,-121 58-62 16,109-51-36-16,2 0-19 0,0 0-14 15,-1 1-3-15,1 0-6 0,0 0-9 0,-1-1-3 16,2 1-3-16,3 1-5 0,-2-1-4 0,1 0-4 16,2 0-2-16,-2-1 0 0,0 2-1 0,2-3 2 15,-2 0 0-15,2 1 1 0,-1 0 2 0,-1 0 1 16,1 1 0-16,-2-1-2 0,0 2-5 0,0-1-9 15,-3-2-6-15,2 3-8 0,-1-1-6 0,-2-1 0 16,1 2 0-16,1-3 8 16,-5 0 5-16,2 3 7 0,0-2 2 0,-1-1 2 15,-2 1 0-15,2 0 0 0,-2 0 1 0,4 0 0 0,-2 0 2 16,1 0 8-16,2-1 1 0,1 1 6 16,1 0 4-16,1-2 0 0,-2 2 10 0,0-1 5 15,1 0 1-15,1 0 2 0,-1 0-6 16,0 1-7-16,1 1-1 0,-2 2-7 0,1-2-2 15,-2 0 0-15,3 1-1 0,-3 0 0 0,2 0-1 16,-1 0-3-16,-2 1-2 0,1-1-3 0,0 0 0 16,0-1 1-16,2 1-1 0,1-1 3 0,-3-1 0 15,3-1-1-15,1-1-2 0,-1-1 3 16,1 1-3-16,1-1 1 0,-1-2 3 0,1 0-4 16,-2 1 4-16,0 0-1 0,1-1-1 0,1-1 4 15,-1 1-3-15,1-2-2 0,1 1 0 16,1-1-5-16,-2 0 0 0,3 0 0 0,-1 0-2 15,1 0-2-15,1 0-4 0,-1 0-3 0,0 0-5 16,1 0-7-16,2 0-12 0,-1-2-16 16,1 1-21-16,-2 0-35 15,2-1-54-15,0-1-125 0,0 1-315 0,0 0-751 16</inkml:trace>
  <inkml:trace contextRef="#ctx0" brushRef="#br0" timeOffset="858637.7234">5288 5499 539 0,'0'0'561'15,"0"0"-132"-15,0 0-134 0,0 0-81 0,0 0-84 16,0 0-66-16,0 0-36 0,0 0-3 0,0 0 15 16,0 0 18-16,0 0 13 0,0 0 10 0,0 0 4 15,0 0-1-15,-24 87-5 0,16-71-12 0,-1 0-14 16,-1 2-5-16,-2 1-8 0,-2-1-6 15,1 1 0-15,-1-1-7 0,0 0-5 0,1 0-2 16,-1-2-5-16,1 0-3 16,0 0-2-16,0-1-2 0,0 1-3 0,1-2 1 62,2 0-1-62,1-1 0 0,1-3-4 0,2 0 3 0,-1-1-1 0,4 0-2 0,-3 0-5 0,3-1-19 16,1 1-26-16,1-1-43 0,-1 1-61 0,1-1-106 0,0 0-196 15,-1-1-435-15,2-2-388 0</inkml:trace>
  <inkml:trace contextRef="#ctx0" brushRef="#br0" timeOffset="858974.6943">4939 6084 1353 0,'0'0'432'16,"0"0"-118"-16,0 0-65 0,0 0-67 0,0 0-27 0,0 0-56 15,0 0-35-15,0 0-22 0,0 0-21 16,0 0-11-16,0 0 4 0,0 0 5 0,0 0 10 16,0 0 12-16,31 19 0 0,-19-12 0 0,2 0-3 15,2-1-7-15,-1 4-1 0,5-2-4 0,1 0-5 16,2 1-2-16,2 0-4 0,3 1-4 16,2-2 0-16,1 2-3 0,3-2 1 0,1-1 4 0,-1 0-2 15,0-2 2-15,1 0-4 0,-4 0-2 16,-2-2 1-16,-4 0-3 0,0-2 1 0,-6-1 0 15,-1 0 1-15,-3 0-1 0,-5 0 1 0,-1 0 1 16,-3 0-1-16,-1 0 5 0,-4 0 0 16,-1 0 5-16,0 0 6 0,0 0-3 0,0 0 5 15,0 0-2-15,0 0-4 0,0 0 3 16,0 0-7-16,0 0-2 0,-1 0-2 0,1 0-5 0,0 0 0 16,-3 0-3-16,3 0-5 0,0 0-11 0,-1 0-26 15,0 0-46-15,1 0-96 0,-1 2-180 16,0 0-816-16,-1 0-553 0</inkml:trace>
  <inkml:trace contextRef="#ctx0" brushRef="#br0" timeOffset="860895.0274">5134 7628 1001 0,'0'0'537'0,"0"0"-166"0,0 0-67 0,0 0-44 0,0 0-51 15,0 0-40-15,0 0-37 0,0 0-33 16,0 0-12-16,0 0-13 0,0 0-10 0,0 0 1 16,0 0-12-16,2 0-8 0,-1 0-5 0,-1 0-13 15,1 0-2-15,-1 0-4 0,1 0-6 16,0 0-3-16,1 0-4 0,-1 0-4 15,0 0-1-15,3 0 5 0,2 0-3 0,1 0 0 0,2 0-1 16,4 0-8-16,-1 0 4 0,1 0 0 0,0 1 0 16,3 1 9-16,-3 0-9 0,3 1 2 15,-1 1 0-15,2-1-10 0,-3 0 7 16,4-2 2-16,1 2-1 0,-3-1 3 16,3 0-2-16,0 3-1 0,0-4-2 0,1 2-2 0,-4-2-2 0,1 0-4 15,0-1-7-15,-3 0-11 0,3 2-8 16,-2-2-14-16,0 0-14 0,2 1-7 0,-2 0-19 0,1-1-16 15,-1 0-16-15,0 0-22 0,-1 0-13 16,2 0-22-16,-2 0-39 0,0 0-38 0,-1 0-36 16,2 0-18-16,-4 0-10 0,2 0-10 15,1 0 3-15,-2 0 24 16,0 0 93-16,-1-1 210 0,1 1 0 0,-3-1 0 16,3 1 0-16,-4 0 0 0,4-2 0 0,-4 2 0 0,2 0 0 15,3 0 0-15,-5 0 0 0,2 0 0 0,0 0 3 16,0 0 219-16,2 0 20 0,-1 0 11 15,-1 0-3-15,0 0-12 0,0 0-4 16,1 3-11-16,-2-2-17 0,2-1-21 0,-3 1-32 0,2 1-27 0,2 0-20 16,-2 0-10-16,-2 1-10 15,2-1-8-15,0 0-12 0,3 0-13 0,0 1-8 0,-1-2-8 0,1 1-8 16,2 0-3-16,-2 1-7 0,-1 0-4 16,2 0-3-16,1-2-4 0,-4 0 1 0,3 1 1 15,0-1-1-15,-3 0 2 0,2 0-2 16,0 2-3-16,2-1-6 0,-3-1-13 0,5 2-18 15,-3-2-31-15,4 0-40 0,-3 0-67 0,4-1-120 16,-1 0-234-16,-1 1-394 0,-7-1-42 16</inkml:trace>
  <inkml:trace contextRef="#ctx0" brushRef="#br0" timeOffset="861296.0167">6649 7750 0 0,'0'0'0'0,"0"0"485"0,0 0-22 0,0 0-79 15,0 0-64-15,0 0-57 0,0 0-44 0,0 0-48 16,0 0-37-16,0 0-28 0,0 0-15 0,0 0-12 16,0 0-8-16,121 34-6 0,-105-34-9 15,2 1-9-15,3-1-14 0,1 1-7 0,5 2-9 16,2-3-2-16,1 0-4 0,3 0 1 16,2 0-2-16,0 0-2 0,4 1-1 0,1-2-3 15,-3 0-1-15,1-1 0 0,2 1 0 0,-6-1 0 16,-2 2 1-16,0-1-3 0,-7 0 0 0,2-1 0 15,-6 1 0-15,-3 0 2 0,-4-1-2 0,-4 2 1 16,-3 0 1-16,-4 0-2 0,-2 0 6 16,-1 0 11-16,0 0 6 0,0 0 13 0,0 0 2 15,0 0-4-15,0 0-6 0,0 0-9 16,-1 0-5-16,1 0-7 0,-1 0-3 0,1 0-3 16,0 0-11-16,0 0-19 0,-1 0-39 0,1 0-41 15,-1 0-71-15,-3 0-206 0,2 2-624 0,2-1-572 0</inkml:trace>
  <inkml:trace contextRef="#ctx0" brushRef="#br0" timeOffset="861888.0328">5711 7268 427 0,'0'0'722'0,"0"0"-241"0,0 0-134 15,0 0-47-15,0 0-63 0,0 0-59 0,0 0-69 16,0 0-44-16,0 0-29 0,0 0-18 0,0 0 1 16,0 0 1-16,0 0 4 0,0 0 5 0,-124 15 5 15,104 1 1-15,-2 0-1 0,0 2 0 0,1 1-7 16,-7 1-6-16,5-1-2 0,-6 1-5 15,4 0 3-15,-2-2 0 0,-2 1-1 0,4 2 3 16,-2-2-9-16,-1 0-2 0,2-2-2 0,0 0-4 16,4-3 3-16,3-3-1 0,0-1 2 15,7-2-1-15,1-3-1 0,2-1 0 16,2-1-1-16,4 0 2 0,0-2-2 0,2 0-1 0,0-1-1 16,1 1-4-16,0-1 1 0,0 0-2 15,0 0-10-15,0 0-5 0,0 0-19 0,0 2-21 16,1-1-24-16,0 2-50 15,2-1-72-15,-1 0-174 0,1 1-402 16,-2-2-743-16</inkml:trace>
  <inkml:trace contextRef="#ctx0" brushRef="#br0" timeOffset="862345.2108">5139 7656 422 0,'0'0'592'0,"0"0"-152"0,0 0-74 0,0 0-50 0,0 0-51 16,0 0-71-16,0 0-62 0,0 0-49 0,0 0-29 15,0 0-26-15,0 0-11 0,0 0-6 16,0 0-6-16,0 0 0 0,7-6-3 0,-6 6-2 16,-1 1 5-16,3 1-3 0,1 2 3 0,2 0 3 15,2 2-4-15,1 2 8 0,1-1 6 0,3 1 7 16,2 1 7-16,2 0 2 0,3 3 2 15,-1-1-4-15,2 1-2 0,4 2-5 0,-1 0 1 16,5-2-1-16,2 2-5 0,1 0 2 0,3 0 0 16,0-1 1-16,2 2 7 0,-1 2-8 15,2-2-6-15,0-1-3 0,-1 1-6 0,0 2 7 16,-1-3 0-16,-1-1-1 0,-4 0 1 0,0-2-3 16,0 1-2-16,-2-3 3 0,-2 0-3 0,-3-2 0 15,-2 0-3-15,-3 0-3 0,-1 0 3 16,-6-2 0-16,-3-2 0 0,-2 0 2 0,-2 0-4 15,-3-3-1-15,1 2 0 0,-3-1 2 0,0-1 5 16,0 0 3-16,0 0 4 0,0 0 1 0,0 0 0 16,0 0 1-16,0 0-2 0,0 0 0 15,0 0 1-15,0 0-3 0,0 0-3 16,0 0-4-16,0 0-6 0,0 0-5 0,0 0-12 16,0 0-22-16,0 0-34 0,0 0-68 15,-3 0-164-15,2 0-601 0,0 0-845 0</inkml:trace>
  <inkml:trace contextRef="#ctx0" brushRef="#br0" timeOffset="863466.3902">4254 8810 1469 0,'0'0'325'0,"0"0"-22"0,0 0-43 0,0 0-42 0,0 0-34 0,0 0-49 16,0 0-44-16,0 0-33 0,0 0-25 0,0 0-13 15,0 0-14-15,0 0-1 0,-6-3-2 16,9 8 2-16,1 2 5 0,1 2 0 0,2 2 0 0,0 0-1 15,2 2 3-15,1 0-1 16,-1 1 1-16,1 0-2 0,2 1-3 16,-1 0-1-16,3 1-1 0,2 2 0 0,-4 2 3 0,7 2 2 15,-3-1-1-15,5 3-2 16,-1 3-14-16,3-1-19 0,-2 3-35 16,4 2-75-16,-1 5-146 0,-7-10-343 15,-4-9-847-15</inkml:trace>
  <inkml:trace contextRef="#ctx0" brushRef="#br0" timeOffset="863899.547">4904 9589 667 0,'0'0'498'0,"0"0"-97"0,0 0-54 0,0 0-50 0,0 0-42 0,0 0-68 16,0 0-40-16,0 0-33 0,0 0-23 0,0 0-21 16,0 0-15-16,132 101-16 0,-117-89-10 15,1-1-6-15,3 2-11 0,1 1 2 0,-1 0-6 0,-1 0-3 16,2 0 3-16,-1 3-7 0,2 1 4 15,-3-2-1-15,0 0 0 0,-1-1 5 0,-1 2-7 16,2-1-6-16,0-1-9 0,1 2-17 16,-2-1-21-16,2 0-50 0,0 1-27 0,0-2-34 0,0 2-60 15,-1-3-63-15,-1 1-242 0,2 1-161 16,-6-6-140-16,-6-2 575 0</inkml:trace>
  <inkml:trace contextRef="#ctx0" brushRef="#br0" timeOffset="864007.5758">5739 10298 0 0,'0'0'0'0,"0"0"0"0,0 0 0 0,0 0 0 16,0 0 0-16,0 0 2 0,0 0 89 0,0 0 40 15,132 117 25-15,-112-102 3 0,3 2 10 0,-1-1-62 16,2 0 1-16,-5 1 1 0,2-2-1 0,-5 2-7 16,2 1-33-16,1-1-23 0,0 0-13 15,1 2-10-15,-1-2-48 0,0 3-86 0,0-2-466 16,-5-3-114-16,-4-6 692 0</inkml:trace>
  <inkml:trace contextRef="#ctx0" brushRef="#br0" timeOffset="864463.9172">6528 11069 398 0,'0'0'502'0,"0"0"-107"0,0 0-12 0,0 0-30 16,0 0-56-16,0 0-113 0,0 0-65 0,0 0-16 15,0 0-15-15,125 110-10 0,-106-93-10 16,2-1-22-16,1 2-16 0,3 2-9 0,-2 1-4 16,-2 0-1-16,3 1-1 0,0-3 1 0,-1 2-4 15,-2-3-2-15,1 1 2 0,0 0-3 0,0-3 3 16,-5 0-4-16,5-1 2 0,-6 0 3 0,2 2 0 16,0-3 3-16,-3 2-2 0,2 1-1 15,-3-1 6-15,2-3 3 0,-2 2-4 16,-2 1-3-16,3-3-7 0,-4 0-4 0,-2 1 4 15,-1-3 1-15,-1 2-1 0,-1-2 1 0,-3 0-4 0,3 1-2 16,-3-1-1-16,-2-2 2 0,2-1-1 16,0 0 1-16,-2-1-2 0,-1 0-6 0,2-2 1 15,-2 1-8-15,0-1-10 0,0 0-18 0,0-3-38 16,0 0-56-16,-2-2-129 0,1 2-476 0,-3-2-903 16</inkml:trace>
  <inkml:trace contextRef="#ctx0" brushRef="#br0" timeOffset="865188.0686">4370 8782 0 0,'0'0'0'0,"0"0"0"0,0 0 373 0,0 0-10 15,0 0-26-15,0 0-44 0,0 0-26 16,0 0-37-16,0 0-39 0,0 0-30 0,0 0-35 0,0 0-30 16,0 0-29-16,0 0-21 15,-30-8-7-15,29 16-1 0,-1 4 8 0,0 1 6 0,2 1 0 16,-1 4-3-16,-1 1-5 0,1 0-7 0,0 4-7 16,-1-1-7-16,0-1-5 0,2 3-6 15,-1-1 2-15,1 2-7 16,0-1-1-16,0-1 3 0,-1-1-3 0,2-1 5 15,-1-2 1-15,-1 0-4 0,1-1 0 16,0-1-1-16,0-2-1 0,0-2 2 0,0-3-4 16,-2-1-9-16,2-1-16 15,0 1-29-15,0-4-33 0,0-1-45 0,0-2-66 16,0 0-87-16,2-2-115 0,0 0-241 0,2-2-327 0,-2 0 627 16</inkml:trace>
  <inkml:trace contextRef="#ctx0" brushRef="#br0" timeOffset="865540.3514">4339 8821 534 0,'0'0'531'0,"0"0"-209"0,0 0-37 0,0 0-99 16,0 0-49-16,0 0-31 0,0 0-30 0,0 0-20 15,0 0-6-15,0 0 0 0,0 0 2 16,0 0 6-16,0 0 2 0,87-31-1 0,-66 31-5 15,3-1-11-15,2 0-9 0,-1 0-7 0,1-1-7 16,1-1-3-16,-1 1-2 0,2-2-2 0,-2 2-1 16,-1 0-2-16,-2 2-5 0,-1-2 2 0,-3 1 0 15,-1-1 0-15,-3 1 2 0,-1 1-4 16,-4 0-4-16,-3 0-1 0,1 1-6 0,-2 2-13 16,-1-1-33-16,-1 1-58 0,-2-1-92 15,0 2-162-15,1 0-374 0,-2-2-619 0</inkml:trace>
  <inkml:trace contextRef="#ctx0" brushRef="#br0" timeOffset="866207.8334">2625 9300 0 0,'0'0'0'0,"0"0"0"0,0 0 0 0,0 0 282 15,0 0 48-15,0 0-2 0,0 0-25 0,0 0-37 16,0 0-47-16,0 0-55 0,0 0-54 16,0 0-37-16,0 0-21 0,0 0-15 0,-33-24-7 15,33 24-6-15,1 0 0 0,0 2 10 0,1 3 8 0,3 0 10 16,0 1-1-16,2 3-9 0,-1 2-10 15,1 0-6-15,2 2-8 0,0 2 1 16,0 3 1-16,0-1-2 0,3 3 3 0,0 0-3 16,0 1-2-16,3 1-1 0,-1 0 1 15,-2 2-1-15,4-1-7 0,-2 4-16 16,2 0-35-16,-2 3-60 0,4-1-72 16,-3 1-104-16,3 3-125 0,-4-1-198 15,-1-7-195-15,-5-9 503 0</inkml:trace>
  <inkml:trace contextRef="#ctx0" brushRef="#br0" timeOffset="866533.5078">3026 10161 0 0,'0'0'0'0,"0"0"0"0,0 0 0 16,0 0 168-16,0 0 122 0,0 0-62 0,0 0-41 0,0 0-34 16,0 0-34-16,0 0-21 0,0 0-20 15,105 125-18-15,-95-108-11 0,-1 0-11 0,-1 2-7 16,2-1-2-16,-1-1-6 0,-1 2 1 0,2-1-3 15,-3 0-2-15,0 0 1 0,1-1 0 0,1 1 0 16,-1 2-4-16,0-1-26 16,2 0-67-16,-2 2-55 0,1 1-99 0,-2 0-149 0,4 3-143 15,-2-1 185-15,-2-4 338 0,-3-8 0 0</inkml:trace>
  <inkml:trace contextRef="#ctx0" brushRef="#br0" timeOffset="866637.8308">3406 10951 0 0,'0'0'0'0,"0"0"0"15,0 0 0-15,0 0 0 0,0 0 123 16,0 0 124-16,0 0-4 0,0 0-29 0,0 0-44 16,74 129-30-16,-65-115-21 0,2 0-9 0,-2 3-16 15,0-1-14-15,3 1-16 0,-2 1-10 16,0 3-6-16,3 0-14 0,-2 1-7 0,0 0-4 16,3 2-6-16,-3 0 2 0,1 0-8 0,0-1-29 0,0 1-58 15,2-1-93-15,-3 1-184 16,-1-8-355-16,-5-4 195 0</inkml:trace>
  <inkml:trace contextRef="#ctx0" brushRef="#br0" timeOffset="866971.9365">3995 12165 1620 0,'0'0'368'0,"0"0"-270"0,0 0 41 15,0 0-13-15,0 0-18 0,0 0 11 16,0 0-24-16,0 0-12 0,0 0-10 0,41 118-28 16,-26-101-12-16,1 1-11 0,3 2-5 0,-2 1-5 15,4 0-5-15,0 2 0 0,0 1-1 0,0-1 0 16,0-1 3-16,-2 3-3 0,-1 1 1 0,1-1-3 16,0 1-7-16,-1-2 7 0,-3 1-3 0,4-1-1 15,-5 0 1-15,2-1-28 0,-4-1-28 0,3 3-61 16,-1-1-57-16,1 2-52 0,0-1-111 15,-3 0-184-15,1-8-374 0,-7-5 227 16</inkml:trace>
  <inkml:trace contextRef="#ctx0" brushRef="#br0" timeOffset="867300.0741">4639 13445 672 0,'0'0'319'16,"0"0"13"-16,0 0-75 0,0 0-96 0,0 0-9 15,0 0-33-15,0 0-16 0,0 0-7 0,0 0-23 16,0 0-7-16,80 123-19 0,-69-111-18 16,-1-1-5-16,1 1-7 0,0-1-4 0,-2-2-1 0,1 3 1 15,1-1 1-15,-1-1-3 0,-1 0 0 16,-1 0-2-16,2 2-1 0,-1 0 1 0,0 2-3 15,0-2-1-15,0 2-3 0,-1-1-7 0,-1 2-5 16,2 0-15-16,-4-2-9 0,1 2-13 16,-2-2-30-16,1 1-27 0,2-2-43 0,-2 1-48 15,0 1-38-15,3 0-49 0,-3 0-72 0,3 0-113 16,-1-1-128-16,-2-4 590 0,-1-2 5 16</inkml:trace>
  <inkml:trace contextRef="#ctx0" brushRef="#br0" timeOffset="867611.3013">5076 14195 0 0,'0'0'0'0,"0"0"0"0,0 0 395 0,0 0 59 16,0 0-44-16,0 0-47 0,0 0-155 0,0 0-46 16,0 0-18-16,0 0-24 0,0 0-28 0,0 0-28 15,0 0-20-15,107 127-14 0,-96-116-4 0,0 0-6 16,-2-2-11-16,1 2-2 0,-3-2-2 15,2 1-2-15,-1 1-4 0,3-1-23 0,-1 2-35 16,1 0-129-16,4 2-226 0,-1 0-156 16,-2-4-339-16,-4-2 518 0</inkml:trace>
  <inkml:trace contextRef="#ctx0" brushRef="#br0" timeOffset="867739.4902">5495 14809 1644 0,'0'0'276'15,"0"0"-52"-15,0 0-37 0,0 0-96 0,0 0-24 16,0 0-23-16,0 0-21 0,0 0-16 0,0 0-4 16,0 0-1-16,0 0-7 0,0 0 4 0,0 0-11 15,63 97-4-15,-56-90 8 0,0 0-3 16,-3 1 6-16,0-2 1 0,0 3-15 0,-1-2-12 15,4 1-24-15,-4-1-33 0,1-1-50 0,0 0-96 16,0 1-156-16,-2-2-380 0,1-1-11 0</inkml:trace>
  <inkml:trace contextRef="#ctx0" brushRef="#br0" timeOffset="868825.2221">2518 9298 0 0,'0'0'465'0,"0"0"53"0,0 0-71 0,0 0-62 0,0 0-75 16,0 0-78-16,0 0-70 0,0 0-44 0,0 0-41 0,0 0-25 0,0 0-17 15,0 0-11-15,0 0 2 0,0 0 4 16,-47 54 3-16,46-35 7 16,2 2-2-16,-2 2-5 0,1 1-4 0,0 3-8 0,0 0-1 0,-1 0-2 15,1 1-3-15,-2-2-2 0,0 0-6 16,1 0 0-16,0-1 0 0,-1-1 0 0,1 1 4 15,-1-3-2 1,-2-1 1-16,3 1-2 16,-1-4-5-16,1-2 6 0,-2-4-2 0,2-1-2 15,1-4-6-15,0-1-25 0,0-3-31 16,0-1-38-16,0-2-42 0,1 0-50 0,3 0-80 0,-1-5-150 16,0 0-370-16,0 0-470 0</inkml:trace>
  <inkml:trace contextRef="#ctx0" brushRef="#br0" timeOffset="869269.4928">2473 9298 81 0,'0'0'653'0,"0"0"-255"0,0 0-35 15,0 0-77-15,0 0-63 0,0 0-68 0,0 0-68 0,0 0-50 16,0 0-35-16,0 0-9 0,0 0 3 15,0 0 6-15,0 0 14 0,15-11 7 0,-6 12 2 16,2 1 4-16,5-2 8 0,2 0 0 0,-1 2 4 16,6-2 1-16,0 0 1 0,1 0-1 0,3 1-6 15,1-2-6-15,-1-1-4 0,0 0-8 0,0-1-2 16,-2 1-2-16,0 0-5 0,-2 0-1 16,-1 1-1-16,-1 1 1 0,-3 0 0 0,0 0 3 0,-4 0 0 15,-1 0 0-15,-3 0 1 0,-2 0 0 16,1 0 3-16,-2-2-2 0,-3 2-3 0,0 0-3 15,1 0-10-15,-2-1-13 0,2 1-29 16,-2-1-68-16,4-2-140 0,-3 2-302 0,-2 1-957 0</inkml:trace>
  <inkml:trace contextRef="#ctx0" brushRef="#br0" timeOffset="881909.0383">10187 3134 0 0,'0'0'0'0,"0"0"320"0,0 0-8 16,0 0-26-16,0 0-36 0,0 0-46 0,0 0-32 16,0 0-32-16,0 0-25 0,0 0-13 0,0 0-9 15,0 0 1-15,-11-27 3 0,10 25-8 0,-1 1-7 16,1-2-10-16,-2 1-16 0,1-1-1 0,0 2-3 16,0-1-4-16,-3-1-1 0,4 1-8 15,-2 0-4-15,-4-1-4 0,4 1-1 0,-2-1-1 16,0 3 0-16,-3-3-1 0,4 2 1 0,-3-1 2 15,1 1-3-15,0-1 0 0,-1-1 0 0,1 3-10 16,-1-3-2-16,-1 2-1 0,1-2-7 16,-2 2 7-16,2-1-2 0,-1 1-1 0,-1-2 4 15,3 2-3-15,-2 1 2 0,1-1 0 0,-2 0-1 16,0 0 5-16,2-1-3 0,-1 0 0 16,-1 1 0-16,-1 0-3 15,1 0 1-15,0-1-1 0,-1 1-2 16,-1 0-3-16,2 1-3 0,1 0 1 0,-2 0-5 0,2 0 6 15,-1 0-2-15,-1 0-3 0,1 0 9 0,-1 0-10 16,1 1 4-16,-1 2 2 0,2-2-6 0,2 0 6 0,-4 0-3 16,1-1 1-16,1 2 5 0,-1 0-3 0,-2 0 0 15,5-1 0-15,0 0-3 0,-1 0 1 0,-1 1 0 16,2-1-1 0,-1 1-4-16,3-1 6 0,-2 1-1 0,1-2-1 0,-1 1 9 15,2 0-10-15,-2 2-1 16,-3-3 1-16,1 3-8 0,1-1 7 15,-1-1 1-15,0 1-1 0,-1 1 7 0,4 0-8 0,-1-1 0 0,-1 1 0 0,2 0-4 16,-3-1 4-16,4 1 1 0,-3-1-1 16,-1-1 2-16,3 3-2 0,-4 0 0 0,1 1 2 15,-2-1-1-15,2 1-2 0,1 0 0 0,-1-1 0 0,0 0-6 16,-1 2 7-16,4-2 0 16,-4 1 1-16,2 0 5 0,-1 2-7 15,2 1 1-15,-1-2-1 0,1 0-4 0,1 1 5 0,-3-3-1 0,4 2 1 16,-2 0 4-16,3-1-5 0,-4 2 2 15,4 0-4-15,-5 0 2 0,5 0 0 16,-4-1-1-16,4 0 4 0,-4 1-5 0,4 1 2 16,-4-2-1-16,3 1 0 0,-2 1 5 0,3-2-4 15,-2 1 0-15,2-1 0 0,-1 0-4 0,-2 1 5 16,4-3-1-16,-1 3 1 0,-2 0 3 16,3 0-4-16,-1 0 0 0,-3 2 0 0,3-1-1 15,-3 0 2-15,3-1-1 0,0 2 2 0,-2-1-2 16,2 0 0-16,-1 2 1 0,0-1-2 0,-1 1 6 15,0 1-6-15,2-1 1 0,-2 0 2 16,2 2-8-16,0 0 7 0,-2-3-1 0,3 3-2 0,0-1 4 16,-4 1-2-16,4 0 0 0,1-1 2 15,-2 1-2-15,-1-1 2 0,3 0-1 0,-2 0 0 16,1 1-1-16,-2-2 0 0,3 1 0 0,-1 1 0 16,0 0-1-16,0-2 0 0,-2 1 1 15,3 0 0-15,1 1 1 0,-1 0 0 0,0 0-1 0,2 1 0 16,-2-1 0-16,1 1 0 0,-1 0 1 15,1 1 0-15,-1 0 1 0,1 1-2 0,0-2 0 16,0 0-1-16,0 0 0 0,0-1 1 16,0 3 1-16,1-1-1 0,-1 0 1 0,1 1-1 15,0-2 0-15,0 0 0 0,4 1 0 0,-2-1 2 0,0 1-1 16,2-1 0-16,-2 0-2 0,0 1 0 16,3-3 1-16,-3 1 1 0,5-1 3 15,-4 2-3-15,4 0-1 0,-2-1 0 16,-1 0-1-16,4-1 1 0,-1 0 1 0,1 1-1 15,-1-1 1-15,0 1-1 0,1-1 0 0,1 2 1 0,5-1 0 0,-4 0 2 16,2 0-1-16,-2-1 0 16,0 3-2-16,2-1 3 0,0-2-2 0,-1-3 2 0,0 2 3 15,1-1-5-15,0-2 1 0,-2 2-2 16,2-1-6-16,-2 0 7 16,-1-2 0-16,1 1 1 0,0 0 4 0,4 1-4 0,-3-2-1 0,0 1 0 15,-1-2 1-15,4-1 1 0,-2 1 0 0,-1 0-1 16,2-2 0-16,1 0 0 15,0 1 1-15,0-3 1 16,-3 3 5-16,4-1-6 0,-2-2-1 16,-2-1 1-16,1 0-9 0,0 0 10 0,1 0 2 0,1 0-1 15,0-1 7-15,1-2-6 0,-1-1-2 0,1 1 0 0,-2-1-8 16,4 0 6-16,-3-3 3 0,-1 3-2 0,0-3 4 0,-1 2-3 16,2-4-1-16,-3 2 1 0,0 0 3 15,0 0-1-15,0 1-3 0,-1-1 1 16,-1-1-4-16,0 0 4 0,-1 0 2 0,1-2 1 15,-1 1 4-15,4 0-4 0,-3-2-2 0,0 0-2 0,-1 0-4 0,1-2 4 16,1 2 1-16,-2-1-2 0,1-2 4 16,0 1-3-16,1-1-3 0,-1 0 3 0,1-1-2 15,1 0 1-15,-2 1 1 0,0-1-1 16,0 1-4-16,-3 0 6 0,0 2 0 0,1-2 2 16,-2 0 5-16,0 1-6 0,1-2-3 0,-1 1 0 15,0-1-6-15,0 1 8 0,-1-1 2 0,-1-1 1 16,1 0 4-16,-3-1-6 0,3 2 0 0,-1-1-2 15,-1 1-4-15,3 1 2 0,-4 2 2 16,2-1-1-16,0 2 2 16,-2-1 1-16,1 0-2 0,1-1 3 15,-2 0 3-15,-1-1-4 0,2 2-2 0,2-2 0 0,-2 0-8 0,-1 0 7 0,2 0 1 16,-2 0 0-16,0-2 9 0,1-1-7 0,0 1-2 16,-1-1-1-16,-1 0-4 15,0-1 4-15,-1 3 2 0,0-2-2 0,0 1 3 0,0 1-3 0,0 0-1 16,0 0 2-16,0 1-2 0,0 2 2 15,0-1-1-15,0 1 0 0,-1 1-2 16,-2 1 1-16,2-1 4 0,-2 2-2 0,1 0 3 16,-1 0-3-16,0 1-1 0,1-2 0 0,-1 1-2 15,0 1 1-15,-2 1 3 0,0-2-2 16,-1 0 2-16,3 0 0 0,-2-1-4 0,0-1 2 16,-3 2 1-16,4-1-3 0,-4 1 2 0,0 1-2 0,1-1 0 15,-3 1 0-15,3-2 0 0,-2-1 1 16,-2 0 1-16,2 2 1 0,-1-1-3 15,0 1 0-15,0 2-3 0,-1-1 1 0,-1 1 1 16,2 0 4 0,-3 0 0-16,0 2-3 0,1-1 0 0,-2-1-2 15,-1 1 0-15,1-1 1 0,-2 2 3 16,3 2-2-16,1-1 1 0,-1 2-1 16,0-3-3-16,2 2 2 0,-1 0 0 0,0 1 2 15,0 1-3-15,-2 1-1 0,3 0-3 16,-2 0 3-16,0 0 1 0,0 0 1 0,1 0 4 0,0 0-4 15,-1 0-1-15,-2 2-2 0,2 0-6 0,1 2-4 0,-3-1-12 0,3 2-21 0,-3 1-28 0,-1 2-49 16,-1 1-100-16,5-4-427 0,2 1-1108 16</inkml:trace>
  <inkml:trace contextRef="#ctx0" brushRef="#br0" timeOffset="884066.0368">9852 7256 0 0,'0'0'0'0,"0"0"0"0,0 0 71 0,0 0 303 16,0 0-36-16,0 0-35 0,0 0-42 0,0 0-44 16,0 0-29-16,0 0-32 0,0 0-17 15,0 0-16-15,-6-48-17 0,5 46-12 0,-1-2-12 0,1 2-12 16,0-1-8-16,-1 1-2 0,1 0-8 15,0-1-5-15,-2 1-1 0,1 0-9 0,0 1-2 16,0-1-3-16,-3 0-7 0,3 1 1 16,-1 0-3-16,-3-1-3 0,2-1 2 0,-2 3-3 15,3-2-1-15,-4 2-1 0,2-1 0 16,-2 1 0-16,-3 0 1 0,1-1 3 0,0-1-1 0,-2 2 3 16,3-1-3-16,-2 1 1 0,-3 0 2 15,3 0-4 1,-1-1 3-16,-1 1-3 0,2 0-8 0,-1 0 6 15,-1 0-3 1,2 0 3-16,-5-1 5 0,5 1-5 0,1 0-2 0,-2 0-5 16,1 0-5-16,0 2 0 0,-2 1-1 0,0-1-2 0,0 1 3 15,-4 1-1-15,5 1-1 0,-2-1 0 16,-2 2 2-16,3-1-1 0,1 0-1 0,-1 0 2 16,-2 1-7-16,1 0 6 0,1-1-1 0,1 1-1 0,0 0 7 0,0 1-5 0,2 0 0 15,-1 0 0-15,-1 2-4 0,1 1 1 0,1-2 1 0,-2 3-3 16,2 0 4-16,0 1 0 15,3 1-2-15,-2 0 1 0,0 2-3 0,0 0 2 0,-2-1-1 16,1 3 1-16,3 0 1 0,-3-1 0 16,0 0-1-16,1 2 0 0,3-2-1 0,-2 0 2 15,-2 0-1-15,5-2 2 0,-2 3-2 0,2-1 0 16,-2-1 1-16,3 2-1 16,-4-3 3-16,4 1-2 0,-3 0 0 15,2 0 1-15,-2 0-3 0,3-1 2 0,-3 0 0 16,2 0 0-16,1-1 1 0,-2 2 0 0,3-1-2 0,-1 1 1 15,-1-1-1-15,2 1 1 0,1 1 2 0,-1-1 0 0,-1 1 0 16,1 0 0-16,0 1-2 0,1 1-1 16,0-1 3-16,0-1-2 0,1 2 0 0,0-4 2 15,0 1-4-15,0 0-3 0,1-2 2 0,-1 2 0 16,0-1 3-16,0-1 1 0,0 2-3 16,2 1 1-16,0-2-4 0,2 1 4 0,-2-2 2 15,1 1-1-15,2-1 6 0,-1 0-6 0,0 0-2 0,1 0-1 16,-1 0-5-16,3 0 7 0,0 0 1 15,-3 0 2-15,5-1 0 0,0 3-2 0,1-3 0 16,-1 0-1-16,2-1 1 0,0 1 1 16,0 1 0-16,2-2 0 0,2 1 0 0,-2-2-1 0,1-1 1 15,1 1-1-15,-2 1 4 0,5-4-1 16,-3 0-2-16,2 1 2 16,2-2-6-16,0 0 6 15,1-1 1-15,0 0 0 0,-1-1 4 0,-4 1-6 0,4-3-1 16,-5 2-1-16,2-2-4 0,-4-1 5 0,5 2 1 0,-4-3 1 0,-1 1 2 15,2-1-3-15,0 0 1 16,-2 0 0-16,1-1-1 0,2-2 2 0,-4 0-1 0,4 1 0 16,-2-2-6-16,-1 2 5 0,0-3 1 15,-1 0 1-15,4 1 9 0,-2-3-8 0,-1 1-3 16,1-1-2-16,0 1-2 0,0-2 4 0,-2-2 5 0,0 1 0 16,2-2 5-16,-1 0-6 15,0-1-3-15,-1-1 0 0,2-1-4 16,-3 0 5-16,0 2 0 0,1-1 1 0,-1-1-7 0,-1 0 4 15,2-1 1-15,-1 1-1 16,-1-3 7-16,0 1-5 0,1 0-3 0,-2-1-1 16,-1-2-6-16,1 2 7 0,-2-1 2 0,-2-1 2 15,2 2 6-15,-2 0-9 0,1-1-2 0,0 1-2 0,-2-1-2 0,1 0 4 16,-2 0 0-16,-1 1 2 0,0-2-2 16,1 1 1-16,-1 0-1 0,1-1 1 0,-4 2 4 0,2 0-4 15,0 0 1-15,0 1-2 0,0-1-4 0,-1 1 4 16,-2 0 2-16,2-1 1 0,-4 1 2 15,1 0-5-15,-1-1 0 0,-1 0-2 0,2 1-2 16,-4-2 5-16,1 1-1 16,1-2 3-16,-2 1-2 0,0 2-1 0,-1 0 0 15,1 1 0-15,1 0 3 0,-1 2-3 0,-2 1 1 0,1 1-2 16,0-2-4-16,-1 2 4 0,-1 0 1 0,0-3 1 16,-1 2 4-16,1 0-6 15,-5 0 0-15,4 1-2 0,-3 1-4 16,1-1 6-16,-2 3 0 0,1-2 1 15,-1 2 3-15,0-1-5 0,-2 2-2 0,3 3-2 16,-2 0-1-16,-2 1 2 0,2 2-1 0,1 1 0 0,-4 0-4 0,2 3-1 0,-2 1-7 16,3 1-8-16,-1 1-7 0,0 4-21 0,1 1-20 15,2 3-30-15,-2 1-64 16,-2 1-128-16,8-3-734 0,1-4-716 0</inkml:trace>
  <inkml:trace contextRef="#ctx0" brushRef="#br0" timeOffset="885914.7904">10206 10946 0 0,'0'0'0'0,"0"0"0"0,0 0 0 0,0 0 259 0,0 0 88 0,0 0-57 15,0 0-16-15,0 0-51 0,0 0-1 16,0 0 0-16,0 0-22 0,-45-117-26 0,41 111-23 0,0 0-25 16,-3 1-22-16,4 0-8 15,-4-1-9-15,4 2-13 0,-4-1-2 0,0 0-11 16,-1 1-11-16,1 0-8 0,-1 1-15 0,-3 0 0 0,1 0-4 16,-1 2-6-16,-1 0 1 15,-2 0-7-15,-2 1 4 0,-2 0-3 16,1 0-2-16,1 3-2 0,-2 1-2 15,-1 0 2-15,4 1 0 0,-1-2 1 16,-1 2-1-16,2 1-1 0,-1-2 2 0,3 2 2 0,-1-1 0 16,-2 1 3-16,2 0-2 0,-2 1 0 15,2 0-3-15,-2 1-4 0,2 1 5 0,-3 1 0 16,2-1 1-16,-1 1-1 0,2 2-4 0,0-1 1 16,-1 2-1-16,2-1 0 0,-2 2-1 15,4-2-2-15,0 2 0 0,-2 0-2 16,2 3 1-16,-4 1 2 0,4 1 0 0,-1-1 2 15,0 2-3-15,1-1 1 0,-2 1-2 0,0-1-1 0,3 2 4 16,-2 0 0-16,0-2 2 16,2 2 1-16,-3 0-3 0,3 1 3 0,2-1-1 0,-2 2 1 0,2-2-1 0,0 2-1 15,-1-2 2-15,4 0-4 0,-2-1 3 0,1 1-1 16,2 0-2-16,1-1 2 0,-3 3-4 0,4-4-1 0,2 2 2 16,-2-1-1-16,1 0 1 0,1 3 1 0,-1-3 0 15,-1 2-1-15,2 1-1 0,-2-4 0 16,2 2-2-16,0-2 4 15,-1 1-2 1,2-1 3-16,-1 1-1 0,0-1-2 0,0 1 3 16,0 0-1-16,0-2-2 0,0 1 1 15,0-1-5-15,4 0 3 16,-2 1 1-16,0-1-1 0,-1 0 3 0,5 1-2 16,-4 0 1-16,1-3-1 0,3 2-2 0,-3 0 0 0,4-2 0 15,-3 2 1-15,6-2-2 0,-3 0 3 0,1-4 0 0,0 2-1 0,3-1 4 0,1-1-5 0,0 0 1 16,-1-1 1-16,2 1-2 15,2-1 2-15,-2-1 1 0,2-1-2 0,-1 0 4 0,-1 0-2 0,3-2 1 16,-2 2 0-16,0-1-3 0,3-1 0 16,-3 0 1-16,3-2-1 0,0 1 2 0,-1 1 1 0,1-3 1 0,2 0 0 15,-4-2 1-15,2 1-2 0,1-3 0 16,-2 0 0-16,1 0-7 0,1 0 7 16,1 0 2-16,-3-3-4 0,0 1 9 15,-1 0-7-15,3-2-4 0,-3 2 5 0,0-2-10 0,1 1 5 16,-1-1 3-16,0 0-3 0,-1 1 8 15,-2-1-5-15,5 1-1 0,-5-1 0 0,0 0-1 0,0 0 0 16,1-1-1-16,-1-1 2 0,0 1-3 16,2-1 4-16,0-1 2 0,-1 0-4 0,1 1 8 15,2-2-7-15,-1-1-2 0,0 0 4 0,2 0-10 16,-3-1 8-16,5-1 0 16,-7 1-1-16,5-1 10 15,-5-1-6-15,0 0-1 0,0 1 1 0,-2-2-7 0,4 0 4 16,-3-2 1-16,0 1-2 0,-1-1 4 0,0-2-3 15,0 2 3-15,0 1-3 0,-3-3 5 0,2 1-3 0,1 0-2 16,-2-1 4-16,1-2-8 0,0 0 4 0,0-2 1 0,0-1-1 16,-1-2 10-16,1 1-9 0,-1-2 1 0,1-2-1 15,-1 2-8 1,-2 2 7-16,1-2 0 0,-1 0-1 0,-2 0 4 0,0 1-2 16,2 1 0-16,-5-1 0 0,2 0 1 15,-2 4-1-15,-1-1-3 0,0 2 4 16,0-1-1-16,0 2 0 0,-1 0 2 15,1-2-3-15,-1 1 1 0,-2-1 1 0,1-1-2 0,-4 1 0 16,2 0-3-16,-2 0 2 0,2 1 2 0,-3 1-3 0,-1 0 7 16,2-1-4-16,-1 1 2 0,-1 0-1 0,-3-2-6 15,2 1 4-15,-1-1-2 0,-4 0 1 0,2 1-1 16,-3-3 3-16,1 5 0 0,-1-1-2 0,0 0 4 16,-4 2-7-16,5 1 1 15,-4 1 3-15,-1 0-5 0,-1 3 3 0,-1 1 0 0,1-1-5 16,-4 4 4-16,0 0 0 0,0 3-3 0,0 1 2 15,-2 1-8-15,2 1-9 0,-3 1-13 0,2 2-13 16,-4 5-18-16,2 2-28 0,-3 4-53 0,2 1-140 16,7-3-804-1,7-3-675-15</inkml:trace>
  <inkml:trace contextRef="#ctx0" brushRef="#br0" timeOffset="887416.8282">10593 14832 0 0,'0'0'0'0,"0"0"0"0,0 0 220 0,0 0 127 0,0 0-53 0,0 0-34 0,0 0-33 16,0 0-40-16,0 0-2 15,0 0-23-15,0 0-26 0,0 0-19 0,-88-78-21 0,79 75-10 16,-2 0-14-16,-2 2-7 0,3 1 2 0,-3 0-8 15,-1 0 0-15,-2-1-3 0,1 1-10 16,-1 0 2-16,-2 4-6 0,0 0-5 0,0 1-3 16,-1 0-7-16,-4 3-3 0,-1 2-3 15,3-1 0-15,-7 2-1 16,3 1 3-16,-2 0-3 0,2 1-4 0,-1 0 2 16,3 0-2-16,1 0 1 0,-1 1 7 0,3 2-9 15,-3 1 2-15,2 1-1 0,1 2-7 16,0-1 9-16,0 0-2 0,3 1 0 15,1-2 2-15,-1 2-3 0,2 1 2 0,-2-1-1 16,3-1 0-16,-2 1-1 16,2 1-3-16,0 0-1 0,1 2-4 0,3-1 2 0,0 0-2 0,0 0 0 15,3 1 4-15,2-1-7 0,-1 1 2 0,2 0-6 0,-2 0-2 0,2 0 4 0,1 0-1 0,-2 1 6 16,4-1-1-16,-1 0-3 16,2 0-1-16,-1-1 2 0,1 2 2 0,0-2 0 0,0-1 4 15,0-1-5-15,0 2 1 0,3-1 1 0,2-1-4 16,-1 0 2-16,5 1 3 0,0-3-3 15,0 1 2-15,-1-3-3 16,5-3-1-16,0 1 4 16,2 1-2-16,1-1 2 0,0 0 1 15,-2 1-6-15,5-1 1 0,-4-1 1 0,3-1-2 0,1 1 2 16,0-1 1-16,2 1 0 0,1-2-2 0,-1 2-1 0,2-2-1 0,1-1 2 0,-2 0 3 16,0 1-2-16,1-2 4 0,2-1-7 15,-3-1 0-15,4-3 4 0,-1 1-3 0,2-3 5 16,-2 1 0-16,3-2-5 0,-4 0 2 15,2-1-1-15,-3 0 0 0,3 0 3 0,-3-2-2 0,-2-2 1 16,3-2-2-16,-2 2 2 0,-3-1-2 16,4-1-1-16,-5-1 4 0,-1 1-3 0,3-1 2 15,-1-1-1-15,-4 0-2 0,2-3 2 0,-1 1 0 16,-1-2 0-16,1 1 1 0,0-3-3 0,-1 0 3 16,2-4-2-16,1 1 0 0,-1-3 2 15,-1-2-1-15,3-1 0 0,-1-5 0 16,-1 0 0-16,2-4-2 0,-3 0 1 0,2 0 0 0,-1-4-1 15,0 3 3-15,-1-2-1 0,2 0-3 16,-3 1 2-16,2 1-4 0,-2 1 2 0,-3-1 4 0,0 3-6 0,-4 0 7 16,-2 2-3-16,-3-1-2 0,0 2 4 15,-3 0-3-15,0 0 3 0,0 1 3 16,-4-1-4-16,-4 0 0 0,0 1-3 16,-2-1 2-16,-4-2 2 0,-2 1 0 0,-3-2-1 0,0 0-3 15,-4 0 0-15,0 2-3 16,-1 4 2-16,-4 2 2 0,1 1-1 0,-4 2 1 15,-3 1-2-15,1 4-2 0,-2 0 3 16,-1 4-2-16,2 0 2 0,-3 3 0 0,4 2-11 0,-4 3-14 0,2 2-23 16,-4 5-44-16,-1 7-76 0,8-2-240 15,10-2-922-15</inkml:trace>
  <inkml:trace contextRef="#ctx0" brushRef="#br0" timeOffset="890478.1027">1076 14730 1195 0,'0'0'384'0,"0"0"-1"0,0 0-82 0,0 0-34 0,0 0-38 0,0 0-40 0,0 0-45 16,0 0-15-16,0 0-28 0,0 0-22 0,0 0-18 16,0 0-30-16,-8-86-18 0,8 85-12 0,0 1-5 15,0 0 1-15,0 4 0 16,0 1 0-16,0 5 3 0,0 4 5 15,2 2 3-15,1 2 6 0,0 4 5 0,0 5-3 0,0 0 3 16,-2 3-2-16,0 4-2 0,3-2 0 0,-3 4-4 16,-1-3 0-16,0 2-1 0,0-2-5 0,0-2 1 0,0 0-2 15,0-3-1 1,0-1 3-16,0-3-2 0,0-2 1 0,0-2 1 0,0-1-3 0,0-2-3 16,0 0-17-16,1-3-34 15,1-1-55-15,6-1-94 0,-5-5-248 16,2-1-901-16</inkml:trace>
  <inkml:trace contextRef="#ctx0" brushRef="#br0" timeOffset="890971.248">1815 14562 2794 0,'0'0'106'0,"0"0"9"16,0 0-11-16,0 0-3 0,0 0-22 0,0 0-29 15,0 0-16-15,0 0-13 0,0 0-8 0,0 0-8 16,-122 83-1-16,120-63-3 0,1 4 1 0,1-3 7 16,0 1-5-16,8 1 5 0,4 1-1 0,0 1-1 15,8-3 8-15,0 4 0 0,5-3 2 16,3 0-1-16,3 2-5 0,4-2 1 0,-3-1-6 16,-1 1 2-16,-2-3 0 0,-5 0-1 0,0-5 0 15,-4 0-2-15,-3-2 1 0,-1-3-3 16,-5 0 3-16,-4-2-1 0,-1 2-2 0,-2-3 3 15,-2 1-5-15,-2-2 0 0,0-1 4 0,0 1 0 16,-6-1 5-16,0 0 3 0,-1-1 0 0,-4 0 2 16,-2 0-4-16,-5 1 0 0,-1-1-1 0,-7 0-2 15,2-2 1-15,-3-1-6 0,1 0-4 0,-4-1-10 16,-1 0-14-16,0 0-15 0,-3 0-29 16,5 0-30-16,1 0-62 0,1-4-151 15,7 0-637-15,10 0-769 0</inkml:trace>
  <inkml:trace contextRef="#ctx0" brushRef="#br0" timeOffset="891229.2369">1827 14550 1646 0,'0'0'639'0,"0"0"-438"0,0 0-41 15,0 0 8-15,0 0-8 0,0 0-26 16,0 0-41-16,0 0-19 0,147-26-7 0,-114 21-4 15,7 1-6-15,1-1-9 0,0 0-6 0,3 1-5 16,-1-1-2-16,-3 0 3 0,1 2-7 0,-3-2-1 16,-1 2-8-16,-1 0-7 15,-7 1 3-15,-3 0-3 0,-6 1 2 0,-6 0 0 0,-3 1-6 16,-4 0-4-16,-3 0-3 0,-2 0-3 16,-2 0 4-16,0 0 2 0,0 0 3 0,0 0 2 15,0 0-1-15,0 0-1 0,0 0 0 0,0 0-1 0,-2 0-3 16,1 0 0-16,1 0-4 0,0 0-2 0,0 0 2 15,0 0-3-15,0 0 1 0,0 0-7 0,0 0-17 16,0 0-14-16,0 3-24 0,-2 2-35 16,2 0-50-16,-1 2-133 0,1-1-758 0,-1-1-737 0</inkml:trace>
  <inkml:trace contextRef="#ctx0" brushRef="#br0" timeOffset="892287.2386">1644 15861 0 0,'0'0'416'0,"0"0"14"0,0 0-29 0,0 0-8 0,0 0-39 15,0 0-74-15,0 0-63 0,0 0-50 0,0 0-25 0,0 0-22 16,0 0-6-16,0 0-9 0,0 0-15 15,0 0-5-15,-14-115-18 0,5 110-10 0,0 2-8 0,-1 1-9 16,-1 0-5-16,-2 2-10 0,-4 0-3 0,2 0-4 16,-4 4-4-16,0 2 1 0,-1 2-8 15,0 1 4-15,0 3-2 0,7-1-4 0,-3-1 22 16,5 0-4-16,0-2 2 16,1 2-1-16,0-1-22 0,-1 2 2 46,0 1-2-46,1 0-1 0,0 1 3 16,1-1-2-16,5 1 1 0,-1-3 0 0,5 2-3 0,0-2 2 0,6 3 0 16,8 0 8-16,13 2-12 0,5 1 0 0,6 0-1 0,-3-5-8 0,2-1 16 0,-4-2-2 0,-1 2 0 0,-3-1 3 15,1 1-6-15,-2-1 5 16,-4-1-5-16,-3 1 0 0,2-2 4 0,-6 0-4 0,1 3 4 0,-6-1-2 16,0-1-2-16,-2 2-2 0,-1 0 0 0,-2-2 2 0,-3 0 2 0,0 1-3 15,-3-1 2-15,-1 2-3 0,0-1-3 0,-7 3 8 16,1 0 2-16,-7-1 5 0,2 0 3 0,-3 0-5 15,-3-1-4-15,-1 0-1 0,0-1 0 0,0 0 1 16,-3-1 3-16,2 0-1 0,-3-1-2 0,0-1 2 0,-1-2-3 16,0 0 1-16,1-2 7 15,-2-1-6-15,2 2 4 16,0-2-8-16,1 0-7 0,3-1 8 0,4 1 13 16,-3-1 6-16,3 0 6 0,-5 0-7 0,0 0-19 0,-2 0-3 15,1 0-5-15,-1 0 5 0,0 0 6 0,3-1 4 0,-1 0 0 16,7 0-1-16,1-2-5 0,1 2 2 15,2 1 5-15,4-3-1 0,-2 2-1 0,4-1 0 16,1 1-10-16,0 0 5 0,0 1 2 0,1 0-3 16,0 0 10-16,0 0-8 15,0-1-4-15,0 1-2 16,0 0-11-16,0 0 9 16,0 0 6-16,0 0 2 0,0 0 6 0,0 0-6 15,0 0-6-15,0 0 1 0,0 0-2 0,0 0 3 0,0 0 4 0,0 0-1 0,0 0-2 16,0 0 1-16,0 0-8 0,0 0 6 0,0 0 11 15,0 0-14-15,0 0-1 0,0 0-13 0,0 0-23 0,0 0-3 16,0 0-18-16,0 0-21 0,0 0-30 0,0 0-73 16,2 0-160-16,-1 0-819 0,-1 0-611 0</inkml:trace>
  <inkml:trace contextRef="#ctx0" brushRef="#br0" timeOffset="893263.6396">1525 16890 246 0,'0'0'399'0,"0"0"13"0,0 0-50 0,0 0 10 16,0 0-36-16,0 0-69 0,0 0-63 0,0 0-50 16,0 0-27-16,0 0-19 0,0 0-10 15,0 0-11-15,0 0-7 0,0 0-6 0,-72-60-12 16,69 54-4-16,3 1-12 0,0-2-9 16,0 1-6-16,3-1-10 0,1-1-4 0,5 2-2 15,1-3-4-15,2 1-5 0,3-1-5 0,4 1-2 16,0 0 1-16,7 2 4 0,-3 4 2 15,3 2-4-15,-1 0 1 0,3 0-3 16,-5 2-1-16,4 4 2 0,-4 1-2 16,-3 2 2-16,1 1 0 0,-4 2 0 0,0 2-2 0,-4 0 1 15,0 1 2-15,-4 3 3 0,-4 2-2 16,0-2 2-16,-2 1-5 0,-3 2-2 0,0 1 13 0,-1 1-3 0,-9 0 3 16,-1 1-2-16,-5-1-12 0,0-2 6 0,-8 1-3 15,-1-2 8-15,2-1-3 16,-3 0-3-16,3-1 4 0,-2-2-7 0,2-3 5 15,7-2-2-15,0 1-2 0,3-1 4 0,1-1 1 0,2-1-4 16,2-3-1-16,0 0-4 0,2-2 4 16,3-1-1-16,2 0 6 0,1-1-5 0,0 1-6 15,1-1 7-15,7 1-5 0,3-1 6 16,1 1 2-16,8-1 6 0,6-2 1 0,5 0-3 16,2 0 1-16,7 0-2 15,2-1 3-15,-2 0 8 0,2-2 3 0,-2 1-3 0,-2 0-5 0,-5-1-11 16,-2 1 5-16,-1 0-4 0,-1 1 6 15,-7-1 2-15,-2 2-12 0,0 0 6 16,-8 0-6-16,0 0 3 0,-5 0 4 0,-1 0-3 16,-4 0 3-16,-1 0-4 0,0 0-6 0,-1 0 7 0,0 0-1 15,0 0 9-15,0 0-1 0,0 0 4 0,0 0-2 16,0 0-8-16,0 0 5 16,0 0-7-16,0 0 0 0,0 0 5 0,0 0-4 15,0 0-2-15,0 0-4 0,0 0-3 16,0 0 2-16,-1 0-13 0,1 0-12 0,-1 0-28 15,0 0-30-15,-2 0-32 0,0 5-66 0,1 1-151 16,-1-1-741-16,1-2-691 0</inkml:trace>
  <inkml:trace contextRef="#ctx0" brushRef="#br0" timeOffset="893936.2506">1539 17964 672 0,'0'0'792'0,"0"0"-545"16,0 0 40-16,0 0 2 0,0 0-38 16,0 0-51-16,0 0-74 0,0 0-25 0,0 0-16 15,0 0-11-15,0 0-16 0,0 0-26 0,0 0-5 16,-2-78-9-16,12 72 11 0,2 0 2 0,0 2-6 16,5 0-3-16,-3 1-13 0,4 1-14 0,0 0 17 15,-4 2-17-15,4 0 16 0,-5 2 2 0,1 4-27 16,-1 3 21-16,-3 0-14 0,-2 3 6 15,-2 1 14-15,2 3-12 0,-7 3 11 0,-1 1-6 16,0 3-11-16,-4 2 8 0,-4 2-8 0,-3 0 3 16,-4 1 13-16,1 0 1 0,-4-3-3 0,2 0-8 15,-1-4-3-15,0-2-5 0,3-1 6 16,2-2 10-16,0-4-6 0,2 0 10 0,3-4-9 16,0-3-2-16,5 2 22 0,0-3-22 15,-2-2 19-15,4-1-9 0,0-1-31 16,0 1 21-16,0-1-10 15,0 0 19-15,4 0 14 0,-1 0-6 0,4 0-5 0,-1 0-14 0,6 0 0 0,1 0 0 16,-1 0 6-16,6 0 9 0,-2 0-13 0,2 0 10 16,2 0-14-16,-1-1-8 0,1 0 34 15,0 0-27-15,-1-3 19 0,0 3-7 0,-3 0-21 16,2-1 19-16,-4 1-15 16,2-2 11-16,-5 1 9 0,5 0-8 15,-6-1 12-15,-2 2-10 0,0-2-17 0,0 1 5 0,0-1-4 0,-5 1 24 16,4 1-1-16,-3-2 8 0,1 2-16 0,-2-1-24 15,-1-1 7-15,1 1-24 0,1 1 3 16,-2 0-2-16,0 0-38 0,2-1-5 16,-2 1-64-16,0-2-89 15,0 1-128 1,1 1-471-16,-1-1-804 0</inkml:trace>
  <inkml:trace contextRef="#ctx0" brushRef="#br0" timeOffset="894603.7602">2271 17826 1863 0,'0'0'237'0,"0"0"14"0,0 0-9 0,0 0-41 15,0 0-32-15,0 0-63 0,0 0-35 0,0 0-5 16,0 0-25-16,0 0 2 0,0 0-22 0,0 0-6 15,0 0-5-15,0 0-2 0,68-61 12 16,-59 59-4-16,2 1 3 0,-1 1-5 0,1 0-7 16,1 0 6-16,-3 0-11 0,-1 1 9 15,-1 1 14-15,0 2-15 0,0-1 7 0,0 3-2 0,2 0-18 16,-1 1 14-16,1 1-12 0,-1 3 3 16,2 2 3-16,-4 1-14 0,1 0 14 0,-3 2-9 15,0 2 9-15,-2 0 15 0,-2 1-2 0,0-1-4 16,0 1-15-16,-4 0-11 0,-3 1-3 15,-2-2 15-15,-1 1 8 0,1-1 0 0,1-1 2 0,-2-1-16 16,-1-2-9-16,2 0 20 0,2-1-13 16,-2-2 27-16,1-2-5 0,4-1-26 0,-3-2 17 15,4-1-19-15,-1-2 14 0,1 0 17 0,3-1-11 16,-1-2 1-16,1 2-8 16,0-2-15-16,0 0 3 0,0 0 6 15,0 0 15-15,2 0 4 0,4 0 2 0,-2 0-8 0,3 0-12 16,1 0 5-16,3-2-4 0,1 1 11 0,0-1 3 0,7-1-9 15,1 1 11-15,1-3-16 0,2 2 7 16,5-2 10-16,0 0-9 0,-3 0 15 0,4 2-18 16,-3-2-13-16,-2 1 7 0,0 0-2 15,0-1 16-15,-6 2 16 0,1 0-7 0,-4 0-6 16,-2 0-12-16,0 1-3 0,-5 2 4 16,0-2 3-16,-4 1 23 0,0 1-11 15,-2 0 11-15,-1 0-20 0,-1 0-6 0,0 0 21 0,0 0-14 16,0 0 17-16,0 0-15 0,0 0-17 15,0 0 6-15,0 0-1 0,0 0 11 16,0 0 10-16,0 0-9 0,0 0 3 16,0 0-17-16,-1 0-8 0,1 0 4 0,0 0 8 15,-1 0 16-15,1 0-4 0,-1 0 0 0,1 0-19 0,-1 0-10 16,-1 0 3-16,-1 0-13 0,2 0-8 0,-2 0-24 16,-3 1-63-16,-1 1-107 15,2-2-426-15,0 1-1112 0</inkml:trace>
  <inkml:trace contextRef="#ctx0" brushRef="#br0" timeOffset="938594.9006">11228 3992 389 0,'0'0'376'0,"0"0"-77"16,0 0-60-16,0 0 6 0,0 0 0 0,0 0-25 16,0 0-26-16,0 0-30 0,0 0-33 0,0 0-23 15,0 0-18-15,0 0-13 0,-1-15-6 0,2 15-7 16,-1 0-10-16,0 0-10 0,2 0-12 15,-2 0-11-15,0 0-4 0,0 0-6 0,0 1 0 16,0 1 6-16,0 2 6 0,1 1 6 0,0 2 3 16,2 1-1-16,-2 1-5 0,1 1 1 15,2 1-6-15,-1 1 1 0,0 1 3 16,1 0 2-16,2 2 1 0,-1 0-1 16,3 2-7-16,-2 1-6 0,1 1-4 0,2 1-1 0,1 0 1 15,-1 2 0-15,1 0-2 16,-1 1 3-16,1 0-1 15,-1 0-5-15,0 0 3 0,0-1-4 16,0 0-2-16,2 0 3 0,-3-2-2 0,1 1 1 16,1 0 3-16,-2-2-4 15,-1-2 2-15,2-2-3 0,-1-2-2 0,-1-1 4 0,-1-1-2 16,2-2 0-16,-2-1 4 0,1-1-3 0,1-3 1 0,2 1 2 0,1-3 1 16,-1-2 2-16,6 2 2 0,3-2 1 0,6-4 2 15,3-8 2-15,5-3 0 0,5-2-1 0,2-5-2 0,0-1-5 0,4-2-2 0,-2 1-1 16,3-4-6-16,1 1 8 15,-4 1-1-15,0-1-1 0,3 0 5 0,-4 4-7 0,-2-2 0 0,-2 3 1 16,-3 7-2-16,-6-1 0 0,-2 3 0 16,-5 1-2-16,-1 4 1 0,-3-1 1 15,-2 5 1-15,-5-1 2 0,-1 2-1 0,-3 0-1 16,-1 2-2-16,-4-1 1 0,0 2-2 0,-1 0 0 16,0 0 2-16,0 0-2 0,0 0 2 15,0 0-3-15,0 0 0 0,0 0 1 0,0 0-2 0,0 0 2 31,0 0 0-31,0 0-2 0,-1 0 4 16,1 2-2-16,-1-2 3 0,1 0 1 16,0 0-2-16,0 0-1 0,0 0 0 15,0 0-1-15,0 0-1 0,0 0 2 16,0 0-1-16,-1 0-6 0,1 0-10 0,0 0-23 0,-2 0-44 16,1 0-83-16,-4 0-178 0,3 0-896 15,-1 0-545-15</inkml:trace>
  <inkml:trace contextRef="#ctx0" brushRef="#br0" timeOffset="940201.8431">21516 4735 788 0,'0'0'599'0,"0"0"-176"0,0 0-118 0,0 0-61 15,0 0-25-15,0 0-44 0,0 0-35 16,0 0-25-16,0 0-24 0,0 0-19 0,0 0-16 0,0 0-14 15,3-40-11-15,-3 40-10 16,0 0-9-16,0 0-6 0,0 1-5 0,0 0-3 0,0 4-1 16,1 2 2-16,-1 2 1 0,0 3 2 15,0 0 2-15,0 3-2 0,0 0 3 0,0 1-1 16,1 1 2-16,-1 1 1 0,0 0 0 0,0 1-1 16,1-1-2-1,3-1-4-15,-2 1 2 0,-1-4 1 0,0 0 0 0,1-2 2 16,2-3-2-16,-1-1 0 0,-1-1 0 15,4-2 2-15,-4-1 1 16,0-1 1-16,2-1 3 0,1-1 6 0,2-1 6 0,3 0 7 0,2-5 2 16,4-3 0-16,4-4-4 0,5-6-7 0,2 1-7 15,3-4-8-15,2 1-2 0,-1-1-1 0,1-1 1 16,-2 1 3-16,2 1-2 0,-2 1-3 0,-2 2 1 0,-4 2-2 16,-3 1 0-16,-1 2 2 0,-3 0 0 15,-4 1 0-15,-1 3 1 0,-1 2-1 0,-2 2 0 16,-1 1 0-16,-3 1-2 15,0-2 0-15,-3 3 0 0,-1 0-1 0,0 1 3 0,-1 0-3 16,0 0 1-16,0 0-1 0,0 0-2 0,0 0-3 16,0 0-4-16,0 0-11 0,0 0-7 0,0 3-5 0,-1 1-11 15,-1 2-9-15,-1 0-16 0,-4 3-25 16,1 1-29-16,-1 0-57 0,-5 1-121 0,3-1-294 16,2-5-596-16</inkml:trace>
  <inkml:trace contextRef="#ctx0" brushRef="#br0" timeOffset="940714.6291">21409 5039 1610 0,'0'0'344'0,"0"0"-31"16,0 0-99-16,0 0-20 0,0 0-25 0,0 0-42 15,0 0-33-15,0 0-29 0,0 0-25 0,0 0-17 16,0 0-11-16,0 0-4 16,0 0-3-16,0 0-3 0,-4-5 4 0,4 11 4 0,0 4 3 15,0 2 8-15,0 2-3 0,2 0 2 0,-1 0 2 16,1 0-1-16,3 2 5 0,-3-2-7 15,4 1-3-15,0-2-1 0,1 0-10 0,0-2 6 16,1-2-1-16,2 0 2 0,2-2 6 0,2-1-2 16,0-2 4-16,7-4 3 0,5 0 2 15,3-4 0-15,5-4-1 0,1-6-4 0,5-3-7 16,4 0-3-16,-2-4-4 0,0-1-3 0,-1 1 7 16,-1 0-5-16,-3 1 2 0,-4 0 0 0,-3 1-6 15,-2 2 4-15,-4 1 0 0,-3 0 0 16,-3 4 2-16,-5-1-1 0,-2 4 1 15,-2 2-1-15,-3 1 1 0,-2 2-1 0,-1 0-1 16,1 3 0-16,-4 1-3 0,0 0 2 0,0 0-1 0,0 0 0 16,0 0 3-16,0 0-6 15,0 0-3-15,-1 0-1 0,-2 0-8 16,2 0-1-16,0 0-8 0,0 0-13 0,1 0-5 0,-3 3-23 16,0 0-26-16,-1 1-45 0,1 1-101 0,0-1-274 0,0-2-778 15</inkml:trace>
  <inkml:trace contextRef="#ctx0" brushRef="#br0" timeOffset="944257.2574">21924 4700 0 0,'0'0'0'0,"0"0"0"0,0 0 0 0,0 0 0 16,0 0 0-16,0 0 0 0,0 0 0 0,0 0 0 0,0 0 0 15,0 0 0-15,0 0 0 0,0 0 0 16,2 0 0-16,-2 0 0 16,0 0 0-16,0 0 0 0,0 0 0 15</inkml:trace>
  <inkml:trace contextRef="#ctx0" brushRef="#br0" timeOffset="945704.3434">11263 3958 0 0,'0'0'0'0,"0"0"0"0,0 0 0 16,0 0 0-16,0 0 0 0,0 0 0 15,0 0 0-15,0 0 0 0,0 0 0 0,0 0 0 16,0 0 0-16,0 0 0 0,0 0 0 0,0 0 0 16,1 0 0-16,1 1 0 0,-2-1 0 0</inkml:trace>
  <inkml:trace contextRef="#ctx0" brushRef="#br0" timeOffset="948062.2373">21962 4595 0 0,'0'0'0'0,"0"0"0"0,0 0 0 0,0 0 0 0,0 0 143 15,0 0 126-15,0 0-32 0,0 0-31 0,0 0-36 16,0 0-33-16,0 0-17 0,0 0-9 0,0-5-7 16,0 5-5-16,0 0-8 0,0 0-13 15,0 0-17-15,1 0-18 0,-1 0-20 0,0 0-19 16,0 0-16-16,0 0-12 0,0 0-6 0,0 0-6 0,0 0-3 15,1 0-9-15,-1 0-36 0,0 0-75 16,0 0-73-16,0 0-142 0,0 0-192 0,1 0 274 16,-1 0 292-16</inkml:trace>
  <inkml:trace contextRef="#ctx0" brushRef="#br0" timeOffset="948458.9522">21962 4595 0 0</inkml:trace>
  <inkml:trace contextRef="#ctx0" brushRef="#br0" timeOffset="948519.2484">21962 4595 0 0,'-72'26'0'0,"70"-26"0"0,0 0 0 0,1 0 0 0,1 0 0 0,-1 0 0 0,0 0 0 0,0 0 0 0,1 0 0 16,-3 0 0-16,3 2 0 0,-2 0 0 0,2-1 0 16,0-1 0-16</inkml:trace>
  <inkml:trace contextRef="#ctx0" brushRef="#br0" timeOffset="976749.4666">9589 12811 0 0,'0'0'0'0,"0"0"0"0,0 0 0 0,0 0 0 0,0 0 312 15,0 0 6-15,0 0-17 0,0 0-26 16,0 0-12-16,0 0-16 0,0 0-24 15,0 0-24-15,16-75-25 0,-15 72-19 0,-1 0-16 0,0 2-18 0,1 1-17 16,-1 0-23-16,0 0-21 0,0 0-17 0,0 0-15 16,0 0-10-16,0 0-10 0,0 0-2 15,0 0-1-15,0 0-3 0,0 1 1 16,0 2-2-16,0 0 2 0,1 1 2 0,0 2-3 0,1-1 2 16,1 2-1-16,-1 1 0 15,0 1 6-15,-1 4-3 0,2-1 4 0,1-2 0 16,-1 1-2-16,0 0 4 47,1-1-2-47,-2 1 0 15,0-2 2-15,4 1-3 0,-3-2 2 0,5 1-3 0,-3-2 4 16,1 0-4-16,1 1-1 0,-2-3 3 0,5 0-8 0,-1-2 9 0,0 0 5 0,2-3 0 16,-1 0 12-16,2 0-5 0,6-4 3 0,-1-4 1 0,4-3-7 0,1-2 2 0,2-4-3 0,1-1-4 0,0-4-1 15,5-3-1-15,-1 0-3 0,0 0-1 0,0 1 4 0,-4 1-4 16,3 2-5-16,-6 2 4 0,2 1-5 0,-4 3 1 15,-3 2 2-15,-2 1-3 0,-2 3 5 16,-2 1-3-16,-3 2-1 0,-4 1 2 0,2 2-9 16,-3 0 6-16,-2 2-2 0,0 0 0 15,2 1 6-15,-3 0-5 0,0 0 2 16,0 0-3-16,0 0-1 16,0 0-1-16,0 0-1 0,0 0-2 0,0 0-5 0,0 0 3 0,0 0 0 15,0 4-1-15,-3 0 5 0,2 2-14 16,-1 2-13-16,-3 1-18 0,0 1-29 0,-2 1-24 0,0 1-40 15,-2 0-57-15,-2 1-86 0,0 0-160 0,3-3-419 0,2-3-526 0</inkml:trace>
  <inkml:trace contextRef="#ctx0" brushRef="#br0" timeOffset="977471.0226">9537 12935 0 0,'0'0'375'16,"0"0"14"-16,0 0-75 0,0 0-52 0,0 0-26 16,0 0-41-16,0 0-23 0,0 0-25 0,0 0-30 15,0 0-19-15,0 0-10 0,0 0-5 16,0 0-1-16,0 0-8 0,-10-23-13 0,10 23-13 0,0 0-13 16,1 0-7-16,-1 0-7 0,2 0-2 15,2 3 1-15,-2 0 3 0,-1 1 3 0,3 2 2 16,0 0 1-16,-2 1 0 0,4 2-2 0,-2-1 1 15,0 1-8-15,3 0-1 0,-2-1-4 16,0-1-5-16,1 2 3 0,-1-1-2 0,3 0 0 16,-1-1-1-16,0 0-2 0,0 2 1 0,2-2 0 15,-1 0-1-15,-1-1 1 0,3 1-2 0,0-1 1 16,-2-1-2-16,2 1 3 16,0-2-2-16,0 0-1 0,1-2 4 0,2 1-3 0,0-2 4 15,1-1 2-15,3 0 2 0,0-5 5 16,0-3 2-16,4 0-3 0,1-3-1 0,-2 0-6 15,4-3 1-15,-1-1 1 0,-1-1 0 0,4-2 3 16,-2 3-2-16,0-2 0 0,1 3-5 16,-2-2-1-16,0 1-1 0,0 1-4 0,-1-1 3 15,-3 3-3-15,-1 1 0 16,-2 0-1-16,4 1-1 0,-5 1 2 0,-1 0-1 0,-2 2 0 0,-2 2 2 16,0-1-6-16,-2 2 2 0,-2-1-1 0,-1 2-1 15,-3 0 5-15,0 1-2 16,-1 2 1-16,-1 0-1 15,1 0-4-15,-1 0 1 0,0 0 1 0,0 0 0 0,0 0 2 16,0 0-2-16,0 0 1 0,0 0-2 0,0 0 2 0,0 0 1 0,0 0-1 16,0 0 2-16,0 0-2 15,0 0-1-15,0 0 1 0,0 0-1 0,0 0 0 16,0 0 0-16,0 0 0 0,-1 0-2 0,1 0-14 0,-1 2-21 0,1 2-46 16,-2 2-87-16,2 2-179 15,0-2-767-15,-1-1-587 0</inkml:trace>
  <inkml:trace contextRef="#ctx0" brushRef="#br0" timeOffset="980524.9598">9065 8865 611 0,'0'0'485'0,"0"0"-176"0,0 0-34 0,0 0-34 15,0 0-26-15,0 0-42 0,0 0-44 0,0 0-48 16,0 0-27-16,0 0-21 0,0 0-9 16,0 0-1-16,2-5-5 0,-2 5-3 0,0 0-5 15,0 0-3-15,0 0 0 0,0 0-3 0,0 1 0 16,0 0-2-16,0 0-1 0,0 1 7 16,1 2 5-16,0-1 5 0,-1 1 5 0,2 2-5 0,1 0 3 15,0 0-5-15,-1 2 1 0,-1 0 2 0,4-2-2 16,-2 0 7-16,0 1-4 0,2 1 0 15,-1-2 1-15,2 2-5 0,-2-1 2 16,-2-1-2-16,3 1-3 0,-2 0-4 0,3-2-3 0,-2 0-2 16,1 0-2-16,1-1 2 0,0 0 7 15,-2-2 5-15,4 1 9 16,0-3 3-16,0 0 8 0,0 0 2 0,5 0-2 16,0-4-2-16,0 1-8 0,5-4-5 0,-1-2-6 15,2 1-2-15,-1-3-2 0,2 1 0 0,1-2 0 16,4-4 0-16,-2 3-3 0,-2-4-2 15,6 2-2-15,-4 1 0 0,-1 0 2 16,-2-1-1-16,0 2-1 0,-3 0 0 16,-4 2-3-16,-1 0 2 15,1 3-1-15,-5 0 4 0,1 3-4 16,1 0 1-16,-6 1-2 0,0 1-5 0,-2 2 4 0,-1-1 0 0,-1 2 2 0,2 0 3 0,-2 0-6 0,0 0-4 0,0 0-1 16,0 0-5-16,0 0 0 15,0 0-6-15,0 0-10 0,0 0-7 16,0 3-5-16,-2 0-12 15,2 1-13-15,-1 2-26 0,0-1-62 0,-2 2-113 0,-3 1-272 16,2-1-484-16,-2-2-117 16</inkml:trace>
  <inkml:trace contextRef="#ctx0" brushRef="#br0" timeOffset="981160.928">8990 9044 300 0,'0'0'550'0,"0"0"-169"0,0 0-58 16,0 0-54-16,0 0-39 0,0 0-52 0,0 0-53 15,0 0-48-15,0 0-37 0,0 0-20 0,0 0-13 16,0 0-7-16,0 0-3 0,0 0 3 0,2-4 5 16,0 7 8-16,1 1 4 0,0 0-1 0,2 1-1 15,-1 0 1-15,0 1 1 0,0-2 3 0,-1 2 3 16,2 1-1-16,-1-1-1 0,1 0-2 15,1 1-4-15,-1 0 0 0,-1-1 0 0,0 0 0 16,2 2 0-16,0-2 1 0,-2 0 0 0,4-1 0 16,1 1 2-16,-3-2 4 0,4 1 1 15,0 1 1-15,2-3 2 16,2 2-4-16,-2-2-3 0,-1 1-3 0,5-2-1 16,-2 0 0-16,-1-1 2 0,4-1 0 0,0 0 1 0,2 0 4 15,-2-4 1-15,3-2 3 16,1-2-2-16,3-2-4 15,1-3-2-15,2-1-8 0,-1-2 1 0,3-1-1 0,1-2 0 0,-1-1 2 0,-1-1-6 0,-4 2-1 16,3 0-1-16,-4 0-1 0,-1 4 2 16,-2-2 0-16,0 3 1 0,-2-1 0 15,-5 4-2-15,0 1-2 0,-2 2 0 0,-2 1 4 0,-3 1-1 16,-4 2 1-16,3 2 1 0,-3 0-3 16,-2 2 2-16,0 0-1 0,0 0 0 0,0 0 2 15,0 0-4-15,0 0-3 0,0 0-1 16,0 0-5-16,0 0 1 0,0 0 1 0,0 0-1 0,0 0-1 15,0 0-4-15,0 0-7 16,0 2-16-16,0 1-29 0,0 2-50 0,2 1-136 0,-1 0-511 0,-1-1-876 16</inkml:trace>
  <inkml:trace contextRef="#ctx0" brushRef="#br0" timeOffset="984710.7298">9464 4887 496 0,'0'0'439'0,"0"0"-51"0,0 0-96 15,0 0-5-15,0 0-17 0,0 0-46 16,0 0-48-16,0 0-37 0,0 0-33 0,0 0-14 16,0 0-21-16,0 0-19 0,0-27-13 0,0 27-19 15,0 0-5-15,0 0-3 0,0 0-4 0,0 1-4 16,0-1-1-16,0 1-4 0,0 0-1 0,0 0-3 15,0-1 1-15,0 3 3 0,0 2 5 16,1 1 6-16,1 1 1 0,4 0 0 0,-3 1-3 16,4 0-3-16,-3 0-1 0,3 0-1 0,-2 0 1 15,3 0 2-15,-2 0-2 0,-1 0 1 0,3-1-1 16,-1 1-2-16,-3-1 1 0,3 1 1 0,-3-1 0 16,2-1-1-16,-2-2 0 0,3 1-1 15,-1-2 3-15,-1 0 0 0,-2 0 3 16,3 0 1-16,-3-2 1 0,4 0-1 15,-3-1 0-15,4 0 0 0,-1 1 2 0,0-1 2 16,4 0 0-16,-1 0 2 16,4-2 0-16,-1-5-1 0,6 2 0 0,0-2 1 0,4-3-5 15,-1-1 0-15,2 0-2 0,1-3-1 0,-1 0 2 16,2 1-3-16,-3 0-2 0,2 0 1 0,-3-1-3 16,-1 2 3-16,-2-1-2 0,-2 3 1 15,0-2 1-15,-2 2 0 0,-3 2 2 0,-1 0 1 16,-2-1 1-16,0 2 0 0,-2-1 1 0,0 0-3 15,0 1 0-15,-3 0-1 0,2 0-2 16,-3 1-1-16,2 1 1 0,-1 0-3 16,-2 1-1-16,-1 2 1 0,2 0-5 0,-1-1 0 0,-2 3-4 15,0 0-9-15,0 0-7 0,0 0-17 0,0 0-17 16,0 0-27-16,-2 3 1 0,-1 1-5 0,1 5-13 0,-4-1-32 16,-1 4-133-16,-2 1-246 0,1-3-467 0,2-3-163 15</inkml:trace>
  <inkml:trace contextRef="#ctx0" brushRef="#br0" timeOffset="985390.0698">9443 5118 1080 0,'0'0'345'0,"0"0"-15"0,0 0-73 16,0 0-9-16,0 0-21 0,0 0-60 0,0 0-44 0,0 0-34 16,0 0-28-16,0 0-21 0,0 0-15 15,0 0-14-15,0 0-7 0,0 0-6 0,-8-28-6 16,8 28-6-16,0 2 6 0,1 3 4 0,5 0 5 15,-3 2 9-15,1 2-2 0,2 2-1 0,0 1 2 16,-2-1-4-16,3 1 4 0,-2 1 1 16,3 0-2-16,0 0 4 0,-1-1-6 0,3 2-2 15,-2-2 0-15,4-1-3 0,-3-2 6 0,2 0 1 16,-1-2 3-16,3-2 1 0,0 0-1 0,-1-1 3 16,2-3 3-16,3-1 7 0,0 0 0 15,3 0 2-15,2-7-3 0,-1-1-7 0,8-2 1 16,-3-2-6-16,1-1 0 0,4-4 0 0,-1 2-3 15,0 0-1-15,1-3-1 0,-1 1-6 16,-1 1 3-16,-1 1 0 0,-5 0-1 0,-2 3 5 16,-1 1-4-16,-5 1 1 0,2 2 3 0,-7-1 0 15,0 4-2-15,-1-1 0 0,-5 2 1 16,1 1 1-16,-3 0 6 0,-2 2 0 0,0 0 2 0,1 1 5 16,-1 0-7-16,0 0 0 15,0 0-1-15,0 0-9 16,0 0 5-16,0 0-2 0,0 0 0 0,0 0 2 15,0 0-3-15,0 0-1 0,0 0-1 16,0 0-3-16,0 0 1 16,0 0 1-16,0 0-2 0,0 0-1 0,-1 0 1 15,1 0-2-15,0 1 0 0,0-1 5 0,0 1-8 0,0-1 0 0,0 0 0 0,0 0-8 16,-1 0 7 0,1 0-1-16,0 0-4 0,0 0 3 15,-1 0-14-15,1 0-9 0,0 0-6 0,0 0-19 0,-1 2-2 0,1-1-8 0,-1 1-38 16,-1 2-82-16,1-1-254 15,-1 1-650-15,2-2-291 0</inkml:trace>
  <inkml:trace contextRef="#ctx0" brushRef="#br0" timeOffset="991395.9594">9019 2582 0 0,'0'0'0'0,"0"0"0"16,0 0 0-16,0 0 0 0,0 0 0 15,0 0 0-15,0 0 0 0,0 0 0 0,0 0 0 16,0 0 0-16,0 0 0 0,0 0 0 0,0-4 0 16,0 4 0-16,0 0 0 0,0 0 0 0,0 0 0 15,0 0 0-15,0 0 0 0,0 0 0 16,1 0 0-16,2 0 0 0,0 0 0 0,-1 0 0 15,-1 0 0-15,1 0 0 0,2 0 0 0,-1 2 0 16,-1-1 0-16,3 0 0 0,-3 2 0 0,0-2 0 16,-1 0 0-16</inkml:trace>
  <inkml:trace contextRef="#ctx0" brushRef="#br0" timeOffset="992359.497">9345 6979 0 0,'0'0'0'16,"0"0"0"-16,0 0 58 0,0 0 57 0,0 0-40 0,0 0-36 15,0 0-28-15,0 0-15 0,0 0-17 0,0 0-19 16,0 0-16-16,0 0-16 0,-41-39-3 0,41 39 45 16,0-1 30-16,0 1 0 0,0 0 0 0,0 0 0 15,0 0 0-15,1 0 0 16,1 0 0-16,1 1 0 0,-1 2 0 0,0 0 0 0,4 2 0 16,-3-2 0-16,-2 0 0 15</inkml:trace>
  <inkml:trace contextRef="#ctx0" brushRef="#br0" timeOffset="1.02345E6">2155 16718 0 0,'0'0'0'0,"0"0"0"0,0 0 158 0,0 0 261 16,0 0 37-16,0 0-40 0,0 0-101 0,0 0-93 16,0 0-64-16,0 0-38 0,0 0-27 0,0 0-6 15,-5-28-8-15,5 28-5 0,-1-2-3 0,0 1-6 16,0 0-7-16,0 0-1 0,1-1-5 16,-1 0-6-16,-2 1 0 0,0 0-1 0,2-2 2 15,0 1-3-15,-1 1-9 0,-1-2-4 0,-1 2-5 16,3-1-3-16,-2 1 4 0,-1-3 0 15,2 2-1-15,-2-1 0 0,-2 1-2 0,4-1-3 0,-2 2-1 16,0-2 0-16,1 0 0 0,-1 0 1 0,0-2-4 16,-2 1-2-16,0 0 2 0,0 0-4 15,1 1 3-15,-2-1 1 0,1 0-4 16,-2-1 1-16,1 1-2 0,-1 0-1 16,3 0-1-16,-3 0 1 0,-2 1 1 15,1-1-3-15,0 1 1 0,-2 0-4 16,2 0 3-16,0 0 2 0,0-1-3 0,-1 1 1 15,2-1-3 1,-4 1-3-16,4-2 5 0,-4 2-4 0,3 0 1 16,-1 1 1-16,0 1-2 0,-2-1 2 0,4-1-4 15,-1 2-3-15,-2 1-1 0,2-2 4 0,0 1 3 0,-2 1 3 0,1-1 0 0,0-1-6 16,-1 1-1-16,0 1 2 0,1-2-2 0,-3 2 5 16,1-1 1-16,2 1-6 0,-2 0-1 0,1 0-2 0,0 0 3 15,-1 0 5-15,1 1-4 0,-4 1 4 0,4-2-6 16,1 0-1-16,-2 0 1 0,2 0 3 15,-1 1 3-15,-2 1 0 0,3-1 1 16,-5 0-4-16,4 1-3 16,-1-2 0-16,-1 3 3 0,-2 0 0 0,2 0 1 0,-1 2-4 15,-1 0-1-15,3-1-1 0,-2 0 3 0,1-1 3 0,2 1-4 0,1-1 18 16,1 0-5-16,0-1-3 0,1 3 3 16,-5-2-17-16,1 1 5 0,-3 1 3 0,-1 1-7 15,-2 0 5-15,3 1-7 0,-4 0 0 0,0 2 10 16,1-1-6-16,3-1 3 0,-2 4-1 0,-1-2-4 15,3 1 1-15,-3-1-1 0,5 0 2 0,-5 0 1 16,6 0 4-16,-6 0-4 0,5 1-3 16,-3-2 4-16,3 0-6 0,-1 1 7 0,0-1 2 15,2 1-9-15,1 0 6 16,0 0-2-16,-1 2-4 0,3 0 8 16,0-2-4-16,1 3 3 0,-3 0 0 0,4 0-7 0,2 1 3 15,-1 0-3-15,1 1 11 0,0 0-3 16,3 0 1-16,-1 0-1 0,-1 1-9 0,2-1 8 0,1 1-9 0,1 0 7 15,0 2 1-15,0 0-10 0,0-2 12 16,0 2-8-16,0-1 0 16,0 0 15-1,0 0-16-15,1 0 9 0,4 3-1 0,-1-5-12 0,1 2 12 16,-1 0-9-16,0 1 6 0,3-2 4 0,0-1-3 0,-3 1 2 0,4-1-4 0,0-2-4 0,-1 1 3 16,1-2-1-16,2 1 9 0,-1-1-3 0,2 0 2 15,0 1-1-15,-1-1-10 0,4-1 14 16,-2 0-10-16,0-1 4 0,-1 2 5 15,1-2-11-15,3 2 6 0,-1-1-6 16,-1-1 1-16,5 0 12 0,-1 0-5 0,-2-1 5 0,4 1-5 0,1-1-3 16,0-2 2-16,0 2-2 15,1-1 8-15,6-1-6 0,1 2-9 0,5 0 1 16,-3 0-11-16,-4-2 9 0,-1-1 5 0,-5 1 3 16,1-2 7-16,-1 0-13 0,-1 1 10 0,0-3-7 0,-3 1-2 15,4-2 16-15,-1 1-13 16,-1-1 8-16,-2 3-1 0,2-2-11 0,1 0 9 15,1-2-4-15,-2 0 2 0,1 0 8 0,-1 0-4 0,6 0 2 16,-2 0-9-16,-2 0 4 0,2-2-4 16,-1-1 1-16,1 0 11 0,-1 0-10 15,4-1 8-15,-1 0-6 16,3 0-5-16,-2-3 12 0,4 2-8 0,0 2 2 0,-3-2 5 0,1 0-13 0,2 1 10 16,-4-2-4-16,1-1-2 15,-1 2 14-15,0-1-7 0,-2 1 3 0,5-1-7 0,-3-1-2 16,0 1 0-16,-3-2-2 0,2 1 10 0,0-1-3 15,-2 1 3-15,-2 0-1 0,2-1-9 0,-2-3 10 16,0 1-10-16,0 0 6 0,1 2 6 16,-3 1-13-16,2 1 10 0,-4-5-4 0,2 1-4 15,0-5 9-15,-2 3-6 0,1-1 3 16,0 0 1-16,-1 0-9 0,-1 0 6 0,-2-1-3 0,0 0 7 16,0 0 4-16,-2 0-3 15,-2-1 3-15,-1 0-11 0,2 0 3 0,-2 1-3 0,0 1 2 0,-1-1 8 16,-2 0-9-16,-1 1 9 0,0-1-5 15,-2 1-6-15,1-2 9 16,-1 0-8-16,0 2 0 0,-2 2 0 16,1-1 0-16,-1-1 0 0,0-1 0 15,0 0 0-15,0 1 0 0,0 0 0 16,0 2 0-16,-3-1 0 0,0 0 0 0,-1-2 0 0,0 2 0 0,0 1 0 0,0-1 0 16,-1 2 0-16,1-3 0 0,-4 1 0 0,5 0 0 15,-4 1 0-15,2 1 0 0,-1 0 0 0,-1 1 0 16,1 1 0-16,-1-3 0 0,-2 4 0 0,5 0 0 15,-5-1 0-15,1 1 0 0,0 1 0 16,-1-1 0-16,-2-1 0 0,-1 1 0 0,1-1 0 16,-1 0 0-16,-1 2 0 0,-2-1 0 0,1 1 0 0,0 1 0 15,-2-1 0-15,0 0 0 0,1 0 0 16,-1 3 0-16,3-1 0 0,-2 0 0 0,1-1 0 16,0 2 0-16,-2-3 0 0,4 4 0 15,-6 0 0-15,4 1 0 0,-4 0 0 0,2 0 0 0,-4 1 0 16,4 0 0-16,-5 0 0 0,1 0 0 15,-2 0 0-15,-4 0 0 0,1 0 0 0,-3 0 0 16,-2 0 0-16,-2 0 0 0,-4 0 0 0,0 0 0 16,-5 1 0-16,-2 1 0 0,-2 2 0 15,-4 0-3-15,-4 0-62 0,-6 1-78 0,-5-2-240 16,13-1-1027-16,12-1-487 16</inkml:trace>
  <inkml:trace contextRef="#ctx0" brushRef="#br0" timeOffset="1.03847E6">3575 7440 1745 0,'0'0'272'0,"0"0"-51"0,0 0 7 15,0 0 1-15,0 0-43 0,0 0-48 16,0 0-40-16,0 0-24 0,0 0-13 0,0 0-12 16,0 0-1-16,0 0-2 0,-10-16-2 0,10 14-2 15,0 0-10-15,2-2-4 0,1-1-6 0,0 1 0 16,2-1 0-16,1-1-1 0,2 0 0 0,3-1-5 16,1 1 4-16,3-3 1 0,-1-1-1 0,4 1 6 15,3-1-11-15,-1-1-2 0,4 3-4 16,0-3-7-16,1 2 6 0,-1-1 0 15,2 5 0-15,-3-2 7 0,5 1-8 0,-5 1-1 0,3 2-3 16,-3 2-4-16,2 1 4 0,-4 0-1 16,-1 1 0-16,-1 5-2 0,-1-1 0 15,-2 3-1-15,-1 0 1 16,0 4 3-16,-3 1-3 0,0 0 0 0,0 5 0 0,-2-1-6 16,-2 2 8-16,-4 2 2 0,-4 2 2 0,1 1 7 0,-6 1-6 15,-6 1 0-15,1 3 0 16,-3-3-5-16,-2 0 5 0,0-1 0 0,-1-2 0 0,0-1 3 0,-2-1-5 15,3 0 1-15,-3-3-2 0,2 0 1 16,-2 0-1-16,1-2 0 16,-1 0-1-16,0-1-2 0,3-2 2 0,-1 0 2 0,3-1-1 0,1-2 4 15,2-1-6-15,2-1-2 16,-1 0 0-16,1-3-7 16,2 1 9-16,0-1-1 0,2-2 1 15,-2 1 6-15,2-1-7 0,0-2 3 0,3 1-4 0,-2-1 0 16,2 1 2-16,0-2-1 0,1 1 1 0,0-1-1 0,0 0 0 15,0 0 1-15,0 0 0 0,0 0 2 0,1 0-4 0,3 0-2 0,-2 0 0 16,5 0-6-16,3 0 10 16,1 0 2-16,7 0 0 0,1-3 7 15,5 2-9-15,2-1 3 16,2 0-1-16,5-2-4 0,-1 0 7 16,2 0-1-16,3-1 0 0,0 2 3 15,1-2-5-15,-1 0-1 0,-1-1 2 16,-1 1-2-16,-4 1 2 0,0-2-3 0,-3 1 0 0,-2 2-2 0,-2 1 2 15,-2 0 0-15,-5-1 1 0,1 2 3 0,-6 0-3 0,-2 0-3 0,-2 1 0 0,-2 0-3 16,-2 0 6-16,-4 0-3 0,1 0 0 16,-1 0 0-16,0 0 0 0,0 0 0 0,0 0 0 15,0 0 0-15,0 0 0 0,-1 0 0 0,1 0 0 0,0 0 0 16,0 0 0-16,0 0 0 0,-1 0 0 16,1 0 0-16,0 0 0 0,0 0 0 15,0 0 0 1,-2 0 0-16,2 0 0 0,0 0 0 15,0 0 0-15,0 0 0 0,-1 0 0 16,1 0 0-16,-1 0 0 16,-1 0 0-16,1 0 0 0,-1 0 0 0,0 0 0 0,-1-1 0 15,-2-1 0-15,2 1 0 0,0 1 0 16,-2-1-3-16,0 1-58 16,-3-1-36-16,-2 1-72 0,-1 0-197 0,2 0-988 15,1 0-475-15</inkml:trace>
  <inkml:trace contextRef="#ctx0" brushRef="#br0" timeOffset="1.04509E6">9896 11961 0 0,'0'0'0'0,"0"0"0"0,0 0 0 15,0 0 0-15,0 0 0 0,0 0 0 0,0 0 0 16,0 0 0-16,0 0 0 0,0 0 0 0,0 0 0 16,0 0 0-16,3-3 0 0,-3 3 0 0,0 0 0 15,0 0 0-15,0 0 0 0,0 0 0 0,1 0 0 16,-1 0 0-16,0 0 0 0,0 0 0 0,0 0 0 15,0 0 0-15,0 0 0 0,0 0 0 16,0 0 0-16,0 0 0 0,0 0 0 0,0 0 0 16,0 0 0-16,0 0 0 0,0 0 0 0,2 0 0 15,-2 0 0-15,0 0 0 0,0 0 0 0,0 0 0 16,0 0 0-16,0 0 0 0,0 0 0 16,0 0 0-16,0 0 0 0,0 0 0 0,0 0 0 15,1 0 0-15,-1 0 0 0,0 0 0 0,0 0 0 16,0 0 0-16,0 0 0 0,0 0 0 0,0 0 0 15,0 0 0-15,0 0 0 0,0 0 0 0,0 0 0 16,0 0 0-16,0 0 0 0,0 0 0 0,0 0 0 16,0 0 0-16,0 0 0 0,0 0 0 0,0-1 0 15,0 0 0-15,0-1 0 0,0 1 0 16,0-2 0-16,0 2 0 0,0 0 0 16,-1 0 0-16,1 1 0 0,0-1 0 0,-2 1 0 15,2 0 0-15,-1 0 0 0,-3 0 0 0,2 0 0 0</inkml:trace>
  <inkml:trace contextRef="#ctx0" brushRef="#br0" timeOffset="1.04583E6">8654 6656 0 0,'0'0'0'0,"0"0"0"0,0 0 0 0,0 0 0 0,0 0 0 16,0 0 0-16,0 0 0 0,0 0 0 16,0 0 0-16,0 0 0 0,0 0 0 0,0 0 0 0,-20-91 0 15</inkml:trace>
  <inkml:trace contextRef="#ctx0" brushRef="#br0" timeOffset="1.04667E6">9693 8059 0 0,'0'0'0'0,"0"0"0"0,0 0 0 0,0 0 0 0,0 0 0 16,0 0 0-16,0 0 0 0,0 0 0 15,0 0 0-15,0 0 0 0,0 0 0 0,0 0 0 16,0 0 0-16,0 0 0 0,0 3 0 15,0-3 0-15,0 0 0 0,2 0 0 0,-2 1 0 16,0-1 0-16,0 0 0 0,0 0 0 16,0 0 0-16,0 0 0 0,0 0 0 0,0 0 0 15,0 0 0-15,0 0 0 0,0 0 0 0,0 0 0 0,0 0 0 16,0 0 0-16,0 1 0 0,0-1 0 16,0 0 0-16,0 0 0 0,0 0 0 0,0 0 0 15,0 0 0-15,0 0 0 0,0 0 0 16,0 0 0-16,0 0 0 0,0 0 0 0,0 0 26 15,0 0 11-15,0 0 14 0,0 0-1 16,0 0 6-16,0 0 1 0,0 0-8 0,0 0 3 16,0 0-7-16,0 0-1 0,0 0 10 0,0 0 6 0,0 0 6 15,0 0-3-15,0 0-2 0,0 0-10 0,0 0-12 16,0 0-8-16,0 0-11 0,0 0-10 16,0 0-8-16,0 0-1 0,0 0-4 15,0 0 1-15,0 0 4 0,0 0 1 0,0 0 0 0,0 0-4 16,0 0-20-16,0 0-49 0,0 0-83 15,0 0-67-15,-4 0-94 0,2 3 165 0,-2 1 149 16,1-1 0-16</inkml:trace>
  <inkml:trace contextRef="#ctx0" brushRef="#br0" timeOffset="1.06651E6">2728 7704 0 0,'0'0'0'0,"0"0"0"0,0 0 380 0,0 0 48 0,0 0-65 15,0 0-81-15,0 0-51 0,0 0-44 0,0 0-27 16,0 0-12-16,0 0-18 0,0 0-11 0,0-23-8 15,0 21-19-15,0 2-9 0,0 0-16 0,0 0-8 16,0 0-2-16,0 0-9 0,0 0 2 16,-1 0-4-16,-1 0-8 0,1 0-6 0,0 0-9 15,-2 0-8-15,0 0-2 0,2 0-2 0,-2 0-2 16,-2 0-2-16,2 0-1 0,-2 0-4 0,1 0 1 16,-2 2 1-16,2-1-2 0,-2 1 9 15,1 0-5-15,-2 2 0 0,2-1 2 0,-2 1-7 16,1 0 4-16,1-1-1 0,-2 0 0 0,1 1 1 15,-1 0 0-15,-1 2-3 0,4 0-1 16,-4 0 1-16,-1 1 0 0,4 0 2 0,-2 2 0 16,-1-1-1-16,1 2 0 0,1-1 1 0,-2 0 0 15,2 2 3-15,1-2-3 16,-4 1 1-16,5 1 1 0,-3-1-5 0,1 0 4 0,0 1-1 16,-1-1 1-16,4-2 5 0,-4 2-4 0,5-1 1 15,0-1-1-15,-2 2-3 0,1-1 3 16,2-1-1-16,-1-1 0 0,1 1-1 0,1-2 1 15,0 1-2-15,0 0 0 0,0-1 1 16,0 2-2-16,0-1 1 16,1 1 3-16,-1 0-3 0,0 1-1 15,0-1 0-15,2 2-2 0,0-2 2 0,1 0 2 0,1 2 0 16,-2-2 3-16,2-1-3 0,1 2-2 0,0-4 2 0,2 2-1 0,-1-1 4 16,-2 1-1-16,3-1 1 0,-2 2 1 15,3-3-4-15,0 0 4 0,-2 0 0 0,1-1 2 0,3 1 3 16,0-2-5-16,-1 2 0 0,2-2-3 15,0 1-1-15,2 0 2 0,-2-2 0 16,1 1 2-16,-3-1-1 0,3 0-2 0,-3-2 1 0,-1 2-2 16,2-2 5-16,0 0-2 0,-1 0 2 0,0 0 0 15,0 0-4-15,1 0 2 0,0 0 1 0,-1-2 0 16,0 0 2-16,-1-1-4 16,0 0-2-16,2 0-1 15,-1 0 0-15,0-1 3 0,1 0 0 0,0-1 2 0,3-1 0 16,-3 2-3-16,0-3 0 0,1 1-3 0,1 0 0 0,-2-1 3 15,1 1 1-15,-3 0-1 0,1-1-4 0,2 1 2 16,-4-1 2-16,1 0 1 0,0 0 7 16,-1-1-4-16,0 0-5 0,0 0 0 0,-2 0-5 0,2 0 6 15,-1 0 2-15,-1 0 1 0,-1 0 1 16,0 1-5-16,-2-1-3 0,2 0 1 16,0 2 0-16,-2-2 2 0,2 1-1 0,-1 0 2 15,-1 1-2-15,-1 0 2 0,0-2 2 16,-1 1-2-16,0-3 2 0,0 3-2 0,2 1-3 0,-2-1 2 0,0 0-2 15,0-1 0-15,0 0 2 16,0 0 0-16,0 1-1 0,0 0 1 0,0 0-2 0,0-1-1 16,0 1 3-16,-2 0-2 0,1-1 0 0,-1 1 2 15,-2 0-3-15,0 1 0 0,4-2 0 0,-2 2-1 16,0-2 4-16,-1 1 0 0,0 2-3 16,-1-1 3-16,-1 2-2 0,2-1-3 0,-2-1 5 15,-1 1-3-15,1 1 1 0,1 0-2 0,-2 0 0 16,1 1-2-16,-3-2 1 0,4 0 2 0,-3 1-1 15,1 1 2-15,0-1-2 0,0-1 0 16,-1 1 0-16,2 0-2 16,-2 1 2-16,1 0-1 0,-2 1 0 0,0 0 1 0,3-1-4 15,-2 2 3-15,-1-2 0 0,1 1-1 16,0 0 4-16,0-1-2 0,-2 2-2 0,1 1 1 0,0-1-3 16,0 0 0-16,0 1 2 0,-2-1-1 0,3 1-1 15,0 0-6-15,-2 0-6 0,1-2-14 16,1 2-20-16,-2 0-28 0,-4 0-56 0,2 3-131 15,1 0-829-15,2 0-663 0</inkml:trace>
  <inkml:trace contextRef="#ctx0" brushRef="#br1" timeOffset="1.2571E6">2415 8467 1639 0,'0'0'535'0,"0"0"-183"16,0 0-116-16,0 0-49 0,0 0-34 0,0 0-30 0,0 0-24 15,0 0-19-15,0 0-23 16,0 0-13-16,0 0-10 0,0 0-7 16,-3-1-6-16,6 3 5 0,2 2 6 0,-2 1-1 0,5 2 10 0,0 4-11 15,3-2-3-15,-3 5 2 0,3-1-13 16,0 3 6-16,-1 1-3 0,-2 1-6 0,2 0 11 16,4 2-12-16,-4 0 0 0,1 0-1 0,-1-1-14 31,-1-1 6-31,0-4 1 0,0-3-4 0,-3 0 9 0,3-4-3 15,-1-2-1-15,-1-1 3 16,0-2-4-16,2-2 3 16,2 0 4-16,-1-3 2 0,9-7 0 15,-1-7 3-15,5-5-4 16,6-6-1-16,3-5 4 0,-1-6-8 16,6 0 1-16,-3-2-1 0,2 0-10 0,0 2 5 0,-3-1-3 15,-1 2-1-15,0 2 10 0,-8 4-5 0,3 3-3 0,-6 5 0 0,-4 4 0 0,-1 2 0 0,-6 5 0 0,1 3 0 16,-5 3 0-16,-2 3 0 0,-4 3 0 0,2-1 0 0,-2 2 0 0,0 0 0 15,0 0 0-15,0 0 0 0,0 0 0 16,0 0 0-16,0 0 0 0,0 2 0 16,-2-2 0-16,2 0 0 0,0 0 0 0,0 0 0 15,0 0 0-15,0 0 0 0,-1 0 0 16,1 0 0-16,-1 0-33 16,0 0-21-16,-2-3-33 0,-1 0-67 0,0-5-163 15,-1 2-926-15,1-1-583 16</inkml:trace>
  <inkml:trace contextRef="#ctx0" brushRef="#br1" timeOffset="1.2581E6">2504 6906 0 0,'0'0'168'0,"0"0"236"15,0 0-4-15,0 0-20 0,0 0-46 0,0 0-60 16,0 0-44-16,0 0-44 0,0 0-24 0,0 0-9 16,0 0-9-16,0 0-11 0,0 0-10 0,0 0-21 15,-13-45-20-15,13 45-15 0,0 0-19 16,0 2-9-16,0-1-9 0,0-1-12 0,0 0-2 15,0 1-8-15,0 2-4 0,0 0 2 0,1 2-2 16,-1 2 6-16,0 1 2 0,2 2 0 16,-1 0-1-16,2 0-2 0,1 3 1 0,-2-1 0 0,2 1 5 15,2 2-4 1,-1-3-2-16,0 3-1 0,1-2-7 0,-2 0 5 0,2-1-2 0,-1 0-1 16,2 0 5-16,-4-4-6 0,0 0 1 0,1-2 2 15,-1-2-8-15,0 0 4 0,2-2 2 0,-2-1 1 16,0 0 2-16,0-1 1 15,1 1 0-15,-1-1 2 0,1 0 5 0,1 0-1 16,3 0 3-16,1-5 1 16,2 0-3-16,4-4 5 0,0-5-2 0,4-1-2 0,0-4 4 15,1-2-9-15,1-3-2 0,2 1-1 0,-3-4-1 16,7 3-2-16,-3-4-1 0,3 2 0 0,-2-2-2 16,0 1 5-16,0 1 1 15,-1 1 4-15,0 2 0 0,-4 2-2 16,1 2 1-16,-4 1-2 0,-2 3-3 0,-4 1 4 0,3 3-2 15,-4 2-2-15,-1 1 5 0,-3 2-4 0,-4 2 0 0,1 3 1 0,0 0-7 16,-3 1 6-16,0 0-2 0,0 0 0 16,0 0 7-16,0 0-6 0,0 0-1 0,0 0 2 15,0 0-3-15,0 0-1 0,0 0 2 16,0 0-1-16,-2 0-2 0,2 0 1 0,0 0-1 16,0 0-1-16,0 0 3 0,0 0-1 0,0 0 0 15,-1 0 1-15,1 0-10 0,0 0 6 16,0 0-1-16,0 0-1 0,0 0 9 15,-1 0-6-15,1 0 0 0,0 0 1 0,0 0-4 0,-2 1 0 16,2-1 0-16,0 0-2 0,0 0 3 16,0 1-7-1,0-1-3-15,-1 0-4 0,0 3-3 16,-1-1-2-16,-1 2-9 0,-1 0-11 0,2 2-15 0,-2 1-12 0,0-1-27 16,1 3-40-16,-4 0-77 15,4 0-242-15,-4-2-813 0,5-2-343 0</inkml:trace>
  <inkml:trace contextRef="#ctx0" brushRef="#br1" timeOffset="1.2591E6">3953 7969 2025 0,'0'0'371'0,"0"0"-165"15,0 0-85-15,0 0 3 0,0 0 16 16,0 0 10-16,0 0-8 0,0 0-25 15,0 0-28-15,0 0-22 0,0 0-12 0,0 0-6 0,6 10-8 16,-6-9-4-16,0-1-8 16,0 0-5-16,0 0-1 0,0 0-5 0,0 0-5 15,0 0-2-15,0 1-7 0,0-1 1 0,0 0-1 0,1 0-2 16,-1 0 6-16,0 0-6 0,0 0-2 0,0 0 1 16,0 1-6-16,0 0 7 15,1 1 1-15,-1-2 1 0,1 1 2 0,-1-1-3 0,0 0 1 16,2 0-2-16,-2 0 4 0,0 0-1 0,0 0 3 15,0 0 2-15,0 0-2 0,0 0 0 16,0 0-3-16,0 0-5 0,0 0 1 0,0-3-8 16,0 2-6-16,0-1-14 0,0-3-22 15,0-1-21-15,0-5-44 0,0-1-57 0,-2-5-96 16,2 5-353-16,0 2-1031 0</inkml:trace>
  <inkml:trace contextRef="#ctx0" brushRef="#br1" timeOffset="1.26308E6">2481 9278 1265 0,'0'0'443'0,"0"0"-68"0,0 0-87 0,0 0-31 15,0 0-53-15,0 0-44 0,0 0-46 0,0 0-42 16,0 0-29-16,0 0-31 0,0 0-12 0,-1-26 1 16,-2 34-1-16,3 4 15 0,0 6 5 0,-1 3-1 15,2 3 6-15,-2 2-6 16,1 5 4-16,-2 1 1 0,1 4-3 0,-1 1 2 0,-2 5-6 16,0 2-5-16,-1 1-3 0,-1 2-5 15,-3-1 3 1,3-5 0-16,0-2 2 0,-2-7 4 0,4-4-9 15,-3-4 1-15,4-3-3 0,-3-3 3 0,4-3 7 0,0-3 0 16,-1-2 5-16,1-2-4 0,2-1-4 16,0-2 3-16,0-2-4 0,0-1 3 0,5 1 1 15,-2-2 0-15,4-1 2 16,3 0 2-16,1 0 10 0,3 0 3 16,9-5-1-16,3-2 1 0,4-4-12 0,2 0-5 0,1-1-6 0,1-1-4 0,-2-1 5 0,-1 2-2 0,-5 0 3 15,1 2-4-15,-6 0-3 0,-1 0 0 0,-1 2-1 16,-6 1 5-16,0 1-1 0,-4 2-1 15,-3 1 0-15,1 0-4 0,-3 2 2 0,-3 1 4 16,-1 0-1-16,2 0 7 0,-2 0-6 16,0 0-1-16,0 0-2 0,0 0-6 0,0 0 10 15,0 0-1-15,0 0 3 0,0-1 0 0,0 0-9 16,0-3-12-16,0 0-20 0,-2-4-23 0,2 0-44 16,0-3-71-16,0-1-172 0,0 3-850 0,0 1-559 0</inkml:trace>
  <inkml:trace contextRef="#ctx0" brushRef="#br1" timeOffset="1.26348E6">3077 9197 2323 0,'0'0'242'0,"0"0"-46"0,0 0-26 15,0 0-8-15,0 0-40 0,0 0-34 0,0 0-31 16,0 0-23-16,-119 34-8 0,103-18-6 0,3 3-1 15,2 0-4-15,1 0-2 0,2 1-4 0,4-1-4 16,1-1 4-16,3 1-3 0,1-2 1 0,2 0 0 16,3 0-3-16,2-2 2 0,4-1 4 15,2 0 1-15,1 1 7 0,2-1-6 0,0 1-4 16,3-2-3-16,-4 0-5 0,5 0 4 0,-3-1 1 16,1 1 3-16,-1-1 2 0,-2-1-6 15,2-2-2-15,-6 1 0 0,3-1-4 0,-5 0 4 16,-1 0 1-16,-2 2-1 0,2-2 0 15,-5 1-1-15,-1 1 1 0,-2 0-1 0,-1 1 7 0,-1-1 1 16,-5 2 1-16,-4-1 3 0,0 1-4 0,-4 1 7 16,-3-4 3-16,0 2 0 0,-3-2-1 15,0-2-5-15,-1 2-4 0,0-3-2 0,-2-2 1 16,2 2 0-16,0-3 2 0,0-1 1 0,2-1-1 16,6-2 0-16,1 0-2 0,4 0-2 15,1 0 1-15,3-3-11 0,2-3-21 0,2-2-32 16,0-2-66-16,6-3-111 0,0 3-442 0,-1 3-1080 0</inkml:trace>
  <inkml:trace contextRef="#ctx0" brushRef="#br1" timeOffset="1.26633E6">3782 8914 1265 0,'0'0'399'0,"0"0"-82"0,0 0-68 0,0 0-28 15,0 0-25-15,0 0-38 0,0 0-43 0,0 0-40 16,0 0-31-16,0 0-22 0,0 0-9 0,0 0-3 15,1-12-1-15,-1 14 3 0,0 4 2 0,1-3 1 16,-1 1 5-16,2 1 2 0,-2 2 0 16,1 1 5-16,-1 0-1 0,0 1-1 15,1 2 1-15,-1 2-3 0,0 1 4 0,0 1-1 0,0 2 0 16,0 1-2-16,2 1-4 0,-4-1-4 16,0 2-3-16,0 0 6 0,-1 1-4 0,-2 1 6 15,1 0 0-15,0 0-7 0,1-1 2 16,1-1-9-16,0 0-2 0,1-2 4 15,1 0-3-15,0-3 4 0,0-1 2 0,1 0-5 16,3-2 2-16,1-3-1 0,3 0-4 0,0-2 6 0,4-1 1 16,5-3 3-1,5-3 7-15,3 0-2 0,3-2 3 0,6-4-3 0,2-3 0 16,-2-1-7-16,0-2-2 16,-2-1-2-16,-1 2-5 0,-3 1 3 0,-3 1-2 15,-3 0 1-15,-4 2 1 0,-3 2-4 0,-4 0 3 0,-4 2 0 0,-2 0 1 16,-4 1 4-16,-1 2-3 0,0 0-1 0,0 0-1 0,0 0-2 15,0 0 2-15,-1 0-4 0,-1 0-1 16,0 0-5-16,-2 0-12 0,0 0-14 16,-1 0-21-16,0 0-25 0,2-1-41 15,-2-2-94-15,2 0-354 0,2 2-1121 16</inkml:trace>
  <inkml:trace contextRef="#ctx0" brushRef="#br1" timeOffset="1.26675E6">4375 8792 2364 0,'0'0'636'0,"0"0"-449"0,0 0-27 0,0 0-17 15,0 0-29-15,0 0-29 0,0 0-31 0,0 0-29 16,0 0-14-16,0 0-6 0,0 0-2 16,0 0 3-16,0 0 4 0,2 56 4 0,2-35 2 15,0 4 1-15,-1 2-5 0,2 0-1 0,-2 3 2 16,-1 2-5-16,1-2 1 0,-2 0 0 0,0-1-4 15,-1-1 3-15,0-2 1 0,2-1-3 16,-2-2 1-16,-3-2-4 0,-1 0 0 0,2-3-1 0,-1-3-3 16,1-2 5-16,-2-2-3 0,3-3 0 15,0-1-3-15,1-2-14 0,-1-3-11 0,1-2-21 16,0 0-11-16,0 0-19 0,0 0-27 16,0-4-74-16,0-4-247 0,0 1-885 0,0 1-398 0</inkml:trace>
  <inkml:trace contextRef="#ctx0" brushRef="#br1" timeOffset="1.26711E6">4354 8703 2315 0,'0'0'274'16,"0"0"-26"-16,0 0-40 0,0 0-32 15,0 0-39-15,0 0-41 0,0 0-30 0,0 0-23 16,0 0-7-16,0 0-3 0,0 0-1 0,0 0-4 15,0 0-5-15,114-123-4 0,-88 113-6 16,-1 0-2-16,1 1-2 0,-2 1-1 0,3 0 0 16,-2-1-2-16,1 3 1 0,-3 0-4 0,-3 0 0 15,-3 2 3-15,-3 3-7 0,-1-2 3 0,-3 2-1 16,-3 0-3-16,-1 1 3 0,-2 0 0 16,-3 0-1-16,0 0-1 0,-1 0-4 0,1 2-5 0,-1 2-12 15,0 0-15-15,0 1-18 0,0 2-27 16,-2 0-35-16,-7 3-71 0,2-1-215 0,1-1-712 15,-1-2-572-15</inkml:trace>
  <inkml:trace contextRef="#ctx0" brushRef="#br1" timeOffset="1.26722E6">4341 9040 2363 0,'0'0'226'0,"0"0"-58"16,0 0-6-16,0 0-5 0,0 0-11 0,0 0-19 15,0 0-31-15,0 0-23 0,0 0-17 0,0 0-19 16,0 0-4-16,148-15-10 0,-117 6-4 16,0 0 0-16,1 1-11 0,-4-2-1 0,1 2-1 0,-4-1-4 15,0 0 4-15,-5 0-3 0,1 2-8 16,-5-2-11-16,-1 2-20 0,-1-2-34 0,1 1-48 16,-5 0-86-16,-4 1-272 0,-1 3-941 15</inkml:trace>
  <inkml:trace contextRef="#ctx0" brushRef="#br1" timeOffset="1.27014E6">4010 8009 211 0,'0'0'419'0,"0"0"-105"0,0 0-17 0,0 0 11 0,0 0 9 0,0 0-45 0,0 0-52 0,0 0-47 0,0 0-39 0,0 0-27 0,0 0-11 16,-1 31-12-16,1-26-12 0,0 1 1 15,0-1-18-15,0 1-8 0,0 1-5 0,0-2-16 16,0 1 2-16,0 0-7 0,0 0-1 16,0-2 1-16,0 1-2 0,0 0-4 0,0-3-1 0,-2 0 0 15,2 1-4-15,0-2 3 16,0 0-5-16,0 0-3 0,-1 0 2 0,1 1-1 0,0-2-1 15,0 0 6-15,0 1-4 0,0-1 3 16,0 0 2-16,0 0-8 0,0 0 6 0,0 0-2 16,0 0 0-16,0 0 9 0,0 0-8 0,0 0-2 15,0 0-2-15,0 0-10 0,0 0 4 16,0 0-3-16,0 0-6 0,0-1-5 0,0 1-10 16,0 0-11-16,-1-2-20 0,1 2-21 0,0 0-49 15,-1-1-91-15,-1 0-204 16,1 0-569-16,0 1-608 0</inkml:trace>
  <inkml:trace contextRef="#ctx0" brushRef="#br1" timeOffset="1.27161E6">1579 10368 1512 0,'0'0'330'0,"0"0"-23"15,0 0-43-15,0 0-31 0,0 0-52 0,0 0-44 0,0 0-40 0,0 0-22 0,0 0-23 16,0 0-17-16,0 0-2 0,-113-11 3 0,103 17 0 16,-1 4-2-16,-3 2-4 0,0 0-11 15,1 4-5-15,-5 1 1 0,0 4 0 0,4 1-4 0,-3 1-1 16,4 2-4-16,2-2 0 0,1 2 3 16,2 0 0-16,4-2 0 15,1 1-2-15,3-3-3 0,0 0 3 0,7-1-3 0,5-1 9 63,5 0 0-63,3-3 3 15,10 3-7-15,7 3-7 0,6-3-1 0,0 1-5 0,-7-5 8 0,-4-5 1 16,-8 1-1-16,-3-4-2 0,-2 4-2 0,-2-3 4 0,-5-1 1 0,-3 1-1 0,-3-4 3 0,0 1-5 0,-4-3-4 0,-2-1 2 0,0 2-4 0,0-1 6 0,-1 2 8 16,-7-1 3-16,3 2 6 15,-5-1-3-15,-3 2-2 0,-1-1-2 16,-4 2-3-16,2-1 1 0,-5-2 1 0,-3 2-1 15,3-2-2-15,1 0-1 0,2-1 10 0,2 1 0 16,-4-1 1-16,0 1-5 0,-3 0-13 0,-3 0-1 0,3-1-1 0,-4 0 7 16,6-1-1-1,0 0 1-15,2 0-1 0,6-2-2 0,-1 0 2 0,3 0 0 16,4 0 1-16,0 0 1 0,4-2-5 16,-3 0-6-16,5-3-15 15,0-1-18-15,1 1-23 16,0-4-37-16,9 0-52 0,0-2-101 0,-2 2-277 0,-1 2-828 0</inkml:trace>
  <inkml:trace contextRef="#ctx0" brushRef="#br1" timeOffset="1.27186E6">1911 10567 2793 0,'0'0'246'15,"0"0"-57"-15,0 0-27 0,0 0-35 16,0 0-31-16,0 0-34 0,0 0-29 0,0 0-19 0,0 0-6 15,0 0-2-15,0 0-1 0,0 0 4 0,0 0-3 16,0 0-1-16,0 0 2 0,99-46-2 16,-79 40 1-16,-3 1-3 0,3 0 1 0,-2 1 0 15,-1-1-7-15,-1 1 7 0,2 0 0 16,-5 2 0-16,1-1 3 0,1 2-5 0,-5-1-4 0,0 1 0 16,-1 1 0-16,-3 0-6 0,1 0-8 0,-3 0-12 15,0 1-16-15,-2 2-25 0,2 3-27 16,-4 2-45-16,0 2-87 0,-5 2-254 0,-3-2-694 15,5-3-338-15</inkml:trace>
  <inkml:trace contextRef="#ctx0" brushRef="#br1" timeOffset="1.27221E6">1945 10763 1228 0,'0'0'562'0,"0"0"-253"15,0 0-28-15,0 0-26 0,0 0-40 0,0 0-38 16,0 0-48-16,0 0-23 0,0 0-11 0,0 0-18 15,0 0-13-15,0 0-13 0,0 0-9 16,130-27-9-16,-106 17-9 0,2 0-7 0,1-1-5 16,-1 2-4-16,2-2 3 0,0 1-1 0,-2-1-2 0,3 1-6 15,1-2-13-15,-1 2-25 0,2 0-44 0,-2-1-58 16,-3 1-127-16,-5 2-371 16,-6 2-1055-16</inkml:trace>
  <inkml:trace contextRef="#ctx0" brushRef="#br1" timeOffset="1.27261E6">2698 10439 1707 0,'0'0'862'0,"0"0"-548"0,0 0-89 0,0 0-36 16,0 0-42-16,0 0-37 0,0 0-34 0,0 0-26 16,0 0-18-16,0 0-12 0,0 0-10 0,0 0-4 15,0 0-2-15,-15 16-2 0,13-8 5 16,-1 2-1-16,2 3 0 0,0 3 3 0,-1 3-5 15,-1 0 2-15,0 3 0 0,2 1-2 0,1 0 1 16,0 1-4-16,0-3 1 0,4-1-1 0,2-3-2 16,4-2 4-16,4 1 0 0,1-6 1 15,0 1 2-15,2-4-2 0,2-3 0 0,-1-2 0 16,0-1 3-16,-1-1 1 0,2-2 4 0,-1-5 1 16,-3-2-3-16,4-3 1 0,-4-1-3 15,0 0-1-15,-1-1 2 0,0-2-2 0,-4 0 2 0,-1-1 2 16,-4-1-5-16,0 0 6 0,-4-2-1 15,-1 1-2-15,-4-2 2 0,-4 1-5 0,-2-1-3 16,-3 0-1-16,-3 4-2 0,-3 2 2 0,-3 1 0 16,-2 2 0-16,-2 2-4 0,-2 4-2 15,-2 1-1-15,2 4-6 0,1 1-4 0,1 0-16 16,1 1-22-16,2 4-24 0,2 0-46 0,7 3-74 16,5-1-255-16,2-3-964 0</inkml:trace>
  <inkml:trace contextRef="#ctx0" brushRef="#br1" timeOffset="1.27382E6">3093 10207 410 0,'0'0'497'0,"0"0"-141"15,0 0-32-15,0 0-19 0,0 0-52 16,0 0-49-16,0 0-58 0,0 0-47 0,0 0-18 15,0 0-13-15,0 0-2 0,0 0-3 0,0 0-5 16,0 0 1-16,-16-32-9 0,15 31-4 0,-1 0-1 16,1 0-10-16,0-2 4 0,-1 2-3 0,-1 0-2 15,-1 0 1-15,2-2-2 0,-3 2-2 16,1-1-5-16,1 0-2 0,-1 0-3 0,0-1-5 16,-1 1 3-16,0 0 0 0,-1-1-2 0,0-1 2 15,0-1-4-15,0 1 1 16,-1 0 0-16,-1 0 0 0,0-2 2 0,-1 1-5 0,-1 1-2 15,3-1-1-15,-2 0-3 0,-3 2 4 0,3-2 0 16,-1 0-1-16,0 1 0 0,-1-1-1 16,1 1-2-16,-3-1-2 0,0 1 2 0,3-1 1 15,-2 1 0-15,1-2 2 0,-2 2-5 0,0-2 1 16,1 1-1-16,-2 0-2 0,0 0 4 0,-1-1-1 16,-1 0-1-16,1 3 1 0,-3-4-3 15,4 2 3-15,-2-1 2 0,-2 1-1 0,2 0 2 0,-3-1-6 16,0 1 1-16,2 1-2 0,1-2 1 15,-2 0 2-15,1 2 0 0,1-1 1 0,-2 2-3 16,0-2 2-16,0 0-2 0,-1 2-1 16,-1-2 2-16,-2 1-4 0,-2-1 2 0,2 1-1 15,1 0-3-15,-1 2 6 0,-2-1-1 0,0 1-3 16,2 0 3-16,-3 0-5 0,1-1-1 0,-2 1 1 16,1 2 2-16,1 0-1 0,-2 0 2 15,-1-2 2-15,1 2-5 0,-3 0 2 0,3 0-1 16,-1 0-3-16,0 3 6 0,-2-2-2 15,0 2 0-15,1 0 3 0,-3 0-4 0,2 2 2 16,0 0-1-16,0 3 0 0,0-3 2 0,3 2-4 16,-1 2 1-16,1-1-1 15,2 2-2-15,-1-1 4 0,-1 3 2 16,3-3 2-16,4 1-3 0,0-2 11 0,5 1-6 0,-4 2-1 0,-2 0 2 16,0 3-13-16,-3 2 5 0,-2 1 2 0,0 3-4 15,-2 0 5-15,3 1-5 16,-2 4-2-16,2-1 6 0,-2 0-7 0,4 2 3 0,2 0 2 15,-1 1-5-15,3 3 7 16,1 1-2-16,0 1 1 0,2 1 0 0,0 2-4 0,3-1 1 0,1 1 1 0,0 3-1 16,2 0 6-16,0 0-1 15,0 4 3-15,2-2-5 0,3 3-3 0,-3 1 1 16,4-1-2-16,0 5 6 0,-1-4-2 0,3 2-2 16,1 2 0-16,0-2-1 0,1 0 3 0,7 0 0 0,0-2 2 15,3 0 1-15,1-3-3 0,3-3 1 16,1 0-2-16,3-4-1 0,3-2 5 15,4 2 0-15,-2-4 3 0,5 0-2 0,0-1-3 16,2-1 2-16,0 0-2 0,2-3 1 0,9 5 8 0,9 0-18 16,6-2 2-16,-3-2-4 0,-3-8-10 15,-2-4 25-15,-2-3-3 0,-1-5 4 16,2-1 7-16,2-2-8 0,0-2 0 0,0-1-2 0,-2 0-1 16,-1-3 3-16,2-3 2 0,-5-1 1 0,4-4-3 15,-3-1 0-15,2 0-1 16,-2-2 1-16,2-3 8 0,-3 2-7 0,2-3 1 0,-4 0-4 15,-1-2-7-15,0 1 9 0,-1-3-1 0,0-1 1 0,0-2 4 16,-2 0-5 0,-3-2 0-16,2-2-2 0,-3 2 1 0,0-3 2 15,0-1-2-15,2 0 3 0,1-2-5 0,0-1 1 0,-3-1 0 0,0-4-2 16,-3 3 5 0,-3-4 1-16,1 2 2 0,-5 0-3 0,-2-1-3 0,0 1 2 15,-4 2-1-15,-2-4 3 0,4 5 0 0,-3 0-3 0,-3 2 0 16,1-1-2-16,-3 4 1 0,0 2 2 15,-3 0-1-15,-2 0 4 0,-1 3-3 0,-2 0-1 16,-1 0 0-16,0 0-2 16,-1-2 1-16,1-2-2 0,0 3 0 15,-3 1 0-15,0 1 0 0,0-2 0 0,0 3 0 0,-5-2 0 0,0 1 0 16,-3-1 0-16,2 2 0 0,-1 1 0 0,-3 0 0 16,0 2 0-16,0-2 0 0,-1 1 0 0,-3 0 0 15,1 1 0-15,-1 1 0 0,-3-1 0 16,0 0 0-16,-2 0 0 0,-1 2 0 0,-2-1 0 15,-4 2 0-15,-3 0 0 0,-1 2 0 0,-4-3 0 0,-4 2 0 16,-4 2 0-16,0 1 0 16,-4-1 0-16,-2 2 0 0,-3 3 0 0,-2 1 0 15,-2 4 0-15,-6 4-50 0,-5 4-56 0,-4 11-94 16,17 2-650-16,13-5-1009 0</inkml:trace>
  <inkml:trace contextRef="#ctx0" brushRef="#br1" timeOffset="1.27664E6">7594 1046 0 0,'0'0'0'0,"0"0"235"0,0 0 242 0,0 0-23 0,0 0-38 0,0 0-111 16,0 0-50 0,0 0-16-16,0 0-44 0,0 0-41 0,0 0-33 0,0 0-27 0,-21-115-22 15,14 114-24-15,-4 1-11 0,1 0-5 16,-2 1-8-16,-6 6 0 0,-2 3-1 0,1 4-3 16,-3 2 1-16,1 2-1 0,-2 3 0 0,2 2-5 15,1 2 3-15,3 0-8 16,-1 7 1-16,7 5-2 15,7 1-13-15,4 1 6 0,3-7-6 0,7-3 2 16,8-5 12-16,2-1-6 0,2-2 7 0,2-2-4 0,3 0-1 0,1-2 2 16,-5-3-3-16,5-1 2 15,-4 0 1-15,2 0-2 0,-4-2 1 0,-3-3-2 0,1 1-1 0,-6-1-2 16,-2 0 1-16,-1-1-1 0,-3 0-2 0,0 0 3 16,-6-3-3-1,-1 0 3-15,-1 2 3 16,0 1-3-16,-1 1 5 0,-8 2 6 0,-1-1-2 0,-1 0 8 0,-4 0-1 0,-1 0-4 15,-4 1 3-15,0-2-5 0,-1 1 2 0,0-1-1 16,-2-2-2-16,-2-1 0 0,1-1 0 0,-4 2 2 16,2-2 0-16,-2 0 6 0,-1-3-5 0,1 1-2 0,5 1-3 0,0-2-5 15,3 0 1-15,2 0 1 16,5-1-2-16,-1 0 3 0,7 0-2 16,1 0 0-16,3 0 4 0,2 0-4 15,1 0 3-15,0 0-6 0,0-1-2 0,0-1-8 0,0 0-16 0,2-1-22 0,2 0-30 16,5-5-42-1,5 0-65-15,2-2-136 0,0 1-555 16,-5 3-842-16</inkml:trace>
  <inkml:trace contextRef="#ctx0" brushRef="#br1" timeOffset="1.27706E6">7951 1185 2442 0,'0'0'328'0,"0"0"-80"16,0 0-68-16,0 0-25 0,0 0-31 0,0 0-33 16,0 0-22-16,0 0-17 0,0 0-18 0,0 0-24 15,0 0-3-15,0 0-8 0,0 0 0 0,0 0 9 16,21-46-2-16,-8 37 1 0,4 0-2 16,0 1-2-16,3-2-3 0,1 1 2 0,-1-1 0 15,1 0 5-15,1 4-5 0,-1-3-1 0,1 1 1 16,-1 1-9-16,0 0 7 0,-3 0 11 0,0 4-5 15,-6-2 1-15,-2 2-7 0,0-1-1 16,-3 3-9-16,-3 0 12 0,-2 0 4 0,-1 1-10 16,-1 0 13-16,0 0-12 0,0 0-1 0,0 0 2 15,0 0-7-15,0 0 5 0,0 0-5 0,-1 0-14 16,1 0 3-16,-1 1-17 0,0 1-13 0,1 0-17 16,-1 3-48-16,-1 0-59 0,-2 0-127 15,2 1-409-15,1-3-940 0</inkml:trace>
  <inkml:trace contextRef="#ctx0" brushRef="#br1" timeOffset="1.27741E6">7996 1430 1513 0,'0'0'839'15,"0"0"-588"-15,0 0-64 0,0 0-8 0,0 0-26 16,0 0-30-16,0 0-31 0,0 0-35 0,0 0-24 15,0 0-4-15,0 0-7 0,0 0-1 16,0 0 14-16,17 0 0 0,-6-4 1 0,4-2 3 16,2-1-16-16,1 1 0 0,2-3-5 0,0 0-7 15,1 1 7-15,-1 0-10 0,0 0 3 0,1-2 3 16,0-1-8-16,1 2 3 0,-3 0-7 0,2-1 2 16,-1 4 0-16,0-3 1 0,0 0 1 15,-1 2-3-15,1 0 1 0,-1 2-2 0,-5 1-2 16,2-1 5-16,-7 3-6 0,-3 0 19 15,1-1-5-15,0 1-3 0,-3-1 12 0,3 1-20 0,-4-1 9 16,0 1-2-16,2-1-1 0,-3 2 1 16,0-1-5-16,2 0 3 0,-2 1-1 0,0 0 2 15,-1-1-2-15,-1 0-3 0,1 1 3 0,0 1-5 16,2 0-1-16,-3 0 3 0,0 0-10 0,1 0 8 16,-1-2 3-16,0 2-2 0,0 0 3 15,0 0-11-15,0 0 5 0,0 0 0 0,0 0 2 16,0 0 7-16,0 0-10 0,0 0-5 0,0 0 2 15,0 0-10-15,0 0-7 0,0 0-18 0,-1 0-27 16,-2 2-11-16,1 2-28 0,1 3-49 16,-3 2-117-16,-1-1-646 0,4-4-838 0</inkml:trace>
  <inkml:trace contextRef="#ctx0" brushRef="#br1" timeOffset="1.28127E6">9784 4157 0 0,'0'0'0'0,"0"0"0"0,0 0 0 0,0 0 0 16,0 0 0-16,0 0 0 0,0 0 0 0,0 0 0 15,0 0 0-15,0 0 0 0,0 0 0 0,0 0 0 16,0 0 0-16,0 0 0 0,0 0 0 16,0 0 0-16</inkml:trace>
  <inkml:trace contextRef="#ctx0" brushRef="#br1" timeOffset="1.28864E6">8866 767 468 0,'0'0'413'0,"0"0"-31"15,0 0-71-15,0 0 11 0,0 0-19 16,0 0-50-16,0 0-58 0,0 0-51 0,0 0-35 0,0 0-29 16,0 0-26-16,0-27-22 0,0 27-1 15,0 0-12-15,0 0-9 0,0 0 3 0,0 0-14 16,0 1 10-16,0 2 13 0,0 0-3 0,0 2 14 15,0 2 4-15,0-1-11 16,0 5 14-16,1-1-8 0,0 3-2 0,4 1 5 16,-3 2-10-16,-1 3 5 0,1 2-3 31,2 1-3-31,-2 2 1 0,1 1-1 16,1 3-7-16,-1 0 7 0,0 4-1 0,-1-1-11 15,3 1 2-15,-2 7 1 0,-1 4-13 0,4 1 0 0,-3 1-2 0,2-11-9 16,-2-7 9-16,-1-3 3 0,1-2 0 0,0-3 5 0,-2-2-3 15,1-3 2-15,-2-3-5 0,2 0 0 16,2-3 0-16,-3-1 0 0,0 1 1 16,0-2 0-16,-1-1 1 0,2 0-2 15,-2-4 4-15,0 1-2 16,0-1-2-16,0-1 1 0,0 0 2 0,1 0 0 0,-1 0 4 0,0 0-2 0,0 0 3 16,0 0 6-16,0 0-3 0,0 0 8 0,0 0-10 0,0 0-2 0,0 0-5 0,0 0-4 15,0 0 2-15,0 0-8 0,0 0-1 0,0-1-14 16,0-2-16-16,0 0-22 0,0-2-33 0,0-2-50 15,0 0-87-15,1-2-209 0,1 1-779 16,1 3-384-16</inkml:trace>
  <inkml:trace contextRef="#ctx0" brushRef="#br1" timeOffset="1.28944E6">9201 818 621 0,'0'0'411'0,"0"0"-65"0,0 0-42 0,0 0-13 15,0 0-20-15,0 0-57 0,0 0-61 0,0 0-46 16,0 0-34-16,0 0-7 0,0 0-7 16,0 0-3-16,0 0 0 0,0 0-11 0,-20-71-3 15,20 65-11-15,1-2-8 0,4 1-3 0,-1-2-12 0,4 2 2 16,0-4 4-16,0 2-14 0,5 0 9 16,-1 0-6-16,0 0 5 0,1 1 4 0,3-1 2 15,-3 5 1-15,3-2-7 0,-1 3-1 0,0-1-7 16,-2 3 2-16,-2 1 4 0,-1 0-1 0,1 2 0 15,-2 5 3-15,0 1-4 16,-1 4 7-16,-4 1 4 0,3 1 8 0,-4 3 2 16,-3 0-3-16,2 3 2 0,-2 0-14 0,-1 2 1 0,-2 0 9 15,-5 0-7-15,-1-1 4 0,1-1 2 16,-2-1-13-16,-2-2 6 0,2-2-8 0,0 0 2 16,2-2 5-16,0-3-5 0,1-2 3 0,1-1-4 15,2-2-5-15,2 1-5 0,-1-5 9 0,0 2 0 16,2-3 4-16,1 0 7 0,0 0-10 15,0 0-2-15,0 0 8 0,0 0-11 0,1 0 7 16,6 0-1-16,-4-1-18 0,6-2 12 16,0-1-5-16,6 0 2 0,0 0 7 0,4 2-3 0,1-2 0 15,-1 0-2-15,2 0-3 0,0 2-3 16,-4 1 8-16,1 2-3 0,0-1 8 0,1 0 1 16,-4 1-6-16,0 5-3 0,-3 1 0 15,1 0 1-15,1 3 6 0,-6 1 1 0,0 1-7 16,0 2 5-16,-2 0-5 0,-2 4 2 15,-4-1 12-15,0 1-8 0,0 2 12 0,0 0-7 0,-6 1-4 16,-4 5 3-16,-4 2-16 0,-2 1 11 16,-1-2-5-16,0-7 3 0,0-2 9 0,2-4-6 15,-1-1 3 1,0 0-1-16,-1-2 3 0,4-1-1 0,-4-2-3 0,5 0-4 16,-1 0 1-16,0-1 3 0,-1-1-1 15,3-1 11-15,0 0-8 0,0-2-4 0,0 0 3 0,1 0-7 16,0-1 2-16,1 1 4 0,1-2 1 0,-3-1 6 0,5 0-2 15,0 0-2-15,-2 0-3 16,4 0-2-16,-3-1 1 0,1 0-1 0,2-2-3 0,0 1-8 0,-1-2-5 16,3 0-9-16,-2-1-9 0,-1-2-14 15,3 0-24-15,0-1-44 16,0-3-78-16,2 0-199 0,0-2-845 0,0 6-520 0</inkml:trace>
  <inkml:trace contextRef="#ctx0" brushRef="#br1" timeOffset="1.29122E6">9784 441 474 0,'0'0'413'16,"0"0"-39"-16,0 0-45 0,0 0-22 0,0 0-35 0,0 0-67 16,0 0-47-16,0 0-47 0,0 0-27 15,0 0-10-15,0 0-7 0,0 0 6 0,0 0-8 16,0 0-10-16,-27-82-5 0,22 75-18 16,3 0 9-16,-8-5-3 0,7 5-9 0,-3 0 2 15,-4-6-10-15,4 6-1 0,0 0 8 0,-7-6-8 16,5 7 6-16,-7-5-9 0,1 0-1 0,1 1 40 15,1 1-7-15,-4 1 10 0,2-1-2 0,-3 0-31 16,5 3-12-16,-6-2-7 0,4 0-3 16,-3 1-15-16,3 2 17 0,-3-2 0 0,-1 2-4 15,2-2 10-15,0 2-16 0,-3 1 4 16,1-1 11-16,1 1-5 0,-2 1 6 0,0-2 1 16,-2 2-10-16,0 0 0 0,1 0 1 0,-6 1 7 15,0-1-3 1,0 1 13-16,-5 0-11 0,8 1-14 0,-3-1 8 0,2 1-24 0,-3 1 31 15,3 0 2-15,-4 0 1 0,4-3 12 16,-1 3-33-16,2 0 15 0,4 0-6 0,-2 0 2 0,2-1 5 16,-2 1-7-16,1 0-6 15,-1 0 6-15,0 0-1 0,3 2 0 16,1-2 6-16,-1 3-2 0,-2-1 8 0,1 1-7 16,1 0-15-16,1-1 2 0,-2 1 2 0,-1 1 1 15,1 0 17-15,0 1-3 0,-2 0-11 16,-1-1 10-16,-6 2-11 0,7 0 0 0,-8 1 16 0,5-2-2 0,-1 2-5 15,1-2 3-15,1 2-15 0,-3-1 1 16,1 1 11-16,-2-1-16 0,4 1 22 16,-5-1-13-16,6 2 3 15,-4-1 12-15,4 0-61 0,-2 1 3 0,7-2 10 0,-6 2-7 16,5-1 48-16,-4 2 5 16,0-1-19-16,-3 0 7 0,-2 5-1 0,3-2 7 0,-5 2 1 15,5 0-1-15,-4-1 1 0,3 3-11 0,-3-1 13 16,-2 3 0-16,-8 4 4 0,-5 3-30 0,-8 5-7 0,-5 3-5 15,1-1-11-15,10-3 41 0,0-3 6 0,11-2 1 16,4-5 3-16,2 0-7 0,7-1-9 0,0 1 2 0,1-4 2 16,2 4 3-16,3-2-1 15,-1-1-2-15,3 2 4 0,1-1-5 0,0 0 4 0,1 1 2 0,0 2 4 16,1 1-5-16,-2 0-4 0,5 0-7 16,-2 4 0-16,-2-1 10 0,2 1 3 15,0-1 16-15,-2 4-14 0,1-1-5 16,0 3-5-16,-1 0-5 0,-4 9 12 0,1 4-12 0,-2 2 3 15,2-1 5-15,4-6-9 0,2-7 8 0,3-2 4 16,-1-2-12-16,1 1 6 0,0-4 4 16,3 0-2-16,1-1 0 0,0 1 2 0,1 0-1 0,0 0 0 15,1 1 1-15,0-1 0 16,2 0 1-16,3-1-3 0,-1 1 0 0,3-2-2 0,1 1 4 16,-1-3 0-16,2 3-4 0,0-1 5 15,1-1-1-15,1 1 0 0,1 1 8 16,3-1-10-16,-3 0 1 0,5-3 0 15,-5 3-5-15,5-2 4 0,0 1 0 16,0-1 2-16,4-1 3 0,-2 0-1 0,2-2-5 0,1-1-2 0,-1-1 1 16,6-1-3-16,-1 2 5 0,-1-5 3 0,3-1 0 0,1-1 0 15,-1-1-1-15,3 0 0 0,-1-1 0 16,2-2-3-16,3 1 6 0,-3-2-2 0,5 0 1 16,-5-1 4-16,5 0-9 0,-4 0 2 15,5-1-5-15,2 0 0 0,-3 0 8 0,-2-1-3 16,2 0 5-16,3 1-3 0,-2-1-4 0,0 0 4 15,2 1-4-15,-1-4 3 0,1-1 2 16,-1 3-3-16,0-2 1 0,-3 3-2 0,1-1 1 16,1-2 1-16,-1 1 0 0,-2-2 3 0,3 3-4 15,0 0-1-15,1 1 0 0,-5 0-3 0,2-3 5 0,-4 1-2 16,-1-1 1-16,3 1 7 0,-3-1-8 16,-1 0 2-16,-1 1-4 0,1-3-1 0,-3 1 5 15,-2-1-3-15,3-1 5 0,0 2-4 0,-1-4 0 16,0-1 3-16,-2 0 0 0,3 0 8 15,1-2-4-15,-1 1-3 0,-1-1 3 0,4-1-8 0,-3 1 4 16,1-3 1-16,1 0-2 16,-1 3 1-16,-1-3 0 0,3-1-2 0,-3 1-1 15,1-2 3-15,2 0 3 0,-3 0-6 0,1 2 2 16,0-2-3-16,0 0 0 0,-1 0 7 0,-1-1-3 16,-3 1 4-16,1 0-8 0,-2 0 0 0,0 3 2 15,0-1-1-15,-2 0 5 16,-2-1 1-16,-1 0-2 15,-1 2 6-15,-2-4-5 0,1 1 3 0,-1 0 3 0,-2-3-5 0,-1 1 2 0,0-1-2 16,1 0-4-16,-3 0 3 16,1 0 0-16,0-1-5 15,1-3 0-15,1 1 0 0,-1 1 0 0,3-1 0 0,-3 0 0 16,-1-1 0-16,4 1 0 0,-5 1 0 0,0 5 0 0,-3 1 0 0,-4 3 0 16,3-2 0-16,0 0 0 15,0-2 0-15,1-1 0 0,-1-1 0 0,-2-1 0 0,5 0 0 0,-3 0 0 16,-3-1 0-16,3 2 0 15,-1-1 0-15,-2 1 0 0,-1 0 0 0,3-1 0 0,-2 0 0 16,-1 0 0-16,1 1 0 0,-1-1 0 16,-1 3 0-16,2-1 0 0,-3-2 0 0,-1 2 0 15,-1 0 0-15,1-2 0 0,0 3 0 0,0-2 0 16,-2 1 0-16,-2-1 0 16,2 1 0-16,-3-1 0 0,1 2 0 0,1-2 0 0,-3 2 0 0,3 4 0 15,0 3 0-15,-2 0 0 0,3 1 0 0,-2 1 0 16,-1-6 0-16,2 5 0 0,-2-1 0 15,0-6 0-15,-1 8 0 0,3 0 0 16,-7-8 0-16,4 6 0 0,2 2 0 0,-8-10 0 0,6 10 0 16,-4-7 0-16,-3 0 0 0,8 8 0 0,-7-8 0 15,2 7 0-15,3-1 0 0,-9-7 0 16,7 8 0-16,-6-4 0 0,0 0 0 0,4 2 0 16,-2 1 0-16,-3 0 0 0,5-1 0 0,-3 2 0 15,-1-1 0-15,1 1 0 0,0-1 0 16,-1 0 0-16,2 1 0 0,-5 1 0 15,3-1 0-15,-1 1 0 0,1 1 0 16,-3-1 0-16,2-1 0 16,-4 1 0-16,4 2 0 0,-5-1 0 0,3 1 0 0,-1-1 0 0,-2 2 0 15,1-3 0-15,2 1 0 0,-2 2 0 0,0-1 0 16,0-1 0-16,0 2 0 0,0-2 0 0,0 2 0 16,0 0 0-1,1-1 0-15,-3 2 0 0,2 0 0 0,-1-1 0 0,-8 3 0 0,7 0 0 16,-9 3-166-16,10 1-469 0,6 0-1221 0</inkml:trace>
  <inkml:trace contextRef="#ctx0" brushRef="#br1" timeOffset="1.30392E6">12613 5444 168 0,'0'0'593'0,"0"0"-160"0,0 0-103 15,0 0-17-15,0 0-19 0,26-120-51 0,-22 101-52 16,-4 1-38-16,0 2-33 0,0 2-25 0,-2 0-12 16,-3 2-10-16,-3 1-5 0,0 1-4 15,-3 3-10-15,0 1-9 0,-2 1-9 0,-5 3-10 16,-1 2-7-16,-1 1-8 15,-3 6-1-15,-5 0 1 0,2 6 2 0,-2 1 1 16,-2 3 1-16,0 2 2 0,2 2-4 0,2 5-1 16,0 1-3-16,4 2-4 0,1-2 1 15,3 0-1-15,3-3 1 0,3-2 3 0,2-1-3 0,2-1-3 0,5 0 1 16,1-2-4-16,2 3 3 16,2-1 1-16,5 0-1 0,2 0 4 15,3 1-2-15,7 0 0 16,0 0-1-16,4 0 3 0,3-4 0 0,3 1 0 15,-2 0 1-15,3-4-4 0,-1 3 2 0,-2-3-2 0,-4-2 1 0,-1-1-1 0,-3 1-1 16,-2-3-2-16,-3 1 0 0,-3-1-4 0,-1 1 4 0,0-2 2 16,-4 0-1-16,-2 0 4 0,-2 2-6 15,0-2 0-15,-2 0 0 16,0 0-2-16,0 0 2 0,-5 0 1 0,0 0 0 16,-1 0 1-16,-4-2 1 0,-1 1 3 0,-3 0 1 15,-4 0 1-15,0-2 0 0,-5 0-1 0,-2-1 0 0,-2 1-2 16,-4-3 1-16,0 2-1 0,-2-1 1 15,1 0 5-15,1-1-5 0,0 0 1 0,0-2 1 0,2 0-4 16,-1 0 5-16,6 0 2 16,2 0 0-16,4-2 5 0,1 1 0 15,6-1 0-15,0 0 0 0,1 1-3 0,2 0-4 16,3 0-2-16,1 0-1 0,1-1-3 0,3 2 3 0,-3 0-1 16,3 0-3-16,0-1-2 15,0 1 1-15,0 0-1 0,0 0 0 0,0 0 0 0,0 0-1 0,0-1-4 16,0 1-3-16,0-1-2 0,3 1-18 15,-2 0-13-15,3 0-17 0,1 0-28 0,3 0-37 16,5 0-92-16,-4 0-259 0,-4 1-907 16</inkml:trace>
  <inkml:trace contextRef="#ctx0" brushRef="#br1" timeOffset="1.3044E6">12933 5591 2472 0,'0'0'231'0,"0"0"-34"0,0 0-51 0,0 0 3 16,0 0-15-16,0 0-27 0,0 0-28 16,0 0-31-16,0 0-15 0,0 0-16 15,0 0-10-15,0 0 1 0,0 0-1 0,0 0 1 0,5-19 1 16,8 17 4-16,-1-1-4 0,5 0-1 0,0-1 2 15,2 1-7-15,3 0 6 0,2-1 0 16,-2 1-3-16,1-1 7 0,1 1-8 0,1-1 0 16,0 0-2-16,-1 1-3 0,-3 0 4 15,4-2-1-15,-4 2 1 0,0-2 0 0,-1 2-2 16,-2-2 1-16,0 3 1 0,0-2 1 0,-6 1-3 16,0-1 1-16,-3 3 0 0,-1-2-5 0,-3 1 5 15,0 1 0-15,-3 0 0 0,-2 1 5 0,0 0-6 16,0 0 1-16,0 0-1 0,0 0-5 15,0 0 4-15,0 0-1 0,0 0-1 0,0 0-2 16,0 0-21-16,-1 0-18 0,-2 1-16 0,-3 5-30 16,0 0-36-16,-1 2-70 0,-3 2-163 15,1-2-489-15,2-4-817 0</inkml:trace>
  <inkml:trace contextRef="#ctx0" brushRef="#br1" timeOffset="1.30472E6">12994 5816 1304 0,'0'0'396'0,"0"0"-100"0,0 0-34 0,0 0-15 15,0 0-40-15,0 0-63 0,0 0-53 16,0 0-38-16,0 0-10 0,0 0 9 0,0 0 13 16,0 0 7-16,0 0 3 0,0 0-12 15,3 20-11-15,1-17-8 0,-1-2 0 0,1 0-7 0,2 0-3 16,0-1 0-16,0 1-6 0,2-1-4 15,3 2-1-15,-1-2-4 0,3 0-2 0,3 0 0 16,0 0-6-16,5 0-3 0,2 0 0 0,0 0-3 16,2-3 2-16,1 1 0 0,2-2 0 0,-1 0-1 15,2-1 2-15,-1 0-3 0,1 0 1 16,1 2-1-16,-1-3-3 0,-2 1 3 0,-2 1-2 0,-2-1-1 16,3 0 4-16,-4 4-1 0,-3-2-1 15,-2-1 4-15,-2 1-4 0,1 0 1 0,-6 0 2 16,-1 1-1-16,-3 2 2 0,-1-2 0 15,-2 1 1-15,-2 1 0 0,-1 0 2 0,0 0-1 0,0 0-2 16,0 0-1-16,0 0-1 0,0 0-1 16,0 0 0-16,0 0 1 0,0 0 1 0,0 0-2 15,0 0 0-15,0 0 0 0,0 0-2 0,0 0 0 16,0 0-1-16,0 0-4 0,0-1 0 16,-1 1-9-16,-1 0-13 0,-1-1-20 0,1-1-28 15,0 1-51-15,-6 0-94 0,4 1-319 0,-2 0-1181 0</inkml:trace>
  <inkml:trace contextRef="#ctx0" brushRef="#br1" timeOffset="1.30573E6">14084 5363 664 0,'0'0'419'0,"0"0"-47"16,0 0-80-16,0 0-3 0,0 0-18 16,0 0-46-16,0 0-53 0,0 0-46 0,0 0-34 15,0 0-21-15,0 0-10 0,0 0-2 16,0 0-2-16,0 0-6 0,-45-92-5 0,46 84-8 0,1-1-9 16,5 0-3-16,-2-1-5 0,3 0-3 0,1 0-1 15,1 0-2-15,4-2-3 0,1 1 0 16,1-1-1-16,1 1-2 0,4 0-1 0,5 1-1 15,-2 1-2-15,3 1-1 0,-3 1-3 0,3 2 3 16,-5 3-1-16,1 0-3 16,-1 2 4-16,-2 3-5 0,-4 3 1 0,3 2-2 15,-4 2 1-15,1 2 1 0,-5 3-1 0,1 1 1 16,-2 4 1-16,-3 0 2 0,-5 4 0 0,-2 3 2 16,1 3 0-16,-6 1-1 0,-5 0 5 15,-5 0 0-15,3-2 0 16,-5-4 3-16,1 0-4 0,-3-1-1 15,0-1 3-15,-2-4-6 0,2-3 3 0,2 0-2 0,2-4-1 0,2-2 3 16,1-1 1-16,1-3-2 0,2-2 1 16,3 0-1-16,0-2 1 15,3 0 1-15,2-1 3 0,1-1 0 0,0 0 4 0,0 0-1 0,0 0 1 16,0 0-1-16,0 0-2 0,1 0-4 0,4 0-1 0,0-3-8 16,2 1 0-16,2-2-2 0,4 1 0 15,0-1 1-15,6 3-1 0,2 1 0 16,3-1 0-16,1 1 1 0,-2 0 0 0,5 1-1 15,-6 4 0-15,2 2 0 0,-1 2 2 0,-1 0-1 0,-3 2 3 16,-4 1 0-16,1 0-3 16,-4 2 0-16,-2 1 1 0,-1 0-2 15,-5 2 3-15,4-1 2 0,-4 0-4 0,-2-1 9 0,-2 1-7 16,0-1 0-16,-5 2 2 0,1-2-7 0,-5-2 8 16,-1 1 1-16,-2-1 2 0,-5 0 5 0,3-4-3 0,-5 1 2 15,0-1-1-15,-1-1 2 0,-2-1-2 16,-2 0-1-16,-1-3 0 0,2 0-5 15,-4-3 5-15,3 1 0 0,-3-2-3 0,3 0 7 0,-1 0-7 16,3 0-2-16,-2 0 1 0,2-3-7 16,4 0 5-16,0-1-1 0,5 1-2 0,-3-2 6 15,5 1-8-15,1-1-4 16,-1-1-1-16,2-1-9 0,0-2 0 0,1 1-4 16,1 0-10-16,0-3-13 15,2 1-32-15,1-1-45 0,3-3-86 0,-1 4-269 0,2 3-851 0</inkml:trace>
  <inkml:trace contextRef="#ctx0" brushRef="#br1" timeOffset="1.30708E6">15052 5035 1099 0,'0'0'286'0,"0"0"-1"0,0 0-41 16,0 0-8-16,0 0 9 0,0 0-51 0,0 0-43 16,0 0-36-16,-6-127-33 0,2 114-14 0,-2 2-15 0,3-2-4 15,-5 1-4-15,0-1-6 0,-4-1 1 16,2 2-5-16,-5 1-8 0,-1 0-1 0,-4-1-8 16,2 1-2-16,-3 0 2 0,0 0-2 0,-1-1-1 15,0 1-1-15,-4 1-3 0,3-1-2 0,-3 1 3 16,2 0-2-16,-4 0 1 0,3 0 3 15,-4-1-3-15,0 2 0 0,0-1-1 0,3 3-1 16,-2-1 3-16,-1 0-1 0,5-1-4 0,-5 4 3 16,0-1-1-16,1 1 0 0,1 0 1 0,-3 0-4 15,1 1-2-15,0 2-2 0,-1-1-1 16,0 2 4-16,3-2-3 0,-5 1 2 0,4 0-2 16,-1 1 2-16,-3-1-2 0,4 1 1 0,0 0 0 15,-2 0-3-15,0 1 5 0,-2 0 1 16,-3-2-3-16,-1 2 6 0,-1 0-5 0,3 0-1 15,-3 0 2-15,4-1-6 0,-4 1 5 16,3 1 0-16,2 0-2 0,-2 0 4 0,3 0-1 0,0 1-2 16,0 0 2-16,-1-1-2 0,1-1 0 15,0 4 1-15,-1 0-2 0,1 0 1 0,-1 0 0 16,-2 0 0-16,0 2 0 0,0 0 1 0,-3-2-2 16,1 3 1-16,0 2 1 0,3-1-7 15,-1 0 4-15,1-1-1 0,0 2 2 0,2 0 3 16,-2 0-4-16,2-1 1 0,0 2 0 0,1-1-2 15,3 2 3-15,-2-1-2 0,0 1 0 16,2 0 0 0,0 1 1-16,1 0-1 0,-1 1 1 0,0 0 3 15,-1 1-4-15,4 2 0 0,-1 0 1 0,-1 0-4 16,1 0 4-16,-1 5-1 0,-3-1-1 0,0 1 7 0,1 2-7 16,0-1 0-16,-2 2 5 0,2 2-8 0,-2-2 6 0,1 1 0 15,2-2-3-15,2 1 3 0,0 0-2 0,3-1 0 16,-2 0 0-16,5 1 0 0,1 0 1 0,0-1 0 15,2 1 0-15,0 4-1 0,1-2 0 0,-1 3 0 16,3-3-1-16,1 0 4 0,2-1-3 16,0-2 1-16,1 1-1 15,0 0-1-15,3 2 1 0,0-1 0 0,1 0 1 16,0 3 3-16,2 1-4 0,0 2 1 0,0 1 0 0,1 1-1 16,1 3 3-16,-1 0-2 0,2 2 2 0,0-1-1 15,0 1-3-15,3-2 2 0,2 0-2 16,1 1-1-16,3-5 4 0,1-1-1 0,1-2 2 0,3-2 4 15,2-1-5-15,-3-1 0 0,6 1-1 0,0-2-1 16,1-1 4-16,1 2-1 16,0-2 0-16,3 0 1 0,2 0-5 0,-1-1 2 15,2 0 0-15,1-1 1 0,5 1 1 0,-1-1 0 0,5 0-2 16,0-1-4-16,4 4 5 16,4-3 2-16,-2 0 1 0,4-2 4 0,-3 3-7 15,4-3 1-15,-5 0-1 0,5-1-5 16,-4-1 7-16,3-2 0 0,-3-1 2 0,5 0 9 15,-4-2-11-15,2-1-3 16,3-3 0-16,-1-2-8 0,1 0 11 16,2-3 0-16,0-2 0 0,-1 0 1 0,0-1-2 0,0 0 0 15,-1-2 0-15,1-1 2 0,0-2-6 0,-3-1 0 0,3 0 0 0,-3-1-7 0,3-1 11 16,-3-1-1-16,2 1 1 0,0-1 7 16,-3-1-9-16,2-1 0 0,-3 1 0 0,1-1-7 0,-2-4 7 15,0 4 0-15,2-4 1 0,0 1 6 16,3-2-6-16,-5 1 0 0,5-1-2 0,0-2-5 15,-1-1 6-15,1 2 0 0,1-1 2 16,-1-2 1-16,-3 1 1 0,2-2 2 16,0-2 3-16,-6-1 7 15,3-2-9-15,-2-1-9 0,-2 0 0 0,0 2 0 0,-3-2 0 16,-1-1 0-16,-2 2 0 0,0-2 0 0,3 0 0 0,-4-1 0 16,0-1 0-16,-5 1 0 15,-3 1 0-15,0-1 0 0,-6 1 0 16,1 1 0-16,-1 1 0 0,-2-2 0 0,0 2 0 15,-1 0 0-15,-5-1 0 0,3 3 0 0,-5-2 0 0,0 1 0 16,0 0 0-16,-2-3 0 0,-1-1 0 0,-1-1 0 0,2-2 0 16,-2 0 0-16,-5-2 0 0,1-1 0 0,0-2 0 15,-3-1 0-15,-3 0 0 0,3-2 0 0,-4 2 0 16,-4-1 0-16,-1 4 0 0,-1-1 0 0,0 3 0 16,-3 3 0-16,2 2 0 0,-1 0 0 0,-5 2 0 15,4-1 0-15,-5 2 0 16,-2 0 0-16,1 2 0 15,0 0 0-15,-1 3 0 0,-1 0 0 0,-1 1 0 0,0 1 0 16,-1 1 0-16,-4 0 0 0,-3 2 0 0,-1-2 0 0,-6 2 0 16,0 1 0-16,-4 1 0 0,-4 2 0 0,-1 0 0 15,-5 5 0-15,-4 0 0 0,-1 0 0 0,-8 5 0 16,-2 0 0-16,-5 5-68 0,-5 8-45 16,0 4-85-16,16-4-413 0,21-2-1231 0</inkml:trace>
  <inkml:trace contextRef="#ctx0" brushRef="#br1" timeOffset="1.31088E6">13269 11757 1694 0,'0'0'289'0,"0"0"17"0,0 0-67 0,0 0-22 0,0 0-29 0,0 0-47 0,0 0-33 16,0 0-26-16,0 0-23 0,0 0-15 0,0 0-6 15,-124-67-3-15,102 75-5 0,-1 3-1 0,2 0-1 16,-2 1 0-16,2 2 0 16,2 1-4-16,4 0-5 15,-1 2-8-15,3 1 2 0,3 0-6 0,1 1 3 0,3 2 1 0,1 1-5 16,5-2 1-16,0 2-4 0,1 1-4 0,9 1 6 15,0 0 2-15,5 0 1 0,2-1 1 0,4-1-3 16,1-1-1-16,3 1 0 0,1-2 0 0,1 0 2 16,2-3-1-16,-2 0 0 15,-1-2-1-15,0 1-2 0,-4-2-1 0,-5-1 0 0,-2 0 4 16,-3-2-5-16,-4 0 2 0,0-1-5 16,-5-1-2-16,0 0 6 0,-3 1 0 0,0-2 4 15,-5 0 5-15,-4 1-2 0,-2 0 2 0,-7 0 2 0,0 0-4 16,-4 1 3-16,-1-2-1 0,-3 1 0 15,-1-4-2-15,-1 1 1 0,-2-1-5 16,4 0 2-16,-2-1 2 16,0 0-3-16,-2-1 3 0,1-2-2 0,0-1-2 15,5 0 2-15,0 0-2 0,2 0 1 0,6 0 1 16,-2 0-4-16,6 0 2 0,-2 0-3 0,7 0 2 0,-1 0-1 0,6 0 3 16,-2 0-1-16,2-1-3 0,2 1 3 15,0-2-4-15,0 2-1 0,0-1 2 0,0 0-8 16,2-2-6-16,3 0-14 0,1-2-26 15,6-1-29-15,3-2-51 0,6-3-103 0,-4 3-289 0,-4 2-1185 16</inkml:trace>
  <inkml:trace contextRef="#ctx0" brushRef="#br1" timeOffset="1.3113E6">13610 11986 2900 0,'0'0'184'0,"0"0"-21"0,0 0-24 16,0 0-5-16,0 0-17 0,0 0-34 0,0 0-36 0,0 0-17 15,0 0-13-15,0 0-6 0,0 0-2 16,0 0-6-16,0 0 5 0,0 0-1 0,99-29 2 16,-72 25 1-16,2 1-4 0,0-1 1 0,-5-1-3 15,5 0-1-15,-5 2 3 0,2-2 0 0,3 2-2 16,-6-2 1-16,2 1-3 0,-4 2 1 15,-2-1-3-15,-3 1 4 0,-2-1-3 0,-2 1 0 16,-1 1 2-16,-5-1-4 0,1 2 3 16,-3-1 0-16,-1 1-1 0,1 0 1 0,-4 0-2 15,0-1 2-15,0 1-3 0,0 0 0 0,0 0 3 16,0 0-4-16,0 0 5 0,0 0 0 0,1 0-4 16,-1-1 0-16,1 1-1 0,2 0-2 15,0 0-7-15,-1 0-9 0,4 0-17 0,-3 0-25 0,0 0-28 16,1 0-42-16,-3 3-67 0,-1 2-106 15,0-1-374-15,0 0-988 0</inkml:trace>
  <inkml:trace contextRef="#ctx0" brushRef="#br1" timeOffset="1.31174E6">13434 12364 2040 0,'0'0'530'0,"0"0"-261"16,0 0-88-16,0 0-27 15,0 0-16-15,0 0-23 0,0 0-28 0,0 0-13 0,0 0-9 16,0 0-1-16,0 0-12 0,0 0-11 16,122 12-6-16,-82-16-9 0,0 1-3 0,3-2-2 15,0 0-4-15,-3-1-2 0,-1 0-3 16,0-1 0-16,-2 2 0 0,1 0-3 0,-5-1 0 0,-1 1-5 0,-2 0-1 16,-1 1 1-16,-3-1-2 15,-3 2 4-15,-2 1-2 0,0-1 1 0,-2-1-1 16,0 0-2-16,-4 0-1 0,1 1 0 0,-3-1 2 15,-1-1 0-15,-1 2 2 0,2-2 1 0,-5 1-3 16,0-1 2-16,0 0-1 0,0 1-2 0,-3-2 3 16,2 2-5-16,-3-1 1 0,3-2 2 15,-1 1-4-15,-1 1 6 0,3-1-5 0,-4-1 0 0,2 0-1 16,-3 2-9-16,4 1-2 0,-5 1-8 16,-1-1-7-16,1 2-7 0,0-2-16 15,-2 2-21-15,2-2-50 0,-2 2-91 0,0-2-243 0,0 3-1028 0</inkml:trace>
  <inkml:trace contextRef="#ctx0" brushRef="#br1" timeOffset="1.31235E6">14899 11860 0 0,'0'0'0'0,"0"0"0"0,0 0 227 0,0 0 217 15,0 0-10-15,0 0-88 0,0 0-75 0,0 0-48 16,0 0-30-16,0 0-14 0,0 0-16 0,0 0-20 15,0 0-25-15,-6-16-22 0,4 16-17 16,0 0-15-16,1-1-8 0,-2-1-10 0,1 2-2 16,2-2-5-16,-2 0-8 0,1 0 3 0,1 1-6 15,-1 1 0-15,1-1 4 0,0 1-8 16,0-1 5-16,-2-1-2 0,2 2-2 0,0-1 3 16,-2 1-2-16,1 0-2 0,1 0 1 15,-1-1-3-15,1 1 0 0,-2 0 0 0,0-2 0 0,-2 2-3 16,2 0 3-16,0 0-1 0,-4 0-4 0,4 0 7 15,0 0-11-15,-1 0-3 0,-3 0 0 16,3 0-11-16,-3 4 7 0,0 0-1 0,-1 2-2 16,-1 0 8-16,-1 2-5 0,0 3 1 15,2-1 2-15,-1 2 0 0,-1 0-2 0,0 3 0 16,0 0 1-16,4 3-3 0,-3-1 5 16,-1 2 0-16,2 1-2 0,2 0 1 15,-2 1-5-15,5-1-1 16,-3-1-1-16,2 0-5 0,2-2 6 0,0 1 1 0,1-1-3 0,0-1 9 15,0-2-8-15,2-1 0 0,5-1 1 0,-3-2-9 0,4 0 7 16,1-2 1-16,0-2 1 16,2 0 3-16,-2 0-1 0,3-1 1 0,-1-1 0 0,5-3 2 15,-1 0-2-15,3-1-1 0,-3 0 3 0,4-2-5 16,0-2 4-16,1-3 0 0,1-2-2 16,-2 1 7-16,0-1-7 0,-4-3 1 15,3 0 0-15,-3 0-5 0,-1-1 5 0,-2-1-1 16,0 0-2-16,1-1 9 0,-3 1-6 0,1-3-2 0,-6 1 3 15,3-1-8-15,-6-3 4 0,1 1 1 16,-1-4 0-16,-2 1-2 0,-2 0 1 16,-3 1 0-16,-3 2 0 0,-1-1 2 15,-4 3-4-15,0 0-2 0,-6 0 0 0,-2 3-6 0,-2 0 4 16,-3 0 0-16,-1 3-3 0,2 2 3 0,-3 2-11 0,6 2-9 16,1 1-18-16,0 3-33 0,4 1-37 15,3 0-76-15,4 0-186 0,3 1-872 0,4 1-538 16</inkml:trace>
  <inkml:trace contextRef="#ctx0" brushRef="#br1" timeOffset="1.31363E6">15218 11341 1313 0,'0'0'693'0,"0"0"-443"0,0 0-11 16,0 0-54-16,0 0-6 0,-14-124-29 0,4 104-37 16,-1 2-25-16,-3 0-21 0,0 1-14 0,-3 1-13 15,-3-1-4-15,-2 2-8 0,-1-3-2 0,-4 0-6 16,-3 2 1-16,-1 0 1 0,-4 2-5 16,-2-1 0-16,-1 1-4 0,4 2 2 0,-5-1-1 0,-1 2-3 15,1 0 7-15,0 2-9 0,-2 0 1 16,4 1 0-16,-2-1-7 0,-1 2 4 0,2 0-2 15,1 1-2-15,0 1 4 0,-1 2-3 0,2 1 1 16,-1-1-1-16,2 1-3 0,-1 2 0 16,2 0-2-16,-3 0 1 0,3 2 1 0,-3 1 2 15,2 0 0-15,-3 0 1 16,0-1 3-16,1 3-2 0,1 0 0 0,-5 1 3 0,4 1-6 0,2 0 1 16,-4 1 5-16,3 1-5 0,0 0 7 15,4 1-1-15,1 1-2 0,1 2 1 0,-1-1-7 16,1 2 2-16,0 1-2 0,-1 1-1 0,1 2 4 15,0 0-2-15,0 1 1 0,-1 1-2 0,0 0 4 16,0 3-3-16,-2-1 0 0,-2 2-2 16,3-1-4-16,-2 3 5 0,3 0 1 0,1-2 0 15,0 0 8-15,2 0-6 16,-1-1-2-16,3 0 2 0,1 1-5 0,-4 0 2 0,6 2 2 0,-2 0-2 16,2 0 5-16,3 2-2 0,0 1 1 15,3 1 0-15,1-2-7 0,5 1 3 0,-3 0-1 16,4-1 1-16,-1-1 4 0,3 1-3 15,1-1 4-15,-1 1-2 0,3-1 0 0,-2 2 2 16,2-3-2-16,0 3 3 0,1-1-4 0,0 2 1 16,2-1-1-16,-1 0-3 15,0-1 5-15,1-1-2 0,1-1 0 0,0 1 3 16,2 1-5-16,-1-3 1 0,1 0 0 16,4-1-2-16,1 1 6 0,1 0-3 0,1 3 1 0,3 1 0 15,0 2-6-15,0-1 6 0,5-2-2 0,0 2 3 16,4 1 9-16,0-1-9 0,3-1 2 15,-1 0-5-15,3-1-6 0,4-2 8 0,-1-1 2 0,3-2 1 16,2 0 2-16,0-2-3 0,2 0-2 16,-1-3 1-16,5-2-1 0,-3-1 1 15,2-2 2-15,2 0-2 16,-1-3-7-16,-2 1 7 0,1-1-3 0,0-4 2 0,2 1 10 0,0-2-11 16,-2 0 2-16,4-3-3 0,-3 0-10 0,1-2 11 15,-2 1-1-15,2-1 3 0,1 0 6 0,-1-3-9 16,0-1 0-16,2 0-2 15,-2-2-2-15,1 0 5 0,0-1-1 0,-1 2 2 0,-1-3-2 16,0 2-1-16,-4-2 1 0,3 1-2 0,-1-1 0 0,-3 0 0 16,4-2 0-16,-5 2 0 15,6-2 0-15,-4-2 0 0,3 1 0 0,4-1 0 0,2 0 0 16,1 1 0-16,-2-2 0 0,2-1 0 0,-2 2 0 16,-1-3 0-16,-1 2 0 0,-1-2 0 15,-2 1 0-15,-3 0 0 0,2 0 0 0,-4 0 0 0,0-1 0 16,-2 0 0-16,-2-1 0 0,-1 0 0 15,-4 0 0-15,3 0 0 16,-6-2 0-16,2 0 0 0,2-2 0 0,-1 1 0 16,-1-2 0-16,3 1 0 0,-4 1 0 0,-1 1 0 15,-1-1 0-15,-1 0 0 0,1 1 0 0,-2-2 0 16,2 1 0-16,0-2 0 0,0 1 0 0,-3-1 0 0,1 1 0 16,0-1 0-16,-4 0 0 0,3 0 0 15,-5-3 0-15,1 0 0 16,-1-2 0-16,-5 0 0 0,3-1 0 0,-2-1 0 15,-1 2 0-15,-2 0 0 0,2 1 0 0,-5-2 0 0,0 4 0 0,2-2 0 0,-3 3 0 16,-1 1 0-16,0-1 0 0,-1 0 0 16,1 2 0-16,-4-1 0 0,2 3 0 0,0 0 0 15,-5-2 0-15,4 2 0 16,0-1 0-16,-3 1 0 0,-2 2 0 0,4-1 0 0,-5 0 0 0,0 1 0 16,-1 0 0-16,-2-1 0 0,-1 1 0 15,-3 1 0-15,-2-1 0 0,2 1 0 16,-4 0 0-16,-5 1 0 0,3 0 0 0,-1 0 0 0,2 1 0 15,-4 2 0-15,2-1 0 16,0 0 0-16,-4 1 0 0,3-1 0 0,-3 2 0 16,-1 1 0-16,3-1 0 15,-2 2 0-15,3 1 0 0,2 1 0 0,-2 0 0 0,1 1 0 0,2-1 0 16,-1 2 0-16,-1 0 0 0,-3 1 0 16,3-1 0-16,0 0 0 15,-2 0 0-15,2 1 0 0,-2-1 0 0,2 2 0 0,1 1 0 0,-4 0 0 16,2 1 0-16,-5 0 0 0,0 1 0 0,-1 3-33 15,-2 2-26-15,0 1-23 0,-2 4-27 0,-5 2-68 0,0 1-196 16,8-2-902-16,9-4-520 0</inkml:trace>
  <inkml:trace contextRef="#ctx0" brushRef="#br1" timeOffset="1.31571E6">13971 16057 292 0,'0'0'364'0,"0"0"-25"0,0 0 25 0,0 0 5 0,0 0-8 0,0 0-73 0,0 0-65 15,0 0-51-15,0 0-35 0,12-126-20 0,-15 117-5 0,0-1-11 16,-1 2-10-1,-1 1-11-15,-1 0-15 0,0 1-7 16,-4 4-15-16,-2 1-13 0,-4 1-8 0,-5 2-4 0,-1 8-2 16,-6 2 0-16,-1 3-1 0,-2 2-3 0,0 2 2 0,0 1 2 15,3 3-1-15,3-2 1 0,-1 3-4 0,5 2-5 32,7 0 1-32,1 1-2 0,3 0 1 0,5 1 3 0,4 0-7 15,1-1-1-15,9-2-4 0,5 0 0 16,4-3 9-16,9 3 1 0,-1-3 1 15,10-2-3-15,-1-1-3 0,4-1-5 0,1 0 3 0,0 0 3 0,-2 0 1 0,-4-2 2 16,-2 0-6-16,-3 1-4 16,-7-1 0-16,-3 0 1 0,-3-1 6 15,-4-1 0-15,-7-3-5 0,0-1 1 0,-4 0-2 16,-1-1 1-16,-1 0 5 0,-7-2 1 0,-1 2 4 0,-3 0 2 0,0-2-5 16,-6 1 2-16,-2-1-1 15,-3-1-2-15,-5 0 3 0,-1-1 0 0,-3-1-3 0,0 0-3 0,-6-2 1 16,4 0-4-16,-6-1 4 0,0 1 3 0,1-1-4 0,-2-1 3 15,6 0-2-15,1 0-6 0,7 0 8 16,0 0-6-16,8 0 5 0,0-1 1 0,7-1-8 16,2 1 6-16,2 0-4 0,6-1 2 0,2 1 3 15,0-2-3-15,0 2-1 0,0-3-7 0,1-1-11 16,5-1-14-16,3-1-20 0,3-1-24 16,3-1-45-16,5-1-65 0,3-2-127 15,-6 3-545-15,-4 3-896 0</inkml:trace>
  <inkml:trace contextRef="#ctx0" brushRef="#br1" timeOffset="1.31615E6">14538 16159 2815 0,'0'0'185'16,"0"0"4"-16,0 0-14 0,0 0-15 0,0 0-44 15,0 0-41-15,0 0-31 0,0 0-18 0,0 0-11 16,0 0-2-16,0 0 2 0,0 0-4 16,0 0 7-16,0 0-6 0,63-23-4 0,-31 18 4 0,4 0-7 15,2-1 4-15,0 1-1 0,-1-3-7 16,2 3 4-16,1-1-3 0,-2-1-3 16,-2 1 6-16,1 2-2 0,-3 0 1 0,-4 1-1 15,-1-2-2-15,-5 1-1 0,-4 0-2 0,-2 2 4 16,-6 0-1-16,-3 1 2 0,-1-1-3 0,-6 1-4 15,-1 0 2-15,-1 1-3 0,0-1-2 16,0 1-5-16,0 0-20 0,-2 0-15 0,-2 1-30 0,-3 1-44 16,-3 2-57-16,-1 2-125 0,1-1-425 15,2-2-992-15</inkml:trace>
  <inkml:trace contextRef="#ctx0" brushRef="#br1" timeOffset="1.31647E6">14618 16491 2133 0,'0'0'547'16,"0"0"-362"-16,0 0-22 15,0 0-9-15,0 0-7 0,0 0-32 0,0 0-25 0,0 0-18 0,0 0-18 16,0 0-3-16,0 0-14 0,150 33-9 0,-116-38 4 16,2-1-14-16,-1 0 3 0,1-1-3 0,-1 0-11 15,2-2 3-15,-3 2-4 0,1-2-1 16,-3 1 3-16,-5 0-3 0,2 0 2 0,-3 0-1 15,-4 1-1-15,-1 0 0 0,-3 2-2 16,-3-1 7-16,-1 1-9 0,-3 1 12 0,-6 1-4 0,1-1-5 16,-4 2 13-16,-1 0-13 0,0 1 1 15,0 1 5-15,2-2-12 0,-2 1 7 0,0 0-3 16,-1-1-4-16,1 2 9 0,0-1-9 16,0-1 4-16,-1 1-1 0,1 1-5 0,1-2 4 0,1 2-2 15,-2-1 4-15,-1-1-2 0,0 2 2 16,1 0 0-16,-1 0-5 0,0 0 3 0,0-2-12 15,0 2-9-15,0-1-11 0,0 1-34 0,0-3-20 16,0-2-66-16,-2-3-126 0,-1 3-872 0,1 1-664 16</inkml:trace>
  <inkml:trace contextRef="#ctx0" brushRef="#br1" timeOffset="1.31732E6">15940 15938 1165 0,'0'0'302'0,"0"0"53"0,0 0-40 0,0 0-15 16,0 0-56-16,0 0-81 0,0 0-46 0,0 0-22 15,0 0-15-15,0 0-11 0,0 0-1 16,0 0-17-16,0 0-8 0,0 0-7 0,-31-105-10 16,42 95 5-16,8 2-3 0,2 1 2 0,5 0 1 15,1 1-3-15,7 3 0 0,-1 0-3 0,0 3-6 16,5 0-2-16,-4 5-4 0,3 3 1 16,-5 3-6-1,-3 2 2-15,-6 0-2 16,2 4-6-16,-8 2 8 0,-1 1-7 0,-2 2 1 0,-5 3 4 0,-1 1-8 15,-6 3 8-15,-2 2-2 0,-1 2-1 0,-8 2 8 0,-2 2-7 16,-7 0 1-16,2-1 0 0,-8 1-7 16,1-5 5-16,-5 2-3 0,1-3 2 15,-3-4 4-15,-1-1-3 0,-4-1 1 0,4-2-3 0,0-1-1 16,0-1 1-16,-1-1-2 0,1-4 7 0,2-3-6 0,2-1 4 16,7-3-3-16,5-3-5 0,2-1 8 0,4-2-6 15,3-1 4-15,5 1 0 0,1-3-8 0,0 0 6 16,0 0-3-16,1 0-1 0,7 0 8 0,2-3-4 15,2 2 3-15,8-1-1 0,3 1-6 16,6-2 1-16,2 0-1 0,1 0 5 0,5 0-1 16,-3 1 3-16,4 1-2 0,-1-1-5 15,-1 1 4-15,1 0-4 0,-5 1 2 0,-2 0 4 0,-2 0-4 16,-5 0 6-16,-2 0-7 16,-1 0-1-16,-2-1 7 0,-5 0-6 15,-2 1 6-15,-2 0-1 0,1-1-6 0,-4 0 6 0,-2-2-1 0,-2 1 5 16,2-2 2-16,-2 0 0 0,0-1-1 0,-1 0-8 15,0-3 1-15,5 0-4 0,-3-2 2 0,-1 0 5 16,4 0-7-16,-3-2-7 0,5-1-18 16,0 1-19-16,-1-3-18 0,1 0-31 15,2 1-44-15,5 0-75 16,-2 0-142-16,-2 4-658 16,-2 4-706-16</inkml:trace>
  <inkml:trace contextRef="#ctx0" brushRef="#br1" timeOffset="1.31783E6">17057 16087 2070 0,'0'0'325'16,"0"0"-37"-16,0 0-46 0,0 0-33 0,0 0-39 15,0 0-41-15,0 0-31 0,0 0-26 0,0 0-19 16,0 0-17-16,0 0-10 0,0 0 4 16,0 0-3-16,0 0 3 0,-80 25-1 15,70-6-9-15,1 1 2 0,2 1-9 0,1 1-3 0,3 1 2 16,0 1-7-16,3-1 3 0,2 1-3 15,1-2-4-15,5 0 1 0,3-3-2 0,2-2 5 16,3-2 2-16,-1-1 0 0,5 0 0 0,1-5-6 16,-2-2-1-16,5-3 3 0,-1-2 2 15,-2-2 7-15,1-1-2 0,0-6-2 0,-2-3 0 0,1-3-6 16,-3-2 5-16,-3-2 1 0,0 1 3 16,-4-1 1-16,-1-2-6 0,-2 0 3 0,-4-3-6 15,-1-3 2-15,-2 2 2 0,-1-4-3 16,0 3 2-16,-3 0-5 0,-1-1-3 0,-7-2 4 15,-4 0-3-15,-1 1 4 0,-3 2 2 0,-3 0-3 0,-1 3-2 16,-1 3-3-16,3 3 3 0,-1 2-3 16,2 1 3-16,3 3 1 0,0 2-7 0,3 1-6 15,2 1-16-15,3 0-20 0,1 2-25 0,6 0-47 16,2 1-72-16,0 0-153 0,4-1-900 16,0 2-547-16</inkml:trace>
  <inkml:trace contextRef="#ctx0" brushRef="#br1" timeOffset="1.31908E6">17718 15560 2131 0,'0'0'319'0,"0"0"-118"0,0 0-3 16,0 0-16-16,0 0-22 0,0 0-40 0,-53-119-30 15,44 103-22-15,-1 0-10 0,1 1-11 16,-2 2-5-16,1-2-2 0,-1 0-14 0,-2 1 3 15,-3 0-7-15,-2-1-6 0,1 0 9 0,-3-1-9 16,-1 3 1-16,1-2-2 0,-5 2-8 0,3-2 2 0,-3 1-2 16,-3-3 3-16,0 2-1 0,-3 0-2 15,-1 2-1-15,-4 0-5 0,1 0 8 0,-4-1-8 16,-2 2 3-16,2-1 3 0,3 1-7 16,-1 2 7-16,1 1-5 0,-1 1-1 0,2-1 5 15,1 1-4-15,1 0 3 0,-4-1 0 0,4-2-5 16,-4 2 3-16,5-1-3 0,0 0 3 0,2 2 1 15,-1-1-3-15,-1 4 2 0,-4-1-6 16,0 1 1-16,-4-2 2 0,-6 1 0 0,5 1 4 16,-1 0-3-16,0 1 0 0,0 1-1 0,1-1-2 15,-5 2 7-15,4-1-6 0,2 0 4 0,-2 2 1 16,7-1-10-16,-1 0 8 0,1 1-4 16,1 1 0-16,2-1 8 0,0 1-6 0,-2 0 3 15,-2 1-1-15,3 3-5 0,-4-1 2 0,4 0 0 16,-3 1 3-16,1 0-2 0,-3 1 2 0,1-1-1 15,-2 2-3-15,-1 0 3 0,-2-1-3 0,2 1 5 16,-4 1-2-16,1 0-3 0,0 1 1 16,-5-2-1-16,-2 3-2 0,-3-3 5 0,1 1-4 15,-6-1 3-15,6 1 1 0,-2 0-3 16,-2-1 2-16,3-1-2 0,2-1 4 0,0 1 0 0,1 0-2 16,5 1 2-16,-3 0-4 0,6 1-1 15,-3 0 3-15,3 0 0 0,2 0 2 16,2 1-2-16,-2 1 3 0,3 2-4 0,2-1-2 0,0 0 6 15,4 2-6-15,1 0 5 0,0 2 2 0,1 0-6 16,1 1 2-16,-3 1-2 0,4 0 1 16,-2 0 5-16,1 3-3 0,4 1 1 0,-4 1-4 15,2 3 1-15,-1-1-2 0,-2 2 1 0,-1-2 6 16,1 4 4-16,-1 0-5 0,2 3-1 16,0-1-6-16,-4 1-5 0,5-1 7 0,-3 2 3 15,2 0 4-15,4 3-2 0,-2 0 1 0,3 0-6 16,2-1 1-16,2-1 2 0,2 1 1 0,2-2 3 15,-2 2-4-15,4 0-3 16,0 1 1-16,1-1 0 0,-1 1 4 0,1 1 5 16,1 3-8-16,0 0 1 0,1 1-5 0,1 0-6 15,-2 1 7-15,2 1 2 0,1-2 5 16,3 4 4-16,-1-1-5 0,3 0-6 0,-1 1 1 0,3-1-3 16,2-2 5-16,-1-1 4 0,0-1-1 0,3 0-3 15,-1 0 2-15,6-1-5 0,0-2 1 16,1-2 5-16,5 0 0 0,-2-2-1 15,4-1-3-15,0 1-3 0,3-3 0 16,1 0 5-16,1-2 4 0,1-1-4 0,4 2-1 0,-2-4-1 0,4 0-3 16,2 0 4-16,-1-1 0 15,3 1 2-15,-1 2 3 0,1-3-4 0,2 0 0 16,1-1-1-16,-3-2-4 0,4-1 8 0,-1 0-2 16,5-1 0-16,0 3-4 0,2-1-4 15,5 0 5-15,0-2-1 0,2-2 7 16,-1-2 3-16,2-3-2 0,-2-1-1 0,6-3-7 15,0 0 4-15,5-3-5 0,1 3 7 0,1-2 3 16,2 3-6-16,1-2 11 0,4 1-14 0,0-3-2 16,-1 1 6-16,2 1-7 0,0-1 8 15,-4-1 2-15,4-1-6 0,-2 0 2 0,0-1-4 0,1-1 8 0,0 0 3 16,-3 0-1-16,3 0 1 0,-2-4-12 0,3 0-1 16,-5-4 2-16,4 2 4 0,-4-1 8 15,4 0-1-15,-4-1-5 0,4-2 0 0,1-1-6 16,1-2 5-16,1 0 3 0,2 0 0 0,-3 2 3 15,2-2-10-15,-1-1 2 0,-1-2 4 0,-2-1 0 16,0 0 11-16,3-3-5 0,-3 1-10 0,-1-3 0 16,-1-4 0-16,0-1 0 0,-1-1 0 0,0-2 0 15,1 0 0-15,-2 0 0 16,-2-2 0-16,-1-3 0 0,0-2 0 16,-1-2 0-16,-1 2 0 0,-2-1 0 0,0 1 0 0,-5 0 0 15,-1 5 0-15,-1 0 0 0,-6 2 0 0,-3 1 0 0,-1-2 0 16,-2 2 0-16,-4-1 0 0,-1-1 0 15,-1-1 0-15,-2-2 0 0,0-1 0 0,0-5 0 0,-3-1 0 16,-1 1 0-16,-2-3 0 16,0 1 0-16,-3-3 0 15,-1 0 0-15,0-1 0 0,-4-2 0 0,2-2 0 0,-1 2 0 0,-4 0 0 0,0 2 0 16,-1 2 0-16,-4-1 0 0,-1 3 0 16,-4 0 0-16,-3-1 0 0,0 1 0 0,-9 1 0 15,-3 1 0-15,-2 5 0 0,-4-2 0 16,-4 3 0-16,-2 0 0 0,-1-2 0 15,-3 4 0-15,-4 0 0 0,-5 3 0 0,-1 1 0 0,-9 3 0 16,-3-1 0-16,-5 2 0 0,-6 2 0 0,-8 1 0 16,-11 2 0-16,-3 2 0 15,-12-2 0-15,-6 4 0 0,-6 0 0 0,-4 4 0 0,-2 3 0 16,-4 3 0-16,-1 3-59 0,-3 2-89 0,-3 0-235 16,29 0-1000-16,32 0-501 0</inkml:trace>
  <inkml:trace contextRef="#ctx0" brushRef="#br1" timeOffset="1.32103E6">19651 9567 1423 0,'0'0'374'0,"0"0"-22"0,0 0-96 0,0 0-1 0,0 0-39 15,0 0-51-15,0 0-35 0,0 0-27 0,0 0-21 0,0 0-21 0,0 0-13 16,-43-62-14 0,25 63-6-16,-3 5-2 0,-1 2-6 0,-7 3 5 15,-1 1-4-15,0 3 1 0,-1 1 1 0,1 2-7 0,4 1-1 16,0 2-6-16,4 2-5 0,3 1 5 16,0 2-4-16,7-3 1 0,-1 4 0 0,4 0-5 15,4-1 0 32,7 1 0-47,-2-2 0 16,5-2 1-16,7-1 2 0,3-2-1 0,2 1 2 0,4-2 1 15,5 2-3-15,-2-1 2 0,4-2 2 0,0 0-4 0,0-2 1 0,0-1 0 0,-1-2-4 0,-4 1 5 0,0-2-3 0,-2 0-1 0,-4-4 3 0,0 2-4 16,-5-1 0-16,-3-2 1 0,1 0 1 16,-5-1-1-16,-3-1 0 0,-2 0 2 0,0-2-2 15,0 2 0-15,-2-2 2 0,-5 2-1 16,-2-1 8-16,-3-1-4 15,-3 1 5-15,0 0 0 0,-3-1-4 0,-2 1 3 16,-5 0-1-16,-1 1 0 0,-2-2 3 0,-1-1-3 16,0 1 3-16,-2 0-1 0,0-3-3 15,0 1 6 1,-1 2-5-16,3-2 0 0,0 1-1 16,-1-2-6-16,5 0 2 0,0 1-3 0,3-1 2 0,2 0 1 15,3 2 0-15,0-4 2 0,5 2-3 0,2 2 1 0,-2-2-1 16,5 0-3-16,3 0 7 0,1 0-8 0,1 0 3 0,2 0 1 0,0 0-7 0,0 0 7 0,0 0-2 0,0 0 0 0,0 0 0 0,0 0-11 0,0 0-3 15,3-2-14-15,0-1-11 0,3-1-11 16,5-1-22-16,5-2-26 0,5-3-57 0,8-3-107 16,-8 2-413-16,-4 4-1053 0</inkml:trace>
  <inkml:trace contextRef="#ctx0" brushRef="#br1" timeOffset="1.32153E6">20189 9725 2289 0,'0'0'559'0,"0"0"-340"0,0 0-39 15,0 0-21-15,0 0-21 16,0 0-28-16,0 0-27 0,0 0-18 0,0 0-18 0,0 0-12 0,0 0-12 16,0 0-5-16,0 0-4 0,0 0 0 0,0 0-1 15,-21-47-8-15,35 41 6 0,4-1-3 16,2 2-3-16,3-2 5 0,2-1-8 0,-3 2 5 15,4-2 2-15,0-1-5 0,1 1 5 16,0 1-2-16,1-1-2 0,1-1 4 0,1 1-5 0,0 1 0 16,1-1-1-16,-3 1-3 0,-3 0 5 15,2 1 1-15,-6-1 1 0,0 2-3 16,-1-1 1-16,-6 2-7 0,-1 3-1 0,-3-3 8 0,-4 3-5 16,1-1 0-16,-5 0 0 0,1 1 0 0,-3 1 0 15,2 0 0-15,-2 0 0 0,0 0 0 16,0 0 0-16,0 0 0 0,0 0-5 0,0 0-10 15,-4 1 4-15,2 4-15 0,1 1-15 0,-3 3-20 16,-2 3-30-16,-3 1-39 0,-4 1-65 0,-3 2-163 16,3-4-793-16,4-3-590 0</inkml:trace>
  <inkml:trace contextRef="#ctx0" brushRef="#br1" timeOffset="1.322E6">20154 9963 2073 0,'0'0'325'0,"0"0"-55"0,0 0-57 0,0 0-29 16,0 0-30-16,0 0-44 0,0 0-32 0,0 0-6 15,0 0-3-15,0 0 1 0,0 0-1 0,0 0-14 16,0 0-9-16,0 0-6 0,131 2-7 0,-99-6-1 16,3-2-4-16,4 2-4 0,1-3-6 0,1 1-4 15,-1-1-3-15,-2-1-4 0,-2 0 5 16,1 1-1-16,-4 0-2 0,-3 0 1 0,-3 0-5 15,-3 2 4-15,1-2-4 0,-2 1-1 0,-2 1 4 16,-3 1-4-16,2 0-1 0,-3-2-1 0,1 1 0 16,0 0 2-16,-5 1 1 0,-3-1 2 15,0 0-7-15,-1 2 0 0,-4 1 0 0,-1-2 0 0,-2 2 0 16,-1 0 0-16,-1 0 0 0,1 2 0 16,-1 0 0-16,0 0 0 0,0 0 0 0,0 0 0 15,0 0 0-15,0 0 0 0,0 0 0 0,0 0 0 16,-1 0 0-16,0 0 0 0,1 0 0 15,-1 0 0-15,0 0 0 0,-1 0-11 0,1 0-41 16,0 0-25-16,-2-1-30 0,2 1-44 0,-1-2-80 16,0 1-280-16,1 1-1208 0</inkml:trace>
  <inkml:trace contextRef="#ctx0" brushRef="#br1" timeOffset="1.32293E6">21720 9332 0 0,'0'0'0'0,"0"0"0"0,0 0 0 0,0 0 0 0,0 0 0 15,0 0 0-15,0 0 243 0,0 0 37 0,0 0-16 16,0 0-1-16,0 0-3 0,0 0-19 0,0 0-25 16,0 0-30-16,31-50-24 0,-31 46-23 0,0-2-10 15,0 2-10-15,0 1-15 0,0-1-3 0,0 0-13 16,-1 0-10-16,0 1-5 0,1-1-8 15,-2 1-6-15,2-1-6 0,-3 1-3 0,3-1-13 16,0 1 0-16,-1 0-6 0,1 1-4 0,0 0 0 16,-1-1-8-16,1 1 0 0,-1 0-1 0,0-2 1 15,0 3 1-15,-1-2 1 0,-1 2-5 16,2 0-1-16,1 0 0 0,-1 0-4 0,0-1 2 16,-2 1 2-16,1-1-5 0,-2 1 0 0,3 1-5 15,-3-2-2-15,0 1 4 0,1 1-1 0,-3-1 3 16,2 1 2-16,-4 0-6 0,4 0 2 15,-2 0 0-15,-2 0 1 0,4 0 8 0,-4 0-2 16,4 0 2-16,-3 0-3 0,2 0-4 0,0 0 0 16,-3 1-1-16,4-1 1 0,-4 1-2 15,2 2 1-15,-1-1-3 0,-2 2 1 0,0-1 5 16,0 1-3-16,-1 1 2 0,3 1-1 0,-3-1-3 16,1 3 0-16,-2-1 2 0,1 1-4 15,2 2 0-15,-2-2 2 0,1 2-2 0,1 2 1 0,-2-1-3 16,2 2 0-16,3-1 0 0,-2 2-1 0,3 1 7 15,-3-2-3-15,1 3-5 0,2-1 1 0,-1 1-2 16,2 2 0-16,1-2 5 0,0 1 2 16,-1 0 0-16,0-1-1 0,1 4-2 0,2 0-3 15,-1-1-1-15,1 2 2 0,0-1 1 16,0-2 3-16,0 0-3 0,5-2-1 0,0-2 2 16,-2-1-3-16,3-2 6 0,-2-1-2 0,3 1-3 15,1-3 1-15,-3 0-4 0,3 1 4 0,1-1 6 16,1-1-2-16,-1-1 6 0,1-1-3 15,0-2-5-15,0 1 2 0,1-1 1 0,1 0 0 16,-1-1 3-16,0 0 0 0,3-2-5 0,0 0 1 16,-2 0-3-16,2 0 0 0,1 0 1 15,-3-2 2-15,3-1 2 0,0-1-1 16,2-1-5-16,-3 1 0 0,4-3 2 16,-4-1-4-16,3 2 7 15,-1-2-4-15,0 1-3 0,3-1 1 16,-1 0-8-16,-1-1 9 0,0-1 1 0,0 1 2 15,-3-2 5-15,4 3-7 0,-4-3-3 0,3 1-3 16,-4 1 1-16,2-2 4 0,-2 3 3 16,-2-2 1-16,0 1-1 0,0-2-3 15,1 0 1-15,-1 0-2 16,-3-1 6-16,0 1-3 0,2 0-2 16,-2 0 2-16,-2 0-6 0,0 2 7 0,2-3 2 0,-4 1-5 15,3 2-2-15,-3-3 0 0,2 1 0 0,-3 0 0 16,2 0 0-16,-1-1 0 0,-3 0 0 0,0 0 0 0,0 1 0 0,2-2 0 0,-3 1 0 15,0-1 0-15,0 2 0 0,0 0 0 0,0 1 0 0,-6 1 0 0,3 0 0 0,-3 0 0 16,2 0 0-16,-3 0 0 0,1-1 0 0,-1 1 0 16,-1-1 0-16,0 1 0 0,2 1 0 15,-4 1 0-15,2-2 0 0,-2 2 0 16,0-1 0-16,-1 1 0 16,1 0 0-16,-2 2 0 0,0-1 0 0,0 1 0 15,1 1 0-15,-1-1 0 0,2 2 0 0,-3-2 0 16,0 0 0-16,-1 2 0 0,3-2 0 0,0 2 0 15,-4 1 0-15,1 1 0 0,-2-1 0 0,1 2 0 16,1 0 0-16,-2-1 0 0,-2 1 0 16,5 0 0-16,-1 0 0 0,-2 1 0 15,3 3 0-15,-2 0 0 0,1 1-48 0,-1 2-30 16,0 1-46-16,0 2-74 0,2-3-288 0,7-2-1185 0</inkml:trace>
  <inkml:trace contextRef="#ctx0" brushRef="#br1" timeOffset="1.32493E6">22272 6184 2267 0,'0'0'298'0,"0"0"-38"0,0 0-87 0,0 0-20 0,0 0-17 16,0 0-33-16,0 0-25 0,0 0-20 15,0 0-17-15,-132-66-10 0,103 73-8 0,-3 4-3 16,1 0 1-16,-2 5 0 16,3 0-2-16,1 4-2 15,3-1-6-15,1 1-1 0,4 2-2 0,1 2 0 0,2-2-3 0,7-1 1 0,2 2-2 0,6-1-1 16,1-1 2-16,3-1-3 0,1 2 3 15,6-1-2-15,3 1 1 32,5-1 3-32,2-2-2 0,5 1 3 15,3-2 0-15,4-2 0 0,0 0 1 16,1-1-4-16,0-1-2 0,-1 0 0 0,1-2-5 0,-4 1 6 0,-3-2-1 0,-5-1 1 16,1-2 5-1,-5 0-7-15,-1-1 0 0,-4 0-2 0,-5-3-2 0,1 1 3 16,-3-1-1-16,-2-1 1 0,-1-1-3 15,0 2 2-15,0-2 0 0,-3 1 2 0,0 1 4 16,-4-1-3-16,-2 3 1 0,-3-1 0 16,-3-1-4-16,-2 1 5 0,-2-1 3 0,-4 1-1 15,-3 0 5-15,1-2-7 0,-2 0 0 0,-3-2-2 0,0 1-6 16,0-1 7 0,-1 2 1-16,1-2 1 0,-1-1 4 0,1 0-6 15,1 0 0-15,4 0-2 0,-1 0 3 0,4 0-2 0,4 0-3 16,4 0 2-16,2-1-5 0,2 1 4 0,-1 0 1 0,4 0 1 0,0 0 5 0,4 0-7 0,-1 0 1 15,2 0-3-15,0 0-6 0,2-2 7 0,0 1-5 0,0-1-6 0,0 0-7 16,4-2-31-16,1-1-29 0,4-3-44 16,2 0-77-16,7-4-146 15,-6 2-860-15,-1 3-551 0</inkml:trace>
  <inkml:trace contextRef="#ctx0" brushRef="#br1" timeOffset="1.3254E6">22631 6402 2862 0,'0'0'194'0,"0"0"-15"0,0 0-35 16,0 0-10-16,0 0-18 0,0 0-30 0,0 0-21 0,0 0-21 16,0 0-14-16,0 0-13 0,0 0-10 15,0 0-1-15,0 0-1 0,48-31-1 0,-24 27 1 16,1 1-1-16,4-1-2 0,0 1 0 0,1-1 1 15,0 0 0-15,0 0 0 0,-4-1 5 0,2 1-6 16,-5 1 0-16,-1-2 0 0,-2 2-3 16,-2-1 4-16,0 1 2 0,-5 0 0 0,2 0 0 15,-5 1-2-15,-4-2-2 0,3 2 0 16,-6 1 1-16,2-2 1 0,-4 3-1 0,-1 0 0 16,0 0-2-16,0 0 0 0,0 0 0 0,0 0-5 15,0 0-1-15,0 0-16 0,0 0-20 0,-2 0-13 16,-3 2-22-16,0 3-20 0,-3 3-31 15,-2-1-58-15,-5 4-134 0,2-2-412 16,4-3-944-16</inkml:trace>
  <inkml:trace contextRef="#ctx0" brushRef="#br1" timeOffset="1.326E6">22577 6616 1747 0,'0'0'414'15,"0"0"-121"-15,0 0-54 0,0 0-49 0,0 0-33 16,0 0-35-16,0 0-21 0,0 0-7 0,0 0-11 15,0 0-1-15,0 0-13 0,0 0-8 0,0 0-5 16,0 0-9-16,141 36-8 0,-103-36-6 16,3 0-6-16,1-2-4 0,0-1-5 15,-2-2-5-15,2-1 0 0,-4 1-2 0,-4-2 1 16,1 0 1-16,-5 0-1 0,-3 0 0 0,0 1-1 16,-5-1 5-16,-2 2-5 0,-1-1 1 0,-2 2-4 15,-3-1-8-15,-3 0 8 0,-2 1 0 0,-1 0 5 16,-4 1 1-16,2 1-4 0,-3-1-7 15,-1 1-3-15,2 0 0 0,-3-1 0 0,1 2 0 16,-2-1 0-16,1 1 0 0,-1-1 0 0,0 1 0 16,0 1 0-16,0-1 0 0,0 1 0 0,0-1 0 15,0 1 0-15,0 0 0 0,0 0 0 0,0 0-6 16,0-1-13-16,0 0 0 0,0 1-20 16,-1-2-13-16,1 2-17 0,0-1-26 0,0-1-38 15,0-1-85-15,0 1-217 0,1-2-855 0,1 1-430 16</inkml:trace>
  <inkml:trace contextRef="#ctx0" brushRef="#br1" timeOffset="1.32674E6">23841 6217 47 0,'0'0'378'0,"0"0"-48"16,0 0 6-16,0 0 2 0,0 0-28 15,0 0-74-15,0 0-58 0,0 0-47 0,0 0-21 0,0 0-11 16,0 0-2-16,0 0 2 0,0 0-3 16,12-63-3-16,-12 59-4 0,0-1-11 0,0 1-2 15,-2-1-8-15,-2 2-10 0,3-1 1 0,-1 0-12 16,-1 2-5-16,-2 0-4 0,3-1-11 0,-4 1-1 15,4-1-4-15,-5 1-1 0,3 0-5 0,0 0 0 16,-2 1-1-16,2 0-2 0,-2 1 6 0,1-1-5 16,0 1-3-16,0-1 2 0,0 1-7 15,0 0 2-15,-1 0 0 0,-2 0-4 0,3 0 5 16,-1 2-4-16,-2 2-1 0,3-1 1 0,-4 2-6 16,1-1 3-16,3 0 1 0,-2 2 0 15,-2 1 6-15,1-1-4 0,2 2-1 0,-1 0-1 16,-3 0-1-16,5 1 0 15,-1-3 1-15,-2 2-1 0,3 0-1 0,-2-1 2 0,0 2 0 16,2-2 0-16,-2 2 2 0,2-2-3 0,-2 0 1 16,-1 1 1-16,4 0-4 0,-3 1 4 0,-1-1 0 15,3 0 1-15,-2-2 2 0,4 2-2 0,-3-2-3 16,3 1 1-16,-4 0-3 0,4 1 1 0,0-1 1 16,-2 0 1-16,3 0 0 0,-1 1-1 15,-1 1-1-15,2 0 0 0,1 1 1 0,-2 0-1 16,-3-1 0-16,5 2-1 0,-2-1-1 0,-1-1 1 15,2 2 2-15,1 0 0 0,0-2 1 16,0 1-2-16,0 0 0 0,0 0-1 0,-2-1 0 16,3 1 0-16,0-2 1 0,0 1 1 0,0-2-1 0,0 0 2 15,3 0-1-15,-2 1-1 0,1-1 1 16,0 1-2-16,-1-2 0 0,3 1 2 0,-1 0-1 16,-1 0 2-16,4 1 0 0,-2-1-1 15,2 0 2-15,0 0-3 0,2-2 0 0,0 1 0 16,0 0 0-16,-2-1 2 15,3-1 1-15,1 0 1 0,0-1 0 0,0 0 0 0,2 0-1 16,2-2-1-16,-1 1 1 0,0 0-2 0,4-2 2 16,-3 0-1-16,4 0 0 0,-5 0 2 0,4 0-1 15,-4 0-1-15,4 0 2 0,-4-2-4 0,4-1 2 16,-3 1 1-16,3-1-2 0,-3 0 1 0,3 0-1 16,-2 0-2-16,2 0 2 0,2 2-1 0,1-3-2 15,-2 2 2-15,2-2-1 0,0 2-1 16,-4-2 3-16,3-1 0 0,0 1-2 0,-4-1 3 15,2 0-1-15,-2 1-1 0,0-2 2 0,-3 1-2 16,3-1 2-16,-2-1 1 0,-2 2-2 16,0-3 6-16,-1 2-3 0,0-2 0 0,1-1 2 15,-1-1-3-15,-1 1 0 0,2-2 1 0,-2 1-1 16,0-1 0-16,0-2 1 0,0 3 0 0,-2-3 0 16,0 0-2-16,-1 0 1 0,0 0 0 15,1 1 2-15,-4-1-3 0,3 0 2 0,-3 1-1 16,-2 0-2-16,3-1 4 0,-3 2-2 15,-1-1 1-15,0 1 2 0,0 0-4 0,0 1 0 0,-6 1 2 16,4-4-4-16,-3 3 4 16,1-1-2-16,-2 2 0 0,1-1 2 0,1 1-1 0,-2-1-1 15,-2 0-1-15,3 1-2 0,-3 1 0 16,-1-2 0-16,-1 2 0 16,1-2 0-16,-2 2 0 15,0 1 0-15,-2 0 0 0,-2 2 0 0,1-1 0 16,-2 1 0-16,1 2 0 0,-2 0-3 15,2-1 4-15,-2 2 1 0,-1 0-4 0,4 0 4 16,-3 0-2-16,3 1-3 0,-4 1 2 0,4 0-2 16,-3 0 1-16,3 0 2 0,-2 0-3 0,-1 0 1 0,3 0 1 15,-3 0 0-15,3 1 1 0,-2-1 0 0,2 2-2 16,1 0 1-16,-4-1 1 16,6 1-1-16,-1-1 3 15,0 2-8-15,-1-1-8 0,0 1-7 0,3 0-15 16,-1 1-21-16,-2 1-26 0,-2 1-35 0,2 2-110 0,2-2-605 15,4-1-984-15</inkml:trace>
  <inkml:trace contextRef="#ctx0" brushRef="#br1" timeOffset="1.32802E6">30000 10900 508 0,'0'0'852'0,"0"0"-527"0,0 0-16 0,0 0-1 0,0 0-37 0,0 0-37 0,0 0-47 0,0 0-32 16,0 0-28-16,79-124-24 0,-79 116-20 15,-2-2-14-15,-4 2-11 0,-3-1-11 0,-5-1-5 0,0 3-10 16,-5 0-5-16,-3 2-6 16,-6 4-6-16,-2 1 1 0,-1 0-6 0,0 7 0 15,-3 1 2-15,-3 4-5 0,5-1 4 0,0 3-1 0,2 3-5 16,3 3 3-1,5 1-6-15,2 0-2 16,8 3 1-16,2 0-2 0,2 3 4 0,7 0 1 0,1 1 0 0,7-1-1 16,4 0-1-16,2 0-1 0,8 1 0 15,5-2 4-15,0 1-6 0,4-3 6 16,1 0 1-16,-1-2-4 0,-1 0 9 0,-7-2-9 0,3-1-2 16,-5-2 4-16,-6-1-12 0,1-2 8 0,-7-1 0 0,0-3-1 0,-3-2 11 15,-3-2-10-15,-1 0 1 0,-1-1 2 16,-6-1-10-16,1-1 9 0,-5 1-2 0,-6 0 1 15,2-1 3-15,-7-2 0 0,-5 0 3 0,3 0-3 16,-4-1 2-16,2 0-2 0,-3 0-1 0,4-1 3 16,-3-3-1-16,4 0-3 15,-3 0 2-15,3-3-2 0,0 0 3 0,-2 0-1 0,5-1-1 16,-1-1 1-16,4 1-9 16,1 0 6-16,3-1 0 0,0 1-1 0,4 0 4 15,2 0-4-15,1 1-3 0,3 0-6 0,1 0-11 0,2-3-8 16,0 1-17-16,2-1-15 0,8 0-28 15,1-1-39-15,10-1-51 16,7 2-102-16,-7 1-286 0,-5 4-984 0</inkml:trace>
  <inkml:trace contextRef="#ctx0" brushRef="#br1" timeOffset="1.32861E6">30606 10980 2203 0,'0'0'318'0,"0"0"-47"0,0 0-31 0,0 0-35 0,0 0-41 16,0 0-36-16,0 0-33 0,0 0-24 0,0 0-11 16,0 0-15-16,0 0-6 0,0 0-7 15,0 0-9-15,14-16-4 0,-4 10-6 0,3 2-2 16,6-1-6-16,2 0 3 0,3 2 0 0,4-2-6 16,2 0 7-16,1 0-5 0,1 2 0 15,-1-2 1-15,1 1-10 0,4 1 5 0,-1 0 1 16,4 0-2-16,-3-1 8 0,-2 2-3 0,-3 0 1 15,-2-1-1-15,-6 2-1 0,-2-1-3 16,-1 2-1-16,-4-1 1 0,-4 0-2 0,-5 1 4 16,-3 0-1-16,-4 0-1 0,1 0 3 0,-1 0-5 15,0 0-4-15,0 0 2 0,0 0-12 16,-1 2 3-16,-1 3-7 0,-4 2-14 0,1 1-5 16,-5 1-18-16,-5 2-12 0,-1 2-22 0,-5 0-36 15,-5 1-42-15,-4 0-84 0,-1 1-195 0,5-1-626 16,6-5-507-16</inkml:trace>
  <inkml:trace contextRef="#ctx0" brushRef="#br1" timeOffset="1.32871E6">30403 11262 1460 0,'0'0'490'0,"0"0"-142"0,0 0-57 16,0 0-69-16,0 0-43 0,0 0-32 0,0 0-15 16,0 0-15-16,0 0-15 0,0 0-16 0,0 0-16 15,0 0-13-15,121 63-11 0,-71-60-8 16,1 0-10-16,8 1-3 0,0-2-4 0,2 2-3 15,0-2-1-15,-5-1-3 0,1-1-3 0,-4 0 0 16,-4 0 3-16,-5 2 2 0,0-2-1 16,-8 0 1-16,-1 0-2 0,-9 0-7 0,-1 0 2 15,-9-2-1-15,-4 0 3 0,-3-1 1 0,-2 0 2 16,-3 1-1-16,0 1-4 0,-2-1-2 16,-2 1-7-16,1-1 0 0,-1 0 0 0,0 0 0 15,0-1 0-15,0-1 0 0,-1-1 0 16,-1 2 0-16,-2-1 0 0,3 2 0 0,-1 0 0 0,0 0 0 15,1 0 0-15,-3 1 0 0,2-2 0 16,1 2 0-16,-1-2 0 0,1 3 0 0,-4-1-24 16,5 1-20-16,-2 0-11 0,0-1-23 0,-4 1-19 15,3-1-37-15,-1 0-74 0,-1 1-182 0,3-2-888 16,1 2-482-16</inkml:trace>
  <inkml:trace contextRef="#ctx0" brushRef="#br1" timeOffset="1.33019E6">32422 11000 0 0,'0'0'0'0,"0"0"117"0,0 0 211 0,0 0 2 0,0 0-13 16,0 0-15-16,0 0-40 0,0 0-32 0,0 0-34 15,0 0-30-15,0 0-19 0,0 0-15 16,0 0-13-16,0 0-11 0,45-96-7 0,-48 90-10 16,-2-1-16-16,-1 0-7 0,-3 1-11 0,3 1-8 15,-3 0 3-15,-1 1-15 0,-5-2 0 0,4 3-6 16,-3 0-6-16,-2 1 8 0,2-1-4 16,-3 2-1-16,2 1-4 0,-1 0-4 0,-3 0-5 15,4-2-1-15,-3 5 2 0,0 1-1 16,2 2 4-16,-2-1-5 0,1 3-4 15,2 1 5-15,-1 1-2 16,1 1 4-16,0 1 4 0,1-1-10 0,2 1 1 16,-2 2-5-16,3-1-7 0,1 1 9 0,0 0-6 0,2 1 5 15,-2-1 3-15,2 1-7 0,-2 0 3 16,2 3-3-16,0 0 0 0,0-2 2 16,4 2 0-16,-3-1 0 0,4 1-2 15,1-1 1-15,-3 1-1 0,4 1 1 0,0-1 3 0,2 0-2 16,-1 2 0-16,0-4-4 0,0 2-5 0,5 0 7 15,-1 0 0-15,2 1 3 0,1-2 2 0,2 0-5 0,0-2 2 0,2-1-2 0,-1 1-2 16,3-3 5-16,2 1 0 16,0-2 0-16,2-2 1 0,0 0-4 15,1-1 1-15,4 0 1 0,-1-1 3 0,3 0-3 16,2-4-1-16,-1 1-1 0,3-3-4 0,-1 0 5 0,1-1 1 16,2 0-1-16,-3 0 3 0,3-1-6 15,-2-3 0-15,0 0-1 0,-2-1-4 0,-2-1 8 0,1 0 1 16,-4-1 1-16,-2-1 3 15,-2-2-6-15,1-1-3 0,0-1 3 0,-2 0-1 0,1-2 2 16,-2-2 2-16,-1 1-3 0,-2-2-3 16,-2 1 2-16,1-1 0 0,1 0 1 0,-5-1 5 0,4 1-5 15,-2-2-1-15,-3 2-1 0,-1-1-3 0,4 1 5 16,-5-1 1-16,2 1-1 0,-5-1 2 16,-1 2-5-16,0 1 0 0,0 2-1 0,0-2 1 15,0 4 1-15,0-3 0 0,-4 2 0 0,-2-1-1 16,-1 2 1-16,1 0-1 15,-1 1 1-15,-3 2 0 16,1-2-3-16,-3 1 3 0,2 1 0 0,-3 1-6 0,1-1 8 16,-4-1-4-16,4 0 1 0,-6 0 7 0,3 2-12 15,-5-2-2-15,0 2-9 0,-3 2-10 0,0-1-5 0,2 2-13 16,-2 0-24-16,-6 1-37 0,-3 2-85 0,5-1-268 0,11 2-1064 16</inkml:trace>
  <inkml:trace contextRef="#ctx0" brushRef="#br1" timeOffset="1.34005E6">4161 8425 0 0,'0'0'0'0,"0"0"0"0,0 0 258 0,0 0 147 15,0 0-55-15,0 0-41 0,0 0-39 0,0 0-39 16,0 0-26-16,0 0-19 0,0 0-19 0,0 0-22 15,-86-58-13-15,81 58-18 16,1-2-12-16,0 2-5 0,0 0-9 0,2 0-8 16,1 0-9-16,-1 0-13 15,1 0-7-15,1 0-8 0,0 0-3 0,0 0-4 0,0 0-4 0,0 0-1 16,0 0-2-16,0 0 1 0,0 0-5 0,0 0-5 0,0 0-3 16,0 0-8-16,0 0-1 0,0 0 0 15,0 0-3-15,0 0 4 16,0 2-5-16,0 0-3 0,1 0 2 0,1 1-7 15,-1 0 8-15,3 1 1 0,-3 0-1 16,1 0 2-16,1-1-5 0,-1 1 1 0,1-1-2 16,-1 1 3-16,2 0-1 0,-1-1 1 0,0 1-2 15,0-2-1-15,-1 1 2 0,1-1 0 0,-3-1 3 0,0-1 3 16,1 2-5-16,-1-2 1 0,0 0 0 0,0 0 0 16,0 0 5-16,0 0 0 15,0 0 1-15,0 0 1 0,0 0-5 0,0 0-5 0,0 0-6 0,0 0-14 16,0 0-11-16,0-2-27 0,0 2-49 15,0-2-87-15,6-1-132 0,-3 2-407 0,1-1-942 16</inkml:trace>
  <inkml:trace contextRef="#ctx0" brushRef="#br1" timeOffset="1.34124E6">4148 8343 0 0,'0'0'325'15,"0"0"139"-15,0 0 7 0,0 0-105 0,0 0-57 16,0 0-28-16,0 0-53 0,-123-27-37 0,115 24-33 16,3 0-26-16,3 1-22 0,1 1-17 0,1 1-12 15,0 0-15-15,0 0-11 0,0 0-11 16,0 0-11-16,0 0-8 0,0 0-7 0,0 0-4 15,0 0-4-15,0 1 0 0,2 2 0 0,3 3 2 16,0 1 4-16,4 0 4 0,-1 2 0 16,3 2 7-16,3 0-7 0,0 2 0 0,2 1-2 0,3 1-6 15,0 3 5-15,2-1-3 0,-2 2 1 0,2 0-3 16,1 3-2-16,2 0 1 0,-1 0-2 16,1 2 0-16,3 1 0 15,0-2 0-15,-1 0-1 0,1 2 0 0,2-2 0 16,-3-2-2-16,3 3 2 0,1-2 3 0,-2 1-3 0,-1 0 0 15,3-1-2-15,0 1-2 0,1 0 3 16,0-1 1-16,2 3 0 0,-1-2-2 0,1 1 0 0,0-2-4 16,0 5-1-16,0 0 2 0,1 0 0 15,-2 2 2-15,-1-1 1 0,-1 1-4 16,1 2 3-16,0-2-1 0,0 1 0 16,1 1 4-16,-1 1-3 0,1 0-2 0,1 0 0 0,-2-2-3 15,1 1 4-15,0-1 3 0,2-1 0 16,0-1 0-16,-1 1-1 15,3-1-4-15,-3 2-2 0,3-1 3 0,-2-2-2 16,-1 1 3-16,4-1 3 0,-4 2-4 16,3 0 3-16,-2 3-4 0,-2 0-4 15,0 0 6-15,5 2-6 0,-4 0 4 16,2 0 1-16,0 2-4 0,-2-1 7 0,1 1-3 0,0 2-1 0,-3-1 3 16,2-2-6-16,3 0 0 0,-4-4 0 0,2 0 0 0,1 0 5 15,-3-2 0-15,0-1 0 0,1 1 0 0,3-4-4 0,-3 0-2 16,2 1 0-16,-1 0 2 0,-1 0 0 0,5 3 2 15,-5-1 0-15,0-1-2 0,1 2 4 0,-3-2-1 16,1-1-2-16,0 1 4 0,-1 1-3 16,0-1 0-16,1 0-1 0,3-1 0 0,-2 2 2 15,-1-4 3-15,3 3 0 0,-2-2-3 0,0-1-1 16,-2-1-2-16,-2-3-1 0,2 1 4 0,1 0 0 16,-1-2 0-16,-3 2 2 0,3 1-3 15,-1-3-3-15,-2 0 4 0,-2-3-1 0,1 2 3 16,0 0-2-16,-3-1-3 0,-3 0 0 0,5 1 0 15,-4 0 0-15,0 0 0 0,-1 2 0 16,-1 0 0-16,1-1 0 0,-1 0 0 16,0-3 0-16,0 0 0 0,-2-3 0 0,1 0 0 15,-5 0 0-15,3-2 0 0,-3 1 0 0,-1-2 0 16,1-1 0-16,-1-2 0 0,-3 2 0 0,-1-2 0 16,-1-1 0-16,-1 0 0 0,0 1 0 15,0-1 0-15,-3-2 0 16,2 3 0-16,-1-4 0 15,0 1 0-15,-1 0 0 0,1-3 0 0,-2 3 0 0,-1-1 0 0,0 0 0 16,2-1 0-16,0 1 0 0,-3 0 0 0,1 0 0 0,2 0 0 0,-3-1 0 16,1 0 0-16,-1 2 0 0,0-2 0 15,0 0 0-15,-1 0 0 0,0-1 0 0,3-1 0 16,-3 0 0-16,0 0 0 0,0 0 0 0,0 0 0 0,0 0 0 16,0-3 0-16,0-2 0 0,-6-6-12 0,-2-9-44 15,-3-2-27-15,-1-7-42 16,-2-4-51-16,-4-6-84 15,5 9-367-15,4 8-1101 0</inkml:trace>
  <inkml:trace contextRef="#ctx0" brushRef="#br1" timeOffset="1.34184E6">6362 9337 2601 0,'0'0'74'16,"0"0"-2"-16,0 0 28 0,0 0 17 0,0 0 4 15,0 0-4-15,0 0-23 0,0 0-13 0,0 0-14 16,0 0-20-16,0 0-16 0,0 0-17 0,0 0-9 15,0 0 1-15,-87-50 2 0,93 61 6 0,3 2 11 16,4 2 7-16,0 5 4 0,6 3 0 16,0 1-1-16,4 3-10 0,-2-2-6 0,6 2 1 15,-3 1-3-15,5 5 5 0,2-3 0 16,7 4-3-16,-3 2-1 0,5-1 0 16,2 0-2-16,4 1 0 0,-4 1-3 0,4 2-3 0,-1-3-1 15,0 3 0-15,2-4 1 16,1 2 2-16,-1 2 0 0,3 0-2 0,1 2-5 0,0-2 0 15,2-1-3-15,0 1 4 0,-6-2 0 0,3 1 0 0,-2 1 2 16,3 0-3-16,0 0-1 0,-1 0 4 16,-2 1-3-16,-4-4 0 0,-1 0-5 15,-4-1 0-15,-2-5 0 0,-6 1 0 0,0-3 0 0,-3-1 0 16,-3-2 0-16,-3 0 0 0,-3-2 0 0,1-1 0 16,-7-3 0-16,3-1 0 0,-5-2 0 15,-1-1 0-15,-1 1 0 0,0-2 0 0,-4-1 0 16,1-2 0-16,-2 0 0 0,-2-4 0 0,2-1 0 15,-3 0 0-15,-1-2 0 0,2-2 0 16,-2 0 0-16,0 1 0 0,0-3 0 0,0 0 0 16,0 0 0-16,0 0 0 0,0 0 0 0,-3 0 0 15,-2 0 0-15,1 0 0 0,-3 0 0 16,1-2 0-16,-3-2-63 0,-3-2-20 0,-2-2-44 16,3-2-81-16,0-1-283 0,3 4-1258 15</inkml:trace>
  <inkml:trace contextRef="#ctx0" brushRef="#br1" timeOffset="1.34265E6">6859 10792 2764 0,'0'0'100'0,"0"0"12"0,0 0 11 15,0 0-13-15,0 0 10 0,0 0-11 0,0 0-20 0,0 0-7 16,0 0-15-16,0 0-10 0,0 0-10 0,0 0-12 16,-46-34-6-16,54 22-3 0,5-6 0 0,6-8 5 15,5-7-5-15,12-5-2 0,6-6-6 0,4-4-5 16,8-3 1-16,0-2-2 15,6-2 3-15,-1-2-1 0,-1-3 0 0,-2 2 0 16,1-1-10-16,-3-2-4 16,-2 2 0-16,-4 1 0 0,-3 0 0 0,-5 3 0 15,-1 3 0-15,-7 5 0 0,-3 4 0 0,-6 6 0 0,-2 5 0 16,-5 5 0-16,-4 3 0 0,-4 3 0 16,-5 4 0-16,1 4 0 0,-3 2 0 0,-1 2 0 0,0 4 0 0,0 0 0 15,-4 1 0-15,1 2 0 16,-4 0 0-16,4 2 0 0,-6 0 0 15,1 0 0-15,-2 4 0 0,-3 5 0 0,-4 3-53 0,0 4-16 0,-5 4-28 0,-2 3-40 16,-1 2-76-16,5-5-265 16,6-6-1232-16</inkml:trace>
  <inkml:trace contextRef="#ctx0" brushRef="#br1" timeOffset="1.34316E6">6264 10383 3038 0,'0'0'75'15,"0"0"20"-15,0 0 16 0,0 0-10 0,0 0 10 16,0 0-18-16,0 0-21 0,0 0-14 16,0 0-16-16,0 0-4 0,-105-137-6 0,107 104-1 0,6-4-5 15,7-6-5-15,2-1-3 0,6-3-2 16,3-3-1-16,5 0 0 0,5-5 1 0,4 1 1 15,3-1-4-15,2-4 1 0,-2 1-5 16,-2-2-5-16,-1 1 7 0,0 2-8 0,-6 0-3 0,0 0 0 16,-4 0 0-16,-4 4 0 15,-5 3 0-15,-2 2 0 0,-4 4 0 0,-2 3 0 16,-4 3 0-16,-5 8 0 0,-2 5 0 0,0 5 0 16,-2 6 0-16,0 3 0 0,-4 2 0 0,0 2 0 15,-2 2 0-15,-2 2 0 0,0 1 0 0,0 2 0 16,-2-1 0-16,-5 4 0 0,2 6-41 0,-5 4-15 15,3 5-18-15,-6 7-21 0,-1 1-30 16,2 4-73-16,-3 3-147 0,5-8-812 0,6-6-601 16</inkml:trace>
  <inkml:trace contextRef="#ctx0" brushRef="#br1" timeOffset="1.34364E6">5778 9907 3089 0,'0'0'67'0,"0"0"11"0,0 0 28 16,0 0 3-16,0 0-7 0,0 0-16 0,0 0-25 15,0 0-14-15,0 0 2 0,0 0-6 16,30-154-3-16,-4 107-4 0,9-4-12 0,3-3-2 0,3 0-2 16,2 0-3-16,0 0 2 0,3-1-3 15,-3 2-2-15,0 0 0 0,0 1-3 0,-5 1 4 16,-1 0-5-16,-5 2-10 0,-2 0 0 15,-2 4 0-15,-4 3 0 0,-4 0 0 0,-1 5 0 0,-8 2 0 16,0 2 0-16,-3 5 0 0,-5 3 0 16,0 1 0-16,-1 4 0 0,-2 2 0 0,0 5 0 15,-2 0 0-15,-1 4 0 0,1 2 0 0,0 3 0 16,-1 1 0-16,0 1 0 0,1 2 0 0,2 0 0 16,-1 0 0-16,0 0 0 0,1 1 0 15,-2 4-9-15,2 2-38 0,0 4-8 16,0 3-15-16,0 2-23 0,0-1-32 0,3 2-66 0,0-1-167 0,2-4-871 15,-3-4-530-15</inkml:trace>
  <inkml:trace contextRef="#ctx0" brushRef="#br1" timeOffset="1.34464E6">4356 8064 0 0,'0'0'0'16,"0"0"0"-16,0 0 107 0,0 0 292 0,0 0-9 15,0 0-41-15,0 0-50 0,0 0-36 16,0 0-32-16,0 0-27 0,0 0-17 0,0 0-28 0,0 0-26 16,0 0-32-16,-50-103-27 0,50 103-24 15,1 0-15-15,3 2 11 0,0 0 8 0,5 2 7 0,2 1 8 16,0 2-3-16,4 2-3 16,4 4 0-16,3 2-5 0,4 1-5 0,4 1-5 15,2 3-12 1,5 2-5-16,3 0-7 0,2 2-3 0,4 4 1 15,5-2 1-15,2 5-4 0,1-2-1 0,6 3-1 0,1 3-5 16,1-1 0-16,3 4-2 0,-1-3-2 0,1 5 3 0,0-3-3 16,0 5 0-16,-2 2-1 15,1-1-4-15,-5 1 1 0,1-1 3 16,-2 1 0-16,-7-2 4 16,2 0-4-16,-3-3-5 15,-1-2-2-15,-2-3-1 0,-2-3 5 0,-1 1 4 0,-1-4 1 0,-3-1 1 0,-2 0-5 0,0-1-2 0,-6-2-2 16,-1-1 1-16,-3 1 3 0,-4-2 2 15,-2 1 2-15,-1-2-6 0,-5 1 1 0,2-3-1 0,-5 0-1 16,4 1 7-16,-5-2-5 0,2-2-2 0,1-1 0 16,-3-2-4-16,-3-2 2 0,-1-2 3 0,-2-3 3 0,1-1 2 15,-4-1-8-15,0-1-1 16,0-2-3-16,-2-1-4 0,-1 0 7 16,1 0-3-16,-1 0-6 0,0 0-8 0,0 0-15 15,0-2-13-15,0-3-19 0,-3-1-31 16,-3-4-44-16,-4-2-63 0,0-2-132 0,3 4-555 15,2 2-822-15</inkml:trace>
  <inkml:trace contextRef="#ctx0" brushRef="#br1" timeOffset="1.34505E6">5657 8652 2112 0,'0'0'710'0,"0"0"-616"15,0 0-2-15,0 0-9 0,0 0-16 0,0 0-1 16,0 0 6-16,0 0 3 0,0 0-2 16,0 0-2-16,0 0-12 0,0 0-13 0,-1 150-9 15,6-105-13-15,-1 4-1 0,-1 2 1 0,0 2 0 16,1 2-1-16,-3 3-11 0,1-1-7 15,4 3-2-15,-5 0-1 0,0 0 1 0,2 2 2 16,0-2-5-16,1 3-12 0,-2-5-24 16,4-3-40-16,-1-2-74 0,3-6-158 0,-4-14-914 15,0-13-561-15</inkml:trace>
  <inkml:trace contextRef="#ctx0" brushRef="#br1" timeOffset="1.34853E6">11493 10767 565 0,'0'0'368'0,"0"0"-37"0,0 0-15 15,0 0-6-15,0 0-16 0,0 0-70 0,0 0-48 16,0 0-43-16,0 0-25 0,0 0-24 0,0 0-23 16,0 0-9-16,-54 4-11 0,54-4-2 15,0 0 0-15,0 0-4 16,1 0 2-16,2 0-7 0,-2-1 2 0,1-1-4 0,2-2-1 16,2 0 1-16,2-3-6 0,4 0 7 0,3-4-2 15,4-1-1-15,0-3-1 0,2 1-5 0,5-2-2 16,4-1-1-16,5-3-3 15,1-2 3-15,7-1-1 0,0-4-3 0,3-2 3 16,2-1-6-16,4-1-1 0,1-1-1 16,4-2 1-16,2 0-1 0,2-1-1 15,2-2 0-15,1 2-5 0,2 0 3 16,0-2 2-16,-2 0-4 0,0 2 4 0,-2-3-3 0,2 3-1 16,-3-3-1-16,1 3-4 0,0-2 4 0,1-1 4 0,0-1-3 15,0-1 4-15,4-1-6 0,-4 3-5 0,3 0 4 0,-3 3 2 0,-2 2 0 16,-5 0 2-16,2 2-2 0,-6 0-3 15,-1 0 2-15,0 1 3 0,-1 0 2 0,-3 1 0 16,2-2 1-16,-1 2-4 16,5-1-1-16,1 2 4 0,0 0-1 0,0-1 4 0,2 1 0 15,-1 1-4-15,1-2 1 16,-4 2-4-16,2-1 0 0,-1-2 7 0,0 2-5 16,-3 1 5-16,-1 1-1 0,-2 2-5 0,3-1 0 0,-1 0-3 0,-6 3 3 15,0 0 3-15,-4 2-1 0,-2 3-2 16,-4 0 0-16,-3 1-3 15,-3 3 2-15,-3-1 4 0,-4 2 0 0,-2 3-3 0,-5 2 4 0,-2 0-1 16,-3 3-1-16,-4 0 12 0,1 1-6 0,-3 0 0 16,-1 2 2-16,-1-2-11 0,0 2 6 15,1 0 1-15,-1 0-2 0,0 0 6 0,0 1-4 16,0 0-2-16,0 0-1 0,0 0-3 0,0 0-2 0,-1 0 1 16,1 0 0-16,0 0-2 15,-1 0 0-15,0 0-6 0,0 0-9 0,-1 0-11 16,-3 0-20-16,-1 4-23 0,-3 3-30 0,-1 2-43 15,-5 4-68-15,1 2-168 0,1-2-768 16,5-5-576-16</inkml:trace>
  <inkml:trace contextRef="#ctx0" brushRef="#br1" timeOffset="1.349E6">14534 9321 2453 0,'0'0'278'0,"0"0"-150"15,0 0 9-15,0 0-10 0,0 0-1 0,0 0 0 0,0 0-24 16,0 0-19-16,0 0-23 0,0 0-26 16,0 0-19-16,0 0-12 0,0 0-2 0,0 0 1 15,22-75 0-15,-16 85 2 0,1 3-2 0,3 3 9 16,6 5 1-16,-3 3 1 0,6 4 7 0,-3 4-9 15,2 2 0-15,3 2 0 0,-2-1-7 16,1 1 6-16,0-1 0 0,-2 0-2 0,2-2 2 0,-5 1-7 16,3-5-1-16,-2-1-1 0,-2-2-4 15,-2-1 6-15,-1-4 1 0,-3 0 0 0,0-2 2 16,-1-2-7-16,-3-3-2 0,-2-1-8 16,0-4-2-16,1-2-15 0,-3-3-18 0,0-2-24 15,0 0-24-15,0-1-31 0,-6-1-64 0,-2 0-129 16,3-3-531-16,-2 2-832 0</inkml:trace>
  <inkml:trace contextRef="#ctx0" brushRef="#br1" timeOffset="1.34937E6">14063 9511 2413 0,'0'0'197'0,"0"0"17"15,0 0-33-15,0 0-24 0,0 0-24 0,0 0-44 16,0 0-38-16,0 0-28 0,0 0-4 0,0 0 4 15,0 0 11-15,0 0 11 0,0 0-2 0,38 68-1 16,-8-44-6-16,-1 1-6 0,3 2-2 0,3 0-6 16,-1 2-9-16,0 0 0 0,2 1-4 15,-3 0-1-15,-1 1 1 0,-1-2-3 0,-2 0 2 16,1-5-4-16,-8 0-3 0,2-4-4 16,-8 1 2-16,1-5 3 0,-4 1 1 0,-3-3 1 15,-2 0-8-15,-4-3-7 0,0-3-7 0,-3-1-12 16,-1-3-15-16,0-2-14 0,0 1-23 0,-6-2-33 15,-2 0-68-15,-4-1-122 0,3-1-434 0,4 1-935 16</inkml:trace>
  <inkml:trace contextRef="#ctx0" brushRef="#br1" timeOffset="1.34949E6">13090 10043 2460 0,'0'0'228'0,"0"0"-118"0,0 0 21 0,0 0-12 16,0 0-18-16,0 0-21 0,0 0-27 0,0 0-5 16,0 0 7-16,0 0 11 0,0 0-1 15,0 0-10-15,0 0-8 0,56 124-11 0,-7-102-4 16,3-1-9-16,0 0-6 0,-1 1-6 0,0 1-6 16,-2-1 3-16,-4 1-2 0,-3-1-2 0,-5 2 0 15,-1-2-4-15,-4-1 1 0,-5 0-1 16,-2 1 0-16,-4-2 0 0,-1 0 0 0,-2-2-2 15,-7-1-11-15,-2-1-11 0,-3 0-20 0,-5-1-29 16,-1-1-20-16,-1-1-40 0,-6-2-64 16,-3-1-153-16,-2-3-692 0,6-4-644 0</inkml:trace>
  <inkml:trace contextRef="#ctx0" brushRef="#br1" timeOffset="1.35073E6">12151 10503 588 0,'0'0'406'16,"0"0"-157"-16,0 0-17 0,0 0-27 0,0 0-21 0,0 0-2 0,0 0-8 15,0 0-18-15,0 0-9 0,0 0-22 16,0 0-27-16,0 0-22 0,-41-66-26 15,41 66-19-15,0 0-15 0,0 0-8 0,0 0-3 0,0 3 0 16,1 4 12-16,6 2 14 0,-1 4 7 16,2 4 13-16,2 4-10 0,5 2-7 15,-1 3 1-15,5 3-10 0,-3 1 4 0,4-2 0 32,0 3-1-32,0-1 0 0,1 2-6 0,1 0-1 0,-2 0-4 0,3 0-1 0,-2-2 0 0,0 0 0 0,1-1-4 15,1-1-1 1,-3-1 0-16,-3-3-1 0,-1 0 2 0,-2-5-1 0,0-1-4 0,-3-1 3 15,-1-2-4-15,1-2-3 0,-4 0 3 0,0-3-2 16,0-2 0-16,-2-1 2 0,2-1-3 16,-3-1 1-16,-1-2-2 0,0 1 2 0,-2-1-1 0,0-2-2 15,0 0 4-15,-1-1-3 0,0 0 2 0,1 0-2 16,-1 0 2-16,0 0 1 0,0 0-3 16,0 0-2-16,0 0-12 0,0 0-21 15,2-2-35-15,0-1-67 0,2-1-110 16,2 1-402-16,-2-1-1076 0</inkml:trace>
  <inkml:trace contextRef="#ctx0" brushRef="#br1" timeOffset="1.35261E6">17728 7089 0 0,'0'0'86'0,"0"0"370"0,0 0-107 0,0 0-19 15,0 0-37-15,0 0-70 0,0 0-45 0,0 0-33 16,0 0-31-16,0 0-24 0,0 0-19 16,0 0-15-16,-18-19 0 0,18 17 2 0,0 1 7 0,0 0 0 15,0 1-3-15,0 0-2 16,0 0-6-16,0-1-2 0,0 1-4 0,0-1-2 0,1 0 4 16,1-2-8-16,-1 1-2 0,1 0-7 15,0-2-11-15,3-1 3 0,0 1-5 0,4-3 1 16,0 0 0-16,4 0-5 0,0-2 1 0,5-1-3 15,3-2 0-15,4 0 0 79,1-1-1-64,3-3-1-15,3-3-4 0,0 1 0 0,3-2 0 0,0 0-1 0,2 1 6 0,1-1-5 16,-1 1-3-16,0 1-1 0,1-2-6 0,0-1 7 0,1 3 1 0,-1-4-1 0,4 1 8 0,-2-1-7 0,2 1 0 15,-1-1 1-15,3-1 1 0,-2 1 5 0,2-1 0 0,0 0 0 0,2 0-7 16,-2 0 1-16,3-2 0 0,-1 3 1 0,3-2 4 0,1 1-4 0,-1-1-1 0,4 1-1 0,-3-1-1 0,0 0 3 0,-1 0-1 16,0 0 1-16,-2-1 2 15,0-1-3-15,-1-1-2 0,2 1-1 16,-4-1-2-16,3 2 1 0,-1 0-1 0,0-1 3 0,0 0-3 16,-1-1 1-16,3 1 2 0,-2-3-1 0,3-1 2 0,-7 3-1 15,3-1-2-15,0 2 0 0,-4-1-2 0,1 2 1 0,-1 0 2 16,0-1-4-16,-1 1 0 0,-1 2 0 0,0-2 0 15,-2-1 4-15,0 3 1 0,1-2 1 0,-4-1-1 16,2 4 1-16,-3-3-2 16,-2 2-2-16,1-1 0 0,0 1 0 0,-3 2 3 15,0 1-1-15,0 1-1 0,-3 2-1 0,0 0 0 0,-4 1 2 16,4-1-1-16,-3 0 1 0,0 1 1 0,-1 2-1 16,-2 3 2-16,-2-3-3 0,0 4 0 0,-5 0-2 0,0 2 1 15,-3 2 2-15,-2-1-2 0,-1 2 0 0,-1 2 0 16,-1-1-1-16,-2 1 2 0,1 0-1 0,-2 3 1 15,-2 0-2-15,1 0 0 16,-1 0 1-16,0 0-1 0,0 0 1 0,0 0 2 0,0 0-4 16,0 0 1-16,0 0 1 0,0 0-4 15,0 0 3-15,0 0-2 0,0 0-3 16,0 0-3-16,0 0-10 16,-1 0-17-16,-1 0-26 0,-2 0-36 0,0 0-53 15,-1 5-75-15,-1 0-181 16,-2-1-769-16,2 1-424 15</inkml:trace>
  <inkml:trace contextRef="#ctx0" brushRef="#br1" timeOffset="1.3532E6">19707 5193 2246 0,'0'0'181'0,"0"0"19"0,0 0-16 16,0 0-32-16,0 0-16 0,0 0-36 0,0 0-33 15,0 0-30-15,0 0-20 0,0 0-12 0,0 0 2 16,0 0 4-16,0 0 12 0,0 0 10 16,44 30 3-16,-14-8 4 0,5 3-5 0,6 1-3 0,2 1-2 15,3 3-4-15,3 3-4 0,2 1-4 16,0 0-9-16,-1 1 1 0,1-1-4 16,-5-2-1-16,2 1 5 0,-2-1-6 0,-3-3-1 0,-2-1 0 15,-5-2-2-15,-3-3 2 0,-5-2 0 16,-2-2 2-16,-4-5-5 0,-5-1 4 0,-2-3-2 15,-5-2 1-15,-3-2 5 0,2-2-5 0,-7-1-1 16,1-2 0-16,-2 1-9 0,1-2 7 16,-2 0-4-16,0 0-11 0,0 0-1 0,0 0-24 15,0 0-23-15,-2 0-39 0,-3-3-48 0,-4-1-62 16,-2-1-159-16,1 0-491 0,3 3-793 0</inkml:trace>
  <inkml:trace contextRef="#ctx0" brushRef="#br1" timeOffset="1.3537E6">18706 5975 1544 0,'0'0'281'0,"0"0"5"0,0 0-32 0,0 0-35 16,0 0-13-16,0 0-47 0,0 0-36 0,0 0-37 16,0 0-31-16,0 0-22 0,0 0-15 0,0 0-3 15,0 0 3-15,0 0 5 0,-10 7 14 16,21 6 5-16,3 1-2 0,2 5-2 0,5 0-8 15,4 4-6-15,5 2 4 0,4 3-2 0,3-1-4 16,8 4 1-16,3-3-8 0,2-1-4 0,4 0 0 16,-3-2-4-16,2-4 1 0,-3-1-3 15,-2 0 0-15,-7-3 0 0,0 0-2 16,-3-5 1-16,-5 0 0 0,-5-2-3 0,-4-1 2 0,0-1-2 16,-6-1 3-16,0-1-2 0,-8-3 0 15,0 0-1-15,-3-3-1 0,-3 1 2 0,-3-1-2 0,-1 0-2 16,0 0-2-16,0 0-8 0,0 0-8 15,0 0-9-15,0-4-15 0,-2-1-12 0,-6-1-18 16,2-1-17-16,-4-3-17 0,-6 1-45 16,2 0-78-16,-3 0-191 0,2 2-635 0,5 2-364 0</inkml:trace>
  <inkml:trace contextRef="#ctx0" brushRef="#br1" timeOffset="1.35415E6">17789 6499 1497 0,'0'0'225'0,"0"0"-11"0,0 0-1 0,0 0-18 16,0 0-5-16,0 0-27 0,0 0-36 0,0 0-33 15,0 0-34-15,0 0-25 0,0 0-16 0,0 0-10 16,0 0-2-16,0 0 7 0,-41 0 13 0,46 11 16 15,3 2 10-15,3 5 3 0,1 1-2 16,2 1-9-16,5 2-1 0,0 3-5 0,4 0-2 16,4 1-4-16,1 3-5 0,5-2-5 0,0 0-7 15,3 1-6-15,0-1-2 0,2 1 1 0,-1-2-3 16,1 1 0-16,-4-3-1 0,0-4-1 0,-3-1 0 16,-1-2 6-16,-1-4-7 0,-4 0 1 15,2-2-1-15,-5-1-8 0,-1-2 5 16,-3-4-7-16,-3 1-13 0,2-2-17 0,-4-2-40 0,3-1-52 15,-3 0-70-15,0-5-134 0,-2 0-605 16,-3 1-736-16</inkml:trace>
  <inkml:trace contextRef="#ctx0" brushRef="#br1" timeOffset="1.35517E6">17814 6488 0 0,'0'0'0'0,"0"0"0"15,0 0 0-15,0 0 0 0,0 0 0 0,0 0 0 0,0 0 0 16,0 0 0-16,0 0 0 0,0 0 0 0,0 0 0 15,0 0 0-15,0 0 0 16,-46 8 0-16,46-5 0 0,0-2 0 0,0 3 0 16,0-1 0-16,0-1 0 0</inkml:trace>
  <inkml:trace contextRef="#ctx0" brushRef="#br1" timeOffset="1.35853E6">23491 4327 0 0,'0'0'0'0,"0"0"0"0,0 0 0 0,0 0 0 0,0 0 0 16,0 0 217-16,0 0 74 0,0 0-28 15,0 0-40-15,0 0-47 0,0 0-45 0,0 0-31 0,-16-20-26 16,16 20-15-16,0 0-24 0,0 0-15 16,1 0-2-16,2 2 18 0,4 0 33 15,-2 1 27-15,5 1 7 0,-1 1-11 0,2 0-16 0,0 1-10 16,4 1 3-16,-3 0 6 0,0 0-7 0,1 2-8 16,2 2-12-1,-1-1-14-15,1 1 3 0,0 1 2 16,3 1 0-16,0 1-2 0,-3 1-5 0,5-1-4 15,0 4-3-15,0-1 0 0,2 3-4 16,0-2-2-16,3 2-4 0,-2 0-2 16,3 2 3-16,-2 3-2 0,3 0 2 15,-1 1-1-15,4 2-3 0,1 0 0 16,5-1-1-16,-2 1-3 0,2-2 3 0,-1-1 1 0,2-1-1 16,-1-3-1-16,1 2-2 0,-3-3-2 15,2 0 1-15,-4 1-3 16,-2-2 0-16,-1 1 0 0,0 0-1 15,-3 1 1-15,2 1 0 0,-2 0-1 16,0 1 3-16,1 0-1 0,-3 1-3 0,3 0 4 0,-2-1-3 16,2 1-1-16,-1 0 6 0,1 0-2 0,3 2 2 0,-1-2 0 0,0 1 0 0,0 0 0 0,-3 1-1 15,3 0 1-15,-2-2-1 0,-2 3 1 0,1 0-1 0,-2-2 1 0,0 0 2 16,-3 1-3-16,-1 0 1 0,2-1-1 16,-1 1-5-16,-3 0 3 15,4-1 1-15,0 1-2 0,-1 1 3 0,1 0-3 0,2 1 0 0,0-1 1 0,-2 2-3 16,3-2 4-16,0 1-1 0,1 0-1 0,1 1 4 15,2-1-4-15,-3 1 0 16,1-2 2-16,2 3 0 0,-2-3 1 0,-2 3 0 0,4 0 0 0,-4 1-5 16,1 1 6-16,-1-1 0 0,1-2 0 15,1 0 7-15,0 1-6 0,2 1 1 16,1 1 1-16,-2 1-9 16,-1 1 6-16,2 0-2 0,-2 0-1 0,0 0 3 0,1 2-3 0,1 0-1 15,1 1-1-15,0 0 0 0,-1-1 0 16,0-1 1-16,0-2-2 0,1-2 2 0,0 1-1 15,-2-2-1-15,1 0 1 0,-1-1-3 0,-1-1 3 16,-2-1 0-16,-2 0 1 0,2-1 1 0,-1 1 0 16,-2-1 0-16,1 1-1 15,0-3 2-15,1 5 1 16,0-2 1-16,-2 2 1 0,2 1-3 16,-3 1 0-16,0-2-1 0,3 2-1 0,-3-3 2 0,0 1-2 0,0-1-1 15,-1-1-1-15,0 2-4 0,0-1 6 0,0-1-1 0,-1-2 0 0,2-1 5 0,-4-1-5 16,1-2-1-1,-2-2 1-15,-1-1-8 0,1-2 10 16,-1-2-1-16,-2-1 2 0,1-2 4 16,0 0-7-16,-4-1-1 0,0-3 0 0,-2-3 1 0,-3 2 1 15,-1-3-1-15,0-1 1 16,-2 0-1-16,0-1 0 0,-1-1 3 0,-1 0 1 16,1 0 6-16,-1 0-5 0,0 0 0 0,0 0 2 15,0 0-10-15,0 0 11 0,0 0-1 0,0 0-1 0,0 0 3 0,0 0-8 16,0 0-4-16,0 0-2 0,0 0-9 0,0 0-4 15,0 0-15-15,0-1-24 0,0 1-34 0,-1-2-61 0,0 1-96 16,-2 1-251-16,2 0-664 0,0 0-264 0</inkml:trace>
  <inkml:trace contextRef="#ctx0" brushRef="#br1" timeOffset="1.35907E6">26195 7835 2437 0,'0'0'245'0,"0"0"-134"0,0 0-14 16,0 0-15-16,0 0-3 0,0 0 6 0,0 0-13 15,0 0 2-15,7-128-15 0,8 102-11 0,7-2-8 16,0-1-18-16,5-3 0 0,2 1-3 15,3 0-4-15,3-4 4 0,1-1-6 0,3 1-3 16,1-4-2-16,-1 1 0 0,-1-2 2 16,-2-1-1-16,-1 0 1 0,-3 1-4 0,-1 0 0 0,-3 1 1 15,-2 3-2-15,-4 1 3 0,-3 4-3 16,-3 5-4-16,-5 1 4 0,-1 3-9 0,-5 3 7 16,2 3 3-16,-5 3-2 0,2 1 7 0,-2 2-7 15,-2 2-2-15,0 1-2 0,0 2-5 16,0 2 5-16,0-1-3 0,0 1-7 0,0 2-8 15,-1 0-23-15,-3 1-25 0,2 0-37 0,-2 0-54 16,-2 1-73-16,-4 5-136 0,4-1-401 16,1-1-840-16</inkml:trace>
  <inkml:trace contextRef="#ctx0" brushRef="#br1" timeOffset="1.35966E6">25467 7074 2634 0,'0'0'54'15,"0"0"-6"-15,0 0 11 0,0 0-2 0,0 0 10 16,0 0 16-16,0 0-2 0,0 0-1 15,-19-135-16-15,33 114-17 0,5-1-11 0,5-3-13 0,3 1 1 16,4 1-4-16,3 0-3 0,3-2 3 16,4-1-5-16,0-1-1 0,4 0-2 0,0 1-2 15,-2-2 4-15,2 1-2 0,-4-2 0 0,2 0 2 16,-4-1-3-16,-2 2 0 0,-2-1-5 16,-4 2 2-16,-3 1-4 0,-5 4 0 0,-4 1 1 15,-2 4-1-15,-4 0 3 0,-2 0-1 16,-2 1 1-16,-2 1-1 0,-2 2-2 0,-1 1-3 15,-2-1-4-15,-2 2-5 0,0 0-5 0,0 0-12 16,0 2-20-16,-5 0-21 0,1 2-33 0,-2 0-47 16,-2 2-80-16,-4 2-185 0,4 1-527 0,-1 1-683 15</inkml:trace>
  <inkml:trace contextRef="#ctx0" brushRef="#br1" timeOffset="1.36032E6">24224 5941 1438 0,'0'0'533'0,"0"0"-416"16,0 0 22-16,0 0 10 0,0 0-21 0,0 0 12 16,0 0-9-16,0 0-10 0,0 0-23 15,0 0-23-15,-84-125-21 0,84 106-17 0,7-1-6 16,4-3-7-16,4-2-1 0,5-1 3 16,6-3-10-16,3 0 2 0,6-4-2 0,6 0-2 0,1-3 0 15,7 0-3-15,-1 0-4 0,1 3-2 16,-4 2 1-16,0 3-2 0,-5 2 0 15,-2 2 1-15,0 1-3 0,-6-1 2 0,-2 5 0 0,-4-2 0 16,-3 1 2-16,-3 3-1 0,-4 2 1 16,-1 0 2-16,-4 2-2 0,0 0 1 0,-4 1-2 15,-2 2 0-15,1-3-2 0,-3 1-1 16,0 3-1-16,-1 0-7 0,-1 2-4 0,-2 0-7 16,1 1-10-16,0 1-12 0,0 1-20 0,0 1-23 15,0 0-41-15,0 2-64 0,0 0-124 0,-4 1-318 16,3 0-496-16,-1 0 288 0</inkml:trace>
  <inkml:trace contextRef="#ctx0" brushRef="#br1" timeOffset="1.36119E6">23510 4930 216 0,'0'0'325'0,"0"0"4"0,0 0-68 15,0 0-60-15,0 0 12 0,0 0-17 0,0 0-20 16,0 0-27-16,0 0-29 0,0 0-24 0,0 0-14 16,0 0-13-16,0 0-15 0,0 0-13 15,7-98-11-15,3 87-8 0,2-1-1 0,6-3-3 16,3-1 3-16,2-2 1 0,6-1 0 0,1-2 1 15,4 0-6-15,5 0 3 0,0 0 0 0,-3 1-3 16,4 0 3-16,1 0-5 0,-3-1 0 16,1 3-4-16,0-2-1 0,-1 1-1 0,-2 5-1 15,-3-1-3-15,1 1-1 0,-7 4-1 0,1-1 0 16,-6 1 2-16,-4 2-1 0,-1 2 0 0,-5 3 1 16,-2-1-2-16,-3 2 2 0,-2-1 3 15,-4 2 0-15,0 1-1 0,-1 0 4 0,0 0-9 16,0 0-5-16,0 0-8 0,0 0-19 0,0 0-8 15,0 3-10-15,0 3-24 0,0 1-36 0,0 3-55 16,1 2-112-16,-1-1-193 0,4 1-461 0,-2-6 128 0</inkml:trace>
  <inkml:trace contextRef="#ctx0" brushRef="#br1" timeOffset="1.36226E6">25754 7435 1065 0,'0'0'255'16,"0"0"-64"-16,0 0-30 0,0 0-51 0,0 0-7 15,0 0 5-15,0 0 7 0,0 0 8 0,0 0-4 16,0 0-17-16,0 0-24 0,0 0-22 16,0 0-13-16,0 0-10 0,49-21-5 0,-35 17-1 15,8-2 1-15,-1 1 5 0,3-3 8 0,2 0 3 16,3 0 2-16,3 0-3 0,4-3-7 0,2-3-2 16,1 0-7-16,0 1-5 0,1-5-3 15,3 1-3-15,-2 0-3 0,3-1 0 0,-1-3 0 16,0 1-4-16,0 1-1 0,-3 0-1 0,-1 1-5 15,-4 2 1-15,-4 2 0 0,-5 2-1 0,-4 1 3 0,-2 1-2 16,-5 3-1-16,-3 0 2 0,-3 3-4 16,-4 1 3-16,0-1-1 0,-2 3-1 15,-1-1-3-15,1 1-7 0,-3 1-14 0,1-2-15 16,-1 2-22-16,0 0-24 0,0 0-27 0,0-1-38 16,0 0-49-16,0 0-82 0,0 1-143 0,0 0-364 15,0 0-248-15</inkml:trace>
  <inkml:trace contextRef="#ctx0" brushRef="#br1" timeOffset="1.36236E6">26220 7356 14 0,'0'0'2'0,"0"0"-18"0,0 0 16 0,0 0 0 15,0 0 0-15,0 0 0 0,0 0 0 0,0 0 92 16,0 0 10-16,0 0-25 0,0 0-40 16,0 0-27-16,0 0-6 0,-53 26 0 0,53-26 24 0,0 1 30 15,0-1 35-15,0 0 30 0,0 2 17 0,0-2 7 16,0 0-5-16,0 0-4 0,0 0-3 16,0 0-3-16,0 0-2 0,0 0-7 0,0 0-4 15,0 0-10-15,2 0-13 0,-2 0-10 0,1 0-21 16,0 0-15-16,0 0-12 0,1 0-12 15,4-2 5-15,0 0-1 0,5-1 2 0,3-1 1 16,3-2-6-16,2 0-6 0,4 0-4 0,3-3-2 16,-3 2 1-16,4-1 1 0,0 0-4 0,0-1-4 15,1 1 0-15,-2-2-3 16,0 1-2-16,-1-1-2 0,-3-1-19 0,-1 1-65 0,-1 1-185 16,-8 0-548-16,-2 3-590 0</inkml:trace>
  <inkml:trace contextRef="#ctx0" brushRef="#br1" timeOffset="1.36635E6">24640 13385 1299 0,'0'0'336'0,"0"0"-25"0,0 0-50 0,0 0-27 16,0 0-28-16,0 0-33 0,0 0-39 16,0 0-27-16,0 0-28 0,0 0-24 0,0 0-25 15,0 0-22-15,35-73-9 0,-35 79-4 0,0 3 3 16,1 2 11-16,-3 5 5 0,-3 3 7 0,3 1 3 16,-3 3 2-16,-1 3 0 0,-3 1-1 15,1 2-1-15,-3 1-2 0,-1 1-7 0,1-1-2 16,-2 0-5-16,-1-1-1 0,4-2-1 0,-1-2 1 15,4-3-1-15,1-4-3 0,1-3 2 0,2-2-3 16,1-4 1-16,-1-2 2 0,0-3-1 16,2-3 4-16,1 0 7 0,0-1 10 0,0 0 16 15,0-3-2-15,0-5-4 0,4-5-12 0,0-3-14 16,0-4-5-16,3-2-3 0,1-4 1 16,1-1 1-16,1-3-1 0,2-4 2 15,0-2 0-15,0-5-2 0,4-2-2 16,-2-1 1-16,2 0 2 0,-2 0-2 0,4 2 3 0,-2 2-3 15,1 2-2-15,-1 6 5 0,-1 6-4 16,-4 3 5-16,5 3 3 0,-4 4-2 0,-1 4 4 16,0 1-2-16,-1 4-5 0,-2 4 5 15,-1 2-4-15,-2 1 0 0,2 0 3 0,-1 7-9 0,1 3 2 16,3 5-2-16,0 1-1 16,0 2 4-16,2 5-1 0,2-1 0 0,-1 3 0 0,0 1-1 15,-3 2 1-15,5 0 0 16,-4 2 4-16,-1 0-5 0,2-1 2 0,-1 1-2 0,1 0-2 15,-2 0 4-15,-1 0-1 0,2 0 3 0,-2-3 0 0,-1-2-2 0,2 0 2 16,0-4-3-16,0 1 0 0,1-3 1 16,0-3-2-16,0 1-3 0,1-3-6 15,-2-2-7-15,0-2-11 0,-2-1-9 16,-2-3-10-16,0 1-18 0,-3-4-12 0,-2-2-16 0,1-1-7 0,-2 0-18 16,0-3-66-16,-2-5-150 0,-1 5-410 15,1-2-832-15</inkml:trace>
  <inkml:trace contextRef="#ctx0" brushRef="#br1" timeOffset="1.36699E6">24717 13568 478 0,'0'0'492'0,"0"0"-67"16,0 0-27-16,0 0-63 0,0 0-81 0,0 0-103 16,0 0-70-16,0 0-38 0,0 0-4 0,0 0 10 15,0 0 9-15,0 0-3 0,0 0-11 0,0 0-12 16,154-16-11-16,-96 11-4 0,4-2-5 15,5 0-2-15,0-3 0 0,1 1-2 0,-3 0-1 0,2 0-7 16,-4 1-23-16,-3-1-33 0,-6-2-42 16,0 0-43-16,-7-1-55 0,-3 0-44 15,-4-1-37-15,-5-1-11 0,-5 0 24 0,-5 1 58 0,-5-1 71 16,-4-1 60-16,-4-1 50 0,-3 3 22 0,-4-2 29 16,-4 2 37-16,0 0 60 0,-2 2 65 15,1 1 47-15,0-1 29 0,-1 2-2 0,1 2-20 16,-2 0-27-16,1 1-33 0,0 3-28 15,0-1-22-15,0 4-17 0,1-1-19 0,-2 1-22 16,2 0-19-16,0 0-21 0,-1 0-14 0,-1 3-9 16,1 2 2-16,-1 4 1 0,-1 2 6 0,0 2 5 15,1 3-1-15,2 1 4 0,0 3-3 0,0 3-1 16,2 1 2-16,4 3-6 0,-1 0-1 16,2 2 0-16,0 0-6 0,0 2 1 0,4-1-6 15,-2 0-2-15,0-2 2 0,0-1-2 0,-1-2 1 16,-1-2-1-16,-1-1-1 0,1 0-1 0,-3-1-2 15,3-3 1-15,-3-1-1 16,2 0 4-16,-2-4 1 0,0 0-3 0,2-3 3 0,-1-2-8 16,-1-1-3-16,0-3-5 0,-1 0-16 0,0-2-5 15,-1-2-10-15,3 0-12 0,-3-2-8 16,1-3-29-16,0-2-39 0,-1-4-57 0,-2-2-102 16,0-1-275-16,0 1-620 0,0 5-12 0</inkml:trace>
  <inkml:trace contextRef="#ctx0" brushRef="#br1" timeOffset="1.36751E6">25873 13178 521 0,'0'0'518'0,"0"0"-122"0,0 0-31 0,0 0-64 0,0 0-56 0,0 0-61 0,0 0-48 15,0 0-36-15,0 0-24 0,0 0-18 0,0 0-10 16,0 0-6-16,0 0-6 0,0 0 2 0,100-60-4 15,-84 64 1-15,1 2 1 0,1-1-4 16,3 2 5-16,1 1 0 0,4 1-6 0,-1 2 2 16,3 0-9-16,2 2-3 0,-1 2-2 0,1 0-6 15,-1 1 2-15,0 3-4 0,1-1 3 16,-4 0-4-16,0 3-5 0,-1-2 1 0,-1 2-9 16,-3 0 4-16,-3-1 3 0,0-1-5 0,-2 2 10 15,-2-2-9-15,0 2 1 0,-2 0 3 0,-3-1-8 16,-3 0 6-16,0-1 0 15,-2-2 0-15,0-1 2 0,-3-1-1 0,-1-2 3 0,0 1 0 0,-1 1 1 16,-5-3 2-16,0 0 1 0,-2-1 1 16,0 2-4-16,-3-4 5 0,3 3 0 0,-5-2-2 15,-2 0 8-15,3-1-8 0,-4 0-1 0,0 1 3 16,-2-3-9-16,-1 1 6 0,-2-2-1 0,0 0-3 16,-3 0 8-16,1 0-8 0,-2 0 5 15,-3-2-1-15,2 1-6 0,-1-2 7 16,2 0-2-16,-2-1 5 0,3-1 1 0,0-1 1 0,2 0 3 15,0 0-3-15,2 0 2 16,1 0-4-16,1 0-2 0,1 0 3 0,0 0-9 0,4 0 6 16,-1 0 0-16,0 0-3 0,4-1 7 0,0 0-7 15,1 0-2-15,4 0 2 0,1 1-6 16,3 0 1-16,-2-2 0 0,3 1-2 0,-1 1 5 0,1 0-2 16,0 0-1-16,0 0 0 0,0 0-2 15,0 0-3-15,0 0-4 0,0-2-4 0,2 1-21 16,0-1-19-16,0-1-33 0,4 1-66 0,3-2-136 15,-3 1-897-15,-1 2-624 0</inkml:trace>
  <inkml:trace contextRef="#ctx0" brushRef="#br1" timeOffset="1.3726E6">27396 13257 0 0,'0'0'143'15,"0"0"327"-15,0 0-79 0,0 0-21 16,0 0-25-16,0 0-41 0,0 0-70 0,0 0-52 16,0 0-45-16,0 0-29 0,0 0-26 0,0 0-26 15,-7-34-15-15,7 34-16 0,0 0-5 0,1 0 1 16,1 2-2-16,-1 2 6 0,2 2 4 0,1 3 4 16,0 1 6-16,-2 4 5 0,1-2 2 0,2 5 1 15,-4-2-5-15,2 5-6 0,-1 1-4 0,1 3-6 16,-2-1-2-16,2-1-1 0,0 2-6 15,-3 1-3-15,1 0-2 0,1 1-4 0,-2 0 1 16,1 0-1-16,-1-2-1 0,0-2-1 16,0-1-3-16,1-3 0 0,-1-2 1 15,0-1-1 1,0-2 1 0,1-1-1-16,1-2 0 0,-1-2-1 0,0 0-2 0,0-2 3 15,-1-2-3-15,0 0 4 16,2-3 1-16,-2-1-2 0,0 0 4 0,0 0 0 15,0 0 5-15,0 0 6 0,0 0 1 16,0 0 3-16,0 0-2 16,0 0-4-1,0-5-3-15,0 0-6 0,0-2-2 0,0-2 1 0,-2 1-3 0,2-1-1 16,0-2-1-16,0-1 0 0,0 1-2 16,0-3 2-16,2 0 1 0,-4-2-2 0,4 0 4 0,-1 0-6 15,-1-3 2-15,0 1 2 0,0 0-5 0,0-2 5 16,0 0-1-16,0 0-1 0,0 0 2 15,0 0-2-15,-1 1 1 0,1-2 1 0,0 2-2 0,-2-2 0 0,1 1-1 16,0 2 0-16,1 0 1 0,0 2 2 0,-1-1 0 16,1 4-1-16,0-1 0 0,0 1-3 15,1 3 0-15,3-1 3 0,-3 2-3 0,4 0 3 16,0 1-2-16,1 0-1 0,-1 0 2 0,1 1-4 0,0-1 3 0,2 1 1 16,2 1-3-16,-3-1 2 0,3 1-3 0,2 1 0 0,0 0 2 0,-1 1 0 0,5-2 3 15,2-1 0-15,0 0-1 0,4-1 0 0,1 1-4 16,-3 1 2-16,3-1-1 0,-1 2 1 0,0-2 0 0,2 2-2 0,1 0 4 15,-3 1-3-15,2 0 3 0,-3 4 1 0,2-4-2 16,-1 2 1 0,-3-2-2-16,2 3-1 15,-1-1 3-15,-2 1-1 0,0 1 1 0,-1-1 2 0,1 1-3 16,-3-1 2-16,1 1-2 0,-4 0-1 0,2 0 3 0,-5-2-2 0,0 2 2 0,-2-1-1 16,-1 1 2-16,-1-1-2 15,-1 1-1-15,-1 0 2 0,-1 0-3 0,-1-1 3 16,2 1 0-16,-1 0-4 0,1 0 4 0,-2 0-3 15,0-1 2-15,0 1-1 0,0 0-7 0,1 0-9 16,-1 0-9-16,1 0-9 0,-1 0-6 0,0 1-7 0,0 1-7 16,-1 1-12-16,0 0-16 15,0 0-20 1,0 2-34-16,0 0-39 0,0 0-68 0,0 1-133 16,-1-1-258-1,0 0-356-15,0-1 400 0</inkml:trace>
  <inkml:trace contextRef="#ctx0" brushRef="#br1" timeOffset="1.37316E6">27715 13435 0 0,'0'0'285'0,"0"0"134"15,0 0-31-15,0 0-31 0,0 0-39 0,0 0-79 0,0 0-73 16,0 0-56-16,0 0-35 0,0 0-11 16,0 0-9-16,0 0-4 0,0 0-4 0,-17 9-4 15,19-9 4-15,1 0 3 0,1 0 15 16,-1 0-3-16,4 0-1 0,0 0-6 0,5 0-18 0,2 0 2 15,4-1-7-15,-1-1-5 0,3 0 2 16,1 0-7-16,0 1-2 0,2-1-1 0,-1 0-8 16,-1-1 2-16,3 2-2 0,0-1 0 0,-2 1 1 15,-2-1 0-15,1 1-1 0,0-1-3 16,-1 1 4-16,0 0-5 0,-5-1-2 0,-1 2 1 16,-3-1-6-16,-2 1 5 0,-3-1 0 0,0 1 0 15,-4 0 6-15,0 0-6 0,-1 0 1 0,-1 0 1 16,0 0-4-16,0 0 4 0,0 0 0 15,0 0-1-15,0 0 1 0,0 0-1 0,0 0-1 16,0 0-1-16,0 0 0 0,0 0-2 0,0 0-2 16,0 0 2-16,0 0-5 0,0 0 2 0,0 0 3 15,0 0-3-15,0 0 6 0,0 0-6 0,0 0 1 16,0 0 0-16,0 0-5 0,0 0 3 0,0 0 1 16,0 0-2-16,0 0 5 0,0 0-9 15,0 0-7-15,0 0-10 0,0 0-15 0,0 0-14 16,-1 0-25-16,-1 1-34 0,2 0-47 15,0 2-85 1,0-2-164-16,2 0-399 16,-2 0-638-16</inkml:trace>
  <inkml:trace contextRef="#ctx0" brushRef="#br1" timeOffset="1.37423E6">29344 13016 0 0,'0'0'0'0,"0"0"0"0,0 0 329 16,0 0 19-16,0 0-36 0,0 0-50 16,0 0-48-16,0 0-39 0,0 0-17 0,0 0-14 15,0 0-10-15,0 0-12 0,0 0-11 0,0 0-16 16,-8-73-10-16,7 71-12 0,-1 0-13 0,0 0-8 15,-1 0-9-15,-1 1-6 0,2 0-10 0,-4 0-5 16,2-1-2-16,-4 2-5 0,-2 0 6 16,0 0-6-16,0 0 1 0,-4 5 5 15,-2 0-4-15,2 1 8 0,-3-1 3 0,-2 3 3 0,-1 3 4 16,0 1-2-16,-2 1-2 0,0 0-5 0,1 3-5 16,-3 1-2-16,0 0-1 0,3 3-1 15,0 2-1-15,1 0-1 0,-1 1 2 0,1 2-3 16,2 0 2-16,3 1-3 0,-3 1-2 0,5 1 2 15,-2 1-4-15,5-1-1 16,-1 1-1-16,7 0-3 0,-4 0 3 0,6-1-3 16,1-1 1-16,1 0-1 0,1-1-2 0,2-4 2 0,6-3-2 15,2-3 3-15,1 0 3 0,6-3-1 0,-3-2 1 16,5-1 1-16,-2-2-1 16,4-1 2-16,-1-4 0 0,-1 0-1 0,1-3 1 0,0 0-2 15,-4 0 0-15,2-3-1 0,0 0-1 16,-6-2 1-16,4 0 2 0,-6-2 0 0,0 0-3 15,1 0 2-15,-3-1-3 0,-1-1 1 16,-1 1-2-16,-3-2 3 16,0 2-3-16,0 1-2 0,-2 1 1 15,0-1-3-15,1 1 1 0,1-2 4 0,-3 2 3 0,1-1-5 0,0 3 1 0,1 0-5 16,-2 2-1-16,1 1 3 0,-2-1-1 0,1 2 1 16,-1 0 0-16,0 0-3 15,0 0-2-15,0 0-1 0,0 2 1 16,0 3 4-16,0 4 0 0,0 2 1 0,1 2-3 0,0 2 1 15,1 1-1-15,0 0 4 0,-2 1 4 0,0 2-5 0,1-1 2 16,-1 1-2-16,0 1-5 0,0 2 5 0,1-3-1 16,-1 3 4-16,0 1 2 0,1-2-5 15,-1 1 0-15,0 0-2 0,1-3-1 0,-1 2 5 16,1-3-2-16,0-1 0 0,3-2-1 16,-3-2 0-16,0-2-1 0,0-1 2 0,0 1 3 15,0-3-3-15,2 0 0 0,0-1-1 0,0-1-6 16,-3-2 6-16,0-1 0 0,1 0 3 0,0-1 6 15,1 0-10-15,-2-1 2 0,1 0-3 0,-1-1-8 16,2 2 10-16,-2-2-2 0,0 0-1 16,1 0 2-16,-1 0-12 0,0 0-5 0,0 0-6 0,0 0-7 15,0 0-10-15,0 0-12 0,1 0-22 0,0 0-28 16,1-2-48-16,3 0-90 0,-1 0-255 16,3 0-658-1,-4 0-32-15</inkml:trace>
  <inkml:trace contextRef="#ctx0" brushRef="#br1" timeOffset="1.37546E6">30156 13146 0 0,'0'0'130'0,"0"0"348"16,0 0-52-16,0 0-35 0,0 0-49 0,0 0-47 15,0 0-66-15,0 0-44 0,0 0-40 16,0 0-27-16,0 0-18 0,0 0-14 0,0 0-18 16,0 0-11-16,-9-46-17 0,9 46-11 0,0 0-11 15,0 0-3-15,0 0-2 0,0 1-2 16,0 5 9-16,1 2 3 0,-1 1 5 15,0 2 7-15,0 4-1 0,0-1-1 0,1 4 3 0,-1 0-9 16,0 3-3-16,-1 1-4 0,2 1-6 16,-1 1 1-16,2 0 0 0,-4 0-2 0,2-1-4 0,2 2-2 15,-2 0-3-15,0-1 2 0,2 1 3 16,-2-1-5-16,0 0 0 0,1-2-1 16,-1-1-6-16,0-1 8 0,1-4-2 0,0-1 0 15,0-2 5-15,-1 0-8 0,0 0 1 0,1-4 1 16,0-1-3-16,-1 0 4 0,0-1 0 0,0-1-1 15,0-1 4-15,-2 0-6 0,2-1 1 0,-2-1 0 16,-2-1-2-16,1 2 0 0,1-3-3 16,-1 1-2-16,-2-2-7 0,3 0 5 15,-1 0-5-15,-2 0 1 0,3 0 3 0,-2-4-10 16,-1-1 0-16,3-2-7 0,0-2-7 0,-3 1 4 16,4-3-1-16,-3-2 1 0,1-1 2 15,3-1-1-15,0 1 3 0,0-2 4 0,0 1 7 0,3 1 5 16,1 1 4-1,1 0-1-15,-2 1 0 0,-1 2 1 0,0 1-1 0,3 2 1 0,-2 1 2 16,4 1-4-16,-2 0-3 0,4-1-1 16,1 1-5-16,6 1 6 0,-1-1 2 0,4 2 4 0,7-1 4 15,-1 1-2-15,4-1 1 0,0 2 1 0,1-1 0 16,-1 1 3-16,-2-2 1 16,2-1 0-16,0 2 3 0,-1-3 0 0,-3 1 1 15,1 0 4-15,-4-3 3 0,-1 2-3 0,-2-4 2 0,-4 2 0 16,0-3-3-16,-3 2 1 0,-1-2 4 0,-2-2-1 15,-2 3 4-15,-4-3-1 0,-1 2-1 0,3-1-3 16,-3 0-2-16,-1-1 6 16,-2-1-1-16,1-1 2 0,0 1 0 0,0-1-5 15,-2 1-3-15,-3 0-1 0,4 1 2 0,-1 1-2 16,0-1 1-16,-2 2-2 0,3 3-4 16,0-1 5-16,1 4-1 15,0 0 4-15,0 3 9 0,0 2-12 0,0 0-3 0,0 0-4 0,0 0-12 0,0 0 11 16,0 0-2-16,0 0 2 0,0 0 2 0,0 1-6 15,0 5 2-15,0-1 0 0,0 4-3 16,0 0 6-16,-1 1 2 0,0 2-1 0,1 0 2 0,-1 1-1 16,2 2-1-16,-1 2 2 0,0 1 4 0,0 2-2 15,1 1 1-15,-1 0-1 0,0 1-4 16,1-1 4-16,-1 2 0 0,0 1 2 16,1 0 2-16,-1 3-4 15,0 2 0-15,0 1-2 0,0 0 0 0,1 1 0 0,-1-2 1 0,1-1-1 16,-1-1-1-16,3-2-1 0,-3 0 0 0,0 0 0 15,2-1 1-15,-1-1 1 0,0 0 1 16,0-1-1-16,-1 0-4 0,2-2 2 0,2-2-3 16,-3-1 3-16,0-2-1 0,0-1-4 0,0-2 1 15,4-1-4-15,-3-1 6 0,0 0 0 16,-1-2 2-16,1-3-1 0,2 1-2 0,-3-3 2 0,0 0-3 0,-1 0 1 16,1-2 4-16,-1 0-5 15,0 1 4-15,1-2-1 16,-1 0 0-16,0 0 6 0,0 0-1 15,0 0 4-15,0 0 0 0,0 0-1 0,0 0 2 0,0 0-5 16,0 0 3-16,0-2 2 0,0 1-7 16,0-1 3-16,0-3-7 0,0 2-2 0,0-2-2 0,0 0-3 0,0 3 1 0,0-3-13 15,0 1-3-15,0 0-13 0,0 0-21 16,0 2-22-16,0 1-43 0,0-2-60 0,-1 1-125 16,1 0-539-16,0 1-895 0</inkml:trace>
  <inkml:trace contextRef="#ctx0" brushRef="#br1" timeOffset="1.37854E6">31419 14271 0 0,'0'0'0'16,"0"0"55"-16,0 0 335 0,0 0-65 0,0 0-65 15,0 0-32-15,0 0-19 0,0 0-6 16,0 0-2-16,0 0-17 0,0 0-27 0,0 0-25 0,0 0-23 16,0 0-26-16,-26-8-7 0,21 6-24 0,1 1-11 15,-2 1-6-15,1 0-9 0,-2 0 4 16,-2 0-6-16,3 0-1 0,-2 0-2 15,-2 0-3-15,0 0 2 0,0 1-2 0,-3 1-3 0,0 0-3 16,2-1-2-16,-1 1 2 0,0-1-2 16,-1 0 4-16,-2 0-1 0,2 1-2 15,-2-1 8-15,3 0-6 0,-1 0 3 0,-2-1 1 0,2 1-11 16,0 1 10-16,-4-1-5 0,5-1-1 0,-6 2 8 16,5 0-9-16,-6 1 1 15,2-1 0-15,1 0-5 0,-3 1 2 16,-1 0 0-16,-1 0-1 0,2-2-1 0,-2 3 3 0,1-2 0 15,1 0-1-15,0 1 2 0,3-1-3 0,-2 0-3 16,-1 0 3-16,5 0-4 0,-3 0 4 0,-1-1 1 16,2 2-3-16,-2-1 5 15,0-1-6-15,-1 2 3 0,3-2 1 0,-2 0-7 0,0-1 8 16,-2 2-2-16,1-2 0 0,2 0 6 0,-6 0-5 16,0 0 0-16,0 0-2 15,-4 0 0-15,-2 0-4 0,4 0 0 0,-4 0 2 16,0 0-6-16,-2 1 6 0,2-1 0 0,-2 0-3 15,1-1 6-15,-1 1-6 0,0 1-1 0,2 1 5 16,-1-1-11-16,3 0 9 0,-1 0-1 0,-2 0-2 0,1-1 9 16,-1 1-6-16,0 2 4 15,0-2 0-15,0 2-3 0,0-1 2 0,-2 0 0 16,1 0-2-16,-1 0 3 0,-1 0-1 0,-3 1 1 16,4-1-3-16,-2 0 4 0,-2-2-6 0,1 2 1 0,-2 1 4 15,-3-2-8-15,5 1 7 16,-2-1-3-16,5 2-1 0,-2-2 7 0,3 0-6 15,1 0 2-15,0 0 0 0,3 1-10 16,-2-1 8-16,1 0-3 0,4 0 4 16,-5-1 4-16,0 1-5 0,-1 2 4 0,-2-2-6 0,-1 2 0 0,-5 0 1 15,1-1-1-15,-1 1 1 0,-2 0-1 0,-4-1 1 16,0-1 1-16,-1 2-2 0,0-1 8 16,0-2-10-16,-2 3 4 0,2-1 1 0,-1 0-8 15,3 1 9-15,2-3-4 0,1 2 0 0,0-1 8 16,-1 1-5-16,2 0 3 0,4 1 0 15,-4 1-6-15,-1-2 4 16,-1 0-3-16,-1-2 2 16,-3 1 2-16,1-1-3 0,-2 2 3 0,0-1-3 0,0 1 1 0,1-1-1 0,-2 1-1 0,1 1 3 15,-4-1-2-15,1-1 3 0,1 2-1 0,-5-2-4 16,0 1 6-16,1 1-4 0,-4-1 0 0,1 0 2 0,1 0-6 16,1 0 2-16,0-1 0 0,2 1 2 15,3-1 2-15,-1 1-2 0,2 0 2 16,-2 0-2-16,3 0 2 0,-2-1 1 0,-1 0-1 15,2 0 1-15,-2 1-4 0,-1-2 4 16,-1 0-1-16,0 1-4 0,1-2 8 0,1 2-6 0,-1 1 1 16,0-1 2-16,0 2-5 15,2-1 5-15,-3-1-5 0,1 0 2 0,-1 0 3 16,0 2-5-16,-1-1 3 0,-1 2-1 16,-1-2-3-1,1 2 4-15,0-1-4 0,-1-1 3 16,3 2-1-16,2-2 1 0,0 1 3 0,0 0-2 0,1 1 0 0,0-1 2 0,1 0-5 0,-1-2 2 15,4 1-3-15,-3 0 1 0,2-1 0 0,-2 1 0 0,4-4 3 16,-2 2-1-16,2 3-1 0,2-2 1 0,0 0-3 16,1 0-1-16,5-1 3 0,-2 0-2 0,4 0 1 15,1 0-1-15,2 0 1 0,2 0 0 16,0 0 1-16,5 0-1 0,1-2 0 0,3-3 6 16,1 1-2-16,3-1 1 15,0 1 1-15,4-2-3 0,-1-2 5 0,1-1 0 16,0 2 0-16,-1-4 0 0,-1 1-4 15,2-2 0-15,0-1-1 0,1-3 1 0,-4-4 3 16,-1 0-1-16,1-3 1 0,-3-1-4 0,3-4-1 0,-2-4-1 0,1-7-1 0,1-3 4 16,-1-4-1-16,2-2-1 0,-1-4 2 15,2-3-4-15,1-1 2 0,0-2 4 16,2 0-2-16,-1-1 2 0,-2-1-7 16,2 2 1-16,0-3-1 15,-2-1 0-15,1-4 7 0,1 2-4 16,-4 0 1-16,7 1 0 0,-2 4-6 0,-1 2 5 0,3 6-2 0,-1 2 0 15,4 5 0-15,-2 3 0 0,3 6 2 0,0 4-2 0,2 4 10 16,-2 5-10-16,3 3-1 16,0 1 3-16,0 2-11 15,5 0 9-15,-2 1-2 0,-1 1 1 0,3 0 5 0,-2 1-4 16,1 1 0-16,1 2 0 0,-3 1-5 0,1 3 5 0,1-1-4 0,-1 3 3 0,-1-2-3 16,3 3 1-16,-2 0 2 0,-1-1-2 15,2 2 6-15,-1-2-7 0,0 1-1 16,5 1 1-16,-2 1-7 15,0-2 7-15,4 1 0 0,1 0 1 16,3-1 10-16,-2 2-9 0,2-1-1 0,5 1 2 0,0 0-8 0,2-2 8 16,6 1-1-16,-1 1-1 0,4-2 4 0,3 1-3 0,0 0 4 15,1 0-1-15,0 1-2 0,3-1 1 16,1 2-2-16,3-2 2 0,0 2-3 0,1-1 2 16,3 0 1-16,1 0-2 0,3 0 7 0,2 0-4 15,1 1-1-15,1 0 1 0,5-3-6 16,-1 2 3-16,1-1 2 0,1-1 0 0,2 1 9 15,1 0-8-15,3-1-2 0,1 1-2 0,2 0-7 0,3-1 7 16,3 0 1-16,1 1 2 0,3-1 0 16,0 2 1-1,-1-3 1-15,1 1-1 0,-1 1 1 16,1 0-2-16,-1-2-1 0,-1 2 1 0,2 1-6 0,-3-1 7 0,2 0 0 16,-5-1-2-16,-1 1 8 0,0 0-5 0,-3 0-2 0,-1 1 4 15,3-1-10-15,-2 0 6 16,3-1-1-16,-1 0 0 0,2-1 7 0,0 3-6 15,1-2 3-15,-4-1-3 0,5 1 1 0,-3-1-4 0,1 3-2 0,1-2 3 16,1 0-2-16,2 0 5 0,-4 0 1 0,3 0-3 16,0 0 2-16,-4-1 1 15,-3 0-2-15,0 3 2 0,0-1-8 0,-3-1 6 16,2 1-1-16,-3-1 1 0,0 2-1 0,2-2 2 16,-4 2 2-16,1-2-2 0,0 1 5 15,-2 0-6-15,0 0-4 0,0 0 2 16,0 2-2-16,2-2 2 0,-2 1 3 0,2-1 0 0,-1 0 2 0,2 1-3 15,-1 2-1-15,0-2 3 0,-1 1-7 16,-1 0 6-16,1 0 0 0,-2 0-3 0,2 0 6 16,-1 1-3-16,-3-1 1 0,-2 0-2 15,3 2-4-15,-3 1 3 0,0-1-2 0,-3-1 2 16,-3 3 5-16,1-2-4 0,0 2 3 0,0-2-1 16,1 1-3-16,-2 1 2 0,5-2-1 15,-2 2 0-15,1 0 0 0,-2 1-2 0,3-2 1 0,-2 1 1 16,-2-2 6-16,-2 1-5 15,-2 0 1-15,0-1 0 0,-3 0-7 0,2 2 4 0,-2-1-1 16,-2-1 0-16,2 0 4 0,-1 0-2 0,-2-1 3 16,-2 1-2-16,-1 0-2 0,-2-1 1 15,-4-1-3-15,-1 0 3 0,-1 0 0 0,0 1 2 16,-4-1 0-16,-5 0-2 0,-2 0 2 0,-5 0-2 16,3 0-1-16,-5 0 4 0,0 0-7 15,-3 0 4-15,-1-1-1 0,0 0-2 0,-2 1 7 0,1-2-3 16,-1 2 0-16,-1 0 1 0,-2 0-5 15,1 0 1-15,-1 0 0 0,-1-1 1 16,-1 1 3-16,-1 0 0 0,1 0-1 0,-1 0-1 16,0 0 0-16,0 0 0 0,0 0-1 0,0 0 1 15,0 0-2-15,0 0 0 0,0 0 2 0,0 0-3 0,0 0 3 16,0 0 0-16,0 1 0 0,0 4 1 16,0 0-1-16,0 1-1 0,0 0 1 15,0 0-2-15,0 2 3 0,0 1 0 0,2 3 0 0,-2 2-1 16,0 0-1-16,0 0 1 0,-2 3-1 15,2 0 2-15,-1 1-1 0,0 2 0 0,0 2 1 16,-1 1-2-16,-2 0 2 16,2 0-1-16,1 1 1 0,1-3 2 0,1 4-3 0,-1-1 1 15,2-1 0-15,-2 2-1 0,0 1 4 0,4-1-2 0,-2 4 0 16,0-2 0-16,-2 4-3 16,1 0 1-16,1-2-1 0,-2 3 2 15,2-2 3-15,-2 4-3 0,1 0 2 0,0 2-3 0,-1 0-4 0,-4 1 4 0,0 0-1 16,-3-2 2-16,2 0 6 0,-2 2-7 15,4-4 1-15,-4-1-2 16,5-2-5-16,-3-2 8 0,1-3 1 16,4-2-1-16,-1-1 1 0,1 0-3 0,-1-1 0 0,0-2 1 15,0 0 2-15,0-1 0 0,-1-2 1 0,-1 2-2 0,2-1-9 16,0-2 6-16,-1 0-4 16,-1-3 4-16,0 3 10 15,2 0-9-15,-1 0 2 0,0-1-3 0,-4 0-3 16,6-3 6-16,-3 1-1 0,1-1 0 0,-2-2 8 0,3 1-10 0,-1-2 1 0,1-1-1 15,0-2-1-15,0 0 5 0,-2-2 1 0,2 1-1 16,1-1-5-16,-1-2 3 0,1 2-2 16,0-1 3-16,0-1 4 0,-1 2-6 0,0-2 2 15,0 0-4-15,0 1-5 0,1-1 9 0,-1 1-3 16,-4 0 5-16,4-1 5 0,0 1-9 16,-1 1 0-16,-3 0-2 0,3 2-1 15,-1-1 3 1,-3 1 2-16,1 0 0 0,-3 1-1 0,0-1 0 0,-2 2-3 0,1-1 1 0,-1 1 3 0,4-1-1 15,-4 0 2-15,-1 1-3 0,-2 0-1 0,1-2 3 16,0 2-2-16,0-1 3 0,0 0 0 16,-3 0-2-16,2 0 1 0,-3 1-2 15,1-1-3-15,-3 0 5 0,-1 0 0 0,-1 0 1 16,0 0 2-16,-1-1-4 0,-1 0-2 0,1-1 2 16,-2 3 0-16,-3 0 0 0,2 0 3 15,-2 0-4-15,-2 0-1 0,1-1 2 0,-1-1-3 16,0 1 4-16,5-1 2 0,-1 0-3 0,0-2 1 15,2-1-2-15,0 1-4 0,2-2 7 0,-1 1-1 0,0 0 1 16,3-1 5-16,-2 2-9 16,0-2 2-16,2-1-1 0,1 1-1 0,0 0 4 15,-1-1 0-15,5 0-1 0,-4 0 2 0,5 0-5 16,0 0 0-16,1 0 1 0,2 1 4 0,0-1-3 16,2 1 1-16,3-1-3 0,-2 0-3 0,3 0 6 15,1 0-2-15,1 0 2 0,0 0 3 0,1 0-4 16,0 0 2-16,0 0-2 0,0 0-1 0,0 0 5 15,0 0-1-15,0 0 1 0,0 0-2 0,0 0 0 16,0 0-2-16,-4 0 1 0,4 0 0 0,0 0 0 16,0 0 1-16,0 0-1 15,0 0-2-15,0 0 4 0,0 0-5 0,0 0 3 0,0 0 4 16,0 0-7-16,0 0 3 16,0-1-2-16,0 1-3 0,0 0 4 15,0 0 1-15,0-1 1 0,0 1-1 16,0-1 0-16,0 1-2 0,0 0-2 0,0 0 1 0,0-1 1 0,0 1 1 15,0-1-2-15,0 0-8 0,-1-1-8 32,1 1-20-32,0 1-25 0,0-1-45 0,1 0-97 15,3 1-345-15,-2-2-884 0</inkml:trace>
  <inkml:trace contextRef="#ctx0" brushRef="#br1" timeOffset="1.37983E6">22865 14437 333 0,'0'0'826'0,"0"0"-493"0,0 0 16 0,0 0-46 0,0 0-35 0,0 0-11 16,8-118-49-16,-11 108-39 0,-7 3-29 16,0 2-46-16,-1 3-27 0,-8 2-17 0,-2 2-9 15,-8 7 3-15,-3 4 1 0,-7 4 0 0,-2 4-4 0,-2 1-4 16,0 4-4-16,2 2-3 0,-3 1 2 16,5 3-8-16,1 3-3 0,-1 0-3 0,6 3-9 15,2 3 4-15,2-1-2 0,4 2-2 16,5-1 3-16,5 1-5 0,4-2 0 0,4-2-3 15,4-1-2-15,4-1 2 0,1-2 1 0,8-1-1 16,5-5 0-16,6-1-2 0,1-2 0 0,3-3 3 16,8-1-1-16,1-4 0 0,3-1-1 15,0-2-2-15,4-2-6 0,-1-4-7 16,-1 1-16-16,1-2-24 0,-5-3-26 16,3-2-45-16,-1-2-70 0,-4 0-189 15,-9-2-843-15,-6-2-529 0</inkml:trace>
  <inkml:trace contextRef="#ctx0" brushRef="#br1" timeOffset="1.38036E6">23145 14602 2515 0,'0'0'173'15,"0"0"14"-15,0 0-27 0,0 0-19 0,0 0-16 16,0 0-38-16,0 0-29 0,0 0-22 0,0 0-17 15,0 0 2-15,0 0-3 0,117-32 5 16,-96 48 4-16,0 3-13 0,0 3-1 0,2 3-6 16,-1 4-2-16,4 0 5 0,-6 2 1 0,0 0-2 15,-3 1-1-15,0 2-3 0,-6-2 0 16,0 3 0-16,-3-1 4 0,-6 1-5 0,-1-2 4 16,-1-2-3-16,-2-3-4 0,-6-1 5 0,-3-6-4 15,1-3 5-15,-1-3 1 0,-1-5-3 0,3-4 4 16,-1-3-3-16,-1 0 2 15,2-3 6-15,3 0-2 0,-1-6 1 0,-2-1-4 0,5-5-7 16,-1 0 0-16,0-4-4 0,1 0 1 0,3-4 2 16,1-2 1-16,1-3-1 0,8-4-5 0,0-2 3 15,7-2-3-15,-1 1 0 0,6 0 5 16,-1 1-2-16,1 2 2 0,5 2-3 0,-2 6-4 16,3 1 6-16,-2 4-3 0,4 4 6 0,-1 3-1 15,-3 3-3-15,3 5 3 0,-5 1-3 16,2 0 2-16,-4 5 3 0,-6 4-4 0,3 3 3 0,-2 2-2 15,-2 1 1-15,-3 4-2 0,-1 3 0 0,1-1 2 16,-2 4-4-16,-3-2 4 0,-2 0-2 16,-2 0-4-16,0 0 6 0,0 0-4 0,0-3 2 15,-2-3-1-15,0 0-7 0,0-4 0 0,0-3-11 16,0-2-8-16,1-3-8 0,-1-2-21 16,0 0-20-16,0-3-31 0,0 0-43 0,0-3-117 15,0-1-552-15,-3 0-878 0</inkml:trace>
  <inkml:trace contextRef="#ctx0" brushRef="#br1" timeOffset="1.38077E6">23712 14190 1876 0,'0'0'247'15,"0"0"2"-15,0 0-38 0,0 0-41 16,0 0-43-16,0 0-47 0,0 0-45 0,0 0-29 0,0 0-13 15,0 0-9-15,0 0 5 0,0 0-12 16,0 0-63-16,0 0-157 0,53-6-432 0,-45 12-932 0</inkml:trace>
  <inkml:trace contextRef="#ctx0" brushRef="#br1" timeOffset="1.38299E6">24669 14358 975 0,'0'0'988'0,"0"0"-770"15,0 0 16-15,0 0-14 0,0 0-24 0,0 0-15 0,0 0-30 16,0 0-31-1,0 0-20-15,0 0-18 0,0 0-18 0,0 0-8 0,-12-104-15 0,11 104-13 16,1 0-10-16,0 3-8 0,-1 1-3 0,-2 4-2 16,0 3 1-16,3 2 2 0,0 3 5 15,0 3 3-15,0 3-2 0,0 1 3 0,0 2-3 16,6 3-2-16,-2 3 4 0,0 2-3 16,1 4-1-16,2 1 0 0,-2 2-5 0,5 0 1 15,-1 1-2-15,0-1-2 0,2-1 4 0,-3-2-4 16,2-2 3-16,-4-3-2 0,2-3 0 0,-1 0-5 15,-3-2-2-15,1-2 6 0,-2-3-8 0,-3-1 8 16,1-2 1-16,1-5-6 0,-1-3 8 16,-1 0-8-16,0-1 0 0,0-3 6 0,0 0-9 15,0-3 3-15,-1 0-9 0,-1-1-10 0,1-1-4 16,1-1-23-16,-1 0-16 0,1-1-20 16,-1 0-28-16,0 0-31 0,0 0-72 0,-3-4-143 15,3 0-467-15,1 1-847 16</inkml:trace>
  <inkml:trace contextRef="#ctx0" brushRef="#br1" timeOffset="1.38354E6">24667 14808 1351 0,'0'0'321'0,"0"0"-7"0,0 0-56 16,0 0-29-16,0 0-49 0,0 0-73 0,0 0-45 0,0 0-22 15,0 0-4-15,0 0 8 0,0 0-10 16,0 0-6-16,129-4-7 0,-90 4-10 0,5 0-1 16,-1 0-3-16,-1 0 1 0,1-4-2 0,-4 1 1 15,2-3-1-15,-1 1-2 0,-2-4 4 16,-2 0-6-16,-2-1 2 0,-4-2 1 0,-6 0-7 16,0-1 9-16,-4 0 0 0,-4 0 1 0,-5 1 12 15,-1-1-5-15,-3 1 4 0,-4 2 6 16,-3-1-8-16,0 0 9 0,0 1 9 0,-2 2 8 15,-3 0 10-15,1 1 6 0,-1 0-6 0,0 3-6 16,1-1-3-16,-1 1-7 0,3 3-5 0,0 0-2 16,1 1-11-16,-1 0-2 0,1 0-8 15,-1 5-9-15,1 3 8 0,-1 2-7 0,0 4 6 16,-1 2 0-16,3 3-8 0,1 1 5 0,-1 3-4 16,0 1 3-16,2 3 6 0,1 0-5 0,-1 2 2 15,4-1-3-15,-2 2-4 0,1-3 2 0,0 0 1 16,3-1 2-16,-5-3-4 15,5-3 3-15,-3-2-1 0,0-3-7 0,0-2 3 0,0-4-14 16,-1-1-7-16,-1-2-9 0,-1-3-20 0,0-1-12 16,-2 0-17-16,1-2-18 0,-1 0-18 0,0-3-68 15,0-3-135-15,-1 1-408 0,0 0-883 0</inkml:trace>
  <inkml:trace contextRef="#ctx0" brushRef="#br1" timeOffset="1.38366E6">25340 14307 651 0,'0'0'438'0,"0"0"-21"0,0 0-45 0,0 0-84 0,0 0-32 0,0 0-59 16,0 0-63-16,0 0-37 0,0 0-22 0,0 0-21 16,0 0-20-16,0 0-12 0,0 0-22 0,0 0-15 15,-5-112-3-15,5 112-4 0,2 5 12 0,1 0 7 16,2 2-7-16,-1 1-32 0,2 0-82 0,-1 1-150 15,3-1-293-15,-5-3-599 0</inkml:trace>
  <inkml:trace contextRef="#ctx0" brushRef="#br1" timeOffset="1.38556E6">26358 14465 0 0,'0'0'0'0,"0"0"53"0,0 0 345 15,0 0-29-15,0 0-19 0,0 0-39 16,0 0-40-16,0 0-41 0,0 0-32 0,0 0-32 15,0 0-33-15,0 0-29 0,0 0-27 0,7-86-19 16,-15 86-16-16,-3 1-3 0,-1 5 2 0,-3 2 4 16,-1 0 1-16,-1 4 3 0,-1 0-4 15,2 2-3-15,-1 2-5 16,-2 2-3-16,3 1-3 0,-3 2-2 0,-1 1 1 0,3 1-6 16,-2 4-3-1,2 0-6-15,-1 1-7 0,2 1 2 0,0 1-2 0,2 0 1 0,0-1 4 16,4 1-10-16,2-3-2 0,2 1 1 0,2-3-6 0,5-2 6 15,-1-2 2-15,6-1-2 0,2-1 3 16,3-1-2-16,4 0 0 0,2-2 2 16,3-1 1-16,5-2-1 15,2-3 1-15,2-1-1 0,2-3-6 0,0-2 4 0,4-2-5 0,-1-2 1 16,-1 0 1-16,0 0-8 0,-1-3 1 0,1-3-2 0,-5-1-2 16,0-1 7-16,-1 0-1 0,-4-3 4 0,0-1 6 15,0-1-6-15,-3 0 0 16,-2-1 0-16,0 0-1 0,-5-1 3 0,0 3 2 15,-6-3-1-15,-1 1-3 0,-3 0 3 16,0 0-2-16,-3 3 4 0,0-1 2 0,-2 2-3 0,-4 0 1 16,0 2-4-16,-5 2-6 0,1 0 8 15,-2 3-3-15,-4 0 4 0,1 2 6 0,-3-1-8 16,0 2 3-16,3 6-2 0,-3 2-1 0,3 0 3 0,0 3 0 0,5-1-1 16,0 3 0-16,2-2-3 0,3 2-3 0,2 1 3 15,1 0 1-15,4 1-2 16,-2 0 2-16,5-1-2 0,3-1-3 0,2 0 5 0,3-1-2 15,4-2 2-15,1-1 3 0,0-2-7 16,3-2 0-16,2-2-7 0,-1-2-5 0,1-1 6 16,0 0-2-16,0-1 3 0,-2-2 2 0,0-4-8 15,0 0 1-15,-1-3 0 0,-1 2 0 0,-3-4 4 16,1 0 3-16,-1 1 1 0,0-3 1 0,-4 2 2 16,2-2 1-16,-6 0 1 15,3 2 6-15,-3 1-8 0,0 2 3 0,-3 0-4 16,0 0-2-16,-3 5 9 0,1-1-2 0,-2 4 2 0,-1 0-2 15,2 1-13-15,-2 0-7 0,0 3-3 16,0 4 2-16,0 4 10 0,3 1 7 16,0 4 1-16,4-2 0 15,3 2 0-15,2 0-1 16,3-1 3-16,4-1 1 0,0-4-2 0,7-1 3 0,-2-3-4 0,5-4-1 0,1-1 4 0,0-1-2 0,0 0 3 16,1-2 3-16,-4-4-7 15,1-4 2-15,-1 0-3 0,-1-3-2 0,2-2 5 16,-1-3 0-16,-1-2 1 0,-1 0-1 0,1-4 0 15,-3-3-2-15,-2-2 3 0,0-1 1 0,-2-1 0 16,-3-2 3-16,-4 0 2 0,1-1-3 0,-6 1 2 0,-2 0-2 16,-1 1 1-16,-1 1 9 0,-3 3-7 15,-2 6 5-15,1 3 1 0,-4 2-2 0,-4 6 15 16,-1 1-2-16,0 5-3 0,-1 2-3 16,-2 3-11-16,-3 0-3 0,0 6-2 0,0 6-5 15,-1 2 5-15,0 5 0 0,1 3-1 16,4 3 1-16,-2 3-1 0,6 4-1 0,0 6 0 0,2-3 1 15,1 2-3-15,5 2 0 0,0-2-1 16,2 0 0-16,-1 0 4 0,6-4-1 16,-2 1 2-16,2-1 1 0,1-2-7 0,3-1 2 0,0-1-7 0,3-2-13 15,1-5-14-15,-1-1-25 0,3-3-40 16,3-2-85-16,0-4-149 0,-2-4-430 0,-6-2-858 16</inkml:trace>
  <inkml:trace contextRef="#ctx0" brushRef="#br1" timeOffset="1.38648E6">28409 14590 2065 0,'0'0'110'0,"0"0"-1"0,0 0 24 16,0 0-14-16,0 0-4 0,0 0-19 0,0 0-26 15,0 0-19-15,0 0-4 0,0 0 3 16,0 0 1-16,0 0 0 0,0 0-5 0,51 94-8 15,-51-58-4-15,0 5-4 0,-5 3-3 0,0 2-3 0,-3 1-6 16,-2 2-3-16,3 1-6 0,0-3 1 16,-2-2-3-16,1-3 0 0,5-7-1 15,-1-1-2-15,0-7 3 16,4-4-5-16,-1-3 2 0,1-6 1 0,0-2-4 0,0-4 4 0,1-2-3 16,-1-4-2-16,0-1 13 0,0-1 6 0,0 0 12 15,0 0 4-15,-1-6-9 0,1-5-8 16,0-3-15-16,0-4-1 0,0-3 1 15,0-4-2-15,0-3 2 0,-1-3-2 0,1-3-2 16,-1-4 1-16,1-4-1 0,-2-2 2 16,2-3-2-16,-1-5 2 0,-2 0 0 0,1-3-3 15,2 1 6-15,0 0-2 0,-1 1 1 0,0 2 4 16,3 0-5-16,3 2 0 16,0 3-2-16,0 4-2 0,1 0 3 0,3 3-2 15,2 2 1-15,0 2 3 0,1 1-5 16,3 6 0-16,-3 1-1 0,4 4-2 0,2 5 0 0,1 2 2 15,5 2 0-15,1 3-3 0,0 5 3 16,0 1-4-16,0 4 0 0,1 1 5 16,-4 1-3-16,2 7 3 0,-4 1-3 0,-2 5-3 15,0 1 6-15,-3 5-3 16,-2 0 4-16,0 4 1 0,-5 4-3 0,-2 0 2 16,-2 1 0-16,-4 3-1 0,1 0 2 0,-6 0 1 15,-1 0 0-15,-4 1 0 0,-1-1 0 0,-4-1-2 0,2-1 1 16,0-2 2-16,-4-2-2 0,4-3 3 15,-5-4-2-15,3-1-4 0,0-4 4 0,-1-1-4 0,-2 1 3 16,1-2 1-16,-3-1-2 0,5 0 4 0,-3-1-3 0,0-2 2 0,-1 0 2 0,1-1-2 16,2-1 3-16,-2-2-2 0,6 1-1 15,-6-1-3-15,5 0-1 0,-3-1 0 0,4-1-5 16,-1 0-3-16,3 0-6 0,1-1-13 0,2-1-10 16,3 1-25-16,1-1-23 0,2 0-33 15,1 0-50-15,0 0-35 0,5 0-77 0,5-2-179 16,-1 1-396-16,-3-2-275 0</inkml:trace>
  <inkml:trace contextRef="#ctx0" brushRef="#br1" timeOffset="1.38725E6">29328 14684 253 0,'0'0'405'0,"0"0"-44"0,0 0-3 0,0 0-11 16,0 0-23-16,0 0-40 0,0 0-62 0,0 0-48 15,0 0-39-15,0 0-34 0,0 0-25 0,0 0-20 16,0 0-16-16,0 0 0 0,33-44-7 16,-57 51 5-16,0 3 2 0,-4 2-8 0,3 1 5 15,-2 2-5-15,6 2-2 0,-2 1 2 0,-2 2-8 16,4 0-4-16,3 1-4 0,1 1-6 0,4 1-3 16,0-1-3-16,8 1 1 0,2-2-7 15,3 1 6-15,1-2 0 16,9 0-3-16,4 1 9 0,0-4-10 0,5-2 3 0,1-3 3 0,0-2-9 15,1-4 5-15,-1-1-4 0,-1-3-4 0,-1-2 8 16,-1 0-6-16,1 0-1 0,1-3-2 16,-1-3-6-16,-3-2 1 0,2-2 1 0,-2-2 3 15,-2-2-2-15,0 0 4 0,-1-3 3 16,0-1-3-16,-1-1 7 0,-1 0-7 0,0-2 1 16,-2 1 5-16,1-1-11 0,0 0 14 0,-4-1-3 15,1 2-2-15,2 0 10 0,-6 3-11 0,0 1 4 16,2 1 0-16,-4 4-9 0,0 3 10 0,0 1-3 15,0 4-1-15,0 1 7 0,0 2-10 16,0 0-10-16,-4 2-2 0,1 7-1 0,-4 4 3 16,2 4 9-16,1 4 5 0,0 0-5 0,4 4 6 0,0 0 1 15,4 0-3-15,3 2 9 0,7-2-8 16,1 0 1-16,4-4 4 0,4-2-11 0,-1-4 10 16,6-4-3-16,0-4 0 0,-1-3 9 15,1-1-9-15,1-3 2 0,-1-1-2 0,-4-8-7 16,4 1 6-16,-5-6 0 0,4-1 1 0,-4-3 4 15,-1-1-1-15,0-2 2 0,-3-2-4 0,2-3 6 16,-3-4-7-16,2 1 1 0,0-5 5 16,0-3-11-16,1 2 10 0,-2-6 0 0,-4 1-1 15,0 1 6-15,-4 0-2 0,-2 2-1 16,-2 2 4-16,-2 1-5 0,-4 4 7 0,2 3 2 0,-1 5 0 16,-4 2 7-1,2 6-2-15,0 4 1 0,0 3-2 16,0 3-1-16,-2 3-8 0,2 1-7 0,-1 1-1 0,0 6-7 15,0 2 5-15,-6 7 1 0,5 4-2 16,-2 2 8-16,-2 5-7 0,5 1 2 0,-1 4 2 16,1 0-10-16,-3 2 9 0,4 0-3 0,-2 1 1 15,1-2 4-15,-2-1-5 0,2 4 2 16,-4-4-2-16,4 3 0 0,-1-4 0 0,1-2 0 0,0-3 2 0,2 0 0 0,-1-3 0 16,0 0-3-16,1 0-9 0,-1-1-7 15,1-3-22-15,0 0-19 0,-1-2-22 0,0-3-40 16,0 0-51-16,0-4-91 0,0 0-238 15,-1-4-586-15,1-3-202 0</inkml:trace>
  <inkml:trace contextRef="#ctx0" brushRef="#br1" timeOffset="1.38813E6">30180 14737 979 0,'0'0'208'0,"0"0"15"0,0 0-15 0,0 0 2 0,0 0-27 0,121 2-39 16,-90 0-47-16,3 1-31 0,-2-2-21 0,2-1-16 16,2 0-5-16,-2 0-3 0,6-2-3 15,-2-4 1-15,-3-2-2 0,2-3-3 0,-3-2 4 0,5 0-2 16,-5-2 12-16,3-1 21 15,-4-1 10-15,-2-2 3 0,-2-4-8 0,-2-1-17 16,-4-3-16-16,-4 0 0 0,0-3-1 0,-6 0-2 16,-1-1 8-16,-3 1-5 0,-1 1 4 0,-6 0 0 15,0 0-5-15,-3 1 5 0,1 0-1 0,0 4 3 16,-1 0 9-16,-3 4-2 0,-1 4 3 16,1 4-2-16,-2 1-6 0,0 5-3 0,0 2-5 0,2 1-6 15,-2 2-6-15,-1 1-3 0,2 2-3 16,-6 7-2-16,1 2 3 0,-2 4-3 0,1 4 3 15,-2 2 4-15,1 5-5 0,1 2 7 16,0 3-2-16,-1 1-3 0,-2 3 8 0,1 5-8 0,2 0 4 16,-2 6-1-16,-2 0-4 0,4 1-3 15,0-3 0-15,1 0 1 0,2-1 0 0,4-2 3 16,-3-2 0-16,6-4-3 0,1-3-2 16,1-5 2-16,5-5-2 0,-2-4 4 0,3-3 0 15,1-2-4-15,-4-4 1 0,5-2-1 0,-5-3 2 16,2-2 6-16,-2-2-2 0,3 0 1 0,2-2-2 15,0-5 0-15,1 0-4 0,2-4-1 0,0 0 2 16,5-2-4-16,-3 1 4 0,4-2-4 0,-1-2-2 16,3 2 5-16,-3-3-2 0,6-1 2 15,0 1 3-15,-1 0-3 0,0 0 0 0,3 4-2 16,-3 0-2-16,-1 4 0 0,1 1 0 0,-3 3 2 16,-1 3-1-16,-3 1 4 0,-3 1-4 0,4 0-1 15,-5 2 3-15,1 5-1 0,-1 5 5 16,-2 2-3-16,2 4-1 0,-3 2-2 15,-1-4 0-15,-1 5 4 0,1-1 3 16,1-1-3-16,-2 1 2 0,2 0-6 0,-1-1-1 16,0-2 2-16,0 1 3 0,2-5 0 0,-1 1 3 0,1-3-1 15,-3-2-2-15,2-1 2 0,2-5-1 16,-1 1 0-16,-1-2 5 0,0-1-2 0,-2-1 2 0,4 0-2 16,0 0-1-16,0-2 4 0,1-3-1 15,0 0 1-15,3-1-2 0,-3-1-5 0,1 0-2 16,1-1 3-16,2-1-2 0,0-1 3 0,1-1 1 15,-1 1-5-15,2 2 0 0,-1 0-3 16,-1 2 1-16,-3-1 3 0,0 1 1 16,2 1 1-16,-3-1-1 0,-1 1-1 0,0 1-1 15,-1-1-1-15,-3 0 2 0,1 2-1 16,-2 0 2-16,2 2-3 0,-5-1-2 0,0 1 2 0,0-1-2 16,-1 1 4-16,-1 1 4 15,0 0-13-15,0 0-6 0,0 0-17 16,0 0-25-16,0 0-12 0,-5 0-37 0,0 1-70 15,-4 3-224-15,1-3-822 0,4 0-304 16</inkml:trace>
  <inkml:trace contextRef="#ctx0" brushRef="#br1" timeOffset="1.41173E6">22995 16240 2082 0,'0'0'166'0,"0"0"12"0,0 0 13 0,0 0-23 15,0 0 25-15,0 0-15 0,0 0-39 0,0 0-26 0,0 0-40 16,0 0-20-16,0 0-11 0,0 0 0 16,-17 27 7-16,12-7-7 0,4 4 3 15,-2 3-10-15,-1 3-8 0,3 1-4 0,0 6 1 16,0 2-2-16,0 5-1 0,1 2-3 0,-1 2-8 0,2 0-3 15,-1 2 1-15,1 0 6 0,-1 0-4 16,1 0-1-16,-1-2-9 16,0 1-4-16,6-5-1 0,-3-1 3 15,3-4 7-15,-2-3-2 0,6-4-1 16,-4-4-1-16,-1-3-9 0,1-5 7 0,-2 0 0 16,-2-6 4-16,2-1 1 0,0-6-5 15,-4-2 1-15,2-2-5 0,-1-3 5 0,2 0-2 16,-2-7 9-16,0-3 0 0,1-5-5 0,-2-5 5 15,1-6-11-15,-2-3 4 0,1-4 7 16,-2-5-1-16,-5-3 4 0,-2-4-8 0,2-5-7 0,-3-5 8 0,-6 0-8 0,4-4 9 0,-4-1 0 0,2-1-7 16,-3-2 4-16,5-1-3 15,0 1 0-15,3 3 4 0,0 2-1 0,6 5 5 0,3 3-6 16,-1 4-3-16,5 3 3 16,4 3-2-16,5 4 3 0,3 4 4 15,3 2-3-15,2 5-3 0,3 2-2 0,6 5-1 0,0 2-3 16,2 7 6-16,-1 2 2 0,1 3-3 0,2 3 2 0,-3 1-2 15,-1 5-4-15,-4 4 6 16,1 4-2-16,-3 6 2 0,3 3 3 0,-6 2-4 16,0 4 0-16,-3 1-2 0,-6 4 3 0,-4 0-3 0,-5 3 1 15,3 1 2-15,-6 1-4 0,0-2 1 16,-8 3 2-16,-1-3-2 16,-2-1 6-16,-5 0-4 15,3-1 3-15,-5-2-1 0,2-1-3 0,-3-3 6 0,0-4-6 0,-1-3 7 16,-1-3-2-16,1-3-3 0,0-1 2 15,-1-3-6-15,1-2 2 16,1-4 8-16,0 0-4 0,5-2 3 0,-3-1-3 16,5-2-5-16,-1 0 2 0,-1 0-4 0,4-6 4 0,-2 1-6 0,7-4-4 0,-1-2-7 0,2-2-16 15,1 0-14-15,2-2-21 0,0 0-21 0,2 0-30 16,6-1-48-16,2-1-74 0,4-1-177 16,-3 4-616-16,-1 5-644 15</inkml:trace>
  <inkml:trace contextRef="#ctx0" brushRef="#br1" timeOffset="1.41228E6">24531 16149 1076 0,'0'0'994'16,"0"0"-710"-16,0 0-9 0,0 0-14 15,0 0-45-15,0 0-53 0,0 0-47 0,0 0-35 16,0 0-19-16,0 0-11 0,0 0-8 0,0 0 2 15,-136-39-8-15,113 47 0 0,-3 3 0 0,3 1-6 16,0 1-1-16,-1 2-5 0,2 2-9 16,0-1 3-16,1 6-1 0,-1-1 1 0,2 3-1 15,0 1-8-15,-1 3 2 0,2 2-6 0,0 2 6 16,-1 4 0-16,5 1-1 0,0 0-3 16,3 2-9-16,3-3 7 0,4-1-7 0,0-2 5 0,4-1 6 15,1 0-9-15,1-5 4 0,6 0-3 16,3-2-3-16,3-3 11 0,4-2-8 0,3 0 6 15,2-1-2-15,2-5-12 0,4-2 9 0,0-3-5 16,-2-3 2-16,4 0 4 0,-1-4-1 0,1-1-3 16,-2-1-5-16,1 0 6 0,-4-5-6 15,4 0 0-15,-1-3 3 0,-4 0-18 0,3-3 1 0,-3 1-10 16,0-2-18-16,-1 0 0 0,1-1-28 16,-1 1-14-16,1-1-21 0,-2 1-51 15,0 1-54-15,-1-2-139 0,-4 4-536 16,-5 2-813-16</inkml:trace>
  <inkml:trace contextRef="#ctx0" brushRef="#br1" timeOffset="1.41357E6">25358 16216 467 0,'0'0'392'0,"0"0"-58"0,0 0 28 0,0 0 9 0,0 0-38 16,0 0-69-16,0 0-80 0,0 0-40 16,0 0-27-16,0 0-20 0,0 0-10 15,0 0-13-15,0 0-7 0,0 0-9 0,-62-29-12 0,62 29-8 16,0 0-12-16,3-1-3 16,5-1-2-16,2 1 7 0,5-4 8 0,6 2-5 0,6-2 2 15,4-1-9-15,6 1-6 16,4 1 8-16,2-1-9 15,4 3 2-15,-2-1 1 0,5 1-11 16,-3 1 7-16,-1-1-7 0,2-1 3 16,-3 0 1-16,-3 2-3 15,-2 1-1-15,-2 0-5 0,-1 0 0 0,-4 0-1 16,-2-1-2-16,-1 0 6 0,-3-1-7 0,-5 0 4 0,-2 1-2 0,-5 0-7 0,-3-1 10 0,-4 1-5 0,-2 1 4 0,-4 0 6 16,1 0-5-16,-3 0 9 0,0 0-3 0,0-2-1 15,0 1 4-15,0 0-9 0,-3 0 1 0,1 1-4 16,0 0-7-16,-1 0 1 15,2-1-4-15,1 0-3 0,0 1-11 16,-2 0-11-16,2 0-13 0,-1 0-16 0,-1 3-9 16,-1 2-27-16,1 2-30 0,0-3-52 0,0 5-95 15,-2-2-215-15,2-1-660 0,-2-3-208 0</inkml:trace>
  <inkml:trace contextRef="#ctx0" brushRef="#br1" timeOffset="1.41416E6">25926 16188 971 0,'0'0'336'0,"0"0"11"16,0 0 7-16,0 0-35 0,0 0-60 16,0 0-82-16,0 0-61 0,0 0-29 0,0 0-23 0,0 0-12 15,0 0 4-15,0 0 8 0,0 0 4 16,0 0 1-16,-14 17-12 0,17-12-9 0,-1 2-6 15,0 0-4-15,0 2 0 0,0 3-2 16,0 1-4-16,1 4-8 0,-2 1 0 0,-1 0-6 0,3 3 1 16,0 1 7-16,-1-1-7 0,-1 4 1 15,2 0-7-15,0 2-11 0,-2 1 7 0,2 1 2 16,-2 0 4-16,-1 0 5 0,2 1-6 0,-1-2-5 16,0 1-2-16,-1-1-3 0,2 1 0 0,-1-3 3 15,-1 2 0-15,0-3-3 0,1 0 0 16,-1-3-6-16,0 0 6 0,0-2 6 0,1-3-7 15,-1-1 0-15,0-2-7 0,1-2-7 0,-1 0 5 16,2-1 5-16,-2-2 5 0,1-1 3 16,0-1-1-16,1-2-4 0,-2 0-8 0,0-3 2 15,1 0 2-15,-1 0 6 0,0-1 2 0,1-1-4 16,-1 2-1-16,0-2-4 0,1 0 1 0,-1 0 8 16,0 0-4-1,0 0 3-15,0 0-4 0,0 0-4 0,1 0 2 0,-1 0 1 0,2 0 7 16,-2 0-1-16,0-2 1 0,1 2-3 0,2-3-8 15,-2 1 1-15,2-1 0 0,-2 0 5 16,-1 2 2-16,3-2-2 0,-2 1-3 0,1-2-8 16,-2 2 2-16,1-2 0 0,0 2-3 0,0-1 7 0,0 2-9 15,-1 0-4-15,2-3-2 0,-2 3-11 16,1-3 3-16,-1 3-7 0,-1-2-9 0,2-1-18 16,1 0-29-16,-1-1-32 0,1-1-57 15,0 0-95-15,0-1-303 0,-1 3-832 0</inkml:trace>
  <inkml:trace contextRef="#ctx0" brushRef="#br1" timeOffset="1.41528E6">27180 16425 788 0,'0'0'419'0,"0"0"-108"16,0 0-14-16,0 0 15 0,0 0-32 16,0 0-55-16,0 0-72 0,0 0-36 0,0 0-19 15,0 0-13-15,0 0-8 0,0 0-11 16,0 0-10-16,0 0-9 0,-55-8-10 0,55 8-5 0,1 0-4 15,2 0-1-15,1 0-3 0,2 0-2 16,4 0 3-16,1 0-7 0,1-2 1 16,6 1 0-16,-1 0-3 0,4 0 6 0,2-2-2 15,3 1 1-15,0 0-7 0,2-2-4 16,-1 2 0-16,0 0-3 0,2 0 7 0,-3 0-2 16,0 1-3-16,2-1-1 0,-4 0-4 0,-1 0 1 15,1 0 2 1,-3 2 1-16,-2-1 1 15,-3-1-5-15,-1 1-4 0,-3 0 2 0,-2 1-4 0,-4 0 10 16,-1 0-3-16,0-1-1 0,-2 1 1 0,-2-1-7 0,-1 1 8 0,0 0-3 16,1 0 4-16,-1 0 3 0,0 0-6 0,0 0-1 0,0 0-1 15,0 0-1-15,0 0 2 0,0 0 1 16,0 0 0-16,0 0-6 0,0 0-1 16,0 0-3-16,0 0-7 0,0 0-3 0,0 0-7 15,0 0-11-15,0 0-10 16,0 0-11-16,0 0-15 0,0 0-19 0,1 2-25 0,-1 2-38 15,0-1-70-15,0 2-120 16,0-3-304-16,0 0-597 0</inkml:trace>
  <inkml:trace contextRef="#ctx0" brushRef="#br1" timeOffset="1.41586E6">27284 16705 0 0,'0'0'269'0,"0"0"69"15,0 0 38-15,0 0-13 0,0 0-41 0,0 0-74 16,0 0-52-16,0 0-40 0,0 0-25 16,0 0-12-16,0 0-15 0,0 0 0 0,0 0-6 15,-5 24-9-15,9-23-5 0,1 0-7 16,0 1-5-16,3-1-6 0,0 0-6 0,1-1-9 15,1 0-8-15,5 0-2 0,-3 0-8 0,6 0-1 0,-2 0-1 16,3 0-11-16,-1-2 3 0,0 0-4 16,3 0-6-16,-2 1 5 0,2 0-5 0,0-1 2 15,-1 1 2-15,1 1-7 0,1-1 2 0,-2 0-2 16,2 1 0-16,0 0 2 0,-2-2-1 16,-1 1 0-16,-2-1-1 0,-1-1-5 0,-1 1-1 15,0 1-1-15,0 1 5 0,1 0-4 0,0-2 7 16,0 1-2-16,-1 0-6 0,1 0 7 15,-2-1-7-15,0 0 3 0,1 2 1 0,-4 0-3 16,1-3 4-16,-1 0-7 0,-3 0 1 0,1 0 6 16,1 1-6-16,-2-1 4 0,-4 3-3 15,3-2-2-15,-5 0 0 0,2 0-1 0,0-1 3 0,-3 1-6 16,0 2 6-16,-1-1 1 0,1 1-4 16,-1 0 7-16,0 0-6 0,0 0 0 0,0 0 7 15,0 0-8-15,0 0 6 0,0 0-5 0,0 0-3 16,0 0 8-16,0 0-6 0,0 0 4 0,0 0-1 15,0 0-6-15,0 0 5 0,0 0-3 0,0 0 0 16,0 0 6-16,0 0-4 0,0 0 4 16,0 0-8-16,0 0 4 0,-1 0-3 0,1 0-2 15,0 0 7-15,-1 0-12 0,1 0 4 0,0-1-4 16,-1 1-8-16,0 0 1 0,-3-2-15 16,3 1-12-16,-2 0-16 0,2 0-39 0,0 0-40 15,-3-2-95 1,2 1-343-16,0 1-1002 0</inkml:trace>
  <inkml:trace contextRef="#ctx0" brushRef="#br1" timeOffset="1.41785E6">29375 16177 0 0,'0'0'0'0,"0"0"0"0,0 0 419 16,0 0 117-16,0 0-71 0,0 0-65 0,0 0-75 0,0 0-61 15,0 0-45-15,0 0-41 16,0 0-25-16,-9-113-19 0,7 107-14 0,0 2-13 0,-1 0-17 16,2 1-6-16,-1 1-21 0,2 1-7 0,-1 1-6 15,0 0-17-15,1 0 3 0,0 0-9 16,0 0-10-16,0 0 6 0,0 0-14 0,0 0-1 15,0 1 0-15,-1 3-11 0,0 2 6 0,0 0 0 16,-1 2 2-16,0 0 6 0,0 3-2 0,2 2 1 16,0 2-6-16,-2 0 3 15,0 1-1 17,-2 2-7-32,2 1 7 0,-2 2-3 0,-2 3 0 15,4-2 4-15,-6 2-7 0,2 1 4 0,-1 0-2 0,-2 2 5 0,0-2 1 0,-1 2-7 0,-1-1 5 0,1-1-6 0,-4 0 0 0,-1 2 6 16,4-1-3-16,-5 0 2 0,3-2-3 15,0-1-5-15,2-1 7 16,-3-3-3-16,4-1 6 0,-1 0 3 0,-1-2-4 16,6-2-3-16,0 1-6 0,2-3 0 15,0-2-2-15,4-2 6 16,0-3 2-16,0 1-4 0,5-1 4 0,0-2-3 0,5 0-1 0,5-2 6 0,0-1-6 0,5 1 3 16,7-1-1-16,2 0-5 0,3-1 4 0,2-6-3 0,3 0 5 15,-1-1 3-15,1-2 0 0,2-1-3 0,0-2-4 16,-1 0 0-16,-1-1 1 0,0 1 2 15,-4-3 3-15,-2 1 0 0,-4-1 2 0,-3 0-3 16,-2-5-7-16,-2 2 7 0,-2-3-6 0,-4-1 9 16,0 1 2-16,-3 0-7 0,-2 2 3 0,-5-1-6 15,3 3 2-15,-4 2 6 0,-3 0-3 16,2 4 5-16,-3 1-8 0,1 1-4 0,0 2 6 0,0 1 0 16,0 2 5-16,0 0 2 0,0 2-5 15,0 3 0-15,0 0-6 0,0 0 0 16,0 0 2-16,-1 0 0 0,1 2 1 15,-2 2 0-15,0 3-1 0,-3 1 0 16,3 2-1-16,1 2 2 16,-3 2-1-1,2 3 2-15,1 1-1 0,1 3-5 0,-1 0 2 0,1 3-1 0,0 0 5 16,-1 2 4-16,0 2-2 0,0 2-1 0,-3-1-4 16,2 2-2-16,0 0 0 0,0 1 4 0,-4 1 6 15,4 1-2-15,-2-1 1 0,-1-1-7 0,1-1-4 0,-3-1-3 16,5-1 0-16,-4-1 9 0,4 0-1 15,-2-1 0-15,-2-3 2 0,4-2-5 0,-3-1 0 16,2-4 13-16,2 0-11 0,0-5 4 16,-1 0-7-16,-1-3-8 0,1-3 9 0,2 0 1 0,0-1 9 15,0-1 1-15,0-2-3 0,0-1-6 0,0-1-5 0,0 0 0 16,0 0 3-16,0 0 5 0,0 0-2 16,0 0-1-16,0 0-7 0,0-1-13 0,2-4-4 0,1-2-5 15,0-1-15-15,-2-2-11 0,5-1-30 0,-3-3-47 16,-2-1-59-16,6-3-118 0,-4 2-441 0,-1 6-966 0</inkml:trace>
  <inkml:trace contextRef="#ctx0" brushRef="#br1" timeOffset="1.41858E6">30828 16237 1473 0,'0'0'192'0,"0"0"34"0,0 0 34 15,0 0 7-15,0 0-55 0,0 0-58 0,0 0-42 16,0 0-28-16,0 0-6 0,0 0-10 0,0 0-5 16,0 0-7-16,0 0-16 0,0 0-2 0,10-50-4 15,-14 50-5-15,-3 0-1 0,-3 4-9 0,-2 2-1 16,-4 2 0-16,1 2-4 0,-2 0 7 0,-2 2 1 15,3 0 0-15,-3 2-2 0,1 0-1 0,5 0 0 16,-4-1 3-16,5 0 5 0,2 1-6 16,-2 0-4-16,3 0-6 0,2-1-6 0,3 1 1 15,-1 0 3-15,4 0 1 16,1 1 8-16,0 0-9 0,1 1-1 0,7-1-4 0,-2 2-6 16,1 0 5-16,6-1 7 0,0 0-3 0,-1 0 1 15,5-1-3-15,-2-1-5 0,4-2 4 0,2 1-2 16,-2-1 1-16,2 1 2 0,-1-1-2 0,-2 2-7 15,1-1 4-15,-5 0-1 0,3 0 3 16,-4-1 12-16,-2 0-10 0,-1 1-2 16,0-1-4-16,-2 0-6 0,-3-2 8 0,2 1 2 0,-1 1 2 15,-2-1 5-15,1 1-7 0,-1-1-3 16,-2 0 2-16,0-1-4 0,2 1 4 16,-2-2 5-16,-2 2-6 0,0-1-2 0,0 1-2 15,0-1-1-15,0 1 9 0,0-2 4 0,-2 1-1 0,-3 0-2 16,2 0-9-16,-1-2 3 15,-1 1-2-15,2 0 4 0,-2-1 5 0,2 0-5 16,-3 0 6-16,2-2-7 16,-5 0 0-16,4-1 4 0,-3-2-6 0,-1 1 8 15,-1 0-3-15,-1-1-3 0,1-1 2 16,-3 0-3-16,-2-1 3 0,1 0 3 0,-2 0-2 16,2-1 3-16,-3 1-8 0,-1-1 0 0,4 0 7 15,-5 0-7-15,5 0 9 0,-3-1-1 0,-1-1-5 16,4-1-3-16,-4-1-3 0,5 3 2 0,-4-3-2 0,4 1 6 15,0 1 0-15,-1 1-5 0,3-3 1 0,1 2-5 0,4 0 5 16,-2-1 4-16,1 2-10 16,2-1 3-16,-2 1-12 0,0-2-8 15,4 1-2-15,0 0-14 0,-2-1-12 0,4 0-26 16,-1-2-49-16,2-1-83 0,0 0-182 0,0 0-784 16,0 2-526-16</inkml:trace>
  <inkml:trace contextRef="#ctx0" brushRef="#br1" timeOffset="1.41939E6">31122 16258 0 0,'0'0'0'0,"0"0"0"15,0 0 137-15,0 0 245 0,0 0-56 16,0 0-73-16,0 0-50 0,0 0-26 0,0 0-20 16,0 0-6-16,0 0-2 0,0 0-5 0,0 0-10 15,0 0-13-15,-9-53-13 0,13 50-13 0,-2 2-11 16,2-1-10-16,-2-1-3 0,4 1-5 0,-3-1-9 16,3 0-5-16,-2 1-10 0,5 0-4 15,-3-1-1-15,0 1-4 0,4 1-1 0,4 0 1 16,-1-1-3-16,1 0 0 0,3 2-1 15,1-1-2-15,1 1 2 0,2 0-1 0,1-2-1 0,2 2-3 16,0-1 6-16,0 1-5 0,3-1 0 16,-1 1-2-16,2-1-9 0,-3-1 6 0,1 1-4 15,-3 0-2-15,-1 0 4 0,2 0-3 0,-8-1 1 16,3 1 0-16,0 1-8 0,-2-1 0 16,-3 0-3-16,0 1 6 0,-1-1 3 0,-2 0 0 15,-2-1-1-15,-4 2-5 0,1-1 2 16,-3 1-4-16,-3 0 1 0,1 0 4 0,-1 0-6 0,0 0 6 15,0 0-9-15,2 0-2 0,-2 0 6 0,0 0-5 16,0 0 4-16,0 0 0 0,0 0-6 16,0 0 2-16,0 0-1 0,0 0-2 0,0 0 5 15,0 0-1-15,0 0 0 0,0 0 0 16,0 0-5-16,0 0 2 0,0 0 2 0,0 0 4 16,0 0-3-16,0 0 2 0,0 0-5 15,0 0-1-15,0 0 6 0,0 0-5 16,0 0 3-16,0 0 0 15,0 0-7-15,0 0 5 0,0 0 0 0,0 0-2 16,0 0 8-16,0 0-6 0,0 0 3 16,0 0 1-16,0 0-7 0,0 0 2 0,0 0-2 0,0 0 3 15,0 0 2-15,0 0-1 0,0 0-2 16,0-1-5-16,0 1 1 0,0 0-5 16,0 0 3-16,0 0 0 0,0 0-14 15,-2 0 1-15,2 0-14 0,-1 0-16 16,0 0-11-16,-1 0-41 15,-4 0-51-15,2 0-112 16,-2 0-406-16,4 0-981 0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4-12-20T19:01:12.936"/>
    </inkml:context>
    <inkml:brush xml:id="br0">
      <inkml:brushProperty name="width" value="0.05292" units="cm"/>
      <inkml:brushProperty name="height" value="0.05292" units="cm"/>
      <inkml:brushProperty name="color" value="#00B050"/>
    </inkml:brush>
  </inkml:definitions>
  <inkml:trace contextRef="#ctx0" brushRef="#br0">2426 1490 0 0,'0'0'0'15,"0"0"0"-15,0 0 283 0,0 0 77 0,0 0 30 16,0 0-50-16,0 0-60 0,0 0-62 0,21-126-40 16,-21 111-32-16,0-3-26 0,-1 2-12 0,-2-1-12 15,-1 0-5-15,-1 3-14 0,2 3-2 0,-2 2 2 16,1 3-13-16,-3-2-2 16,1 1-9-16,-2 0-24 0,-1 0 0 0,-3 1-12 0,-3 1-12 15,-2 2 4-15,-2 2-8 0,-11 2 4 0,-10 9-13 16,-8 6 3-1,-4 6 6-15,1 2-2 0,9 0 14 0,3-1-2 16,2 2 2 0,1 4 0-16,5-3-1 0,0 4-3 0,4 0-1 15,3 0-1-15,2 1-5 0,4-3-1 16,1 3 5-16,8-4-1 0,3 0 1 16,1-1-1-16,5-3-6 0,0 0-3 0,9 0 5 15,1 0 2-15,4 1 3 0,8-1 5 0,3 2-2 0,5-2 2 0,3 0 2 16,5 1-3-1,1-1 4-15,2-1-3 0,0 1 3 0,-1-1-1 0,1-1-6 16,-5-1 4-16,-2-1-6 0,-2 0 3 0,-3-1-2 0,-6 2-4 0,0-4-1 0,-5 1-4 0,-2 1 2 0,-6-2 1 16,-5-1 0-16,0-1 4 0,-3-2-2 0,-2 1-2 15,1-2 0-15,-3 0-3 16,-6-2 5-16,-2 1 3 0,-3 0 4 0,-2 0 8 16,-4-3 0-16,0 0 1 0,-2 0-2 15,-4-1-4-15,0 0 0 0,-2 0 0 0,-2-4-1 0,-1 1-2 0,-3-1 0 16,-3-1-3-16,2-1 0 0,-4 0 3 15,1 0-4-15,-1 0-2 0,1-1 1 0,5 1-5 16,0-1 4-16,2 0 0 0,3-3 0 0,6 2 5 16,0 1-5-16,4-1-2 0,2 1 0 0,2 0-2 15,3 0 2-15,2-1 1 0,1 1 0 0,4-1-2 16,-4 1 0-16,5 1 0 0,2 0-1 0,0 0 0 16,0-1-8-16,0 1-12 0,0-1-19 15,0 1-27-15,0 0-33 0,0 0-30 0,4 0-26 16,2 0-69-16,3 0-208 0,0 1-607 15,-2-1-305-15</inkml:trace>
  <inkml:trace contextRef="#ctx0" brushRef="#br0" timeOffset="562.6259">3124 1153 0 0,'0'0'272'16,"0"0"105"-16,0 0-86 0,0 0-2 16,0 0-5-16,0 0-10 15,0 0-32-15,0 0-42 0,0 0-23 16,0 0-32-16,0 0-22 0,0 0-18 0,0 0-26 0,8-116-4 15,-8 111-1-15,0 3-4 0,0-1-10 0,0 0-15 0,0 3-21 0,0-1-16 16,0 1-13-16,0 0-8 16,0 0 2-16,0 0 1 0,0 4 8 0,0 0 8 15,0 4 2-15,-1 2 5 0,0 3 5 0,-1 5 2 16,1 1 6-16,-2 4 0 0,3 10-4 16,0 9-6-16,0 5-2 0,-1 4 1 15,1-4 3-15,0-1 4 0,1-3 2 0,-1 6-6 0,0 1 0 16,0 0 0-16,0-2-5 15,0 0 2-15,3-3-2 0,0-1-2 16,-1-2-3-16,1 0-1 0,0 0 0 0,0-2-2 0,0-2 6 16,1-1-4-16,2-4-3 0,2-2-2 0,-3-2 0 15,3 0 5-15,1-1 4 0,1-1-2 0,0-1-8 0,3-2-23 16,2 0-35-16,3-3-45 0,0-3-79 0,5-4-203 16,-7-6-748-16,-3-3-553 0</inkml:trace>
  <inkml:trace contextRef="#ctx0" brushRef="#br0" timeOffset="1400.3928">3794 1713 1722 0,'0'0'580'0,"0"0"-293"0,0 0-71 0,0 0-19 0,0 0-32 0,0 0-40 0,0 0-40 15,0 0-39-15,0 0-24 0,0 0-10 0,0 0-6 16,-132-11 1-16,106 34-1 0,1 3 3 0,-2 3-3 15,4-1 4-15,4 2-1 0,0 1-6 0,6 1-1 16,3 2-3-16,3-2 3 0,5-1-4 0,2-2 2 16,6-3 2-16,4 1 0 0,3-4 3 15,7-3 1-15,1-2 0 0,5-6-2 16,5-1 4-16,2-8-3 0,2-3 0 16,2-1-4-16,-2-6-6 0,3-3-4 0,-3-4 0 15,-3-1-2-15,0 0-1 16,-5-2 0-16,-3-1 0 0,-3 1 4 0,-5-3 4 15,-2 2 7-15,-4-2 0 0,-2 0 4 0,-3 2-1 0,-3 0-1 16,-2 4 5-16,0-2-7 0,-1 3 4 0,-4 2-4 0,0 2-4 0,0 0 3 16,-2 1-3-16,2 2 4 0,0 1 4 0,0 2-1 15,2 0-3-15,2 1-3 0,1 0-2 16,0 2-3-16,0 0-6 0,1 0-19 0,7 0-2 0,4 0 1 16,8 0 5-16,10 2 18 15,7 2 3-15,7 0 3 16,7 1 2-16,2 0 2 0,2-3 1 15,0 3-1-15,0-2-3 0,-2-2 2 0,-4-1-6 0,-3 1 0 0,-4-6 3 0,-4 0-5 16,-5-1 4-16,-4 0-1 0,-4-1 0 0,-8-1 9 16,-2 1 0-16,-6-2 5 0,-2 1 2 15,-3 1-4-15,-3 0 7 0,-1 0-3 0,0-1 0 16,-2 1-3-16,-3 1-7 0,-5-1 4 0,2 2-1 16,-2 2-1-16,-3 0 7 0,-3 2-10 15,-3 1-1-15,0 0-3 0,-4 1-6 0,-1 9 11 16,2 1-1-16,-1 5 3 0,3 1 7 15,2 1-9-15,6 2-2 0,4 2-2 0,5 3-2 16,3 1 1-16,4 2 3 0,6 1 4 16,10 1-8-16,4-3 4 0,9-3-4 0,3-2-1 0,5-6 5 15,0-4-3-15,5-5 4 0,-3-6 0 0,1-1-2 16,-4 0 0 0,-2-7-4-16,-5-4 3 0,-4 0 4 0,0-5-2 0,-7 0 7 15,-1-5-1-15,-3-1 0 0,-2-1 4 0,-3-3 2 0,-3-1-1 0,-1-3 2 16,-1-2-4-16,-1-2-5 0,1 1-2 0,-1-1-4 15,-3 1 5 1,-2 0 1-16,1 2 4 0,-5 2-1 16,2 5 3-16,-1 6-1 0,-1 4 6 0,-2 5 5 0,1 4 0 15,2 4-3-15,-1 1-7 0,1 0-13 0,1 0-10 0,0 3-7 16,-4 7 2-16,0 6 5 0,-1 5 9 0,-1 7 4 0,1 2 2 16,-2 4-2-16,2 2 0 15,0 3 2-15,-4 2 2 0,1 4-3 0,-3 1 5 0,0 3-8 16,-1 3 0-16,3-2 3 15,1 0-5-15,3-3 7 0,0-4-1 0,4-5-2 16,1-5 4-16,0-4-18 0,0-5-12 0,5-3-20 0,0-5-32 0,3-5-35 16,1-4-46-16,3-7-98 15,-2 0-410-15,-3-1-941 0</inkml:trace>
  <inkml:trace contextRef="#ctx0" brushRef="#br0" timeOffset="1915.0515">5799 1430 2125 0,'0'0'245'0,"0"0"-131"0,0 0-113 0,0 0-32 0,0 0 25 0,0 0 45 0,0 0 32 0,0 0 22 0,0 0 10 16,0 0-23-16,-54 133-19 0,31-93-8 0,-4 2-14 16,-7 1-8-16,-3 2 4 15,-7 2-9-15,0 3 6 0,-1-5 1 0,2-4-10 16,5-4-3-16,4-9-10 0,0-6-2 15,8-3 0-15,-2-3 6 0,-1-3-1 16,1-4-4-16,0-1-4 0,4-5-2 16,3-3 2-16,7 0 4 15,3-4-3-15,3-4 2 0,0-2-5 0,6-3-9 16,-1-1 2-16,3 0-9 0,0 2-2 0,3-1 1 0,1 3-6 0,6-1 2 0,0 3-6 0,5 2-3 0,0 0 3 16,3 1 5-16,4 4 8 0,1 1 7 15,4 1 4-15,4 8 0 0,1 4-4 16,6 3 3-16,2 7 0 15,3-1 4-15,2 4 11 0,3 4 2 0,3 0 2 0,2 1-2 16,2-1-1-16,-3-2 0 0,-2-2-1 16,1-3 6-16,-2-1-1 0,-4-3 4 0,-2-3 3 0,-4-2-7 0,-1-2 3 15,-6-2-3-15,-1-4-6 0,-3-1 6 0,-4-5 1 16,-5 0 6 0,-1 0 9-16,-2-4 3 0,-3-2 7 0,-6-2 3 0,-2-1-1 15,-1-2-5-15,-3-1-9 0,1-3-7 0,-2-2-12 16,0 1-1-16,-6-2-3 0,3 3-6 0,-3 0 5 15,3 0-9-15,-3 2 0 0,2 2-2 0,-1 1-13 0,0 2 6 16,0 4-17-16,0-1-18 0,1 4-33 16,-2 1-85-16,-4 0-102 0,-2 3-244 0,-4 1-645 15,8 0-371-15</inkml:trace>
  <inkml:trace contextRef="#ctx0" brushRef="#br0" timeOffset="2785.6442">1070 3089 0 0,'0'0'0'0,"0"0"357"0,0 0-48 0,0 0 0 0,0 0-12 16,0 0-31-16,0 0-42 0,0 0-41 0,0 0-38 16,0 0-30-16,0 0-31 0,0 0-20 15,0 0-15-15,0 0-16 0,-109-18-3 16,108 18-8-16,1 0-3 16,0 0-3-16,0 0-6 0,0 0-2 0,0 0 1 0,0 0 0 0,1 0 26 15,3 0 15-15,-1 1 13 0,2 1 9 0,2 1-9 16,2 0-5-16,1 0-6 0,2 2-5 0,6-2-10 15,0 1-5-15,4 0-6 32,-1 0-2-32,4-2-2 0,4 0 1 31,1 1-1-31,8-1-5 0,9 0 3 0,12 2 0 0,9-3-12 16,2 3 5-16,-8-2-8 0,-2 0 1 0,-2 1 9 0,-1-1-2 0,4 1 2 15,5 0 0-15,-1 0 2 0,5 0 5 0,1-1-4 16,1 2-2-16,5-1 3 0,-2 0-4 0,6-1 2 15,0 2 5-15,7-3-3 0,-2 2 0 0,8-3 0 0,1 0-3 0,0 1-3 16,3 1 0-16,1-1 1 0,2-1 0 0,3 0 0 0,2-1-4 16,0-1 3-16,2 1-2 0,1-2 0 0,1 1 8 0,-1-1-8 0,3 1-2 15,3-3 3-15,-1 2-7 0,2 0 6 0,1-3-1 16,-2 1-2-16,2-1 5 0,4 1-5 0,-1 0-2 16,1-1 1-16,0 1-2 15,-1 1 7-15,-1-1 1 0,-2 1 0 0,-1-2-4 16,-1 1-1-16,-3 0-1 0,-6 1 0 15,-2 1 3-15,-6-1-3 0,-5 0-1 0,-5 2 0 0,-7-2-7 0,-7 0 7 16,-7 2 0-16,-12 0 2 0,-7-1 9 16,-8 2-8-16,-9 0-3 0,-11 0 0 0,-6 0-8 15,-4 1 5-15,-4-1 3 0,-5 1 0 0,-1 0 3 16,0 0-2-16,0 0-1 0,0 0 0 16,0 0-1-16,0 0-1 0,-1 0-1 0,0 0-3 15,1 0-3-15,-1 0 1 0,1 0 2 0,0 0 2 0,-2 0 5 16,2 0-6-16,-2 0-2 0,1-2-4 15,0 2-9-15,-1 0-2 16,-5 0-12-16,-3 0-15 0,-2 0-16 0,-6 0-41 16,-2-1-56-16,-3 0-112 15,5-1-540-15,7 0-942 0</inkml:trace>
  <inkml:trace contextRef="#ctx0" brushRef="#br0" timeOffset="3637.568">7503 1796 1030 0,'0'0'309'0,"0"0"-9"0,0 0-5 0,0 0 2 0,0 0-31 0,0 0-64 15,0 0-47-15,0 0-29 0,0 0-17 0,0 0-7 16,0 0-14-16,0 0-18 0,0 0-25 16,0 0-25-16,-90-70-11 0,109 62-8 0,6-1 0 0,12 1 1 15,6-2-2-15,7 0 1 0,8 2 0 16,1 1 1-16,2 3 0 0,0-1 0 16,-4 2-1-16,2-2 1 31,-1 4 0-31,-6-3 3 0,-1 1 1 0,-3 1-2 15,-4 1 0-15,-5 1-1 0,-6 0-4 16,-2 0 3-16,-4 0 1 0,-7 1 1 0,-6 1 1 16,-2 1-4-16,-5-2-1 0,-5 2-2 0,-1-2-2 0,-1 2 4 0,3 2 1 15,-3 0 2-15,0 3 0 0,0 2 2 0,0-2-2 0,0 4 4 0,0 1 2 0,-3-1 0 16,0 4-1-16,1 1 0 0,-3 1-1 0,3 2 2 0,0 3 4 16,0-2 0-16,-4 4 4 15,5 2-2-15,-2 2-6 0,-1 2 2 0,1 4-8 16,2 1 4-16,-5 5 3 0,3 4-1 0,-1 3 6 0,-3 4-3 15,3 2-5-15,-3 2 2 0,0 2-1 0,2-2-2 0,-2 2 5 16,-1 0-4-16,3 5-2 0,-2 0 3 16,-2 3 1-16,3 1-1 0,-3 1 4 15,1 1-1-15,-2 4-4 0,0-1 0 0,0 1-2 16,0-1 2-16,1-4 3 16,-1 0 1-16,2-5-1 0,1-2-1 0,1-3-5 0,2-3-2 0,0-4 3 15,2-3-4-15,0 0 5 0,-3-2 0 16,4 2 1-16,-2-2 3 0,0-3-4 0,-1-4-1 15,2-3 0-15,0 0-2 0,-1-3 1 0,-2-1-1 16,2-3-3-16,-2-1 4 0,1-4-1 16,-2-2 1-16,3-4 0 0,0-1 1 0,-3-5-2 15,4-1 2-15,-1-2-1 0,-1-3-4 0,1-3 5 16,2-2 1-16,-1 0 0 0,1-1 9 0,-2 0-7 16,1 0-4-16,-3-2-3 0,-2-4-19 15,-4-1-4-15,-1-4-11 0,-2-2-16 0,2-2-11 0,-1-1-24 16,-2-1-24-16,2-2-33 0,0 3-43 0,-4-2-72 15,2 3-138-15,-3 1-203 16,-2 2-337-16,3 6-81 0,6 1 923 0</inkml:trace>
  <inkml:trace contextRef="#ctx0" brushRef="#br0" timeOffset="3953.5203">7734 4045 0 0,'0'0'276'0,"0"0"427"0,0 0-93 0,0 0-129 0,0 0-107 16,0 0-94-16,0 0-71 0,0 0-60 0,0 0-48 0,0 0-33 15,0 0-29-15,0 0-15 0,0 0-9 16,-27-42-7-16,30 46 3 0,3 2 15 0,-1 5 11 15,5 3 13-15,3 1 1 0,2 3-8 16,0 2-6-16,1 1-4 0,4 1-8 0,-1 1-5 16,3 1-1-16,4 0-3 0,0-4 3 0,4 0-1 15,-1-2 1-15,3-2 4 0,-1-5-8 16,1-3 5-16,2-4 0 16,0-1-1-16,2-3 3 15,-3-7-4-15,-1-4 0 0,1-1-3 16,-3-3 0-16,0-5-1 0,-1-2-1 0,-3-1 2 15,-2-3-6-15,-3-1-1 0,-1 2 1 0,-1-3-6 16,-6 1 5-16,2 2-1 0,-8 1-5 0,1 3 6 0,-1 2-4 0,-5 4 3 0,-1 2 1 0,-1 2-3 0,1 1-1 16,-1 3-1-16,0 2-1 0,0 2-3 15,0 0 1-15,0 2 0 0,0 0-1 16,0 1 0-16,0 0-19 0,0 0-29 16,0 0-35-16,1 8-51 0,4 4-86 0,-4-2-647 0,0-1-951 0</inkml:trace>
  <inkml:trace contextRef="#ctx0" brushRef="#br0" timeOffset="6812.2888">2971 4875 946 0,'0'0'581'0,"0"0"-164"15,0 0-76-15,0 0-44 0,0 0-42 0,0 0-41 0,0 0-44 16,0 0-46-16,0 0-40 0,0 0-40 0,0 0-34 15,0 0-18-15,-11-84-2 0,11 98 5 16,-1 6 7-16,0 8 12 0,0 5 0 16,-1 5 4-16,2 6 2 0,2 2 4 0,-2 6 3 15,0 2 2-15,0 3-1 0,0 5-3 0,1 2-1 16,-1 0-11 31,0 0 2-47,1-3-4 0,-1 1 0 15,0-1 4-15,-1-5-5 0,-3-4 2 0,1-5-2 0,2-7-2 0,-1-7 0 0,0-4-2 16,1-5-2-16,0-4 1 0,-1-2 1 0,2-6 1 0,0-4 2 0,0-2-1 0,0-4 1 16,0-1-2-16,0-1-4 0,-2 0-7 0,2 0-4 0,-1-4-19 15,-1-5-26-15,-1-3-32 0,0-5-63 0,0-4-112 0,-1 3-345 0,3 6-1054 16</inkml:trace>
  <inkml:trace contextRef="#ctx0" brushRef="#br0" timeOffset="7041.4116">2454 4911 1284 0,'0'0'438'0,"0"0"-148"16,0 0-6-16,0 0-42 0,0 0-23 0,0 0-34 0,0 0-54 16,0 0-36-16,0 0-33 0,0 0-28 0,0 0-18 0,0 0-11 15,0 0-6-15,0 0 4 0,71-63 1 16,-17 55-1-16,8 0-2 0,2 0 1 15,3 1 0-15,0 1 1 0,1 0-8 0,-2 3-26 0,0 0-34 32,-1 2-49-32,-4 2-77 0,-1-1-169 0,-1 1-353 15,-17-1-374-15,-14 0 351 0</inkml:trace>
  <inkml:trace contextRef="#ctx0" brushRef="#br0" timeOffset="7265.4322">3568 4772 1423 0,'0'0'359'0,"0"0"-168"0,0 0-40 0,0 0 14 0,0 0 10 0,0 0-16 0,0 0-36 16,0 0-25-16,0 0-15 0,0 0-3 0,0 0-2 0,0 0-3 0,-29 137-5 0,29-111-10 0,3 5-2 16,2 2-8-16,1 3-8 0,5 5-7 0,-2 4-5 15,2 1-4-15,0 0-5 0,0 2 1 16,1 0-9-16,-1-3 0 0,-1-2-3 16,-3-5-7-16,1-2 6 0,-1-5-1 0,-3-5 0 0,1-2 6 15,-1-2-5-15,0-3 1 0,1-3 0 16,-3-2-6-16,-1-3 1 0,0-3-6 15,1-3-9-15,-2-3-14 0,0-1-17 0,0-1-20 0,0-1-59 16,-3-7-153-16,0-1-786 0,2 3-665 16</inkml:trace>
  <inkml:trace contextRef="#ctx0" brushRef="#br0" timeOffset="7478.8392">3446 4469 2154 0,'0'0'211'0,"0"0"-12"0,0 0-63 0,0 0-34 0,0 0-40 15,0 0-58-15,0 0-74 0,0 0-12 16,0 0 3-16,0 0 33 0,0 0 54 0,0 0-23 16,0 0-128-16,0 0-390 0,64 81-945 15</inkml:trace>
  <inkml:trace contextRef="#ctx0" brushRef="#br0" timeOffset="8339.1668">4101 4979 2731 0,'0'0'81'0,"0"0"2"0,0 0-49 15,0 0 1-15,0 0 7 0,0 0-13 0,0 0 1 16,0 0 2-16,0 0 5 0,0 0 14 0,0 0 2 16,0 0-8-16,44 142-8 0,-35-107-6 15,0 1-9-15,-1 2-3 0,-2-1-1 16,0 1-8-16,-2-2 1 0,1-2-2 0,-3-3-3 16,2-2 5-16,0-4-4 0,0-1 2 0,-1-5 0 15,1-2-4-15,-2-6 3 0,1-2 1 0,-1-3 0 16,0-3 6-16,-1-2-1 0,0 1 9 15,-1-2 11-15,1 0 9 0,-1 0 11 0,2-3-7 16,0-5-14-16,1-2-14 0,-1-4-12 0,3-3-4 16,-1 1-1-16,-2-4 4 0,2 0-6 0,-2 0 2 15,1-2-2-15,1-2-4 0,-1 0 4 0,0-1-1 16,2 0 2-16,-1-2 3 16,-2 2-5-16,3 2 0 0,0 3-1 15,1 1-3-15,2 2 2 0,-1 1-3 0,3 4-1 0,-1 3-5 16,2 2 1-16,0 1-4 15,3 4-2-15,0 2 4 0,2 0-4 16,0 6 2-16,5 2 5 16,-2 4-1-16,2 3 3 0,-1 1 3 15,-1 4-2-15,-2 0 4 0,-3 3 0 0,2-1 0 0,-3 4 2 16,-1-2-5-16,-2-1 4 0,-1-2 1 0,1-1-10 0,-6 1-9 0,0-2-17 0,-4 0-18 0,0-3-16 0,0-2-11 16,0-3-3-16,0-6 4 0,0-3 25 15,0-2 21-15,2 0 15 0,1-7 3 0,5-4-14 16,0-2-4-16,4-2-2 0,-2-2 11 15,2-1 11-15,-1-3 6 0,1-2 4 0,0-1 3 16,1-4 0-16,1 0 2 16,0 1-1-16,1-1 0 0,-1 3 0 0,2 2-4 0,1 2 0 0,3 3 0 15,-5 3 3-15,4 2 5 0,-4 6 6 0,0 2 2 16,-4 2-2-16,4 3-1 0,0 0-3 16,2 8-3-16,-1 4 0 0,5 3 0 0,1 1 2 15,-1 3-1-15,1 2 0 0,1-1 2 0,1 5-2 0,2-3 2 16,4-1 1-16,-2-2 1 0,5 0 6 15,-2-7 2-15,0-3 2 0,2-3 3 16,1-2-4-16,-2-4 0 0,1 0-1 16,-2-6 1-16,-1-3 1 0,0-2 1 15,-6-5 1-15,2-2-1 0,-3 1 1 0,1-4-1 0,-4 0-2 16,1 1 3-16,-5-2 0 0,-1 0 5 16,-2 0 9-16,-6 1 4 15,-2 0 3-15,-2 3 5 0,-1 2-2 0,-2 1-3 16,0 3-6-16,-5 5-7 0,-2 0-7 0,2 3-6 0,-6 2-4 0,-1 2-5 0,-4 0-3 0,-4 4-2 15,-4 8 0-15,-2 3 2 16,-4 6 1-16,3 3 2 0,-3 3-1 0,4 4 1 16,5 0 0-16,2 3-3 0,4 1-1 0,5-1 1 0,6 0 0 15,4-3 1-15,3-3 2 0,11 0 1 16,3-2 1-16,6-1-2 0,2 0 0 0,6-5-4 16,3 1-16-16,5-3-18 0,3-4-36 15,2-1-71-15,0-1-215 0,-8-5-863 0,-15-3-514 16</inkml:trace>
  <inkml:trace contextRef="#ctx0" brushRef="#br0" timeOffset="9581.2762">7073 4775 2158 0,'0'0'281'0,"0"0"-78"0,0 0-10 0,0 0-22 0,0 0-23 0,0 0-41 16,0 0-46-16,0 0-41 15,0 0-27-15,0 0-1 0,0 0 5 0,0 0 10 0,-21 32 6 16,17 2 3-16,0 5 0 0,-2 2 1 0,2 6-2 16,-2 2-1-16,2 2-3 0,-3 3 2 15,0-1 0-15,4-3-1 0,-5-4-2 0,6-4 0 16,1-6-1-16,1-8-1 0,0-5 0 15,0-5-1 17,0-5 2-32,0-5-1 0,0 0 2 15,0-5 2-15,0-1 6 0,0-1 14 0,0-1 15 16,0 0 10-16,1-5-8 0,0-6-13 0,2-1-17 16,3-6-14-16,-3-2-3 0,4-2-3 0,1-4 1 0,2-2 0 15,3-1-1-15,5 0 1 0,2 3-2 0,2 2-2 16,1 0 2-16,3 6-2 0,-3 0 1 15,5 3-2-15,-5 3-1 16,0 4-2-16,3 3-3 0,-3 5 3 0,5 1-3 16,-5 3 4-16,3 8 1 0,-3 3 0 0,-2 3 1 0,0 4 0 15,-3 2-1-15,0 1 3 0,-5 3 2 0,-2-3 1 16,-2 3 0-16,-7-2-1 0,-1-3 0 16,-1-2 0-16,0-3 0 0,-4-2 0 0,-3-2 2 15,-2-2 0-15,3-3-1 16,-2-1 3-16,0-3 0 0,4-3 2 0,-3-1 4 0,5-1-3 15,0 0-3-15,-1-2-4 0,3-6-12 0,0 0-6 0,9-5-11 0,7-4-4 0,3-3 0 0,4-1 3 0,6-3 6 16,2-2 4-16,1 0 5 0,1 1 3 0,3 2 3 0,-3 0 2 0,-2 4 1 0,1 5-2 16,-2 1-3-16,0 3 0 0,1 2 3 0,-2 3 4 15,-1 3 5-15,-4 3 1 0,2-1 1 0,-4 3 0 16,-1 2-1-16,0 3 0 16,0-3 4-16,2 2-3 0,-3 1 0 0,4-2 2 15,0-3-4-15,-3 1 7 0,6-3 2 0,-4-1 1 16,-2 1 4-16,-1-3-3 0,-1-4 2 0,-6-2 0 15,4-2 3-15,-5-3-2 0,5-1-1 16,-4-2 0-16,-1-2-3 0,-2 0 1 0,-1-1-1 0,0-1-2 16,-5 0 3-16,1 3-3 0,-4 2 1 15,-1 1 3-15,0 4-3 0,0 1 4 16,-2 3 0-16,-3 0-2 0,3 3 0 16,1 2-6-16,-1 1-10 0,-3 0-17 0,3 4-1 0,-1 6-1 15,-4 4 8-15,2 6 14 0,-2 6 0 0,-1 4 2 16,6 4 0-16,2 5 0 0,0 6 4 0,0 7-3 15,3 6 1-15,4 9 3 16,0 2-4-16,-3 5 4 0,5 3 3 16,-1 4 2-16,-2 2 8 0,2 4-7 0,-6 0-2 0,4 0-4 0,-6-3-10 15,1-2 10-15,-4-3 1 0,-3-5 2 16,-4-4 3-16,-3-7-2 0,1-9-1 0,-4-8-1 0,3-11 0 16,-3-6 2-16,3-10 4 0,-4-8 3 0,3-4 2 15,-6-7 8-15,1 0-2 16,-3-10 0-16,-6-8-1 0,3-5-11 15,-5-6-3-15,-1-5-3 0,0-7-9 0,1-2 4 0,1-5-1 0,2-3-1 0,5 0 5 16,3 0-4-16,8-1-2 0,5 1 0 16,6 0-4-16,7 0 3 0,8 2-3 15,7 1-2-15,4 3-1 0,8 4 1 16,2 1-2-16,10 2-3 0,-1 3-7 0,8 1-14 0,5 6-16 16,1-1-19-16,1 4-26 0,2 2-31 0,1 2-93 15,-16 4-426-15,-16 8-1041 0</inkml:trace>
  <inkml:trace contextRef="#ctx0" brushRef="#br0" timeOffset="11599.222">9757 4980 2177 0,'0'0'333'0,"0"0"-64"0,0 0-76 0,0 0-50 0,0 0-50 16,0 0-45-16,0 0-36 0,0 0-12 0,0 0 3 0,0 0 4 16,0 0 12-16,0 0 2 0,0 0-1 15,-38 120-2-15,28-89-5 0,6 0-1 0,0-1-3 16,4 0 0-16,0 0-1 15,4-1 0-15,4 0 1 0,6-3 3 0,0-2 2 16,6-3 2-16,3-4-1 0,3-3 0 0,1-5 1 16,4-4-2-1,0-4 1-15,3-1-4 0,-3-1-3 0,0-8-2 0,-1-3-6 16,-4-2 0-16,-3-3 1 16,-1-3 0-16,-3-2 0 15,-2 0 2-15,-5-2 1 0,-1 1 0 0,-3-2 4 0,-5 0-4 0,-2-2-2 0,-1 0 1 16,0-1-4-16,-4-1 1 0,-4 3 2 0,-1-1-1 0,2 7 1 0,0 1-3 0,-1 4 1 15,0 5 0-15,3 1-3 0,0 3 4 0,2 3 0 16,0 0-2-16,2 2-10 0,1 1-11 16,0 0-25-16,0 5-1 15,0 3 11-15,0 4 7 0,0 5 24 0,6 3 5 16,3 3-3-16,3 2 3 0,5-1 2 0,4 2 0 0,2-1 4 16,5-3-4-16,1-1-1 0,0-2-3 0,4 0-10 0,-1-4-7 15,0-4-8-15,1-3-6 0,-1-3-3 16,-1-3 1-16,-4-2 8 0,2-7 8 0,-8-4 11 15,1-3 4-15,-3-1 4 0,-3-1 4 16,-2-2-2-16,-4 0 5 0,-1-1-1 16,-4-2-1-16,1 0 5 0,-3 0-3 0,-2-2-2 0,-1-1 1 0,0 3-1 15,0-2-2-15,-4 2 3 0,-2 1 0 16,2 0-1-16,0 4 1 0,0 2-2 0,0 1 0 16,-1 4 2-16,2 3 4 0,3 1 2 0,-1 4-4 15,1 0-14-15,0 1-15 16,0 0-16-16,1 3 3 0,8 4 13 15,2 5 9-15,5-1 14 0,6 1 0 0,4 2-3 16,8-3 5-16,6 1 3 0,3-3 1 0,2-2 7 16,3-4-5-16,3-2 0 0,-3-1 0 0,0-7-4 15,-2-3 1-15,1-5-1 0,-5-2-2 0,0-3-1 0,-4-4 0 16,-4-1-1-16,-1-2 2 16,-3-3 4-16,-7-1-1 0,0-2 3 0,-8-3 2 0,-3-2-6 15,-3-3 5-15,-7-3 0 0,-2 2-1 0,-2 0 4 16,-9 5-3-16,1 4 4 0,-3 7 6 0,-2 5 4 15,3 5 6-15,-2 5-2 16,2 5-9-16,2 3-7 0,1 2-13 0,0 6-8 0,0 7 0 16,0 8 3-16,-3 5 2 0,4 9 4 0,-2 5 2 15,6 6-3-15,0 5 4 0,3 5 0 0,2 1 1 16,2 1 4-16,7 2-4 0,0 1 1 16,3-1 1-16,1 3-2 0,2-3 4 0,2-2-1 0,-3-5-3 15,2-5-7-15,-3-8-9 0,4-8-4 16,-1-10 0-16,-2-6 2 0,3-7 8 0,-3-8 6 15,4-1 4-15,-2-11 2 0,3-4 0 16,2-1-2-16,-1-4-1 0,0-2 1 0,-3-1-2 16,-1-3 0-16,-1 2 0 0,-4-1 4 15,0-1 0-15,0 3-1 0,-2-1 1 0,-1 5-7 16,0 1 0-16,-1 1 0 16,-2 5 0-16,-2 1 1 0,0 4 2 0,-1 3 2 0,-1 2-1 15,-1 1-2-15,-1 2-9 0,2 0-13 0,1 6 3 0,1 5 0 16,2 2 9-16,3 2 8 0,0 5 2 0,4 0 0 15,1 1 1-15,-1 4 0 0,5-1 1 16,1 0-1-16,2 1 3 0,2-3-1 0,5-1-1 16,-3-1 1-16,2-4-2 0,0-4 1 15,0-2-2-15,1-5-1 0,0-4 0 0,-4-1 0 0,2-3 0 16,-4-4 1-16,-2-1 0 16,-1-5 3-16,-3 0 1 0,-4-4 1 0,-1 0 3 0,-3-1 1 15,-3-2-2-15,-2-2 1 0,0 2-3 0,-2-3-1 16,-1 1-2-16,-1 0-3 0,1 2 1 0,-1 2 1 15,-2 3 0-15,1 2 6 16,-1 3 1-16,-1 2 4 0,2 3 4 0,1 2 1 0,0 2 0 16,-2 0-3-16,2 1-7 0,1 0-9 0,-2 0-12 15,2 2-8-15,2 6 2 0,-2 2 4 0,0 5 10 16,0 3 3-16,6 2 3 0,4 2 0 16,10 1 1-16,2 1 1 0,11 2-2 15,6-1-5-15,9 0-7 0,8-2-19 0,4 0-16 16,2-5-13-16,2-2-8 0,-3-8 7 0,-2-6 10 0,-3-1 11 15,-4-3 11-15,-4-7 10 0,-4-1 8 0,-1-2 3 16,-6-3 3-16,2-2 3 0,-7-1 1 16,0-2 1-16,-5-2 5 0,-6-1 2 0,-1-3 4 15,-8 1 8-15,-1 0 5 0,-4-2 5 0,-5 1 3 0,-1 0-2 16,-1 5 7-16,0 2 1 0,-3 4 2 16,-7 3-1-16,5 4-10 15,-1 1-9-15,-2 3-8 0,3 2-6 16,0 2-9-16,-1 0-5 0,1 2-3 0,0 6-3 15,-1 5 4-15,1 2 2 0,2 5 4 0,3 2 1 0,0 4 2 16,10-1 1-16,4 2 2 0,7 2-1 0,4-1 0 16,7 0-1-16,6-4-5 0,4-2-4 15,5-4 1-15,-3-2-1 0,5-5 4 0,-7-6 3 16,1-1-1-16,-3-4 2 0,-3-6-1 0,-4-5 2 16,-3-5 6-16,-3-2-1 0,-5-5 1 0,-2-2 3 0,-5-3-7 15,2-1 5-15,-5-2-3 0,1-1-1 0,1-3 4 16,-3-1-4-16,1-2 3 0,0 0 0 15,-2-1 0-15,0 2-1 0,-2 2 2 16,-3 6 3-16,0 0 5 0,-4 6 7 0,2 3 0 0,-3 6-2 16,0 3-1-16,0 6-4 15,0 4-3-15,0 1-8 0,0 0-19 0,0 3-14 0,0 6 0 16,3 8 5-16,-2 5 13 0,2 4 9 0,1 5 2 16,2 1 1-16,1 4-2 0,-2 1 1 0,3 1-1 15,-1 4 0-15,-2 2 0 16,0 1 2-16,-3-1 3 15,0 1-1-15,2-3 1 0,2-1-6 0,-2-5-8 16,2-2-7-16,3-9-14 0,2-3 3 0,-2-11 3 0,1-3 9 0,-1-4 17 0,4-3-2 16,-3-1 2-16,3-5 3 0,3-3-7 15,2-2 6-15,-3-2-1 0,4-1 0 0,1-1 2 16,0 4-3-16,0-3-1 0,-1 1-2 16,1 3 2-16,0-2 2 0,0 1 4 0,-2 4 3 0,-1 0 3 15,2 4 3-15,-2-2 0 16,-4 3 2-16,6 1 2 0,-5 0-4 0,4 0-1 15,1 4 0-15,0 0-9 0,1 0 5 0,0 1 1 16,1-4-1-16,1 1 7 16,-1-2-5-16,2 0 0 15,2 0 1-15,-2-2-4 0,-2-4 3 16,0-2 1-16,1-3-2 0,0-1-5 0,0-2-8 0,-1-2-19 0,-1-2-18 0,1-2-40 16,-3 0-65-16,-2-3-181 15,-4 4-868-15,-4 8-558 16</inkml:trace>
  <inkml:trace contextRef="#ctx0" brushRef="#br0" timeOffset="12687.3197">16827 4860 1547 0,'0'0'303'0,"0"0"11"0,0 0-82 0,0 0-20 16,0 0-29-16,0 0-32 0,0 0-28 0,0 0-28 0,0 0-25 16,-125-80-18-16,110 79-16 0,-6 1-10 0,-5 3-4 15,-4 7-9-15,-2 3 0 0,-5 2-3 0,2 4-5 16,-4 2 5-16,1 1-2 0,4 3-2 15,3 0 7-15,2 4-9 0,6-2-1 0,3 2 3 16,2 0-8-16,8 0 4 0,3-1 0 16,6 1-2-16,5-2 2 15,6-2 1-15,6-4-1 0,9-3 5 0,1-4 2 0,11-4 1 16,3-7 1-16,3-1-1 0,1-2-8 16,4-11 1-16,-1-2-5 0,-5-4-1 15,0-2 3-15,-6-2-2 0,-3-1 1 16,-7 0-1-16,0-3 0 0,-6-2 3 0,-3 0 2 0,-3-1 1 0,-3-4 2 15,-6 0-2-15,-1 1-1 0,-4 3-1 0,-1-1 4 0,-4 6-3 16,-2 3-1-16,-1 2 2 0,-1 5-9 0,-3 3 9 16,2 1 3-16,0 4-2 0,-1 2 7 15,0 3-10-15,-3 1-5 0,0 8-2 0,-3 5-4 16,-2 1 5-16,3 5 1 0,-2 4 2 16,1 1 3-16,6 3-4 0,6 1 2 15,-1 1 0-15,6 0 0 0,0-1-1 16,10-3 0-16,5-2 1 0,2-1 0 0,10-3 4 0,2-5 2 15,3-3 0-15,6-5 1 0,0-3-1 0,4-3 0 16,2-1-1-16,-4-4 0 0,0-2-1 0,-5-5-1 16,0 0 1-16,-4-3 2 0,-3 2 0 0,-3-1 1 15,-4-1 2-15,-2 1-3 0,-4 0 1 0,0 3-2 0,-4 0-1 16,2 2 2-16,-3 2-6 0,4 0-1 16,-1 3-1-16,0 1-3 0,5 2 0 0,-1 0-1 15,0 2 0-15,4 6-3 0,2 2 6 16,0 3-1-16,0 2 0 0,-1 2 4 15,4 0-2-15,-6 4 1 0,1-1 2 0,-2 1-3 0,-5 0 1 0,-1-1-1 16,1-2 0-16,-6-2 2 0,-1-2 2 16,2-3-2-16,-5-4 0 0,0-3 0 0,-2-4 0 15,1 0 3-15,1 0 5 0,0-5 1 16,6-5-1-16,0 0-5 16,3-3 1-16,1-1-2 0,0-2 0 0,2-2 0 15,0 0-1-15,3-3 2 0,0 1-2 0,1-1-1 0,1 1 0 0,0 1 6 16,-1 2-5-16,1 4 0 0,-1 1 1 0,-2 4-7 15,0 0 6-15,-4 5-1 0,-1 1 0 16,-2 2-3-16,-2 0 0 0,2 5-2 0,-3 4 1 0,2 0 5 16,2 2 0-16,2 3 3 0,-2-1 2 15,1 1 0-15,3-2 0 0,-2 1-2 16,4-2 3-16,-2-2 2 0,0 0 5 0,3-4 2 16,0-1 5-16,1-3 3 0,2-1-1 15,-1 1 0-15,0-7-3 16,0-1-1-16,2-2-2 0,-2 1 0 0,-2-1-1 15,-1-1-3-15,-4 1 2 0,0-4-2 0,-4 1 0 0,-1-1-2 0,-3-1 0 0,2 2-2 16,-4-3-1-16,2 1 0 0,-3 0-3 16,1 1-1-16,-2-1-2 0,-1 3-3 15,-1 1-3-15,0 1-11 0,0 1-19 0,-1 2-26 16,-4 0-49-16,1 3-91 0,0 1-363 0,0 2-1189 16</inkml:trace>
  <inkml:trace contextRef="#ctx0" brushRef="#br0" timeOffset="14279.1671">20392 4853 154 0,'0'0'276'0,"0"0"-11"0,0 0-80 0,0 0 0 0,0 0 20 0,0 0-11 0,0 0 5 15,0 0 6-15,0 0-8 0,26-119-16 16,-26 108-18-16,0-2-21 0,0-1-20 0,-1 2-19 16,0-1-6-16,-3 2-13 0,0 1-6 0,-3-1-2 15,1 4-11-15,0-1-1 0,-3 1-8 16,-2 2-7-16,-5 0-8 0,1 4-11 0,-6 0-11 16,-6 1-8-16,-7 11-4 15,-8 4-1-15,-5 6 1 16,-4 2 1-16,-3 4 1 0,4 1 4 0,1-1 1 15,4 1-4-15,4 0 3 0,6 1-8 0,5 2-1 0,9-2-2 0,1 1-4 16,11 1 3-16,2-2-2 0,9-3 1 0,-1-1 1 0,12-2 2 16,7-5-1-16,2-3 5 15,9-4 1-15,6-4-1 0,3-4 4 16,3-2 0-16,3-6-3 0,-1-4 3 0,-1-3-4 0,-3-2-1 16,-3-3 3-16,-5 0-7 0,-1-1 2 0,-6-3 1 15,-1 0-6-15,-4 2 7 0,-5-3 1 0,0 0-2 0,-6 1 8 16,-2-1-4-16,-3 2-1 0,-2 1 4 15,-3 0-4-15,0 2 2 0,-2 3-3 0,-4 1-3 16,1 2-1-16,-3 3-2 0,1 3 1 0,-2 2-1 16,2 0 3-16,-2 3-9 0,-1 0-3 15,0 7-1-15,-2 3-10 0,-4 4 14 0,4 4 1 0,2 1 1 16,1 1 8-16,6 5-7 0,3 0 0 0,1 4-1 16,11 3-4-16,6 0 4 15,11 2 0-15,5-3-2 0,15-2-1 0,5-3-8 16,12-5-5-16,7-5-7 0,0-4-11 15,7-6-7-15,-5-1-12 0,0-5-5 0,-6-1-5 0,-2-8 5 16,-3 0 11-16,-3-5 16 0,-3-3 18 0,-2-1 8 16,-7-4 5-16,-4 0 5 15,-6-2-5-15,-7 0 8 0,-3-1 4 0,-5-2 6 16,-1 2 14-16,-7 0 4 0,-3 0 7 0,-1 4 5 16,-6-1-1-16,1 3-1 0,-5 1 0 0,-3 0-1 15,1 2-5-15,-7 3-1 16,0-1-7-16,-5 5-6 0,-1 0-2 0,-5 4-11 0,-3 1-5 0,-3 4-4 0,-8 4-10 15,-6 7 8-15,-6 5 0 0,0 3 1 16,3 3 6-16,7 1-7 0,6 1 1 0,11 2-5 16,11 2-6-16,6 1 5 0,4 0-1 15,19 2 1-15,10-4 3 0,11-3-1 0,13-5 0 16,7-4-1-16,6-6 1 0,1-6-4 0,-4-3-4 16,-1 0-3-16,-5-9-4 0,-5-3 8 0,-3-3 2 0,-9-4 6 15,-3-4 9-15,-2-3-7 16,-6-3 1-16,0-3 2 15,-5-3-7-15,1-4 8 0,-4-4 0 16,-1-2 0-16,-5-6 4 0,-3-3-4 0,-4-3 1 16,-4 0 1-16,0-2-3 0,-7 0 4 0,-2 4-2 0,1 1 1 0,-8 5 1 0,0 9 1 15,-4 4 6-15,1 7 4 0,0 8 7 0,1 5 0 16,1 5-3-16,5 6-4 0,0 2-12 16,2 3-7-16,1 0-20 0,0 8-1 0,0 8 4 15,-1 6 3-15,-1 7 16 0,3 8-1 0,2 6-2 0,-1 7 4 16,2 6-4-16,4 5 3 0,-2 6-3 15,3 4 1-15,-5 4 4 16,3 0-1-16,-1-2 0 0,1-5 0 0,1-3-6 0,-2-8-12 16,4-7-16-16,-1-7-16 0,1-6-16 15,0-7-11-15,-4-5-3 0,2-8-5 0,-5-5-2 16,2-6 14-16,-1-6 21 16,-1-4 22-16,1-11 23 0,2-3 9 0,-2-5 0 0,-1-4 1 15,4 1 1-15,-3-4 1 0,4-2-1 0,2-1 4 16,-1-1 4-16,5-1 5 0,0 0 12 15,4 3 4-15,-1 1 5 0,2 2 6 16,2 4 1-16,0 1 0 0,-1 3 1 0,0 5-4 0,-2 0-11 16,4 6-1-16,1 2-8 0,0 2-4 0,-1 4-3 0,1 2-6 15,-1 2-4-15,-1 7-2 0,0 4-2 0,1 3 1 16,-3 2-2-16,1 5 1 0,-4 1-1 16,4 0 1-16,-2 4 2 0,-4 0-2 0,-1 2 4 0,2-1-2 15,-3-1-1-15,-2-1 0 0,-1-2-6 16,-1-4-5-16,2-3-7 0,-3-3-12 15,-2-4-12-15,-2-3-25 0,-1-4-30 0,0-1-17 16,2-3-26-16,-3-4-173 0,0-2-642 0,0 1-666 16</inkml:trace>
  <inkml:trace contextRef="#ctx0" brushRef="#br0" timeOffset="14422.1417">22653 4127 1416 0,'0'0'136'0,"0"0"2"0,0 0-50 16,0 0-192-16,0 0-78 0,0 0-50 0,0 0-314 16,0 0-168-16</inkml:trace>
  <inkml:trace contextRef="#ctx0" brushRef="#br0" timeOffset="15687.5625">23361 4668 1618 0,'0'0'488'15,"0"0"-290"-15,0 0-20 0,0 0-37 16,0 0-30-16,0 0-39 0,0 0-32 0,0 0-9 0,0 0 10 16,0 0 15-16,0 0 0 0,0 0-8 0,0 0-13 15,0 0-11-15,-43 126-7 0,43-103-4 16,0 1-1-16,6-1 0 0,0 4 0 16,7-4 3-16,-1-1 1 0,3-1-1 0,4-4 3 15,3-4-4-15,3-2-3 0,-1-5-2 0,3-3-9 16,-2-3-2-16,3-3-3 15,-4-3-1-15,2-5 4 16,-5-1 0-16,-2-4 3 0,-1-1 3 0,-4-1 0 16,-2-1 1-16,-2-2 2 0,-1 0 1 0,-1 1-3 15,-4 1 2-15,0 0 0 16,-2 2 2-16,-1 3 7 0,-1 3-2 0,0 3 5 16,0 2 3-16,0 2 1 0,0 1 6 15,0 2 0-15,-1 1-9 0,1 0-6 16,-1 0-17-16,1 0-14 0,-1 0-16 0,1 6-2 0,-4 2 6 0,3 4 13 0,0 6 15 15,0 2 1-15,2 1 3 0,-1 1-3 0,1 1 0 0,7-1 3 0,2 3-3 0,2 0 2 16,0 0 0-16,6-2 0 16,-1-3 2-16,-1-2-2 0,2-4 1 15,2-3 3-15,-2-4-3 0,-4-2-3 0,1-5 2 0,-2 0-2 0,-1-2 6 16,1-5 2-16,3-4 1 0,-2-4 1 0,4-2-4 16,0-2 1-16,-2 0 0 15,1-5-3-15,3-2 2 0,-3 2-2 16,2-7-1-16,-2 0-2 0,2-4 2 0,1-4 2 0,-3-3 2 0,2-5 2 15,-4-3-3-15,4-2-1 0,-3-4-1 16,-1 0-2-16,-4-1 3 0,4-3-1 16,-5 4 1-16,-5 0 1 0,-2 3-3 0,-3 6 0 0,-2 1 0 0,1 8 3 15,-6 4 3-15,1 5 4 16,-2 5 4-16,0 6 5 0,4 4 0 16,-2 4 1-16,4 5-3 0,0 2-7 15,1 2-6-15,-2 1-19 0,0 7-7 0,-1 8-1 0,-3 6 3 0,-2 8 12 16,-1 5 6-16,0 7 1 0,2 2-2 15,2 3 2-15,-1 6-3 0,3 2 1 0,3 3 1 0,2 3 1 16,0 1 0-16,10-2 0 0,5 0-2 16,5-4 0-16,3-5-1 15,6-7 0-15,0-4-6 0,3-6-7 0,-3-8-6 16,1-6-10-16,-1-4 2 0,1-10 3 0,-2-4 2 16,0-1 10-16,-5-9 0 0,4-3 3 0,-3-4 5 15,-4-4-3-15,1-3 5 0,-7-1 2 0,1-4-2 16,-2-1 6-16,-4-1-2 15,2 0 1-15,-3 1 0 0,-1 3 0 16,-4 2 1-16,0 3 2 0,-3 4-2 0,-2 4 7 0,1 4-5 0,0 3 3 0,0 3 1 16,-3 1-3-16,2 2-10 0,1 0-14 0,-2 3-7 0,2 5-5 15,-1 3 12-15,2 6 12 0,-1 1 4 16,0 3 4-16,0 1-2 16,9 0 0-16,0 2 2 0,3-2-3 15,5 3 3-15,3-2 0 0,1-1-4 0,3-3-3 0,2-1-5 0,2-5-3 0,-1-2-3 16,-1-3 3-16,-1-4-2 0,1-2 4 15,-4-2 6-15,-2-3 1 0,-4-5 5 0,0-2 4 16,-4-3 1-16,0-3 6 0,-1-2-5 0,-4 0-1 16,2-1 1-16,-2 3-5 15,0 1 6-15,-2 4 4 0,-3 1 9 16,-1 3 5-16,2 3-2 0,-1 2-6 0,-2 2-18 0,1 0-22 0,-1 4-7 16,0 6 4-16,2 5 5 0,-1 6 14 0,0 4 9 15,4 9-2-15,-3 5 5 0,1 6 3 16,0 5-4-16,0 8 1 0,-2 4-2 15,0 7-1-15,-3 5 5 0,-4 5-1 0,-2 4 1 0,-2 1-1 16,-3 4-1-16,-6-3 0 0,0 1 1 0,-3-2 2 16,-4-1-4-16,-2-6 3 0,-1-4 1 15,0-8 0-15,5-8 5 0,0-11-5 16,4-11 2-16,2-7 3 0,2-10 2 0,3-9 13 0,1-6 10 16,-1-6 4-16,3-7 0 0,1-8-10 15,-2-8-12-15,3-6-5 0,-1-7-6 0,2-4-3 16,0-4-1-16,4-6-1 0,3-2-3 0,0-4 2 0,11 0-3 15,6 0 0-15,5 1-1 0,5 3-2 16,4 2 0-16,4 4 1 16,3 0-3-16,3 4 1 0,2 3-1 15,4 3-2-15,2 4 3 0,-3 4 0 0,4 3-1 16,-1 4 0-16,1 3-3 0,-1 4-12 0,-4 2-20 0,3 3-33 16,-4 2-43-16,3 4-71 0,-4 1-187 0,-11 1-788 0,-12 3-557 0</inkml:trace>
  <inkml:trace contextRef="#ctx0" brushRef="#br0" timeOffset="16879.9756">27225 4277 1780 0,'0'0'217'0,"0"0"2"0,0 0 2 0,0 0-29 0,0 0-8 16,-117-63-37-16,100 60-27 0,1 1-37 15,0 2-28-15,-3 4-22 0,-3 5-17 0,1 5 3 16,-9 7 3-16,0 4 2 0,-2 6 6 15,-1 2-1-15,-3 6-2 0,4 3-5 0,-2 4-7 16,1 4-4-16,-1 3-2 0,5 3-1 16,6 3-3-16,4-2 1 0,5 0-2 0,7 0 0 15,7-5 4-15,6-2-5 0,10-5 2 16,11-5-1-16,7-5-4 0,9-9 3 16,8-5 0-16,6-8 0 0,3-8 1 15,4-4-4-15,5-3-5 0,1-10-1 16,-2-3-4-16,-3-3-1 0,-6-3 3 0,-6-2 0 15,-6-2 5-15,-6-4 3 0,-5 1 0 0,-4-2 4 0,-5 0-1 0,-5-1 0 0,-4 0-1 0,-5 2-1 16,-3 0-2-16,-3 0 5 0,-5 4 2 16,-2 0 0-16,-1 2 2 0,0 3-1 15,-8 3 6-15,0 3 2 0,-3 4-2 16,-4 2-2-16,-6 5-7 0,-2 1-2 0,-6 2-2 0,-4 8-1 16,-2 4-1-16,0 6 1 0,0 4-1 15,-1 3 1-15,4 1 1 0,4 1-2 0,6 3-1 0,3-1 2 16,9 3-2-16,5 0 2 0,6 0 0 0,7 2-3 15,10-4 3-15,7-3 0 0,6-2 1 16,5-7 1-16,4-3 2 16,1-7-2-16,4-3 2 0,1-4-2 0,-4-1-2 0,0-6-2 15,-1-3-2-15,-4-6 1 0,-2-1 3 16,-3-2 1-16,-1-4 3 0,-4-1-1 0,0-2 0 0,-5 0 1 16,-1 0 2-16,0-4-2 0,-5 4 2 0,0-1 0 15,-5 1-2-15,-1 0 3 0,-3 2-1 16,-3-1 2-16,-1 1 1 0,-2 3-1 0,-2 2 1 15,-3 1 0-15,1 4 0 0,-4 1 2 0,-1 4 1 0,1 1-2 16,-3 2-1-16,1 3-5 16,-2 1-5-16,-1 3-3 0,-6 6 1 0,0 5 0 0,-2 3 4 15,0 0-3-15,3 5-1 0,5 4 1 16,0 1 0-16,6 3 2 0,-1 2 1 0,7-2-2 0,1 0 2 16,9 0-1-16,4-2-1 15,6-4 2-15,2-2 1 0,6-3 1 0,1-7 2 0,1-1 1 0,0-6 0 16,1-3-1-16,1-1-1 0,1 1 2 15,-4-5 0-15,1-2 1 16,-2-4 0-16,-3-1 3 0,-2-1-2 0,1 0-1 16,1 0-2-16,-3 1-2 0,-4-2 0 0,2 3 0 0,-2 1-1 15,2 1 2-15,-3 3-3 0,-1 1 1 16,3 1-3-16,-3 2 0 0,1 1 0 0,0 0-1 0,-1 0-3 16,-1 4-2-16,2 3 3 0,-2 0 1 15,2 4 2-15,-2-1 1 0,2 4-2 16,-2 2 1-16,-1 1 0 15,1 1 1-15,-6-1-2 0,0-1 2 0,-2 0-2 0,2-2 2 0,-4 1 1 0,3-3-1 16,-5-1-3-16,3-3-4 16,-1-3-3-1,-3-2-1-15,2-2 2 0,2-1 8 0,-2 0 4 0,7-3-2 0,7-4-2 0,-2-1-2 0,8-4-2 16,1 1 4-16,-1-3 2 0,4-3-1 16,1-1 1-16,1-1 2 0,0-2 0 0,3 0 2 15,-1 3-3-15,2-2 2 0,-2 5 2 0,1 1 0 16,-2 3 2-16,0 1 1 0,-6 4 3 15,-4 1 2-15,-4 4 4 0,-4-1-1 0,-6 1-4 16,-1 2-5-16,-3-1-5 16,1 0-1-16,-1 2-1 0,0 2-3 0,-1-1 4 15,0 2-1-15,3 2 1 0,0 0 3 0,-2-1-2 16,2-2 0-16,2 1 1 0,-1-2-1 0,1 0 7 0,4-2 3 16,-2-1 2-16,2 0 5 0,2 2-1 15,-2-8-4-15,5-1-1 0,1-2-6 0,3-4-10 0,-4 1-5 16,3-6-14-16,1-1-13 0,1-4-15 15,1-4-26-15,-1-4-42 0,2-2-62 16,4-3-178-16,-9 11-829 0,-2 6-528 16</inkml:trace>
  <inkml:trace contextRef="#ctx0" brushRef="#br0" timeOffset="17741.8091">29930 4359 2763 0,'0'0'115'15,"0"0"7"-15,0 0-10 0,0 0-3 0,0 0-10 0,0 0-22 16,0 0-26-16,0 0-24 0,0 0-21 0,0 0-9 15,0 0-1-15,0 0-1 0,0 0 8 0,48 11-4 16,-44 21 2-16,-4 4-1 0,1 1 0 16,0 4 3-16,-9 0-1 0,3 1 5 15,-4 2-3-15,-2 0 1 0,0 0 0 0,-1-3-2 16,-1-6 4-16,7-3-1 0,-1-8 2 16,4-7 1-16,0-6-4 0,2-3-2 0,1-5 4 0,0-2 1 15,0-1 15-15,4 0 14 0,2-5 1 0,11-5-4 16,1-4-11-16,7-4-16 0,6-1-4 0,5-2 0 15,-1-1-1-15,5-1-1 0,2 0 0 16,2 0-6-16,1 1 6 16,-2 3-1-1,3 2 1-15,-3 3 5 0,-2 6-9 0,0 2 0 0,-3 4-1 16,-5 2-6-16,-1 2 5 0,-2 7-4 0,-2 1-1 16,-6 3 6-16,-2 4-6 0,-2 4 2 0,-6 1 1 0,-1 0-4 0,-2 3 5 15,-6-1 1-15,2 1 1 0,-5 1 0 0,-1 0 1 16,-8 0-1-16,-2-1-2 0,-5-1 3 0,2-2-5 0,-2-5-3 15,4-3-1-15,1-5-4 0,3-4 11 16,4-3 8-16,3-2 15 0,-2 0 14 0,3-5-9 16,3-5-5-16,2-3-16 0,4-3-15 0,7-1 3 15,0-4 1-15,6 0 2 0,6-1 5 0,4-4 0 16,6 0 1-16,3-6 1 0,2-1 1 0,7-3-4 16,0-3 4-16,1 0-3 15,-2 4-5-15,-6 3 9 0,-3 4 0 0,-4 4 3 16,-9 3 13-16,-1 5-5 15,-8 3 2-15,-5 4 5 0,-4 4-12 0,-5 1 9 0,-2 3-4 0,-2 1-8 0,0 0-4 16,-2 5-14-16,-7 4-1 0,-2 8 3 0,-4 4 2 16,-5 7 9-16,-6 3 0 0,0 3-2 15,-4 1 4-15,-1 4-1 0,-5 3 3 16,5 2-1-16,-1 1 3 0,3-2-5 16,8-1 0-16,8-2 2 0,7-5-9 0,6-1 10 15,9-4 1-15,8-4 1 0,6-3 7 0,6-5-1 16,5-2 1-16,7-5 6 0,9-6-3 15,3-4 1-15,6 0-2 0,2-6-5 16,1 0-1-16,0-4-2 0,2 1 1 0,-6-2 0 0,1 1-1 0,-7-1-1 16,-3-2-2-16,-3 3 1 0,-10 0-4 0,-6 2 6 15,-10 0 3-15,-3 0 1 0,-6 1 10 0,-7 2-4 16,3 2-2-16,-6 1 2 0,-1 1-11 0,0 0 4 16,0 0 0-16,0 0-5 0,0-2 3 15,-2 2-9-15,1 0-4 0,-4 0-8 0,2 0-2 0,-5 2-1 16,-2 0-13-16,-4 4-20 0,-2 1-39 15,-4 1-73-15,-1 5-179 0,8-4-965 0,3-4-491 0</inkml:trace>
  <inkml:trace contextRef="#ctx0" brushRef="#br0" timeOffset="20743.8819">3766 7196 1890 0,'0'0'113'0,"0"0"12"15,0 0 7-15,0 0 8 0,-157 5 13 0,111 9-8 16,-5 7-21-16,-4 5-20 0,-5 5-19 0,-1 4-14 0,1 5-6 16,3 5-11-16,3 3-12 31,5 2-6-31,5 4-13 0,3 2-8 15,5-1-5-15,6-1-6 0,7-2-3 16,5-2 1-16,8-5-2 0,7-4 5 0,3-7-2 16,10-7-1-16,8-5 3 0,7-8 3 0,7-7 2 0,9-7 7 15,8-7 4-15,9-9-3 0,7-6 1 0,5-7-8 16,5-6-3-16,-1-3-3 0,-2-4-3 0,-2-6 0 0,-4-1-2 0,-3-6-4 16,-5-4-1-16,-2-7 1 0,-6-4 1 0,-1-5 4 0,-5-3 2 15,-1-1-1-15,-7 2 2 0,-6-1-4 0,-6 5 2 0,-6 1 2 16,-4 4-1-16,-8 6 1 15,-6 2 1-15,0 9 0 0,-10 6 2 0,-4 8 5 0,-2 6-3 0,-1 8 4 16,-4 8 1-16,2 5-4 0,-2 5 1 16,2 5-6-16,-2 9-7 0,-7 10 4 0,2 9-5 15,-2 10 1-15,-1 11 2 0,4 5-8 16,3 6 8 0,3 4 1-16,5 6-2 15,2 7 7-15,7 6-6 0,1 5-2 0,4 4 2 16,5 0 0-16,10-5 0 0,8-6 1 0,9-13 0 0,10-11 1 0,7-16-2 0,5-9 0 0,6-8 2 0,4-9-1 15,2-7 3-15,-1-7 0 16,2-2 0-16,-5-11-3 0,0-7 1 0,-6-4-2 0,-2-3 0 0,-6-2 2 16,-7-3 0-16,-4-2 0 0,-7-2 2 0,-6-2 0 15,-5-2 3 1,-7-2 2-16,-3 4 2 0,-3-3 0 0,-4 4-3 0,-2 1 0 16,-4 2-1-16,-2 4 0 0,-2 4 4 0,-1 5 0 15,-3 4 6-15,2 5 2 0,1 2-2 0,-2 2-2 16,4 5-7-16,-1 2-2 0,-2 4-7 15,-2 7-2-15,-2 5 1 0,-2 6-1 0,1 5 0 16,0 4 3-16,3 5-2 0,1 0 0 0,3 4 2 0,2 3-1 16,3 2 1-16,3 2-1 0,0-2 0 15,8-3 1-15,5-6-1 0,5-4 2 16,4-5-1-16,6-6-2 0,4-5-1 16,4-6 1-16,3-6 2 0,8-4 3 0,3-5 0 0,4-9-2 0,0-2 1 15,0-6 0-15,-2-3-2 0,-2-3 3 16,-4-5-2-16,1-3 1 0,-3-6-1 15,-1-5-2-15,1-5 2 0,0-6 0 0,-2-4 1 0,-2-3 3 16,1-3-2-16,-6-3 1 16,-4-1 0-16,-3-1 1 0,-2-2-1 0,-5 2 1 0,-4 0-1 15,-3 4-4-15,-5 7 3 0,-7 9-1 16,-2 7 2-16,0 8 4 0,-9 7-2 0,0 7-2 0,1 7 0 16,-2 5-4-16,1 7-1 15,-1 3-4-15,0 2-3 0,-4 8-5 0,1 10 4 16,-7 8 2-16,-1 7 1 0,1 9 6 0,0 6 0 0,0 5-1 15,5 6 1-15,-1 9-3 0,5 3 2 16,2 6-1-16,-1 4-1 0,8 1 4 0,0 3-3 0,4-3 0 16,10-5 1-16,8-7-3 0,9-7 1 0,9-15 0 15,7-6 0-15,6-10 1 16,5-8 1-16,2-6 1 0,2-8 0 16,0-5-3-16,0-5 2 15,0-4 3-15,-5-7 0 0,-1-5 6 16,-4-2-6-16,-4-5-5 0,-7-1 0 0,-7-2-4 0,-7-2 7 0,-6 0 2 0,-5-1 1 15,-7 1 5-15,-4 0-5 16,-5 2-1 0,-1 0-2-16,-4 2-1 0,-5 5 4 0,-2 2-1 0,-1 4 0 15,-2 4-2-15,-4 3 0 16,-1 2 0-16,-4 3-1 0,0 1 1 0,-2 7-1 0,-1 5-1 0,-2 5-2 16,2 4-5-16,-1 1 5 0,5 5 2 0,5 0 2 0,0 2 8 15,6 2-10-15,4 5 0 0,5-3 2 0,5 4-5 16,0 0 5-16,4-4 0 0,8-2 0 0,6-5-1 0,3-4-2 15,6-4 3-15,1-5 0 0,0-3 4 0,4-5-2 0,2-4-3 16,-3-1-1-16,1-4-6 0,-2-5 5 16,-2-3 3-16,-5-3 1 0,-2-3 5 0,-1 0-3 0,-2-4-3 15,-5-1 1-15,-2-2-8 16,-1-2 10-16,-1 0 1 16,-1 0 0-16,-5-3 4 0,1 1-6 0,-1 0 0 0,-1-3-2 0,-2 3 1 15,0-2 1-15,-1 4-1 0,1 2 2 0,0 3-3 16,0 2 1-16,0 5 2 0,-1 5-2 15,-2 3 3-15,2 2-4 16,1 5-5-16,0 0-10 0,-2 1-11 0,2 7 2 0,0 6 2 16,-1 5 11-16,1 4 12 0,0 2-3 0,4 3 0 0,6-1 1 15,0 1-7-15,3 1 8 0,2-1-2 0,2 0 0 0,3-2-7 16,-1-1-22-16,2-3-19 0,0-4-16 16,1-6-2-16,-1-5 4 0,1-5 3 0,-1-2 0 15,-2-7-5-15,2-6 4 0,-2 0 8 16,-1-4 11-16,-2 1 15 15,-2-2 2-15,-2 0 8 0,-4-1 5 0,-2 0 1 0,-1 1 10 16,-2-1 4-16,1 0 1 0,-2 2 7 0,-2 2 4 16,-2 2 13-16,2 4 13 0,-2 3 6 0,0 4 2 0,2 2-18 15,0 0-23-15,0 1-11 16,0 8-7-16,2 0 6 0,4 4 9 16,-3 4 4-16,4 1-3 0,3 0-2 15,2 1 4-15,3-2 2 0,4 0 1 0,7-3 3 0,5-3-3 0,7-3 4 0,3-2-1 16,3-5-1-16,3-1-1 0,-2 0-8 0,0-6 2 15,-2 0-2-15,-1-4 1 16,-6-3-1-16,-4-3 0 0,-6 0 1 0,0-3 2 16,-7 1 6-16,-6-2 3 0,-3 1 3 15,-2-1 0-15,-6 0-3 0,-2 1 2 0,0 1 3 16,-1 2 1-16,-6-1 12 0,2 2 0 0,-3 2 4 0,-2 3 1 0,2 2-6 16,2 4-4-16,-3 3-10 0,1 1-7 15,-1 3-6-15,-1 7-6 0,-1 3-1 16,1 6 2-16,-2 4-1 0,0 3 0 15,2 6 1-15,1 6 0 0,1 7-1 0,5 5 2 16,3 6 1-16,1 5 0 0,1 6 3 16,6 2-5-16,-3 5-1 0,3 3-1 0,0 3 0 0,-4 3 2 15,2 4 2-15,-3 1 0 0,-3-1 1 0,0 0-2 16,-3-5-1-16,-7-5 0 0,-1-3 3 0,-6-7 0 16,1-8 3-16,-2-5 1 0,-2-10-4 0,0-10 2 15,-1-7-1-15,3-10-1 0,-1-9 4 16,3-6-5-16,-3-3-3 0,1-12-4 0,-1-6-6 0,0-6 1 15,3-6 0-15,0-6-4 0,1-6-3 16,0-2-8-16,2-2-9 0,-3-3-1 0,3 1-2 16,-3-2 6-16,3 0 4 0,2-1 1 15,1 0-2-15,7-1 3 0,1 0 2 0,7 2 0 16,6 2 9-16,7 2-5 0,5 2 3 0,6 2 1 16,3 0 0-16,7 6 3 0,2 2 2 15,10 3 1-15,2 5 6 0,6 3-1 0,1 3 2 0,2 6 2 16,0 1-2-16,1 2 5 0,2 0 2 15,-4 4 0-15,-1 0-1 0,-4-3 0 0,3 2-2 16,-5-2 0-16,3-2 2 0,-4-2 0 0,-2-4 0 0,-1-2 2 16,-6 1-2-16,-5-3 3 0,-2 1 0 15,-8 0 2-15,-5 1 6 0,-4 1 0 0,-3-1 4 16,-6 0 3-16,-5 1 1 16,-1 2 9-16,-5-2 4 0,0 4 2 0,-5-1 0 15,-1 2-6-15,-2 1-6 0,-1 2-4 0,-4 1-4 0,1 0-1 16,-2 3-3-1,0 0-2-15,-4 2-1 0,4 2-3 0,-4 3-2 0,-1 1-4 16,-2 4 0-16,0 5-4 0,1 5 1 16,-2 4-1-16,1 5-1 0,3 3 2 0,-1 1 1 0,7 3 0 0,0 0 2 15,5 4-2-15,5-1-2 0,2 0-2 0,4 2 0 16,14-2-1-16,4 0-1 0,9-4-3 16,10-3-6-16,9-6-1 0,8-1-2 15,8-5-1-15,9-5 3 0,0-2-4 0,6-5-2 0,5-1 3 16,-3-2 2-16,-2-6 6 0,1-1 6 15,-5-2 3-15,0-4 3 0,-6 1 0 16,-4-3-1-16,-5-1 0 0,-7-2 1 16,-4-2 1-16,-10-4 0 0,-2 1 2 0,-9-1 3 0,-7-1 0 15,-4 2 4-15,-9 1 4 0,-9 2 2 0,-1 1 3 16,-10 0 0-16,-10 3-1 0,-2 2-5 16,-9 2-1-16,-2 6-5 15,-8 4-1-15,-6 3 0 0,-2 1-1 0,2 6-3 0,0 8-3 16,3 0-3-16,6 3 1 0,7 4-1 0,3 2 2 0,9 0 1 0,7 5-2 15,3-1-1-15,9 1 1 0,5 0-4 16,10-4 1-16,10-4-4 0,7-5-3 16,9-3-3-16,2-6-4 0,7-5-6 0,-1-2-1 0,1 0 1 15,-5-8 0-15,-1-6 7 0,-1-1 4 0,-2-4 4 16,-5-4 7-16,1-3 3 0,-5-3 2 0,-4-2 0 16,-5-3 1-16,-5-1-1 0,-4-7 2 15,1 1-1-15,-4-4 3 0,-2 0 2 16,-2-4 5-16,-2-1 8 0,-3 2 3 15,-1 0 4-15,-2 1 2 0,1 3 0 0,-1 2 5 0,-7 5 3 16,3 5 1-16,-2 5-1 0,-2 6-2 16,4 7-3-16,0 6-6 0,3 5-5 0,0 3-13 15,1 0-13-15,-3 10-4 16,3 7-6-16,-2 10 8 0,-1 6 7 0,1 9 0 0,3 2 3 16,2 6-4-16,6 2 0 0,2 4-2 0,-1 4 2 0,2 4-2 0,-4 0 2 15,-1 1-2-15,0 1-18 0,-1-4-28 16,2-1-47-16,3-7-57 0,1-8-90 15,1-14-436-15,-4-12-995 16</inkml:trace>
  <inkml:trace contextRef="#ctx0" brushRef="#br0" timeOffset="21632.5867">10634 7046 1469 0,'0'0'394'16,"0"0"2"-16,0 0-111 0,0 0-100 15,0 0-50-15,0 0-60 0,0 0-40 0,0 0-3 0,0 0 16 16,0 0 24-16,0 0 19 0,0 0-1 0,0 0-14 0,-21 144-19 16,15-103-14-16,1 0-8 0,-1 3-8 15,4 1-5-15,2 1-5 0,0 0-5 0,7-3-3 16,6 0-2-16,3-5-1 16,7-6-2-1,6-6 4 1,4-8 1-16,8-6-2 0,4-6 5 0,3-6-3 0,3-2 0 0,-1-8-2 15,-4-4-8-15,-4-4 0 0,-5-3-2 16,-6-6-1-16,-3 0 6 0,-6-4-1 0,-3-2-1 0,-5-2 2 16,-1-2-1-16,-3-2-1 0,-5 0 2 0,-1 1-1 0,-3 1 1 15,-2 2 3-15,1 6-4 0,-5 1 2 16,-1 4 3-16,-1 4-3 0,0 5 3 16,1 5 2-16,0 4-1 0,3 3 1 15,-1 3-5-15,0 0-5 0,1 9-1 16,-5 7-3-16,-2 7 3 0,2 4 5 15,-2 7-5-15,1 2 3 0,7 0-1 16,2 3-1-16,0-1 4 0,8-3-1 0,7 3-1 0,4-4 0 16,3-1 1-16,6-4-1 0,2-5 0 0,3-6 1 0,0-8-2 15,2-5 1-15,-4-5 0 0,0-3-1 0,0-10 5 0,-4-2-2 0,-3-4 0 0,-3-2 3 0,-3-3-8 0,-1-2 5 16,-3-1 0-16,-1-5-2 0,1-1 7 0,0-3-4 16,-2-1 0-16,3-1 0 0,-1-1-3 0,3 3 2 15,-2 0-2-15,4 4 1 0,-2 3-1 16,2 5 0-16,-1 3-1 0,1 6 0 15,0 3 1-15,0 4 1 0,1 3-1 16,-1 5 0-16,-1 0 0 0,2 6-1 0,-1 5 1 16,1 7 0-16,1 4 0 0,-4 6 3 15,3 2-2-15,-1 2 3 16,-4 3-3-16,0-1-1 0,-4 2 1 0,-1-1-2 16,0 3 3-16,0-2 1 0,0-2-1 15,-3-1-1-15,3-1 2 0,-2-6-2 0,-1-2 2 0,1-3 2 0,0-4-5 0,-3-5 1 16,2-3-3-16,-4-2-4 0,1-3 1 0,1-4-9 0,-5 0-6 15,1-2-18-15,2-7-39 0,-1-2-55 0,2-3-138 16,-3 2-762-16,2 4-691 16</inkml:trace>
  <inkml:trace contextRef="#ctx0" brushRef="#br0" timeOffset="22057.2132">12780 6875 1556 0,'0'0'514'0,"0"0"-78"0,0 0-146 0,0 0-53 0,0 0-31 16,0 0-34-16,0 0-44 0,0 0-38 0,0 0-39 15,0 0-29-15,0 0-12 0,0 0-7 16,0 0 1-16,15-7 8 16,-10 35 5-16,0 3 4 0,0 3 1 15,1 3-4-15,2 1-4 0,-1 1 1 0,-1 1-4 0,2 3-2 0,-3 1 5 0,5 2-8 16,-6 2 4-16,3 2 0 0,-5 3-5 15,1 0 4 1,-3 1-6-16,0-4-14 0,-3-2-15 0,-1-7-26 16,-4-5-26-16,0-8-33 0,0-6-53 0,0-6-76 15,1-7-240-15,-2-5-709 16,7-3-375-16</inkml:trace>
  <inkml:trace contextRef="#ctx0" brushRef="#br0" timeOffset="22892.7266">12659 7174 1946 0,'0'0'181'0,"0"0"-10"0,0 0-56 0,0 0-4 15,122-28 5-15,-83 25-22 0,7 3-23 0,2-1-15 16,6-1-15-16,4 1-12 16,3-3-5-16,0 0-3 0,3-3-5 0,-3 0 6 0,-4-4-6 15,0 0-1-15,-6-1-1 0,-1-6-6 0,-7 0 4 16,-3-2 2-16,-7-1 3 0,-4-2 3 0,-7-1 5 15,-3-1 0-15,-5-2 1 16,-3-2 5-16,-6 1-1 0,-3-4 6 0,-2 2 4 0,0-1-2 16,-6 3 3-16,-1 2-2 0,-3 4 0 15,0 1 6-15,0 3-5 0,-1 5-3 0,2 2-6 0,1 4-13 16,4 4-1-16,-4 2-6 0,6 1-10 0,-2 2 0 16,-1 7-9-16,-4 8 0 0,0 1 6 15,0 8 0-15,1 5 3 0,2 6 2 0,-3 6-1 16,8 3-2-16,-3 2 5 0,1 3-5 15,3-1 4-15,0 3-1 0,0 2 0 0,0 0 2 16,2 1-1-16,-2 1-2 0,4-2-1 16,-1-3 0-16,6-3-4 0,1-8 0 0,1-7-4 15,6-9-2-15,-5-7-1 0,4-8 1 0,0-6 2 16,3-4 3-16,1-5 0 0,0-6 2 0,1-2-3 16,0-1 1-16,-2-3 2 0,0-1-1 0,-4 0 2 15,4-3 0-15,-1 0 1 0,-2 0 0 16,2-1-2-16,1-1-1 0,3 0-2 15,1 1 1-15,0 1-1 16,-1 3 1-16,1 0 0 0,3 4-3 0,-3 2 1 16,-1 1-1-16,4 0-1 0,-3 4 1 0,0 4 0 15,3 1 0-15,0 2 1 0,1 0 1 16,3 0-1-16,1 3 2 0,1 1 2 0,4 2-1 0,-1 0 2 0,4-1 1 16,1-1-1-16,-2 0 4 0,2-1-3 0,-3 0 0 0,2-2 1 15,1 1-4-15,0-2 4 0,-1 1 0 16,-4-5 0-16,2-2 3 0,-3 0-1 0,0 1-1 0,-4-2 1 15,-5 0-1-15,-4 0 2 0,-2-2 2 16,-6 0 1-16,-4 1 3 0,-2 2 4 0,-4 0 1 16,-2 1 2-16,-2 0 6 0,1 3-5 15,-1 1-4-15,-4 1-5 0,-3 0-12 0,-7 3 1 16,-5 5 0-16,-3 5 0 16,-2 2 6-16,-3 2-2 0,0 3-1 0,3 0 4 0,-1 4-4 15,5-1 2-15,2 2 0 0,5-1-4 0,3-1 4 16,4-2-3-16,0 0 0 15,7-2 0-15,0-3-3 0,7-4 6 16,2-3 2-16,3-3 2 0,6-1 4 0,2-5-2 0,1 0 0 0,2-3 0 16,3-5-3-16,-3-2 3 0,-2-1 0 0,0-3 0 15,-1-2 4-15,-2-1-4 0,-3-4 1 0,0-1-1 0,-2-2 2 16,-3-3-1-16,-1 2-3 0,-2-2 1 0,-2-2-7 16,-3 1 2-16,2-4-1 0,-3 2-1 15,-2 2 0-15,-3-2-1 0,-2 5-3 16,-5 2-3-16,-5 0-1 15,-4 5-2-15,-4 2 0 0,-5 3-2 0,-4 5-4 16,-6 1-11-16,-3 7-15 0,-3 0-24 0,4 6-30 16,3 5-52-16,4 2-111 0,13 0-433 0,9-3-996 0</inkml:trace>
  <inkml:trace contextRef="#ctx0" brushRef="#br0" timeOffset="23739.6546">15366 7067 2609 0,'0'0'148'0,"0"0"-18"0,0 0-10 0,0 0 3 0,0 0-4 0,0 0-23 16,0 0-32-16,0 0-27 0,0 0-23 15,0 0-10-15,0 0-1 0,0 0 2 0,0 0 5 16,-9 35 0-16,10-10 0 0,0 2 1 0,1 0 0 16,6 1-2-16,-1-2 4 0,-1 1-6 0,6-3 1 15,4 3 1-15,1-5-5 0,0 0 8 0,3-3 0 16,1-4-3-16,4-3 3 16,-4-5-7-16,1-4-3 0,-1-3-1 15,-1-4-4-15,0-5-1 0,-1-3 1 0,-5-1-1 0,3-5-1 16,-5 0 5-16,-1-4 1 0,0 0 3 0,-1-2 3 15,-2-1-4-15,2 0-1 16,-3 0 1-16,-2 0-5 0,1 1 5 0,-3 2 0 0,2 3 1 0,-2 1 4 16,-2 4 4-16,0 1 4 0,-1 3 6 0,0 2 2 15,0 1 1-15,0 6-3 0,0 0-4 16,0 1-8-16,-1 0-9 0,-1 1-6 0,-4 4-1 16,3 6 1-16,-4 4 3 0,2 4 0 15,-2 2 2-15,-1 1-4 0,6 2 5 16,0 2-1-16,3 0-1 0,-1 1 7 0,8-1-8 0,2-2 2 15,3-2 0-15,1-3-8 0,3-3 9 0,4-3 1 16,0-6 2-16,4-3 3 0,0-4-7 16,2 1-1-16,-2-8-2 0,2-6 5 15,-4-2-2-15,-2-3 0 0,0-3 2 0,-2-2-6 0,-3-2 4 0,-1-4 1 16,2-2-1-16,-2-4 3 0,1-4-4 16,3-1 2-16,-4-5 1 15,3-2-8-15,-1-3 9 0,-2-3-1 0,0-3 1 16,-2-1 1-16,-3 0-3 0,-2 1 0 15,-2 1 1-15,-1 7 5 0,-3 2-2 0,-1 6-1 0,-2 4-1 0,1 6 1 16,-1 0 3-16,-2 4 3 0,-3 3 2 0,5 3 2 16,-2 3-1-16,-1 5 2 0,2 2 1 0,0 3-4 15,1 3-1-15,0 1-2 0,-2 2-3 16,3 1-4-16,0 0-4 16,0 0-7-16,-1 0-1 0,1 6 0 15,1 4 2-15,-2 6 6 0,1 5 3 0,0 3 0 0,0 4-1 0,1 4 2 16,2 4 0-16,-1 6 1 0,0 2-1 0,0 7-2 15,2 7 1-15,-4 4-2 0,1 9 5 0,0 4 1 16,-1 2 1-16,0-1 4 0,1-3-4 16,-1-3-2-16,4-8 1 0,6-6-3 0,5-6 3 0,2-6 2 15,0-5-2-15,4-7 1 0,0-5-1 0,3-7-1 16,-3-6 2-16,2-5-1 0,0-5 3 16,6-3-3-16,-2-5-1 0,-2-6-5 15,4-3-1-15,-1-3-3 16,-3-2-7-16,4-4-6 0,-3 0-18 0,-2-3-15 0,-3-3-25 0,1-1-35 0,-2 0-60 15,-2-3-153-15,-6 8-715 0,-4 11-695 0</inkml:trace>
  <inkml:trace contextRef="#ctx0" brushRef="#br0" timeOffset="24073.915">16323 6795 2386 0,'0'0'256'0,"0"0"-10"0,0 0-67 0,0 0-16 0,0 0-31 0,0 0-37 16,0 0-34-16,0 0-25 0,0 0-14 16,0 0-6-16,123-95-4 0,-70 91 6 0,8 1 0 15,1 1-1-15,4 1 4 0,-1 0-8 0,-3 0 1 16,1 1 0-16,-5-3-4 0,-4 2 8 0,-6 0-2 16,-1-1-1-1,-8-1 4-15,-4 1-10 0,-6 1 1 16,-7-1-1-16,-4 1 0 0,-7 0 5 0,-6 1 2 15,-2 0 2-15,-3 0 1 0,0 0-2 16,0 0-3-16,-1 0-4 0,-4 0-3 16,2 0-7-16,-7 1-3 15,-1 3-1 1,-5 2-11-16,1 1-1 0,-3-1-17 0,-1 2-24 0,1 3-30 16,2-1-66-16,-3 4-149 0,7-6-864 15,2-2-586-15</inkml:trace>
  <inkml:trace contextRef="#ctx0" brushRef="#br0" timeOffset="27045.3009">18611 7035 1810 0,'0'0'273'0,"0"0"24"0,0 0-71 0,0 0-12 0,0 0-40 0,0 0-36 16,0 0-25-16,-94-125-24 0,80 113-11 0,-1 2-13 16,-1 3-12-16,-4 1-11 0,-1 3-18 0,-2 3-9 15,-5 1-5-15,-5 8-3 0,-1 2 0 16,-4 5 1-16,-1 2-1 0,-1 0 4 0,3 2-3 16,1-1-1-16,5 3 0 0,5-3-4 0,3 0 3 0,9 0-2 15,3-1 1-15,4-1-3 0,4-1 0 0,3-1-1 31,0-1-1-31,8-3 3 0,7-1-3 16,5-6 2-16,8-2 2 0,7-1 0 0,12-11 6 0,6-4-1 16,6-7 0-16,2-4-2 0,0-6-3 15,-4-3-1-15,-2-3 0 0,-3-6-2 0,-4-7 0 0,-1-5 1 16,0-5-1-16,-2-4-1 16,-3-2 2-16,0-1-2 0,-4 1-1 0,-2 4 3 15,-5 2-3-15,-3 4 0 0,-8 6 2 0,-4 8-4 0,-6 5 5 0,-6 9 1 0,-4 8 2 16,0 6 4-16,-3 5-5 0,-3 4-4 0,-4 5-5 15,-4 1-7-15,-5 11 5 0,-4 8 3 16,-9 6 4-16,-2 8 4 0,-1 8-2 0,1 6 1 0,3 7 1 16,3 5-1-16,7 7-2 0,5 4-2 15,8 5 2-15,4 2-4 0,5 0 3 16,15-3 0-16,7-6-2 0,8-6 3 0,10-8-1 16,9-6-1-16,6-9 1 0,7-8-4 0,1-8 3 15,7-8 0-15,-5-9-2 0,0-7 4 0,-5-1-2 16,-2-12 0-16,-6-7 3 0,-2-1-4 0,-4-8 0 15,-4-2 2-15,-6-1 0 0,-2-3 3 16,-5 1 2-16,-5 0-3 0,-3-2 2 0,-6 0 3 0,-2-2-4 16,-5 1 1-1,-3 2-1-15,-6 2 0 0,0 5 4 0,-1 3-1 16,-8 3 5-16,0 4 0 0,-1 3 0 16,0 2 2-16,-1 4-5 0,0 3-1 0,-2 4-3 0,-3 2-2 0,1 1-1 15,-2 10-3-15,-2 5 2 0,-3 6-1 0,1 3-1 16,2 5 3-16,-1 2 1 0,9 4 0 15,0 3 1-15,3 2-2 0,6 1 1 0,2 1-2 16,1-3-2-16,6 2 0 0,8-3-3 0,4-3 1 0,7-4 1 16,4-5 0-16,4-6 3 0,7-5 2 15,0-8-4-15,7-6 4 16,3-2 0-16,3-7-1 0,1-7 2 0,-2-5-3 0,2-3 0 0,-2-6 0 16,1-3-2-16,-3-5 1 0,-1-7 2 15,1-2 0-15,0-8 0 0,3-5 0 16,0-6-2-16,1-4 1 0,-1-4 2 0,-1-1-4 0,-3-2 3 0,-4 1 0 15,-5 0-2-15,-6 2 3 0,-6 5-2 16,-8 3-1-16,-2 4 3 16,-9 8-2-16,-6 6 1 0,-4 8 0 0,0 8-2 0,-3 6 3 15,-6 8-1-15,0 5-4 0,-2 6 1 0,0 5-6 16,-7 3-3-16,-2 12 1 0,-3 8 1 16,-6 6 3-16,-2 10 6 0,0 7 0 0,-1 5 1 0,1 7 2 15,2 3-5-15,0 5 1 0,6 4 1 16,3 5-3-16,1 6 4 0,7-1-1 0,3 2 0 15,9-4-1-15,6-7 0 0,11-8 0 16,11-9-2-16,7-9 3 16,10-8-6-16,1-8 3 0,7-7-1 0,2-7 0 15,-3-7 4-15,3-5-2 0,0-3 1 0,-5-6 1 0,-6-6-3 16,-1 0 3-16,-4-6-1 0,-2-3 0 16,-5 0 3-16,-3-3 0 0,-6-1 0 15,-3-4 0-15,-1 0 0 0,-8 0 1 0,0-2 1 0,-3 1-2 16,-7 3-1-16,-1 2 2 0,0 3-2 0,-5 2 0 0,-4 3 4 0,-1 3-2 15,-2 4 2-15,-3 1 0 16,0 6-6-16,-3 3 1 0,-5 0-1 0,-2 9-2 0,-2 5 3 16,0 2 1-16,-1 5-1 0,2 2 2 15,3 2-2-15,9 3 0 0,-2 1-1 0,8 1-1 16,4 2 0-16,3-2 1 0,1-3 0 16,5-2 1-16,9-1 2 0,-2-2-3 15,8-3 0-15,1-2 3 0,6-1-6 16,-1-5 4-16,3-2-1 0,1-4-1 0,-1-4 3 15,-3-1-3-15,-2 1 2 0,-2-8 0 0,0-2-1 0,-4-1 2 0,1-2 0 16,-7 0 1-16,0-1 3 0,-2 0-1 16,-2-2 1-16,1-1-2 0,-6-2 1 0,1 2-1 15,-2-3 0-15,-1 0-1 0,-1 1 0 0,0-1 1 0,0-1-1 16,-1 2 2-16,1 2 2 0,-2 0 0 16,-1 5 2-16,2 1 0 0,0 2-4 15,0 1 1-15,0 2-1 0,0 3-4 0,-1-1 2 0,2 3 0 16,0-1-2-16,0 1 1 0,0 0-1 0,0 0-1 15,0 0-1-15,0 0-1 0,0 0-2 16,0 0 2-16,0 0-1 16,0 0 1-16,0 0 6 0,0 0-3 15,0 0 0-15,0 0 3 0,0 0-7 0,0 0 5 0,0 0-1 16,0 0 0-16,0 0 7 0,0 0-5 0,0 0 0 0,0 0 1 16,0 0-5-16,0 0 3 0,0 0-1 15,0 0 1-15,0 0-2 0,0 0 2 0,0 0 0 16,0 0-2-16,0 0 4 0,0 0-3 0,0 0 1 0,0 0-2 15,0 0-3-15,0 0 3 0,0 0 0 16,0 0-1-16,0 0 6 16,0 0-4-16,0 0 0 0,0 0 3 0,0 0-4 15,0 0 1-15,0 0 0 0,0 0 0 0,2 0 3 16,-2 0-2-16,0 0-2 0,0 0 1 0,0 0-1 16,0 0-2-16,0 2 2 0,0 2 1 0,1 3-6 15,-1 1 6-15,1 3 0 16,-1 0 0-16,1 4 6 15,-1 2-5-15,0 2 0 0,2 2-1 0,1 0-8 16,0 0 8-16,-1 0 0 0,6 0-2 0,-1 0 10 0,3 2-8 0,3-1 0 16,2 1 2-16,4-1-5 0,7-2 2 0,3-3 1 15,6-3-3-15,4-4 0 0,2-4-4 0,1-1 0 0,0-5-3 0,-2 0 0 16,0-2-2-16,-1-6 0 0,-5-2 1 0,0-5-7 16,-4-1 13-16,-4-1-1 15,-4-5 3-15,1-1 10 0,-4 1-7 16,-2-3 0-16,-2 3 1 0,-3-4-5 0,-6-1 4 0,2 1 0 15,-6-2 1-15,2 3 3 0,-4 1-4 0,-3 2 0 16,2 5 0-16,-2 2 1 16,-4 4 1-16,4 2 0 0,-2 4 0 0,2 3-5 0,1 1 2 0,0 1-2 15,-3 0-4-15,2 5 4 0,-3 1-2 0,2 6 1 16,0 3 1-16,0 4-5 0,6 1 6 16,-2 4 0-16,6 0 0 0,5 1 6 0,7-1-5 15,3-1 1-15,3-2 0 0,7-2-2 16,3-5 1-16,0-1-2 0,1-1 1 15,0-3-4 1,-2-5 2-16,-2 0 1 0,-3-4-1 0,-3 0 9 0,-4-8-4 0,-4-1 2 0,-1-5 2 0,-5-2-6 16,-1-5 1-16,0-1 0 0,-5-3-2 0,2-2 8 15,-1 1-3-15,-2-3-1 0,0 2 2 16,0 0-4-16,-2 2 5 0,-1 0 3 0,-2 4 3 16,1 3 0-16,0 2 6 0,0 6-2 0,0 2-1 0,0 3 2 15,0 3-7-15,0 2-4 16,0 0-7-16,0 1-11 0,-1 9 2 15,1 2 1-15,0 11 6 0,0 7 9 0,2 8-5 0,5 6 2 0,5 5-1 16,5 5-4-16,-1 4 3 0,8 4 0 0,-2 5-1 16,1 3 2-16,-2 5 0 0,-1 5 0 15,0 5 2-15,-7 4-2 0,1 1 0 0,-8 0 1 16,-2 1 0-16,-3-5 2 16,-5 0 0-16,-2-3-2 0,-10-4-2 0,-2-2-1 15,-4-6 1-15,-4-7 0 0,-3-4 2 0,-5-9-1 0,0-8-3 16,-1-9-3-16,-2-9-3 0,6-9 4 0,1-8 0 15,0-8 4-15,8-3 3 0,0-13-2 16,1-5 0-16,1-8 0 0,1-6 0 0,0-8 3 16,2-4-2-16,2-5-2 0,1-2 0 0,2 0-7 0,5-3 5 15,2-1 4-15,4 2-4 16,2-1 4-16,11 2-6 0,5 0-5 0,5 2-2 16,8-1 0-16,8 4 2 0,4-3 1 0,7 1 3 15,4 0-2-15,-1 2 1 0,6-1 1 0,-2 1 0 16,2 2 3-16,1 0-1 0,-4 1 0 15,3 1 1-15,-6-1-1 0,4 3 3 16,-9 0 1-16,1 3-2 0,-6 1 1 0,-4 6 1 0,-6 2 0 16,-9 3 2-16,-4 4 5 0,-6 8 1 0,-5 4 4 15,-1 3 0-15,-5 6-2 0,-2 1 0 16,0 2-5-16,0 1-9 0,-2 1-2 0,-6 7-3 0,-3 7-1 16,0 4 4-16,-6 5 3 0,2 4-2 15,-2 0 3-15,-1 3 1 0,7-2-1 0,1 4 2 16,7 0-1-16,3 1 0 0,0 1 2 0,7-2-2 15,5 1 0-15,2-3 2 0,6-4 2 16,2-1-2-16,3-7 1 0,-1-2-3 16,4-5 1-16,0-3 0 0,-2-4 0 0,3-4 0 0,1-1-5 15,-1-3 3-15,0-6-1 0,-4-2 1 0,4-1 1 16,-2-4-1-16,-3-1-2 0,3-2 0 16,-4 0-3-16,-2-5 2 0,-3 2 1 0,-4-3 3 15,2 0-4-15,-4 0 2 0,-3 0 0 0,0 0-1 0,-4 1 4 16,0 2-2-16,-2 3-1 15,-2 1 2-15,-1 2-3 0,0 3 2 16,-1 1 1-16,1 3 0 0,0 5-2 0,0 0-4 0,0 4-16 0,-1 0-13 16,-2 6-3-16,-2 4 4 0,0 3 13 15,-1 2 11-15,2 2 5 0,-2 2 1 16,6 2-1-16,1-1 2 0,8 3-1 0,1-2 3 16,8-1 0-16,1 1 3 0,4-1-1 0,5-2-2 15,3-3 0-15,3-2-2 0,0-4 3 16,1-3-2-16,-1-1 0 0,4-5-2 0,-1 0-3 0,-1-2 3 15,4-7 1-15,1-2 1 0,-1-4 2 0,0-3 0 16,1 2 0-16,0-6 0 0,0-1 0 16,-3 0 2-16,1-6 1 0,-4 0-2 0,-5-1 2 15,1-4-1-15,-3 0 0 0,-6-1 1 0,-1 0 0 16,-4 0 3-16,-4 5 2 16,-4 1 6-16,-2 4 3 0,-5 2 0 0,-3 4 4 0,0 5-3 15,-7 2-1-15,-2 5-6 0,-7 4-7 0,-3 3-2 16,-5 1-4-16,-6 8 2 0,-5 4 2 0,3 4 0 0,-2 6 1 15,1 5-3-15,5 6 0 0,3 6 0 16,0 3-1-16,6 7 1 0,7 4 2 0,4-1 0 16,5 5 1-16,5-1 0 15,2 2-1-15,8 1-2 0,5 3-1 0,2-2 2 0,1 2 0 0,2 0 0 16,-2 0 3-16,-1 0-5 16,1-5 2-16,-6-2 0 0,0-2 0 0,-5-3 0 0,-2-3-1 15,-4-3 1-15,-2-6-1 0,-3-3 2 0,-6-4 1 16,0-7 0-16,-5-4 2 0,-1-7-5 15,-1-4-2-15,-3-3-2 16,-4-5-1-16,-2-2 0 0,-4-4-6 0,-1-5-9 0,-2-5-10 16,-2-4-14-16,-3-4-21 0,-2-1-48 0,3-3-105 0,7 6-405 15,10 5-917-15</inkml:trace>
  <inkml:trace contextRef="#ctx0" brushRef="#br0" timeOffset="28214.6451">25437 7704 970 0,'0'0'504'0,"0"0"-240"0,0 0 1 0,0 0-16 0,0 0-4 0,0 0-19 16,0 0-34-16,0 0-24 0,0 0-22 0,0 0-26 15,0 0-23-15,0 0-28 0,0 0-23 0,-97 7-15 16,107-14-14-16,0-2-9 0,9-3-3 15,5-6-8-15,7-3 6 0,6-6 1 0,8-1 0 16,4-5 4-16,7-1-5 0,0-5-1 16,5-2 0-16,0-4-1 31,-2-4 5-31,2-2 1 0,-7-4 3 0,0-2 0 0,-3-2-4 0,-6-2 0 16,-2-1-1-16,-4-1 8 0,-4-1-3 15,-4 3-3-15,-6 2 0 16,-4 3-8-16,-7 5 7 0,-2 9 1 0,-4 3-2 15,-5 7 7-15,-3 9 0 0,0 5 3 0,0 4 4 0,-3 6-6 0,-2 6-5 16,-2 2-11-16,-1 6-2 0,-6 7-1 0,-7 11 1 0,-4 7 6 0,-1 8-1 0,-4 7 1 0,5 7 0 16,4 5-2-16,3 7 2 0,7 1-2 15,6 2 1-15,6 1 1 0,5-4 2 0,12-5 7 16,7-5-9-16,9-5-2 0,7-8 0 16,3-6-9-16,5-7 10 0,3-7 0 0,2-7-2 0,-2-5-1 0,-1-4-7 15,-2-6-3-15,-2-6 0 16,-5-8-1-16,-4-3 6 0,-3-9 3 0,-4-3 5 15,-5-6 1-15,-1-5-2 0,-4-3 0 0,-4-5 0 0,2-3 0 16,-5-3 1-16,1 0-1 0,-4-4 1 16,-3-1-6-16,-1 1 6 0,-5 0 1 15,0 3 0-15,-4 3 8 0,2 6-5 0,-1 7-1 16,-3 7-2-16,-4 7-4 0,4 8 4 16,-1 5 5-16,2 6-1 0,1 6-3 15,1 0-11-15,-1 3-4 0,1 10 0 0,0 8 2 0,-2 8 9 16,2 5 2-16,2 7-2 0,2 5-3 0,4 1 4 0,5 4 1 15,4 2 1-15,-1 0 6 0,5 1-7 16,-4-1 0-16,4-2-1 0,0-1-4 0,-3-3 3 16,3-4-5-16,0-2-7 0,1-8-5 15,2-5-14-15,-1-10-2 0,3-6 4 16,-3-9 5-16,5-3 12 0,-3-4 5 0,4-7 4 16,-3-5-2-16,-1-3 3 0,2-3-1 15,-1-1 1-15,-2-3 4 0,3 0-1 0,-3-1 1 0,2 1-1 16,0-2-3-16,-1 2 4 0,0 1 0 0,-3 1-3 15,2 4 5-15,-5 1-5 0,1 6-1 0,0 1 4 0,-3 4-1 16,-3 4 2-16,0 3 0 0,1 1-2 16,-3 3 1-16,1 6-1 0,6 5-1 0,-2 2 1 15,1 5 3-15,6 0-1 0,1 3 1 16,5-1 0-16,6 3-1 0,6-3 5 0,9 0 1 16,2-1 3-16,7-2 0 0,4-2-2 15,3-4 0-15,-1-1-3 0,0-3-3 0,-1-6 4 0,-8-2-1 16,0-2 4-16,-5-1 4 15,-4-7-3-15,-6-5 2 0,-3 0 1 16,-5-6 0-16,-3 0 1 0,-4-2 4 0,-5-3 2 0,-2 1 3 16,-4-2 3-16,-4 1 2 0,-5 1-1 0,1 0 1 0,-6 5-3 15,-1 1-2-15,-7 2-3 0,-1 1-11 16,-5 3 2-16,-4 2-4 0,-6 4-3 16,-5 3 3-16,-7 2-6 0,-5 9 1 15,-5 6-2-15,0 1 0 0,3 5 2 0,6 1-2 16,2 2 3-16,11 2-2 0,3 0-2 0,9 4 2 0,2 0-2 0,9 2 4 15,3-1-4-15,12 0 1 16,7-1 0-16,5-2-3 0,8-1 2 16,7-2 1-16,7-3-1 0,0-3-3 15,2-4-5-15,-4-2-8 0,0-4-10 0,-7-3-6 0,-1-2-4 0,-6-4-4 0,-4 0-2 16,-7-6-12-16,-1-5-13 16,-3-3-25-16,-6-1-43 0,-4-5-68 0,-5 0-194 0,0 2-711 15,-1 6-537-15</inkml:trace>
  <inkml:trace contextRef="#ctx0" brushRef="#br0" timeOffset="28585.5364">26064 6823 727 0,'0'0'518'0,"0"0"-204"0,0 0 26 0,0 0-17 16,0 0-26-16,0 0-63 16,0 0-62-16,0 0-43 0,0 0-23 0,0 0-25 0,0 0-15 15,0 0-16-15,0 0-10 0,0 0-5 0,-71-31-4 0,71 31-2 16,0 0-1-16,0 0-2 15,0 0-5-15,0 0-3 0,3 0-6 0,0 0-1 16,4 0-2-16,7 1-3 0,7-1 1 0,11 0-2 16,7 0 0-16,10 0-2 15,12 2-2-15,10-2 3 0,5 1-2 16,5-1 3-16,4 0 0 0,-5 1-2 16,0 0-5-16,-5 5-15 0,-3-1-33 0,-8 1-57 15,-6 2-146-15,-17-2-931 0,-16-4-573 0</inkml:trace>
  <inkml:trace contextRef="#ctx0" brushRef="#br0" timeOffset="31631.8709">3071 9005 953 0,'0'0'437'0,"0"0"-35"0,0 0-106 15,0 0-42-15,0 0-44 0,0 0-34 0,0 0-26 16,0 0-20-16,0 0-23 0,0 0-39 0,0 0-30 15,0 0-28-15,0-63-13 0,0 72 3 0,0 8 6 16,0 5 10-16,2 10 5 0,1 8 7 16,1 5 3-16,-1 5 1 0,0 10 0 15,2 5-3-15,-3 8-3 0,3 5-4 0,-1 7-5 16,-2 5-3-16,4-1-2 0,-3-1-3 0,1-3 2 16,0-3-2-16,-1-6-2 0,1-5-1 0,-1-5-1 0,0-6-1 15,0-9 1-15,1-7 1 0,-2-9 0 16,1-9 2-16,2-7-3 0,-2-7 0 15,-1-5 0-15,0-5 5 0,-1 0 7 0,-1-2 14 16,2-2 1-16,-1-6-10 0,0-6-1 0,1-6-16 16,-2-5 0-16,0-6 3 0,-1-4-7 0,-4-6 3 15,-4 0-5-15,-6-7 1 0,0 0 3 0,-4-5-5 16,-3-3 6-16,-4-5-2 16,4-1-2-16,-3-6 4 15,1-6-4-15,1 0 1 16,1-5 0-16,4 3 1 0,2 3-2 15,4 0 1-15,6 6-3 0,2 4-2 0,4 6 5 0,3 2-9 0,9 6 5 0,4 4-4 16,6 3-3-16,5 6 2 0,8 4-6 0,5 5-4 0,3 6 4 0,1 3-3 16,1 6 4-16,0 4 5 0,0 8-7 0,-3 0 4 15,2 13-1-15,-4 5 2 0,-2 5 3 0,-3 8 0 16,-5 4-1-16,-5 5 0 0,-6 6 3 16,-7 4 2-16,-6 2 4 0,-6 3 1 15,-7 2-3-15,-8 0 1 0,-9 2-1 0,-2-5 0 16,-4-4 4-16,-4-5 0 0,-1-4 1 15,4-8 0-15,-1-4-2 0,2-6 1 0,1-3 4 0,3-5 4 0,4-3 2 16,3-3 0-16,2-4 2 16,3-4-1-16,4-1 5 0,2-3 2 0,2-6-1 15,3-2-7-15,2-3-7 0,1-2-7 16,4-4-6-16,6-2-5 16,10-5 2-16,4 0 0 0,8-2-1 0,4 0 6 0,8 0-7 0,6 2 7 15,2 0-1-15,5 3 1 0,3 1 7 0,0 1-11 0,1 4 6 16,0 3-2-16,-2 2-7 0,-2 5 5 15,-2 4 0-15,-2 4 1 0,-2 0 3 16,-1 5-1-16,-3 6-2 0,1 3-3 0,-6 4 5 0,0 4 3 16,-4 2-1-16,-6 2 0 0,-3 2-2 0,-7 2-4 15,-1 1 3-15,-5 3 3 0,-6 0 2 0,-6 4-1 16,-4-1-2-16,-2 0 2 0,-10 2-5 0,-5-1 6 16,-4-2 0-16,0-2-2 0,-4-7 4 0,0-6-4 15,3-6 4 1,1-7 2-16,-2-3 0 0,2-5 3 0,-2 0 0 0,1 0 0 15,2-4 0-15,4-3-5 0,-2-3 2 16,6-5-3-16,2-2 3 0,2-1 1 0,8-3-7 0,0-5-1 0,8-2-7 16,9-4 2-16,6-1 1 0,4 0 4 15,7-2 3-15,1 0 0 0,2 1-2 0,0 2-2 16,2 1 0-16,-2 3 3 16,1 2 2-16,-3 4-1 0,-3 2 2 0,-1 2-5 0,-5 6 3 0,-3-1 7 15,-8 5-1-15,-5 4 1 0,-3 1-3 16,-1 3-6-16,-3 0 0 0,-3 5 0 15,1 4 2-15,-1 5 4 0,0 1 1 16,0 4-5-16,-4 4 1 0,-1 0-2 0,-1 4-2 0,-1 0 3 16,-2 0 0-16,1 1 1 0,2 2 2 15,0-1-1-15,4 0-3 0,0-1 2 0,2-1-2 16,0-3 5-16,4-4-2 0,6 0-2 0,-3-2-1 0,3-6 0 0,4-2 7 16,1-4 6-16,4-6 1 0,4 0 0 15,0-9-5-15,4-3-4 16,-1-4-3-16,3-2-4 0,-2-3 5 0,-1 0 0 0,-2-4 2 15,0 0-1-15,-1-4-4 0,0-2-4 0,-1-2 2 16,1-1 4-16,-1-1 0 16,2 0 0-16,-3 1 2 0,1 0-4 0,-2 2 1 15,-2 0 2-15,-2 1 0 0,-6 4 2 0,-1 1-1 16,-2 1-5-16,-3 2 1 0,-1 1 3 0,-1 3 0 16,-2 2 1-16,0 0 3 0,-4 5-6 0,-1 2 3 0,-2 5 0 15,2 0-2-15,0 2 2 0,-2 3-3 16,0 1-1-16,-3 8 1 0,-3 5-4 0,1 3 3 15,-2 4 0-15,2 4 1 0,-2 5 2 16,5 1 0-16,2 5-3 0,1 3 0 0,1 4-1 0,2 4 3 16,3 2 1-16,2 2 3 0,-1 5 4 15,4 1-5-15,2 1 0 0,-2 3-2 0,2 0-3 16,-1 2 7-16,-2-4 0 0,-1 2 1 16,-1-3-1-16,-2 1-5 0,2-2 1 0,-2-3-2 15,-4 0 2-15,-2-5 0 0,-1-3 0 0,-2-3 0 16,0-7-4-16,-1-2 0 0,1-5-5 0,2-4-18 15,1-5-10-15,-2-3-32 0,5-6-47 0,0-3-62 16,2-7-161-16,1-1-453 0,0 0-858 16</inkml:trace>
  <inkml:trace contextRef="#ctx0" brushRef="#br0" timeOffset="32368.1503">5077 9494 2030 0,'0'0'121'0,"0"0"14"0,0 0-22 0,0 0 1 0,124-88 7 0,-90 72-6 0,3 4-11 15,3-1-14-15,5 1-16 0,1 2-24 16,4 2-12-16,1 2-9 16,0 1-10-16,0 1-1 0,-1 2-6 31,-7 1-6-31,-4-1-1 0,-5 4-4 0,-7-2 1 0,-7 0 1 15,-5 0-2-15,-5 1 2 0,-5 1-5 0,-3 2-3 16,-2-2 2-16,0 5 8 16,-5 3 10-16,-8 2 10 15,-2 1 7-15,-5 2-2 0,-2 1 1 16,-5 2-1-16,-1 0-2 0,-1-1 1 16,2 2-5-16,2-2-6 15,4 0-5-15,7 0-9 0,2 0 2 0,3-1-1 0,7 0 0 0,2 0 5 0,2-1-6 0,7-2 1 0,2 1 0 0,8-3 1 16,1 0 5-16,7-2 1 0,2-1 0 0,6-7-4 0,-2 1-1 0,3-2-2 15,1-3-3-15,1-4 3 0,-2-1-5 0,-1-2-6 0,-3 0 0 0,-2-2-5 16,-1 1 2-16,-7-4 5 0,0 0 2 0,-4-2 4 0,-4 1-2 16,0-3 0-16,-4 1-1 0,-2-2 0 15,-3 1 5-15,-2 0-1 0,-1 4 3 0,-2-1-2 16,0 5-3-16,0 1 1 0,-3 4-1 16,1 2 4-16,0 4-5 0,-3 0-2 0,0 4-2 15,-2 8-3-15,1 3 2 0,-3 6 6 16,1 4 0-16,1 3 5 0,4 2-5 15,3 0-4-15,0 2 0 0,4 0-1 0,10 0 4 0,4 2 1 16,7-2 2-16,7-5-1 0,4-1-3 0,9-6 1 0,0-5-3 0,3-5-1 16,1-7 2-16,-1-3-1 0,-4 1 1 15,0-10 0-15,-4-5 0 0,-2-3 3 0,-5-4 0 16,2-3 4 0,-11-4 1-16,0-4 0 0,-6-2 0 15,-1-3 1-15,-5-3 0 0,-4-1 3 0,-4-3 6 0,2-3 6 0,-4-2-1 16,0 0-3-16,-3 3-1 0,1-1 2 15,0 5-1-15,-2 2 5 0,-6 4 3 0,4 8-2 16,-3 3 3-16,-2 6 1 0,4 6-5 0,-1 5-5 16,5 4-5-16,-1 4-7 0,1 0-8 0,-3 7-8 15,1 6 4-15,-1 9 4 0,-2 4 3 0,3 7 9 0,3 5-10 16,0 4-2-16,0 2 0 0,3 4-7 0,7 0 9 16,-3 1 0-16,-1 3 0 0,1 2 2 15,0 1-4-15,-2 0 0 0,1 1-4 16,-2-2-10-16,1-2-18 0,-2-8-27 0,0-5-28 0,2-8-40 15,-2-5-45-15,-1-4-105 0,-1-11-356 16,1-4-865-16</inkml:trace>
  <inkml:trace contextRef="#ctx0" brushRef="#br0" timeOffset="32722.6399">6722 9388 2292 0,'0'0'262'0,"0"0"-67"0,0 0-61 0,0 0-36 0,0 0-1 0,0 0 1 0,0 0-8 16,149-66-15-16,-108 59-16 0,5 2-10 0,8 0-14 15,1 0-4-15,4 0-1 16,1 0 3-16,-3 2 1 0,1-2 0 0,-6-1-2 0,-5 1-7 0,-4 1-1 16,-9 1-3-16,-4 0-3 0,-3 2 3 15,-9-1-7-15,-6 0-3 0,-3 1 0 16,-6 1-2-16,-3 0 10 0,0 0 7 0,0 0-2 0,0 0 1 15,0 0-11-15,0 0-6 0,0 0-5 16,-1 0-1-16,1 0 0 16,-1 0 0-16,1 0 1 15,0 0-5-15,-1 0-1 0,1 0-2 16,-1 0-9-16,-3 0-14 0,3 1-24 16,0 3-35-16,0 0-45 0,-1 0-71 15,1-1-276 1,1 1-1117-16</inkml:trace>
  <inkml:trace contextRef="#ctx0" brushRef="#br0" timeOffset="34994.6142">9226 8974 314 0,'0'0'589'0,"0"0"-72"0,0 0-141 0,0 0-85 0,-138-89-40 0,113 73-48 16,2 0-42-16,-1 1-29 0,-3 2-27 0,0 1-21 16,-1 3-12-16,-2 5-12 0,-2 3-10 15,-4 1-6-15,-2 7-7 0,-5 6-3 0,1 6-4 16,-7 6-3-16,3 4 1 31,-5 6-2-31,2 7-2 0,-2 3-4 0,3 4-3 16,0 4-8-16,5 0-2 0,3 2-2 0,8-1 0 0,4-1 3 0,8-1-5 15,8-3-1-15,9-5-4 0,3 0 1 16,12-4 4-16,8-4 0 0,10-4 5 0,9-3 3 0,11-7 4 0,11-7 4 16,12-4-2-16,9-9-2 0,9-2-1 15,2-6-7-15,3-8-3 0,-3-4-4 16,-1 0-4-16,-7-4 2 0,-4-1 1 16,-4-3 1-16,-10-1-1 0,-2 3 0 0,-9-2-4 0,-8-1 0 0,-11 2 2 0,-7 0 3 15,-5-1 2-15,-10 0 4 0,-7-2-3 0,-1 2 0 16,-8-2-2-16,1 3-3 0,-9 2 5 0,-1 1-3 0,-7 5 0 15,3 1 1-15,-6 2-4 0,-5 2 1 0,-1 2 2 16,-6 3 0-16,-5 4 0 0,-2 3 1 16,-2 0-3-16,-3 6-1 15,-2 2 3-15,0 7 0 0,-2 3 3 0,3 5 3 0,-1 2-5 16,6 4-1-16,0 2-2 0,8 2-1 16,8 2 3-16,6 2-4 0,7-2 2 0,9-1 1 15,2-1-5-15,11 0 6 0,6-5 0 0,9-2 0 16,5-5 4-16,8-3-4 0,4-7 0 0,5-5 0 0,5-5 0 15,2-1 5-15,3-5 0 16,2-6 0-16,-1-2 0 0,-6-2-1 16,1-4-2-16,-6-2-1 0,-2-1 3 0,-3-2-2 15,-2-2 5-15,-3-2 1 0,-1 2-7 0,-3 0 4 0,-3 3-4 0,-4 2 1 16,-1 3 4-16,-3 3-4 0,2 3-2 0,-5 2 2 0,-2 2-4 16,0 2 2-16,1 3 3 15,0 1-1-15,-1 2 4 0,3 0-6 16,1 8-3-16,3 2-1 15,0 2 2-15,3 2 2 0,-3 3 2 0,3-1 1 0,-6 2-6 0,-2 3 4 0,-4-3-4 16,-2 2-1-16,-2 0 6 0,-3 1-8 16,-5 1 6-16,-4 0-2 0,0 1-5 0,-4-1 4 15,-5 0-10-15,-2-2-4 0,-1-2-2 0,-1-3-12 16,1-4-1-16,0-2-5 0,5-3-4 16,1-4 17-16,4-2 6 0,1-6 10 0,1-5 6 15,2-3-8-15,7-4-2 0,-1-2 1 0,5 1 3 16,1-3-1-16,2 3 5 0,1-1 1 0,1 1-3 15,4 1 6-15,5 1-2 0,1 1 2 16,3 0 2-16,3 3-2 0,2 1 2 16,5 1-2-16,1-2 0 0,5 2 3 15,7-1 4-15,4 2 1 0,7 1 1 0,2-1-3 16,7 0-2-16,0 0-3 16,0 2 3-16,-1-4 1 0,0-1 1 15,-7-2 2-15,0-2-1 0,-5-4-1 0,-5-1 0 0,-5-1 0 0,-2-2 4 0,-7-2-2 16,-5-2 3-16,-3-2 4 15,-9-4-1-15,-7 0 8 0,-5-4 1 16,-10 0-1-16,-3 4 8 0,-1-1 0 0,-9 4 1 16,-5 2 1-16,-1 2-4 0,-6 5-2 0,-2 1 0 0,-1 7-3 0,-1 4-5 0,0 3-7 15,1 6-4-15,0 2-5 0,-1 4 3 0,2 7-3 16,-1 7 0-16,3 1 1 0,2 8-7 0,4 5 5 16,0 7-2-16,4 5-1 0,2 7 6 0,2 5-5 15,4 4-1-15,0 4-1 0,3 3-3 0,1 5 4 16,1 0 3-16,-1 3 2 0,2 1-3 15,-2 4 0-15,1-3-5 0,-1 2 1 16,2-3 2-16,2-5-2 0,1-5-2 0,0-8-8 16,0-7-13-16,-2-5-4 0,4-10-13 15,-2-10-11-15,1-6-11 0,-2-7-25 0,-2-7-6 16,-1-5 22-16,-1-1 8 0,-1-10 2 0,1-8-17 0,0-3-28 16,0-5-9-16,0-7 10 0,0-3 20 15,0-6 10-15,0-3 5 0,0-2 10 0,-2-4-4 0,-1-3-1 16,-3-5 8-16,4 2 7 15,-3-1 21-15,1 3 26 0,2 2 34 0,2 3 43 0,0 4 40 16,11 4 24-16,1 4-5 16,7 4-18-16,6 1-28 0,5 5-16 0,4 0-2 0,6 6-7 15,4 4 1-15,3 4-7 16,-1 3-9-16,3 7-8 0,-6 4-11 16,-2 1-8-16,-1 9-7 0,-6 7-5 0,-1 2-3 0,-5 3-1 0,-2 7 2 15,-5-1-2-15,-1 6 6 0,-7-1-1 0,-2 2 0 16,-6-1 0-16,-4 2-1 0,0-2 3 0,-5-1 2 15,-7-1-3-15,-1-3-3 0,-1-6-1 0,0-5-1 16,3-6 6-16,1-5 9 0,0-6 11 16,4-1 9-16,-1 0 0 0,4-8-7 15,2-6-12-15,0-4-9 0,5-6-3 0,7-3-4 0,7-2 1 0,6-4-5 16,2-2 2 0,7-2 0-16,-1-3 1 15,6-4 3-15,3-3-5 0,2-4 4 0,4-4 0 16,1-4-2-16,2-2 4 0,0-1-1 0,-1-1 1 0,0 2 2 0,-9 6-4 15,-5 5 7-15,-6 7 4 0,-5 6 7 0,-7 7 9 16,-5 6 4-16,-6 5 6 0,-4 6-2 0,-2 7-6 0,-1 3-11 16,0 3-14-16,-6 3-7 0,-3 12-6 0,-7 7 5 15,-1 6 1-15,-2 7 2 16,0 7 3-16,0 2-4 16,1 7 0-16,4 4 1 15,-1 5-4-15,5 1 4 0,2-1-4 0,5-3-3 16,3-3 8-16,0-4-2 0,10-5 2 0,1-6-1 0,8-3-2 0,2-5-1 0,0-4 0 0,7-3-1 15,2-5 2-15,1-6 0 0,1-4 1 0,1-5-3 16,4-4-3-16,-5 0 1 0,1-5-4 0,-2-6 8 16,-1-5-1-16,-2 0 2 15,-2-5 0-15,-2 1-2 0,-3-3 6 0,-1-2-3 16,-4 1 1-16,-1-1-2 16,-3 2-2-16,-2 0 3 0,0 0 2 0,-2 1-2 0,-5 2 3 0,2 2-1 0,-3 3-2 0,0 4 1 15,-1 0 2-15,-1 4-5 0,0 3 1 16,0 1 1-16,0 3-8 0,0 0-6 15,0 0-6-15,-3 7-5 0,-1 5 8 16,-2 4 9-16,-1 4 2 0,3 5 3 0,1 1-3 0,3 3 2 16,0 1 2-16,7 0-1 0,9 0 2 0,6 0 0 15,8-1 0-15,5-3 0 0,4-4-4 16,9-6 1-16,1-5-1 0,-1-2 0 0,0-7 2 16,1-2-1-16,-3-2 3 15,-3-9-4-15,-6-1 6 0,-2-6-2 0,-4-5-2 16,-1-1 6-16,-4-5-6 0,-3-2 5 0,-5-4 4 15,0-2-6-15,-1-4 6 0,-4-4-2 0,3-2 0 16,-4-3 1-16,-1-6-3 0,4-2-1 0,-2-4 0 16,-1 0-1-16,-2-1 1 0,0 2 2 0,0 6 2 0,-2 5-1 15,-4 8 3-15,-1 6 3 0,0 9 2 16,-3 7 5-16,0 8-5 0,0 6-2 16,0 4-5-16,0 2-17 15,0 4 3-15,-6 7-5 0,2 9 0 0,-4 6 12 0,-2 6-9 0,5 5 10 0,0 5 1 16,0 6-2-16,2 6 7 0,1 3-6 15,2 5-2-15,0 4 1 0,0 1-1 0,0 2 1 0,1-2 1 16,-1-3-1-16,6-4-3 0,-2-5-6 16,6-7-4-16,1-10-6 0,4-7-1 15,-2-10 7-15,-2-10 5 0,0-4 8 0,3-7 3 16,-1-5 1-16,1-10 3 0,4-1-4 16,1-7 4-16,1-2-1 0,2-2-2 0,0-2 3 15,5-1-4-15,-2 0-2 0,3-4 2 0,3 1-2 0,2 0 2 16,3 0 1-16,-1 3-1 0,0 3-2 0,-2 4-1 15,-2 3 3-15,-2 6 0 0,-2 7 1 16,-1 3 0-16,-6 4-2 0,1 4-4 16,-1 6-1-16,-4 6 6 0,-2 5-2 15,-3 3 3-15,-2 2 0 0,0 2-5 0,-5 1 1 16,2-1 3-16,-5 1-2 0,-1 3 2 0,1-3-1 0,-1 1-3 0,-4 1-2 16,-2-2-8-16,2-4-16 15,-3-3-19-15,4-5-27 16,-2-5-29-16,3-5-48 0,2-3-94 0,0-4-192 15,0 0-633 1,0 0-418-16</inkml:trace>
  <inkml:trace contextRef="#ctx0" brushRef="#br0" timeOffset="35132.292">14530 8469 1706 0,'0'0'252'0,"0"0"-33"16,0 0-112-16,0 0-21 0,0 0-22 0,0 0-44 15,0 0-68-15,0 0-16 0,0 0-4 16,0 0-40-16,0 0-232 0,0 0-674 0</inkml:trace>
  <inkml:trace contextRef="#ctx0" brushRef="#br0" timeOffset="35872.6638">15570 8977 1760 0,'0'0'303'0,"0"0"-26"0,0 0-106 16,0 0-6-16,0 0-16 0,-126-63-22 0,100 59-21 16,-4 4-20-16,-1 0-20 15,1 1-10-15,1 9-19 0,0 2-9 0,4 3-8 16,-1 2-8-16,3 4-1 0,4 3-2 15,0 1-2-15,8 1 2 0,1 2-5 16,3-2 0-16,6 1 1 0,1-4-3 0,11 1 7 0,3-3 2 0,3-1 3 16,6-3-1-16,1-3-3 0,3-4 2 0,0-3-3 15,2-3 6-15,1-4-2 16,1 0-2-16,0-4 0 16,-1-5-5-16,0-2 1 0,1-2 1 15,-4-2-2-15,-4 0 3 0,-1-1-4 16,-1-1-1-16,-1-1-1 0,0 0-3 0,0-2 6 0,-1 1 0 0,1 1 1 0,-2-2 0 0,-3 2-5 0,2 5-2 15,-5 1-1-15,-1 4-2 0,0 4 3 16,-2 3-1-16,1 1 1 0,0 3-5 0,-2 6 1 16,0 4 0-16,-3 4 1 0,4 2 10 0,-3 2-5 15,-3 1-1-15,-1 3 1 0,3-3-10 16,-2 3 7-16,-2-1 3 0,-1-2 0 0,0 0 7 0,2-3-9 16,-2-1-4-16,0-1-2 0,0-3-3 15,0-6 5-15,3-1-1 0,-2-4 1 0,3-3 2 16,-1 0-1-16,5 0 3 0,2-8 2 15,7-2-1-15,-3-2 1 0,5-3-2 0,1-1 2 16,-1-1-5-16,2-2 3 0,1-1 3 0,-1 0-1 16,5-1 7-16,-3 0-8 15,-1 2-2-15,3-1 3 0,-2 5-5 0,0-1 10 16,2 4 2-16,-3 1 2 0,-2 3 2 0,-5 5-5 0,2 1-5 16,-6 2-1-16,1 5-4 0,-1 4 5 15,0 4 0-15,-1 3 1 0,0 2-1 0,-1 3 1 16,0 1 2-16,1 0 1 0,-3 0 7 0,2-4-6 15,-3 1 0-15,4-4-1 0,-1-2-1 0,3-1 9 16,0-3 5-16,2-2 4 0,-1-2 3 0,5-3-7 16,-4-2-4-16,5 0 0 0,-2 0-2 0,2-6 4 15,-4-1-2-15,3-3-3 0,-3-1 1 0,1-1-4 16,1-4 0-16,-3-3-4 0,3 0-3 16,-3-3-7-16,5-2-11 0,-4-1-15 0,2-3-20 0,-1-1-19 15,-1-1-35-15,0 0-70 0,-3 0-192 16,-3 9-855-16,-5 7-517 15</inkml:trace>
  <inkml:trace contextRef="#ctx0" brushRef="#br0" timeOffset="36265.0985">17817 8501 2314 0,'0'0'309'0,"0"0"-120"16,0 0-3-16,0 0-27 0,0 0-3 0,0 0-21 0,0 0-20 0,0 0-28 15,0 0-22-15,0 0-25 0,0 0-22 0,0 0-7 16,0 0-9-16,0 0-3 0,-71-61 2 16,71 90-5-16,1 6 6 0,0 3 1 0,7 5 2 15,-2 4 2-15,6 2-2 0,-2 3-1 0,3 3 0 16,-1 4-1-16,1 2 5 0,0 2-1 31,0 1-5-31,-2-2-8 16,0-2-17-16,3-6-18 0,-1-4-17 15,1-6-19-15,-4-7-25 16,0-7-34-16,-1-5-54 0,-5-7-129 16,-1-7-308-16,-2-6-491 0,-1-3-17 0</inkml:trace>
  <inkml:trace contextRef="#ctx0" brushRef="#br0" timeOffset="36597.6788">17655 9022 135 0,'0'0'889'0,"0"0"-235"16,0 0-201-16,0 0-130 0,0 0-72 0,0 0-87 15,0 0-68-15,0 0-42 0,0 0-20 0,0 0 4 16,0 0 8-16,0 0 3 0,165-91-2 0,-110 98-10 15,1-1-6-15,7 3-8 0,-4-2-3 16,2-3-1-16,-3 0-5 0,-4-2 1 0,-4-2-4 16,-2-1 2-16,-6-6 6 0,-3-4 0 15,-6 2 7-15,-7-6 4 0,-3-1 4 0,-7-2 7 0,-2-3 0 16,-4-2 2-16,-6-1-3 0,-1 0-2 16,-3 0-5-16,0 1-1 0,0 2-3 0,-5 1-5 15,-2 2 2-15,2 3-4 0,-2 1-2 16,3 2-2-16,-3 3-3 0,4 3-4 0,-2 4-3 15,5 0-7-15,-2 2-2 0,1 3-5 16,1 6-4-16,0 7 1 0,0 3 0 0,0 6 7 0,1 5 5 16,7 4 0-16,-2 3 1 15,4 2-5-15,0 2-1 16,3-1-2-16,-3 2 1 0,1-2-2 0,-3-5-8 0,-2-1-12 0,2-3-14 16,-6-5-20-16,0-5-20 0,-1-2-22 0,0-3-24 15,-1-3-40-15,0-5-98 0,-1-4-303 16,0-3-980-16</inkml:trace>
  <inkml:trace contextRef="#ctx0" brushRef="#br0" timeOffset="36753.0271">18165 8185 2119 0,'0'0'212'0,"0"0"-12"15,0 0-103-15,0 0-24 0,0 0-29 0,0 0-24 16,0 0-15-16,0 0-11 0,138-99-1 15,-115 110-23-15,4 5-98 0,-6-4-300 16,-7-2-748-16</inkml:trace>
  <inkml:trace contextRef="#ctx0" brushRef="#br0" timeOffset="37642.9069">19474 8706 2561 0,'0'0'241'15,"0"0"-83"-15,0 0-11 0,0 0-14 0,0 0-11 16,0 0-24-16,0 0-32 0,0 0-24 16,0 0-16-16,0 0-16 0,0 0-7 0,0 0 2 15,0 0-2-15,0 0 4 0,18 54 1 0,-8-21-2 16,3 0 6-16,-3 4-4 0,2-1-2 15,-1 0 0-15,-2 1-7 0,1 1 4 0,-2-3 2 16,-2 2-1-16,-1-4 2 0,-2-4 0 0,-1-5-3 16,-2-4-1-1,0-4 1-15,0-5-1 0,-2-4-1 0,1-2 1 0,-2-2 0 16,1-3 3-16,-2 0 3 0,1-4 0 0,-3-4 1 0,0-2-5 16,0-4-2-16,-1-2 0 0,1-1-2 0,0-4 1 15,1-1 1-15,-1-3-1 0,1-1 1 0,1-2-3 16,3 0 0-16,0 0-1 0,1 1 1 0,1-2-1 15,4 2 2-15,4-2 1 0,2 2-4 16,3 0 0-16,3-1-3 0,0 4-1 16,6 4 2-16,2 1-2 0,1 5 1 0,-1 2-1 0,2 6-2 15,2 1 3-15,-3 5 4 16,3 0-1-16,-3 4 5 0,0 4-2 16,-1 3-3-1,1 3 0-15,-1 2-1 0,-1 2 5 16,-2 3 0-16,-2 1 2 0,-1 1-2 0,-3 1-1 15,0-2 0-15,-5 1-3 0,1-1 2 0,-5 0-1 16,-1-1 2-16,-2-2 1 0,-3 2-4 0,-1 0-2 16,0 0-14-16,-6-1-16 0,-2 1-10 15,0-4-19-15,-5-2-10 0,1-3-11 16,-1-2 5-16,4-7 21 0,5-3 20 0,0 0 23 0,2-8 8 0,2-2-8 0,0-4-4 0,7-2-1 0,0-1-4 16,3-2 3-16,4 0 5 0,2-1 0 0,4-1-1 15,2 0 5-15,3-1-1 0,4-2 4 0,1 3 10 0,1 1 2 16,0 1 7-16,-2 3 4 0,5 1-4 15,-1 3 10-15,1 1 5 0,-3 6 6 0,-1 1 5 16,-3 2-10-16,-3 2-7 0,-1 6-8 0,0 3-3 0,-1 4 5 16,0 0-4-16,2 4 1 15,3 0 1-15,0-1-1 0,2 0 1 0,3-2 1 16,-3-4 3-16,1-2 1 0,1-2 5 0,-1-4 3 16,-1-2 1-16,0 0 5 0,-3-6-2 15,-1-4-1-15,1-3 2 0,-2-3-8 0,-2-3 7 0,-3-3 7 16,2-1 1-16,0-2 8 0,-2 0 1 0,0-2-7 15,-5 4-3-15,0-1-6 0,-4 1-2 16,-3 3 0-16,-2 3 4 16,-2 3 2-16,-3 2-2 15,-3 2-5-15,-5 3-10 0,-1 4-7 0,-7 2-7 0,-5 1-2 16,-5 7 1-16,-5 4-1 0,-2 6 4 0,-1 3 0 0,3 6-3 0,4 2 4 16,2 5-2-16,3 6-1 15,5 1 2-15,4 0-7 0,8 4 2 0,5-2-2 0,0-1 1 16,10-3 4-16,6-1-1 0,5-3 2 0,0-3-2 0,8-3-2 15,0-5-13-15,2-2-20 0,0-3-20 16,2-1-42-16,1-3-56 0,2-6-139 16,-11-1-762-16,-8-4-695 0</inkml:trace>
  <inkml:trace contextRef="#ctx0" brushRef="#br0" timeOffset="37886.7601">21715 8919 2549 0,'0'0'262'0,"0"0"-63"16,0 0-46-16,0 0-26 0,0 0-25 0,0 0-24 15,0 0-30-15,0 0-30 0,0 0-14 16,0 0-6-16,0 0-3 0,0 0 5 0,0 0 2 0,0 0-2 16,16 3-2-16,-15 2 2 0,0 0-3 15,-1 0 5-15,1 0 0 0,-1 0-4 0,0 2-3 16,0 0-28-16,0 1-56 0,0-1-149 0,1-2-932 15,-2-1-555-15</inkml:trace>
  <inkml:trace contextRef="#ctx0" brushRef="#br0" timeOffset="41521.5328">819 2966 0 0,'0'0'0'0,"0"0"0"0,0 0 377 0,0 0 69 0,0 0-7 0,0 0-19 16,0 0-45 0,0 0-73-16,0 0-78 0,0 0-67 0,0 0-34 0,0 0-14 0,-20-9-11 0,19-2-14 15,1 0-10 1,-1-3-13-16,1-2-14 0,0-2-8 0,0-2-7 0,0-2-6 0,0-1-2 15,0-1-9-15,0-4-2 0,0 1-5 16,0-3-3-16,1-2 5 0,0-1-4 0,0-5-1 31,2 1 0-31,-3-5-3 0,0-4 0 0,0-2 4 0,-3-6 2 16,3-1-2-16,0-3-1 0,0-5-1 0,0-2-3 16,-1 0 0-16,1-3 3 0,0 1-3 0,1-5 5 15,3 3-4-15,-3-1 1 0,1-1-2 0,0 3-3 16,2-1 4-16,0 1-4 0,-3 1-2 0,0 2-6 0,1 2 0 0,2 2 0 15,-3 3 11-15,-1 1-2 0,0 3 2 0,-1 2 0 16,1 2-8-16,0 5 10 0,-4 2-10 16,1 3 3-16,-1 2 4 0,-2 2 2 15,3 2 4-15,1 12-3 0,-2-1-2 0,2 11 13 0,2-2-2 16,-2 2 5-16,1-1 1 0,-3 0-19 16,3 7 7-16,0-7-17 15,0 5 6-15,1 1-10 0,0-6-1 16,0 7 10-16,0 0-24 0,0 1 4 0,0 5-22 0,0 0 3 0,0 0 19 15,0 0 8-15,0 0 25 0,1-4 4 0,8 1-4 16,8 1-4-16,3 2-19 0,1 6-4 16,3 4 13-16,3-1 3 0,2 0 8 15,1-1 1-15,-2-1-6 0,1-1-2 0,1-2 12 0,2 0 0 0,5-1-3 16,2-1 5-16,1 2-9 0,3-2 2 16,5 1-4-16,-1-2-5 15,9-1 16-15,-1 1-12 0,6-1 4 0,5 1 4 0,0-2-14 0,6-3 10 16,-5 2 3-16,-7-2 0 0,-8 2 40 15,-3-1-6-15,3 0-7 0,3-1 2 16,5 2-42-16,7-3 4 0,1 1 5 0,6-1 1 0,2 0-2 16,6 1 0-16,5-1-6 0,4-2-3 0,3 3 10 15,4-2-3-15,6 1 7 0,1 0 3 16,3-1-12-16,1 0 0 0,0 2 2 0,1-1-5 0,2-1 10 16,0 1-2-16,-1 1 0 15,1-1-1-15,1 1-8 0,2-1 7 0,0 1 1 0,0-2-1 16,-1 1 5-16,2 0-10 0,-1-1-2 15,-1 0 0-15,0 0 5 0,-2-1 5 0,0 1-3 0,-5 0 15 16,1 0-20-16,-5 0-2 0,-4-1 7 16,-2 1-13-16,-4 1 18 15,-3-1 0-15,-2 1-3 0,-6-2 0 0,-4 3-8 16,-3 0 2-16,-4 1 1 0,-6-1-1 0,-2 1 15 0,-5 0-10 0,0 0-2 16,-6 1 3-16,-3 1-12 0,-4-1 17 0,0 0 1 15,-7 2-3 1,-1-1-1-16,-6 0-12 0,-1 1 2 0,-10 0-1 15,3-1 7-15,-6 1 11 0,-2 0-14 0,2-1 12 0,-8 1-17 16,2 1 1-16,-3-1 15 0,-2 0-14 0,0 0 22 16,-6 0-16-16,0 0-5 0,0 0 0 0,0 0-11 0,0 0 15 15,0 0-10-15,0 0 9 16,0 0-3-16,0 0-6 0,0 0 4 0,0 0-2 0,0 0 10 16,0 0 9-16,4 1-7 0,0 6 5 0,-2 0-6 15,5 5-6-15,-6-5 13 16,1 5-5-16,0 0 10 0,1 3-11 0,1 8 1 0,-3 4-2 15,5 10-36-15,-2 1 12 0,-2 1 2 0,2 1-4 16,-2-1 31-16,-2 0-7 0,0-3-6 16,0-4 1-16,0 2 8 0,-1-2 5 15,0 0 1-15,-2 0-1 16,3 1-6-16,0-1-2 0,0 0 3 0,3 2 6 16,-3-1 1-16,2 0-5 0,1 10 2 15,4 6-4-15,-3 4-9 0,2 1 9 0,-2-8-4 0,1-4 1 0,-2-4 9 16,-1 0-4-16,-1 0-1 0,-1 2-2 0,0 1 2 15,0 5 1-15,1 0 3 0,-2 0 0 0,-2 0-3 0,2-2-1 16,0 1 1-16,0-3-5 16,1-2 5-16,0 0 0 0,1-3-4 0,-1 1-1 0,0-1-1 15,0 2 1-15,1-1 1 0,3 0 7 0,1-1-4 16,-2 1-1-16,3-1 0 0,-3 0 0 16,-1-1-2-16,3 3 3 0,-2-3 0 15,0 0-1-15,0-2 2 0,0-1-4 0,0-1 1 0,-3 1-2 16,2 2 0-16,2 0 3 0,-3 0 0 0,0 2 3 15,-1 0-1-15,0 0-1 0,0-1-1 0,0-3-1 16,1-4 0-16,-1-2 1 0,0-5-2 0,0-4 0 16,0-1 2-16,0 0-3 15,0-2 3-15,-1 1-1 0,1-2 2 0,0-2-4 0,0-1 1 16,0-1 0-16,0-2-5 0,0 0 6 0,0-1 0 16,0 0-4-16,-1-1 10 0,1-1-7 15,0-1 0-15,-1 1 4 0,1-1-7 0,-2-1 7 16,2 1-3-16,-2-3 2 0,2 0 0 0,0-1 1 15,-1 0 4-15,1 0 1 0,0 0 3 16,0 0 0-16,0 0 0 0,-1 0 2 0,1 0-6 0,0 0 3 16,0 0 0-16,0 0-2 0,-1 0 5 15,0 0-8-15,-5 0-2 0,1-1-2 0,-5-1-8 16,-1-1 7 0,-5 1-2-1,4-1 2-15,-6 1 6 0,4 1-8 0,-5 0 1 0,1-2-2 0,-4 2-5 16,-2 1 6-16,-5-1-3 0,-2-1 1 0,-6-2-3 0,-2 2-2 0,-2-2-1 0,-3-2-2 0,-6 3-3 15,0-2-7-15,-3-1-7 0,-4 3-14 16,2-1-27-16,-4 2-47 0,-3 0-166 16,13 1-906-16,18 1-588 0</inkml:trace>
  <inkml:trace contextRef="#ctx0" brushRef="#br0" timeOffset="62773.7045">2321 4080 90 0,'0'0'338'0,"0"0"59"0,0 0-86 16,0 0-25-16,0 0-10 0,0 0-42 15,0 0-35-15,0 0-47 16,0 0-53-16,0 0-50 0,0 0-44 0,0 0-42 0,-40-51-3 0,38 59 15 16,-5 4 19-16,2 7 28 0,-6 6 0 15,1 6-1-15,-2 6-2 0,-2 4-6 0,4 7 0 0,-4 5 2 16,1 7-1-16,-1 5 8 0,1 3-1 15,-1 3-3-15,1 3-3 32,2 2-2-32,1 1-1 0,0 0 6 0,4 4 0 15,0 1 2-15,1 5 1 0,-1 0-3 16,0 1 0-16,2-2 2 0,-3 0 0 0,3-2 3 16,-4 0 1-16,0 1 5 0,1 3 3 0,-1 3-2 15,-3 2-1-15,-3 2-6 0,3 0-5 16,-3 3 2-16,-1 2-5 0,2 4-3 0,-3 2 1 15,0 3-6-15,-2 4 6 0,-3-3 0 0,1 0 2 16,0-2 0-16,-3 0-3 0,-4-1 0 0,2 2-1 0,-4 0-3 0,-1-5 1 0,-1 1-3 16,-2-3-2-16,-3-1 5 0,5-13-2 0,1-9-1 0,2-12 2 0,4-6 4 15,-6 2 4-15,-2 3 1 0,-6 5 1 0,-2 1-12 16,-2 6-2-16,-4-5-3 0,-2 3-2 0,-1-3-1 16,-1-5 4-16,3-6 3 0,2-1 1 15,-2-5 2-15,3-6-6 0,3-5-2 0,10-13-3 16,2-2 32-16,9-13-29 0,5-2 29 15,-2 0-1-15,-1-4-30 0,4 2 28 0,-2-5-31 0,3 1-6 16,5-5 1-16,-4 0-8 0,2-2-1 16,1-1 0-16,-3-1-8 0,4-1 10 0,4-3 1 15,-7-8 2-15,6 4 2 0,2-8-7 0,-4 2-5 16,6 0-4-16,0-2-1 16,1 1 5-16,1-5 3 0,9 0-24 15,1-7 30-15,8 3-31 0,2 2 4 0,6 3 30 0,4 6-24 0,1 5 35 16,1 5 1-16,4 3 3 0,-2 2 1 0,3 7 3 15,0 5 1-15,2 5 1 0,2 4 6 16,-1 3-4-16,1 6 1 0,5 4 2 16,-1 8 0-16,13 14 4 0,13 14-7 0,1 10 0 0,6 3-8 15,-12-9 0-15,-10-6 6 0,0-5-2 0,-4 0 6 16,6 1-2-16,-2-2-1 0,-1 2 1 16,0-1-2-16,0 0 4 0,-3-1-2 0,3-1-1 15,-4 0 5-15,0-3-8 16,-2-2 4-16,1-1 1 0,-3-1-6 0,-3-5 4 0,1 2-1 0,-4-4-1 0,-4-1 1 15,-1-1-2-15,1-2-1 16,-6-3-1-16,0-2 0 0,-3 0 0 0,-4-5 4 16,-2-2 0-16,-3 0-1 0,-2-3 3 0,-1-3-2 15,-2 0 0-15,-3-3 0 0,-1-2-6 16,-3-2 5-16,-2-4 0 0,-2-2 0 0,-2-6 8 16,-1-2-3-16,1-2 2 0,-2-2 5 0,0-1-2 15,0 0 5-15,0-1-4 0,0 0-1 0,0 0 1 16,0 0-6-16,0 0 2 0,0 0-4 15,0 0-4-15,0 0-5 0,0 1-4 16,0 2-1-16,0 0-8 0,-3 2-6 16,2 1-18-16,0 3-32 0,-1 1-53 0,2 4-126 15,0-3-455-15,0-2-977 0</inkml:trace>
  <inkml:trace contextRef="#ctx0" brushRef="#br0" timeOffset="94802.4081">4680 11878 1039 0,'0'0'415'0,"0"0"-20"0,0 0-76 0,0 0-26 0,0 0-35 16,0 0-52-16,0 0-49 0,0 0-38 0,0 0-27 0,0 0-23 15,-8-121-7-15,-4 117-11 0,-1 2-15 16,-5 2 0-16,-3 1-15 0,-9 8-4 0,-6 5 0 16,-3 3-11-16,-5 5 7 0,-2 4-1 0,0 0-1 15,3 2 6-15,2 3-4 0,6 1-1 0,1 2-3 16,4 1-6-16,7-1-1 0,5-1-2 31,6-1 2-31,4-1-4 0,8 0 4 0,3-2 0 0,9-1-1 16,9-1 5-16,8-4 0 0,5 0 0 0,3-2 2 15,5-2-6-15,1-4 3 0,0 2 0 0,1-3-1 16,-7-3 4-16,-3-1-3 16,-8-1 0-16,-6 2 1 0,-7-2-4 0,-5-1 0 15,-2 0-4-15,-3-1 2 0,-2 2 3 0,-1 0-1 0,-10 2 3 16,0 1-2-16,-5 3 2 0,-7 1 4 0,-6 0-2 16,-4 0 3-16,-1-3-1 0,0 1-2 15,-2-2 0 1,2-2-3-16,2 1 1 0,1-4 0 0,3 1 0 0,0-1 0 15,-1-1-1-15,4-1 0 0,2-3-1 0,4 0 2 0,0-2 3 0,6 0-3 0,1 0 1 0,4-4-8 16,2-2-13-16,0-2-16 0,5-3-33 0,0-2-46 16,5-6-79-16,10-5-201 0,-2 5-823 15,-3 5-529-15</inkml:trace>
  <inkml:trace contextRef="#ctx0" brushRef="#br0" timeOffset="95828.7927">5455 11705 2798 0,'0'0'295'0,"0"0"-141"0,0 0 0 16,0 0-21-16,0 0-15 0,0 0-23 0,0 0-30 15,0 0-25-15,0 0-23 0,0 0-11 0,0 0-7 16,0 0 0-16,0 0 3 16,0 0 0-16,-64 27 3 0,57 8-2 0,3 4-1 0,-3 7 1 15,4 0 0-15,2 5 0 0,-1 2 0 16,0-1-1-16,2 1-1 0,1-1-2 0,-1-2 3 15,3-2 0-15,-1-1 0 16,8 0 2-16,-3-6 0 16,5-1-1-16,1-7 0 0,5-4 1 15,2-1 0-15,3-6 0 0,6-2 1 0,2-4 0 0,4-4-6 0,5-4 5 16,3-5-3-16,2-3 0 0,4-7 4 16,-2-6-7-16,1-3 2 0,0-4-3 0,-2-1-5 15,-5-4 6-15,-3-1 2 0,-2-3-2 0,-7 0 7 0,-4 1-4 16,-5-4 0-16,-2 4 1 0,-7-1 0 15,-2 0 1-15,-6 5 1 0,-2 2 0 0,-1 2-2 0,-3 4-2 16,-4-1 0-16,-1 5 2 0,-2 1 1 0,-2 2 0 0,1 3-1 16,-3 1-2-16,-2 4-2 0,1 1 1 15,-5 0 0-15,0 4 3 16,-3 3 0-16,4 2-2 0,0 3 0 0,-1 1-1 16,2 4 1-16,5 3 2 0,0 2 0 0,0 0 0 15,8 3-2-15,-1-1-2 0,7 0-2 0,-1-3 2 0,7 0 3 16,5 1 0-16,6-3 2 0,5-2-1 0,6-4-4 15,3-1 1-15,4-4-1 0,-3-2 2 0,-1-5 6 16,1-1-10-16,-5 0 0 0,2-2-4 16,-1-5-8-16,0-3 8 0,-2 0 0 0,-2 0 1 15,-4-3 4-15,0 1 0 0,-1-2 0 0,-5-2 1 16,0 2 2-16,-4-2 0 0,-2 2 1 16,1 1 1-16,-4 2-3 0,-1 2 1 0,0-1-1 15,0 1 3-15,-3 1 0 0,4 1-1 16,-4 0 1-16,0 1-3 0,3 0-2 0,-2 2 1 15,5-2-1-15,-3 2-2 0,4-2 1 0,2 1-4 0,4 1 0 16,-1-1 0-16,5 0 0 0,0 2 5 16,3-1 0-16,2 1 2 15,6 0-2-15,1 0-1 0,6 0-1 16,0-2 0-16,-2 2 3 0,4-2-1 0,-3 0-1 0,0 2 0 0,-4-2-3 16,-1 0 5-16,-2-1 0 0,-7 0 3 0,-4 1 5 15,-1 1-6-15,-11 0 2 0,1 3-2 16,-6 1 1-16,-1-1 4 0,0-1-1 0,0 2-1 0,-2-1-4 15,-6 0-2-15,-1 0-2 16,-3 1 1-16,-1 0 3 0,-5 0 0 0,-1 6 3 16,-2 2-4-16,-5 5 1 15,1 2 0-15,-4 4 1 0,2 2 4 16,3 5 3-16,3 0-5 0,5 4 0 0,6 2-2 0,6 3-3 16,5 2 4-16,7-2-1 15,9 1 2-15,7-3 3 0,7-2-4 16,8-6-1-16,3-3 1 0,6-7-1 0,-2-4 3 15,2-5 0-15,0-5 1 0,-4-1 2 0,-1-11-1 0,-4-1 0 0,0-8 2 0,-8-3 0 16,-1-4 2-16,-8-2 1 0,0-3-3 0,-2-3-3 0,-3-4 5 0,-4 0-1 16,-2-3 3-16,1-5 1 0,-4 1-6 15,-1-1 0-15,0 0-2 16,-4 3-1-16,0 5 7 0,1 4 0 0,-3 5 4 0,-1 10 2 0,0 5-5 16,-1 6 0-16,1 6-5 0,0 0 1 15,0 3-5-15,-4 1-4 0,3 7-2 0,-1 7-6 16,-1 7 8-16,-3 8 1 0,1 6 3 0,-4 5 3 0,-2 2-4 15,-2 4-1-15,-1 1-3 0,-3 5-4 16,-3 6 6 0,-1 0-1-16,0 5 3 0,-1-1 2 0,8-5-7 0,0-4-3 15,10-8-5-15,3-4-10 0,1-7-13 0,3-5-15 0,7-5-22 16,1-5-34-16,4-7-40 0,2-4-71 0,3-9-234 16,-1 0-729-16,-5 0-529 0</inkml:trace>
  <inkml:trace contextRef="#ctx0" brushRef="#br0" timeOffset="96192.2765">8055 11999 1352 0,'0'0'1030'16,"0"0"-673"-16,0 0-141 0,0 0-61 15,0 0-55-15,0 0-31 0,0 0-14 0,0 0-5 16,0 0 10-16,0 0 3 0,0 0-14 0,0 0-5 16,0 0-11-16,-12 137-14 0,-13-103 5 15,-5 1-5-15,-6 4-2 0,-3 1 4 16,-2 0-7-16,-2 1-1 0,0-1-2 0,3-4-4 15,2-6-1-15,8-8-3 0,9-6 1 0,6-8-4 0,0-2 5 16,6-3 1-16,4-3 2 0,-2 0 2 16,5-4-2-16,1-3-1 0,1 1-2 15,0-3-2-15,0 0-1 0,3 1-3 0,6-3-1 0,3 5 4 16,4-1-8-16,4 2-1 0,2 3 0 16,1 3-3-16,4-1 6 0,2 6 2 15,-3 4 2 1,4 3 0-16,1 5 1 0,0 2-1 15,5 4 2-15,-2 5 4 0,3 1-2 0,0 3 1 0,0 2-1 16,-3-1-5-16,1 1 4 0,-2-2-1 0,-2-3 2 0,-1 0 4 16,0-5-5-1,-3-1-1-15,-3-5-1 0,-4-1-2 0,1-3 3 0,-5-4 1 16,-3-3-2-16,-3-5-1 0,-1-1-4 0,-5-2-6 16,2 0-7-16,-3-4-10 0,-1-4-18 0,3-5-26 0,-3-1-49 0,-1-3-100 15,-1 3-370-15,1 3-1106 0</inkml:trace>
  <inkml:trace contextRef="#ctx0" brushRef="#br0" timeOffset="96551.5212">8763 12311 1216 0,'0'0'1041'16,"0"0"-712"-16,0 0-95 0,0 0-24 15,0 0-29-15,0 0-26 0,0 0-33 0,0 0-36 16,0 0-32-16,0 0-11 0,0 0-5 0,0 0-1 15,0 0 3-15,0 0-9 0,70-28-4 16,-55 28-2-16,5 0-3 16,0 0-1-16,0 0-1 0,5 0-3 0,-2 0-6 0,2 1 2 0,1-1-3 15,2 0 1-15,-3 1-1 16,4 0-5-16,-1 0-1 0,-2 1-2 16,2-1-5-16,2 0 8 15,-3-1-2-15,-1 1 1 0,1-1 1 0,-5 1-3 16,2 2-2-16,-8-2-1 0,1 0 2 15,-5-1 0-15,-3 0 3 0,-5 0-3 16,1 0-2-16,-4 0 1 0,-1 0-1 0,0 0 2 0,0 0 2 0,0 0-10 0,-5 0-14 0,2 2-20 0,-6-1-26 16,-1 2-34-16,-4 3-47 0,-3 0-87 0,5-1-304 15,2-2-1017-15</inkml:trace>
  <inkml:trace contextRef="#ctx0" brushRef="#br0" timeOffset="96826.1859">8718 12668 2897 0,'0'0'192'16,"0"0"-54"-16,0 0-14 0,0 0-1 0,0 0-4 15,0 0-23-15,137-15-29 0,-94 10-22 0,9 1-6 16,5 0-8-16,4 0-7 0,1 2 1 0,-1 1-5 16,1 2-1-16,-2-1 1 15,0 1-7-15,-2 3-1 0,-3 0-4 0,-5 1-1 0,-8 2 0 16,-5-1-2-16,-8-2-1 0,-8-1 0 15,-8 0-2-15,-3-1-1 0,-8-1 1 0,-1 0 1 16,-1 1-1-16,0-2 3 0,0 0 2 0,0 0-4 16,-2 0 3-16,-4 0-3 0,-1 0 0 0,-2 0 0 15,1 1-1-15,-3-1 0 16,2 1-6-16,4-1-9 0,-3 1-8 16,-1-1-19-16,1 2-17 0,3-2-29 0,-4 0-61 0,0 0-163 15,1 0-947-15,5 0-549 0</inkml:trace>
  <inkml:trace contextRef="#ctx0" brushRef="#br0" timeOffset="97532.3011">10597 11722 2428 0,'0'0'219'0,"0"0"5"0,0 0-53 16,0 0-18-16,0 0-7 0,0 0-30 16,0 0-26-16,0 0-33 0,0 0-29 0,0 0-17 0,0 0-13 15,0 0 2-15,0 0 3 16,0 0 4-16,67-2 8 15,-76 44 0-15,-1 10 3 0,-5 5 0 0,-3 7-2 0,-3 3 0 0,-3 3-3 16,-2 2-1-16,-3 1-3 0,1 0-2 31,3-4-2-31,1-7-4 0,5-6 1 0,3-6 0 0,2-8 3 0,4-5 7 16,1-6 1-16,1-2 2 0,2-4-2 16,3-4 0-1,2-4-3-15,2-2-3 16,-1-3 3-16,2-3-3 0,6-3 9 0,8-3 8 0,8-2 1 15,7-1 4-15,15-6-8 0,9-4-7 0,9-2-5 0,7-3-10 0,7-1 6 0,1 0-2 0,2-1-2 0,1 1 9 0,-5 0-7 0,-2 1 2 16,-7 0-1-16,-5 3-1 0,-10 0 0 0,-8 2-3 16,-9 3 2-16,-11 1 0 0,-8 3 5 15,-9 0-2-15,-4 1-5 0,-4 2 0 0,0 0 0 16,0 0 0-16,-4 0 0 16,-3 0 0-16,-5-1 0 0,-3 3 0 15,-3 2 0-15,-5-1 0 16,4 0 0-16,0 0 0 0,2-1 0 0,0-1 0 0,6 1 0 15,-2-1 0-15,4-1 0 0,3 0 0 16,2 0-69-16,2 0-34 0,2-2-49 16,2-4-139-1,4 0-901-15,-2 0-621 0</inkml:trace>
  <inkml:trace contextRef="#ctx0" brushRef="#br0" timeOffset="97893.2761">12152 11807 2988 0,'0'0'164'0,"0"0"7"15,0 0-30-15,0 0-32 0,0 0-25 16,0 0-30-16,0 0-25 0,-119-63-7 0,86 74-4 16,-1 6-7-16,-4 5 4 0,5 4-4 0,3 3-2 15,2 5 1-15,8 3-8 0,6 1 3 16,5 3-1-16,9 1-3 0,0-1 3 0,15-4 2 16,7 0 2-16,8 0 1 0,6 0 5 0,8-2-6 15,2 2 0-15,5-1 1 16,-4-3-9-16,-3-1 5 15,-3-3-1-15,-6-1-4 16,-5-4 9-16,-5-2-7 0,-6-3 0 0,-5-4 1 16,-5 0-12-16,-2-2 9 0,-4-1 0 0,-3-2 0 0,-1 0 13 0,-9 1-6 0,-4 0 3 15,-5 1 0-15,-5 0-4 16,-4 0 4-16,-6-1-1 0,0 0-1 16,-5-2-3-16,0 0 1 0,-1-1 0 0,-1 0-4 0,0 0 6 0,2 0-5 0,1-2-2 0,3 0 2 15,3-1-5-15,6-2 3 16,2-2 1-16,5-1-4 0,7 0 4 0,2-1-15 0,6-2-17 0,4-3-30 15,3-5-58-15,9-2-75 0,7-6-186 16,1 4-901-16,-8 3-498 16</inkml:trace>
  <inkml:trace contextRef="#ctx0" brushRef="#br0" timeOffset="98237.6649">12775 12282 2721 0,'0'0'312'0,"0"0"-141"0,0 0-52 16,0 0-3-16,0 0-2 0,0 0-13 0,0 0-22 16,0 0-26-16,0 0-11 0,126-5-5 0,-90 4-16 15,5-2 5-15,4 2-4 0,4-1-4 16,2-2 5-16,0 2-6 0,1-1-1 0,2 1 1 16,0-2-6-16,1 0 2 15,-5 0-2-15,-3 0-1 0,-3 0 1 16,-7 0 0-16,-6-1-8 0,-7 2-3 0,-4-1 0 15,-8 0 0-15,-2 2 0 16,-6 0 0-16,-1 1 0 0,-3 1 0 0,0 0 0 0,0 0 0 16,0 0 0-16,-2-2 0 15,-2 2 0-15,1 0 0 0,-6-1 0 0,2 0 0 16,0 0 0-16,0 0 0 0,-2 0 0 0,4-1 0 16,0 2 0-16,3 0 0 0,-4 0 0 0,3 0 0 15,-6 0 0-15,1 0-72 16,0 3-60-16,-2-2-66 15,2 1-306-15,1-2-1319 0</inkml:trace>
  <inkml:trace contextRef="#ctx0" brushRef="#br0" timeOffset="98613.5415">14814 11804 2435 0,'0'0'188'15,"0"0"16"-15,0 0-61 0,0 0-14 0,0 0-13 0,0 0-18 16,0 0-5-16,0 0-5 0,0 0-12 0,0 0-9 15,-126 146-9-15,98-107-8 0,1 4-6 16,-1 3-5-16,-3 3-8 0,2 4-4 0,-2 4-9 16,1 2-5-16,3 0-3 0,10 0-5 15,6-6 1-15,9-6-2 0,6-7 2 16,12-5 2-16,8-5-2 16,8-5 1-16,3-1 0 15,10-4-1-15,3-5 0 0,9-6 1 0,2-5-3 16,-2-4-5-16,3-1-11 0,0-8-19 0,-4-4-21 0,-2-7-23 0,-5-3-27 0,-5-6-41 15,-4-5-49-15,-1-5-102 0,-8-3-282 0,-10 7-585 16,-9 10-199-16</inkml:trace>
  <inkml:trace contextRef="#ctx0" brushRef="#br0" timeOffset="98868.9751">14953 11701 251 0,'0'0'848'0,"0"0"-158"0,0 0-218 15,0 0-102-15,0 0-76 0,0 0-86 16,0 0-59-16,0 0-45 0,0 0-31 0,0 0-8 0,-68-117-12 15,97 109-1-15,8 0-1 0,7 0-7 16,7 1-4-16,6 1-7 0,-1 1-4 0,4 1-3 16,0 3-7-16,-3-1-3 0,-3 2-4 15,-4 0 0-15,-5 0-6 0,-5 2-2 16,-2 2 0-16,-8-1-10 0,-3 4 6 0,-5-3 2 0,-3 3-3 16,-5 0 11-16,-2 0-10 15,-2 2-4-15,-2 0-8 0,-6 3-21 0,-1 0-15 0,-1 2-24 0,-2 2-31 16,-8 1-42-16,-3 1-95 0,1-3-388 15,2-4-1072-15</inkml:trace>
  <inkml:trace contextRef="#ctx0" brushRef="#br0" timeOffset="99115.6435">14532 12166 2120 0,'0'0'448'0,"0"0"-201"0,0 0-77 16,0 0-22-16,0 0-11 0,0 0-18 15,0 0-10-15,0 0-12 0,0 0-14 0,0 0-10 16,0 0-24-16,164 28-12 0,-109-28-11 0,6-4-6 0,1 1-4 16,-2 2-4-16,1-1-2 0,-2 0-7 15,-4 0 0 1,1 0-2-16,-3 0 1 0,-3 1 3 16,-3 1-4-16,-3-2-5 0,-2 1-16 0,-2-1-23 15,2-1-26-15,-4 0-47 16,-4-5-77-16,4 0-203 15,-14 1-874-15,-6 1-473 0</inkml:trace>
  <inkml:trace contextRef="#ctx0" brushRef="#br0" timeOffset="99564.5397">16505 11672 2507 0,'0'0'235'0,"0"0"-15"0,0 0-60 0,0 0 2 0,0 0-15 0,0 0-32 16,0 0-29-16,0 0-30 15,0 0-18-15,0 0-14 0,0 0-9 0,0 0-1 0,0 0-3 16,-97-83 2-16,68 92-1 0,0 3-1 16,-3 2 2-16,6 3-3 0,-3 1 1 0,4 2 0 15,3 5-5-15,2 1-1 0,5 3-1 0,4 1-6 16,3 1 6-16,5 1-1 0,3-1-1 0,2 0 4 16,9-1-2-1,6 0 1-15,5 0 1 0,7 0 3 16,3-2-1-16,7-1 3 0,0 0-2 0,6-1-5 15,3 3 1-15,-2-3-4 0,1 0 2 16,-4-2 6-16,-1-1-7 0,-6-1 2 16,-3 0-4-16,-7-3-6 0,-1-1 8 15,-8-3-2-15,-4-1 2 16,-5-2 3-16,-5 1-6 16,-3-2-1-16,-3 1 0 0,-8-1 1 0,-5 1 5 0,-4-2 1 0,-9 0 2 0,-1-2-2 0,-3 0 0 0,-7-2 0 0,-2-1 0 15,-6-2 4-15,-3-1-4 0,0-2 0 0,-2 0-3 0,0 0-10 16,1 0 11-16,3 0-1 0,7 0 2 15,6 0 9-15,5 0-11 0,10 0-1 0,2 0-2 0,8 0-4 16,4 0 8-16,2-2 5 0,3-1 1 0,-2 1 1 16,4 0-6-16,0 0-7 0,0 0-10 15,3-2-15-15,2 1-27 0,2-2-38 0,4-1-73 0,-2 2-203 16,-3 1-1022 0</inkml:trace>
  <inkml:trace contextRef="#ctx0" brushRef="#br0" timeOffset="100506.4731">15371 13718 1680 0,'0'0'902'0,"0"0"-750"0,0 0 32 0,0 0-25 16,0 0-7-16,52-124-11 0,-52 118-28 0,0 3-22 15,-1 3-30-15,-8 0-25 0,-2 8-18 16,-4 3-8-16,-10 6 1 0,0 8 0 0,-5 3 3 16,0 7-1-16,1 3 0 0,6 1 0 0,3 2-5 15,3 3 0-15,7 3-7 0,6 1-2 0,4 2 4 16,2 0-7-16,9-2 8 0,8-1-1 16,5-3-2-1,7-6 8-15,7-7-7 0,3-4 2 16,3-10-1-16,4-7-6 0,3-6 6 0,-2-4-1 15,0-7 0-15,-5-6 3 0,3-4-3 0,-6-5 2 16,-5-4-2-16,0-1 2 0,-8-4-2 0,-4-1 2 16,-6-3 7-16,-6-1 0 0,-5-2 2 15,-4-2 0-15,-3-2-9 0,0 0 8 16,-11-2-6-16,-1 3-2 0,-6 3 3 16,-2 2-13-16,-7 4 9 0,-2 2-2 15,-3 4-1-15,-3 7 8 0,-5 2-10 0,-3 4 4 16,-5 4 0-16,-1 4-3 0,0 0 3 0,6 5-5 0,1 0 3 0,9 6-4 0,3 2 2 0,6 4 2 0,8 4-7 15,5 3-6-15,4 4-25 0,7 5-23 0,0-1-31 16,11 5-45-16,9-1-66 0,7-2-205 0,-3-8-774 0,-7-9-541 16</inkml:trace>
  <inkml:trace contextRef="#ctx0" brushRef="#br0" timeOffset="101086.2672">16545 13680 2734 0,'0'0'173'0,"0"0"5"16,0 0-42-16,0 0-6 0,0 0-16 0,0 0-29 0,0 0-22 15,0 0-18-15,0 0-16 16,0 0-8-16,0 0-4 0,0 0-3 0,0 0 7 16,131-54-3-16,-106 69-1 0,4 3 1 0,1 3-12 15,1 7 9-15,1 1-2 0,-1 4-1 0,1 2 7 0,0 3-9 16,-1 2-1-16,-3 2-2 0,0 1-6 15,-6 1 1-15,-5-2-1 0,-4 1 1 16,-4 1 5-16,-7-1-3 0,1-1 2 16,-3-4-3-16,-4-4-3 0,-2-4 4 0,-4-5-3 0,-3-4 4 15,1-4-1 1,-2-1 0-16,-1-7 2 16,4-4-2-16,-3-4 3 0,0-1 1 15,2 0 0-15,2-6 3 0,-1-2-6 0,0-5 1 16,1-2-4-16,1-4-1 0,0-1 4 0,5-2 0 0,-2-2 0 15,5-3-3-15,1-4-3 0,6-6-1 0,6-3 0 0,5-5 2 0,6-1 0 16,6-4 0-16,3 0 1 0,4-1-1 0,3-1 2 0,8 4 0 0,1 0-1 16,4 4 2-16,3 5-9 0,4 2 8 15,-1 3-2-15,-3 3 0 0,6 2 7 16,-3-1-3-16,-3 4 0 0,4 1 2 0,-6 3-6 16,-3 5 4-16,-3 2 0 15,-6 3 0-15,-5 3 2 16,-5 4-2-16,-4 0 0 0,-4 1-2 15,-7 2 5-15,-4 1-4 0,-5 1-2 0,-5-1 2 0,-1 1-7 0,-1 0 4 16,0 0 1-16,0 0-3 0,0 0 6 0,0 0-4 0,-1 0-1 0,-1 2 2 16,-4 1-7-16,2 2 6 0,-3 0-2 0,-3-1 1 15,2 2 1-15,-4-1-9 0,1 4-7 16,-2-1-22-16,-2 3-30 0,2-1-33 0,-3 1-63 0,2 2-144 16,1-4-908-16,6-3-579 0</inkml:trace>
  <inkml:trace contextRef="#ctx0" brushRef="#br0" timeOffset="102416.529">6568 14754 1755 0,'0'0'335'0,"0"0"-4"0,0 0-77 0,0 0-44 0,0 0-17 0,0 0-32 16,0 0-29-16,23-124-23 0,-21 118-26 0,0 1-22 16,0 4-14-16,-2-1-18 0,1 2-8 0,-1 0-9 15,0 0-6-15,1 3 0 0,0 7-6 0,0 4 0 16,3 4 8-16,1 7-1 0,-2 4 7 16,0 8 9-16,0 4-10 0,-1 6 2 0,-2 6-4 15,0 5-4-15,-2 4 0 0,-4 4 3 0,1 2-1 16,-6 1 1-16,-1 4-3 0,-4 0-2 15,0 2-1-15,-1-3-2 0,-3 2 3 16,-5-1 1-16,1-2-2 0,-4-7-2 0,1-3 3 0,2-8-1 16,2-4 0-16,0-9 11 0,2-4-12 15,5-7 1-15,-1-5 0 0,6-5-5 16,3-6 13-16,3-6-1 0,4-4 5 0,1-3-1 16,0 0 1-16,0 0 2 0,8-3-3 15,5-4-5-15,8-4-1 0,10-2-2 0,11-5-4 0,10 1 1 16,9-3-4-16,9 2-1 0,3-1 5 15,6 0 0-15,2 0-4 0,0 0 0 0,1 0 0 0,-4 3 0 16,-2 0 0-16,-4 2 0 0,-3 3 0 16,-7-1 0-16,-5 4 0 0,-11 0 0 15,-8 3 0-15,-8 0 0 0,-9 2 0 0,-9 0 0 0,-5 1 0 16,-6 2 0 0,-1-1 0-16,0 1 0 0,0 0 0 0,0 0 0 0,-3 0 0 15,-3 0 0-15,-2 0 0 0,-3 0 0 0,-1 0 0 0,1 0 0 0,-1 0 0 16,1 0 0-16,1 0 0 0,2 0 0 15,1 0 0-15,4-1 0 0,1-1 0 16,0 0 0-16,-2 1 0 0,3-1 0 0,1-1-5 16,0 2-58-16,0-2-28 0,0-1-50 0,2-2-88 0,4 1-256 15,-4 3-1114 1</inkml:trace>
  <inkml:trace contextRef="#ctx0" brushRef="#br0" timeOffset="103216.9423">8531 14886 2252 0,'0'0'531'0,"0"0"-396"0,0 0 10 16,0 0 0-16,0 0-17 0,0 0-30 16,0 0-38-16,-124-92-15 0,105 89-18 0,2 1-5 15,3 2-5-15,2 0-7 0,-3 0-6 0,4 0 1 16,5 0 2-16,-1 2-3 0,-2 0 2 0,6 0-2 15,-2 0-5-15,3-1 5 0,2-1-2 16,-1 0 2-16,0 0 5 0,1 0-5 16,0 0 3-16,0 0-2 0,0 0-7 0,0 0 9 0,0 0-2 15,0 0 2-15,0 0 6 0,0 0-9 0,0 0 1 16,0 0-1-16,0 0-3 0,0 0 6 16,0 0 2-16,0 0-3 0,0 0-1 15,0 0 1-15,0 0-2 0,0 0 2 0,0 0 5 16,0 0-6-16,0 0-2 0,0 0-3 0,0 0-5 15,0 0 7-15,0 2-2 0,0-2 4 0,0 0 4 16,0 0-3-16,0 0 0 0,0 1-1 0,0-1-7 16,1 3 7-16,0-1 1 15,-1 3 2-15,2 0 3 0,2 5 0 0,-1 3 1 0,-1 3 4 16,5 2 4-16,-4 2 1 16,3 5 0-16,-3 2-3 0,3 3-5 15,-2 2 2-15,-3 5-2 0,1 2 2 0,4 5 7 16,-6 4-12-16,0 5 0 0,1 6-6 0,-4 2-4 15,-4 4 6-15,4 5-1 16,-4-2 2-16,3 0-2 0,-1 0-1 0,3-5-2 0,1-5 0 0,2-9 2 16,-1-4 2-16,0-10 0 0,1-5-1 0,0-3-7 15,0-8 4-15,0-4-3 0,2-5 4 0,-3-3 8 0,1-4-9 0,-1-3 8 16,0 0-9-16,1-1 0 0,-1-8 0 16,1-3 0-16,0-7 0 0,1-5 0 15,-2-5 0-15,1-5 0 16,2-3 0-16,-3-7 0 0,-3-3 0 0,3-8 0 0,0-5 0 15,-3-4 0-15,2-5 0 0,-2 0 0 0,-1-2 0 16,3-2 0-16,1 3 0 0,0 0 0 16,0 2 0-16,0 4 0 0,-1 0 0 0,2 2 0 15,0 6 0-15,3 2 0 0,1 3 0 0,4 5 0 0,2 3 0 16,2 3 0-16,6 2 0 0,6 5 0 16,-1 3 0-16,6 6 0 15,3 2 0-15,5 6 0 0,2 2 0 0,2 4 0 16,7 2 0-16,-1 4 0 0,-1 4 0 15,2 0 0-15,-8 3 0 0,-1 3 0 0,-2 3 0 16,-4 1 0-16,-3 1 0 16,-1 2 0-16,-4-1 0 0,-4 0 0 15,-2 0 0-15,-5 0 0 0,2-1 0 0,-5 0 0 0,2 0 0 16,-2-1 0-16,-2 1 0 0,2-1 0 0,-3-2 0 0,0 2 0 0,-2-2 0 0,1 1 0 0,0-2-36 16,-3 2-36-16,0 1-20 0,-3 0-30 15,-1 2-57-15,-1 1-119 0,0-4-578 16,0-4-893-16</inkml:trace>
  <inkml:trace contextRef="#ctx0" brushRef="#br0" timeOffset="103519.5828">8367 15288 2861 0,'0'0'154'0,"0"0"8"0,0 0-26 0,0 0-10 0,0 0-6 16,0 0-27-16,0 0-28 0,0 0-14 15,0 0-4-15,0 0-6 0,0 0-2 0,0 0-9 16,0 0-9-16,122 16-3 0,-81-16-9 16,1 0 1-16,4 0 2 0,-1-3-8 0,3 1 2 15,-4-1-3-15,3 1-1 0,-6-1 3 0,-4 1-2 16,-2 0 2-16,-4-1-1 0,-4 1-2 0,-3 0 0 16,-5-1-4-16,-6 2 3 15,-2 0 1-15,-2 0 2 16,-2 0 2-16,-5 0-3 0,-1 0 3 15,-1 1 1-15,0 0-1 0,0-1 3 0,0 1-4 16,0-1-2-16,1 0-1 0,0-2-8 0,1 1-6 0,1-2-22 0,0 1-24 16,6-1-44-16,-1 1-81 0,-3-1-204 0,2 3-1147 0</inkml:trace>
  <inkml:trace contextRef="#ctx0" brushRef="#br0" timeOffset="103957.6978">9931 15307 3138 0,'0'0'159'16,"0"0"-5"-16,0 0-30 0,0 0-25 0,0 0-8 16,0 0-21-16,0 0-24 0,0 0-10 0,0 0-19 15,0 0-2-15,0 0 1 0,0 0-6 16,0 0 6-16,0 0-2 0,94-33 1 0,-71 33 2 15,4 1-1-15,3-1 1 0,2 1-3 0,6-1-3 16,3-3-11-16,4 0 0 0,3-1 0 0,3 0 0 16,0-1 0-16,2 0 0 0,-1 2 0 15,1-2 0-15,-4 2 0 16,-2-1 0-16,-1 3 0 0,-7-3 0 16,-4 1 0-16,-4 1 0 0,-9 1 0 15,-2-2 0-15,-7 2 0 0,-6 0 0 0,-3 0 0 0,-2 0 0 16,-2 1 0-16,0 0 0 0,0 0 0 0,0 0 0 15,0 0 0-15,-3 0 0 0,2 0 0 0,-2 0 0 0,0 0 0 16,-1 0 0-16,-1 0 0 0,0 0 0 16,2 0 0-16,0 0 0 15,-1 0 0-15,3 0 0 16,-1 0 0-16,0 0 0 0,-2-1 0 0,1 1 0 16,0 0 0-16,-4 0-81 0,-1 0-62 0,-2 0-121 0,0 0-963 15,5 0-626-15</inkml:trace>
  <inkml:trace contextRef="#ctx0" brushRef="#br0" timeOffset="104424.3659">12237 14812 2653 0,'0'0'148'0,"0"0"17"0,0 0-15 0,0 0-40 0,0 0-22 0,0 0-39 16,0 0-11-16,0 0 5 0,0 0 11 0,0 0 10 16,0 0-10-16,-77 156-5 0,65-108-6 15,2 2-10-15,-2 3 5 0,1 2-5 16,2 3-5-16,3 3-1 0,2 1-9 0,3 1-4 16,1-2-4-1,6-4-6-15,6-4 1 0,7-6-1 0,5-4 2 16,6-6 0-16,5-6 4 0,5-3-1 0,1-4-5 15,5-7 7-15,-1-3-7 0,3-5 1 16,1-3 0-16,-3-6-13 16,-6 0-7-16,1-8-15 15,-6-3-17-15,-3-6-10 0,-2-3-20 0,-4-4-15 16,-2-7-26-16,-2-4-42 0,-3-4-66 0,-5-6-192 0,-3 9-702 0,-6 14-494 0</inkml:trace>
  <inkml:trace contextRef="#ctx0" brushRef="#br0" timeOffset="104658.5838">12454 14759 1134 0,'0'0'884'16,"0"0"-539"-16,0 0-61 0,0 0-60 0,0 0-35 16,0 0-39-16,0 0-35 0,0 0-18 15,0 0-19-15,98-123-5 0,-59 108-5 0,7 3-13 0,6-1-4 16,4 1-11-16,4 0-7 0,1 2-3 16,-2-1-9-16,-1 3-1 0,-3 4-8 15,-1-1-6-15,-3 3 1 0,-7 1-5 0,-2 1 3 0,-4 0-2 16,-7 2 0-16,-5 2-2 0,-9 2-2 15,-1-1 0-15,-8 4-9 0,-4-1-12 16,-3 3-16-16,-1 0-25 0,-7 3-24 0,-8 1-40 16,-5 5-59-16,-8-2-158 0,5-3-688 15,5-5-692-15</inkml:trace>
  <inkml:trace contextRef="#ctx0" brushRef="#br0" timeOffset="104874.2354">12383 15175 2077 0,'0'0'299'0,"0"0"-2"0,0 0-43 0,0 0-22 0,0 0-41 16,0 0-41-16,0 0-39 0,0 0-28 0,129 29-12 15,-89-31-15-15,3-3-13 0,-1 2-12 16,2-3-5-16,3 1-9 0,-1 2-4 0,1-2 1 16,2 1-10-16,-6 2 4 0,3-1-4 0,-3 3-5 15,-1 0 7-15,-2 0-10 0,0 0-5 0,-1 0-16 16,3 0-40-16,-2-1-28 15,1-3-67-15,1 0-147 0,-11 1-821 0,-11-1-669 16</inkml:trace>
  <inkml:trace contextRef="#ctx0" brushRef="#br0" timeOffset="105260.8217">14169 14734 2736 0,'0'0'213'0,"0"0"-25"0,0 0-22 0,0 0-33 15,0 0-34-15,0 0-34 0,0 0-14 16,-120-40-13-16,97 46-9 0,-3 3-3 0,-1 2-10 0,2 3 1 16,0 3-2-16,1 1-3 0,4 2 5 15,2 2-6-15,4 1-1 0,4 4 0 16,6-2-5-16,0 3 2 0,4-2-1 0,7 2 1 0,9-2 6 16,5 1-2-16,5-1 3 0,9 0-2 15,4-2-5-15,7 0 1 16,4 2-1-16,2-2 1 0,3 2 1 0,1 2-2 0,-2 1-2 0,-1-2-5 15,-5-1 3-15,-1-1-3 0,-8-3 0 16,-5 0 5-16,-4-3-5 0,-9-3 4 0,-4-1-4 0,-5-1-3 16,-8-4 2-16,-4 1 0 0,0-2 4 15,-5-1 0-15,-11 1-2 0,0-2 4 16,-10-1 0-16,-3-2 1 16,-3-1 6-16,-4-1-7 0,-2 1 3 15,-3 0-8-15,-5-2-6 0,2-1 6 16,-4 0-3-16,2 0 8 0,-3 0 2 0,1 0-5 15,3-1-4-15,-1 1-11 0,6-2-15 0,4 2-24 0,1 0-38 0,7 0-69 16,10 0-222-16,2 0-1102 0</inkml:trace>
  <inkml:trace contextRef="#ctx0" brushRef="#br0" timeOffset="106227.0835">1729 17236 1593 0,'0'0'350'0,"0"0"-147"0,0 0-89 16,0 0 5-16,0 0-7 0,0 0-10 0,0 0-22 16,0 0-20-16,0 0-21 0,0 0-3 0,0 0 6 15,0 0-1-15,0 0 7 0,0 0-4 0,112-14-3 16,-85 14 3-16,4-2-4 0,4 2-1 0,3 0-8 16,3-1-6-16,3 1-3 15,5-2 0-15,4 0 4 0,2-1 3 0,3 2-2 16,3-2 1-16,6 1-6 15,2 0 1-15,4 0 2 0,2 1 3 0,6 0-2 16,0 1-1-16,6 0 0 0,4 0-8 16,2 0-3-16,5 1-2 0,6 3 0 0,1-1 0 15,7 3 1-15,2-1-4 0,6 0 2 0,4 1 2 0,4-1 2 16,5 0-5-16,4 2 4 0,4 0 1 16,3 1-2-16,5 0 4 0,4 0-8 0,5-1 2 15,5 2 6-15,3-1-9 0,4 1 7 0,5 0-6 0,5 1-4 16,6 0 16-16,0-1-13 0,10 0 8 0,0 0-3 0,4 0-6 15,7 0 5-15,-1-1-5 0,8-1 2 16,6 1-7-16,3 0 7 0,6 0 2 16,9 2-8-16,1-1 11 0,10 0-12 0,-3 1-3 15,7 0 8-15,2-2-4 0,0 0 3 0,5 0-1 16,2-1-4-16,3-2 6 0,1 2-3 16,3 0 7-16,2 1-1 0,0 2-7 15,5-1 0-15,0 1-5 0,1 1 3 0,0 1 2 0,3 1 2 0,-4 1 3 0,1-1-4 16,-1 2-2-16,-3-1-4 0,-2 2-2 0,-7-2 4 15,-7 1 4 1,-6 0 2-16,-10-2 1 0,-14 1-9 16,-7 1 1-16,-37-4-2 0,-30-1 3 0,-28 0 29 15,-22-3-23-15,3-1 13 0,1 1-6 0,-4-1-26 0,0 0 33 16,-4-2-23-16,-12 2 6 16,-12-3-3-16,-14-1 0 0,-15-2 0 15,-14 0-18-15,-11 0-1 0,-11 0 16 0,-10 0-26 0,-8-2-22 0,-6-3-46 0,-13 0-62 16,-16-3-101-16,5 0-339 0,8 2-1057 15</inkml:trace>
  <inkml:trace contextRef="#ctx0" brushRef="#br0" timeOffset="106802.8783">14396 14939 1663 0,'0'0'316'16,"0"0"27"-16,0 0-90 0,-5-119-13 0,1 93-27 15,2 3-42-15,0 4-18 0,0 4-26 16,0 4-25-16,0 5-14 0,1 5-29 0,1 1-22 15,0 5-19-15,0 9-12 0,0 6 3 0,0 8 12 16,1 6 12-16,-1 9 2 0,0 6 3 16,2 5-8-16,-2 6-7 0,2 7 6 0,-1 3-6 0,-2 9-2 15,-5 4-2-15,-5 5-10 16,1 3-1-16,0-2-3 0,-3-3-2 0,4-4-3 16,0-9 0-16,2-3 0 0,1-11 0 0,1-2 0 15,3-5 0-15,0-5 0 16,2-4 0-16,-1-6 0 0,1-6 0 15,0-5 0-15,1-7 0 0,-1-2 0 0,0-7 0 16,0-5 0-16,1-1 0 0,0-3 0 0,-1-1 0 0,0 0 0 0,0-3 0 0,1-6 0 16,1-4-3-16,2-5-36 0,-4-4-22 15,2-3-32-15,-2-6-45 0,1-2-88 0,-1 6-259 16,-1 8-1207-16</inkml:trace>
  <inkml:trace contextRef="#ctx0" brushRef="#br0" timeOffset="107142.3502">14393 15022 2254 0,'0'0'281'0,"0"0"6"0,0 0-66 16,0 0-36-16,0 0-23 0,0 0-36 0,0 0-32 16,0 0-22-16,0 0-15 0,0 0-12 0,0 0-3 15,143-111-3-15,-100 107-5 0,9 2-4 16,6-2-8-16,2 1-2 0,2-1-3 0,0 1-4 0,0 0-2 15,-1 1-2-15,0 2 0 0,-1 0 3 16,-2 0-2-16,-6 0-1 0,-1 0-4 0,-8 0-1 16,-3 0-2-16,-8 1 1 0,-4 1 2 0,-9 1-4 15,-6-3 0-15,-4 1-2 0,-4-1-3 16,-3 0 6-16,-2 1-2 0,0 0 2 16,0 1 2-16,0-1-6 0,-6 1 0 0,3 3-2 0,-5-1 0 15,-3 1 0-15,1 2-6 0,-3 0-10 16,-4 1-22-16,3 1-23 0,-5 0-26 0,0 2-35 15,-2 1-52-15,0-1-125 0,3-1-517 16,8-3-933 0</inkml:trace>
  <inkml:trace contextRef="#ctx0" brushRef="#br0" timeOffset="107455.1711">14585 15484 1412 0,'0'0'808'0,"0"0"-477"0,0 0-62 15,0 0-48-15,0 0-34 0,0 0-30 16,0 0-32-16,0 0-20 0,0 0-18 0,0 0-8 16,0 0-15-16,0 0-12 0,143 56-3 15,-93-56-18-15,4 0-1 0,2-1-6 0,0-2-6 0,5-2 4 16,2 1-12-16,2 0 1 0,-3 0-8 16,0 1-3-16,-1 0 0 15,-1 1 0-15,-6 1 0 0,-1-2 0 0,-5 3 0 0,-5 0 0 0,-5-2 0 16,-9 2 0-16,-6-1 0 0,-7 1 0 0,-4 0 0 15,-7 0 0-15,-1 0 0 0,-3 0 0 16,-1 0 0-16,0 0 0 16,0 0 0-16,0 0 0 0,-2 0 0 0,-3 0 0 0,2-2 0 15,-6 0 0-15,0 1 0 0,0-1 0 0,-2 0 0 16,2 1 0-16,3 0 0 0,-1 1 0 16,-1 0-9-16,5 0-78 0,-3 0-46 15,3 0-81-15,0 0-425 0,-1 0-1210 0</inkml:trace>
  <inkml:trace contextRef="#ctx0" brushRef="#br0" timeOffset="109870.612">1729 17148 2543 0,'0'0'130'0,"0"0"-1"0,-28-121 7 0,17 73-5 0,1 3-12 0,-3-3-15 0,-1-1-24 16,0-1-19-16,-2 0-9 0,2-4-7 16,-1-2-3-16,0-4-9 15,2-5-2-15,-3-3 0 0,5 2-7 0,1-5 4 16,-1-1-4-16,1-1-2 16,1-2-3-16,-2 2-10 15,5-5-2-15,0-3-1 0,-2-2-2 0,1-5 4 0,0-3-5 16,-1-1-3-16,0-2 5 0,-1 4-4 0,5-1 3 0,-4 0 3 0,4-2-7 0,-3-6 3 15,-1 2-3-15,3-2 2 0,-1 1 2 0,3 0 1 0,-2 2 1 16,4-1-4-16,0-1-2 0,0-5 15 16,1 1-13-16,-1 0 18 0,1 3-16 15,-1 2-14-15,1 0 11 0,0 2-18 0,-1-3 18 0,4 0-1 16,0 0 4-16,4 2-4 0,0 4 1 0,-2 3 1 16,4 1-3-16,1 1 9 0,0-1-5 15,1 1 0 1,-1 0 4-16,1 6-6 0,0 1 3 0,3 8-1 0,-3 0-2 15,0 6 2-15,0 1-1 0,0 2 0 0,0 0 2 0,-1 4-4 16,1 0 0-16,-1 6 2 0,0 4 0 16,2 3 0-16,-2 2 1 0,0 4 0 15,-1 2-4-15,0 1 2 0,1 6-1 0,1 1-2 0,-2 3 3 16,0 4 1-16,-1 3-3 0,3 1 2 0,-2 5-3 0,-1-1 4 16,1 3-1-16,1 0 0 0,4 4 1 15,-3 0-5-15,1 2 0 0,0 0-1 0,0 3-1 16,3 1 4-16,0 1-1 0,3 0 3 0,2 1-1 15,1 1-2-15,7-1 0 0,3 0-1 16,2 2 3-16,4-1 1 0,4 2 1 0,3-1 0 0,6 1 0 16,2-1 2-16,7-1-2 0,3 1 0 15,7-1-1-15,3-1-1 16,4 1 0-16,6-1 1 0,4 0-1 0,3 1 1 0,2-2 2 0,2 0 1 16,4-2-2-16,4 2 0 0,2-1-3 15,7-1-1-15,2 2 2 0,5-1-2 0,2 0 3 16,6 1 0-16,2-1-2 0,6 1 2 0,3 1-1 0,1 0-2 15,5 1 3-15,2-1-2 0,2 1 1 16,2-1 0-16,3 1 0 16,1-1 4-16,6 1-1 0,0 2 0 0,5 1 1 0,3-2-2 15,3 2-1-15,2-1 0 0,4 1-1 0,5-1 1 0,-3 1 0 16,10-2 2-16,-1 3-2 16,2-1-2-16,3-1 1 0,5 1-1 0,-1 0 2 15,2 0 0-15,5 1 0 16,3-3 1-16,6 4-3 0,1-2 3 15,1 1-2-15,3 1-2 0,-1-1 3 0,5 1-5 0,-4-2 1 0,6 0 2 0,-1 1-2 16,-1-1 4-16,2-1 1 16,-1 0-1-16,0-3 1 0,-1 2-2 0,1-1-3 15,3-1 0-15,-5 2 3 0,0-1-2 0,-1-1 3 0,-1 1 0 16,-2 0-2-16,3-1 6 0,-1 1-4 16,-1 0 0-16,0-1 2 0,1 4-6 0,-2 0 3 15,1-2 0-15,1 1 1 0,-1 1 5 0,-2-1-2 0,0 2 0 16,-2-1-2-16,-6 1-4 0,-1 0 0 0,-2-1-1 15,-2 0 2-15,0 1 0 0,-6-1 3 16,-3-1 0-16,-1 1-1 0,-7-1 2 0,-6 2-4 16,-1-1 1-16,-8 2 0 15,-2-1 1-15,-6 1 0 0,-4-2 0 0,-6 2 0 0,-6-2 0 16,-4 3 1-16,-7-1 0 0,-3 0 1 0,-6 1-5 16,-7-1 3-16,-9-1-2 0,-5 4-2 0,-11-3 6 15,-3 0-2-15,-4 0 1 0,-10 1 0 16,-4-2-1-16,-10 1-2 0,-4 1-1 15,-10-1 2-15,-5 1-3 0,-5-1 4 16,-6-2 0-16,-5 2-3 16,-4-2 7-16,-3 2-5 0,-6-1-1 0,-1 1 4 0,-4-1-7 15,-1 1 3-15,-5 1 2 0,2-1-4 0,-1 0 8 0,-4 3-5 16,0 0 0-16,0 1 1 0,1 3-6 16,-1 2 5-16,0 0-1 15,0 2 0-15,-2 2 3 0,-1 1-2 0,1 2 0 0,-3 2 1 0,1 3 1 0,-1 1-3 16,2 1 1-16,-4 3 0 15,1 3-6-15,0 0 7 0,-3 1 0 0,0-1-4 0,2 0 10 0,-4 3-6 16,-1 0 0-16,2 5 2 0,-2 1-7 0,2 3 5 16,-2 2-1-16,2 1 1 0,0 4 3 15,0 1-2-15,1 3 1 0,1 2 0 16,1 1-4-16,1 1 4 0,-1-2-2 0,3 1 4 0,-2 0 2 16,3 3-4-16,-1 1 1 0,0 3-3 0,3 3-3 15,-1 1 7-15,1 1 0 0,-1 2 0 0,1 0 5 16,0-2-6-16,-1-2-3 0,1 0 2 15,0 2-3-15,1 2 3 0,-1 3 4 0,0 1-4 16,1-1-2-16,1 0 2 0,0-1-2 0,-1 0 5 16,0-1-1-16,1 0-2 15,0-1-2-15,1 3-4 0,-1 3-1 16,0 1 5-16,1 0 1 0,-2-2 5 0,1-1-7 0,1-1 0 16,-2-1 0-16,1 2 0 15,0 0 0-15,1 3 0 0,-2 0 0 0,1-2 0 0,0-1 0 0,1 0 0 16,-1-5 0-16,-1 0 0 0,0 1 0 0,1-4 0 15,-1 2 0-15,-1 1 0 0,1-1 0 16,-3 0 0-16,1-2 0 0,0 1 0 0,0-4 0 16,0-4 0-16,-1-2 0 0,-1 0 0 0,3-2 0 15,0-1 0-15,0 0 0 0,0-2 0 16,-1 2 0-16,0-4 0 0,0-1 0 0,0-2 0 0,2-2 0 16,-2-3 0-16,0-3 0 0,0 0 0 0,2-4 0 15,-3-1 0-15,0-3 0 0,1 0 0 16,0 0 0-16,-1-3 0 0,2-6-2 0,0-6-3 15,0-3 12-15,-2-6-7 0,0 2 0 0,2-2 0 16,0 1 0-16,0 1 0 0,-2-3 0 0,1-2 0 16,-1-1 0-16,2-3 0 0,1-1 0 15,-1-2 0-15,-1-1 0 0,2-1 0 0,-2 0 0 16,2 0 0-16,-1-1 0 16,0-1 0-16,-1-3 0 0,0 1 0 0,1-2 0 0,-3-1 0 0,-2-1 0 15,-2-3 0-15,-2-1 0 0,-2 0 0 0,-2 2 0 16,-2 0 0-16,-2 1 0 0,0-1 0 0,-5 2 0 15,-3 1 0-15,-2 0 0 16,-5 0 0-16,-4 0 0 16,-2 1 0-16,-4 0 0 0,-3 0 0 0,-7 2 0 15,-1-2 0-15,-9-1 0 0,-5 2 0 0,-6-1 0 0,-9-1 0 0,-9 3 0 16,-8 0 0-16,-9-3 0 0,-11-1 0 16,-12-4 0-16,-11 0 0 0,-16 0 0 15,-18-1 0-15,-17 0 0 0,-22-3 0 0,-25 1 0 0,-23-2 0 0,-31 4 0 16,-34 3 0-16,-35 4 0 0,-44 2 0 15,-45 4-177-15,94 0-607 0,108 0-1114 0</inkml:trace>
  <inkml:trace contextRef="#ctx0" brushRef="#br0" timeOffset="117758.2868">7615 588 1212 0,'0'0'375'0,"0"0"8"0,0 0-69 0,0 0-59 16,0 0-33-16,0 0-54 0,0 0-39 0,0 0-39 15,0 0-10-15,0 0-17 0,0 0-20 16,0 0-7-16,-16-23-27 0,16 23 1 0,0 0-11 0,0 0 7 16,-2-2 11-16,2 2-9 15,0 0-17-15,5 2-2 0,5 7-6 0,3 4 10 0,1 2 24 16,5 2 2-16,1 1-8 16,5 3-5-16,-1 0 4 0,4 2-4 0,-2 1 14 31,4 1-2-31,1 4 1 0,0-1 1 15,4 2-13-15,-2 1 7 0,-1 1 0 0,4-1-1 16,-3 2 3-16,-1-3-3 0,0 2-2 0,2-1 0 16,-6-2 0-16,1-1 3 0,3 3-5 0,2 4-2 0,-2-3-11 15,-2-3-7-15,-8-8 1 16,-5-4 0-16,-4-5 12 0,-2-1 3 16,-1-2 5-16,-2 0-1 0,-3-3-6 0,1-2-4 0,-4 0-7 0,0-2 6 15,3 0 1-15,-5 0-5 0,0-2-1 0,0 0-15 16,0 0-8-16,-7 0-17 15,4-4-26-15,-4-3-43 0,-2-4-61 0,-3-3-112 0,4 4-308 16,2 2-678-16</inkml:trace>
  <inkml:trace contextRef="#ctx0" brushRef="#br0" timeOffset="118096.5451">8399 595 697 0,'0'0'823'0,"0"0"-416"0,0 0-61 15,0 0-52-15,0 0-52 0,0 0-64 16,0 0-39-16,0 0-23 0,0 0-15 0,0 0-22 16,0 0-17-16,0 0-32 0,0 0-14 15,-15-83-7-15,15 83-9 0,-6-3 13 0,-3 3 4 16,-2 6-25-16,-6 9 7 0,3 13-19 0,0 5 7 16,-5 7 30-16,0 7 0 0,-2 1 5 0,-1 4-9 15,-1 3-2-15,1 1-5 0,-2 7 6 0,-9 16 3 16,-7 12-7-16,-6 6 3 0,4-4-8 15,5-20-6-15,7-16 7 0,6-7-4 0,2-7 5 16,1-3 0-16,3-6 0 0,-1-6-1 0,6-5-1 16,1-2 3-16,3-4 0 0,1-6 1 15,4-3 1-15,-2-4-1 16,5-1-7-16,1-2-5 0,-1-1 0 16,1 0-2-16,0 0-4 0,0-1-6 0,0-4-26 0,0-1-38 15,1-4-41-15,0-4-59 0,1-3-73 0,2-2-198 0,-2 3-666 16,0 4-305-16</inkml:trace>
  <inkml:trace contextRef="#ctx0" brushRef="#br0" timeOffset="118527.0393">7433 968 1748 0,'0'0'347'0,"0"0"-68"0,0 0-8 16,0 0-55-16,0 0-38 0,0 0-29 0,0 0-36 16,0 0-33-16,0 0-26 0,0 0-27 0,0 0-10 15,0 0-9-15,0 0-5 0,-64-40-1 16,65 40-1-16,2 4 9 0,7 2 16 0,1 1 12 16,7 2 3-16,3 2-8 0,7 0-9 0,5 2-20 15,8 0 9-15,6-1 7 0,6-2 0 0,6-1 22 16,5-2-19-1,5 0-7-15,4-2 0 16,0-4-16-16,5 1 17 0,2 0 2 16,-5-2-3-16,4 1-3 0,-6 0-8 0,0-1-3 15,-4 1-1-15,-2-1 6 16,-5 2 1-16,-7-4 1 0,-3 4-4 0,-3-2 3 0,-8 0-10 16,-4 0 6-16,-7 0 0 0,-5 0 1 0,-6 0 2 15,-4 1-8-15,-5-1 4 0,-4 0-5 0,0 0 14 16,-4 0 8-16,-2 0-2 0,0 0 19 0,0 0-19 15,0 0-5-15,0 0 3 0,0-1-15 0,-2-1 0 0,-4-1-5 0,3-1-28 0,-3-1-11 0,1 2-51 16,-3-1-81-16,1 2-272 0,5 1-1215 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4-12-20T18:42:49.548"/>
    </inkml:context>
    <inkml:brush xml:id="br0">
      <inkml:brushProperty name="width" value="0.05292" units="cm"/>
      <inkml:brushProperty name="height" value="0.05292" units="cm"/>
      <inkml:brushProperty name="color" value="#FF0000"/>
    </inkml:brush>
    <inkml:brush xml:id="br1">
      <inkml:brushProperty name="width" value="0.05292" units="cm"/>
      <inkml:brushProperty name="height" value="0.05292" units="cm"/>
      <inkml:brushProperty name="color" value="#00B050"/>
    </inkml:brush>
  </inkml:definitions>
  <inkml:trace contextRef="#ctx0" brushRef="#br0">2358 5794 86 0,'0'0'408'0,"0"0"-116"0,0 0-19 0,0 0 30 16,0 0-15-16,0 0-54 0,0 0-49 16,0 0-41-16,0 0-35 0,0 0-13 0,0 0-14 15,0 0-7-15,-38-41 0 0,35 38-6 0,-3 1-3 16,4 0-3-16,-3-1-11 0,2 0-4 16,-1 1-3-16,-3-1-5 0,3 0 2 0,-3 0 0 15,0-1-6-15,2 0 0 0,-2 3-6 0,-2-2-4 16,4 1-2-16,-4 0-3 0,0 0-3 0,0 1-1 15,0 0-3-15,-2-1-2 0,0 0 1 16,0 2 0-16,-1-1 0 0,-1 1 1 0,3 0-2 16,-2-1-1-16,2 1-1 0,-2 0-1 0,3 0 0 15,1 0 1-15,-1 0-1 0,0 0 2 16,0 0-3-16,1 0-1 0,-1 0 0 16,0 1 0-16,2 0 0 15,-3 1 0-15,2 0 0 0,-2 0-2 16,0 1 1-16,-1 0 1 0,-4 0-2 0,3 0 2 0,0 0-5 15,-2-1 1-15,0 2 3 0,2-1-5 0,-3 2 5 0,1 0-1 0,-2 0-4 16,2 1 1-16,-5 0-2 16,6 0 1-16,-4-1 0 0,3 2-2 0,-3-1 3 0,5 0 0 15,-4 1 0-15,2-2 1 0,0 1 2 0,-3-1-2 16,3 2 0-16,-1-1 1 0,3 0-5 16,-2-1 3-16,0 1 0 0,0 1-1 0,2 0 5 0,-4 0-4 15,4-1-2-15,-5 1 2 0,5 0-6 16,-1 0 4-16,-4 0 0 0,5 2-1 15,-3-1 2-15,1 2-1 0,3-2 0 16,1-2 12-16,2-1 2 0,0 1-3 0,1-1-1 16,-3 1-9-16,1 1-6 0,-1-1 4 0,1 1 0 0,-2 0-1 15,0 0 4-15,2 1-2 0,0-2-1 0,-2 3 2 16,1-2-5-16,1 1 3 0,-1 0 0 0,1-1-1 16,3 2 0-16,-2 0 1 0,-3 0 1 0,2 0-1 15,1 1 2-15,-3 0-3 0,1 2 1 0,0-1 0 16,-1 1-3-16,2-1 2 0,-1 2 0 15,-1 0-1-15,-1 0 8 0,1 2-5 0,0-1-2 16,-1 1 4-16,-2 0-9 0,3 0 5 0,1 0 2 16,-1 0-4-16,1-1 6 0,0-1-1 15,0 0-2-15,0 0 3 16,1-1-2-16,1 0 0 0,0 1-1 0,1-2 0 16,-1 0-2-16,1 0 3 0,2 0-1 0,-3 1 0 0,4 0 4 0,-3 0-5 15,-1 1 2-15,2 0-1 16,-1 3-4-16,-2 0 4 0,1 4-2 15,-2 0 0-15,3 1 6 0,-3 1-4 0,-1 2 0 16,-2 2 2-16,2-1-6 0,-1 1 5 0,0 1-1 0,0-1 0 0,-1 2 3 16,2-3-2-16,0 0-2 0,2-3 2 0,-1 0-3 15,3-2 2-15,-1-1 1 16,0 0 0-16,0 0-2 0,2 0 0 0,-1 0 2 16,-1-1-2-16,4 0 6 0,-2 0-5 0,3 1 2 15,-4 0 0-15,5 1-5 0,-1-7 5 0,2 4 31 16,-2-7-32-16,2 2 35 0,1 1-34 0,-1 1-2 15,0 0 1-15,0 1-3 16,0 0 32-16,0 1-28 0,0 1 30 0,-3 1-28 16,3 1-4-16,0 3 0 15,-1 5-1-15,-1-3-3 0,-2 4 6 0,4-2 0 0,-1-1 1 16,-3-1 1-16,3 0-5 0,1 1 0 0,0-2-1 16,-1 1 2-16,1-7 2 0,-2 7 0 0,2-7 1 0,0 5-5 0,0 0 3 15,1-1 0-15,0-1 0 0,0-1 7 0,0 1-5 16,0-2-1-16,0 9 0 0,1-9-7 15,4 9 7-15,-1 1-31 0,-1-1 34 0,4 6-28 16,0-1-8-16,-1-1 30 0,2-1-32 0,-2-3 26 16,-1 0 6-16,5 0 3 0,-2-3 1 0,1 0 3 15,0-1-6-15,2 2 3 0,0-2-3 16,1 0 6-16,-2 1-3 0,1-2-1 0,5-1-1 16,-4 1-3-16,0-2 5 0,4 2-1 15,-4-3 2-15,2 1 3 16,1-2-4-16,-1 2-1 0,-1-1 0 0,4 1-10 0,-4 0 11 15,4-1 0-15,-3 3 2 0,4-3 5 0,-1 2-7 0,-2-1 0 16,3 1-2-16,0 0 3 0,2-1 1 0,-5-1-3 16,4 1 3-16,0 0-6 0,0-1 2 15,0-1 4-15,-3 0 1 0,3 1 2 0,0-1-4 16,1-2-2-16,0 1-3 0,-1-1 2 0,2 0 3 16,0-2 4-16,-1 1-1 0,4 2-8 15,4 2-3-15,2-1-3 0,-1-1-1 16,-5-3 12-16,-5-2 0 0,1-2 0 15,0 0 1-15,-2-3-3 0,1 1 0 0,-1 0 3 0,0 1 0 0,1-2 1 16,0-1-3-16,2-1 0 0,-2-1-1 0,2 1-1 16,-1-3 4-16,2 2 0 15,-3-3 1-15,2 1 1 0,0-1 0 0,0-1-5 0,-1 0-2 0,2 0 3 16,-3 0-1-16,2 0 3 0,0 0 2 16,1 0-7-16,0 2 3 0,1-1-2 0,-2-1 1 15,2 0 4-15,4 0-3 0,-4 0-2 0,5 0 2 16,-5 0-4-1,6 0 4-15,0 0 5 0,-3-1 0 0,2 1 1 0,2-2-6 16,0 1-2-16,0-1-1 0,1 1 0 0,2 0 1 0,-4-2 2 16,3 1 1-16,2 1-1 0,-1-3 0 0,-2 2 0 15,3 0-2-15,0-2 3 0,-1 0-2 0,-4-1 2 16,3 2 0-16,-4-2-4 0,-1 1 3 16,1 0 1-16,2-1-2 15,-3 2 5-15,0-1-4 0,1 0-1 16,-1 0-1-16,-1 0-2 0,0-2 1 0,0 2 4 0,0-3 2 0,4 1-1 15,-1 0 0-15,-3 1-1 0,2-3-2 0,1 0 4 16,-2 1-2-16,-1 0 2 0,1-1 1 0,1-1-5 16,-1 1 3-16,1 0-1 0,2-1-1 15,-2 1 6-15,0-1-3 0,-2 0-1 0,2-1-1 16,-2 1-2-16,0-2 3 0,0 1 1 16,0 3 2-16,1-4-1 0,-3 2-1 0,3-2-2 0,-2 1-1 0,1 1-4 15,-1-4 4-15,1 1 0 16,0-1 5-1,2-2-2-15,0 1 0 0,-2-1 2 0,3-1-2 16,-2-1 4-16,1 1-3 0,-2-2-2 0,1-1 0 16,-1 1-4-16,1-2 2 0,0 1 3 0,0 0-2 15,-2 0 3-15,0-1-2 0,-1 0-2 0,-3 0 1 0,1-1-3 16,-1-1 4-16,-3 0 1 0,2-1 0 16,-5 0-1-16,2-2-1 0,-2-2-1 0,3 2 1 0,-6 0 1 15,3-1 1-15,-2 2-1 0,-1-1 0 0,-2 1-2 0,2-1 0 16,-1 2 0-16,-1-1 0 0,-1 1 5 0,1-3-5 15,-1 3 0-15,0 0-2 0,2 0-8 0,-2 1 7 16,-1-1 1-16,1 0 1 0,1 0 7 0,-1-1-8 16,-2 0 1-16,3 0-2 0,-1 0-2 15,0 1 6-15,-1-1-1 0,-2 1 0 16,1-1 1-16,1-1-3 0,-1 2 2 0,-1-2-1 16,1 0 2-16,-2-2 1 0,2 0-4 0,-2 2 1 15,1-2-4-15,-3 2 5 0,2-1 1 16,-1 2-1-16,0 0 6 0,-1 1-7 0,-2 1-1 15,1-2 2-15,-2 3-5 16,1 1 4-16,-1 1 2 0,0 0 0 0,-1 0 4 0,1-1-5 0,-1 1 0 0,0-1-2 16,-2 1-1-16,1-3 2 15,-1 1 2-15,2 1-1 0,-2-2-7 0,1 0 5 0,-2 0 0 16,2-1 2-16,-3 0 1 0,0 0-3 16,2-1 0-16,-2 0 0 0,3-1 0 0,-3-1 0 15,-1 0 0-15,-1 0 0 0,2 1 0 0,-1 0 0 16,1 4 0-16,-2-1 0 0,-1 0 0 15,1 1 0-15,1 0 0 0,-3 1 0 16,0 0 0-16,3 1 0 0,-2 1 0 0,0 1 0 0,-2-1 0 16,1 0 0-16,-1-2 0 0,0 5 0 0,1-3 0 15,1 3 0-15,-6-3 0 0,4 2 0 16,-1-2 0-16,-3 2 0 0,2-3 0 0,-3 2 0 16,1 0 0-16,-2-2 0 0,1 2 0 0,-1 0 0 15,2-2 0-15,-3 2 0 16,2 0 0-16,-3-2 0 0,2 2 0 0,-1 0 0 0,-1 0 0 15,1 1 0-15,-3 0 0 0,2 0 0 16,0 0 0-16,0 0 0 0,-3 1 0 0,1 1 0 0,-1 1 0 0,1-2 0 16,-2 3 0-16,3-2 0 0,0 3 0 15,-2 0 0-15,4 0 0 0,-5-1 0 0,4 3 0 16,-2-5 0-16,0 4 0 0,0-1 0 16,0 3 0-16,-1 1 0 0,1 0 0 15,-1-1 0-15,1 2 0 0,1-1 0 0,-3 1 0 0,1 0 0 16,-2 0 0-16,1 0 0 0,-4 1 0 15,2-1 0-15,-2 2 0 0,2-2 0 16,-1 1 0-16,0-2 0 0,1 1 0 0,-1 1 0 0,2 1 0 16,-3-3 0-16,2 3 0 15,-2-2 0-15,2 2 0 16,2-2 0-16,-3 0 0 0,4 0 0 0,-1-1 0 16,2 0 0-16,-2 1 0 0,1 0 0 0,0 1 0 0,-4 0 0 0,0 0 0 0,3-1 0 0,-4 3 0 15,1-1 0-15,-3 2 0 16,3 0 0-16,-4 0 0 0,-1 1 0 0,1 1 0 15,-1 0 0-15,2-2 0 0,3 1 0 0,1-2 0 16,1 0 0-16,1 1 0 0,3-1 0 0,-2 2 0 16,1-1 0-16,2 1 0 0,-2-1 0 15,-1-1 0-15,-1 2 0 0,1 0 0 0,-1 0 0 16,3 1 0-16,-3 0 0 0,2 0 0 0,0 0 0 16,-2-1 0-16,1 1 0 0,1 0 0 0,1 1 0 0,-1 1 0 15,2-1 0-15,-2 1 0 16,6-1 0-16,-3 2 0 0,4-1 0 0,-2-1 0 15,2 2 0-15,1-1 0 0,0-1 0 16,0 0 0-16,0 0 0 0,-1 2 0 0,1-2 0 0,0 2-4 16,-4 0 0-16,2 0 1 0,-3 1 3 0,0-1 2 0,1 2-3 15,-2-2-1-15,1 2-1 16,2-2 1-16,0 1 2 16,1 0-1-16,3 1-1 0,1-2-1 0,1 1 2 0,5-2 0 0,-4-1-6 15,5 1-3-15,-1 1-20 0,2 0-9 0,1 4-18 16,-1 3-32-16,-3 2-27 0,3 4-90 0,0-2-412 15,0-5-1123-15</inkml:trace>
  <inkml:trace contextRef="#ctx0" brushRef="#br0" timeOffset="1381.2946">2145 5673 0 0,'0'0'0'0,"0"0"0"0,0 0 150 15,0 0 265-15,0 0-34 0,0 0-37 0,0 0-40 0,0 0-27 16,0 0-30-16,0 0-33 0,0 0-28 0,0 0-31 16,7-57-25-16,-7 56-15 0,0 1-16 15,0 0-12-15,0 0-13 0,0 0-21 16,0 0-7-16,0 0-11 0,0 0-11 0,0 0 2 0,0 0-15 15,0 0-3-15,0 0-5 0,0 0-7 0,0 2 4 16,0 1 1-16,0 3 1 16,0 0 2-16,0 5 1 0,0 1-1 0,0 3 4 15,0 3 2-15,-2 1 2 0,1 1 3 16,1 2-1-16,-3 4-2 0,0-1 1 16,-2 3-3-16,2 1 1 0,-2 3 1 15,2 1-1-15,-4 0-2 0,4 2 1 16,-5 0-5-16,4 4 0 0,-3-3 1 0,5 2-1 0,-3-5 1 15,2 0-1-15,2-2-2 0,-1 0 1 0,1 0-2 16,1-1 1-16,0-1-1 0,0 0 1 16,0-2 1-16,1 1-2 0,-1 0 0 0,0 1-2 15,0-3 0-15,0 3 2 0,0-3 1 0,0 0 0 0,0 0 4 0,0 0-6 0,1-4 0 16,0 0-1-16,-1 1-2 0,1-1 4 0,-1 1-1 16,0 0 0-16,0 1 0 0,1-1 1 15,1-1 0-15,-1-1-1 16,-1-1 3-16,3-1-3 0,-3-1 0 0,0 3 1 0,1-1-7 15,-1 0 7-15,1 1 0 0,-1-1-1 0,1 3 7 16,-1-1-8-16,1-1 0 0,4 4 0 0,-3-4-3 16,0 2 4-16,-1 1 0 0,5-3 0 15,-3 4 4-15,-1-2-5 0,4 2 0 16,-4 2 1-16,4-2-2 0,-3 2 2 0,-1 2 0 0,4-2 0 0,-3-1-2 16,-1 1 1-16,1-1 2 0,1 3 0 15,-2-2 2-15,2 1-3 16,0-2-1-16,-2 1 0 15,2 0-5-15,-1 0 7 0,0-1 0 0,1 0 1 0,1-2 3 16,-3 3-4-16,4-2 0 0,-3 1-2 0,4 1 3 0,-4-2-1 0,-1 3 1 16,3-3 0-16,-2 1-4 0,1 0 6 15,-1 4 2-15,-1 0 0 0,-1-2 2 0,1 1-6 16,3-4-2-16,-2 1-1 0,-2-2-1 16,1-1 2-16,2 0 3 0,-2 1-1 0,-1 0 1 15,0 1-2-15,0-1-2 16,2-1 0-16,-1 0 2 0,-2-2 0 0,1 1 2 15,-1-1 1-15,1 0-5 0,0-1 2 0,0-2 2 16,-1 1-3-16,0 1 3 0,0 0-2 0,0 1-1 0,0-1 1 0,0 0-1 0,0-1 2 16,0 1 0-16,0 0-1 0,1-2 3 15,-1 3-3-15,0-4-3 0,0 2-3 16,0 2 3-16,0-1-1 16,2 0 4-16,-2 0 2 0,2 1-5 0,-2-3 4 15,2 3-3-15,-2-1 0 0,1 1 4 16,0 0-7-16,-1 1 4 0,1-1-1 0,0-2-4 0,0-1 8 15,1 1-2-15,-2-1 1 0,0-3 5 0,1 0-9 0,-1-3 2 16,2-1-3-16,-2-1 2 16,0-4 1-16,0 1 2 0,0-3 1 0,0-1-1 15,0-2 3-15,1 0-1 0,-1-1 1 0,0 0 5 0,0 0-5 16,0 0 8-16,0 0 2 0,0 0-5 0,0 0 5 16,0 0-5-16,0 0-2 0,0-1 2 0,0 0-8 15,0-2-1-15,0-1-6 16,0-1-11-16,0 1-6 0,0-3-25 15,-1 0-34-15,-1-2-67 0,-1-1-142 16,2 0-863-16,1 4-634 0</inkml:trace>
  <inkml:trace contextRef="#ctx0" brushRef="#br0" timeOffset="2381.2136">3250 5672 0 0,'0'0'0'0,"0"0"333"0,0 0 89 16,0 0 10-16,0 0-19 16,0 0-51-16,0 0-88 0,0 0-93 0,0 0-88 0,0 0-67 15,0 0-33-15,0 0 10 0,0 0 23 16,0 0 22-16,6-10 23 0,-6 25-3 0,0 1-4 16,0 2-3-16,0 2-8 0,-1-1-2 0,1 3-8 15,0-1-4-15,0 0 2 0,-1 0-7 16,1 0 0-16,0 1-4 0,1 0-4 0,-1 1 2 15,0 0-2-15,0 2-3 16,0 1 2-16,0 0-3 0,0 1 0 16,1 2-3-16,2 1 0 15,0-1-4-15,-1 0-1 16,0 0 0-16,0 1-5 0,0 1 6 0,2 3-1 0,-2 0-1 0,-2 4 6 0,2-1-6 0,-1 3-1 0,1 0 1 0,-2 1-6 16,0 3 2-16,0-3-2 0,0 0 2 15,0 1 1-15,0 0-1 0,-2 0 0 16,1 1-2-16,-1-1 1 0,2 1-1 0,0-6 0 0,2 2 0 15,-2-3-3-15,0 0 3 0,1 1 0 16,3-2 0-16,-2 1 3 0,0 1 1 0,2-3-2 16,0 4 0-16,-2-1-3 15,2 0 1-15,0 0 1 0,-2 2 1 0,0-2-2 0,-1 0 1 0,4 1-2 16,-4-1 0-16,0 1 1 0,-1-3-3 16,0 1 1-16,0 1 3 15,3-1-4-15,-3 3 2 0,0 2-1 0,0 3-2 16,0-1 7-16,1 2-10 0,-3 2 3 0,0 0 1 0,1-1-6 0,0-2 10 15,1-1-7-15,0-2 1 0,1-4 0 16,-1-1 0-16,0-5-2 0,0 0 3 0,1-4-2 16,-1-2-9-16,3-1 10 0,1-1-3 0,-2 1 1 15,-1-3 9-15,2-1-8 0,0-1 0 0,-1 1 3 16,0-2-10-16,1 0 6 0,1 2 5 0,-2-2-5 0,-1 1 9 16,0-1-7-16,1 1-2 0,-2 1 4 15,1 0-10-15,-1-1 6 0,1-1 2 0,1 2-1 16,-2-2 6-16,0-1-6 15,0-1-2-15,0-2 1 0,0-2 1 16,0-5 1-16,0 0 0 0,0 0 2 0,0-3-3 0,0-1 2 0,0-1 2 16,0-2-3-16,0 0 9 0,0 0-5 15,0 0 4-15,0 0 2 0,0 0-5 0,0 0 5 16,0 0 1-16,0 0-1 0,0 0 2 16,0 0-3-16,0 0-5 0,0-3-1 15,0 0-5-15,0-4-2 16,0 0-2-16,-3-1-12 0,2-2-15 15,-1-3-28-15,1 0-48 0,-1-2-95 0,-1 3-404 16,1 4-1186-16</inkml:trace>
  <inkml:trace contextRef="#ctx0" brushRef="#br0" timeOffset="3484.531">590 7615 0 0,'0'0'71'0,"0"0"419"0,0 0-90 0,0 0-18 16,0 0-31-16,0 0-61 0,0 0-65 16,0 0-49-16,0 0-37 0,0 0-32 0,0 0-30 15,0 0-18-15,0 0-19 0,0 0-13 16,0 0-2-16,0 0-12 0,0 0-3 0,0 0-1 16,0 0-2-16,0 0 8 0,0 0 5 0,0 0 1 15,0 0 7-15,0 0-4 0,0 0-2 0,2 0 4 16,9-1-8-16,2-3 2 15,9 1-34-15,-3 2-2 0,5 1 2 0,-1-3 1 16,1 1 32-16,2-1 1 0,-2 1 4 0,5-2-1 16,2 2 7-16,2-2 4 0,3 1-5 0,4-2 2 15,0-2-5-15,2 0-6 16,2 0 3-16,5-1-3 0,0 0-1 16,12-3 0-16,11-3-16 0,9 0 4 0,3 0-1 0,-5 1 0 0,-8 1 12 0,-1 2 0 15,-1-1 0-15,2 0 2 0,3 0 3 0,-1 0 0 16,4-2 1-16,-2 0 0 0,4 4-4 0,0-3 0 15,-2 1-4-15,4 0-1 0,1-1 2 0,1 1-3 16,-2 1 0-16,-2-2-1 16,-1 2-4-16,-1 0 2 0,-3 0-2 0,-1 1-1 0,-2-2 3 15,-2 0-3-15,-2 2 1 0,2-1 0 16,-4 2 1-16,1-3 0 0,-2 1 0 0,-3-2-1 16,0 1-1-16,-2-1 1 0,-3 2 0 0,0-2-1 15,-3 1 9-15,-2-1-10 0,-1 3 0 0,-5 0 2 0,-2 1-12 16,1-1 9-16,-4 1-1 15,-2-1-3-15,-3 2 5 0,1 1-5 0,-4 1 2 16,1 0 1-16,-2-1-4 0,1-1 2 0,1 1 0 16,-1 0 0-16,1 3-3 0,-4-2 1 0,3 2-1 15,-4-1-1-15,3 1 6 16,-1 0-2-16,0 1-3 0,0 1 3 16,-2 0-7-16,2-1 4 0,-1 1 2 0,0 0-2 0,1-2 7 15,-5 3-7 1,1 0 1-16,-4 0 2 0,-2-2-9 0,-4 1 8 0,-2 0 2 15,-4-1-1-15,-1 0 2 0,-4 1-1 0,-1 1 0 0,-3 0 1 0,1 0 3 0,-2 0-1 16,0 0 2-16,0-1 2 0,0 1-8 16,0 0 8-16,0 0 0 0,0 0-3 0,0 0 10 15,0 0-9-15,0 0 1 0,0-1-2 16,-2 1-5-16,1-3 1 0,-2 1-1 16,-1-3-2-16,0 2 0 15,-2-2-12-15,2 0-13 16,-3 0-20-16,-2 0-29 0,-2-1-44 0,-6 0-97 0,3 0-515 15,4 3-1087-15</inkml:trace>
  <inkml:trace contextRef="#ctx0" brushRef="#br0" timeOffset="4703.6329">1182 6580 918 0,'0'0'474'16,"0"0"-92"-16,0 0-68 0,0 0-39 15,0 0-67-15,0 0-59 0,0 0-60 0,0 0-45 16,0 0-23-16,0 0-14 0,0 0 2 16,0 0 6-16,-10 8 5 15,8 1 9-15,-2 3 2 0,2 2 3 0,0 3-3 0,0 3 1 0,-4 1 0 16,4 0-3-16,0 4 2 0,0 1-9 16,-2 0-2-16,2 2-2 0,0 1-6 0,-3-1 4 0,2 0-1 15,-2 0-2 1,0-3 3-16,2 0-6 15,-3-3-2-15,3 0-1 0,-4-2 0 0,4-3 0 16,-3-2 2-16,3-2-1 0,0-2-1 0,-2-3 2 16,4 0 1-16,-1-3 2 0,1-2 4 15,0 0-4-15,1-2 4 0,0-1 3 0,0 0 0 0,0 0 14 16,0 0 2-16,0 0 2 16,0 0 8-16,0 0-16 0,0-1-8 15,0-2-8-15,0 0-13 0,-2-2 4 0,0 0 0 0,1-3-2 16,0 1-1-16,1-2-1 0,-1-1 0 0,1-1 1 0,0-2 1 15,0 1 0-15,0-5-2 0,0 0-2 16,-1-1-3-16,3 2 5 0,0-4 0 16,4 1 1-16,-3 1 8 0,3-3-9 0,-3 0 0 0,4 1-1 0,-3-1-7 0,3 1 9 0,-3-1 1 15,3 0 0-15,-1-1 3 0,0 0-4 0,2-1 0 16,-1 0 1-16,-2-2 0 0,5 0 0 16,-3 0-2-16,-1 0 1 0,1 1-4 15,3 0 4-15,-3 3 1 0,-1 0 1 0,1 2 6 0,3-1-9 16,-1 3-1-16,-1 1 0 0,-2 1-5 15,3 0 5-15,0 2 0 0,-2 0 1 0,-1 2-1 0,3 2-1 16,-1-1 0-16,-1 2 3 0,-2 0-1 0,3 1 0 16,-2 2 0-16,0-1-1 15,3 2-1-15,-1 0 2 0,-4 1-2 0,4 0 0 0,-3 2 2 0,1 1-5 16,1 0-1-16,-2 1 0 16,2 5-1-16,-3 1 7 0,3 3 2 0,2 2-10 0,1 6 3 15,0 4-5-15,2 6-1 16,0 3 12-16,0-4-5 0,-1-1 6 0,1 0-2 15,0 0 0-15,-2 2 2 0,2 1-1 0,-1 0 1 16,-1 1 1-16,0 1 2 0,0-1-2 0,-3 0 1 16,0-1-1-16,-1 0-5 0,2-1 5 0,-5-1 1 15,4-3 1-15,-4-1 3 0,-2 0-3 0,4-3-2 16,-3 0-1-16,0-1-2 0,2-3 2 0,1-2 1 16,-4 0 1-16,0-3 4 0,1 2-6 15,1-4 0-15,-1 1-2 0,-1-3 1 0,0 0 1 16,-1-4 0-16,0 1 3 0,1-1-2 0,-1-3 2 15,0 1 3-15,1 1-1 0,-1-2 3 0,0 0 1 16,0 0 0-16,0 0-1 0,0 0-6 0,0 0 3 16,0 0-3-16,0-3-3 15,0 0-6-15,-2-2-14 0,0-2-14 0,-4-1-18 16,2-3-25-16,-4 3-44 16,-2-4-83-16,2 2-251 0,4 2-770 0,-3 3-412 15</inkml:trace>
  <inkml:trace contextRef="#ctx0" brushRef="#br0" timeOffset="5215.6311">962 6881 1492 0,'0'0'265'0,"0"0"24"0,0 0-20 0,0 0-17 0,0 0-49 0,0 0-52 16,0 0-40-16,0 0-34 0,0 0-24 0,0 0-25 15,0 0-12-15,0 0-7 0,0 0-5 16,-40-8 0-16,40 8-2 0,0 0 1 16,4 0 5-16,-1-1 1 0,0 1 2 0,5 0 3 0,0-1 3 15,1 0 6-15,3-1 5 0,1-1 1 16,4 1-3-16,3-3-1 0,1 0-1 15,0-2-2-15,5 0 2 16,0-2-4-16,4 1-4 0,-1-1-2 0,1-1-3 0,1-2 3 0,-2 2-1 0,2-3 0 16,3 1 2-16,5-3-15 15,0 1-2-15,-5 0-1 0,-5 3-2 0,-10 5 10 16,-6 2 1-16,-2 0 1 0,-3 1-2 0,0 1 0 16,-4 1 1-16,0 1 1 15,-4 0 1-15,1 0-2 0,-1 0 0 0,0 0-1 16,0 0-1-16,0 0 4 0,0 0-1 0,0 0-3 0,0 0 4 15,0 0-5-15,0 0 1 0,0 0 0 0,0 0-2 0,0 0 1 16,0 0 1-16,0 0-2 0,0 0 1 0,0 0 0 16,0 0-2-16,0 0 0 0,0 0 2 15,0 0-3-15,-1 0 2 0,1 0-3 0,-2 0-7 16,2 0-5-16,-2 0-14 0,0 0-22 0,1 0-33 16,-5 3-49-16,1 4-133 15,-2 0-834-15,4-2-629 0</inkml:trace>
  <inkml:trace contextRef="#ctx0" brushRef="#br0" timeOffset="8021.0005">1183 7960 638 0,'0'0'354'0,"0"0"-14"0,0 0-20 0,0 0-5 15,0 0-51-15,0 0-57 0,0 0-47 0,0 0-34 16,0 0-24-16,0 0-17 0,0 0-11 15,0 0-11-15,-71-40-5 0,71 38-11 0,0-2-12 16,0 2-6-16,1-2-11 16,6 0-4-16,2-2-3 0,1 1-4 0,2-2 5 0,3 1 1 15,2 0 1-15,4-1 1 0,-1 1-4 0,0 2-1 0,1-1-2 16,2 2 2-16,1 1 0 16,-3 1-1-16,2 1-2 0,5 0-14 15,-3 6-2-15,2 1-1 16,-7 3-1-16,-6 1 15 0,1 2-2 0,-4 0-1 15,-4 3 0-15,-1 4-3 16,1-2 3-16,-5 5 3 0,-2 0 1 0,0 0 2 0,-1 2-2 0,-6 1 0 16,-2 0 0-16,-2-1 0 0,0-3 2 0,1-4 3 15,-1-3 12-15,2 0-5 0,-2 0 1 0,-2 2 1 0,-1 0-14 0,-2 2 5 0,-2 0-6 16,3-3-1-16,-1 1-2 0,1-2-6 16,1-2 5-16,4-4 1 0,4 1 1 15,-1-3 3-15,1-3-3 0,3 0-2 0,2 1-2 16,0-3 1-16,1 0 2 0,0-2 1 0,0 0-1 0,0 0 1 15,0 0-2-15,0 0-1 16,0 0 1-16,1 0 3 0,1 1 5 16,6-1 5-16,0 0 4 0,3 2-2 0,1-2 6 15,7 0 2-15,4 0-1 0,14-5-10 16,-1-1-7-16,4 0-3 0,-3-1-4 16,-6 3 11-16,-2-2 1 0,2-1 1 0,-1 0 0 0,1 2-1 0,-3-2-4 15,-2-1-2-15,0 2-1 0,-2 0 1 0,-5 0 2 0,0 1-1 16,-6 2-1-16,1-1-2 0,-6 2 4 0,-1 2-1 15,-5 0 4-15,0 0 5 16,-2 0 1-16,0 0 1 0,0 0 2 0,0 0-2 0,0 0 3 16,0 0 0-16,0 0 0 0,0 0 0 0,0 0-8 15,0 0 1-15,0 0-3 16,0 0-2-16,0 0 2 0,0-2-1 0,0 2 1 16,0 0-4-16,0-1 1 0,0 1-1 0,0 0 1 0,0 0 1 15,0 0-2-15,0 0-2 0,0 0-4 16,0 0-2-16,0 0-5 0,0 0-28 15,0 0-66-15,0 3-80 16,0 4-375-16,0-2-1240 0</inkml:trace>
  <inkml:trace contextRef="#ctx0" brushRef="#br0" timeOffset="24318.345">4396 6002 0 0,'0'0'0'15,"0"0"0"-15,0 0 0 0,0 0 0 16,0 0 62-16,0 0 215 0,0 0-10 0,0 0-9 16,0 0-7-16,0 0-1 0,0 0-10 0,-19 9-10 0,19-7-13 15,0-2-20-15,-1 0-30 0,1 0-31 16,-1 1-26-16,1-1-17 15,-2 1-14-15,2-1-10 0,-1 0-6 16,1 1-11-16,0-1-9 0,0 0-6 0,0 0-8 0,0 0 0 16,0 0-4-16,0 0-1 0,0 0-2 0,0 0-4 0,0 1-3 15,0-1 0-15,0 0-2 0,0 0 0 0,0 0 0 16,0 0-2-16,0 0-1 16,0 0-1-16,0 0-2 0,0 0 1 0,1 0 1 0,-1 0-3 0,0 0 4 15,2 0-1-15,-2-1 0 0,0 1 3 16,1-1-3-16,0 0 4 0,2-2 1 0,2 0 1 15,1-1 1-15,1-3-1 0,2-1-1 16,2-3-4-16,5 0 2 0,-2-3-2 0,4 2 0 16,-1-5-3-1,2 1-3-15,-1-1 1 0,1-1 0 0,3 1-2 16,0-1 4-16,0 0-3 16,1-2 0-16,-2 1 2 0,3 0-3 0,1-2 1 15,-3 0 1-15,4 1-3 0,-1-2 4 0,1 1-2 0,-1 2-1 0,0-1 3 16,2 1-3-16,-1-2 1 0,0 1 0 0,1 1-1 0,-3-2-1 15,3 0 0-15,-3-1 3 0,4 0-2 0,-1 0 2 16,2-2-1-16,-3 1-1 0,1 0 2 0,1 0-2 0,-3 1 1 16,1-2 1-16,-1 2-4 0,-2 0 5 15,4 1-3-15,-5-1 0 0,3 1 2 16,0 0-2-16,0 1 0 0,-2-1 1 0,1 1-1 16,2-3 2-16,0 0-2 0,2 1 2 0,-1-2-1 15,2 1-2-15,-2 2 2 0,3-3-2 0,-6 2 2 16,2 1-1-16,0-3-1 0,-1 3 0 15,1-2-1-15,-1 1 2 0,0 0-1 0,1-1 1 16,-1 2 7-16,0-1-8 0,2 0 3 0,-2 0-2 16,-3-2-6-16,4 1 6 0,-3-2 2 0,0 1 0 15,2 2 2-15,-3 0-3 0,0 2-2 0,0 1 2 16,3-2 0-16,-3 1 1 0,0-1-1 0,1-1-1 16,1 1-2-16,-1 1 0 0,0-1 4 0,1 1-2 15,-2 2 9-15,1 0-7 0,-2 2-2 0,-2-2 1 16,1 1-11-16,0 0 9 0,-2 0 0 15,-1-2 1-15,2 1 4 0,2-2-5 0,2 3-1 16,-1-3 0-16,-2 2-3 0,2 0 3 0,-1 0 2 16,0 1-2-16,0-2 0 0,0 2 0 15,-1 1-1-15,0 0 4 0,-1 1 4 0,-1-2-5 0,0 2 1 16,-1-3-2-16,2 1-8 16,2 0 7-16,-3 1 1 0,-1-1-1 0,-1 5 10 15,2-2-9-15,-4 0-2 0,3 3 2 0,-6 0-6 16,2 0 5-16,-3 2 1 0,-1 1 0 0,0 1-1 0,1 0 1 15,-4 1 0-15,-2 0 1 0,2 1 5 16,-1-1-4-16,-3 4-1 0,3-2-1 0,-2 1 1 16,-2-1-2-16,2 1 2 15,0 0 0-15,-1 1-2 0,-1 0 2 0,0 2-2 16,0-3-1-16,1 2-9 0,0 1 10 0,-1 0 0 0,-1 0 0 16,0 0 8-16,0 0-8 0,0-1 1 0,0 1 0 15,0 0 1-15,0 0-1 16,0 0 0-16,0 0 0 0,0 0-2 0,0 0 5 15,0 0 0-15,0 0 1 0,0 0 1 16,-1 0-5-16,-1-1-8 0,0 1-6 16,0-2-24-16,1-1-8 0,-2 2-15 15,-3-2-27-15,-3 1-27 0,-2-1-61 16,0 1-111-16,1-1-288 0,-1 2-664 0,3 1-129 16</inkml:trace>
  <inkml:trace contextRef="#ctx0" brushRef="#br0" timeOffset="24792.0048">6153 3613 137 0,'0'0'563'0,"0"0"-66"0,0 0-76 16,0 0-31-16,0 0-38 0,0 0-74 0,0 0-72 15,0 0-54-15,0 0-27 0,0 0-25 16,0 0-26-16,0 0-22 0,0 0-22 15,0 0-13-15,-88-29-8 0,88 29-7 0,0 0-1 16,2 0-2-16,1 0-2 0,-1 1 10 0,6 3-2 0,3 0 6 16,0 1 6-16,5-2 0 0,1 1 4 0,3-3 4 15,4 0 3-15,2-1-2 0,4 1 4 32,5-1-3-32,2-2-6 0,2-1 1 0,4-1-5 0,5 0-2 15,-4-1 0-15,2 2-8 0,-3 0 2 0,3-1-1 0,-2 2-4 0,-3 1 0 0,0 0 1 16,-3 0 0-16,-3 2 0 0,1-1 2 15,-3-1-6-15,-2 1 1 0,-4 1-1 16,-2-1-5-16,-3 0 4 0,1 0 1 0,-6 0-1 16,2 0 8-16,-5 0-6 0,2 1-2 15,-6-1 2-15,0 0-2 16,0 0 1 0,-3 0 3-16,-3 0 1 0,3 0 1 0,-4 0-2 15,3 0 2-15,-4 0-1 0,0 0 2 0,0 0-1 0,2 0 0 0,-2 0-3 16,0-2-1-16,0 1 2 0,2-2 0 0,-2 2-1 0,0-1 3 0,3 0-4 0,-1 0-2 15,-2 0-4-15,2 0-6 0,0-1 0 0,-1 2-5 0,3-1-7 16,-3-1-5-16,5 1-16 0,-3-1-20 16,3 1-22-16,1 0-33 0,2-2-63 15,0 0-123-15,-2 0-399 0,0 2-917 0</inkml:trace>
  <inkml:trace contextRef="#ctx0" brushRef="#br0" timeOffset="25421.5113">7423 3411 619 0,'0'0'334'0,"0"0"-40"15,0 0-4-15,0 0-16 0,0 0-45 0,0 0-44 0,0 0-35 16,0 0-30-16,0 0-27 0,0 0-16 0,0 0-5 16,0 0-2-16,0 0-3 0,-12-2 0 0,12 2-3 15,0 2 0-15,0-2 4 0,0 1-3 0,-1-1-3 16,1 1-7-16,0 0-12 0,-2 1-4 0,2-2-5 16,-4 3-11-16,3 1-4 15,-2 1-4-15,-3 2-5 0,4 3 2 0,-4-1 1 0,2 3-1 16,-3 0-2-16,3 2 1 0,-3 2-2 15,2 0 3 1,-2 4 0-16,-3 2 0 0,1 2 5 0,0 3-5 16,-2 5-1-16,1 0-1 0,-1 5-4 0,-1 1-2 0,0 2 4 0,-4 6 1 15,4 0 2-15,0 0 1 16,-3 0-1-16,4-3 3 0,-2-2 1 16,3-3 2-16,-1 0 2 0,-1 0 0 15,-2 0-3-15,1-1 2 0,2 0-5 0,1-3-3 16,-1 1 1-16,1-3-4 0,1-1 0 0,0 0-1 0,0-3-3 0,5-2-1 15,-2-2 0-15,4-3 2 0,-1-5-2 16,0-2 2-16,0-1-3 0,2-3 1 0,1-2 1 0,-2-1-4 0,1-1 3 16,1-1 0-16,-1-1 0 0,1-2 3 0,-1 0-3 15,1 0 1-15,0-1 1 0,0-1-1 16,0 0 2-16,0 0 0 0,0 0 0 0,0 0 2 16,0 0 2-16,0 0-2 0,0 0 1 0,0 0 1 15,0 0-3-15,0 0 0 0,0 0-1 16,0 0-6-16,0 0 5 15,0 0-2-15,-3-1-1 0,3 1 2 16,0-2-5-16,-1 2-4 0,1-1-6 16,-1-1-16-16,0 0-19 0,1 0-29 0,-2-1-58 15,1-2-120-15,-4 1-597 0,4 2-944 0</inkml:trace>
  <inkml:trace contextRef="#ctx0" brushRef="#br0" timeOffset="28519.6931">9233 1800 0 0,'0'0'0'0,"0"0"0"0,0 0 104 0,0 0 373 0,0 0-74 15,0 0-82-15,0 0-65 0,0 0-52 0,0 0-27 0,0 0-27 0,0 0-28 0,0 0-20 0,-21-70-23 16,17 66-15-16,-1-1-5 0,3 2-6 15,-3 0-6-15,0-2 4 0,2 2-6 0,-3-1-1 16,1 1-2-16,-1-1-5 0,2 2 1 16,-4-1-5-16,0-1-1 0,-1 1-5 0,0 0-9 15,-2 2-5-15,-1-2-4 0,-2 2 0 0,-2 1 0 16,-3-1-2-16,3 1-1 16,-4 0-1-16,0 3 4 0,-1 2 6 15,-4-2 2-15,3-1 5 0,0 2-1 0,0 0 2 0,2 1 2 0,0 0-5 0,2-3 4 16,-2 3-2-16,3-3-2 0,2 2 5 15,-2 0-7-15,3-1 1 0,-3 2-3 0,3-1-6 16,-2 1 3-16,3 1-7 0,-3 0-1 0,3 1 1 16,-5-1-1-1,3 2 2-15,-2-1-2 0,0 0 0 16,1 2 1-16,-3 2-1 0,-1 1 2 16,2-1-3-16,1 1 2 0,-2 0-2 0,-2 1 1 0,1 1 1 0,0 0-4 0,0 3 3 0,-1-1-3 15,1-2 3-15,0 3 1 0,1-1-1 0,1 0-2 16,-1-1 0-16,4 1-1 0,-3-1-6 15,5 0 1-15,-4 0-4 16,3 0 3-16,-3 1 7 0,1 0-1 0,1 0 0 0,-1-2 1 0,3 1-2 16,1-1-1-16,-4 2 5 0,4-1-5 15,-1 1 1-15,1 0 2 16,-1-1-3-16,1-1 3 0,0 1 0 16,1 0-2-16,0 0 4 0,0 3-4 0,-4 0 0 15,3 2 2-15,-1 0-7 0,1-1 9 0,-3 1-4 16,3-2 2-16,-1-2 2 0,-3 0-4 0,4-2 2 15,-1 2 0-15,2-2-2 0,-2 1-1 16,5-1 1-16,-2 1 0 0,2 0-4 0,-1 0 6 0,-1 0-1 16,1 3 0-16,-1 0 6 0,0 1-7 0,1 1 1 0,0-1 0 15,-1 1-4-15,4 1 4 0,-2-2 0 0,-2 1-2 0,1-1 4 16,1 0-3-16,3 0 3 16,-2 1-2-16,-2-2 0 0,5 1 0 0,-3-1-2 0,4 1 2 15,-3 3-1 1,2-1 2-16,-4 3-1 0,3 1-1 15,-2 1 2-15,-1 1-2 0,4-1 0 0,-3 2 1 0,0-2-1 16,4-2 2-16,0-1-3 0,-2-1 0 0,3-1 0 0,0-2 0 16,0 1 1-16,2 0 0 0,0-2 0 15,-4 2 0-15,4-3-2 0,0-1 2 0,0 4-1 16,0-2 1-16,4 0 1 0,-2 1-3 0,1-1 3 16,2 2-3-16,-2-2 1 0,0 1 1 0,3-1-6 0,-3 2 6 15,6-1-1-15,-6 4 0 0,4-1 2 0,-1 3-3 16,-1 0 2-16,4 1 1 0,-2-1 1 15,-2-1-1-15,4-2-3 0,2-1 0 16,-2-1-2-16,0-1 3 0,3 0 0 0,-2 0 0 0,0-2-1 16,2 2 2-16,-2-3-1 0,1-1 1 15,4 1 5-15,-3-1-5 16,0 0 0-16,-1 0 1 0,4 0-8 0,-1 1 6 0,-2-1 2 16,6 0-2-16,-2 2 7 0,-1 0-5 0,2 1-2 0,-2 0 2 15,4 1-6-15,-2 2 4 0,0 0 1 16,2 1 0-16,1 1 0 0,1-1-1 0,-1 1-1 15,5-2 1-15,-2 1 2 0,0-2-2 0,-2-1 2 16,5-1-1-16,-4-1-3 0,-2-2 3 0,2 2 3 16,-1-2-1-16,3-2 6 0,-4 0-5 0,2-1-4 15,-1-1 0-15,0 2-4 0,1-2 4 16,4-1 1-16,-1 1 1 0,3-1 2 0,1 0-1 16,1 1-2-16,3-3 2 0,0 3-1 15,4-1-2-15,-1 0 2 0,1 1-1 0,1-3-2 16,-1-1 3-16,1 3-1 0,0-3-1 15,-3 0 4-15,4-1-2 0,-3 2-2 16,-3-4 0-16,-1 1-4 0,0-2 5 0,4 1 2 0,-2-1 0 0,5 0 4 16,0 0-4-16,1 0-1 0,0-2-1 15,2 0 0-15,0 1 0 0,0-1 2 16,1-1 0-16,2 0 1 0,-2 1-2 0,0-1-2 16,4 0 2-16,-4-1 1 15,1 0-1-15,0-2 1 0,-3 0-2 0,0 0-3 0,-1-1 3 16,0 0 1-16,-5-1 0 0,6 0 3 0,-4 0-2 0,1-4-1 15,-1 1 1-15,3 0-3 0,-1-2 4 0,-1-1 0 16,-1-1 0-16,0 0-1 0,1 0 0 0,-3-1 0 0,2 0-1 16,-3 1 3-16,0-1 0 15,-1-2-1-15,1-2 0 16,4-2-2-16,-4 1 2 0,5-1-1 0,0-2 0 0,-3 0 3 16,2 2-2-16,0-5 1 0,-2 1 1 0,1-1-2 0,2-2 2 0,-2-1 1 15,1-2-1-15,-2 1 5 0,-1-1-5 16,1 0-1-16,-3 0 1 0,2 2-3 15,-1-1 7-15,-3-1 3 16,-2 0-2-16,-1 0 2 0,-1-3 0 0,-2-1-1 16,0-1 1-16,-2-1 1 0,1 2-4 0,-4-3-2 0,1-1-1 0,-4 1-4 15,2-2 2-15,-2 2 3 0,-2-3-1 16,1-1 4-16,-2 1-3 0,1-1-4 0,-1 1-1 16,-3 1-1-16,-1 0 1 0,-1 1 0 0,-2 1 1 0,-2 0-3 15,0-1 1-15,-4-1 0 0,0 0 1 16,-1 1 1-16,0 0-1 0,-1 1 1 15,1 1-3-15,-6-2-3 0,1 1 2 0,-2-1 2 16,0 1-2-16,-2-1 4 0,1 0-1 0,-2 0-3 16,0 0 1-16,0 3-1 0,-1-1 0 0,1 3 1 15,-1 2 1-15,-1 0-1 0,1 2-2 0,0-2 0 16,0 2 0 0,-2-2-1-16,1 2 4 0,-3 3 0 0,1-1 0 15,-3 4-3-15,-1-2-2 0,-1 3 1 0,-1-1 1 0,0 1 2 0,-1 0 2 16,1 2-2-16,-2-1-1 0,1 1-2 0,3-1 0 15,-4 3 2-15,0 0 0 16,0-2 6-16,1 1-3 0,-2 2-3 0,-1-3 2 0,2 1-5 16,1 1 1-16,-1 0 6 0,-2-1-4 15,1 4 0-15,-2-2-4 0,-1 0-1 0,-1 2 2 0,-2 1-4 16,-1-1 11-16,-1 0-4 0,1 0-3 16,-2 1 6-16,2 1-7 0,-2-1 2 0,2 1 2 15,0 0-3-15,0 2 5 0,1-1-3 16,1 1 1-16,3-1 0 0,-4 2-4 0,0 1 6 15,-1-1-3-15,2 3-1 0,-3-2-2 0,-1 1 0 0,3 0 2 16,-3 1 0-16,3-2 4 0,-1 4-4 16,-2-2-1-16,3 2 2 0,-4 0-1 0,1 2 0 15,-4 1 1-15,3 0-2 0,-3-2 3 0,0 3-2 16,1 0 0-16,-1-2 2 0,2 2 0 16,3 0 2-16,1 0-1 0,1-1-1 15,2 1-1-15,4 0 0 0,-6 0-2 0,4 0 0 0,-3-1 3 16,-3 2-1-16,0 2 1 0,-4-2 2 15,2 1-6-15,0 1 3 0,1 0 2 16,-1-1-3-16,-1-1 6 0,1 2-4 0,-2 0-1 0,1 1 2 16,0 1-5-16,-3 0 5 0,5 0 0 0,-5 1-3 15,4-1 4-15,0 1-4 0,-1 0 1 0,0 1-3 16,3-2 5-16,1 2 0 16,-1-1-3-16,2 1 5 0,4-1-5 0,0 0 0 0,9-3 7 15,-1 1-7-15,6-1 4 0,1 0-4 0,0 0-4 0,3 0-1 16,4 2-21-16,0 2-6 0,-2-1-18 15,4 4-11-15,-1 1-7 16,-1 2-29-16,0 3-31 0,6 3-81 16,-3 0-256-16,0-4-790 0,0-5-298 0</inkml:trace>
  <inkml:trace contextRef="#ctx0" brushRef="#br0" timeOffset="29419.8381">9287 1695 0 0,'0'0'0'0,"0"0"298"15,0 0 171-15,0 0-54 16,0 0-46-16,0 0-50 0,0 0-54 0,0 0-40 16,0 0-38-16,0 0-46 0,0 0-37 0,0 0-29 0,0 0-27 15,0 0-17-15,-25-32-12 0,25 32-10 0,0 0-7 16,-1 3-3-16,0 2 4 0,0 4 8 15,-1 2 9-15,2 3 10 0,-4 2 5 16,2 4 3-16,-1 2 4 0,-3 2-4 0,3 3-5 0,-4 0-1 31,3 1-1-31,-3 3-3 0,1 2-1 0,2 1-10 16,0 1-7-16,-2 2-3 0,3 1-1 0,-4 2 4 16,6 2 7-16,-2 2-4 0,-1 1-1 0,2 1-3 0,1 3-4 15,-1 0 5-15,-1 3 2 0,1-2-1 16,2 1-1-16,-1 0-1 15,1 4-3-15,0 0 5 0,0 3 0 16,1 1-1-16,-1 0 0 0,0-3-4 0,2 1-2 0,-2-3 0 16,0-3-1-16,3 0-2 0,0-1 2 0,-1-2 0 0,4-1-1 0,-4-2 1 0,-1-2-2 0,5-2-1 15,-4-4 4-15,-1-1-2 0,0-4-1 16,0-2 2-16,3 0-3 16,-3-2 0-16,0 2 0 0,1-1-1 0,-1 1 3 0,-1 1-1 0,1 2-1 15,1 0 3-15,0 2-3 0,-1 4 2 16,0-1 0-16,1-1-1 0,-2 2 2 0,0-1-1 0,1-4-1 15,0 4 1-15,2-3 2 16,-3 1 2-16,0-3-3 0,2-2 5 0,-1 0-7 16,0-3 1-16,0 0 0 0,-1-2-5 0,0-1 6 15,1-2 0-15,-1-2 0 0,0-1 8 0,0-1-9 16,0-1 2-16,0-2-1 0,0-1-7 16,-1-1 7-16,0-3-2 0,0 2 0 15,1-1 3-15,-1 0-1 0,-1 0-1 16,-2-2-2-16,3-1-2 0,1 0-3 0,0-5-1 0,0 0-4 15,0-2-3-15,0-2-1 0,0 0-3 0,0 0-7 0,0 0-6 0,0-1-24 16,0-5-30-16,1-2-57 0,6-7-117 16,-4 2-486-16,1 3-922 15</inkml:trace>
  <inkml:trace contextRef="#ctx0" brushRef="#br0" timeOffset="29983.8377">10342 1855 1859 0,'0'0'286'0,"0"0"-148"0,0 0 31 0,0 0 6 0,0 0-11 15,0 0-21-15,0 0-27 0,0 0-16 0,0 0-29 16,0 0-30-16,0 0-24 0,0 0-22 16,0 0-2-16,0 0-9 0,-34-63-2 0,34 69 10 15,0 3 3-15,0 5 6 0,1 3 10 0,2 5-2 16,1 1 4-16,-2 3 3 0,-1 3-1 0,2 2 2 0,0 2-1 16,-3 4-3-16,1 1-2 15,-1 2-3-15,1 2-3 0,-1 1 4 0,0 3 2 0,1 2-1 16,-3 1 5-16,-1 2 1 15,0 2 2-15,2-2 2 0,-1-3 0 0,1 0-3 0,-2 0-1 16,2 0-1-16,1 2-2 0,0 1 2 0,0 1 1 16,1 2-1-16,-1-1 0 0,0 4-6 0,3 0-1 15,-1 0-1-15,0 1-1 0,3 0 1 0,-2-1 0 16,-1 0 0-16,2-3 0 16,1 0-2-16,-2-3 1 0,2-2-3 0,-2-2 3 0,0 0-3 15,2-4 1-15,-3 0 2 0,2 0-5 0,0-2 7 16,-2-2-2-16,1 2 0 0,1-1 7 0,-2-4-10 15,-1 1 3 1,3 0-1-16,-2-1-5 0,-1-1 8 0,-1 0-3 16,1-1 0-16,0 1 5 0,-1-2-6 0,0-2 2 0,0-2-2 0,1-4-4 15,-1-3 2-15,-1-2-1 0,0-4 0 16,-1-1 2-16,-1-4 2 0,0-2-1 0,3-5 3 16,0-1 0-16,0-2 1 15,0-1 2-15,0 0-4 0,0 0-5 0,0-2-6 0,0-4-22 0,-1-4-34 16,1-4-57-16,-1-4-97 0,0 3-351 0,0 1-1155 0</inkml:trace>
  <inkml:trace contextRef="#ctx0" brushRef="#br0" timeOffset="30764.1713">7630 3325 0 0,'0'0'240'16,"0"0"128"-16,0 0-46 0,0 0 3 0,0 0-1 0,0 0-15 0,0 0-37 0,0 0-34 15,0 0-48-15,0 0-42 0,0 0-34 0,0 0-32 16,0 0-18-16,-35-22-14 0,35 22-17 15,0 0 2-15,0 0-8 0,1 0-7 0,-1 0-3 16,0 0-9-16,0 0-1 0,0 0-2 0,0 0 1 16,0 0-3-16,1 0-1 0,0 0-1 0,3 0-3 0,0 0 13 15,4 2 8-15,5-2 6 16,3 0 13-16,7 1-12 0,1-1-4 0,5 0 0 31,2-3-10-31,5 1 4 0,-2 0 0 0,6-2-4 0,1 1 7 0,2 0-4 16,6-1-1-16,0-3 1 0,3 3 0 15,7-3-2-15,2 0 1 0,3-3-1 16,5 3-5-16,1-4 4 0,4 2-3 0,-1-3-2 16,6 2 2-16,0-2-2 0,1 1 2 0,2-1 2 0,1-1-6 0,0 3 5 15,5-5-3-15,-3 4 0 0,5-3 7 0,3 1-7 16,-2 0 1-16,-1 0 0 16,2 1-4-16,-3-2 6 0,-1 3 1 0,2 0-2 0,-1-2-1 0,-1 1-3 15,-3 1 0-15,3-2-1 0,-4 2 4 0,-2 0-4 16,-2-1-1-16,-4 2 3 0,-1-1-8 0,-5 0 6 15,0 1-1-15,-5 1-1 0,-2 0 6 16,-4 0-7-16,-2 2 3 0,-6 0-1 16,-4 0-6-16,-3 0 5 15,-6 1-3-15,-6 0 1 0,-4 1 5 16,-4 0-3-16,-7 3 3 0,-4-1-3 0,-6 1 3 0,0 1 1 0,-6 0 0 0,1 1 4 0,-2 0-7 16,0 0 11-16,0 0 0 15,0 0-3-15,-2 0 7 0,1 0-12 0,0 0-1 16,1 0 0-16,-1 0-11 15,1 0 8-15,-1 0-4 16,1 0-2-16,-3 0-2 0,1 0-24 0,-2 0-13 0,-4 1-25 0,-3 2-42 0,-5 1-54 16,-3-1-195-16,1-3-884 0,6 1-503 0</inkml:trace>
  <inkml:trace contextRef="#ctx0" brushRef="#br0" timeOffset="31941.1821">8468 2409 766 0,'0'0'421'0,"0"0"-12"15,0 0-64-15,0 0-23 0,0 0-37 0,0 0-69 16,0 0-53-16,0 0-42 0,0 0-35 16,0 0-28-16,0 0-25 0,0 0-18 0,0 0-10 15,0 0-1-15,-41-38-1 0,34 52-1 0,4 3 6 16,-4 1 0-16,4 3 0 0,-4 2 6 0,4 2-4 15,-4 2 4-15,3 2 2 0,-3 0-4 0,4 0 1 16,-4-1-4-16,4 0 0 0,-4-3 0 16,5-3 1-16,-1-1-2 15,-2-4-2-15,4-4 0 0,-1 0-4 0,0-5-2 0,-1-1 4 16,2-1 0-16,1-2 3 16,-1 0 1-16,1-2 0 0,-1 0 1 0,1-2 3 15,0 0 6-15,0 0 7 16,0 0 8-16,0 0 8 0,0 0 5 0,-1 0 3 0,0-2-3 0,-1-1-9 0,-5-2-13 15,3-4-11-15,-3-1-7 0,-1-4-5 0,-2-2 0 16,5-3 1-16,-2-1-5 0,0-2 3 0,3-2 0 16,-3-3-6-16,5 1 9 0,0-3-8 0,-3 0 1 15,4 0 4-15,1-1-8 0,0 1 7 0,1-3-2 16,5 2 0-16,2-3 1 16,-1 1 0-16,7 1-1 15,2 1-3-15,3-1-1 0,6 0 0 0,0 2-1 0,5 0 3 0,3 0-2 0,4 2 2 16,2 0 2-16,0 6 2 0,-3 0 8 0,2 3-8 0,-6 5 5 15,-2 2-7-15,-5 3-6 16,-6 4 11-16,-2 2-7 0,-2 4-1 0,-1 1 5 16,-2 5-10-16,-3 3 3 0,0 2 6 0,-3 6-7 15,1 3 5-15,-5 4 0 0,-2 4 0 0,0 3 5 16,-3 1 0-16,-6 0 1 0,-1-2 0 16,0-3 1-16,-3 0-1 0,-1-2 1 15,-1-4 0-15,-3 2-2 0,4-3 4 0,-3-3 0 0,2 0-3 16,-1-5 4-16,4-3-4 0,1-1 1 0,1-4 1 15,1-1-1-15,5-2-2 0,-2-1-1 16,6-2 2-16,0 0 1 0,0 0 0 0,0 0 1 0,0 0-1 16,0 0 0-16,0 0-1 0,1 0 0 15,4-1 0-15,-1-2-4 0,4-2 0 0,1-1 0 16,3-1-3-16,2-1 1 0,4 2-2 16,0-2 1-16,1 1 1 0,1 2 0 0,-4 2 0 15,3 0 0-15,1 2 0 0,-1 2 1 0,-3-1 0 16,3 7 1-16,-2 1 0 0,1 3 1 0,-4 0-1 0,3 3 1 15,-6 1 0-15,-1 2 1 16,-1 1 1-16,-6 5 0 0,-2 0 0 0,-1-2 1 0,-2 4 0 16,-7-1-1-16,-2-1 4 0,-3 1 0 15,-4-2 3-15,-3-1 0 16,-4 0-2-16,0-3 1 0,-4 0 1 16,-1-2 1-16,-3 0 0 0,1-5 3 0,-4 0-5 0,3-1-1 0,-1-3 1 15,-1-2-3-15,6-2 7 0,4 1 1 0,-1-4 0 0,5 0 2 16,1-1-1-16,7-3 2 0,0 0 1 0,-1-2 5 15,4 0-3-15,5 1-1 16,-2 0-2-16,5 0-4 0,0 1 1 16,1 0 0-16,-2 1-1 0,2-1 1 15,0 1-5-15,1-1-2 0,-1 1-1 0,1 0-6 16,0 3 5-16,0-2-1 0,0 2 1 0,0 0-2 0,0 0 0 0,0-1 0 16,0 1-1-16,0 0 1 0,0 0-2 0,0 0 1 15,0 0-3-15,0 0-5 0,0 0 4 16,0 0 1-16,0 0-1 0,0 0 11 15,-1 0-9-15,1 0-1 0,0 0-2 0,0 0-11 16,0 0-3-16,0 0-9 0,0 0-14 0,0-1-13 16,0 1-30-16,0 0-51 0,0-1-37 15,1 1-141-15,2 0-817 16,1 0-591-16</inkml:trace>
  <inkml:trace contextRef="#ctx0" brushRef="#br0" timeOffset="34146.3643">8205 3488 992 0,'0'0'510'0,"0"0"-121"0,0 0-66 0,0 0-42 15,0 0-47-15,0 0-50 0,0 0-43 16,0 0-33-16,0 0-34 16,0 0-30-16,0 0-16 0,0 0-17 0,0 0-8 0,-11-28 2 0,9 34-2 15,-2 4 3-15,2 2 5 0,1 3 2 0,-1 4-3 16,-2 0 3-16,3 1-2 0,1 3 2 15,0 0 4-15,0 1-2 0,0 3 5 0,-2 0 1 16,2 0-2-16,0 0 2 16,0 0-4-16,-1-2-1 0,0 2 0 0,0-2-3 15,0 0-1-15,0-1-5 0,1-3-2 0,-3 0 0 16,3-7-1-16,-1 0 2 0,0-2-2 16,0 0 0-16,1-2 0 0,0 1-2 0,0-1 4 0,0-2-2 15,0-1 1-15,0-2 1 0,0-1-3 0,0 0 1 0,0-3-4 16,0 2-7-16,0-2-11 0,0-1-20 15,0 2-27-15,0-2-39 0,0 0-66 0,1 0-109 16,-1-3-381-16,1 0-996 16</inkml:trace>
  <inkml:trace contextRef="#ctx0" brushRef="#br0" timeOffset="34549.6102">8561 3469 1643 0,'0'0'392'0,"0"0"-142"0,0 0-65 0,0 0-27 0,0 0-20 0,0 0-30 0,0 0-36 15,0 0-23-15,0 0-9 0,0 0-10 16,0 0-10-16,0 0-1 0,0 0-7 0,0 0-4 16,-101 122 2-16,100-108-4 0,1-1-1 0,0 0 4 15,3 1 0-15,4 0 2 0,2-2 3 16,2 2-3-16,0 0 2 0,0 0-2 0,5 0 0 0,-2 0-3 15,-1-2 0-15,4 1 0 0,-3-3-2 0,1 4-1 16,-1-4 1 0,-3 1-3-16,-1-1 0 0,1 0 0 0,-4-2-1 0,2 1 0 0,-6-1 0 15,4-1-2-15,-5 1 2 0,3 0 0 16,-2 1 0-16,-2-1 1 0,1 0 0 0,-2 0-1 16,1-1 2-16,-1 0 0 15,0-1 3-15,0-1 7 0,3-1 2 0,-9 1 5 0,2 1 4 0,-3-1 0 16,-3 0 3-16,-2 0-2 0,-6 1-3 15,0 0-4-15,-4 0-4 0,0-3-6 0,0 2-7 16,-5-2-5-16,5-1-10 0,-1 0-10 16,-1-2-18-16,7-1-25 0,-2 1-36 0,3-6-63 15,4-1-150-15,3 0-627 0,6 2-712 16</inkml:trace>
  <inkml:trace contextRef="#ctx0" brushRef="#br0" timeOffset="34973.6313">8579 3494 2337 0,'0'0'276'0,"0"0"-40"0,0 0-42 0,0 0-39 16,0 0-32-16,0 0-36 0,0 0-27 0,0 0-23 15,0 0-18-15,0 0-8 0,0 0-9 0,0 0 1 16,0 0 0-16,0 0 0 0,66-28-1 0,-41 22 0 15,-1-3 2-15,3 3 0 0,-4 1 0 16,4-1 0-16,-4 0-2 0,-3 2 2 16,1-1 3-16,0 2 5 0,-3-2 1 0,-1 1 1 0,-1-1 1 15,0 2-2-15,-5-1 0 0,-4 3 0 0,0 0 2 16,-6 1 4-16,0 0 1 0,-1 0 1 16,0 0 3-16,0 0-2 0,0-1 1 15,0 1 0-15,0 0-5 0,0 0-2 0,0 0-3 16,-1 0-2-16,1 0 1 0,-1 0-2 0,1 0-1 15,0 0-3-15,0 0-1 0,0 0-2 16,0 0 0-16,0 0 1 0,-2 0-1 0,2 0 0 16,0 0-2-16,0 0-2 0,0 0 4 0,0 0-3 0,-1 0 2 15,1 0-2-15,-1 0-8 16,0 0-8-16,1 0-17 0,-2 0-27 0,0 0-46 16,0 1-54-16,-6 5-168 0,4-2-911 0,-2 1-528 15</inkml:trace>
  <inkml:trace contextRef="#ctx0" brushRef="#br0" timeOffset="39491.8478">4637 7625 0 0,'0'0'0'0,"0"0"0"0,0 0 0 0,0 0 0 16,0 0 0-16,0 0 0 0,0 0 0 15,0 0 0-15,0 0 0 0,0 0 0 0,0 0 0 0,0 0 0 16,-15-14 0-16,15 13 0 0,0 0 0 15,0 1 0-15</inkml:trace>
  <inkml:trace contextRef="#ctx0" brushRef="#br0" timeOffset="40428.8574">4746 7045 0 0,'0'0'0'0,"0"0"0"0,0 0 0 0,0 0 315 0,0 0 73 16,0 0-39-16,0 0-43 0,0 0-23 0,0 0-40 15,0 0-25-15,0 0-25 0,0 0-35 16,0 0-28-16,-56-14-23 0,56 14-17 15,0 0-17-15,0 0-10 0,0 0-14 0,0 0-14 16,0 0-9-16,0 0-7 0,0 0 0 0,0 0-3 0,0 0-3 16,0 0-4-16,0 0-5 15,0 0-5-15,0 0 0 0,1 0-3 0,0 0-2 16,2 0 0-16,0 0 3 0,0 2 7 0,2 0 5 16,1-1 8-16,4 2 4 0,2-1 5 0,2 1 3 15,4-2 5-15,0 0-5 0,3-1-4 16,3 1-3-16,0-1-7 0,2 0-3 0,-2 0-2 15,3 0-1-15,-3 0-1 0,2 0 2 0,-2 2 1 16,6-2-1-16,-2-2 1 0,3 0-3 0,2-2-1 0,1 2 1 16,4-1-5-16,-2 0 3 0,2-1-2 15,0 0-2-15,3 0 2 0,-1 1-2 0,1 2 1 16,0-3-1-16,-1 2 0 0,2-2-1 16,2 3 0-16,-2-1 0 0,2 0 1 15,-6 1 2-15,2-3-2 0,-1 3 1 0,-1-3 1 0,0 2-2 16,-1-2 2-16,-1 2-2 0,-1 0-2 0,1-1 4 15,-1 2 1-15,-2-3 0 16,0 2 3-16,-2-2-4 0,2 3-2 0,-1-2 1 0,-3 0-1 16,3 0 1-16,-4 1-2 0,3-2 0 0,-1 2 1 0,0 1 0 15,0-2 0-15,-1 1 1 0,-3-1 0 16,-1 1-1-16,-3 1 0 0,4-1 0 0,-4 0-2 16,-1 2 3-16,1-3-2 15,0 0 1-15,3 0 4 0,-4 1-4 16,1 0 1-16,-1-1 1 0,-1 0-7 0,3 1 7 0,-1 0 1 0,1-2-2 15,-1 1 6-15,2-2-6 0,4 1-1 16,0-1 0-16,0 0 0 0,-1-1-1 16,2 3-1-16,-1-2 2 0,-1-1-4 0,0 1 4 0,2-1 0 15,-6 1-2-15,3 0 8 0,-5 0-8 0,-3 4 1 16,-4-3 2-16,1 1-4 16,-4 1 3-16,-3 0-1 0,-1-1 0 0,0 2 3 15,-4 0-2-15,-2 0 2 0,0 1 3 0,-1 0-2 0,0 0 5 0,0 0 3 16,0 0 1-16,0 0 1 0,0 0 1 15,0-1 0-15,0 1-2 0,0 0 3 16,0-2-5-16,-1 1-6 16,0 0-3-16,0-1-16 0,-1-1-7 15,-3 1-18-15,2-1-24 0,-3 0-27 0,1-1-54 0,-4 0-103 0,1 1-298 0,5 0-774 16</inkml:trace>
  <inkml:trace contextRef="#ctx0" brushRef="#br0" timeOffset="40796.7108">6583 6448 885 0,'0'0'678'0,"0"0"-324"0,0 0-3 16,0 0-52-16,0 0-59 15,0 0-62-15,0 0-54 0,0 0-34 0,0 0-25 16,0 0-24-16,0 0-22 0,0 0-11 0,0 0-8 15,0 0-1-15,-79-36-1 0,84 41 0 0,5 0 6 16,2 2-1-16,4 4 3 0,-2 1 4 16,7-2 0-16,-1 1 3 0,6 2-2 0,-3 0 4 15,5-1-2-15,-2 3-1 16,4-1-1-16,0 0-4 16,0 0 3-1,1 1 0-15,0-2-1 0,2 1 6 0,1 0-9 0,-2-2 2 16,0 4-1-16,0-5-6 0,3 2 5 0,-4-3 2 0,1 3-3 15,-1-3 3-15,-1 1 0 0,-3-1-4 16,-3-1-3-16,-4 1-5 16,1 0-14-16,-3-4-12 0,-3 2-19 0,1 0-28 0,-5-3-31 0,-2 1-48 15,0 0-112-15,-5-3-299 0,1-1-725 0</inkml:trace>
  <inkml:trace contextRef="#ctx0" brushRef="#br0" timeOffset="41144.9844">7486 6692 823 0,'0'0'507'0,"0"0"-113"16,0 0-68-16,0 0-39 0,0 0-47 0,0 0-49 15,0 0-62-15,0 0-40 0,0 0-23 0,0 0-14 16,0 0-6-16,-118 81-3 0,101-56-6 16,-3 1-5-16,-2 7-8 0,-4 2-5 15,0 4-6-15,-10 7-1 0,1 2-1 0,-5 5-1 0,0 1 7 16,0 0-6-16,1-4-2 0,7-3 1 15,1-6-7-15,2-6 2 16,6-3 1-16,-2-2-1 0,3-4 5 0,1-3 4 16,1 0 1-16,2-3 0 0,2-2-3 15,1-2-2-15,3-4-2 0,2 0 1 16,2-4-2-16,4-1-2 0,-2-2-2 16,4-1 1-16,0-1-1 0,-2 0 4 0,1-2 0 15,2 0 1-15,0 0 0 0,1-1-4 0,0 0 0 0,0 0-4 0,0 0 0 16,0 0-4-16,0 0-4 0,0 0-8 0,0 0-16 0,0 0-17 15,0 0-28-15,0-1-41 0,0 0-71 0,1-3-159 16,1 2-674-16,0 1-608 0</inkml:trace>
  <inkml:trace contextRef="#ctx0" brushRef="#br0" timeOffset="43314.1176">9544 5856 0 0,'0'0'0'0,"0"0"193"0,0 0 183 16,0 0-12-16,0 0-50 0,0 0-70 0,0 0-44 16,0 0-42-16,0 0-32 0,0 0-14 0,0 0-17 15,0 0-5-15,0 0-8 0,0 0-6 0,-77-94-6 16,73 91-10-16,-3-1-6 0,0 1-5 0,-2 0-7 16,1 2-7-16,-1-1-2 0,-1 1-1 0,-2-2-8 15,2 2 0-15,-6 1-3 16,5-1-6-16,0 1 3 0,-3 0 0 0,-1 0-1 15,0 0 4-15,-1 0-4 0,-1 0 1 16,0 0 3 0,-4 0-8-16,0 1 6 0,-2 1 0 15,1 0-2-15,1 0 4 0,0 0-3 16,1 1-3-16,0 0 0 0,-1-1-2 16,3 1 2-16,-2 0 2 0,4 1 0 0,-3-1 0 15,-2 0-1-15,2 1 1 0,-2-1-1 0,0 1 0 16,1-2 0-16,-2 3-3 0,1-1 0 0,-3 1-4 0,2 2 0 0,1-1 0 15,-3 1-3-15,0 0 2 0,2-2-3 0,-3 3-1 16,-1 0-1-16,4 0-1 0,-5 2 0 0,5-3 2 0,1 2-1 0,2 0 0 16,-2 0 2-16,1-1 0 0,1 1 1 0,-3 2 3 15,1-1 0-15,2-1 0 0,-4 1-1 0,0 3-2 0,-1-2 2 16,3 1-1-16,-1 0-1 0,2 1 1 0,0 0-1 16,-1 2-2-16,0 2 5 0,2-2-4 15,0 2 1-15,1-2-1 0,1-1-2 16,-1 1 1-16,1 0-1 0,2 2-2 0,-2 1 2 15,1 0-1-15,-1 1-1 0,-2-1 2 0,5 2-1 16,-2 0-1-16,2 0 1 0,-3-1 0 0,5 3-1 16,-5-2 1-16,5 1 0 0,-1 0 0 0,-3-1 0 15,4 1-1-15,-2-1 4 0,-1 1-2 0,3 0 1 16,0 1 0-16,0 0-3 16,-1 0 1-16,3-1-1 0,0 0-2 0,4 0 2 15,-1 0 0-15,-1-2 0 0,2 2 5 0,-1 0-6 16,-2 2 0-16,2 0 0 0,2 1-3 0,-4 1 3 0,2 0 2 15,3 1 0-15,-2 0 3 0,2 1-5 0,-4-1 0 16,5 2 0-16,-4 1-1 0,4 1 3 16,-3 0 1-16,3 0-2 15,-5 3-1-15,5-1 3 0,-3 1-1 0,3 2 1 0,-1-2 0 0,-2 3-1 16,1-3-3-16,0 2 1 0,2-2-2 0,-2 0 3 16,4-1 1-16,1-1 0 15,0-1 2-15,0-1-3 0,0-1-1 0,0-1 0 0,6-2-2 16,-2 0 2-16,5-3 0 0,-2 1 1 0,3 0-1 15,-1-3 1-15,-1 3-1 0,5 2 0 16,0-3 3-16,-2 0-2 16,2 3 0-16,2 0-1 15,-2-2-3-15,3 3 2 0,-4-1 4 0,2 1 1 0,1 1-1 0,-1 0-2 0,2 0-1 0,-1 1-2 16,3-1 1-16,0-2 1 0,-2-1 2 16,3-2 1-16,1 1-1 0,-1-3 0 0,1 1-2 15,1 0 0-15,0 0 3 0,2 1-3 0,3-3 1 16,-4-1 1-16,7 1-2 15,-4 0 2-15,5 0 1 0,-1-1-1 0,1 1 1 0,1 0-2 16,-2 0-2-16,2 1 0 0,0-3-1 0,0 2 2 0,1-1 1 16,2 0 1-16,-3-2 1 0,1 1 0 15,0-1-2-15,1-2 1 0,5 1 1 16,-4-3 1-16,4 1 0 0,-1-3 1 0,-1 1-2 0,3 0 5 16,-1-3-1-16,1 0-3 15,1 1 3-15,-3-3-6 0,3 2 2 0,-1-4-1 16,0 1 0-16,2-1 1 0,-1-2 2 0,-1-1 1 0,2-1 0 0,0 0-1 15,0 0-1-15,3-3-2 0,2-1 0 16,-1-1-1-16,1-1 4 16,-1 1 0-16,-4-2-2 0,-1-1 5 0,2 0-4 0,-2-1-3 15,0-2 3-15,0 0-1 0,0-1 0 0,0 0 3 16,-1-3-5-16,4-1 1 16,-2 1 1-16,2-3-1 0,0 0 5 15,1 0-4-15,-1-2 1 0,-1-1 0 0,-2 1-2 0,1-1 1 16,-3-1 0-16,-1 0 1 0,-1-1-1 0,2 2 0 15,-4-1-1-15,-1-1-1 0,-1 0 2 0,1-2-1 0,-3 0 0 16,0-1 0-16,2 2 0 0,-2-1 1 0,0-1 1 16,1 0 1-16,-1-2-3 15,0 2 0-15,-1-2-2 0,3 3-1 0,-3 0 4 16,-2 2-3-16,0-1 1 16,-2 0 2-16,0 3-3 15,-3-3 2-15,-1 2-1 0,0 0-1 0,0-2 2 0,1 2-1 0,-4-3 0 0,6 2 1 16,-1-2-1-16,-3 0 2 0,1-2 0 0,0-1-1 0,-4-2 3 0,2-1-2 15,-2-3-1-15,0 0-2 0,-2 2 0 16,-1-1 3-16,0 2-1 0,0-2 2 16,-2 0 0-16,-1-2-2 0,-1 0 1 15,-2 1 0-15,-1-2-1 0,0 2 3 0,-4-2 0 0,0 0-1 16,-3 1 1-16,0 1-1 0,0 1-3 0,-3-1 0 16,-4 3 2-16,2 0-2 0,-1 0-1 15,-3-1 1-15,3-1-3 0,-3-2 4 16,0 3-1-16,0 1 0 0,0-1 1 0,-3 3-2 0,2-1 1 15,-2 0-1-15,1 0-5 0,0 1 6 16,-3 0 0-16,3 1 1 0,-2-1 5 0,0 1-5 16,-2 1-2-16,-2 0-1 0,1 0-3 15,0 4 2-15,-1-2 1 0,0 3 0 0,0-2 2 16,1 3-2-16,-2 2 3 0,-2 1-4 0,4-1 7 0,-2 1-6 16,-1-1-1-16,0 1 1 0,-3-2-9 15,2 1 9-15,-1 0-1 0,-4 2 2 0,3 0 6 16,-2 1-7-16,-1 0-1 0,0 1-1 0,1 1-3 15,2 2 5-15,-2-1 0 0,1 1 0 0,-2 1 2 16,-1-1-4-16,-1 0 2 0,1 2-3 16,0 2 3-16,-2 0 0 15,4 0-3-15,-3 2 1 0,4-2-6 0,-5 3 3 0,4 0 5 16,-3 0 3-16,0-1 3 0,2 1-5 0,-2-1 0 0,3 0-4 16,-1-1-1-16,-1 1 5 0,1 0-1 15,-1 1 3-15,1-2 0 0,0 0-2 16,-3 1 0-16,4-1 0 0,-3 2-2 0,4-2 2 0,0 0 0 15,-4 1 1-15,1 1-4 0,-1 0 2 0,-1-1 1 16,-2 2-2-16,2-1 11 16,-4 3-11-16,0 1 0 0,1 1 2 0,-2-2-8 15,-1 1 6-15,0 1 1 16,1 0-3-16,-3 0 8 0,4 3-5 0,0-3 0 0,1 3-1 0,-4 0 0 0,4 0 1 0,-2 0 1 16,2-1 0-16,0 2-6 0,1-1 5 15,4-1 0-15,0 2 2 0,2-2 6 16,-2 2-8-16,5-2 0 15,1 2-1-15,0 0-7 0,0 1 3 0,5-1-1 16,-3 1-4-16,0 0 1 0,0 1-9 16,5 1-15-16,-1 1-15 0,0 0-13 0,3 3-23 15,-2 2-28-15,-1 1-45 0,-1 3-128 0,4-5-462 16,3-4-896-16</inkml:trace>
  <inkml:trace contextRef="#ctx0" brushRef="#br0" timeOffset="44219.6503">9019 5842 0 0,'0'0'257'16,"0"0"161"-16,0 0-47 0,0 0-54 0,0 0-23 0,0 0-47 0,0 0-43 0,0 0-34 15,0 0-45-15,0 0-24 0,0 0-4 0,0 0-2 0,0 0-6 16,24-92-20-16,-24 92-26 0,2 0-22 0,-2 0-19 15,0 0-7-15,0 2-1 0,0 1 0 16,0 3 6-16,1 1 4 0,1 1 0 0,-1 4 3 16,-1 0 3-16,0 3-1 0,1 2 4 15,-1 1 0-15,0 3 1 0,0 0 2 16,1 3 1-16,-2 2 1 0,0 2 2 16,-1 1 3-16,-2 2 0 0,1 3 2 15,-1 0-5-15,-2 2 0 0,1 1-2 0,-2 1-2 16,-2 0 1-16,-1 3 1 0,1 3-1 0,-1-1 2 15,0 3-1-15,4 1-1 0,-4 2 1 0,0-1-4 0,1 0-3 16,1-1 1-16,-1 2-2 0,3-1 1 0,-2 1 6 16,0-1-4-16,-1 1 0 0,-1-1 1 0,2-1-2 15,3 1-2-15,-4 1 1 0,0 1-2 16,1-1-3-16,2 0 1 0,0-2-1 0,-1-1-1 16,3-2 7-16,1-2-6 0,-2-1 0 0,5-2-1 0,-2 0-5 15,2-1 4-15,0-1 0 0,0-3 0 16,1-2 3-16,-1-1-3 0,2 0-1 0,2 2 2 0,-1-2-8 15,-2 1 6-15,0 2-2 0,3-2 1 16,-3 1 9-16,-1-1-6 0,0 1 1 0,0 2-2 0,-3 1-6 16,-1 3 3-16,1 0 0 0,-4 2 2 15,0-2 0-15,3-1 0 16,-3-3-2-16,4-4-1 0,1-4 0 16,-3-1 1-16,3-3 0 0,0-1 1 0,0-3-2 0,-2 1 1 15,3-2-2-15,0 0 1 0,1-4 3 0,0 0-3 16,0-1 1-16,0-3 0 0,1 0-3 0,-1-2 3 15,0-2 0-15,0 1 0 0,0-3 4 0,0 0-2 16,0 0-2-16,0-2 1 0,0 0-4 0,0-2 2 16,0 2 2-16,0-2-2 0,0 0-1 0,1 0 0 15,-1 0-3-15,0 0-3 0,0-3 1 16,2 0-11-16,1-4-13 0,-1-3-24 16,-1-6-50-16,3-4-78 0,1-6-208 0,-3 7-728 15,2 5-553-15</inkml:trace>
  <inkml:trace contextRef="#ctx0" brushRef="#br0" timeOffset="44914.8849">9998 5949 222 0,'0'0'331'0,"0"0"-1"0,0 0-3 0,0 0-49 0,0 0 8 16,0 0-37-16,0 0-45 0,0 0-36 16,0 0-33-16,0 0-21 0,0 0-19 0,0 0-16 15,0 0-23-15,0 0-19 0,23-111-15 16,-23 111-16-16,0 0-5 0,0 1-2 15,0 3 1-15,1 2 3 0,0 4 9 0,1 1 3 0,1 1 7 16,0 2 7-16,0 4 2 0,-2 2 2 0,2 0-1 0,0 3-3 16,-2 4 4-1,-1 0-3-15,0 5 0 0,1 1-1 0,-1 2-3 16,0 1-1-16,-2 2 1 0,-3 0-3 16,1 3-4-16,-3 0-1 15,-1 2-5-15,2 4 0 0,-1-1 1 16,-2 1-3-16,3 1 2 0,-2-1-1 0,1 0-3 0,1-1 0 15,0 2-2-15,1-2-1 0,1 2 2 0,0-2 0 0,-1-2 1 0,1 0 4 0,-2-2-3 0,2 0-1 16,2-1-1-16,-3 2-6 0,3-2 3 16,-2 0-1-16,1 1-1 0,0-2 3 15,-1 2-1-15,0 0 0 16,0 1 2-16,1 0-3 0,-1-2 0 0,1 1 3 0,-3-1 1 0,4-1 0 16,-3-2 0-16,1-1-3 0,-1-1 0 0,0-1-2 15,2 1 1-15,0-2 0 0,-1 2 1 0,3-1-1 16,-1-1 1-16,-1 0-3 0,2 0-2 0,-2 1 2 15,3 0 0-15,-1 1 1 0,-1 1 0 16,2 0 1-16,-2 1-3 16,0-2 1-16,-1-1 2 0,2-1-1 0,0-1 0 0,-1-2 0 15,-3-1-2-15,4-2-4 0,-1 0 4 0,0-3 0 0,1-3 2 16,-1 1 10-16,0-5-13 0,1-2 0 16,1 0-3-16,-1-3-5 0,1-3 10 0,0-1 1 15,0-3 2-15,0 0 1 0,0-3-5 16,0 0 2-16,0-2-1 0,0-1-1 15,0 0 3-15,0 0-3 0,0 0-2 0,0 0-9 0,0 0-16 0,-1-4-15 16,-3-3-36-16,-1-2-59 16,-1-5-137-16,1 2-476 0,0 2-950 15</inkml:trace>
  <inkml:trace contextRef="#ctx0" brushRef="#br0" timeOffset="45624.9403">7801 7400 69 0,'0'0'507'0,"0"0"-159"0,0 0-25 0,0 0-18 0,0 0-28 0,0 0-29 16,0 0-46-16,0 0-36 0,0 0-33 0,0 0-34 15,0 0-30-15,0 0-21 0,0 0-13 16,0 0-1-16,-51-28-1 15,51 28 4-15,1 0 6 0,0 0 0 0,2 0 3 0,-1 0-3 0,0 0-1 0,0-1-1 16,4 1-5-16,1-1 0 16,0-1-10-16,4 2-1 0,2-4-2 15,1 2-2-15,-1-2 3 0,5 2-8 0,2-1-4 16,-1 1-3-16,3-1-7 16,1 0 6-1,2 0 0-15,1 1 1 0,3 0 2 0,3-2-4 16,4 1 1-16,4-1-2 0,1 1 0 15,2-1 2-15,6 0-1 0,2-2-1 0,1 2-1 0,2-1-1 0,5-2 4 0,4 1 3 0,4-2 8 16,3 2-5-16,2-1 0 0,0-1-2 0,6 3-8 0,-3-2 7 0,5 0-2 16,0 0 1-16,3-1 2 0,3 1-6 0,1-2 0 15,2 2 0-15,-1-4-3 0,-1 4 1 16,-1-3 0-16,-1 1-1 16,-2 0-1-16,-4-1 1 0,1 0 1 15,-5 0-1-15,1-1 5 0,-2 3-4 0,-5-1-1 0,-3 2 0 0,-5-1-3 16,-2 0 2-16,-7 0 2 0,-3 1-1 0,-7 0 4 15,-5 0-4-15,-5 0 0 0,-3 2-1 16,-7 0 0-16,-5 2 1 0,-3-1 1 16,-3 2 2-16,-6 0 2 0,-1 2 5 0,-2-1 3 15,-1 1 2-15,-1 0 3 0,0 0-3 0,0 0-2 0,0 0-3 16,0 0-8-16,0 0 3 0,0-2-3 0,-1 2 0 16,1 0 2-16,-2-1-7 0,2 1-2 0,-1-1-5 15,0 0-14-15,-2 0-15 16,-1 0-26-16,-4 0-36 0,-2-1-51 0,-7 1-118 15,3 1-525-15,5 0-933 0</inkml:trace>
  <inkml:trace contextRef="#ctx0" brushRef="#br0" timeOffset="46350.0217">8578 6432 718 0,'0'0'469'0,"0"0"-64"16,0 0-101-16,0 0-39 0,0 0-37 0,0 0-50 15,0 0-48-15,0 0-30 0,0 0-25 16,0 0-21-16,0 0-12 0,0 0-10 0,0 0-2 0,0 0 0 16,-112-75-2-16,97 75-2 0,2 0-3 0,0 6-4 15,-4-1 0-15,-1 4 3 16,2-1 1-16,-4 3 1 0,3 0 0 0,-3 3-2 0,2 3-5 16,2 1 1-1,-2 0-3-15,0 4 0 0,0 3-1 0,3 0 3 16,-3 4-7-16,5 0-1 0,-3 2-2 0,4-1-3 0,1 2 1 15,3 0-1-15,5-2 2 0,1-1-3 0,2-2 3 16,0-3 2-16,5-3 1 0,6-3 6 16,0 0 5-16,5-3 1 15,3-3 3-15,1 0-4 0,3-2 6 0,0-2 1 0,5-3 2 0,2-2 3 16,1-1-10-16,1-2-1 0,6-2-3 0,0-2-4 0,2-4 1 16,-4-3-2-16,3 1-1 0,-3-3-2 0,-3 4-1 15,-2-4 0-15,-9 3 2 0,-2-1 3 16,-8 3 2-16,-1 1 3 0,-3 0 2 0,-2 0-3 15,-3 0 3-15,-2 1 1 0,-2 0-3 0,1 3 0 16,0-2-8-16,0 2-4 0,-2-1-2 16,-3 1-8-16,3 1 5 15,-1 0-2-15,-2 1 1 16,2-1 0-16,-1 1-4 0,-1 1-2 0,2 0-2 0,-3 0-1 0,3 0-10 16,-5 3-18-16,-1 2-25 0,0 4-34 0,-1 3-47 0,-3 0-82 15,4-1-401-15,4-3-1108 16</inkml:trace>
  <inkml:trace contextRef="#ctx0" brushRef="#br0" timeOffset="51970.4313">8204 7501 794 0,'0'0'320'0,"0"0"-118"0,0 0-9 0,0 0 31 0,0 0 24 16,0 0-15-16,0 0-40 0,0 0-46 0,0 0-31 15,0 0-24-15,0 0-13 0,0 0-9 16,-11-43-13-16,11 43-13 0,0 0-15 0,0 0-12 15,0 1-9-15,0 1-5 0,-1 0 4 0,1 3 6 16,-4 2 8-16,3 2 7 0,-1 2 6 0,-1 4 1 16,-3 3 1-16,2 3 0 0,-2 0-3 15,2 2-3-15,-3 3-2 32,4-1-2-32,-4 1-4 0,5 2 1 0,-4 2-2 0,3 0-2 0,0 1-1 15,-1 0-4-15,2 0 0 0,1 0 0 0,0-1-2 0,0 0 3 0,0 0-4 0,-2 0-1 0,2-3 0 16,0 1-7-16,-1-4 4 0,2-1-1 15,0-3-1-15,0-2 4 0,0-4-6 0,0-2 0 16,0-3-1-16,0-1 0 0,0-3 3 0,0 0-3 16,0-1 1-16,0-1-2 0,0-2-1 15,0-1 4-15,0 0 0 16,0 0 4-16,0 0-4 0,0 0-2 0,0-2-7 0,2-2-14 0,-1 0-11 16,3-3-18-16,-1-1-30 0,0-2-41 0,3-2-72 15,-3-2-148-15,2 3-442 0,-3 4-850 16</inkml:trace>
  <inkml:trace contextRef="#ctx0" brushRef="#br0" timeOffset="52554.1418">8502 7658 719 0,'0'0'388'0,"0"0"-95"0,0 0 14 0,0 0-14 0,0 0-21 16,0 0-58-16,0 0-55 0,0 0-36 16,0 0-25-16,0 0-11 0,0 0-15 0,0 0-11 15,0 0-13-15,0 0-8 0,-11-22-6 0,7 27-6 16,-4 0-1-16,0 2-4 0,0 3-1 16,2-2-2-16,-4 2-4 0,2 1 2 0,0 1-5 15,2 3 1-15,-3-1 0 0,2 2-1 0,-2 1 5 16,0 0 1-16,4 1-2 0,-3 0-1 15,4-1-6-15,-2 1-3 16,2 2 0-16,-2-4-5 0,6 1 4 0,0 0 0 0,0-2-2 16,0-1 3-16,0 0-4 0,0-2 1 0,6-1-1 15,-1 0 2-15,2-3-2 0,1 2-1 0,-2-2 2 16,4-1-6-16,0-1 6 0,0-1 3 0,6-2 1 0,-4-2 3 16,1 1-1-16,3-2-2 0,-1 0 1 15,1-2-3-15,-1-4 4 0,1-1-1 0,-1-2 2 16,1 0 2-16,-3-2-6 0,0-1 2 15,0 0-1-15,-3 0-1 0,-1-1 0 0,1 1 1 16,-4-2-2-16,2 0-2 0,-5-1 2 0,3 0 1 16,-4 1 2-16,-2-2 3 0,1 1-4 0,-1 0-1 15,0-2-2-15,0 2-3 0,-3 0 3 0,-3 1 2 16,1 0 0-16,-3 0 5 0,-2 2-8 16,1-1-2-16,0 3 0 0,-3-2-4 15,3 3 4-15,-1 1 0 0,-2 0-2 0,1 0 1 0,-1 2-2 16,-3 0 1-16,3 2 1 0,-1 0 3 15,1 1-4-15,2 2 0 0,-4-1-2 0,5 1-7 16,3 0 7-16,-3 1 0 0,2 0-2 0,4 0-3 16,-3 0-28-16,4 0-32 15,-1 0-53-15,1 4-100 0,-3-1-321 16,4-1-1064-16</inkml:trace>
  <inkml:trace contextRef="#ctx0" brushRef="#br0" timeOffset="54112.6646">4385 8372 0 0,'0'0'0'16,"0"0"0"-16,0 0 0 0,0 0 129 0,0 0 209 16,0 0-24-16,0 0-20 15,0 0-26-15,0 0-21 0,0 0-16 16,0 0-12-16,0 0-21 0,-23-102-14 0,21 96-21 0,-3 1-22 15,4 0-21-15,-1 2-21 0,0 1-13 0,-1 0-11 0,2 1-9 16,0 0-8-16,1 1-8 0,0 0-11 16,0 0-12-16,0 0-5 0,0 0-12 15,0 0-7-15,0 0-2 0,0 0-8 0,0 0 3 0,0 0-1 16,2 0 2-16,1 1 7 0,1 2-7 16,-1 2 5-16,5 2-3 0,0 1-3 15,0 0 7-15,2 2 0 0,1-1 1 0,0 2 4 0,2 2-5 16,2-2 0-16,0 1 0 15,-2-1 0-15,5 0 2 0,-3 2 0 0,1 1-2 16,3 1-6-16,-2-1 5 16,4 0 3-16,-1 0 1 0,4 1 5 15,1 0-6-15,0 1-1 0,0 0-1 0,1-1-4 0,1 2 7 16,-1 0-2-16,2 0 1 0,-2 2 4 0,1-2-8 0,-1 3 0 0,2-2 1 0,-2 2-2 16,0-3 2-16,-1 1-1 0,-4 1-1 15,1-2-1-15,-2-1-1 0,3 1 4 0,-5 1 0 0,3 0 4 16,-1-1-3-16,2 2-1 0,-1-2-1 15,1 0-1-15,1 2 4 0,-2-2 1 16,4 1 1-16,-1 1 4 0,-1 2-4 0,2-2 1 0,1 2-4 16,2 0 0-16,-4-1 1 15,4 1-1-15,-2-2 4 0,-2 1-5 0,0-3 1 0,0 3 3 16,1-2-3-16,1 1 4 0,-3-2-1 0,4 1-1 16,-1 2 1-16,-1-1-3 15,0-1 3-15,-3 0-1 0,2 1 0 0,-3-3 2 0,2 0-2 16,-3 1-3-16,1 0-2 0,0 2 4 15,0-1 0-15,1-1 0 0,2 0 3 0,0-1-4 16,-3 5-1-16,4-3 3 0,-2 2-2 0,-1-2 1 16,-1-1 0-16,-1 2-1 0,0-3 1 0,2 1-3 0,-1-1 3 15,1 1 2-15,-1 0-1 16,1 1 3-16,-2-2-5 0,0 1-1 0,0 0-2 16,-1 2-1-16,-1 1 2 0,3-1 3 0,-2 0 1 15,2-1-1-15,1-1-2 0,1 2 0 0,-3-3-2 16,3 0 2-16,-3 0 0 0,0 0 0 0,1-1 0 15,0 2-3-15,-4-1 3 0,3 0-1 16,-4 0 1-16,4 1 3 0,-1 1-3 0,-1-3-2 0,-2 2 0 16,1-2-1-16,3 2 1 15,-4-1 4-15,1 1 2 0,1-2-4 16,-5-1 3-16,2-3-7 0,-3 0 2 0,-2 0 6 16,1-3-5-16,-2 0 5 0,-4-1-2 0,2-2-5 0,2 1 8 0,-3-2-4 15,-1-1 0-15,-2 1 6 0,3-2-9 16,-4 1 2-16,2-2 1 0,-1 0-4 0,0 0 9 15,-1-1-1-15,-1 0 0 0,3 0-1 0,-3 0-3 16,0 2-3-16,0-2 0 0,0 0 2 0,0 0-4 16,2 1 2-16,-1-1 0 15,1 0-4-15,-2 0 3 0,0 0-11 0,0 0-12 16,-1 1-6-16,0-1-25 0,3 0-16 0,-3 0-11 16,0 0-23-16,0 0-25 0,-6 0-61 0,-2 0-176 15,4 0-560 1,-2 1-696-16</inkml:trace>
  <inkml:trace contextRef="#ctx0" brushRef="#br0" timeOffset="54373.8449">6448 10260 1052 0,'0'0'1005'0,"0"0"-689"0,0 0-86 0,0 0-54 0,0 0-50 0,0 0-37 0,0 0-40 0,0 0-29 16,0 0-4-16,0 0 0 0,0 0 2 0,0 0 17 15,0 0 3-15,0 0 4 0,78 11 0 0,-49-4-9 0,1-2-5 16,3 2-4-16,-1-1-6 0,-2-1-1 16,1 1-5-16,-1 0-4 0,-3-1 2 0,1 1-3 15,-1-2 1-15,-1 1-2 0,-1-1-1 16,3 1 1-16,-4 0 0 0,3 1 1 16,-3-2-3-16,-2-3-2 0,-1 2-4 0,1-1-8 15,-4-2-11-15,2 0-20 16,-2 0-25-16,0-1-42 0,1-3-81 0,-3-1-108 15,-1 0-343-15,-7 0-928 0</inkml:trace>
  <inkml:trace contextRef="#ctx0" brushRef="#br0" timeOffset="54753.4748">7332 9757 2020 0,'0'0'364'0,"0"0"-89"15,0 0-69-15,0 0-39 0,0 0-27 16,0 0-14-16,0 0-23 0,0 0-21 0,0 0-13 16,0 0-27-16,0 0-15 0,0 0-9 0,0 0-15 15,0 0-2-15,-39-45-3 0,39 51-3 0,-1 4 8 16,1 2-1-16,0 6 3 16,-1 5-1-16,-1 2-4 0,-1 1 2 0,0 2 1 0,1 2-1 15,-2-1 3-15,-2 3 1 0,-2 1 1 31,3 1-2-31,-4 3 4 0,0-2-3 0,-1 3-2 0,-1-1 4 0,1-2-6 16,0-1 1-16,-1-2-1 0,2-2-2 0,1-3 3 16,3-3-1-16,-3-4 1 0,1 0 1 0,4-4-2 0,-3-2-1 15,3-3 0-15,2-2 1 16,-1 0 2-16,-2-5 1 16,3 1 1-16,-1-3-4 0,2 1-1 0,0-2-2 0,0-1-3 0,0 0-4 15,0 0-9-15,0 0-15 0,0-1-22 0,0-2-40 0,0 0-82 16,0-1-365-16,0 2-1161 15</inkml:trace>
  <inkml:trace contextRef="#ctx0" brushRef="#br0" timeOffset="57172.5968">9500 9690 0 0,'0'0'59'0,"0"0"373"0,0 0-55 0,0 0-60 0,0 0-27 16,0 0-18-16,0 0-46 0,0 0-31 15,0 0-38-15,0 0-34 0,0 0-26 0,0 0-14 16,-94-64-4-16,86 59-13 0,0 2 0 16,0-1-5-16,-3 1-6 0,3-1-4 0,-1-1-4 15,-1 2-3-15,1-2-7 0,-1 0-3 0,0 2-8 0,0-2-6 16,0 2 0-16,-1-1-5 0,0 1 2 16,0-2 0-16,-2 1-5 0,-2 0 7 0,2-1-4 15,0 2 1-15,-4-2 2 0,4 2-8 16,-6 0-1-16,1 1-1 15,-2-2-2-15,-1 2 6 0,1 0-1 16,-1 1 1-16,-1 1-2 0,0 0-2 16,-3 0 2-16,3 0 1 0,2 0 6 0,-1 0-1 15,0 0 1-15,1-2-4 0,-2 2-6 0,1 0 4 16,0 0-2-16,2 2 0 0,-1 1 3 0,0-1-9 0,0 2 1 16,-1-1-1-16,0 0-3 0,-4 2 6 0,3 0-3 0,-1 2 0 0,1-4 1 15,-3 5-5-15,2-1 2 0,0 0-1 0,-2 1 0 16,3 0 2-16,-1 1 1 0,-3 0 0 15,3 0-1-15,3 0 1 0,-1-1-2 0,1 2 0 0,3-2 3 16,2 0-9-16,-2 0 6 0,3 0 1 0,-2 0-4 16,2 2 8-1,-3-2-3-15,2 1-1 0,-1 2 2 16,3 0-6-16,0 0 2 0,-3 2-1 0,3-2 0 0,-2 2 4 16,3 1 0-16,0-2 1 0,0 2-1 0,-2-2-3 0,2 2 0 15,0 2-1-15,-1 0 0 0,-3 0 1 16,3 2 2-16,-4 1 1 0,4 0-2 0,-5 2 3 15,4 0-4-15,-3 0 0 0,0 1 3 0,1 1-6 16,-1 3 3-16,2-4-1 16,-1-1 0-16,4 0 0 0,0-1 1 0,1-2 5 0,1 1-1 15,1-1 0-15,1 0-3 0,-2 2-5 0,1-1 4 0,4-1 1 16,-3 0 2-16,0 1 1 0,-2-1-6 16,3-1-1-16,3 0 2 0,-5-1 0 15,5 2 2-15,-3-1 1 0,3 2-3 16,-2 0 1-16,1 1-2 0,0 1 1 15,0 4 3-15,0-1 0 0,1-1 2 0,-2 1-3 16,-2 0-2-16,3 2-1 0,-3-1 0 0,0 1 2 0,3 3 2 16,-3-1 1-16,0-1-1 0,3-1-2 0,-1 0 0 15,2-3-3-15,-3 0 4 16,5 0 3-16,0-1-7 0,-3 1 1 0,4-1-2 16,-1 1-4-16,0 0 8 0,2 0 0 0,-3 2 2 0,3-3 3 0,0 0-6 0,0 0 1 15,0 3-3-15,0 0 0 16,0 3 4-16,3 1 2 15,-3 2-2-15,0-2-1 0,0 3 1 0,0 3-3 0,1-2 3 16,-1 3 5-16,1-1-5 0,1 1 2 0,0 0-4 0,3-3-6 16,-2 1 6-16,4-2-1 0,-1-2 4 15,2-1 5-15,0-1-8 0,2 0 2 16,0 2-3-16,0-3-1 0,3-1 5 0,-2-3 0 0,4 0 0 0,-1-1-1 16,4-1 1-16,0 0-4 15,-2 1 4-15,3 1 1 0,0-3-2 16,0 0 3-16,0-2-3 0,2 0-3 0,-1 3 3 0,1-3-1 15,0 2 3-15,-1 0 1 0,0-1-4 0,1 4 0 16,-2-1-2-16,2 0 0 0,-1 0 3 0,0-3 1 16,-3 1 0-16,4-3 3 0,-2 1-6 15,5-2 2-15,-3 2-1 0,1-3 0 0,0 0 3 0,4-1 3 16,-3-2-2-16,0 1-1 0,4 0-1 16,-3 1-2-16,5 3 2 0,-2-4 1 15,3 2-2-15,-2-3 1 0,1 3-1 0,1-1-1 16,2 0 4-16,-1 0-2 0,5-1 1 15,-3 0 0-15,3-3-3 0,-1 0 1 0,3 1 2 0,-4-2 2 16,3 1-3-16,-3-3 1 0,4 0 0 0,-1 2-2 16,0-3 2-16,2 0-1 15,0 1 1-15,-2-1 0 16,1-3-1-16,2 1 2 0,0-1-3 0,1-1-2 16,4 1 4-16,-1-1-3 15,1-2 4-15,0 0 0 0,-1 0-1 0,2-1-1 16,-2-1-1-16,-2-2-1 0,-1 1 1 0,4-2 1 0,-3-1 2 0,0-1-2 0,-2-1 3 15,0 2-4-15,-1-4 1 0,2 0 2 0,-2-1-4 0,-2 0 4 16,4-3-2-16,-1 0-2 0,0-1 4 16,4 0-2-16,-5-3 2 0,3 1 1 0,-2-4-2 0,-1 2 0 15,0-3-1-15,-1-3 2 0,-1 2 1 16,1 0 2-16,-1-4-1 0,-3 1-3 0,0 0-1 0,0 1 0 16,0-1-2-16,-2 2 2 0,2 0 0 15,-5-1 0-15,1 0 0 0,-1-1-1 16,1 1 2-16,-4-1-2 0,0-5 3 0,1 1 4 0,0-2-4 15,-4 0 1-15,-1-2-3 0,1 1 0 0,-1-1 1 16,-3 1 1-16,1 0 1 0,0-2-1 16,-1 2-2-16,-1-1 0 0,0 1 0 15,2 1 0-15,-3-1 2 0,0-1 0 0,1 2-1 0,-3-1-1 16,3 0-2-16,-2 3 3 16,0 1-1-16,-2 2 2 0,1 1-3 0,-3-1-3 15,1 0 1-15,1 0-1 0,-1-1 3 0,0 1 2 0,0-2 1 16,0 1 2-16,-1 2-5 0,-2-2 0 0,2 2-1 15,-2 0-2-15,-1-2 5 0,1-1 0 0,-2 0 1 16,0 1 0-16,1-4-2 0,-2 1-1 16,1 0-2-16,-1-2 4 0,-2-2 0 15,2-1-2-15,-4 2 0 0,2 0-5 16,-3 1 4-16,0 1 3 0,-2 1-1 16,0 0 6-16,0 0-7 0,0 2 0 0,0 0-1 0,-4 2-2 0,0 0 4 15,-1 2-1-15,-3 0 4 16,0-2 5-16,1 2-10 0,-2-1-1 0,-3 2-1 0,0 0 1 15,0-2 3-15,-1 4-1 0,1 0 2 0,-2 1-8 16,2 1 4-16,-3 0 4 0,2 0-2 16,-3 1 4-16,2-2-3 0,0 4-7 0,-1-2 4 15,0 2-2-15,-3 1 2 0,2 0 4 16,0 2-2-16,-4 0 3 0,2-1-5 0,0 1-2 0,-5 2 0 0,3-1 2 16,-3 0 1-16,0 1-1 0,-3-1 2 0,1-1-7 15,0 1 2-15,-1 0 7 16,0 0-4-16,0 1 6 0,-2 1-4 15,4 0-5-15,-2 2 2 0,2-1-5 0,0 0 6 0,-1 0 2 16,2 0 1-16,-3 1 3 0,1 0-5 0,-2-1-5 16,-1-1 2-16,2 2-2 0,-3-1 5 15,1 2 4-15,-3-2-4 0,3 1 0 0,-2 0-2 0,-3-2-1 16,2 1 4-16,-1 1 3 0,1-1-2 0,-1-1-3 16,2 2 1-16,0 0-6 15,1 0 3-15,-2 2 6 0,-1-1-3 0,1 1 7 0,-2 1-7 16,2 0-4-16,1-1-2 0,3 1 0 0,-3 2 7 15,3-1 1-15,-4 0 3 16,2 2-2-16,0-1-4 0,2 0-1 0,-1 1 0 0,0-1 1 0,3 1 1 16,-3 2 1-16,4-2-1 0,-3 2-5 15,1 0 3-15,0-1 3 0,1 2-1 16,1 0 8-16,2 0-9 0,0 0-1 0,-1 0-1 16,0 0-6-16,3 0 9 0,-2 0 0 15,-1 0 2-15,-2-1 2 0,0 2-6 0,-2 1 0 16,1 2-1-16,-1 0-2 0,-1 1 4 0,3 1-3 0,-2 0-4 15,5 1-7-15,-1 0-5 16,2 1 0-16,-1 0-8 0,4 1-7 0,-1 1-12 0,1 0-19 16,-1 1-16-16,5 3-40 0,-3-1-59 0,6 1-168 15,0-5-734-15,4-2-614 16</inkml:trace>
  <inkml:trace contextRef="#ctx0" brushRef="#br0" timeOffset="58246.4006">9151 9518 0 0,'0'0'556'0,"0"0"-92"0,0 0-116 15,0 0-43 1,0 0-29-16,0 0-29 0,0 0-26 0,0 0-38 0,0 0-40 0,0 0-48 16,0 0-41-16,0 0-31 0,0 0-18 0,0 0-3 15,8-42 2-15,-7 48 1 0,-1 2 10 16,3 3 2-16,1 5 5 0,-2 1 6 0,1 2 1 15,2 0 3-15,-2 5-2 0,-1 1 2 0,1 1-4 16,2 1 1-16,-4 4-3 0,2 0 0 16,-1 3-6-16,1 2-1 0,-2-2 0 0,-1 4-2 15,1-3 1-15,0 2-4 0,-1-2 0 0,0 1-5 16,0 0 2-16,0 0 2 0,0 3-2 16,0 0 1-16,0 1-1 0,0 1-4 0,0 3 1 15,-2 0-2-15,0 2 2 0,0 1 2 16,-3-1 0-16,2 3 1 0,-3-2-4 0,1-1-2 0,-1 1 1 0,-2-3 0 15,1 4-1-15,0-2 1 16,0 0 0-16,3 0-5 0,-4 0 4 0,4-1-1 0,-2-4-3 16,3 0 4-16,0-1-6 0,-1-2 1 15,3 0 1-15,-1-2-3 0,1-1 6 0,2-1-3 16,-1-7 2-16,0 0 0 16,0-2-4-16,1 0 1 0,1-2-1 0,4 2 2 0,-3 0-3 0,-2 0 3 15,3 0 4-15,1 2-5 0,-2 0 8 0,0 3-6 16,1-1-2-16,-2 3 1 0,3 0-5 0,-3 1 4 15,0 2 1 1,0-1-1-16,-2 1 4 0,0 0-2 0,0 3 1 0,1 0 3 0,-2 0-5 16,0-3 2-16,-1 2-2 15,0-3 0-15,-3-4 0 0,5-1 2 0,-1-3 0 0,0-1-2 16,1 0 1-16,-1-4-1 0,0-3-1 0,0 0 3 16,-1-2-4-16,0-2 2 0,2 1 1 0,-1 0-2 15,-1-1 6-15,1 1-4 0,0 0 0 16,-1-1-1-16,0 0-3 0,2-2 1 0,-2-1 1 0,2-3 0 15,0-1 3-15,0-3-1 16,0 1 2-16,0-2-2 0,0 0-4 0,-1-2 4 0,1-1-1 16,0 0 2-16,0 0 4 0,0 0-3 15,0 0-2-15,0 0-2 0,0 0-6 0,0 0 6 16,0 0-2-16,0 0 2 0,0 0 0 0,-1 0-4 16,1-1-4-16,0 0-8 0,-2-1-10 15,-2-1-14-15,0 1-24 16,0-3-40-16,-4-1-60 15,0-1-124-15,3 1-411 0,0 2-933 0</inkml:trace>
  <inkml:trace contextRef="#ctx0" brushRef="#br0" timeOffset="59085.295">10362 9697 0 0,'0'0'0'0,"0"0"0"0,0 0 47 0,0 0 306 0,0 0 1 15,0 0-41-15,0 0 3 0,42-126-24 0,-36 113-41 16,0 0-35-16,-2 2-41 0,0 1-22 16,3-1-8-16,-4 3-14 0,1 1-13 15,-2 2-12-15,-1 1-17 0,-1 3-16 0,1 0-16 0,-1 1-16 16,0 0-15-16,0 0-11 0,0 0-11 0,0 0-6 16,0 6-1-16,0 1 2 0,0 5 5 15,0 4 3-15,-1 3 1 0,1 2 1 16,-2 4 1-16,1 2 4 15,-2 1 1-15,0 3 2 0,1 1-3 16,-1 2 0-16,-1 0-1 0,2 0 0 0,1 0 1 16,0-2 0-16,0-1 0 0,1 1 0 15,-1-1-3-15,-2 2 2 0,0 0-1 0,2 2 0 16,-2-1 3-16,1 2-6 0,0 1 0 0,-1 0-2 16,0 1-1-16,-2 0 3 0,2-2 2 0,-2 1-3 15,1-1 1-15,1 1-3 0,-1-1-3 0,1 3 0 0,1-4 1 0,-2 0-2 16,0-2 4-16,2 0 2 0,0 0-3 0,-2 1 3 0,1 1-4 15,1-1-1-15,-2 1 3 0,1 1-6 16,1-1 3-16,-2 2 0 0,-1-2-2 16,2 0 4-16,-3 1-2 0,4 0 2 0,-4-1-1 0,2 0-1 15,-1-2-2-15,-1 0-1 0,1-1 1 0,2 0 1 16,-3 0 1-16,1 0 1 0,-1 2-1 0,0-2-1 16,-2 1 1-16,4-1-2 0,-2-1 3 15,2 3-3-15,-3 1 1 0,3-1 0 0,-2 1-3 16,0 2 0-16,1 2 2 15,0 1 0-15,1-1 1 0,1 0 0 0,0-3-1 16,2-3-1-16,1 2 0 0,-2-4 2 0,1-2-2 0,1 2 2 16,0-2-2-16,-1-1-4 0,2-2 6 0,-1-2-3 15,0-1 2-15,0-2 8 0,0 0-8 16,0 0 1-16,0-1-2 0,0-1-5 0,0-3 7 16,0 0-2-16,0-3 2 0,0 0 4 15,-1 0-6-15,0-2 0 0,0 0 1 0,0-2-2 0,-1-3 4 0,1 0 2 16,1-1-1-16,-2-3-5 0,1 0 4 15,1 1-1-15,0-3 1 16,0 1 7-16,0-1-7 0,0 0 2 16,0 0-1-16,0 0-8 0,0 0 9 15,0 0-1-15,0 0 0 0,0 0 5 0,0 0-14 0,0 0-6 0,0-1-5 0,0-3-20 16,-1-2-13-16,-1-2-33 0,-1-3-57 16,-2-4-93-16,2 4-362 0,-1 1-992 15</inkml:trace>
  <inkml:trace contextRef="#ctx0" brushRef="#br0" timeOffset="60039.4179">7636 11021 8 0,'0'0'478'15,"0"0"-111"-15,0 0-39 16,0 0-34-16,0 0-19 0,0 0-43 0,0 0-29 16,0 0-40-16,0 0-27 0,0 0-25 0,0 0-29 15,0 0-16-15,0 0-15 0,0 0-12 0,-21-17-9 16,21 17-8 0,0 0-5-16,0 0-6 0,0 0-1 0,0 0-4 0,0 0 0 0,1 0-2 15,6 0-3-15,-3 0 6 0,4 0 0 16,1 0 4-16,3 0 5 0,-1 1-2 0,8 0 4 0,-2 0 2 15,1-1-1-15,8 1 9 16,-4-1 2 0,7 0 2-16,1 0 2 0,2-2-7 0,4-1-4 0,0-1-6 15,4 2 2-15,-1-2-2 0,1 1-1 16,2 2-1-16,0-3-4 0,6 2 3 0,-2 0-3 16,4-1 4-16,5 0 1 0,-2 2-6 0,2 0 1 0,3 0-6 0,3 0-8 0,0-1 10 15,3 1-2-15,2 1 2 0,-3-2 6 0,5 1-7 16,-3-3 0-16,0 1-1 0,1 3 0 0,-3-4 3 15,3 2 2-15,-2-1-1 0,-1 0 0 16,3 1-1-16,-2-1-1 0,-3-1 1 0,0-1 5 16,0 2-6-16,-2 0 2 0,-2 0-3 15,0-1-4-15,0 0 4 0,-1 0 1 0,-1-1 0 0,1 2 5 0,-1-2-5 16,1 0 1-16,0-1-1 0,-1 0-3 16,-2 1 6-16,4-1 0 15,-3 1 1-15,0-2 0 0,1 1-4 0,-3-2 1 0,1 1 1 16,-3-1 3-16,1 1-3 0,-2 0-2 0,-3 2-3 0,-1-2-2 15,-3 1 2-15,-1 0-1 0,-3 1 4 16,-5 0 1-16,2 0-4 16,-5 2-1-16,-4-1-3 0,-1 3-4 0,-1-3 6 0,-5 3 0 15,-3-1 2-15,-1 1 0 0,-5-2-3 16,-3 2-1-16,-1 0 1 0,-2 0 3 0,-3 1 1 0,1 0 3 16,-2 0-1-16,0 0-9 0,0 0 7 15,0 0-1-15,0 0 2 0,0 0 8 0,0 0-11 16,0 0-2-16,-2 0-4 0,2-1-10 0,-1 1-3 15,-1 0-10-15,-2-1-20 0,-2-1-23 0,-4-1-48 16,-6 0-73-16,-7 0-194 0,4-3-760 16,4 3-560-16</inkml:trace>
  <inkml:trace contextRef="#ctx0" brushRef="#br0" timeOffset="60583.9349">8497 10150 0 0,'0'0'99'0,"0"0"269"0,0 0-17 0,0 0-17 16,0 0-16-16,0 0-45 0,0 0-31 0,0 0-33 16,0 0-33-16,0 0-27 0,0 0-23 0,0 0-11 15,0 0-6-15,-35-80-8 0,35 79-13 0,0 1-22 16,0 0-19-16,0 0-19 0,0 0-16 15,0 1-6-15,0 3-3 0,0 3 3 0,-1 1 8 16,0 4 8-16,-2 4 11 0,-3 2 3 0,4 3 0 16,-5 2-2-16,3 1-5 0,-3 1-2 15,2 3-5 1,-2 2-2-16,0-1-8 0,3 2-4 0,-2-3 0 16,3 1-6-16,2-2 5 15,0-1 1-15,0-1-2 0,1-3 6 0,0-1-9 0,0-3-2 0,0 0 1 16,0-4-4-16,0-1 8 0,1-3 1 0,-1 0-1 0,0-2 3 0,0-1-4 15,0 0 0-15,0-1-2 0,0 0-3 0,0-3 1 16,0 3-4-16,0-2-5 0,0-2-12 0,0 0-7 16,0 1-9-16,-2-2-12 0,-3-1-8 15,3 0-23-15,-1 0-28 0,-3 0-62 0,3-1-122 16,-4-3-320-16,6 2-817 16</inkml:trace>
  <inkml:trace contextRef="#ctx0" brushRef="#br0" timeOffset="61047.9933">8327 10079 745 0,'0'0'543'16,"0"0"-168"-16,0 0-70 0,0 0-64 15,0 0-45-15,0 0-61 0,0 0-35 16,0 0-36-16,0 0-25 0,0 0-11 0,0 0-10 0,0 0 0 15,0 0 0-15,132-37 2 0,-111 47 12 16,5 3 4-16,-1 0 1 0,2 3 0 0,-1 2-12 16,2 1-5-16,-2 3-3 0,-1 0-3 15,2 0 1-15,-3 0-1 0,-3-1-1 0,-2 4-2 16,-4-3 0-16,0 1 1 0,-4-2 1 16,-2 2 1-16,-1-3-2 15,-4 2-2-15,1-5 1 0,-4 1-2 16,-1 0 4-16,0-2 5 0,0 0 1 15,-6 0 2-15,1 0-4 16,-3 0-1-16,-1 1-1 0,-2-3-3 0,-1-1 4 0,-5-3-2 16,3 3 1-16,-6-4-1 0,-4 2-2 0,3-2 1 0,-2 1-2 0,0-3 2 0,-2 0-1 0,3 0-5 15,0-1 1-15,0-1-4 0,1-1 1 0,0 0 2 16,-2-1 1-16,7-1 2 0,-3 1-4 16,0-2-2-16,1 0 1 0,4 0-1 0,1-1 6 15,-3 0-1-15,7 0 2 0,1 0-2 0,4 0-2 16,-3-1-1-16,4 1 0 0,3 0-1 0,-1 0 1 0,1 0-2 15,0 0 0-15,0 0-4 0,0 0-1 16,0 0-2-16,0-1-13 0,0 1-20 16,0-1-37-16,2 1-54 0,6 0-110 15,-4 1-423-15,2-1-1020 0</inkml:trace>
  <inkml:trace contextRef="#ctx0" brushRef="#br0" timeOffset="65489.6987">8198 11233 940 0,'0'0'425'0,"0"0"-79"0,0 0-37 0,0 0-44 0,0 0-19 16,0 0-47-16,0 0-40 0,0 0-28 15,0 0-26-15,0 0-25 0,0 0-23 0,7-45-16 16,-7 45-15-16,0 0-8 0,0 1-3 0,0 2-7 16,0 1-2-16,0 3 2 0,-1 2 1 15,-1 5 10-15,-2 1 4 0,1 6 5 0,-1-1 5 0,-2 3-3 16,-3 1-1-16,4 1-4 0,-3 1-3 16,0 3-4-16,-2 3-2 15,1 0-3 1,3 3 0-16,-2 1-5 0,-1-1-2 0,1 0 1 0,5-2-3 15,-2-1 0-15,2-1 0 0,1-3-1 16,0 0-3-16,-3-4 4 0,3-3 0 16,0-2 1-16,0-3 6 0,-1-2-7 0,3-1-2 15,0-3-1-15,0 0-4 16,0 0 5-16,3-3 3 0,-3-3-1 0,0 1-2 0,1-3 0 0,0 0 0 16,-1 0 0-16,0-2 3 0,1 0-3 0,-1 0 3 15,0 0-2-15,1 0-6 0,-1 0 3 0,0-2-7 16,0 0-7-16,0 0-8 0,0-3-32 0,3 0-27 0,1-4-45 15,-2 0-82-15,0-2-195 0,-1 3-728 0,0 1-557 0</inkml:trace>
  <inkml:trace contextRef="#ctx0" brushRef="#br0" timeOffset="66125.9485">8407 11364 473 0,'0'0'847'0,"0"0"-564"0,0 0-37 0,0 0-7 0,0 0-24 0,0 0-11 0,0 0-48 0,0 0-47 0,0 0-31 15,0 0-25-15,0 0-6 0,0 0-9 0,32-122 1 16,-26 113-2-16,0 1-5 0,4-2 1 0,1 0-4 15,5 1-1-15,-4 1 1 0,5-1-6 16,-3 2-4-16,3 1-4 0,-4 2-9 0,-1 2 5 16,0 2-3-16,2 0-2 0,-4 4 5 0,-1 5-9 15,-3 1 1-15,3 6 3 0,-1 2 1 16,-4 2 3-16,1 3 4 16,-4-1 0-16,-1 3-1 0,1-2 2 15,-2 2-4-15,-6-2 3 0,3-2 1 0,-5 1-5 0,1-4 1 16,0-1-4-16,0-1-5 15,0-2 7-15,-1-2 1 0,-1-1 1 0,0-3 5 0,1-1-8 0,2-1 1 16,3-1-1-16,-4-3-3 0,7-1 8 0,-1-1-1 0,2 0 2 16,0 0-1-16,0 0-2 0,0 0-5 0,2-3-3 15,5-3-4-15,-1-1-5 0,7-1-1 0,2-1 0 16,4 2-3-16,2 0 4 0,0 1 1 0,6 1 2 16,-4 1 4-16,4 4-5 15,-3 0 1-15,-2 0-2 0,-3 0-3 0,1 3 6 16,-4 3-2-16,-2 1 4 0,-3 2 2 0,-2 1-3 0,-1 4 0 15,-5 0 1-15,-1 1 1 0,-2 2 3 16,0 1 4-16,-5-2-2 0,-5 1-1 0,-3 0 4 16,-1-1 0-16,-4-1 1 0,1 0 3 15,-2-1-7-15,-2 1 0 0,-4-4-1 0,4 0 0 16,-1-1 1-16,-2-2 1 0,0-2 1 0,4-1 1 16,-1-2-2-16,1 0-1 0,4-2 0 0,-3-1-1 15,3 0-3-15,2 0-8 0,2-4-25 0,2 0-47 16,0-3-108-16,4 2-574 0,4 1-994 15</inkml:trace>
  <inkml:trace contextRef="#ctx0" brushRef="#br0" timeOffset="70861.9764">3143 9040 0 0,'0'0'0'0,"0"0"324"0,0 0 127 0,0 0-76 0,0 0-48 0,0 0-61 15,0 0-40-15,0 0-53 0,0 0-35 16,0 0-18-16,0 0-22 0,0 0-4 15,-5-47-6-15,7 44-11 0,-2 2-10 0,0 1-17 0,1-1-12 16,-1 1-12-16,0 0-7 16,1 0-2-16,-1 0-6 0,0 0-4 0,0 0-3 0,0 0-4 15,0 0 1-15,0 0-4 0,0 0-2 0,0 0 1 0,0 0-7 16,0 0 7 0,2 1 1-16,0 0 1 0,2 2 4 0,-1-1-1 0,2 0-2 15,-1 2 1-15,-1 1 0 0,3-1 0 0,-2 0 1 16,2 0-1-16,-2 0 0 0,2 4 1 0,-2-1 0 15,3-1-1-15,-2 4 3 0,3-1-2 16,0 1 1-16,-2 2 0 0,1-2-2 16,0 2 0-16,3-1 2 15,-3 1-2-15,2-1 2 0,0 2 1 16,3 1-1-16,-2 0 1 0,0 0-5 0,4 1 0 16,-4-1 1-16,2 2 1 15,0 1 2-15,-2-2 1 0,2 3-2 0,0 2-1 16,-2-2 2-16,1 1-2 0,-1 2 3 0,-1 0 1 0,1 2-4 0,-1-2 2 0,-1 1-2 0,1-2-1 0,0 2 4 15,0 0-2-15,1-1 3 0,-3 0-2 0,4 0-4 16,-2 0 2-16,3 0-2 0,0-1 1 0,0 0 3 16,-1 1-1-16,2 2-2 0,2 1 1 15,0 1-2-15,0 0 2 0,-1 3 1 16,4-2 1-16,-3-1 1 0,3 0-3 0,-4 0-4 16,4 0 1-16,-3 0 0 0,1-1 4 0,-1 2-1 0,0 0-1 15,-1-1-1-15,1 2-4 0,-2 1 6 0,2-2-2 16,-1-1 1-16,1 1 3 15,0 3-1-15,-2-3 1 0,2 0-3 0,-1 0 0 16,-2 2 1-16,3-2 0 0,-1 1 4 0,1-1-4 16,0 3 0-16,1 1-2 0,0-1-1 0,1 0 4 0,0 1-1 15,0 0 2-15,0 0 2 0,4-2-6 16,-3 2 2-16,4-2-2 16,-1 2-1-16,-1 1 4 0,1 0-1 0,0 1 2 0,-1 0-4 15,1-3 2-15,-2 4 0 0,1-3-1 16,-3 1 2-16,2 1-1 0,-3-1-1 0,3 1 1 15,-4 0-2-15,3 1 2 0,0-1 0 16,-1 3 3-16,-1-2 0 0,2 1-3 0,2 2-1 16,-4-3-1-16,4 2 1 0,-4-1 2 0,3 1 2 0,2-2 0 15,-4 2-1-15,4-3 0 0,1 1-2 0,-2 2 0 16,1-2 1-16,0 1-2 0,-1 1-1 16,2-3 2-16,-1 4-3 0,1-1 6 0,0 0-3 15,2-1 2-15,-2 0 0 0,0 0-2 0,2-1 1 0,0 0-2 16,-3 1 1-16,-1 0 0 15,1-1 1-15,-1-3 1 0,0 2-2 0,0-1 2 0,0 0-2 16,1 3-2-16,-1-2 4 0,1 0-3 16,1 2 2-16,-1-2 4 0,3 0-2 0,-1 2 5 15,-2-1-2-15,2-1-2 0,-3 0 2 0,4 0-6 16,0 0 5-16,-3-2 2 0,1 1-2 16,3-1 6-16,-2 1-6 0,-1 1-1 0,0-4 0 0,2 4 2 15,0-3 0-15,-1-1 0 16,0 1 1-16,2-2-6 0,-1 1 2 15,2 1 1-15,-1-2-2 0,2 1 7 0,-4-1-6 0,4 2 0 16,-4-1 1-16,2 1-5 16,-1-2 4-16,-2 1 2 0,2-2-1 0,0 2 4 0,-1-1-2 15,-2-1-1-15,5 1 0 0,-3 0-2 0,-2 1 0 0,0-2 1 16,0 3-1-16,2 0 2 0,-3-1-1 16,-1 0 0-16,3-2-1 0,-4-1-1 0,3-1 2 15,-3 0-2-15,2-2 2 0,1 0-1 0,-3 0-1 16,2 1 2-16,-3-2-2 0,-1 0 5 15,2 0-2-15,-2 1-1 0,1-1 2 16,0 0-6-16,0 0 3 0,-2-2 0 0,4 3 0 0,-5-3 4 16,3 0-2-16,-5 0 1 0,3-1-1 0,-1 1-2 15,-3-1 2-15,1-3 0 0,-2 2 0 0,1-2 3 16,-1 0-3-16,2-1 1 0,-3 1-1 0,1 0-3 16,-1-1 6-16,1 0-1 15,-1 0 1-15,-2 0-1 0,3 0-1 0,-2-1-1 16,-1 2 0-16,1 0 1 0,3 0 0 0,-4-1 0 0,-2 0 0 15,2-3-3-15,3-1 2 0,-6 0-1 0,3-1 1 16,0 1 5-16,-3 1-6 0,5-2 2 16,-5 0-2-16,3 2-5 0,-3-4 7 15,1 2-3-15,0-1 3 0,0-1 3 0,-2-2-6 16,2 1 0-16,-3-2-2 0,-1-1 1 0,0 1 2 0,1-2 0 0,0 0-1 16,0 0-1-16,-1 0 0 0,0 0 2 15,0-1-1-15,-1-1 3 16,0 0-2-16,0 1 1 0,0-1-1 15,0 0-7-15,1 0 9 0,-1 0-3 0,0 0 5 0,0 0 8 16,0 0-13-16,0 0 3 0,0 0-1 16,0 0-3-16,0 0 6 0,0 0 0 0,0 0-2 0,0 0 2 15,0 0-10-15,0 0-7 0,0 0-11 16,0 0-16-16,0 0-21 16,0 0-20-16,0 0-23 0,0 0-33 0,-1 2-34 15,0 4-75-15,-3 1-161 16,1 0-404-16,1-2-719 0</inkml:trace>
  <inkml:trace contextRef="#ctx0" brushRef="#br0" timeOffset="71301.7429">6336 14477 666 0,'0'0'462'0,"0"0"-148"0,0 0-11 15,0 0-17-15,0 0-40 0,0 0-26 16,0 0-59-16,0 0-55 0,0 0-47 0,0 0-31 16,0 0-22-16,0 0-4 0,0 0 8 0,0 0 5 15,-29-20 10-15,43 27 7 0,3 2-4 0,3-1 10 16,6 0 2-16,-1 0-1 0,4 0 0 0,0 1-10 16,1-2-5-16,-1 1-3 0,-2-1-3 15,2 2 0-15,1 1-2 0,1-1-3 16,-1 0-6-16,1 0 0 15,0-1-2-15,-2 0 4 0,1 1 5 0,-1 0-8 16,-5-1 1-16,3 0-3 0,-4 0-7 0,3 0 8 16,-3-1-4-16,-3 1 1 0,1 0 1 15,0-1-5-15,-2 1 2 0,-1-1 2 0,-5-2 1 16,0-1-1-16,0 1 4 0,-6-3-4 0,0 0-2 0,1 1 3 16,-5-1-2-16,1-2 4 0,-1 2 2 0,-1-2-4 0,-2 0 1 0,2 0-3 15,-1 0-2-15,1 0 5 0,-2 0-2 16,2 0 1-16,-2 0-2 0,0 0-7 0,1-2-5 15,-1 2-12-15,1-3-18 16,-1-2-26-16,1-1-39 0,-1-1-45 16,0-2-68-16,0 0-105 0,0-3-190 0,1 5-416 15,-1 1-55-15</inkml:trace>
  <inkml:trace contextRef="#ctx0" brushRef="#br0" timeOffset="71663.3287">7298 14148 0 0,'0'0'308'0,"0"0"204"0,0 0-98 0,0 0-74 16,0 0-39-16,0 0-52 0,0 0-44 15,0 0-41-15,0 0-27 0,0 0-24 0,0 0-16 16,0 0-12-16,0 0-24 0,0 0-16 0,-2-116-18 16,2 116-10-16,0 0-9 0,0 1-2 15,0 4 0-15,0 2 7 0,-3 5 8 0,1 4 8 16,-3 2 6-16,-2 6 2 0,-1 2-4 0,-1 1-4 15,-1 3-5-15,-1 2-6 16,1 2 1-16,-4 0-3 0,-2 2 1 16,1 1-1-16,-1 1-5 0,-2-2 0 15,5 1-4-15,-5-1-3 16,6-4 1-16,1 0 1 0,1-6 1 0,1-2-2 0,1-2-1 0,2-1-4 16,-2-1 2-16,1-4 4 0,3 0-4 0,-2-3 3 0,2-2-2 0,1-3-2 15,-2-2 3-15,4-2-1 0,1-2 1 16,0 0 2-16,0-2-4 0,0 0 1 0,0 0-4 0,0 0 0 15,0 0 2-15,0 0-2 0,0 0-3 16,0 0-6-16,0 0-11 0,6 0-19 0,-1-1-28 16,5-1-57-16,1-2-118 15,-1 1-321-15,-2-1-1035 0</inkml:trace>
  <inkml:trace contextRef="#ctx0" brushRef="#br0" timeOffset="73538.0676">9990 13697 0 0,'0'0'78'0,"0"0"306"0,0 0-60 0,0 0-24 0,0 0-3 0,0 0-30 15,0 0-50-15,0 0-35 0,0 0-29 16,0 0-23-16,0 0-17 0,0 0-15 0,-84-90-9 16,76 80-11-16,0 2-9 0,0-1-8 0,-1 0-9 15,1-1-7-15,-2 0-5 0,1 1-6 0,-2 0 2 16,1 1-6-16,-3-1-3 0,1 2-1 15,-1-1-7-15,-3 1 1 0,1 0-3 0,-2 0-1 0,1 0 1 16,-4 2 0-16,0-2-1 16,-1 3-1-16,-2 0 0 15,0 1-2-15,1 0 0 0,-4 1 0 16,-1 0-3-16,1 0 2 0,-3 1-2 0,0 1-1 16,3-1 2-16,-1 1-1 0,2 0 1 0,0 0 1 15,1 0-4-15,-3 0 3 0,2 1-1 0,-1-1 1 16,-3 2 5-16,4 0-2 0,-3 1 0 15,-1 1-2-15,2 0-1 0,0 2 0 0,-2-1-2 0,0 2 0 16,-2 0-1-16,0 1 0 0,-2 1-1 0,2 0-2 0,0 1 3 0,2 0-2 16,-1 0 0-16,2 1 0 0,-2 1-5 0,4 1 0 15,-4 2 1-15,2-1 0 0,0 0 3 16,-2 1 0-16,5 3 1 0,-3-1-2 0,1 1 0 16,3 1 1-16,-4 1-1 0,5-1 2 0,-5 2 1 15,4 2-1-15,-2-1 2 16,3 1-3-16,2-1 0 0,-2 2 0 15,-2 0-2-15,4 3 2 0,1 0-1 16,-2 1 0-16,0 1-1 0,3 0-2 0,-2 4 1 0,0-1 1 16,1 1 1-16,-2 2-1 0,-2 1-2 0,3 0 0 0,0-2-1 15,1-1 1-15,1-1 5 0,3 0-5 16,-1 0 2-16,2 0-1 16,0-2-6-16,2 1 6 0,3-2-2 0,-1 2 3 0,3-3 3 0,-1-1-7 15,5 1 1-15,-2 0-1 0,1 0-6 0,0-1 11 16,4 3-1-16,-1 0-1 0,0-1 2 0,-1 2-5 15,3 1 1-15,0 2 1 0,0-2 4 0,0 2-3 16,0 0 1-16,3-2-2 0,-3 0-4 0,0 0 5 16,2 1-3-16,0-1 3 0,4 3 4 0,-1-1-6 15,2 0 2-15,1 2-2 0,-2-1-4 16,5 1 5-16,-1-2 0 16,1-1 1-16,6 0 0 0,-4-1-2 15,5-1 0-15,0-1 0 0,2 0 1 0,0-1 1 0,-1-3 2 0,3 1-4 16,-1 2 1-16,1-2 2 0,0-2-3 0,4 0 5 15,-2 0-3-15,5-3-2 0,-4-2 2 0,5 2-2 16,-1-2 1-16,2-1 4 0,4 1-4 0,-1-1 5 16,3 2-1-16,0-2-3 0,3-1 1 0,1 1-2 15,3-1 3-15,-1 0 1 0,-1-3-2 0,1-1 2 16,3-1-3-16,-2-1 4 16,3-1-2-16,-3 0 1 0,5-1 1 15,-1-2-7-15,1-1 7 16,0 1-9-16,0-2-1 0,3 1 8 0,2-2-6 15,-1 2 7-15,1-3 1 0,3 0-6 0,-2-2 1 0,3 1-1 16,-5-2 2-16,5 0 2 0,-3 0 1 0,3-1 0 0,1 0-4 0,-2 0 1 16,4-1-2-1,2-3-1-15,0 0 6 16,0-1-10-16,0 0 12 0,1-1-6 0,0-1-1 16,-2 0 8-16,0-1-11 0,-1 0 7 0,0-1-1 0,0-3-3 15,0-3 5-15,0-1-3 0,1-1-2 0,0-2 8 0,-1-2-5 0,0-3 2 16,0 0-2-16,0-2-3 0,-1 0 0 0,-2 1 0 0,-4-2 5 15,-1 1-4-15,0-3 4 16,-3 0 0-16,-1-3-5 0,-2 0 6 0,-3-2-6 0,-3-4 5 0,0 3 2 16,-1-1-6-16,-2-1 6 15,-3-3-6-15,2 1 1 0,-6 0 6 0,-3-4-4 0,-2 2 4 16,-1-4-6-16,-1 1 0 0,-3 1 1 16,-1-2-3-16,0 0 3 0,-4-1 0 0,0-2 0 15,-1 1 2-15,-1-1-3 0,-2 1 1 16,-2 1-3-16,-1 1 0 0,-2 2 5 0,-3 2-3 15,-1 0 2-15,-2 2 1 0,-1 0-5 0,0 1 6 0,-1-1-2 16,1 0-2-16,-5 1 9 0,-4 1-11 16,-3-1 3-16,-4 1-4 15,0 2-6-15,-2-3 9 0,-4 1-2 0,-1-1 3 16,-1 1 2-16,0-1-5 0,-2 1-1 0,1 4 1 16,-1-5-1-16,1 4 3 0,-3 0 0 0,-2-1 0 15,0 3-4-15,-1-1 4 0,-3 1-4 16,-2 3 2-16,4 0 11 0,-4 2-11 0,-1 0 2 15,-1-1-2-15,-3 2-11 0,0 1 11 0,-4 1 0 16,-3 0 2-16,-3-1 1 0,-2 2-3 0,-5 1-1 16,0 1-2-16,-4-2 0 0,-1 4 2 0,-2 2 2 0,-2 2-1 15,4 0-1-15,-4 4 0 0,3 0 0 0,0 2 1 16,-1 4 5-16,2-1-4 0,1 2-1 16,2 1 1-16,-1 1-9 15,3 1 8-15,1-1 0 0,-2 2-1 0,0-2 9 0,-1 2-10 0,-1 0 1 0,-1 5-1 16,1 1-8-16,-2 1 5 15,-3 0-5-15,0 4-8 0,-3 1-4 0,1 4-13 0,-4 2-13 16,-1 4-16-16,3 2-25 0,1 4-41 16,1 1-85-16,18-6-314 0,17-9-1052 0</inkml:trace>
  <inkml:trace contextRef="#ctx0" brushRef="#br0" timeOffset="74550.2497">9608 13488 0 0,'0'0'0'0,"0"0"0"16,0 0 266-16,0 0 182 0,0 0-33 16,0 0-54-16,0 0-48 0,0 0-43 0,0 0-41 0,0 0-39 15,0 0-33-15,0 0-32 16,0 0-20-16,0 0-19 0,-10-76-19 16,10 76-15-16,0 0-15 0,0 0-15 0,0 0-8 0,0 0-5 0,0 4 0 15,0 2 5-15,0 1 5 0,0 3 4 0,0 1 3 16,0 4 1-1,-2 0 3-15,-3 6 3 0,1-1-3 0,-2 2-1 0,1 3-5 16,-4 1-5-16,-1 2 0 16,1 3-4-16,0 1-1 15,3 2-1-15,-3 2-5 0,1 2-1 0,-1 1-2 0,1 2 0 16,1 4 0-16,-2 1 3 0,2 2 0 0,-4 0-1 16,2 0 0-16,2 2-1 0,0-1-1 15,0-2 3-15,3 1-2 0,-2-3 2 0,3-2-3 0,-2 1-2 16,3-2 4-16,1 0-2 0,-1 1 3 0,1-3 0 15,-2 0-6-15,3 1 0 0,-2-4 0 0,1 1 1 16,0-1-1 0,1-1 1-16,-2-2 0 0,0 0-4 0,-2 1 7 0,2 1-7 0,0 1 2 0,1 0 2 0,-4-3-10 0,4 1 10 15,-2 0-4-15,-3-2 1 0,3 0 8 16,1 1-6-16,-4 1 1 0,4-1 1 0,-1-2-13 16,-2 2 8-16,3-4 0 0,-1 1-1 15,-2-2 6-15,3 3-1 0,1-3-1 0,-1 1-2 0,1 1 1 16,1-2-2-16,0 2 1 0,0-4 4 15,0 4-4-15,0-4 4 0,0-1-4 16,0-2-3-16,1 1 8 16,-1-3-5-16,0-1 2 0,0 1 3 15,0 0-9-15,0-1 6 0,0 0-2 0,1-2-1 0,-1 0 6 0,0-3-4 0,0 3 2 16,0-4-3-16,0 1 0 0,0-2 1 0,0-3-1 16,0-2 6-16,0-2-4 0,0 0 2 15,1 0-2-15,-1 0-4 0,0 0 4 16,0-1-5-16,0-2 4 0,0 1 1 0,0-2-3 0,0 3 3 0,-1-2-5 15,0 1-1-15,-2 0-2 0,1-1-4 16,1 1 0-16,-1 0-8 0,1-1-14 0,-1 1-5 16,0-4-19-16,2-1-13 0,0 0-18 15,0 0-43-15,0-5-89 0,0 2-301 0,2 0-848 0</inkml:trace>
  <inkml:trace contextRef="#ctx0" brushRef="#br0" timeOffset="75291.8099">10695 13610 0 0,'0'0'0'16,"0"0"318"-16,0 0 30 16,0 0-63-16,0 0 4 0,0 0-17 0,0 0-33 0,0 0-30 15,-7-121-27-15,13 112-21 0,-3 2-16 16,3 2-11-16,-3-1-12 0,0 3-14 0,0 1-13 16,-1 0-16-16,-1 2-17 0,-1-1-16 15,1 1-16-15,-1 0-12 0,0 0-8 0,0 5 1 16,0 4 0-16,0-1 9 0,0 5 5 0,0 1 3 15,0 5 3-15,0 0-3 0,-1 1 0 0,-1 2-2 16,1 0-3 0,-2 2-1-16,2 0-1 0,-1 3 0 0,2 0 1 15,0 0 0-15,2 3 0 0,-2-3-4 0,0 4-1 0,0-2-2 0,0 4-2 16,3 1 3-16,-3 3-4 16,0 4 2-16,1 2 0 15,-1 4-3-15,-6 0 5 0,3 6-9 0,-5-2 1 0,2 1 2 0,-1 0-12 0,-1-2 10 0,1-1-3 16,1-1-4-16,0 0 9 0,1-3-6 0,0-1-1 15,1-1 0-15,-3-2-5 0,5 1 1 16,-3-4 4-16,2 0 5 16,2 3-1-16,-2-3 3 0,0 2-1 0,0 2-3 0,1-3 1 15,-3 0-5-15,2 0 3 0,-1-2 0 0,0 0-4 16,0 0 5-16,-2 3-5 16,1 0 0-16,-3 0 3 0,2 3-3 0,1 1 5 15,-1 1-3-15,1-2-4 0,0 0 4 0,2-2-5 0,2 0 4 0,0-2 5 16,0 1-4-16,1-3 0 0,1-3-4 15,-1-2-1-15,0-4 2 0,0 0-1 0,1-2 6 0,-1-3-1 16,0 3 0-16,0-6-1 16,0 1-5-16,0-1 1 0,-1-2-1 15,2 3 5-15,-2-3 0 0,1-3-1 0,0-1 2 16,0-3-5-16,0-2 1 0,0-1 3 0,0-3-4 0,0-2 3 0,0-1-1 16,0-2-10-16,0 0 8 0,0 0-2 15,0 0 5-15,0 0-2 0,0-3-10 0,2-5-11 16,0-4-28-16,-1-3-19 15,2-4-46-15,-3-2-64 0,0-5-136 16,-3 8-726-16,3 5-692 16</inkml:trace>
  <inkml:trace contextRef="#ctx0" brushRef="#br0" timeOffset="76116.3372">8025 15015 0 0,'0'0'0'0,"0"0"0"0,0 0 0 0,0 0 339 15,0 0 97-15,0 0-51 0,0 0-80 16,0 0-72-16,0 0-34 0,0 0-17 0,0 0-9 16,0 0-16-16,0 0-19 0,0 0-21 0,-73-17-22 15,73 17-14-15,0-1-12 0,0 1-11 0,0 0-9 16,0 0-12-16,1 0-7 16,3 0-7-16,1 0-4 0,2 0 0 0,-1 0-5 0,3 0-1 15,3 0-1-15,3 0-4 0,-1 0 7 0,4 0 2 16,3-2 2-1,0 2 4-15,6-2 3 0,5-2 2 16,6 2 2-16,3-3-2 0,3 0-4 0,6 1-3 16,4 0-4-16,5 0-5 15,2-2 1-15,5 1-5 0,-1-2 3 0,6 3 3 0,1-2-6 16,-1 1 2-16,0 0-3 0,2 0-5 0,0 1 12 0,3-1-4 0,-2 1 3 0,5 0 1 0,-1 0-11 16,0 1 0-16,2-1 2 0,1-1-2 15,-1 2 4-15,1-1 0 0,1-1-5 0,-3 1-2 16,3-1-1-16,0 1 2 15,2-2 7-15,1 2 3 0,1-2 2 16,-3 4-2-16,2-1-2 0,-3 0-7 16,-4 2 6-16,3-2-2 0,-2-1 3 0,0-1 7 0,0 1-9 15,-4 0-1-15,-2 0-2 0,-2-2-6 0,-2 2 9 0,-1-1 2 0,-3-1-1 16,-4 1 3-16,-2 0-3 0,-3-1-4 0,-1 0-1 16,-4 2 1-16,-3-1 2 0,-1 1 1 0,-7-1-1 15,0 2-5-15,-6 0 3 0,-1 0 0 16,-5 1 1-16,0-1 7 0,-6 1-8 15,-2 0 3-15,-2 2-3 0,-5-3-6 0,-4 2 5 16,0 0 4-16,-6 0 0 0,1 0 5 0,-2-2-2 0,0 2-2 16,-2 1-2-16,0-1 3 0,0 1-1 15,0 0-2-15,0 0-2 0,0 0-5 0,-2-1 0 16,2-1-3-16,-2 0-4 0,0-1-2 16,-1 2-25-16,1 0-20 0,-5-3-30 15,0 2-55-15,-4-2-76 16,0 1-301-16,4 0-982 15</inkml:trace>
  <inkml:trace contextRef="#ctx0" brushRef="#br0" timeOffset="77372.2495">8801 14011 0 0,'0'0'0'15,"0"0"372"-15,0 0 57 0,0 0-36 0,0 0-12 0,0 0-52 0,0 0-52 0,0 0-59 16,0 0-50-16,0 0-34 0,0 0-28 0,0 0-23 16,0 0-19-16,37-56-18 0,-37 56-22 0,0 0-10 15,0 2-5-15,0 2-2 0,-2 3 10 16,1 3 5-16,-2 2 7 0,-2 3 7 0,2 1-3 16,-2 4 2-16,1 3-2 0,-3-3-2 15,3 3 0-15,-4 0-1 0,2 1-2 16,-1 4-4-1,-2-1-1-15,0 3-3 0,-2-1-3 0,-1 1 1 0,-4 1-5 0,2-1-1 0,-3-2-4 16,4 0-6-16,-4 0 6 0,5-1-4 0,2-3 3 0,1-2 0 16,5-4-4-16,-1-4 0 0,5 1-3 15,0-3 0-15,0-1 4 0,6-3 1 0,4-1 3 16,0-1 1-16,2-2 0 0,5 0 2 0,4-3 2 16,1-1 3-16,6 0-4 0,-2-1 1 15,4-5-5-15,-1-1-6 0,2-1 4 0,-1 1-2 16,0-1 0-16,-2 0 4 0,-2 1-7 0,2 0 1 15,-6 0 0-15,2 0-5 0,-5 1 7 0,-3 0-1 16,-2 0 1-16,-2 1-2 0,-4 1 1 16,-2-1-1-16,2 2 2 0,-4-1 5 15,0 1-2-15,-2 0-1 0,-1 0-1 0,0 1-3 16,-1-2 1-16,0 2-4 0,0-1-1 0,0 0-3 0,0-1-10 16,-2 0-6-16,0-1-12 0,-3-1-13 0,-1-1-14 15,0 0-27-15,-2-1-45 0,1-1-100 0,1 1-293 16,0 4-809-16</inkml:trace>
  <inkml:trace contextRef="#ctx0" brushRef="#br0" timeOffset="77733.6411">8811 13959 1595 0,'0'0'291'0,"0"0"9"16,0 0-26-16,0 0-42 0,0 0-21 0,0 0-54 16,0 0-39-16,0 0-26 0,0 0-28 0,0 0-19 15,0 0-12-15,0 0-9 0,0 0-2 16,0 0 0-16,51-72-1 0,-35 69 2 0,4-3-3 16,2 1-3-16,2 0-5 0,-2-1-2 15,1 0-2-15,1 0 0 0,-1 1 2 16,0-1-5-16,0 0 1 0,1 0-4 15,-6 1-4-15,0-1 7 0,0 1-1 0,-3 1 2 16,-2-1 4-16,-3 1-7 0,-6 2 1 0,2 0 0 16,-3 1-1-16,-2-1 5 0,-1 1-1 15,0 1 0-15,0-1-2 16,0 1-1-16,0 0-3 0,0 0 1 0,0 0 0 0,0 0-4 16,0 0-3-16,0 0-11 0,0 0-12 0,-2 0-9 15,-1 4-15-15,-3 0-12 0,-3 2-22 0,0 1-41 0,1 2-65 0,0 1-161 16,-1-3-420-16,2-2-820 0</inkml:trace>
  <inkml:trace contextRef="#ctx0" brushRef="#br0" timeOffset="78179.6677">8808 14271 536 0,'0'0'679'0,"0"0"-285"0,0 0-106 0,0 0-39 0,0 0-13 16,0 0-15-16,0 0-54 0,0 0-47 0,0 0-36 15,0 0-28-15,0 0-14 0,0 0-6 0,0 0 0 16,0 0 0-16,32-3-2 0,-25 1-1 0,5 1-3 16,1-3 4-16,1 2-3 0,1-3 2 15,3 1 2-15,0-3-7 0,3 0-2 0,1 0-3 16,-2 0-6-16,5 1 1 0,-4-1-4 0,0 0 0 15,1 2-1 1,-1-2-6-16,-1 0 3 0,1 3-5 16,-1-2-1-16,0 1 3 0,0 2-2 15,-2-2 0-15,-5 0-1 0,-2 2 0 0,1 1-3 0,-4 0 1 0,-1 1 1 0,-4 0-4 0,1 1 6 16,-2-1-2-16,-2 1-1 16,0 0 7-16,0 0-6 0,0 0 5 0,0 0 0 0,0 0-3 15,-2 0 0-15,-1 0-3 0,2 0-2 0,0 0 2 16,0 0-1-16,0 0 1 0,-1 0-4 0,-2 0-6 15,3 0-13-15,0 0-22 16,-1 0-22-16,1 2-39 16,-3 1-53-16,2 0-149 15,0-1-642-15,1 1-748 16</inkml:trace>
  <inkml:trace contextRef="#ctx0" brushRef="#br0" timeOffset="80373.0251">8560 15161 732 0,'0'0'470'0,"0"0"-87"0,0 0-60 0,0 0-46 0,0 0-43 16,0 0-50-16,0 0-37 0,0 0-38 0,0 0-28 0,0 0-25 0,0 0-21 16,0 0-10-16,1-35-9 15,-1 36-4-15,0 3 7 0,0-1 6 0,1 4 11 16,0 2 11-16,3 2 0 0,-3 4 1 0,-1 3-1 16,0 1-3-16,0 4-1 0,0-1-7 0,-4 3-5 15,1 1-7-15,0-1-7 0,-2 4-2 0,2-2-2 31,-4 1 2-31,3 1-6 16,-2 0 0-16,3-1-5 0,0-1-6 0,-2-1 6 0,3-2-3 0,0-5 2 16,-3-1 8-16,3-3-8 0,1-1-1 15,1 0-3-15,0-3-4 0,0-4 3 0,0 0 5 0,0-2 2 16,0-1 1-16,0 0-3 0,0-2-3 0,0 1-3 16,0-2-1-16,0 0-4 0,0 0-4 0,0-1-16 15,0 0-24-15,0 0-22 0,0 0-32 0,0 0-47 16,2-2-81-16,5-3-176 0,-5 2-638 0,0-1-464 15</inkml:trace>
  <inkml:trace contextRef="#ctx0" brushRef="#br0" timeOffset="81033.4211">8913 15123 1069 0,'0'0'830'0,"0"0"-639"0,0 0 3 15,0 0 13-15,0 0-28 0,0 0-29 0,0 0-52 0,0 0-39 16,0 0-23-16,0 0-20 0,0 0-8 0,0 0 2 0,0 0 4 16,0 0 5-16,-62 40 7 0,70-29 0 15,5 1 0-15,-1 1 0 0,1-1-4 0,2 0 4 16,0 1-4-16,1 1-1 0,0 0-4 0,1-1-3 15,2 3-1-15,-4-2-1 0,1-1 2 16,-1 1-4-16,0 2-2 0,-2-1-3 16,-2-1-10-1,-2 2 8-15,-1-2-1 0,2 1 4 0,-6 0 4 0,4 0-8 0,-5 1 2 16,4 0-2-16,-6 0-1 16,2-2 3-1,-3 1 4-15,0 0-1 0,0 0 3 0,-1-1-3 0,-3-2-3 16,-2 0 0-16,1 0 5 0,-2-3-4 0,-3 1 6 15,1-2-7-15,-1 0-4 0,-3 0 4 0,0-2-2 16,-2 0 0-16,2-2 1 0,-4 1-7 16,3-3 1-16,-3-1-5 0,3-1-1 15,-3 0 4-15,3 0 0 0,0-3 4 0,1-3 1 0,3 0 0 0,2-1-1 16,3 0-4-16,-2-3 0 0,4-2-3 0,2-1-1 0,1-1 0 0,0-3 0 0,1-2 4 0,3 0 0 16,6-3 1-16,1-1 4 0,4-1-5 15,-1-1 6-15,6 1-3 0,-1 1-4 16,1-2 9-16,0 2-3 0,2 0 6 0,-2 0 5 15,0 1-5-15,-1-1 1 0,1 2-1 16,-6 2-2-16,3-1 6 16,-5 3 0-16,-2 0 1 0,1 1 1 0,-2 2-4 0,-3 0 2 0,-2 1 1 15,-3 1 0-15,1 3 0 0,-2-2 1 0,0 2-3 0,0 1-5 16,-3 1 4-16,-1-1-2 0,-3 0 1 0,-2 2 6 16,-1-2-11-1,0 1 0-15,-1 0-2 0,-5 1-8 0,2 3 9 0,-5-1-1 16,0 3-3-16,0 1 4 0,-4 0-7 0,2 2 0 0,0 4 3 15,1 0-20-15,4 0-26 0,0 1-68 16,3 0-186-16,2-3-875 16,3 0-563-16</inkml:trace>
  <inkml:trace contextRef="#ctx0" brushRef="#br0" timeOffset="98553.574">17067 6970 0 0,'0'0'0'0,"0"0"29"0,0 0 369 16,0 0-63-16,0 0-62 0,0 0-30 15,0 0-27-15,0 0-24 0,0 0-7 0,0 0-12 16,0 0-13-16,0 0-10 0,-18-27-18 15,17 24-20-15,-3 1-16 0,0 0-16 0,1-1-15 16,0 0-10-16,-3 1-8 0,3-2-8 16,-4 1-6-16,1 0-5 0,-1 0-4 0,-2 0-3 15,0 1-1-15,-3-1 0 0,0 2 3 0,-4-3-1 16,4 1 3-16,-2 1 2 0,-2-2-3 0,1 2-1 16,-1-3 0-1,-1 2-5-15,4-1 3 0,-1 1 0 16,1-1-4-16,1 0 3 0,0 1-6 0,1 2-2 15,-1-3 0-15,0 2-4 0,-2 0-1 16,1 0 0-16,1 0-1 0,-5 1 0 0,4 0 0 0,-4 0-2 16,2 1 0-16,-3 0 3 0,0 0-3 0,-1 0-1 15,3 0 3-15,-4 0-7 0,1 0 4 0,0 0 1 0,-1 1-1 0,-1 0 8 16,2 0-3-16,-2 1-1 0,1 1 1 16,0-1-7-16,-1 2 5 0,1-2-2 0,1 1-1 0,3 0-1 0,0 2 2 15,-2-2 0-15,3 1-2 0,-2 1 3 16,2-2-3-16,-4 2 0 0,1 0 1 15,1 0-2-15,2 0 1 0,-3-1-1 0,0 1 0 16,3-1 6-16,-3 2-6 0,0 0 2 0,2 2 0 0,-2-1-9 16,0 0 7-16,3 0-1 0,-1 0 0 15,-3 0 3-15,5-2-1 0,-4 2 0 16,0 1 0-16,1 0-2 0,-2 2 2 16,1-1 0-16,-2 0 1 0,1 1-3 15,-2 2 2-15,1-2-1 0,2 3-1 0,1 0 6 0,-1-2-5 16,-1 2 0-16,0-2 1 0,5 2-7 0,-4-1 6 15,6 1-2-15,-5 0 1 0,5-1 7 0,0 1-8 16,-4 1 2-16,4 0 1 0,-1 0-8 0,2-1 6 16,-3 0-1-16,3 1 1 0,1 0 3 15,-2 1-2-15,2-1-2 0,0 3 1 16,-1 0-2-16,1 0 2 0,-1 0 1 16,-1 3 1-16,1-1-2 0,-5 2 1 0,5 3-3 0,-8-1 0 0,4 4 4 0,-4 1-2 15,0 4 2-15,-2 1 1 16,0 0-4-16,0-2 1 0,-3 0 2 0,2 0-2 15,0 1 5-15,2 0-1 16,-1 1 0-16,1-1-1 0,2-2-1 0,3 0-1 0,-1-4 2 0,3-2 1 16,2 1 2-16,0 1-3 0,0-1-2 0,2 0-2 15,1 2-1-15,0-1 4 0,-1 1 0 16,3-1 2-16,-1 2-1 0,-1-1-1 0,2 3-2 16,0-2-1-16,2 2 0 0,-2-1 3 0,0 1-1 15,1-2 2-15,-2 2-4 0,3-2 1 0,-2 0 1 16,3 0-1-16,-1 3 5 0,0-3-4 0,2 2-1 15,1-1 0-15,-2-1-4 0,4 0 2 16,-1 0 3-16,0 0 0 0,0-1 3 0,0 1-3 16,3 0-2-16,-1 0-1 15,4 1-1-15,-2-1 5 0,2 1 0 0,-3 0 0 0,6 2 2 16,-2-1-3-16,-3 2-1 0,5-3 0 16,-1 2 3-16,1-2-1 0,1 3-1 0,-3-2 4 0,3 1-5 0,3 1 2 15,-3 0 3-15,2 0-3 0,0-1 2 16,0 3-3-16,3-5-1 0,-2 0-1 15,2 1-2-15,2-1 5 0,0-2 0 0,0 3 4 16,0-3-4-16,4 0-2 0,-2-1 3 0,2 1-5 16,-1 0 7-16,0-2-2 0,2 0 0 0,3 1-1 15,0-3-2-15,1 0 2 0,-1-1 1 16,3 0-1-16,-3-2 3 0,2 1-3 16,0 0-2-16,-2-2 1 0,3 1-3 0,-4 1 4 0,5 0 1 0,1-3 1 15,1 1 1-15,-1-1-4 16,1 1 1-16,1-2 0 0,2 1 3 15,1 2-1-15,-1-4 0 0,3 1 2 0,2 0-8 0,-1-2 7 0,3 0-1 16,-3 2 0-16,5-4 4 16,-1-1-6-16,0-2 1 0,-2-1 0 15,3 0-2-15,-3-2 6 0,1-2-1 0,2 1-1 0,0-2 1 0,0 0-5 16,-2-1 0-16,1-2 0 0,0 3 1 16,0-1 0-16,-1-2 2 0,5-1 1 0,-1 0-5 0,3 0 8 15,1 1-5-15,1-6 3 0,0 0 1 16,-2-3-3-16,2-1 2 0,2 0 0 0,0-1-1 15,2-1 4-15,0-2-2 0,-2-1-1 16,2-1 2-16,2 0-5 16,-4-2 1-16,2-1 3 0,2-1-4 0,-4 0 1 0,0-1 2 15,-3-2-3-15,0-1 0 0,-2-2 2 0,1 1-3 0,0-2 0 16,-1 1 4-16,0-3-4 0,-3 2 1 16,1-3 1-16,-2 0-6 0,0 0 6 0,1-2 0 15,-3-2 1-15,1-2 2 0,1-1-3 0,-1-2-2 16,-1 0 1-16,1 0-2 0,-1-2 2 0,-2-1 3 15,-1 1 1-15,-1 1-3 0,-2 2-3 0,-2-2-2 16,-2 1-3-16,-1 1 5 16,-1 1 3-16,-2 2-1 0,-2-2 3 15,0 0-4-15,-2-1 2 0,-1-2 1 0,-1-1-1 0,-3 1 2 0,0-1-1 16,-2 0-2-16,1-2-1 0,-3 1-3 16,1 0 2-16,-2 0 2 0,-1 0 1 0,-1-1 4 15,-1-1-6-15,-2 1-2 0,0-2 0 0,-3 2-4 16,-1 0 6-16,-1-2 1 0,-1 1-1 0,0-1-2 15,-2 0 0-15,0 1 0 0,-2 2 0 16,2 1 0-16,-1-1 0 0,-4 4 0 16,-1-3 0-16,-4 3 0 0,0 1 0 15,-4 1 0-15,-3-3 0 0,2 4 0 0,-5-1 0 16,1 2 0-16,0 1 0 0,-2 0 0 0,0 3 0 0,0 1 0 0,-1 1 0 16,1-1 0-16,-1 1 0 0,0 2 0 15,-1-1 0-15,0 4 0 0,-1 1 0 0,2 1 0 16,-1 1 0-16,2 0 0 0,0 1 0 15,-1 0 0-15,-2 0 0 0,2 1 0 0,-1 0 0 0,-2 2 0 16,1 0 0-16,-2 1 0 0,0 0 0 16,-2 0 0-16,-1 1 0 0,-4-3 0 15,0 3 0-15,-5-2 0 0,0 1 0 0,1-2 0 0,-1 2 0 16,-3 2 0-16,2-1 0 0,-1 1 0 0,2 1 0 16,0 0 0-16,1-1 0 0,1 1 0 0,2 0 0 15,0 2 0-15,1-1 0 0,1 1 0 16,-1-1 0-1,3 2 0-15,0-1 0 0,2 2 0 0,-3 1 0 16,1-1 0-16,-1 1 0 0,-2-1 0 0,2 2 0 0,0-1 0 0,1 0 0 16,-1 1 0-16,1 1 0 0,1-2 0 15,1 2 0-15,-1 0 0 0,1 0 0 0,0 1 0 16,4 2 0-16,-3-1-3 0,3-1 1 0,-3 2 0 16,-3 1 0-16,-1 0 4 0,-1 0-4 0,-3 1-2 0,1 3 1 15,-4 1-4-15,1-1 6 0,-2 1 2 16,0 1-1-16,-2 0 1 0,3 0-2 0,5 0 0 15,2 0-1-15,2-2 1 0,6 1 1 0,1 1-1 16,1 1-2-16,3-2-9 0,1 2-6 16,5 0-9-16,2-1-13 0,2 1-6 15,5 1-19-15,2 0-18 16,1 2-21-16,1 2-45 0,6-2-74 0,-2-1-283 0,2-4-947 0</inkml:trace>
  <inkml:trace contextRef="#ctx0" brushRef="#br0" timeOffset="99767.4402">16956 6947 0 0,'0'0'519'0,"0"0"-2"0,0 0-96 0,0 0-63 16,0 0-31-16,0 0-60 0,0 0-66 0,0 0-41 15,0 0-36-15,0 0-26 0,0 0-14 16,0 0-26-16,-23-62-19 0,23 62-15 0,0 0-19 15,0 0-2-15,0 0-4 0,0 3-1 16,0 1 3-16,0 2 1 0,-1 0 5 16,0 2 1-16,1 0 6 0,-2 1-3 0,2 0 4 0,0 2 1 15,0 0-4-15,-2 1 7 0,1 1 0 0,0 3-1 16,0 1 8-16,-3 0-5 16,0 2 0-16,2 4 0 0,-2 1-7 15,-1 0 2-15,-1 2 2 0,1 3 0 0,-1 2 6 0,1 1-8 16,-2 3-1-16,4 1-2 0,-4 2-4 15,4-2 2-15,-3 0-2 0,3 1 0 16,1-4-1-16,0 2 1 0,1 0 0 0,-3-1 0 16,3 0 2-16,0-1-2 0,0-3 1 0,-1-1 1 0,-2 0-3 15,3-1-1-15,0 0 0 0,-1 2-2 0,-3 1 3 0,3 1-2 16,0 1 1-16,0 1-1 0,0 0-3 16,-3 2 2-16,2-1 1 0,1 1-1 0,-3 1 4 15,2-1-4-15,-4 5-2 0,5-4-1 16,-2 1 1-16,-1 1-3 0,1 0 4 0,-2-1 0 0,-1-1-1 15,3-1 2-15,-2-2-3 0,0 1 0 16,0-2-3-16,3 1 3 0,-4-4 0 16,5 3 2-16,0-3 0 0,-1-2-1 0,-1 1 2 0,3-1-3 15,2 1 4-15,-1-2-4 0,0 0-2 0,0-1 0 16,1 1-2-16,3-3 2 0,-2 1 3 16,0 1-1-16,0 0 6 15,3 3-8-15,-3-1 0 0,0 2-1 0,-1 0-4 0,1 1 7 0,-2-3 1 16,3 2 1-16,-3-1-2 0,0 1-2 0,1-1 0 15,-1 2 0-15,0-2 1 0,-1 2 0 0,1-2 1 16,-1 3 0-16,-1-3 0 0,-1 2-2 0,3-1 1 16,-1 1 1-16,0-3 4 0,1 1-3 0,-1-2-2 15,0 1-1-15,-1-1-3 16,2 2 5-16,-3-2 2 0,3 1 1 16,-1-3-2-16,2 0-1 0,-2 2-4 0,1-4-1 0,0 1 6 0,0-2-2 15,1 1 1-15,-1-3 2 16,-1 1-6-16,1-2 4 15,0-1 0-15,0-1-2 0,1 0 5 0,-1-2-4 0,-1 0 1 0,1 0-1 16,0-3-4-16,-1 0 3 0,1-2 2 0,0-1 1 0,0-1 1 16,0-1-4-16,0-1 1 0,0 1-2 0,0-2 4 15,0 0-1 1,0-1 0-16,0-1 2 0,0-2-3 0,-1 1 4 0,1-2-4 0,0 0 0 16,0 0 4-16,0 0-9 0,0 0 7 15,0 0 0-15,0 0-5 0,0 0 6 0,0 0-4 16,0 0-4-16,0-2-7 0,0-2-13 15,0-3-17-15,1-1-26 16,0-5-33-16,3-2-54 0,0-6-103 0,-1 3-433 0,1 7-1010 0</inkml:trace>
  <inkml:trace contextRef="#ctx0" brushRef="#br0" timeOffset="100590.1037">18159 7043 0 0,'0'0'182'0,"0"0"299"0,0 0-109 0,0 0-7 16,0 0-37-16,0 0-41 0,0 0-34 15,0 0-38-15,0 0-34 0,0 0-36 0,0 0-39 16,0 0-33-16,0 0-28 0,0 0-24 0,37-93-14 16,-37 95-7-16,0 3 0 0,0 2 4 0,0 3 5 15,-1-1 4-15,0 5 2 0,-1 2 2 0,1 2 0 16,1 1 3-16,1 1 0 0,-1-2-2 15,0 3 5-15,0-2 3 0,0 4 2 32,3 0 5-32,0 0 0 0,0 4-1 0,0 1 0 0,0 1-2 0,-2 3-2 15,3 1 0-15,-4 1-2 0,0 4-2 0,1 2-4 0,-2 3-1 16,-4 3-1-16,0 4-3 0,-2 0-2 0,-3 2-2 16,2 1-1-16,-1-1-5 0,-2 2 3 15,2-4 0-15,1 1 0 0,1-3 6 16,-1-4-6-16,4-2 0 0,0-3 0 15,1-1 1-15,2 0 4 0,1 0 1 0,0 0 1 0,1 0-2 0,-1-1-2 0,0 1-3 0,0-3-2 16,0 1-1-16,0 0 2 0,0-1-1 16,0 1-1-16,-1 2-1 0,1 1 1 15,-1 2 2-15,-1 0 0 16,-1 2 2-16,0 1-5 0,1 0 0 0,-3 1-2 16,2-2-2-16,0-2 1 0,-1 1 5 0,3-2 0 0,-2-1-3 15,3-2 1-15,0-2-4 0,0-3 0 0,0 2 4 16,0-2-2-16,0 1 2 0,2 0 0 15,-2-1-1-15,0 0 2 0,1 0-1 0,-1 0-1 0,0-1 4 16,0 1-4-16,1 0 1 0,-1 2-1 0,-1-2-3 16,1 0 4-16,-1 3 0 0,-1-2 1 15,1 3-2-15,0-2 1 0,-1 0-5 16,0 1 0-16,-1-2 4 16,2 1-3-16,0-2 4 0,0-4-2 0,0 1-1 0,0-2 5 0,2 0-6 0,-1-1 1 15,0-3 3-15,0-1-9 0,1-2 5 16,-1-3 3-16,0-4-6 15,0-3 8-15,0-2-1 0,0-3-1 16,0-3 2-16,0 0-7 0,1 0 5 0,-1-2 2 0,0 0 3 16,0 0 5-16,0-2 0 0,1-4-4 0,0-2-11 0,1-8-9 15,1-2-20-15,-1-5-17 0,-2-4-17 0,1 1-39 16,-1-2-52-16,0 1-134 16,-1 7-792-16,0 6-693 0</inkml:trace>
  <inkml:trace contextRef="#ctx0" brushRef="#br0" timeOffset="101383.2964">14874 8793 495 0,'0'0'359'0,"0"0"-14"0,0 0-72 15,0 0 23-15,0 0-11 0,0 0-34 16,0 0-35-16,0 0-41 0,0 0-39 0,0 0-41 0,0 0-21 16,0 0-24-16,0 0-12 0,-24-55-13 15,26 55-11-15,0 0-3 0,3 0-6 16,-1 0-1-16,3 0-2 0,0 1-1 0,0 2 3 15,4 0 2-15,0 2 5 0,6-2 7 0,-2 1 6 16,4-1 8-16,5 0 5 0,1-1 4 0,5-1 0 16,2-1-4-16,8 0-2 0,1-1-9 15,6-4 0-15,5-1-3 0,2 1-6 16,5-2 3-16,4-2-7 0,2 2 0 0,1-2 2 16,3 0-4-1,3 0 1-15,0 3 1 0,3-4-4 0,2 1 3 16,5 1 0-16,0-1-1 0,7 1 0 0,2-2-2 15,0 0-1-15,2 1-1 0,0 0 1 0,4-1-1 0,-2 1 2 0,6 1-2 0,0 0 1 0,1 1 0 16,-1-2 1-16,1 1 0 0,1 2 1 16,4-1-3-16,-3 1-1 0,-1-1 1 0,1 1 0 15,-3-1 4-15,-3 1-2 0,-3-2 4 0,-2 2 0 16,-3 0-2-16,-1-2 1 0,-5 0-3 0,-2 2 1 16,-4-1 0-16,-5-1 2 0,-1 0-3 15,-6 1-5-15,-1-2 0 0,-6 2-1 16,-1 1 1-16,-2-1 3 0,-1 0-4 0,-4 0-1 0,-3 3 1 15,-5-2-2-15,-5 1 3 0,-2 0 1 16,-6 1-1-16,-5-1 1 0,-3 3-2 16,-5-2-3-16,-1 3 2 0,-6-1-1 0,0 2 0 0,-5-1 3 15,-2 1 0-15,0-1-3 0,-3 1 2 0,1 0-2 16,-1 0 0-16,0 0 4 0,0 0-2 16,0 0 3-16,0 0-1 0,0-1-5 15,0 1 6-15,-2 0-7 0,-1-1-8 16,-2 0-13-16,-3-1-32 0,-6-1-35 0,-7 1-62 15,-7-3-124-15,5 0-740 0,5 2-774 16</inkml:trace>
  <inkml:trace contextRef="#ctx0" brushRef="#br0" timeOffset="101875.6309">15970 7645 1751 0,'0'0'424'0,"0"0"-76"0,0 0-97 15,0 0-53-15,0 0-62 0,0 0-57 0,0 0-43 16,0 0-19-16,0 0-8 0,0 0 3 0,0 0 6 16,0 0 12-16,0 0 6 0,0 0 7 0,12 82 1 15,-8-56-5-15,-3 2 0 0,1 2-5 16,-2 1 0-16,0 1 0 0,1 0-8 0,-1 1-6 15,-3-1 0-15,-1-1-7 0,3-1 0 16,-1 0 0-16,0-2-4 0,0 1-1 16,-2-3-1-16,2-3 0 0,-1-3-1 0,1-2 5 15,-2-3-6-15,3-3 0 0,1-2 0 0,-1 0-5 16,0-2 7-16,1-1-1 0,-1-3 2 16,0 1 6-16,1-3-12 15,-1 1-1-15,1-2-6 0,0-1-19 0,0 0 4 16,-3 0-7-16,3 0-9 0,0-4-8 0,-1-1-44 15,0-5-57-15,1-3-109 0,0 2-308 0,0 3-880 0</inkml:trace>
  <inkml:trace contextRef="#ctx0" brushRef="#br0" timeOffset="102187.2946">16021 7640 2075 0,'0'0'327'0,"0"0"-37"15,0 0-82-15,0 0-34 0,0 0-33 16,0 0-34-16,0 0-29 0,0 0-15 0,0 0-20 0,0 0-12 16,0 0-4-16,0 0-9 0,131-104 1 15,-101 93-1-15,1 0-4 0,-1 0 1 0,0 1-6 16,-2 3-5-16,-3 0 1 0,2 2-2 0,-5-1-3 16,-2 5 3-16,-1-3 0 15,-4 3-5-15,1 0 3 0,-4 1-2 0,-1 1 0 0,-3-1 5 16,-2 0-4-16,0 0 1 0,0 0-1 15,-2 1-7-15,-1 0 6 0,2 0 1 0,-3 1-2 0,-1-1 5 16,2 1-8 0,-1 0-10-16,0 1-8 0,-1 0-18 0,0 1-12 0,0 0-14 15,-1 2-23-15,0-1-35 0,0 2-56 0,1 2-154 16,-3-3-454-16,2-1-803 0</inkml:trace>
  <inkml:trace contextRef="#ctx0" brushRef="#br0" timeOffset="102588.3767">16151 7865 936 0,'0'0'398'0,"0"0"-10"0,0 0-88 0,0 0-17 16,0 0-43-16,0 0-66 0,0 0-45 0,0 0-29 15,0 0-15-15,0 0-6 0,0 0-2 0,0 0 0 16,0 0 0-16,21 53-2 0,-8-52-9 15,4-1-4-15,-2 0-13 0,3 0-11 0,2 0-3 16,-1-4-15-16,1 2-4 0,1 0-1 0,0-1-8 16,3-1 4-16,1 2-2 0,-1-3-3 15,4 2 6-15,-1-2-5 0,-3 2-1 16,3-2 0-16,-4 3-5 0,-1-2 2 0,-1 1-1 16,3 0 1-1,-7-1-2-15,-1 2 1 0,-3-1 2 0,-3 2-1 0,-2 0 6 0,-5 0-5 0,3 1 2 0,-5-1 1 16,0 1-5-16,-1 0 7 0,0 0 2 15,0 0 1-15,0 0 8 0,0 0-7 0,0 0 0 16,0 0 0-16,-1 0-9 0,1 0 5 0,-1 0-1 16,-1 0-4-16,2 0 1 0,-3 0-3 0,3 0-2 15,-1-2-4-15,0 2-11 16,1 0-22 0,-1 0-33-16,-1 0-57 0,0 0-95 15,-3 0-396-15,5 3-1138 0</inkml:trace>
  <inkml:trace contextRef="#ctx0" brushRef="#br0" timeOffset="108090.5291">11631 7331 623 0,'0'0'387'0,"0"0"-65"0,0 0-46 16,0 0-15-16,0 0-29 0,0 0-58 0,0 0-49 15,0 0-34-15,0 0-26 0,0 0-20 16,0 0-16-16,0 0 2 0,-45-14 2 0,45 14-1 0,0 0 2 16,0 0-5-16,0 0-4 0,0 0-2 0,0 0-5 15,0 0-6-15,0 0-2 0,1 0-1 16,0 0-2-16,1 0 5 0,-2 0 3 0,1 1 9 16,4 2 8-16,-3-2-1 0,2 2 1 0,2 0-5 15,2 1-4-15,1-1 1 0,2 2-4 0,1 0 1 16,2 1 0-16,3-1 1 0,3 0-2 15,-2 2-1-15,3-1-4 0,1 0-4 16,2 2 4-16,-3-1 0 0,4 0 1 0,0 1 4 16,3-1-4-16,-2 1-3 0,4 0 1 0,-1 0-8 15,0 0 3-15,1 0 1 0,-3 0-4 16,2 1 7-16,-2-1-6 0,3-1-1 0,0-1 2 0,0 2-5 16,1-1 4-16,0-1-1 0,0 0 1 15,0 0 2-15,4 1 0 0,-1-1 1 0,3 0-3 16,-2 1 4-16,0 0-5 0,0 0-1 15,-3 2 1-15,0 0-9 0,3 0 8 0,-2 0-2 16,2-2 0-16,-1 2 9 16,1 0-8-16,0-2 0 0,1 3 1 0,1-2-8 15,-2 2 5-15,4-2 1 0,0 2-2 0,-3-2 5 16,1 1-3-16,3-1 2 0,0 2-3 0,0-3 3 16,1-1-2-16,0 2 3 0,-1-1 0 0,0 0-4 15,0 0 5-15,1-1-2 0,-1 0-1 0,1 0 7 16,-3 0-9-16,-1 1-1 0,1 0 3 15,2 0-10-15,-5 0 8 0,3 1-1 0,-5-1 0 0,3-1 5 16,-4 0-3-16,0 1-1 0,1 0 0 0,0 1-3 16,-2 1 2-16,-1-3 0 0,-2 1-1 0,1 1-1 0,-1-1 3 15,1 0 1 1,-4 2-1-16,3-2 3 0,0 0-3 0,-4 0 0 0,2 1 3 16,-1-2-6-16,0-1 7 0,-2 3-2 0,-1-3-1 15,0 1 10-15,3-1-8 0,-2-1-1 0,-1 1 1 16,3-1-6-16,-2 0 5 0,0 1 1 15,-3-1-1-15,1 1 4 16,0-2-3-16,-2 1-2 0,1 0 0 16,-1-1-4-16,-1 1 3 0,-2-1 1 0,2 0 1 0,0 0-1 15,-5 0-1-15,3 1 0 0,-4-1-2 0,0-1 5 0,-1 0-1 0,-1 0-1 16,0 1 1-16,-1-1-4 0,-1-1 0 0,-3 0 1 16,3 0-2-16,-2 1 4 0,-2-1-1 15,0 1-1-15,3 0 1 0,2 2-3 0,-1-2 1 16,1 1 1-16,3 1-1 0,0-1 3 0,0 1-2 15,7 0-2-15,1 3 1 0,-1-1-1 16,2 0 2-16,0 1 1 0,-1-1 1 0,-1-1-3 16,-5 1 0-16,4-3 1 0,-6 3-3 0,4-3 6 0,-4 0-1 15,0 2-2-15,2-2 2 0,-2-1-5 16,0 1 3-16,-2-1 2 0,-2-1-1 16,-2-1 3-16,0 0-1 0,-4 1-2 0,-1-1 0 0,-1 0 2 15,0 0 0-15,0 0 4 0,0 0 2 16,0 0 1-16,0 0-3 0,0 0 1 15,0 0 0-15,0 0 3 0,0 0-1 0,0 0 0 0,-1 0-2 16,1 0-4-16,0 0 2 0,0 0-1 0,-1 0-2 16,0-2 2-16,0-2-4 15,0 1-2-15,0 0-4 0,-3-1-7 16,2 0-10-16,-1-1-10 0,-3-1-16 0,-2 0-24 16,3 0-36-16,-6-1-58 0,1 0-145 15,1 2-700-15,1-1-718 0</inkml:trace>
  <inkml:trace contextRef="#ctx0" brushRef="#br0" timeOffset="108498.4054">14466 7472 1564 0,'0'0'577'0,"0"0"-317"0,0 0 1 0,0 0-48 15,0 0-24-15,0 0-28 0,0 0-31 16,0 0-32-16,0 0-27 0,0 0-30 16,0 0-23-16,0 0-8 0,0 0-9 0,0 0-1 0,-46-70 2 15,51 76-4-15,3 2 5 0,2 1 0 16,1 2 0-16,3 2 3 0,2 2-3 16,1 2 0-16,0-1 0 0,2 4-1 0,2-1 1 15,-1 2 3-15,3 0-1 0,5 2 1 0,0-3 0 31,2 0-2-31,0 2 2 0,-2-1 0 0,4-1 0 16,-5 0 0-16,2 0 0 0,0-1-3 0,-2-1 0 16,-2-1 1-16,4 2-1 0,-5-3 3 15,2 0-1-15,-4 0-2 0,-2-2 1 0,0 0-2 0,-2-1 2 0,-3-1 0 0,0-1-1 16,-2 0 0-16,-2-2-4 0,-2 0-6 0,1-2-10 0,-3 0-18 16,-3 0-25-16,-2 0-33 15,0-1-49-15,-2-2-96 0,0 1-407 16,0-3-1005-16</inkml:trace>
  <inkml:trace contextRef="#ctx0" brushRef="#br0" timeOffset="108829.1511">15366 7894 1706 0,'0'0'380'0,"0"0"-97"0,0 0-69 0,0 0-21 0,0 0-26 16,0 0-34-16,0 0-47 0,0 0-29 15,0 0-14-15,0 0-11 0,-127 35-5 0,111-19 0 16,-1 0 2-16,-3 3 0 0,-3 3-8 0,-4 3 3 16,-1 2-1-16,-4 5-4 0,-6 3 6 15,0 2-8-15,-8 4-4 0,-4 2-3 16,0 0-2-16,-1 1 2 0,-1-3-3 0,1-2 0 0,1-5-5 16,6-2 2-16,4-4 1 0,1-5-1 0,7 1 6 15,1-4-5-15,3-3-1 0,4-3 0 16,3-1-6-16,3-1 6 15,1-3 0-15,7-2 0 0,3-2 4 16,2-1-6-16,3-2 0 0,1-1-1 16,1-1 0-16,0 0 6 0,0 0 1 0,0 0 4 15,0 0-1-15,1 0-6 0,1 0-1 0,-1-1-3 16,6-1-1-16,-2 0-14 0,5-2-20 0,5 1-37 0,-1-1-68 16,5 1-180-16,-7 0-869 0,-3-1-546 0</inkml:trace>
  <inkml:trace contextRef="#ctx0" brushRef="#br0" timeOffset="110328.7826">11504 11208 0 0,'0'0'0'0,"0"0"0"0,0 0 502 0,0 0-15 0,0 0-114 15,0 0-176-15,0 0-98 0,0 0-35 16,0 0 14-16,0 0 35 0,0 0 23 0,0 0 1 0,13 4-12 16,-3-4-19-16,1 0-10 0,-2 0-10 15,0 0-12-15,1 0-4 0,-1 0-14 16,-1-1-5-16,5 0-3 0,-3-1-7 0,1 2-2 0,0-3-1 16,2 1-4-16,-3-2-3 0,7 1 0 15,-3-2-3-15,6-3 0 0,-1-1 5 0,3-1-6 31,1-3 3-31,2 1-3 0,0-4-7 16,4 1 2-16,-3 0-1 0,4 0-1 0,0-3 4 0,2 2-7 16,2-2 0-16,-1 0-1 0,2 1-2 15,-1-1 5-15,3-2-1 0,-1 0-1 0,2 1-4 0,0 1-5 16,-2-2-1-16,2 2 0 0,1 1 2 0,-1-2 2 0,2 1-1 16,-2-2-2-16,2 1 0 0,0 1 1 0,-1-1 0 0,2-1 2 15,0 1-1-15,0-1-2 0,0 0-2 16,2-1-4-16,3-2 0 0,-3 1 3 0,2 2 1 15,0-2 3-15,-3 3-4 16,-1-1-1-16,0 0-1 0,0 1 2 0,-2 0 1 0,1 1 1 0,-1 0 0 16,-6 2-3-16,2-2-1 0,0 1 1 0,-4 0-1 0,2 1 4 15,1-2 0-15,-1 2-2 16,-1-1 0-16,-1 0-5 0,5 0 3 0,-1-2 1 16,0 0 1-16,1 3 3 0,2-2-6 0,-4 1 0 15,5-1 0-15,-5 1 0 0,2 1 1 0,-2 0 0 16,2 0 2-16,-3 1-3 0,-2 0 1 15,-1 0-3-15,1 1 0 0,-1 1 4 0,-2 0-2 16,-2-1 1-16,3 1 0 0,-1 2-5 16,-3-2 3-16,1 0 0 0,-2 1 2 0,4-1 4 0,-3-1-4 15,1 0 0-15,1-1-3 0,-3 1-2 16,4 1 2-16,-4 0 2 16,2 2 1-16,-3-1-1 0,-3 1-1 15,1 0-1-15,-1 0 0 0,2-1 0 0,1 2 4 0,2-1-2 16,-2 0 1-16,3 1-5 0,-2-2 1 15,3 0 1-15,-3 3-1 0,4-4 7 16,-3-1-2-16,3 2-3 0,2-1 2 16,0 1-5-16,-2 1 2 0,1-2 1 0,-2 1 0 15,1 2 2-15,0 0-3 0,-4 1 3 16,2-1-4-16,-4-1 1 0,1 1 2 16,-1 1 0-16,-1 0 1 15,-3 2-2-15,0 0 1 0,-6 1-2 0,0 0 0 16,-3 1 5-16,0 2-3 0,-3-2 1 0,-2 2 5 0,2 1-7 0,-2 0 7 0,-2-1-2 0,2 2-6 15,-1 0 8-15,-2 0-9 0,1-2 2 0,3 1 2 0,-3-1-5 0,1 2 4 0,4-3 0 16,-4 1-4-16,5 0 3 0,-1-1-2 16,0 1-1-16,1-1 3 15,0 0 3-15,0 0-3 0,-3-1 2 16,3 1-4-16,-4 3-2 0,2-1 4 0,-3-1-1 0,1 2 2 0,-2 0 1 16,0 0-3-16,-2 1 3 15,0-1 0-15,1 1-3 0,-1 0 6 0,0 0-2 0,0 0-1 0,0 0 4 0,0 0-4 16,0 0 1-16,0 0 2 0,0 0 2 15,0-1-3-15,0 1 0 0,0 0-3 16,0 0-5-16,-1 0 1 0,1 0-7 16,-2-1-5-16,1-2-7 0,-1 0-13 15,-1 2-6-15,1-2-16 0,1 1-22 0,0 0-26 16,-1-1-57-16,-2 0-113 0,3 2-384 0,0-1-965 0</inkml:trace>
  <inkml:trace contextRef="#ctx0" brushRef="#br0" timeOffset="110810.9499">14361 9298 1009 0,'0'0'331'0,"0"0"8"0,0 0-39 0,0 0-14 0,0 0-40 0,0 0-63 0,0 0-56 0,0 0-37 16,0 0-16-16,0 0-18 15,0 0-6-15,0 0-10 0,0 0-12 0,-45-40-5 0,45 40-1 16,3 2 9-16,1-1 5 0,-1 2 5 0,5 0-2 0,2 1-3 16,0 1 0-16,0 1-2 0,7 0 1 15,-2-1-1-15,7 2-7 0,3 1 3 16,0-1-2-16,6-1-2 0,2-1 5 15,3 0-6-15,2 1-4 16,2-1 0-16,0-1-5 0,1 1-1 0,-3 0 2 0,1-1-6 0,-1 0 0 16,-1 0-4-16,-1 3-5 0,3-2-1 0,-2 0-2 15,-3 0 6-15,2 3 1 16,-3-2 0-16,-1 1-1 16,-1 0-5-16,0 0 3 0,-2 0-2 0,-2 0 4 0,-4 0-3 0,-1 2-2 15,-2-1 2-15,0 1-6 0,-3-1 6 0,-2-2 2 0,-4-2-1 0,-2 0 4 16,0-3-3-1,-6 1-4-15,2-1-3 0,-4 0-1 0,-1 0-1 16,0-1 1-16,0 0-8 0,0 0-10 0,0 0-10 0,0 0-8 16,0 0-8-16,-1 0-13 0,-3-2-28 15,1 0-54-15,1-2-107 0,-3 0-323 0,2 1-937 16</inkml:trace>
  <inkml:trace contextRef="#ctx0" brushRef="#br0" timeOffset="111330.2871">15483 9357 435 0,'0'0'537'16,"0"0"-147"-16,0 0-58 0,0 0-16 15,0 0-60-15,0 0-82 0,0 0-76 0,0 0-35 16,0 0-14-16,0 0-7 0,0 0-4 0,0 0 2 16,0 0-1-16,0 0 5 0,-14 7 8 0,12-4 3 31,-2 2 5-31,2 1-5 0,-4 0-11 0,3 2-5 0,-5 1-4 0,3 3 0 16,-3 0 1-16,-1 2-2 0,-3 4-4 0,1 3-6 0,-4 2-3 15,-1 5-4-15,-3 5 1 16,-2 6 0-16,-2 4-2 0,-3 5-1 0,-2 0-8 15,1 4-2-15,-2 1 2 0,-2 4 4 16,0-1 5-16,-2 1 1 0,4-2-4 0,-4 0-3 16,5-2-6-16,0-3 2 0,1-6 2 15,5-3 1-15,1-4 4 16,3-4-3-16,4-4-1 0,1-4-1 16,4-2-2-16,1-5 0 0,1-3 0 15,5-4-1-15,0-2-2 0,1-1 0 16,-2-3-1-16,3-3-1 0,0 0 3 0,0-1-2 15,0-1 0-15,0 0 0 0,0 0 2 0,0 0 1 0,0 0 3 16,0 0 2-16,0 0 0 0,0 0 1 0,0 0 2 0,0 0-2 0,0 0 0 16,0 0 2-16,0 0-1 0,0 0-1 0,0 0-11 0,0 0-6 0,0-1-11 15,0 0-15-15,0 0-23 0,0 1-46 0,0-4-92 0,0 3-269 16,0-1-844-16</inkml:trace>
  <inkml:trace contextRef="#ctx0" brushRef="#br0" timeOffset="126946.4182">21679 1882 0 0,'0'0'0'0,"0"0"125"0,0 0 337 16,0 0-78-16,0 0-102 0,0 0-58 0,0 0-38 16,0 0-23-16,0 0-23 15,0 0-31-15,0 0-23 0,-38-36-11 0,35 34-4 0,-4-2-2 16,4 2-2-16,-3-2-2 0,2 1-3 16,-3-1 1-16,2-1-4 0,-2 0-7 0,-2 1-1 0,1-1-9 15,1 0-5-15,-4 1-2 0,1-1-13 16,0 2 3-16,-3-3-4 0,2 1-4 0,0 2 8 0,-1-1-9 15,-1 0 2-15,-1-2 0 0,2 2-5 16,-1 0-1 0,-2 0 1-16,1-1 1 15,0 1 5-15,-1 1 4 0,2-2 0 0,-4 1-4 0,5-1 1 0,-5 0-8 16,2 0-4-16,-3-1 4 16,1 0-8-16,-1 1 8 0,3-1-1 0,-4 1-3 15,5 1 7-15,-3 1-7 0,3-1 4 16,-4 1-1-16,3 1-6 0,-1-2 2 0,-3 2-7 0,0 1 3 0,-1 0 0 0,3 1 3 15,-3-1-1-15,3-1 2 0,-2 1 1 0,0 1-3 0,5 0 2 16,-4 0-3-16,0 0-4 0,1 0 5 0,2 0-3 16,-4 0 3-16,2 0 8 0,0 0-12 15,-2 3 4-15,1 0-2 0,0 1-8 16,-2-2 11-16,3 2-5 0,-3-1-1 16,2 2 6-16,-3-1-5 0,2 1 1 0,2 2 0 0,-3 0-5 0,1 0 3 15,-1-1-1-15,2 0 2 0,-2 2-1 16,-3 0 1-16,1 0 0 0,2 0-1 15,0-1 4-15,2 2-5 0,0-1 4 0,2 0-3 0,1 1-1 16,-1 1 4 0,2-1-2-16,-2 2-2 0,2 0 6 0,-3-1-3 0,3 4 1 15,-2 0 0-15,2 0-4 0,-2 0-1 0,1 0 1 0,1 0 3 16,-1 1-1-16,2 0 0 0,1-1 0 0,0 3-1 16,-1-2 3-16,2 2-2 15,0-1 5-15,0-1-2 16,-2 1-9-16,1 1 9 0,-2 0-10 0,3-1-1 15,-4 3 6-15,2-1-7 0,0 0 7 0,3 0 3 0,-1-1-3 0,-2 1 3 0,3 1-2 16,-3 1-2-16,1-3 2 0,2 2-1 0,-2 1 2 16,1 0 0-16,2 1 0 0,-3 1 0 15,0-1-2-15,2 3 2 0,-1-1-1 16,0-2 2-16,0 2-2 0,1-3 0 0,0 0 0 16,-1-1-1-16,-1-1 1 0,2 4 1 0,-2-1 1 0,1-1 0 15,0 3-2-15,-3 2 0 0,-1 2-1 0,3-1 0 16,-3 3 3-16,-1 3 1 15,-1-2 1-15,1 4-1 16,0 0-1-16,-3 0-1 0,4 1-2 16,-1-2 1-16,4-4 1 0,-1 2-2 0,4-3-2 0,1 2 4 15,-2-1-2-15,2 1 2 0,1 0 8 0,1 0-10 0,-3 0 2 0,5-4-1 0,-2 3-5 16,1-1 6-16,1-1-1 16,0 2 1-16,1-1 5 0,-1 1-4 0,3 1-2 15,0 2 0-15,-2 0-5 0,2-1 4 0,0 1 3 0,-1 2-2 16,1-1 2-16,0 1-1 0,1 0-1 15,0 1 1-15,0 3 0 0,0-2-1 0,0 2 0 16,0-2 0-16,0 0-4 0,2-3 3 16,2-1 1-16,1-1 2 0,2-1 4 0,-2-1-4 15,4 0 0-15,-1 1-1 0,2 1-3 0,-2 0 3 0,2 0 0 16,3-1-1-16,-3 1 2 0,1 0-2 16,4 0-1-16,-1 1 2 0,0-2-1 0,3 0 0 15,1-1 2-15,1-1 0 0,0-2 1 16,1 3-1-16,3-1 1 0,0 1 1 0,3-2 1 15,1-1 1-15,2-1-1 0,1-3-1 0,-2 1-2 0,0-3 0 16,2 0 3-16,-1-2-1 0,1-1 0 16,1 1 2-16,2 0-3 0,-3-2 0 0,1 0 3 15,1 0-4-15,0 0 1 16,-1-1-1-16,1 1-1 0,3-3 4 0,0 2-1 0,0-3-1 16,1 0 2-16,5-1-4 0,-2-1 1 15,-1 1 1-15,4-2-1 0,-2-2 4 16,0-1 1-16,-1-1 1 0,-1 1 0 0,1 0 0 0,0-3-2 15,-1 2 0-15,-1-1 0 0,2 0-2 0,-3-2 2 16,1-1-1-16,2-1 0 0,1 2 6 0,-1-2-6 16,1 0 3-16,1 1-1 0,0-5-5 0,1 1 3 15,0-1-1-15,0 1-1 16,1-2 1-16,-4 0 0 0,3 0 0 0,0-3 1 16,1 0 0-16,-1 1-2 0,0-2 0 0,0-2-1 0,1 2-1 15,1-2 1-15,-2-2 1 0,-1 3 0 16,-1-4 2-16,0 1-3 0,-1 1 3 0,0-1-1 0,3 0 0 15,-5 0-1-15,2-1 1 16,0-1-1-16,-1 3 3 0,-3-2 0 0,3-1-1 16,-1 0 1-16,-3 3-2 0,-1-4 1 0,3 3 3 0,-2-4-3 15,1 0 0-15,1 1-1 0,-3-2-3 16,4-2 3-16,-4 1 1 0,4-5-1 16,-4 1-1-16,3 2 0 0,-3-2 0 0,0 1 1 15,-2-1 1-15,-1-1-1 0,0-1 1 0,0-1-2 16,-1 0 0-16,0-1 1 0,-3-1-1 0,2 0 1 15,-1-1-2-15,-2-1 0 0,0-1 0 0,-2-1 3 16,-1-2-1-16,-2 2 3 0,1 0-3 16,-2 2-2-16,-2-2 0 15,-1 4-4-15,0 1 2 0,-1-3 1 0,0 1 2 0,-1-2 2 0,-3 3-1 0,5-1 0 16,-5 1 1-16,1 0-3 0,0-2 1 0,2-1 1 16,-1 2-2-16,-2-6 2 0,0 2-1 15,1-1 0-15,-3 1 1 0,1 0 1 0,0-1-1 16,-2 2-2-16,-4 0-1 15,2 2-2-15,-2 1 1 0,2 2 1 0,-3 0 2 0,-2 3 4 16,3-1-5-16,-7 1 0 0,3-1 1 16,0 2-2-16,-1-2 2 0,0-2-1 0,-3 1-2 0,-4 1-1 15,1-1 1-15,2 1 1 0,-2 1 2 16,-3-1 1-16,0-2-1 16,2 1-2-16,-4-1-1 0,2 1-3 0,0 0 2 15,-2 2 2-15,1-2 4 0,-1 1 5 16,-3-1-7-16,3 2-2 0,-2 0-2 15,-1 1-4-15,0 1 5 0,-1 1 1 0,1 0-1 0,-1 2-4 0,-3-1 2 0,4 1 2 16,-4 1-1-16,0-2 8 0,0-1-4 0,0 3-2 16,3-3-7-16,-2-1-5 15,0 0 6-15,-3 0 3 0,2 1 4 16,-1 0 8-16,1-1-10 0,1 1-1 0,0 0 0 0,-1 0-7 16,1 2 8-16,-1-1 1 0,-2 0-2 0,5 0 4 0,-4 1-5 0,-1-1 1 15,-2 1 0-15,1 0 1 16,0 1 0-16,0-1 8 0,-1 2-3 0,-3 1-2 15,5 0 0-15,0 0-7 0,-1-1 6 0,0 3 2 0,-2-1-2 16,2 1-3-16,0 0-3 0,1 2-4 16,0 0 2-16,1 0 7 0,-1 2 0 15,2-1 4-15,-1 2-3 0,-1-1-4 16,3 2 1-16,-1-2-2 0,1 2 3 0,0-1 0 0,-1 1-3 0,-1 0 1 16,0 1-2-16,-1-2 0 15,1 2 7-15,-3 2 2 0,-1-2-3 0,3 1-2 0,-5 1-5 16,0-1-5-16,-4 2 6 0,-3 1 1 0,-4 0 0 15,2-1 6-15,-2 3-2 0,4 0-4 16,-1-1 3-16,1-1-6 0,2 2 8 16,1 0 3-16,3-1-2 0,1 0-3 15,0 1-1-15,2 1-2 0,2-1 1 0,-2 0 8 16,-1-2-3-16,3 1-1 0,-4 1-1 0,2 0-9 16,-4-1 3-16,3 1 4 0,-2-2 1 0,1 2 11 0,-1-1-5 15,-2 1-4-15,-1-2-4 0,-1 3-5 0,-1-2 3 16,-1 2 4-16,1 0 0 0,3 0 6 15,2 0-7-15,0 0-4 0,5 0 2 0,3 0-3 16,2 2 4-16,2 0-1 0,2 0-15 0,0 1-11 0,2 1-18 16,1 2-19-16,0 2-18 15,-1 4-33-15,1 1-68 0,-1 3-193 0,3-5-857 16,2-3-517-16</inkml:trace>
  <inkml:trace contextRef="#ctx0" brushRef="#br0" timeOffset="128037.3136">21252 1808 0 0,'0'0'0'0,"0"0"265"16,0 0 167-16,0 0-20 0,0 0-42 0,0 0-47 16,0 0-49-16,0 0-49 0,0 0-44 0,0 0-33 15,0 0-22-15,0 0-15 16,3-48-10-16,-3 48-10 0,0 0-11 0,0 0-15 0,0 0-17 15,0 0-15-15,0 0-14 0,0 0-8 0,0 0-7 16,0 0-4-16,0 0-4 0,0 4-8 0,0 0 3 16,0 3 5-16,-2 1 6 0,-2 5 7 15,0 3 0-15,2 2-1 0,-4 1-1 0,2 3-1 16,-2-1 1-16,3 4-1 0,-1 2-1 16,0-1 2-16,2 0-1 0,1 1 0 0,-2 2-5 15,2 0 6-15,-1 3 7 16,0-1 3-16,2 3 5 0,-3 1-3 15,0 0-7-15,0-1-3 0,0 3 2 0,-2 1-3 0,1 3 5 16,-1 1-1-16,0 1-5 0,-4 5 2 0,5-1-2 16,-4 0 0-16,-1 2 7 0,-1-1-3 0,3 4 0 15,-2 1-1-15,-2 0-7 0,2-2 1 0,1-2 0 0,0-1 0 0,-2-3 4 16,4 0-3-16,0 1-2 0,-2-4 1 0,0 2-4 16,4-2 2-16,-4-7 3 15,2 1-4-15,2-5 0 0,-3-1-1 0,2-1 0 16,1 2 1-16,-1-2 3 0,3 2 0 0,-3-1-2 15,2 2-1-15,1 0-2 0,-2 0 0 0,0 1 1 0,3 1 1 16,-3 1 3 0,0 0 0-16,3-1-1 0,-1 3-1 0,-2-2-3 15,1 2 1-15,2 0 1 0,-1-3 3 0,-3 2 1 0,2-2 0 0,2-1-3 16,-1-3 1-16,-1 1-1 16,2 1-2-16,-2-1 5 0,2 5 0 0,0-2 3 0,-3 5 3 0,1 0-5 15,1 1 1-15,0-5-3 0,-2 1-1 16,0-2 0-16,3-1-1 0,-3 2 0 0,0-1-1 15,2 2 3-15,-3-1 0 0,1-1-2 16,2-4 4-16,-2 1-5 16,0-4 1-16,3 1-1 0,0-1-4 0,-3-1 5 0,3-1 0 0,-2 1 1 15,2-2 3-15,-1-5-3 0,2 0 0 16,0-4 1-16,-2-3-5 0,2-1 3 16,-1-4-1-16,1-1 2 0,0-2-3 15,0-2 2-15,-2 0 0 0,2-1 1 0,0-1 12 0,0 0-5 0,0 0 4 16,0 0 1-16,0 0-7 0,0 0 0 15,0 0-3-15,0 0-2 0,0-1 5 16,0-3-13-16,0 0-11 0,-1-4-10 0,0-3-21 0,0-3-10 16,1-3-30-16,0-4-52 0,0-3-91 0,3 5-261 15,2 4-833-15</inkml:trace>
  <inkml:trace contextRef="#ctx0" brushRef="#br0" timeOffset="128757.4499">22392 2036 1042 0,'0'0'239'0,"0"0"-7"0,0 0 35 0,0 0-6 0,0 0 5 15,0 0-48-15,0 0-33 0,0 0-48 0,0 0-29 0,0 0-19 16,0 0-12-16,0 0-9 0,0 0-10 0,0 0-10 16,16-84-7-16,-16 84-7 0,2 0-10 15,-2 0-8-15,0 0-9 0,0 0-8 0,0 0 2 16,0 0 0-16,0 1-2 0,0-1 4 0,0 1-7 15,0-1-9-15,0 1 2 0,0 3-9 0,0 0 10 16,0 3 7-16,0 4 4 16,-2 4 7-16,0 2-1 0,2 2 1 0,-2 5 0 31,1-3 5-31,0 6 1 0,0 2-5 0,-3 4-1 0,1 3-5 16,2 4 1-16,-3 5 7 0,-2 1 2 15,3 4-2-15,-5 2 2 0,0 2-4 0,3 0-1 16,-1-1-2-16,-2-1 0 0,2 1 4 0,-1 1 1 0,1 1 6 0,-1 2 2 15,-1 0-4-15,4 0-3 0,-3 0-4 0,1 1-1 16,3 2 2-16,-5 1 0 0,4 0 3 0,-2 1-3 16,2 1 3-16,-3 0-1 0,3 2-1 0,-4 2 3 0,1 1-7 0,1 0-2 15,-1 2-2-15,-2-1-4 16,2 3 6-16,1-5 0 0,-3 1 1 0,0-3 10 0,1-3-9 16,2-6 0-16,0-2 0 0,2-4-9 0,-4-3 6 15,5-2-1-15,-3-2 2 16,2-3 2-16,-2-1-2 0,3-1 1 0,-2-2-1 15,3-2-1-15,0-2 1 0,-2-5-3 0,1-3 0 16,2-3 0-16,0-1 3 0,-1 1 0 0,1-5 2 16,-1-2-1-16,0-4-2 0,1-3 0 15,2-2-1-15,-1-2-1 0,0 0 2 0,0-3 0 0,0 0 3 16,0 0 3-16,0 0 2 0,0 0 0 0,0 0-3 16,0 0-3-16,0 0-1 15,0 0-7-15,0-3-6 16,0 1-12-16,-1-3-28 0,1-2-27 0,1-4-41 15,3 1-59-15,-2-5-99 0,-1 3-446 0,0 3-998 16</inkml:trace>
  <inkml:trace contextRef="#ctx0" brushRef="#br0" timeOffset="129471.222">19665 3484 78 0,'0'0'412'16,"0"0"-4"-16,0 0-64 0,0 0-10 15,0 0 4-15,0 0-33 0,0 0-50 0,0 0-60 0,0 0-49 16,0 0-40-16,0 0-21 0,0 0-24 15,0 0-14-15,-54-50-16 0,54 50-13 0,0 0 1 16,0 0-15-16,0 0-2 16,2 0-2-16,-1 0-13 0,1 0 8 0,2 0 1 0,4 1 5 0,3 3 10 15,0 0-1-15,5-1 5 0,3 1 5 16,3-1 6-16,4-1 7 0,4-2 5 16,6 0 2-16,3-4-4 0,7-2-2 15,3-2-8-15,7-1-3 0,5 0-2 16,5 1-8-16,6-1-3 0,1-1-4 15,8 2-4-15,5-1 11 0,7 2 3 0,7-1 2 0,2-1 6 0,4 2-15 0,5-2-3 16,4 0-4-16,4 1-3 0,-1 1 7 0,-1-3 0 16,1 1 2-16,-4-3-3 0,-4 1 5 15,0-3 1-15,-5-1-1 0,-1 0 5 16,-4 0-7-16,-3-1-2 0,-9 3 1 16,-1-1-8-16,-8 3 9 0,-5-1-1 0,-6 2-1 15,-6 1 7-15,-8 1-9 0,-7 1 0 0,-7 2 0 0,-7-1-5 0,-10 2 7 16,-2 0-3-16,-6 2 4 0,-4 0 4 15,-7 1-5-15,-2 1 4 0,-2 0-1 0,0 0 1 16,0 0-1-16,0 0-2 16,0 0-1-16,0 0-6 0,0 0 5 0,0 0-1 0,0 0-2 0,-1 0 5 15,0 0-9-15,0 0 0 0,0 0-11 16,-2 0-21-16,-3 0-15 0,-5-1-37 16,-3 1-44-16,-6 0-84 15,3 0-375-15,5 1-1121 16</inkml:trace>
  <inkml:trace contextRef="#ctx0" brushRef="#br0" timeOffset="130171.8027">20779 2463 1005 0,'0'0'385'0,"0"0"-23"0,0 0-65 15,0 0-35-15,0 0-35 0,0 0-55 16,0 0-34-16,0 0-27 0,0 0-19 0,0 0-11 0,0 0-21 0,0 0-12 16,0 0-11-16,0 0-15 0,-52-110-2 15,44 109-5-15,-1 1-1 0,-3 0 4 0,-1 0-3 16,-7 6-2-16,-6 3-1 15,-3 2 0-15,-3 4 1 0,-2 1 5 0,-1 2 3 0,1 3-4 16,2 3 1-16,2 2-7 16,-1 2-1-16,1 2 4 0,1 3-3 0,5 1-1 15,0-1-1-15,8-1-9 0,7-3 4 0,2 0-2 16,5-1 1-16,4-1 5 0,3-3-3 0,5 0 0 16,1-4 2-16,6-1-2 0,1-3 4 0,3-3 4 15,4-3 2-15,-1-1 3 0,4-3 0 0,2-3-2 0,0 0 1 16,1-3-2-16,-1-2 0 0,0-3 1 0,-4-4 1 15,-1 0 0-15,-4-2-2 16,-1-1-5-16,-3 0 0 0,-3 1 0 0,-2 0-2 16,-2 2 5-16,-2 0-1 0,-2 0-1 0,-1 3-2 15,-4 1-1-15,2 1-1 0,-2 1 1 0,-1 2-1 16,0 1 2-16,0 0-4 0,0 0-1 0,0 0-4 0,0 0-4 16,0 0 0-1,0 1-5-15,0 2 1 16,0 1-2-16,0 4 1 0,0 4 11 0,0 0-2 0,1 5 5 15,1 1 0-15,-2 1-4 0,0 2 3 0,0 0-1 16,1 0-2-16,-1 3 0 0,0 2 3 16,-3 2 0-16,3 0-1 0,-1 0 0 0,1 2-1 0,1 1-4 15,-1 1-12-15,0 2-38 0,2-2-65 0,-2 1-158 0,0-9-992 16,1-7-564-16</inkml:trace>
  <inkml:trace contextRef="#ctx0" brushRef="#br0" timeOffset="132033.5665">11699 3101 0 0,'0'0'147'0,"0"0"151"0,0 0-27 0,0 0 28 0,0 0 38 0,0 0-6 0,0 0-50 15,0 0-65-15,0 0-61 0,0 0-42 16,0 0-31-16,0 0-23 0,24-20-18 0,-22 17-13 0,3 3-13 16,2-1-6-16,-1 1-7 0,1 0-2 0,2 0 1 15,0 0 2-15,2 0-1 16,4 1 0-16,-1 1 0 0,5 1-1 0,0 0 1 15,2 0 3-15,4 1 0 0,3-2 2 0,0-1 0 0,6 3 1 16,-2-3 5-16,3 1 1 0,5 0 2 16,-2-1 0-16,2 0-1 0,2 1 1 0,1 0 3 15,1-1 1-15,3-1-4 16,0 2-2-16,3-2-4 0,-3 0-1 0,4 2 3 16,-1-2-2-16,0 1 1 0,3-1-5 15,0 0 0-15,2 1 3 0,-4-1 0 0,5 1 1 0,0-1 1 16,2 0-4-16,2 1 3 0,-2-1 1 0,3 1 2 0,-3-1 1 15,3 2-1-15,0-4 4 0,-1 4-2 16,1-2 0-16,-2 0 3 0,3 1-6 16,0-1 4-16,1 1-6 0,6-1-1 0,-2 1 0 0,-1-1-5 15,3 1 4-15,-5-1-1 0,4 4 0 16,-3-3 1-16,-1 2-5 0,1-1 3 16,-2 0 1-16,5-1 1 15,0 2 0-15,-1-2 0 0,5 0 4 16,0-1-4-16,-1 1 4 0,4-1-2 0,-3 2-3 15,0-1 4-15,2-1-5 0,-3 1 3 0,7-1 5 0,-4 1-8 0,4-1 6 16,-4 1-4-16,0 0-4 0,2 1 4 0,-4 0-1 0,0-2 3 16,-2 1 4-16,1-1-4 0,-2 1 3 0,3-1-3 15,-5 2-5-15,3-2 2 0,-1 2-2 16,2-2 0-16,-3 1 7 0,1-1 5 0,0 2-3 0,3-2-2 16,0 0-5-1,1 1-7-15,-3 2 4 0,2-3 0 16,-5 2-3-16,4-2 5 0,-5 1-4 15,-1-1-2-15,-1 2-1 16,-3-2-3-16,0 2 3 0,1-2 3 0,-2 1 0 16,-1-1 2-16,1 0-2 0,-2 0 1 15,-4 0 1-15,3 0 0 0,-4-1 0 0,0 1-1 0,0 0 2 0,-1 0-8 16,1 1 6-16,-3-1 0 0,3 0 1 0,0 0 11 0,-2 0-9 0,3 2 1 0,0-2-2 16,-5 1-7-16,-3 0 6 0,1-1-2 15,-4 2-1-15,-2-2 6 0,0 0-6 0,-1 0-2 0,-2 1 2 16,-2-1-6-16,3 0 3 0,-5 1 3 15,0-1-3-15,-3-1 2 0,-2 0 2 0,-3-1-2 16,-4 2 2-16,1-2 2 16,-2 0-4-16,-4 2 1 0,3 0 0 15,-1 0-8-15,-1 0 9 0,1 0-2 0,0 0 1 16,-1 0 8-16,2 0-10 0,0 0 3 0,0 0-2 0,1 2-4 0,-2-2 5 16,1 0-2-16,-1 0 2 0,4 0 3 15,2 0-2-15,0 1 0 0,4-1 0 0,-3 0 1 0,-1 0-4 16,0 0 2-16,-3 1-2 15,-1 2-3-15,-2-3 5 0,0 0 0 0,-2 1-1 0,2-1 8 16,-4 1-9-16,-2 0 1 0,-1 0 2 0,1 2-11 16,-3-3 11-16,0 0-2 0,-1 0 1 0,-3 0 6 15,-2 0-6-15,-2 1 1 0,0-1 1 0,-1 0-3 16,-1 0 2-16,0 0 0 16,0 0 2-16,0 0 0 0,0 0-1 0,0 0 1 0,0 0-2 15,0 0 10-15,0 0-6 0,0 0-1 0,0 0 1 16,0 0-13-16,0 0 8 0,0 0-6 0,0 0-5 15,0-1-2-15,-1 0-20 0,-3-3-38 16,1 1-44-16,-3-3-82 0,-4-1-187 0,4 0-664 16,0 4-631-16</inkml:trace>
  <inkml:trace contextRef="#ctx0" brushRef="#br0" timeOffset="132504.9817">19183 2817 1086 0,'0'0'631'0,"0"0"-279"0,0 0-58 0,0 0-51 16,0 0-44-16,0 0-46 0,0 0-35 15,0 0-45-15,0 0-36 0,0 0-33 0,0 0-17 16,0 0 7-16,0 0 4 0,0 0 8 0,49-10 6 16,-26 23-3-16,3 2 3 0,0 0 0 15,2 2 1-15,2 1 2 0,-2 1-1 0,0 0 1 16,-3 1-2-16,-2 1-4 0,0 0-2 0,2 1-1 15,-5 1-2-15,1-2-1 0,0 1 0 0,-1 0 2 16,0 1-3-16,0-1 2 0,-3 0 1 16,-2-2-3-16,-2-1 3 0,-3-2-3 0,-1-1-1 0,-2-2 2 15,-5-1 0 1,1-2 1-16,-2 1 2 0,-1-1 1 0,0 1 5 16,-3-1 1-16,-2 2 4 0,-3 1 1 0,-3 0 0 0,-3 2 1 15,-5-2-4-15,-2 3 3 0,-5 1-1 0,-2-1 2 16,-3 2 1-16,0 1-5 0,-1 0-2 15,-4-2-2-15,-3 3 3 0,2-3 1 0,-3 0 3 0,-2 0-2 16,3-2-3-16,2 0-2 0,2 1-3 0,2-3 2 16,5-2-1-16,-1 1 0 0,4-3-2 15,2-2 0-15,4 0 1 0,0 1-2 16,4-3 3-16,3-1-4 0,2 0-2 0,0 0 0 16,3-1-1-16,1-2 1 0,1-2 1 0,2 2 0 15,0-1 0-15,-1 1-1 0,1-1-2 0,-2 0-4 16,0 2-15-16,-4 1-28 0,2 2-40 15,-4 0-80-15,2 0-320 0,4-1-1161 0</inkml:trace>
  <inkml:trace contextRef="#ctx0" brushRef="#br0" timeOffset="133855.4548">16600 6896 1425 0,'0'0'348'0,"0"0"-54"0,0 0-39 0,0 0-18 16,0 0-54-16,0 0-38 0,0 0-38 0,0 0-23 15,0 0-17-15,0 0-19 0,0 0-12 16,0 0-10-16,-11 1-5 0,12-1-2 0,-1 0-2 15,1 0 0-15,0 0 0 0,1 0-1 16,0 0 1-16,1 0 12 0,3-4 7 0,1 0 5 16,4-2 1-16,3-2-8 0,0-2-1 0,3 1-3 15,3-4-3-15,1 1-3 0,0-2-8 16,2 0-3-16,4-1 0 16,-2-1-4-16,5 0 0 0,5-2 1 15,0-2-1-15,2-2 0 0,3 1 1 0,2-1-3 0,2-2 2 0,5-3-3 16,1 2-2-16,3-3 1 15,1-1-1-15,4-1 2 0,0 1 1 16,1 0 1-16,2-1 1 0,-3 0 2 0,1 3-2 0,1-3 1 16,-1 1-1-16,-2-3-3 0,0 0 2 0,1 2 0 15,-2-2-3-15,0 2 3 0,-1-1-3 0,1 2 0 0,-1 1 3 0,1-3-4 16,-1 4 2-16,3-2 1 0,-2 1-2 0,0-3 1 16,-2 3 0-16,3-2-1 0,-3-1 0 15,5 1-1-15,-2-1-3 16,2 1-2-16,1-1-1 0,-3 3 1 15,0 0 2-15,-1 3 1 0,-1 0 0 0,-1 0 3 0,-3 0-4 0,-1 0 2 16,-1 0-1-16,-1-1-7 0,0 2 9 0,-4 0-2 16,-1 1-2-16,0 4 9 0,-1-1-8 0,-2 1 0 15,-3 2 2-15,1 0-2 16,-4 1 0-16,0 1 1 0,-2 0 0 0,-2 1 0 0,-2 0 0 16,-1 3 1-16,-1-3-1 15,-2 1 1-15,1 1-1 0,-3 0-1 0,2 1-1 16,-2-1-6-16,2 1 6 0,-3 0 1 15,-1 1 2-15,0 1 5 0,-3 0-7 16,1-1-1-16,-3 2 2 0,1 0-2 16,-4 1 2-16,2 0 0 0,-3 1 0 0,-1 0-1 0,-1 0 2 0,0 0-2 15,-3 2 1-15,0-1 6 0,-1 1-6 0,-1 2 1 0,0 0-2 0,-2 0-9 16,0 1 9-16,0-1 0 0,-1 1 2 0,0 0 5 16,-1 1-7-16,2 0-1 15,-2 0 1-15,0 0-5 0,1 0 4 16,-1-1 2-16,0 1-3 0,0 0 1 0,0 0 1 15,0 0-2-15,0 0 2 16,0 0 3-16,0 0-3 0,0 0-1 0,0 0-2 0,0 0-8 16,0 0 2-16,-1-1-6 15,-1 1-6-15,0-2-4 0,-2 0-31 0,2 0-21 16,-6-1-28-16,-1 0-40 16,-1 0-47-16,-2 0-137 0,2 0-459 15,5 0-919-15</inkml:trace>
  <inkml:trace contextRef="#ctx0" brushRef="#br0" timeOffset="134206.9976">19513 4827 2030 0,'0'0'333'0,"0"0"-49"0,0 0-60 0,0 0-24 16,0 0-41-16,0 0-31 0,0 0-27 0,0 0-25 15,0 0-11-15,0 0-22 0,0 0-15 16,0 0-4-16,0 0-15 0,0 0-4 0,-29-59-2 0,32 59-7 15,3 3 7-15,3 0 0 0,4 2 4 16,4 1 9-16,4 1-3 0,5 3 3 16,0-1-1-16,4 1-1 0,1 1-1 0,4 0 0 0,2 1-3 15,2 0-5-15,1 1 4 0,3-1-2 16,-1-1 3-16,-1 0 3 0,-3 1-7 0,-3-3-1 16,-1 1-1-16,-2-1-6 0,-3-2 7 0,-2 0 1 15,-2 0-1-15,-4-2 8 0,-2-1-9 16,-2 0 0-16,-2 0-2 0,0-1-4 0,-4 0 5 15,2-1 1-15,-1 0-3 0,0-1-1 0,-4 1-1 16,1 0-6-16,-3-1-4 0,2 0-5 16,-3 0-17-16,0 0-15 0,-1-1-18 15,2 0-31-15,-4 0-27 0,2 0-57 0,-2 0-109 16,1 0-295-16,-3 0-835 16</inkml:trace>
  <inkml:trace contextRef="#ctx0" brushRef="#br0" timeOffset="134595.9615">20435 4961 1684 0,'0'0'488'15,"0"0"-164"-15,0 0-72 0,0 0-55 0,0 0-34 16,0 0-31-16,0 0-31 0,0 0-23 0,0 0-20 0,0 0-16 16,0 0-11-16,0 0-7 15,0 0-5-15,3 7-5 0,-6-4-2 0,-1 2-1 0,0 3 0 16,-1 2 4-16,-4 3-1 0,-2 2 4 0,0 3 2 15,-2 1-3-15,-3 1 3 0,0 4-5 16,-5 4 0-16,-3 3 1 0,2 3-3 16,-5 2-2-16,0 2 2 0,0 2-3 15,-3 0-1-15,0 2 1 0,1 1-4 16,-1-1-2-16,3-7 2 16,1-1-2-16,6-6-1 0,0-2-1 0,4-3 0 0,2-3 0 15,3 0 3-15,-1-4-1 0,3-1 1 0,1-2-1 16,3-4-1-16,-1-4 0 15,4 1 1-15,2-2-2 0,-1-3 0 0,1-1 0 0,0 0 0 0,0 0 2 16,0 0 0-16,0 0 0 0,0 0 1 0,0 0-2 0,0 0 2 0,0 0-1 16,0 0-2-16,0 0 0 0,0 0-3 15,0-1-4-15,0-1-6 0,0 1-12 0,0-1-17 16,0 1-23-16,0-3-58 0,0 0-96 16,0 1-323-16,0-1-1192 0</inkml:trace>
  <inkml:trace contextRef="#ctx0" brushRef="#br0" timeOffset="136976.8849">20275 3739 82 0,'0'0'565'0,"0"0"-101"16,0 0-103-16,0 0-36 0,0 0-4 0,0 0-43 0,0 0-61 0,0 0-51 16,0 0-41-16,0 0-34 0,0 0-17 15,0 0-7-15,0 0-15 16,14-15-13-16,-14 16-13 0,0 1-15 0,0-2-4 0,0 1-7 0,0 0-2 0,0 4 8 15,0 2-4-15,-1 4 6 16,1 4 8-16,-2 3 0 0,1 4 7 0,0 2 1 16,-2-2-5-16,1 6-3 15,0 2-3-15,-1 2-2 0,-1 4 2 0,2-3 2 16,-2 3-4-16,-1 0-3 0,1-1 5 0,-1 1-6 16,-1-2 7-16,1 1 1 15,-4-3-5-15,4 1 2 16,-1-6-5-16,0 0-3 0,2-4-3 0,3-4 0 0,0-2 0 15,-1-6 2-15,1-1 0 0,1-2-3 0,0-2 1 0,0 0 2 16,0-2-3-16,0-2 0 16,0-1 3-16,0-1-1 15,0 0 4-15,0 0 4 0,0 0 0 0,0 0 1 0,0 0-1 16,0 0-3-16,0-1 0 0,0 0-6 0,0-2-7 0,0 0-16 0,3-4-23 16,-1-3-24-16,4-2-40 15,3-2-66-15,0-1-133 0,-3 4-439 16,-2 4-914-16</inkml:trace>
  <inkml:trace contextRef="#ctx0" brushRef="#br0" timeOffset="137492.9735">20752 3843 1660 0,'0'0'348'0,"0"0"-49"0,0 0-61 0,0 0-36 0,0 0-50 15,0 0-39-15,0 0-27 0,0 0-23 0,0 0-16 0,0 0-18 16,0 0-8-16,0 0-4 0,0 0-6 0,0 0-2 16,-60-8-1-16,54 12-2 15,-4 3 1-15,4 0-2 0,0 3 2 0,-2-1-1 0,2 1 0 16,-1 1-1-16,-1 2 3 0,1 1-1 16,2 0 2-16,-4 2 3 0,0 1-1 0,0 0 1 0,2 1-1 15,1-3-4-15,-3 0 0 16,1 1-1-1,1 0-3-15,-2 1 2 0,3 1-2 16,2-3 1-16,0 3-1 0,2-4 0 16,2 1 0-16,0-1-1 0,0-1 1 0,1 1-1 15,4-2 0-15,0-1-1 0,3 0 2 0,3-1 0 0,-1 0 1 0,0 0 3 0,2-2 1 0,4-1-1 16,-3-2 2-16,1-1 2 0,2 0-1 0,-1-3 1 16,1-1 0-16,-1 0-1 0,1 0 2 0,-4-3-2 15,4-2 0-15,-3 0 2 0,1-2-1 0,1 0 1 16,-3-4-1-16,3 0-1 0,-1-1 0 15,-2-1-1 1,-1-3 3-16,2 0-1 0,-2 0 1 0,-1-3 0 0,-1 0-2 0,-1 0-2 16,-1-2 0-16,-2 0 1 0,-1 1-1 15,-3-2 2-15,-1 1-2 0,0-1 0 16,0 0 1-16,-7 1-3 0,0 0 3 0,0 2-2 16,-3 0-4-16,-1 1-1 0,-3 4-2 15,0-2-1-15,0 4-1 0,-2 2 1 0,3 2-7 0,-5 2-9 0,2 4-24 0,-1 2-47 16,-3 8-83-16,3 1-313 15,6-2-1182-15</inkml:trace>
  <inkml:trace contextRef="#ctx0" brushRef="#br0" timeOffset="144982.2543">28056 7212 8 0,'0'0'702'16,"0"0"-245"-16,0 0-108 0,0 0-19 0,0 0-44 0,0 0-47 16,0 0-50-16,0 0-43 0,0 0-32 0,0 0-22 15,0 0-19-15,0 0-10 0,-40-65-8 0,33 59-4 16,0 1-1-16,-2 0-4 0,-1-1-1 15,-1 1-1-15,0-1-7 0,-4 2-4 0,2-2-4 16,0 0-4-16,-4 1-1 0,4-2 1 0,-6 4-4 16,3-3-2-16,0 1-1 0,-3-1-3 15,0 1 2-15,-2-2-3 0,0 3-2 0,1-1 3 0,-1 1-4 16,0 1 1-16,1 1 0 0,-1 0-5 16,1 0 0-16,0-1 3 15,0 1-1-15,0 0 2 0,0-2 1 16,0 3-5-16,-1-1 3 0,1 1-1 0,1 1-2 0,0-2 0 0,1 2-3 15,-2 0-2-15,1 0 1 0,-2 0 1 16,0-1-2-16,1 1 6 0,-2 1-5 0,-1 2-1 16,2 0 1-16,-3 1-3 0,-2-1 1 0,3 0 1 15,-2 1-2-15,1 1 4 0,2 1-3 0,-3 1 0 16,2 0 1-16,2-1 0 0,-3 2-1 16,1-1 1-16,0 1-2 0,2 0-3 15,1 1 4-15,-1-2-1 0,4 1 1 0,-2 2 5 16,3-1-2-16,-2 0-1 0,3 1 1 0,-3 1-9 0,-2 0 5 15,2 2 0-15,-2 1-2 0,-1-1 8 0,0 1-4 16,-1 4-1-16,-1-1 1 0,1-1-2 0,-2 2-2 16,2 0 2-16,1 1-3 0,-2 3 1 15,-2 0 1-15,2 0 0 0,-3 2 1 16,1 1 5-16,0 1-4 0,-2 1-1 0,3 2 3 0,-1 0-10 16,-1 3 7-16,2 1 0 0,-1 0-1 0,-1-1 8 15,3 0-7-15,1-3-1 16,2-3 3-16,3 1-7 0,-1-2 4 0,3-2 2 0,0-1-1 0,2 1 1 15,-1 0 0-15,0 2-1 0,2-2 0 16,2-1 1-16,-1 1-1 0,0 0 2 16,1 0-4-16,1 0 4 0,0 2-2 0,0 1-1 15,0 2 2-15,0 1-3 0,-1 3 1 0,-3-2 1 16,3 7 1-16,-2 2 1 0,-1 1-2 16,-2 0 0-16,2 2-2 0,-2 0 4 15,0-3-2-15,1 3 0 0,3-3 0 16,0-2-3-16,3-3 1 0,0 0 2 0,4-2 2 15,-3-1 3-15,6 1-3 0,-2 0-2 0,0 0-4 0,3 1-2 16,-1 0 6-16,1-1 1 0,0 1 0 0,1 0 5 0,-1 1-6 16,0 2-2-16,5 2-1 0,-3 1-5 0,3 0 7 15,0 3 2-15,1 0 1 0,0 1 0 16,1 2-4-16,2 0 4 0,-2-1-4 0,5-1 4 16,-2-1 0-16,4-3-5 0,-2 1 2 15,5-1-3-15,-2-2 4 0,5-1 3 16,0 0 0-16,3-2 2 0,0 4-4 0,3-5-2 0,1 0-2 15,1-3 3-15,2-1 3 0,-3-3 1 16,3 0 3-16,1 0-5 16,0-2-1-16,3 1 2 0,1 1-2 15,1-3 2-15,0-1 1 0,-1 0-2 16,2-5 3-16,-1-1-7 0,-2-1 4 0,2-1 2 0,-2-2-2 0,1-1 5 0,-2 0-5 16,1-2-2-16,3-1 0 0,-1-1 0 0,2-1 3 15,2-2 1-15,1-2 3 0,-2-2-3 16,4 0 0-16,2 2-2 15,0-2-2-15,0 0 5 16,3-3-3-16,2-2 1 0,-2-1 2 0,3-1-5 0,-2 0 3 0,-2 1-1 0,3-2 0 16,-1 3 2-16,-1-2-3 0,-2 0-2 0,3 0-1 0,-3-1-3 0,0 0 5 15,-3-2 4-15,2-1 1 16,-1 1-1-16,-2-4-2 16,-1 1-3-16,3-2 5 0,1-1-2 0,-4-1 1 0,2 1 0 0,1-2-2 15,-3-1 2-15,3-1-1 0,-4 0 1 0,1-3-2 16,-3-2 5-16,1 2-2 0,-2-2-2 15,0-3 3-15,-4 0-6 0,3 0 1 16,-5-2 3-16,0-2 1 0,-1 1 2 16,3-2-2-16,-3-1-3 0,2 2-3 0,-3-2 0 0,-5-1 4 15,5 2 1-15,-6-2 3 0,5 1-2 0,-5-2-5 16,3 1 1-16,-3 0-3 16,3-1 5-16,-2 2 1 0,-1-3-1 0,-1 0-1 15,2 1-3-15,-3-2 2 0,-2-1 2 0,2-2-1 0,-1 2 4 16,-3-4-3-16,4 3-1 0,-4-2-1 0,1 0-4 0,0-2 5 15,-5 2 1-15,0 1 3 0,1-2 2 0,-6 2-6 0,2 0 0 16,-3-2-3-16,0 0 1 0,-3 3 3 16,2-3 2-16,-3 1 1 0,-1-1-5 0,0-1 2 15,0-1-3 1,-1 1 1 0,0 1 9-16,-2 0-5 0,1 1-2 15,-1 5-2-15,1-3-9 0,-2 3 5 0,-2 0 1 0,0 1 1 0,-2 1 6 0,2-1-4 16,-3 1 0-16,-2 2-2 0,-1 0 0 0,0-1 2 0,-1 1 0 15,-2 0 2-15,-3 1-1 0,1-2-1 0,-3 2-2 16,-2-1 0 0,0 2 5-16,0 2-3 15,1 2 0-15,3 3 0 0,-1 1-2 0,-2 1 2 16,5 0 3-16,-3 1 1 0,1 3-4 0,-1-1 2 0,-1 2-2 0,0 1-2 0,3-1 4 0,-4 2-4 16,0-1 1-16,-1 2 0 0,-1-1-2 0,0 1 1 0,-5 0-1 0,2 1-2 15,-6 0 5-15,-1 0-1 0,-4 1-1 16,-2 0 2-16,-3 2-4 0,1-1 3 0,2-2 0 15,-1 4 1-15,0-3 0 0,2 1-1 16,0 1 0-16,-1-1-1 16,2 2 2-16,-3-1-1 0,4 0 1 15,-4 1 1-15,0 0-2 0,2 1 0 16,-1 2-1-16,3 1-2 0,-3 2 3 0,1 0-3 0,0 3 1 16,-3 0-7-16,5 6-8 0,-4-1-10 0,2 2-11 0,0 3-20 15,1 3-22-15,-3 2-43 0,-1 2-87 0,10 0-311 16,8-7-978-16</inkml:trace>
  <inkml:trace contextRef="#ctx0" brushRef="#br0" timeOffset="145986.3666">27619 7128 0 0,'0'0'0'0,"0"0"0"0,0 0 0 0,0 0 0 0,0 0 266 15,0 0 106-15,0 0-32 16,0 0-38-16,0 0-45 0,0 0-41 16,0 0-25-16,0 0-19 0,-3-74-12 0,3 73-7 0,0 0-17 0,0 1-23 15,0 0-32-15,0 0-27 0,0 0-22 0,0 0-18 16,0 1-3-16,0 2 0 15,-2 1 5-15,1 1 9 0,0 2 8 0,-3 4-1 16,2-1 8-16,1 4-1 0,-2 1 1 0,-1 3 1 0,3 1-7 16,0 2-4-16,-3 0-5 0,1 3-1 15,1 0-4-15,0 2 8 0,-2 2-2 16,-1 0-2-16,1 2 4 16,0 0-5-16,-2 4-2 0,0-2-1 15,-1 3-4-15,0 2 1 0,-1-2-1 0,0 5-2 0,-2 0-1 16,4-1-2-16,-2-1-2 0,1 0 3 0,-1 1-1 0,1-2 2 0,0 3-4 15,-2 2-1-15,0-2-2 0,0 4-2 0,3 0 5 16,0 0-1-16,-4 1 1 0,5 2 0 0,0-2-5 16,-3 1 2-16,5 2-2 0,-2 0 1 0,0-1 2 15,1 2-1-15,-2-1 0 16,1 0 0-16,0-1 0 0,-2 2 2 0,-1-4 0 0,2 4 1 0,-2-3-6 16,3-2-1-16,-1 1-1 15,-1-2 0-15,0 3 2 0,1-2 2 0,0 1 0 0,-1 0 3 16,-2 0-4-16,0-4-3 15,1 2 0-15,-3-2 0 0,3-1 1 0,-1 0 3 16,0-1 1-16,2 1-4 16,0-5-1-16,1 0 0 0,1 1-1 0,-1-1 4 0,2-1-3 15,2 1 0-15,-1-3 0 0,0 0-5 0,1-3 5 0,0 4 3 0,-1-4 1 16,-2 1-1-16,0 1-1 0,0 0-3 16,0 0-1-16,2-1 2 0,-2-2 1 15,0-3 2-15,1-2-1 0,-1 1 0 0,1-3-2 0,2 2 0 0,-2 1 1 16,-1-3 4-16,4 1-5 15,-4-3-1-15,1 1-1 0,0-2-2 0,2-1 7 16,-2-1-1-16,3-3 2 0,-3-1-1 16,2-1-4-16,-1-4 2 0,3-1-2 15,-1-1 2-15,0-2 3 0,1-2 1 0,-2-1 2 0,2 0-1 0,0 0 2 16,0 0-6-16,0 0-4 0,0 0 2 0,0-1-11 16,0-1 0-16,0-4-7 0,-1-2-15 0,1-3-11 15,1-4-30-15,3-5-50 16,1-3-80-16,4-5-182 0,-1 7-808 0,-1 3-534 15</inkml:trace>
  <inkml:trace contextRef="#ctx0" brushRef="#br0" timeOffset="146804.3863">28735 7248 1140 0,'0'0'159'0,"0"0"9"0,0 0 41 0,0 0 17 16,0 0 0-16,0 0-22 0,0 0-34 15,0 0-36-15,0 0-32 0,0 0-24 0,0 0-15 16,0 0-5-16,0 0-3 0,0 0 0 0,8-77 1 15,-7 77-5-15,-1 0-10 0,0 0-8 0,0 0-11 16,0 0-11-16,0 0-8 0,0 3-3 0,0-2-4 16,0 5 5-16,-1-1 4 15,-2 5 2-15,0 2 10 0,2 1 1 0,0 4 3 16,-2 1 3-16,-2 1-6 0,3 3 5 31,-3 1-2-31,0-1-1 0,2 4 0 0,-3 1-3 0,3 3-1 0,-2 1 1 0,0 2-2 0,-3 3 4 16,4 1-4-16,-3 5-1 15,4 0-3-15,-4 1 1 0,1 1 1 0,0 2 1 0,-3-3 5 16,3 4-7-16,0-2-2 0,-4 1-1 0,2 2-1 16,0 0 3-16,1 0 0 0,-4 1-1 15,4-2 1-15,-2 2-4 0,-3 1 1 0,2-2-2 16,1 3 2-16,-2-2 2 0,-1 0-2 0,2-2 0 0,1-2-2 0,0 0 1 16,0-1 0-16,-1 0 0 0,1 0 2 0,1 1-4 15,1-4-1-15,-2 4-2 0,1 1 1 16,-1-2 2-16,-2 1 1 0,3-1 2 0,2-1 0 15,-1-1-1-15,-2-1-3 0,1 0 1 16,3-4-1-16,-2 3-2 16,-4-2 1-16,5-1 0 0,-2 0-5 0,2 0 5 0,-3 0-3 15,3 0 0-15,-1-3 5 16,0 3-7-16,0-2 4 0,1-2-2 0,-2-1-2 16,3-3 7-16,-1 2-2 0,1-3 1 0,0 0 1 15,-1-2-6-15,2 1 2 0,0-4-1 0,2 0-2 0,-2-1 2 0,0-4 2 16,0-1 1-16,2-1-2 0,0-2 5 15,-1 0-4-15,1-3-2 0,-1 0 5 16,2-4-9-16,1 2 5 0,-1-2 0 0,0-2-4 0,-2 1 8 16,1-1-3-16,1-1 0 0,1 0 2 0,0-1-6 15,0 0 2-15,-1-1-2 0,1-1 0 0,0 2 4 16,0-2 1-16,0 1 0 0,0 0-2 16,0 0-2-16,0 0 1 0,-1-2 0 0,1 0 4 0,0 0-1 15,0 0-1-15,0 0-2 0,0 0-1 16,0 0 4-16,0 0-5 0,0 0-4 15,0 0-9-15,0-4-25 0,0 0-31 16,0-6-57-16,0-4-104 0,0 3-372 16,0 2-1143-16</inkml:trace>
  <inkml:trace contextRef="#ctx0" brushRef="#br0" timeOffset="147832.4818">26121 8860 0 0,'0'0'10'0,"0"0"317"0,0 0-82 0,0 0 10 16,0 0-4-16,0 0-12 0,0 0-56 0,0 0-38 16,0 0-31-16,0 0-26 0,0 0-22 0,0 0-7 15,0 0-3-15,-59-21 2 0,55 21 7 16,2 0-2-16,-1 1 2 0,1 1-3 0,1-2-15 15,1 0-6-15,0 1-11 0,0 0-7 0,0-1 3 16,0 1-1-16,0-1 5 0,0 2 3 0,0-2 1 16,0 0-1-16,0 0 2 0,0 1 6 15,1-1 0-15,2 1 11 0,1-1 2 16,1 1 3-16,3 0 5 0,0 1-5 0,3-2-3 0,1 0-5 16,3 0-11-16,2 0 0 0,0-3-7 15,2 1-1-15,-1-2-2 16,4 2-7-16,3 0 1 0,2-3-4 0,2 2 2 15,3-1-1-15,2 1-2 0,1-1-1 0,2 3-4 16,5-2 3-16,3-1-1 0,0 1 0 16,5 0 1-16,1 2-5 0,-1-2 1 0,4 2-2 15,2-1-1-15,2 2 7 0,0-1-5 0,2-1 1 16,0 2 2-16,-2 0-6 0,2 0 0 0,-1-1 2 16,-1 0-3-16,-1-1 2 0,-1-1 2 0,2 0 0 0,-4 2-1 0,1-3 0 15,-1-1-5-15,2 0 3 0,0 3-1 0,0-4-2 16,-1 0 6-16,1 1-1 15,1-1 0-15,0 1 10 0,-2-3-9 0,-4 3 3 0,1 1-1 16,-1-1-7-16,-2 0 4 16,1 1-1-16,-1-3-3 0,1 2-1 0,-4 1 5 0,2-1-6 0,1 1 6 15,-4 0-1-15,3 1-4 0,-2-2 4 0,1 1-3 16,0-1-3-16,-3 0 5 16,-2 3-1-16,1-3-1 0,-1 1 6 0,-3 0-7 15,-1 1 1-15,2-1-1 0,-3 0-10 16,-3 1 9-16,0-1 1 0,-1 1-4 0,-1-1 13 0,-2 1-9 0,-1-1-3 15,-4 2 4-15,3-2-4 0,-4 1 0 16,2 3-1-16,-3-4 2 0,-2 2-4 0,-3 0 6 16,0-1 0-16,-5 2-1 0,-2-1 6 15,-3 0-8-15,-2 1 6 0,-1-1 0 0,-3 1-9 16,2 1 9 0,-2-1 2-16,-2 0-5 0,1 1 9 0,-1 0-7 0,0 0-2 0,0 0 4 15,0 0-11-15,0 0 7 0,0 0 1 0,0 0-4 0,0 0 8 0,0 0-5 16,0 0-6-1,0 0 6-15,0 0-3 0,0 0 0 0,0 0 4 0,0 0-4 16,0 0-2-16,0 0 1 0,0 0 0 16,0-1-1-16,0 1 5 0,0 0-8 0,-1-1-6 15,-4 1-11-15,3-1-33 0,-6-2-25 16,-3-1-55 0,-6 1-94-16,2-1-385 0,0 2-1184 0</inkml:trace>
  <inkml:trace contextRef="#ctx0" brushRef="#br0" timeOffset="148743.0199">26875 7839 921 0,'0'0'415'0,"0"0"-63"0,0 0-37 16,0 0-30-16,0 0-35 0,0 0-49 0,0 0-41 0,0 0-27 15,0 0-39-15,0 0-27 0,0 0-24 0,0 0-26 16,0 0-12-16,0 0-5 0,-6-36 0 0,3 44 1 15,2 3 7-15,-3 3 0 0,-2 4 2 0,2 3 7 16,0 1-4-16,-1 2 1 0,-2 1 1 16,3 3-10-16,-2-1 7 0,0 0-1 15,1 1-1-15,-4-2 7 16,3 2-6-16,-3 1 2 0,1-3 0 0,-1-2-5 16,1-2 2-16,1-3-1 0,0-3 0 0,-1-4 2 15,3 0-5-15,0-3-1 0,1-1-2 16,0-3-1-16,2-2 0 15,0-3 2-15,1 0-2 16,0 0 1-16,1 0-6 0,-1 0-2 0,1-5-5 0,0-1-2 0,0-2 0 16,0 0-3-16,0-2 2 0,0 1-2 0,2-2-2 0,3-1 2 0,1-1 1 0,1 0 5 0,3-1 1 15,-2 3 1-15,1-2-2 0,6 1-3 16,0 1 0-16,5-2 2 0,0 0 1 0,5 0 3 0,3-1 0 16,2 2 2-16,1 0 0 0,1 1 2 0,1 2 3 15,-2-2 0-15,1 1 2 0,-5 1-2 16,-1 0 1-16,-1-1 1 0,-3-2 0 15,0 2 7-15,-5-2 0 0,-2 2 2 16,1 3 4-16,-5-4 1 0,-2 0 6 0,0-1 3 0,-4 2 2 16,-2 1 5-16,1 0-1 0,-1-1 2 0,-2 0 0 15,-1 0 1-15,1 0-1 16,-2 1-1-16,1 2-1 0,0-2-6 0,0 1 2 0,0 3 0 0,0-2-1 16,0 2 6-16,0 1-6 0,0 1-3 15,0 2-2-15,0 0-5 0,0 0-2 0,0 1-2 16,0 0-6-16,0 0-3 15,0 0-4-15,0 0-6 0,0 3 1 16,0 6 0-16,0 1 2 0,0 5 3 0,0 2 3 16,0 6-5-16,0 2 5 0,1 1-1 15,-1 5 0-15,0-1 6 16,1 0-3-16,-1 3 0 0,2 1 1 16,-5 1-4-16,2 0 0 15,-3-2 1-15,2 0 0 0,-2-2 2 0,1-1 0 0,0-3-3 16,-1 0-1-16,2 1-7 0,-2-2-7 0,0-1-16 0,3-1-33 0,-2-5-50 15,1 1-112-15,-1-7-495 0,1-4-1095 0</inkml:trace>
  <inkml:trace contextRef="#ctx0" brushRef="#br0" timeOffset="150231.6913">23310 4476 180 0,'0'0'451'16,"0"0"-5"-16,0 0-57 0,0 0-58 0,0 0-47 15,0 0-70-15,0 0-50 0,0 0-46 16,0 0-24-16,0 0-19 0,0 0-22 0,0 0-12 16,0-5-13-16,0 7-9 0,3-2 1 0,-3 1-12 15,1 0-3-15,0 1 3 0,1 2 1 0,0 0 13 16,3 2 12-16,-2 0 3 0,5 2 2 15,-3 0 0-15,3 1-4 0,-1 1-2 0,3 2 0 16,-1 1-6-16,3 1 1 0,1 1 0 0,-1 3-4 16,5-1 4-16,0 3-4 15,4-2-2-15,1 3 0 0,0-1-4 16,1 3-1-16,5 0-5 0,-1-1-3 0,-2 3 2 0,5-2-2 16,-2 1-1-16,1 0 6 0,1 0-6 0,2 1-1 0,0-2 1 15,0 4-3-15,0-1-1 0,2 2 1 0,-2 1 1 16,2 0-3-16,0 0 3 0,2 3 0 0,1-1-4 15,-1 0 4-15,1-1-4 0,-2 1 1 16,1 0-1-16,-2 0-2 0,2-2 2 0,-3 0 0 0,-2 2 1 16,-1-3 1-16,-3 2-1 0,-2-1 0 15,-1 0 0-15,0-1 0 0,-3 0 0 16,1-1 1-16,-1-1-2 0,-1 2 1 16,4 0 1-16,-3 1 0 0,1 3 0 15,-1 0 3-15,0 1-5 0,2-1 0 0,-2 1 0 16,5 2-2-16,-1-2 3 0,1 2 0 15,2 0 1-15,-1-1 0 0,3 1 2 16,1-1-2-16,0 1 1 0,2-1 2 0,1 1-3 0,0 1 4 0,-3-4-4 16,-1-1-1-16,3 0 4 0,-4 0-3 15,1-1-2-15,0 1 4 0,1 0-7 0,-1 2 6 16,0 0 0-16,0 0-2 0,1 2 6 0,-1-2-6 0,0 2-1 0,0-2 2 0,0 1-6 16,0-1 4-1,0 0 1-15,-1 2-1 0,2-1-2 0,0 3 4 0,3 0-3 0,-1 0 1 16,2-3 6-16,-1 0-5 0,1-2 1 15,-3-1-1-15,1-1-7 0,0 0 8 16,-2-1-1-16,4 2-1 16,-1-2 9-16,-3 0-8 0,2-1 0 0,-3-1 1 15,-2 0-7-15,-2-2 3 0,-2 0 0 0,-1-3 0 0,-5 2 3 0,4-2-1 16,-4 2-1-16,-1-2-1 0,0-1 1 16,0-1-1-16,0-2 3 0,-2 1-1 0,-3-3-2 15,1-1 0-15,-1 0 0 0,-3-3-1 0,-2 0 3 16,1-1-1-16,-2-2 2 0,-1-3 2 0,-3-1-3 15,1-2 0-15,-2-2 2 0,0-1-2 16,-1 0 4-16,0 0 1 0,0 0-2 0,0 0 1 0,0 0-2 16,0 2-2-16,0-2 1 15,1 0-1-15,-1 0 0 16,0 1-2-16,2-1 0 0,-2 4-2 0,2 0 2 0,3 2-2 0,0 0 4 16,0 1 0-16,0 0-2 0,1 1 0 15,1-3-1-15,1 2 0 0,1 0 1 0,0-1 0 0,1 2 0 16,1-2 0-16,-2-2 0 15,-3 1 0-15,0-2 2 0,0 1-2 0,-2-2 1 0,0-1 0 16,-1 2-2-16,-1-2 0 16,-1-1-1-16,0 2 2 0,1-2 1 0,-1 0 1 15,-1 0 0-15,0 0-2 0,0 0-1 0,0 0-2 0,0 0 0 0,0-2-6 16,-1 0-4-16,1 0-7 0,0-2-12 0,0-2-8 16,-2 0-16-16,0 0-28 0,-3 0-40 15,-2 1-69-15,-2 1-173 0,0 2-647 16,4 2-685-16</inkml:trace>
  <inkml:trace contextRef="#ctx0" brushRef="#br0" timeOffset="150608.8793">25709 7802 2505 0,'0'0'320'0,"0"0"-203"0,0 0-11 16,0 0-7-16,0 0-12 0,0 0-26 16,0 0-31-16,0 0-10 0,0 0-4 15,0 0 1-15,0 0 3 0,0 0-2 0,0 0 4 16,0 0 1-16,83-16 2 0,-58 20 4 0,2 2-4 0,0-1-1 16,2 1-3-16,-2-1-7 0,2 1 3 15,-1 1-3-15,1 0-2 16,-1-1-1-16,2 1-4 0,-3-1 0 0,-1 0-2 0,-1 1 0 15,0-1 0-15,-3-1 0 16,1 0 1-16,-2-2-3 0,0 0 3 0,-4-1-2 16,3-1-1-16,-1 0 6 0,-3-1-5 15,2 0 0-15,-2 0 0 0,-1 2-5 16,0-2 3-16,-4-3 1 0,4 0-1 0,-2 2 1 0,0-2-8 16,-3 0-7-16,0-1-12 0,2 0-13 0,0-1-12 0,0 0-21 0,-1 1-30 15,0-3-52-15,2 0-89 0,-6-2-254 0,1 2-697 16,-3 1-170-16</inkml:trace>
  <inkml:trace contextRef="#ctx0" brushRef="#br0" timeOffset="151018.8899">26876 6871 2575 0,'0'0'167'0,"0"0"-7"0,0 0-28 0,0 0-12 16,0 0-7-16,0 0-18 0,0 0-14 16,0 0-11-16,0 0-14 0,0 0-18 0,0 0-17 15,0 0-11-15,0 0-6 0,0 0-5 16,-29-61 4-16,27 73-3 0,0 5 3 0,1 5 2 16,-2 3-3-16,-1 6 6 0,1 1 1 0,-2 2 2 15,2 0 4-15,-5 1 0 0,0 1 5 16,-1 2 2-16,-1 1 0 15,-2 4-1-15,-2 2-3 0,1 1-1 0,-4 3-3 16,0-1-1-16,0 3-3 0,-1-2 1 0,-1 0 1 16,1-1-4-16,2-5-2 0,-1 0 0 0,2-3-8 15,-1-7 8-15,3-1-2 0,-2-4 0 16,3-4 6-16,1-1-8 16,1-2 0-16,-1-3 0 0,3-3-9 0,2-2 10 0,1-4-1 0,2-2 2 0,1-2 3 15,1-3-6-15,1 1 0 0,0-3-3 0,0 0 2 16,0 0 0-16,0 0-4 0,0 0-3 15,0 0-15-15,0 0-12 0,2 0-15 0,2 0-24 0,1 0-29 16,3 0-94-16,0 0-299 0,-4 0-1218 0</inkml:trace>
  <inkml:trace contextRef="#ctx0" brushRef="#br0" timeOffset="153163.661">12422 14797 0 0,'0'0'0'0,"0"0"0"0,0 0 0 0,0 0 0 0,0 0 240 0,0 0 8 0,0 0-9 16,0 0-16-16,0 0-19 0,0 0-11 0,0 0-13 15,0 0-16-15,-30-8-17 16,30 8-15-16,0 0-12 0,0 0-9 0,0 0-12 16,0 0-10-16,0 0-13 0,0 0-8 0,0 0-8 15,0 0-6-15,1 2 0 0,-1-2-4 0,0 0 0 16,0 0-3-16,0 0-6 0,0 0-10 15,0 0-11-15,0 0-9 0,0 0-5 0,1 0-3 16,3 0 7-16,1-2 5 0,1-1 4 0,3 0 6 16,6-3 0-16,-1-1 3 0,6-1 0 0,3 0 0 15,-2-2-2-15,4-1-2 16,0-1-4-16,1 0-3 16,4-2 3-16,1 0-1 15,2-3 1-15,4 0 0 0,4-1-3 0,2-2 0 0,2 0 0 16,2-3-2-16,2 2-2 0,3 0-3 0,0-2 0 0,4-1 0 0,-3 2-2 15,6-2 2-15,-1 0-2 0,-1-1 0 0,3-1 2 16,1-1-3-16,0-1 2 0,4-4-3 0,1 2 2 0,0-4 1 16,2 3-2-16,4 1 3 0,1-1-4 0,0 0 0 15,1-1 0-15,-1-2 2 0,5 1 2 0,-5 0-4 16,6-1 0-16,-3 2-1 0,3-2-3 16,2 2 8-16,1-3-5 15,-1 0 2-15,0 2 0 0,1-2-8 0,-1 1 8 0,0-3-3 0,1-1 2 16,-1 0 7-16,2-1-8 15,-1 0 2-15,4 2 0 0,-4-1-8 16,1-2 7-16,-1 1-3 0,0 0 0 0,5 0 4 0,-2 0-1 0,2 0 1 0,-2 1-1 16,2 0 3-1,-2 1-5-15,-1 1-1 0,-3 2 3 0,1 0-9 16,-1 0 6-16,0-1 1 0,-1-1-1 0,2 2 8 0,-2 0-4 16,1-4 0-16,-2 4 0 0,2-2-3 0,1 0 1 0,-1 2-2 15,3-3 0-15,1 2 3 0,2 1 1 16,-2-2 2-16,2 1-2 0,-2-1-1 15,0 2-2-15,-1 1-2 0,-1-2 2 16,2 5-1-16,-3-4 1 0,0 1 1 0,-2 0-3 0,-3-2 2 16,3 2-1-16,-4-3-2 0,4 2 5 0,-2 0-4 15,0 0 0-15,0 2 1 0,2-1-3 0,-2 2 3 16,-1-1 1-16,2 0 2 16,-3-1 1-16,0 3-6 0,-3 0 1 0,3 1-4 0,-4 1 1 15,2 1 4-15,-2-1-2 0,-2 2 3 0,0-1-4 16,-5 0 4-16,2 1-1 0,-2 0-1 0,3-1 3 15,-4-2-3-15,3-1 0 0,-2 2 0 0,3-1 0 16,-1 3 2-16,-1-1 1 0,-2 1 0 0,0-1 1 16,1 1-4-16,-3 0-4 0,3-1-1 15,0 1 1-15,-2-1 2 16,4 3 5-16,-1-4-1 16,3 1-3-16,-1 0-1 0,-2 2-1 0,2-1 1 0,-4 1 4 0,4 0-2 15,-4 1-1-15,4 0-1 0,-3 1-3 0,3 0 3 0,-4 1 4 16,5 0-1-16,-5-1 5 0,3 0-6 0,-4 1-3 15,1-3-1-15,0 1 0 16,-2 1 3-16,0 2 0 0,0 0 1 16,-1 0 0-16,0 0-3 0,0 2 0 0,0-1-1 0,0 0 1 15,0 1 1-15,-1 0 0 0,-1-1 2 16,0 1-3-16,-3 2 1 16,1-2 2-16,-1 2-1 0,3 0 6 0,-1 1-8 0,1-1 0 15,-2 1-2-15,3-1-3 0,-2 2 7 0,-4 1 3 0,3-2 1 0,-3 0 3 16,-1 2-7-16,1 1 0 0,1-2-1 15,-1 1 0-15,3 2 3 0,-3-3 0 0,3 2 0 0,-3 0-2 16,2 0 1-16,-2 0-1 0,-4 1 1 16,-1-1 6-16,-4 2-4 0,3 0-2 15,-5 1-2-15,-1 0-7 16,-2-2 7-16,0 1 4 0,1 0 2 0,-1-2 2 0,-1 1-4 16,3 1-4-16,-1-1-1 0,0 1-3 0,3 0 4 0,-1 2 4 0,-1-1-1 15,0 0 2-15,-2 1-4 0,-2 0-1 16,0 1-1-16,-1 1 6 15,-3-2-3-15,0 3 1 16,-2-1 0-16,-3 0-9 0,-2 0 3 16,-1 0 1-16,-4 0 3 0,0 1 6 0,-1 0-4 0,-1 1-3 0,-2 0-1 0,1-1-4 0,-2 0 6 15,0 0 3-15,0 0 0 0,1 2 6 0,-2-2-10 0,2 2-1 16,3-2-1-16,-3 2-1 16,1 0 5-16,1-1-1 0,-4 1 1 15,0 1-3-15,-4 1-1 0,0-1 3 0,-3 1-1 0,0 0 6 16,-3 0-3-16,0 0-4 0,-2 1-1 0,1-1-4 15,-2 1 7-15,0 0 4 0,-1-1 0 0,0 1 2 16,-2 0-6-16,2 0 1 0,-1 1-2 0,1-1-1 16,-2 0 6-16,1 1-1 0,-1-2 3 15,0 2-2-15,1-1-4 0,-1 1 2 0,0-1-1 16,1 0 1-16,-1 1 2 0,0-1-5 0,0 0 0 16,1 1-3-16,-1-2 3 0,1 0 2 0,-1-1-1 15,0 1 6-15,0 0-13 0,2-1-3 0,-2 1-10 16,0-2-9-16,0 2-4 0,1-1-12 15,-2-1-13-15,1 1-21 0,0-3-26 16,0 2-35-16,0-2-53 0,-3 1-122 16,1 1-447-16,0 0-914 0</inkml:trace>
  <inkml:trace contextRef="#ctx0" brushRef="#br0" timeOffset="153547.9713">25095 9217 218 0,'0'0'759'16,"0"0"-346"-16,0 0 19 0,0 0-53 16,0 0-57-16,0 0-62 0,0 0-65 0,0 0-43 15,-118-57-40-15,118 57-38 0,0 0-32 0,0 0-25 16,0 0-11-16,0 0-3 0,4 3 1 0,0 3 5 16,6 2 2-16,2 2 6 0,3 0 7 15,5 1 10-15,3 0 5 0,3 2 0 0,2 0-4 16,6-1-6-16,-1 0-1 0,4 1-1 0,1 0-1 15,3 2-1-15,2-1-6 0,-1 0-5 16,1 1-3-16,-3-1-4 0,0 1 1 0,-1-2-1 16,-4 2 2-16,2-1-3 0,-6-1-1 0,-2-1-3 15,-4-1-2-15,2 1 0 0,-5-1 2 16,0 0 0-16,-2-2 1 0,0 1-4 16,-2-2 2-16,-4-1 1 0,-1 0 0 0,-1-2 6 15,-2 2-5-15,0-3-1 0,-3 0 0 0,2-1-6 0,-2 0 5 0,-2 1 1 16,0-1-3-16,-1 0-3 0,0 0-13 15,-2-1-13-15,0 2-18 16,1-2-22-16,1 2-30 0,-1-2-50 0,1 0-94 16,0 0-290-16,-2-2-986 15</inkml:trace>
  <inkml:trace contextRef="#ctx0" brushRef="#br0" timeOffset="153928.652">25980 9486 1895 0,'0'0'311'0,"0"0"-62"0,0 0-24 0,0 0-46 15,0 0-46-15,0 0-33 0,0 0-23 16,0 0-18-16,0 0-14 0,0 0-17 0,0 0-4 16,0 0-2-16,0 0 4 0,-52 51 0 0,50-40 2 15,-3 3 2-15,-1 4 1 0,1 3 1 16,-5 0 2-16,-2 5-3 0,-2 2-1 0,-5 6-4 15,-5 1-6-15,-3 3-2 0,-3 7-5 0,-4 1 0 16,0-1-1 0,-1 1 1-16,-3 0-5 0,2-5 1 15,2-3-2-15,4-2-5 0,5-4 10 16,3-6 0-16,6-4 3 16,1-3 7-16,3-4-7 0,1 1 1 0,0-5-4 0,6 0-5 0,-1-3-1 0,2-2-4 0,-1-2 1 15,4-2 1-15,0 0-4 0,1-1 7 16,0 1-2-16,0-2 0 0,0 0 1 15,0 0-3-15,0 0-1 0,0 0-2 16,0 0 5-16,0 0-2 0,0 0 4 16,0 0 2-16,0 0-3 0,0 0 3 0,0 0-5 0,0 0-6 0,0-2 1 0,0 2-20 0,0-1-17 15,0 0-33-15,0 1-59 0,0 0-66 16,0 0-268-16,1 0-1216 0</inkml:trace>
  <inkml:trace contextRef="#ctx0" brushRef="#br0" timeOffset="156809.4774">26538 9260 319 0,'0'0'674'0,"0"0"-221"0,0 0-104 0,0 0-6 0,0 0-52 0,0 0-74 15,0 0-83-15,0 0-46 0,0 0-25 16,0 0-13-16,0 0-12 0,0 0-3 0,34-11-4 0,-18 7-3 15,4 1 3-15,3-1-3 16,-1-2 2-16,6 3-4 0,0-4-1 0,3 2-1 16,2-1-5-16,-1 1 1 0,1-1-7 15,-1 0-1-15,0 2-3 0,-4-2-5 0,-2 1 3 16,-3 1 2 15,1 0-1-31,-5 1 1 0,-2-1-3 0,-2 1-3 16,-3 2 0-16,-1-3 3 0,-4 3 1 0,-1-1 4 0,-1 1 0 0,-2 0 2 0,-2 0 1 15,-1 1-1-15,0 0-1 0,0 0 0 16,0 0 0-16,0 0-5 0,0 0-2 0,0-1-5 0,0 1-6 16,0 0-11-16,0 0-19 0,-3 0-28 0,0 0-34 0,-2 0-45 0,-5 3-77 0,0 1-197 15,1-2-543-15,2 1-601 16</inkml:trace>
  <inkml:trace contextRef="#ctx0" brushRef="#br0" timeOffset="157518.6865">26653 9247 1098 0,'0'0'355'0,"0"0"-53"0,0 0-47 0,0 0 10 0,0 0-28 16,0 0-54-16,0 0-73 0,0 0-46 16,0 0-25-16,0 0-8 0,0 0 5 0,0 0 6 15,0 0 2-15,0 0 0 0,-2 54-5 0,2-41-3 16,-4 2-2-16,0 0-7 0,2 2-2 15,-3 2-2-15,-2-1-3 0,-1 2-4 0,2 0-5 16,-1-2-2-16,0-2-4 16,1-1 5-16,1-3-5 0,-2-1 0 0,4-3 1 0,-1-1-5 15,0-3 5-15,3 1-1 0,0-1 1 16,1-3 1-16,0 0-1 0,0-1 1 0,0 0 5 16,0 0 6-16,0 0 6 0,0 0 8 0,0 0 1 15,0 0-1-15,0 0-5 0,1-2-9 0,1-3-8 0,3 0-4 16,2-2-6-16,-1 0 2 0,5-1-2 15,-1 1-1-15,1 1 2 0,5-1-1 16,1-1 0-16,-1 1 2 0,4 1-2 0,-3-1-1 16,4 4 1-16,0-2-2 0,1 1 1 15,-1 2 2 1,1 0 1-16,-2 2 0 0,1 0-2 16,-2 0-1-16,-2 3-4 0,0 3 3 0,-2 0 1 15,-3 0 3-15,2 3-1 0,-1 0-4 0,-1 0 3 16,-2 1-3-16,1 1 2 0,-3 0 4 0,-1 1-6 0,-1-1 2 0,0 2 0 0,-1 0-4 0,-1-1 6 15,-3 1 0-15,0 1 2 0,-1-3 2 0,2 1-5 16,-2-1-1-16,-2 2-1 0,-1-2 2 16,-1-1-1-16,-3 0 4 0,0-1 2 0,1 1-2 0,-3-1 3 15,-1 0-3-15,2 0 1 0,-4-1 5 0,0 0-7 16,1-1 5-16,-1 0-1 16,-2-1-1-16,-1 0 5 0,-3 0-3 0,0-1 0 15,0 0-2-15,-2-1-1 0,3 1 0 0,-3-1-2 16,3-2 0-16,1 1 3 0,0-2 0 0,4 1 0 15,0 1-3-15,0-2 0 0,2 0 0 0,1 0 0 0,1 1 6 16,0-1-2-16,2-1 4 16,0 1 1-16,2-1-5 0,-3 0 3 0,4 0-4 15,-1 0-3-15,2 1 5 16,1-1-8-16,-1 0 2 0,1 1 0 0,0-1-4 0,0 0 7 0,1 0-1 16,0 0 0-16,0 0 3 0,0 0-5 15,0 0 2-15,0 0 3 0,0 0-2 0,0 0 1 16,0 0 3-16,0 0-1 0,0 0-4 15,0 0 6-15,0 0-11 0,0 0-12 0,0-1-14 16,2 1-42-16,2-1-57 0,3 1-122 0,0 0-684 16,-3 0-853-16</inkml:trace>
  <inkml:trace contextRef="#ctx0" brushRef="#br0" timeOffset="232821.1885">2609 4331 0 0,'0'0'0'0,"0"0"0"0,0 0 0 0,0 0 325 16,0 0 47-16,0 0-54 0,0 0-51 15,0 0-44-15,0 0-39 0,0 0-23 0,0 0-12 16,0 0-12-16,1-31-12 0,-1 30-14 0,0 0-9 16,0 1-15-16,0 0-7 0,0 0-3 15,0 0-11-15,0 0-4 0,0 0-6 0,0 0-8 16,0 0-6-16,0 0-10 0,0 0-6 0,0 0-9 16,0 1-7-16,0 0-4 0,0 1-5 15,0-2-2-15,0 3 3 0,0 0 2 0,0 2 5 16,0 1 3-16,-1 3-1 0,-2 0-2 0,3 0 1 15,-1 1 0-15,0 1 3 0,0-1-1 0,-1 2-1 16,4-1 1-16,-4 3-1 0,2-1 1 16,-2-1 0-16,2 4 0 0,0-3 0 0,0 3-2 15,0-2 0-15,0 1-1 0,0 1-2 0,0-1 1 16,0 1-3-16,0 0-1 0,5 1 0 0,-3 0 0 16,2-1 1-16,-1 0 3 0,0-1 0 15,0-1 1-15,0-1 2 0,0 0 0 0,-2 1 0 0,0 0-1 16,2 0 0-16,2-1 1 0,-4 1 0 15,0 1-1-15,2 1-1 0,0-3 0 16,-2 1-2-16,1 2 1 0,-1-2-2 0,2 0-1 0,0 2 1 16,0 0-1-16,-2 0 1 0,2-1 2 15,0 0-2-15,0 1 2 0,-2-1-4 16,2 1 3-16,-2-1-1 0,2 0-6 0,-1-2 7 16,-1 1-3-16,-1-2 2 0,1 1 5 15,2-2-7-15,0 0-2 0,-2-1 0 16,1 0-1-16,-2 1 2 0,3-2 0 15,-2 1-1-15,2-2-1 0,0 1 2 0,-2-2-1 0,-1 0 3 16,2 0 0-16,-1-1-3 0,0 1 0 0,1-1-2 0,-1-2-4 16,0 1 6-16,-1-1 0 0,0 1 1 15,1-2 6-15,-1 1-8 0,0 1 1 16,1-2 0 0,-1 1-2-16,0-1 3 0,0 1-1 0,0-2 1 15,0 0 2-15,0 1-2 0,0 0-2 0,0-1 1 0,0 1 1 0,0 0-1 16,0-1 0-16,0 0 0 0,0 1-5 0,0-1 4 0,0-1 1 15,0 0-1-15,0-1 5 0,0 1-4 0,0-1-4 16,0 0-1-16,0 0-4 0,0 0-4 0,0 1-7 16,-1-1-11-16,0 0-20 15,-1 0-19-15,-1 0-39 16,0 0-63-16,-1-2-143 0,1 0-440 16,0 1-873-16</inkml:trace>
  <inkml:trace contextRef="#ctx0" brushRef="#br0" timeOffset="233468.2527">2444 5073 1666 0,'0'0'373'0,"0"0"-81"15,0 0-69-15,0 0-33 0,0 0-35 0,0 0-39 16,0 0-38-16,0 0-26 0,0 0-22 0,0 0-9 16,0 0-3-16,0 0-7 0,0 0-4 15,2-3-3-15,-1 3-4 16,3 4 9-16,-1 1 4 0,1 0 4 0,1 3 4 0,1 0-4 0,-1 2 1 16,4 1 3-16,-2 2-1 0,-2 1 2 15,3-1-3-15,0 2-3 16,0 1-3-16,-2 0-1 0,3 1-4 0,0-1-2 15,-1 0 3-15,-3-2-3 0,3 0 0 16,-3-1 1-16,2-1-5 0,-1-2 3 16,-2-2-1-16,-1 0 0 0,2-1 3 0,-3-2-5 15,5-1 2-15,-4-1-1 16,1 1-1-16,2-3 3 0,-2 0 1 0,1-1 2 0,0 0 3 16,2 0 4-16,0-3 5 0,2-3-1 0,4-2 1 15,-1-2-4-15,4-3-6 0,1-1 0 0,3-2-5 0,-3 0 1 0,4-1 0 0,-1 0-1 16,0-3 2-16,1 2-4 0,0-1 0 0,-2 1 1 15,1 0-4-15,-3 4 3 0,-3-2-1 0,3 1 0 16,-4 3 4-16,-3 2-2 16,0-1 1-16,-1 3 0 0,-1 0 0 15,-2 1-4-15,0 0 1 0,-1 1 1 0,-1 2-2 0,-1-1 4 0,0 3-2 16,-2-1 0-16,2 1 0 0,-2 1-1 0,-1 0-1 16,1 1 0-16,-1 0-4 0,0 0 4 15,0 0-1-15,0 0 0 0,0 0 4 0,0 0-4 16,0 0 1-16,0 0-2 15,0 0-1-15,0 0 1 0,0 0-2 16,0 0 1-16,0 0-1 0,-1 0 1 0,1 0 0 0,0 0 0 16,0 0 1-16,-1 0-7 0,1 0-6 0,0 0-7 0,0 0-13 15,-1 0-7-15,1 0-14 16,0 0-16-16,-2 0-16 16,2 2-56-16,-1 2-108 15,-1-2-375-15,2-1-1013 0</inkml:trace>
  <inkml:trace contextRef="#ctx0" brushRef="#br0" timeOffset="238344.7879">4020 4436 0 0,'0'0'0'0,"0"0"0"16,0 0 146-16,0 0 290 0,0 0-49 0,0 0-75 0,0 0-84 15,0 0-45-15,0 0-23 0,0 0 2 16,0 0-8-16,0 0-19 0,11-46-15 0,-11 46-28 16,0 0-24-16,0 0-19 0,0 0-15 15,0 0-1-15,0 0 6 0,0 0 4 0,0 0 5 0,0 0-3 16,0 1-4-16,0-1-7 16,0 1-2-16,0-1-5 0,0 1-5 0,0 2-1 15,0-1-2-15,-1 2 6 0,1 1 4 0,-2 2-3 0,0 0 0 16,1 1-8-16,2 0-2 0,-2 3 4 0,-1-1-5 15,1 1 1-15,0 2-2 16,1 1-3-16,-1 0 0 16,1 0 0-16,0 1-2 15,0 2-2-15,0 1 2 0,0-1 0 0,0 1-2 16,0-1 5-16,0-1-2 0,0 0-1 0,0 0 1 0,1 1-6 0,-1-2 7 16,-1 2 0-16,1-1 0 0,-3 0 4 0,2-1-4 15,0 1-2-15,1 0 0 0,0 0-6 0,0 1 4 0,0 0 0 16,0-1-1-16,0 2 2 0,0-2-3 15,0 2 0-15,1 2-1 0,-1-1 0 0,0-1 1 0,0-1-1 16,1 0 2-16,2 0-2 0,-3 0-3 16,2-1 2-1,-1 2 0-15,2-4 0 0,-1 3 2 0,0 0 1 0,-1-2 0 16,0-1 0-16,1 1-3 0,-1-1 2 0,0 0-2 0,0 1 2 0,0-1 0 16,-1 1 0-16,2 0 0 0,0 0-1 0,0-1 2 15,-1 2-2-15,0-2 1 0,0 1 1 0,1 0-1 16,-2-1 1-16,2 2-2 0,-2-2 1 0,0 0-1 15,1 1 0-15,-1-3-1 0,1 3 3 0,1-2-4 16,-2-1 2-16,1 1-1 0,-1-2-1 16,0-1 0-16,1 1 0 0,-1-1 0 15,0-1-1-15,0 1 2 0,0-4 0 0,0 1-1 0,0 0 2 16,0-1-1-16,1-1 1 0,-1 0-1 16,0 1-3-16,0-2 3 0,0-1-1 0,0 0 1 15,0-1 3-15,0 1-4 0,0-2-1 0,0 1 1 0,0-1-3 16,0 1 4-16,0-1-1 15,0-1 0-15,0 0 2 0,0 1-4 16,0-1-1-16,0 0-3 0,0 0-4 0,0 0-6 16,0 0-10-16,0 0-9 0,0 0-17 15,-2 0-21-15,-1 0-40 16,-1-1-80-16,0-2-199 0,-1 2-576 16,3 1-697-16</inkml:trace>
  <inkml:trace contextRef="#ctx0" brushRef="#br0" timeOffset="239081.0706">3796 5492 1028 0,'0'0'473'0,"0"0"-164"0,0 0-74 0,0 0-2 0,0 0-29 15,0 0-47-15,0 0-46 0,0 0-30 16,0 0-29-16,0 0-5 0,0 0-3 0,0 0 3 16,0 0 4-16,0 0-5 0,-4-4-4 0,5 4-6 15,-1 0-9-15,0 0-3 0,0 0-5 0,1 0-3 16,1 0 1-16,-1 3 5 0,4-2 1 16,-2 3 1-16,3 0 0 0,-2 2-9 0,0 0-1 15,3 2-1-15,-4-1-5 0,5 2 3 16,-2 1 2-16,-1-2-4 0,1 2 6 15,-1 0-7-15,2 1-1 0,-1 1 0 16,-1-3-6 0,0 2 5-16,-2-1 0 0,1 1-2 0,0-2 0 0,1 0 1 0,-2-1-2 0,1-1 0 15,0 0 5-15,-1 0-7 16,0-1 3-16,0-2 0 16,-1 1-7-16,1-2 6 0,-1-1-1 0,-1 2 0 0,-1-3 6 15,4 2-5-15,-3-1 0 0,2-1 0 0,-2 0-4 0,2-1 5 16,-2 0 2-16,1 1 1 0,2-1 4 15,0 2-3-15,1-2 0 0,1 0 0 0,0 0 0 0,1-2 0 0,0-1 1 16,2-2 0-16,3-1-3 0,-1 0 1 0,5-4-1 16,-2 1-1-16,4-3 2 15,0 1-5-15,1-2 2 0,1 1 0 0,0-1-9 0,0-1 10 16,0 1-3-16,-3 0 0 0,2-2 10 0,-3 1-8 0,0 0 0 16,2-1 1-16,-2 0-5 0,0 1 5 15,0 0 0-15,-1-2-2 0,1 3 5 0,-3-1-5 0,0 3 1 16,-3-1 1-16,-1 3 3 0,0 0-2 15,-3 2 1-15,-1 2 2 16,0 1-10-16,-2-1 8 0,-1 1 0 16,2 2 0-16,-3 0 6 0,0-1-7 0,-1 2 1 0,1 1-1 0,-1 0-6 0,0 0 5 15,0 0 2-15,0 0-4 16,0 0 5-16,0 0-5 0,0 0-3 0,0 0 1 0,0 0-1 16,0 0 1-16,0 0-1 0,0 0 1 0,0 0-2 15,0 0 1-15,0 0 2 0,0 0-2 16,0 0 7-16,0 0-8 0,0 0 0 0,0 0-1 15,-1 0-9-15,1 0 6 0,0 0-4 0,0 0-4 16,0 0 1-16,0 0-8 0,0 0-2 0,0 0-2 16,-1 0-11-1,1-1-3-15,0 1-15 0,-1 0-25 16,-2-1-36 0,2 0-68-16,0 1-159 0,0-2-569 15,1 2-759-15</inkml:trace>
  <inkml:trace contextRef="#ctx0" brushRef="#br0" timeOffset="241554.6742">1702 3446 763 0,'0'0'658'16,"0"0"-247"-16,0 0-101 0,0 0-31 15,0 0-46-15,0 0-47 0,0 0-43 0,0 0-29 16,0 0-22-16,0 0-12 0,0 0-14 0,0 0-13 16,8-30-14-16,-8 30-11 0,0 0-11 15,0 0-6-15,0 3-6 0,0-1-1 0,0 5-2 16,0 2 3-16,0 3 4 0,0 7 2 16,1 2 5-16,-1 2-1 0,0 2-4 15,0 2 1-15,0 4-2 0,0 1 1 16,-1 2 2-16,-2 1-1 0,-1-3-3 15,2 1 0-15,2-4-5 0,1-1-1 16,-1-3-1-16,3-1-2 16,3-2 0-16,-4-4 2 0,5-1-1 0,-4-3 0 0,6-4 5 15,0-1-5-15,1-2 3 16,1 0 5-16,8-4 2 0,0-3 5 0,4 0 1 0,5-1-3 0,2-8 3 0,1 0-4 0,0-4-1 16,1 0-1-16,-1-3-2 0,-3 2-4 0,-3 1 1 0,0-1-2 15,-4 0-3-15,-2 2 4 0,-5 1-3 16,1 1 4-16,-5 2 1 0,-4 0 0 0,2 2 1 0,-6-1 1 15,0 2-5-15,2-1 2 0,-3 0-5 0,-1-1-3 0,0-1-5 16,0 1-9-16,0-1-11 16,-1 0-14-16,-4-1-16 0,3-1-33 0,-3 0-42 15,-1-3-70-15,1-1-207 0,2 3-740 16,1 3-550-16</inkml:trace>
  <inkml:trace contextRef="#ctx0" brushRef="#br0" timeOffset="241897.1858">1691 3332 2238 0,'0'0'255'0,"0"0"-15"0,0 0-42 0,0 0-14 16,0 0-35-16,0 0-42 0,0 0-43 0,0 0-25 15,0 0-20-15,0 0-8 0,0 0-2 0,0 0 0 16,0 0 1-16,0 0-2 0,112-97 0 0,-82 86-2 15,1-1 2-15,-3 1-2 0,-2 1 0 16,-1 1-1-16,-3 1-3 0,-3 3 0 0,0-1 1 16,-3 1-2-16,1 0 1 15,-6 3 0-15,1 0-1 0,-2-1 2 0,-2 3-2 0,1 0-2 16,-6 0-4-16,2 0-9 0,-3 0-9 0,-1 2-10 16,-1 1-13-16,0 3-17 0,0 1-20 0,0 2-35 15,-6 2-75-15,-1 1-218 0,-1-3-631 16,0-2-522-16</inkml:trace>
  <inkml:trace contextRef="#ctx0" brushRef="#br0" timeOffset="242124.6647">1618 3669 2345 0,'0'0'270'0,"0"0"-62"0,0 0-23 0,0 0-15 16,0 0-38-16,0 0-48 0,0 0-36 0,0 0-18 15,0 0-10-15,0 0 4 0,0 0-3 16,0 0-4-16,136-87-1 0,-116 79-6 0,0 0 0 0,-1 1-4 16,2-1 0-16,-4 2-1 0,0 0-2 15,-1 1 4-15,3-1-6 0,-3 0 1 16,4 1 0-16,-2 1-5 0,1-1 7 0,0-1-3 0,-2 0 1 16,1 2-6-16,-2 0-21 0,-1 0-24 0,1-2-38 15,-1 2-58-15,-1-1-114 0,-3 0-343 16,-2 2-1012-16</inkml:trace>
  <inkml:trace contextRef="#ctx0" brushRef="#br0" timeOffset="242529.3571">2412 3134 1802 0,'0'0'448'0,"0"0"-199"0,0 0-42 0,0 0-20 0,0 0-48 0,0 0-32 15,0 0-41-15,0 0-22 0,0 0-12 0,0 0-8 16,0 0 2-16,0 0-5 0,-125 67-5 0,118-56 0 16,1 1-6-16,3 1 1 0,2-1 0 0,1 0-7 15,0-1 1-15,1-1-1 0,6 1-2 16,1 1 3-16,3-1 3 0,1-2 0 0,0 3 2 16,7-3 4-16,-1 2-7 0,0-1 2 15,3 0 0-15,2 2-9 0,-3-1 6 16,1 1 0-16,-1-3-3 0,0 0 9 0,-2 0-10 15,0 0 1-15,0-2-1 0,0 0-6 0,-3 0 8 16,1-1-1-16,-4 0-1 0,-2-2 1 0,1 0 0 16,-5 2-2-16,-3 0-1 0,-2-1 2 0,1 0-3 15,-2-2 1-15,0 0 2 0,-2 2 0 16,-4 1 8-16,-1 1 2 16,-7 0 6-16,-1 0 0 0,-4 3-4 0,-2-2-1 15,0 1-5-15,-2-1-3 0,-4 1 1 16,4-1-1-16,-4-2 0 0,6 0 1 0,-1-2-2 0,2 0 0 15,2-2-4-15,6-1-6 0,3-1-9 0,5 0-17 0,1 0-25 0,1 0-47 16,2-5-132-16,0 2-666 16,0 0-844-16</inkml:trace>
  <inkml:trace contextRef="#ctx0" brushRef="#br0" timeOffset="243109.1013">3622 3262 1843 0,'0'0'325'0,"0"0"-37"0,0 0-54 0,0 0-22 0,0 0-50 0,0 0-53 0,0 0-43 15,0 0-34-15,0 0-21 0,0 0-2 16,0 0 1-16,0 0 11 0,0 0 12 0,0 0 3 0,-22 78 2 16,14-51-1-16,1 0-6 0,0 2-2 0,-1 1-6 15,-1 1-4-15,2-1-5 0,2 0-4 16,0-1-2-16,3-4-4 0,2-2-1 15,0-2 0-15,1-2 0 0,8-1-1 0,0-4 0 16,4-1 0-16,4-2 3 16,0-5 1-16,4 0 2 0,4-5 2 15,2 0-1 1,4-3 1-16,3-6-5 16,-1-2-6-16,3-3-8 0,0 0-10 0,-4-2-15 15,1 0-17-15,-3-3-23 0,-1-1-28 0,-5 1-41 0,-2-1-66 16,-5-1-168-16,-6 5-535 0,-3 6-708 0</inkml:trace>
  <inkml:trace contextRef="#ctx0" brushRef="#br0" timeOffset="243372.9848">3669 3164 1163 0,'0'0'676'15,"0"0"-290"-15,0 0-102 0,0 0-44 0,0 0-61 16,0 0-51-16,0 0-48 0,0 0-30 15,0 0-22-15,0 0-4 0,0 0-3 0,0 0-2 16,0 0-4-16,131-125-3 0,-107 116-2 0,1-2-3 16,-1 3-2-16,-2 2-1 0,-1 1-3 15,-2 4 1-15,-1 0-2 0,-2 1-2 0,-1 0-5 16,0 0-20-16,-3 0-35 0,-1 3-63 0,-2 3-104 16,-3 3-227-16,-2-4-560 0,-3 0-394 0</inkml:trace>
  <inkml:trace contextRef="#ctx0" brushRef="#br0" timeOffset="243614.6076">3605 3476 2088 0,'0'0'246'0,"0"0"-97"0,0 0-29 0,0 0 4 0,0 0 2 0,0 0-5 0,0 0-28 16,0 0-20-16,0 0-24 0,0 0-17 15,0 0-11-15,127-28-6 0,-97 20-2 0,-1-1-4 16,4 0-22-16,0-2-41 0,0-1-72 0,3 0-145 16,-12 3-379-16,-5 4-963 0</inkml:trace>
  <inkml:trace contextRef="#ctx0" brushRef="#br0" timeOffset="243870.2587">4306 3086 2645 0,'0'0'253'0,"0"0"-82"15,0 0-31-15,0 0-17 0,0 0-24 0,0 0-19 16,0 0-28-16,0 0-22 0,0 0-18 0,0 0-6 0,0 0-4 16,0 0 1-16,0 0 3 0,0 0 2 15,6 34 2-15,-3-19 3 0,3 1-1 16,-3 3 1-16,3-1 1 0,-2 3-1 0,-3 0 1 15,1 2-1-15,1-1-2 0,-2 4-2 0,-1 0 1 0,0 1-3 16,0 1 0-16,0 1 0 0,-1-1-3 16,-2-4 2-16,1-2-3 0,2-2 1 0,-1-6 2 15,-1 1-2-15,1-5-1 0,1-3-3 0,-1 1-2 16,1-3 0-16,0-1 1 0,0-2-5 16,0 1-3-16,0-3-12 0,0 0-14 15,0 0-9-15,0 0-15 0,0 0-12 0,0-2-22 16,0-1-59-16,0-3-122 0,1 1-422 0,-1 2-972 15</inkml:trace>
  <inkml:trace contextRef="#ctx0" brushRef="#br0" timeOffset="244348.4012">4366 3020 0 0,'0'0'313'0,"0"0"0"16,0 0 1-16,0 0-24 0,0 0-44 0,0 0-50 0,0 0-30 16,0 0-25-16,0 0-6 0,0 0 4 15,0 0-8-15,0 0-3 0,0 0-10 0,-12-2-11 16,12 2-4-16,0 0-12 0,0 0-9 0,0 0-6 15,0 0-9-15,0 0-6 0,0 0-10 16,1 0-11-16,0 0-8 0,0 0-10 0,3-1-6 16,0-3-5-16,1 1-1 0,1-2-4 0,3 0-4 15,3 0 0-15,2 0-9 0,-1 0 7 16,0 1 3-16,2-1 0 0,-1 1 8 16,-2 1-7-16,2-2-2 0,-3 0 0 15,1 1-6-15,0 0 6 0,-2 1 1 0,1 0 0 0,-2 0 0 16,-1 0-2-16,1 2-1 0,-4 0 0 15,0 0 3-15,-1 1-1 0,-3 0 0 0,0 0-2 16,-1 0-4-16,0 0 4 0,0 0 0 0,0 0 2 16,0 0 7-16,0 0-8 0,0 0-1 0,0 0-2 15,0 0-11-15,0 0 0 0,0 0-11 0,0 0-6 16,0 1-17-16,0 3-34 0,0 0-49 0,0 2-108 16,0 1-251-16,-1-2-569 0,0-2-267 15</inkml:trace>
  <inkml:trace contextRef="#ctx0" brushRef="#br0" timeOffset="244737.5596">4342 3291 955 0,'0'0'836'0,"0"0"-682"0,0 0-24 16,0 0 45-16,0 0 35 0,0 0-23 0,0 0-53 15,0 0-38-15,0 0-28 0,0 0 3 0,0 0 1 16,0 0-13-16,0 0-11 0,0 0-9 0,90 0-9 16,-70-5-7-16,-1 0-6 0,-1 1-6 15,1-2-3-15,-2 2 0 0,0 0-3 0,0-2 1 16,2 2 0-16,-4-3-1 0,2 4 0 0,-2-2-1 16,0 1 0-16,-4 0-2 0,0 0 3 0,-2 3 4 15,-3-1-5-15,-2-1 2 0,0 2-1 16,-3 1-3-16,0 0 9 15,-1 0 4-15,0 0 2 0,0 0 4 0,0 0-2 0,0 0-3 16,0 0-1-16,0 0-3 0,0 0-2 0,0 0-3 16,0 0-3-16,0 0-5 0,0 0 3 0,0 0-1 15,0 0-1 1,0 0-4-16,0 0-11 0,0-1-20 0,0 1-26 0,0-1-60 16,0-2-143-16,0 2-658 0,0 0-790 0</inkml:trace>
  <inkml:trace contextRef="#ctx0" brushRef="#br0" timeOffset="264626.1579">2678 6212 0 0,'0'0'0'0,"0"0"100"16,0 0 315-16,0 0-8 0,0 0-46 16,0 0-65-16,0 0-62 0,0 0-41 0,0 0-33 15,0 0-22-15,0 0-14 0,0 0-16 0,-1-24-12 16,1 22-12-16,-1 2-14 0,1-1-10 16,-1 0-4-16,0 0-5 0,0-1-2 0,-1 0 1 15,1 1-10-15,-1 0-2 0,1 1-4 0,0 0-10 16,0-2 3-16,-2 2-7 0,0 0-4 0,0 0 3 15,0 0-9-15,-1 0 0 0,0 0-3 16,-1 0-4-16,-1 0 2 0,-2 0-2 0,2 0 2 16,0 3-1-16,-2-2 0 0,1 2 2 15,1-1-1-15,-1 0 6 0,3 1-4 0,-2 0 1 0,-1 0 0 16,2 0-4-16,-3 1 7 0,4-1-1 16,-3 2-1-16,4-2 5 15,-5 2-9-15,4-1-3 0,-2 2 0 0,-2 0-5 0,4 1 5 16,-4-1 2-16,4 1-2 0,-2 2 1 0,3-1-2 0,-3 1 0 15,3 2 0-15,-3 0 2 16,2 0-1-16,1 1 0 0,-2-1-1 0,1 1 1 0,-2 0 0 16,2 2 1-16,-3 0-1 0,3 1 4 0,-2-1-6 15,3 1 0-15,-3-1 2 0,4-1-9 16,0-1 8-16,-2 0 1 0,1-2-2 16,2 1 4-16,0-1-3 0,0-1-1 0,1 1 0 0,0-1-1 15,0 1 1-15,0-2 1 0,2 0 1 0,-1 1-1 0,5-1 1 16,-2 0-1-16,0 1 0 0,1-1 2 15,-1 0-1-15,2 1 0 0,3-1-1 0,-5 0 0 16,3 1 1-16,-2-2 1 16,1-1 2-16,4 2 1 15,-1-2-2-15,0 1 0 0,2-1 1 0,1-2 0 0,-2 0 1 0,2 2 1 16,0-2-1-16,1 0 0 0,0-2 1 0,-1 2 3 0,4-3-2 16,-3 1 2-16,2-2-2 0,-1 0-3 0,-1 0 1 15,0 0-3-15,1 0 3 0,-1 0 1 16,-2-2-1-16,2 2 1 0,1-4-3 0,-1 2 0 15,-2-2 1-15,2 1-1 0,1-1 2 0,-2-1-1 16,2-1 1-16,1 1 1 0,-2-1 1 16,1 0-3-16,-2-2 2 0,1 2-1 15,-2 0-1-15,0-2 2 0,-1 1 0 16,-1 1-3-16,1-1 3 0,0 0 0 16,-3 0 1-16,0 0 3 0,-1-1-3 0,2 0 1 15,-4 2-1-15,3-2-1 0,-4-1 3 0,1 1 0 0,1 0 0 0,-1-2 1 16,-2 2-2-16,2 0-3 0,-3 2 3 0,0-3-2 0,1 2-1 15,-1 0 2-15,1 0-3 0,-2 1 3 16,0-1 0-16,0 0 1 16,0-1-1-16,0 0 3 0,0 0-4 0,0-2 0 0,0 1 1 0,0 0-4 15,-5 1 5-15,4-2-1 16,-2 3-2-16,0-1 4 0,-1-2-6 0,2 2 0 0,-2 1 0 16,0 0-5-16,1 1 3 0,-4-1 1 0,4-1-2 15,-3 1 3-15,1-1-2 0,-2 1-2 16,1-1 2-16,1-1-1 0,-3 4-1 15,1-4 1-15,1 2 0 0,-2 0-3 0,4 1 3 0,-5-1 0 0,1 1 1 16,4 1 4-16,-3 0-4 0,-1 1-1 16,1 0 0-16,-1-1-4 0,0 0 4 15,0 2 0-15,-2-1 0 0,3 0 0 0,-3 1 1 16,2 1-2-16,-2 0-1 0,0 0-1 0,-3 1 0 16,2 0 0-16,-1 0 0 0,-1 1 0 0,-4 0 2 15,3 0-1-15,-3-2-2 0,-4 2 3 0,1 0-16 16,0 0-14-16,-1 3-26 0,1-1-46 15,3 3-91-15,3-2-387 0,5 0-1167 0</inkml:trace>
  <inkml:trace contextRef="#ctx0" brushRef="#br0" timeOffset="274230.0341">3598 6195 0 0,'0'0'190'0,"0"0"208"0,0 0-17 15,0 0-44-15,0 0-47 0,0 0-56 0,0 0-50 16,0 0-38-16,0 0-23 0,0 0-14 16,0 0-13-16,0 0-8 0,-4-18-11 0,2 15-5 15,2 2-7-15,0-1-5 0,0 1-3 0,0-1-3 16,0 1-5-16,0 0-5 0,0-1-1 16,0-1-3-16,0 2-2 0,0-1-2 0,0-1-2 15,2 1-6-15,-1-1 0 0,0 3-5 16,1-3-3-16,0 1-4 0,1 0-3 0,-2-2-2 0,1 3 0 15,3-3-2-15,-1-1-1 0,2 0 0 16,2 1-1-16,-1-1 1 0,2-1 1 0,2 1-2 16,0-1 4-16,4 0 1 0,-4-1 2 0,1 1 2 15,1 2-4-15,-1-1-2 0,1 1-3 0,-2 1-4 16,1-1-2-16,0 2 0 0,2-1-4 16,-1 3 3-16,-3 0 1 0,4 0 0 0,0 0 2 15,-2 4-4-15,1 2 1 0,1-2 0 16,-3 1-1-16,1 1 1 0,-2 1 1 15,0 0-2-15,0 2 1 0,-2 0 1 0,-2-2-1 0,4 4 0 16,-5-2 1-16,0 3-2 0,-1-2 1 16,-1 2 0-16,-2-1 0 0,1-1 3 15,-1 2-1-15,-1 0 0 0,0 0 2 0,1 1-4 0,-1 1 3 16,-4 1 1-16,1 0 0 0,-5 1 1 16,1 0 0-16,-3 2 0 0,0 0-1 0,-3 2 0 15,3 0-1-15,-3-1 0 0,-3 1 4 0,3-1-5 16,-2-1 4-16,3-2-1 0,-4 0-4 0,3 0 7 15,2-1-5-15,0-1-1 0,-1-1 3 0,4-2-6 16,-3 1 4-16,0-4-1 16,4 1 0-16,-1 1 2 0,0-3-2 15,2-1 0-15,1 0 0 0,1-2-1 0,1-2 1 16,-1-1 0-16,2 1-2 0,2-1-2 0,0 0 3 16,0-1-1-16,0 0 1 0,0 0 4 0,0 0-6 15,0 0 1-15,0 0-2 0,0 0-6 0,5 0 8 0,-1 2 1 16,3-1 0-16,1 1 7 0,4-1-3 15,3 0-1-15,3-1 2 0,3 1-1 0,5-1 1 0,2 0 3 16,1 0-1-16,3 1-1 0,1-1 4 0,-1 0 0 16,1-2-1-16,2 0 4 15,-2-1-6-15,1 0 1 0,-1 0-2 16,-3 0-7-16,-2-2 6 0,-2 1 0 16,-2 0-1-16,-3-1 6 0,-2 3-3 15,-3-2-3-15,-4 2 1 0,-1-1-2 16,-3 1 2-16,-3 0 3 0,-3 2 0 15,0 0 6-15,-2 0-1 0,0 0 2 0,0 0 0 0,0 0 3 0,0 0-6 0,0 0-1 0,0 0-2 16,0 0-14-16,-2 0 10 0,2 0-3 0,0 0 0 0,0 0 9 16,0 0-10-16,-1 0 1 0,1-1-1 0,0-1-9 15,-1 1 4-15,1-1-9 0,-1 1-12 16,1-1-16-16,0 1-33 0,-3-1-47 16,-1 0-103-16,3 0-634 15,0-1-920-15</inkml:trace>
  <inkml:trace contextRef="#ctx0" brushRef="#br0" timeOffset="282311.509">9687 704 0 0,'0'0'112'0,"0"0"261"0,0 0-17 0,0 0-6 0,0 0-49 15,0 0-61-15,0 0-34 0,0 0-45 16,0 0-31-16,0 0-22 0,0 0-29 0,0 0-23 16,-12-21-13-16,12 21-16 0,0 0-6 0,-2 0 4 15,2 0-7-15,0 0 0 0,0 0-5 16,-1 0-2-16,1 2 9 0,-2 1 12 0,1 1 6 0,0 2-4 16,-1 3 10-16,-2 0-10 0,1 1 1 0,1 2 2 15,-3 0-5-15,1 2 7 0,0 1-5 0,-1 1 4 16,2 1-13-16,-3-1-9 0,4 2 3 15,-1 0-1-15,-3 1-1 16,5-1 5-16,-2-1-11 0,2 2-3 16,-1-2 2-16,2-2-5 0,0 0 4 15,0-2-11-15,0 0 13 16,3-1-4-16,0-3 1 0,4 0 10 16,-3-1-12-16,5-1 8 0,1 0 4 0,1-2-4 0,0-2 7 0,6 0-1 15,-4-2-4-15,7-1 9 0,-2 0-12 0,1 0 6 0,0-1-9 0,2-4-17 0,-1-1 16 16,-2 1-12-16,0-1 12 0,1 0 8 0,-3 0-10 15,-2-1 2-15,-3 2-7 0,0-1 2 16,-1 1 1-16,-1-1 1 0,-2 1 7 16,-3-1-9-16,3 1-1 15,-4 0-9-15,3-1-16 0,-3-1-5 0,-1 0-32 0,1 0-31 16,1-3-54-16,-3 0-79 0,0-1-146 0,0 1-476 16,-1 5-777-16</inkml:trace>
  <inkml:trace contextRef="#ctx0" brushRef="#br0" timeOffset="282576.4591">9766 613 1321 0,'0'0'331'16,"0"0"10"-16,0 0-62 0,0 0-18 0,0 0-51 16,0 0-94-16,0 0-48 0,0 0-38 15,0 0-13-15,0 0-8 0,0 0 5 0,0 0-10 16,0 0-2-16,16-35-1 0,-4 28-7 0,1 2 13 15,-1-1-1-15,0 1-6 0,3 0 5 16,-1-1-11-16,0 1 7 0,3-1 9 0,-2 0-3 16,2 1 6-16,-3 2-14 0,1-1-1 0,-8 2-3 15,8-1-2-15,-6 2-8 0,-1-2-43 16,1 2-55-16,-5 0-83 0,3 1-90 16,-1 0-125-16,2 0-370 15,-8 0-385-15</inkml:trace>
  <inkml:trace contextRef="#ctx0" brushRef="#br0" timeOffset="282803.3366">9649 839 704 0,'0'0'216'0,"0"0"-129"0,0 0 58 0,0 0 71 16,0 0 48-16,0 0-17 0,0 0-44 15,0 0-46-15,0 0-51 0,0 0-20 0,0 0-21 16,0 0-20-16,0 0-7 0,0 0-11 0,88 3-1 15,-74-3 2-15,2-1-6 0,-2-1 4 0,4-2-5 16,0 2-10-16,0-2 8 0,3-1-10 16,-1 1-1-16,0-1-14 0,1 2-52 15,2-4-76-15,-4 1-129 0,2-1-226 0,-6 2-507 0,-6 1 166 16</inkml:trace>
  <inkml:trace contextRef="#ctx0" brushRef="#br0" timeOffset="283234.456">10340 510 396 0,'0'0'806'0,"0"0"-442"15,0 0-78-15,0 0-11 0,0 0-48 16,0 0-63-16,0 0-45 0,0 0-52 0,0 0-20 0,0 0-7 16,0 0-20-16,0 0 7 0,0 0-15 15,0 0 4-15,-46-2 2 0,40 6-11 0,-3 4 9 16,-2 2-38-16,0 5-6 0,3-1 6 0,5 1-1 15,1-1 29-15,0 1 9 0,2-2 0 16,4-2 1-16,2-1-1 0,3 0-3 0,2 1-4 16,2 0 2-16,0-2 3 0,1 1-3 0,3 0 9 15,0 1-11 1,-3-2 0-16,6 0 3 16,-3 1-11-16,-3-3 12 0,3 1-7 0,-4 0-4 0,0 1 3 0,-1-2-7 15,-1 0 4-15,-4 1 3 0,1-2 1 0,-1 1 1 16,-4-1 1-16,1 1-2 0,-1 0-4 0,-1-2 1 0,-2 3 7 0,0-3 4 15,0 1 12-15,-1 1 4 16,-5-2-5-16,-2 2 1 16,0 2-7-16,-8-1 4 0,3 0-5 0,-6 0-6 0,-1 0 7 0,-1-1-18 15,-1-1 8-15,-2 1 5 0,0-1-6 0,4-1 5 16,-1-2-6-16,1 1-16 16,4-1-26-16,0-1-66 0,6-2-124 0,2 0-538 15,5 0-928-15</inkml:trace>
  <inkml:trace contextRef="#ctx0" brushRef="#br0" timeOffset="283760.6404">11196 965 1717 0,'0'0'339'0,"0"0"-47"0,0 0-67 0,0 0-28 0,0 0-32 0,0 0-58 16,0 0-31-16,0 0-39 0,0 0-24 15,0 0-5-15,0 0-1 0,0 0 9 0,0 0 2 16,-66 38 3-16,56-20-6 0,-1 2-6 15,0 4 4-15,2 1 3 0,-2 6-1 0,0 5 0 16,3 3-15-16,0 0-2 0,6-10-2 0,2-3-2 16,1-6 13-16,4-3-9 0,3-2 5 15,3 1 3-15,4-4-4 0,0-2 6 0,4-3 2 16,2-2 2-16,1-1 1 16,2-4-3-16,1 0-5 0,1-4-17 0,-1-1-12 15,1-4-35-15,-2-2-36 0,-1-3-59 16,2-1-99-16,-1 0-158 0,-7 2-564 15,-4 5-425-15</inkml:trace>
  <inkml:trace contextRef="#ctx0" brushRef="#br0" timeOffset="283990.3538">11197 866 961 0,'0'0'471'0,"0"0"-124"0,0 0-77 15,0 0-34-15,0 0-55 0,0 0-82 0,0 0-47 0,0 0-22 16,0 0-18-16,0 0-7 0,0 0-3 0,0 0-4 16,0 0-2-16,0 0 8 0,94-72 3 15,-71 67-7-15,2-1 9 0,1 1-10 0,2 1 1 16,-3 3 3-16,-3 0-43 0,1 0-103 0,-1 1-250 16,-8 0-620-16,-3 1-80 0</inkml:trace>
  <inkml:trace contextRef="#ctx0" brushRef="#br0" timeOffset="284181.5398">11173 1159 1907 0,'0'0'81'0,"0"0"-59"15,0 0 46-15,0 0 55 0,0 0 43 0,0 0-33 16,0 0-38-16,0 0-44 0,0 0-19 0,0 0-1 15,126-23-18-15,-97 15 3 0,1-1-3 16,2-1-22-16,1 1-57 0,2-1-195 0,-11 2-583 16,-7 3-727-16</inkml:trace>
  <inkml:trace contextRef="#ctx0" brushRef="#br0" timeOffset="284466.6857">12005 786 2500 0,'0'0'233'0,"0"0"-74"0,0 0-39 0,0 0-28 15,0 0-5-15,0 0-18 0,0 0-32 16,0 0-11-16,0 0-17 0,0 0-10 0,0 0 5 16,0 0-7-16,0 0 15 0,0 0 8 0,0 37 4 15,2-23 8-15,1 0-17 0,0 1 1 16,-1 3-4-16,1-1-5 0,1 1 13 0,-2 2-3 0,2 1-4 15,-4-1-1-15,1 0-5 16,0 1 0-16,0-2 1 0,1 3 3 0,-2-4-1 16,0-2-4-16,0 1 1 0,1-2-8 15,-1-1 2-15,0-2 7 0,1-2-13 0,-1-1 3 16,0-2-22-16,0-3-36 0,0 1-46 16,0-3-102-16,0-1-161 0,0-1-628 15,0 0-692-15</inkml:trace>
  <inkml:trace contextRef="#ctx0" brushRef="#br0" timeOffset="284841.4691">12007 733 1819 0,'0'0'247'16,"0"0"-41"-16,0 0-13 0,0 0 0 15,0 0-17-15,0 0-37 0,0 0-56 0,0 0-46 16,0 0-21-16,0 0-14 0,0 0 3 0,0 0 4 16,0 0 2-16,0 0-11 0,26-16-5 15,-16 14 4-15,0-1-1 0,3 0 4 0,1-1 5 0,1 0-5 16,-1 0 0-16,2 1-2 0,-2 0 0 16,3 1 4-16,-3-1-2 15,3 0 6-15,-1-1-8 0,1 1-3 0,-5-1 0 0,3 1-1 16,-1 1 9-16,-4 0 1 0,2 0-1 15,-2-1-1-15,-1 1-6 0,1 1 2 0,-3 0-1 0,-2 1 1 16,-1 0 7-16,0 0-10 0,-3 0 1 16,-1 0 1-16,2 0-12 0,-2 0 2 0,0 0-26 15,0 0-50-15,0 2-73 0,0 2-113 0,-2 0-158 16,1 0-456-16,1-2-377 16</inkml:trace>
  <inkml:trace contextRef="#ctx0" brushRef="#br0" timeOffset="285138.7316">12024 1021 1416 0,'0'0'94'16,"0"0"-5"-16,0 0 23 0,0 0 74 0,0 0-12 15,0 0-49-15,0 0-38 0,0 0-34 16,0 0-10-16,0 0-5 0,0 0-14 0,128-8 5 0,-109 3-4 15,1 3-12-15,-1-3 2 0,-1 1-6 16,-2 1 1-16,1 0 13 0,-2-1 0 0,-2 2-2 16,-1 1-10-16,-1-2-8 0,-1 2 1 0,-1-1 0 15,-3 1 5-15,0 1 11 0,-4-1 8 0,1 1 2 16,-2-2 10-16,0 2 4 0,-1-1 2 0,0 1 15 16,0-1-13-16,0 0-29 0,0 0-39 15,-1-1-73-15,-1 0-98 0,0 1-325 16,0-2-1083-16</inkml:trace>
  <inkml:trace contextRef="#ctx0" brushRef="#br0" timeOffset="292858.8306">9539 2083 0 0,'0'0'441'0,"0"0"-9"0,0 0-67 0,0 0-52 0,0 0-49 16,0 0-43-16,0 0-42 0,0 0-24 0,0 0-26 16,0 0-21-16,0 0-13 0,0 0-11 15,-13-13-10-15,13 12-4 0,0 0-7 0,0 0-9 16,0-1-3-16,0 1-10 0,0 0-1 0,0 0-4 15,0-1-3-15,0 0-2 0,0 0-4 16,-1-2-5-16,1 2-5 0,0-2-2 16,0 0-2-16,1 0 2 0,0 1-4 0,2-2 5 0,3 0-4 15,-3 0-10-15,3-1 9 0,3 0-7 16,-2 0 1-16,3-1 12 0,-2 1-10 0,2 0-3 0,1 0 4 16,0 0-8-16,-1 2 6 0,3-1 5 15,-3 0-3-15,3 1 2 16,-2 0-6-16,0 1-4 0,3 1 3 0,0 0 1 0,-1 1-2 15,3-1 2-15,-2 4-6 0,-3-2-6 0,2 0 8 16,2 0-1-16,-3 3 3 0,5 1 5 0,-4 1-7 16,-1-1 0-16,1 2-2 0,0 1-7 15,-2 1 7-15,-2-1 3 0,-3 0 0 0,2 2 3 0,-4-2-4 16,1 1-1-16,0 2-2 16,-1 0 0-16,-2 2 0 15,-1 0 5-15,-1 3 2 0,0 0 1 0,0 1-1 0,-2 3-2 0,-4-2 3 0,1 0 1 0,-3 0-2 16,0 1-2-16,1-2-2 15,-2 2 0-15,-2 0 3 0,1 0 1 0,-2 0 2 0,1-1 2 16,-1 2-4-16,1-3 0 16,0 1-1-16,0 1-4 0,0-1 5 0,-2-1 1 0,-1-1-1 0,2-1 4 15,-2 0-5-15,-3-3 0 0,3 0 2 16,-4 0-2-16,3-1 1 0,1 0 0 0,2-1-1 16,-2-2-2-1,4-1-1-15,0 0 2 16,3-1 0-16,-3-1 3 0,3 0-2 15,3 0-1-15,-2-2-1 0,3 1-1 0,-1-2 1 0,0 1 2 0,3-2 1 0,-1 2 0 0,1-2 0 16,-2 0-2 0,1 1 1-16,1-1 1 0,1 0 0 0,-1 0 1 0,-1 0-2 15,1 0 0-15,-1 0 0 0,0 0-1 16,2 0 1-16,0 0-1 0,0 0 0 0,0 0-2 16,0 0 1-16,0 0-1 0,0 0-2 0,0 0 4 0,0 0-2 0,2 0 0 0,0 0 0 15,-2 0-3-15,1 0 1 0,-1 0-2 16,1 0-1-16,0 0 2 15,-1 0-4-15,1 0-2 0,0 0 0 16,4 0 3-16,-1 0 3 0,5 0 4 16,1 0 3-16,1 0-4 0,0 0-1 15,-1 1 0-15,0-2-1 0,0 1 2 0,0 0 3 16,0-1 1-16,1 1-1 0,0-2-2 0,4 2-1 0,-2 0 0 16,-1-2-1-16,4 1 3 0,-3 1 1 0,-1 0-1 15,1-2 2-15,0 1-3 0,-1 1 1 0,0-1 1 16,0 1-1-16,2-1 0 0,-3-1-1 0,2 2-3 0,-2 2 2 0,1-4 4 15,2 2-1-15,-2-1 3 0,0 1-2 0,-1-1-1 16,3 0 1-16,-1 0-2 16,-1-2 1-16,0 2 2 0,-2-1 0 15,1 1 6-15,-2-2-4 0,1 1-3 0,1 1 0 0,-1-2-3 16,0 1 1-16,1 0 2 0,-3 1 0 0,0-2 1 0,-2 2-3 16,1-1 0-16,-2 1 2 0,0 1-2 15,-1-1 3-15,-1 1-1 0,0-1-1 0,-2 1-1 16,0 0-1-16,1 0 2 0,-2 0 2 0,0 0-2 15,2 1 1-15,-2-1-3 0,0 0 1 0,0-1 0 16,0 1-2-16,0 0 2 0,0 0-2 16,0 0 4-16,0 0-2 0,0 0-2 15,0 0 1-15,0-1-2 16,0 1 2-16,0 0 1 16,0 0-1-16,0 0 3 0,0 0-2 0,0 0 1 15,0 0 0-15,0 0 5 16,0 0-1-16,0 0-3 15,0 0 0-15,0 0-2 0,0 0 1 0,0 0 4 0,0 0 0 0,0 0 0 16,0 0 0-16,0 0-2 0,0 0-1 0,0 0 0 16,0 0 0-16,0 0 1 0,0 0-2 0,0 0 4 0,0 0-4 15,0-1-2-15,0 1 2 0,0 0-9 0,-2-2 7 0,2 2-2 16,0 0-2-16,0 0 1 0,0 0-11 0,-2-1-5 16,2 1-16-16,0-1-27 0,-1 0-46 15,1-1-125-15,0-1-692 0,0 2-855 16</inkml:trace>
  <inkml:trace contextRef="#ctx0" brushRef="#br0" timeOffset="302073.9657">10801 2031 155 0,'0'0'553'0,"0"0"-145"16,0 0-38-16,0 0-22 0,0 0-44 0,0 0-59 16,0 0-50-16,0 0-44 0,0 0-36 0,0 0-24 15,0 0-24-15,0 0-12 0,2-26-8 0,-2 26-7 16,0 0-4-16,0 0-9 0,0 0-6 15,0 0-6-15,0 0-4 0,0 0 3 0,0 1-2 0,1 0 2 16,-1 0-3-16,0-1-5 0,0 1-1 16,0 2 0-16,0 1 10 0,0 3 6 0,0 1-1 15,0 3 1-15,0-1-7 0,1 1-4 0,-1 2 6 16,1 0 3-16,-1 1 0 16,1 0-5-16,1 2-4 0,0 2-3 0,0 2 6 0,-1 0 7 15,1 2 3-15,-1 1-4 16,1 0-5-16,-1 0-3 0,0 2-3 0,-1 1 1 15,2 1 0-15,-1 1 1 16,-1 0-5-16,0 0-3 0,0-3 2 16,0-1-1-16,0-1 5 0,-3-2 5 15,2-2-8-15,-2-1 2 0,3-4-5 0,0 1-6 0,-1-2 4 0,1-2 2 0,0-1 0 0,0-1 8 0,0-2-8 16,0 0-2-16,0-3 2 16,0 1 1-16,1 0-1 0,-1-2 2 0,0 0-2 15,0-2-6-15,0 0 6 0,0-1 1 0,0 1 2 16,0-1 6-16,0 0-2 0,0 0 2 15,0 0 2-15,0 0-6 0,0 0 2 0,0 0-1 0,0-1-3 0,0-1-1 16,0-1-11-16,0 0-18 0,-1-2-19 16,2-1-36-1,-1-2-45-15,3-1-81 16,0-2-196-16,-2 4-781 0,1 1-533 16</inkml:trace>
  <inkml:trace contextRef="#ctx0" brushRef="#br0" timeOffset="302765.8394">11018 2051 120 0,'0'0'488'0,"0"0"-124"0,0 0-30 16,0 0-4-16,0 0-20 0,0 0-55 15,0 0-48-15,0 0-48 0,0 0-33 16,0 0-18-16,0 0-12 0,0 0-7 0,0 0-10 0,-14-21-6 16,14 21-7-16,0-2-6 0,0 2-5 15,0 0-9-15,0 0-7 0,0 0-12 0,0 0-3 16,0 0-5-16,0 0-8 0,0 0-1 0,0 0-8 15,0 0-4-15,2 0 2 0,1 0 5 0,4 0-2 16,1 2 4-16,6-2-3 0,3 0-7 16,5 1 10-16,0-1 4 15,4 0-3-15,0 1 4 16,0-1-6-16,2 0-2 0,-5 0-2 0,-1 0-3 0,-1 1 5 0,0 1-2 16,-6-2 1-16,2 0 0 0,-6 1-4 15,1 0 0-15,-2 0 3 0,-3 2 0 0,-4-2-2 16,-1-1 2-16,-2 0-4 0,0 0-1 0,0 2 4 0,0-1-1 15,0 0 4-15,0 2 7 0,-1 0-7 0,0 2-2 0,-1 0 0 16,0 2-6-16,-1 0 9 0,1 1 1 0,-1 0 1 16,0 2 4-16,-2-2-5 0,2 4-1 0,0-1-1 15,-1 1-1-15,1 2 2 0,-2 0 4 16,1 2 0-16,0 1 0 16,-3 2-1-16,0 0 1 15,1 3 0-15,1 1 0 16,-5 1 0-16,2 4-2 0,0 0 0 0,0 1-2 0,-2-1-1 0,3-2 1 0,-2-2 0 0,3-1 1 0,-1-3-3 15,1 0-3-15,2 0 1 0,1-2-3 16,-1 0 3-16,1-1 3 0,1-2-3 0,0-3 1 0,-1 0 0 16,1-1-3-16,0-2 1 15,1 0 3-15,0-2 0 0,1-3-2 16,0-1-1-16,-1-1 0 0,1 0 0 0,0-1 4 0,0-1 3 0,0 0 1 16,0 0 0-16,0 0 2 15,0 0 1-15,0 0 2 0,0 0 2 0,0 0-3 0,0 0-4 16,-2-1-4-16,2-2-6 0,-1 1-17 0,0-3-10 15,0 0-19-15,-3-3-32 0,0 0-39 16,1-2-78-16,1 1-176 0,0 1-790 0,0 2-564 16</inkml:trace>
  <inkml:trace contextRef="#ctx0" brushRef="#br0" timeOffset="303221.1435">11135 2327 1392 0,'0'0'516'0,"0"0"-151"0,0 0-96 0,0 0-21 16,0 0-49-16,0 0-60 0,0 0-48 16,0 0-29-16,0 0-15 0,0 0-13 0,0 0-7 0,0 0-2 15,0 0-2-15,0 0-3 0,-4 1-2 16,7-1-3-16,-3 0-2 0,1 0 0 0,0 0 0 15,3 0 2-15,1 0 13 0,5 0 1 16,4 0 7-16,3-3-3 0,3-1-16 0,-1 1-2 16,1-1-8-16,-2 2 4 0,0 0 2 15,0-1-4 1,0 1 3-16,0 2-4 0,2-2-3 0,-2-2 3 0,-1 3-5 16,0-2 4-16,-1 1-3 0,-1 0 0 15,-2 0 5-15,1 2-7 16,-3-1 2-16,-3 0 0 0,-2 0-1 15,-1 1 0-15,-3 0-4 0,0 0 2 0,-2 0-1 0,1 0-1 16,-1 0 5-16,0 0-2 0,0 0 0 0,0 0 5 0,0 0-2 0,0 0 1 0,0 0 1 0,0 0-2 0,0 0 0 16,0 0 0-16,0 0 0 0,0 0-2 15,0 0 2-15,0 0-1 0,0-1-1 0,0 1 2 16,0-2-4-16,-1 2-2 16,1 0-5-16,0 0-9 0,-2 0-8 15,0 0-21-15,0 0-39 16,-2 0-83-16,1 0-216 0,1 0-962 0</inkml:trace>
  <inkml:trace contextRef="#ctx0" brushRef="#br0" timeOffset="309035.8941">9311 6446 0 0,'0'0'0'0,"0"0"313"0,0 0 36 0,0 0-11 0,0 0-31 0,0 0-32 0,0 0-44 16,0 0-37-16,0 0-20 0,0 0-30 0,0 0-22 15,0 0-25-15,-39-40-19 0,39 36-19 0,0 1-13 16,2-2-5-16,6 0-11 0,2 0-3 16,1-2-1-16,6 0-4 0,0-2 7 15,4 1 6-15,3 1 3 0,0-1 2 0,4 1-8 16,-3-1-5-16,1 3-5 0,-4 0-5 16,-3 3 0 30,1 0-5-46,-5 0-2 0,1 2-6 0,-5 0-2 0,3 4-2 0,-2 2 0 0,-1 0 1 0,-2 4-2 0,-3 0 0 0,2 4 1 0,-2 1-2 16,-2 4 6-16,-3-1 2 0,-1 2 0 0,0 4 8 16,-5-2-4-16,-3 3 3 0,-2 3 4 0,-5 0-5 0,1 0 0 0,-5-1-3 0,2 1 0 15,-4-3-1-15,-1 1 1 0,1-3 0 0,0-1-5 0,0-1 3 0,1-4-1 16,0 1-2-16,0-3 3 16,5-1-4-16,-1-1 0 0,5-3 1 15,2-1-3-15,-1-2 2 0,6-2-2 16,-2-1-1-16,5-2 2 0,-1 0-3 0,1 1 0 0,1-2 1 0,0-1-2 15,0 1 2-15,0-1-2 0,3 0 2 16,1 0 2-16,3 0 0 0,3 1 4 0,2-1 2 16,6 1 2-16,-1-1 1 0,5-2 2 0,1-2 0 0,4 1-1 15,-1 0 1-15,1 0-4 0,1-1-1 16,-1 2-1-16,0-2-2 16,0 2 3-16,-3-1-1 0,0-1 2 15,1 0-2-15,-4 1 1 0,-1 1-4 16,-2 0 2-16,-3-1-1 0,-2 2 0 0,-2-1-1 15,-4 1 2-15,0-1 0 0,-4 2 3 0,2 0 1 0,-3-1 2 0,-2 1 3 0,0 0 2 16,0 0 2-16,0 0 1 0,0 0-3 16,0 0 2-16,0 0-4 0,0 0-2 0,0 0-2 0,0 0-3 15,0 0-3-15,0 0 0 0,0 0-1 16,0 0-1-16,0 0 1 0,0 0-1 16,0 0 0-16,0 0 2 15,0 0 0-15,0 0-2 0,0 0 3 0,0 0-3 16,0-1-2-16,0 1 2 15,-1 0-4-15,1 0 1 0,0 0-8 16,-1-1-25-16,1 1-47 0,-1 0-118 16,-3 0-255-16,3 0-899 0</inkml:trace>
  <inkml:trace contextRef="#ctx0" brushRef="#br0" timeOffset="310300.3203">10532 6256 1373 0,'0'0'479'16,"0"0"-128"-16,0 0-110 0,0 0-32 16,0 0-27-16,0 0-49 0,0 0-38 15,0 0-40-15,0 0-24 0,0 0-13 0,0 0-5 16,0 0-6-16,0-9-1 0,0 12-4 0,0 1-3 0,0 3 10 16,-2 3 6-16,1 2 8 0,-2 1 8 0,0 3-6 0,1 1-1 15,0 3 0-15,-3-1-11 0,2 4 7 16,2-2-2-16,-1 1-5 15,-1 1 9-15,0-1-7 0,3 2-2 0,-2-1 3 16,1-1-6-16,2 1 0 16,-2-3 1-16,1 2-2 0,0-2 0 15,-1-3-4-15,1 1 0 0,-2-1 0 0,1-2 1 16,1-1-3-16,0-1 2 0,-2-2 1 0,2 1-3 0,0-2 4 16,0-2 0-16,0 0 0 0,0-2 2 0,2-2-3 0,1 0 1 0,-2-2 1 0,0 1-4 15,0-2 3-15,0-1 0 0,-1 0-2 16,2 0 3-16,-2 0-2 0,0 0 0 15,1 0-2-15,-1 0-5 0,1 0-7 0,1-1-10 16,0-1-16-16,2-1-21 0,2-2-34 16,-3-1-69-16,4-1-127 0,-4 2-422 15,0 0-960-15</inkml:trace>
  <inkml:trace contextRef="#ctx0" brushRef="#br0" timeOffset="310941.6882">10756 6309 1642 0,'0'0'547'16,"0"0"-247"-16,0 0-101 0,0 0-28 0,0 0-30 15,0 0-26-15,0 0-31 0,0 0-23 16,0 0-15-16,0 0-14 0,0 0-8 0,0 0-3 0,0 0-5 15,37-87-1-15,-25 82-2 0,3 0-3 16,2 2 2-16,1-1-2 0,1 3 0 0,1 0-2 16,-2 1-3-16,-1 0 0 0,0 3-2 0,-2 2-1 15,-3 2-1-15,-1 0-1 0,1 4 1 16,-4 0 1-16,4 2 0 0,-5 2 0 0,0 2 0 16,-3 2 3-16,-1 2-1 0,-1 0 3 0,-2 3 4 15,-1-1-1-15,-7 3 3 0,1-2-4 16,-3 0-2-16,-1-1-1 0,-1 1-4 15,-1-2 2-15,-1 0 2 0,0-4 0 16,-3-1 2-16,0-2-1 0,2 0-1 0,-4-3 1 0,5 0-3 16,1-3 2-16,0-1-1 0,5-3 3 0,-1 0-2 15,4-3-2-15,3-1-1 0,1-1-3 0,1 0 1 0,0 0 2 16,0 0-2-16,0 0 1 0,0 0-2 16,3 0 0-16,1 0 0 0,3 0 0 15,1-1 1-15,7-3 1 0,4 1 0 0,6-1 0 16,3 0-3-16,3-1 4 15,1-2-1-15,2 0 2 0,-1 0 3 0,0 1-2 0,2 1 1 16,-6-1 1-16,3 1-1 0,-1 0 3 0,-3 0 0 16,-4 1 1-16,0 1 0 0,-7 0-2 15,0 2-2-15,-7-1-2 0,1 1 1 16,-3 1 1-16,-5 0 2 0,-1 0 1 0,-1 0-3 0,-1 0 5 0,0 0 2 16,0 0 3-16,0 0 4 0,0 0-3 15,-1 0-3-15,1 0-1 0,-1 0-8 0,1 0 6 16,-1 0-1-16,1 0-2 0,0 0 4 0,0 0-7 15,0 0-1-15,0 0-2 0,0 0-1 16,0 0 2-16,0 0-1 0,0 0 3 16,0 0-3-16,-2 0-1 0,2 0-4 0,0 0-7 0,-1-1-8 15,-1 0-18-15,-3 1-22 0,1 0-40 0,-4 0-70 16,2 0-156-16,0 0-884 0,0 0-562 0</inkml:trace>
  <inkml:trace contextRef="#ctx0" brushRef="#br0" timeOffset="313399.1093">9536 10147 368 0,'0'0'520'0,"0"0"-126"0,0 0-50 16,0 0-48-16,0 0-30 0,0 0-59 0,0 0-42 15,0 0-43-15,0 0-27 0,0 0-12 16,0 0-14-16,0 0-4 16,11-47-8-16,-3 44-13 0,-3-4-4 0,3 3-6 0,2-1-1 0,0-1 3 15,4 0-4-15,-1 0-2 0,2 1-4 16,2-1-1-16,-1 1-3 0,0 2-3 16,3 1 0-16,-4-1-8 0,2 3 0 0,-3 0-2 15,2 0-4-15,-2 1 2 16,2 5-4-16,-4 0 0 0,5 3-2 0,-5-1-1 15,2 2-1-15,0 1 0 0,-1 0 1 0,-2 2 3 16,-1-1-1-16,3 2 3 16,-6 1-5-16,-1-1 3 15,-2 3 0-15,-4 1 1 0,0 1 8 0,1 0-1 0,-5 1 4 16,-5 3-1-16,-2-2-1 0,-1 2 0 0,-4-1-1 0,-1 1 0 0,1-1 1 16,-1-1-3-16,1-3-1 0,-2 0-2 15,0-3-2-15,-1-1 1 0,-1 1 0 0,2-1 0 0,3 0-1 0,-3 0-2 0,5-4 0 16,0-1-1-16,4-3 0 0,3-1 1 0,2-3 1 15,1 1 0-15,3-2-4 0,0-1 0 16,0 1 1-16,0-1-1 0,0 0 3 16,0 0 0-16,3 0-3 0,1 0-1 0,3-1 1 15,4-1 3-15,4-1 3 0,4 1 1 0,6-3 0 16,2-1-3-16,1 2 0 0,3-3-1 16,-1 0 5-16,1-1 2 15,1 2-1-15,1 2 2 0,-2 0-5 0,-1 0-1 0,1 2 1 16,-5-1-1-16,2 0 2 0,-3 1 1 0,-1 0-5 0,-4 0 1 15,-3-1-3-15,-2 3 0 0,-3-2 2 16,-3 2-2-16,-4 0 4 0,-1 0-3 0,-3 0 2 0,-1 0 3 16,0 0 1-16,0 0 7 0,0 0 1 15,0 0 1-15,0 0 0 0,0 0-6 0,-1 0-1 16,1 0-3-16,-1 0 2 0,1 0 0 0,0 0-1 0,0 0 0 16,0 0-4-16,0 0-3 0,0-1 4 15,0 1-2-15,-1 0-2 0,1-1-14 0,0 1-29 16,-2 0-50-16,-1 0-97 0,1 0-196 15,0 0-891-15,-1 0-516 16</inkml:trace>
  <inkml:trace contextRef="#ctx0" brushRef="#br0" timeOffset="314381.1107">10857 10017 833 0,'0'0'633'0,"0"0"-177"0,0 0-158 0,0 0-89 0,0 0-61 0,0 0-54 0,0 0-21 0,0 0-4 16,0 0-4-16,0 0 8 0,0 0 9 0,0 0 0 16,14 50-4-16,-10-35-7 0,-2 2-4 15,-1 2-14-15,1-1-7 0,-2 2-6 16,1 0-4-16,0 2 2 0,-1 1-4 15,0 2-4-15,0 0-10 0,0 1-6 0,0-2 0 0,2-1-1 16,-2 0 2-16,0-1 1 0,-2-1-5 16,1-2-2-16,0 1-3 15,-1-1-4-15,2-2 4 0,0-1-4 16,0-2 5-16,0-1-1 0,0-2-1 0,0-2-1 0,0-2-2 0,0-1 3 16,0-2 0-16,0-1 1 0,0-1-2 15,0 1-5-15,0-2 6 0,0-1-3 0,0 0 2 0,0 0 1 0,0 0-6 16,0 0-6-16,0 0-10 0,0 0-18 15,0-1-7-15,0-2-28 0,0-3-73 0,0-2-165 0,0 1-809 16,0 1-637-16</inkml:trace>
  <inkml:trace contextRef="#ctx0" brushRef="#br0" timeOffset="314820.8343">11288 10047 1698 0,'0'0'362'0,"0"0"-74"16,0 0-67-16,0 0-24 0,0 0-34 0,0 0-46 15,0 0-45-15,0 0-30 0,0 0-17 0,0 0-9 16,0 0-7-16,0 0 6 0,0 0 0 16,-61 50 1-16,57-39 1 0,4 2-1 15,0-1 4-15,0 2-4 0,0 0-1 0,5 0 0 0,0 1-4 16,0-1-1-16,2 1-2 0,-1-1 1 15,4-1-2-15,-1-1 5 0,1 3 7 0,2-2-8 16,-1-2 0-16,0 2-3 0,2-2-7 16,-5 2 7-16,5-1-2 15,-1 0 1 1,-1-1 6-16,0 0-11 0,0 1 0 0,-4-2-2 16,0 0-2-16,1 1 5 0,-4-3 4 15,0 3-1-15,-1-3-2 0,-3 2 0 0,0-2 0 16,0-1 2-16,-3 1 3 0,-4 1 2 0,-1-2 1 15,-1 1-1-15,-2-2-5 16,0 2 5-16,-1-1-2 16,0-4 3-16,-3 3 6 0,1-2-12 0,-4-2-3 15,1-1-8-15,-1-1-13 0,0 0-5 16,1 0-15-16,2 0-22 0,3-5-29 0,0-3-61 0,0 1-129 16,6 0-394-16,0 1-965 0</inkml:trace>
  <inkml:trace contextRef="#ctx0" brushRef="#br0" timeOffset="315179.8017">11379 10057 2218 0,'0'0'368'0,"0"0"-106"16,0 0-93-16,0 0-19 0,0 0-27 0,0 0-29 15,0 0-33-15,0 0-27 0,0 0-13 0,0 0-3 16,0 0-3-16,0 0 3 0,129-45-1 0,-102 40 4 15,-1-1-3-15,4 0-3 0,0 1-1 16,0 1-5-16,1 0 3 0,-4 0 1 0,-1 1-1 16,-2 2 0-16,-5-2-4 0,-2 1-4 15,-3 1 1-15,-4 1-2 0,-4 0 5 0,-2 0 3 16,-3 0 2-16,-1 0 3 0,0 0-2 0,0 0 7 16,0 0-2-16,0 0 8 0,-3 0-3 15,2 0-4-15,-1 0-4 0,2 0-10 16,-2 0 1-16,0 0 1 0,1 0-1 0,-2 0 4 0,1 0-10 15,0 0-4-15,0 0-1 0,2 0-10 0,-1 0-7 16,0 1-20-16,-2 1-33 0,2 5-49 16,-3-1-83-16,2 0-408 0,-1-2-1135 0</inkml:trace>
  <inkml:trace contextRef="#ctx0" brushRef="#br0" timeOffset="319675.546">10001 13977 0 0,'0'0'419'0,"0"0"74"0,0 0-44 0,0 0-58 0,0 0-54 16,0 0-70-16,0 0-55 0,0 0-42 0,0 0-35 15,0 0-23-15,0 0-20 0,0 0-11 0,-31-5-12 16,31 4-14-16,1 0-8 0,2-1-12 0,4-1-6 16,4-1-7-16,2-2 1 0,7-1 1 15,0 0 1-15,8 0 5 0,-4 3-12 16,4 0-5-16,-3 4-2 0,-1 0-9 0,-2 0 5 16,-2 4-1-1,-1 3-2-15,-3 2 3 0,-2 2-7 0,-1 1 2 16,-2 3 0-16,-3 2-2 0,0 1 4 15,-4 3 1-15,-4 3 1 0,0-1-3 16,-2 4 5-16,-8 2 0 0,-2-1 0 0,-5 2 5 16,-3 1-6-16,0 0-1 0,-3-1-2 15,-2-3-10-15,1-2 12 0,1-2-2 0,-1-1 1 0,0-2 9 16,2-2-11-16,-2 1 1 0,2-2-2 0,3-2-4 16,1-3 7-16,2 0-1 0,3-1 1 0,2-4-1 0,2 1-4 0,2-3-1 0,6-2 1 15,1 0 5-15,0-2-6 0,1 0 4 0,9-1-1 16,5 0-6-16,4 0 12 0,6-3-1 0,7-3 1 15,5-2 3-15,1 1-7 16,5-1-1-16,0 1-2 16,-1-1-7-16,-2 2 10 0,1 0-2 15,-4 0 2-15,-3 3 1 0,-4-1-6 16,-2 2 2-16,-4-1 0 0,-4 2 3 0,-2 1-2 0,-6 0 1 0,-2 0-3 16,-5 0-1-16,-2 0 2 15,-2 0 2-15,-1 0 7 0,0 0 11 0,0 0-6 0,0 0 2 0,0 0-1 0,-1 0-11 0,0 0 8 16,-3 0-3-16,2 0-1 0,0 0 0 0,-3 0-7 15,1 0 0-15,3 0-2 0,-1 0-2 16,-1 0-1-16,2 0-11 0,0-2-17 0,1-1-25 16,0 1-44-16,0-2-87 0,0-1-235 15,1 2-854-15,2 1-496 0</inkml:trace>
  <inkml:trace contextRef="#ctx0" brushRef="#br0" timeOffset="320393.6598">11184 14000 574 0,'0'0'580'0,"0"0"-132"0,0 0-86 16,0 0-41-16,0 0-50 0,0 0-69 0,0 0-53 15,0 0-34-15,0 0-22 16,0 0-15-16,0 0-7 0,0 0-10 0,0 0 0 0,0 0-8 15,67-93-9-15,-48 87-1 0,0 2-8 0,2 0-7 16,0 2-2-16,-2 1-12 0,0 1-4 16,0 1-2-16,-2 5-2 0,-1 0-2 0,1 4 1 15,-2 1-2-15,-3 3 1 0,2 2 1 0,-6 2 0 16,-1 3 2-16,-2 1 3 16,-3 2-2-16,-2 1 1 15,0 0-3-15,-7 1-3 0,-3 3 9 16,-6-2-1-16,-2 2 0 0,-3 1 1 0,-1-2-4 0,-2 0-2 0,-2-2-1 0,0-2 0 15,-1-5-1-15,3-1 0 16,-1-2 0-16,5-2 0 16,1-2-1-16,5-2-2 0,-1-1 1 15,5-1 2-15,3-2-3 0,2-2 1 0,1 0-2 0,4-3-3 0,0 0 3 0,0 0-1 16,0-1 2-16,5 0 2 0,4 0 0 0,3 0 1 0,6-1 2 0,5-2-2 16,4-2 3-16,1 0-2 0,3 0-1 0,1 1-1 15,-3-3-2-15,1 4 0 0,-1-2 0 16,0 2 3-16,-3 0-3 0,1-1 2 0,-3 2-2 15,-2 0-3-15,-1 0 2 0,-3 1 1 0,-3 0 2 16,-2 1 1-16,-3 0-4 0,-2-1 0 16,-4 1-1-16,-1 0-1 0,-1 0 5 0,0 0-1 15,-2 0 2-15,0 0-1 0,0 0 1 16,0 0-2-16,0 0-1 0,0 0 5 0,0 0-5 0,0 0 0 16,0-1-2-16,0 0-13 0,0-1-8 15,0 1-21-15,0-1-31 0,0-2-55 16,0-3-107-16,0 3-323 0,0 0-944 15</inkml:trace>
  <inkml:trace contextRef="#ctx0" brushRef="#br0" timeOffset="320855.874">11963 14073 2073 0,'0'0'330'0,"0"0"-78"0,0 0-28 16,0 0-39-16,0 0-39 0,0 0-42 0,0 0-36 16,0 0-29-16,0 0-13 0,0 0-12 0,0 0-2 15,0 0 3-15,0 0 2 0,0 0 3 16,-16 9 5-16,12-5-3 0,-1 1 6 0,0 2 1 0,-1-2-3 16,0 1 0-16,0 1-4 0,-2 2-3 0,-1-2-3 15,1 4 0-15,0-2-5 0,1 2 0 16,-1 0-2-16,2 1-3 0,0 0-1 0,2 1-2 15,-1-1 0-15,2 1 1 16,0-1-4-16,2 1 2 0,1 0-2 0,0-1-1 0,1-2 5 16,4 0-2-16,0-2 2 0,2 0-2 15,1 1 2-15,2-4-2 0,-2 3 1 16,2-4 2-16,3 1 0 0,-1-2 0 0,3-2 3 0,0 0-5 16,4-1 4-16,-3 0-3 0,3-1 1 15,-3-3 2-15,4-1-4 0,-5 0 3 0,1-2-2 16,-2 0-1-16,-1 0 4 0,-1-2-3 15,-2 1 2-15,1-2 2 16,-4 1-5-16,-1-3 3 0,2 1-3 0,-4-1 2 16,1 1 2-16,-2-1 2 0,0 0 0 15,-2 1-4-15,-2-1 0 16,1 2-1-16,0 0 0 0,-4 0 2 0,0-1 0 16,-3 0-2-16,-3 0-1 0,-1 0-1 0,-2 0 2 0,0 1-2 15,-6-1 0-15,1 1 1 0,-4 2-5 0,-3 0 1 0,3 4-6 16,-6 0-16-16,1 2-29 0,-3 2-61 0,-1 0-189 0,6 1-1025 15,6 1-531-15</inkml:trace>
  <inkml:trace contextRef="#ctx0" brushRef="#br0" timeOffset="330980.416">15542 5803 32 0,'0'0'409'0,"0"0"-91"16,0 0-48-16,0 0-5 0,0 0-24 0,0 0-43 15,0 0-49-15,0 0-41 0,0 0-25 0,0 0-9 16,0 0 2-16,0 0 8 0,2 8 0 0,-2-8-12 15,0 2-8-15,1-1 0 0,3 0 0 16,-3 1-2-16,1 2-4 0,-1-1-12 0,1 1-8 16,2 0-6-16,-1-1-5 0,-2 1 0 0,2-1 0 15,3 2-2-15,-3 1-3 0,3 0-2 0,-1 0-9 16,2-1 6-16,1 2-1 0,-3 0-1 16,3 0 7-16,0-1-6 0,2 1 1 0,-4 2 1 15,6-1-3-15,-5 1 0 0,3 0 1 0,0 1 0 16,1 2 2-16,4-2-3 0,-5 2-1 15,2-2-1-15,-1 2-1 0,-1-1-1 16,2 2-2-16,-2 0 1 0,0-1-4 0,1 0 4 16,0 0 0-16,2-1-1 0,-1 0 3 0,-1 1-6 15,0-1 0-15,0 1-2 0,-1-2-5 16,1 0 7-16,-2 0-2 0,-1-1 1 0,1-1 3 0,-2-1-5 16,1 0 1-16,1 0 0 0,-1-3 0 0,-3 1 1 15,3 0 0-15,-3-2 0 0,0 0-5 16,-3 0 5-16,5-1-1 0,-5 1 1 0,0-2 7 15,2 0-8-15,-3 0 1 0,1 0-3 0,-2 0-4 16,1-1 5-16,0 2 1 0,-1-2-1 0,0 0 6 16,1 1-7-16,-1-1-1 0,0 0 0 15,0 0-4-15,0 2 5 0,0-2-2 0,0 0 0 16,0 0-2-16,0 0-5 0,0 0-6 0,0 0-10 0,0 0-6 16,0 0-20-16,-1-2-21 15,1 2-29-15,-1 0-50 0,0-1-75 0,-1-1-191 16,1 1-561-16,-3-1-475 0</inkml:trace>
  <inkml:trace contextRef="#ctx0" brushRef="#br0" timeOffset="331531.4855">16143 5752 0 0,'0'0'691'15,"0"0"-262"-15,0 0-117 0,0 0-35 0,0 0-11 16,0 0-38-16,0 0-53 0,0 0-41 0,0 0-27 16,0 0-23-16,0 0-17 0,0 0-13 0,0 0-8 15,-23-43-3-15,22 43-4 0,1 0-2 0,-1 0-5 16,-3 0-3-16,2 2-5 0,-2 1-2 15,-2 1 1-15,-2 0-2 0,2 3 4 0,-1 2-1 16,-2 0 1-16,0 3 3 0,0 0-6 16,2 2 0-16,-2 1-2 0,-2 1-8 0,2 0 3 15,0 4 1-15,-2-1-1 0,0 3 2 0,0 1-4 16,-3 0-2-16,3 0-2 0,0 0-3 0,-2-1 1 16,1 0 0-16,-2-1 0 0,2 1 2 0,0 2 0 15,-1-2-2-15,-1-1 0 0,2-1 2 16,1-1-5-16,2-4 0 0,-2-1 0 0,3-3-6 15,2 2 6-15,0-3-3 0,-2-1 2 16,5-1 0-16,0-1-3 0,-2 0 2 0,3-1-3 0,0 0-2 16,-2-2 4-16,2 0 0 0,1 0-1 15,1-1 3-15,-2 1-2 0,1-1 2 0,-4 1-1 16,4-2 2-16,-1 2-1 0,1-2-1 0,0 0 0 16,-1 1-5-16,-2 0 2 15,2-2-2-15,2 1-3 0,-1 0-3 0,0-1-5 0,0 0-6 16,0-1-3-16,-2 1-9 0,3-1-5 0,0 0-17 15,0 0-27-15,0 0-35 0,0-3-74 0,0-1-190 16,0 2-443-16,0-1-755 16</inkml:trace>
  <inkml:trace contextRef="#ctx0" brushRef="#br0" timeOffset="332273.082">15479 6025 0 0,'0'0'0'0,"0"0"289"16,0 0 8-16,0 0 15 0,0 0-13 0,0 0-47 15,0 0-34-15,0 0-23 0,0 0-24 0,0 0-19 16,0 0-13-16,0 0-7 0,0 0-10 0,0 0-12 16,-25-3-19-16,25 3-13 0,0 0-13 15,0 0-8-15,0 0-6 0,0 0-6 0,0 0-7 16,0 0-10-16,0 0-6 0,0 0-10 16,0 0-2-16,0 1-3 0,0-1-2 15,1 1 0-15,2 0 0 0,-1 1 2 0,0-1 5 0,4 1 3 16,-2 1 2-16,5 0 3 0,-2-1-1 15,0-1 4-15,3 1 1 0,5-1-3 0,-2 0 0 16,0-1-2-16,4 1-4 16,2-1-2-16,0 1-1 0,1-1-4 15,3 0-1-15,-1 0 0 0,-1 0-2 0,4 0 3 16,-2 0-3-16,1 1 2 0,0-2 0 0,-1 1-3 0,0-1 4 0,3 0-5 16,-1 0 1-16,0-2 2 0,-2 2 1 0,0-1 1 15,-1 0 1-15,3-2-2 0,-3 2 1 16,-1-1-3-16,1 0 0 0,-2-1-1 0,1 3 1 0,0-1-1 15,-1 1 0-15,-2-2 1 0,0 2-2 0,-3-1 1 16,1 0-1-16,-3 0-2 0,2 0 3 16,-1 0-1-16,-3 1 1 0,1-1 1 0,-2 1-1 0,-1-2 0 15,0 2 0-15,-2 0-2 0,-3 0 2 16,2 1-1-16,-4-1-1 0,0 1 2 0,-2 0-1 16,0 0-1-16,1 0 0 0,-1 0-1 15,0 0-1-15,1 0 1 0,-1 0-2 0,0 0 0 16,3 0 2-16,-1 0-1 0,0 0 0 0,-1 0 1 15,2 0-2-15,1 0 1 16,-2 0 1-16,-1 0-1 0,0 0 2 16,2 0 0-16,0 0-2 0,-2 0 0 0,1 0 1 0,-2 0-2 0,1 0 3 15,0 0-1-15,1 0-1 0,-2 0 1 0,0 0-1 16,2 0 2-16,-2 0 1 0,0 0 2 16,0 0 1-16,0 0 2 0,0 0-3 0,0 0 1 0,0 0-2 15,0 0-3-15,0 0 1 0,0 0-4 16,0 0-5-16,0 0-3 0,0-1-7 15,0 1-9-15,-2 0-11 0,0-2-21 0,1 2-33 0,0-1-61 16,1 0-186-16,-1 0-725 0,0 1-642 16</inkml:trace>
  <inkml:trace contextRef="#ctx0" brushRef="#br0" timeOffset="406294.6166">11355 5843 476 0,'0'0'467'0,"0"0"-132"0,0 0-40 16,0 0-5-16,0 0-8 0,0 0-41 15,0 0-63-15,0 0-46 0,0 0-34 0,0 0-24 0,0 0-14 16,0 0-7-16,7-41-10 0,-6 39-8 16,0 2-7-16,0 0-14 0,1 0-5 0,-2 0-4 15,2 2-8-15,1 0 6 0,0 2 0 16,0 2 1-16,3 1 4 0,-2 2-2 15,2 0 1-15,-1 2 1 0,1 2-3 16,-2 0 2-16,3 2 1 0,-3-1-1 0,4 2 0 0,-4 1-1 31,0-3 1-31,3 1-1 0,-3-1 4 0,0-3-6 16,3 1 1 0,-2-3-1-16,0 0-2 15,1-2 6-15,-1-1 1 0,1-2 3 0,0 0 3 16,2-2 5-16,1-1 5 0,0-1 6 0,1 0 3 0,4 1-3 0,1-4-3 15,2-3-4-15,6-3-4 0,-3 0-5 0,3-3-2 0,0 1-1 0,-2-3 1 0,3 1-4 16,-3-1 0-16,-1 1-1 0,0-1-8 0,-3 1 5 0,-2 1 0 16,-1 2-1-16,-1 0 8 0,-3 2-7 15,1 0 3-15,-3 1 3 0,0 1-6 0,-3 0 8 0,1 0 0 0,-3 2 0 16,0 1 5-16,-1 1-7 0,0-1-3 16,-1 1 1-16,-1 1-1 0,1 0-3 0,-1 1 0 15,0 0-2-15,0 0-5 0,0 0 2 16,0 0 0-16,0 0-2 0,0 0 8 0,0 0-10 0,0 0 0 0,0 0-3 15,0 0-15-15,0 0 2 16,0 0-6-16,1 2-23 16,3 1-42-16,0 3-111 0,1-1-476 15,-2-1-1047-15</inkml:trace>
  <inkml:trace contextRef="#ctx0" brushRef="#br0" timeOffset="408014.9763">11343 9215 354 0,'0'0'525'0,"0"0"-116"0,0 0-47 0,0 0-35 0,0 0-43 15,0 0-65-15,0 0-54 0,0 0-44 16,0 0-24-16,0 0-16 0,0 0-8 0,3-31-1 16,-1 30-7-16,0 0-4 0,-2 1-5 0,2 0-5 15,-2 0-4-15,0 0-9 16,0 0-5-16,0 0-11 0,1 0 0 0,-1 0-2 0,0 0-4 16,0 0-1-16,0 0-9 0,0 1-5 15,0 0-3-15,0 0-3 0,1 2 8 0,2-1 1 16,-1 2 6-16,3 1 1 0,-1 1-6 0,1-1 1 15,0 3 1-15,2-1 1 0,-2 0 5 16,1 0 0-16,3 1-2 0,-1 2 0 0,-2 0-4 16,1 1 3-16,-1 0-1 15,0-1 2 1,2 2-3-16,-4-2-6 0,2 0-1 0,-2 1-4 0,0-1 6 0,0-1 3 0,-1 1 2 16,2-1 1-16,-1-1-6 0,0-1 0 15,-1 2-4-15,-1-2-1 16,0-1 4-16,2 1 2 0,-2-2 1 0,0 0-4 15,-1 0-2-15,0 0 3 0,2-2-2 16,-2 2 6-16,0-1-2 0,1 0-3 0,0-3-2 0,-2 1-1 0,1 1 4 16,-1-2 1-16,0 0 3 0,1 0 3 0,-1-1-6 15,0 0-3-15,2 2-3 0,-2-2 3 0,1 0 2 0,-1 0 1 0,1 0 5 16,-1 0 0-16,1 0-1 0,1 0 1 16,-2 0 2-16,1 0-1 15,3-3 6-15,-1 0 1 16,2-2-2-1,3 0-4-15,-1-3-1 0,2 1-2 0,3 0-1 16,0-2 5-16,1-2-7 0,5 1-3 16,-1-3 0-16,1 3-5 0,3-3 6 15,0 1 3-15,3-1 1 0,-3-1 0 0,2 1 1 16,-1 1-3-16,-1-1-1 0,1 2 5 0,-4 0 1 0,0 1 1 0,0 1 1 0,-5-1-5 0,1 2 1 0,0 1 2 0,-7 1-2 0,0 2 4 16,-1 0-2-16,-3 1-3 0,0 1 1 0,-1 0-4 0,0 0 1 15,-1 1 1-15,-1 1 2 0,1 0-3 0,-1 0-2 16,0-1 0-16,1 1-3 0,-1 0 4 15,2-1 0-15,-2 1-1 16,0 0 2-16,1-1-3 0,-1 1 2 16,0 0-3-16,0 0 0 15,0 0 2-15,0 0-1 0,0-2 1 16,0 2-2-16,0 0-6 0,0 0 4 16,0 0 3-16,0 0 1 0,0 0-1 15,0 0-10-15,0 0-20 16,0 0-28-16,0 0-36 15,1 3-57-15,0 3-128 0,1 0-888 0,-2-2-632 16</inkml:trace>
  <inkml:trace contextRef="#ctx0" brushRef="#br0" timeOffset="425717.3105">13306 7086 0 0,'0'0'0'0,"0"0"0"0,0 0 0 15,0 0 0-15,0 0 170 0,0 0 33 0,0 0-32 16,0 0-13-16,0 0-17 16,0 0-12-16,0 0-16 0,0 0-20 0,7-32-14 0,-4 30-1 15,-2 1-5-15,0 0-2 0,0 0-2 16,1 1-9-16,0 0-1 0,-1 0-8 0,-1 0-8 16,2 0-2-16,-2 0-9 0,0 0-6 0,0 0-6 15,0 0-8-15,0 0-2 0,0 0-2 16,0 0-4-16,0 0 1 0,0 0-5 0,0 0 1 0,0 0-2 15,0 0 3-15,0 0 5 0,0 0 4 16,0 1 6-16,1 0 4 0,0 0 3 16,0 0 3-16,0 0 0 0,2 1 1 15,0 0-4-15,-2-1-3 0,0 1-1 0,1 0-5 0,-1-1-1 16,2 0 0-16,0 0-3 0,-2 1 1 0,0 0-4 16,2 0-2-16,-1 0-1 0,-1 1-3 0,2-1 1 15,-2 0 1-15,0 2-1 0,2-1 0 0,-1 0-1 16,2 2 0-16,-3 0-1 0,0 0 0 15,2-1 0-15,0 0 1 0,-1 0 0 0,-1 2-2 16,3-2 2-16,-3 1 0 0,2 0 0 0,-2-1 1 16,0 0 0-1,0 1-1-15,2-2-1 0,-2 1-1 0,1 1 1 16,0 0 1-16,-1 1 0 0,0-2 2 0,2 1-2 16,-2-2-1-16,2 2 0 0,-2 0 0 0,0 0 1 15,2-2 0-15,0 2 0 0,0-2 1 16,-2 0 0-16,3 2 1 15,-1-1-1-15,0-1 2 0,-2 1 1 0,3-2 0 16,1 1 0-16,-3 0 0 0,4-2 2 0,-4 1 1 0,1 1 1 0,2-2 3 0,-2 0 1 0,2 0 1 0,-1 0 4 16,3-1 1-16,-2 0 3 0,4 0 1 15,-1 0-2-15,3-2 0 0,-1-2-3 16,2 0-4-16,3-2-2 0,-1-2-3 16,6 0-3-16,-1-1 2 0,2-2-1 15,1-1-2-15,4-1 2 0,-1-1-1 0,0-1-2 16,1 0 2-16,1 0-3 0,-3 1 1 0,-1 1-1 0,2-2-1 0,-5 1 2 15,0 1 1-15,-2 0 0 0,-1 0 4 0,-1 1-2 16,-3-1 0-16,-1 2 0 16,-1 3-2-16,-2-2 0 0,-1 0-2 0,0 3 0 0,-3 0 1 15,1 2-1-15,-4 1 1 0,0 0 0 16,1 1 1-16,-1 1 1 0,-2 0 1 0,0 0 3 0,1 1 0 16,-1-1 3-16,0 2 1 0,0-1 0 0,0 0-1 15,0 0-2-15,0 0 1 16,0 1-4-16,0 0 1 0,0 0-5 0,0 0 0 15,0 0-2-15,0 0-4 0,0 0 2 16,0 0-3-16,-1 0-3 0,1 0-2 0,0 0-8 16,-2 0 0-1,0 3-4-15,2 3-54 0,-1 2-93 16,1 0-160-16,0-1-419 0,1-3-756 0</inkml:trace>
  <inkml:trace contextRef="#ctx0" brushRef="#br0" timeOffset="427471.5626">13287 9695 0 0,'0'0'0'0,"0"0"0"15,0 0 144-15,0 0 198 0,0 0-51 0,0 0-51 16,0 0-42-16,0 0-32 0,0 0-34 0,0 0-15 15,0 0-14-15,0 0-4 0,0-27-4 0,0 27-9 16,0 0-10-16,1 0-16 0,-1 0-17 16,0 0-18-16,0 0-12 0,0 0-11 0,0 0-9 15,0 0-10-15,0 0-8 0,2 0 1 0,-1 1 5 16,1 2 6-16,1 1 7 0,-1 1 1 0,-1 0 1 16,4 1 6-16,-2 1 2 0,-1 0 2 0,4-1-1 15,-3 3 1-15,2-2-1 0,-1 1-1 0,-1 1 3 16,4 1-1-16,-4-1 1 0,3 2-1 15,-3-3-4-15,3 1 1 0,-2-1-3 16,1 0 2-16,-1-1 5 0,1 0 1 0,0-1 1 16,-3-1 3-16,5 0-2 0,-4-1 2 15,1 1 1-15,1-2 2 0,-4 0 1 0,3 0-3 16,-1-1-1-16,-1 0 1 0,-1-1-3 0,2 0 3 16,0 0 1-16,0 0 1 15,-1-1 1-15,4 1 4 0,-3-1 2 0,1 0 2 0,1 0 8 16,1-1 0-16,0-1 2 0,3-2-3 0,0 0-8 15,2-1 0-15,0-1-2 16,-1 0-2-16,3-1 1 0,2-2-4 16,-1-1 1-16,0-1 0 0,1-1 1 0,-3-1 2 0,4-1 0 15,-3-2 2-15,5 0-5 0,-5-1 1 0,5 0-5 0,-4 0-3 16,3 0 3-16,-4-1-4 0,3 3 1 0,-3-2 0 0,-2 2-5 16,0 1 5-16,-2 3-2 15,0 0 3-15,-1 1 1 0,-4 0-3 16,2 3 1-16,-3-1-1 0,-2 2-3 0,2 0 5 15,0 3 0-15,-2-1 0 0,0 1-1 0,-1 0-2 0,0 0-1 16,0 2-4-16,0 0 1 0,0 1-1 16,0 0 0-16,0 0-3 0,0 0-3 0,0 0-2 0,0 0-4 15,0 0-7-15,0 0-8 0,0 0-18 16,0 1-4-16,-1 3-8 0,-2 3-16 0,-1 3-30 16,2 1-88-16,-3 4-185 15,1-3-467-15,1-5-457 0</inkml:trace>
  <inkml:trace contextRef="#ctx0" brushRef="#br0" timeOffset="435348.423">17464 7491 0 0,'0'0'0'0,"0"0"88"0,0 0 430 0,0 0-15 16,0 0-58-16,0 0-99 0,0 0-81 0,0 0-55 15,0 0-41-15,0 0-15 0,0 0-17 16,0 0-20-16,6-1-17 0,-6 1-20 0,1 0-17 15,0 0-7-15,-1 0-10 0,0 0-5 0,0 1-3 16,0-1-7-16,0 1-7 0,0 0-4 16,0 0-6-16,0-1-5 0,0 1 2 0,0 0-8 15,0 2 3-15,0 1 5 0,0 2-5 16,0 1 10-16,0 2 0 0,1 2 0 0,-1 0 8 16,1 3-3-16,1 2 2 0,-2 2-1 0,2 1-5 15,0 2 2-15,-2 0-2 0,1 1-1 0,-1 2-1 16,0-1-1-16,0 2 0 0,1 0-2 0,-1 1 2 15,-1 0-3 1,-4 0-2-16,3 1 1 16,0-1-7-16,-3 1 3 15,1-2 0-15,2 0 1 16,-4-1 4-16,4-3-4 0,-2 0 0 0,-2-1-1 0,5-3-5 16,-1 0 1-16,-1-1 0 0,2-4 1 0,-2 0 1 0,3-1 0 0,0-3-1 0,-1-1-2 15,1-1 1-15,-1-2-1 0,1-2 1 0,0 0 2 0,0 1-2 0,0-3 2 16,0 0-3-16,0 0 2 0,0 0 1 0,0 0 2 15,0 0 0-15,0 0 3 0,0 0-3 0,0 0-3 16,0 0 1-16,0 0-9 16,0-3-5-16,0-1-19 15,2 0-24-15,1-4-35 16,3-3-59-16,2-2-118 16,-4 3-556-16,2 2-915 15</inkml:trace>
  <inkml:trace contextRef="#ctx0" brushRef="#br0" timeOffset="435794.7496">17904 7508 2066 0,'0'0'285'0,"0"0"-74"0,0 0-33 0,0 0-3 16,0 0-27-16,0 0-53 15,0 0-39-15,0 0-23 0,0 0-10 0,0 0-6 0,0 0 1 16,0 0 2-16,0 0 0 0,0 0 2 0,-85 60-1 16,80-45 1-16,0 0 3 0,3 0-3 0,1 0-1 15,0-2-1-15,-1 2-5 0,2-3 2 0,0 2-4 16,3 1-2-16,2 0 0 0,4 0-2 16,1 0 2-16,5-1 2 0,-1 0-2 0,3-1 2 0,-2 1-4 15,2 0-1-15,-1 0-1 16,1 0 1-16,-1-1-3 0,-1 0 3 0,-1-1-4 0,0 0-5 15,-1 0 5-15,-4-1-2 0,2-1 0 16,-2 1 5-16,-1-1-3 0,-2 0 0 0,-1 2 3 16,-2-3-4-16,-1 2 2 0,-2-3 1 0,0 0 4 15,0-1 4-15,-4 0 1 0,0 2 1 16,-2 0-1-16,-3 0-6 16,-1-3 4-16,-1 0 4 0,-1 1-3 15,-3-3 5-15,0 1-8 0,-4-1-5 0,2-1-2 0,-2 0-3 0,1 0 3 16,-1-1-1-16,-1-1-4 0,0-1-8 0,-1 0-12 15,2 0-10-15,0 0-15 0,2-3-16 0,3-1-25 16,0-1-53-16,1-2-104 0,7 2-412 16,-1 1-1010-1</inkml:trace>
  <inkml:trace contextRef="#ctx0" brushRef="#br0" timeOffset="436218.0609">17924 7549 1613 0,'0'0'408'0,"0"0"-101"0,0 0-66 0,0 0-36 16,0 0-48-16,0 0-51 0,0 0-46 15,0 0-29-15,0 0-11 0,0 0 2 0,0 0 7 16,0 0 5-16,0 0 5 0,0 0-3 0,58-43-4 0,-48 39-2 15,0 1-2-15,0-1 1 16,0 2-2-16,1-2-2 0,1 0-1 0,1 1-5 0,1-1-1 16,-1 1 1-16,3 0 0 0,-1-1 1 15,2 1-2-15,-2 1-1 0,2 0-4 0,-2-2 0 16,1 3 0-16,-1-2-2 0,-3 1-1 16,-2-1 1-16,-4 2-2 0,0 0 2 0,-2 0 0 0,-1 1 5 15,-1-2 1-15,-2 2 2 0,0 0 1 16,0 0-2-16,0 0-1 0,0 0-2 0,0 0-1 15,0 0-1-15,0 0-2 0,-1 0-2 16,1 0-4-16,-1 0-2 0,1 0-1 0,0 0-2 16,0 0 2-16,0 0-1 0,0 0-2 0,0 0 1 15,0 0-4-15,-2 0 2 16,2 0 1-16,0 0-2 0,-1 0 1 0,1 0-12 16,-3 0-7-1,1 2-12-15,-1 0-18 0,-2 2-17 0,1-1-33 0,-2 1-56 0,0 1-144 0,0-1-768 0,3-1-648 16</inkml:trace>
  <inkml:trace contextRef="#ctx0" brushRef="#br0" timeOffset="439618.0845">16099 8896 1420 0,'0'0'410'0,"0"0"-104"16,0 0-62-16,0 0 0 0,0 0-33 0,0 0-50 16,0 0-43-16,0 0-33 0,0 0-28 0,0 0-14 15,0 0-11-15,0 0-5 0,-1 3 2 0,1 2 0 16,0 2 8-16,0 4 9 0,0 2-1 0,1 2 2 16,0 4-7-16,0 2-6 0,1 4-3 15,-1 2-3-15,0 2-3 0,3 2 0 0,-4 2-2 16,0 0-3-16,0 2-3 0,1 1-5 0,-1 0-2 15,0 0 3-15,-1-2-4 0,0-1-2 16,-3-3-1-16,3-1-5 0,0-6 2 16,-2 0 2-16,-1-2 1 0,2-3 0 0,1 0-1 15,-2-3-1-15,2-2-2 0,0-1 0 0,-2-3 1 16,3-2 1-16,-1-1 3 0,1-2-4 16,0-2 0-16,0-2-3 0,0 0-3 0,0 0 4 0,0 0-8 15,0 0-8-15,0-1-15 0,0-4-36 0,5-3-47 16,0-4-88-16,2 2-285 15,-5 1-942-15</inkml:trace>
  <inkml:trace contextRef="#ctx0" brushRef="#br0" timeOffset="440076.9466">16531 8869 2036 0,'0'0'425'0,"0"0"-217"0,0 0-51 16,0 0-11-16,0 0-14 0,0 0-34 0,0 0-45 0,0 0-24 15,0 0-7-15,0 0-3 0,0 0 1 16,0 0 5-16,0 0 2 0,0 0 3 0,-44 99-2 16,42-85-4-16,-1 3-3 0,1-2-3 0,0 2 1 15,2-1-1-15,1 1-1 0,-1 1-2 16,0-1-3-16,1-1-2 0,4 0-3 0,-1-2 2 0,6 1-1 15,-3-3-1-15,2 3 2 0,1-3-4 0,-2 0 2 16,2-1 1 0,2 2-1-16,-1-2 3 0,0 1-3 0,2-1-2 0,-1-1-1 0,2 1-2 15,-4-2 0-15,-2 0 2 16,-1 0-1-16,3-1 2 0,-6-1-3 0,0 0-2 0,-2 0-2 0,-1 0 2 16,-1 0 4-16,0-2 2 15,0-1 1-15,0 2-3 0,0-1 0 0,-1-1-1 16,0 2 1-16,-4-2 4 0,1 1-2 0,0 1 1 15,-4-1 0-15,0-1-5 0,-2 2 7 16,0-1 2-16,-1-1 1 0,1 1-1 0,-3-1-6 16,-2-2-2-16,1 1-4 0,-3 0 1 0,1 0-4 15,0-2-1-15,-1-1-6 0,3 0-10 0,-1 0-17 16,1 0-20-16,2-4-30 16,3-2-51-16,0 0-116 0,5 0-424 0,2 2-992 0</inkml:trace>
  <inkml:trace contextRef="#ctx0" brushRef="#br0" timeOffset="440522.4678">16597 8899 2192 0,'0'0'312'0,"0"0"-69"0,0 0-56 0,0 0-24 0,0 0-43 16,0 0-40-16,0 0-35 0,0 0-19 16,0 0-10-16,0 0-6 0,0 0 5 15,0 0 3-15,0 0 2 0,81-51 3 0,-67 46-4 16,3 2-2-16,-4 0-3 0,4-2-3 0,-4 1 1 0,-1 0 1 16,3 0 0-16,-3 1-1 0,-1 0 0 15,-3 1-3-15,-1 0-4 16,-1 2 3-16,-2 0-1 0,1 0 4 0,-3-2 4 0,-2 2-3 0,0 0 3 15,0 0-1-15,0 0-1 0,0 0 5 16,0 0-6-16,0 0 1 0,0 0-3 16,0 0-2-16,0 0 3 0,0 0-3 0,0 0-1 15,0 0 0-15,0 0-2 0,0 0-2 0,0 0-1 16,0 0 1-16,0 0-3 0,0 0 2 0,0 0-1 16,0 0-9-16,0 0-9 0,-1 0-33 15,-2 0-49-15,-2 0-63 0,1 2-211 0,-2-1-865 16,4 2-487-16</inkml:trace>
  <inkml:trace contextRef="#ctx0" brushRef="#br0" timeOffset="447135.0002">18693 7756 0 0,'0'0'0'15,"0"0"294"-15,0 0 161 0,0 0-3 0,0 0-55 16,0 0-92-16,0 0-67 0,0 0-46 16,0 0-28-16,0 0-28 0,0 0-18 0,0 0-12 0,-39-23-19 15,39 21-13-15,0 0-16 0,1-3-14 16,4 2-9-16,1-3-8 0,2-1-5 0,3 3 2 16,3-3 1-16,2 0 4 0,1 0 5 0,2 1-2 15,0-1 0-15,1 2-1 0,-1-1-4 0,2 0-3 16,-4 3-5-16,-3 2-7 0,-1-1-6 15,-4 2 0-15,0 0-4 0,-2 2-2 0,0 3 0 16,-1 2-6-16,-2 1 5 16,-1 2 0-16,0 3 2 0,-2 2 5 15,-1 2 2-15,-4 2 3 0,-3 1 2 0,-3-2-1 16,-4 0-1-16,1 1 1 0,-1-3-2 0,0 0-1 16,2-2-1-16,-1-1-3 0,2-2-2 0,0-1 4 0,3-2-3 15,2-1 1-15,0-1 0 0,2-3-1 0,2 1 0 16,1-3 2-16,1 0-6 0,0-1 5 0,0 0-2 15,0 0 1-15,0 0 0 0,0 0-6 16,0 0 5-16,4 0-3 0,5-1 3 0,1-1 3 16,5-2-3-16,0 3-3 0,4 1 1 15,1 0-2-15,0 0 1 0,-1 0 1 16,-3 1 1-16,2 3-4 0,-4 2 1 0,-2 1-1 0,-1 0 1 16,-1 2 1-16,-3 2-1 0,0 1 1 0,-2 0 2 15,-2 2-3-15,0 0 2 16,-2 0-1-16,1 0 0 0,-2-1 3 0,-2 3 0 0,-2-4-1 0,-3 3 1 15,-1-2-1-15,-3-1 4 0,0 0 3 0,-2-1 2 16,-4-1 3-16,1 1-2 0,-2-2-1 16,-1-2 0-16,0 0-3 0,-1-3 4 0,0 1 0 15,3-3 1-15,-1 2 6 16,1-3-8-16,1 0-2 0,0-1 1 0,3 0-7 0,2 0 7 16,1 0-1-16,2 0-1 0,2-2 0 0,2 0-4 15,2-3-3-15,-1 0-9 0,3 1-9 0,0-2-19 16,0-1-25-16,5-1-34 0,3 0-58 0,3-2-104 15,-2 2-373-15,-3 2-1037 0</inkml:trace>
  <inkml:trace contextRef="#ctx0" brushRef="#br0" timeOffset="448004.3414">19401 7824 213 0,'0'0'564'16,"0"0"-164"-16,0 0-74 16,0 0-24-16,0 0-32 0,0 0-62 0,0 0-67 0,0 0-36 15,0 0-17-15,0 0-2 0,0 0 1 0,0 0 2 16,0 0 0-16,23-39-9 0,-23 38-4 15,0 0-5-15,0 0-6 0,0 0-2 0,0 0-7 16,0 1-4-16,0 0-5 0,0 0-7 0,0 0-2 16,0-1-3-16,-1 1-6 0,-1 0-2 0,0 0-10 15,0 0-7-15,1 0-4 0,0 0-3 16,-2 0 1-16,1 0-1 0,-1 0 1 0,1 1-2 16,-2 1 0-16,0 1-2 0,2 1-1 0,-2 0 4 15,-2 2-2-15,3 1 0 0,-2 1 0 16,1-1-2-16,-2 1 3 0,2-1 1 0,1 2 1 15,-3 0 3-15,2 1-4 0,-1-2-1 32,1 2-1-32,-1 1-3 0,3 0 4 0,-1-1 0 0,-1 2 2 15,3-2 2-15,-1 2-4 0,2-1 0 0,0 0-1 0,0-1-1 16,0 2 6-16,0-2-2 16,0 0 0-16,0 0-3 0,3 1-1 0,0-2 2 15,1 0 1-15,-2-2 6 0,1 1-7 0,0 0-2 16,0 0-1-16,-1-1-5 0,3 0 9 15,0-1 2-15,0 0 0 0,-1-1 5 0,1 1-6 0,0-3 0 0,0 1 0 0,0-1-3 0,4 1 6 16,-3-2 0-16,1 1 4 0,2-1 0 16,1-2-4-16,0 2 2 0,0-2-2 0,2 0 2 15,-2 0-1-15,3 0-3 0,-3 0-1 0,-1-3-5 16,2-1 5-16,-3 2 2 16,1-2 0-16,0 1 6 15,2-1-7-15,0 1-2 0,-3-3-1 0,3 1-4 0,0 0 6 0,-1-1 1 16,0-1 1-16,-1 2-1 0,1-3-1 15,1 2-2-15,-2 0 1 0,0-1 1 0,0 0 0 16,-1 1 1-16,-2-3 0 0,2 2-4 0,-1 0 3 16,-1-1 0-16,0 2 0 0,-2-2 8 0,1 1-8 0,-1-1 1 0,0 0-1 15,-1-2-8-15,0 2 9 16,-1 1-2-16,0-2 5 0,0 2 1 16,-2-1-4-16,1 0-1 0,1 0-2 0,-2 0-2 0,0 1 6 15,0 0-1-15,0-1 1 0,0 0-2 0,0 0-2 0,0 1 1 16,0-1-1-16,-3 1 5 0,1-1-4 15,-1 4-2-15,2-3 0 0,-2 1-6 16,0-1 7-16,-1 1 0 0,2 2-1 0,-2-2 9 0,0 2-10 16,1-2-1-16,0 2 1 0,-1 0-6 0,-1 0 6 15,-1 1 0-15,0-1 0 0,1 1 2 16,-3-1-4-16,2 1 0 0,-3 0-2 0,0 1 3 16,-1 0-1-16,-2 1 0 0,1-2 0 0,-4 2-6 15,2 0 3-15,-4 1-6 0,2 0-10 0,-4 0-8 16,2 0-31-16,-4 1-38 15,-2 1-72-15,6 3-286 0,5-3-1017 16</inkml:trace>
  <inkml:trace contextRef="#ctx0" brushRef="#br0" timeOffset="451983.5294">19924 1103 0 0,'0'0'0'15,"0"0"0"-15,0 0 0 0,0 0 323 16,0 0-37-16,0 0-60 0,0 0-9 0,0 0-6 15,0 0 0-15,0 0-7 0,0 0-18 0,0 0-16 16,-30-18-22-16,29 18-19 16,1-1-8-16,0 1-27 0,0 0-18 0,0 0-14 0,0 0-21 15,0 0 2-15,0 0-11 0,0 0-8 0,0 0-6 0,0 0-13 16,0 0-6-16,0 0-1 16,0 0 2-16,0 1 5 0,1 1 11 15,0 2 2-15,3 0 1 0,-1 2 1 0,0 1 3 0,5 0-2 0,-3 1 5 16,1 3-6-16,0-1-5 0,2 1 6 15,0 2-6-15,2 0 9 0,1 1 6 16,2-1-8-16,-2 2 4 0,3 1-7 16,-2 1-6-16,3-2 3 0,-1 3-3 0,2 1 4 15,4 3 3-15,4 1-12 0,-2 2-5 16,0 1-7-16,-3-6-5 0,1-3 11 0,-6-2 4 0,2-1-1 0,-2 0 7 16,0-2-5-16,0 0-5 0,-3-1 3 15,1 0-1-15,-2-3 3 0,-3-2 1 0,2-1-2 16,-3 1-3-16,-2-4 3 15,-1 1 1-15,0-1 2 0,-2-1 4 16,1 0-1-16,-2-1 3 0,0 0 1 0,0 0 5 0,0 0 3 0,0 0 2 0,0 0 5 16,0 0 4-16,0 0-3 15,0 0-8-15,0 0-5 0,-2 0-13 16,0 0-10-16,-1-2-10 16,1-1-19-16,-2 0-17 0,-2-1-26 0,2 2-30 15,-2-2-36-15,1 0-54 0,0-1-104 0,1-2-246 16,0 2-519-16,3 0-7 0</inkml:trace>
  <inkml:trace contextRef="#ctx0" brushRef="#br0" timeOffset="452412.6219">20366 1057 740 0,'0'0'507'0,"0"0"-80"0,0 0-84 16,0 0-66-16,0 0-65 0,0 0-65 16,0 0-36-16,0 0-25 0,0 0-19 0,0 0-21 15,0 0-16-15,0 0-15 0,0 0-3 0,0 0-5 16,-40-23 5-16,35 28 0 0,1 1 0 16,-3 2-2-16,1 1 13 0,-2 3-4 0,0 3 7 15,-2 1 5-15,-2 2-14 0,2 1 8 16,-3 2-7-16,-1 4 3 0,0-3 1 0,0 7-6 15,-4 5 1-15,-3 5-11 16,-2 5 0-16,1-4-1 0,4-6 1 16,4-7 2-16,1-4 0 0,1-1 1 0,2-3-3 15,0-1 0-15,1-1-3 0,2-1-3 0,-1-2 3 0,3-4 0 16,0 1 1-16,0-5 4 0,1 2-6 0,2 1 0 0,1-2 1 0,-2 0-5 16,1-2 7-16,0 1-1 15,0-2-2-15,1 1 7 0,-2 0-4 0,1-3-1 16,0-1 0-16,1-1-6 0,1 0-7 0,-1 0-5 15,1 0-9-15,0 0-10 0,-1 0-25 16,-2 0-33-16,1-2-60 0,-1-2-97 0,1 0-193 16,1 1-419-16,-2 1-637 0</inkml:trace>
  <inkml:trace contextRef="#ctx0" brushRef="#br0" timeOffset="452910.5116">19812 1382 562 0,'0'0'508'16,"0"0"-79"-16,0 0-68 0,0 0-46 0,0 0-74 16,0 0-64-16,0 0-35 0,0 0-33 0,0 0-12 15,0 0-28-15,0 0-20 0,0 0-13 16,0 0-14-16,0 0-5 0,-23-22-8 0,23 22-4 15,0 0-8-15,3 0 5 0,1 0 5 0,2 0 4 16,5 0-1-16,5 0 1 0,-1 2-2 16,4 0 2-16,2-1 6 0,-1 1 3 0,5 1 3 15,1-3 4-15,4 0 7 0,1 0-6 0,-1 1-4 16,-3-2 0-16,-2-2 0 0,-2 1 2 16,3 0-4-16,4-3-5 0,1 2-11 0,2-3-6 15,3 2 7-15,-1-2-5 0,3 3 1 16,-5-3 5-16,2 2-8 0,-1-2 6 0,-3 2-1 15,-1 0-4-15,0-1 2 0,-4 0 3 0,-1 1-3 16,-5 0-3-16,1 0-2 0,-6 2 2 0,-3 1 0 16,-3-1 10-16,-3 1 0 0,1 0-4 15,-5 1 9-15,-1 0-4 0,-1 0 10 0,0 0 5 16,0 0-6-16,0 0 1 0,0 0-7 0,0 0-2 16,0 0-5-16,0 0 2 0,0 0-1 0,0 0-4 0,0 0 0 15,0 0-4-15,0 0-3 0,0 0 3 16,0 0-7-16,0 0 6 15,-1 0-7-15,1 0-24 0,0 0-22 0,0 0-53 16,-1 0-27-16,-2 4-87 0,2-1-441 16,-3-1-1010-16</inkml:trace>
  <inkml:trace contextRef="#ctx0" brushRef="#br0" timeOffset="476469.9186">21497 2449 0 0,'0'0'308'0,"0"0"118"0,0 0-15 0,0 0-32 0,0 0-67 0,0 0-67 16,0 0-51-16,0 0-41 0,0 0-31 15,0 0-17-15,0 0-18 0,-17-25-9 0,17 22-9 16,0 0-11-16,0 1-8 0,4-2-6 0,0-1 1 16,-2 1-6-16,5-1-6 0,-1-1-5 0,2-1-10 15,3 0 2-15,3 1 3 0,0 0 2 16,-2-1 3-16,6 3-3 0,-3-2-2 0,1 2 4 15,1-1-1-15,-2 0-4 0,2 2-5 0,-1 2-7 16,-2 0-3-16,-1-1-3 16,-2 2 1-16,1 0-2 0,-3 3-4 0,0 1 1 15,0 2-2-15,0 1 1 0,-3 2 0 0,0 3 1 0,0 2 4 16,-3 3 0-16,-2 1 3 0,-1 3 0 0,0 0 2 16,-4-1 3-1,-3 2-1-15,-3-1 2 0,-1-3-3 0,-2 0-3 0,-3-2 1 16,2-2-3-16,-3 0 1 0,2-1 3 0,-1-2-1 15,4-1 0-15,-4-2-2 0,4-2-2 0,2-1 0 0,0-2 2 16,4-2 1-16,1 2 2 0,3-2 0 16,-1 1-2-16,3-2 3 0,0 0 2 0,0 0 0 15,0 0 4-15,0 0-5 0,3 0-2 16,-1-2-5-16,3 0-5 16,1-3-2-16,5 2-3 0,4-3-1 0,0 1 3 15,4 0-3-15,1 0 0 0,-1 3 4 16,0 2-4-16,-3 0 7 0,2 0 0 0,1 1 0 0,-3 4-1 15,0 1-2-15,2 0 1 0,-5 4 0 0,2 0 1 16,-3 2 1-16,-2 1 0 0,0 2 0 16,-4 1 0-16,1 1 0 0,-5-2 1 0,0 3 1 0,-2 0 0 15,0-1 1-15,-4 1-3 0,-4-1 2 0,-3 0 0 16,-2 1 4-16,-6 0 2 0,0-6 3 0,-2 3-1 0,-2-3-2 16,-4-1 0-16,4-1-1 0,-5-2 0 0,4-1 2 15,-3-4 0-15,3 2-1 0,1-3-1 16,0-2 3-16,3 0 1 0,6 0 5 15,0-1-3-15,2 0 0 0,4-3-1 16,0 1-3-16,1-1 6 0,2-2-4 0,0-1-4 0,0-2 4 16,-1-1-10-16,3 0-4 0,-1 1-4 0,3 0-12 0,0 2 4 15,1-1-4-15,0 0-6 16,0-1-5-16,1 0-20 0,5 0-27 16,-3-1-47-16,7-1-84 0,0 0-216 0,-2 4-766 0,-1 3-522 15</inkml:trace>
  <inkml:trace contextRef="#ctx0" brushRef="#br0" timeOffset="477200.2774">22268 2386 607 0,'0'0'476'0,"0"0"-139"0,0 0-38 15,0 0-18-15,0 0-25 0,0 0-49 0,0 0-54 16,0 0-41-16,0 0-24 0,0 0-17 0,0 0-5 16,0 0-6-16,0 0-4 0,0 0-6 15,-11-34-5-15,7 32-2 0,1 1-3 0,-1-2-3 16,-2 2-2-16,1 1-5 0,0 0-4 0,-2 0-1 15,2 0-2-15,-2 0 0 0,3 0-4 16,-3 0-1-16,4 0-4 0,-4 0-1 16,2 1-4-16,-1 3-4 0,1-1 2 0,0 3-1 15,-2-1-2-15,2 1 4 0,-3 1-3 0,5 1-2 16,-4 1 1-16,0 1 1 0,1 0-1 0,-1 2 3 16,-1 1-1-1,3 1-2-15,-2-1 1 0,0 2 0 16,1 0 1-16,-2-2 4 15,4 1-3-15,-3 1-1 0,-1-2-2 0,5 2-8 16,-3-3 5-16,3 1 2 0,1-1 0 0,-1 1 5 16,1-2-5-16,2 0-2 0,2-1-1 0,-2-1-2 0,3 2 2 0,0-1 2 15,-1 0 3-15,4 1 2 0,-3-1-3 0,5-2 1 16,-5 0-2-16,4-1 2 0,-2 0 0 0,1-1-2 0,0-1 1 0,0 1-7 16,2 0 9-16,0-2 0 0,1 0 3 0,2-1 10 15,-1-1-6-15,1-1-2 0,1-1-2 0,-1 0 0 16,5 0-1-16,-3-1 4 0,0-4 0 0,2 2-4 15,-2-4 2-15,2 1-2 0,0 0 1 16,-2-3-5-16,2 1 3 0,-1 2 2 0,-4-3-3 16,0 1-2-16,1-1 4 0,-3-1-1 0,0 2 4 15,-1-3 4-15,0 3-7 16,-1-3 1-16,-2 1-3 0,2 0-7 0,-4-1 6 0,1-1 1 16,1-1-2-16,0 0 9 15,-3 1-8-15,0 1-4 0,1 0 1 0,-2-2-5 0,4 3 7 0,-3 1 2 16,0-4-3-16,-1 3 2 0,0-2-2 0,0 2 0 15,0 1 2-15,-1 1 5 16,-1 0-6-16,-2 0 0 0,2 0-2 16,-1-2-8-16,-4 0 5 0,3 3 1 0,-4-2 0 0,-2 0 7 15,-6 1-8-15,2 1-2 0,-5 1-5 0,-2-1-6 16,-1 3 6-16,-6 2-10 0,-2 2-25 0,-3 0-43 16,-5 2-107-16,8 3-536 0,9 0-1097 0</inkml:trace>
  <inkml:trace contextRef="#ctx0" brushRef="#br0" timeOffset="479080.2343">22789 3272 301 0,'0'0'431'0,"0"0"-116"16,0 0-64-16,0 0-13 16,0 0-19-16,0 0-34 0,0 0-33 0,0 0-46 0,0 0-37 0,0 0-34 15,0 0-22-15,0 0 3 0,9-3 7 16,-8 1 6-16,0 1 0 0,3-1-1 0,-1 0-4 15,-1 0-6-15,-1 1-5 0,1 1-2 0,2 0 0 16,-2 0 3-16,0 0 4 0,0 0 6 0,3 0 9 16,-2-3 6-1,4 2 4-15,-3 0-1 0,5-2-6 0,-1 1-4 0,3 1-6 16,0-1-2-16,0 0-4 0,2-1-4 0,2 1 1 16,-1-2 0-1,3 3 2-15,1-3-1 0,1 2-1 0,3 1-3 0,1 0-1 16,0-1 1-16,5 1 0 15,0-2 1-15,2 1 1 0,3 0 4 16,1-1 0-16,4 2-1 0,1-1 0 0,0 1-1 0,1-1 0 16,0 1 0-16,-2-1-1 0,1 2-1 15,1-1-1-15,-4-1-2 0,-4 0 0 0,-6 1-1 0,1-2 0 0,-7 2 0 16,0-1 0-16,-6 1 1 0,1-1 0 0,-4 0 2 16,-2 2 1-16,-5-2 5 0,1 1-2 0,-3-1 6 0,-1 2 3 0,0 0 2 15,-1 0 5-15,0 0-3 0,0 0-2 0,0 0-4 16,0 0-4-16,-1-1-5 0,1 1-4 15,0 0-6-15,0 0 2 0,0 0-1 0,0 0-3 16,0 0 1-16,0 0-4 16,0 0-1-16,0 0 0 0,0 0 0 0,0-1-2 15,0 1-3-15,0 0-13 16,0 0-22-16,0 0-31 0,0 0-57 0,0 0-84 16,0-2-185-16,0 2-764 0,0 0-522 0</inkml:trace>
  <inkml:trace contextRef="#ctx0" brushRef="#br0" timeOffset="479780.1378">23306 2330 430 0,'0'0'700'0,"0"0"-202"0,0 0-108 0,0 0-62 0,0 0-55 0,0 0-73 16,0 0-53-16,0 0-40 0,0 0-29 0,0 0-22 16,0 0-19-16,0 0-10 0,0 0-6 0,0 0-5 15,-1-7-4-15,2 9-6 0,-2 3 4 0,-1 2 7 16,-4 1 2-16,2 3 10 0,-2 4 3 16,-2 3-4-16,4 3 2 0,-5 1-5 15,1 3 1-15,2 3-1 0,-2 1-4 0,-1-2 2 16,1 3-4-16,0 0-5 0,3-1-2 0,-2 1 0 15,1 1-3-15,-1-1 1 16,0 0 4-16,3 2-6 0,-3-3 0 0,4 0-4 16,0-4-8-16,-2-2 4 0,5-2 2 15,-2-6-1-15,1 1 10 0,1-2-7 16,0-3-2-16,0-1-1 0,1-2-6 0,-1-2 7 0,0-1 2 0,0-2 0 16,0-2 0-16,0-1-1 0,0 1-1 0,0-1 2 15,0 0 2-15,0 0-2 0,0 0 0 0,0 0-4 0,0 0-10 16,0 0 0-16,0 0-5 0,0-1-13 0,-1-3-14 15,-3-3-38-15,1-3-46 0,-1-1-69 16,-2-1-160-16,3 1-696 0,1 4-645 0</inkml:trace>
  <inkml:trace contextRef="#ctx0" brushRef="#br0" timeOffset="480411.0873">23466 2202 1895 0,'0'0'288'0,"0"0"-28"16,0 0-80-16,0 0-42 0,0 0-28 0,0 0-55 16,0 0-35-16,0 0-18 0,0 0-4 0,0 0 9 15,0 0 13-15,0 0 9 0,0 0 4 16,-59 78-7-16,44-60 4 0,-1 2 7 0,-2 2 4 15,-2 1 7-15,-3 1-14 0,0 1-11 0,-3 1-9 16,-1 2-1-16,3-3 0 0,-3 0 0 0,3-1-1 16,-3-4-4-16,5 1 2 0,-1-2 1 0,1-3-8 15,1-1 7-15,4-2-2 16,0-3-1-16,5-2 5 0,2 0-6 16,0-2-1-16,6 0 0 0,-2-3-1 0,3 0 1 15,1-2-3-15,-2 1 1 0,3-1 0 0,1 0-3 0,-1 0 1 16,1 1 1-16,0 0-1 0,-1-1 2 0,1 0-3 15,0 0-1-15,0 0-4 0,0 0 3 16,0 1 2-16,0-1 0 16,0 1 7-16,0 0-6 0,0 1 0 15,2 0-1-15,3 2-1 0,1-1 6 0,2 1 7 0,4-2 2 16,5 2 9-16,2-1-3 0,2-1-5 16,2 0-2-16,4-2 0 0,2 0 5 0,3-1 6 0,2 0-1 0,3 0-7 0,3 1-4 15,-4-1-2-15,1-1-2 16,-4 0 7-16,-2 0-7 0,-1-1-6 0,-3 0 1 15,-3 1-9-15,-4 1 8 0,0-1 2 0,-3 0 2 0,-6-1 2 16,-3 1-5-16,-4 1 0 0,-3 0-1 16,0 0 0-16,-1 0 6 0,0 0 4 15,0 0-3-15,0 0-2 0,0 0 1 0,0 0-1 0,-1 0 3 16,1 0 6-16,-1 0-6 0,1 0-4 16,0 0-2-16,0 0-5 0,0 0 1 15,-1 0 4-15,1 0-1 0,0 0 5 0,0 0-9 0,0 0-7 16,0 0-5-16,0-1-11 15,0 0-4-15,0 0-13 16,0-3-43-16,0 0-44 0,0-2-80 0,0-1-185 16,1 1-694-16,1 1-619 0</inkml:trace>
  <inkml:trace contextRef="#ctx0" brushRef="#br0" timeOffset="481114.4031">24125 2398 237 0,'0'0'808'0,"0"0"-339"0,0 0-101 0,0 0-45 15,0 0-68-15,0 0-72 0,0 0-49 0,0 0-39 16,0 0-22-16,0 0-16 0,0 0-15 0,0 0-9 16,0 0-4-16,0 0-1 0,-46-33-2 15,38 33 0-15,-2 1-5 0,0 0 0 0,0 3 0 16,-2 0 1-16,1-1 4 0,-2 1 0 15,0 2 0-15,0-1 0 0,0 1-4 0,0 0-3 16,-3 1-2-16,3 2-3 0,-3 1 1 0,5-2 0 16,-1 4-2-16,1-1 4 0,0 2-6 0,-1-1-5 15,-1 1 1-15,3 1-1 0,-1-1-1 16,6 0 1-16,-3 0-3 16,0-2-1-16,2 2 0 0,0-1 0 0,-1 1 4 15,5 1-3-15,-1-3 1 0,-2 0-4 0,3 0 2 0,2 0-2 0,-1 2 2 16,1-2 3-16,1 0 0 0,-1 1 0 15,0 0-2-15,5-1 0 0,-2 0 0 0,0-1 1 16,4 1 1-16,-3-2-1 0,6 2 1 0,-1-3 0 16,-1 1 0-16,1-1 1 0,0 1 0 15,1-1 2-15,1-1-1 0,-1-1 1 0,0 0-2 16,1-1-3-16,1-1 3 0,0 1 3 16,4-3 1-16,-2-1 4 0,3-1-3 0,-3 0-2 0,4 0-1 15,-3 0-3-15,1 2 2 0,-3-4 1 16,4-1-2-16,-4-1 3 15,3 0-2-15,-3-1 0 16,-1 0 2-16,2-1-2 0,-1 0 1 0,-1-1-1 16,-2-1 0-16,2-1-2 0,-2 2 2 15,0-1 0-15,0 0 2 0,-1-1 0 0,1 0-1 0,-2 0-3 0,0 0-1 0,-3 0 1 0,3-1 1 0,-2 1 2 16,-2 0 1-16,-1-2 0 16,1 3-3-16,-2-3 1 0,-2 1 0 15,1-1-1-15,0 0 1 0,-1-1-2 0,0 2-3 0,0-1 1 0,0-2-1 16,-1 0 0-16,0 2 1 0,-1-2-1 15,-2 2 2-15,2-1-4 0,-2 1 0 0,-2 0 0 16,2 1-2-16,-2-1 4 0,-2 2-1 0,2-1 2 16,-1 0-1-16,-2 2-4 0,1 0 3 15,1 0-2-15,-2-2-1 0,0 2 4 16,-3 1-6-16,-2-1 0 0,2 3-1 16,-2 0 1-16,-2 0 2 0,0 1-1 0,-3 0 3 0,0 2-6 15,-3 0-2-15,-3 2-4 0,2-1-25 16,-6 6-23-16,0 3-51 0,-3 1-116 0,8-3-719 15,6 1-874-15</inkml:trace>
  <inkml:trace contextRef="#ctx0" brushRef="#br0" timeOffset="483387.2565">27487 5662 0 0,'0'0'0'0,"0"0"160"16,0 0 139-16,0 0 24 0,0 0-14 16,0 0-36-16,0 0-28 0,0 0-22 15,0 0-13-15,0 0-8 0,0 0-11 0,0 0-16 0,-11-50-24 16,11 50-27-16,0 0-30 0,0 0-22 0,0 0-20 16,0 0-14-16,0 0-10 0,0 0-11 15,0 0-7-15,0 0-5 0,0 0-4 0,0 1-1 0,1 1-3 16,3 1 5-16,-1 2 7 0,5 3 5 0,0 1 8 15,2 1-1-15,4 2 2 16,-2-1-1-16,1 4 0 0,1-3 2 0,-1 4-7 16,3-1 2-16,-2 1-2 0,3 0-3 0,-2 1 7 15,5 0-6-15,0 3-1 0,0-1-1 16,1 1-7-16,0 1 7 16,2-2-2-16,-1 1 0 15,3 2 4-15,-4-3-7 0,3 3-1 0,1 1 2 0,1-3-5 0,0 1 3 0,0-3-2 0,-1 0 0 16,-5 0 2-16,1-2-4 0,-1 0 3 15,-2-2-3-15,-4 0 2 0,2-3-1 16,-4 0-1-16,-2-1 1 0,-3-1-4 16,1-2 4-16,-1-1-2 0,-3-1 2 0,0-3 5 0,-2 1-4 0,-2-2 0 15,1-1 2-15,-1 0-2 0,0 0 6 0,0 0-1 16,0 0-1-16,0 0-2 16,0-1-3-16,0-2-5 0,0 1-5 0,-1-4-8 15,0-1-6-15,-3 0-8 0,1-3-15 0,1 2-25 0,-3 0-33 16,3-2-48-16,-2 2-83 0,2 0-232 0,-1 2-678 15,2 1-296 1</inkml:trace>
  <inkml:trace contextRef="#ctx0" brushRef="#br0" timeOffset="483787.8619">28113 5649 1929 0,'0'0'502'16,"0"0"-279"-16,0 0-47 0,0 0-6 0,0 0-38 0,0 0-26 16,0 0-26-16,0 0-15 0,0 0-13 15,0 0-14-15,0 0 1 0,0 0-9 16,0 0-7-16,-34-49-4 0,30 51-14 0,-2 3-3 16,0 5-1-16,-4 2-3 0,-1 4 3 0,-3 2 1 0,0 4-1 15,-1 2 4-15,-1 2-2 16,-4 5 0-16,1 2 2 0,1 3 0 0,-4 2-1 0,1 3 3 15,0 2 1-15,-2 2 0 0,-2 0-1 16,0 3-2 0,1-1-1-16,-2 0 0 0,1-1 1 0,0-2-1 15,3-5 1-15,2-4-3 0,0-4 0 16,7-6 4-16,0-3-1 0,4-5 2 0,0-2 1 16,2-4-6-16,1 0 3 0,2-5-5 0,0-2 2 0,3-2 1 15,0-2-2-15,1 0 4 0,0 0-5 0,0 0 0 16,0 0-6-16,0 0-12 0,0-2-13 0,0-3-31 0,0 0-38 0,1-3-50 15,1-4-69-15,1 1-131 16,-1 0-347-16,0 6-812 16</inkml:trace>
  <inkml:trace contextRef="#ctx0" brushRef="#br0" timeOffset="484260.3185">27530 6018 1274 0,'0'0'542'0,"0"0"-179"15,0 0-95-15,0 0-29 0,0 0-59 0,0 0-40 16,0 0-25-16,0 0-17 0,0 0-9 0,0 0-10 16,0 0-9-16,0 0-12 0,0 0-13 15,0 0-13-15,-65-29-12 0,65 29-6 0,0 0-6 16,2 0-4-16,2 0 1 0,2 0-2 0,5 0 3 15,5 0 1-15,2 0 2 0,6 2 1 0,6 2-5 16,3-2 4-16,7-1-1 0,3-1 1 16,4 0 6-16,3 1-2 15,6-1-1-15,3-2 0 0,5-4-4 0,-1 0 2 0,0 0-2 0,-3-2 0 16,0 2 0-16,-4-4-5 0,-2 1 3 0,-2 2 1 16,-6-1 0-16,-3 1 4 0,-4 0-2 15,-2 1-2-15,-6 0 0 0,-6 1 0 0,-1 1 2 16,-2-1 1-16,-4 0-3 0,-4 1 1 15,-3 0-1-15,-2 2 1 0,-1-1 2 16,-6 2 0-16,1 0 3 0,-2 1-1 16,1 0-1-16,-2 0 2 0,0 0 1 0,0 0 0 15,0 0 6-15,0 0-5 0,0 0-1 0,0 0-3 16,0 0-3-16,-2-1 0 0,2 1-2 0,-1 0-6 16,-1 0 0-16,1 0 0 0,1 0 0 0,-1 0 0 0,0 0 0 0,-4 0-18 15,0 0-26-15,-5 0-29 16,-2 1-48-16,-6 3-97 0,7 0-519 0,1-1-1116 15</inkml:trace>
  <inkml:trace contextRef="#ctx0" brushRef="#br0" timeOffset="497533.2337">28289 7697 0 0,'0'0'422'15,"0"0"-85"-15,0 0 4 0,0 0-7 16,0 0-2-16,0 0-45 0,0 0-77 0,0 0-46 16,0 0-30-16,0 0-22 0,0 0-8 15,0 0-15-15,7-18-16 0,-7 18-19 0,0 0-16 0,0 0-8 16,0 0-7-16,0 0-2 0,0 2-5 0,0 1 4 15,-3 3 8-15,0 0 2 0,1 2 14 16,-1 2 1-16,-1 3 0 0,0 0 4 0,0 3-11 16,-1 0-5-16,3 1-5 0,-2 0-8 0,0 1 6 15,0 2-5-15,1 1 0 0,-1 0-1 16,0 2-4-16,0 2 0 0,2-1-2 0,-3 1 0 16,1 0 2-16,-2 2 0 0,1 0-3 0,2-1 0 15,-3 2-3-15,3-1 0 0,-4 1 0 16,1-2 3-16,1-1-5 0,0-2-3 0,0-1 1 15,2-1-2-15,-3-2 3 0,3-1-2 16,-1-1-1-16,2-2-1 0,-1-1-2 0,2-1 2 16,-1-1-2-16,2-4 2 0,-2 1 2 15,1-3-2-15,1-1-1 0,-2-2-1 0,2 0 0 0,0-2 2 16,0 0-1-16,0 0 6 0,0 1-5 16,0-2 1-16,0 0 0 0,0 0-3 0,0 0 2 0,0 0-1 15,0-2-2-15,0-1-8 16,0-1-9-16,0-2-11 0,-1-3-13 15,0-1-14-15,0-2-24 0,0-2-38 0,0-2-58 16,-1 1-114-16,1 2-383 0,-1 4-934 16</inkml:trace>
  <inkml:trace contextRef="#ctx0" brushRef="#br0" timeOffset="498072.6953">28369 7676 2174 0,'0'0'185'0,"0"0"-36"16,0 0-11-16,0 0-11 0,0 0-23 0,0 0-39 0,0 0-25 15,0 0-13-15,0 0-4 0,0 0-1 16,0 0 2-16,0 0 8 0,0 0-5 0,0 0 3 15,-128 87-1-15,111-69-4 0,-3 0 3 0,-3 3-6 16,-1-1-4-16,2 3-2 0,-4-3-7 0,2 1 2 16,-2 1 0-16,1-2 0 0,3-1 0 0,-1-1-2 15,4 0 1-15,1-4 7 0,2-1 1 0,2 1 3 16,3-5-2-16,4 1-7 16,1-2-4-16,1-2 1 0,3 1-2 15,-1-1 1-15,3-1-1 0,0-1-3 0,0 1 3 0,3 0 0 0,4-1 4 16,5 1 5-16,5 0 3 0,7-2 5 0,6-1-4 15,3 0-4-15,5-1-4 16,0-1-6-16,1 3 2 0,0-3-4 0,0 0-1 0,-3 1 2 16,-1-1-3-16,0 1 2 0,-4-1-2 15,-1 0-3-15,-3 0 4 0,0 0-4 0,-5 0 2 0,-3 0 0 16,-3 0-1-16,-3 0 1 0,-2 0 4 16,-6 0 0-16,1 1 1 0,-5-1 0 0,-1 0 1 15,0 0 2-15,0 0 3 0,0 0 3 0,0 0-1 16,0 0 1-16,0 0-2 15,-1 0 0-15,0 0 0 0,-2 0-1 0,0-1-1 16,1 1-5-16,-3 0-4 16,0-2 0-16,2 1-2 15,-3-3 1-15,4 2-5 0,-2 1-8 0,1-3-10 16,1 0-18-16,-1-1-21 0,0 1-32 16,-2-1-46-16,4-2-78 0,-2 0-191 0,2 1-716 0,0 1-570 0</inkml:trace>
  <inkml:trace contextRef="#ctx0" brushRef="#br0" timeOffset="498761.0201">28759 7838 1125 0,'0'0'455'0,"0"0"-149"0,0 0-40 0,0 0-18 0,0 0-49 15,0 0-48-15,0 0-46 0,0 0-29 0,0 0-14 0,0 0-5 16,0 0-1-16,0 0-2 0,0 0-2 16,0 0-5-16,-3-42-7 0,2 41-1 0,1-1-6 15,-1 1-4-15,-2 1-1 0,2 0-3 0,-4 0 1 16,3 0-1-16,-2 0-3 0,-1 0-4 0,1 0-7 16,-1 0-2-16,-4 0-3 0,4 3 0 15,-2 1 0-15,-2 0 1 0,0 1-2 16,2 1 1-16,0 1-2 0,-1 0-3 0,-1 1 1 15,5 1 1-15,-4 2-2 0,2-1 1 16,1 1 1-16,-2-2-2 16,4 2 1-16,1 0 1 15,-4 1 0-15,4 0 1 0,0 1-2 0,-1-2 0 0,1 2-1 16,1-2-2-16,0 1 2 16,1-2 1-16,0 1 1 0,0-2 2 0,1 1 1 0,3-2-2 15,0 0-4-15,-2 0 5 0,4-1-6 0,-3-1 3 0,3 1 2 16,-2 0-5-16,2-1 5 0,0 1 1 0,2-1 1 0,1-1 3 0,0-1-5 0,-1-1 0 15,2-1 4-15,-1 1-3 0,1-2 5 16,1-1 0-16,2 0-3 16,-1 0 1-16,0-3 0 0,1-3-2 0,1 1 0 15,-2-2 3-15,-1-2-5 0,1 1 4 0,0-2-1 16,0 2-2-16,0-2 5 0,-4 1-4 0,-1-2 1 16,2 1 0-16,-1-2-3 0,-5 1 3 0,4-1-1 0,-6 2-2 15,3-3 3-15,1 1-2 0,-3 0 0 0,-1 1 2 16,0-2-4-16,-1 1-2 0,0 0 1 15,0 0-1-15,0 1 3 0,-1 0 0 0,0 0 0 0,-6 2-2 16,3 1-1-16,-1-2-1 0,0 3-2 16,-1 0 2-16,0 2-3 0,-2 0 1 15,-2 2-1-15,1 0 0 0,-1 0 3 0,0 0-2 16,0 2 0-16,-1-1-1 16,0 1-2-16,1 1 3 0,-1 0-1 0,0 0-1 0,0 0 2 0,0 0-4 15,-1 1-11-15,4 2-9 0,-1 1-18 16,1-1-22-16,2 2-26 0,0 0-47 15,2 0-90-15,-1-1-275 16,5-1-819-16</inkml:trace>
  <inkml:trace contextRef="#ctx0" brushRef="#br0" timeOffset="499601.6162">29640 7515 388 0,'0'0'480'0,"0"0"-97"0,0 0-64 0,0 0 5 16,0 0-37-16,0 0-50 0,0 0-48 0,0 0-37 15,0 0-35-15,0 0-18 0,0 0-15 0,37-118-10 16,-37 114-5-16,1 1-7 0,-1 1-5 0,0 0-7 16,0 2-11-16,0 0-12 0,0 0-9 15,0 0-11-15,0 0-5 0,0 0-2 16,0 4-1-16,-2 0 0 0,-3 2 3 0,3 1 0 0,-4 2 1 15,2 3 4-15,-4 0 2 0,-2 2 3 16,2 2 2-16,1 2 0 0,-4-2 2 31,-2 4 0-31,1-3-1 0,-1 5 6 0,0 1-7 0,-4 1-1 0,0 2 3 16,1 2-9-16,-3-1 5 0,-1 0-2 0,-2 0-4 0,3 2 2 0,-2-4-4 16,3 2 0-16,-1-2 0 15,6 1 2-15,-1-4-3 0,1 3 1 0,3-3-1 0,0-2-5 0,3-1 3 0,0-1-1 16,-1-1 2-16,5-1 7 15,-2-1-5-15,3-1 2 16,0 0-1-16,1-3-9 0,1 0 6 0,0-1-2 0,1 0-2 16,1-3 8-16,5 0-3 0,0 0-1 0,3-1 1 15,0-1 0-15,4-2-1 0,-1-2 4 16,5-1 1-16,1 1-2 0,1-1 1 16,1-5-3-16,2-2 1 0,0-3 2 0,3-2-1 0,-4 1 0 0,0-5 1 15,-1 0-6-15,-2 0 2 0,0-1-2 16,1 0-1-16,-7-3 9 0,4 1-5 15,-6 1 3-15,1 1 1 0,-1 2-6 16,-2 0 3-16,-2 2 2 0,-4 3-2 0,3 2-1 0,-3 1 4 0,-2 1-3 0,0 3 2 16,-1 0 7-16,0 1-4 0,0 1 4 15,0 1 1-15,0 0-12 0,0 0 6 16,0 0-4-16,0 0-4 16,0 0 13-16,0 1-14 0,0 3 1 0,-1 2 1 0,-1 2-10 15,-2 3 9-15,-2 3 0 0,1 2 0 0,-1 2 9 0,-2 2-5 16,-2 3-2-16,1 1 5 0,0 2-5 15,-4-1 2-15,3 1 3 0,-1 2-3 16,-1-3-2-16,3-2-1 0,-1-1-1 0,1-2 0 0,3-3 2 0,1-1 0 16,-2-2 0-16,4 0 3 0,1-2-5 15,-4-3 1-15,4-1-1 16,1-1-2-16,0-1 4 0,0-1-4 0,1 0-4 16,0-1-6-16,0 0-12 0,0-2-13 15,0-2-14-15,0 0-24 0,0 0-31 0,2 0-61 0,1-4-150 16,3 1-838-16,-4 0-608 0</inkml:trace>
  <inkml:trace contextRef="#ctx0" brushRef="#br0" timeOffset="500062.7734">30423 7650 2342 0,'0'0'205'0,"0"0"-25"0,0 0 0 15,0 0-8-15,0 0-41 16,0 0-45-16,0 0-35 0,0 0-21 0,0 0-13 16,0 0 0-16,0 0 3 0,0 0 0 0,0 0-1 0,-123 57 1 15,109-42-3-15,-1 3-1 0,5 1 0 16,-2 0-3-16,2-1 0 0,5 0 0 0,-3 2-4 16,1-1 4-16,6 2-2 0,1-2-2 0,0 0 8 15,1 1-8-15,6 0 1 0,3 2 4 16,0-2-8-16,4 0 8 15,2-2 0-15,0 1-3 16,2-3 4-16,0 2-8 0,0-1-2 0,-1 1 1 0,0-3-5 0,1 0 2 16,-3-1 1-16,1 0-1 0,-4-2 4 0,4 1-6 0,-5 1 0 15,0-2-2-15,-2-1-3 0,-4 0 7 16,1 0 0-16,-4-1 2 16,-1 0-3-16,-1-2 2 0,0-2 1 0,-3 1 1 0,-3 0 8 15,-4 0 2-15,-1 1 0 0,-3-2 0 16,-4 1-5-16,-2-2 1 0,-3-3-2 0,-4-1 1 0,-3-1 0 15,0 0-6-15,-1-1-2 0,-1-1-2 0,0-3-3 0,0-1 1 16,2-1-3-16,2 1-5 0,5-2-8 16,3 0-11-16,3 0-15 0,4 0-14 15,2-2-23-15,4 0-43 0,4-3-89 16,-2 6-334-16,5 0-1108 0</inkml:trace>
  <inkml:trace contextRef="#ctx0" brushRef="#br0" timeOffset="500637.2594">30550 7672 2129 0,'0'0'275'0,"0"0"-88"16,0 0 5-16,0 0 8 0,0 0-39 15,0 0-30-15,0 0-33 0,0 0-31 0,0 0-22 16,0 0-13-16,0 0-10 0,0 0 0 16,0 0-3-16,0 0-2 0,-17-27-3 0,20 27-5 15,4 0 1-15,-1 0-1 0,1 1 1 0,6-2 2 16,-1 1-1-16,2-1 2 0,6 0-2 0,0-1 2 16,1 2-1-16,6 0-2 0,1 0 2 0,-1 2-2 15,3-2-3-15,1 0 3 0,-1 0-2 0,1 0 3 16,0 0 0-16,2 0-2 0,-6 1 1 0,1-1 0 15,-5 0 5-15,-2 0 2 16,-1 0-1-16,-1 0 0 0,-8 0-5 16,-1 0-1-16,0 0 1 15,-5 0-1-15,-2 0 5 0,-2 0 1 0,-1 0 2 0,0 0 1 0,0 0-4 0,0 0-2 16,0 0-3-16,0 0 0 0,0 0-1 0,0 0-1 16,0 0-2-16,0 0-3 15,0 1-1-15,0-1 2 0,0 0-1 0,0 0 1 16,0 0 1-16,0 0-5 0,0 0 0 0,0 0-3 15,0 0 4-15,0 0 1 0,0 0-2 16,0 0 0-16,0 0 0 16,0 0 0-16,0 0 0 0,0 0 0 0,0 0 0 0,0 0 0 15,0 0 0-15,0 0 0 0,0 0 0 0,-1 0 0 0,1 0 0 16,0 0 0-16,-1 0 0 0,0 0 0 16,1 0 0-16,0 0 0 0,0 0 0 0,0 0 0 15,0 0 0-15,-1 0 0 0,1 0-14 0,0 0-8 16,-3-1-15-16,2 0-21 0,0 1-35 0,-1 0-78 15,-2 0-294-15,-1 0-1345 16</inkml:trace>
  <inkml:trace contextRef="#ctx0" brushRef="#br0" timeOffset="537349.527">27638 10602 0 0,'0'0'179'0,"0"0"272"0,0 0-74 15,0 0-35-15,0 0-26 0,0 0-51 0,0 0-36 16,0 0-47-16,0 0-35 0,0 0-24 0,0 0-18 0,0 0-22 16,30-65-16-16,-30 65-16 0,0 0-16 15,0 0-13-15,0 0-11 0,0 0-12 0,0 4-2 16,0-1 0-16,0 3 1 0,0 2 7 0,0 4 5 15,-1 1 4-15,1 4 7 0,-1 2 2 0,-5 3 3 16,4-1 3-16,-3 4-5 0,-2 3 0 16,-3 1-4-16,1 2-3 0,-4 1 0 0,0 2 0 15,-2 0 0-15,0 1-5 0,0-2 0 0,1-2-6 16,0-4 1-16,2-3 0 0,2-3-5 16,1-2 9-16,0-2-7 0,4-1 0 15,-3-2 1-15,3-3-8 0,1 0 6 0,2-4-1 0,-1 0 0 16,2-4 7-16,1 1-2 15,0-1 0-15,0-3 0 0,1 3-2 0,0-2 3 0,2 2 4 16,5-2 8-16,2-1 4 0,3 0 8 16,6 0 2-16,6 0-6 0,5-5 0 15,2-1-9-15,3 0-9 0,2 0-2 16,-1-1-7-16,1 0 2 0,-4 1 4 0,2-2-2 0,-5 3 5 16,-3-1-4-16,-3 1 0 0,-4 2 2 0,-4 1-4 0,-5-1 5 15,-1 1 3-15,-8 0 4 0,1 1 9 16,-2 1 4-16,-1 0 2 0,0 0-2 0,0 0-3 15,0 0-8-15,0 0-5 0,0 0-1 16,-1 0-11-16,0 0 7 0,1 0-3 0,-2 0-4 0,2 0 7 16,0 0-4-16,0 0 0 0,0 0-2 0,0 0-4 15,0 0 4-15,0 0-2 16,0 0-3-16,0 0-2 0,-1-1-17 16,1-1-16-16,0 0-26 0,0-1-40 0,0-3-56 0,0-1-106 15,0-3-261-15,4 2-705 0,0 3-222 16</inkml:trace>
  <inkml:trace contextRef="#ctx0" brushRef="#br0" timeOffset="537801.1426">28476 10648 1993 0,'0'0'347'0,"0"0"-70"0,0 0-54 15,0 0-44-15,0 0-35 0,0 0-42 0,0 0-33 16,0 0-17-16,0 0-24 0,0 0-7 15,0 0-8-15,0 0-5 0,0 0 11 0,-88-18-6 16,73 27 3-16,2 1-3 0,1-1-4 0,4 2-4 16,2-2-5-16,2 2 3 0,2 0-5 15,2-1 2-15,0 3 2 0,2-1-3 0,6 2 9 16,4-1-3-16,2 3-1 0,1 0 7 0,5 1-16 16,1-2 8-16,-1 1 0 0,2-1-2 15,2-1 11-15,-1-1-6 0,-5 1-2 0,2-1 0 16,-2 0-6-16,-2-2 4 15,-5 0-1-15,0-3 1 0,-2 2-1 0,-4-2 2 0,0-1 1 0,-4 0-6 16,-1 0 2 0,0 0-1-16,1 0-2 0,-1 1 6 0,-1 1 1 0,-2-3-1 15,-4 1 4-15,1 0-1 0,-1 0 4 0,-4-1 2 0,0 1 0 16,0-3 4-16,-4 1-3 0,-1 0-1 0,-1-3-1 16,-2-1-2-16,0 1 0 15,-1 0 0-15,1-1-2 0,1 0 0 0,1-1-1 16,-1 0 1-16,3 0 0 0,1 0 0 15,2-1-1-15,3-3-1 0,3 2 0 16,1-2-2-16,0 1 1 0,1-1 0 16,2 1-7-16,0-1-9 0,0 0-19 15,2 0-32-15,0-1-49 0,0 0-100 0,2 1-266 16,0 0-904-16</inkml:trace>
  <inkml:trace contextRef="#ctx0" brushRef="#br0" timeOffset="538705.711">29345 9893 0 0,'0'0'0'0,"0"0"188"0,0 0 237 16,0 0-57-16,0 0-32 0,0 0-41 16,0 0-50-16,0 0-41 0,0 0-36 0,0 0-25 15,0 0-13-15,0 0-15 0,0 0-12 0,0 0-20 0,49-90-20 16,-48 90-14-16,-1 0-20 16,0 0-6-16,0 0-13 0,2 2-5 0,-2 1 5 15,5 2-5-15,-4 4 5 0,1 1 5 16,-1 2 1-16,-1 5 11 0,0 1 3 0,0 2 0 15,0 2 3-15,-1 1-7 16,-2 1 0-16,-4 0-5 0,-1 3-1 0,-2 4-1 16,0-2-3-16,-1 3 1 0,0-3-4 15,1 3-2-15,-2-5-2 0,3-1-2 0,-1-5 1 16,0-4-3-16,6 0-2 0,-2-4 0 16,3-2-4-16,-3-2 1 0,5-1 3 15,-1 0-1-15,1-1 3 0,1 0-2 16,0-1-3-16,0-1 1 0,0-2 1 0,0-2 2 15,0 2 3-15,3 1 2 0,3-2 1 0,0-1 5 16,4 0 3-16,7-1 4 0,2 0 4 16,5-1-1-16,5-4-8 0,2 0-3 0,5 0-8 0,-1-4-3 0,4 2 2 15,-6-1 0-15,1 3 1 0,-2-2-3 0,-6 2 1 0,0 0-4 0,-6 1 1 16,-4 0 1-16,-1 1 2 0,-4 3 4 16,-5-2-2-16,-1 1 1 0,-4 1 3 0,-1 0 4 0,0 0 6 0,0 0 6 15,0 0-3-15,0 0-1 0,0 0-6 16,0 0-5-16,0 0 0 0,0 0-5 15,0 0 5-15,0 0-3 0,0 0-5 0,0 0-2 16,0 0-3-16,0 0 2 0,-1-1 1 0,1 1-4 0,0 0-8 16,0 0-18-16,0-2-18 15,0 0-33-15,0-1-48 16,0-2-80-16,0-2-217 16,0 1-749-16,-1 2-506 0</inkml:trace>
  <inkml:trace contextRef="#ctx0" brushRef="#br0" timeOffset="539062.6122">30285 9885 2467 0,'0'0'308'0,"0"0"-81"0,0 0-42 0,0 0-45 16,0 0-34-16,0 0-37 0,0 0-30 0,0 0-17 15,0 0-13-15,0 0-7 0,0 0 0 0,0 0-2 16,0 0 0-16,-1 15 0 0,2-4 5 0,-1 3 4 15,1 1 3-15,-1 2 3 0,1 4-2 16,0-1-2-16,-1 1 1 0,2 3-4 0,-2-1 4 16,0 1 0-16,0 3-4 0,-3-1 3 0,-3 0-8 15,4 1 3-15,-1-3 2 0,-2 0-3 0,2-2 5 16,0-1-3-16,-1-4-4 0,2-1 3 16,0-2-6-16,0-2 7 0,-2-4-1 0,2 0-4 15,2-1 5-15,-1 0-8 0,-1-2 4 16,0-1 1-16,-1-2 2 0,2-1 8 0,0 0-9 15,1 0 0-15,0-1-5 0,0 0-8 0,0 0 8 16,0 0-3-16,0 0-5 0,0 0-2 0,-1-3-21 16,1-1-19-16,0-1-43 0,-1-5-65 0,0 0-104 15,1 0-341-15,0 2-961 16</inkml:trace>
  <inkml:trace contextRef="#ctx0" brushRef="#br0" timeOffset="539462.9745">30382 9808 1434 0,'0'0'512'16,"0"0"-114"-16,0 0-100 0,0 0-51 0,0 0-68 16,0 0-46-16,0 0-45 0,0 0-28 0,0 0-23 15,0 0-11-15,0 0-5 0,0 0 2 0,0 0 9 16,0 0 0-16,41-32 4 0,-22 27-3 0,2 2-7 15,5-2 0-15,-1 0-10 0,3 1 1 16,1-1 5-16,-5-1-4 0,5 0 2 0,2 1-5 16,-1 1-6-16,-1-2-1 0,0 2 4 0,-4 1-3 15,2-1 1-15,-4 3 1 0,-4-3-2 16,1 0-3-16,-4 1 1 0,-1 0-3 0,-4 1-1 16,-1 0 4-16,-2 0-1 0,-4 1 2 0,1 0-6 15,-3 1 2-15,-1-1-1 0,0 1 1 0,-1-1 9 16,0 1-6-16,0 0-4 0,0 0-1 0,0 0-5 15,0 0 7-15,0 0 2 0,0 0 1 16,0 0 0-16,0 0-6 16,0 0-3-16,0 0-1 15,0 0-3-15,0 0-7 0,-1 0-16 16,1 0-21-16,-1 0-22 0,-1 3-21 0,0 2-18 0,-3 2-42 0,-2 2-79 0,2 0-240 16,-3-2-679-1,6-1-380-15</inkml:trace>
  <inkml:trace contextRef="#ctx0" brushRef="#br0" timeOffset="539954.8993">30441 10144 976 0,'0'0'594'0,"0"0"-234"16,0 0-78-16,0 0-39 0,0 0-64 0,0 0-37 15,0 0-46-15,0 0-20 0,0 0-9 0,0 0 0 16,0 0-1-16,0 0-4 0,0 0 3 0,0 0-12 16,59-14 0-16,-49 12-3 0,-1-1-4 15,1 1 3-15,1-1-13 0,1 1-8 0,-1-1-7 16,5 1-8-16,-2 1 4 0,0-1-1 0,3-1-1 16,3 1-2-16,1 1-6 0,-1-2-1 0,6 2-2 15,-1 0 0-15,-2 0 3 16,4-1-3-16,-6 0 0 0,5 0-4 0,-2 0 2 0,-2 2 3 15,0-3-1-15,2 2 7 0,-7 0-7 0,1-1-3 16,0 1 0-16,-6 0-4 0,1-1 5 16,-4 1 4-16,-1 1 1 0,-2 0 2 0,-2-2-4 15,-2 2 0-15,-2 0-1 0,1 0 3 16,-1 0 3-16,1 0-1 0,-1-1 2 0,0 1-4 16,0 0 0-16,0 0 2 0,0 0-1 0,0 0 4 15,0 0-4-15,0 0-2 0,0 0-3 0,0 0-6 16,0 0 7-16,0 0 2 0,0 0 2 15,0 0 5-15,0-1-8 0,0 1-4 16,0 0 0-16,0 0-5 0,0 0 5 16,0 0 0-16,0 0-5 0,-1 0-6 15,0 0-10-15,1-1-9 0,0 1-12 16,0 0-12-16,-1-2-33 0,0 2-48 0,-3 0-84 0,-1 0-194 16,2 0-758-16,-2 0-538 0</inkml:trace>
  <inkml:trace contextRef="#ctx0" brushRef="#br0" timeOffset="567015.277">30631 7249 0 0,'0'0'0'16,"0"0"0"-16,0 0 0 0,0 0 0 15,0 0 41-15,0 0 157 0,0 0-22 0,0 0-9 16,0 0 1-16,0 0 9 0,0 0 0 0,0 0 0 16,-1-40-10-16,-3 37-18 0,2-1-9 15,2 1-12-15,-2-2-2 0,-3 1-10 0,3 0-9 16,0 2-3-16,-1-2-9 0,-2 1-13 0,1 0-9 16,-3-3-8-16,2 2-4 0,-2 0-4 0,-1 0-6 15,3-1-5-15,-3 1-4 0,1-1-1 0,2 1-2 16,-2-1-3-16,-2 0-6 15,-1 1-5-15,0-2-2 0,-1 2-3 0,-1 0 1 16,1 0-3-16,-1 1 1 16,-1-1-2-16,1 1-3 0,2 0 7 0,-1 0-3 15,-1-1-1-15,0 2 1 0,-2-2-6 16,2 1-3-16,0 0-1 0,-2 1-7 0,0 0 4 16,1-1 0-16,0 2 0 0,-2-1 4 0,0-1-3 0,-1 2 0 0,2-1 1 15,-2 1 0-15,1 0 0 0,-1-1 1 0,-3 1-1 16,5 0-2-16,-2-1 4 0,4 2-1 0,-2-1 2 0,3 1 5 15,-3 0-8-15,4 0-1 0,0 0-4 16,-1 0-8-16,2 0 7 0,-1 0 2 16,-2 0-1-16,2 2 3 0,-1 1-3 15,-2 1-2-15,-2-1 2 16,2 2-5-16,-1 0 6 0,-1 1-2 0,2 0 2 16,-4-1-2-16,3 0 2 0,-3 1 0 0,4 1-1 15,-2-2 6-15,1 2-5 0,4-1-1 0,-2-1-1 0,2 1-4 0,0 0 5 0,-1 1 0 16,1-2 1-16,-1 0 5 0,0 2-8 15,1-1 1-15,0 0 0 0,2 1-6 16,-1-2 7-16,2 1 1 16,1 1-2-16,-2-1 2 0,0 0-2 0,1 1-1 0,1 3 2 15,-3-1 1-15,-1 2-2 0,1 0 0 0,0 1 0 0,1 0 2 0,0-1-2 16,-1 1-1-16,0 1 1 0,0-2-3 16,1 2 3-16,1-2 1 0,-2 2-2 15,1-1 0-15,0-1 3 0,-1 0-1 0,3 1 3 16,-1-1-1-16,-1-2 0 0,2 2 0 0,-1-1-1 15,-1 1 2-15,2-2-2 0,1 0-1 0,-2 0 0 16,3 0-1-16,-1 1 3 16,0 0-2-16,-2-2 2 0,3 3 0 0,-4 0-3 15,5-1 0-15,-4 3 0 0,1 1-3 0,0 1 5 0,0 0-2 16,0 0 1-16,-1 3 2 0,-1-4-2 16,4 1 1-16,-4 0-1 0,2 0 1 0,-1 0 0 0,0 0 0 15,-1-1 1-15,0 0-2 0,2-1 2 16,-2 1-1-16,2 0-1 15,-1 0 2-15,0-2-3 0,4 0 0 0,-3-2 1 16,4 1-3-16,-1-1 4 0,-2 1-2 0,3-2 1 16,0-1 2-16,1 2-3 0,-2-1 0 0,0 1 1 0,2-1-3 0,0 0 2 15,1 1-1-15,0-1 2 0,0 2-2 16,0 2 1-16,0-3-1 0,0 2 4 16,-1 0 2-16,1 1-3 0,1-2 2 0,-1 2-6 0,0-1-2 15,0 2 4-15,0-2 1 16,1 2 1-16,0-2 0 0,0 1-2 0,3-1-2 0,-2 1 0 0,0 0 3 15,2-1-2-15,-1 0 2 16,0 0 2-16,-1-1-5 16,2-1 4-16,-1 2-2 0,0-2-3 0,3 1 5 0,-3 1-4 0,3-2 1 15,-2 3 2-15,0 1-4 0,1-2 5 16,2 1-3-16,-1 0 2 0,2 0 1 0,-1 0-3 0,-2-2 0 0,3 0 0 16,-1 0 0-16,-2-2 0 0,3 1 3 15,1 0 1-15,-1-1-2 0,-2 1 2 16,2-1-3-16,1 2-3 0,1-3 4 0,-1 1-5 15,1 0 3-15,2 1 2 0,-2 0-3 0,1-1 7 16,1 0-2-16,3-1-1 16,-1 2 2-16,0-1-5 0,3-1 4 0,0 0-2 0,2-1 1 15,-3 1 1-15,4 1-1 0,0-2 4 16,-1 1-6-16,1-1 4 0,1 1-4 0,-2-1-2 16,1 0 5-16,-1 0-3 0,-2-2 1 0,1 1 2 15,0-1-5-15,0 1 6 0,-3-2-3 0,4 0-6 16,1 2 8-16,-3-2-10 0,2 0 8 0,-3 1 0 15,3-1-3-15,1-1 9 0,-3-1-5 0,-1 2 1 16,1 0 0-16,1-3-4 0,-4 1 0 0,5 0 1 16,-3-2 0-16,-1 0-3 0,3 0 6 0,-3 1-3 15,3-1 1-15,-2 0 5 0,-1 0-5 0,1 0 3 16,-4 0-3-16,2 0-11 0,1 0 8 16,-1 2 2-16,1-2-3 0,-1-2 14 0,-2 1-9 0,5-1 0 15,-4 0 1-15,3-2-6 16,-4 2 3-16,2-2 3 0,2 1-3 15,-3-1 2-15,4 1 0 0,-4 0-7 16,3 0 5-16,-3-1 3 0,1 2-4 16,1-1 4-16,-1-1-2 0,-2 0-9 0,4 2 6 0,-4-2-2 0,0 1 0 0,3 0 11 15,-2 1-7-15,0-2 2 16,2-1-1-16,-1 2-11 0,2-2 9 0,-2-1 1 16,3-1-1-16,-2 1 10 15,3-1-9-15,0 2 0 0,-4-1 1 0,5-1-2 0,-1-1 2 0,-3 0-1 16,4-1 0-16,-3-1-3 0,0 1 5 0,2-1 2 15,0 1-3-15,-5-2 6 0,5 1-5 0,-6-2 1 16,4 2 5-16,-6 0-12 16,2-2 11-16,-3-1-2 0,1 1-4 0,-4-2 14 0,4 1-11 15,-1-1-3-15,0 3 6 0,0-3-14 0,-1 2 10 0,-3-2 1 16,3 0 0-16,-1 0 5 0,0 2-4 16,1 1 1-16,0-3-3 0,1 3 2 0,0-1-1 15,0 0-2-15,-2-1 3 0,2 1-5 16,0 1 2-16,0-1 0 15,-1 0-1-15,1-2 3 0,-2-1 1 0,1 3 0 0,2-3 2 0,-2 2-7 0,0-2 2 16,1 0 0-16,-3 0-4 0,4-1 10 16,-2 1-6-16,-1-1-1 0,0 2 1 0,1 0-4 15,-1-1 0-15,-4 1 2 0,4 0 1 16,-3 3-2-16,2-1 2 0,-3 1-2 0,-2 1 0 0,5-2 6 16,-3 0-3-16,-2 1 1 0,1 0 0 15,1-1-6-15,-2 2 4 0,0-2 2 0,0 0-4 16,-1 0 8-16,0-1-6 0,1 0-3 0,-1 0 4 15,2-1-8-15,-2-1 5 0,-2 1 3 0,2-1-2 16,0 1 1-16,0-1 0 0,0 1-2 16,-1-2 1-16,1 2 3 0,-2 0-4 0,1 1 1 15,-3 0 0-15,2 1-7 0,0 0 7 0,0-1-2 16,-3 0-1-16,4 1 10 16,-2 1-7-16,-3 0 1 0,3 1 2 15,1 0-10-15,-4 2 6 0,4-2 0 16,-4 1 0-16,2 0 4 0,-3 0-1 15,-2-2-3-15,3 2 1 0,-1-2-1 16,-2 1-2-16,0 0 4 0,2 1-2 0,-1 1-4 0,-1 0 4 0,1-2-1 0,-1 2 0 16,3 1 9-16,-2-1-8 0,0 0 0 0,3 2 2 0,-2 0-10 15,0 0 8-15,1 0-1 0,0 0-2 16,-1 1 9-16,2 1-4 0,-2-1-2 0,1 0 2 0,0 1 0 16,-2 0-3-16,4 1 2 0,-2-1-2 15,-3 0 0-15,6 1 1 0,-4-2 0 0,2 1 0 16,-2-1 3-16,2 1-3 0,-2-1 0 0,0 1 2 15,2-1-5-15,-2 1 3 0,-2-1-1 0,3 0-1 16,-1 1 5-16,-1-1-4 16,-1 0 1-16,2 1 1 0,-1-2-3 0,-3 1 2 15,1 1-1-15,0-1-2 0,-5 1 1 0,3 0 2 0,-3-1-2 16,-1 2 2-16,-2-1 2 0,2 0-4 16,-2-1 1-16,-1 2 1 0,-1-1-7 0,0 2 6 15,0-1-3-15,-1 0-3 0,-3 1-5 0,-2 0-17 16,2 2-21-16,-3 0-24 0,-3 0-44 0,-1 2-89 15,8 1-394-15,5 0-1094 16</inkml:trace>
  <inkml:trace contextRef="#ctx0" brushRef="#br0" timeOffset="580040.6539">25663 1194 0 0,'0'0'0'0,"0"0"0"0,0 0 0 16,0 0 0-16,0 0 118 0,0 0 208 0,0 0-12 15,0 0-34-15,0 0-28 0,0 0-20 0,0 0-24 16,0 0-26-16,-30-20-28 0,30 20-32 16,0 0-26-16,0 0-14 0,0 0-19 0,0 0-14 15,0 0-7-15,0 0-21 0,0 0-5 16,0 0-8-16,-1 2 0 0,1 0 22 0,1 2 9 0,-2 1 16 15,0 0 13-15,-1 4-13 0,-1 2 4 16,1 3-3-16,-1 1-7 0,-1 2-3 0,-1 8-8 16,-4 7-6-16,0 4-16 0,-2 5 0 0,1-3-5 15,0-3-8-15,6-2 11 0,-3 1-7 0,2-3 4 16,0-2-3 0,2-2-2-16,0 0 3 15,2-4-7-15,1 0 4 0,0 2 1 16,0-3-4-16,0-1 4 0,4-3-1 0,-1-1-5 0,2-2 4 0,1-2 0 15,2-3-3-15,0-1 4 0,3-3-4 0,-1 0 3 0,3-2 1 16,2-3-1-16,1-1 2 0,5-1-4 0,3-6-2 16,1-5 0-16,-1-4-1 0,0-2-3 0,1-6-3 15,-3 0 1-15,-1-6-8 0,0 2 9 0,-1-4 0 16,-3 3-5-16,1 0 10 0,-4 0-8 0,-3 4 3 16,-1-2 7-16,-2 4-5 15,-3 4 5-15,-1 0-1 0,-3 7 2 0,1 1 6 16,-2 5-1-16,0 3 4 0,0 1 2 0,0 0 0 0,-2 2-8 15,1 0-6-15,-1 0-7 0,-2 5-8 16,1 4 11-16,-2 4-3 16,-3 4 5-16,1 0 6 0,0 4-8 15,2 3 4-15,0-3 3 0,3 1-7 16,2-2 8-16,0 0-4 0,0 1 0 0,5-3 5 16,1 3-5-16,4-5 0 0,-2 0 0 0,4-3-3 15,2 0 3-15,-3-2-2 0,3-1-1 0,1-4-5 16,0-2 0-16,1-3-1 0,-1-1-5 0,1-3 5 15,0-6-8-15,1-3-2 0,1-1-3 0,-2-1-11 0,2-3 5 0,-1-1-10 0,0-2-4 16,-1 0-1-16,-1-3-13 0,0 2 5 16,-2-3 4-16,-2 1 12 0,-1 1 18 0,-5 0 8 15,0 3 6-15,-5 6 6 0,1 0 1 0,-2 4 7 16,1 3 0-16,0 2 3 0,0 1-7 0,0 3-10 16,0 0-9-16,0 2-17 0,0 3 4 0,2 3 3 15,4 2 11-15,0 3 14 0,3 3-1 16,4 1 2-16,2 2-1 0,3-2-2 0,4-1 9 0,3-3-2 15,1-3 2-15,4-2 4 16,0-4-7-16,1-3-1 0,-1-1-3 0,-2 0-9 16,-2-7-4-16,-1-3-2 0,-2-2 1 0,-3-3 4 15,-1-4 6-15,-2-2 3 0,-2-5 1 0,-4 2 7 16,-1 2-6-16,-2 2 10 0,-1-1-1 16,-2-2-6-16,3-5 4 15,-4-2-5-15,4-1-4 0,-5-2 5 0,2 0 7 0,-2 1-1 16,-2 1 23-16,1 8 5 15,-4 2 11-15,2 3-1 0,0 7-10 0,0 3-16 0,0 2-17 16,0 4-17-16,0 2-16 0,0 2 13 0,-1 4-3 16,0 4 20-16,1 7 7 0,0 4-1 15,0 4 9-15,0 16-10 0,0 10 4 0,0 15-9 0,2 4-10 0,4-4 3 16,-1-5 2-16,-1-7 0 0,1-6 2 0,0-2-7 16,0-5-8-16,2-7 0 0,-3-2-8 0,2-6 1 15,-1-7-4-15,0-4-3 0,-1-7 8 16,2-2-2-16,-2-4 10 15,2-2 6-15,-1 0 4 0,3-4 6 0,2-5-2 0,-2-2 1 0,4-3-8 16,0 0-3-16,1 1-4 16,0-1-10-1,0 0 1-15,1 3-6 16,2 0-4-16,-3 3 9 0,3 0-6 0,1 3 11 0,3 0 3 16,1-3-2-16,1 3 7 0,2-2-3 0,5 2 5 0,-1-3-4 0,2 0 1 15,-1 0-4-15,2-3-1 16,0-1 3-16,-1-1-1 15,1-1 6-15,-1-1 3 0,-4-1-2 0,0-1 5 0,-3 1 1 0,-5-2 0 16,-2 2 7-16,-3 0-2 0,-6 2 6 0,-2 0 10 0,-2 4 6 0,-3 0 11 0,0 2 9 0,-1 2-8 16,-7 1-1-16,-1 2-10 0,-4 3-13 15,-4-2 0-15,-4 4-4 0,-3 6-5 0,-3 3-4 16,0 3 4-16,-2 5-2 0,2 0 8 0,3 5 3 16,3 1-8-16,2 1 3 0,2-1-9 15,7 1-1-15,1-1 2 0,8-5-8 0,1-1 9 16,2-5-6-16,8 0-1 0,3-5 5 0,4 0-2 0,4-3 6 15,1-4 3-15,4-1 0 0,-1-1 0 16,1-5-1-16,-3-3 0 0,1 1-1 16,0-3 2-16,-3-1-2 0,-1-1 0 15,1 1-3-15,-1-1-3 0,-1 0-1 0,2 2-1 0,0 2-5 16,-2 0 7-16,-3 2-4 0,-2 3 0 16,-2 0 6-16,-2 1-8 15,-1 2 1-15,2 0 2 0,-4 2-5 0,1 1 4 0,2 4-2 16,-3 1 2-16,2 0 0 0,-3 1 2 0,0 3 2 0,3-1-2 0,-1 1 4 15,-2 2-4-15,-1-2 0 16,1-1 3-16,-1 0-3 0,-1-2 2 0,0-1 1 16,-1-2-6-16,1-1 3 15,-1-1-4-15,-1-2 1 0,3-1 1 0,0-1-1 16,1 0 4-16,-1-3-7 0,4-2 1 0,2-1 0 0,0-3 3 16,1 0 2-16,0-1 0 0,-1 0 0 15,3-3-1-15,-3-2 2 16,3 0 0-16,1 2-2 0,0-4-1 0,2 1-1 0,1 2 0 0,-2 0 1 15,1 3-2-15,-2 0 1 0,1 5 3 0,-1 1 2 0,0 2 3 16,-4 1 6-16,1 2-4 16,-1 0 1-16,-3 0-2 0,1 6 1 0,2 1 4 0,-2 3 1 15,0-1-1-15,1 2-2 0,-1 0-1 0,-1 0 0 0,0-2 2 16,1-1 4-16,0-1 0 16,0-1 8-16,2-2 6 0,0-1 0 0,1 0 5 0,0-3-6 0,1 0-2 15,-1 1-2-15,0-5-5 16,1 0 3-16,1-2-5 0,-4-1 4 0,1 0-5 15,0 0-1-15,-1-3 0 0,0-1-11 0,-4-1 3 16,1-2-13-16,0 1-20 0,1-4-29 0,-1 1-60 16,-1-3-104-16,1 4-331 15,-4 5-1006-15</inkml:trace>
  <inkml:trace contextRef="#ctx0" brushRef="#br0" timeOffset="581188.3688">28897 1708 1189 0,'0'0'116'0,"0"0"41"0,0 0 43 0,0 0 34 0,0 0-3 16,0 0-35-16,0 0-35 0,0 0-22 0,0 0-21 15,0 0-13-15,0 0-19 0,0 0-14 0,0 0-3 16,0 0-6-16,-28 12-2 0,33-12-4 0,-2-3-13 16,1-5-16-16,2-6-16 0,5-4-12 15,6 0-4-15,-4-3 1 0,6-2 3 16,-3 0 2-16,1 1-1 0,0-7-3 0,-1 0-1 15,-2 2 3-15,-2 1 0 16,-1 4 18-16,-3 2-6 0,1-3-1 0,-4 1-2 16,3-3-14-16,1 2 5 0,-6 1-2 15,3-2 10-15,-3 5 3 0,-3 4 5 0,1 4 7 0,-1 1 0 16,0 4-8-16,0 3-4 0,0 2-11 0,0 1-9 0,-1 0-3 16,-2 8 5-16,-3 2 2 0,-1 5 5 0,0 9 11 15,-3 13-6-15,-4 3-5 0,4 8-5 16,4-4-6-16,3-3 5 0,5-4 8 15,-1-4 2-15,9-2-1 0,3-3-4 0,5-6-4 16,3-4 0-16,2-4-4 0,6-6 0 0,0-3 1 0,2-5-9 0,0 0-2 16,0-5-2-16,1-7-2 15,-1-1 9-15,-1-6 7 0,-2-1 2 0,0-7 7 0,-4-1-4 16,-3 0 1-16,-3 1-2 0,-1 2 0 16,-5 0 3-16,2-2-3 0,1-3-4 15,-2-3-1-15,-1-1 0 0,2 0-1 16,-4 2 12-16,-4 1-1 0,1 4 4 0,-6 5 1 0,0 5-6 0,-1 4 5 15,0 6-3-15,-1 1 3 0,-1 3-11 0,-4 3-3 16,4 3 0-16,-5 5 0 16,2 5 10-16,-3 3-3 0,-1 4 8 15,1 4-1-15,4 5-1 0,-5 9 7 0,7 8-17 0,2 6 0 0,1-1 2 16,0-4-3-16,10-11 4 16,-1-3-11-16,0-4-17 0,3-4-22 0,2-6-17 0,-2-6-9 15,3-5 4-15,-1-5 16 0,3-3 14 0,0-4 10 16,-2-8 6-16,4-3 1 0,1-1 6 0,2-3 6 15,-1-1 2-15,1 0 4 0,-2-3-5 16,-2 3 0-16,1 0 1 16,-6 2 0-16,3 2 7 0,-7 5 5 15,-1 4-6-15,-6 2 12 0,1 2-11 0,0 1 1 0,-2 1-9 16,-1 1-19-16,4 0 7 0,-1 5-3 0,3 3 13 0,-1 1 9 16,3 2 5-16,3 4 6 0,5 3 3 0,1 0 5 15,3-1-7-15,3 1 1 0,5-3 1 0,2 1-1 16,5-5 6-16,-3 1 0 0,3-6 0 0,0-5 4 15,0-1 1-15,-3 2 1 16,-1-5 1-16,-1-5-3 0,-3 0 3 16,-3-5-4-16,-1-2 1 0,-1 1-2 0,-1-5 3 0,-4 2 8 15,1 0 5-15,-7-1 12 0,-1 5 14 0,-3 0 19 0,-5 3 12 16,-2-1 2-16,3 3-5 0,-4-2-14 0,0 3-8 16,0-1-13-16,-6 2-17 0,-2 2-16 15,-3 3-9-15,-1 1-6 0,-1-1 12 0,-8 5 0 16,-4 10-7-16,0 2-4 15,1 5-12-15,4-2 8 0,10 1 2 16,4 1 4-16,1-2 0 0,8 3-8 0,1-1 4 0,6 2-4 0,2-2 4 16,8-2-9-16,-1-2-16 0,3-3-15 0,4-2-27 15,-2-2-29-15,-2-3-31 0,2-2-56 0,-7-3-90 16,1-2-209-16,-7 0-586 0,-4 0-72 16</inkml:trace>
  <inkml:trace contextRef="#ctx0" brushRef="#br0" timeOffset="581453.7626">29111 1381 589 0,'0'0'364'0,"0"0"-136"0,0 0 64 0,0 0-4 15,0 0-24-15,0 0-126 0,0 0-86 0,0 0-9 0,0 0 0 16,0 0 24-16,0 0 8 0,0 0-21 16,0 0-13-16,0 0-10 0,50 4-7 0,-22-2-3 15,2-2 1-15,3 0-6 0,5-3-6 0,2 2-49 16,3-1-137-16,-10 1-348 16,-11-1-996-16</inkml:trace>
  <inkml:trace contextRef="#ctx0" brushRef="#br0" timeOffset="583060.5555">31261 1346 1438 0,'0'0'346'0,"0"0"-114"0,0 0 6 0,0 0-25 0,0 0-61 0,0 0-69 0,0 0-43 15,0 0-30-15,0 0 5 0,0 0 6 0,0 0 15 16,0 0 25-16,0 0-2 15,-35 99-6-15,26-58-4 0,2 0-16 0,-1 2 3 16,0 4-1-16,-2 2-6 0,-1 2-9 0,1 1 0 0,1 0-6 16,-1-5-2-16,5-3 10 31,-2-5-10-31,3-9 4 0,-1-5-6 0,4-5-9 0,-2-9 6 16,2-3-2-16,1-2 1 0,0-5 6 0,0-1 23 0,0 0 17 15,0-1 16-15,0-6-1 0,0-6-29 0,1-5-19 0,2-7-17 16,-2-4-5-16,-1-3 4 0,0-7-1 15,-1 0-6-15,-1-7 4 16,1-3-9-16,-1-4 2 0,-2-3 1 0,3 3 3 0,0 6-4 0,1 5-3 0,0 3-3 16,2 0-9-16,5-5 11 0,-2 1 1 0,3 1-1 15,2-1-3-15,0 6-4 0,0 3-2 16,2 5 7-16,3 6-1 0,-1 5-5 0,-1 2-5 0,4 7-9 16,0 2-3-16,-3 3 0 15,4 4 8-15,-5 0 9 0,6 5 3 0,-3 5 15 16,-1 4-8-16,2 4 1 0,-3 4 17 0,-2 3-9 15,-2 4 8-15,-2 8 2 0,-8 11-5 0,-1 10 3 16,-11 10-3-16,-5-5 1 0,-4-12 0 0,2-11-4 16,0-12 4-16,3-5 1 0,-2-5-3 0,-1-2 3 15,4-5-1-15,-2-4 3 0,4-2 5 0,-2-1 6 16,10-3 2-16,-2 0 5 0,4-1 6 0,-1 0-5 16,4-2-3-16,0-5-9 0,0-3-18 0,8-1-3 15,4-4-14-15,6-3 0 0,3 0 8 16,6 1-6-16,4-5 11 0,3 2-6 0,4 0 3 0,2 1 3 15,1 5 1-15,0 1 3 16,-8 5-3-16,-3 2 2 0,-3 3 3 0,-4 1-3 16,6 4 3-16,-5-2-3 0,-2 2-4 15,-6 4 1-15,-3 2 0 0,-4 2 5 0,0 4-2 0,0 3 6 16,-6 1-1-16,2-1-1 0,-3 5 6 0,0 1-3 16,-2-3 0-16,0 5 4 0,-3-3-7 15,-4-1 4-15,-3 1 1 0,0-1-5 0,-1-3 5 0,-2 0-4 16,-3-2 1-16,2-3 3 0,-3 0-1 15,1-1 5-15,1-5 0 0,2-1-1 0,3-2-1 0,2-4-1 16,-1 1 3-16,7-1-1 0,0 0 9 16,1 0-5-16,1-1-8 0,0-6-5 15,0 0-22-15,4-1 0 0,6-2-1 16,0 0-2-16,8 0 10 0,1-1 1 16,3 1 2-16,2-1 6 0,3-2 2 0,1 1 5 0,-3 0 0 0,5-1 1 15,-3 1 0-15,-3 0-4 0,0 3 0 16,-6 0 2-16,2 1 3 0,0 1 4 0,-5-1 6 0,-1 2 2 15,-3 1 0-15,-1 2 2 0,-2 1-2 16,-5 1-1-16,0 0 3 16,-1 1-3-16,-1-1-4 0,-1 1-1 0,1 0-7 0,0 1 2 15,0-1-3-15,0 0 0 0,-1 1 0 0,1 2-4 16,3 4 3-16,-3 1-1 16,-1 4 3-16,1-1 3 0,-1 3 3 0,0 1 1 15,1-1-5-15,-3 2-1 0,1 1 2 0,-3 0-3 16,4-5 3-16,-1 1 1 0,1-3-5 15,0-1 4-15,0 0-4 0,0-2 2 0,5-1 2 16,-2-3-4-16,-1-1 5 0,3-2-6 0,0 0 1 16,4 0 1-16,0-5-2 15,4-2 0-15,0-2-1 0,0-2 0 16,2-1-3-16,3-3 3 0,-5 3 0 0,5-4-3 0,-4 1 5 16,3-1-1-16,-1-2-3 0,-1 0 3 15,-2 2-2-15,-1-1 1 0,0 2 4 0,-1 1-7 16,-3 0 9-16,3 1-3 15,-2 2-3-15,-1-1 4 0,3 1-7 0,-1 2 6 16,-1 0-1-16,-2 2-1 0,3 0 0 0,-2 1-2 0,0 3-1 0,-2 0-1 0,2 1 4 0,-2 2 5 0,-2 0-7 16,-2 0 9-16,4 1-6 0,-1 7 1 0,3 5 10 15,-6 2-3-15,3 3 8 16,-5 3-2-16,1 1 0 0,-1 2 3 16,-1 0-5-16,0 0 3 0,-4 2-5 15,3-3-2-15,-3 2 1 0,1-1-5 0,2-2 0 0,0 1-3 0,1-2 0 16,-3-3 0-16,3-3 1 0,0-1 2 0,-1-3-3 15,0-4 0-15,2 0 1 0,-2-3-1 16,2-2 2-16,0-1 2 0,0-1-1 16,0 0 7-16,0 0-5 0,5 0 3 0,4-1 2 0,3-5-12 15,1-1 9-15,6 0-7 0,1-3-6 0,3-1 8 0,4-2-8 16,4-1 2-16,3 1 1 16,-3 0-4-16,2 1 19 15,-8 2-7-15,4 5 2 0,-1-2-5 0,2 0-10 0,0 2 5 0,1-3-4 0,1 5 12 16,-3-1-10-16,-1 0 3 0,-4 3 3 0,-3 1-5 15,-2 1 6-15,-6-1-2 0,0 4-3 0,-3 1 8 16,-2 1-7-16,-2 3 3 0,-1 1 0 16,-3 1-8-16,1 2 3 15,-3 2-21-15,1 2-34 0,-1 1-65 16,-3-2-167-16,2-2-523 0,-1-6-822 0</inkml:trace>
  <inkml:trace contextRef="#ctx0" brushRef="#br0" timeOffset="583879.4268">25828 2206 1946 0,'0'0'362'0,"0"0"-174"0,0 0-24 0,0 0-15 16,0 0-11-16,0 0-28 0,0 0-28 15,0 0-11-15,0 0-5 0,-133 61-9 0,113-37-10 16,0 2-13-16,2-2-10 0,4 4-9 0,1-1-2 15,4 3-4-15,2 1-4 0,6-2 1 16,1 1-4-16,1-6 0 0,11-4-4 0,4-2 1 16,5-5 0-16,4-3 1 15,8-3 4-15,1-3-1 0,1-3 0 0,2-1-3 47,-3-10-1-47,1 1-4 0,-4-5 0 0,-3-2 3 0,-2 0-1 16,-3-5 1-16,-4 0-1 0,1-2 2 0,-3 0 2 0,-6 3 3 0,0 0 4 15,-2 3-5-15,-3 1 1 0,-5 5-2 0,0 2 5 0,-1 4 0 16,0 1 1-16,0 2 0 0,-1 1-4 0,-4 1-1 0,0 0-7 16,-1-2 0-16,-3 5-3 0,-1 4 3 0,-1 5 2 0,-2 2 0 0,1 2-5 15,3 3 4-15,6 0 1 0,1-2 0 0,2 1 4 16,7 0-2-16,9-1-2 0,1-2-1 0,6 1 1 0,4-5-4 16,2-4 3-16,3-5-1 15,0-2 0-15,1 0 2 16,-1-4-7-16,-2-2 1 0,-4-4 0 0,-1-2 1 0,-5-2 4 0,-3-2 2 0,-1 1 1 15,-3-3 4-15,-3 0 0 0,-1-2 3 16,-2-1 4-16,-3 0-2 0,-2-1 0 0,0-1-1 0,-4-1-8 16,1-1 3-16,-5 0 2 15,-5 1 1-15,-3 3 3 0,-1 3-6 0,-3 1-3 0,-4 3-1 16,-4 2 2-16,-3 3 1 0,-4 4 1 16,-3 1-5-16,-3 4-3 0,-1-1 3 0,3 4-5 15,6 2 1-15,5 0-2 0,7 2-28 0,5 2-38 16,10 1-47-16,4 4-96 15,11-2-229-15,-1-1-718 0,0-2-267 0</inkml:trace>
  <inkml:trace contextRef="#ctx0" brushRef="#br0" timeOffset="584123.2993">26907 2303 2402 0,'0'0'146'0,"0"0"-56"0,0 0 47 16,0 0 29-16,0 0 11 0,0 0-25 15,0 0-61-15,0 0-32 0,-47 123-16 0,37-98-16 16,2-1-7-16,-3 2-5 0,2 3-5 0,2 1 0 16,-3-1 1-16,3 3-8 0,-2-5-22 0,0-1-33 15,2-5-59-15,-2-4-67 0,1-4-163 0,3-6-630 16,2-2-718-16</inkml:trace>
  <inkml:trace contextRef="#ctx0" brushRef="#br0" timeOffset="584409.3959">26663 1920 2579 0,'0'0'177'0,"0"0"-30"0,0 0 2 0,0 0-20 0,0 0-40 0,0 0-54 16,0 0-45-16,0 0-34 0,0 0 1 15,0 0 6-15,0 0 11 0,0 0-32 0,0 0-108 16,0 0-325-16,58 79-896 0</inkml:trace>
  <inkml:trace contextRef="#ctx0" brushRef="#br0" timeOffset="584479.089">27316 2312 3194 0,'0'0'132'0,"0"0"-18"0,0 0-8 0,0 0-17 16,0 0-25-16,0 0-22 0,0 0-22 0,0 0-12 0,0 0-10 16,0 0 0-16,0 0 0 15,0 0 2-15,0 0 1 0,3 84-3 0,-3-54 3 0,0 3 0 16,-6 3 0-16,1 3-10 0,-2 1-23 16,-2-1-37-16,0-1-56 0,0-4-86 0,2-3-175 15,2-11-420-15,3-8-833 0</inkml:trace>
  <inkml:trace contextRef="#ctx0" brushRef="#br0" timeOffset="584738.641">27536 2241 2577 0,'0'0'170'0,"0"0"-19"0,0 0-16 0,0 0-11 15,0 0-27-15,0 0-37 0,0 0-27 0,0 0-14 16,0 0 1-16,0 0 6 0,0 0 2 0,0 0 1 16,0 0-4-16,0 0-3 0,20 96 1 0,-20-75-1 15,0 6-1-15,0 1-3 0,-4 3-4 0,-1 2-4 16,2 3 1-16,0-1 6 0,-2 2-12 0,4-1-12 16,-2-1-46-16,1-2-65 0,-1 0-121 15,3-9-588-15,-1-8-937 0</inkml:trace>
  <inkml:trace contextRef="#ctx0" brushRef="#br0" timeOffset="585445.7206">28381 2570 2675 0,'0'0'85'0,"0"0"1"0,0 0-2 0,0 0-28 0,0 0-9 0,0 0-8 0,0 0 6 0,0 0 11 0,0 0 6 16,0 0-7-16,-41 118-15 0,34-87-11 15,-2-1-10-15,1 4-5 0,-1-1-1 0,1 2-6 16,1-3 3-16,0 2 1 15,-1-5-3-15,4-3 6 0,-1-4-10 0,3-5 0 16,-1-5 1-16,3-5-7 0,-1-5 11 0,1-1 8 0,0-1 5 16,0-1 17-16,0-5-5 0,-2-6-7 0,2-7-10 15,0-5-15-15,0-6-4 0,3-5 0 32,-1-4 2-32,1-4-2 0,1-3 3 0,1-4 2 15,3-3-2-15,3-8 2 16,0-2-7-16,1-3 2 0,2 1-1 0,1 3-1 0,3 3 3 0,-3 3 2 0,3 6 2 0,-1 5 0 0,1 3-5 15,3 6-2-15,-1 5-3 0,-2 4 6 16,2 4-2-16,0 4-4 0,0 6-3 0,-1 2-1 0,1 7 4 16,1 0-2-16,-1 4 3 0,0 1-3 0,1 8-4 15,-1 3 5-15,0 6-6 0,1 5-26 0,0 3-24 16,-2 4-41-16,0 4-56 16,-6 3-115-16,0-7-410 0,-7-8-947 0</inkml:trace>
  <inkml:trace contextRef="#ctx0" brushRef="#br0" timeOffset="585766.5846">28440 2694 2260 0,'0'0'65'0,"0"0"16"0,0 0 26 16,117-64 24-16,-71 44 9 0,3 2-22 0,0 0-20 15,-3 3-13-15,2 0-17 0,-6 4-12 16,0 3-14-16,-4 3-9 0,-6 5-9 0,-2 0-18 0,-5 6-2 16,-2 3-7-16,-4 4 0 0,-4 2 3 15,1 3 0-15,-3 2 6 0,-2 4 4 16,-2-1 6-16,-1 2 4 0,-4 0-12 0,-1 2 2 0,-3-4-6 16,-3 0-3-16,-2 0 1 0,-3-3-12 15,-2-4-5-15,-2-1-7 0,0-2-11 0,-2-4-14 16,2-3-24-16,0-2-31 0,-1-3-45 0,2-1-92 0,1-4-211 15,3-2-511-15,0 0-331 16</inkml:trace>
  <inkml:trace contextRef="#ctx0" brushRef="#br0" timeOffset="585892.7179">29027 2122 281 0,'0'0'730'0,"0"0"-221"0,0 0-149 0,0 0-117 16,0 0-57-16,0 0-72 0,0 0-53 15,0 0-37-15,0 0-32 0,0 0-38 0,0 0-6 16,0 0-2-16,0 0-68 0,0 0-188 0,60-72-571 16,-56 79-154-16</inkml:trace>
  <inkml:trace contextRef="#ctx0" brushRef="#br0" timeOffset="587278.8004">29413 2609 2384 0,'0'0'375'0,"0"0"-297"15,0 0 12-15,0 0-6 0,0 0-13 16,0 0-27-16,0 0-36 0,0 0-5 0,0 0-2 15,0 0-1-15,0 0 9 0,0 0-4 0,0 0-1 16,0 0 2-16,33 105-5 0,-26-83 5 0,-2-1-1 16,1 3 0-16,-4-2 4 0,0-1-4 0,-2 1 1 15,0-2 0-15,0-2-1 0,1-3-1 16,-1-4 1-16,0-1 0 0,-1-3-6 0,0-4 6 16,1-2-1-16,0 0 0 0,0-1 7 0,0 0-4 15,-1 0-1-15,0-4-1 0,0-3-8 0,-2-4 0 16,1 0-3-16,1-3-4 0,-1-1 3 15,2-2-11-15,2-1 2 0,3-1 0 16,-1-2-3-16,5-1 6 16,-1-2-1-16,4 3 0 0,-1 0 0 0,4 1 2 15,0 2 1-15,2 0-1 0,-2 2 2 16,4 4-4-16,-1-1 0 0,1 3 5 0,0 2-2 16,0 2 11-16,-2 1 1 0,1 2 1 0,-4 3 4 0,0 0-10 15,-3 2 3-15,-1 5 0 0,-2 2 1 16,3 4 2-16,-4 1 1 0,2 1-1 15,0 2 1-15,0 2 0 0,-3-2 1 16,0 1 1-16,1 1 0 16,-2-3 0-16,3-3-3 0,-1 0 3 15,-2-2-5-15,3-3 3 0,2-1 0 0,0-4-2 0,1-2 4 0,2-1-5 0,3 0 0 16,0-2 1-16,-1-2-6 0,2-2 6 0,-3-1 1 16,-1-1-3-16,0-1 8 0,-3 1-3 0,-3 0 2 0,1 1 4 15,0-3-4-15,-4 1 8 0,3 0 0 0,-4-2 2 0,2 0-1 16,-2 2-3-16,-1-2 0 0,3 0-4 0,-3 2 5 15,1 1-4-15,2-2 4 0,-1 3 5 0,-1 0-2 16,3 0 6-16,-4 0 0 16,4 2 2-16,-3 0 5 0,-1 2 2 0,2 2 3 15,-3 1 0-15,1 0-8 0,-2 0-7 0,0 0-8 0,0 0-9 16,0 0-9-16,0 3-2 0,0 3 1 16,2 3 1-16,0 3 10 0,2 2-1 0,-2 2 1 0,0 1 2 15,-1 2-4-15,5 0 3 16,-3 0-2-16,4 0-1 0,0 0 5 0,5 0-6 0,-1-3 2 15,3-2 1-15,-2-3-9 0,5-3 7 16,-4-4-3-16,4-3-2 0,-4-1 8 0,3-3-3 16,-3-2 1-16,4-3 3 0,-3-4 2 0,-2 0-1 15,2-2 0-15,-2-1 0 0,0-2-4 0,-1 0 5 16,1 0 0-16,1-4-2 0,-2 0 5 0,-1 1-9 16,-3 1 3-16,1 3 2 0,-3 0-1 15,-4 2 5-15,1 2-4 0,-1 1 2 0,-1 2 0 16,0 3-6-16,0 3 0 0,1 1-4 0,-1 2-7 15,2 0-6-15,1 0-15 16,-1 2-3-16,1 3 4 0,3 4 6 0,-1 5 15 0,5 2 6 0,2 2 0 16,1 3 1-16,0-1-1 0,-2 0 3 15,-1 3-3-15,0 0 3 0,-1 2-1 16,-4-4-2-16,2 4 4 0,-1-3-6 0,-3 1-8 16,-2-3-11-16,-1-3-10 0,1-2-1 0,-1-2 1 15,1-7 4-15,-1-3 2 0,1-1 1 0,-1-2 4 16,4 0 5-16,-2 0-6 0,1-8-6 0,6-3-3 15,0-2-1-15,1-2 12 0,1-2 10 16,2-3 4-16,2 2 2 0,-1-4 1 0,2-1 2 0,-1-1 1 16,4-2 0-16,0-1 1 15,2-1 2-15,-3 2 3 0,1 0 8 0,-4 2 9 16,3 3 10-16,-6 4 8 0,0 4 3 0,-3 2 1 0,-1 5-6 16,-2 1-6-16,-1 3-8 0,-3 1-9 15,3 1-6-15,-2 0-6 0,0 4-5 16,4 5 0-16,1 4 1 0,-2 2 3 0,1 3 1 15,0 4 1-15,-2-1 2 0,3 3-2 16,-5 0 1-16,1 1 0 16,-1-3-3-16,-2 1 2 0,0 1-3 0,3-2-7 0,-2 1-5 0,0-4-6 0,-1-2-5 0,5-3 1 15,-2-3 4-15,-1-4 6 0,3-2 4 16,-3-3 2-16,4-1 1 0,-1-1 2 16,1-1 4-16,2-6 2 0,1-2 2 0,1 0-1 15,0-3-2-15,4 1-1 16,1-3-5-16,4 0-2 0,3-2 2 0,-1 1 3 15,-1 1 0-15,-1 1-1 0,-4 1 0 16,-1 3 3-16,-2 1 7 0,-2 2 8 0,1 1 4 0,-3 1-1 16,-2 1 3-16,-3 2-1 0,0-1 4 0,-3 2-6 0,0 0-3 0,-1 0-7 15,0 0-7-15,1 3-1 16,2 0 3-16,3 2 1 16,1 1 3-16,0 0 2 0,4 0-2 0,3-1 2 15,-2-1 2-15,2-2-1 0,4 1 1 0,0-3-2 0,-1 2-13 0,-1-2-10 0,1 0-23 16,-3-5-33-16,3-1-33 0,-5-3-91 15,-3 4-344-15,-6 0-956 16</inkml:trace>
  <inkml:trace contextRef="#ctx0" brushRef="#br0" timeOffset="587859.3265">24370 1700 519 0,'0'0'826'0,"0"0"-447"16,0 0-24-16,0 0-32 0,0 0-39 0,0 0-70 15,0 0-43-15,0 0-45 0,0 0-39 0,0 0-31 0,0 0-32 16,0 0-16-16,0 0-6 0,-69-37 2 16,81 37 2-16,5 0 4 0,5 0 5 0,1 1-2 15,7-1 2-15,0 0 1 0,5 0-1 16,1 1-1-16,-1-2-3 0,2 1 1 0,-1 0-7 0,-1-1-2 15,4 0 1-15,-4 1-3 32,0 0 3-32,-2 0 1 0,-3 0-1 0,-2 1-3 15,-3-1 0-15,-1 0-3 0,-3 0-5 0,-5 1-9 0,-1-1-16 0,-3 1-19 0,-5-1-21 16,-2-1-18-16,-4-4-26 0,-1 1-57 16,0-2-96-16,0-2-193 0,-1 2-462 15,-1 2-395-15</inkml:trace>
  <inkml:trace contextRef="#ctx0" brushRef="#br0" timeOffset="588128.8826">24756 1483 831 0,'0'0'632'0,"0"0"-149"0,0 0-95 0,0 0-80 0,0 0-73 0,0 0-56 0,0 0-42 0,0 0-43 0,0 0-37 0,0 0-32 0,0 0-17 0,0 0-8 0,0 0-3 16,0 0 2-16,-29-21-2 0,45 34 8 16,7 1 3-16,3 4 6 0,4 2 4 0,5 0-3 15,0 4-5-15,4-1-4 0,-3 1-4 0,1 0-1 16,-5 3 9-16,-2-1-5 0,-3 0 6 0,-3 1-2 15,-5-2-8-15,-2 1 4 0,-5-3-2 0,-2-3 4 16,-4 1-3-16,-3-1 0 0,-3-3-2 0,1 0 0 16,-8-1 3-16,-4-1 2 0,0-3 8 0,-5 3-2 15,0-1-4-15,-5-2 2 0,-6 0-9 16,1 1 7-16,-6-2 4 0,-3 2-6 16,-4-3 3-16,3 1-5 0,0 0-3 0,-1-3 2 0,6 3-6 15,5-3-2-15,0-1-12 0,9 2-22 16,2-2-35-16,4 3-60 0,5-1-129 0,3-3-604 15,2 0-874-15</inkml:trace>
  <inkml:trace contextRef="#ctx0" brushRef="#br0" timeOffset="588812.5634">24721 3566 1957 0,'0'0'246'0,"0"0"-14"16,0 0-41-16,0 0-41 0,0 0-21 0,0 0-43 0,0 0-36 15,0 0-20-15,0 0 1 0,0 0 8 0,0 0 5 16,0 0 6-16,0 0-7 16,-28 103-15-16,20-72-7 15,-3 3-9-15,2 0-4 16,0-2 0-16,-1 2-3 0,3-4 3 0,2-4-2 0,0-3-2 0,4-5 4 0,-1-4-4 16,1-6-2-16,0 0 1 0,1-5-5 0,0-3 10 0,0 0 7 15,0 0 7-15,0 0 19 0,0-5-7 0,0-4-4 16,2-6-9-16,0-6-20 0,2-4 1 15,2-2-3-15,1-6 1 16,3-4 3-16,-2-2-3 0,4-4 4 16,0-4-2-16,0-3 1 15,2-1-2-15,2 0-2 0,1 1 1 0,-1 1-2 0,3 4 1 0,0 3 2 16,-2 6-1-16,-3 7 3 0,-3 7-1 0,0 4 0 0,-2 5 3 0,0 6-1 16,-4 2 2-16,0 3-4 0,-3 2-3 15,4 0-1-15,-2 6-2 16,4 5 3-16,0 5 0 0,1 7 2 0,1 3 0 15,1 8 0-15,-1 1 2 0,-2 5-5 0,0 3 5 16,-1 3 0-16,-4 5-1 0,-1 5 2 16,0 1-15-16,-4 2-23 0,-2 4-30 0,-5-5-51 0,1-3-42 0,1-8-63 0,-2-5-88 15,2-9-118-15,-3-7-243 0,5-7-324 16,0-9 383-16</inkml:trace>
  <inkml:trace contextRef="#ctx0" brushRef="#br0" timeOffset="589490.9489">24818 3759 766 0,'0'0'536'0,"0"0"-116"0,0 0-92 0,0 0-61 16,0 0-52-16,0 0-60 0,74-131-30 0,-52 114-15 15,6 1-10-15,0-1-20 0,3 5-15 16,0 1-16-16,0 2-16 0,-2 7-13 0,-4 1-1 16,1 1-6-16,-3 3-4 0,-2 5 0 0,0 4-6 15,-3 3 6-15,1 2 0 0,-5 1-2 0,3 3 6 16,-4 0-5-16,-3-2 0 0,-1 2 6 0,-4-1-8 15,0-1 1-15,-4-1 0 0,-1-1-3 16,0-2 1-16,0-1 0 0,-1-1-1 0,-4-2-1 16,2-2-1-16,1-2 0 0,0-4-2 15,-1-1 4-15,3-2-5 0,0 0 1 0,0 0 0 0,0 0-2 16,0 0 4-16,0-3-7 0,3-4-3 16,1-2 2-16,3-4-6 0,1-2 4 0,3-2 2 15,0-1-4-15,0-4 8 0,2-2 2 16,2 1-1-16,0-1 0 15,2 3 0-15,0-1-1 0,-1 5 1 0,2-1 3 0,-3 3-2 16,2 4 2-16,-4 4 2 0,2 1-3 16,-5 3 1-16,1 2-1 0,-1 1-1 15,-1 1 3-15,2 5-5 0,-1 4 1 0,1 1-1 0,0 3-4 0,-1 1 8 16,0 1-2-16,2 2 0 0,-2-1 6 0,0-1-3 16,1 0 1-16,-1-1 1 15,2-2-3-15,0-1-3 16,1-3 0-16,-1-3-5 0,-3-2 1 0,1-4 5 0,0 0-1 0,0-1 1 15,-1-6 0-15,1-3-3 0,2 0 3 16,-2-2 1-16,-2-1 0 0,0-1 3 0,-1-2-3 0,0 0 0 0,-1-3 7 16,1 4-7-16,-3-5 5 0,0 5-1 15,-2 0-5-15,-1 0 6 0,-1 6 1 0,-1-1 2 16,0 3 1-16,-3 1 1 0,0 3-2 0,3 0-3 16,-1 1 1-16,0 0-5 0,2 2-3 15,0 0-3-15,0 0-17 0,0 0 1 0,0 0-11 16,0 4 3-16,4 2 16 0,0 3 3 0,5 4 11 15,-1 1 0-15,3 4-4 0,1 0 2 16,1 2-2-16,2 0 2 0,0 1 2 0,0 0 1 16,1 1 1-16,-1 0-2 0,0-3 0 0,-3 1-2 0,-2-5 2 15,-4 1 2-15,-2-3-2 16,-1 0 1-16,-3-1 1 0,0-1-3 0,-7-1 4 0,0 0 0 16,-2-2 1-16,-5 0 1 0,1 0-8 15,-2-1-6-15,-4-1-13 0,-2 0-23 16,-2-1-33-16,0 0-69 0,-4 0-195 0,9-1-741 0,5-2-593 15</inkml:trace>
  <inkml:trace contextRef="#ctx0" brushRef="#br0" timeOffset="589875.4732">24849 4262 2757 0,'0'0'139'0,"0"0"17"16,0 0-18-16,0 0 3 0,0 0-17 0,0 0-43 15,0 0-28-15,0 0-18 0,0 0-10 16,0 0-4-16,0 0-4 0,0 0 3 0,0 0 1 0,0 0 1 16,92-13 0-16,-49 6-2 0,6 0-1 15,1 1-4-15,3-2-3 0,5 1-4 0,-3-2 0 16,3 2-1-16,-5 0-1 0,4 0 1 0,-3 2-5 15,-2 1 0-15,-2-1-1 16,-2 2 0-16,-5-1 1 0,-3 3-1 0,-8-1 2 16,-3-1-3-16,-8 2-1 0,-6 0 2 0,-6 0-1 15,-3 2 2-15,-5-1 2 0,-1 0 1 0,0 0-1 16,0 0-1-16,-1 0 1 0,-1 0-4 0,-3-1-2 16,-1 1-2-16,-3 1-10 15,-6 1-14-15,0 2-17 0,-5 1-27 0,-2 0-34 16,-3 2-55-1,3 0-116-15,2 0-409 0,7-3-1041 0</inkml:trace>
  <inkml:trace contextRef="#ctx0" brushRef="#br0" timeOffset="590176.1146">24739 4493 2669 0,'0'0'155'15,"0"0"-15"-15,0 0-16 0,0 0 12 0,0 0-20 16,0 0-37-16,0 0-24 0,0 0-12 15,0 0 4-15,0 0 4 0,0 0-7 0,163 0-18 0,-100-7-4 16,7-2-4-16,1 1-4 0,-2-2 3 0,0 0-6 16,-4-1-5-16,-3 1 0 0,-1 1-2 15,-4 0-1-15,-4 3 0 0,-4-2 1 16,-6 2-3-16,-2 1 2 0,-5 1-1 0,-8-1 0 0,-6 0-1 16,-6 1 2-16,-4 3 2 0,-5-2-1 15,-3 2-1-15,-3 0 6 0,-1 0 3 0,0-2-1 16,0-1 5-16,0-1-12 0,-1-4-7 15,-2 0-3-15,1 0-12 0,-1-1-5 0,-1 1-16 16,2-1-19-16,0 0-32 0,2-2-75 0,0 1-166 16,0 2-882-16,2 4-562 0</inkml:trace>
  <inkml:trace contextRef="#ctx0" brushRef="#br0" timeOffset="591862.7038">26920 3644 2324 0,'0'0'216'0,"0"0"-31"15,0 0-29-15,0 0-23 0,0 0-11 16,0 0-26-16,0 0-26 0,0 0-22 0,0 0-18 16,0 0-7-16,0 0-3 0,0 0 0 0,0 0 1 15,0 0-2-15,-103 100-4 0,92-75 0 16,5 2-4-16,0-2 0 0,2-1-4 0,4-1-1 16,0 0-6-16,0-1 3 0,4-1-1 0,5 0 2 15,-2-2 6-15,2 0-6 0,1-2-2 16,2-3 1-16,2-3-7 0,3-3 6 0,1-2 2 15,3-2-1 1,1-4 7-16,1 1-7 16,2-3-3-16,1-7-2 0,-3 0-7 15,1-2 4-15,0-5-1 0,-2 0-2 0,3-4 1 0,-5 1-1 16,2-1 2-16,-3 0 4 0,-3 0 5 0,-2 0-1 16,-7-1-2-16,0 2 0 0,-5 3-2 0,-1 0 4 15,-1 5 3-15,-1 1-1 16,0 2 6-16,-4 3-5 0,0 0-2 15,2 2 2-15,-2 2-5 0,2 1 6 16,-5 0-2-16,3 0-1 0,-2 5 0 0,-1 2-4 16,-3 4-2-16,2 2 2 0,1 4 1 0,0 0-1 0,3 0 2 0,3 2-3 0,2-3-4 0,0 0 5 0,0 1 2 15,6-2-1-15,1 1 6 0,2-2-6 0,2 0-3 0,3-3-1 0,0 0-4 16,1-4 1-16,1-2-2 0,-3-1 1 16,3-3 4-16,0-1-5 0,-1 0-5 0,1-3 0 15,0-1-3-15,1-4-1 0,-2-2 1 0,2-3-4 16,-4-1-3-16,3 1 3 0,-3-2 6 15,-1-2 5-15,-2 0 6 0,-2 2 3 0,-2-2 2 0,-2 1 0 16,1-1-2-16,-4-1 3 0,0 3-1 16,-2 1 2-16,1 3 3 0,0 1-2 15,0 3-2-15,0 1 1 16,0 4 4-16,-1 0-4 0,1 1-2 0,0 1-5 0,0 0-12 16,0 0-9-16,0 3 0 0,3 2 2 0,2 5 8 0,4 0 11 0,3 1 4 15,5 1 0-15,2 3-3 0,2-3-1 16,5-3 0-16,1 0 2 0,3-4 5 0,2-1-1 15,1-4-1-15,-1 0-2 0,-2-6-5 0,-4-1 3 16,-1-3 2-16,-2-3 1 16,-5-2 2-16,-2 0 1 0,1-3-1 0,-4-2 0 0,-2 2 2 0,1-4 1 15,-4 0 2-15,-1-1 0 0,-4-1 0 16,0 0 0-16,-3 1 1 0,0 2 2 16,0 2 7-16,-3 5-2 15,-3 1 4-15,0 3 7 0,-1 4-4 0,0 1 4 0,1 4-4 0,-2 1-10 0,0 0-3 16,-1 7-9-16,1 4-2 15,-2 6 0-15,-2 2 0 0,5 4 2 0,-2 2 2 0,4 2-2 16,-1 2 1-16,4 2-1 0,-1 1-1 16,2 4 2-16,1-2 2 0,0 3-3 0,1-3-2 15,0-2-8-15,3-2-13 0,3-3-9 16,-1-6-9-16,2-5-5 0,1-3 6 16,2-9 6-16,0-3 8 0,5 1 11 0,0-8 5 0,6-4 8 15,-2-3 2-15,1-1-1 0,1 0 1 16,-2-3 0-16,-1 2 0 0,-1 1 0 15,0 0-1-15,2 3 0 0,-5-1 0 0,1 6-2 0,-1 0 0 0,0 1-1 16,-4 4 0-16,1 1 1 16,0 0 2-16,-2 2 1 0,2 3 0 0,0 3 0 15,1 0 0-15,-1 3 2 0,4 0 1 0,-1 2-4 0,3 1 3 16,1-2-3-16,2 2 0 0,1-1 5 0,2-3-2 16,1 0 0-16,1-4 3 0,-1-2-1 15,-2-3-1-15,0-1 3 0,-2 0-4 0,1-4 0 16,-4 0-1-16,0-4 0 0,0-2-1 0,0-1 3 15,-6 0-1-15,3 0 4 0,-3-2 3 16,-3 1 0-16,-3-2 4 0,2 1-2 16,-5-1 0-16,2-1 1 0,-4 0-2 0,1 1 0 15,-2-3 3-15,0 3-1 0,0 1 2 0,-2 0 1 0,-4 3 0 16,2 1 2-16,-3 2 1 0,0 2 0 16,-4 1-1-16,1 4-2 0,-4 0-6 0,2 2-2 15,-5 3-2-15,3 6-2 0,-5 2 2 0,2 3-1 16,4-2-3-16,1 5-1 0,2 1 0 15,3 0-1-15,5 0 1 0,2 0 1 0,1 1-1 0,5 0 0 16,3-3-3-16,6-3 0 16,3-2-1-16,3-2 0 0,1-3 1 0,1-4 1 0,5-3 2 15,-3-1 0-15,0 0 0 0,-3 0 0 16,-1-5-1-16,0-2 2 0,-1 0-1 16,-1-1 0-16,1 2 0 0,-5-2-1 0,1 0 3 15,-1-1-1-15,0 2 1 0,-5 2 0 0,0-2-2 0,1 1 0 16,-1 2 0-16,0 0-3 0,2 2 0 15,-2 1-1-15,3 1-1 0,0 0 0 0,-2 0 1 0,1 3 0 16,-3 3 3-16,0 0-2 16,-3 1 1-16,2 1-1 0,0 2-1 15,-1 1 2-15,-2 0 1 0,4-1 2 0,-2 1-1 16,-2-1 1-16,3 0-2 0,2 1 1 0,-1-1 0 16,1-3-4-16,1 0-1 0,-3-2-3 0,-1-3-1 0,0-1 3 15,2-1 1-15,0 0 3 0,0 0-2 16,1-4-1-16,2-2-1 0,-1 0 2 0,1 0 1 15,-1-2 4-15,-1 1-2 0,2 1 0 0,-1 0 0 0,2 2-2 16,0 0-3-16,1 0 2 0,1 1-1 0,-4-1 1 16,7 1 6-16,-2-2 1 0,2 2 1 15,-1-1 1-15,-3 2-2 0,-2 0-3 0,-3 2 1 16,-1 0-2-16,-1 0 3 0,0 0-2 16,-1 0-1-16,4 0 3 0,-2 0-3 15,-1 0 0-15,3 2-4 0,2 0-16 16,0 2-28-16,2-2-50 0,4-1-71 0,2-1-123 0,-4 0-392 0,-4 0-847 15</inkml:trace>
  <inkml:trace contextRef="#ctx0" brushRef="#br0" timeOffset="592287.2192">29984 3787 1649 0,'0'0'441'0,"0"0"-157"0,0 0-44 0,0 0-36 15,0 0-50-15,0 0-52 0,0 0-43 0,0 0-24 16,0 0-16-16,0 0-13 0,0 0 4 0,0 0 2 15,0 0 5-15,11 18 12 0,-11-4-6 16,-1 1-3-16,-1 0-4 0,-1 0-4 0,1 3-3 16,2-1-3-16,2 1-2 0,0-4 1 0,2 1-1 15,6-3-1-15,1-1-4 0,4 0-3 0,0-4 1 16,3-1 3-16,3-4 4 0,1-1 1 16,-1-1 3-16,4-2-4 0,-4-4-1 0,-1-1 2 15,1 0-5-15,-1-3 6 0,-4-1 0 0,4 1 1 16,1 1 2-16,-3-4-3 0,2 3 4 0,-1-1 6 15,-1 4 5-15,-2 0 7 0,1 0 1 16,0 0-3-16,-3 2-4 0,-3 2-4 16,5 2-3-16,-5 0-2 0,1 1 1 0,-3 0-5 15,0 0-4-15,0 2 0 0,-4 3-7 0,2 3 3 16,-3-1 2-16,2 0-1 0,-3 2 7 0,0 3-5 16,3 1 0-16,-5 0 1 0,0 1-10 0,-1-2 9 15,0 3-2-15,0-2-2 0,0-1 4 0,0-2-8 16,-1 1-2-1,-1-2-4-15,0-2-7 0,-4-2-12 0,4-1-17 0,-4-1-21 16,3-2-38-16,-5-1-59 0,4 0-174 16,-4 0-791-16,6 0-581 0</inkml:trace>
  <inkml:trace contextRef="#ctx0" brushRef="#br0" timeOffset="593503.7665">30259 3623 2376 0,'0'0'154'0,"0"0"11"0,0 0-1 0,0 0-2 0,0 0-14 15,0 0-30-15,0 0-43 0,0 0-30 16,0 0-23-16,0 0-18 0,0 0 3 0,0 0 6 0,0 0 4 15,0 0 1-15,-83 99-5 0,75-65-1 16,3-1-4-16,4 1 0 0,2 0 1 16,-1-3-3-16,5 2 0 0,4 1-1 0,2-3 0 15,7-1-2-15,1-3-3 0,4-3 4 0,4-3-1 16,0-6 1-16,6-4 1 0,-1-4-6 0,1-4 1 16,-2-3-4-1,-1-4-1-15,-2-4 1 0,-4-4-3 0,2-1 3 16,-3-5-2-16,-2-1 2 15,1-2 6-15,-3-6-2 0,1 0 2 0,-1-2 3 16,-4-1-4-16,3-1 2 16,-3 1-1-16,-2-1 0 0,-1 2-1 0,-2 2 2 0,-1 2 1 15,-1 4 1-15,-5 6 2 0,-1 4 0 0,2 3 3 16,-4 4-1-16,0 1-1 0,0 3-2 0,0 0-7 0,0 0-9 0,0 3-4 16,0 3-1-16,0 5 5 0,0 6 7 0,0 2 5 0,0 6 0 15,1 1 1-15,-1-2-2 0,0 2-1 0,5 0 1 16,3-2-2-16,1-1 3 0,1 0-2 0,2 0-1 15,0-3-3-15,4-3-2 0,-2-4-5 0,4-3-3 16,-4-4-3-16,3-4-4 0,-5-2 0 0,6 0-2 16,-4-7 3-16,3-2 2 0,0-2 3 15,0-2 2-15,0-1 3 0,1 1 3 16,-3-2 1-16,2-1 5 0,-3 2-1 0,2-3 2 0,-3 5 1 16,3-1 0-16,-6 3-1 0,0 2 0 0,-5 3 1 15,1 2-1-15,-4 2 1 0,-2 0-1 0,0 1-2 0,0 0-5 16,0 1-1-16,1 4 0 0,-1 4 4 15,2 1 6-15,3 4 2 0,-3 0 0 16,1 3-1-16,3 1-2 0,2 1-1 16,3 0 0-16,0 1 2 15,3-2-1-15,4 0 1 0,3-3 1 0,1-3 0 0,6-7 1 0,0 0 0 0,-4-4-1 16,3-1-2-16,-3-1-2 0,-3-5 2 16,1 0-1-16,-2-3 1 0,1-2 1 15,-3-3 2-15,2 1 5 0,-1-3 0 16,-6 0 2-16,5 0-2 0,-5-1 1 0,2-1-1 0,-2 3 0 0,-2 0-1 15,0 2 1-15,-2 0 9 0,-2 5 9 16,-4 2 9-16,-3 2 4 16,0 2 1-16,0 2-3 0,0 0-1 0,0 0-6 15,-1 0-8-15,0 0-7 0,0 0-9 0,1 1-5 0,-1 0-5 0,0 3-2 16,-4 2 0-16,3 2 0 16,-1 3 3-16,-1 2 1 0,4 2-1 0,0 1 2 0,4-1-4 15,2 1-5-15,4 0-7 0,5 0-17 0,-1 0-23 16,4-2-13-16,-2-1-20 15,2-3-23-15,0-3-25 0,-5-3-69 0,5-4-149 16,-8 0-412-16,-3 0-852 0</inkml:trace>
  <inkml:trace contextRef="#ctx0" brushRef="#br0" timeOffset="593856.5485">30390 3759 2334 0,'0'0'-4'0,"0"0"-61"0,0 0 34 0,0 0 43 16,0 0 43-16,0 0 31 0,0 0-21 0,0 0-27 16,150 10-19-16,-106-7-3 0,6-3-11 15,3 0-58-15,6 1-210 0,-16-1-717 0,-13 0-254 0</inkml:trace>
  <inkml:trace contextRef="#ctx0" brushRef="#br0" timeOffset="594929.7141">32244 3451 27 0,'0'0'592'0,"0"0"-194"0,0 0-27 0,0 0 9 0,0 0-38 0,0 0-55 0,0 0-56 0,0 0-48 0,0 0-27 0,0 0-24 16,0 0-26-16,0 0-32 0,0 0-29 0,22-65-18 0,-22 65-10 15,1 3-6-15,-6 3 0 0,2 5 4 0,-6 5 6 16,2 5 9-16,-5 5-1 15,1 3-1-15,-2 1-4 0,1 4-4 0,-1 0 4 0,1 2-7 16,1 2-4 0,1 2 0-16,0 0-6 0,0 1-1 0,6 0 0 0,-2 1-4 15,6-3-6-15,0 0 6 0,6-6-3 16,7-4 0-16,3-1-1 0,7-6-15 16,3-1-9-16,7-6-15 0,2-6-18 0,3-4-12 15,3-2-16-15,0-3-12 0,-2-1-14 0,0-7-16 16,-4-2 9-16,2-2 11 0,-5-5 26 0,-1 1 34 15,-6-3 20-15,0-2 12 0,-4 1 31 16,-7 1 6-16,0 4 6 0,-7 2 10 0,-2 2-2 0,0 0 21 0,0-2 25 0,-3-2 17 16,-2-1 3-16,-1-1-3 0,-4 0-16 15,-3 6-8-15,-2 3-23 0,-4 2-16 0,-1 3-6 16,-2 2-7-16,2 1 11 0,-3 0-2 16,0 1-5-16,1 5-6 0,1 1-8 0,-1 1-2 15,6 3-3-15,0 2-2 0,2-1 0 0,4 3-3 16,0 0-1-16,2 3-2 0,4 0-5 15,-1 0 5-15,5 2-1 0,4 0 1 0,5-2-1 0,-1-1-11 16,2-3-4-16,1-3-7 16,2-4-4-16,-4-2 3 0,5-2-2 0,-6-3-1 15,3 0 3-15,-3 0 19 0,-1-1-19 0,1-1 24 0,-5-2 1 16,-1 1-18-16,1-1 22 0,1-2-18 16,-1-2 1-16,-1 1 6 0,2-2 3 0,-1-1 4 0,-1 2 4 15,-2-1-1-15,1 0 0 0,-2 0 0 0,-3 1-2 16,1 0 4-16,0 3 4 0,-2 2 0 15,0-1 1-15,0 2-5 0,0 0-8 16,0 2-2-16,-4 0 0 0,1 3 4 0,-5 3 4 16,4 0-1-16,-2 3 0 0,1 1-3 0,0 1 0 15,2-3 0-15,1 4-3 0,3-1 2 0,0-2-5 0,5-1-4 16,4 1-3-16,3-3-13 0,1-3-11 16,3-1-11-16,-3-2-8 0,6 0 2 15,-2-2 4-15,2-1 13 0,-4-4 10 0,3-4 10 16,-2 0 10-16,-3-1 5 0,2-3 4 0,-4-1 1 0,3 0 1 15,-1-1 1-15,-1-2 8 16,2 1 1-16,-3-3 6 0,1 1 7 0,0 0-1 0,2-1 9 16,-4 1 5-16,0 2 6 15,0 1 8-15,-3 2 5 0,-1 4 2 0,-1 3-8 16,-1 1-11-16,-2 3-17 0,-2 2-12 0,-1 1-8 0,0 1-5 16,0 0-5-16,2 1 2 0,-2 5 6 15,0 1 8-15,0 3 8 0,0 1-1 0,0 4-3 0,1 4-3 16,-2 2-3-16,-1-1 0 0,1 3 2 15,-3 1 0-15,1-1-2 0,0 3 0 16,-1 0-1-16,-1 0 1 16,0 0 0-16,-2 2-4 0,-4-3-13 0,0 2-18 0,-3-2-39 15,-1 0-27-15,1-2-29 0,-3-3-65 0,1 0-140 16,4-7-462-16,4-6-798 0</inkml:trace>
  <inkml:trace contextRef="#ctx0" brushRef="#br0" timeOffset="595181.2253">33178 4013 2175 0,'0'0'332'15,"0"0"-69"-15,0 0-57 0,0 0-62 0,0 0-55 16,0 0-35-16,0 0-22 0,0 0-8 0,0 0-5 16,0 0 1-16,0 0-5 0,0 0-5 15,0 0-3-15,0 0 1 0,118 10-3 0,-91-10-6 16,-6 0-27-16,0 1-43 0,-5-1-149 0,-7 0-526 15,-1 0-953-15</inkml:trace>
  <inkml:trace contextRef="#ctx0" brushRef="#br0" timeOffset="596893.6814">26903 4485 1758 0,'0'0'305'16,"0"0"-9"-16,0 0-71 0,0 0-25 0,0 0-34 15,0 0-38-15,0 0-31 0,0 0-24 16,0 0-16-16,0 0-17 0,0 0-10 0,-118-32-7 16,94 43-4-16,-4 9 0 0,-3-1-2 0,1 2-1 15,0 4-1-15,3-2-1 0,0 1-1 0,4-1-4 16,4 0-2-16,2 2-3 0,5-1 0 16,5-1 0-16,1 2-4 0,7-5 1 0,-1-1 0 15,5-2-3-15,5-3 2 0,7-2-2 16,2-2 1-1,6-2 4-15,3-5-3 0,4-2 2 0,0-1-1 16,2-3-3-16,1-6-1 0,-6-2-5 0,1 0-1 0,-2-3-1 0,-2-1-1 0,-4-1 0 16,1 0 2-16,-2-2 2 15,-4-2 2-15,-1 1 4 0,-2 0-1 0,-4-1 1 0,-1 3 4 16,-3 1 1-16,-1 2-1 0,-5 1 3 0,0 2-2 16,-1 3 0-16,-5 1 0 0,-1 2-3 0,0 2 1 15,-3 1-2-15,-1 2 0 0,-2 0 2 16,-3 1 0-16,1 6 0 0,-1 4-2 15,2 1 0-15,1 4-1 16,3-1 1-16,6 1-3 0,1 2 1 0,3 2-1 0,5 1-3 0,11 3 3 0,3 0-3 0,6-1 0 16,9 1-7-16,4-5-8 0,8-3-7 15,3-5-8-15,2-4-2 0,1-6-3 16,-3-1-3-16,-3-2 5 0,-4-6 2 0,-2 0 6 0,-1-3 8 16,-4 0 7-16,0-6 6 15,-3-1 6-15,-5-1 5 0,-1-3-1 0,-2 1 0 16,-5 0 2-16,-2-2 1 0,-4 4 7 0,-1-3 3 0,-5 2 4 15,-3 2 5-15,-1 3 9 0,-3 1 8 0,-1 2 6 16,-6 3 5-16,-4 2-8 0,0 4-8 16,-4 2-9-16,-4 1-9 15,-2 1-2-15,-5 7-1 0,1 4-3 0,-2 2 0 0,-1 1-1 0,6 1-3 16,1 4-1-16,7 0-4 0,5 2-1 16,2 2 0-16,4 1-1 0,5 2 1 15,-1 1-2-15,10 0 1 16,5-3-2-16,4-2-4 0,5-5-2 0,1-2-6 0,1-6-2 0,1-3-2 0,2-5 0 15,-1-2-2-15,-2-1 0 0,-1-6 5 16,-1-3 2-16,0 0 7 0,-5-3 5 0,1-2 1 0,-1-2 1 16,-4-4 3-16,-1 0-2 15,-1-3 3-15,1-1-1 0,-3-2 0 0,1 0 2 16,0 0-5-16,-1 2 3 0,-3-1 0 0,0 4 4 0,-3 3 2 16,-1 3 0-16,-2 3 2 0,-3 2 4 15,1 3 4-15,-1 3 3 0,0 3 1 16,0 2-7-16,0 0-6 0,0 0-10 0,0 1-12 0,0 4-3 15,-1 4 3-15,1 4 2 0,0 5 9 0,-1 3 1 16,-1 3-1-16,4 1 2 0,-2 3-2 0,0-2 2 16,1 3 0-16,-1 2 0 0,1-2 0 0,-1-1-1 15,0 0-4-15,-1-2-5 0,-4-2-6 16,2-6-6-16,2-4-2 0,1-4-3 16,0-5 6-16,0-5 8 0,2 0 9 0,6-2 5 15,3-5 1-15,3-1 2 0,2-4-6 16,3-1 3-16,0-4 1 15,-3 3-1-15,1-5 4 0,2 1-4 0,-3-2 1 0,4 0-1 0,-3-1-4 16,6-1 4-16,-1 2-2 0,-2 3-2 0,4 1 6 0,-2 5-2 16,-2 2 1-16,-1 3 2 0,-3 2-3 15,-1 3 3-15,-4 1-3 0,-2 1-3 16,-3 5 2-16,-1 3-3 0,-3 2 2 0,3 1 5 16,-4 3 1-16,0 1 1 0,-1 2-1 15,0 0-1-15,0 0 0 0,-2-1-1 0,-3-1 4 16,2 0-2-16,-2-4-10 0,1-2-2 0,2-1-14 0,-4-3-10 15,4 1-16-15,-3-2-32 0,4 0-52 16,0-3-123-16,-1-1-337 0,2 0-808 0</inkml:trace>
  <inkml:trace contextRef="#ctx0" brushRef="#br0" timeOffset="598244.899">28659 4669 877 0,'0'0'827'0,"0"0"-439"16,0 0-67-16,0 0-45 0,0 0-59 16,0 0-71-16,0 0-52 0,0 0-45 0,0 0-25 15,0 0-20-15,0 0 2 0,0 0 12 0,0 0 2 16,0 0 12-16,-22 79-7 0,20-56-9 0,2 0-1 15,2-4-7-15,-1 0-1 0,4-1-2 0,3-4 1 16,2 1-2-16,1-3-1 0,1-1 1 16,-1-5-2-16,3-1 1 0,0-2-2 0,-1-1 0 0,4-2-2 15,-1 0-2-15,3-7-6 16,0-1-3-16,2-2-2 0,-1-2-1 0,0-2 4 0,1 0 4 16,-1-3 3-16,-1 1-1 0,0-2-1 15,-4-3 0-15,2 3-5 16,0-2 8-16,-6 3 1 0,-1 2 3 0,-3 4 3 15,-1 3-2-15,-6 3 0 0,1 2 3 0,0 1-1 16,-1 2 0-16,0 0-2 0,0 0-2 0,0 0-2 0,-1 3-2 16,0 3 2-16,-2 5 3 0,-5 1 2 0,2 5-1 15,2 0 0-15,1 1-4 0,0 0-2 0,3-3 3 16,0-1 2-16,5 0 0 0,0 0 2 0,1-2-3 16,5-2-2-16,-2-1-2 0,1-1-10 15,2-3-2-15,2-3-4 0,1-2-1 16,-2 0 5-16,4 0-4 0,-4-2 2 15,2-3 2-15,-2-2 1 0,-2-2 5 0,3-1 2 0,-3-1 2 16,-2-1 1-16,2 1 3 0,-3-3 2 0,1 1 0 16,0-2 2-16,-2 0 0 0,-2 1-2 15,3-3 2-15,-4 3-1 16,1-1 0-16,-1 0 1 0,2 2 0 0,-4 1 1 0,-2 1 3 16,0 3 3-16,0 2 2 0,0 3 2 0,0 0 1 0,0 3 1 15,0 0-3 1,0 0-4-16,0 0-8 0,0 0-10 0,0 2-4 0,0 5 1 15,0 2 3-15,0 1 6 0,0 3 4 0,7 1-2 0,0-2 0 0,6 3 4 16,1-2-1-16,6 0 3 0,1-3-2 16,2-2-5-16,2 0-4 0,-3-3-7 0,0-4-3 15,-3-1 1-15,0 0 1 16,-2-5 4-16,-3-2 6 0,-2 0 2 0,3-3 3 0,-4-1 0 0,-1-1 3 16,0-1 0-16,-4-1 2 0,1 2-1 15,0-2 2-15,-3 2 1 0,3-2-1 16,-4 3 3-16,-1-1 1 0,2 4 4 15,-6 0 5-15,2 1 7 0,0 2 8 0,0 1 4 0,0 2-2 16,-3 2-8-16,2 0-11 0,-2 0-12 0,-3 3-5 16,2 7-4-16,-3 2 2 0,-1 4 0 0,3 2 1 15,-3 3 0-15,5 1 0 0,-2 3 2 0,7 3 0 16,-2-1 0-16,2 2 0 0,-2 1-1 16,0 1 1-16,1-1-4 0,-1 2-8 0,1 0-14 15,-3-2-25-15,-3-1-31 0,2-2-29 0,-1-1-58 16,0-6-95-16,1-3-166 0,0-7-372 15,0-3-607-15</inkml:trace>
  <inkml:trace contextRef="#ctx0" brushRef="#br0" timeOffset="598665.2184">30127 4629 2415 0,'0'0'137'0,"0"0"-53"0,0 0-21 16,0 0 13-16,0 0 26 0,0 0 5 0,0 0-6 16,0 0-6-16,0 0-35 0,0 0-19 0,0 0-8 15,10 121-7-15,-6-101-8 0,2-2-5 16,4 0-3-16,-2 0-3 0,2-3 1 0,-1 0 1 16,1-2-4-16,2-1 5 0,-1-3-3 0,1-2-1 15,-2-2 1-15,2-2-1 0,3-1 2 0,-4-2 2 16,2 0 0-16,-2 0 2 0,5-7-1 15,-2-2-3-15,2 1 0 0,0-3-1 0,1-2-3 16,1-1 1-16,1 2-2 0,1-3 0 16,-3-1 0-16,4 1-2 0,-1 2 0 15,0 0 1-15,1 2 0 0,2 2 0 0,-2 1 0 16,3 2 1-16,-2 1 3 0,4 3 0 0,-5 4-1 0,-2-2 0 16,-6 0-2-16,-2 1-1 0,-2 5 0 15,-5 2-3-15,2 2 2 0,-4 2-1 0,0 2 1 16,1 2 1-16,-3 2 0 0,0-2 0 0,0 2 2 15,-6-2 1-15,-2 0-1 0,2-1-4 16,-8-1-8-16,2-1-8 0,0-5-11 16,-1 1-18-16,-3-3-21 0,-2 0-36 0,2-3-68 15,-3-2-185-15,2-1-756 0,7-1-582 0</inkml:trace>
  <inkml:trace contextRef="#ctx0" brushRef="#br0" timeOffset="598908.4444">30275 4349 2651 0,'0'0'163'0,"0"0"-13"0,0 0-51 15,0 0-25-15,0 0-24 0,0 0-18 0,0 0-18 0,0 0-15 16,0 0-12-16,0 0-10 0,0 0-41 16,0 0-105-16,0 0-328 0,0 0-1105 0</inkml:trace>
  <inkml:trace contextRef="#ctx0" brushRef="#br0" timeOffset="600057.5339">31479 4575 947 0,'0'0'539'0,"0"0"-249"0,0 0 0 0,0 0-19 15,0 0-37-15,0 0-41 0,0 0-34 0,0 0-32 16,0 0-27-16,0 0-23 0,0 0-20 0,0 0-17 16,0 0-15-16,0 0-10 0,-74-63-13 15,58 73 7-15,3 2 1 0,-6 6 1 16,4 1 7-16,-5 1-7 0,2 5-3 0,-1 1 1 16,4 0-11-16,-1 4 9 0,1 1-1 0,0-1-2 0,6-1 6 15,3 0-5 1,0-1-5-16,5-6 3 0,2 0-1 0,0-3-2 15,6-2 2-15,4-2-1 0,1-2-2 16,7-2 3-16,2-1-2 0,5-4 3 16,1 0 5-16,7-4-10 0,-1-1-3 0,0 1-8 15,0-2-13-15,3-3 3 16,-4-3-1-16,0 1 2 0,0-4 9 16,-3 0-1-16,-1-2 4 0,-6-1 1 0,0 0-1 0,-1-1 6 0,-4 1 1 15,-4-2 3-15,-3 1 2 0,-2 1 1 0,-2 0 1 0,-3 1 2 16,-2 1 3-16,-1 0-3 0,-1 0 3 0,1 1-4 0,-1-2-3 0,-5 1 7 0,3 0-3 15,-2 1 3 1,0 1 4-16,-2 4-5 0,2-2-1 0,-5 1 1 0,1 2-7 16,-3 2 2-16,-3-1-1 0,3 2-2 0,-3 0 1 15,-1 0-1-15,0 5 0 0,0 2 0 0,-2 1 0 16,2 1-2-16,2 3 1 0,1-1-1 0,0 1-2 16,4-2 4-16,1 3-2 0,0-2 0 15,5 1 5-15,-1-1-5 0,6 1 1 0,-2-2 1 16,0-3-5-16,5 0 4 15,4-1-2-15,-1-1-1 0,3-3 5 0,2 1-2 0,3-2 1 16,0-1 0-16,2 0-1 0,3 0 2 0,-1 0-1 0,-1 0 0 16,2 0-1-16,-1-1 2 0,1 1 0 15,0 0 0-15,0-2 1 0,-1 2-5 16,1-1 2-16,4 1-1 0,-2 1-1 0,-2-1 3 16,3 0 0-16,-5 0-1 0,0 0 6 0,-1 0-5 0,-6 3-2 15,2 1 2-15,-4 0-6 0,-3-1 4 16,2 1 0-16,-7-2-2 0,3 1 1 15,-4-2-5-15,-1 0-4 0,0 0-3 0,0-1-3 0,0 0-2 16,1 0 2-16,0 0 3 0,0 0 0 0,2 0-2 16,1-1-8-16,-1-3-2 15,8 1-2-15,-1-2-1 0,8-3 3 0,1 1-7 0,3-3-7 16,1 2-3-16,4-2 2 0,2-1 8 0,2 0 12 16,-1-2 7-16,1 2 6 0,-2 0 4 15,-1-2-1-15,-1-1 4 0,-1-1 1 0,-4-3 2 0,-2 1 3 16,1 1 4-16,-5-2 4 0,-1 0 6 15,-5 0 14-15,-1 0 8 0,-4 0 14 16,-1 0 9-16,-3 3 0 0,-1 0 5 0,0 0-2 0,-6 3-9 16,1 0-4-16,-4 4-8 0,0 1-11 15,-2 3-8-15,-6 2-6 0,4 1-7 0,-4 1-4 16,3 0-1-16,-3 7-3 0,0 3-2 0,1 7 0 16,-1 3-1-16,2 4 1 0,-2 7-2 15,5 0-1-15,2 8 1 0,0 3-1 0,2 5 1 16,1 3 0-16,2-1 0 0,-2 4-1 0,1-2 0 15,-1-2-6-15,-1 1-11 0,3-4-15 0,0-5-30 16,2-6-16-16,1-6-18 0,1-6-7 16,2-6-8-16,-1-6-16 0,0-2-29 0,0-5-74 15,0-1-138-15,0-3-216 0,0 0-450 16,0-3 473-16</inkml:trace>
  <inkml:trace contextRef="#ctx0" brushRef="#br0" timeOffset="600902.7643">32474 4930 112 0,'0'0'589'0,"0"0"-164"0,0 0-65 0,0 0-33 16,79-119-70-16,-61 103-55 0,-3 5-59 0,1 1-39 16,-2 4-7-16,2 2-17 0,-4 4-21 0,1 0-21 15,2 2-13-15,-4 5-8 16,1 2 0-16,-3 6 2 0,0 0 2 0,-2 5 3 0,-1 3 0 16,-5 1 1-16,0 2-3 0,-1 1-3 0,-7 2-1 15,0-3-2-15,-2 1 1 0,-2-1-3 0,0-3-6 16,0-2-5-16,2-6-5 0,1-6 0 0,3-3 2 15,2-2 2-15,2-1 5 0,1-3-3 16,0 0 2-16,0 0-1 0,3-4-10 0,5-3 1 0,3-3-3 16,8-4-2-16,1-2 4 0,2 0 1 15,5-4 0-15,-7 3 18 0,2 2 2 0,-4-2-2 16,-2 2 0-16,2-2-17 0,4-4-1 0,2-2-1 16,1-2 2-16,2-5-2 0,-3 0 6 15,2-2 0-15,-2 0-1 0,-1 2 7 0,-4 0 3 16,-2 4 12-16,-2 4 20 0,-4 2 14 0,-4 2 7 15,0 6 3-15,-3 1-13 0,-4 2-10 16,0 2-15-16,0 3-9 0,-2 0-10 16,-5 3-8-16,1 1-1 15,-1 0-3-15,-2 3 3 0,-3 3 2 0,1 1 3 0,-4 6-3 16,4 1 2-16,-2 3-2 0,1 2-3 0,1 3 1 0,2 3 0 16,-1 3 3-16,2-1 0 0,4 0-1 0,1 2 0 0,0 0-2 15,3-2-5-15,0-1-1 0,0-1-6 16,5-1-10-16,0-4-6 0,2 0-5 15,1-5 1-15,3-2 5 0,0-4 7 0,-1-2 5 16,1-3 6-16,1-3-2 0,0-1 1 16,4-1 2-16,-2-5 3 0,3 1 3 0,-3-3 2 15,4-1-3-15,-1 1-2 0,-2-1 1 0,2 2-3 0,-2-2 1 16,0 1 3-16,-1 1-1 0,-1 2 1 0,-2 0-1 16,1 3-4-16,-4 0-2 0,-1 1-2 15,1 1 1-15,-3 0 2 0,-1 0-2 16,1 1 3-16,-1 4 1 0,-2 1 2 0,2 1 4 15,-2 3 1-15,2-2 0 0,-2 1 0 0,1 1 0 16,2 1-7-16,0-1 6 0,1-1 1 0,1 1 1 0,-2-3 9 16,4 0-6-16,0-1-2 0,1-1 0 15,-1-2-5-15,1-1 5 0,-1 1 3 16,-1-3 1-16,2 0 3 0,-1 0-1 0,1-1-1 16,1-3-1-16,-3 1 1 15,3-1-4-15,-4 1-2 0,-1 0-1 0,-2 2-10 16,2-3 22-16,2 2-1 0,-1-1 0 0,6-1 9 0,-7 1-22 15,-1 1 4-15,10-3 0 0,-9 4-11 0,1 0 11 16,7-1 2-16,-6 1-1 0,-2-1 11 16,8 0-12-16,-5 2-6 0,-2 0 2 0,7 0-2 0,-8 0 0 15,-1 0 4-15,1 0 0 0,-1 0-4 16,1 4 5-16,-1-3 2 0,2 3 1 0,-7-4 6 16,0 0-7-16,4 6-3 0,1 0 0 0,-1-1-14 0,1 1 15 15,-5-6 1-15,0 0-2 0,3 6 16 16,-2 1-16-16,3-1-7 0,-1 1-9 15,-3-7-26-15,0 0-15 16,0 0-53-16,0 0-162 0,0 0-530 0,0 0-856 16</inkml:trace>
  <inkml:trace contextRef="#ctx0" brushRef="#br0" timeOffset="610076.6415">29128 8769 0 0,'0'0'0'0,"0"0"0"0,0 0 0 15,0 0 0-15,0 0 0 0,0 0 153 0,0 0 114 16,0 0-12-16,0 0-12 0,0 0-5 0,0 0-11 16,0 0-8-16,31-49-22 0,-29 46-21 0,0-1-21 15,1 1-26-15,0-3-12 0,-1 3-15 0,-2 0-4 16,0 0-11-16,1 2-4 0,0 0-6 15,-1 0-9-15,0-1-7 0,0 2-13 0,0 0-7 16,0 0-8-16,0 0-5 0,0 0-2 0,0 0-5 16,0 0 3-16,0 0-2 0,0 0 2 0,0 0 2 15,0 0-5-15,0 0-3 0,0 0-3 16,0 0-4-16,0 0 0 0,0 0-2 0,0 0 0 16,0 0 1-16,0 0-4 0,0 0-1 0,0 0 0 15,0 0-2-15,0 0 2 0,0 0-3 0,0 2 0 16,0-2-3-16,0 0 0 0,0 1 1 0,0 0 0 15,0 0 8-15,-2 2-5 0,2 2 2 16,-5 0 1-16,1 1-4 0,1 1 6 0,-3 0 1 16,3 0-1-16,-5 1 0 0,5-1-3 15,-3 1 0-15,3 1 1 0,-2 0 3 0,1 1 0 16,-2-1-1-16,1 2-1 0,-2 0-2 0,2 0 2 16,-3 3 5-16,-2 0 0 0,-1 1 3 15,1 2-5-15,-2 1-4 16,-3 0-1-1,2 0-3-15,0 3 3 16,-4-1 1-16,4 2 0 0,-4-2 1 0,1 0-3 0,1 3-1 16,-1 1 0-16,0-3 2 0,-1 1 1 0,2-3-2 0,-1 1 0 0,1-4-1 0,-2 2-1 0,4-4 3 0,-2 0 0 0,2-4 2 15,3-1-2-15,1-3-1 0,3 0 0 16,1-3-6-16,3-2 4 0,1 2 4 0,-1-3-1 16,2 0 2-16,0 0-1 15,0 0-3-15,0 0 1 0,0 0 0 0,0 0 1 16,0 0 0-16,0 0 1 0,2 0-2 0,-1 0 1 0,-1 0 0 15,1 0-2-15,0 0 6 0,-1 0-6 16,1 0-3-16,3 0-2 0,-1 0-4 0,-1-2 5 16,3 2 1-16,0-1 1 0,3 1-1 15,-2 0-1-15,2 0-2 16,1 0 0-16,1 0 1 0,0 1 0 0,1 2 3 16,4 0 1-16,0 1-1 0,3-2-1 0,-2 2-1 0,2-2-1 0,1 1 2 15,1 1 0-15,2-1 1 0,-2 1 0 16,1-1-4-16,0 0 3 0,-1 0 0 0,0-2 0 15,1 0 6-15,-3 1-5 0,2-2-1 0,-5 1 0 0,2-1-4 0,2 0 5 16,-2-1 2-16,-2-3 1 0,2-1 2 16,-3 1-3-16,1-2 1 0,-1-2-1 15,-2 2 3-15,3-2 0 0,-1-1 1 16,1-3 3-16,-2-3-6 0,-1 0 1 0,5-2-1 16,-4-2 0-16,2-1 3 15,0-2-4-15,0-3 0 16,1 0-4-16,-1 2-1 0,-1-1 4 0,-2 3 0 0,-1 0 1 15,-1 1 2-15,-1 2-4 0,-2 4-1 16,-3 0 1-16,2 3-1 0,-3 2 3 16,-2 2 2-16,2 0 1 0,-3 2-4 0,2 3 2 0,-2 0-1 15,0 2-3-15,0 0 5 0,0 0-5 16,0 0-1-16,0 0-1 0,0 0-5 0,0 0 3 0,0 1 1 0,0 2-1 16,0 2 6-16,0 2-4 0,-4 0 0 0,3 5-1 0,0 1 0 0,-1 2 2 15,-3 0 4-15,2 3 1 0,-2 3-1 0,0 2 1 16,-1 3-2-16,1 2-2 0,-3 1 1 15,3 3 1-15,-4 1 0 0,1-2 1 16,-1 1 0-16,-2 1 0 0,1-1 2 16,0 2 1-16,-2-1-1 0,1 0-1 0,-2 1-2 0,-1-3-1 0,3 0-2 15,0-2 3-15,0-1 0 0,2-2 3 16,0-3-3-16,-2-1 1 0,5-4-1 0,0-1-4 16,-1-4 5-16,3-1-4 0,-1-4 3 15,3-2 4-15,1-1-7 0,0-1 5 0,1-2 0 16,0-1-3-16,0-1 5 0,0 1-7 0,0-1 5 15,0 0 1-15,0 0-3 0,0 0 10 16,0 0-4-16,0 0 0 0,0-1-1 0,0 0-7 16,0-1-7-16,0-3-10 0,0 0-10 15,-1-2-17-15,1-3-15 0,0 0-31 0,2-4-56 0,1 0-97 16,2 1-335 0,-2 6-993-16</inkml:trace>
  <inkml:trace contextRef="#ctx0" brushRef="#br0" timeOffset="610498.71">30119 9001 830 0,'0'0'987'0,"0"0"-644"15,0 0-67-15,0 0-18 0,0 0-57 0,0 0-44 0,0 0-42 16,0 0-26-16,0 0-32 16,0 0-17-16,0 0-15 0,0 0-10 0,0 0-1 0,-2-23-7 15,2 23-2-15,2 0 3 0,5 0-1 0,3 0 7 16,0 0 6-16,2 0 2 0,8 0 2 16,1 0 1-16,4 0-5 0,0 1-3 0,2-3 2 0,-1 0-7 15,2-2-2-15,0 1 4 0,-3-1-6 16,2 1 5-16,-4 0 2 0,1-1-7 0,-2 1 5 15,-6 0-5-15,2-1-2 0,-3 2 3 16,-3-1-8-16,-6 1 6 0,1 0-3 0,-5 1-1 16,2 0 4-16,-3 1-3 0,-1 0 4 0,0 0-3 15,0 0-1-15,0 0-4 0,0 0-3 0,0 0 6 16,0 0-8-16,0 0 3 16,0 0-6-16,-1 0-23 0,-3 0-8 0,3 1-28 15,-4 4-32-15,-2 0-44 16,-3 1-107-16,1 0-298 15,5-4-825-15</inkml:trace>
  <inkml:trace contextRef="#ctx0" brushRef="#br0" timeOffset="611087.6904">30277 8995 1631 0,'0'0'441'0,"0"0"-168"15,0 0-47-15,0 0-16 0,0 0-60 0,0 0-23 16,0 0-30-16,0 0-16 0,0 0-16 15,0 0-12-15,0 0-8 0,0 0-10 0,0 0-1 0,-119 104-11 16,106-84-2-16,-5 1-2 0,3 1-10 16,-1-2 3-16,3-2-6 0,-2 0-1 0,3-1 2 0,2-2-7 15,-1-2 3-15,2-2 0 0,1-2-1 16,3-2 4-16,-2 1-1 0,4-1-2 0,0-1 1 16,-1-3 1-16,3 1-4 0,1-2-1 0,0-1 3 15,0 0-4-15,0-1 6 0,0 0 1 16,0 0-3-16,0 0 7 0,0 0-5 15,0 0-1-15,0 0 7 0,2 0-7 0,4 0 5 0,1-2-1 16,4-1-4-16,1-2 3 0,1 0-3 0,5 2-1 16,0-2 1-16,-2 1-5 0,5 1 1 0,4-1-1 15,-1 0 0-15,1 2 2 0,0-1-1 16,-2 2 2-16,3 2-2 0,-3-1 2 16,-3 0-1-16,0 2 1 0,-3 2 3 0,-2 1-6 0,1-1 1 15,-3 3-2-15,-3 0-1 16,0 0 5-16,-1 2-2 0,-2-1 0 0,-3 2 3 15,-1 1-4-15,2 1 0 0,-5-2-1 0,0 3 1 0,-1-3 4 16,-5 3 4-16,-3 1-1 0,-1 0 5 16,-2-1 0-16,-2 1 1 0,-3-2 0 15,-3-2 0-15,-1 1 1 0,-2 0-2 0,-4-1 0 0,-1-1-5 16,0 0-1-16,0-3 3 0,0 1 2 16,0-2 3-16,4-1-1 0,1 1-6 0,-1-3-2 15,4-1-3-15,4 0-1 0,0-1 8 16,4 0-5-16,1 0 5 0,3 0-2 0,-2 0-3 15,5 0 4-15,-1 0-2 0,-1-1 5 16,4-1-4-16,0-1-4 0,-3 2 1 0,5-1-7 16,-1-1 3-16,0-1-2 0,-2-1-7 0,2 0-1 0,1 1-14 0,0-2-15 15,1-1-24-15,0 1-36 0,0-1-54 16,2-2-115-16,4 2-429 16,-3 3-1039-16</inkml:trace>
  <inkml:trace contextRef="#ctx0" brushRef="#br0" timeOffset="613008.437">30637 8910 407 0,'0'0'244'0,"0"0"-18"16,0 0 38-16,0 0 33 0,0 0-15 0,0 0-35 0,0 0-68 0,0 0-46 16,0 0-34-16,0 0-14 0,0 0-7 0,0 0-1 15,0 0 0-15,0 0-6 0,-22-92-8 16,17 85-4-16,-2 0-5 0,-2 0-2 0,1 2-5 16,2-1-4-16,-2-1-10 0,-2 0-1 15,0 2-3-15,-1-1-3 0,0-1 0 0,0 1-7 16,-4 0 2-16,4-3 2 0,0 1-3 0,-2 0 6 15,1-1-1-15,-3 2-4 0,4 0 1 0,-1 0-6 16,-4-1-3-16,4 0 2 0,-1 0-4 0,-2 1 2 16,1-2 1-16,0 1-5 0,-2 2 0 0,4 0 0 15,-4 0-3-15,2 0-1 0,-2 2 2 16,1-1-9-16,-2 2 5 0,-2-3 0 0,3 1-2 16,-2 1 9-16,-1-1-6 0,3 2 2 15,-1-1 0-15,0 0-5 0,2 1 4 0,-1-1 2 16,2 0-2-16,-2 1 1 0,2-1-1 0,-3 3-4 15,2-1 0-15,-2 0 1 0,-2-1 0 0,4 1 1 16,-2 1 1-16,-2 0-4 16,5-1 1-16,-2 1 1 15,0-1-1-15,0 1 2 0,-1 0 0 0,3 1-1 16,-3-2 2-16,2 2-5 0,-1-1 3 0,3 0 0 0,-3 0 0 16,3 0 4-16,-1-1-3 0,-2 2-3 0,2 0 0 0,-1 0 1 15,2 0 1-15,-4 0 1 0,5 0 0 16,-1 0-1-16,-1 2 1 15,1-1-3-15,0 0 1 0,-1 0 3 0,0 2-3 0,2-1 3 0,-4-1 0 16,3 3-6-16,-3-1 4 0,-2-1-1 0,0 2 0 0,-1 1 4 16,-1-1-3-16,2 1 0 0,1 1 0 15,-3-2-2-15,1 3 0 0,-2-1 1 0,0 1 0 16,1-2 1-16,-3 2 1 16,1 0-1-16,2-1 0 0,-1 1-2 0,5 0 2 15,-1-1 1-15,1 1 2 0,2-1-2 0,1 1 0 0,2 0-2 16,-3-2-4-16,3 2 8 0,0 0-4 15,0 1 3-15,1-1 0 0,-1 4-3 0,1-2-1 0,0 2 1 16,-1-1-1-16,1-1 0 0,-1 0 1 16,0 3-1-16,1 1 1 0,-3-1-3 0,2 1 2 15,-2 1 3-15,4-1-1 16,-1 0 4-16,-1 0-4 0,0 0-2 16,2 1 1-16,-2 0-2 0,2 0 3 0,1 0 3 15,-1 1-2-15,1-1 0 0,-1 0-3 0,0 0 0 0,-1 2-1 0,5 0 3 16,-1 0 0-16,-1 1-1 0,4 0 1 0,-1 0-8 15,-2 0 5-15,5 0 2 16,-3-1 0-16,3 0 8 16,-1-1-7-16,1 1-4 0,0 0 0 0,2-1-1 0,-2 0 4 15,1 0 2-15,0 0 2 0,0 0-3 0,1-1-2 16,-1 3 0-16,0-2-3 0,0 1 5 0,4-1 1 16,-2 0-1-16,0 0 2 0,0-3-10 15,3 4 6-15,0-2 0 0,-1 0 2 0,2 0 6 0,-1-1-6 0,0 1 1 16,4-1 1-16,-3-2-7 0,1 2 8 15,1-2 0-15,0 1 1 0,-1-1 3 16,1 1-7-16,1-1-1 0,1 1-2 0,0-3 1 0,0 2 4 16,1-3 0-16,0 2 2 0,1 0-1 0,1-1-3 15,-2 2 1-15,2-1-3 16,-1-2 5-16,3 2-2 0,-2 0-1 16,-1-2 1-16,5-1-5 15,-4 1 4-15,3-1 2 0,-3 0 1 0,5 0 0 0,-5 0-2 0,4 1-5 0,-3-2-2 0,3 1 1 16,-2-2 3-16,3 0 5 0,-1-1 0 0,1 0 0 15,-1 1-4-15,1 0 0 0,0-1-2 16,-2 1 4-16,2 0-2 0,1-1 1 0,-1-1 1 16,-2 2-4-16,2 0 3 0,1 0 0 0,-3-1-1 15,1 1 5-15,1 0-3 0,0-2-4 16,-4 1 0-16,5 0-4 0,-3-2 5 0,-1 0 3 0,0-1 3 16,-1 1 0-16,-2-1-5 0,3-1 1 15,-1 1-4-15,-2-1 2 0,2 0 4 16,1 0-2-16,-3 0 2 0,4 0-4 0,-2 0 0 0,1 0 2 0,0 0-2 15,4 0 4-15,-5-1-1 16,4-2-2-16,-1 1-1 0,-1 0-1 0,2-2 1 0,0 2 2 16,-4-2 1-16,5 2 0 15,-2 0-2-15,-4 0-2 16,6 0-2-16,-1-1 5 0,-1 2-1 0,1 0 2 0,1-2 2 16,-2 0-7-16,-2 1 2 0,3 0 0 15,-6-1-1-15,4 1 3 0,-2-1 0 16,0 1-2-16,2-1 2 0,-3 0-6 0,5 1 4 0,-2-1 2 0,-2 0-1 15,2 0 6-15,-1-1-7 0,3 2 0 0,-3-1-1 0,3 0-3 16,0 0 5-16,1 2 0 0,-5-2 2 0,6-1-2 16,-4 2-1-16,-1-2 0 15,0 1-1-15,0 1 1 0,-3-2 1 16,4 1 1-16,-5-1 0 0,1 0-2 0,4-1 1 0,-4 1 4 16,1 0-3-16,-3-2 5 0,1 2-2 0,0-1-4 15,-1 0 0-15,4 0-1 0,-3-1 2 0,0 0 2 16,1 0 2-16,-1 0-3 0,-2 1-1 0,1-1 0 15,0 2-3-15,-1-2 3 0,2 1-1 0,-1 2 1 16,2-2 0-16,-1 0-2 0,4 1 1 16,-2-1-1-16,-1 1 1 0,0-1 4 0,2 0-1 0,-2-1-3 15,-2 2 0-15,1 0-2 0,0-2 3 16,0 1 4-16,0-2 3 0,-2 0-2 0,2-1-2 16,-2 0-1-16,1 0-4 0,-1 1 3 15,0-1 1-15,-1 2 0 0,-2-3 4 0,2 1-2 0,-1 1-2 16,-2 0 1-16,3 0-1 15,1-2 5-15,-3 1-3 0,1-2-3 0,2-1-3 0,0 1 0 16,-1-2 0-16,-2 4 0 0,1-3 0 0,0 2 0 16,-1-1 0-16,2-1 0 0,-1 3 0 0,-3-2 0 15,2 2 0-15,-1-1 0 0,1-1 0 0,-2 0 0 16,2 0 0 0,-3 2 0-16,0-2 0 0,4 0 0 15,-4 0 0-15,3-1 0 0,-4 0 0 0,0-1 0 0,3-1 0 0,-3 0 0 16,0 0 0-16,-1 0 0 0,3-1 0 0,-1-3 0 15,-1 1 0-15,-3 1 0 0,1-2 0 0,0 2 0 16,0 0 0-16,0 1 0 0,-1 3 0 16,1-2 0-16,-4 1 0 0,0 2 0 15,2 0 0-15,-1-1 0 0,-3 2 0 0,4 1 0 0,-4 0 0 16,4 1 0-16,-6 0 0 0,5 0 0 0,-4 2 0 0,3-4 0 16,-4 2 0-16,-1 0 0 0,3-2 0 15,-2 3 0-15,-2-2 0 0,0 1 0 16,0 0 0-16,-1-1 0 0,0 1 0 0,0-2 0 0,0 2 0 15,-3-1 0-15,3 0 0 16,0-1 0-16,-1 2 0 0,0-1 0 0,-2 1 0 16,2 2 0-16,-1-1 0 0,-2 1 0 15,2 0 0-15,-1-1 0 0,-3 0 0 0,5 2 0 16,-5-1 0-16,3 1 0 0,-4 0 0 0,4 3 0 0,-4-3 0 0,1 1-11 16,3 0-3-16,-2 2 4 15,3-2-5-15,0 3-1 0,-3 0-18 0,5 0-23 0,-1 0-23 16,-1 4-35-16,-1 4-60 0,2 0-158 15,2 0-871-15,2-3-573 16</inkml:trace>
  <inkml:trace contextRef="#ctx0" brushRef="#br0" timeOffset="626020.5474">27582 11800 0 0,'0'0'0'0,"0"0"0"0,0 0 0 0,0 0 0 0,0 0 225 16,0 0 52-16,0 0-35 0,0 0-20 0,0 0-16 16,0 0-22-16,0 0-17 0,-11 0-24 15,11 0-24-15,0 0-18 0,0 0-19 0,0 0-15 16,0 0-12-16,0 0-16 0,0 0-12 0,0 0-13 16,0 0-5-16,1 0-7 0,0 0-4 15,2 0 8-15,4 1 18 0,2-1 23 0,5 0 19 16,3 0 7-16,4 0-7 0,2-2-14 0,6-1-5 15,3-1-10-15,3-2-2 0,4 2-1 0,5-2-6 16,4-1 3-16,4 0-7 0,3-1 0 0,2 0-2 16,1-1-4-16,2 2-2 0,1 0-2 15,-5 1-3-15,-1 1-7 0,-2 0 1 0,-4 3 0 16,-3 0-1-16,-5 0 3 0,-6 1-2 16,-4 0-1-16,-9 1 1 0,-4 0-2 0,-6 0 2 0,-3 0 3 15,-5 0 8-15,-3 0 23 0,-1 0 12 16,0 0 12-16,0 0-1 0,-1 0-19 0,-3 0-15 15,-5-1-15-15,-2 0-12 0,-1 1 0 16,-7 0 0-16,-2 0 0 0,-1 0 1 0,-6 0 0 0,-1 2-3 16,-2 2-1-16,-1 0 5 0,-6 1-5 15,-1 0 6-15,-4 1 0 0,-1 1-4 0,-4-1 3 16,-2 1-3-16,0-2-2 0,-1 1 2 0,2 0-5 16,2 0 4-16,0 0 1 0,5-2-2 0,5 2 6 15,3-3-3-15,4 1-1 0,5 0 1 16,3 0-3-16,4 0 2 0,3 0-2 0,5-2 1 15,6 0-1-15,0-1-5 0,4 0-6 0,0-1-5 16,0 1 1-16,4 1-1 0,3-2 6 0,6 0 7 16,5 0-1-16,7-2 6 0,4-4 1 0,3-1-2 15,4 1 5-15,1-2-3 0,5 1 0 16,0-2 1-16,-1 2-6 0,-2 0 4 0,-1 0 1 16,0 2-1-16,-6 0 2 0,-1 0 0 0,-2 1 0 15,-5 1-2-15,-3 2 4 0,-3-1-4 16,-4 2-2-16,-3-1 4 0,-5 1-6 0,0 0 6 15,-5 0 3-15,-1 0 1 0,0 0 7 0,-4 0-8 16,-2 0-5-16,-6 1-3 0,-4 2-10 0,-4 3 7 16,-4-1 2-16,-4 1 0 0,-5 0 6 0,-2 0-2 15,-3 0 0-15,2 1 1 0,-5-1-3 16,2 0 2-16,2-1-2 0,2-1 2 0,4 0-1 16,2 0 1-16,6-2 2 0,4 2-3 0,6-2 1 15,4-1-2-15,5 0-11 0,3 1-13 16,1-1-7-16,6 0-3 0,6-1 7 0,7 0 3 15,5 0-22-15,4 1-53 0,7-1-104 16,2-2-226-16,-5-1-642 0,-10 2-49 16</inkml:trace>
  <inkml:trace contextRef="#ctx0" brushRef="#br0" timeOffset="635465.304">28064 9233 0 0,'0'0'458'0,"0"0"-39"0,0 0-49 15,0 0-68-15,0 0-64 0,0 0-67 0,0 0-49 16,0 0-35-16,0 0-30 0,0 0-28 15,0 0-10-15,0 0-7 0,0 2 11 0,0 0 18 16,2 1 14-16,0 2 14 0,-2 0-1 0,1 0-4 16,-1 0 3-16,1 0 2 0,-1 1-2 15,0 2-6-15,0 3-9 0,0-1-1 0,-2 3-2 16,2 2-2-16,-4 0 0 0,3 2-9 0,-3-1-5 0,0 0-4 16,1 4-4-16,-3 0-1 0,3 1-3 15,-5 1 0-15,2 1-3 0,1 0-5 16,-1 0 0-16,0 2-2 0,-2 1 3 0,3 0-2 15,-1 2-4-15,1-2-3 0,0 1-3 0,3-1 4 16,-5 2 2-16,5-2 0 0,0 2 0 16,-3-5-4-16,3 0-3 0,2-1-1 0,-1-5 1 15,0-1 2-15,1-2 0 16,0-1 2-16,0-1-2 0,-2-4-1 0,2 2 2 16,0-2 0-16,0-1 1 0,0 0 2 0,0-3-3 0,0 0 2 0,0-2-2 15,0 1 1-15,0-2 3 0,0 0 2 0,0-1 2 16,0 1-1-16,0-1 2 15,0 0 0-15,0 0 3 16,0 0 4-16,-1 0-2 0,1 0-2 16,0 0-11-16,0 0-7 15,-1-1-8-15,1 0-17 0,-2-3-13 0,0-1-20 0,1 0-26 16,-4-2-31-16,1-1-64 0,2-2-129 0,-1 3-336 16,2 3-770-1</inkml:trace>
  <inkml:trace contextRef="#ctx0" brushRef="#br0" timeOffset="636079.9751">28170 9268 331 0,'0'0'466'0,"0"0"-142"16,0 0-33-16,0 0-1 0,0 0-19 0,0 0-31 16,0 0-59-16,0 0-40 0,0 0-41 0,0 0-30 15,0 0-25-15,0 0-23 0,0 0-13 0,0 0-2 16,-15-13 7-16,5 23 6 0,-6 1 4 16,1 3 4-16,-4 3-3 0,1 1 1 0,-3 3-1 15,-2 0-3-15,-2 1 4 0,0 2-5 0,-3 2-3 16,1-2-2-16,1 0-10 0,1-1 4 15,0-1-2-15,4-3 1 0,0-2 0 16,2 1-3-16,3-3 1 0,1-3-2 0,4 1 6 0,-2-2-1 16,2-4 0-16,4 2 0 15,-1-2-5-15,3-2-1 0,3-2-2 0,-2 1-2 16,3 2 3-16,1-3-2 0,0-1 0 0,0 2 0 16,0-2-3-16,0 1 4 0,1 0 2 0,7-1 4 0,-2 2 5 15,4-2 1-15,5 1 3 0,0-1 0 16,6 0 2-16,2-2 0 0,1 0 0 0,5 0 0 15,0 0-6-15,0 0 1 0,-1-2-1 16,3 0-2-16,-1-2 6 0,-1 2-2 0,1-2-2 16,-1 0 2-16,-4 0-8 15,-1 1 2-15,-4 0-1 0,1 1 1 0,-5 0 3 0,1 0-3 16,-1 1-1-16,-3 0-3 0,-3-1 0 0,1 1 2 16,-3-1 1-16,-2 1 2 0,-1 0-1 15,-1-1-1-15,-2 2 0 0,0-1-1 0,-1 1 3 16,-1 0-2-16,0 0-1 0,0 0 1 0,0 0-4 0,0 0 3 15,0 0 0-15,0 0-2 0,0 0 3 16,0-1-4-16,0 1-1 0,0 0-1 0,0 0-2 16,0 0 2-16,0 0 1 0,0-1 0 0,0 1-1 0,0-1-2 15,0 1-9-15,0 0-12 16,0-1-18-16,0 1-29 0,0-2-40 16,0 0-73-16,0-1-185 0,0 0-663 0,-1 1-657 0</inkml:trace>
  <inkml:trace contextRef="#ctx0" brushRef="#br0" timeOffset="636717.549">28562 9424 0 0,'0'0'448'0,"0"0"-77"0,0 0-17 0,0 0-64 16,0 0-49-16,0 0-54 0,0 0-44 0,0 0-34 16,0 0-26-16,0 0-18 0,0 0-5 0,0 0-7 15,0 0-7-15,0 0-10 0,-20-17-12 0,19 17-2 16,-3 0-2-16,-2 1 2 0,2 2 3 0,-1-1 1 16,0 0 2-16,-1 3 3 0,1 0 4 15,-2-1 5-15,-1 4 0 0,-1-2 0 0,0 1-8 16,0 1-3-16,0 0-4 0,0 1-9 0,1 1 0 15,0-2-6-15,0 2-1 0,2 0-2 16,-1 1-1-16,2 0 2 0,1-1-1 0,2 2 0 16,-2-2 1-16,1 1-3 0,1-1-1 15,2 2-1-15,-1-2-1 0,0 0 2 0,1-2 0 0,0 1 3 16,0 1-4-16,0-2 2 0,0 0-3 16,0-2-1-16,1 1 5 0,0 0-4 0,1-1 5 15,1 0 1-15,1 0-2 0,-2-1 7 16,5-1-1-16,-2-1 3 0,3 0 6 15,-1-1-5-15,0 1 4 0,1-2-1 0,1-1-1 0,0 0 0 16,1 0 1-16,1 0 1 0,-1-1-3 16,0-4-1-16,0 1-3 0,0 0-4 15,0-2 3-15,1 0-2 0,-1-1 3 0,-1 0 1 16,1-1-4-16,-3-1 4 0,-1 0-3 16,1 1 0-16,0-3 4 0,-2 2-6 15,-1-1 0-15,1 0 0 0,-3-2-4 0,1 1 4 0,1-2-2 0,-2 1 2 16,0-1 0-16,2 0-8 0,-4 0 1 0,0 0-1 0,0 2 4 15,0-1-1-15,0-1 2 0,0-1-4 16,-5 2-2-16,4 1 2 0,-2 1-2 16,-2 0 2-16,2 2 1 0,-2 1-4 0,0 0 0 0,-4 3-1 15,2-1-8-15,-1 1 2 0,-2 3-5 16,1 0-2-16,-3 1-9 0,1 0-22 16,-3 1-23-16,3 3-43 15,-2 3-71-15,1 0-203 0,5 0-718 0,-1-3-460 0</inkml:trace>
  <inkml:trace contextRef="#ctx0" brushRef="#br0" timeOffset="648229.1829">25560 8181 570 0,'0'0'412'0,"0"0"-93"0,0 0-62 0,0 0-13 0,0 0 5 0,0 0-10 15,0 0-31-15,0 0-27 0,0 0-36 16,0 0-31-16,0 0-20 0,0 0-19 16,-5-20-5-16,5 20-5 0,0 0-5 0,0 0-10 0,0 0-8 15,0 0-9-15,0 0-7 0,0 0 5 16,0 0-5-16,0 0-3 0,0 0-3 0,0 1-10 15,0-1-1-15,0 0-2 0,0 0-2 0,0 0 3 16,0 0-3-16,0 0-4 0,0 0-3 0,0 0-11 16,0-4-6-16,-3 0-8 15,0-1-14-15,-1-1-9 0,1-1-19 0,1 0-18 0,-2 2-19 16,1-4-42-16,1 1-68 0,-1 0-132 16,-2 1-313-16,4 1-462 0</inkml:trace>
  <inkml:trace contextRef="#ctx0" brushRef="#br0" timeOffset="648469.7286">25292 7814 1928 0,'0'0'420'0,"0"0"-281"0,0 0-58 15,0 0-4-15,0 0 8 0,0 0 7 0,0 0-9 16,0 0-10-16,0 0-16 0,0 0-16 0,0 0-16 15,0 0-15-15,0 0-11 0,0 0 0 0,-25-37-3 16,26 34 1-16,-1-2-1 0,-1-1-16 0,1 0-17 16,0-1-41-16,0-3-68 0,-2 1-127 15,-4-3-263-15,4 2-511 0,-1 5 86 0</inkml:trace>
  <inkml:trace contextRef="#ctx0" brushRef="#br0" timeOffset="648629.5916">24845 7395 2726 0,'0'0'54'0,"0"0"-17"16,0 0-42-16,0 0-9 0,0 0 4 0,0 0 9 0,0 0 10 16,0 0 12-16,0 0 14 0,0 0 5 15,0 0-2-15,0 0-13 0,0 0-22 0,0 0-11 16,-26-56-9-16,25 51-12 0,0 0-27 0,-3-2-65 15,3 1-106-15,-2-1-184 0,-2 0-405 16,2 4-457-16</inkml:trace>
  <inkml:trace contextRef="#ctx0" brushRef="#br0" timeOffset="648908.7822">24445 6890 2383 0,'0'0'39'0,"0"0"-25"0,0 0-19 0,0 0-2 16,0 0 11-16,0 0 16 0,0 0 3 0,0 0 3 15,0 0 13-15,0 0 11 0,0 0 11 16,0 0-1-16,0 0-17 0,-99-102-16 0,95 96-20 16,-4 0-17-16,5-2-45 0,-3 2-81 0,3-2-141 15,-3-1-226-15,3 2-412 0,1 3 27 0</inkml:trace>
  <inkml:trace contextRef="#ctx0" brushRef="#br0" timeOffset="649105.5794">23893 6462 2410 0,'0'0'508'0,"0"0"-472"15,0 0-28-15,0 0-15 0,0 0-13 0,0 0-7 0,0 0 2 16,0 0 1-16,0 0 12 0,0 0 8 0,0 0 1 15,0 0 6-15,0 0-4 0,0 0-12 16,-120-58-31-16,118 54-60 0,-2-1-116 0,2 1-201 16,2-1-396-16,-1 2-383 0</inkml:trace>
  <inkml:trace contextRef="#ctx0" brushRef="#br0" timeOffset="649355.9738">23451 6033 2723 0,'0'0'88'0,"0"0"-29"16,0 0-34-16,0 0-11 0,0 0-5 0,0 0 8 15,0 0 0-15,0 0-2 16,0 0 5-16,0 0-3 0,0 0-1 0,0 0-1 0,0 0-5 16,0 0-3-16,-82-94-5 0,79 86-6 0,-2 0-7 15,1 0-17-15,-3 0-19 0,4 0-26 16,-4 0-44-16,1-1-93 0,-2 0-136 0,0 1-243 15,0 0-400-15,5 4 349 0</inkml:trace>
  <inkml:trace contextRef="#ctx0" brushRef="#br0" timeOffset="649757.2006">22922 5591 2857 0,'0'0'87'16,"0"0"-15"-16,0 0-44 0,0 0-20 15,0 0-4-15,0 0-1 0,0 0-3 0,0 0-1 0,0 0-2 16,0 0-2-16,0 0 2 0,0 0 1 0,0 0-1 16,0 0 0-16,-92-78-1 0,92 69-7 15,-3 0 3-15,2-1-2 0,1-1-2 0,-1 0 6 16,1-2-2-16,0 4-2 0,-3-3-4 0,2 3-8 16,-1-5 3-16,1 3 1 0,-1-2 5 0,-2 3 5 15,2-2-4-15,0 1-5 0,-2-3-3 0,-1 1 0 16,2 0 1-16,-2-3 7 0,3 2 4 15,0-2 2-15,-4 1 5 0,4-3 0 0,0 2 1 16,-4 0 10-16,4 0-3 0,-2 2 8 0,-2 0 16 16,3 3 1-16,-3 0 16 15,3 2 4-15,-2 0-5 0,2 3 1 0,1 0-3 0,0-2-5 0,-2 3-1 16,1-2-7-16,2 4-4 16,-1-2-3-16,-2 1-3 0,2 0-1 0,2-1-3 0,-1 1-4 15,0 1-1-15,-1-1-2 0,1 1-3 16,-3 1-2-16,4-2-1 0,-1 3-2 0,1 0 1 0,-1-1 1 15,1 1-1-15,0 1 3 0,-1 0-5 16,1 0-1-16,-1 0 2 0,1 0-6 16,-1-1 3-16,1 1-1 0,-1 0-3 0,1 0 1 15,0 0-1-15,0 0-3 0,0 0-1 0,0 0-5 16,0 0-6-16,0 0-11 0,0 0-14 0,0 0-9 16,0 1-10-16,0 3-17 0,0-1-22 0,0 1-48 15,0 1-110-15,0-1-133 0,0 0-384 16,0-2-615-16</inkml:trace>
  <inkml:trace contextRef="#ctx0" brushRef="#br0" timeOffset="650571.1796">22828 5103 0 0,'0'0'0'16,"0"0"0"-16,0 0 0 0,0 0 222 0,0 0 144 16,0 0-23-16,0 0-16 0,0 0-25 15,0 0-32-15,0 0-34 0,0 0-49 0,0 0-21 16,0 0-36-16,-18-21-28 0,18 21-11 16,-1 2-28-16,0-1-13 0,-1 3-4 0,-5 0-3 0,3 5 0 15,-3-1 0-15,-3 6-6 0,-3 3-1 16,-1-1-5-16,1 4-2 0,2 1-9 0,0-1 1 15,-1 1-3-15,3-1 0 16,-2 0 3-16,0 0-3 0,2 1 0 16,0-5-1-16,1 0-3 15,-1-1 0-15,4 0 1 16,-2 0-2-16,-1-1-2 0,4-2-6 0,2-3-1 0,-4 0-2 0,5-2 1 0,-2-2-1 0,-1 2 1 0,3-1 0 0,-1-2 0 0,1-1 1 16,1-2-1-16,0-1 0 15,0 0-1-15,0 0-2 16,0 0-1-16,0 0 0 0,0 0 0 0,0 0 1 0,0 0-1 0,0 0-3 0,0 0-7 15,0 0-4-15,0 0-8 16,0 0-9-16,0-1-11 0,0-1-14 0,0 1-18 16,1-1-25-16,1 1-15 0,3-2-28 0,-1-2-60 15,4-1-86-15,1 0-149 16,1-3-268-16,-4 3-240 16,0 2 732-16</inkml:trace>
  <inkml:trace contextRef="#ctx0" brushRef="#br0" timeOffset="651030.9744">22889 5048 779 0,'0'0'335'0,"0"0"-94"0,0 0-38 0,0 0-65 16,0 0-4-16,0 0-4 0,0 0-1 15,0 0-4-15,0 0 4 0,0 0-21 0,0 0-30 16,0 0-18-16,0 0-19 0,0 0-12 15,19-40-4-15,-16 40 2 0,3 0 1 0,-2 0 0 0,1 0 3 16,1 2-5-16,1 2-3 0,1 2 0 16,-2-1-2-16,5 1-1 0,-1 0 1 15,4 3-2-15,-1-1 1 0,0 0-2 0,6 0-1 0,1-1-2 16,-1 0-4-16,1 0 1 16,0-3-3-16,0 0-1 0,0-1 1 0,0-2-1 0,0 3-1 15,-3-2 0-15,0-1-1 0,0 0-2 0,-5-1 1 16,-1 2 0-16,-2-2-1 0,-5 0 4 15,1 0-2-15,-2 0 3 0,-3 0 2 0,0 0-1 0,1 0 4 16,-1 0 3-16,0 0 2 0,0 0 6 16,0 0 0-16,0 0 0 0,0 0 1 0,0 0-3 15,0 0-4-15,0 1-1 0,0-1-6 16,0 0-1-16,0 0-4 0,0 0-3 0,0 0 0 16,0 0-4-16,0 0-3 0,0 0 0 0,0 0-4 15,0 2 1-15,0-2-1 0,0 0-7 0,0 0-2 16,-1 0-12-16,1 0-17 0,0 2-5 15,0 1-18-15,0 3-25 0,0 1-43 16,0 1-106-16,0 0-229 16,0-1-601-16,0-2-76 0</inkml:trace>
  <inkml:trace contextRef="#ctx0" brushRef="#br0" timeOffset="652357.6922">26054 10275 0 0,'0'0'450'0,"0"0"99"0,0 0-125 0,0 0-91 15,0 0-57-15,0 0-51 0,0 0-40 16,0 0-36-16,0 0-33 0,0 0-22 0,0 0-16 15,0 0-8-15,-13-3-6 0,10 2-11 0,1 1-11 16,-2 0-11-16,0 0-11 0,-1 0-8 16,1 0-5-16,-2 0-2 0,-1 1-4 0,0 2-1 15,0 1-1-15,1 0 0 0,-4 2 1 0,1 1 0 16,-1 2-7-16,-1 0-23 0,0 2-41 0,-3 0-66 16,-1 1-123-16,-2 1-251 15,5-2-540-15,3-4-64 16</inkml:trace>
  <inkml:trace contextRef="#ctx0" brushRef="#br0" timeOffset="652660.145">25167 10646 467 0,'0'0'572'0,"0"0"-113"0,0 0-113 0,0 0-66 0,0 0-63 15,-121 8-63-15,109-7-45 0,2 0-31 0,0 0-22 16,3 0-17-16,3 1-18 0,1-1-13 0,0 0-7 15,1 1-1-15,0-1 0 0,0 2 2 0,0 0 1 16,-2 1-1-16,2-1-2 0,-1 2-9 16,-3-2-23-16,1 3-39 0,-5-1-71 0,0 2-118 15,-5 1-190-15,4-1-469 0,2-2-12 0</inkml:trace>
  <inkml:trace contextRef="#ctx0" brushRef="#br0" timeOffset="652746.7639">24278 10935 464 0,'0'0'491'0,"0"0"-95"16,0 0-91-16,0 0-52 0,0 0-33 0,0 0-34 15,0 0-38-15,0 0-40 0,0 0-25 0,0 0-27 16,-116 44-24-16,113-42-15 0,3-1-8 16,-1 2-8-16,0-1 3 0,2 2 1 0,-2 1-2 0,1-1-2 15,-1 1-11-15,-1 0-31 0,0 0-46 16,1 3-110-16,-2-2-225 0,-2 0-529 0,4-1-123 0</inkml:trace>
  <inkml:trace contextRef="#ctx0" brushRef="#br0" timeOffset="653043.5387">23512 11342 640 0,'0'0'463'16,"0"0"-94"-16,0 0-102 0,0 0-50 0,0 0-45 15,0 0-28-15,0 0-36 0,-116 54-38 16,107-52-22-16,1 3-20 0,4-1-13 0,-2 1-8 16,4 0-4-16,-1 0-1 0,-2 1-2 0,3-2-19 15,0 2-61-15,-3-2-112 0,3 2-210 0,0-1-473 16,0-3-110-16</inkml:trace>
  <inkml:trace contextRef="#ctx0" brushRef="#br0" timeOffset="653130.4635">22587 11687 1943 0,'0'0'208'0,"0"0"-37"0,0 0-67 16,0 0-13-16,0 0-9 0,-116 43 9 0,99-38-5 16,5-1-2-16,0 0-11 0,3-1-25 0,1-1-16 0,1 3-13 15,2-1-12-15,-1 1-2 0,3 0-6 16,0 1-10-16,-2 0-27 0,3 0-50 0,-4 0-87 15,2 1-156-15,-4 0-291 0,5-1-422 0,-3-2 310 0</inkml:trace>
  <inkml:trace contextRef="#ctx0" brushRef="#br0" timeOffset="653409.6034">21570 12014 1771 0,'0'0'414'0,"0"0"-210"16,0 0-100-16,-153 34-11 0,115-26-15 0,5 0 9 15,3-2 4-15,-1-1-11 0,1 0-5 16,6 1-11-16,-1-2-17 0,3 2-12 0,1-1-8 16,3 1-15-16,0-1-3 0,3 2-3 0,-2-1-4 15,4 1 1-15,-2 0-5 0,2 0-14 0,0 1-27 16,-2-1-44-16,0 1-61 16,-2-1-116-16,1 1-234 0,3-3-493 0,3-1-162 0</inkml:trace>
  <inkml:trace contextRef="#ctx0" brushRef="#br0" timeOffset="653678.2176">20097 12365 1163 0,'0'0'1001'0,"0"0"-797"0,-122 24-87 16,81-13-76-16,3-2-3 0,5-2 21 0,1 2 19 16,-1 1 19-16,3-1-9 0,2 0-21 0,-1 0-12 15,3 0-22-15,1 0-2 0,4 1-10 16,-2 0-13-16,2 0 3 0,2-1-7 0,-2 1-1 0,1 0 0 15,3-1-18-15,-3 2-18 0,2-1-42 0,1 1-71 16,0 0-130-16,3-2-293 0,6-4-599 0</inkml:trace>
  <inkml:trace contextRef="#ctx0" brushRef="#br0" timeOffset="653783.4976">18408 12909 2612 0,'0'0'103'0,"0"0"-29"16,0 0-46-16,-134 44 12 0,105-35 17 0,3 1 14 16,0-2 9-16,0-1-19 0,3 1-16 15,1-1-15-15,3 0-7 0,2 0-4 0,2-1-8 16,-1 0 0-16,3-1-7 0,-1 2-3 0,-1-1-9 16,5-1-22-16,-2 2-24 15,0 0-34-15,0 0-39 0,-1 0-61 0,0 1-121 0,-1 1-200 16,4-3-417-16,3-1-105 0</inkml:trace>
  <inkml:trace contextRef="#ctx0" brushRef="#br0" timeOffset="654127.7776">16904 13359 1745 0,'0'0'238'0,"0"0"-148"0,0 0-58 16,-156 31 5-16,120-23 30 0,3-1 31 0,-2 0 25 15,2 1 5-15,3-1-19 0,4 0-25 0,-2 1-21 16,0-2-19-16,5 3-16 0,1 0-10 0,1-1-9 16,1 0-2-16,0 0-2 0,3 0-1 0,-1 0 0 15,5 0-2-15,-1 0 0 0,-1 0-6 16,-2 1-24-16,3-1-46 0,-4-2-114 0,3 1-262 16,1-2-608-16,3-2-77 0</inkml:trace>
  <inkml:trace contextRef="#ctx0" brushRef="#br0" timeOffset="654208.1411">15197 13918 2666 0,'0'0'49'0,"0"0"-25"0,0 0-10 0,0 0 1 15,-141 59 12-15,112-47 9 0,2-1 16 16,0 0 5-16,-1-1-9 0,7-1-10 0,1 0-18 15,4 0-14-15,0 0-4 0,2-1-12 0,-2 0-30 0,4-1-34 16,-4 0-87-16,4 1-186 16,1-3-482-16,3 0-764 0</inkml:trace>
  <inkml:trace contextRef="#ctx0" brushRef="#br0" timeOffset="654507.4196">13978 14465 2409 0,'0'0'45'16,"0"0"-41"-16,0 0 1 0,0 0 5 0,0 0 12 15,0 0 32-15,-122 38 15 0,103-33 13 0,3 1-10 16,1-1-28-16,4 1-16 0,1 1-20 16,0-2-4-16,0 1-4 0,2 1-7 0,1-1 3 15,1 0-30-15,-2 0-61 0,4-1-148 16,-2 0-358-16,5-1-817 0</inkml:trace>
  <inkml:trace contextRef="#ctx0" brushRef="#br0" timeOffset="654793.5536">13206 14839 2266 0,'0'0'219'0,"0"0"-106"16,0 0-2-16,0 0 7 0,0 0-4 0,0 0-7 15,0 0-22-15,-131 40-12 0,118-33-12 16,3-4-22-16,2 3-19 0,-2-1-14 0,4 1-4 16,1 1 0-16,-2-1 0 0,4 0 0 0,-3 0 0 15,2 1-8-15,0 1-22 0,-1 0-42 0,3 1-71 16,-2 2-106-16,-1 1-250 0,2-4-627 16,-2 0-105-16</inkml:trace>
  <inkml:trace contextRef="#ctx0" brushRef="#br0" timeOffset="654911.108">12627 15218 2362 0,'0'0'279'0,"0"0"-228"0,0 0 29 0,0 0 30 16,0 0 17-16,0 0 7 0,0 0-42 16,0 0-30-16,0 0-18 0,0 0-20 0,0 0-10 15,0 0-12-15,0 0-6 0,-38 1-2 0,38 1 1 16,0-1 2-16,0 3 2 0,0-2-3 0,0 1-17 15,0 0-25-15,-1-1-34 0,1 1-55 0,-1 1-85 16,-1-2-219-16,-3 2-645 0,3-3-249 0</inkml:trace>
  <inkml:trace contextRef="#ctx0" brushRef="#br0" timeOffset="677537.4285">23036 3638 0 0,'0'0'402'0,"0"0"-42"15,0 0-12-15,0 0-3 0,0 0-37 16,0 0-47-16,0 0-44 0,0 0-43 0,0 0-29 0,0 0-26 16,0 0-24-16,0 0-15 0,0-10-14 15,0 10-16-15,0 0-8 0,0 0-11 16,3 0-7-16,-3 0-4 0,1 0-7 0,-1 0-4 0,0 0-3 0,0 0-6 16,0 2 1-16,0 0 2 0,1 2 1 15,0-1 6-15,0 3 3 0,0 1 1 16,0 0 2-16,2 0 5 0,-2 2-3 0,0 1 5 15,0 1 3-15,1 2-2 0,-1 0 3 16,0 0-2-16,0 2-8 0,2 1 1 0,-2 0-7 16,0 1 0-16,1 1 4 0,-1 0-4 15,-1-1 5-15,0 3-3 16,0 0-3-16,0 2 2 0,0 1-1 0,0-1-2 0,0 0 1 16,-2 1 2-16,0-1-6 0,-3-2 1 0,4 1-1 15,-2 0-5-15,0-3 6 0,-1-1-2 0,3-1 0 0,1 0 6 0,-2-1-8 16,1-1 0-16,0-2-2 0,-2 1-5 15,3-3 7-15,-1-1-1 0,2-2 0 16,-1 1 2-16,0-1-2 0,0 0 0 16,0 0 2-16,0-1-1 0,0-1-1 0,0 0 1 15,0-1-2-15,0-2 0 0,0 1 5 0,0-2-2 0,0 0 2 16,0 0 2-16,0-1-4 0,0 1-2 16,0-1 0-16,0 0-7 0,0 0 6 15,0 0-1-15,0 0 0 0,0 0 6 16,0 0-5-16,0 0-1 0,0 0 0 0,0 0-6 0,0 0-1 0,0 0-4 15,0 0-4-15,-1-1-8 0,1 1-12 16,-1-1-12-16,0 0-16 0,1-2-45 0,-2 0-60 16,0-1-131-16,-1-1-374 15,2 1-872-15</inkml:trace>
  <inkml:trace contextRef="#ctx0" brushRef="#br0" timeOffset="678259.5082">23133 3563 1576 0,'0'0'228'0,"0"0"-3"0,0 0-17 16,0 0-6-16,0 0-23 0,0 0-53 0,0 0-40 0,0 0-31 16,0 0-22-16,0 0-17 0,0 0-4 15,0 0-1-15,0 0 2 0,-18-3 0 16,9 11 5-16,-1 1 1 0,-2 3 4 0,-2 0 1 0,-2 3 3 16,-2 0-2-16,5 3 1 0,-6-3-8 0,2 6-3 15,-1 0 6-15,-1 2-8 0,-2-1 7 16,-1 0-3-16,-2 1-5 0,3-2 0 0,0 0-2 15,0 0-1-15,0-2-4 0,3-2-1 0,4-1 0 16,2-2-1-16,2-2 1 0,1-3-3 0,1 1 2 16,6-2-1-16,-3-1-1 0,3-3 4 15,1 1-4-15,0-1 0 0,1-1 0 0,0 1-5 16,-1-1 4-16,1-1 0 0,0 2 1 0,0-2 7 16,0 1-8-16,0-1 2 0,0 2 0 15,2-1-3-15,-1 0 4 0,5 0 3 0,-3 1 1 16,4-2 6-16,3 2 3 0,2 0 1 0,2-3 3 15,6 3 0-15,6-2-1 0,-1 0-1 16,5 1 1-16,2-3-6 0,4 0 6 16,-2 0-2-16,3 0-2 0,-3 0 2 0,2 0-7 15,-3-1 0-15,-2 1-3 0,-2-3-3 0,-1 2 2 0,-2-1 0 16,1 0-2-16,-4 2 5 16,2 0-4-16,-5 0-3 0,-4 0 1 0,0 0-2 0,-3 0 0 15,-3-2 1-15,-3 2 1 0,-3 0-3 0,2 0 1 16,-4 0 2-16,-2 0-2 0,0 0 6 15,0 0-1-15,0 0 0 0,0 0 3 0,0 0-7 0,0 0 7 16,0 0 2-16,0 0-2 0,0 0 6 16,0 0-4-16,0 0-3 0,0 0 1 15,0 0-4-15,0 0 1 0,0-1-1 16,0 1 0-16,0 0 1 0,0 0-1 16,0 0-1-16,0 0 0 0,0 0-1 0,0 0-5 0,0 0 0 15,0 0-6-15,0-2-6 0,0 2-5 0,0-2-22 0,0-1-14 16,0 1-26-16,-1-3-43 15,1 2-58-15,-1-1-159 0,-2 1-704 16,3 0-662-16</inkml:trace>
  <inkml:trace contextRef="#ctx0" brushRef="#br0" timeOffset="679068.0092">23755 3689 1039 0,'0'0'436'15,"0"0"-122"-15,0 0-41 0,0 0-25 0,0 0-13 0,0 0-51 16,0 0-52-16,0 0-30 0,0 0-21 16,0 0-10-16,0 0-7 0,0 0-4 15,0 0-6-15,0 0-7 0,10-27-10 0,-11 27-7 0,0 0-4 16,0 0-5-16,0 0-1 0,-4 0-2 15,3 0-7-15,0 0-1 0,-3 0-6 0,1 0-3 16,-2 0 3-16,3 2-2 0,-5 1 0 0,3 0 0 16,-2 1 0-16,2 1 2 0,-3 0 1 15,-1 0 0-15,1 1-1 0,4 0 1 0,-3 2-3 16,-1 0 1-16,3 0-1 0,-2 1-1 0,3-1 1 16,-2 0 1-16,3 3 1 0,-4-3-2 15,5 4 0-15,-1-1-1 0,-1 1-1 0,2 0 2 16,1-1-1-16,0 0 0 0,0 1 1 15,0 1 0-15,1-2 0 0,-3 2 0 0,3-2 0 16,0 1-1-16,3-1 0 0,-3 2 0 0,0-1 1 16,0-1-1-16,0-1 0 0,2 0 1 0,0-1 0 15,0 0 0-15,3 1 0 0,-3-2-1 16,0 2 0-16,4-1 0 0,-2-1 2 0,-2 0 0 16,4-1 0-16,-3 0-1 0,4-1 0 15,-4 0 0-15,5 0 0 0,-4 0 1 16,2 0-1-16,-3-2 0 0,4 2 1 0,-3-3 0 15,4 0 0-15,-2 0 0 0,-2-1 1 0,3-1 1 16,-3 1 2-16,4 0-2 0,-4-1-2 16,2 0 3-16,-2-1 0 0,3 0 2 0,2 0 4 0,-1 0-3 0,1 0-3 15,-2 0 1-15,4-1-4 16,-1-1 3-16,3-1 1 0,-2 1-1 0,0-3 3 0,1 1-4 16,-1-1 1-16,-1-1-2 0,1 0 0 0,-1-1 1 15,0 1 1-15,1 0-2 0,-2 1-2 16,0-1 1-16,1 0 1 0,-1 1 0 0,-1-1 5 0,-2 1-4 15,4 0-1-15,-2-1 0 0,-3 0-2 16,1 0 3-16,0 0 2 0,-1 0 0 0,0 0 5 16,-2-1-6-16,-1 0 1 0,0-1-1 0,2 0-3 15,-1 1 3-15,-2-1-1 0,-1-1-1 0,2 1 2 16,1-2-1-16,-2 1 0 0,0 0 3 16,-1 1 0-16,2-1-2 0,-2 1-1 0,0 1-3 15,0-1-2-15,-2 1 2 0,0-1 3 16,-3-1-1-16,3 2 5 0,-4-1-6 15,3 0-2-15,-5-2 1 0,2 0-7 0,-3 2 5 0,-1-1 1 16,-5-1 0-16,3 2 2 0,-2-2-4 0,-2 2-3 16,0-1-2-16,-1 2 0 0,-4 1-1 0,0 3-4 15,-6 2-17-15,-3 1-36 0,-3 0-60 0,-6 6-175 16,8 1-991-16,12-2-549 0</inkml:trace>
  <inkml:trace contextRef="#ctx0" brushRef="#br0" timeOffset="683209.3702">21378 5518 752 0,'0'0'577'0,"0"0"-235"0,0 0-81 0,0 0-25 0,0 0-8 16,0 0-38-16,0 0-49 0,0 0-35 15,0 0-36-15,0 0-29 0,0 0-22 0,0 0-15 16,12-52-11-16,-12 54 2 0,2 3 4 16,1 2 2-16,-1 2 10 0,-2 4 6 0,1 3 4 15,0 2 10-15,-1 3 2 0,-2 0-1 0,-5 4 5 16,-1 1-8-16,-2 4 0 0,-3-1-5 0,0 1-9 16,-4 2 0-16,2-3-3 0,-1-1-2 15,3-5 1-15,2-1-4 0,-1-4 1 0,3-4 0 16,1-2 0-16,5-4 5 0,-2-2 1 15,4-1 1-15,1-4-5 0,0 0 0 16,0 0-1-16,1-1 5 0,6 2 10 0,2-1 3 16,4-1 6-16,4 0-2 0,5 0-6 0,4 0-4 0,4-4-6 15,-1 1-3-15,3-2-2 0,-3 0-2 16,0 0-3-16,0-1 1 0,-1 3-3 0,-5-2 0 16,0 1 2-16,-4-1-2 0,0 1 1 0,-7 2 0 15,-1 0-2-15,-3 1 2 0,-2 1-2 0,-3 0 2 16,-2 0 1-16,-1 0 1 0,0 0-1 0,0 0-1 15,0 0 1-15,0 0 1 0,0 0 1 0,0 0-1 16,0 0 0-16,0 0 1 0,-1 0-4 16,1 0 1-16,0 0-1 15,0 0-2-15,0 0 1 0,0-1-8 0,0 1-11 16,0-1-15-16,0-1-28 0,0 0-41 0,0-3-106 16,2-2-193-16,5 1-718 0,-5 2-594 15</inkml:trace>
  <inkml:trace contextRef="#ctx0" brushRef="#br0" timeOffset="683588.3991">22036 5471 1043 0,'0'0'984'0,"0"0"-604"0,0 0-131 0,0 0-44 0,0 0-33 0,0 0-34 16,0 0-47-16,0 0-28 0,0 0-26 16,0 0-18-16,0 0-4 0,0 0-6 0,0 0 3 15,0 0 2-15,-99 22-7 0,87-6 3 16,3-1-2-16,-1 0-3 0,6-1 1 0,-1 1-3 15,4-1-2-15,1 3 3 0,4-3 0 0,2 2-1 16,4 0 2-16,2-1-1 0,5 0 1 0,1-1 2 16,2 1 0-16,0-1-1 15,3 0 4-15,-1 0-5 0,0-3-1 0,-4 0 0 0,0-1-6 16,-5-2 5-16,-3 0-1 0,0-2 0 0,-3 1-2 16,-3-1 0-16,2-1 2 0,-2 0 0 15,-2 0 3-15,3-1-1 0,-4-1-1 0,-1 2-1 0,0 0 2 16,0-1 1-16,-2 3 0 0,-4-1 2 15,-1 2 1-15,0-3 1 0,-3 2 3 0,-3 0 0 16,0 0 0-16,-2-1-3 0,-2 1-1 16,-2-1-1-16,0-1 0 0,0-2 0 0,-1 1-1 15,3-1-1-15,-2-2-5 0,1 0-2 0,3-1-7 16,-1 0-12-16,4 0-18 0,0-2-29 0,3-3-45 16,0 1-100-16,2-1-336 0,5 2-1099 0</inkml:trace>
  <inkml:trace contextRef="#ctx0" brushRef="#br0" timeOffset="686680.7489">21445 3946 0 0,'0'0'0'0,"0"0"0"0,0 0 0 0,0 0 0 0,0 0 0 15,0 0 120-15,0 0 112 0,0 0-19 16,0 0-21-16,0 0-20 0,0 0-19 0,0 0 5 15,-23-21 5-15,19 19 0 0,3-2-8 0,0 2-13 16,0-1-15-16,1 1-14 0,-1 1-18 16,1-3-11-16,0 2-10 0,0 0-18 0,0-1-6 15,0-1-10-15,0 3-6 0,0-2-4 0,0 0-3 16,2-1-2-16,-1-1-3 0,5 0-4 0,-1-1-1 16,4 0-4-16,1-2 0 0,1-1 1 15,4 1 4-15,1 1 2 0,-2-1 2 0,3 2-1 0,1 0-2 16,-2 0-1-16,-1 1-2 0,-2 1-3 15,2 3-4-15,-3-1-4 0,-2 2-4 16,0 2-1-16,-1 2-3 0,-1 2 1 0,-1 2-3 16,1 0 2-16,0 3 3 0,-5 0 0 15,2 4 5-15,-2 1 2 0,-1 3 0 0,-2 2 2 16,0 0 1-16,0 1 0 0,-5 0 1 0,0-3 2 16,-6 0 1-16,1-2 1 15,0 1 1-15,-2-4-1 0,2 0-2 16,-1-2 0-16,-2-2-1 15,3 0 1-15,2-4 0 0,-1 0 1 0,1-1 3 0,2-2 2 0,1-1 5 0,1-1 3 0,0-1 5 16,4 2 3-16,0-2 3 16,0 0 1-16,0 0-2 0,0 0 0 0,0 0-6 15,3-2-2-15,0-1-13 0,0 0-13 0,1-1-9 0,2-1-8 0,3-1 0 16,2 1 2-16,0-1 1 16,6 1 1-16,-3 1 2 0,5 2 0 15,-4 1 1-15,1 1 1 0,-4 0 0 16,5 0 1-16,-4 4-1 0,4 3 2 0,-4 0-1 15,3 2 0-15,-4 3 2 0,-1-1-1 0,0 3 2 0,-2 1 1 16,-4 2-1-16,0 1 1 16,-4 0 1-16,-1-1 0 0,0 2 1 0,-2-2 5 15,-6-1-1-15,-1 0-1 0,-2-1 3 0,-1 0-4 0,-6 0 6 0,1-2 2 16,-1 0 0-16,-1-2 13 0,-2-1-3 0,0-1 0 16,1-2 2-16,-3-4-8 0,-1 2 3 0,3-2 0 15,1-1-1-15,-1-2 1 0,1 0-3 16,1-1 0-16,4-3-1 0,-1 1 3 0,4-4-3 15,1 3-1-15,1-1 1 0,1-2-9 0,1-1 4 16,4 0-2-16,-3-1-5 0,5-1 3 0,-2 0-20 16,4 0-16-16,0-1-18 0,0 0-31 15,5 1-25-15,3-3-47 0,3 1-82 16,1 0-232-16,-1 2-636 0,-2 5-344 0</inkml:trace>
  <inkml:trace contextRef="#ctx0" brushRef="#br0" timeOffset="687550.5016">22140 3906 480 0,'0'0'623'0,"0"0"-237"16,0 0-109-16,0 0-18 0,0 0-7 0,0 0-44 15,0 0-49-15,0 0-41 0,0 0-36 0,0 0-30 16,0 0-22-16,0 0-8 0,0 0 2 16,0 0 1-16,-29-18-2 0,29 18-3 0,0 0-2 15,0 0-2-15,0 0 1 0,-1 0 4 0,1 0-6 16,0 0-5-16,-1 1-2 0,1 1-10 0,-2 2 21 16,-4 1 7-16,0 4 7 0,-2-1 5 0,-1 1-19 15,2 0-7-15,3-1-5 0,-4 1-4 0,4 0 2 16,-2 1-1-16,3 1 0 0,-3 0 1 15,3-1-1-15,-3 1 1 0,2 0 0 0,3 1 5 16,-2 0-4-16,-1 0-2 0,2-2-1 0,1 3-6 16,0-2 6-16,-2 0 1 0,3 0 1 15,-2-1 5-15,1 0-5 0,0-1-1 0,0 2-2 16,1-1-4-16,0-1 3 0,0 0 1 0,0-1 0 16,0-1 2-16,0 0-1 0,0 0 0 0,1 0 2 15,1 0 6-15,2-1-5 0,-2-1-1 16,0 1-1-16,3-2-6 0,-2 1 6 15,0 0 0-15,4-1-1 0,-4 0 9 0,4-1-7 16,-3 2 0-16,4-1 3 0,-1-2-5 0,3 1 8 16,-1-2 2-16,-1 3-3 0,1-3 3 0,0-1-2 15,1 0 0-15,1 1 1 0,-1-1-1 16,2 0-2-16,1 0-2 0,-3 0-1 0,1-2-6 0,1-2 7 16,-2 1 1-16,2-2-1 15,-2 2 0-15,0-2 1 0,1-1 0 16,-1 0-1-16,-1 1 0 0,1-1 1 0,-2 0 1 0,-3 0 2 0,2 0 8 15,-1-1-8-15,-2 0-1 16,3 2-2-16,-3-1-1 0,-2-1 2 16,2 2 0-16,-1-4 0 15,-2 3-3-15,0-2 1 0,2 0 0 0,-1 0-2 16,0-1 3-16,0 0-2 0,0 0-4 0,-1 1 2 0,3 0-10 0,-2-2 8 16,-1 0 0-16,-1 0 1 0,1-1 10 0,-1 2-9 15,0-1-2-15,0 1 0 0,0 0-6 0,0 1 6 16,0-1 2-16,-1 2-2 15,-1 2 3-15,-1-3-2 0,-2 2-2 16,3-1 2-16,-2 1 1 0,0-1-4 0,1 2 1 0,-3-2-2 0,2 1-4 0,-3 2 5 16,4-1-1-16,-4 2 2 0,3-1 3 15,-2 1-5-15,0-1 0 0,0 2-5 16,-2 0-5-16,3-1 7 0,-2 1 1 0,-1 0 1 0,2-1 5 16,-1 2-5-16,-1 0-1 0,0 0 0 0,2 1-3 15,-2 0 4-15,0 0-2 0,0 0 0 0,2 0 0 16,-2 0-1-16,-1 0 2 0,3 0-1 0,-2 0 11 15,1 0-8-15,-1 1-2 0,4 0-1 16,-2 0-14-16,2 2 2 0,0-2-7 16,1 0-11-16,1 1-8 0,0 1-23 15,-3 1-29-15,3 3-46 0,1-2-118 0,-2 1-534 16,1-2-901-16</inkml:trace>
  <inkml:trace contextRef="#ctx0" brushRef="#br0" timeOffset="696203.3108">27806 10247 0 0,'0'0'0'0,"0"0"0"0,0 0 0 0,0 0 0 16,0 0 0-16,0 0 0 0,0 0 43 15,0 0 45-15,0 0-3 0,0 0 2 0,0 0-2 0,0 0-10 16,-72 5-9-16,66-2-6 0,2 0-2 16,-1-1 5-16,-1 1 4 0,0 0 2 0,-2 0-2 15,2 2-1-15,0-1 2 0,-1-1 6 0,2 1-3 16,-3 0-1-16,1 1-7 0,1-1-11 15,-1 1-6-15,-3 0-12 0,4 0-6 0,-2 0-2 16,1 0-2-16,-3 0-2 0,1 0 2 0,0 1-1 0,-1 1 2 16,0 0 1-16,2 0-2 0,-1 0 0 15,-1 2-1-15,1 0 2 0,1 0 1 0,-4-1-1 16,2 1 4-16,2-1 0 0,-2 1 3 16,2-2 0-16,1 1-4 0,-1 0-5 15,0 1-5-15,0-1 0 0,1-1 0 0,-1 0-1 16,0 3 3-16,0-1 0 0,-1 1 1 0,2 1 4 15,-3 0-2-15,1 0 1 0,0 2-3 0,0 1-4 0,0 0-4 16,-1 0-3-16,-1-1-1 16,-1 0 3-16,1 1 4 15,-3 1 3-15,2 0 1 16,0 0-3-16,2-2 0 0,-2 1 2 0,1 0 1 0,1 0 0 0,0 1 1 16,0-1-3-16,0 2-3 0,-1 1 4 0,-1 1 0 0,2 4 5 15,-4-2 2-15,0 2-4 0,2 0-3 0,-3-2-10 0,4 1-3 16,-2-3-1-16,5 0-2 0,-3 0 3 15,1 1 1-15,1-1 1 0,-3 0 2 16,1 2 2-16,0 1 1 16,0-2 2-16,-3 2-2 15,3 1-5-15,2-1-4 0,-3 2-2 16,2-2 1-16,1 4 3 0,-3 0 6 0,-1-1-2 0,0 2 2 0,-1-1-2 0,1-2-4 16,0-1 6-16,0-1-4 0,1-2 2 0,-2-1 8 0,0 1 0 0,2-2 6 15,-3 1 1-15,-1 0-5 0,3 1 3 16,-4-1-3-16,0-2 0 0,0 2 3 0,0 0-4 0,-3 0-1 15,-1-1-3-15,-1 2-3 0,2-1-4 16,-2-1 1-16,-1 1-2 0,3-2-2 16,0 0 2-16,0 1-3 0,3-2 1 0,-1-2 4 0,3 1-5 15,-1-3 0-15,3 0 0 0,-2-2-1 0,3-1 4 16,-1 0 3-16,3-3-1 0,0 0 2 16,-1 0-1-16,2-1-3 0,1 0 1 0,-1-1 0 15,1 1-2-15,0-2 0 0,2 0-1 0,-3 1-4 16,0-3 4-1,2 3-1-15,0-2 3 0,-1 1 3 0,-1-1-3 16,3-1 0-16,-2 2-3 0,1-4-2 0,-2 2 2 0,2 2 0 16,-1-2 1-16,-2 0 0 0,0 0-3 15,2 1 0-15,-1-1-1 0,-1 0 1 16,3 0 0-16,-1 0 2 0,0 0-1 16,0 0-3-16,3 0 1 0,-2 0 0 0,4 0 1 15,-1 0 3-15,1 0-4 0,0 0 1 0,1 0-1 16,0 0-3-16,2 0 3 0,0 0-1 0,0 0 2 15,0 0 0-15,0 0-2 16,0 0-4-16,0 0-4 0,0 0-2 0,0 0-7 16,0 0-5-16,0 0-4 0,0-1-8 0,0 1-8 0,0-2-14 0,0 1-22 0,0-1-25 15,-1 1-39-15,0-2-54 0,1 0-79 0,-2 1-110 16,0 1-211-16,0 0-255 16,-1 0 386-16</inkml:trace>
  <inkml:trace contextRef="#ctx0" brushRef="#br0" timeOffset="696931.2656">25812 11758 328 0,'0'0'430'0,"0"0"-42"15,0 0-104-15,0 0-76 0,0 0-12 16,0 0-18-16,0 0-9 0,0 0-15 0,0 0-20 0,0 0-29 16,0 0-34-16,0 0-27 0,0 0-19 15,0 0-14-15,22-48-8 0,-21 48-6 0,1 0 1 16,0 0 0-16,2 2 0 0,0 3 4 0,0 0 1 16,3 2 1-16,0 2 2 0,-2 0 0 15,0 2 3-15,0 2 0 0,-1-1 2 0,1 2 4 16,-3 1 0-16,2-1 4 0,-2 3 1 0,-1 0 1 15,-1 2-2-15,2 0-1 0,-2 0-1 0,0 0-4 16,0 1-2-16,0-1-3 0,-2 2-1 0,1-2 2 16,-2 1-2-16,1-1 1 0,-1-1-2 15,2-1-1-15,-1-1 1 0,0 1-1 0,1-3 0 16,-1 0 1-16,1 0-1 0,-1-2 0 16,2 0-2-16,0-1-1 0,0 0 0 0,0-2 1 15,0 0 0-15,0-4-1 0,0 1-1 0,2-1 1 16,1 2-1-16,1 1 2 0,0-2-3 0,2 0 2 15,1 0 3-15,0 0 1 0,4-2 5 16,2 0 1-16,3-1 0 16,4 0 1-16,2-2 0 0,5-1 3 0,3 0 1 15,3-2-4-15,3-4 1 0,1-1-3 0,6-1-2 0,-2-1-2 0,5 0 0 16,-1-1-2-16,1 1-2 0,2 0 2 16,-2 1-2-16,0 1 0 15,-2 1 2-15,1-1-2 0,-8 0 1 16,-1 1-1-16,-5 2-1 0,-3-1 2 15,-3 2-4-15,-4 0 2 0,-6 1-2 0,0 1 0 0,-7 0 3 16,-3 1 0-16,0-2 1 0,-3 2 4 0,-2 0 5 16,0 0 8-16,0 0 7 0,0 0 5 0,0 0 1 0,0 0-1 15,0 0-2-15,0 0-6 16,0 0-1-16,-2 0-7 0,1 0-5 0,0 0-2 16,-2 0-8-16,2-1 0 0,-1 1-1 0,0-1-1 0,0 1 4 15,1 0-4-15,-2-1 0 0,2 1 1 0,0 0-4 16,-2 0 0-16,0 0 1 0,1 0-2 0,0 0 0 0,2 0 0 15,-3 0-4-15,1 0-10 0,-1 0-5 0,1 0-16 16,-1 0-13-16,0 0-15 16,-1 3-22-16,-1 1-23 15,-1 1-53-15,-1 2-120 0,4-3-281 16,-1-1-614-16</inkml:trace>
  <inkml:trace contextRef="#ctx0" brushRef="#br0" timeOffset="702504.4766">11337 16262 601 0,'0'0'465'16,"0"0"-65"-16,0 0-69 0,0 0-44 0,0 0-15 0,0 0-36 16,0 0-53-16,0 0-33 0,0 0-36 0,0 0-25 0,0 0-10 15,0 0-13-15,26-104-7 0,-25 103-12 0,0 1-9 16,-1 0-13-16,0 0-10 16,0 2-2-16,2 4-6 0,-2 4 9 0,2 1 4 15,1 5-1-15,-1 6 10 0,1 3-7 0,-2 4 2 0,-1 3-1 16,0 5-12-16,1 0 2 0,-3 3-6 15,-3 4 6-15,0-1-3 0,-3-2-1 16,1 4-1-16,-2-6-6 0,0-2-1 0,2-4 4 16,-3-4-1-16,4-2 4 15,1-1 4-15,0-5 0 0,1-3 0 0,3-3-6 0,1-3 3 0,0-3-3 16,0-2 0-16,0-1 9 0,3-1-9 16,4-1 6-16,0-3-2 0,7-1 2 0,7 0 8 0,5-4-6 15,8-4 5-15,5-3-9 0,4-4-8 0,5-2 2 16,0 1-4-16,4-3 6 0,-1 2 3 15,-1-1-3-15,-4 1-4 0,-2 2-3 0,-6 1 0 16,-1 3 1-16,-5 1 1 0,-7 1 3 0,-4 0-3 16,-5 3 2-16,-6 2-3 0,-1 0 2 0,-6 1 6 15,-1 1 2-15,-2 2 3 0,0 0 0 16,0 0-5-16,0 0-2 0,-4 0-2 0,-1 0-1 16,0 0 2-16,-1 0-5 0,1 0-4 0,-4 0-11 15,3 0-16-15,1 0-14 16,0-1-23-16,1-1-27 0,3-4-56 0,-3 1-119 15,3-1-426-15,1 2-1049 0</inkml:trace>
  <inkml:trace contextRef="#ctx0" brushRef="#br0" timeOffset="702839.5239">12414 16004 2592 0,'0'0'264'0,"0"0"-38"16,0 0-65-16,0 0-29 0,0 0-30 15,0 0-29-15,0 0-20 0,0 0-14 0,0 0 1 16,0 0 2-16,0 0-1 0,0 0-2 0,-4 123-7 16,4-92-3-16,1 1-8 0,2 0-4 0,-2 2-4 15,0 4-1-15,3 0 3 0,-4 2 0 0,0 3-3 16,2-2-8-16,-2 2-1 0,0-2 1 0,0-1-2 16,-3-5 5-16,-1 1-2 15,2-6-3-15,-1-2 0 0,1-2-4 0,0-4 5 0,0-5 5 16,2-3-4-16,-3-3 0 0,2-4-8 15,1-2-3-15,-1-3 1 0,1-2-2 0,0 0 1 0,0 0-7 16,0-1-7-16,0-5-21 0,0-3-27 16,0-3-27-16,0-5-46 0,1-4-66 15,2-3-140-15,-2 5-749 0,1 5-637 0</inkml:trace>
  <inkml:trace contextRef="#ctx0" brushRef="#br0" timeOffset="703145.4258">12521 15959 1594 0,'0'0'436'0,"0"0"-75"0,0 0-59 15,0 0-67-15,0 0-52 0,0 0-45 16,0 0-40-16,0 0-24 0,0 0-23 0,0 0-10 0,0 0-3 16,0 0 2-16,0 0 2 0,0 0-3 0,48-34-3 15,-26 31-6-15,1-4-5 16,0 1 2-16,4 1-5 0,0 0 0 0,1-3-4 15,1 1-5-15,1 2 0 0,-2-4-5 0,2 1 1 16,-2 1 2-16,0-2-1 0,2 2-1 0,-5 2-2 16,1-1-5-16,-1 0 1 0,-3 2-2 0,-3-1 4 15,-2 0 1-15,-4 3-1 0,-3 1-3 0,-4 0-4 16,-2 1 3-16,-1-2-2 0,-3 2 4 0,0 0 2 16,0 0-3-16,0 0 3 0,0 0-3 15,0 0-2-15,0 0 4 0,0 0-3 0,0 0 2 16,0 0-3-16,-2 0-6 0,2 0-3 0,-1 0-11 15,-1 0-12-15,1 0-15 0,-1 0-24 16,-2 3-26-16,-1 1-43 0,-4 2-66 0,1 1-149 16,2-1-487-16,0-3-853 0</inkml:trace>
  <inkml:trace contextRef="#ctx0" brushRef="#br0" timeOffset="703610.8969">12544 16433 1367 0,'0'0'389'0,"0"0"-55"0,0 0-52 16,0 0-30-16,0 0-36 0,0 0-61 15,0 0-48-15,0 0-37 0,0 0-12 0,0 0-9 16,0 0-1-16,0 0-1 0,0 0-7 0,12 7 1 15,-6-9-4-15,3 0-3 0,2-2-4 16,2 1-3-16,-1-2-3 0,5 0 0 0,0 1-3 16,1-2-5-16,2-1 2 0,1 2 1 0,0-4-1 15,2 2-3-15,2-2-4 0,-3 0-5 16,3-2 0-16,0 2 3 0,1-1 1 0,-1 1 3 16,-3 0-3-16,5-1-7 0,-6 3-3 15,2 0 0-15,-1 0 3 0,-3 2 5 0,0-1-2 0,-2 3 0 16,-3-2-1-16,-3 3-5 0,-2 0 5 15,0 0-1-15,-6 1 2 16,0 0-1-16,0 1-3 0,-2 0-2 0,-1 0 2 0,0 0 2 0,0 0 3 16,0 0 10-16,0 0-10 0,0 0-1 0,0 0-3 15,0 0-5-15,0 0 5 0,0 0 2 0,0 0 0 16,0 0 1-16,0 0 2 0,0 0-6 0,0 0-2 16,0-1-5-16,-1 1-10 15,-2-1-12-15,-1 1-30 16,-1 0-49-16,-3 0-84 0,1 0-330 15,3 1-1137-15</inkml:trace>
  <inkml:trace contextRef="#ctx0" brushRef="#br0" timeOffset="710581.0414">11519 15076 872 0,'0'0'388'0,"0"0"-128"0,0 0-24 16,0 0 26-16,0 0 9 0,0 0-45 15,0 0-51-15,0 0-46 0,0 0-33 0,0 0-24 16,0 0-19-16,0 0-10 0,-4-34-11 0,4 34-8 0,0 0-7 16,0 1 2-16,0 2 6 15,0 3 8-15,0 2 17 0,0 1 5 0,1 2 1 16,-1 3-2-16,0-1-10 0,0 3-1 0,0 0-2 0,0 1-2 15,1 1-1-15,-1 2-8 16,2 1-5-16,-2 1-3 47,0 2-8-47,0-2 3 16,1 3 1-16,-1-1-2 0,1 1 2 0,-1 0-5 0,0-3-6 0,0 1 1 0,0-1 0 0,1 1-2 0,-1-1 4 15,-1-1-6-15,-1-2-2 0,2 1 5 16,-3-2-5-16,1-3 4 0,0 2 3 0,0-3-7 0,2-3 4 15,-3-1-6-15,3 0-3 0,-2-3 7 0,1 0-2 16,-2-1 3-16,2-1 0 0,0-3-2 0,1 0-3 0,0-1 0 0,0 1 2 0,0-2 1 0,0 0 3 0,0 0 0 16,0 0-3-16,0 0 1 0,0 0-8 0,0-2-3 15,0 0-6-15,0-1-21 0,0-2-17 16,-3-1-35-16,1-1-47 0,1 0-76 16,-3-3-215-16,4 2-818 0,-3 3-498 0</inkml:trace>
  <inkml:trace contextRef="#ctx0" brushRef="#br0" timeOffset="711150.9024">11596 14950 2207 0,'0'0'243'0,"0"0"-20"15,0 0-43-15,0 0-24 0,0 0-24 0,0 0-47 16,0 0-29-16,0 0-28 0,0 0-9 0,0 0 3 16,0 0-6-16,0 0 4 0,0 0 3 0,0 0-2 0,-116 87 6 15,96-67 0-15,0 2-2 0,1 0 0 16,-2 3-5-16,0-1-6 0,1 1 1 16,-4 1 0-16,3-1-4 0,0-1 1 0,0 0-4 15,2-4-8-15,3-3 6 0,1-1-1 0,4-4 1 16,1 0 4-16,1-2-5 0,3-3 1 15,2-2 0-15,1 0-2 0,1 0 4 0,1-2 0 0,1-1-2 16,0-1-1-16,0 3-1 0,1-2-1 0,3 2 4 16,2-2 5-16,7 1 1 0,-1 0 3 15,7-2 0-15,5 0-6 0,2-1 3 0,7 0-2 16,1 0 0-16,6 0 2 0,0 0-9 16,0 0 4-16,2-1-5 0,0 0-1 0,-2-2 6 15,2 0-3-15,1-1 3 0,-5 2-3 16,3-2-3-16,-5 1-1 0,-2-1 1 0,-3 3 1 15,-2-1 0-15,-3-2 4 0,-2 2-3 0,-4-1-4 16,-3 3 7-16,-3-2-8 0,-4 1 6 16,-2 1 4-16,-5 0-9 0,-1 0 6 0,0 0-2 0,-2-1 1 15,0 1 7-15,0 0-1 0,0 0 2 0,0 0-1 16,0 0-5-16,-2 0 1 0,1 0-3 16,0 0 0-16,0 0 0 0,-2-2-1 15,1 1-2-15,-2-1-4 0,-1 0 4 0,0 0-8 16,3 0-4-16,-5 0-10 15,4-1-21-15,-4 0-19 0,0-1-27 16,1 1-41-16,-3-2-63 0,0 1-141 0,3 1-654 16,2 0-767-16</inkml:trace>
  <inkml:trace contextRef="#ctx0" brushRef="#br0" timeOffset="711930.8388">12240 15013 1759 0,'0'0'342'15,"0"0"-81"-15,0 0-24 0,0 0-35 0,0 0-33 16,0 0-43-16,0 0-31 0,0 0-27 0,0 0-11 16,0 0-1-16,0 0-5 0,0 0-1 0,0 0-6 15,-9-27-13-15,5 27-6 0,2-3-6 16,-2 3-3-16,0 0 0 0,-1 0-1 0,0 0-2 15,-2 0-2-15,2 1-2 0,-1 2-2 0,-4-1 0 16,3 3 2-16,-1-1 0 0,-1 2 1 0,0-1-2 16,2 1-1-16,-2 0 2 0,4 2 0 0,-2-1-2 15,0 1 4-15,1 0-5 16,0 0-1-16,0 1 0 0,0 1-4 0,-2-1 5 16,3 2 0-16,-1-2 0 0,1 2 1 15,0-1-2-15,0-1-3 0,0 3 0 0,4-2 1 0,-3 0 1 16,3 0 1-16,-1-1-1 0,2 1-2 15,0-1 2-15,0-1-3 0,0 2 3 0,0 0 2 16,3-1-6-16,1 1 3 0,-2 0-1 16,2-1-2-16,1 0 3 0,-3 1-2 0,3-2 4 15,0 0 0-15,2-1-1 0,1 0 1 0,0 0-3 16,0-1 3-16,1 0 1 0,1 0 1 0,0-2-3 16,-1 1-4-16,2 0 5 0,-2-2-6 15,1 1 5-15,0-1 2 0,1 1-10 16,-2-2 9-16,-1 1-5 0,2-1 0 0,-1-1 9 0,2-1-6 0,-1 0 5 15,-1 0-3-15,-1 0-3 0,2-1 1 16,0 0-3-16,0-3 6 0,3 1-3 0,-3 0 2 16,0-3 1-16,1 2-5 0,-1-1 3 0,-1-1-4 0,2 2 1 15,-3-2 5-15,1-1-5 16,0 2 2-16,1-3-1 0,0 2-4 0,-1-2 6 16,1 0-3-16,-3-1 4 0,2 0 1 0,-3 1-3 15,4-1 1-15,-4 0-5 0,0-1 2 0,1 1 1 16,0 0 1-16,-3-2 3 0,1 2-2 0,0-1-1 15,-4 0-3 1,1 0 0-16,1-1 4 0,-2 3-2 0,-1-1 5 16,0-1-1-16,0 3-4 0,0-3 3 0,0 1-3 0,0 0 2 0,0 0 0 15,-2 1-3-15,-2-2 2 0,3 2-4 0,-3 1 3 16,0 0 2-16,1 0-1 16,-1 1 3-16,-2 0-4 0,1-2 0 0,1 1-2 0,-4 1-1 0,3 0 4 15,-3 1-3-15,3-1 3 0,-3 1-2 16,1 0-2-16,-3 1 1 0,1 1-1 15,0-1 2-15,-2 2 1 0,0 0-3 0,0-1 2 0,-3 3-4 16,0 0-1-16,-2 0 2 16,-1 0-11-16,-6 3-15 0,-2 5-33 0,-3-1-67 15,-7 3-183-15,8-3-1039 0,8-1-520 16</inkml:trace>
  <inkml:trace contextRef="#ctx0" brushRef="#br0" timeOffset="718782.2158">9499 16943 0 0,'0'0'0'0,"0"0"0"0,0 0 302 0,0 0 147 15,0 0-4-15,0 0-45 0,0 0-66 0,0 0-61 0,0 0-47 16,0 0-40-16,0 0-32 0,-83-118-18 15,82 110-12-15,-2 2-16 0,2 0-10 16,1 2-14-16,-3 0-18 16,3 1-7-16,0 2-13 0,0 1-8 15,0 0-8-15,0 0-17 0,0 0-10 0,0 2-5 0,0 4-2 0,0 3 2 16,5 3 8-16,-3 6 1 0,0 3 6 0,0 3 6 0,0 3 3 16,-2 4 3-16,1 3 4 15,-6 2-5-15,0 3-9 0,-3 2-7 16,-1 2-8-16,-1-4 0 0,-1 3 1 15,1 0 2-15,0-2 2 0,-2 1-1 16,2-6-4-16,-1-1-3 0,0-3-1 16,1-5 0-16,0-1 4 0,0 0 5 15,1-3-5-15,1-2 6 16,-1-5-4-16,4-2 3 0,-2-2 14 16,5-2-5-16,-2 0-1 0,2-2-5 15,2 0-10-15,0-2 2 0,0 1 3 16,6-1 1-16,3-1 6 0,3 1 0 15,3-4 0-15,10-1-1 0,4 0 0 0,7-5-1 0,10-3 2 0,1-1 2 0,2-2-4 16,3 1 3-16,-3 0-9 16,1-2-1-16,-2 2 5 0,-4 2-8 15,-3-1 10-15,-3 4-3 0,-6 1-7 0,-1-1 8 0,-4 1-10 0,-5 1 6 0,-4 1 7 16,-5 0-7-16,-4 1 3 0,-6 1-7 0,1-1-3 16,-4 1 4-16,0 0 3 0,0 0 5 0,0 0 0 0,0 0-3 0,0 0 1 0,0 0-2 0,-2 0 6 15,0 0 4-15,1 0-2 0,1 0-3 0,-2 0-8 0,1 0 0 0,-2 0-2 16,-1-1 5-16,3 0 6 15,-2 0-10-15,-2-2 2 16,1 0-15-16,0-1-19 0,0 1-16 0,-2-2-32 16,2 1-32-16,2-3-67 0,0 1-118 0,2 0-352 0,0 4-941 0</inkml:trace>
  <inkml:trace contextRef="#ctx0" brushRef="#br0" timeOffset="719278.748">10584 16958 1707 0,'0'0'552'0,"0"0"-248"15,0 0-74-15,0 0-14 0,0 0-40 0,0 0-43 16,0 0-39-16,0 0-25 0,0 0-9 16,0 0-10-16,0 0-10 0,0 0-2 0,0 0-8 15,0 0-4-15,-91-103-4 0,80 103-9 0,1 4-5 16,-3 6-4-16,-5 1-2 0,1 3 8 0,1 3-1 15,-2-1 0-15,2 2-3 0,0 2-6 0,4 0-1 16,0 0 2-16,3 2 1 0,2 0-3 0,2-1 5 16,1-1-4-16,5-2-2 0,-1 0 5 15,5-1-9-15,2 0 11 0,4-2-2 16,4 2-2-16,3-3 4 0,2 0-4 0,2-2 2 16,4-2 5-16,2 2-2 0,1-3 2 0,1 2-5 15,-5-2-2-15,2-2-3 0,-4 1 2 16,-2-1 3-16,-5 2 3 0,-1 0-1 0,-1 1-3 15,-3-2-4-15,-2 2-2 0,-2-2-2 0,-1 0 4 16,0 1 4-16,-3 1-7 16,-1-3 7-16,-2 1-6 0,0 0 0 0,0-1 9 0,-2 4 0 0,-5-3 7 15,2 1 0-15,-3-1 0 0,-2-1-4 0,-3-3-2 16,0 0 1-16,-2-1-5 0,-1 1 9 16,-2 1-2-16,-1-1-7 0,-4 0 6 0,-2-1-11 15,-1-3 5-15,-2 1 4 16,1 0-5-16,-3 0 2 0,6 1-3 0,-3-2-2 0,5 0 6 15,1 0-2-15,4 0-2 16,5 0-23-16,1 0-42 0,2-2-101 16,-1 1-375-16,8 0-1225 0</inkml:trace>
  <inkml:trace contextRef="#ctx0" brushRef="#br0" timeOffset="726342.2574">9808 15290 0 0,'0'0'0'15,"0"0"0"-15,0 0 0 0,0 0 0 0,0 0 0 0,0 0 196 16,0 0 82-16,0 0-25 0,0 0-32 16,0 0-36-16,0 0-34 0,0 0-18 0,-17-18-16 15,17 17-4-15,0 1-8 0,-1-1-8 0,1 1-3 16,0-1-5-16,-1 1-9 0,1-1-1 0,-1-1-1 15,0 1-7-15,-1 0-2 0,2 0-2 16,0 1-13-16,0-1 0 0,0 0-5 16,0-1-10-16,0 1 1 0,0-1-4 0,0 1-3 15,0 0 3-15,0-1-5 0,0 1-2 0,0 0 1 16,0 0-2-16,0 1-1 0,0-1 0 16,0 0-3-16,0-2-2 0,0 2 1 15,0 0-7-15,0 1 1 0,0-1 2 0,0-1-5 16,0 1 3-16,2-1-2 0,-1 0-5 0,0 0 6 0,0-1-3 0,1 1-2 15,1 0 0-15,2-2-7 0,1-1 0 16,0 2-2-16,3-1-1 0,0-1 3 16,0 0 0-16,2-1-2 0,-2-1-1 15,1 1-1-15,3 1-1 0,-2 0 4 16,5 1 3-16,-3 0-4 0,2 1 2 0,0 0-3 0,-2-1-2 16,2 2 4-1,0 0-3-15,0 1 2 0,-2-1 2 16,-1 2-5-16,3 0 2 0,-2 0-4 0,-3 0 0 0,-1 0 3 15,-1 3 0-15,-2-1 0 0,2 2 0 0,-5-1-1 0,3 1-3 0,-3 1 2 0,0 2 0 16,0 0 0-16,-2 0 2 0,-1 2-2 16,0 0 0-16,0 1 3 0,0 1 0 0,-3 1 1 15,-1 2 2-15,1 0-2 0,-3 1 0 0,2 0-2 16,-3 0 1-16,3 1 2 0,-3 0 0 0,0 0 0 0,1 1-2 16,-1-2 0-16,0 3 0 15,-1-2-1-15,0 0 1 0,0-1 0 0,-1 1 2 0,-1-1 0 16,0-1-1-16,1 1 1 15,-2 0-2-15,1-1 3 0,-1-2 2 0,0 1-3 0,1-2 3 16,1-4-4-16,-2 2 3 0,2-1 0 0,2-1-3 16,0-1 4-16,-1-1-5 0,2 1 0 15,1-1 1-15,0 1-4 0,1 1 5 0,0 0-3 0,1-2 3 16,0-1-2-16,0 1-4 0,0-1 4 16,0-1-4-16,2 0 4 0,1 0 0 0,-1 0-5 15,1-1 6-15,0 0-5 0,0 1 1 0,1 0 4 16,3 0-3-16,1-1 3 15,1 0 1-15,1-1-4 0,5 1 5 0,5-1-3 0,0 0 4 16,3-1 0-16,1 0 0 0,2 0 0 0,-2 0-2 16,5 0-1-16,-6-1 0 15,2 0-2-15,-1-1 4 16,-3 0-5-16,2 1 3 0,-6 0 0 0,3 0-3 0,-3-1 6 0,-4 2-3 16,0 0 0-16,-3-1 1 0,-4 1-5 0,2 0 5 0,-3 0 1 15,-1 0 1-15,-1 0 8 0,0 0 0 16,0 0 3-16,0 0-1 0,0 0 2 15,0 0-3-15,0 0-1 0,0 0 1 0,0 0-7 0,0 0 4 0,0 0-3 16,0 0-3-16,-1 0 3 16,1 0-6-16,0 0 2 0,0 0 3 0,0 0-7 15,0-1 3-15,0 0-6 16,0 0-10-16,0-1-4 0,0 0-19 0,0-1-22 0,-2 2-34 0,1-3-56 16,-2 1-127-16,2 0-334 0,1 2-748 0</inkml:trace>
  <inkml:trace contextRef="#ctx0" brushRef="#br0" timeOffset="727159.68">10379 15152 0 0,'0'0'236'0,"0"0"208"0,0 0-44 0,0 0-50 16,0 0-61-16,0 0-46 15,0 0-33-15,0 0-36 0,0 0-29 0,0 0-20 0,0 0-31 16,0 0-16-16,0 0-16 0,0 0-15 0,-29-50-7 15,32 48-9-15,1-1-6 0,-1 0-9 0,3 0-3 16,-2 1-3-16,3 0-1 0,0 1 2 16,-1-1-2-16,5 1 2 0,-1 0-3 0,0 1-4 0,1 0 3 15,1 0-4-15,2 0 1 0,0 0 2 16,-2 2-4-16,0 3 0 16,0 0 0-16,0 0-1 0,-3 2 2 0,0 0-1 15,-4 0 0-15,5 0-2 0,-3 2 0 16,-2-1-1-16,1 3 0 0,-2-1 2 0,1 2-2 15,-3 1 4-15,-1 1-1 0,0 2 0 16,-1 0 4-16,0-1-1 0,-3 3 2 16,-3-1 2-16,1 1-3 0,-2 1 2 0,1-1-2 0,0 2-1 0,-4-3 2 0,1 0-2 15,0-1 4-15,-3 0 1 0,2 1 0 16,-1-3-1-16,-2 1-5 0,0-1 5 16,0-1-7-16,3-2 5 0,-1 0 0 0,0-3-2 0,1 0 7 15,2-2-8-15,-3 0 3 0,7-2 1 0,-2-1-10 16,5-1 9-16,-1-2-5 0,1 1 0 0,1-1 7 15,0 0-7-15,0 0 2 0,0 0-2 16,0 0-5-16,0 0 1 0,0 0-4 16,2 0 4-16,1 1 2 0,3-1 3 0,2 1 5 15,1-1-3-15,1 0 6 0,3 0-3 0,-1 0-1 0,0 0 5 16,1 0-9-16,-2 0 4 0,-1 0-2 0,3 1-2 16,-1-1 2-16,0 1-2 15,-1-1 3-15,-1 1 1 0,3 0-5 0,-2-1 5 0,2 0-5 16,-3 0 0-16,0 0 5 0,1 0-3 0,-1 0 1 15,-1 0-1-15,-2 0 0 0,3 0-1 16,-2 0-1-16,0-1 3 0,-1 0-4 16,0 1 4-16,-2 0-2 0,-3 0-4 0,-1-1 9 0,1 1-9 15,-1 0 4-15,-1 0 4 16,0 0-9-16,0 0 10 0,0 0-3 0,0 0 2 16,0 0 6-16,0 0-5 0,0 0 3 0,0 0-4 0,0 0-6 15,0 0 3-15,0 0-1 0,0 0 2 0,0 0-2 16,0 0 2-16,0 0-2 0,0 0-4 0,0 0 1 15,0 0-16-15,0 0-31 0,0 0-33 0,0 1-67 16,0 7-164-16,0-4-824 16,-1-1-569-16</inkml:trace>
  <inkml:trace contextRef="#ctx0" brushRef="#br0" timeOffset="732525.8708">19646 4513 0 0,'0'0'489'0,"0"0"6"16,0 0-133-16,0 0-25 0,0 0-40 0,0 0-51 0,0 0-55 16,0 0-45-16,0 0-33 0,0 0-23 0,0 0-23 15,0 0-10-15,-37-8-8 0,29 8-8 16,2 2-2-16,-1 1 2 0,-2-1-3 0,0 2-2 15,2-2-2-15,-2 1-7 0,2 1-5 0,-3 0-3 16,3-1-6-16,1-1-2 0,-1 1-2 16,-2 1-3-16,3-1 1 0,0 2-1 0,-1-2 1 15,1 1 3-15,-1-1 1 0,0 1-3 0,1 0 0 16,0 0-5-16,-4 0-2 0,3 1 3 0,-1-3 0 16,0 2 0-16,0-1 2 0,0 1-5 15,1 0 2-15,-1 1-3 0,-1-1-10 0,0 1-13 16,0 1-25-16,0 0-34 0,-1 2-42 0,2-1-90 15,-4 3-207-15,4-3-509 16,1-4-576-16</inkml:trace>
  <inkml:trace contextRef="#ctx0" brushRef="#br0" timeOffset="732875.3499">18865 4874 513 0,'0'0'374'0,"0"0"-14"0,0 0-24 0,0 0 13 0,0 0-34 15,0 0-73-15,0 0-70 16,0 0-43-16,0 0-31 0,0 0-25 0,0 0-17 0,0 0-15 0,-121 58-13 16,114-49-6-16,0 0-9 0,-1 2-2 15,1-1-4-15,-3 1-5 0,1 4 2 16,-2-2 0-16,0 1 0 0,-1-1 3 0,0 3-1 0,-3-1 1 16,1 1-2-16,-3-1-8 0,2 0-5 15,-3 1-17-15,1-3-17 0,3 0-19 0,-3-1-31 16,1 1-43-16,0-2-75 0,-2 0-116 15,1-1-192-15,-1-1-285 0,5-2-92 0,4-2 835 0</inkml:trace>
  <inkml:trace contextRef="#ctx0" brushRef="#br0" timeOffset="732962.0046">18132 5339 0 0,'0'0'158'16,"0"0"275"-16,0 0-88 0,0 0-71 0,0 0-57 15,0 0-35-15,0 0-20 0,0 0-18 0,0 0-15 0,0 0-14 16,0 0-13-16,0 0-13 0,0 0-12 15,0 0-12-15,-72 87-10 16,67-81-14-16,1 0-13 0,-1 1-2 0,0 1-4 0,-3 3 0 16,-2-1 4-16,2 2-2 0,-2-1-3 0,-3-1-11 0,3 3-18 15,-4-1-39-15,0 1-63 0,-2-1-98 16,-1 2-142-16,0-1-221 0,4-4-286 16,5-4 241-16</inkml:trace>
  <inkml:trace contextRef="#ctx0" brushRef="#br0" timeOffset="733550.2947">17555 5736 297 0,'0'0'591'0,"0"0"-180"0,0 0-107 0,0 0-40 16,0 0-38-16,0 0-37 0,0 0-47 0,0 0-21 15,0 0-22-15,0 0-18 0,0 0-14 16,-118 75-14-16,114-69-10 0,-2 1-9 0,1-1-5 16,-2 0-7-16,3 0-4 0,1 0-5 0,-2 0-2 15,1 0-2-15,-1 1-2 0,1-2-1 0,-3 2 0 16,3 0 2-16,-3-2 0 0,0 1-1 15,0 2 0-15,-3 0-7 0,0 1-9 0,0 1-13 16,-4 0-18-16,1 0-17 0,0 0-27 16,-1-1-39-16,-1 2-61 15,-3-3-89-15,0 1-107 0,-1 0-118 0,-2 0-64 0,-2 1 4 0,0-1 275 0,1 0 283 16,-2-1 0-16,0 2 0 0,2-2 0 16,0 0 0-16,1 2 0 0,0-1 122 15,0-1 265-15,3 2-34 0,0-3-38 0,-1 3-32 0,4-4-34 16,0 1-22-16,3-1-21 0,0-1-34 15,3 1-36-15,1-2-35 0,-1 2-36 0,5-1-22 16,-2-1-13-16,2 3-7 0,-2 0-2 0,2 0-3 16,-3-1-1-16,3 1-1 0,-3-1 1 15,1 1 1-15,0 0 0 0,-3 0 2 0,1 0-5 16,0-1 2-16,-4 1-4 0,1 0-2 0,0 0 2 16,-2 0-4-16,-3-2 0 0,3 2-1 0,0 0-5 15,-3-1 4-15,4 0-1 0,-1-1 1 16,-2 0 4-16,4-1-4 0,0 1 0 0,0-1-1 15,2-2-1-15,-1 0-1 0,1 2-1 16,5-2-1-16,-3-1-2 0,3 2 0 0,-3-1 0 16,4 2 0-16,-3-1-2 0,-2 2 1 0,4-1-1 0,-5 0 1 15,3 1-2-15,-1 0 3 0,0-1 1 16,-2 2 1-16,3 0 3 0,-2 0-4 0,0-1-2 16,-2 1 0-16,0 0-1 0,2 2 3 15,0-1-1-15,-1 0 2 0,0 0 1 0,0 1-3 0,-1-2 0 16,1 1 0-16,0-1 2 0,0-1-1 15,4-1 0-15,-3-1 0 0,0 0-5 0,4 0 2 16,-3-1-2-16,1-1-4 0,2-1-3 16,0 2-19-16,-2-2-19 0,4 0-34 0,-3 0-63 0,2 0-94 15,2 0-153-15,0 0-352 16,0 0-343-16</inkml:trace>
  <inkml:trace contextRef="#ctx0" brushRef="#br0" timeOffset="741240.4723">21611 4987 0 0,'0'0'0'0,"0"0"0"16,0 0 0-16,0 0 0 0,0 0 179 0,0 0 126 0,0 0-23 15,0 0-17-15,0 0-25 0,0 0-25 16,0 0-24-16,0 0-21 0,-1-17-16 0,1 17-20 15,0 0-18-15,0 0-14 0,0 0-20 0,0 0-22 16,0 0-21-16,0 0-20 0,0 0-10 0,0 0-5 16,0 0-6-16,0 1-6 0,0 2 4 15,0 1 7-15,0 2 10 0,1 2 9 0,0 2-1 16,2 2-3-16,0-1-5 0,-1 3-2 0,0 0 2 16,3 0 2-1,-3 1 1-15,0-2 1 0,0 1-5 0,4 0-1 0,-3 0 1 16,1-2-2-16,0 1 1 0,-2-2-1 0,4-3-3 0,-3 0 0 15,3-2 2-15,-1-3-1 0,0-1 8 16,0 0 8-16,-1-2 7 16,2 0 15-16,4-3 2 0,1-4-1 0,6-3-3 15,2-2-19-15,3-5-4 0,1 1-6 0,-1-1-4 0,4-1 1 16,-3-2-2-16,0 1 0 0,2 2-4 0,-5-1 2 16,1-1-3-16,-3 4-2 0,-3 2 3 15,-3 3-4-15,3 1 0 0,-6 1 2 16,-3 2 0-16,3 1 3 0,-7 1-2 0,3 1 0 0,-3 2 1 15,-1 0-7-15,-1 1 4 0,0 0-1 16,0 0-1-16,0 0 2 0,0 0-2 0,0 0-1 0,0 0 0 16,0 0-3-16,0 0 0 0,0 0-2 0,-1 0-1 15,0 0-7-15,1 0-5 0,-1 0-14 0,1 0-16 16,-1 1-7 0,-3 3-1-16,2 0-17 0,-2 3-30 0,-2 0-68 15,2 3-126-15,-3-1-179 0,4-3-387 16,-1-1-158-16</inkml:trace>
  <inkml:trace contextRef="#ctx0" brushRef="#br0" timeOffset="742256.5696">21631 5377 0 0,'0'0'103'0,"0"0"387"15,0 0-170-15,0 0-55 0,0 0-46 16,0 0-53-16,0 0-35 0,0 0-31 0,0 0-32 16,0 0-29-16,0 0-24 0,0 0-17 15,0 0-11-15,0 0-6 0,-2 4-1 0,3-3 10 16,0-1 10-16,-1 3 10 0,2-1 5 0,3 2-1 15,-2 1 1-15,-2-1 5 0,1 1-1 0,2 0 3 16,-2 1 3-16,0-1-4 0,2 1 4 16,0-1 1-16,-1 1 0 0,4 0 3 0,-5 0-5 0,3 1-1 15,0-1 1-15,-1-2 2 0,1 0-2 16,-2-2 3-16,5 0 0 16,-3 0-1-16,1-1 12 0,3-1 12 0,2 0 8 15,0 0 4-15,6-3-10 16,-3-2-11-16,5-2-10 0,1-2-8 0,0 0 0 0,2-2-3 0,-1-2-3 15,4 1 2-15,-3-1-3 0,0-1-3 16,-2 0 0-16,1-1-3 0,1 1 2 16,-4-1-1-16,3 1 1 15,-1-3-1-15,-3 2 0 0,-3 3-1 0,-2-1 0 16,0 2 0-16,-3-1-1 0,-1 3-1 0,0-1 0 16,-1 3 0-16,-2 0-1 0,1 0-1 0,-3 2-3 0,0 1 1 0,1 1 0 0,-3 1-2 0,0 1 1 15,-1 1-2-15,1 0 2 16,-1-1 1-16,0 1 0 0,0 0-1 0,0 0-1 15,0 0 0-15,0 0 0 16,0 0 1-16,0 0 1 0,0 0-2 16,0 0 1-16,0 0-2 0,0 0-1 0,0 0-1 15,0 0-1-15,0 0 3 0,-1 0-4 0,1 0 2 16,0 0-2-16,0 0-1 0,0 0 2 0,0 0 2 0,0 0-1 16,0 0 2-16,0 0-1 0,0 0-2 15,0 0 2-15,0 0-1 0,0 0 0 16,0 0 2-16,0 0 0 0,0 0-3 0,0 0 3 0,0 0 0 15,0 0-1-15,0 0 1 0,0 0 0 0,0 0-1 0,-1 0 0 16,1 0-1-16,0 0-2 0,-1 0 0 16,1 0 0-16,0 0 3 0,0 0 0 0,0 0 1 15,0 0 0-15,0 0-1 0,0 0 1 0,0 0-1 16,0 0 1-16,0 0 1 0,0 0-2 0,0 0 2 16,0 0-2-16,0 0-1 0,0 0 2 0,0 0-2 15,0 0 2-15,0 0-2 0,0 0 0 16,0 0 1-16,0 0-2 0,0 0-1 0,0 0 0 0,0 0-2 15,0 0 0-15,0 0-1 0,0 0 1 16,0 0 2-16,0 0 0 0,0 0 1 16,0 0-2-16,0 0 0 0,0 0-2 0,0 0 0 15,0 0 0-15,0 0 1 0,0 0 0 0,0 0 0 16,0 0 1-16,0 0-1 0,0 0 1 0,0 0-1 16,0 0 1-16,0 0 1 0,0 0-1 0,0 0 0 0,0 0 0 15,1 0 0-15,-1 0 2 16,0-1-1-16,0 1 2 0,0 0 0 0,0 0 1 0,0 0-2 15,0 0 2-15,0 0 1 0,0 0-1 16,0 0 1-16,0-2-1 0,0 2-2 16,0 0 0-16,0 0-1 0,0 0 1 15,0 0-4-15,0 0 2 0,0 0-2 0,1 0-2 16,-1-1 0-16,0 1-1 0,0 0 0 0,0-2-4 16,0 2-1-16,0 0-6 0,0 0-18 0,1-1-11 0,-1-2-9 15,0 1-15-15,1 1-18 0,0-1-43 0,0 0-69 16,2 2-76-16,-1-1-100 0,1 0-179 15,-3 1-166-15,1 0 572 0</inkml:trace>
  <inkml:trace contextRef="#ctx0" brushRef="#br0" timeOffset="747964.613">18601 8667 0 0,'0'0'121'0,"0"0"354"0,0 0-86 0,0 0-36 15,0 0-47-15,0 0-53 0,0 0-60 16,0 0-29-16,0 0-33 0,0 0-25 0,0 0-11 16,0 0-10-16,-8-16-9 0,8 12-6 0,0 2-6 15,1-1-8-15,2-1-6 0,0 0-5 0,1-1-5 16,2 0 2-16,2 0-7 0,-1-1-4 16,2-1-2-16,2 1-7 0,3-2 5 0,1 1-3 15,1 1 0-15,1-1 1 0,2 0-5 0,1 0-1 0,-1 0-5 16,0 1-4-1,2 1 2-15,0 1-4 16,0 0 1-16,-2 2-3 0,-1 2-3 0,-2 0-1 0,0 0-1 16,-2 3 2-16,-1 3-2 0,-2 1-3 15,1 1 0-15,-4 3-5 0,-2 0 4 16,-1 2 3-16,-1 2 4 0,-3 1 2 0,0 2-3 0,-1-2 1 0,-2 2-2 0,-6 2 0 0,0-1 7 16,-4-1 0-16,-1 0 3 0,3-2 0 15,-5 0 1-15,0-2-1 0,0-1-3 0,0-2 4 0,1-1-4 16,-2 0-1-16,3-4 1 0,0 1-6 15,3-1 4-15,1 0 2 0,2-3 1 0,2-1 0 16,1 0-1-16,3 0-5 0,-2-2 0 16,3 0 3-16,0 0 2 0,0 0 4 0,0 0 3 0,0 0-5 15,1 0-2-15,1 0-6 0,0-2-7 16,3 0 5-16,0-1-4 0,5 0 0 0,0-2 2 16,5 2-4-1,-1-1 3-15,1 4 1 0,2-1 1 0,2 1 2 16,-2 0-3-16,2 1-1 0,-3 4-1 0,0 1-1 15,-3 1 4-15,0 1 0 0,-4 2 0 0,0 0 0 0,1 2-5 0,-6 0 1 16,-1 2 0-16,-2 1 2 0,-1 2 3 16,0 0 0-16,-1 2 3 0,-6-1-3 0,-3 2 1 0,0-2 1 15,-3 1 0-15,-4-1 5 0,-1-2 0 16,-3 0 0-16,-1-3 4 0,0 0 2 0,-3-2 5 16,0 0 5-16,1-2 2 15,-2-2-1-15,1 0-5 0,-1-3-5 16,3 1-5-16,-1-4-1 0,4 2 0 0,2-3 1 0,3 0 3 15,3 0-4-15,3 0 3 0,3-2 1 0,0 0 0 0,3-1 2 16,1-2-4-16,1 0-4 0,-1-1-5 0,2-2-4 16,-1-1-4-16,1 1-4 0,4-2-9 15,1 1-3-15,3-2-15 16,2 1-18-16,0-2-22 0,1 1-41 16,3-1-63-16,1-3-123 0,-3 7-481 15,-2 1-910-15</inkml:trace>
  <inkml:trace contextRef="#ctx0" brushRef="#br0" timeOffset="748650.2029">19636 8663 1133 0,'0'0'426'15,"0"0"-112"-15,0 0-61 0,0 0-16 0,0 0-18 16,0 0-44-16,0 0-55 0,0 0-32 0,0 0-21 16,0 0-4-16,0 0-5 0,0 0 1 15,0 0 0-15,0 0-8 0,-15-36-5 0,13 34-9 16,-2 1-6-16,0-1-5 0,1 2-3 0,-1-1-1 16,-2 1-5-16,1 0-1 0,0 0 1 0,-3 0-3 15,2 0 2-15,0 0 1 0,-2 0-1 16,2 0 0-16,0 0-2 0,-2 1-3 0,3 1-2 15,-1 0 0-15,2 0-1 0,-2 1 2 16,1 0-1-16,-2 1-5 0,-2 0 3 0,1 1-3 16,2 2-1-16,-2 0 4 0,0 2-4 15,2-3 0-15,0 4-1 0,-1-1-2 16,3 2 2-16,-1 1 1 0,1-1 3 0,-1 2-2 16,1-2-2-16,3 0 0 15,-2 1-3-15,1 2 3 0,-2 0-2 0,3 0 2 0,1 0 0 16,-1-2-1-16,1 2 4 0,1-1-4 0,-1-1 0 15,0 1 2-15,3-1-7 0,1-1 5 0,0-1 1 16,1 1-1-16,1-2 5 16,1 0-2-16,0 0 1 0,-1-1 1 15,2-1-4-15,-2 0 0 0,0 0 0 0,3 0 1 0,-3-2 3 16,2 0 1-16,-2-2 3 0,4-1-3 0,-3-1 6 0,1-1-6 0,3 0 0 16,1 0 4-16,1 0-5 0,2-1 3 0,0-2-1 15,1-2-4-15,-1-3 3 0,1 1 1 0,-1-1 0 16,1-1 2-16,-1 1-8 0,1-2 1 15,-3 0-1-15,2 0 1 0,-3-2 3 16,0 1 0-16,0 0 0 0,-2-1-1 0,2-1 1 16,-3 1-4-16,1 0-1 15,-3 0 5-15,-2 1-4 0,3-1 2 0,-5 1 3 0,3 0-5 0,-4 0 6 0,0-1-3 16,0 2-1-16,-1 0 2 0,-1 0-5 0,0-2 3 16,-1 2-3-1,1-3-1-15,-3 0 3 0,1 0 0 0,-3-1 0 0,0 0 3 16,-4 0-5-16,0 2-1 0,1 0-2 0,-4 2 0 0,-1 0 0 15,-1 2 0-15,-6 1-3 0,-2 3-12 16,-3 3-18-16,-9 1-37 0,-4 3-73 0,6 4-244 16,11-1-1053-16</inkml:trace>
  <inkml:trace contextRef="#ctx0" brushRef="#br0" timeOffset="753112.3447">17404 8871 0 0,'0'0'125'0,"0"0"427"0,0 0-68 0,0 0-53 0,0 0-80 15,0 0-70-15,0 0-67 0,0 0-46 0,0 0-31 16,0 0-21-16,0 0-6 16,0 0-11-16,30-91-11 0,-30 90-12 0,0 1-13 0,0 0-14 15,0 0-15-15,0 0-9 0,0 0-10 16,0 2-6-16,-1 0-4 0,1 3-2 0,0 1 6 0,-2 2 6 15,1 3 5-15,-3 2 6 0,2 3-4 16,1-1 0-16,-2 0-1 0,0 2-4 0,-1 2 4 31,3 0-4-31,-1 3-1 0,2 1-3 0,-1 1-5 0,1 2 2 0,-1 1-1 16,2 2 1-16,-1 1 1 0,-1 1-3 0,1 0-1 0,-4 0 0 16,3 1-1-16,-3 0 1 15,-1 1 1-15,1 0 3 16,-4 1-4-16,1-2-1 0,2-1 1 0,-3-3-5 0,2-3 6 15,0-2-3-15,1-2-1 0,2-4 1 16,1-3-6 0,0-3 3-16,1-4 2 0,-1 0-1 0,0-2 5 0,1-2-7 15,1 0-1-15,0-1 0 0,0 0-6 0,0-2 8 0,0 0 3 0,0 0 3 16,0 0 4-16,0 0-4 0,0 0-1 0,0 0-2 0,0 0-2 0,0 0 2 16,0 0-5-16,0-1-6 0,0 0-15 15,0-3-24-15,0 0-41 0,0-4-65 0,0-4-108 16,1 3-317-16,1 2-913 15</inkml:trace>
  <inkml:trace contextRef="#ctx0" brushRef="#br0" timeOffset="753637.8392">18019 8799 1294 0,'0'0'768'16,"0"0"-534"-16,0 0-58 0,0 0-36 0,0 0-3 16,0 0-24-16,0 0-38 0,0 0-16 15,0 0-6-15,0 0-5 0,0 0-9 0,-129 57-7 16,116-44-4-16,3 3-5 0,0-1-1 0,1-1 1 16,1-1 1-16,3 2 3 15,-1-3-5-15,2 2-4 0,-1-1-6 0,3-1-4 0,-1 1 1 16,2-1-1-16,1 1 2 0,1-1-3 0,1 1-2 15,1 0 3-15,3 0-2 0,0-1 7 0,2 1-1 16,5-1-1-16,-2 0 0 0,4 0-7 0,-1-3 7 16,3 0 1-16,0 0-1 0,-2-1 3 15,1 2-8-15,-2-3-3 0,-1 2-2 0,0-2-1 16,-1 3 4-16,-3-2-1 0,-2 0 1 0,0 0 1 16,-4 0-6-1,1 0 3-15,-3 0-1 0,1 1 3 0,-2 0 2 16,0-1 1-16,0 1 3 0,0 0-2 15,0-1 5-15,-2-1 2 0,-2 0 2 0,-2-2 6 16,0 1-3-16,0-1-2 0,-1 0-3 0,-2-1-7 0,0-1 4 0,0 0 0 0,-1 2 1 16,-4-2 0-16,2 1-7 15,-4-1-2-15,1 0-1 16,-3 1-3-16,-1-2 5 0,2 2-3 0,-1-1 1 0,0-1-4 16,-1-1-1-16,3 0-5 0,1 1-6 15,1-4 0-15,0 2-17 0,2 0-11 16,2 0-20-16,0-3-32 0,2-2-31 0,2-1-67 0,0-2-187 15,4 1-693 1,1 1-598-16</inkml:trace>
  <inkml:trace contextRef="#ctx0" brushRef="#br0" timeOffset="754174.4633">17974 8793 985 0,'0'0'538'16,"0"0"-164"-16,0 0-119 0,0 0-31 0,0 0-33 16,0 0-42-16,0 0-52 0,0 0-27 0,0 0-22 15,0 0-11-15,0 0-3 0,0 0-4 16,0 0 5-16,15-17 0 0,-12 15 0 0,2 0-1 15,0 1-1-15,-1-3-1 0,2 2-2 0,0-2-2 0,-1 1-4 16,5-1-4-16,-2 0 0 16,2-1-6-16,3 2-1 0,0-2-1 0,4-1-3 15,-1 0 4-15,1-1-1 0,0 1 0 0,2 1 1 16,-1 1-3-16,-1-2 0 0,0 1 0 16,0 0 0-16,-4 0 0 0,1 2-2 0,-4-1 0 0,1 1-4 15,-4 2-1-15,0 0 2 0,-4 0 0 0,0-1 8 16,-1 2-5-16,-2 0 1 0,0 0 1 15,0 0-4-15,0 0 9 0,0 0 2 0,0 0 3 16,0 0 0-16,0 0-6 0,0 0-2 0,-2 0-3 16,1 0-3-16,1 0 3 0,-2 0-5 15,2 0 0-15,0 0-3 0,0 0-2 16,0 0 3-16,0 0-1 0,0 0 3 16,0 0 0-16,0 0-4 15,0 0 0-15,0 0-7 0,-1 0 5 0,1 0 0 0,0 0-3 16,-1 0-1-16,1 2-18 0,-1-1-16 15,0 1-17-15,0 2-16 16,-1 1-18-16,-1 1-39 0,3 2-92 0,-2-3-308 16,1-1-925-16</inkml:trace>
  <inkml:trace contextRef="#ctx0" brushRef="#br0" timeOffset="763097.9124">15593 10189 19 0,'0'0'672'0,"0"0"-131"0,0 0-96 0,0 0-74 0,0 0-73 16,0 0-75-16,0 0-65 0,0 0-37 15,0 0-27-15,0 0-14 0,0 0-11 0,0 0-10 0,-27 14 0 16,21-10-2-16,-3 2-8 0,1 0-4 0,-2 0-11 15,0 0-6-15,1-2-3 16,0 1-5-16,2 2 4 0,-3-1-8 0,1 1-4 16,-2 0-3-16,-3 1-8 0,1-1 4 0,2 1 2 0,-2 0-1 15,-2 1 6-15,4 1-11 0,-3 1-4 16,0-3-16-16,1 3-31 0,2-1-31 16,0 0-61-16,-2 1-140 0,5-3-412 0,1-4-955 15</inkml:trace>
  <inkml:trace contextRef="#ctx0" brushRef="#br0" timeOffset="763306.5677">14607 10632 1991 0,'0'0'351'0,"0"0"-90"0,0 0-64 15,0 0-42-15,0 0-34 0,0 0-39 16,0 0-13-16,0 0-11 0,0 0-12 15,0 0-10-15,-120 22-20 0,119-20-11 0,-1 0-3 0,-1 1-4 16,-2 1 4-16,2 1 1 0,-3 1-1 0,0 2 1 16,-1-1-3-16,-1 2-1 0,-2-1-2 15,0 1-12-15,-1 2-27 0,1-1-48 0,-1 2-75 16,-1-1-197-16,4-3-625 0,-1-2-668 0</inkml:trace>
  <inkml:trace contextRef="#ctx0" brushRef="#br0" timeOffset="763733.7907">13810 10966 1850 0,'0'0'368'16,"0"0"-58"-16,0 0-68 0,0 0-36 0,0 0-54 0,0 0-42 16,0 0-36-16,0 0-26 0,0 0-16 15,0 0-14-15,0 0-10 0,0 0-4 0,0 0-4 0,-117 40 0 16,112-35 0-16,1-1 0 0,1 2 1 15,-3 1-6-15,3 0-16 0,-5 0-25 0,-1-1-43 16,2 1-74-16,-3 0-200 0,1-2-628 0,2-1-670 16</inkml:trace>
  <inkml:trace contextRef="#ctx0" brushRef="#br0" timeOffset="763827.1544">12863 11241 953 0,'0'0'292'0,"0"0"-62"0,0 0-3 0,0 0-3 16,0 0-6-16,0 0-46 0,0 0-51 15,0 0-42-15,0 0-30 0,0 0-24 0,0 0-9 16,0 0-1-16,0 0 0 0,-119 46 1 0,114-41-7 16,2-1-2-16,-4 2-2 0,3 1 0 15,-2-1 1-15,0 1-12 0,0-1-45 0,-5 1-112 0,2 0-280 16,0-2-535-16,3-3-65 0</inkml:trace>
  <inkml:trace contextRef="#ctx0" brushRef="#br0" timeOffset="764118.026">11925 11544 1378 0,'0'0'269'0,"0"0"-47"0,0 0-4 15,0 0-27-15,0 0-26 0,0 0-57 0,0 0-50 16,0 0-27-16,0 0-18 0,0 0-13 0,0 0-4 16,0 0 1-16,0 0 2 0,0 0 4 0,-47 20 1 15,46-19 0-15,0 3 0 0,0-1 0 0,-3 1 0 16,2 2-3-16,-2-1-4 0,0 0-29 16,0 1-59-16,-1-1-111 0,0 1-251 0,1-3-468 15,0-1-46-15</inkml:trace>
  <inkml:trace contextRef="#ctx0" brushRef="#br0" timeOffset="764372.2532">11508 11712 184 0,'0'0'680'0,"0"0"-237"16,0 0-162-16,0 0-28 0,0 0-22 0,0 0-35 16,0 0-58-16,0 0-44 0,0 0-34 0,0 0-22 15,0 0-7-15,-122 32-4 0,118-30 3 0,-1 1-1 16,1 0 2-16,0 0-1 0,0 0-1 15,1-1-1-15,-1 2-4 0,1-2-2 0,-2 1-3 16,1 0-4-16,0 0 0 0,-1 1-10 0,1-1 6 16,-2 0-1-16,-2-2-3 0,-3 3 6 15,4-1-7-15,-2 1 1 0,-1 0 0 0,0 0-4 16,1 0 1-16,-2 1-1 0,0-3 1 0,0 2-1 16,1-1 0-16,2 0 0 0,1 0-2 0,1-2 1 15,1 2-3-15,1-2-1 0,0 0 0 16,2 0-6-16,0-1 2 0,1 1-1 0,0-1-4 0,0 0 4 15,-1 0-8-15,1 0-2 0,1 0 0 16,-1 0-5-16,-1 0 2 0,2 0-8 0,0 0-12 16,-1 0-17-16,1 0-35 0,-1 0-46 0,1 0-59 15,-1 2-117-15,1 0-260 0,0-2-346 0,0 2 395 16</inkml:trace>
  <inkml:trace contextRef="#ctx0" brushRef="#br0" timeOffset="765736.1393">11505 11564 646 0,'0'0'645'0,"0"0"-299"15,0 0-90-15,0 0-17 0,0 0-22 0,0 0-38 16,0 0-53-16,0 0-38 0,0 0-28 0,0 0-22 16,0 0-17-16,0 0-6 0,-34-10-4 0,28 17 5 15,-1 0 6-15,0 1 2 0,-1 2 6 0,-2 1-2 16,1-1 2-16,-2 1 1 15,0 3-2-15,-2-2-3 0,1 3-3 0,0-2-8 0,1 1-3 16,-1 0-3-16,1 0-2 0,-3-2 1 16,3 0-2-16,1 1-1 0,-4 0-4 0,3 1 4 15,0-2-2-15,-2 2 1 0,3-2 4 16,-2-2-13-16,3 1-9 0,2-2-21 0,1 0-32 0,0-2-39 16,1 0-76-1,2-2-147-15,1 0-311 16,1-2-607-16</inkml:trace>
  <inkml:trace contextRef="#ctx0" brushRef="#br0" timeOffset="766065.2995">11180 11926 528 0,'0'0'703'0,"0"0"-350"15,0 0-116-15,0 0-33 16,0 0-43-16,0 0-29 0,0 0-46 0,0 0-21 0,0 0-12 16,0 0-4-16,0 0 1 0,0 0-3 0,0 0-2 15,0 0-1-15,65 25-2 16,-53-18-1-16,-1 1-2 0,1 1-2 0,1 1-6 0,0-1-5 16,-2 0-5-16,3-1-1 0,-1 1-1 15,0-1-4-15,-1-1 0 0,2 0-2 0,-1 1-7 0,0-2 5 16,1-1-2-16,-3-1 1 0,2 1 1 15,-2-1-4-15,-1-1 0 0,-2 0-1 0,-2-1-2 16,1-1 3-16,-3-1 1 0,-1 2-1 0,0-2 0 16,-2 0-1-16,0 1-1 0,-1 0 2 15,0-1 4-15,0 0-1 0,0 0 3 0,0 0-5 16,0 0-13-16,0 0-25 0,3 0-64 16,-2 1-162-16,1 0-767 0,1-1-654 0</inkml:trace>
  <inkml:trace contextRef="#ctx0" brushRef="#br0" timeOffset="771747.4467">11094 12319 0 0,'0'0'257'0,"0"0"83"16,0 0-37-16,0 0-12 0,0 0-19 15,0 0-51-15,0 0-36 0,0 0-38 0,0 0-32 0,0 0-26 16,0 0-15-16,0 0-12 0,27-44-12 16,-25 44-8-16,-2 0-8 0,1 0-11 0,0 0-7 15,2 0-3-15,-2 0-1 0,1 2 4 0,1 3 6 16,-1-1 2-16,2 2 7 0,-2 0 1 15,1 0 0-15,1 2 3 0,-2 2-3 0,-1 0-3 16,3 2-1-16,-1-1-7 0,-1 0-3 0,-1 3-3 16,3 2 0-16,-3-1 0 0,-1 1-1 0,0 0 0 15,0 2-2-15,0 0 0 16,0 3-1-16,0-1-4 0,0-2 2 16,-2 1-7-16,-1-3 2 0,2-2 0 0,-1 0-1 0,-1 0 5 15,1-1-3-15,0 0-1 0,0-2 2 16,1 1-4-16,-2-3 3 0,1 0 3 0,2 2-1 15,-2-4 3-15,1-1-3 0,1 0 0 16,0-2-3-16,0-1 2 0,0-1-1 0,1 0 1 0,3 0 4 16,1-2 5-16,3 0 7 15,4 0 4-15,1 0 0 0,5-6 4 16,2-1-9-16,3 0-4 0,-2-2 0 0,4 1-12 16,-4-1 6-16,0 1-2 0,-1 1-1 0,0 0 2 15,-1 0-1-15,-3 0-2 0,2 1 0 16,-1 1-3-16,-5 0-1 0,-1 1 0 0,-1 2 0 0,-4 0-1 15,1-1 1-15,-5 2 1 0,1 0-3 0,-2 1 9 0,0 0-4 0,-1 0 1 16,0 0 3-16,0 0-8 16,0 0 8-16,0 0-1 0,0 0 0 0,0 0 7 15,0 0-6-15,0 0 0 0,0 0-1 16,0 0-7-16,0-2 3 0,0 2-2 16,0 0-2-16,0 0-4 0,0-1-17 0,0-1-26 15,0 0-55-15,0 0-84 0,0 0-148 0,1-1-402 16,-1 1-903-1</inkml:trace>
  <inkml:trace contextRef="#ctx0" brushRef="#br0" timeOffset="772117.825">11845 12228 1538 0,'0'0'483'0,"0"0"-151"0,0 0-114 15,0 0-42-15,0 0-25 0,0 0-19 0,0 0-33 16,0 0-31-16,0 0-31 0,0 0-19 0,0 0-13 16,0 0-4-16,0 0 5 0,0 0-4 0,3-12 2 15,0 19 3-15,0 2-4 0,-2-2 10 0,1 3 3 16,2 1 2-16,-3 0 10 0,2 1-6 16,-1 1 0-16,0-1-1 0,-1 2-6 0,0 1 0 15,1 0-2-15,0-1-1 0,-2 4 1 0,1-2 0 16,-1-2-2-16,1 1-1 15,-1-1-5-15,1 1-1 0,1-2 1 0,-1-1-1 0,0 1 0 16,2-3 0-16,-2 0-1 0,1 0-1 0,0-3 3 16,0 0-2-16,-1 0 0 0,1 0 0 0,-2-2-4 15,0 0 3-15,0-2 1 0,0-1 0 16,1 1 2-16,-1 0-1 0,0-1 0 0,0 0 0 16,0-1-1-16,0-1-1 0,0 0-3 0,0 0-2 15,0 0-4-15,0 0-6 0,0 0-12 0,0 0-10 16,0-1-15-16,0-1-34 15,0-2-47-15,0-2-69 0,0-1-139 0,-1 1-297 0,1 3-654 0</inkml:trace>
  <inkml:trace contextRef="#ctx0" brushRef="#br0" timeOffset="772592.2788">11913 12150 200 0,'0'0'692'0,"0"0"-259"0,0 0-80 0,0 0-31 15,0 0-44-15,0 0-61 0,0 0-69 16,0 0-41-16,0 0-33 0,0 0-24 0,0 0-13 16,0 0-13-16,0 0 5 0,0 0 1 0,0-35 3 15,7 30 5-15,0-1-3 0,3 0 1 0,-1 1-4 16,2-1-5-16,0 1 0 0,0-2-1 15,1 1 1-15,1-2-1 0,-2 1-3 0,2-1-3 16,1 2-6-16,-1-1 1 0,1 0-7 0,-3 2-1 16,2-1 0-16,-2 2-7 0,0 0 5 0,1-2 0 15,0 1-1-15,-1-1 5 0,0 3-4 16,-1-1 1-16,0 1 0 0,-1-1-4 0,-3 2 2 16,0-1-1-16,-1 0 2 0,1 2 2 0,-2-1-2 15,1 1 1-15,-1-1-1 0,-2 1 2 16,1 0 0-16,-2 1-1 0,0-1 3 0,-1 1-6 0,2 0 3 15,-2-1-3-15,0 1-3 0,0 0 5 16,0 0-3-16,0 0 1 16,0 0-1-16,0 0-5 0,0 0 1 15,0 0-1-15,0 0-1 0,0 0 2 0,0 0-10 0,0 0-10 0,0 2-17 16,0 2-20-16,0 0-23 0,0 1-32 0,0 1-45 16,0 1-85-16,-2 1-187 15,0-1-515-15,2-3-457 0</inkml:trace>
  <inkml:trace contextRef="#ctx0" brushRef="#br0" timeOffset="773195.7327">12066 12304 0 0,'0'0'289'0,"0"0"121"16,0 0-50-16,0 0-56 0,0 0-70 0,0 0-60 15,0 0-44-15,0 0-30 0,0 0-25 0,0 0-11 16,0 0-6-16,0 0-3 0,0 0-3 0,0 0-3 15,12 0 4-15,-10 0 4 0,1 0 2 16,-1-1 4-16,0 0-6 0,0 1-4 0,0-1-1 16,0 1-8-16,0-1-3 0,2 1-7 0,-2 0-6 15,3 0-1-15,0-2-5 0,2 1-3 16,2 0-2-16,-1-3-1 0,2 2-1 0,1-1 0 0,2 0 0 16,-1-1-4-16,2 1-2 0,1-1-1 15,-2 0-2-15,1 0 2 16,0 0-1-16,-2-1-2 0,2 0 2 15,0 2-3-15,-4-2 1 0,1 2 1 0,-1 0 1 16,-3 1 1-16,1-1-2 16,-3 1 0-16,-2 1-1 0,0 0 0 15,-2 1 4-15,-1-1 1 0,0 1 3 0,0 0-2 0,0 0 0 0,0 0 2 0,0 0-1 0,0 0 2 16,0 0 3 0,0 0-3-16,0 0-1 0,0 0-2 0,0 0-1 0,0 0 0 0,0 0 2 0,0 0 1 15,0 0-2-15,0 0-2 0,0 0-2 16,0 0-2-16,0 0-1 15,0 0-1-15,-1 0-1 0,0 0-4 16,-2 0-7-16,2 0-8 0,0 0-16 16,-3 0-23-16,1 0-29 0,0 0-49 15,-1 1-72-15,-1 1-150 0,4 0-434 0,-2-1-780 16</inkml:trace>
  <inkml:trace contextRef="#ctx0" brushRef="#br0" timeOffset="775653.6134">17562 10412 65 0,'0'0'711'15,"0"0"-115"-15,0 0-192 0,0 0-45 0,0 0-61 16,0 0-67-16,0 0-62 0,0 0-52 16,0 0-35-16,0 0-25 0,0 0-14 0,0 0-18 15,-3-16-9-15,3 19-9 0,0 3-1 0,0 2 3 16,2 5 4-16,-1 3 7 0,0 6 6 0,0 3 6 16,-1 4 0-16,0 3-6 0,-5 1-6 15,1 1-5-15,-3 0 1 0,-3 0 1 0,0-2-2 16,0 1 0-16,-4-4-6 0,3-1-1 0,0-2 1 15,0-4-2-15,2-2 3 0,2-4-1 16,2-2-2-16,-2-2 0 0,5-4-2 16,1-2 0-16,0-1 2 0,1-2 0 15,0 0 0-15,0-2 0 0,4 0 1 0,3 1 3 0,0-1 5 16,5-1 0-16,3 0 3 0,4-1-2 0,3-4-4 16,2-1 0-16,1 0-3 15,-3 0-2-15,4-3 0 0,-2 1-5 0,-2-1 0 16,0 1-3-16,-2 0-4 0,-2 2-1 0,-4 0-7 0,0 1-10 15,-2-1-13-15,-2-1-23 0,0 2-29 0,-2-4-50 16,-1 1-88-16,1-2-213 0,0 3-615 16,-4 1-562-16</inkml:trace>
  <inkml:trace contextRef="#ctx0" brushRef="#br0" timeOffset="775966.437">18058 10493 1892 0,'0'0'469'15,"0"0"-155"-15,0 0-108 0,0 0-37 0,0 0-33 16,0 0-38-16,0 0-29 0,0 0-23 0,0 0-12 16,0 0-10-16,0 0-4 0,0 0-3 0,0 0-4 0,0 0-4 15,-46 65-2-15,46-52-4 0,0-1 3 16,1 2 1-16,7-1-1 0,-3 1 3 0,2 0-6 16,0-1 0-16,-1 3-3 0,0-3 0 15,2 1 3-15,-1 0 2 0,0-1 0 0,-1-1-2 16,-1 1-1-16,1-2 0 0,-3 1-1 0,-1-3 3 15,-1 0-2-15,-1-2 0 0,0 2 2 0,0-2-1 16,-3-1 4-16,-2 2 3 0,-2-1 4 16,-1 0 1-16,1 1-2 0,-4-2-1 0,1 0-3 15,-1 0 0-15,-3-2 1 16,1 1-3-16,-3-3 1 0,4-1-3 0,-4 1-5 0,3-1-2 16,-2-1-12-16,0 0-9 0,4 0-23 0,-1-1-29 15,0-3-50-15,1-3-108 0,2 2-317 0,3 1-891 0</inkml:trace>
  <inkml:trace contextRef="#ctx0" brushRef="#br0" timeOffset="777357.1786">10706 11101 1215 0,'0'0'415'0,"0"0"-46"0,0 0-75 0,0 0-42 0,0 0-40 0,0 0-62 16,0 0-41-16,0 0-36 0,0 0-25 15,0 0-18-15,0 0-11 0,-18-12 2 0,17 19 3 16,-1-2 5-16,2 6 6 0,-2 2 2 16,1 2 1-16,-3 2-1 0,1 1 0 15,1 3-4-15,-3 0 0 0,1 3-4 0,1 2-7 16,-3 1 1-16,3 2-7 0,-4-1 1 0,4 1-6 15,-3-1-1 1,2 1 0-16,0-2-2 0,2 0 6 0,0-2-3 0,0 1-2 16,0-4-2-16,0-2 0 0,2-3-3 0,-1 0-1 15,1-3 2-15,0-2 1 16,1 1-4-16,-1-5 2 0,0-2-2 16,0-1-8-16,0-1 9 0,0-1-3 15,0-1 5-15,0-1 6 0,0 0-8 0,0-1 3 0,0 0-6 16,0 0-4-16,0 0-3 0,0 0-17 0,0 0-17 0,0-1-35 0,2-3-57 0,0-3-120 15,0 0-487-15,1 3-989 0</inkml:trace>
  <inkml:trace contextRef="#ctx0" brushRef="#br0" timeOffset="777786.9653">11016 11034 2454 0,'0'0'205'0,"0"0"-33"0,0 0-10 16,0 0-25-16,0 0-29 0,0 0-49 0,0 0-29 16,0 0-12-16,0 0-5 0,0 0 5 15,0 0 0-15,0 0 1 0,0 0 0 0,0 0-3 16,-55 92-2-16,53-77-1 0,2-1 0 16,2 0-3-16,-2 0-2 0,5 0 0 0,0 0-3 15,1 0 3-15,1 0 0 0,2 1-2 0,-2 0 5 16,5-1-6-16,-2 2-1 0,0 0 0 0,1-3-4 15,-3 1 3-15,2-2 0 0,2-1 0 0,-6-1 1 16,0 0-3-16,0-1 1 16,1-1 0-16,-1 1 0 0,0-1-1 0,-4 2 4 0,2-2-2 15,0-2-3-15,-1 2 3 0,-3 1-2 16,0-2 3-16,0 1 3 0,0 0-2 0,-3-1 3 16,-2 1 0-16,0-3 0 0,-4 2 5 0,1 0 1 15,-2-1-1-15,0-1 1 0,-3 0-4 0,1 0-4 16,-3-1-2-16,4 0-2 0,-3-1 0 15,2 0-5-15,-1-2-6 0,-1-1-13 16,4 0-17-16,1 0-21 0,0-1-38 0,5-7-77 0,-1 1-205 16,2-2-745-16,3 3-585 0</inkml:trace>
  <inkml:trace contextRef="#ctx0" brushRef="#br0" timeOffset="778102.264">11054 11004 1152 0,'0'0'964'0,"0"0"-645"0,0 0-99 0,0 0-40 15,0 0-53-15,0 0-23 0,0 0-34 0,0 0-23 16,0 0-4-16,0 0-3 0,0 0-2 0,0 0 0 16,142-58-7-16,-115 51-2 0,0 0-2 0,0 1 1 15,-1-1 0-15,-2 0-2 0,-3 0-5 16,-2 1-4-16,-1 1-8 0,-5 2 3 0,-3-1 0 15,1 2-1-15,-5 1 1 0,-3 0-5 0,-1 1 1 16,-2 0 2-16,0 0 1 0,0 0 2 0,0 0 0 16,0 0-1-16,0 0-3 0,0 0-1 0,0 0-2 15,0 0-4-15,0 0 3 0,-1 0-6 16,1 0-16-16,0 0-26 16,-1 0-41-16,1 1-44 0,-4 4-103 0,1-2-447 0,2 1-1026 0</inkml:trace>
  <inkml:trace contextRef="#ctx0" brushRef="#br0" timeOffset="778958.1513">9557 11298 0 0,'0'0'591'0,"0"0"-81"16,0 0-130-16,0 0-33 0,0 0-33 0,0 0-45 16,0 0-50-16,0 0-55 0,0 0-37 15,0 0-23-15,0 0-18 0,0 0-8 0,0 0-11 0,0 0-15 16,0-27-16-16,0 27-12 16,0 0-11-16,0 1-8 0,0 1 1 0,0 0-2 15,0 4 3-15,0 0 6 0,1 3 0 0,2 2 7 0,-3 2-1 16,3 1 2-16,-3 1 3 0,0 3-6 15,0 2-1-15,0 1 1 0,0 2-2 16,-3 1 1-16,-1 3-1 16,1 0-5-16,-3 1-2 0,4 1-1 15,-3-3-4-15,1-1-1 0,3 0 1 0,-1-2-4 16,1-2 3-16,-4-1 0 16,4-1-2-16,0-2 5 0,1-1-2 15,-1-2-1-15,1-2 0 0,0-1-7 0,0-3 5 0,0-1-1 0,0-3 0 16,0 1 6-16,0 0-4 0,0-2 1 0,0-1 1 0,0 1-2 15,0-2 0-15,0-1 0 16,0 0 2-16,0 0 1 0,0 0 0 16,0 0 1-16,0 0-2 0,0 0 0 15,0 0-4-15,0 0-2 0,0-1-2 0,0-2-11 16,0-1-5-16,0 1-15 0,-1-1-21 16,-1-1-22-16,-2 1-41 0,3-1-64 0,0 0-129 0,0 2-338 15,0 0-712-15</inkml:trace>
  <inkml:trace contextRef="#ctx0" brushRef="#br0" timeOffset="779844.3915">9795 11356 0 0,'0'0'228'16,"0"0"219"-16,0 0-99 0,0 0-48 0,0 0-39 15,0 0-45-15,0 0-30 0,0 0-25 16,0 0-21-16,0 0-17 0,0 0-14 0,0 0-14 16,0 0-14-16,0 0-12 0,-14-58-7 0,14 54-13 15,0-1-9-15,0-1-7 0,0 1-13 16,3-2 1-16,2 0-4 0,0-1-3 0,2 0 2 16,3-3-5-16,0 3-2 0,1-1-2 0,2 0-3 15,1 0 3-15,0 1 1 0,-1 0 8 16,1 2 2-16,-1 1 0 15,-3 2-3 1,1 4-10-16,-2-1 0 0,0 0-5 0,-2 5 1 0,1 2 1 0,-2 1-3 0,-2 3 4 0,0 0 2 16,-2 3-1-16,-1 1 11 0,-1 3-4 15,0-1 2-15,-1 1 1 0,-5 2-6 0,0-1 5 0,-1-1-2 16,-3-3 0-16,3 0 2 16,0-3-3-16,0-1 1 0,-3-1-4 0,4-2-1 15,2-1-1-15,0-1-2 0,-2-3 2 0,5-1-2 0,-1-1 2 0,1 1 3 16,1-2 0-16,0 0 3 0,0 0 0 15,0 0 2-15,0 0 4 16,0 0-2-16,0 0 1 0,1 0-4 0,2-4-7 16,1 0 0-16,2-2-7 0,2 0 0 15,2-1-2-15,1 2-2 0,0-1 1 16,1 0 1-16,3 1 1 0,-3 2 0 16,3 0 0-16,-2 0 0 15,-1 2-3-15,-1 1 2 0,0 0-1 0,0 2 0 0,-1 3 2 16,-1-1-1-16,0 3 1 0,-2 0 1 0,-1 0-1 0,1 2 4 0,-4 0-1 0,3 0 1 15,-4 0 1-15,-1 0-3 16,-1 0 1-16,0 1-1 0,0-1 3 0,-3 0 2 0,-3-1 1 0,2 1 1 16,-2-1-3-16,0 1 3 0,1-2-1 15,-5 0-1-15,4-1 3 0,0 0-1 0,-2 0 1 0,-1-2-1 0,-1 1 1 16,2-1 0-16,-2 0 0 16,0 1 0-16,0-2-1 0,0 1-3 0,-3-1 1 15,3-1-2-15,-1 1 0 0,-2-1 3 0,2-1-1 16,-1 2 1-16,0-1-3 15,0 0-2-15,4-1 1 0,2-1-1 0,-1 1 3 0,4-1-1 0,1 0 0 0,-2 0 1 16,3 0-4-16,1 0 4 0,0 0-2 16,0 0-2-16,0 0-2 15,0 0-12-15,0 0-18 0,1 0-23 0,3 0-30 16,0 0-46-16,2 0-145 16,-2 0-757-1,0 0-645-15</inkml:trace>
  <inkml:trace contextRef="#ctx0" brushRef="#br0" timeOffset="791964.6639">10482 7304 0 0,'0'0'239'0,"0"0"349"16,0 0-145-16,0 0-59 0,0 0-24 0,0 0-39 16,0 0-52-16,0 0-50 0,0 0-47 0,0 0-42 15,0 0-29-15,28-51-24 0,-28 51-24 16,0 0-6-16,0 0-10 0,0 0-8 0,0 0-1 16,0 1-14-16,0 1-5 0,0 0-1 0,0 3 3 15,1 0 5-15,-2 4 3 0,0 0 2 0,-2 2-4 31,2 2 2-31,-2-1 0 0,2 4-2 0,-1 0 5 0,-1 2-6 0,-1 1-2 0,3 3-1 0,-1-2-10 16,-3 3 9-16,3 2 1 0,-1 0-2 16,-1 1 5-16,1 1-6 15,-1 2-3-15,0-2-1 0,0-1 1 0,-1-2-1 16,4 0-1-16,-2-2 0 0,1-2-2 0,0 0 0 16,0 0 1-16,-1-3 0 0,2-2 4 15,1 0-5-15,0-2 0 0,-1-2-2 16,1-1-6-16,1-2 7 0,-1 1 0 0,0-3 2 15,0-1 8-15,0-2-9 0,0 0-1 0,0-3-1 0,0 2-4 16,0-2 7-16,0 0 1 0,0 0 2 0,0 0 3 0,0 0-4 16,0 0-2-16,0 0-1 15,0 0-4-15,0 0-6 0,0 0-8 0,0-2-13 0,0 1-19 16,0-3-31-16,0 0-52 0,0-2-99 16,0-2-263-16,0 2-795 0,-1 0-318 0</inkml:trace>
  <inkml:trace contextRef="#ctx0" brushRef="#br0" timeOffset="792377.5968">10858 7263 2187 0,'0'0'271'16,"0"0"-32"-16,0 0-72 0,0 0-14 0,0 0-18 15,0 0-43-15,0 0-46 0,0 0-22 0,0 0-15 16,0 0-4-16,0 0 6 16,0 0-2-16,0 0 1 0,0 0 1 0,-52 80-3 0,51-61 1 15,2-1-1-15,-1 1 2 0,3 0-2 0,3 1 2 16,0 0-2-16,4 0-2 0,-1 2 2 0,1-2-3 16,1-1 2-16,0 0-1 0,1 1 0 0,0-1 0 15,-1-1 1-15,-1-2 0 0,0-1 0 0,-2-1-1 16,-2-2-2-16,-1 0 1 0,-2 2-5 15,-2-4 3-15,-1 1 3 0,0-1-1 16,0-1 1-16,0 0 0 0,-1 0 0 0,-5 0 2 0,2 0 1 16,-3-3 2-16,1 0 0 0,-4 0 1 0,0 0-1 15,0-1 1-15,-4 0 1 0,-1 0-4 16,-1 0 3-16,1-2-4 0,-4 1-3 0,2-2-1 16,-1-1-10-16,-1 0-6 0,2-1-15 15,-1 0-21-15,2 0-33 0,1-5-61 0,3-4-136 16,5 2-514-16,2 3-901 0</inkml:trace>
  <inkml:trace contextRef="#ctx0" brushRef="#br0" timeOffset="792744.0738">10878 7189 2257 0,'0'0'245'0,"0"0"-37"0,0 0-66 15,0 0-13-15,0 0 5 0,0 0-22 0,0 0-34 16,0 0-22-16,0 0-11 0,0 0-9 0,124-18-8 16,-106 17-3-16,-1-1-4 0,3 1-3 0,-3 1-2 15,2-1-3-15,0 0-5 0,3 1-2 16,-4 0-4-16,1 0 2 0,-3-1 2 0,2 0-1 16,-4-1 1-16,-1 1 0 0,-2 0-1 15,-1 1-3-15,0-1 2 0,-3 1-6 0,0-1-4 0,-2 0-6 16,-1-1-13-16,1 0-9 0,-2-1-23 15,0 0-34-15,2-2-64 0,0-1-143 0,0 3-518 16,-1-1-862-16</inkml:trace>
  <inkml:trace contextRef="#ctx0" brushRef="#br0" timeOffset="793676.2393">14562 8354 1355 0,'0'0'393'15,"0"0"-118"-15,0 0-33 0,0 0-8 0,0 0-15 16,0 0-43-16,0 0-50 0,0 0-27 0,0 0-21 16,0 0-14-16,0 0-11 0,0 0-10 15,-65-7-10-15,56 6-7 0,4 0-7 0,-2-1-4 0,-2 1-3 16,0 1-4-16,1-3-4 0,0 2-4 15,-3 0-5-15,-2 0-20 0,0 1-31 0,-1 0-61 16,-3 0-111-16,2 0-289 0,7 0-749 0</inkml:trace>
  <inkml:trace contextRef="#ctx0" brushRef="#br0" timeOffset="793863.427">13556 8217 1936 0,'0'0'284'0,"0"0"-89"0,0 0-38 16,-131-21 7-16,101 15 0 0,2 1-21 16,1 1-40-16,5-1-30 0,0 1-21 0,3 1-13 15,4-1-11-15,0 2-2 0,5 0-7 0,-3-1-8 16,3 2-6-16,0 0-3 0,-2 1-1 0,1 0-2 16,1 0 5-16,-1 0-14 0,1 0-20 15,0 0-27-15,0 2-47 0,0 1-56 0,0-2-107 0,-3 0-255 16,5-1-516-16,2 1-179 0</inkml:trace>
  <inkml:trace contextRef="#ctx0" brushRef="#br0" timeOffset="794113.632">12497 8074 2002 0,'0'0'222'0,"0"0"-33"0,0 0-42 0,-118-21-3 0,92 16 9 15,2 0-13-15,3 1-31 0,0 0-13 16,0 1-19-16,6 0-16 0,0 0-18 0,4-1-15 15,3 2-9-15,0 2-10 0,1-1-5 16,5 1-6-16,-1 0 1 0,1 0-1 0,-1 0-1 16,2 0-4-16,0 0-19 0,-2 0-26 0,1 1-30 15,-2 1-40-15,-1 0-40 0,-1-1-97 0,0 0-193 16,1 0-522-16,1-1-325 0</inkml:trace>
  <inkml:trace contextRef="#ctx0" brushRef="#br0" timeOffset="794353.6716">11688 7970 1910 0,'0'0'239'0,"0"0"-56"0,0 0-24 0,0 0-2 15,0 0 2-15,-132-25-11 0,116 20-34 0,-2 1-23 16,3 1-19-16,1-1-14 0,2 1-16 0,1-1-10 16,4 2-10-16,-1 1-9 0,2-1-6 0,0 2-3 15,1-2 0-15,0 1-2 0,1 0 3 16,3 1-5-16,-2 0-3 0,1 0-5 0,-1 0-27 15,1 0-34-15,0 1-59 0,-3 4-132 0,2-2-609 16,2 1-818-16</inkml:trace>
  <inkml:trace contextRef="#ctx0" brushRef="#br0" timeOffset="800516.7688">9467 7602 0 0,'0'0'0'0,"0"0"71"0,0 0 283 16,0 0 11-16,0 0-16 0,0 0-62 0,0 0-56 16,0 0-37-16,0 0-25 0,0 0-9 0,0 0-3 15,0 0-13-15,8-52-11 0,-8 52-14 16,0 0-21-16,0 0-17 0,0 0-16 0,-1 0-14 16,-1 0-8-16,-3 1-8 0,3 2-4 0,-4 2-3 15,0 4 0-15,-1 0 2 0,-4 2 1 0,3 2 1 16,0-3-1-16,0 3 1 0,-1-1-1 15,2-1-1-15,0 2 1 0,1-1-6 0,-2 1-1 16,5 0 0-16,-3 1-6 0,4-2 1 0,0 0-2 16,-1 1-4-16,1-1 0 0,1 1-3 0,1-1-2 15,0 1 0-15,0-1-1 16,1-1-1-16,1 0-2 0,2-2 0 0,-1 0 0 0,5 0 3 16,3-2 2-16,0 1 1 0,6-2 3 15,-3 1-1-15,6 1-1 0,-1-2-1 0,1 0-6 16,-1 0 3-16,-1-1-2 0,-3 0-2 0,2 0 5 15,-2 0-7-15,-1-1 0 0,-1 0 2 0,-3 2-5 16,1-2 3-16,-1 1 1 0,-2-1-4 16,-3 1 5-16,3 0-2 0,-2-1-1 0,-1 2 1 15,-1-1-2-15,1 3 0 0,-4-1 3 16,2 0-2-16,0-1-1 0,-3 2 3 0,0-1-4 16,0 2 2-16,0-2 8 0,0 1-6 0,-2 0 4 15,-2-2 2-15,1 2-8 0,-3-1 7 0,2 1 1 16,-4-1-1-16,-1 0 5 15,2 0-3-15,0 1-4 0,-3-1 3 0,-1-1-5 0,1 1 0 16,-3-1 3-16,1-2-3 16,0 1 0-16,0 2 1 0,0-1-1 0,-4-1-2 15,3 0 3-15,-3-1-2 0,4 1 2 0,-1-2 1 16,-1 1-6-16,0-2 4 0,4-1-3 0,0 0 1 0,1-1 9 16,3 0-8-16,0 0 1 0,-2 0-1 15,5 0-12-15,-4 0 2 0,4-2-4 0,-2-1-10 0,1-3-3 16,3 3-17-16,-1-1-26 0,-1 0-40 0,0-3-69 15,2-2-124-15,1 4-554 16,0 0-852 0</inkml:trace>
  <inkml:trace contextRef="#ctx0" brushRef="#br0" timeOffset="801168.3934">9587 7513 213 0,'0'0'731'0,"0"0"-413"15,0 0-30-15,0 0 10 0,0 0-11 0,0 0-51 16,0 0-64-16,0 0-44 0,0 0-39 15,0 0-9-15,0 0-6 0,0 0-4 0,0 0 5 16,0 0-13-16,-36-31-10 0,36 31-7 0,0 0-8 16,0 0-1-16,0 0-2 0,0 0-6 0,0 0-7 15,3-1-3-15,-1 1-8 0,3-3-2 16,2 1 2-16,1 0-4 0,2-2 0 0,2 1 0 16,1-1-4-16,1-1 4 0,0 3 2 15,-1-2 0-15,2 0 6 0,-3 1-5 0,2 1-1 0,0-1 0 16,-2-1-6-16,-1 3 3 0,-1-2 0 15,0 1-1-15,-2 0 1 0,0-1-1 0,-1 2-3 16,1-1 1-16,-1 1 2 0,-3-2-2 16,2 2 1-16,-3 0 1 0,2 0-6 0,-1 0 4 15,-2 0 0-15,-1-1-2 0,4 2 8 0,-4-1-5 0,1 1 1 16,-1 0 1-16,-1 0-8 16,0 0 6-16,1-1-1 0,-1 1 0 15,0 0 3-15,0 0-3 0,2 0-1 16,-2-1-1-16,0 1 0 0,2 0 0 0,-1-1 0 0,0 1 0 15,0-1 0-15,0 1 1 16,-1 0-1-16,1-2 0 0,-1 2 4 0,2 0-3 16,-2 0 0-16,0 0 2 15,1 0-4-15,-1-1 3 0,0 1-1 0,0 0 0 0,0 0 5 16,0 0-3-16,0 0 1 0,0 0 0 0,0 0-4 16,0 0 0-16,0 0 3 0,0-1-3 15,0 1-2-15,0 0 4 0,0 0-2 16,0 0 0-16,0-1 2 0,0 1-2 0,0 0-1 0,0 0 0 15,0 0-3-15,0 0 1 0,2-1-5 0,-2 1-5 16,0 0 3-16,0 0-8 0,0 0-3 16,0 0-1-16,0 0-13 0,0 0-4 0,1-1-12 0,0 1-22 0,2 0-35 15,0 0-57-15,1 0-105 0,-1 0-322 0,0 0-970 0</inkml:trace>
  <inkml:trace contextRef="#ctx0" brushRef="#br0" timeOffset="803884.4266">18412 3663 300 0,'0'0'536'15,"0"0"-121"-15,0 0-56 0,0 0-14 16,0 0-48-16,0 0-52 0,0 0-54 0,0 0-38 0,0 0-35 16,0 0-29-16,0 0-20 0,0 0-24 15,-9-36-17-15,9 36-10 0,0 0-7 0,0 0-4 16,-1 0-4-16,1 0-4 0,0 0-6 0,-2 0-2 16,0 0 3-16,0 1 2 0,-2 3 4 0,0 0 2 15,0-1 0-15,0 2-2 0,-1 0-4 16,-1-1 4-16,-2 1-6 0,2-1-21 0,-2 2-32 15,-2-1-73-15,0 1-138 0,2-1-306 0,-4-2-541 16,8-1 102-16</inkml:trace>
  <inkml:trace contextRef="#ctx0" brushRef="#br0" timeOffset="804310.4563">17904 3689 168 0,'0'0'457'15,"0"0"-80"-15,0 0-49 16,0 0-34-16,0 0-74 0,0 0-54 0,-117 6-40 0,102-5-25 16,2-1-23-16,2 2-23 0,1 0-23 0,0 1-15 15,2-1-12-15,2 2-8 0,-1 0 1 16,1 1 2-16,1 0-4 0,-4 1-21 0,3 0-76 16,0 1-144-16,-1-3-360 0,4 0-599 0</inkml:trace>
  <inkml:trace contextRef="#ctx0" brushRef="#br0" timeOffset="804367.6278">17178 3779 788 0,'0'0'392'0,"0"0"-88"16,0 0-77-16,0 0-8 0,0 0-16 0,0 0-45 15,-123-10-48-15,106 10-36 0,6 0-23 0,0 0-17 16,-1-1-16-16,2 1-7 0,-1 1-7 0,2 2-2 15,0-1-2-15,0 1 0 0,-2 2-2 0,2-2-14 16,0 2-46-16,-3 0-98 0,2-1-212 16,0 0-433-16,3-3-211 0</inkml:trace>
  <inkml:trace contextRef="#ctx0" brushRef="#br0" timeOffset="804755.4906">16296 3823 1954 0,'0'0'232'0,"0"0"-146"0,0 0-55 16,0 0-12-16,0 0 3 0,-123-17 8 0,101 15 5 16,2-1 3-16,-1 2 0 0,0 0-4 0,3 1-10 15,-1 0-9-15,6-1-8 0,-4 1-7 16,5 3-2-16,-1 2-17 0,2 0-46 16,-3 2-102-16,2 0-172 0,-1 0-183 0,2-2-401 0,4-1 395 0</inkml:trace>
  <inkml:trace contextRef="#ctx0" brushRef="#br0" timeOffset="804818.4002">15307 3841 2009 0,'0'0'328'0,"0"0"-282"16,0 0-30-16,0 0-11 0,0 0 0 0,-119-20 1 15,101 20-2-15,1-1-2 0,-2 0 0 0,0 1-2 16,1 0-2-16,5 0-4 0,0 0-4 15,0 4-7-15,2 0-40 0,1 1-110 0,1 2-204 16,4-2-478-16,-1-1-95 0</inkml:trace>
  <inkml:trace contextRef="#ctx0" brushRef="#br0" timeOffset="804880.056">14269 3869 2295 0,'0'0'1'0,"0"0"-27"0,0 0-11 16,0 0-4-16,0 0 6 0,0 0 14 0,-135-1 12 15,118-1 10-15,-1 0 2 0,0 1 1 16,5 0-4-16,-1 1-5 0,2 0-9 0,2 0-32 16,-2 2-91-16,2 1-128 0,0 1-233 0,1-1-298 15,5 0 422-15</inkml:trace>
  <inkml:trace contextRef="#ctx0" brushRef="#br0" timeOffset="805227.9089">13459 3812 1817 0,'0'0'37'15,"0"0"-42"-15,0 0-28 0,0 0-18 0,0 0-14 16,0 0 6-16,-122-17 16 0,97 14 24 15,1 0 23-15,3 1 11 0,-1 0 2 0,2-1-1 0,1 3-5 16,3-1-9-16,1 1-3 0,-2 0 0 16,4 0-6-16,-3 0-27 0,2 0-84 0,1 0-161 15,-2 1-297-15,7 1-52 0,1-1 628 0</inkml:trace>
  <inkml:trace contextRef="#ctx0" brushRef="#br0" timeOffset="805336.1589">12562 3745 2318 0,'0'0'13'0,"0"0"-27"16,0 0-2-16,0 0 4 0,0 0 2 16,0 0-8-16,0 0-6 0,-138 23-2 0,115-19 8 15,0-3 13-15,0 0 6 0,6 0 3 0,0-1-3 16,-2 0 1-16,8 0-2 0,-2 1-8 0,1 2-68 15,0-2-139-15,1 3-263 0,1-1-341 16,5-1 219-16</inkml:trace>
  <inkml:trace contextRef="#ctx0" brushRef="#br0" timeOffset="805683.0888">11966 3795 578 0,'0'0'480'0,"0"0"-278"0,0 0-166 15,0 0-30-15,0 0-6 0,0 0-2 0,0 0 1 16,0 0 7-16,0 0 27 0,0 0 51 0,0 0 37 16,0 0 15-16,0 0-18 0,-70-8-50 0,66 8-41 15,-1 0-23-15,1 0-9 0,-4 0-2 16,0 0 3-16,1 1 8 0,-2 1-2 0,0 0 1 0,-1-1 1 16,2 1-7-16,-2-1 6 0,0 2-3 15,2-1 0-15,2 1 4 0,-2 0-4 0,-1 0 2 16,2-2 2-16,1 1-3 0,0-1 2 15,2 1-3-15,-2 0-4 0,5-1-8 0,-2 1-17 16,1 0-37-16,-1 0-62 0,2 0-89 0,0 1-71 16,1-1-303-16,0 0 19 0,0 0 572 0</inkml:trace>
  <inkml:trace contextRef="#ctx0" brushRef="#br0" timeOffset="806289.3157">12120 3482 0 0,'0'0'0'0,"0"0"0"0,0 0 116 0,0 0 58 16,0 0 44-16,0 0 37 0,0 0 2 0,0 0-33 0,0 0-56 15,0 0-75-15,0 0-62 0,0 0-30 16,0 0-9-16,0 0 18 0,-35 2 19 0,28 3 8 16,-1 2 12-16,1 2-7 0,-4-1-2 0,3 1-15 15,-1 1-4-15,-2 1 7 0,1 1 3 0,-2 1 8 16,-3 3-4-16,1-4-7 0,-2 4-5 16,3-3-5-16,-1 0-3 0,0-1-4 0,4-1-2 15,-1-1 2-15,1 1 1 0,0-1 4 16,0-2 1-16,2 1 0 0,2-2-2 15,0-2-8-15,0 1-12 16,2-2-26-16,1 2-52 0,1-1-80 0,-1-3-114 16,2 3-212-16,0-2-253 15,1 0 418-15</inkml:trace>
  <inkml:trace contextRef="#ctx0" brushRef="#br0" timeOffset="806802.1206">11683 3884 0 0,'0'0'0'15,"0"0"0"-15,0 0 0 0,0 0 0 0,0 0 0 0,0 0 0 16,0 0 106-16,0 0-28 0,0 0 59 0,0 0 44 15,0 0 20-15,0 0 7 16,0 0-82-16,0 0-50 0,29 21-22 0,-21-15-13 0,-2 2-6 16,1-1-9-16,0 1-4 0,0 0-3 0,0 0 1 15,2 0-1-15,-2 1 7 0,1 1 7 16,0-1 3-16,1 1 6 0,0-1 0 0,1 0-3 16,0 0-4-16,0-2 3 0,1 0 5 0,-1-2 6 15,0 1 4-15,0 0-4 0,0 0-5 16,0-2-7-16,-1 3-5 0,-1-3-5 0,-2 0-9 15,2-1-2-15,-3 0-1 0,0-1-1 0,0-1 2 16,0 0 0-16,-3 1 1 0,1-1-2 0,-1 0 0 16,1 0-1-16,-3-1 0 15,0 0 3-15,1 0 2 0,-1 0 6 0,0 0 3 0,0 0 3 0,0 0-3 16,0 0-3-16,0 0-4 16,0 0-2-16,0 0 0 15,0 1-2 1,0-1 0-16,0 0 0 0,0 0 1 15,0 0 0-15,0 0-1 0,0 0-6 0,0 0-4 16,0 0-4-16,0 0-4 0,0 0-4 0,0 0-12 0,0 0-38 16,0 1-12-16,0 2-86 0,4 1-190 15,1 0-504-15,-4-2-166 0</inkml:trace>
  <inkml:trace contextRef="#ctx0" brushRef="#br0" timeOffset="820373.5958">10653 3367 792 0,'0'0'347'0,"0"0"-152"0,0 0-36 0,0 0 74 16,0 0 44-16,0 0-46 0,0 0-56 0,0 0-48 15,0 0-44-15,0 0 1 0,0 0-3 16,0 0-5-16,-35-7 0 0,35 4-12 0,0 1-8 15,0 1-7-15,0-3-13 0,0 2-1 0,2-1-7 16,1-2-7-16,0 0-3 0,3-2-7 16,3 0-1-16,1 0-1 0,2-2-2 0,3-1 3 0,2 0 1 15,1 0 0-15,0 1 0 0,-1 3 1 16,0-1 0-16,-3 2 0 0,0 2 4 16,0-1-3-16,-2 3-4 0,0 1 0 0,-2 0-8 15,-1 0 1-15,1 5-1 0,0 1 1 0,-2 3 5 16,3 1-4-16,-4 1 1 0,-3 4 1 0,0 3 2 15,-3 0 2-15,-1 3 3 16,-1 1 1-16,-6-1 0 0,-1 0 0 16,-3 0-3-16,1-3 0 0,0-1 1 0,1-2-2 0,-2-2-2 0,1 0-1 15,2-2-8-15,1-2 8 0,0 0-1 16,0-3 1-16,1-1 4 0,2-2-8 0,1 0 0 16,2-2 0-16,1-1-3 0,0 1 3 0,0-1 1 15,0 0 0-15,0 0 4 0,1 0-3 16,1 0-4-16,5 0 0 15,-2-2 2-15,4-2 0 0,3-1 1 0,5 0 0 0,3 1-4 16,2-2 3-16,2 1-2 0,-3 2 1 16,-3 0 2-16,1 2-3 0,-1 0 0 0,0 1 0 15,-2 0-7-15,-1 2 7 0,-1 4 0 16,0 1 0-16,-3 1 3 0,0 1-3 0,-3 2-2 0,-2 0 1 0,0 3 2 0,-4 2-1 16,-2 0 1-16,0 2 1 0,-2-1 1 0,-6 1 0 15,-2 2 3-15,-3 1 1 16,-2-2 5-16,-1 0-1 0,-2-1 0 15,-3-2-1-15,-1-1-1 0,-2 0 2 0,0-2 2 16,0-3-1-16,-2 0 0 0,3-3-1 0,2-2-2 0,1 2 0 16,2-4-1-16,2 0-2 0,3-3 2 0,1 0 0 15,2 0 2-15,1 0-1 16,1-2-2-16,2-2 2 0,-1 0-4 0,1 0 1 0,1-1-2 16,-1 0-4-16,2 0-1 0,1 0-4 0,-1 0-3 15,2-1-6-15,0 1-5 0,0-1-14 16,0-1-18-16,2 0-25 0,0 0-39 0,0-1-58 15,5 0-117-15,-1 0-324 0,0 4-751 0</inkml:trace>
  <inkml:trace contextRef="#ctx0" brushRef="#br0" timeOffset="821212.1968">11307 3213 1342 0,'0'0'373'0,"0"0"-109"16,0 0-19-16,0 0-22 0,0 0-19 16,0 0-50-16,0 0-52 0,0 0-31 0,0 0-15 15,0 0-7-15,0 0 0 0,0 0 2 16,0 0-6-16,0 0-4 0,0-13-5 0,0 13-1 15,0 0 0-15,0 0 4 0,0 0-5 0,0 0-5 16,0 0-3-16,-1 0-8 0,1 1 1 0,-2 0-2 16,0-2-4-16,-1 2-2 0,0 1-5 0,0 0-4 15,1 1 0-15,-3 0-1 0,2 1 0 16,0-1-1-16,-1 1 1 0,2-1 0 0,-1 2 0 16,-1 1 0-16,0 1 1 0,1 0 1 0,-2 2-1 15,0 0 0-15,0 0-1 0,0 1 0 0,0 1 1 16,1-1 2-16,-2 0 0 0,2 1 1 0,0 0-2 15,0-1-1-15,3 2 0 0,0-1-2 16,0 0 1-16,2-1 3 0,-1 0-2 0,0-2 1 16,0 1-1-16,2 0-2 0,0 0 2 15,0 0 0-15,2 2 0 0,0-3 0 0,2 0-1 0,-2 0-2 16,1 0 2-16,0-1 0 0,-3-1 2 0,3 0 0 16,0-1 0-16,-1 1-3 15,1 0 2-15,-1 0-1 0,0-2 0 0,2 1 3 0,0-2-1 16,2 0 0-16,-1-1 3 0,-1 2-4 0,3-3 0 15,-1 0 4-15,1 1-2 0,0-2 3 16,4 0-1-16,-1 0-1 0,-1-2 3 0,1-1-1 16,1-1 0-16,2-1 3 0,-4 1-5 0,0-3 1 15,4 0-2-15,-5-1 1 0,1 2-1 16,-2-1 3-16,0-1-1 0,-2 1-1 0,2 0 2 16,-2-2-2-16,0 1 2 0,-2 0-2 0,2-2-1 15,-2 2 4-15,1-1-4 0,-2 0 1 16,1 0 1-16,-1 0-3 0,1 0 2 0,-2 1 1 15,0 0 0-15,-2-1 0 0,2 0-3 0,-2 0 1 16,0 1-1-16,0-2 1 0,-1 1 0 16,-1 0 2-16,1 0-1 0,0 1-3 0,-1 0 2 0,-2-2-2 15,1 2-2-15,-1 0 2 0,1 1-1 16,-3-1 0-16,2 2 2 0,-1 0-3 0,-2 1 2 16,1-2-2-16,2 3-1 15,-2-2 2-15,-1 1-1 0,2 0 0 0,-2 2 1 16,-1 0-2-16,2 0 1 0,-3-1 2 0,-1 1-2 0,0 0-2 15,-1 0-2-15,0 2-1 0,-1-2 1 0,-1 2 0 16,0-1 1-16,-3 1 1 0,2 1 0 16,-1 0-2-16,-1 0 0 15,1 1 0-15,0 2 0 0,0 0 3 0,-1-1 1 16,4-1-1-16,1 0 1 0,1 2-1 0,1-2-1 0,4 1-4 16,0 0-10-16,-2 2-17 0,-1-1-21 0,1 3-32 15,1-1-42-15,-1 4-80 0,3-4-327 0,1 1-954 0</inkml:trace>
  <inkml:trace contextRef="#ctx0" brushRef="#br0" timeOffset="822529.851">9537 3419 0 0,'0'0'599'0,"0"0"-215"0,0 0-31 0,0 0-25 16,0 0-18-16,0 0-36 0,0 0-62 0,0 0-47 15,0 0-52-15,0 0-45 0,0 0-26 16,0 0-24-16,0 0-5 0,-4-19-5 0,4 20-7 15,0 0-3-15,0 3 1 0,0 1 5 0,0 3 9 16,0 1 8-16,-3 4 8 0,3 3 4 0,-2 2 2 16,1 0 4-16,1 2-5 0,-1 1-1 0,1 1-4 15,0 3-1-15,-2 1-3 16,1 3-2-16,-2 2-2 0,0 2-2 0,1 1 0 0,1-1-4 16,-3 1-3-16,2 0-1 0,1-3-1 15,1-1 0-15,0-2-1 0,0-3-2 0,0-2 0 16,0-1 2-16,0-2 1 0,0 0 0 15,0-4 0-15,0-2-1 0,3 0-1 0,0-3-2 16,-2 2 0-16,1-4-3 0,-1-2 1 16,0-1-1-16,1-1 1 0,0-2 0 0,-2-1 1 15,0-1-1-15,1-1 1 0,-1 2 1 0,0-2 3 0,0 0 5 16,0 0 4-16,0 0-1 0,0 0 3 16,0 0 0-16,0 0-3 0,0 0 0 0,0 0-5 15,0 0-4-15,0 0-4 0,0 0-6 0,0 0-7 16,0-2-6-16,0 2-11 15,0-1-15-15,0 1-22 0,0-3-59 16,0-1-75-16,0 1-152 16,-1-1-373-16,1 2-779 0</inkml:trace>
  <inkml:trace contextRef="#ctx0" brushRef="#br0" timeOffset="823112.7727">9929 3401 1241 0,'0'0'273'16,"0"0"-31"-16,0 0-34 0,0 0 10 15,0 0-14-15,0 0-52 0,0 0-48 0,0 0-37 0,0 0-24 16,0 0-17-16,0 0-6 0,0 0 1 0,0 0 0 15,0 0 2-15,-64 16-1 0,59-5-3 16,0 0 2-16,1 0 1 0,-1 2 0 0,1-1 1 16,3 1 0-16,-2 0-2 0,2 2-1 0,1-3-4 15,0 1 1-15,0-1-3 0,0-1 0 16,0 2 2-16,1-2-6 0,3 0-1 0,0-1-3 16,2 0-2-16,0-1 6 0,1 2 2 15,2-2 1-15,0-2 1 0,1-1-3 0,4 0-1 0,0 0 1 16,0 0 4-16,2-1-6 0,0 0-1 15,0 1-1-15,1-1-5 0,-3 2 2 0,1 0 1 16,-1-2-3-16,-1 1 6 0,-4 0-6 0,0 0-2 16,-2-1-1-16,-3 1-7 0,4-2 7 0,-5 2 1 15,-2 0 0-15,2-1 5 0,-1 1-4 16,-2 0 1-16,0 0 2 16,0-1 1-16,0 1-1 0,0 0 1 0,-2 1 1 0,-1-1-4 0,2 0 4 15,-2-2 5-15,-1 1 2 16,0-1 7-16,0 1-3 0,-2-1-4 0,-3 1 1 15,2 0-6-15,-4 1 3 16,1-1 0-16,-3 1-2 0,-2-1 7 0,0 0-7 0,0 1-3 16,-1-1 1-16,1 0-4 0,-1-2 4 0,2 0-4 0,1-2 0 15,-1 0-5-15,4-1 2 0,0-1-4 0,-1 1-6 16,2 0-5-16,0 0-13 0,1-1-11 16,2-2-17-16,-1 0-27 0,3-2-35 0,-1 1-76 15,3-1-191-15,-1 0-597 0,2 1-618 0</inkml:trace>
  <inkml:trace contextRef="#ctx0" brushRef="#br0" timeOffset="823632.4824">9967 3386 125 0,'0'0'392'0,"0"0"-43"16,0 0-27-16,0 0-8 0,0 0-51 16,0 0-61-16,0 0-40 0,0 0-36 0,0 0-27 15,0 0-21-15,0 0-18 0,0 0-9 0,0 0-2 16,-14-5 0-16,14 5 5 0,0 0 5 0,1 0 0 15,1 0 0-15,-2 0-8 16,1-1-7-16,1 1-11 0,-1 0-11 0,0 0-7 0,0-2-5 16,1 2-2-16,4-3-3 0,-2 1-2 15,5-2-2-15,1-2-1 0,1 2 2 0,2-4-1 16,2 3 1-16,-2-2-1 0,5 0-4 0,-5 1 3 16,4 1 1-16,-4 2 0 0,1-1 7 0,0-1-7 15,-2 2-1-15,-1 0 0 0,-2 0-6 0,-1 2 6 16,-2-2 0-16,-1 2 2 15,-3 1 2-15,-2-1-2 0,1 1 2 0,-1 0 5 0,0 0 2 16,0 0 8-16,0 0 4 0,0 0-1 0,0 0-3 16,0 0 0-16,0 0-4 0,-1 0 2 15,1 0 0-15,0 0-6 0,0 0-3 0,0 0-3 16,0 0-4-16,0 0 1 0,0 0 0 0,0 0-1 16,0 0 4-16,0 0-5 15,0 0-4-15,0 0-2 0,0 0-6 16,0 0-4-16,0 0-15 0,0 0-27 0,0 0-21 15,0 2-20-15,0 2-59 0,0 2-163 0,0-3-593 0,0 1-678 0</inkml:trace>
  <inkml:trace contextRef="#ctx0" brushRef="#br0" timeOffset="833893.3616">9867 11205 419 0,'0'0'556'16,"0"0"-180"-16,0 0-40 0,0 0-26 0,0 0-22 0,0 0-67 0,0 0-63 0,0 0-50 16,0 0-25-16,0 0-4 0,0 0-4 15,0 0 9-15,36-3-1 0,-36 11-4 0,-3 3-3 16,-2 1-9-16,0 3-5 0,-2 1-10 0,-2 0-11 16,0 0-5-16,-3 2-5 0,0-2-2 15,-2 2-6-15,-2-2 0 0,-3 0-4 0,1 0-2 16,1-3 4-16,-2 0-4 0,1 0 0 0,-2-4-1 15,2 2-6-15,-2-2 3 16,0-2-1-16,0-2 0 16,2 0 3-16,-1-1-4 15,1-2 1-15,-1 1-3 0,4-3-1 16,-2 0-2-16,0 0 0 0,2-1 1 0,0-4-1 0,2-1 1 0,3 0 0 0,-1-2 0 0,5 0-2 0,1-4 0 16,2 3-3-16,-2-3 0 0,4-1-3 0,1-1 0 0,0-1-1 15,2 1-2-15,6-3 2 0,2 2-1 16,6 1 1-16,-1-3 0 15,5 2-4-15,4-1 1 16,3 0-1-16,2 2 3 0,2 1 4 0,0 2 0 0,0 2 0 16,1 2-1-16,3 1 0 0,-5 3 0 0,1 2 1 0,-3 1 1 0,-1 0-2 15,-1 3-1-15,-2 3 1 0,-2 2-3 0,-1 2 3 16,0 1 1-16,-4 5-1 0,0 1 2 0,-4 2-4 0,-2 2 2 16,0 1-1-16,-5 0 1 15,-3 1 4-15,-2 2-1 16,-1 2 1-16,0 0-2 0,-4 2-1 0,-6 0 2 0,-3 0-2 0,-2-1 5 15,-4 1-1-15,-1 0-1 0,0-1 0 0,-2-1-2 0,-2 0-1 16,-2 0 2 0,1 0 0-16,-1-1 2 0,-3-2-1 15,-1-1-4-15,4-3 1 0,-2 0-1 16,2-4 3-16,2-3 0 16,6-2 1-16,3-2-2 0,4-4-4 0,2-1 5 15,0-1-1-15,1-3 3 0,4 0 6 0,-2 0-7 0,2-5 0 0,-3 0-4 0,4-2-8 0,0 1 8 16,2-4-1-16,-1 1 1 0,2-3 5 0,0 0-11 15,7 2 2-15,2-3-3 16,1 2 1-16,2-1 2 0,4 2 1 16,0-1 2-16,4 3-2 0,1 1 1 0,-1 2 1 15,2 0 1-15,1 3 7 0,-1 2-5 0,0 0 0 0,1 2-2 0,-2 5-9 16,-1 1 10-16,3 1-1 16,-4 4 3-16,3 0 7 0,-2 2-8 0,1-1-1 0,-1 4 0 0,0-2-7 15,1-1 8-15,-1 1 1 16,1-1 2-1,-1-1 0-15,0-2-4 0,0 1-1 0,-3-3 0 0,3 0 5 16,-1-1-3-16,0-1 1 0,-2-2-1 0,-1 0-6 0,1-2 6 0,-4-1-1 16,-1-2 1-16,1-1 10 0,-2 0-9 15,-1 0 1-15,-2-2-2 0,0 0-10 0,-1-3 13 0,-4 0 0 0,1-1 1 16,0 0 5-16,-2-2-11 0,-1 0-2 0,1 0-7 16,-1-1-10-16,-1-2-8 15,0 2-19-15,0-1-27 0,-4-2-49 16,-2 0-88-16,2 2-281 0,1 4-930 15</inkml:trace>
  <inkml:trace contextRef="#ctx0" brushRef="#br0" timeOffset="834840.138">9797 11194 1156 0,'0'0'304'0,"0"0"-95"0,0 0-26 0,0 0 17 0,0 0 13 16,0 0-19-16,0 0-43 0,0 0-31 15,0 0-15-15,0 0-11 0,0 0-9 0,0 0-6 16,0 0-7-16,-40 70-9 0,26-60-9 16,2 2-10-16,0-2-8 0,-2-2-5 0,-1 0-2 0,1-1-2 15,-2-1 1-15,4-5 5 0,-1 3-10 16,-1-1-1-16,1-1-5 0,0-2-6 0,-1 0 5 16,2 0-2-16,0 0 1 0,2-5 0 15,0 1-7-15,1 0-1 0,4-2-1 0,-1 0 1 16,3 0 1-16,1-1-1 0,-2-1-4 0,3 0-5 15,1-2 1-15,1 0-3 0,6-1 0 0,0 0 4 16,4 0-3-16,-1 1 1 0,2 0 1 16,2 1-6-16,2 1 8 0,1-1 1 0,3 1 0 15,2 0 6-15,1 2-8 0,3 1 0 16,1 1 0-16,4 2-1 0,-1 1 4 0,1 1 2 0,-1 1 1 16,1 4-5-16,-2 1 1 0,0 3-2 0,-3 3 1 15,1 1 8-15,1 1-7 16,-5 1 3-16,-2 4-3 0,-2 3-6 15,-2 2 8-15,-3 0-1 0,-4 1 3 0,0 2 5 16,-2-2-7-16,-6 2 1 0,-1 1-1 0,-1 0-3 0,-1 1 6 16,-6 0 2-16,-6 0 1 0,1-2 1 15,-7 1-4-15,3-1 0 0,-5-3 1 0,-1-3 3 16,0 0-3-16,-4-2-1 16,1-1-2-16,1-2-4 0,-2-2 4 0,3-2-2 0,2-1 3 15,3-3 5-15,-1-2-7 0,3-3 3 0,1-1-3 0,4-2-3 16,-1 0 5-16,2 0-1 0,1-4-2 15,-1-2 2-15,2-2-3 16,3 1-2-16,-2-1 0 0,1 1 1 0,2-1-1 16,3 0 2-16,-1 0-2 0,2 0-6 0,0 1 3 0,0 2-3 0,3-2-2 0,7-1 6 15,-1 3-3-15,3-1 3 0,5 1-1 16,0 1-1-16,3 1 5 0,3 3-1 16,-1 0 2-16,2 0 1 0,4 5-2 0,-2 2-1 15,1 4-1-15,2 0 3 0,-1 2 1 0,-3-2 1 0,2 2 1 16,-4-2-3-16,3 2 2 0,-4 1-5 15,0-2 3-15,-1-1 3 0,2 3-3 16,-2-5 5-16,-1 2-4 0,-3-2-5 0,1 1 7 16,-1-1-4-16,-2-3 4 0,-3 0 5 15,1 0-8-15,1-1 3 0,-5-1-3 0,-2 0-2 0,0-1 4 16,1 0-2-16,-5-2 2 0,3 2 1 16,-2-2-1-16,-1 1 0 0,1-1 0 0,-3 0 0 15,0-1-1-15,1 0 1 0,-1 0 0 16,-1 0-3-16,2 0 6 15,0 0-3-15,-2 0 4 0,1 0 4 0,0 0-5 0,0-1 2 16,0-2-2-16,-1 2-3 16,0-2 4-16,0 0-2 0,2 1 3 15,-2 0-2-15,0-2-3 0,0 3 0 0,0-3-3 16,0 1 0-16,0 1 0 0,0-2-3 0,0 1 1 0,-2 1-6 0,2-1-2 16,0 1-13-16,0-1-11 0,0 1-24 0,0-1-47 15,0 0-98-15,-1 2-346 0,1-2-1235 0</inkml:trace>
  <inkml:trace contextRef="#ctx0" brushRef="#br0" timeOffset="849279.415">1579 1814 0 0,'0'0'0'16,"0"0"331"-16,0 0-3 0,0 0 12 0,0 0-6 0,0 0-30 15,0 0-54-15,0 0-39 0,0 0-49 16,0 0-49-16,0 0-33 0,0 0-31 0,-9-18-15 0,9 18-6 16,0 2-2-16,1 2 18 15,4 1 8-15,0 3 11 0,4 2 6 0,0 0-6 0,2 3 3 16,2 2 0-16,3 3-6 0,2-1-5 0,-2 4-10 16,6-2-10-16,1 3-6 0,2-1 0 15,2 3-3-15,-2-1-5 0,4 1-2 0,0 0-6 16,-4 1-1-16,1-1 0 0,-1-1-3 0,-2 0 1 15,1 0-2-15,-2-4-3 0,3-1 1 0,-4-1-1 16,0 0 1-16,-2-2-1 0,-2-2 1 16,0 0-1-16,0-1-3 0,-3-2 3 15,-4 0 0-15,1-2-1 0,-1 1 2 0,-2-4-3 0,-3 0-3 16,0-1 3-16,0-3-1 0,-1 1 2 0,-2-2 1 16,-1 0 1-16,0 1 0 0,2-1-3 15,-3 0 1-15,0 0-4 0,0 0-1 16,0 0-3-16,0 0-10 0,-1-2-15 15,1-5-26-15,0-1-34 0,0-4-57 16,0-4-101-16,0 5-317 0,0 1-783 16</inkml:trace>
  <inkml:trace contextRef="#ctx0" brushRef="#br0" timeOffset="849599.11">2198 1620 2227 0,'0'0'173'0,"0"0"10"16,0 0-25-16,0 0-14 0,0 0-21 0,0 0-32 15,0 0-21-15,0 0-23 0,0 0-12 0,0 0-7 16,0 0-7-16,0 0 3 0,-121 107-3 0,107-79 2 16,-3 4-1-16,-1 3-2 0,-2 5-1 15,2 3-2-15,-3 1-2 0,-2 3-1 0,3-1 0 16,-1 0-3-16,0-2-4 0,1 0-3 0,-1-1-4 15,-1 0 3-15,0-1 1 0,2 0 0 0,0 0 5 16,-1-3-6-16,2 0 0 0,1-6-1 16,4-2-2-16,-2-5 3 0,5-4 1 0,1-1-1 15,0-4 0-15,2-2-5 0,3-2-6 16,-2-2-5-16,-2 0-13 0,4-3-22 0,-1-1-30 16,2-1-47-16,-2-4-66 0,1 0-143 0,-1-2-437 15,4 0-860-15</inkml:trace>
  <inkml:trace contextRef="#ctx0" brushRef="#br0" timeOffset="849955.359">1336 2203 1561 0,'0'0'296'0,"0"0"-40"15,0 0-16-15,0 0-27 0,0 0-32 0,0 0-53 16,0 0-42-16,0 0-25 0,0 0-18 0,0 0 1 15,0 0 6-15,0 0-7 0,0 0 1 0,138-57-1 16,-94 53-11-16,5 3 4 0,-5 2-6 16,6-1-10-16,1 0 2 0,-1 3-3 0,1 2-3 15,0 1 5-15,-2-2-8 0,-2 1-3 0,-1-1-2 16,1-2-7-16,-4 0 7 0,-2-1 0 16,0-1 1-16,-5 0 1 0,0-3-2 0,-2-4 1 15,0 0-2-15,-2-1 4 0,-2 1-3 0,-1 0-2 16,-5-1 1-16,0 1-8 0,-7 0 6 15,2 1 3-15,-5 0-1 0,-2 0 3 0,-3 1 0 16,-3 0-2-16,2 2 1 0,-5 1-2 0,-2 0 1 0,-1 2 4 16,0 0-1-16,0 0 4 15,0 0-6-15,0 0-3 0,0 0-3 0,0 0 1 0,0 0-4 16,0 0 0-16,-1 0-7 0,1 0-14 16,-1 0-10-16,0 0-25 0,1 2-43 0,-3 0-58 15,1 1-222-15,1-1-914 0</inkml:trace>
  <inkml:trace contextRef="#ctx0" brushRef="#br0" timeOffset="857133.4242">7911 4255 55 0,'0'0'655'0,"0"0"-198"0,0 0-104 0,0 0-5 15,0 0-46-15,0 0-66 0,0 0-65 0,0 0-56 16,0 0-36-16,0 0-20 0,0 0-15 0,0 0-7 16,-2-1-1-16,0 4 4 0,-4 2 10 0,1 1 1 15,-1 1 0-15,-2 2-6 0,3-3-6 0,-2 2-2 16,-2 1-2-16,4-2-1 16,-3 3 1-16,0 0 0 0,-2 0-2 0,1-1-1 0,0 0-5 15,-1 0-1-15,0 2-1 0,-2-1-4 0,1 2-3 0,-2-2-1 16,-3 3-6-16,4-2-4 15,2 1-3 1,-2-2 0-16,1-1-2 16,-1 2 3-16,-1-2 3 0,3 0-4 15,-2 2-3-15,2-3 1 16,0-1-3-16,0 0 4 0,1 0 1 0,2 0 2 16,-1 0 3-16,-1-3-1 0,1-1 1 0,0-1-2 0,3 1-1 0,-4 0-1 0,5 1-1 0,-3-1-2 0,-1 0-8 15,3 1-5-15,-4-1-12 0,0 0-18 0,0 2-23 0,-3 1-31 16,1 1-46-16,-4 1-85 15,3 0-223-15,3 0-611 16,4-5-532-16</inkml:trace>
  <inkml:trace contextRef="#ctx0" brushRef="#br0" timeOffset="857528.7442">7106 4802 380 0,'0'0'622'0,"0"0"-141"15,0 0-53-15,0 0-84 0,0 0-91 0,0 0-72 0,0 0-54 16,0 0-31-16,-125 52-24 0,113-45-15 15,4-1-15-15,0 1-11 0,-2 0-5 0,1 0-8 16,1-1-5-16,2 2-4 0,1-1-5 0,-3 1-3 16,4 0 2-16,-2-1 1 0,2 2 2 0,-3 0 2 15,0 0-6-15,1 0-9 0,-2 0-16 16,-1 0-23-16,0 2-17 0,-2-4-41 16,1 3-65-16,-1-1-132 0,4-3-302 0,2-1-570 0</inkml:trace>
  <inkml:trace contextRef="#ctx0" brushRef="#br0" timeOffset="857616.9782">6370 5273 768 0,'0'0'512'0,"0"0"-119"0,0 0-24 16,0 0-62-16,0 0-78 0,0 0-73 0,0 0-63 15,0 0-32-15,0 0-17 0,0 0-9 0,0 0-7 16,0 0-6-16,0 0-4 0,0 0-4 0,-123 88-5 15,119-79-4-15,-5-2 1 0,4 1-4 16,-2 2 5-16,-1-1 0 0,-2 0-1 16,2 1-4-16,-1-1-24 0,-1 3-32 0,-2-1-60 0,1 2-104 15,-2 0-164-15,-2-1-311 0,5-2-292 16,4-4 360-16</inkml:trace>
  <inkml:trace contextRef="#ctx0" brushRef="#br0" timeOffset="858055.5842">5809 5667 0 0,'0'0'117'0,"0"0"396"0,0 0-11 0,0 0-51 16,0 0-89-16,0 0-102 0,0 0-84 0,-121 58-62 16,109-51-36-16,2 0-19 0,0 0-14 15,-1 1-3-15,1 0-6 0,0 0-9 0,-1-1-3 16,2 1-3-16,3 1-5 0,-2-1-4 0,1 0-4 16,2 0-2-16,-2-1 0 0,0 2-1 0,2-3 2 15,-2 0 0-15,2 1 1 0,-1 0 2 0,-1 0 1 16,1 1 0-16,-2-1-2 0,0 2-5 0,0-1-9 15,-3-2-6-15,2 3-8 0,-1-1-6 0,-2-1 0 16,1 2 0-16,1-3 8 16,-5 0 5-16,2 3 7 0,0-2 2 0,-1-1 2 15,-2 1 0-15,2 0 0 0,-2 0 1 0,4 0 0 0,-2 0 2 16,1 0 8-16,2-1 1 0,1 1 6 16,1 0 4-16,1-2 0 0,-2 2 10 0,0-1 5 15,1 0 1-15,1 0 2 0,-1 0-6 16,0 1-7-16,1 1-1 0,-2 2-7 0,1-2-2 15,-2 0 0-15,3 1-1 0,-3 0 0 0,2 0-1 16,-1 0-3-16,-2 1-2 0,1-1-3 0,0 0 0 16,0-1 1-16,2 1-1 0,1-1 3 0,-3-1 0 15,3-1-1-15,1-1-2 0,-1-1 3 16,1 1-3-16,1-1 1 0,-1-2 3 0,1 0-4 16,-2 1 4-16,0 0-1 0,1-1-1 0,1-1 4 15,-1 1-3-15,1-2-2 0,1 1 0 16,1-1-5-16,-2 0 0 0,3 0 0 0,-1 0-2 15,1 0-2-15,1 0-4 0,-1 0-3 0,0 0-5 16,1 0-7-16,2 0-12 0,-1-2-16 16,1 1-21-16,-2 0-35 15,2-1-54-15,0-1-125 0,0 1-315 0,0 0-751 16</inkml:trace>
  <inkml:trace contextRef="#ctx0" brushRef="#br0" timeOffset="858637.7234">5288 5499 539 0,'0'0'561'15,"0"0"-132"-15,0 0-134 0,0 0-81 0,0 0-84 16,0 0-66-16,0 0-36 0,0 0-3 0,0 0 15 16,0 0 18-16,0 0 13 0,0 0 10 0,0 0 4 15,0 0-1-15,-24 87-5 0,16-71-12 0,-1 0-14 16,-1 2-5-16,-2 1-8 0,-2-1-6 15,1 1 0-15,-1-1-7 0,0 0-5 0,1 0-2 16,-1-2-5-16,1 0-3 16,0 0-2-16,0-1-2 0,0 1-3 0,1-2 1 62,2 0-1-62,1-1 0 0,1-3-4 0,2 0 3 0,-1-1-1 0,4 0-2 0,-3 0-5 0,3-1-19 16,1 1-26-16,1-1-43 0,-1 1-61 0,1-1-106 0,0 0-196 15,-1-1-435-15,2-2-388 0</inkml:trace>
  <inkml:trace contextRef="#ctx0" brushRef="#br0" timeOffset="858974.6943">4939 6084 1353 0,'0'0'432'16,"0"0"-118"-16,0 0-65 0,0 0-67 0,0 0-27 0,0 0-56 15,0 0-35-15,0 0-22 0,0 0-21 16,0 0-11-16,0 0 4 0,0 0 5 0,0 0 10 16,0 0 12-16,31 19 0 0,-19-12 0 0,2 0-3 15,2-1-7-15,-1 4-1 0,5-2-4 0,1 0-5 16,2 1-2-16,2 0-4 0,3 1-4 16,2-2 0-16,1 2-3 0,3-2 1 0,1-1 4 0,-1 0-2 15,0-2 2-15,1 0-4 0,-4 0-2 16,-2-2 1-16,-4 0-3 0,0-2 1 0,-6-1 0 15,-1 0 1-15,-3 0-1 0,-5 0 1 0,-1 0 1 16,-3 0-1-16,-1 0 5 0,-4 0 0 16,-1 0 5-16,0 0 6 0,0 0-3 0,0 0 5 15,0 0-2-15,0 0-4 0,0 0 3 16,0 0-7-16,0 0-2 0,-1 0-2 0,1 0-5 0,0 0 0 16,-3 0-3-16,3 0-5 0,0 0-11 0,-1 0-26 15,0 0-46-15,1 0-96 0,-1 2-180 16,0 0-816-16,-1 0-553 0</inkml:trace>
  <inkml:trace contextRef="#ctx0" brushRef="#br0" timeOffset="860895.0274">5134 7628 1001 0,'0'0'537'0,"0"0"-166"0,0 0-67 0,0 0-44 0,0 0-51 15,0 0-40-15,0 0-37 0,0 0-33 16,0 0-12-16,0 0-13 0,0 0-10 0,0 0 1 16,0 0-12-16,2 0-8 0,-1 0-5 0,-1 0-13 15,1 0-2-15,-1 0-4 0,1 0-6 16,0 0-3-16,1 0-4 0,-1 0-4 15,0 0-1-15,3 0 5 0,2 0-3 0,1 0 0 0,2 0-1 16,4 0-8-16,-1 0 4 0,1 0 0 0,0 1 0 16,3 1 9-16,-3 0-9 0,3 1 2 15,-1 1 0-15,2-1-10 0,-3 0 7 16,4-2 2-16,1 2-1 0,-3-1 3 16,3 0-2-16,0 3-1 0,0-4-2 0,1 2-2 0,-4-2-2 0,1 0-4 15,0-1-7-15,-3 0-11 0,3 2-8 16,-2-2-14-16,0 0-14 0,2 1-7 0,-2 0-19 0,1-1-16 15,-1 0-16-15,0 0-22 0,-1 0-13 16,2 0-22-16,-2 0-39 0,0 0-38 0,-1 0-36 16,2 0-18-16,-4 0-10 0,2 0-10 15,1 0 3-15,-2 0 24 16,0 0 93-16,-1-1 210 0,1 1 0 0,-3-1 0 16,3 1 0-16,-4 0 0 0,4-2 0 0,-4 2 0 0,2 0 0 15,3 0 0-15,-5 0 0 0,2 0 0 0,0 0 3 16,0 0 219-16,2 0 20 0,-1 0 11 15,-1 0-3-15,0 0-12 0,0 0-4 16,1 3-11-16,-2-2-17 0,2-1-21 0,-3 1-32 0,2 1-27 0,2 0-20 16,-2 0-10-16,-2 1-10 15,2-1-8-15,0 0-12 0,3 0-13 0,0 1-8 0,-1-2-8 0,1 1-8 16,2 0-3-16,-2 1-7 0,-1 0-4 16,2 0-3-16,1-2-4 0,-4 0 1 0,3 1 1 15,0-1-1-15,-3 0 2 0,2 0-2 16,0 2-3-16,2-1-6 0,-3-1-13 0,5 2-18 15,-3-2-31-15,4 0-40 0,-3 0-67 0,4-1-120 16,-1 0-234-16,-1 1-394 0,-7-1-42 16</inkml:trace>
  <inkml:trace contextRef="#ctx0" brushRef="#br0" timeOffset="861296.0167">6649 7750 0 0,'0'0'0'0,"0"0"485"0,0 0-22 0,0 0-79 15,0 0-64-15,0 0-57 0,0 0-44 0,0 0-48 16,0 0-37-16,0 0-28 0,0 0-15 0,0 0-12 16,0 0-8-16,121 34-6 0,-105-34-9 15,2 1-9-15,3-1-14 0,1 1-7 0,5 2-9 16,2-3-2-16,1 0-4 0,3 0 1 16,2 0-2-16,0 0-2 0,4 1-1 0,1-2-3 15,-3 0-1-15,1-1 0 0,2 1 0 0,-6-1 0 16,-2 2 1-16,0-1-3 0,-7 0 0 0,2-1 0 15,-6 1 0-15,-3 0 2 0,-4-1-2 0,-4 2 1 16,-3 0 1-16,-4 0-2 0,-2 0 6 16,-1 0 11-16,0 0 6 0,0 0 13 0,0 0 2 15,0 0-4-15,0 0-6 0,0 0-9 16,-1 0-5-16,1 0-7 0,-1 0-3 0,1 0-3 16,0 0-11-16,0 0-19 0,-1 0-39 0,1 0-41 15,-1 0-71-15,-3 0-206 0,2 2-624 0,2-1-572 0</inkml:trace>
  <inkml:trace contextRef="#ctx0" brushRef="#br0" timeOffset="861888.0328">5711 7268 427 0,'0'0'722'0,"0"0"-241"0,0 0-134 15,0 0-47-15,0 0-63 0,0 0-59 0,0 0-69 16,0 0-44-16,0 0-29 0,0 0-18 0,0 0 1 16,0 0 1-16,0 0 4 0,0 0 5 0,-124 15 5 15,104 1 1-15,-2 0-1 0,0 2 0 0,1 1-7 16,-7 1-6-16,5-1-2 0,-6 1-5 15,4 0 3-15,-2-2 0 0,-2 1-1 0,4 2 3 16,-2-2-9-16,-1 0-2 0,2-2-2 0,0 0-4 16,4-3 3-16,3-3-1 0,0-1 2 15,7-2-1-15,1-3-1 0,2-1 0 16,2-1-1-16,4 0 2 0,0-2-2 0,2 0-1 0,0-1-1 16,1 1-4-16,0-1 1 0,0 0-2 15,0 0-10-15,0 0-5 0,0 0-19 0,0 2-21 16,1-1-24-16,0 2-50 15,2-1-72-15,-1 0-174 0,1 1-402 16,-2-2-743-16</inkml:trace>
  <inkml:trace contextRef="#ctx0" brushRef="#br0" timeOffset="862345.2108">5139 7656 422 0,'0'0'592'0,"0"0"-152"0,0 0-74 0,0 0-50 0,0 0-51 16,0 0-71-16,0 0-62 0,0 0-49 0,0 0-29 15,0 0-26-15,0 0-11 0,0 0-6 16,0 0-6-16,0 0 0 0,7-6-3 0,-6 6-2 16,-1 1 5-16,3 1-3 0,1 2 3 0,2 0 3 15,2 2-4-15,1 2 8 0,1-1 6 0,3 1 7 16,2 1 7-16,2 0 2 0,3 3 2 15,-1-1-4-15,2 1-2 0,4 2-5 0,-1 0 1 16,5-2-1-16,2 2-5 0,1 0 2 0,3 0 0 16,0-1 1-16,2 2 7 0,-1 2-8 15,2-2-6-15,0-1-3 0,-1 1-6 0,0 2 7 16,-1-3 0-16,-1-1-1 0,-4 0 1 0,0-2-3 16,0 1-2-16,-2-3 3 0,-2 0-3 0,-3-2 0 15,-2 0-3-15,-3 0-3 0,-1 0 3 16,-6-2 0-16,-3-2 0 0,-2 0 2 0,-2 0-4 15,-3-3-1-15,1 2 0 0,-3-1 2 0,0-1 5 16,0 0 3-16,0 0 4 0,0 0 1 0,0 0 0 16,0 0 1-16,0 0-2 0,0 0 0 15,0 0 1-15,0 0-3 0,0 0-3 16,0 0-4-16,0 0-6 0,0 0-5 0,0 0-12 16,0 0-22-16,0 0-34 0,0 0-68 15,-3 0-164-15,2 0-601 0,0 0-845 0</inkml:trace>
  <inkml:trace contextRef="#ctx0" brushRef="#br0" timeOffset="863466.3902">4254 8810 1469 0,'0'0'325'0,"0"0"-22"0,0 0-43 0,0 0-42 0,0 0-34 0,0 0-49 16,0 0-44-16,0 0-33 0,0 0-25 0,0 0-13 15,0 0-14-15,0 0-1 0,-6-3-2 16,9 8 2-16,1 2 5 0,1 2 0 0,2 2 0 0,0 0-1 15,2 2 3-15,1 0-1 16,-1 1 1-16,1 0-2 0,2 1-3 16,-1 0-1-16,3 1-1 0,2 2 0 0,-4 2 3 0,7 2 2 15,-3-1-1-15,5 3-2 16,-1 3-14-16,3-1-19 0,-2 3-35 16,4 2-75-16,-1 5-146 0,-7-10-343 15,-4-9-847-15</inkml:trace>
  <inkml:trace contextRef="#ctx0" brushRef="#br0" timeOffset="863899.547">4904 9589 667 0,'0'0'498'0,"0"0"-97"0,0 0-54 0,0 0-50 0,0 0-42 0,0 0-68 16,0 0-40-16,0 0-33 0,0 0-23 0,0 0-21 16,0 0-15-16,132 101-16 0,-117-89-10 15,1-1-6-15,3 2-11 0,1 1 2 0,-1 0-6 0,-1 0-3 16,2 0 3-16,-1 3-7 0,2 1 4 15,-3-2-1-15,0 0 0 0,-1-1 5 0,-1 2-7 16,2-1-6-16,0-1-9 0,1 2-17 16,-2-1-21-16,2 0-50 0,0 1-27 0,0-2-34 0,0 2-60 15,-1-3-63-15,-1 1-242 0,2 1-161 16,-6-6-140-16,-6-2 575 0</inkml:trace>
  <inkml:trace contextRef="#ctx0" brushRef="#br0" timeOffset="864007.5758">5739 10298 0 0,'0'0'0'0,"0"0"0"0,0 0 0 0,0 0 0 16,0 0 0-16,0 0 2 0,0 0 89 0,0 0 40 15,132 117 25-15,-112-102 3 0,3 2 10 0,-1-1-62 16,2 0 1-16,-5 1 1 0,2-2-1 0,-5 2-7 16,2 1-33-16,1-1-23 0,0 0-13 15,1 2-10-15,-1-2-48 0,0 3-86 0,0-2-466 16,-5-3-114-16,-4-6 692 0</inkml:trace>
  <inkml:trace contextRef="#ctx0" brushRef="#br0" timeOffset="864463.9172">6528 11069 398 0,'0'0'502'0,"0"0"-107"0,0 0-12 0,0 0-30 16,0 0-56-16,0 0-113 0,0 0-65 0,0 0-16 15,0 0-15-15,125 110-10 0,-106-93-10 16,2-1-22-16,1 2-16 0,3 2-9 0,-2 1-4 16,-2 0-1-16,3 1-1 0,0-3 1 0,-1 2-4 15,-2-3-2-15,1 1 2 0,0 0-3 0,0-3 3 16,-5 0-4-16,5-1 2 0,-6 0 3 0,2 2 0 16,0-3 3-16,-3 2-2 0,2 1-1 15,-3-1 6-15,2-3 3 0,-2 2-4 16,-2 1-3-16,3-3-7 0,-4 0-4 0,-2 1 4 15,-1-3 1-15,-1 2-1 0,-1-2 1 0,-3 0-4 0,3 1-2 16,-3-1-1-16,-2-2 2 0,2-1-1 16,0 0 1-16,-2-1-2 0,-1 0-6 0,2-2 1 15,-2 1-8-15,0-1-10 0,0 0-18 0,0-3-38 16,0 0-56-16,-2-2-129 0,1 2-476 0,-3-2-903 16</inkml:trace>
  <inkml:trace contextRef="#ctx0" brushRef="#br0" timeOffset="865188.0686">4370 8782 0 0,'0'0'0'0,"0"0"0"0,0 0 373 0,0 0-10 15,0 0-26-15,0 0-44 0,0 0-26 16,0 0-37-16,0 0-39 0,0 0-30 0,0 0-35 0,0 0-30 16,0 0-29-16,0 0-21 15,-30-8-7-15,29 16-1 0,-1 4 8 0,0 1 6 0,2 1 0 16,-1 4-3-16,-1 1-5 0,1 0-7 0,0 4-7 16,-1-1-7-16,0-1-5 0,2 3-6 15,-1-1 2-15,1 2-7 16,0-1-1-16,0-1 3 0,-1-1-3 0,2-1 5 15,-1-2 1-15,-1 0-4 0,1-1 0 16,0-1-1-16,0-2-1 0,0-2 2 0,0-3-4 16,-2-1-9-16,2-1-16 15,0 1-29-15,0-4-33 0,0-1-45 0,0-2-66 16,0 0-87-16,2-2-115 0,0 0-241 0,2-2-327 0,-2 0 627 16</inkml:trace>
  <inkml:trace contextRef="#ctx0" brushRef="#br0" timeOffset="865540.3514">4339 8821 534 0,'0'0'531'0,"0"0"-209"0,0 0-37 0,0 0-99 16,0 0-49-16,0 0-31 0,0 0-30 0,0 0-20 15,0 0-6-15,0 0 0 0,0 0 2 16,0 0 6-16,0 0 2 0,87-31-1 0,-66 31-5 15,3-1-11-15,2 0-9 0,-1 0-7 0,1-1-7 16,1-1-3-16,-1 1-2 0,2-2-2 0,-2 2-1 16,-1 0-2-16,-2 2-5 0,-1-2 2 0,-3 1 0 15,-1-1 0-15,-3 1 2 0,-1 1-4 16,-4 0-4-16,-3 0-1 0,1 1-6 0,-2 2-13 16,-1-1-33-16,-1 1-58 0,-2-1-92 15,0 2-162-15,1 0-374 0,-2-2-619 0</inkml:trace>
  <inkml:trace contextRef="#ctx0" brushRef="#br0" timeOffset="866207.8334">2625 9300 0 0,'0'0'0'0,"0"0"0"0,0 0 0 0,0 0 282 15,0 0 48-15,0 0-2 0,0 0-25 0,0 0-37 16,0 0-47-16,0 0-55 0,0 0-54 16,0 0-37-16,0 0-21 0,0 0-15 0,-33-24-7 15,33 24-6-15,1 0 0 0,0 2 10 0,1 3 8 0,3 0 10 16,0 1-1-16,2 3-9 0,-1 2-10 15,1 0-6-15,2 2-8 0,0 2 1 16,0 3 1-16,0-1-2 0,3 3 3 0,0 0-3 16,0 1-2-16,3 1-1 0,-1 0 1 15,-2 2-1-15,4-1-7 0,-2 4-16 16,2 0-35-16,-2 3-60 0,4-1-72 16,-3 1-104-16,3 3-125 0,-4-1-198 15,-1-7-195-15,-5-9 503 0</inkml:trace>
  <inkml:trace contextRef="#ctx0" brushRef="#br0" timeOffset="866533.5078">3026 10161 0 0,'0'0'0'0,"0"0"0"0,0 0 0 16,0 0 168-16,0 0 122 0,0 0-62 0,0 0-41 0,0 0-34 16,0 0-34-16,0 0-21 0,0 0-20 15,105 125-18-15,-95-108-11 0,-1 0-11 0,-1 2-7 16,2-1-2-16,-1-1-6 0,-1 2 1 0,2-1-3 15,-3 0-2-15,0 0 1 0,1-1 0 0,1 1 0 16,-1 2-4-16,0-1-26 16,2 0-67-16,-2 2-55 0,1 1-99 0,-2 0-149 0,4 3-143 15,-2-1 185-15,-2-4 338 0,-3-8 0 0</inkml:trace>
  <inkml:trace contextRef="#ctx0" brushRef="#br0" timeOffset="866637.8308">3406 10951 0 0,'0'0'0'0,"0"0"0"15,0 0 0-15,0 0 0 0,0 0 123 16,0 0 124-16,0 0-4 0,0 0-29 0,0 0-44 16,74 129-30-16,-65-115-21 0,2 0-9 0,-2 3-16 15,0-1-14-15,3 1-16 0,-2 1-10 16,0 3-6-16,3 0-14 0,-2 1-7 0,0 0-4 16,3 2-6-16,-3 0 2 0,1 0-8 0,0-1-29 0,0 1-58 15,2-1-93-15,-3 1-184 16,-1-8-355-16,-5-4 195 0</inkml:trace>
  <inkml:trace contextRef="#ctx0" brushRef="#br0" timeOffset="866971.9365">3995 12165 1620 0,'0'0'368'0,"0"0"-270"0,0 0 41 15,0 0-13-15,0 0-18 0,0 0 11 16,0 0-24-16,0 0-12 0,0 0-10 0,41 118-28 16,-26-101-12-16,1 1-11 0,3 2-5 0,-2 1-5 15,4 0-5-15,0 2 0 0,0 1-1 0,0-1 0 16,0-1 3-16,-2 3-3 0,-1 1 1 0,1-1-3 16,0 1-7-16,-1-2 7 0,-3 1-3 0,4-1-1 15,-5 0 1-15,2-1-28 0,-4-1-28 0,3 3-61 16,-1-1-57-16,1 2-52 0,0-1-111 15,-3 0-184-15,1-8-374 0,-7-5 227 16</inkml:trace>
  <inkml:trace contextRef="#ctx0" brushRef="#br0" timeOffset="867300.0741">4639 13445 672 0,'0'0'319'16,"0"0"13"-16,0 0-75 0,0 0-96 0,0 0-9 15,0 0-33-15,0 0-16 0,0 0-7 0,0 0-23 16,0 0-7-16,80 123-19 0,-69-111-18 16,-1-1-5-16,1 1-7 0,0-1-4 0,-2-2-1 0,1 3 1 15,1-1 1-15,-1-1-3 0,-1 0 0 16,-1 0-2-16,2 2-1 0,-1 0 1 0,0 2-3 15,0-2-1-15,0 2-3 0,-1-1-7 0,-1 2-5 16,2 0-15-16,-4-2-9 0,1 2-13 16,-2-2-30-16,1 1-27 0,2-2-43 0,-2 1-48 15,0 1-38-15,3 0-49 0,-3 0-72 0,3 0-113 16,-1-1-128-16,-2-4 590 0,-1-2 5 16</inkml:trace>
  <inkml:trace contextRef="#ctx0" brushRef="#br0" timeOffset="867611.3013">5076 14195 0 0,'0'0'0'0,"0"0"0"0,0 0 395 0,0 0 59 16,0 0-44-16,0 0-47 0,0 0-155 0,0 0-46 16,0 0-18-16,0 0-24 0,0 0-28 0,0 0-28 15,0 0-20-15,107 127-14 0,-96-116-4 0,0 0-6 16,-2-2-11-16,1 2-2 0,-3-2-2 15,2 1-2-15,-1 1-4 0,3-1-23 0,-1 2-35 16,1 0-129-16,4 2-226 0,-1 0-156 16,-2-4-339-16,-4-2 518 0</inkml:trace>
  <inkml:trace contextRef="#ctx0" brushRef="#br0" timeOffset="867739.4902">5495 14809 1644 0,'0'0'276'15,"0"0"-52"-15,0 0-37 0,0 0-96 0,0 0-24 16,0 0-23-16,0 0-21 0,0 0-16 0,0 0-4 16,0 0-1-16,0 0-7 0,0 0 4 0,0 0-11 15,63 97-4-15,-56-90 8 0,0 0-3 16,-3 1 6-16,0-2 1 0,0 3-15 0,-1-2-12 15,4 1-24-15,-4-1-33 0,1-1-50 0,0 0-96 16,0 1-156-16,-2-2-380 0,1-1-11 0</inkml:trace>
  <inkml:trace contextRef="#ctx0" brushRef="#br0" timeOffset="868825.2221">2518 9298 0 0,'0'0'465'0,"0"0"53"0,0 0-71 0,0 0-62 0,0 0-75 16,0 0-78-16,0 0-70 0,0 0-44 0,0 0-41 0,0 0-25 0,0 0-17 15,0 0-11-15,0 0 2 0,0 0 4 16,-47 54 3-16,46-35 7 16,2 2-2-16,-2 2-5 0,1 1-4 0,0 3-8 0,0 0-1 0,-1 0-2 15,1 1-3-15,-2-2-2 0,0 0-6 16,1 0 0-16,0-1 0 0,-1-1 0 0,1 1 4 15,-1-3-2 1,-2-1 1-16,3 1-2 16,-1-4-5-16,1-2 6 0,-2-4-2 0,2-1-2 15,1-4-6-15,0-1-25 0,0-3-31 16,0-1-38-16,0-2-42 0,1 0-50 0,3 0-80 0,-1-5-150 16,0 0-370-16,0 0-470 0</inkml:trace>
  <inkml:trace contextRef="#ctx0" brushRef="#br0" timeOffset="869269.4928">2473 9298 81 0,'0'0'653'0,"0"0"-255"0,0 0-35 15,0 0-77-15,0 0-63 0,0 0-68 0,0 0-68 0,0 0-50 16,0 0-35-16,0 0-9 0,0 0 3 15,0 0 6-15,0 0 14 0,15-11 7 0,-6 12 2 16,2 1 4-16,5-2 8 0,2 0 0 0,-1 2 4 16,6-2 1-16,0 0 1 0,1 0-1 0,3 1-6 15,1-2-6-15,-1-1-4 0,0 0-8 0,0-1-2 16,-2 1-2-16,0 0-5 0,-2 0-1 16,-1 1-1-16,-1 1 1 0,-3 0 0 0,0 0 3 0,-4 0 0 15,-1 0 0-15,-3 0 1 0,-2 0 0 16,1 0 3-16,-2-2-2 0,-3 2-3 0,0 0-3 15,1 0-10-15,-2-1-13 0,2 1-29 16,-2-1-68-16,4-2-140 0,-3 2-302 0,-2 1-957 0</inkml:trace>
  <inkml:trace contextRef="#ctx0" brushRef="#br0" timeOffset="881909.0383">10187 3134 0 0,'0'0'0'0,"0"0"320"0,0 0-8 16,0 0-26-16,0 0-36 0,0 0-46 0,0 0-32 16,0 0-32-16,0 0-25 0,0 0-13 0,0 0-9 15,0 0 1-15,-11-27 3 0,10 25-8 0,-1 1-7 16,1-2-10-16,-2 1-16 0,1-1-1 0,0 2-3 16,0-1-4-16,-3-1-1 0,4 1-8 15,-2 0-4-15,-4-1-4 0,4 1-1 0,-2-1-1 16,0 3 0-16,-3-3-1 0,4 2 1 0,-3-1 2 15,1 1-3-15,0-1 0 0,-1-1 0 0,1 3-10 16,-1-3-2-16,-1 2-1 0,1-2-7 16,-2 2 7-16,2-1-2 0,-1 1-1 0,-1-2 4 15,3 2-3-15,-2 1 2 0,1-1 0 0,-2 0-1 16,0 0 5-16,2-1-3 0,-1 0 0 16,-1 1 0-16,-1 0-3 15,1 0 1-15,0-1-1 0,-1 1-2 16,-1 0-3-16,2 1-3 0,1 0 1 0,-2 0-5 0,2 0 6 15,-1 0-2-15,-1 0-3 0,1 0 9 0,-1 0-10 16,1 1 4-16,-1 2 2 0,2-2-6 0,2 0 6 0,-4 0-3 16,1-1 1-16,1 2 5 0,-1 0-3 0,-2 0 0 15,5-1 0-15,0 0-3 0,-1 0 1 0,-1 1 0 16,2-1-1 0,-1 1-4-16,3-1 6 0,-2 1-1 0,1-2-1 0,-1 1 9 15,2 0-10-15,-2 2-1 16,-3-3 1-16,1 3-8 0,1-1 7 15,-1-1 1-15,0 1-1 0,-1 1 7 0,4 0-8 0,-1-1 0 0,-1 1 0 0,2 0-4 16,-3-1 4-16,4 1 1 0,-3-1-1 16,-1-1 2-16,3 3-2 0,-4 0 0 0,1 1 2 15,-2-1-1-15,2 1-2 0,1 0 0 0,-1-1 0 0,0 0-6 16,-1 2 7-16,4-2 0 16,-4 1 1-16,2 0 5 0,-1 2-7 15,2 1 1-15,-1-2-1 0,1 0-4 0,1 1 5 0,-3-3-1 0,4 2 1 16,-2 0 4-16,3-1-5 0,-4 2 2 15,4 0-4-15,-5 0 2 0,5 0 0 16,-4-1-1-16,4 0 4 0,-4 1-5 0,4 1 2 16,-4-2-1-16,3 1 0 0,-2 1 5 0,3-2-4 15,-2 1 0-15,2-1 0 0,-1 0-4 0,-2 1 5 16,4-3-1-16,-1 3 1 0,-2 0 3 16,3 0-4-16,-1 0 0 0,-3 2 0 0,3-1-1 15,-3 0 2-15,3-1-1 0,0 2 2 0,-2-1-2 16,2 0 0-16,-1 2 1 0,0-1-2 0,-1 1 6 15,0 1-6-15,2-1 1 0,-2 0 2 16,2 2-8-16,0 0 7 0,-2-3-1 0,3 3-2 0,0-1 4 16,-4 1-2-16,4 0 0 0,1-1 2 15,-2 1-2-15,-1-1 2 0,3 0-1 0,-2 0 0 16,1 1-1-16,-2-2 0 0,3 1 0 0,-1 1 0 16,0 0-1-16,0-2 0 0,-2 1 1 15,3 0 0-15,1 1 1 0,-1 0 0 0,0 0-1 0,2 1 0 16,-2-1 0-16,1 1 0 0,-1 0 1 15,1 1 0-15,-1 0 1 0,1 1-2 0,0-2 0 16,0 0-1-16,0 0 0 0,0-1 1 16,0 3 1-16,1-1-1 0,-1 0 1 0,1 1-1 15,0-2 0-15,0 0 0 0,4 1 0 0,-2-1 2 0,0 1-1 16,2-1 0-16,-2 0-2 0,0 1 0 16,3-3 1-16,-3 1 1 0,5-1 3 15,-4 2-3-15,4 0-1 0,-2-1 0 16,-1 0-1-16,4-1 1 0,-1 0 1 0,1 1-1 15,-1-1 1-15,0 1-1 0,1-1 0 0,1 2 1 0,5-1 0 0,-4 0 2 16,2 0-1-16,-2-1 0 16,0 3-2-16,2-1 3 0,0-2-2 0,-1-3 2 0,0 2 3 15,1-1-5-15,0-2 1 0,-2 2-2 16,2-1-6-16,-2 0 7 16,-1-2 0-16,1 1 1 0,0 0 4 0,4 1-4 0,-3-2-1 0,0 1 0 15,-1-2 1-15,4-1 1 0,-2 1 0 0,-1 0-1 16,2-2 0-16,1 0 0 15,0 1 1-15,0-3 1 16,-3 3 5-16,4-1-6 0,-2-2-1 16,-2-1 1-16,1 0-9 0,0 0 10 0,1 0 2 0,1 0-1 15,0-1 7-15,1-2-6 0,-1-1-2 0,1 1 0 0,-2-1-8 16,4 0 6-16,-3-3 3 0,-1 3-2 0,0-3 4 0,-1 2-3 16,2-4-1-16,-3 2 1 0,0 0 3 15,0 0-1-15,0 1-3 0,-1-1 1 16,-1-1-4-16,0 0 4 0,-1 0 2 0,1-2 1 15,-1 1 4-15,4 0-4 0,-3-2-2 0,0 0-2 0,-1 0-4 0,1-2 4 16,1 2 1-16,-2-1-2 0,1-2 4 16,0 1-3-16,1-1-3 0,-1 0 3 0,1-1-2 15,1 0 1-15,-2 1 1 0,0-1-1 16,0 1-4-16,-3 0 6 0,0 2 0 0,1-2 2 16,-2 0 5-16,0 1-6 0,1-2-3 0,-1 1 0 15,0-1-6-15,0 1 8 0,-1-1 2 0,-1-1 1 16,1 0 4-16,-3-1-6 0,3 2 0 0,-1-1-2 15,-1 1-4-15,3 1 2 0,-4 2 2 16,2-1-1-16,0 2 2 16,-2-1 1-16,1 0-2 0,1-1 3 15,-2 0 3-15,-1-1-4 0,2 2-2 0,2-2 0 0,-2 0-8 0,-1 0 7 0,2 0 1 16,-2 0 0-16,0-2 9 0,1-1-7 0,0 1-2 16,-1-1-1-16,-1 0-4 15,0-1 4-15,-1 3 2 0,0-2-2 0,0 1 3 0,0 1-3 0,0 0-1 16,0 0 2-16,0 1-2 0,0 2 2 15,0-1-1-15,0 1 0 0,-1 1-2 16,-2 1 1-16,2-1 4 0,-2 2-2 0,1 0 3 16,-1 0-3-16,0 1-1 0,1-2 0 0,-1 1-2 15,0 1 1-15,-2 1 3 0,0-2-2 16,-1 0 2-16,3 0 0 0,-2-1-4 0,0-1 2 16,-3 2 1-16,4-1-3 0,-4 1 2 0,0 1-2 0,1-1 0 15,-3 1 0-15,3-2 0 0,-2-1 1 16,-2 0 1-16,2 2 1 0,-1-1-3 15,0 1 0-15,0 2-3 0,-1-1 1 0,-1 1 1 16,2 0 4 0,-3 0 0-16,0 2-3 0,1-1 0 0,-2-1-2 15,-1 1 0-15,1-1 1 0,-2 2 3 16,3 2-2-16,1-1 1 0,-1 2-1 16,0-3-3-16,2 2 2 0,-1 0 0 0,0 1 2 15,0 1-3-15,-2 1-1 0,3 0-3 16,-2 0 3-16,0 0 1 0,0 0 1 0,1 0 4 0,0 0-4 15,-1 0-1-15,-2 2-2 0,2 0-6 0,1 2-4 0,-3-1-12 0,3 2-21 0,-3 1-28 0,-1 2-49 16,-1 1-100-16,5-4-427 0,2 1-1108 16</inkml:trace>
  <inkml:trace contextRef="#ctx0" brushRef="#br0" timeOffset="884066.0368">9852 7256 0 0,'0'0'0'0,"0"0"0"0,0 0 71 0,0 0 303 16,0 0-36-16,0 0-35 0,0 0-42 0,0 0-44 16,0 0-29-16,0 0-32 0,0 0-17 15,0 0-16-15,-6-48-17 0,5 46-12 0,-1-2-12 0,1 2-12 16,0-1-8-16,-1 1-2 0,1 0-8 15,0-1-5-15,-2 1-1 0,1 0-9 0,0 1-2 16,0-1-3-16,-3 0-7 0,3 1 1 16,-1 0-3-16,-3-1-3 0,2-1 2 0,-2 3-3 15,3-2-1-15,-4 2-1 0,2-1 0 16,-2 1 0-16,-3 0 1 0,1-1 3 0,0-1-1 0,-2 2 3 16,3-1-3-16,-2 1 1 0,-3 0 2 15,3 0-4 1,-1-1 3-16,-1 1-3 0,2 0-8 0,-1 0 6 15,-1 0-3 1,2 0 3-16,-5-1 5 0,5 1-5 0,1 0-2 0,-2 0-5 16,1 0-5-16,0 2 0 0,-2 1-1 0,0-1-2 0,0 1 3 15,-4 1-1-15,5 1-1 0,-2-1 0 16,-2 2 2-16,3-1-1 0,1 0-1 0,-1 0 2 16,-2 1-7-16,1 0 6 0,1-1-1 0,1 1-1 0,0 0 7 0,0 1-5 0,2 0 0 15,-1 0 0-15,-1 2-4 0,1 1 1 0,1-2 1 0,-2 3-3 16,2 0 4-16,0 1 0 15,3 1-2-15,-2 0 1 0,0 2-3 0,0 0 2 0,-2-1-1 16,1 3 1-16,3 0 1 0,-3-1 0 16,0 0-1-16,1 2 0 0,3-2-1 0,-2 0 2 15,-2 0-1-15,5-2 2 0,-2 3-2 0,2-1 0 16,-2-1 1-16,3 2-1 16,-4-3 3-16,4 1-2 0,-3 0 0 15,2 0 1-15,-2 0-3 0,3-1 2 0,-3 0 0 16,2 0 0-16,1-1 1 0,-2 2 0 0,3-1-2 0,-1 1 1 15,-1-1-1-15,2 1 1 0,1 1 2 0,-1-1 0 0,-1 1 0 16,1 0 0-16,0 1-2 0,1 1-1 16,0-1 3-16,0-1-2 0,1 2 0 0,0-4 2 15,0 1-4-15,0 0-3 0,1-2 2 0,-1 2 0 16,0-1 3-16,0-1 1 0,0 2-3 16,2 1 1-16,0-2-4 0,2 1 4 0,-2-2 2 15,1 1-1-15,2-1 6 0,-1 0-6 0,0 0-2 0,1 0-1 16,-1 0-5-16,3 0 7 0,0 0 1 15,-3 0 2-15,5-1 0 0,0 3-2 0,1-3 0 16,-1 0-1-16,2-1 1 0,0 1 1 16,0 1 0-16,2-2 0 0,2 1 0 0,-2-2-1 0,1-1 1 15,1 1-1-15,-2 1 4 0,5-4-1 16,-3 0-2-16,2 1 2 16,2-2-6-16,0 0 6 15,1-1 1-15,0 0 0 0,-1-1 4 0,-4 1-6 0,4-3-1 16,-5 2-1-16,2-2-4 0,-4-1 5 0,5 2 1 0,-4-3 1 0,-1 1 2 15,2-1-3-15,0 0 1 16,-2 0 0-16,1-1-1 0,2-2 2 0,-4 0-1 0,4 1 0 16,-2-2-6-16,-1 2 5 0,0-3 1 15,-1 0 1-15,4 1 9 0,-2-3-8 0,-1 1-3 16,1-1-2-16,0 1-2 0,0-2 4 0,-2-2 5 0,0 1 0 16,2-2 5-16,-1 0-6 15,0-1-3-15,-1-1 0 0,2-1-4 16,-3 0 5-16,0 2 0 0,1-1 1 0,-1-1-7 0,-1 0 4 15,2-1 1-15,-1 1-1 16,-1-3 7-16,0 1-5 0,1 0-3 0,-2-1-1 16,-1-2-6-16,1 2 7 0,-2-1 2 0,-2-1 2 15,2 2 6-15,-2 0-9 0,1-1-2 0,0 1-2 0,-2-1-2 0,1 0 4 16,-2 0 0-16,-1 1 2 0,0-2-2 16,1 1 1-16,-1 0-1 0,1-1 1 0,-4 2 4 0,2 0-4 15,0 0 1-15,0 1-2 0,0-1-4 0,-1 1 4 16,-2 0 2-16,2-1 1 0,-4 1 2 15,1 0-5-15,-1-1 0 0,-1 0-2 0,2 1-2 16,-4-2 5-16,1 1-1 16,1-2 3-16,-2 1-2 0,0 2-1 0,-1 0 0 15,1 1 0-15,1 0 3 0,-1 2-3 0,-2 1 1 0,1 1-2 16,0-2-4-16,-1 2 4 0,-1 0 1 0,0-3 1 16,-1 2 4-16,1 0-6 15,-5 0 0-15,4 1-2 0,-3 1-4 16,1-1 6-16,-2 3 0 0,1-2 1 15,-1 2 3-15,0-1-5 0,-2 2-2 0,3 3-2 16,-2 0-1-16,-2 1 2 0,2 2-1 0,1 1 0 0,-4 0-4 0,2 3-1 0,-2 1-7 16,3 1-8-16,-1 1-7 0,0 4-21 0,1 1-20 15,2 3-30-15,-2 1-64 16,-2 1-128-16,8-3-734 0,1-4-716 0</inkml:trace>
  <inkml:trace contextRef="#ctx0" brushRef="#br0" timeOffset="885914.7904">10206 10946 0 0,'0'0'0'0,"0"0"0"0,0 0 0 0,0 0 259 0,0 0 88 0,0 0-57 15,0 0-16-15,0 0-51 0,0 0-1 16,0 0 0-16,0 0-22 0,-45-117-26 0,41 111-23 0,0 0-25 16,-3 1-22-16,4 0-8 15,-4-1-9-15,4 2-13 0,-4-1-2 0,0 0-11 16,-1 1-11-16,1 0-8 0,-1 1-15 0,-3 0 0 0,1 0-4 16,-1 2-6-16,-1 0 1 15,-2 0-7-15,-2 1 4 0,-2 0-3 16,1 0-2-16,1 3-2 0,-2 1-2 15,-1 0 2-15,4 1 0 0,-1-2 1 16,-1 2-1-16,2 1-1 0,-1-2 2 0,3 2 2 0,-1-1 0 16,-2 1 3-16,2 0-2 0,-2 1 0 15,2 0-3-15,-2 1-4 0,2 1 5 0,-3 1 0 16,2-1 1-16,-1 1-1 0,2 2-4 0,0-1 1 16,-1 2-1-16,2-1 0 0,-2 2-1 15,4-2-2-15,0 2 0 0,-2 0-2 16,2 3 1-16,-4 1 2 0,4 1 0 0,-1-1 2 15,0 2-3-15,1-1 1 0,-2 1-2 0,0-1-1 0,3 2 4 16,-2 0 0-16,0-2 2 16,2 2 1-16,-3 0-3 0,3 1 3 0,2-1-1 0,-2 2 1 0,2-2-1 0,0 2-1 15,-1-2 2-15,4 0-4 0,-2-1 3 0,1 1-1 16,2 0-2-16,1-1 2 0,-3 3-4 0,4-4-1 0,2 2 2 16,-2-1-1-16,1 0 1 0,1 3 1 0,-1-3 0 15,-1 2-1-15,2 1-1 0,-2-4 0 16,2 2-2-16,0-2 4 15,-1 1-2 1,2-1 3-16,-1 1-1 0,0-1-2 0,0 1 3 16,0 0-1-16,0-2-2 0,0 1 1 15,0-1-5-15,4 0 3 16,-2 1 1-16,0-1-1 0,-1 0 3 0,5 1-2 16,-4 0 1-16,1-3-1 0,3 2-2 0,-3 0 0 0,4-2 0 15,-3 2 1-15,6-2-2 0,-3 0 3 0,1-4 0 0,0 2-1 0,3-1 4 0,1-1-5 0,0 0 1 16,-1-1 1-16,2 1-2 15,2-1 2-15,-2-1 1 0,2-1-2 0,-1 0 4 0,-1 0-2 0,3-2 1 16,-2 2 0-16,0-1-3 0,3-1 0 16,-3 0 1-16,3-2-1 0,0 1 2 0,-1 1 1 0,1-3 1 0,2 0 0 15,-4-2 1-15,2 1-2 0,1-3 0 16,-2 0 0-16,1 0-7 0,1 0 7 16,1 0 2-16,-3-3-4 0,0 1 9 15,-1 0-7-15,3-2-4 0,-3 2 5 0,0-2-10 0,1 1 5 16,-1-1 3-16,0 0-3 0,-1 1 8 15,-2-1-5-15,5 1-1 0,-5-1 0 0,0 0-1 0,0 0 0 16,1-1-1-16,-1-1 2 0,0 1-3 16,2-1 4-16,0-1 2 0,-1 0-4 0,1 1 8 15,2-2-7-15,-1-1-2 0,0 0 4 0,2 0-10 16,-3-1 8-16,5-1 0 16,-7 1-1-16,5-1 10 15,-5-1-6-15,0 0-1 0,0 1 1 0,-2-2-7 0,4 0 4 16,-3-2 1-16,0 1-2 0,-1-1 4 0,0-2-3 15,0 2 3-15,0 1-3 0,-3-3 5 0,2 1-3 0,1 0-2 16,-2-1 4-16,1-2-8 0,0 0 4 0,0-2 1 0,0-1-1 16,-1-2 10-16,1 1-9 0,-1-2 1 0,1-2-1 15,-1 2-8 1,-2 2 7-16,1-2 0 0,-1 0-1 0,-2 0 4 0,0 1-2 16,2 1 0-16,-5-1 0 0,2 0 1 15,-2 4-1-15,-1-1-3 0,0 2 4 16,0-1-1-16,0 2 0 0,-1 0 2 15,1-2-3-15,-1 1 1 0,-2-1 1 0,1-1-2 0,-4 1 0 16,2 0-3-16,-2 0 2 0,2 1 2 0,-3 1-3 0,-1 0 7 16,2-1-4-16,-1 1 2 0,-1 0-1 0,-3-2-6 15,2 1 4-15,-1-1-2 0,-4 0 1 0,2 1-1 16,-3-3 3-16,1 5 0 0,-1-1-2 0,0 0 4 16,-4 2-7-16,5 1 1 15,-4 1 3-15,-1 0-5 0,-1 3 3 0,-1 1 0 0,1-1-5 16,-4 4 4-16,0 0 0 0,0 3-3 0,0 1 2 15,-2 1-8-15,2 1-9 0,-3 1-13 0,2 2-13 16,-4 5-18-16,2 2-28 0,-3 4-53 0,2 1-140 16,7-3-804-1,7-3-675-15</inkml:trace>
  <inkml:trace contextRef="#ctx0" brushRef="#br0" timeOffset="887416.8282">10593 14832 0 0,'0'0'0'0,"0"0"0"0,0 0 220 0,0 0 127 0,0 0-53 0,0 0-34 0,0 0-33 16,0 0-40-16,0 0-2 15,0 0-23-15,0 0-26 0,0 0-19 0,-88-78-21 0,79 75-10 16,-2 0-14-16,-2 2-7 0,3 1 2 0,-3 0-8 15,-1 0 0-15,-2-1-3 0,1 1-10 16,-1 0 2-16,-2 4-6 0,0 0-5 0,0 1-3 16,-1 0-7-16,-4 3-3 0,-1 2-3 15,3-1 0-15,-7 2-1 16,3 1 3-16,-2 0-3 0,2 1-4 0,-1 0 2 16,3 0-2-16,1 0 1 0,-1 1 7 0,3 2-9 15,-3 1 2-15,2 1-1 0,1 2-7 16,0-1 9-16,0 0-2 0,3 1 0 15,1-2 2-15,-1 2-3 0,2 1 2 0,-2-1-1 16,3-1 0-16,-2 1-1 16,2 1-3-16,0 0-1 0,1 2-4 0,3-1 2 0,0 0-2 0,0 0 0 15,3 1 4-15,2-1-7 0,-1 1 2 0,2 0-6 0,-2 0-2 0,2 0 4 0,1 0-1 0,-2 1 6 16,4-1-1-16,-1 0-3 16,2 0-1-16,-1-1 2 0,1 2 2 0,0-2 0 0,0-1 4 15,0-1-5-15,0 2 1 0,3-1 1 0,2-1-4 16,-1 0 2-16,5 1 3 0,0-3-3 15,0 1 2-15,-1-3-3 16,5-3-1-16,0 1 4 16,2 1-2-16,1-1 2 0,0 0 1 15,-2 1-6-15,5-1 1 0,-4-1 1 0,3-1-2 0,1 1 2 16,0-1 1-16,2 1 0 0,1-2-2 0,-1 2-1 0,2-2-1 0,1-1 2 0,-2 0 3 16,0 1-2-16,1-2 4 0,2-1-7 15,-3-1 0-15,4-3 4 0,-1 1-3 0,2-3 5 16,-2 1 0-16,3-2-5 0,-4 0 2 15,2-1-1-15,-3 0 0 0,3 0 3 0,-3-2-2 0,-2-2 1 16,3-2-2-16,-2 2 2 0,-3-1-2 16,4-1-1-16,-5-1 4 0,-1 1-3 0,3-1 2 15,-1-1-1-15,-4 0-2 0,2-3 2 0,-1 1 0 16,-1-2 0-16,1 1 1 0,0-3-3 0,-1 0 3 16,2-4-2-16,1 1 0 0,-1-3 2 15,-1-2-1-15,3-1 0 0,-1-5 0 16,-1 0 0-16,2-4-2 0,-3 0 1 0,2 0 0 0,-1-4-1 15,0 3 3-15,-1-2-1 0,2 0-3 16,-3 1 2-16,2 1-4 0,-2 1 2 0,-3-1 4 0,0 3-6 0,-4 0 7 16,-2 2-3-16,-3-1-2 0,0 2 4 15,-3 0-3-15,0 0 3 0,0 1 3 16,-4-1-4-16,-4 0 0 0,0 1-3 16,-2-1 2-16,-4-2 2 0,-2 1 0 0,-3-2-1 0,0 0-3 15,-4 0 0-15,0 2-3 16,-1 4 2-16,-4 2 2 0,1 1-1 0,-4 2 1 15,-3 1-2-15,1 4-2 0,-2 0 3 16,-1 4-2-16,2 0 2 0,-3 3 0 0,4 2-11 0,-4 3-14 0,2 2-23 16,-4 5-44-16,-1 7-76 0,8-2-240 15,10-2-922-15</inkml:trace>
  <inkml:trace contextRef="#ctx0" brushRef="#br0" timeOffset="890478.1027">1076 14730 1195 0,'0'0'384'0,"0"0"-1"0,0 0-82 0,0 0-34 0,0 0-38 0,0 0-40 0,0 0-45 16,0 0-15-16,0 0-28 0,0 0-22 0,0 0-18 16,0 0-30-16,-8-86-18 0,8 85-12 0,0 1-5 15,0 0 1-15,0 4 0 16,0 1 0-16,0 5 3 0,0 4 5 15,2 2 3-15,1 2 6 0,0 4 5 0,0 5-3 0,0 0 3 16,-2 3-2-16,0 4-2 0,3-2 0 0,-3 4-4 16,-1-3 0-16,0 2-1 0,0-2-5 0,0-2 1 0,0 0-2 15,0-3-1 1,0-1 3-16,0-3-2 0,0-2 1 0,0-2 1 0,0-1-3 0,0-2-3 16,0 0-17-16,1-3-34 15,1-1-55-15,6-1-94 0,-5-5-248 16,2-1-901-16</inkml:trace>
  <inkml:trace contextRef="#ctx0" brushRef="#br0" timeOffset="890971.248">1815 14562 2794 0,'0'0'106'0,"0"0"9"16,0 0-11-16,0 0-3 0,0 0-22 0,0 0-29 15,0 0-16-15,0 0-13 0,0 0-8 0,0 0-8 16,-122 83-1-16,120-63-3 0,1 4 1 0,1-3 7 16,0 1-5-16,8 1 5 0,4 1-1 0,0 1-1 15,8-3 8-15,0 4 0 0,5-3 2 16,3 0-1-16,3 2-5 0,4-2 1 0,-3-1-6 16,-1 1 2-16,-2-3 0 0,-5 0-1 0,0-5 0 15,-4 0-2-15,-3-2 1 0,-1-3-3 16,-5 0 3-16,-4-2-1 0,-1 2-2 0,-2-3 3 15,-2 1-5-15,-2-2 0 0,0-1 4 0,0 1 0 16,-6-1 5-16,0 0 3 0,-1-1 0 0,-4 0 2 16,-2 0-4-16,-5 1 0 0,-1-1-1 0,-7 0-2 15,2-2 1-15,-3-1-6 0,1 0-4 0,-4-1-10 16,-1 0-14-16,0 0-15 0,-3 0-29 16,5 0-30-16,1 0-62 0,1-4-151 15,7 0-637-15,10 0-769 0</inkml:trace>
  <inkml:trace contextRef="#ctx0" brushRef="#br0" timeOffset="891229.2369">1827 14550 1646 0,'0'0'639'0,"0"0"-438"0,0 0-41 15,0 0 8-15,0 0-8 0,0 0-26 16,0 0-41-16,0 0-19 0,147-26-7 0,-114 21-4 15,7 1-6-15,1-1-9 0,0 0-6 0,3 1-5 16,-1-1-2-16,-3 0 3 0,1 2-7 0,-3-2-1 16,-1 2-8-16,-1 0-7 15,-7 1 3-15,-3 0-3 0,-6 1 2 0,-6 0 0 0,-3 1-6 16,-4 0-4-16,-3 0-3 0,-2 0-3 16,-2 0 4-16,0 0 2 0,0 0 3 0,0 0 2 15,0 0-1-15,0 0-1 0,0 0 0 0,0 0-1 0,-2 0-3 16,1 0 0-16,1 0-4 0,0 0-2 0,0 0 2 15,0 0-3-15,0 0 1 0,0 0-7 0,0 0-17 16,0 0-14-16,0 3-24 0,-2 2-35 16,2 0-50-16,-1 2-133 0,1-1-758 0,-1-1-737 0</inkml:trace>
  <inkml:trace contextRef="#ctx0" brushRef="#br0" timeOffset="892287.2386">1644 15861 0 0,'0'0'416'0,"0"0"14"0,0 0-29 0,0 0-8 0,0 0-39 15,0 0-74-15,0 0-63 0,0 0-50 0,0 0-25 0,0 0-22 16,0 0-6-16,0 0-9 0,0 0-15 15,0 0-5-15,-14-115-18 0,5 110-10 0,0 2-8 0,-1 1-9 16,-1 0-5-16,-2 2-10 0,-4 0-3 0,2 0-4 16,-4 4-4-16,0 2 1 0,-1 2-8 15,0 1 4-15,0 3-2 0,7-1-4 0,-3-1 22 16,5 0-4-16,0-2 2 16,1 2-1-16,0-1-22 0,-1 2 2 46,0 1-2-46,1 0-1 0,0 1 3 16,1-1-2-16,5 1 1 0,-1-3 0 0,5 2-3 0,0-2 2 0,6 3 0 16,8 0 8-16,13 2-12 0,5 1 0 0,6 0-1 0,-3-5-8 0,2-1 16 0,-4-2-2 0,-1 2 0 0,-3-1 3 15,1 1-6-15,-2-1 5 16,-4-1-5-16,-3 1 0 0,2-2 4 0,-6 0-4 0,1 3 4 0,-6-1-2 16,0-1-2-16,-2 2-2 0,-1 0 0 0,-2-2 2 0,-3 0 2 0,0 1-3 15,-3-1 2-15,-1 2-3 0,0-1-3 0,-7 3 8 16,1 0 2-16,-7-1 5 0,2 0 3 0,-3 0-5 15,-3-1-4-15,-1 0-1 0,0-1 0 0,0 0 1 16,-3-1 3-16,2 0-1 0,-3-1-2 0,0-1 2 0,-1-2-3 16,0 0 1-16,1-2 7 15,-2-1-6-15,2 2 4 16,0-2-8-16,1 0-7 0,3-1 8 0,4 1 13 16,-3-1 6-16,3 0 6 0,-5 0-7 0,0 0-19 0,-2 0-3 15,1 0-5-15,-1 0 5 0,0 0 6 0,3-1 4 0,-1 0 0 16,7 0-1-16,1-2-5 0,1 2 2 15,2 1 5-15,4-3-1 0,-2 2-1 0,4-1 0 16,1 1-10-16,0 0 5 0,0 1 2 0,1 0-3 16,0 0 10-16,0 0-8 15,0-1-4-15,0 1-2 16,0 0-11-16,0 0 9 16,0 0 6-16,0 0 2 0,0 0 6 0,0 0-6 15,0 0-6-15,0 0 1 0,0 0-2 0,0 0 3 0,0 0 4 0,0 0-1 0,0 0-2 16,0 0 1-16,0 0-8 0,0 0 6 0,0 0 11 15,0 0-14-15,0 0-1 0,0 0-13 0,0 0-23 0,0 0-3 16,0 0-18-16,0 0-21 0,0 0-30 0,0 0-73 16,2 0-160-16,-1 0-819 0,-1 0-611 0</inkml:trace>
  <inkml:trace contextRef="#ctx0" brushRef="#br0" timeOffset="893263.6396">1525 16890 246 0,'0'0'399'0,"0"0"13"0,0 0-50 0,0 0 10 16,0 0-36-16,0 0-69 0,0 0-63 0,0 0-50 16,0 0-27-16,0 0-19 0,0 0-10 15,0 0-11-15,0 0-7 0,0 0-6 0,-72-60-12 16,69 54-4-16,3 1-12 0,0-2-9 16,0 1-6-16,3-1-10 0,1-1-4 0,5 2-2 15,1-3-4-15,2 1-5 0,3-1-5 0,4 1-2 16,0 0 1-16,7 2 4 0,-3 4 2 15,3 2-4-15,-1 0 1 0,3 0-3 16,-5 2-1-16,4 4 2 0,-4 1-2 16,-3 2 2-16,1 1 0 0,-4 2 0 0,0 2-2 0,-4 0 1 15,0 1 2-15,-4 3 3 0,-4 2-2 16,0-2 2-16,-2 1-5 0,-3 2-2 0,0 1 13 0,-1 1-3 0,-9 0 3 16,-1 1-2-16,-5-1-12 0,0-2 6 0,-8 1-3 15,-1-2 8-15,2-1-3 16,-3 0-3-16,3-1 4 0,-2-2-7 0,2-3 5 15,7-2-2-15,0 1-2 0,3-1 4 0,1-1 1 0,2-1-4 16,2-3-1-16,0 0-4 0,2-2 4 16,3-1-1-16,2 0 6 0,1-1-5 0,0 1-6 15,1-1 7-15,7 1-5 0,3-1 6 16,1 1 2-16,8-1 6 0,6-2 1 0,5 0-3 16,2 0 1-16,7 0-2 15,2-1 3-15,-2 0 8 0,2-2 3 0,-2 1-3 0,-2 0-5 0,-5-1-11 16,-2 1 5-16,-1 0-4 0,-1 1 6 15,-7-1 2-15,-2 2-12 0,0 0 6 16,-8 0-6-16,0 0 3 0,-5 0 4 0,-1 0-3 16,-4 0 3-16,-1 0-4 0,0 0-6 0,-1 0 7 0,0 0-1 15,0 0 9-15,0 0-1 0,0 0 4 0,0 0-2 16,0 0-8-16,0 0 5 16,0 0-7-16,0 0 0 0,0 0 5 0,0 0-4 15,0 0-2-15,0 0-4 0,0 0-3 16,0 0 2-16,-1 0-13 0,1 0-12 0,-1 0-28 15,0 0-30-15,-2 0-32 0,0 5-66 0,1 1-151 16,-1-1-741-16,1-2-691 0</inkml:trace>
  <inkml:trace contextRef="#ctx0" brushRef="#br0" timeOffset="893936.2506">1539 17964 672 0,'0'0'792'0,"0"0"-545"16,0 0 40-16,0 0 2 0,0 0-38 16,0 0-51-16,0 0-74 0,0 0-25 0,0 0-16 15,0 0-11-15,0 0-16 0,0 0-26 0,0 0-5 16,-2-78-9-16,12 72 11 0,2 0 2 0,0 2-6 16,5 0-3-16,-3 1-13 0,4 1-14 0,0 0 17 15,-4 2-17-15,4 0 16 0,-5 2 2 0,1 4-27 16,-1 3 21-16,-3 0-14 0,-2 3 6 15,-2 1 14-15,2 3-12 0,-7 3 11 0,-1 1-6 16,0 3-11-16,-4 2 8 0,-4 2-8 0,-3 0 3 16,-4 1 13-16,1 0 1 0,-4-3-3 0,2 0-8 15,-1-4-3-15,0-2-5 0,3-1 6 16,2-2 10-16,0-4-6 0,2 0 10 0,3-4-9 16,0-3-2-16,5 2 22 0,0-3-22 15,-2-2 19-15,4-1-9 0,0-1-31 16,0 1 21-16,0-1-10 15,0 0 19-15,4 0 14 0,-1 0-6 0,4 0-5 0,-1 0-14 0,6 0 0 0,1 0 0 16,-1 0 6-16,6 0 9 0,-2 0-13 0,2 0 10 16,2 0-14-16,-1-1-8 0,1 0 34 15,0 0-27-15,-1-3 19 0,0 3-7 0,-3 0-21 16,2-1 19-16,-4 1-15 16,2-2 11-16,-5 1 9 0,5 0-8 15,-6-1 12-15,-2 2-10 0,0-2-17 0,0 1 5 0,0-1-4 0,-5 1 24 16,4 1-1-16,-3-2 8 0,1 2-16 0,-2-1-24 15,-1-1 7-15,1 1-24 0,1 1 3 16,-2 0-2-16,0 0-38 0,2-1-5 16,-2 1-64-16,0-2-89 15,0 1-128 1,1 1-471-16,-1-1-804 0</inkml:trace>
  <inkml:trace contextRef="#ctx0" brushRef="#br0" timeOffset="894603.7602">2271 17826 1863 0,'0'0'237'0,"0"0"14"0,0 0-9 0,0 0-41 15,0 0-32-15,0 0-63 0,0 0-35 0,0 0-5 16,0 0-25-16,0 0 2 0,0 0-22 0,0 0-6 15,0 0-5-15,0 0-2 0,68-61 12 16,-59 59-4-16,2 1 3 0,-1 1-5 0,1 0-7 16,1 0 6-16,-3 0-11 0,-1 1 9 15,-1 1 14-15,0 2-15 0,0-1 7 0,0 3-2 0,2 0-18 16,-1 1 14-16,1 1-12 0,-1 3 3 16,2 2 3-16,-4 1-14 0,1 0 14 0,-3 2-9 15,0 2 9-15,-2 0 15 0,-2 1-2 0,0-1-4 16,0 1-15-16,-4 0-11 0,-3 1-3 15,-2-2 15-15,-1 1 8 0,1-1 0 0,1-1 2 0,-2-1-16 16,-1-2-9-16,2 0 20 0,2-1-13 16,-2-2 27-16,1-2-5 0,4-1-26 0,-3-2 17 15,4-1-19-15,-1-2 14 0,1 0 17 0,3-1-11 16,-1-2 1-16,1 2-8 16,0-2-15-16,0 0 3 0,0 0 6 15,0 0 15-15,2 0 4 0,4 0 2 0,-2 0-8 0,3 0-12 16,1 0 5-16,3-2-4 0,1 1 11 0,0-1 3 0,7-1-9 15,1 1 11-15,1-3-16 0,2 2 7 16,5-2 10-16,0 0-9 0,-3 0 15 0,4 2-18 16,-3-2-13-16,-2 1 7 0,0 0-2 15,0-1 16-15,-6 2 16 0,1 0-7 0,-4 0-6 16,-2 0-12-16,0 1-3 0,-5 2 4 16,0-2 3-16,-4 1 23 0,0 1-11 15,-2 0 11-15,-1 0-20 0,-1 0-6 0,0 0 21 0,0 0-14 16,0 0 17-16,0 0-15 0,0 0-17 15,0 0 6-15,0 0-1 0,0 0 11 16,0 0 10-16,0 0-9 0,0 0 3 16,0 0-17-16,-1 0-8 0,1 0 4 0,0 0 8 15,-1 0 16-15,1 0-4 0,-1 0 0 0,1 0-19 0,-1 0-10 16,-1 0 3-16,-1 0-13 0,2 0-8 0,-2 0-24 16,-3 1-63-16,-1 1-107 15,2-2-426-15,0 1-1112 0</inkml:trace>
  <inkml:trace contextRef="#ctx0" brushRef="#br0" timeOffset="938594.9006">11228 3992 389 0,'0'0'376'0,"0"0"-77"16,0 0-60-16,0 0 6 0,0 0 0 0,0 0-25 16,0 0-26-16,0 0-30 0,0 0-33 0,0 0-23 15,0 0-18-15,0 0-13 0,-1-15-6 0,2 15-7 16,-1 0-10-16,0 0-10 0,2 0-12 15,-2 0-11-15,0 0-4 0,0 0-6 0,0 1 0 16,0 1 6-16,0 2 6 0,1 1 6 0,0 2 3 16,2 1-1-16,-2 1-5 0,1 1 1 15,2 1-6-15,-1 1 1 0,0 1 3 16,1 0 2-16,2 2 1 0,-1 0-1 16,3 2-7-16,-2 1-6 0,1 1-4 0,2 1-1 0,1 0 1 15,-1 2 0-15,1 0-2 16,-1 1 3-16,1 0-1 15,-1 0-5-15,0 0 3 0,0-1-4 16,0 0-2-16,2 0 3 0,-3-2-2 0,1 1 1 16,1 0 3-16,-2-2-4 15,-1-2 2-15,2-2-3 0,-1-2-2 0,-1-1 4 0,-1-1-2 16,2-2 0-16,-2-1 4 0,1-1-3 0,1-3 1 0,2 1 2 0,1-3 1 16,-1-2 2-16,6 2 2 0,3-2 1 0,6-4 2 15,3-8 2-15,5-3 0 0,5-2-1 0,2-5-2 0,0-1-5 0,4-2-2 0,-2 1-1 16,3-4-6-16,1 1 8 15,-4 1-1-15,0-1-1 0,3 0 5 0,-4 4-7 0,-2-2 0 0,-2 3 1 16,-3 7-2-16,-6-1 0 0,-2 3 0 16,-5 1-2-16,-1 4 1 0,-3-1 1 15,-2 5 1-15,-5-1 2 0,-1 2-1 0,-3 0-1 16,-1 2-2-16,-4-1 1 0,0 2-2 0,-1 0 0 16,0 0 2-16,0 0-2 0,0 0 2 15,0 0-3-15,0 0 0 0,0 0 1 0,0 0-2 0,0 0 2 31,0 0 0-31,0 0-2 0,-1 0 4 16,1 2-2-16,-1-2 3 0,1 0 1 16,0 0-2-16,0 0-1 0,0 0 0 15,0 0-1-15,0 0-1 0,0 0 2 16,0 0-1-16,-1 0-6 0,1 0-10 0,0 0-23 0,-2 0-44 16,1 0-83-16,-4 0-178 0,3 0-896 15,-1 0-545-15</inkml:trace>
  <inkml:trace contextRef="#ctx0" brushRef="#br0" timeOffset="940201.8431">21516 4735 788 0,'0'0'599'0,"0"0"-176"0,0 0-118 0,0 0-61 15,0 0-25-15,0 0-44 0,0 0-35 16,0 0-25-16,0 0-24 0,0 0-19 0,0 0-16 0,0 0-14 15,3-40-11-15,-3 40-10 16,0 0-9-16,0 0-6 0,0 1-5 0,0 0-3 0,0 4-1 16,1 2 2-16,-1 2 1 0,0 3 2 15,0 0 2-15,0 3-2 0,0 0 3 0,0 1-1 16,1 1 2-16,-1 1 1 0,0 0 0 0,0 1-1 16,1-1-2-1,3-1-4-15,-2 1 2 0,-1-4 1 0,0 0 0 0,1-2 2 16,2-3-2-16,-1-1 0 0,-1-1 0 15,4-2 2-15,-4-1 1 16,0-1 1-16,2-1 3 0,1-1 6 0,2-1 6 0,3 0 7 0,2-5 2 16,4-3 0-16,4-4-4 0,5-6-7 0,2 1-7 15,3-4-8-15,2 1-2 0,-1-1-1 0,1-1 1 16,-2 1 3-16,2 1-2 0,-2 1-3 0,-2 2 1 0,-4 2-2 16,-3 1 0-16,-1 2 2 0,-3 0 0 15,-4 1 0-15,-1 3 1 0,-1 2-1 0,-2 2 0 16,-1 1 0-16,-3 1-2 15,0-2 0-15,-3 3 0 0,-1 0-1 0,0 1 3 0,-1 0-3 16,0 0 1-16,0 0-1 0,0 0-2 0,0 0-3 16,0 0-4-16,0 0-11 0,0 0-7 0,0 3-5 0,-1 1-11 15,-1 2-9-15,-1 0-16 0,-4 3-25 16,1 1-29-16,-1 0-57 0,-5 1-121 0,3-1-294 16,2-5-596-16</inkml:trace>
  <inkml:trace contextRef="#ctx0" brushRef="#br0" timeOffset="940714.6291">21409 5039 1610 0,'0'0'344'0,"0"0"-31"16,0 0-99-16,0 0-20 0,0 0-25 0,0 0-42 15,0 0-33-15,0 0-29 0,0 0-25 0,0 0-17 16,0 0-11-16,0 0-4 16,0 0-3-16,0 0-3 0,-4-5 4 0,4 11 4 0,0 4 3 15,0 2 8-15,0 2-3 0,2 0 2 0,-1 0 2 16,1 0-1-16,3 2 5 0,-3-2-7 15,4 1-3-15,0-2-1 0,1 0-10 0,0-2 6 16,1-2-1-16,2 0 2 0,2-2 6 0,2-1-2 16,0-2 4-16,7-4 3 0,5 0 2 15,3-4 0-15,5-4-1 0,1-6-4 0,5-3-7 16,4 0-3-16,-2-4-4 0,0-1-3 0,-1 1 7 16,-1 0-5-16,-3 1 2 0,-4 0 0 0,-3 1-6 15,-2 2 4-15,-4 1 0 0,-3 0 0 16,-3 4 2-16,-5-1-1 0,-2 4 1 15,-2 2-1-15,-3 1 1 0,-2 2-1 0,-1 0-1 16,1 3 0-16,-4 1-3 0,0 0 2 0,0 0-1 0,0 0 0 16,0 0 3-16,0 0-6 15,0 0-3-15,-1 0-1 0,-2 0-8 16,2 0-1-16,0 0-8 0,0 0-13 0,1 0-5 0,-3 3-23 16,0 0-26-16,-1 1-45 0,1 1-101 0,0-1-274 0,0-2-778 15</inkml:trace>
  <inkml:trace contextRef="#ctx0" brushRef="#br0" timeOffset="944257.2574">21924 4700 0 0,'0'0'0'0,"0"0"0"0,0 0 0 0,0 0 0 16,0 0 0-16,0 0 0 0,0 0 0 0,0 0 0 0,0 0 0 15,0 0 0-15,0 0 0 0,0 0 0 16,2 0 0-16,-2 0 0 16,0 0 0-16,0 0 0 0,0 0 0 15</inkml:trace>
  <inkml:trace contextRef="#ctx0" brushRef="#br0" timeOffset="945704.3434">11263 3958 0 0,'0'0'0'0,"0"0"0"0,0 0 0 16,0 0 0-16,0 0 0 0,0 0 0 15,0 0 0-15,0 0 0 0,0 0 0 0,0 0 0 16,0 0 0-16,0 0 0 0,0 0 0 0,0 0 0 16,1 0 0-16,1 1 0 0,-2-1 0 0</inkml:trace>
  <inkml:trace contextRef="#ctx0" brushRef="#br0" timeOffset="948062.2373">21962 4595 0 0,'0'0'0'0,"0"0"0"0,0 0 0 0,0 0 0 0,0 0 143 15,0 0 126-15,0 0-32 0,0 0-31 0,0 0-36 16,0 0-33-16,0 0-17 0,0 0-9 0,0-5-7 16,0 5-5-16,0 0-8 0,0 0-13 15,0 0-17-15,1 0-18 0,-1 0-20 0,0 0-19 16,0 0-16-16,0 0-12 0,0 0-6 0,0 0-6 0,0 0-3 15,1 0-9-15,-1 0-36 0,0 0-75 16,0 0-73-16,0 0-142 0,0 0-192 0,1 0 274 16,-1 0 292-16</inkml:trace>
  <inkml:trace contextRef="#ctx0" brushRef="#br0" timeOffset="948458.9522">21962 4595 0 0</inkml:trace>
  <inkml:trace contextRef="#ctx0" brushRef="#br0" timeOffset="948519.2484">21962 4595 0 0,'-72'26'0'0,"70"-26"0"0,0 0 0 0,1 0 0 0,1 0 0 0,-1 0 0 0,0 0 0 0,0 0 0 0,1 0 0 16,-3 0 0-16,3 2 0 0,-2 0 0 0,2-1 0 16,0-1 0-16</inkml:trace>
  <inkml:trace contextRef="#ctx0" brushRef="#br0" timeOffset="976749.4666">9589 12811 0 0,'0'0'0'0,"0"0"0"0,0 0 0 0,0 0 0 0,0 0 312 15,0 0 6-15,0 0-17 0,0 0-26 16,0 0-12-16,0 0-16 0,0 0-24 15,0 0-24-15,16-75-25 0,-15 72-19 0,-1 0-16 0,0 2-18 0,1 1-17 16,-1 0-23-16,0 0-21 0,0 0-17 0,0 0-15 16,0 0-10-16,0 0-10 0,0 0-2 15,0 0-1-15,0 0-3 0,0 1 1 16,0 2-2-16,0 0 2 0,1 1 2 0,0 2-3 0,1-1 2 16,1 2-1-16,-1 1 0 15,0 1 6-15,-1 4-3 0,2-1 4 0,1-2 0 16,-1 1-2-16,0 0 4 47,1-1-2-47,-2 1 0 15,0-2 2-15,4 1-3 0,-3-2 2 0,5 1-3 0,-3-2 4 16,1 0-4-16,1 1-1 0,-2-3 3 0,5 0-8 0,-1-2 9 0,0 0 5 0,2-3 0 16,-1 0 12-16,2 0-5 0,6-4 3 0,-1-4 1 0,4-3-7 0,1-2 2 0,2-4-3 0,1-1-4 0,0-4-1 15,5-3-1-15,-1 0-3 0,0 0-1 0,0 1 4 0,-4 1-4 16,3 2-5-16,-6 2 4 0,2 1-5 0,-4 3 1 15,-3 2 2-15,-2 1-3 0,-2 3 5 16,-2 1-3-16,-3 2-1 0,-4 1 2 0,2 2-9 16,-3 0 6-16,-2 2-2 0,0 0 0 15,2 1 6-15,-3 0-5 0,0 0 2 16,0 0-3-16,0 0-1 16,0 0-1-16,0 0-1 0,0 0-2 0,0 0-5 0,0 0 3 0,0 0 0 15,0 4-1-15,-3 0 5 0,2 2-14 16,-1 2-13-16,-3 1-18 0,0 1-29 0,-2 1-24 0,0 1-40 15,-2 0-57-15,-2 1-86 0,0 0-160 0,3-3-419 0,2-3-526 0</inkml:trace>
  <inkml:trace contextRef="#ctx0" brushRef="#br0" timeOffset="977471.0226">9537 12935 0 0,'0'0'375'16,"0"0"14"-16,0 0-75 0,0 0-52 0,0 0-26 16,0 0-41-16,0 0-23 0,0 0-25 0,0 0-30 15,0 0-19-15,0 0-10 0,0 0-5 16,0 0-1-16,0 0-8 0,-10-23-13 0,10 23-13 0,0 0-13 16,1 0-7-16,-1 0-7 0,2 0-2 15,2 3 1-15,-2 0 3 0,-1 1 3 0,3 2 2 16,0 0 1-16,-2 1 0 0,4 2-2 0,-2-1 1 15,0 1-8-15,3 0-1 0,-2-1-4 16,0-1-5-16,1 2 3 0,-1-1-2 0,3 0 0 16,-1-1-1-16,0 0-2 0,0 2 1 0,2-2 0 15,-1 0-1-15,-1-1 1 0,3 1-2 0,0-1 1 16,-2-1-2-16,2 1 3 16,0-2-2-16,0 0-1 0,1-2 4 0,2 1-3 0,0-2 4 15,1-1 2-15,3 0 2 0,0-5 5 16,0-3 2-16,4 0-3 0,1-3-1 0,-2 0-6 15,4-3 1-15,-1-1 1 0,-1-1 0 0,4-2 3 16,-2 3-2-16,0-2 0 0,1 3-5 16,-2-2-1-16,0 1-1 0,0 1-4 0,-1-1 3 15,-3 3-3-15,-1 1 0 16,-2 0-1-16,4 1-1 0,-5 1 2 0,-1 0-1 0,-2 2 0 0,-2 2 2 16,0-1-6-16,-2 2 2 0,-2-1-1 0,-1 2-1 15,-3 0 5-15,0 1-2 16,-1 2 1-16,-1 0-1 15,1 0-4-15,-1 0 1 0,0 0 1 0,0 0 0 0,0 0 2 16,0 0-2-16,0 0 1 0,0 0-2 0,0 0 2 0,0 0 1 0,0 0-1 16,0 0 2-16,0 0-2 15,0 0-1-15,0 0 1 0,0 0-1 0,0 0 0 16,0 0 0-16,0 0 0 0,-1 0-2 0,1 0-14 0,-1 2-21 0,1 2-46 16,-2 2-87-16,2 2-179 15,0-2-767-15,-1-1-587 0</inkml:trace>
  <inkml:trace contextRef="#ctx0" brushRef="#br0" timeOffset="980524.9598">9065 8865 611 0,'0'0'485'0,"0"0"-176"0,0 0-34 0,0 0-34 15,0 0-26-15,0 0-42 0,0 0-44 0,0 0-48 16,0 0-27-16,0 0-21 0,0 0-9 16,0 0-1-16,2-5-5 0,-2 5-3 0,0 0-5 15,0 0-3-15,0 0 0 0,0 0-3 0,0 1 0 16,0 0-2-16,0 0-1 0,0 1 7 16,1 2 5-16,0-1 5 0,-1 1 5 0,2 2-5 0,1 0 3 15,0 0-5-15,-1 2 1 0,-1 0 2 0,4-2-2 16,-2 0 7-16,0 1-4 0,2 1 0 15,-1-2 1-15,2 2-5 0,-2-1 2 16,-2-1-2-16,3 1-3 0,-2 0-4 0,3-2-3 0,-2 0-2 16,1 0-2-16,1-1 2 0,0 0 7 15,-2-2 5-15,4 1 9 16,0-3 3-16,0 0 8 0,0 0 2 0,5 0-2 16,0-4-2-16,0 1-8 0,5-4-5 0,-1-2-6 15,2 1-2-15,-1-3-2 0,2 1 0 0,1-2 0 16,4-4 0-16,-2 3-3 0,-2-4-2 15,6 2-2-15,-4 1 0 0,-1 0 2 16,-2-1-1-16,0 2-1 0,-3 0 0 16,-4 2-3-16,-1 0 2 15,1 3-1-15,-5 0 4 0,1 3-4 16,1 0 1-16,-6 1-2 0,0 1-5 0,-2 2 4 0,-1-1 0 0,-1 2 2 0,2 0 3 0,-2 0-6 0,0 0-4 0,0 0-1 16,0 0-5-16,0 0 0 15,0 0-6-15,0 0-10 0,0 0-7 16,0 3-5-16,-2 0-12 15,2 1-13-15,-1 2-26 0,0-1-62 0,-2 2-113 0,-3 1-272 16,2-1-484-16,-2-2-117 16</inkml:trace>
  <inkml:trace contextRef="#ctx0" brushRef="#br0" timeOffset="981160.928">8990 9044 300 0,'0'0'550'0,"0"0"-169"0,0 0-58 16,0 0-54-16,0 0-39 0,0 0-52 0,0 0-53 15,0 0-48-15,0 0-37 0,0 0-20 0,0 0-13 16,0 0-7-16,0 0-3 0,0 0 3 0,2-4 5 16,0 7 8-16,1 1 4 0,0 0-1 0,2 1-1 15,-1 0 1-15,0 1 1 0,0-2 3 0,-1 2 3 16,2 1-1-16,-1-1-1 0,1 0-2 15,1 1-4-15,-1 0 0 0,-1-1 0 0,0 0 0 16,2 2 0-16,0-2 1 0,-2 0 0 0,4-1 0 16,1 1 2-16,-3-2 4 0,4 1 1 15,0 1 1-15,2-3 2 16,2 2-4-16,-2-2-3 0,-1 1-3 0,5-2-1 16,-2 0 0-16,-1-1 2 0,4-1 0 0,0 0 1 0,2 0 4 15,-2-4 1-15,3-2 3 16,1-2-2-16,3-2-4 15,1-3-2-15,2-1-8 0,-1-2 1 0,3-1-1 0,1-2 0 0,-1-1 2 0,-1-1-6 0,-4 2-1 16,3 0-1-16,-4 0-1 0,-1 4 2 16,-2-2 0-16,0 3 1 0,-2-1 0 15,-5 4-2-15,0 1-2 0,-2 2 0 0,-2 1 4 0,-3 1-1 16,-4 2 1-16,3 2 1 0,-3 0-3 16,-2 2 2-16,0 0-1 0,0 0 0 0,0 0 2 15,0 0-4-15,0 0-3 0,0 0-1 16,0 0-5-16,0 0 1 0,0 0 1 0,0 0-1 0,0 0-1 15,0 0-4-15,0 0-7 16,0 2-16-16,0 1-29 0,0 2-50 0,2 1-136 0,-1 0-511 0,-1-1-876 16</inkml:trace>
  <inkml:trace contextRef="#ctx0" brushRef="#br0" timeOffset="984710.7298">9464 4887 496 0,'0'0'439'0,"0"0"-51"0,0 0-96 15,0 0-5-15,0 0-17 0,0 0-46 16,0 0-48-16,0 0-37 0,0 0-33 0,0 0-14 16,0 0-21-16,0 0-19 0,0-27-13 0,0 27-19 15,0 0-5-15,0 0-3 0,0 0-4 0,0 1-4 16,0-1-1-16,0 1-4 0,0 0-1 0,0 0-3 15,0-1 1-15,0 3 3 0,0 2 5 16,1 1 6-16,1 1 1 0,4 0 0 0,-3 1-3 16,4 0-3-16,-3 0-1 0,3 0-1 0,-2 0 1 15,3 0 2-15,-2 0-2 0,-1 0 1 0,3-1-1 16,-1 1-2-16,-3-1 1 0,3 1 1 0,-3-1 0 16,2-1-1-16,-2-2 0 0,3 1-1 15,-1-2 3-15,-1 0 0 0,-2 0 3 16,3 0 1-16,-3-2 1 0,4 0-1 15,-3-1 0-15,4 0 0 0,-1 1 2 0,0-1 2 16,4 0 0-16,-1 0 2 16,4-2 0-16,-1-5-1 0,6 2 0 0,0-2 1 0,4-3-5 15,-1-1 0-15,2 0-2 0,1-3-1 0,-1 0 2 16,2 1-3-16,-3 0-2 0,2 0 1 0,-3-1-3 16,-1 2 3-16,-2-1-2 0,-2 3 1 15,0-2 1-15,-2 2 0 0,-3 2 2 0,-1 0 1 16,-2-1 1-16,0 2 0 0,-2-1 1 0,0 0-3 15,0 1 0-15,-3 0-1 0,2 0-2 16,-3 1-1-16,2 1 1 0,-1 0-3 16,-2 1-1-16,-1 2 1 0,2 0-5 0,-1-1 0 0,-2 3-4 15,0 0-9-15,0 0-7 0,0 0-17 0,0 0-17 16,0 0-27-16,-2 3 1 0,-1 1-5 0,1 5-13 0,-4-1-32 16,-1 4-133-16,-2 1-246 0,1-3-467 0,2-3-163 15</inkml:trace>
  <inkml:trace contextRef="#ctx0" brushRef="#br0" timeOffset="985390.0698">9443 5118 1080 0,'0'0'345'0,"0"0"-15"0,0 0-73 16,0 0-9-16,0 0-21 0,0 0-60 0,0 0-44 0,0 0-34 16,0 0-28-16,0 0-21 0,0 0-15 15,0 0-14-15,0 0-7 0,0 0-6 0,-8-28-6 16,8 28-6-16,0 2 6 0,1 3 4 0,5 0 5 15,-3 2 9-15,1 2-2 0,2 2-1 0,0 1 2 16,-2-1-4-16,3 1 4 0,-2 1 1 16,3 0-2-16,0 0 4 0,-1-1-6 0,3 2-2 15,-2-2 0-15,4-1-3 0,-3-2 6 0,2 0 1 16,-1-2 3-16,3-2 1 0,0 0-1 0,-1-1 3 16,2-3 3-16,3-1 7 0,0 0 0 15,3 0 2-15,2-7-3 0,-1-1-7 0,8-2 1 16,-3-2-6-16,1-1 0 0,4-4 0 0,-1 2-3 15,0 0-1-15,1-3-1 0,-1 1-6 16,-1 1 3-16,-1 1 0 0,-5 0-1 0,-2 3 5 16,-1 1-4-16,-5 1 1 0,2 2 3 0,-7-1 0 15,0 4-2-15,-1-1 0 0,-5 2 1 16,1 1 1-16,-3 0 6 0,-2 2 0 0,0 0 2 0,1 1 5 16,-1 0-7-16,0 0 0 15,0 0-1-15,0 0-9 16,0 0 5-16,0 0-2 0,0 0 0 0,0 0 2 15,0 0-3-15,0 0-1 0,0 0-1 16,0 0-3-16,0 0 1 16,0 0 1-16,0 0-2 0,0 0-1 0,-1 0 1 15,1 0-2-15,0 1 0 0,0-1 5 0,0 1-8 0,0-1 0 0,0 0 0 0,0 0-8 16,-1 0 7 0,1 0-1-16,0 0-4 0,0 0 3 15,-1 0-14-15,1 0-9 0,0 0-6 0,0 0-19 0,-1 2-2 0,1-1-8 0,-1 1-38 16,-1 2-82-16,1-1-254 15,-1 1-650-15,2-2-291 0</inkml:trace>
  <inkml:trace contextRef="#ctx0" brushRef="#br0" timeOffset="991395.9594">9019 2582 0 0,'0'0'0'0,"0"0"0"16,0 0 0-16,0 0 0 0,0 0 0 15,0 0 0-15,0 0 0 0,0 0 0 0,0 0 0 16,0 0 0-16,0 0 0 0,0 0 0 0,0-4 0 16,0 4 0-16,0 0 0 0,0 0 0 0,0 0 0 15,0 0 0-15,0 0 0 0,0 0 0 16,1 0 0-16,2 0 0 0,0 0 0 0,-1 0 0 15,-1 0 0-15,1 0 0 0,2 0 0 0,-1 2 0 16,-1-1 0-16,3 0 0 0,-3 2 0 0,0-2 0 16,-1 0 0-16</inkml:trace>
  <inkml:trace contextRef="#ctx0" brushRef="#br0" timeOffset="992359.497">9345 6979 0 0,'0'0'0'16,"0"0"0"-16,0 0 58 0,0 0 57 0,0 0-40 0,0 0-36 15,0 0-28-15,0 0-15 0,0 0-17 0,0 0-19 16,0 0-16-16,0 0-16 0,-41-39-3 0,41 39 45 16,0-1 30-16,0 1 0 0,0 0 0 0,0 0 0 15,0 0 0-15,1 0 0 16,1 0 0-16,1 1 0 0,-1 2 0 0,0 0 0 0,4 2 0 16,-3-2 0-16,-2 0 0 15</inkml:trace>
  <inkml:trace contextRef="#ctx0" brushRef="#br0" timeOffset="1.02345E6">2155 16718 0 0,'0'0'0'0,"0"0"0"0,0 0 158 0,0 0 261 16,0 0 37-16,0 0-40 0,0 0-101 0,0 0-93 16,0 0-64-16,0 0-38 0,0 0-27 0,0 0-6 15,-5-28-8-15,5 28-5 0,-1-2-3 0,0 1-6 16,0 0-7-16,0 0-1 0,1-1-5 16,-1 0-6-16,-2 1 0 0,0 0-1 0,2-2 2 15,0 1-3-15,-1 1-9 0,-1-2-4 0,-1 2-5 16,3-1-3-16,-2 1 4 0,-1-3 0 15,2 2-1-15,-2-1 0 0,-2 1-2 0,4-1-3 0,-2 2-1 16,0-2 0-16,1 0 0 0,-1 0 1 0,0-2-4 16,-2 1-2-16,0 0 2 0,0 0-4 15,1 1 3-15,-2-1 1 0,1 0-4 16,-2-1 1-16,1 1-2 0,-1 0-1 16,3 0-1-16,-3 0 1 0,-2 1 1 15,1-1-3-15,0 1 1 0,-2 0-4 16,2 0 3-16,0 0 2 0,0-1-3 0,-1 1 1 15,2-1-3 1,-4 1-3-16,4-2 5 0,-4 2-4 0,3 0 1 16,-1 1 1-16,0 1-2 0,-2-1 2 0,4-1-4 15,-1 2-3-15,-2 1-1 0,2-2 4 0,0 1 3 0,-2 1 3 0,1-1 0 0,0-1-6 16,-1 1-1-16,0 1 2 0,1-2-2 0,-3 2 5 16,1-1 1-16,2 1-6 0,-2 0-1 0,1 0-2 0,0 0 3 15,-1 0 5-15,1 1-4 0,-4 1 4 0,4-2-6 16,1 0-1-16,-2 0 1 0,2 0 3 15,-1 1 3-15,-2 1 0 0,3-1 1 16,-5 0-4-16,4 1-3 16,-1-2 0-16,-1 3 3 0,-2 0 0 0,2 0 1 0,-1 2-4 15,-1 0-1-15,3-1-1 0,-2 0 3 0,1-1 3 0,2 1-4 0,1-1 18 16,1 0-5-16,0-1-3 0,1 3 3 16,-5-2-17-16,1 1 5 0,-3 1 3 0,-1 1-7 15,-2 0 5-15,3 1-7 0,-4 0 0 0,0 2 10 16,1-1-6-16,3-1 3 0,-2 4-1 0,-1-2-4 15,3 1 1-15,-3-1-1 0,5 0 2 0,-5 0 1 16,6 0 4-16,-6 0-4 0,5 1-3 16,-3-2 4-16,3 0-6 0,-1 1 7 0,0-1 2 15,2 1-9-15,1 0 6 16,0 0-2-16,-1 2-4 0,3 0 8 16,0-2-4-16,1 3 3 0,-3 0 0 0,4 0-7 0,2 1 3 15,-1 0-3-15,1 1 11 0,0 0-3 16,3 0 1-16,-1 0-1 0,-1 1-9 0,2-1 8 0,1 1-9 0,1 0 7 15,0 2 1-15,0 0-10 0,0-2 12 16,0 2-8-16,0-1 0 16,0 0 15-1,0 0-16-15,1 0 9 0,4 3-1 0,-1-5-12 0,1 2 12 16,-1 0-9-16,0 1 6 0,3-2 4 0,0-1-3 0,-3 1 2 0,4-1-4 0,0-2-4 0,-1 1 3 16,1-2-1-16,2 1 9 0,-1-1-3 0,2 0 2 15,0 1-1-15,-1-1-10 0,4-1 14 16,-2 0-10-16,0-1 4 0,-1 2 5 15,1-2-11-15,3 2 6 0,-1-1-6 16,-1-1 1-16,5 0 12 0,-1 0-5 0,-2-1 5 0,4 1-5 0,1-1-3 16,0-2 2-16,0 2-2 15,1-1 8-15,6-1-6 0,1 2-9 0,5 0 1 16,-3 0-11-16,-4-2 9 0,-1-1 5 0,-5 1 3 16,1-2 7-16,-1 0-13 0,-1 1 10 0,0-3-7 0,-3 1-2 15,4-2 16-15,-1 1-13 16,-1-1 8-16,-2 3-1 0,2-2-11 0,1 0 9 15,1-2-4-15,-2 0 2 0,1 0 8 0,-1 0-4 0,6 0 2 16,-2 0-9-16,-2 0 4 0,2-2-4 16,-1-1 1-16,1 0 11 0,-1 0-10 15,4-1 8-15,-1 0-6 16,3 0-5-16,-2-3 12 0,4 2-8 0,0 2 2 0,-3-2 5 0,1 0-13 0,2 1 10 16,-4-2-4-16,1-1-2 15,-1 2 14-15,0-1-7 0,-2 1 3 0,5-1-7 0,-3-1-2 16,0 1 0-16,-3-2-2 0,2 1 10 0,0-1-3 15,-2 1 3-15,-2 0-1 0,2-1-9 0,-2-3 10 16,0 1-10-16,0 0 6 0,1 2 6 16,-3 1-13-16,2 1 10 0,-4-5-4 0,2 1-4 15,0-5 9-15,-2 3-6 0,1-1 3 16,0 0 1-16,-1 0-9 0,-1 0 6 0,-2-1-3 0,0 0 7 16,0 0 4-16,-2 0-3 15,-2-1 3-15,-1 0-11 0,2 0 3 0,-2 1-3 0,0 1 2 0,-1-1 8 16,-2 0-9-16,-1 1 9 0,0-1-5 15,-2 1-6-15,1-2 9 16,-1 0-8-16,0 2 0 0,-2 2 0 16,1-1 0-16,-1-1 0 0,0-1 0 15,0 0 0-15,0 1 0 0,0 0 0 16,0 2 0-16,-3-1 0 0,0 0 0 0,-1-2 0 0,0 2 0 0,0 1 0 0,0-1 0 16,-1 2 0-16,1-3 0 0,-4 1 0 0,5 0 0 15,-4 1 0-15,2 1 0 0,-1 0 0 0,-1 1 0 16,1 1 0-16,-1-3 0 0,-2 4 0 0,5 0 0 15,-5-1 0-15,1 1 0 0,0 1 0 16,-1-1 0-16,-2-1 0 0,-1 1 0 0,1-1 0 16,-1 0 0-16,-1 2 0 0,-2-1 0 0,1 1 0 0,0 1 0 15,-2-1 0-15,0 0 0 0,1 0 0 16,-1 3 0-16,3-1 0 0,-2 0 0 0,1-1 0 16,0 2 0-16,-2-3 0 0,4 4 0 15,-6 0 0-15,4 1 0 0,-4 0 0 0,2 0 0 0,-4 1 0 16,4 0 0-16,-5 0 0 0,1 0 0 15,-2 0 0-15,-4 0 0 0,1 0 0 0,-3 0 0 16,-2 0 0-16,-2 0 0 0,-4 0 0 0,0 0 0 16,-5 1 0-16,-2 1 0 0,-2 2 0 15,-4 0-3-15,-4 0-62 0,-6 1-78 0,-5-2-240 16,13-1-1027-16,12-1-487 16</inkml:trace>
  <inkml:trace contextRef="#ctx0" brushRef="#br0" timeOffset="1.03847E6">3575 7440 1745 0,'0'0'272'0,"0"0"-51"0,0 0 7 15,0 0 1-15,0 0-43 0,0 0-48 16,0 0-40-16,0 0-24 0,0 0-13 0,0 0-12 16,0 0-1-16,0 0-2 0,-10-16-2 0,10 14-2 15,0 0-10-15,2-2-4 0,1-1-6 0,0 1 0 16,2-1 0-16,1-1-1 0,2 0 0 0,3-1-5 16,1 1 4-16,3-3 1 0,-1-1-1 0,4 1 6 15,3-1-11-15,-1-1-2 0,4 3-4 16,0-3-7-16,1 2 6 0,-1-1 0 15,2 5 0-15,-3-2 7 0,5 1-8 0,-5 1-1 0,3 2-3 16,-3 2-4-16,2 1 4 0,-4 0-1 16,-1 1 0-16,-1 5-2 0,-1-1 0 15,-2 3-1-15,-1 0 1 16,0 4 3-16,-3 1-3 0,0 0 0 0,0 5 0 0,-2-1-6 16,-2 2 8-16,-4 2 2 0,-4 2 2 0,1 1 7 0,-6 1-6 15,-6 1 0-15,1 3 0 16,-3-3-5-16,-2 0 5 0,0-1 0 0,-1-2 0 0,0-1 3 0,-2-1-5 15,3 0 1-15,-3-3-2 0,2 0 1 16,-2 0-1-16,1-2 0 16,-1 0-1-16,0-1-2 0,3-2 2 0,-1 0 2 0,3-1-1 0,1-2 4 15,2-1-6-15,2-1-2 16,-1 0 0-16,1-3-7 16,2 1 9-16,0-1-1 0,2-2 1 15,-2 1 6-15,2-1-7 0,0-2 3 0,3 1-4 0,-2-1 0 16,2 1 2-16,0-2-1 0,1 1 1 0,0-1-1 0,0 0 0 15,0 0 1-15,0 0 0 0,0 0 2 0,1 0-4 0,3 0-2 0,-2 0 0 16,5 0-6-16,3 0 10 16,1 0 2-16,7 0 0 0,1-3 7 15,5 2-9-15,2-1 3 16,2 0-1-16,5-2-4 0,-1 0 7 16,2 0-1-16,3-1 0 0,0 2 3 15,1-2-5-15,-1 0-1 0,-1-1 2 16,-1 1-2-16,-4 1 2 0,0-2-3 0,-3 1 0 0,-2 2-2 0,-2 1 2 15,-2 0 0-15,-5-1 1 0,1 2 3 0,-6 0-3 0,-2 0-3 0,-2 1 0 0,-2 0-3 16,-2 0 6-16,-4 0-3 0,1 0 0 16,-1 0 0-16,0 0 0 0,0 0 0 0,0 0 0 15,0 0 0-15,0 0 0 0,-1 0 0 0,1 0 0 0,0 0 0 16,0 0 0-16,0 0 0 0,-1 0 0 16,1 0 0-16,0 0 0 0,0 0 0 15,0 0 0 1,-2 0 0-16,2 0 0 0,0 0 0 15,0 0 0-15,0 0 0 0,-1 0 0 16,1 0 0-16,-1 0 0 16,-1 0 0-16,1 0 0 0,-1 0 0 0,0 0 0 0,-1-1 0 15,-2-1 0-15,2 1 0 0,0 1 0 16,-2-1-3-16,0 1-58 16,-3-1-36-16,-2 1-72 0,-1 0-197 0,2 0-988 15,1 0-475-15</inkml:trace>
  <inkml:trace contextRef="#ctx0" brushRef="#br0" timeOffset="1.04509E6">9896 11961 0 0,'0'0'0'0,"0"0"0"0,0 0 0 15,0 0 0-15,0 0 0 0,0 0 0 0,0 0 0 16,0 0 0-16,0 0 0 0,0 0 0 0,0 0 0 16,0 0 0-16,3-3 0 0,-3 3 0 0,0 0 0 15,0 0 0-15,0 0 0 0,0 0 0 0,1 0 0 16,-1 0 0-16,0 0 0 0,0 0 0 0,0 0 0 15,0 0 0-15,0 0 0 0,0 0 0 16,0 0 0-16,0 0 0 0,0 0 0 0,0 0 0 16,0 0 0-16,0 0 0 0,0 0 0 0,2 0 0 15,-2 0 0-15,0 0 0 0,0 0 0 0,0 0 0 16,0 0 0-16,0 0 0 0,0 0 0 16,0 0 0-16,0 0 0 0,0 0 0 0,0 0 0 15,1 0 0-15,-1 0 0 0,0 0 0 0,0 0 0 16,0 0 0-16,0 0 0 0,0 0 0 0,0 0 0 15,0 0 0-15,0 0 0 0,0 0 0 0,0 0 0 16,0 0 0-16,0 0 0 0,0 0 0 0,0 0 0 16,0 0 0-16,0 0 0 0,0 0 0 0,0-1 0 15,0 0 0-15,0-1 0 0,0 1 0 16,0-2 0-16,0 2 0 0,0 0 0 16,-1 0 0-16,1 1 0 0,0-1 0 0,-2 1 0 15,2 0 0-15,-1 0 0 0,-3 0 0 0,2 0 0 0</inkml:trace>
  <inkml:trace contextRef="#ctx0" brushRef="#br0" timeOffset="1.04583E6">8654 6656 0 0,'0'0'0'0,"0"0"0"0,0 0 0 0,0 0 0 0,0 0 0 16,0 0 0-16,0 0 0 0,0 0 0 16,0 0 0-16,0 0 0 0,0 0 0 0,0 0 0 0,-20-91 0 15</inkml:trace>
  <inkml:trace contextRef="#ctx0" brushRef="#br0" timeOffset="1.04667E6">9693 8059 0 0,'0'0'0'0,"0"0"0"0,0 0 0 0,0 0 0 0,0 0 0 16,0 0 0-16,0 0 0 0,0 0 0 15,0 0 0-15,0 0 0 0,0 0 0 0,0 0 0 16,0 0 0-16,0 0 0 0,0 3 0 15,0-3 0-15,0 0 0 0,2 0 0 0,-2 1 0 16,0-1 0-16,0 0 0 0,0 0 0 16,0 0 0-16,0 0 0 0,0 0 0 0,0 0 0 15,0 0 0-15,0 0 0 0,0 0 0 0,0 0 0 0,0 0 0 16,0 0 0-16,0 1 0 0,0-1 0 16,0 0 0-16,0 0 0 0,0 0 0 0,0 0 0 15,0 0 0-15,0 0 0 0,0 0 0 16,0 0 0-16,0 0 0 0,0 0 0 0,0 0 26 15,0 0 11-15,0 0 14 0,0 0-1 16,0 0 6-16,0 0 1 0,0 0-8 0,0 0 3 16,0 0-7-16,0 0-1 0,0 0 10 0,0 0 6 0,0 0 6 15,0 0-3-15,0 0-2 0,0 0-10 0,0 0-12 16,0 0-8-16,0 0-11 0,0 0-10 16,0 0-8-16,0 0-1 0,0 0-4 15,0 0 1-15,0 0 4 0,0 0 1 0,0 0 0 0,0 0-4 16,0 0-20-16,0 0-49 0,0 0-83 15,0 0-67-15,-4 0-94 0,2 3 165 0,-2 1 149 16,1-1 0-16</inkml:trace>
  <inkml:trace contextRef="#ctx0" brushRef="#br0" timeOffset="1.06651E6">2728 7704 0 0,'0'0'0'0,"0"0"0"0,0 0 380 0,0 0 48 0,0 0-65 15,0 0-81-15,0 0-51 0,0 0-44 0,0 0-27 16,0 0-12-16,0 0-18 0,0 0-11 0,0-23-8 15,0 21-19-15,0 2-9 0,0 0-16 0,0 0-8 16,0 0-2-16,0 0-9 0,0 0 2 16,-1 0-4-16,-1 0-8 0,1 0-6 0,0 0-9 15,-2 0-8-15,0 0-2 0,2 0-2 0,-2 0-2 16,-2 0-2-16,2 0-1 0,-2 0-4 0,1 0 1 16,-2 2 1-16,2-1-2 0,-2 1 9 15,1 0-5-15,-2 2 0 0,2-1 2 0,-2 1-7 16,1 0 4-16,1-1-1 0,-2 0 0 0,1 1 1 15,-1 0 0-15,-1 2-3 0,4 0-1 16,-4 0 1-16,-1 1 0 0,4 0 2 0,-2 2 0 16,-1-1-1-16,1 2 0 0,1-1 1 0,-2 0 0 15,2 2 3-15,1-2-3 16,-4 1 1-16,5 1 1 0,-3-1-5 0,1 0 4 0,0 1-1 16,-1-1 1-16,4-2 5 0,-4 2-4 0,5-1 1 15,0-1-1-15,-2 2-3 0,1-1 3 16,2-1-1-16,-1-1 0 0,1 1-1 0,1-2 1 15,0 1-2-15,0 0 0 0,0-1 1 16,0 2-2-16,0-1 1 16,1 1 3-16,-1 0-3 0,0 1-1 15,0-1 0-15,2 2-2 0,0-2 2 0,1 0 2 0,1 2 0 16,-2-2 3-16,2-1-3 0,1 2-2 0,0-4 2 0,2 2-1 0,-1-1 4 16,-2 1-1-16,3-1 1 0,-2 2 1 15,3-3-4-15,0 0 4 0,-2 0 0 0,1-1 2 0,3 1 3 16,0-2-5-16,-1 2 0 0,2-2-3 15,0 1-1-15,2 0 2 0,-2-2 0 16,1 1 2-16,-3-1-1 0,3 0-2 0,-3-2 1 0,-1 2-2 16,2-2 5-16,0 0-2 0,-1 0 2 0,0 0 0 15,0 0-4-15,1 0 2 0,0 0 1 0,-1-2 0 16,0 0 2-16,-1-1-4 16,0 0-2-16,2 0-1 15,-1 0 0-15,0-1 3 0,1 0 0 0,0-1 2 0,3-1 0 16,-3 2-3-16,0-3 0 0,1 1-3 0,1 0 0 0,-2-1 3 15,1 1 1-15,-3 0-1 0,1-1-4 0,2 1 2 16,-4-1 2-16,1 0 1 0,0 0 7 16,-1-1-4-16,0 0-5 0,0 0 0 0,-2 0-5 0,2 0 6 15,-1 0 2-15,-1 0 1 0,-1 0 1 16,0 1-5-16,-2-1-3 0,2 0 1 16,0 2 0-16,-2-2 2 0,2 1-1 0,-1 0 2 15,-1 1-2-15,-1 0 2 0,0-2 2 16,-1 1-2-16,0-3 2 0,0 3-2 0,2 1-3 0,-2-1 2 0,0 0-2 15,0-1 0-15,0 0 2 16,0 0 0-16,0 1-1 0,0 0 1 0,0 0-2 0,0-1-1 16,0 1 3-16,-2 0-2 0,1-1 0 0,-1 1 2 15,-2 0-3-15,0 1 0 0,4-2 0 0,-2 2-1 16,0-2 4-16,-1 1 0 0,0 2-3 16,-1-1 3-16,-1 2-2 0,2-1-3 0,-2-1 5 15,-1 1-3-15,1 1 1 0,1 0-2 0,-2 0 0 16,1 1-2-16,-3-2 1 0,4 0 2 0,-3 1-1 15,1 1 2-15,0-1-2 0,0-1 0 16,-1 1 0-16,2 0-2 16,-2 1 2-16,1 0-1 0,-2 1 0 0,0 0 1 0,3-1-4 15,-2 2 3-15,-1-2 0 0,1 1-1 16,0 0 4-16,0-1-2 0,-2 2-2 0,1 1 1 0,0-1-3 16,0 0 0-16,0 1 2 0,-2-1-1 0,3 1-1 15,0 0-6-15,-2 0-6 0,1-2-14 16,1 2-20-16,-2 0-28 0,-4 0-56 0,2 3-131 15,1 0-829-15,2 0-663 0</inkml:trace>
  <inkml:trace contextRef="#ctx0" brushRef="#br1" timeOffset="1.2571E6">2415 8467 1639 0,'0'0'535'0,"0"0"-183"16,0 0-116-16,0 0-49 0,0 0-34 0,0 0-30 0,0 0-24 15,0 0-19-15,0 0-23 16,0 0-13-16,0 0-10 0,0 0-7 16,-3-1-6-16,6 3 5 0,2 2 6 0,-2 1-1 0,5 2 10 0,0 4-11 15,3-2-3-15,-3 5 2 0,3-1-13 16,0 3 6-16,-1 1-3 0,-2 1-6 0,2 0 11 16,4 2-12-16,-4 0 0 0,1 0-1 0,-1-1-14 31,-1-1 6-31,0-4 1 0,0-3-4 0,-3 0 9 0,3-4-3 15,-1-2-1-15,-1-1 3 16,0-2-4-16,2-2 3 16,2 0 4-16,-1-3 2 0,9-7 0 15,-1-7 3-15,5-5-4 16,6-6-1-16,3-5 4 0,-1-6-8 16,6 0 1-16,-3-2-1 0,2 0-10 0,0 2 5 0,-3-1-3 15,-1 2-1-15,0 2 10 0,-8 4-5 0,3 3-3 0,-6 5 0 0,-4 4 0 0,-1 2 0 0,-6 5 0 0,1 3 0 16,-5 3 0-16,-2 3 0 0,-4 3 0 0,2-1 0 0,-2 2 0 0,0 0 0 15,0 0 0-15,0 0 0 0,0 0 0 16,0 0 0-16,0 0 0 0,0 2 0 16,-2-2 0-16,2 0 0 0,0 0 0 0,0 0 0 15,0 0 0-15,0 0 0 0,-1 0 0 16,1 0 0-16,-1 0-33 16,0 0-21-16,-2-3-33 0,-1 0-67 0,0-5-163 15,-1 2-926-15,1-1-583 16</inkml:trace>
  <inkml:trace contextRef="#ctx0" brushRef="#br1" timeOffset="1.2581E6">2504 6906 0 0,'0'0'168'0,"0"0"236"15,0 0-4-15,0 0-20 0,0 0-46 0,0 0-60 16,0 0-44-16,0 0-44 0,0 0-24 0,0 0-9 16,0 0-9-16,0 0-11 0,0 0-10 0,0 0-21 15,-13-45-20-15,13 45-15 0,0 0-19 16,0 2-9-16,0-1-9 0,0-1-12 0,0 0-2 15,0 1-8-15,0 2-4 0,0 0 2 0,1 2-2 16,-1 2 6-16,0 1 2 0,2 2 0 16,-1 0-1-16,2 0-2 0,1 3 1 0,-2-1 0 0,2 1 5 15,2 2-4 1,-1-3-2-16,0 3-1 0,1-2-7 0,-2 0 5 0,2-1-2 0,-1 0-1 16,2 0 5-16,-4-4-6 0,0 0 1 0,1-2 2 15,-1-2-8-15,0 0 4 0,2-2 2 0,-2-1 1 16,0 0 2-16,0-1 1 15,1 1 0-15,-1-1 2 0,1 0 5 0,1 0-1 16,3 0 3-16,1-5 1 16,2 0-3-16,4-4 5 0,0-5-2 0,4-1-2 0,0-4 4 15,1-2-9-15,1-3-2 0,2 1-1 0,-3-4-1 16,7 3-2-16,-3-4-1 0,3 2 0 0,-2-2-2 16,0 1 5-16,0 1 1 15,-1 1 4-15,0 2 0 0,-4 2-2 16,1 2 1-16,-4 1-2 0,-2 3-3 0,-4 1 4 0,3 3-2 15,-4 2-2-15,-1 1 5 0,-3 2-4 0,-4 2 0 0,1 3 1 0,0 0-7 16,-3 1 6-16,0 0-2 0,0 0 0 16,0 0 7-16,0 0-6 0,0 0-1 0,0 0 2 15,0 0-3-15,0 0-1 0,0 0 2 16,0 0-1-16,-2 0-2 0,2 0 1 0,0 0-1 16,0 0-1-16,0 0 3 0,0 0-1 0,0 0 0 15,-1 0 1-15,1 0-10 0,0 0 6 16,0 0-1-16,0 0-1 0,0 0 9 15,-1 0-6-15,1 0 0 0,0 0 1 0,0 0-4 0,-2 1 0 16,2-1 0-16,0 0-2 0,0 0 3 16,0 1-7-1,0-1-3-15,-1 0-4 0,0 3-3 16,-1-1-2-16,-1 2-9 0,-1 0-11 0,2 2-15 0,-2 1-12 0,0-1-27 16,1 3-40-16,-4 0-77 15,4 0-242-15,-4-2-813 0,5-2-343 0</inkml:trace>
  <inkml:trace contextRef="#ctx0" brushRef="#br1" timeOffset="1.2591E6">3953 7969 2025 0,'0'0'371'0,"0"0"-165"15,0 0-85-15,0 0 3 0,0 0 16 16,0 0 10-16,0 0-8 0,0 0-25 15,0 0-28-15,0 0-22 0,0 0-12 0,0 0-6 0,6 10-8 16,-6-9-4-16,0-1-8 16,0 0-5-16,0 0-1 0,0 0-5 0,0 0-5 15,0 0-2-15,0 1-7 0,0-1 1 0,0 0-1 0,1 0-2 16,-1 0 6-16,0 0-6 0,0 0-2 0,0 0 1 16,0 1-6-16,0 0 7 15,1 1 1-15,-1-2 1 0,1 1 2 0,-1-1-3 0,0 0 1 16,2 0-2-16,-2 0 4 0,0 0-1 0,0 0 3 15,0 0 2-15,0 0-2 0,0 0 0 16,0 0-3-16,0 0-5 0,0 0 1 0,0-3-8 16,0 2-6-16,0-1-14 0,0-3-22 15,0-1-21-15,0-5-44 0,0-1-57 0,-2-5-96 16,2 5-353-16,0 2-1031 0</inkml:trace>
  <inkml:trace contextRef="#ctx0" brushRef="#br1" timeOffset="1.26308E6">2481 9278 1265 0,'0'0'443'0,"0"0"-68"0,0 0-87 0,0 0-31 15,0 0-53-15,0 0-44 0,0 0-46 0,0 0-42 16,0 0-29-16,0 0-31 0,0 0-12 0,-1-26 1 16,-2 34-1-16,3 4 15 0,0 6 5 0,-1 3-1 15,2 3 6-15,-2 2-6 16,1 5 4-16,-2 1 1 0,1 4-3 0,-1 1 2 0,-2 5-6 16,0 2-5-16,-1 1-3 0,-1 2-5 15,-3-1 3 1,3-5 0-16,0-2 2 0,-2-7 4 0,4-4-9 15,-3-4 1-15,4-3-3 0,-3-3 3 0,4-3 7 0,0-3 0 16,-1-2 5-16,1-2-4 0,2-1-4 16,0-2 3-16,0-2-4 0,0-1 3 0,5 1 1 15,-2-2 0-15,4-1 2 16,3 0 2-16,1 0 10 0,3 0 3 16,9-5-1-16,3-2 1 0,4-4-12 0,2 0-5 0,1-1-6 0,1-1-4 0,-2-1 5 0,-1 2-2 0,-5 0 3 15,1 2-4-15,-6 0-3 0,-1 0 0 0,-1 2-1 16,-6 1 5-16,0 1-1 0,-4 2-1 15,-3 1 0-15,1 0-4 0,-3 2 2 0,-3 1 4 16,-1 0-1-16,2 0 7 0,-2 0-6 16,0 0-1-16,0 0-2 0,0 0-6 0,0 0 10 15,0 0-1-15,0 0 3 0,0-1 0 0,0 0-9 16,0-3-12-16,0 0-20 0,-2-4-23 0,2 0-44 16,0-3-71-16,0-1-172 0,0 3-850 0,0 1-559 0</inkml:trace>
  <inkml:trace contextRef="#ctx0" brushRef="#br1" timeOffset="1.26348E6">3077 9197 2323 0,'0'0'242'0,"0"0"-46"0,0 0-26 15,0 0-8-15,0 0-40 0,0 0-34 0,0 0-31 16,0 0-23-16,-119 34-8 0,103-18-6 0,3 3-1 15,2 0-4-15,1 0-2 0,2 1-4 0,4-1-4 16,1-1 4-16,3 1-3 0,1-2 1 0,2 0 0 16,3 0-3-16,2-2 2 0,4-1 4 15,2 0 1-15,1 1 7 0,2-1-6 0,0 1-4 16,3-2-3-16,-4 0-5 0,5 0 4 0,-3-1 1 16,1 1 3-16,-1-1 2 0,-2-1-6 15,2-2-2-15,-6 1 0 0,3-1-4 0,-5 0 4 16,-1 0 1-16,-2 2-1 0,2-2 0 15,-5 1-1-15,-1 1 1 0,-2 0-1 0,-1 1 7 0,-1-1 1 16,-5 2 1-16,-4-1 3 0,0 1-4 0,-4 1 7 16,-3-4 3-16,0 2 0 0,-3-2-1 15,0-2-5-15,-1 2-4 0,0-3-2 0,-2-2 1 16,2 2 0-16,0-3 2 0,0-1 1 0,2-1-1 16,6-2 0-16,1 0-2 0,4 0-2 15,1 0 1-15,3-3-11 0,2-3-21 0,2-2-32 16,0-2-66-16,6-3-111 0,0 3-442 0,-1 3-1080 0</inkml:trace>
  <inkml:trace contextRef="#ctx0" brushRef="#br1" timeOffset="1.26633E6">3782 8914 1265 0,'0'0'399'0,"0"0"-82"0,0 0-68 0,0 0-28 15,0 0-25-15,0 0-38 0,0 0-43 0,0 0-40 16,0 0-31-16,0 0-22 0,0 0-9 0,0 0-3 15,1-12-1-15,-1 14 3 0,0 4 2 0,1-3 1 16,-1 1 5-16,2 1 2 0,-2 2 0 16,1 1 5-16,-1 0-1 0,0 1-1 15,1 2 1-15,-1 2-3 0,0 1 4 0,0 1-1 0,0 2 0 16,0 1-2-16,2 1-4 0,-4-1-4 16,0 2-3-16,0 0 6 0,-1 1-4 0,-2 1 6 15,1 0 0-15,0 0-7 0,1-1 2 16,1-1-9-16,0 0-2 0,1-2 4 15,1 0-3-15,0-3 4 0,0-1 2 0,1 0-5 16,3-2 2-16,1-3-1 0,3 0-4 0,0-2 6 0,4-1 1 16,5-3 3-1,5-3 7-15,3 0-2 0,3-2 3 0,6-4-3 0,2-3 0 16,-2-1-7-16,0-2-2 16,-2-1-2-16,-1 2-5 0,-3 1 3 0,-3 1-2 15,-3 0 1-15,-4 2 1 0,-3 2-4 0,-4 0 3 0,-4 2 0 0,-2 0 1 16,-4 1 4-16,-1 2-3 0,0 0-1 0,0 0-1 0,0 0-2 15,0 0 2-15,-1 0-4 0,-1 0-1 16,0 0-5-16,-2 0-12 0,0 0-14 16,-1 0-21-16,0 0-25 0,2-1-41 15,-2-2-94-15,2 0-354 0,2 2-1121 16</inkml:trace>
  <inkml:trace contextRef="#ctx0" brushRef="#br1" timeOffset="1.26675E6">4375 8792 2364 0,'0'0'636'0,"0"0"-449"0,0 0-27 0,0 0-17 15,0 0-29-15,0 0-29 0,0 0-31 0,0 0-29 16,0 0-14-16,0 0-6 0,0 0-2 16,0 0 3-16,0 0 4 0,2 56 4 0,2-35 2 15,0 4 1-15,-1 2-5 0,2 0-1 0,-2 3 2 16,-1 2-5-16,1-2 1 0,-2 0 0 0,0-1-4 15,-1-1 3-15,0-2 1 0,2-1-3 16,-2-2 1-16,-3-2-4 0,-1 0 0 0,2-3-1 0,-1-3-3 16,1-2 5-16,-2-2-3 0,3-3 0 15,0-1-3-15,1-2-14 0,-1-3-11 0,1-2-21 16,0 0-11-16,0 0-19 0,0 0-27 16,0-4-74-16,0-4-247 0,0 1-885 0,0 1-398 0</inkml:trace>
  <inkml:trace contextRef="#ctx0" brushRef="#br1" timeOffset="1.26711E6">4354 8703 2315 0,'0'0'274'16,"0"0"-26"-16,0 0-40 0,0 0-32 15,0 0-39-15,0 0-41 0,0 0-30 0,0 0-23 16,0 0-7-16,0 0-3 0,0 0-1 0,0 0-4 15,0 0-5-15,114-123-4 0,-88 113-6 16,-1 0-2-16,1 1-2 0,-2 1-1 0,3 0 0 16,-2-1-2-16,1 3 1 0,-3 0-4 0,-3 0 0 15,-3 2 3-15,-3 3-7 0,-1-2 3 0,-3 2-1 16,-3 0-3-16,-1 1 3 0,-2 0 0 16,-3 0-1-16,0 0-1 0,-1 0-4 0,1 2-5 0,-1 2-12 15,0 0-15-15,0 1-18 0,0 2-27 16,-2 0-35-16,-7 3-71 0,2-1-215 0,1-1-712 15,-1-2-572-15</inkml:trace>
  <inkml:trace contextRef="#ctx0" brushRef="#br1" timeOffset="1.26722E6">4341 9040 2363 0,'0'0'226'0,"0"0"-58"16,0 0-6-16,0 0-5 0,0 0-11 0,0 0-19 15,0 0-31-15,0 0-23 0,0 0-17 0,0 0-19 16,0 0-4-16,148-15-10 0,-117 6-4 16,0 0 0-16,1 1-11 0,-4-2-1 0,1 2-1 0,-4-1-4 15,0 0 4-15,-5 0-3 0,1 2-8 16,-5-2-11-16,-1 2-20 0,-1-2-34 0,1 1-48 16,-5 0-86-16,-4 1-272 0,-1 3-941 15</inkml:trace>
  <inkml:trace contextRef="#ctx0" brushRef="#br1" timeOffset="1.27014E6">4010 8009 211 0,'0'0'419'0,"0"0"-105"0,0 0-17 0,0 0 11 0,0 0 9 0,0 0-45 0,0 0-52 0,0 0-47 0,0 0-39 0,0 0-27 0,0 0-11 16,-1 31-12-16,1-26-12 0,0 1 1 15,0-1-18-15,0 1-8 0,0 1-5 0,0-2-16 16,0 1 2-16,0 0-7 0,0 0-1 16,0-2 1-16,0 1-2 0,0 0-4 0,0-3-1 0,-2 0 0 15,2 1-4-15,0-2 3 16,0 0-5-16,0 0-3 0,-1 0 2 0,1 1-1 0,0-2-1 15,0 0 6-15,0 1-4 0,0-1 3 16,0 0 2-16,0 0-8 0,0 0 6 0,0 0-2 16,0 0 0-16,0 0 9 0,0 0-8 0,0 0-2 15,0 0-2-15,0 0-10 0,0 0 4 16,0 0-3-16,0 0-6 0,0-1-5 0,0 1-10 16,0 0-11-16,-1-2-20 0,1 2-21 0,0 0-49 15,-1-1-91-15,-1 0-204 16,1 0-569-16,0 1-608 0</inkml:trace>
  <inkml:trace contextRef="#ctx0" brushRef="#br1" timeOffset="1.27161E6">1579 10368 1512 0,'0'0'330'0,"0"0"-23"15,0 0-43-15,0 0-31 0,0 0-52 0,0 0-44 0,0 0-40 0,0 0-22 0,0 0-23 16,0 0-17-16,0 0-2 0,-113-11 3 0,103 17 0 16,-1 4-2-16,-3 2-4 0,0 0-11 15,1 4-5-15,-5 1 1 0,0 4 0 0,4 1-4 0,-3 1-1 16,4 2-4-16,2-2 0 0,1 2 3 16,2 0 0-16,4-2 0 15,1 1-2-15,3-3-3 0,0 0 3 0,7-1-3 0,5-1 9 63,5 0 0-63,3-3 3 15,10 3-7-15,7 3-7 0,6-3-1 0,0 1-5 0,-7-5 8 0,-4-5 1 16,-8 1-1-16,-3-4-2 0,-2 4-2 0,-2-3 4 0,-5-1 1 0,-3 1-1 0,-3-4 3 0,0 1-5 0,-4-3-4 0,-2-1 2 0,0 2-4 0,0-1 6 0,-1 2 8 16,-7-1 3-16,3 2 6 15,-5-1-3-15,-3 2-2 0,-1-1-2 16,-4 2-3-16,2-1 1 0,-5-2 1 0,-3 2-1 15,3-2-2-15,1 0-1 0,2-1 10 0,2 1 0 16,-4-1 1-16,0 1-5 0,-3 0-13 0,-3 0-1 0,3-1-1 0,-4 0 7 16,6-1-1-1,0 0 1-15,2 0-1 0,6-2-2 0,-1 0 2 0,3 0 0 16,4 0 1-16,0 0 1 0,4-2-5 16,-3 0-6-16,5-3-15 15,0-1-18-15,1 1-23 16,0-4-37-16,9 0-52 0,0-2-101 0,-2 2-277 0,-1 2-828 0</inkml:trace>
  <inkml:trace contextRef="#ctx0" brushRef="#br1" timeOffset="1.27186E6">1911 10567 2793 0,'0'0'246'15,"0"0"-57"-15,0 0-27 0,0 0-35 16,0 0-31-16,0 0-34 0,0 0-29 0,0 0-19 0,0 0-6 15,0 0-2-15,0 0-1 0,0 0 4 0,0 0-3 16,0 0-1-16,0 0 2 0,99-46-2 16,-79 40 1-16,-3 1-3 0,3 0 1 0,-2 1 0 15,-1-1-7-15,-1 1 7 0,2 0 0 16,-5 2 0-16,1-1 3 0,1 2-5 0,-5-1-4 0,0 1 0 16,-1 1 0-16,-3 0-6 0,1 0-8 0,-3 0-12 15,0 1-16-15,-2 2-25 0,2 3-27 16,-4 2-45-16,0 2-87 0,-5 2-254 0,-3-2-694 15,5-3-338-15</inkml:trace>
  <inkml:trace contextRef="#ctx0" brushRef="#br1" timeOffset="1.27221E6">1945 10763 1228 0,'0'0'562'0,"0"0"-253"15,0 0-28-15,0 0-26 0,0 0-40 0,0 0-38 16,0 0-48-16,0 0-23 0,0 0-11 0,0 0-18 15,0 0-13-15,0 0-13 0,0 0-9 16,130-27-9-16,-106 17-9 0,2 0-7 0,1-1-5 16,-1 2-4-16,2-2 3 0,0 1-1 0,-2-1-2 0,3 1-6 15,1-2-13-15,-1 2-25 0,2 0-44 0,-2-1-58 16,-3 1-127-16,-5 2-371 16,-6 2-1055-16</inkml:trace>
  <inkml:trace contextRef="#ctx0" brushRef="#br1" timeOffset="1.27261E6">2698 10439 1707 0,'0'0'862'0,"0"0"-548"0,0 0-89 0,0 0-36 16,0 0-42-16,0 0-37 0,0 0-34 0,0 0-26 16,0 0-18-16,0 0-12 0,0 0-10 0,0 0-4 15,0 0-2-15,-15 16-2 0,13-8 5 16,-1 2-1-16,2 3 0 0,0 3 3 0,-1 3-5 15,-1 0 2-15,0 3 0 0,2 1-2 0,1 0 1 16,0 1-4-16,0-3 1 0,4-1-1 0,2-3-2 16,4-2 4-16,4 1 0 0,1-6 1 15,0 1 2-15,2-4-2 0,2-3 0 0,-1-2 0 16,0-1 3-16,-1-1 1 0,2-2 4 0,-1-5 1 16,-3-2-3-16,4-3 1 0,-4-1-3 15,0 0-1-15,-1-1 2 0,0-2-2 0,-4 0 2 0,-1-1 2 16,-4-1-5-16,0 0 6 0,-4-2-1 15,-1 1-2-15,-4-2 2 0,-4 1-5 0,-2-1-3 16,-3 0-1-16,-3 4-2 0,-3 2 2 0,-3 1 0 16,-2 2 0-16,-2 2-4 0,-2 4-2 15,-2 1-1-15,2 4-6 0,1 1-4 0,1 0-16 16,1 1-22-16,2 4-24 0,2 0-46 0,7 3-74 16,5-1-255-16,2-3-964 0</inkml:trace>
  <inkml:trace contextRef="#ctx0" brushRef="#br1" timeOffset="1.27382E6">3093 10207 410 0,'0'0'497'0,"0"0"-141"15,0 0-32-15,0 0-19 0,0 0-52 16,0 0-49-16,0 0-58 0,0 0-47 0,0 0-18 15,0 0-13-15,0 0-2 0,0 0-3 0,0 0-5 16,0 0 1-16,-16-32-9 0,15 31-4 0,-1 0-1 16,1 0-10-16,0-2 4 0,-1 2-3 0,-1 0-2 15,-1 0 1-15,2-2-2 0,-3 2-2 16,1-1-5-16,1 0-2 0,-1 0-3 0,0-1-5 16,-1 1 3-16,0 0 0 0,-1-1-2 0,0-1 2 15,0-1-4-15,0 1 1 16,-1 0 0-16,-1 0 0 0,0-2 2 0,-1 1-5 0,-1 1-2 15,3-1-1-15,-2 0-3 0,-3 2 4 0,3-2 0 16,-1 0-1-16,0 1 0 0,-1-1-1 16,1 1-2-16,-3-1-2 0,0 1 2 0,3-1 1 15,-2 1 0-15,1-2 2 0,-2 2-5 0,0-2 1 16,1 1-1-16,-2 0-2 0,0 0 4 0,-1-1-1 16,-1 0-1-16,1 3 1 0,-3-4-3 15,4 2 3-15,-2-1 2 0,-2 1-1 0,2 0 2 0,-3-1-6 16,0 1 1-16,2 1-2 0,1-2 1 15,-2 0 2-15,1 2 0 0,1-1 1 0,-2 2-3 16,0-2 2-16,0 0-2 0,-1 2-1 16,-1-2 2-16,-2 1-4 0,-2-1 2 0,2 1-1 15,1 0-3-15,-1 2 6 0,-2-1-1 0,0 1-3 16,2 0 3-16,-3 0-5 0,1-1-1 0,-2 1 1 16,1 2 2-16,1 0-1 0,-2 0 2 15,-1-2 2-15,1 2-5 0,-3 0 2 0,3 0-1 16,-1 0-3-16,0 3 6 0,-2-2-2 15,0 2 0-15,1 0 3 0,-3 0-4 0,2 2 2 16,0 0-1-16,0 3 0 0,0-3 2 0,3 2-4 16,-1 2 1-16,1-1-1 15,2 2-2-15,-1-1 4 0,-1 3 2 16,3-3 2-16,4 1-3 0,0-2 11 0,5 1-6 0,-4 2-1 0,-2 0 2 16,0 3-13-16,-3 2 5 0,-2 1 2 0,0 3-4 15,-2 0 5-15,3 1-5 16,-2 4-2-16,2-1 6 0,-2 0-7 0,4 2 3 0,2 0 2 15,-1 1-5-15,3 3 7 16,1 1-2-16,0 1 1 0,2 1 0 0,0 2-4 0,3-1 1 0,1 1 1 0,0 3-1 16,2 0 6-16,0 0-1 15,0 4 3-15,2-2-5 0,3 3-3 0,-3 1 1 16,4-1-2-16,0 5 6 0,-1-4-2 0,3 2-2 16,1 2 0-16,0-2-1 0,1 0 3 0,7 0 0 0,0-2 2 15,3 0 1-15,1-3-3 0,3-3 1 16,1 0-2-16,3-4-1 0,3-2 5 15,4 2 0-15,-2-4 3 0,5 0-2 0,0-1-3 16,2-1 2-16,0 0-2 0,2-3 1 0,9 5 8 0,9 0-18 16,6-2 2-16,-3-2-4 0,-3-8-10 15,-2-4 25-15,-2-3-3 0,-1-5 4 16,2-1 7-16,2-2-8 0,0-2 0 0,0-1-2 0,-2 0-1 16,-1-3 3-16,2-3 2 0,-5-1 1 0,4-4-3 15,-3-1 0-15,2 0-1 16,-2-2 1-16,2-3 8 0,-3 2-7 0,2-3 1 0,-4 0-4 15,-1-2-7-15,0 1 9 0,-1-3-1 0,0-1 1 0,0-2 4 16,-2 0-5 0,-3-2 0-16,2-2-2 0,-3 2 1 0,0-3 2 15,0-1-2-15,2 0 3 0,1-2-5 0,0-1 1 0,-3-1 0 0,0-4-2 16,-3 3 5 0,-3-4 1-16,1 2 2 0,-5 0-3 0,-2-1-3 0,0 1 2 15,-4 2-1-15,-2-4 3 0,4 5 0 0,-3 0-3 0,-3 2 0 16,1-1-2-16,-3 4 1 0,0 2 2 15,-3 0-1-15,-2 0 4 0,-1 3-3 0,-2 0-1 16,-1 0 0-16,0 0-2 16,-1-2 1-16,1-2-2 0,0 3 0 15,-3 1 0-15,0 1 0 0,0-2 0 0,0 3 0 0,-5-2 0 0,0 1 0 16,-3-1 0-16,2 2 0 0,-1 1 0 0,-3 0 0 16,0 2 0-16,0-2 0 0,-1 1 0 0,-3 0 0 15,1 1 0-15,-1 1 0 0,-3-1 0 16,0 0 0-16,-2 0 0 0,-1 2 0 0,-2-1 0 15,-4 2 0-15,-3 0 0 0,-1 2 0 0,-4-3 0 0,-4 2 0 16,-4 2 0-16,0 1 0 16,-4-1 0-16,-2 2 0 0,-3 3 0 0,-2 1 0 15,-2 4 0-15,-6 4-50 0,-5 4-56 0,-4 11-94 16,17 2-650-16,13-5-1009 0</inkml:trace>
  <inkml:trace contextRef="#ctx0" brushRef="#br1" timeOffset="1.27664E6">7594 1046 0 0,'0'0'0'0,"0"0"235"0,0 0 242 0,0 0-23 0,0 0-38 0,0 0-111 16,0 0-50 0,0 0-16-16,0 0-44 0,0 0-41 0,0 0-33 0,0 0-27 0,-21-115-22 15,14 114-24-15,-4 1-11 0,1 0-5 16,-2 1-8-16,-6 6 0 0,-2 3-1 0,1 4-3 16,-3 2 1-16,1 2-1 0,-2 3 0 0,2 2-5 15,1 2 3-15,3 0-8 16,-1 7 1-16,7 5-2 15,7 1-13-15,4 1 6 0,3-7-6 0,7-3 2 16,8-5 12-16,2-1-6 0,2-2 7 0,2-2-4 0,3 0-1 0,1-2 2 16,-5-3-3-16,5-1 2 15,-4 0 1-15,2 0-2 0,-4-2 1 0,-3-3-2 0,1 1-1 0,-6-1-2 16,-2 0 1-16,-1-1-1 0,-3 0-2 0,0 0 3 16,-6-3-3-1,-1 0 3-15,-1 2 3 16,0 1-3-16,-1 1 5 0,-8 2 6 0,-1-1-2 0,-1 0 8 0,-4 0-1 0,-1 0-4 15,-4 1 3-15,0-2-5 0,-1 1 2 0,0-1-1 16,-2-2-2-16,-2-1 0 0,1-1 0 0,-4 2 2 16,2-2 0-16,-2 0 6 0,-1-3-5 0,1 1-2 0,5 1-3 0,0-2-5 15,3 0 1-15,2 0 1 16,5-1-2-16,-1 0 3 0,7 0-2 16,1 0 0-16,3 0 4 0,2 0-4 15,1 0 3-15,0 0-6 0,0-1-2 0,0-1-8 0,0 0-16 0,2-1-22 0,2 0-30 16,5-5-42-1,5 0-65-15,2-2-136 0,0 1-555 16,-5 3-842-16</inkml:trace>
  <inkml:trace contextRef="#ctx0" brushRef="#br1" timeOffset="1.27706E6">7951 1185 2442 0,'0'0'328'0,"0"0"-80"16,0 0-68-16,0 0-25 0,0 0-31 0,0 0-33 16,0 0-22-16,0 0-17 0,0 0-18 0,0 0-24 15,0 0-3-15,0 0-8 0,0 0 0 0,0 0 9 16,21-46-2-16,-8 37 1 0,4 0-2 16,0 1-2-16,3-2-3 0,1 1 2 0,-1-1 0 15,1 0 5-15,1 4-5 0,-1-3-1 0,1 1 1 16,-1 1-9-16,0 0 7 0,-3 0 11 0,0 4-5 15,-6-2 1-15,-2 2-7 0,0-1-1 16,-3 3-9-16,-3 0 12 0,-2 0 4 0,-1 1-10 16,-1 0 13-16,0 0-12 0,0 0-1 0,0 0 2 15,0 0-7-15,0 0 5 0,0 0-5 0,-1 0-14 16,1 0 3-16,-1 1-17 0,0 1-13 0,1 0-17 16,-1 3-48-16,-1 0-59 0,-2 0-127 15,2 1-409-15,1-3-940 0</inkml:trace>
  <inkml:trace contextRef="#ctx0" brushRef="#br1" timeOffset="1.27741E6">7996 1430 1513 0,'0'0'839'15,"0"0"-588"-15,0 0-64 0,0 0-8 0,0 0-26 16,0 0-30-16,0 0-31 0,0 0-35 0,0 0-24 15,0 0-4-15,0 0-7 0,0 0-1 16,0 0 14-16,17 0 0 0,-6-4 1 0,4-2 3 16,2-1-16-16,1 1 0 0,2-3-5 0,0 0-7 15,1 1 7-15,-1 0-10 0,0 0 3 0,1-2 3 16,0-1-8-16,1 2 3 0,-3 0-7 0,2-1 2 16,-1 4 0-16,0-3 1 0,0 0 1 15,-1 2-3-15,1 0 1 0,-1 2-2 0,-5 1-2 16,2-1 5-16,-7 3-6 0,-3 0 19 15,1-1-5-15,0 1-3 0,-3-1 12 0,3 1-20 0,-4-1 9 16,0 1-2-16,2-1-1 0,-3 2 1 16,0-1-5-16,2 0 3 0,-2 1-1 0,0 0 2 15,-1-1-2-15,-1 0-3 0,1 1 3 0,0 1-5 16,2 0-1-16,-3 0 3 0,0 0-10 0,1 0 8 16,-1-2 3-16,0 2-2 0,0 0 3 15,0 0-11-15,0 0 5 0,0 0 0 0,0 0 2 16,0 0 7-16,0 0-10 0,0 0-5 0,0 0 2 15,0 0-10-15,0 0-7 0,0 0-18 0,-1 0-27 16,-2 2-11-16,1 2-28 0,1 3-49 16,-3 2-117-16,-1-1-646 0,4-4-838 0</inkml:trace>
  <inkml:trace contextRef="#ctx0" brushRef="#br1" timeOffset="1.28127E6">9784 4157 0 0,'0'0'0'0,"0"0"0"0,0 0 0 0,0 0 0 16,0 0 0-16,0 0 0 0,0 0 0 0,0 0 0 15,0 0 0-15,0 0 0 0,0 0 0 0,0 0 0 16,0 0 0-16,0 0 0 0,0 0 0 16,0 0 0-16</inkml:trace>
  <inkml:trace contextRef="#ctx0" brushRef="#br1" timeOffset="1.28864E6">8866 767 468 0,'0'0'413'0,"0"0"-31"15,0 0-71-15,0 0 11 0,0 0-19 16,0 0-50-16,0 0-58 0,0 0-51 0,0 0-35 0,0 0-29 16,0 0-26-16,0-27-22 0,0 27-1 15,0 0-12-15,0 0-9 0,0 0 3 0,0 0-14 16,0 1 10-16,0 2 13 0,0 0-3 0,0 2 14 15,0 2 4-15,0-1-11 16,0 5 14-16,1-1-8 0,0 3-2 0,4 1 5 16,-3 2-10-16,-1 3 5 0,1 2-3 31,2 1-3-31,-2 2 1 0,1 1-1 16,1 3-7-16,-1 0 7 0,0 4-1 0,-1-1-11 15,3 1 2-15,-2 7 1 0,-1 4-13 0,4 1 0 0,-3 1-2 0,2-11-9 16,-2-7 9-16,-1-3 3 0,1-2 0 0,0-3 5 0,-2-2-3 15,1-3 2-15,-2-3-5 0,2 0 0 16,2-3 0-16,-3-1 0 0,0 1 1 16,0-2 0-16,-1-1 1 0,2 0-2 15,-2-4 4-15,0 1-2 16,0-1-2-16,0-1 1 0,0 0 2 0,1 0 0 0,-1 0 4 0,0 0-2 0,0 0 3 16,0 0 6-16,0 0-3 0,0 0 8 0,0 0-10 0,0 0-2 0,0 0-5 0,0 0-4 15,0 0 2-15,0 0-8 0,0 0-1 0,0-1-14 16,0-2-16-16,0 0-22 0,0-2-33 0,0-2-50 15,0 0-87-15,1-2-209 0,1 1-779 16,1 3-384-16</inkml:trace>
  <inkml:trace contextRef="#ctx0" brushRef="#br1" timeOffset="1.28944E6">9201 818 621 0,'0'0'411'0,"0"0"-65"0,0 0-42 0,0 0-13 15,0 0-20-15,0 0-57 0,0 0-61 0,0 0-46 16,0 0-34-16,0 0-7 0,0 0-7 16,0 0-3-16,0 0 0 0,0 0-11 0,-20-71-3 15,20 65-11-15,1-2-8 0,4 1-3 0,-1-2-12 0,4 2 2 16,0-4 4-16,0 2-14 0,5 0 9 16,-1 0-6-16,0 0 5 0,1 1 4 0,3-1 2 15,-3 5 1-15,3-2-7 0,-1 3-1 0,0-1-7 16,-2 3 2-16,-2 1 4 0,-1 0-1 0,1 2 0 15,-2 5 3-15,0 1-4 16,-1 4 7-16,-4 1 4 0,3 1 8 0,-4 3 2 16,-3 0-3-16,2 3 2 0,-2 0-14 0,-1 2 1 0,-2 0 9 15,-5 0-7-15,-1-1 4 0,1-1 2 16,-2-1-13-16,-2-2 6 0,2-2-8 0,0 0 2 16,2-2 5-16,0-3-5 0,1-2 3 0,1-1-4 15,2-2-5-15,2 1-5 0,-1-5 9 0,0 2 0 16,2-3 4-16,1 0 7 0,0 0-10 15,0 0-2-15,0 0 8 0,0 0-11 0,1 0 7 16,6 0-1-16,-4-1-18 0,6-2 12 16,0-1-5-16,6 0 2 0,0 0 7 0,4 2-3 0,1-2 0 15,-1 0-2-15,2 0-3 0,0 2-3 16,-4 1 8-16,1 2-3 0,0-1 8 0,1 0 1 16,-4 1-6-16,0 5-3 0,-3 1 0 15,1 0 1-15,1 3 6 0,-6 1 1 0,0 1-7 16,0 2 5-16,-2 0-5 0,-2 4 2 15,-4-1 12-15,0 1-8 0,0 2 12 0,0 0-7 0,-6 1-4 16,-4 5 3-16,-4 2-16 0,-2 1 11 16,-1-2-5-16,0-7 3 0,0-2 9 0,2-4-6 15,-1-1 3 1,0 0-1-16,-1-2 3 0,4-1-1 0,-4-2-3 0,5 0-4 16,-1 0 1-16,0-1 3 0,-1-1-1 15,3-1 11-15,0 0-8 0,0-2-4 0,0 0 3 0,1 0-7 16,0-1 2-16,1 1 4 0,1-2 1 0,-3-1 6 0,5 0-2 15,0 0-2-15,-2 0-3 16,4 0-2-16,-3-1 1 0,1 0-1 0,2-2-3 0,0 1-8 0,-1-2-5 16,3 0-9-16,-2-1-9 0,-1-2-14 15,3 0-24-15,0-1-44 16,0-3-78-16,2 0-199 0,0-2-845 0,0 6-520 0</inkml:trace>
  <inkml:trace contextRef="#ctx0" brushRef="#br1" timeOffset="1.29122E6">9784 441 474 0,'0'0'413'16,"0"0"-39"-16,0 0-45 0,0 0-22 0,0 0-35 0,0 0-67 16,0 0-47-16,0 0-47 0,0 0-27 15,0 0-10-15,0 0-7 0,0 0 6 0,0 0-8 16,0 0-10-16,-27-82-5 0,22 75-18 16,3 0 9-16,-8-5-3 0,7 5-9 0,-3 0 2 15,-4-6-10-15,4 6-1 0,0 0 8 0,-7-6-8 16,5 7 6-16,-7-5-9 0,1 0-1 0,1 1 40 15,1 1-7-15,-4 1 10 0,2-1-2 0,-3 0-31 16,5 3-12-16,-6-2-7 0,4 0-3 16,-3 1-15-16,3 2 17 0,-3-2 0 0,-1 2-4 15,2-2 10-15,0 2-16 0,-3 1 4 16,1-1 11-16,1 1-5 0,-2 1 6 0,0-2 1 16,-2 2-10-16,0 0 0 0,1 0 1 0,-6 1 7 15,0-1-3 1,0 1 13-16,-5 0-11 0,8 1-14 0,-3-1 8 0,2 1-24 0,-3 1 31 15,3 0 2-15,-4 0 1 0,4-3 12 16,-1 3-33-16,2 0 15 0,4 0-6 0,-2 0 2 0,2-1 5 16,-2 1-7-16,1 0-6 15,-1 0 6-15,0 0-1 0,3 2 0 16,1-2 6-16,-1 3-2 0,-2-1 8 0,1 1-7 16,1 0-15-16,1-1 2 0,-2 1 2 0,-1 1 1 15,1 0 17-15,0 1-3 0,-2 0-11 16,-1-1 10-16,-6 2-11 0,7 0 0 0,-8 1 16 0,5-2-2 0,-1 2-5 15,1-2 3-15,1 2-15 0,-3-1 1 16,1 1 11-16,-2-1-16 0,4 1 22 16,-5-1-13-16,6 2 3 15,-4-1 12-15,4 0-61 0,-2 1 3 0,7-2 10 0,-6 2-7 16,5-1 48-16,-4 2 5 16,0-1-19-16,-3 0 7 0,-2 5-1 0,3-2 7 0,-5 2 1 15,5 0-1-15,-4-1 1 0,3 3-11 0,-3-1 13 16,-2 3 0-16,-8 4 4 0,-5 3-30 0,-8 5-7 0,-5 3-5 15,1-1-11-15,10-3 41 0,0-3 6 0,11-2 1 16,4-5 3-16,2 0-7 0,7-1-9 0,0 1 2 0,1-4 2 16,2 4 3-16,3-2-1 15,-1-1-2-15,3 2 4 0,1-1-5 0,0 0 4 0,1 1 2 0,0 2 4 16,1 1-5-16,-2 0-4 0,5 0-7 16,-2 4 0-16,-2-1 10 0,2 1 3 15,0-1 16-15,-2 4-14 0,1-1-5 16,0 3-5-16,-1 0-5 0,-4 9 12 0,1 4-12 0,-2 2 3 15,2-1 5-15,4-6-9 0,2-7 8 0,3-2 4 16,-1-2-12-16,1 1 6 0,0-4 4 16,3 0-2-16,1-1 0 0,0 1 2 0,1 0-1 0,0 0 0 15,1 1 1-15,0-1 0 16,2 0 1-16,3-1-3 0,-1 1 0 0,3-2-2 0,1 1 4 16,-1-3 0-16,2 3-4 0,0-1 5 15,1-1-1-15,1 1 0 0,1 1 8 16,3-1-10-16,-3 0 1 0,5-3 0 15,-5 3-5-15,5-2 4 0,0 1 0 16,0-1 2-16,4-1 3 0,-2 0-1 0,2-2-5 0,1-1-2 0,-1-1 1 16,6-1-3-16,-1 2 5 0,-1-5 3 0,3-1 0 0,1-1 0 15,-1-1-1-15,3 0 0 0,-1-1 0 16,2-2-3-16,3 1 6 0,-3-2-2 0,5 0 1 16,-5-1 4-16,5 0-9 0,-4 0 2 15,5-1-5-15,2 0 0 0,-3 0 8 0,-2-1-3 16,2 0 5-16,3 1-3 0,-2-1-4 0,0 0 4 15,2 1-4-15,-1-4 3 0,1-1 2 16,-1 3-3-16,0-2 1 0,-3 3-2 0,1-1 1 16,1-2 1-16,-1 1 0 0,-2-2 3 0,3 3-4 15,0 0-1-15,1 1 0 0,-5 0-3 0,2-3 5 0,-4 1-2 16,-1-1 1-16,3 1 7 0,-3-1-8 16,-1 0 2-16,-1 1-4 0,1-3-1 0,-3 1 5 15,-2-1-3-15,3-1 5 0,0 2-4 0,-1-4 0 16,0-1 3-16,-2 0 0 0,3 0 8 15,1-2-4-15,-1 1-3 0,-1-1 3 0,4-1-8 0,-3 1 4 16,1-3 1-16,1 0-2 16,-1 3 1-16,-1-3 0 0,3-1-2 0,-3 1-1 15,1-2 3-15,2 0 3 0,-3 0-6 0,1 2 2 16,0-2-3-16,0 0 0 0,-1 0 7 0,-1-1-3 16,-3 1 4-16,1 0-8 0,-2 0 0 0,0 3 2 15,0-1-1-15,-2 0 5 16,-2-1 1-16,-1 0-2 15,-1 2 6-15,-2-4-5 0,1 1 3 0,-1 0 3 0,-2-3-5 0,-1 1 2 0,0-1-2 16,1 0-4-16,-3 0 3 16,1 0 0-16,0-1-5 15,1-3 0-15,1 1 0 0,-1 1 0 0,3-1 0 0,-3 0 0 16,-1-1 0-16,4 1 0 0,-5 1 0 0,0 5 0 0,-3 1 0 0,-4 3 0 16,3-2 0-16,0 0 0 15,0-2 0-15,1-1 0 0,-1-1 0 0,-2-1 0 0,5 0 0 0,-3 0 0 16,-3-1 0-16,3 2 0 15,-1-1 0-15,-2 1 0 0,-1 0 0 0,3-1 0 0,-2 0 0 16,-1 0 0-16,1 1 0 0,-1-1 0 16,-1 3 0-16,2-1 0 0,-3-2 0 0,-1 2 0 15,-1 0 0-15,1-2 0 0,0 3 0 0,0-2 0 16,-2 1 0-16,-2-1 0 16,2 1 0-16,-3-1 0 0,1 2 0 0,1-2 0 0,-3 2 0 0,3 4 0 15,0 3 0-15,-2 0 0 0,3 1 0 0,-2 1 0 16,-1-6 0-16,2 5 0 0,-2-1 0 15,0-6 0-15,-1 8 0 0,3 0 0 16,-7-8 0-16,4 6 0 0,2 2 0 0,-8-10 0 0,6 10 0 16,-4-7 0-16,-3 0 0 0,8 8 0 0,-7-8 0 15,2 7 0-15,3-1 0 0,-9-7 0 16,7 8 0-16,-6-4 0 0,0 0 0 0,4 2 0 16,-2 1 0-16,-3 0 0 0,5-1 0 0,-3 2 0 15,-1-1 0-15,1 1 0 0,0-1 0 16,-1 0 0-16,2 1 0 0,-5 1 0 15,3-1 0-15,-1 1 0 0,1 1 0 16,-3-1 0-16,2-1 0 16,-4 1 0-16,4 2 0 0,-5-1 0 0,3 1 0 0,-1-1 0 0,-2 2 0 15,1-3 0-15,2 1 0 0,-2 2 0 0,0-1 0 16,0-1 0-16,0 2 0 0,0-2 0 0,0 2 0 16,0 0 0-1,1-1 0-15,-3 2 0 0,2 0 0 0,-1-1 0 0,-8 3 0 0,7 0 0 16,-9 3-166-16,10 1-469 0,6 0-1221 0</inkml:trace>
  <inkml:trace contextRef="#ctx0" brushRef="#br1" timeOffset="1.30392E6">12613 5444 168 0,'0'0'593'0,"0"0"-160"0,0 0-103 15,0 0-17-15,0 0-19 0,26-120-51 0,-22 101-52 16,-4 1-38-16,0 2-33 0,0 2-25 0,-2 0-12 16,-3 2-10-16,-3 1-5 0,0 1-4 15,-3 3-10-15,0 1-9 0,-2 1-9 0,-5 3-10 16,-1 2-7-16,-1 1-8 15,-3 6-1-15,-5 0 1 0,2 6 2 0,-2 1 1 16,-2 3 1-16,0 2 2 0,2 2-4 0,2 5-1 16,0 1-3-16,4 2-4 0,1-2 1 15,3 0-1-15,3-3 1 0,3-2 3 0,2-1-3 0,2-1-3 0,5 0 1 16,1-2-4-16,2 3 3 16,2-1 1-16,5 0-1 0,2 0 4 15,3 1-2-15,7 0 0 16,0 0-1-16,4 0 3 0,3-4 0 0,3 1 0 15,-2 0 1-15,3-4-4 0,-1 3 2 0,-2-3-2 0,-4-2 1 0,-1-1-1 0,-3 1-1 16,-2-3-2-16,-3 1 0 0,-3-1-4 0,-1 1 4 0,0-2 2 16,-4 0-1-16,-2 0 4 0,-2 2-6 15,0-2 0-15,-2 0 0 16,0 0-2-16,0 0 2 0,-5 0 1 0,0 0 0 16,-1 0 1-16,-4-2 1 0,-1 1 3 0,-3 0 1 15,-4 0 1-15,0-2 0 0,-5 0-1 0,-2-1 0 0,-2 1-2 16,-4-3 1-16,0 2-1 0,-2-1 1 15,1 0 5-15,1-1-5 0,0 0 1 0,0-2 1 0,2 0-4 16,-1 0 5-16,6 0 2 16,2 0 0-16,4-2 5 0,1 1 0 15,6-1 0-15,0 0 0 0,1 1-3 0,2 0-4 16,3 0-2-16,1 0-1 0,1-1-3 0,3 2 3 0,-3 0-1 16,3 0-3-16,0-1-2 15,0 1 1-15,0 0-1 0,0 0 0 0,0 0 0 0,0 0-1 0,0-1-4 16,0 1-3-16,0-1-2 0,3 1-18 15,-2 0-13-15,3 0-17 0,1 0-28 0,3 0-37 16,5 0-92-16,-4 0-259 0,-4 1-907 16</inkml:trace>
  <inkml:trace contextRef="#ctx0" brushRef="#br1" timeOffset="1.3044E6">12933 5591 2472 0,'0'0'231'0,"0"0"-34"0,0 0-51 0,0 0 3 16,0 0-15-16,0 0-27 0,0 0-28 16,0 0-31-16,0 0-15 0,0 0-16 15,0 0-10-15,0 0 1 0,0 0-1 0,0 0 1 0,5-19 1 16,8 17 4-16,-1-1-4 0,5 0-1 0,0-1 2 15,2 1-7-15,3 0 6 0,2-1 0 16,-2 1-3-16,1-1 7 0,1 1-8 0,1-1 0 16,0 0-2-16,-1 1-3 0,-3 0 4 15,4-2-1-15,-4 2 1 0,0-2 0 0,-1 2-2 16,-2-2 1-16,0 3 1 0,0-2 1 0,-6 1-3 16,0-1 1-16,-3 3 0 0,-1-2-5 0,-3 1 5 15,0 1 0-15,-3 0 0 0,-2 1 5 0,0 0-6 16,0 0 1-16,0 0-1 0,0 0-5 15,0 0 4-15,0 0-1 0,0 0-1 0,0 0-2 16,0 0-21-16,-1 0-18 0,-2 1-16 0,-3 5-30 16,0 0-36-16,-1 2-70 0,-3 2-163 15,1-2-489-15,2-4-817 0</inkml:trace>
  <inkml:trace contextRef="#ctx0" brushRef="#br1" timeOffset="1.30472E6">12994 5816 1304 0,'0'0'396'0,"0"0"-100"0,0 0-34 0,0 0-15 15,0 0-40-15,0 0-63 0,0 0-53 16,0 0-38-16,0 0-10 0,0 0 9 0,0 0 13 16,0 0 7-16,0 0 3 0,0 0-12 15,3 20-11-15,1-17-8 0,-1-2 0 0,1 0-7 0,2 0-3 16,0-1 0-16,0 1-6 0,2-1-4 15,3 2-1-15,-1-2-4 0,3 0-2 0,3 0 0 16,0 0-6-16,5 0-3 0,2 0 0 0,0 0-3 16,2-3 2-16,1 1 0 0,2-2 0 0,-1 0-1 15,2-1 2-15,-1 0-3 0,1 0 1 16,1 2-1-16,-1-3-3 0,-2 1 3 0,-2 1-2 0,-2-1-1 16,3 0 4-16,-4 4-1 0,-3-2-1 15,-2-1 4-15,-2 1-4 0,1 0 1 0,-6 0 2 16,-1 1-1-16,-3 2 2 0,-1-2 0 15,-2 1 1-15,-2 1 0 0,-1 0 2 0,0 0-1 0,0 0-2 16,0 0-1-16,0 0-1 0,0 0-1 16,0 0 0-16,0 0 1 0,0 0 1 0,0 0-2 15,0 0 0-15,0 0 0 0,0 0-2 0,0 0 0 16,0 0-1-16,0 0-4 0,0-1 0 16,-1 1-9-16,-1 0-13 0,-1-1-20 0,1-1-28 15,0 1-51-15,-6 0-94 0,4 1-319 0,-2 0-1181 0</inkml:trace>
  <inkml:trace contextRef="#ctx0" brushRef="#br1" timeOffset="1.30573E6">14084 5363 664 0,'0'0'419'0,"0"0"-47"16,0 0-80-16,0 0-3 0,0 0-18 16,0 0-46-16,0 0-53 0,0 0-46 0,0 0-34 15,0 0-21-15,0 0-10 0,0 0-2 16,0 0-2-16,0 0-6 0,-45-92-5 0,46 84-8 0,1-1-9 16,5 0-3-16,-2-1-5 0,3 0-3 0,1 0-1 15,1 0-2-15,4-2-3 0,1 1 0 16,1-1-1-16,1 1-2 0,4 0-1 0,5 1-1 15,-2 1-2-15,3 1-1 0,-3 1-3 0,3 2 3 16,-5 3-1-16,1 0-3 16,-1 2 4-16,-2 3-5 0,-4 3 1 0,3 2-2 15,-4 2 1-15,1 2 1 0,-5 3-1 0,1 1 1 16,-2 4 1-16,-3 0 2 0,-5 4 0 0,-2 3 2 16,1 3 0-16,-6 1-1 0,-5 0 5 15,-5 0 0-15,3-2 0 16,-5-4 3-16,1 0-4 0,-3-1-1 15,0-1 3-15,-2-4-6 0,2-3 3 0,2 0-2 0,2-4-1 0,2-2 3 16,1-1 1-16,1-3-2 0,2-2 1 16,3 0-1-16,0-2 1 15,3 0 1-15,2-1 3 0,1-1 0 0,0 0 4 0,0 0-1 0,0 0 1 16,0 0-1-16,0 0-2 0,1 0-4 0,4 0-1 0,0-3-8 16,2 1 0-16,2-2-2 0,4 1 0 15,0-1 1-15,6 3-1 0,2 1 0 16,3-1 0-16,1 1 1 0,-2 0 0 0,5 1-1 15,-6 4 0-15,2 2 0 0,-1 2 2 0,-1 0-1 0,-3 2 3 16,-4 1 0-16,1 0-3 16,-4 2 0-16,-2 1 1 0,-1 0-2 15,-5 2 3-15,4-1 2 0,-4 0-4 0,-2-1 9 0,-2 1-7 16,0-1 0-16,-5 2 2 0,1-2-7 0,-5-2 8 16,-1 1 1-16,-2-1 2 0,-5 0 5 0,3-4-3 0,-5 1 2 15,0-1-1-15,-1-1 2 0,-2-1-2 16,-2 0-1-16,-1-3 0 0,2 0-5 15,-4-3 5-15,3 1 0 0,-3-2-3 0,3 0 7 0,-1 0-7 16,3 0-2-16,-2 0 1 0,2-3-7 16,4 0 5-16,0-1-1 0,5 1-2 0,-3-2 6 15,5 1-8-15,1-1-4 16,-1-1-1-16,2-1-9 0,0-2 0 0,1 1-4 16,1 0-10-16,0-3-13 15,2 1-32-15,1-1-45 0,3-3-86 0,-1 4-269 0,2 3-851 0</inkml:trace>
  <inkml:trace contextRef="#ctx0" brushRef="#br1" timeOffset="1.30708E6">15052 5035 1099 0,'0'0'286'0,"0"0"-1"0,0 0-41 16,0 0-8-16,0 0 9 0,0 0-51 0,0 0-43 16,0 0-36-16,-6-127-33 0,2 114-14 0,-2 2-15 0,3-2-4 15,-5 1-4-15,0-1-6 0,-4-1 1 16,2 2-5-16,-5 1-8 0,-1 0-1 0,-4-1-8 16,2 1-2-16,-3 0 2 0,0 0-2 0,-1-1-1 15,0 1-1-15,-4 1-3 0,3-1-2 0,-3 1 3 16,2 0-2-16,-4 0 1 0,3 0 3 15,-4-1-3-15,0 2 0 0,0-1-1 0,3 3-1 16,-2-1 3-16,-1 0-1 0,5-1-4 0,-5 4 3 16,0-1-1-16,1 1 0 0,1 0 1 0,-3 0-4 15,1 1-2-15,0 2-2 0,-1-1-1 16,0 2 4-16,3-2-3 0,-5 1 2 0,4 0-2 16,-1 1 2-16,-3-1-2 0,4 1 1 0,0 0 0 15,-2 0-3-15,0 1 5 0,-2 0 1 16,-3-2-3-16,-1 2 6 0,-1 0-5 0,3 0-1 15,-3 0 2-15,4-1-6 0,-4 1 5 16,3 1 0-16,2 0-2 0,-2 0 4 0,3 0-1 0,0 1-2 16,0 0 2-16,-1-1-2 0,1-1 0 15,0 4 1-15,-1 0-2 0,1 0 1 0,-1 0 0 16,-2 0 0-16,0 2 0 0,0 0 1 0,-3-2-2 16,1 3 1-16,0 2 1 0,3-1-7 15,-1 0 4-15,1-1-1 0,0 2 2 0,2 0 3 16,-2 0-4-16,2-1 1 0,0 2 0 0,1-1-2 15,3 2 3-15,-2-1-2 0,0 1 0 16,2 0 0 0,0 1 1-16,1 0-1 0,-1 1 1 0,0 0 3 15,-1 1-4-15,4 2 0 0,-1 0 1 0,-1 0-4 16,1 0 4-16,-1 5-1 0,-3-1-1 0,0 1 7 0,1 2-7 16,0-1 0-16,-2 2 5 0,2 2-8 0,-2-2 6 0,1 1 0 15,2-2-3-15,2 1 3 0,0 0-2 0,3-1 0 16,-2 0 0-16,5 1 0 0,1 0 1 0,0-1 0 15,2 1 0-15,0 4-1 0,1-2 0 0,-1 3 0 16,3-3-1-16,1 0 4 0,2-1-3 16,0-2 1-16,1 1-1 15,0 0-1-15,3 2 1 0,0-1 0 0,1 0 1 16,0 3 3-16,2 1-4 0,0 2 1 0,0 1 0 0,1 1-1 16,1 3 3-16,-1 0-2 0,2 2 2 0,0-1-1 15,0 1-3-15,3-2 2 0,2 0-2 16,1 1-1-16,3-5 4 0,1-1-1 0,1-2 2 0,3-2 4 15,2-1-5-15,-3-1 0 0,6 1-1 0,0-2-1 16,1-1 4-16,1 2-1 16,0-2 0-16,3 0 1 0,2 0-5 0,-1-1 2 15,2 0 0-15,1-1 1 0,5 1 1 0,-1-1 0 0,5 0-2 16,0-1-4-16,4 4 5 16,4-3 2-16,-2 0 1 0,4-2 4 0,-3 3-7 15,4-3 1-15,-5 0-1 0,5-1-5 16,-4-1 7-16,3-2 0 0,-3-1 2 0,5 0 9 15,-4-2-11-15,2-1-3 16,3-3 0-16,-1-2-8 0,1 0 11 16,2-3 0-16,0-2 0 0,-1 0 1 0,0-1-2 0,0 0 0 15,-1-2 0-15,1-1 2 0,0-2-6 0,-3-1 0 0,3 0 0 0,-3-1-7 0,3-1 11 16,-3-1-1-16,2 1 1 0,0-1 7 16,-3-1-9-16,2-1 0 0,-3 1 0 0,1-1-7 0,-2-4 7 15,0 4 0-15,2-4 1 0,0 1 6 16,3-2-6-16,-5 1 0 0,5-1-2 0,0-2-5 15,-1-1 6-15,1 2 0 0,1-1 2 16,-1-2 1-16,-3 1 1 0,2-2 2 16,0-2 3-16,-6-1 7 15,3-2-9-15,-2-1-9 0,-2 0 0 0,0 2 0 0,-3-2 0 16,-1-1 0-16,-2 2 0 0,0-2 0 0,3 0 0 0,-4-1 0 16,0-1 0-16,-5 1 0 15,-3 1 0-15,0-1 0 0,-6 1 0 16,1 1 0-16,-1 1 0 0,-2-2 0 0,0 2 0 15,-1 0 0-15,-5-1 0 0,3 3 0 0,-5-2 0 0,0 1 0 16,0 0 0-16,-2-3 0 0,-1-1 0 0,-1-1 0 0,2-2 0 16,-2 0 0-16,-5-2 0 0,1-1 0 0,0-2 0 15,-3-1 0-15,-3 0 0 0,3-2 0 0,-4 2 0 16,-4-1 0-16,-1 4 0 0,-1-1 0 0,0 3 0 16,-3 3 0-16,2 2 0 0,-1 0 0 0,-5 2 0 15,4-1 0-15,-5 2 0 16,-2 0 0-16,1 2 0 15,0 0 0-15,-1 3 0 0,-1 0 0 0,-1 1 0 0,0 1 0 16,-1 1 0-16,-4 0 0 0,-3 2 0 0,-1-2 0 0,-6 2 0 16,0 1 0-16,-4 1 0 0,-4 2 0 0,-1 0 0 15,-5 5 0-15,-4 0 0 0,-1 0 0 0,-8 5 0 16,-2 0 0-16,-5 5-68 0,-5 8-45 16,0 4-85-16,16-4-413 0,21-2-1231 0</inkml:trace>
  <inkml:trace contextRef="#ctx0" brushRef="#br1" timeOffset="1.31088E6">13269 11757 1694 0,'0'0'289'0,"0"0"17"0,0 0-67 0,0 0-22 0,0 0-29 0,0 0-47 0,0 0-33 16,0 0-26-16,0 0-23 0,0 0-15 0,0 0-6 15,-124-67-3-15,102 75-5 0,-1 3-1 0,2 0-1 16,-2 1 0-16,2 2 0 16,2 1-4-16,4 0-5 15,-1 2-8-15,3 1 2 0,3 0-6 0,1 1 3 0,3 2 1 0,1 1-5 16,5-2 1-16,0 2-4 0,1 1-4 0,9 1 6 15,0 0 2-15,5 0 1 0,2-1 1 0,4-1-3 16,1-1-1-16,3 1 0 0,1-2 0 0,1 0 2 16,2-3-1-16,-2 0 0 15,-1-2-1-15,0 1-2 0,-4-2-1 0,-5-1 0 0,-2 0 4 16,-3-2-5-16,-4 0 2 0,0-1-5 16,-5-1-2-16,0 0 6 0,-3 1 0 0,0-2 4 15,-5 0 5-15,-4 1-2 0,-2 0 2 0,-7 0 2 0,0 0-4 16,-4 1 3-16,-1-2-1 0,-3 1 0 15,-1-4-2-15,-1 1 1 0,-2-1-5 16,4 0 2-16,-2-1 2 16,0 0-3-16,-2-1 3 0,1-2-2 0,0-1-2 15,5 0 2-15,0 0-2 0,2 0 1 0,6 0 1 16,-2 0-4-16,6 0 2 0,-2 0-3 0,7 0 2 0,-1 0-1 0,6 0 3 16,-2 0-1-16,2-1-3 0,2 1 3 15,0-2-4-15,0 2-1 0,0-1 2 0,0 0-8 16,2-2-6-16,3 0-14 0,1-2-26 15,6-1-29-15,3-2-51 0,6-3-103 0,-4 3-289 0,-4 2-1185 16</inkml:trace>
  <inkml:trace contextRef="#ctx0" brushRef="#br1" timeOffset="1.3113E6">13610 11986 2900 0,'0'0'184'0,"0"0"-21"0,0 0-24 16,0 0-5-16,0 0-17 0,0 0-34 0,0 0-36 0,0 0-17 15,0 0-13-15,0 0-6 0,0 0-2 16,0 0-6-16,0 0 5 0,0 0-1 0,99-29 2 16,-72 25 1-16,2 1-4 0,0-1 1 0,-5-1-3 15,5 0-1-15,-5 2 3 0,2-2 0 0,3 2-2 16,-6-2 1-16,2 1-3 0,-4 2 1 15,-2-1-3-15,-3 1 4 0,-2-1-3 0,-2 1 0 16,-1 1 2-16,-5-1-4 0,1 2 3 16,-3-1 0-16,-1 1-1 0,1 0 1 0,-4 0-2 15,0-1 2-15,0 1-3 0,0 0 0 0,0 0 3 16,0 0-4-16,0 0 5 0,0 0 0 0,1 0-4 16,-1-1 0-16,1 1-1 0,2 0-2 15,0 0-7-15,-1 0-9 0,4 0-17 0,-3 0-25 0,0 0-28 16,1 0-42-16,-3 3-67 0,-1 2-106 15,0-1-374-15,0 0-988 0</inkml:trace>
  <inkml:trace contextRef="#ctx0" brushRef="#br1" timeOffset="1.31174E6">13434 12364 2040 0,'0'0'530'0,"0"0"-261"16,0 0-88-16,0 0-27 15,0 0-16-15,0 0-23 0,0 0-28 0,0 0-13 0,0 0-9 16,0 0-1-16,0 0-12 0,0 0-11 16,122 12-6-16,-82-16-9 0,0 1-3 0,3-2-2 15,0 0-4-15,-3-1-2 0,-1 0-3 16,0-1 0-16,-2 2 0 0,1 0-3 0,-5-1 0 0,-1 1-5 0,-2 0-1 16,-1 1 1-16,-3-1-2 15,-3 2 4-15,-2 1-2 0,0-1 1 0,-2-1-1 16,0 0-2-16,-4 0-1 0,1 1 0 0,-3-1 2 15,-1-1 0-15,-1 2 2 0,2-2 1 0,-5 1-3 16,0-1 2-16,0 0-1 0,0 1-2 0,-3-2 3 16,2 2-5-16,-3-1 1 0,3-2 2 15,-1 1-4-15,-1 1 6 0,3-1-5 0,-4-1 0 0,2 0-1 16,-3 2-9-16,4 1-2 0,-5 1-8 16,-1-1-7-16,1 2-7 0,0-2-16 15,-2 2-21-15,2-2-50 0,-2 2-91 0,0-2-243 0,0 3-1028 0</inkml:trace>
  <inkml:trace contextRef="#ctx0" brushRef="#br1" timeOffset="1.31235E6">14899 11860 0 0,'0'0'0'0,"0"0"0"0,0 0 227 0,0 0 217 15,0 0-10-15,0 0-88 0,0 0-75 0,0 0-48 16,0 0-30-16,0 0-14 0,0 0-16 0,0 0-20 15,0 0-25-15,-6-16-22 0,4 16-17 16,0 0-15-16,1-1-8 0,-2-1-10 0,1 2-2 16,2-2-5-16,-2 0-8 0,1 0 3 0,1 1-6 15,-1 1 0-15,1-1 4 0,0 1-8 16,0-1 5-16,-2-1-2 0,2 2-2 0,0-1 3 16,-2 1-2-16,1 0-2 0,1 0 1 15,-1-1-3-15,1 1 0 0,-2 0 0 0,0-2 0 0,-2 2-3 16,2 0 3-16,0 0-1 0,-4 0-4 0,4 0 7 15,0 0-11-15,-1 0-3 0,-3 0 0 16,3 0-11-16,-3 4 7 0,0 0-1 0,-1 2-2 16,-1 0 8-16,-1 2-5 0,0 3 1 15,2-1 2-15,-1 2 0 0,-1 0-2 0,0 3 0 16,0 0 1-16,4 3-3 0,-3-1 5 16,-1 2 0-16,2 1-2 0,2 0 1 15,-2 1-5-15,5-1-1 16,-3-1-1-16,2 0-5 0,2-2 6 0,0 1 1 0,1-1-3 0,0-1 9 15,0-2-8-15,2-1 0 0,5-1 1 0,-3-2-9 0,4 0 7 16,1-2 1-16,0-2 1 16,2 0 3-16,-2 0-1 0,3-1 1 0,-1-1 0 0,5-3 2 15,-1 0-2-15,3-1-1 0,-3 0 3 0,4-2-5 16,0-2 4-16,1-3 0 0,1-2-2 16,-2 1 7-16,0-1-7 0,-4-3 1 15,3 0 0-15,-3 0-5 0,-1-1 5 0,-2-1-1 16,0 0-2-16,1-1 9 0,-3 1-6 0,1-3-2 0,-6 1 3 15,3-1-8-15,-6-3 4 0,1 1 1 16,-1-4 0-16,-2 1-2 0,-2 0 1 16,-3 1 0-16,-3 2 0 0,-1-1 2 15,-4 3-4-15,0 0-2 0,-6 0 0 0,-2 3-6 0,-2 0 4 16,-3 0 0-16,-1 3-3 0,2 2 3 0,-3 2-11 0,6 2-9 16,1 1-18-16,0 3-33 0,4 1-37 15,3 0-76-15,4 0-186 0,3 1-872 0,4 1-538 16</inkml:trace>
  <inkml:trace contextRef="#ctx0" brushRef="#br1" timeOffset="1.31363E6">15218 11341 1313 0,'0'0'693'0,"0"0"-443"0,0 0-11 16,0 0-54-16,0 0-6 0,-14-124-29 0,4 104-37 16,-1 2-25-16,-3 0-21 0,0 1-14 0,-3 1-13 15,-3-1-4-15,-2 2-8 0,-1-3-2 0,-4 0-6 16,-3 2 1-16,-1 0 1 0,-4 2-5 16,-2-1 0-16,-1 1-4 0,4 2 2 0,-5-1-1 0,-1 2-3 15,1 0 7-15,0 2-9 0,-2 0 1 16,4 1 0-16,-2-1-7 0,-1 2 4 0,2 0-2 15,1 1-2-15,0 1 4 0,-1 2-3 0,2 1 1 16,-1-1-1-16,2 1-3 0,-1 2 0 16,2 0-2-16,-3 0 1 0,3 2 1 0,-3 1 2 15,2 0 0-15,-3 0 1 16,0-1 3-16,1 3-2 0,1 0 0 0,-5 1 3 0,4 1-6 0,2 0 1 16,-4 1 5-16,3 1-5 0,0 0 7 15,4 1-1-15,1 1-2 0,1 2 1 0,-1-1-7 16,1 2 2-16,0 1-2 0,-1 1-1 0,1 2 4 15,0 0-2-15,0 1 1 0,-1 1-2 0,0 0 4 16,0 3-3-16,-2-1 0 0,-2 2-2 16,3-1-4-16,-2 3 5 0,3 0 1 0,1-2 0 15,0 0 8-15,2 0-6 16,-1-1-2-16,3 0 2 0,1 1-5 0,-4 0 2 0,6 2 2 0,-2 0-2 16,2 0 5-16,3 2-2 0,0 1 1 15,3 1 0-15,1-2-7 0,5 1 3 0,-3 0-1 16,4-1 1-16,-1-1 4 0,3 1-3 15,1-1 4-15,-1 1-2 0,3-1 0 0,-2 2 2 16,2-3-2-16,0 3 3 0,1-1-4 0,0 2 1 16,2-1-1-16,-1 0-3 15,0-1 5-15,1-1-2 0,1-1 0 0,0 1 3 16,2 1-5-16,-1-3 1 0,1 0 0 16,4-1-2-16,1 1 6 0,1 0-3 0,1 3 1 0,3 1 0 15,0 2-6-15,0-1 6 0,5-2-2 0,0 2 3 16,4 1 9-16,0-1-9 0,3-1 2 15,-1 0-5-15,3-1-6 0,4-2 8 0,-1-1 2 0,3-2 1 16,2 0 2-16,0-2-3 0,2 0-2 16,-1-3 1-16,5-2-1 0,-3-1 1 15,2-2 2-15,2 0-2 16,-1-3-7-16,-2 1 7 0,1-1-3 0,0-4 2 0,2 1 10 0,0-2-11 16,-2 0 2-16,4-3-3 0,-3 0-10 0,1-2 11 15,-2 1-1-15,2-1 3 0,1 0 6 0,-1-3-9 16,0-1 0-16,2 0-2 15,-2-2-2-15,1 0 5 0,0-1-1 0,-1 2 2 0,-1-3-2 16,0 2-1-16,-4-2 1 0,3 1-2 0,-1-1 0 0,-3 0 0 16,4-2 0-16,-5 2 0 15,6-2 0-15,-4-2 0 0,3 1 0 0,4-1 0 0,2 0 0 16,1 1 0-16,-2-2 0 0,2-1 0 0,-2 2 0 16,-1-3 0-16,-1 2 0 0,-1-2 0 15,-2 1 0-15,-3 0 0 0,2 0 0 0,-4 0 0 0,0-1 0 16,-2 0 0-16,-2-1 0 0,-1 0 0 15,-4 0 0-15,3 0 0 16,-6-2 0-16,2 0 0 0,2-2 0 0,-1 1 0 16,-1-2 0-16,3 1 0 0,-4 1 0 0,-1 1 0 15,-1-1 0-15,-1 0 0 0,1 1 0 0,-2-2 0 16,2 1 0-16,0-2 0 0,0 1 0 0,-3-1 0 0,1 1 0 16,0-1 0-16,-4 0 0 0,3 0 0 15,-5-3 0-15,1 0 0 16,-1-2 0-16,-5 0 0 0,3-1 0 0,-2-1 0 15,-1 2 0-15,-2 0 0 0,2 1 0 0,-5-2 0 0,0 4 0 0,2-2 0 0,-3 3 0 16,-1 1 0-16,0-1 0 0,-1 0 0 16,1 2 0-16,-4-1 0 0,2 3 0 0,0 0 0 15,-5-2 0-15,4 2 0 16,0-1 0-16,-3 1 0 0,-2 2 0 0,4-1 0 0,-5 0 0 0,0 1 0 16,-1 0 0-16,-2-1 0 0,-1 1 0 15,-3 1 0-15,-2-1 0 0,2 1 0 16,-4 0 0-16,-5 1 0 0,3 0 0 0,-1 0 0 0,2 1 0 15,-4 2 0-15,2-1 0 16,0 0 0-16,-4 1 0 0,3-1 0 0,-3 2 0 16,-1 1 0-16,3-1 0 15,-2 2 0-15,3 1 0 0,2 1 0 0,-2 0 0 0,1 1 0 0,2-1 0 16,-1 2 0-16,-1 0 0 0,-3 1 0 16,3-1 0-16,0 0 0 15,-2 0 0-15,2 1 0 0,-2-1 0 0,2 2 0 0,1 1 0 0,-4 0 0 16,2 1 0-16,-5 0 0 0,0 1 0 0,-1 3-33 15,-2 2-26-15,0 1-23 0,-2 4-27 0,-5 2-68 0,0 1-196 16,8-2-902-16,9-4-520 0</inkml:trace>
  <inkml:trace contextRef="#ctx0" brushRef="#br1" timeOffset="1.31571E6">13971 16057 292 0,'0'0'364'0,"0"0"-25"0,0 0 25 0,0 0 5 0,0 0-8 0,0 0-73 0,0 0-65 15,0 0-51-15,0 0-35 0,12-126-20 0,-15 117-5 0,0-1-11 16,-1 2-10-1,-1 1-11-15,-1 0-15 0,0 1-7 16,-4 4-15-16,-2 1-13 0,-4 1-8 0,-5 2-4 0,-1 8-2 16,-6 2 0-16,-1 3-1 0,-2 2-3 0,0 2 2 0,0 1 2 15,3 3-1-15,3-2 1 0,-1 3-4 0,5 2-5 32,7 0 1-32,1 1-2 0,3 0 1 0,5 1 3 0,4 0-7 15,1-1-1-15,9-2-4 0,5 0 0 16,4-3 9-16,9 3 1 0,-1-3 1 15,10-2-3-15,-1-1-3 0,4-1-5 0,1 0 3 0,0 0 3 0,-2 0 1 0,-4-2 2 16,-2 0-6-16,-3 1-4 16,-7-1 0-16,-3 0 1 0,-3-1 6 15,-4-1 0-15,-7-3-5 0,0-1 1 0,-4 0-2 16,-1-1 1-16,-1 0 5 0,-7-2 1 0,-1 2 4 0,-3 0 2 0,0-2-5 16,-6 1 2-16,-2-1-1 15,-3-1-2-15,-5 0 3 0,-1-1 0 0,-3-1-3 0,0 0-3 0,-6-2 1 16,4 0-4-16,-6-1 4 0,0 1 3 0,1-1-4 0,-2-1 3 15,6 0-2-15,1 0-6 0,7 0 8 16,0 0-6-16,8 0 5 0,0-1 1 0,7-1-8 16,2 1 6-16,2 0-4 0,6-1 2 0,2 1 3 15,0-2-3-15,0 2-1 0,0-3-7 0,1-1-11 16,5-1-14-16,3-1-20 0,3-1-24 16,3-1-45-16,5-1-65 0,3-2-127 15,-6 3-545-15,-4 3-896 0</inkml:trace>
  <inkml:trace contextRef="#ctx0" brushRef="#br1" timeOffset="1.31615E6">14538 16159 2815 0,'0'0'185'16,"0"0"4"-16,0 0-14 0,0 0-15 0,0 0-44 15,0 0-41-15,0 0-31 0,0 0-18 0,0 0-11 16,0 0-2-16,0 0 2 0,0 0-4 16,0 0 7-16,0 0-6 0,63-23-4 0,-31 18 4 0,4 0-7 15,2-1 4-15,0 1-1 0,-1-3-7 16,2 3 4-16,1-1-3 0,-2-1-3 16,-2 1 6-16,1 2-2 0,-3 0 1 0,-4 1-1 15,-1-2-2-15,-5 1-1 0,-4 0-2 0,-2 2 4 16,-6 0-1-16,-3 1 2 0,-1-1-3 0,-6 1-4 15,-1 0 2-15,-1 1-3 0,0-1-2 16,0 1-5-16,0 0-20 0,-2 0-15 0,-2 1-30 0,-3 1-44 16,-3 2-57-16,-1 2-125 0,1-1-425 15,2-2-992-15</inkml:trace>
  <inkml:trace contextRef="#ctx0" brushRef="#br1" timeOffset="1.31647E6">14618 16491 2133 0,'0'0'547'16,"0"0"-362"-16,0 0-22 15,0 0-9-15,0 0-7 0,0 0-32 0,0 0-25 0,0 0-18 0,0 0-18 16,0 0-3-16,0 0-14 0,150 33-9 0,-116-38 4 16,2-1-14-16,-1 0 3 0,1-1-3 0,-1 0-11 15,2-2 3-15,-3 2-4 0,1-2-1 16,-3 1 3-16,-5 0-3 0,2 0 2 0,-3 0-1 15,-4 1-1-15,-1 0 0 0,-3 2-2 16,-3-1 7-16,-1 1-9 0,-3 1 12 0,-6 1-4 0,1-1-5 16,-4 2 13-16,-1 0-13 0,0 1 1 15,0 1 5-15,2-2-12 0,-2 1 7 0,0 0-3 16,-1-1-4-16,1 2 9 0,0-1-9 16,0-1 4-16,-1 1-1 0,1 1-5 0,1-2 4 0,1 2-2 15,-2-1 4-15,-1-1-2 0,0 2 2 16,1 0 0-16,-1 0-5 0,0 0 3 0,0-2-12 15,0 2-9-15,0-1-11 0,0 1-34 0,0-3-20 16,0-2-66-16,-2-3-126 0,-1 3-872 0,1 1-664 16</inkml:trace>
  <inkml:trace contextRef="#ctx0" brushRef="#br1" timeOffset="1.31732E6">15940 15938 1165 0,'0'0'302'0,"0"0"53"0,0 0-40 0,0 0-15 16,0 0-56-16,0 0-81 0,0 0-46 0,0 0-22 15,0 0-15-15,0 0-11 0,0 0-1 16,0 0-17-16,0 0-8 0,0 0-7 0,-31-105-10 16,42 95 5-16,8 2-3 0,2 1 2 0,5 0 1 15,1 1-3-15,7 3 0 0,-1 0-3 0,0 3-6 16,5 0-2-16,-4 5-4 0,3 3 1 16,-5 3-6-1,-3 2 2-15,-6 0-2 16,2 4-6-16,-8 2 8 0,-1 1-7 0,-2 2 1 0,-5 3 4 0,-1 1-8 15,-6 3 8-15,-2 2-2 0,-1 2-1 0,-8 2 8 0,-2 2-7 16,-7 0 1-16,2-1 0 0,-8 1-7 16,1-5 5-16,-5 2-3 0,1-3 2 15,-3-4 4-15,-1-1-3 0,-4-1 1 0,4-2-3 0,0-1-1 16,0-1 1-16,-1-1-2 0,1-4 7 0,2-3-6 0,2-1 4 16,7-3-3-16,5-3-5 0,2-1 8 0,4-2-6 15,3-1 4-15,5 1 0 0,1-3-8 0,0 0 6 16,0 0-3-16,1 0-1 0,7 0 8 0,2-3-4 15,2 2 3-15,8-1-1 0,3 1-6 16,6-2 1-16,2 0-1 0,1 0 5 0,5 0-1 16,-3 1 3-16,4 1-2 0,-1-1-5 15,-1 1 4-15,1 0-4 0,-5 1 2 0,-2 0 4 0,-2 0-4 16,-5 0 6-16,-2 0-7 16,-1 0-1-16,-2-1 7 0,-5 0-6 15,-2 1 6-15,-2 0-1 0,1-1-6 0,-4 0 6 0,-2-2-1 0,-2 1 5 16,2-2 2-16,-2 0 0 0,0-1-1 0,-1 0-8 15,0-3 1-15,5 0-4 0,-3-2 2 0,-1 0 5 16,4 0-7-16,-3-2-7 0,5-1-18 16,0 1-19-16,-1-3-18 0,1 0-31 15,2 1-44-15,5 0-75 16,-2 0-142-16,-2 4-658 16,-2 4-706-16</inkml:trace>
  <inkml:trace contextRef="#ctx0" brushRef="#br1" timeOffset="1.31783E6">17057 16087 2070 0,'0'0'325'16,"0"0"-37"-16,0 0-46 0,0 0-33 0,0 0-39 15,0 0-41-15,0 0-31 0,0 0-26 0,0 0-19 16,0 0-17-16,0 0-10 0,0 0 4 16,0 0-3-16,0 0 3 0,-80 25-1 15,70-6-9-15,1 1 2 0,2 1-9 0,1 1-3 0,3 1 2 16,0 1-7-16,3-1 3 0,2 1-3 15,1-2-4-15,5 0 1 0,3-3-2 0,2-2 5 16,3-2 2-16,-1-1 0 0,5 0 0 0,1-5-6 16,-2-2-1-16,5-3 3 0,-1-2 2 15,-2-2 7-15,1-1-2 0,0-6-2 0,-2-3 0 0,1-3-6 16,-3-2 5-16,-3-2 1 0,0 1 3 16,-4-1 1-16,-1-2-6 0,-2 0 3 0,-4-3-6 15,-1-3 2-15,-2 2 2 0,-1-4-3 16,0 3 2-16,-3 0-5 0,-1-1-3 0,-7-2 4 15,-4 0-3-15,-1 1 4 0,-3 2 2 0,-3 0-3 0,-1 3-2 16,-1 3-3-16,3 3 3 0,-1 2-3 16,2 1 3-16,3 3 1 0,0 2-7 0,3 1-6 15,2 1-16-15,3 0-20 0,1 2-25 0,6 0-47 16,2 1-72-16,0 0-153 0,4-1-900 16,0 2-547-16</inkml:trace>
  <inkml:trace contextRef="#ctx0" brushRef="#br1" timeOffset="1.31908E6">17718 15560 2131 0,'0'0'319'0,"0"0"-118"0,0 0-3 16,0 0-16-16,0 0-22 0,0 0-40 0,-53-119-30 15,44 103-22-15,-1 0-10 0,1 1-11 16,-2 2-5-16,1-2-2 0,-1 0-14 0,-2 1 3 15,-3 0-7-15,-2-1-6 0,1 0 9 0,-3-1-9 16,-1 3 1-16,1-2-2 0,-5 2-8 0,3-2 2 0,-3 1-2 16,-3-3 3-16,0 2-1 0,-3 0-2 15,-1 2-1-15,-4 0-5 0,1 0 8 0,-4-1-8 16,-2 2 3-16,2-1 3 0,3 1-7 16,-1 2 7-16,1 1-5 0,-1 1-1 0,2-1 5 15,1 1-4-15,1 0 3 0,-4-1 0 0,4-2-5 16,-4 2 3-16,5-1-3 0,0 0 3 0,2 2 1 15,-1-1-3-15,-1 4 2 0,-4-1-6 16,0 1 1-16,-4-2 2 0,-6 1 0 0,5 1 4 16,-1 0-3-16,0 1 0 0,0 1-1 0,1-1-2 15,-5 2 7-15,4-1-6 0,2 0 4 0,-2 2 1 16,7-1-10-16,-1 0 8 0,1 1-4 16,1 1 0-16,2-1 8 0,0 1-6 0,-2 0 3 15,-2 1-1-15,3 3-5 0,-4-1 2 0,4 0 0 16,-3 1 3-16,1 0-2 0,-3 1 2 0,1-1-1 15,-2 2-3-15,-1 0 3 0,-2-1-3 0,2 1 5 16,-4 1-2-16,1 0-3 0,0 1 1 16,-5-2-1-16,-2 3-2 0,-3-3 5 0,1 1-4 15,-6-1 3-15,6 1 1 0,-2 0-3 16,-2-1 2-16,3-1-2 0,2-1 4 0,0 1 0 0,1 0-2 16,5 1 2-16,-3 0-4 0,6 1-1 15,-3 0 3-15,3 0 0 0,2 0 2 16,2 1-2-16,-2 1 3 0,3 2-4 0,2-1-2 0,0 0 6 15,4 2-6-15,1 0 5 0,0 2 2 0,1 0-6 16,1 1 2-16,-3 1-2 0,4 0 1 16,-2 0 5-16,1 3-3 0,4 1 1 0,-4 1-4 15,2 3 1-15,-1-1-2 0,-2 2 1 0,-1-2 6 16,1 4 4-16,-1 0-5 0,2 3-1 16,0-1-6-16,-4 1-5 0,5-1 7 0,-3 2 3 15,2 0 4-15,4 3-2 0,-2 0 1 0,3 0-6 16,2-1 1-16,2-1 2 0,2 1 1 0,2-2 3 15,-2 2-4-15,4 0-3 16,0 1 1-16,1-1 0 0,-1 1 4 0,1 1 5 16,1 3-8-16,0 0 1 0,1 1-5 0,1 0-6 15,-2 1 7-15,2 1 2 0,1-2 5 16,3 4 4-16,-1-1-5 0,3 0-6 0,-1 1 1 0,3-1-3 16,2-2 5-16,-1-1 4 0,0-1-1 0,3 0-3 15,-1 0 2-15,6-1-5 0,0-2 1 16,1-2 5-16,5 0 0 0,-2-2-1 15,4-1-3-15,0 1-3 0,3-3 0 16,1 0 5-16,1-2 4 0,1-1-4 0,4 2-1 0,-2-4-1 0,4 0-3 16,2 0 4-16,-1-1 0 15,3 1 2-15,-1 2 3 0,1-3-4 0,2 0 0 16,1-1-1-16,-3-2-4 0,4-1 8 0,-1 0-2 16,5-1 0-16,0 3-4 0,2-1-4 15,5 0 5-15,0-2-1 0,2-2 7 16,-1-2 3-16,2-3-2 0,-2-1-1 0,6-3-7 15,0 0 4-15,5-3-5 0,1 3 7 0,1-2 3 16,2 3-6-16,1-2 11 0,4 1-14 0,0-3-2 16,-1 1 6-16,2 1-7 0,0-1 8 15,-4-1 2-15,4-1-6 0,-2 0 2 0,0-1-4 0,1-1 8 0,0 0 3 16,-3 0-1-16,3 0 1 0,-2-4-12 0,3 0-1 16,-5-4 2-16,4 2 4 0,-4-1 8 15,4 0-1-15,-4-1-5 0,4-2 0 0,1-1-6 16,1-2 5-16,1 0 3 0,2 0 0 0,-3 2 3 15,2-2-10-15,-1-1 2 0,-1-2 4 0,-2-1 0 16,0 0 11-16,3-3-5 0,-3 1-10 0,-1-3 0 16,-1-4 0-16,0-1 0 0,-1-1 0 0,0-2 0 15,1 0 0-15,-2 0 0 16,-2-2 0-16,-1-3 0 0,0-2 0 16,-1-2 0-16,-1 2 0 0,-2-1 0 0,0 1 0 0,-5 0 0 15,-1 5 0-15,-1 0 0 0,-6 2 0 0,-3 1 0 0,-1-2 0 16,-2 2 0-16,-4-1 0 0,-1-1 0 15,-1-1 0-15,-2-2 0 0,0-1 0 0,0-5 0 0,-3-1 0 16,-1 1 0-16,-2-3 0 16,0 1 0-16,-3-3 0 15,-1 0 0-15,0-1 0 0,-4-2 0 0,2-2 0 0,-1 2 0 0,-4 0 0 0,0 2 0 16,-1 2 0-16,-4-1 0 0,-1 3 0 16,-4 0 0-16,-3-1 0 0,0 1 0 0,-9 1 0 15,-3 1 0-15,-2 5 0 0,-4-2 0 16,-4 3 0-16,-2 0 0 0,-1-2 0 15,-3 4 0-15,-4 0 0 0,-5 3 0 0,-1 1 0 0,-9 3 0 16,-3-1 0-16,-5 2 0 0,-6 2 0 0,-8 1 0 16,-11 2 0-16,-3 2 0 15,-12-2 0-15,-6 4 0 0,-6 0 0 0,-4 4 0 0,-2 3 0 16,-4 3 0-16,-1 3-59 0,-3 2-89 0,-3 0-235 16,29 0-1000-16,32 0-501 0</inkml:trace>
  <inkml:trace contextRef="#ctx0" brushRef="#br1" timeOffset="1.32103E6">19651 9567 1423 0,'0'0'374'0,"0"0"-22"0,0 0-96 0,0 0-1 0,0 0-39 15,0 0-51-15,0 0-35 0,0 0-27 0,0 0-21 0,0 0-21 0,0 0-13 16,-43-62-14 0,25 63-6-16,-3 5-2 0,-1 2-6 0,-7 3 5 15,-1 1-4-15,0 3 1 0,-1 1 1 0,1 2-7 0,4 1-1 16,0 2-6-16,4 2-5 0,3 1 5 16,0 2-4-16,7-3 1 0,-1 4 0 0,4 0-5 15,4-1 0 32,7 1 0-47,-2-2 0 16,5-2 1-16,7-1 2 0,3-2-1 0,2 1 2 0,4-2 1 15,5 2-3-15,-2-1 2 0,4-2 2 0,0 0-4 0,0-2 1 0,0-1 0 0,-1-2-4 0,-4 1 5 0,0-2-3 0,-2 0-1 0,-4-4 3 0,0 2-4 16,-5-1 0-16,-3-2 1 0,1 0 1 16,-5-1-1-16,-3-1 0 0,-2 0 2 0,0-2-2 15,0 2 0-15,-2-2 2 0,-5 2-1 16,-2-1 8-16,-3-1-4 15,-3 1 5-15,0 0 0 0,-3-1-4 0,-2 1 3 16,-5 0-1-16,-1 1 0 0,-2-2 3 0,-1-1-3 16,0 1 3-16,-2 0-1 0,0-3-3 15,0 1 6 1,-1 2-5-16,3-2 0 0,0 1-1 16,-1-2-6-16,5 0 2 0,0 1-3 0,3-1 2 0,2 0 1 15,3 2 0-15,0-4 2 0,5 2-3 0,2 2 1 0,-2-2-1 16,5 0-3-16,3 0 7 0,1 0-8 0,1 0 3 0,2 0 1 0,0 0-7 0,0 0 7 0,0 0-2 0,0 0 0 0,0 0 0 0,0 0-11 0,0 0-3 15,3-2-14-15,0-1-11 0,3-1-11 16,5-1-22-16,5-2-26 0,5-3-57 0,8-3-107 16,-8 2-413-16,-4 4-1053 0</inkml:trace>
  <inkml:trace contextRef="#ctx0" brushRef="#br1" timeOffset="1.32153E6">20189 9725 2289 0,'0'0'559'0,"0"0"-340"0,0 0-39 15,0 0-21-15,0 0-21 16,0 0-28-16,0 0-27 0,0 0-18 0,0 0-18 0,0 0-12 0,0 0-12 16,0 0-5-16,0 0-4 0,0 0 0 0,0 0-1 15,-21-47-8-15,35 41 6 0,4-1-3 16,2 2-3-16,3-2 5 0,2-1-8 0,-3 2 5 15,4-2 2-15,0-1-5 0,1 1 5 16,0 1-2-16,1-1-2 0,1-1 4 0,1 1-5 0,0 1 0 16,1-1-1-16,-3 1-3 0,-3 0 5 15,2 1 1-15,-6-1 1 0,0 2-3 16,-1-1 1-16,-6 2-7 0,-1 3-1 0,-3-3 8 0,-4 3-5 16,1-1 0-16,-5 0 0 0,1 1 0 0,-3 1 0 15,2 0 0-15,-2 0 0 0,0 0 0 16,0 0 0-16,0 0 0 0,0 0-5 0,0 0-10 15,-4 1 4-15,2 4-15 0,1 1-15 0,-3 3-20 16,-2 3-30-16,-3 1-39 0,-4 1-65 0,-3 2-163 16,3-4-793-16,4-3-590 0</inkml:trace>
  <inkml:trace contextRef="#ctx0" brushRef="#br1" timeOffset="1.322E6">20154 9963 2073 0,'0'0'325'0,"0"0"-55"0,0 0-57 0,0 0-29 16,0 0-30-16,0 0-44 0,0 0-32 0,0 0-6 15,0 0-3-15,0 0 1 0,0 0-1 0,0 0-14 16,0 0-9-16,0 0-6 0,131 2-7 0,-99-6-1 16,3-2-4-16,4 2-4 0,1-3-6 0,1 1-4 15,-1-1-3-15,-2-1-4 0,-2 0 5 16,1 1-1-16,-4 0-2 0,-3 0 1 0,-3 0-5 15,-3 2 4-15,1-2-4 0,-2 1-1 0,-2 1 4 16,-3 1-4-16,2 0-1 0,-3-2-1 0,1 1 0 16,0 0 2-16,-5 1 1 0,-3-1 2 15,0 0-7-15,-1 2 0 0,-4 1 0 0,-1-2 0 0,-2 2 0 16,-1 0 0-16,-1 0 0 0,1 2 0 16,-1 0 0-16,0 0 0 0,0 0 0 0,0 0 0 15,0 0 0-15,0 0 0 0,0 0 0 0,0 0 0 16,-1 0 0-16,0 0 0 0,1 0 0 15,-1 0 0-15,0 0 0 0,-1 0-11 0,1 0-41 16,0 0-25-16,-2-1-30 0,2 1-44 0,-1-2-80 16,0 1-280-16,1 1-1208 0</inkml:trace>
  <inkml:trace contextRef="#ctx0" brushRef="#br1" timeOffset="1.32293E6">21720 9332 0 0,'0'0'0'0,"0"0"0"0,0 0 0 0,0 0 0 0,0 0 0 15,0 0 0-15,0 0 243 0,0 0 37 0,0 0-16 16,0 0-1-16,0 0-3 0,0 0-19 0,0 0-25 16,0 0-30-16,31-50-24 0,-31 46-23 0,0-2-10 15,0 2-10-15,0 1-15 0,0-1-3 0,0 0-13 16,-1 0-10-16,0 1-5 0,1-1-8 15,-2 1-6-15,2-1-6 0,-3 1-3 0,3-1-13 16,0 1 0-16,-1 0-6 0,1 1-4 0,0 0 0 16,-1-1-8-16,1 1 0 0,-1 0-1 0,0-2 1 15,0 3 1-15,-1-2 1 0,-1 2-5 16,2 0-1-16,1 0 0 0,-1 0-4 0,0-1 2 16,-2 1 2-16,1-1-5 0,-2 1 0 0,3 1-5 15,-3-2-2-15,0 1 4 0,1 1-1 0,-3-1 3 16,2 1 2-16,-4 0-6 0,4 0 2 15,-2 0 0-15,-2 0 1 0,4 0 8 0,-4 0-2 16,4 0 2-16,-3 0-3 0,2 0-4 0,0 0 0 16,-3 1-1-16,4-1 1 0,-4 1-2 15,2 2 1-15,-1-1-3 0,-2 2 1 0,0-1 5 16,0 1-3-16,-1 1 2 0,3 1-1 0,-3-1-3 16,1 3 0-16,-2-1 2 0,1 1-4 15,2 2 0-15,-2-2 2 0,1 2-2 0,1 2 1 0,-2-1-3 16,2 2 0-16,3-1 0 0,-2 2-1 0,3 1 7 15,-3-2-3-15,1 3-5 0,2-1 1 0,-1 1-2 16,2 2 0-16,1-2 5 0,0 1 2 16,-1 0 0-16,0-1-1 0,1 4-2 0,2 0-3 15,-1-1-1-15,1 2 2 0,0-1 1 16,0-2 3-16,0 0-3 0,5-2-1 0,0-2 2 16,-2-1-3-16,3-2 6 0,-2-1-2 0,3 1-3 15,1-3 1-15,-3 0-4 0,3 1 4 0,1-1 6 16,1-1-2-16,-1-1 6 0,1-1-3 15,0-2-5-15,0 1 2 0,1-1 1 0,1 0 0 16,-1-1 3-16,0 0 0 0,3-2-5 0,0 0 1 16,-2 0-3-16,2 0 0 0,1 0 1 15,-3-2 2-15,3-1 2 0,0-1-1 16,2-1-5-16,-3 1 0 0,4-3 2 16,-4-1-4-16,3 2 7 15,-1-2-4-15,0 1-3 0,3-1 1 16,-1 0-8-16,-1-1 9 0,0-1 1 0,0 1 2 15,-3-2 5-15,4 3-7 0,-4-3-3 0,3 1-3 16,-4 1 1-16,2-2 4 0,-2 3 3 16,-2-2 1-16,0 1-1 0,0-2-3 15,1 0 1-15,-1 0-2 16,-3-1 6-16,0 1-3 0,2 0-2 16,-2 0 2-16,-2 0-6 0,0 2 7 0,2-3 2 0,-4 1-5 15,3 2-2-15,-3-3 0 0,2 1 0 0,-3 0 0 16,2 0 0-16,-1-1 0 0,-3 0 0 0,0 0 0 0,0 1 0 0,2-2 0 0,-3 1 0 15,0-1 0-15,0 2 0 0,0 0 0 0,0 1 0 0,-6 1 0 0,3 0 0 0,-3 0 0 16,2 0 0-16,-3 0 0 0,1-1 0 0,-1 1 0 16,-1-1 0-16,0 1 0 0,2 1 0 15,-4 1 0-15,2-2 0 0,-2 2 0 16,0-1 0-16,-1 1 0 16,1 0 0-16,-2 2 0 0,0-1 0 0,0 1 0 15,1 1 0-15,-1-1 0 0,2 2 0 0,-3-2 0 16,0 0 0-16,-1 2 0 0,3-2 0 0,0 2 0 15,-4 1 0-15,1 1 0 0,-2-1 0 0,1 2 0 16,1 0 0-16,-2-1 0 0,-2 1 0 16,5 0 0-16,-1 0 0 0,-2 1 0 15,3 3 0-15,-2 0 0 0,1 1-48 0,-1 2-30 16,0 1-46-16,0 2-74 0,2-3-288 0,7-2-1185 0</inkml:trace>
  <inkml:trace contextRef="#ctx0" brushRef="#br1" timeOffset="1.32493E6">22272 6184 2267 0,'0'0'298'0,"0"0"-38"0,0 0-87 0,0 0-20 0,0 0-17 16,0 0-33-16,0 0-25 0,0 0-20 15,0 0-17-15,-132-66-10 0,103 73-8 0,-3 4-3 16,1 0 1-16,-2 5 0 16,3 0-2-16,1 4-2 15,3-1-6-15,1 1-1 0,4 2-2 0,1 2 0 0,2-2-3 0,7-1 1 0,2 2-2 0,6-1-1 16,1-1 2-16,3-1-3 0,1 2 3 15,6-1-2-15,3 1 1 32,5-1 3-32,2-2-2 0,5 1 3 15,3-2 0-15,4-2 0 0,0 0 1 16,1-1-4-16,0-1-2 0,-1 0 0 0,1-2-5 0,-4 1 6 0,-3-2-1 0,-5-1 1 16,1-2 5-1,-5 0-7-15,-1-1 0 0,-4 0-2 0,-5-3-2 0,1 1 3 16,-3-1-1-16,-2-1 1 0,-1-1-3 15,0 2 2-15,0-2 0 0,-3 1 2 0,0 1 4 16,-4-1-3-16,-2 3 1 0,-3-1 0 16,-3-1-4-16,-2 1 5 0,-2-1 3 0,-4 1-1 15,-3 0 5-15,1-2-7 0,-2 0 0 0,-3-2-2 0,0 1-6 16,0-1 7 0,-1 2 1-16,1-2 1 0,-1-1 4 0,1 0-6 15,1 0 0-15,4 0-2 0,-1 0 3 0,4 0-2 0,4 0-3 16,4 0 2-16,2-1-5 0,2 1 4 0,-1 0 1 0,4 0 1 0,0 0 5 0,4 0-7 0,-1 0 1 15,2 0-3-15,0 0-6 0,2-2 7 0,0 1-5 0,0-1-6 0,0 0-7 16,4-2-31-16,1-1-29 0,4-3-44 16,2 0-77-16,7-4-146 15,-6 2-860-15,-1 3-551 0</inkml:trace>
  <inkml:trace contextRef="#ctx0" brushRef="#br1" timeOffset="1.3254E6">22631 6402 2862 0,'0'0'194'0,"0"0"-15"0,0 0-35 16,0 0-10-16,0 0-18 0,0 0-30 0,0 0-21 0,0 0-21 16,0 0-14-16,0 0-13 0,0 0-10 15,0 0-1-15,0 0-1 0,48-31-1 0,-24 27 1 16,1 1-1-16,4-1-2 0,0 1 0 0,1-1 1 15,0 0 0-15,0 0 0 0,-4-1 5 0,2 1-6 16,-5 1 0-16,-1-2 0 0,-2 2-3 16,-2-1 4-16,0 1 2 0,-5 0 0 0,2 0 0 15,-5 1-2-15,-4-2-2 0,3 2 0 16,-6 1 1-16,2-2 1 0,-4 3-1 0,-1 0 0 16,0 0-2-16,0 0 0 0,0 0 0 0,0 0-5 15,0 0-1-15,0 0-16 0,0 0-20 0,-2 0-13 16,-3 2-22-16,0 3-20 0,-3 3-31 15,-2-1-58-15,-5 4-134 0,2-2-412 16,4-3-944-16</inkml:trace>
  <inkml:trace contextRef="#ctx0" brushRef="#br1" timeOffset="1.326E6">22577 6616 1747 0,'0'0'414'15,"0"0"-121"-15,0 0-54 0,0 0-49 0,0 0-33 16,0 0-35-16,0 0-21 0,0 0-7 0,0 0-11 15,0 0-1-15,0 0-13 0,0 0-8 0,0 0-5 16,0 0-9-16,141 36-8 0,-103-36-6 16,3 0-6-16,1-2-4 0,0-1-5 15,-2-2-5-15,2-1 0 0,-4 1-2 0,-4-2 1 16,1 0 1-16,-5 0-1 0,-3 0 0 0,0 1-1 16,-5-1 5-16,-2 2-5 0,-1-1 1 0,-2 2-4 15,-3-1-8-15,-3 0 8 0,-2 1 0 0,-1 0 5 16,-4 1 1-16,2 1-4 0,-3-1-7 15,-1 1-3-15,2 0 0 0,-3-1 0 0,1 2 0 16,-2-1 0-16,1 1 0 0,-1-1 0 0,0 1 0 16,0 1 0-16,0-1 0 0,0 1 0 0,0-1 0 15,0 1 0-15,0 0 0 0,0 0 0 0,0 0-6 16,0-1-13-16,0 0 0 0,0 1-20 16,-1-2-13-16,1 2-17 0,0-1-26 0,0-1-38 15,0-1-85-15,0 1-217 0,1-2-855 0,1 1-430 16</inkml:trace>
  <inkml:trace contextRef="#ctx0" brushRef="#br1" timeOffset="1.32674E6">23841 6217 47 0,'0'0'378'0,"0"0"-48"16,0 0 6-16,0 0 2 0,0 0-28 15,0 0-74-15,0 0-58 0,0 0-47 0,0 0-21 0,0 0-11 16,0 0-2-16,0 0 2 0,0 0-3 16,12-63-3-16,-12 59-4 0,0-1-11 0,0 1-2 15,-2-1-8-15,-2 2-10 0,3-1 1 0,-1 0-12 16,-1 2-5-16,-2 0-4 0,3-1-11 0,-4 1-1 15,4-1-4-15,-5 1-1 0,3 0-5 0,0 0 0 16,-2 1-1-16,2 0-2 0,-2 1 6 0,1-1-5 16,0 1-3-16,0-1 2 0,0 1-7 15,0 0 2-15,-1 0 0 0,-2 0-4 0,3 0 5 16,-1 2-4-16,-2 2-1 0,3-1 1 0,-4 2-6 16,1-1 3-16,3 0 1 0,-2 2 0 15,-2 1 6-15,1-1-4 0,2 2-1 0,-1 0-1 16,-3 0-1-16,5 1 0 15,-1-3 1-15,-2 2-1 0,3 0-1 0,-2-1 2 0,0 2 0 16,2-2 0-16,-2 2 2 0,2-2-3 0,-2 0 1 16,-1 1 1-16,4 0-4 0,-3 1 4 0,-1-1 0 15,3 0 1-15,-2-2 2 0,4 2-2 0,-3-2-3 16,3 1 1-16,-4 0-3 0,4 1 1 0,0-1 1 16,-2 0 1-16,3 0 0 0,-1 1-1 15,-1 1-1-15,2 0 0 0,1 1 1 0,-2 0-1 16,-3-1 0-16,5 2-1 0,-2-1-1 0,-1-1 1 15,2 2 2-15,1 0 0 0,0-2 1 16,0 1-2-16,0 0 0 0,0 0-1 0,-2-1 0 16,3 1 0-16,0-2 1 0,0 1 1 0,0-2-1 0,0 0 2 15,3 0-1-15,-2 1-1 0,1-1 1 16,0 1-2-16,-1-2 0 0,3 1 2 0,-1 0-1 16,-1 0 2-16,4 1 0 0,-2-1-1 15,2 0 2-15,0 0-3 0,2-2 0 0,0 1 0 16,0 0 0-16,-2-1 2 15,3-1 1-15,1 0 1 0,0-1 0 0,0 0 0 0,2 0-1 16,2-2-1-16,-1 1 1 0,0 0-2 0,4-2 2 16,-3 0-1-16,4 0 0 0,-5 0 2 0,4 0-1 15,-4 0-1-15,4 0 2 0,-4-2-4 0,4-1 2 16,-3 1 1-16,3-1-2 0,-3 0 1 0,3 0-1 16,-2 0-2-16,2 0 2 0,2 2-1 0,1-3-2 15,-2 2 2-15,2-2-1 0,0 2-1 16,-4-2 3-16,3-1 0 0,0 1-2 0,-4-1 3 15,2 0-1-15,-2 1-1 0,0-2 2 0,-3 1-2 16,3-1 2-16,-2-1 1 0,-2 2-2 16,0-3 6-16,-1 2-3 0,0-2 0 0,1-1 2 15,-1-1-3-15,-1 1 0 0,2-2 1 0,-2 1-1 16,0-1 0-16,0-2 1 0,0 3 0 0,-2-3 0 16,0 0-2-16,-1 0 1 0,0 0 0 15,1 1 2-15,-4-1-3 0,3 0 2 0,-3 1-1 16,-2 0-2-16,3-1 4 0,-3 2-2 15,-1-1 1-15,0 1 2 0,0 0-4 0,0 1 0 0,-6 1 2 16,4-4-4-16,-3 3 4 16,1-1-2-16,-2 2 0 0,1-1 2 0,1 1-1 0,-2-1-1 15,-2 0-1-15,3 1-2 0,-3 1 0 16,-1-2 0-16,-1 2 0 16,1-2 0-16,-2 2 0 15,0 1 0-15,-2 0 0 0,-2 2 0 0,1-1 0 16,-2 1 0-16,1 2 0 0,-2 0-3 15,2-1 4-15,-2 2 1 0,-1 0-4 0,4 0 4 16,-3 0-2-16,3 1-3 0,-4 1 2 0,4 0-2 16,-3 0 1-16,3 0 2 0,-2 0-3 0,-1 0 1 0,3 0 1 15,-3 0 0-15,3 1 1 0,-2-1 0 0,2 2-2 16,1 0 1-16,-4-1 1 16,6 1-1-16,-1-1 3 15,0 2-8-15,-1-1-8 0,0 1-7 0,3 0-15 16,-1 1-21-16,-2 1-26 0,-2 1-35 0,2 2-110 0,2-2-605 15,4-1-984-15</inkml:trace>
  <inkml:trace contextRef="#ctx0" brushRef="#br1" timeOffset="1.32802E6">30000 10900 508 0,'0'0'852'0,"0"0"-527"0,0 0-16 0,0 0-1 0,0 0-37 0,0 0-37 0,0 0-47 0,0 0-32 16,0 0-28-16,79-124-24 0,-79 116-20 15,-2-2-14-15,-4 2-11 0,-3-1-11 0,-5-1-5 0,0 3-10 16,-5 0-5-16,-3 2-6 16,-6 4-6-16,-2 1 1 0,-1 0-6 0,0 7 0 15,-3 1 2-15,-3 4-5 0,5-1 4 0,0 3-1 0,2 3-5 16,3 3 3-1,5 1-6-15,2 0-2 16,8 3 1-16,2 0-2 0,2 3 4 0,7 0 1 0,1 1 0 0,7-1-1 16,4 0-1-16,2 0-1 0,8 1 0 15,5-2 4-15,0 1-6 0,4-3 6 16,1 0 1-16,-1-2-4 0,-1 0 9 0,-7-2-9 0,3-1-2 16,-5-2 4-16,-6-1-12 0,1-2 8 0,-7-1 0 0,0-3-1 0,-3-2 11 15,-3-2-10-15,-1 0 1 0,-1-1 2 16,-6-1-10-16,1-1 9 0,-5 1-2 0,-6 0 1 15,2-1 3-15,-7-2 0 0,-5 0 3 0,3 0-3 16,-4-1 2-16,2 0-2 0,-3 0-1 0,4-1 3 16,-3-3-1-16,4 0-3 15,-3 0 2-15,3-3-2 0,0 0 3 0,-2 0-1 0,5-1-1 16,-1-1 1-16,4 1-9 16,1 0 6-16,3-1 0 0,0 1-1 0,4 0 4 15,2 0-4-15,1 1-3 0,3 0-6 0,1 0-11 0,2-3-8 16,0 1-17-16,2-1-15 0,8 0-28 15,1-1-39-15,10-1-51 16,7 2-102-16,-7 1-286 0,-5 4-984 0</inkml:trace>
  <inkml:trace contextRef="#ctx0" brushRef="#br1" timeOffset="1.32861E6">30606 10980 2203 0,'0'0'318'0,"0"0"-47"0,0 0-31 0,0 0-35 0,0 0-41 16,0 0-36-16,0 0-33 0,0 0-24 0,0 0-11 16,0 0-15-16,0 0-6 0,0 0-7 15,0 0-9-15,14-16-4 0,-4 10-6 0,3 2-2 16,6-1-6-16,2 0 3 0,3 2 0 0,4-2-6 16,2 0 7-16,1 0-5 0,1 2 0 15,-1-2 1-15,1 1-10 0,4 1 5 0,-1 0 1 16,4 0-2-16,-3-1 8 0,-2 2-3 0,-3 0 1 15,-2-1-1-15,-6 2-1 0,-2-1-3 16,-1 2-1-16,-4-1 1 0,-4 0-2 0,-5 1 4 16,-3 0-1-16,-4 0-1 0,1 0 3 0,-1 0-5 15,0 0-4-15,0 0 2 0,0 0-12 16,-1 2 3-16,-1 3-7 0,-4 2-14 0,1 1-5 16,-5 1-18-16,-5 2-12 0,-1 2-22 0,-5 0-36 15,-5 1-42-15,-4 0-84 0,-1 1-195 0,5-1-626 16,6-5-507-16</inkml:trace>
  <inkml:trace contextRef="#ctx0" brushRef="#br1" timeOffset="1.32871E6">30403 11262 1460 0,'0'0'490'0,"0"0"-142"0,0 0-57 16,0 0-69-16,0 0-43 0,0 0-32 0,0 0-15 16,0 0-15-16,0 0-15 0,0 0-16 0,0 0-16 15,0 0-13-15,121 63-11 0,-71-60-8 16,1 0-10-16,8 1-3 0,0-2-4 0,2 2-3 15,0-2-1-15,-5-1-3 0,1-1-3 0,-4 0 0 16,-4 0 3-16,-5 2 2 0,0-2-1 16,-8 0 1-16,-1 0-2 0,-9 0-7 0,-1 0 2 15,-9-2-1-15,-4 0 3 0,-3-1 1 0,-2 0 2 16,-3 1-1-16,0 1-4 0,-2-1-2 16,-2 1-7-16,1-1 0 0,-1 0 0 0,0 0 0 15,0-1 0-15,0-1 0 0,-1-1 0 16,-1 2 0-16,-2-1 0 0,3 2 0 0,-1 0 0 0,0 0 0 15,1 0 0-15,-3 1 0 0,2-2 0 16,1 2 0-16,-1-2 0 0,1 3 0 0,-4-1-24 16,5 1-20-16,-2 0-11 0,0-1-23 0,-4 1-19 15,3-1-37-15,-1 0-74 0,-1 1-182 0,3-2-888 16,1 2-482-16</inkml:trace>
  <inkml:trace contextRef="#ctx0" brushRef="#br1" timeOffset="1.33019E6">32422 11000 0 0,'0'0'0'0,"0"0"117"0,0 0 211 0,0 0 2 0,0 0-13 16,0 0-15-16,0 0-40 0,0 0-32 0,0 0-34 15,0 0-30-15,0 0-19 0,0 0-15 16,0 0-13-16,0 0-11 0,45-96-7 0,-48 90-10 16,-2-1-16-16,-1 0-7 0,-3 1-11 0,3 1-8 15,-3 0 3-15,-1 1-15 0,-5-2 0 0,4 3-6 16,-3 0-6-16,-2 1 8 0,2-1-4 16,-3 2-1-16,2 1-4 0,-1 0-4 0,-3 0-5 15,4-2-1-15,-3 5 2 0,0 1-1 16,2 2 4-16,-2-1-5 0,1 3-4 15,2 1 5-15,-1 1-2 16,1 1 4-16,0 1 4 0,1-1-10 0,2 1 1 16,-2 2-5-16,3-1-7 0,1 1 9 0,0 0-6 0,2 1 5 15,-2-1 3-15,2 1-7 0,-2 0 3 16,2 3-3-16,0 0 0 0,0-2 2 16,4 2 0-16,-3-1 0 0,4 1-2 15,1-1 1-15,-3 1-1 0,4 1 1 0,0-1 3 0,2 0-2 16,-1 2 0-16,0-4-4 0,0 2-5 0,5 0 7 15,-1 0 0-15,2 1 3 0,1-2 2 0,2 0-5 0,0-2 2 0,2-1-2 0,-1 1-2 16,3-3 5-16,2 1 0 16,0-2 0-16,2-2 1 0,0 0-4 15,1-1 1-15,4 0 1 0,-1-1 3 0,3 0-3 16,2-4-1-16,-1 1-1 0,3-3-4 0,-1 0 5 0,1-1 1 16,2 0-1-16,-3 0 3 0,3-1-6 15,-2-3 0-15,0 0-1 0,-2-1-4 0,-2-1 8 0,1 0 1 16,-4-1 1-16,-2-1 3 15,-2-2-6-15,1-1-3 0,0-1 3 0,-2 0-1 0,1-2 2 16,-2-2 2-16,-1 1-3 0,-2-2-3 16,-2 1 2-16,1-1 0 0,1 0 1 0,-5-1 5 0,4 1-5 15,-2-2-1-15,-3 2-1 0,-1-1-3 0,4 1 5 16,-5-1 1-16,2 1-1 0,-5-1 2 16,-1 2-5-16,0 1 0 0,0 2-1 0,0-2 1 15,0 4 1-15,0-3 0 0,-4 2 0 0,-2-1-1 16,-1 2 1-16,1 0-1 15,-1 1 1-15,-3 2 0 16,1-2-3-16,-3 1 3 0,2 1 0 0,-3 1-6 0,1-1 8 16,-4-1-4-16,4 0 1 0,-6 0 7 0,3 2-12 15,-5-2-2-15,0 2-9 0,-3 2-10 0,0-1-5 0,2 2-13 16,-2 0-24-16,-6 1-37 0,-3 2-85 0,5-1-268 0,11 2-1064 16</inkml:trace>
  <inkml:trace contextRef="#ctx0" brushRef="#br1" timeOffset="1.34005E6">4161 8425 0 0,'0'0'0'0,"0"0"0"0,0 0 258 0,0 0 147 15,0 0-55-15,0 0-41 0,0 0-39 0,0 0-39 16,0 0-26-16,0 0-19 0,0 0-19 0,0 0-22 15,-86-58-13-15,81 58-18 16,1-2-12-16,0 2-5 0,0 0-9 0,2 0-8 16,1 0-9-16,-1 0-13 15,1 0-7-15,1 0-8 0,0 0-3 0,0 0-4 0,0 0-4 0,0 0-1 16,0 0-2-16,0 0 1 0,0 0-5 0,0 0-5 0,0 0-3 16,0 0-8-16,0 0-1 0,0 0 0 15,0 0-3-15,0 0 4 16,0 2-5-16,0 0-3 0,1 0 2 0,1 1-7 15,-1 0 8-15,3 1 1 0,-3 0-1 16,1 0 2-16,1-1-5 0,-1 1 1 0,1-1-2 16,-1 1 3-16,2 0-1 0,-1-1 1 0,0 1-2 15,0-2-1-15,-1 1 2 0,1-1 0 0,-3-1 3 0,0-1 3 16,1 2-5-16,-1-2 1 0,0 0 0 0,0 0 0 16,0 0 5-16,0 0 0 15,0 0 1-15,0 0 1 0,0 0-5 0,0 0-5 0,0 0-6 0,0 0-14 16,0 0-11-16,0-2-27 0,0 2-49 15,0-2-87-15,6-1-132 0,-3 2-407 0,1-1-942 16</inkml:trace>
  <inkml:trace contextRef="#ctx0" brushRef="#br1" timeOffset="1.34124E6">4148 8343 0 0,'0'0'325'15,"0"0"139"-15,0 0 7 0,0 0-105 0,0 0-57 16,0 0-28-16,0 0-53 0,-123-27-37 0,115 24-33 16,3 0-26-16,3 1-22 0,1 1-17 0,1 1-12 15,0 0-15-15,0 0-11 0,0 0-11 16,0 0-11-16,0 0-8 0,0 0-7 0,0 0-4 15,0 0-4-15,0 1 0 0,2 2 0 0,3 3 2 16,0 1 4-16,4 0 4 0,-1 2 0 16,3 2 7-16,3 0-7 0,0 2 0 0,2 1-2 0,3 1-6 15,0 3 5-15,2-1-3 0,-2 2 1 0,2 0-3 16,1 3-2-16,2 0 1 0,-1 0-2 16,1 2 0-16,3 1 0 15,0-2 0-15,-1 0-1 0,1 2 0 0,2-2 0 16,-3-2-2-16,3 3 2 0,1-2 3 0,-2 1-3 0,-1 0 0 15,3-1-2-15,0 1-2 0,1 0 3 16,0-1 1-16,2 3 0 0,-1-2-2 0,1 1 0 0,0-2-4 16,0 5-1-16,0 0 2 0,1 0 0 15,-2 2 2-15,-1-1 1 0,-1 1-4 16,1 2 3-16,0-2-1 0,0 1 0 16,1 1 4-16,-1 1-3 0,1 0-2 0,1 0 0 0,-2-2-3 15,1 1 4-15,0-1 3 0,2-1 0 16,0-1 0-16,-1 1-1 15,3-1-4-15,-3 2-2 0,3-1 3 0,-2-2-2 16,-1 1 3-16,4-1 3 0,-4 2-4 16,3 0 3-16,-2 3-4 0,-2 0-4 15,0 0 6-15,5 2-6 0,-4 0 4 16,2 0 1-16,0 2-4 0,-2-1 7 0,1 1-3 0,0 2-1 0,-3-1 3 16,2-2-6-16,3 0 0 0,-4-4 0 0,2 0 0 0,1 0 5 15,-3-2 0-15,0-1 0 0,1 1 0 0,3-4-4 0,-3 0-2 16,2 1 0-16,-1 0 2 0,-1 0 0 0,5 3 2 15,-5-1 0-15,0-1-2 0,1 2 4 0,-3-2-1 16,1-1-2-16,0 1 4 0,-1 1-3 16,0-1 0-16,1 0-1 0,3-1 0 0,-2 2 2 15,-1-4 3-15,3 3 0 0,-2-2-3 0,0-1-1 16,-2-1-2-16,-2-3-1 0,2 1 4 0,1 0 0 16,-1-2 0-16,-3 2 2 0,3 1-3 15,-1-3-3-15,-2 0 4 0,-2-3-1 0,1 2 3 16,0 0-2-16,-3-1-3 0,-3 0 0 0,5 1 0 15,-4 0 0-15,0 0 0 0,-1 2 0 16,-1 0 0-16,1-1 0 0,-1 0 0 16,0-3 0-16,0 0 0 0,-2-3 0 0,1 0 0 15,-5 0 0-15,3-2 0 0,-3 1 0 0,-1-2 0 16,1-1 0-16,-1-2 0 0,-3 2 0 0,-1-2 0 16,-1-1 0-16,-1 0 0 0,0 1 0 15,0-1 0-15,-3-2 0 16,2 3 0-16,-1-4 0 15,0 1 0-15,-1 0 0 0,1-3 0 0,-2 3 0 0,-1-1 0 0,0 0 0 16,2-1 0-16,0 1 0 0,-3 0 0 0,1 0 0 0,2 0 0 0,-3-1 0 16,1 0 0-16,-1 2 0 0,0-2 0 15,0 0 0-15,-1 0 0 0,0-1 0 0,3-1 0 16,-3 0 0-16,0 0 0 0,0 0 0 0,0 0 0 0,0 0 0 16,0-3 0-16,0-2 0 0,-6-6-12 0,-2-9-44 15,-3-2-27-15,-1-7-42 16,-2-4-51-16,-4-6-84 15,5 9-367-15,4 8-1101 0</inkml:trace>
  <inkml:trace contextRef="#ctx0" brushRef="#br1" timeOffset="1.34184E6">6362 9337 2601 0,'0'0'74'16,"0"0"-2"-16,0 0 28 0,0 0 17 0,0 0 4 15,0 0-4-15,0 0-23 0,0 0-13 0,0 0-14 16,0 0-20-16,0 0-16 0,0 0-17 0,0 0-9 15,0 0 1-15,-87-50 2 0,93 61 6 0,3 2 11 16,4 2 7-16,0 5 4 0,6 3 0 16,0 1-1-16,4 3-10 0,-2-2-6 0,6 2 1 15,-3 1-3-15,5 5 5 0,2-3 0 16,7 4-3-16,-3 2-1 0,5-1 0 16,2 0-2-16,4 1 0 0,-4 1-3 0,4 2-3 0,-1-3-1 15,0 3 0-15,2-4 1 16,1 2 2-16,-1 2 0 0,3 0-2 0,1 2-5 0,0-2 0 15,2-1-3-15,0 1 4 0,-6-2 0 0,3 1 0 0,-2 1 2 16,3 0-3-16,0 0-1 0,-1 0 4 16,-2 1-3-16,-4-4 0 0,-1 0-5 15,-4-1 0-15,-2-5 0 0,-6 1 0 0,0-3 0 0,-3-1 0 16,-3-2 0-16,-3 0 0 0,-3-2 0 0,1-1 0 16,-7-3 0-16,3-1 0 0,-5-2 0 15,-1-1 0-15,-1 1 0 0,0-2 0 0,-4-1 0 16,1-2 0-16,-2 0 0 0,-2-4 0 0,2-1 0 15,-3 0 0-15,-1-2 0 0,2-2 0 16,-2 0 0-16,0 1 0 0,0-3 0 0,0 0 0 16,0 0 0-16,0 0 0 0,0 0 0 0,-3 0 0 15,-2 0 0-15,1 0 0 0,-3 0 0 16,1-2 0-16,-3-2-63 0,-3-2-20 0,-2-2-44 16,3-2-81-16,0-1-283 0,3 4-1258 15</inkml:trace>
  <inkml:trace contextRef="#ctx0" brushRef="#br1" timeOffset="1.34265E6">6859 10792 2764 0,'0'0'100'0,"0"0"12"0,0 0 11 15,0 0-13-15,0 0 10 0,0 0-11 0,0 0-20 0,0 0-7 16,0 0-15-16,0 0-10 0,0 0-10 0,0 0-12 16,-46-34-6-16,54 22-3 0,5-6 0 0,6-8 5 15,5-7-5-15,12-5-2 0,6-6-6 0,4-4-5 16,8-3 1-16,0-2-2 15,6-2 3-15,-1-2-1 0,-1-3 0 0,-2 2 0 16,1-1-10-16,-3-2-4 16,-2 2 0-16,-4 1 0 0,-3 0 0 0,-5 3 0 15,-1 3 0-15,-7 5 0 0,-3 4 0 0,-6 6 0 0,-2 5 0 16,-5 5 0-16,-4 3 0 0,-4 3 0 16,-5 4 0-16,1 4 0 0,-3 2 0 0,-1 2 0 0,0 4 0 0,0 0 0 15,-4 1 0-15,1 2 0 16,-4 0 0-16,4 2 0 0,-6 0 0 15,1 0 0-15,-2 4 0 0,-3 5 0 0,-4 3-53 0,0 4-16 0,-5 4-28 0,-2 3-40 16,-1 2-76-16,5-5-265 16,6-6-1232-16</inkml:trace>
  <inkml:trace contextRef="#ctx0" brushRef="#br1" timeOffset="1.34316E6">6264 10383 3038 0,'0'0'75'15,"0"0"20"-15,0 0 16 0,0 0-10 0,0 0 10 16,0 0-18-16,0 0-21 0,0 0-14 16,0 0-16-16,0 0-4 0,-105-137-6 0,107 104-1 0,6-4-5 15,7-6-5-15,2-1-3 0,6-3-2 16,3-3-1-16,5 0 0 0,5-5 1 0,4 1 1 15,3-1-4-15,2-4 1 0,-2 1-5 16,-2-2-5-16,-1 1 7 0,0 2-8 0,-6 0-3 0,0 0 0 16,-4 0 0-16,-4 4 0 15,-5 3 0-15,-2 2 0 0,-4 4 0 0,-2 3 0 16,-4 3 0-16,-5 8 0 0,-2 5 0 0,0 5 0 16,-2 6 0-16,0 3 0 0,-4 2 0 0,0 2 0 15,-2 2 0-15,-2 2 0 0,0 1 0 0,0 2 0 16,-2-1 0-16,-5 4 0 0,2 6-41 0,-5 4-15 15,3 5-18-15,-6 7-21 0,-1 1-30 16,2 4-73-16,-3 3-147 0,5-8-812 0,6-6-601 16</inkml:trace>
  <inkml:trace contextRef="#ctx0" brushRef="#br1" timeOffset="1.34364E6">5778 9907 3089 0,'0'0'67'0,"0"0"11"0,0 0 28 16,0 0 3-16,0 0-7 0,0 0-16 0,0 0-25 15,0 0-14-15,0 0 2 0,0 0-6 16,30-154-3-16,-4 107-4 0,9-4-12 0,3-3-2 0,3 0-2 16,2 0-3-16,0 0 2 0,3-1-3 15,-3 2-2-15,0 0 0 0,0 1-3 0,-5 1 4 16,-1 0-5-16,-5 2-10 0,-2 0 0 15,-2 4 0-15,-4 3 0 0,-4 0 0 0,-1 5 0 0,-8 2 0 16,0 2 0-16,-3 5 0 0,-5 3 0 16,0 1 0-16,-1 4 0 0,-2 2 0 0,0 5 0 15,-2 0 0-15,-1 4 0 0,1 2 0 0,0 3 0 16,-1 1 0-16,0 1 0 0,1 2 0 0,2 0 0 16,-1 0 0-16,0 0 0 0,1 1 0 15,-2 4-9-15,2 2-38 0,0 4-8 16,0 3-15-16,0 2-23 0,0-1-32 0,3 2-66 0,0-1-167 0,2-4-871 15,-3-4-530-15</inkml:trace>
  <inkml:trace contextRef="#ctx0" brushRef="#br1" timeOffset="1.34464E6">4356 8064 0 0,'0'0'0'16,"0"0"0"-16,0 0 107 0,0 0 292 0,0 0-9 15,0 0-41-15,0 0-50 0,0 0-36 16,0 0-32-16,0 0-27 0,0 0-17 0,0 0-28 0,0 0-26 16,0 0-32-16,-50-103-27 0,50 103-24 15,1 0-15-15,3 2 11 0,0 0 8 0,5 2 7 0,2 1 8 16,0 2-3-16,4 2-3 16,4 4 0-16,3 2-5 0,4 1-5 0,4 1-5 15,2 3-12 1,5 2-5-16,3 0-7 0,2 2-3 0,4 4 1 15,5-2 1-15,2 5-4 0,1-2-1 0,6 3-1 0,1 3-5 16,1-1 0-16,3 4-2 0,-1-3-2 0,1 5 3 0,0-3-3 16,0 5 0-16,-2 2-1 15,1-1-4-15,-5 1 1 0,1-1 3 16,-2 1 0-16,-7-2 4 16,2 0-4-16,-3-3-5 15,-1-2-2-15,-2-3-1 0,-2-3 5 0,-1 1 4 0,-1-4 1 0,-3-1 1 0,-2 0-5 0,0-1-2 0,-6-2-2 16,-1-1 1-16,-3 1 3 0,-4-2 2 15,-2 1 2-15,-1-2-6 0,-5 1 1 0,2-3-1 0,-5 0-1 16,4 1 7-16,-5-2-5 0,2-2-2 0,1-1 0 16,-3-2-4-16,-3-2 2 0,-1-2 3 0,-2-3 3 0,1-1 2 15,-4-1-8-15,0-1-1 16,0-2-3-16,-2-1-4 0,-1 0 7 16,1 0-3-16,-1 0-6 0,0 0-8 0,0 0-15 15,0-2-13-15,0-3-19 0,-3-1-31 16,-3-4-44-16,-4-2-63 0,0-2-132 0,3 4-555 15,2 2-822-15</inkml:trace>
  <inkml:trace contextRef="#ctx0" brushRef="#br1" timeOffset="1.34505E6">5657 8652 2112 0,'0'0'710'0,"0"0"-616"15,0 0-2-15,0 0-9 0,0 0-16 0,0 0-1 16,0 0 6-16,0 0 3 0,0 0-2 16,0 0-2-16,0 0-12 0,0 0-13 0,-1 150-9 15,6-105-13-15,-1 4-1 0,-1 2 1 0,0 2 0 16,1 2-1-16,-3 3-11 0,1-1-7 15,4 3-2-15,-5 0-1 0,0 0 1 0,2 2 2 16,0-2-5-16,1 3-12 0,-2-5-24 16,4-3-40-16,-1-2-74 0,3-6-158 0,-4-14-914 15,0-13-561-15</inkml:trace>
  <inkml:trace contextRef="#ctx0" brushRef="#br1" timeOffset="1.34853E6">11493 10767 565 0,'0'0'368'0,"0"0"-37"0,0 0-15 15,0 0-6-15,0 0-16 0,0 0-70 0,0 0-48 16,0 0-43-16,0 0-25 0,0 0-24 0,0 0-23 16,0 0-9-16,-54 4-11 0,54-4-2 15,0 0 0-15,0 0-4 16,1 0 2-16,2 0-7 0,-2-1 2 0,1-1-4 0,2-2-1 16,2 0 1-16,2-3-6 0,4 0 7 0,3-4-2 15,4-1-1-15,0-3-1 0,2 1-5 0,5-2-2 16,4-1-1-16,5-3-3 15,1-2 3-15,7-1-1 0,0-4-3 0,3-2 3 16,2-1-6-16,4-1-1 0,1-1-1 16,4-2 1-16,2 0-1 0,2-1-1 15,2-2 0-15,1 2-5 0,2 0 3 16,0-2 2-16,-2 0-4 0,0 2 4 0,-2-3-3 0,2 3-1 16,-3-3-1-16,1 3-4 0,0-2 4 0,1-1 4 0,0-1-3 15,0-1 4-15,4-1-6 0,-4 3-5 0,3 0 4 0,-3 3 2 0,-2 2 0 16,-5 0 2-16,2 2-2 0,-6 0-3 15,-1 0 2-15,0 1 3 0,-1 0 2 0,-3 1 0 16,2-2 1-16,-1 2-4 16,5-1-1-16,1 2 4 0,0 0-1 0,0-1 4 0,2 1 0 15,-1 1-4-15,1-2 1 16,-4 2-4-16,2-1 0 0,-1-2 7 0,0 2-5 16,-3 1 5-16,-1 1-1 0,-2 2-5 0,3-1 0 0,-1 0-3 0,-6 3 3 15,0 0 3-15,-4 2-1 0,-2 3-2 16,-4 0 0-16,-3 1-3 15,-3 3 2-15,-3-1 4 0,-4 2 0 0,-2 3-3 0,-5 2 4 0,-2 0-1 16,-3 3-1-16,-4 0 12 0,1 1-6 0,-3 0 0 16,-1 2 2-16,-1-2-11 0,0 2 6 15,1 0 1-15,-1 0-2 0,0 0 6 0,0 1-4 16,0 0-2-16,0 0-1 0,0 0-3 0,0 0-2 0,-1 0 1 16,1 0 0-16,0 0-2 15,-1 0 0-15,0 0-6 0,0 0-9 0,-1 0-11 16,-3 0-20-16,-1 4-23 0,-3 3-30 0,-1 2-43 15,-5 4-68-15,1 2-168 0,1-2-768 16,5-5-576-16</inkml:trace>
  <inkml:trace contextRef="#ctx0" brushRef="#br1" timeOffset="1.349E6">14534 9321 2453 0,'0'0'278'0,"0"0"-150"15,0 0 9-15,0 0-10 0,0 0-1 0,0 0 0 0,0 0-24 16,0 0-19-16,0 0-23 0,0 0-26 16,0 0-19-16,0 0-12 0,0 0-2 0,0 0 1 15,22-75 0-15,-16 85 2 0,1 3-2 0,3 3 9 16,6 5 1-16,-3 3 1 0,6 4 7 0,-3 4-9 15,2 2 0-15,3 2 0 0,-2-1-7 16,1 1 6-16,0-1 0 0,-2 0-2 0,2-2 2 0,-5 1-7 16,3-5-1-16,-2-1-1 0,-2-2-4 15,-2-1 6-15,-1-4 1 0,-3 0 0 0,0-2 2 16,-1-2-7-16,-3-3-2 0,-2-1-8 16,0-4-2-16,1-2-15 0,-3-3-18 0,0-2-24 15,0 0-24-15,0-1-31 0,-6-1-64 0,-2 0-129 16,3-3-531-16,-2 2-832 0</inkml:trace>
  <inkml:trace contextRef="#ctx0" brushRef="#br1" timeOffset="1.34937E6">14063 9511 2413 0,'0'0'197'0,"0"0"17"15,0 0-33-15,0 0-24 0,0 0-24 0,0 0-44 16,0 0-38-16,0 0-28 0,0 0-4 0,0 0 4 15,0 0 11-15,0 0 11 0,0 0-2 0,38 68-1 16,-8-44-6-16,-1 1-6 0,3 2-2 0,3 0-6 16,-1 2-9-16,0 0 0 0,2 1-4 15,-3 0-1-15,-1 1 1 0,-1-2-3 0,-2 0 2 16,1-5-4-16,-8 0-3 0,2-4-4 16,-8 1 2-16,1-5 3 0,-4 1 1 0,-3-3 1 15,-2 0-8-15,-4-3-7 0,0-3-7 0,-3-1-12 16,-1-3-15-16,0-2-14 0,0 1-23 0,-6-2-33 15,-2 0-68-15,-4-1-122 0,3-1-434 0,4 1-935 16</inkml:trace>
  <inkml:trace contextRef="#ctx0" brushRef="#br1" timeOffset="1.34949E6">13090 10043 2460 0,'0'0'228'0,"0"0"-118"0,0 0 21 0,0 0-12 16,0 0-18-16,0 0-21 0,0 0-27 0,0 0-5 16,0 0 7-16,0 0 11 0,0 0-1 15,0 0-10-15,0 0-8 0,56 124-11 0,-7-102-4 16,3-1-9-16,0 0-6 0,-1 1-6 0,0 1-6 16,-2-1 3-16,-4 1-2 0,-3-1-2 0,-5 2 0 15,-1-2-4-15,-4-1 1 0,-5 0-1 16,-2 1 0-16,-4-2 0 0,-1 0 0 0,-2-2-2 15,-7-1-11-15,-2-1-11 0,-3 0-20 0,-5-1-29 16,-1-1-20-16,-1-1-40 0,-6-2-64 16,-3-1-153-16,-2-3-692 0,6-4-644 0</inkml:trace>
  <inkml:trace contextRef="#ctx0" brushRef="#br1" timeOffset="1.35073E6">12151 10503 588 0,'0'0'406'16,"0"0"-157"-16,0 0-17 0,0 0-27 0,0 0-21 0,0 0-2 0,0 0-8 15,0 0-18-15,0 0-9 0,0 0-22 16,0 0-27-16,0 0-22 0,-41-66-26 15,41 66-19-15,0 0-15 0,0 0-8 0,0 0-3 0,0 3 0 16,1 4 12-16,6 2 14 0,-1 4 7 16,2 4 13-16,2 4-10 0,5 2-7 15,-1 3 1-15,5 3-10 0,-3 1 4 0,4-2 0 32,0 3-1-32,0-1 0 0,1 2-6 0,1 0-1 0,-2 0-4 0,3 0-1 0,-2-2 0 0,0 0 0 0,1-1-4 15,1-1-1 1,-3-1 0-16,-3-3-1 0,-1 0 2 0,-2-5-1 0,0-1-4 0,-3-1 3 15,-1-2-4-15,1-2-3 0,-4 0 3 0,0-3-2 16,0-2 0-16,-2-1 2 0,2-1-3 16,-3-1 1-16,-1-2-2 0,0 1 2 0,-2-1-1 0,0-2-2 15,0 0 4-15,-1-1-3 0,0 0 2 0,1 0-2 16,-1 0 2-16,0 0 1 0,0 0-3 16,0 0-2-16,0 0-12 0,0 0-21 15,2-2-35-15,0-1-67 0,2-1-110 16,2 1-402-16,-2-1-1076 0</inkml:trace>
  <inkml:trace contextRef="#ctx0" brushRef="#br1" timeOffset="1.35261E6">17728 7089 0 0,'0'0'86'0,"0"0"370"0,0 0-107 0,0 0-19 15,0 0-37-15,0 0-70 0,0 0-45 0,0 0-33 16,0 0-31-16,0 0-24 0,0 0-19 16,0 0-15-16,-18-19 0 0,18 17 2 0,0 1 7 0,0 0 0 15,0 1-3-15,0 0-2 16,0 0-6-16,0-1-2 0,0 1-4 0,0-1-2 0,1 0 4 16,1-2-8-16,-1 1-2 0,1 0-7 15,0-2-11-15,3-1 3 0,0 1-5 0,4-3 1 16,0 0 0-16,4 0-5 0,0-2 1 0,5-1-3 15,3-2 0-15,4 0 0 79,1-1-1-64,3-3-1-15,3-3-4 0,0 1 0 0,3-2 0 0,0 0-1 0,2 1 6 0,1-1-5 16,-1 1-3-16,0 1-1 0,1-2-6 0,0-1 7 0,1 3 1 0,-1-4-1 0,4 1 8 0,-2-1-7 0,2 1 0 15,-1-1 1-15,3-1 1 0,-2 1 5 0,2-1 0 0,0 0 0 0,2 0-7 16,-2 0 1-16,3-2 0 0,-1 3 1 0,3-2 4 0,1 1-4 0,-1-1-1 0,4 1-1 0,-3-1-1 0,0 0 3 0,-1 0-1 16,0 0 1-16,-2-1 2 15,0-1-3-15,-1-1-2 0,2 1-1 16,-4-1-2-16,3 2 1 0,-1 0-1 0,0-1 3 0,0 0-3 16,-1-1 1-16,3 1 2 0,-2-3-1 0,3-1 2 0,-7 3-1 15,3-1-2-15,0 2 0 0,-4-1-2 0,1 2 1 0,-1 0 2 16,0-1-4-16,-1 1 0 0,-1 2 0 0,0-2 0 15,-2-1 4-15,0 3 1 0,1-2 1 0,-4-1-1 16,2 4 1-16,-3-3-2 16,-2 2-2-16,1-1 0 0,0 1 0 0,-3 2 3 15,0 1-1-15,0 1-1 0,-3 2-1 0,0 0 0 0,-4 1 2 16,4-1-1-16,-3 0 1 0,0 1 1 0,-1 2-1 16,-2 3 2-16,-2-3-3 0,0 4 0 0,-5 0-2 0,0 2 1 15,-3 2 2-15,-2-1-2 0,-1 2 0 0,-1 2 0 16,-1-1-1-16,-2 1 2 0,1 0-1 0,-2 3 1 15,-2 0-2-15,1 0 0 16,-1 0 1-16,0 0-1 0,0 0 1 0,0 0 2 0,0 0-4 16,0 0 1-16,0 0 1 0,0 0-4 15,0 0 3-15,0 0-2 0,0 0-3 16,0 0-3-16,0 0-10 16,-1 0-17-16,-1 0-26 0,-2 0-36 0,0 0-53 15,-1 5-75-15,-1 0-181 16,-2-1-769-16,2 1-424 15</inkml:trace>
  <inkml:trace contextRef="#ctx0" brushRef="#br1" timeOffset="1.3532E6">19707 5193 2246 0,'0'0'181'0,"0"0"19"0,0 0-16 16,0 0-32-16,0 0-16 0,0 0-36 0,0 0-33 15,0 0-30-15,0 0-20 0,0 0-12 0,0 0 2 16,0 0 4-16,0 0 12 0,0 0 10 16,44 30 3-16,-14-8 4 0,5 3-5 0,6 1-3 0,2 1-2 15,3 3-4-15,3 3-4 0,2 1-4 16,0 0-9-16,-1 1 1 0,1-1-4 16,-5-2-1-16,2 1 5 0,-2-1-6 0,-3-3-1 0,-2-1 0 15,-5-2-2-15,-3-3 2 0,-5-2 0 16,-2-2 2-16,-4-5-5 0,-5-1 4 0,-2-3-2 15,-5-2 1-15,-3-2 5 0,2-2-5 0,-7-1-1 16,1-2 0-16,-2 1-9 0,1-2 7 16,-2 0-4-16,0 0-11 0,0 0-1 0,0 0-24 15,0 0-23-15,-2 0-39 0,-3-3-48 0,-4-1-62 16,-2-1-159-16,1 0-491 0,3 3-793 0</inkml:trace>
  <inkml:trace contextRef="#ctx0" brushRef="#br1" timeOffset="1.3537E6">18706 5975 1544 0,'0'0'281'0,"0"0"5"0,0 0-32 0,0 0-35 16,0 0-13-16,0 0-47 0,0 0-36 0,0 0-37 16,0 0-31-16,0 0-22 0,0 0-15 0,0 0-3 15,0 0 3-15,0 0 5 0,-10 7 14 16,21 6 5-16,3 1-2 0,2 5-2 0,5 0-8 15,4 4-6-15,5 2 4 0,4 3-2 0,3-1-4 16,8 4 1-16,3-3-8 0,2-1-4 0,4 0 0 16,-3-2-4-16,2-4 1 0,-3-1-3 15,-2 0 0-15,-7-3 0 0,0 0-2 16,-3-5 1-16,-5 0 0 0,-5-2-3 0,-4-1 2 0,0-1-2 16,-6-1 3-16,0-1-2 0,-8-3 0 15,0 0-1-15,-3-3-1 0,-3 1 2 0,-3-1-2 0,-1 0-2 16,0 0-2-16,0 0-8 0,0 0-8 15,0 0-9-15,0-4-15 0,-2-1-12 0,-6-1-18 16,2-1-17-16,-4-3-17 0,-6 1-45 16,2 0-78-16,-3 0-191 0,2 2-635 0,5 2-364 0</inkml:trace>
  <inkml:trace contextRef="#ctx0" brushRef="#br1" timeOffset="1.35415E6">17789 6499 1497 0,'0'0'225'0,"0"0"-11"0,0 0-1 0,0 0-18 16,0 0-5-16,0 0-27 0,0 0-36 0,0 0-33 15,0 0-34-15,0 0-25 0,0 0-16 0,0 0-10 16,0 0-2-16,0 0 7 0,-41 0 13 0,46 11 16 15,3 2 10-15,3 5 3 0,1 1-2 16,2 1-9-16,5 2-1 0,0 3-5 0,4 0-2 16,4 1-4-16,1 3-5 0,5-2-5 0,0 0-7 15,3 1-6-15,0-1-2 0,2 1 1 0,-1-2-3 16,1 1 0-16,-4-3-1 0,0-4-1 0,-3-1 0 16,-1-2 6-16,-1-4-7 0,-4 0 1 15,2-2-1-15,-5-1-8 0,-1-2 5 16,-3-4-7-16,-3 1-13 0,2-2-17 0,-4-2-40 0,3-1-52 15,-3 0-70-15,0-5-134 0,-2 0-605 16,-3 1-736-16</inkml:trace>
  <inkml:trace contextRef="#ctx0" brushRef="#br1" timeOffset="1.35517E6">17814 6488 0 0,'0'0'0'0,"0"0"0"15,0 0 0-15,0 0 0 0,0 0 0 0,0 0 0 0,0 0 0 16,0 0 0-16,0 0 0 0,0 0 0 0,0 0 0 15,0 0 0-15,0 0 0 16,-46 8 0-16,46-5 0 0,0-2 0 0,0 3 0 16,0-1 0-16,0-1 0 0</inkml:trace>
  <inkml:trace contextRef="#ctx0" brushRef="#br1" timeOffset="1.35853E6">23491 4327 0 0,'0'0'0'0,"0"0"0"0,0 0 0 0,0 0 0 0,0 0 0 16,0 0 217-16,0 0 74 0,0 0-28 15,0 0-40-15,0 0-47 0,0 0-45 0,0 0-31 0,-16-20-26 16,16 20-15-16,0 0-24 0,0 0-15 16,1 0-2-16,2 2 18 0,4 0 33 15,-2 1 27-15,5 1 7 0,-1 1-11 0,2 0-16 0,0 1-10 16,4 1 3-16,-3 0 6 0,0 0-7 0,1 2-8 16,2 2-12-1,-1-1-14-15,1 1 3 0,0 1 2 16,3 1 0-16,0 1-2 0,-3 1-5 0,5-1-4 15,0 4-3-15,0-1 0 0,2 3-4 16,0-2-2-16,3 2-4 0,-2 0-2 16,3 2 3-16,-2 3-2 0,3 0 2 15,-1 1-1-15,4 2-3 0,1 0 0 16,5-1-1-16,-2 1-3 0,2-2 3 0,-1-1 1 0,2-1-1 16,-1-3-1-16,1 2-2 0,-3-3-2 15,2 0 1-15,-4 1-3 16,-2-2 0-16,-1 1 0 0,0 0-1 15,-3 1 1-15,2 1 0 0,-2 0-1 16,0 1 3-16,1 0-1 0,-3 1-3 0,3 0 4 0,-2-1-3 16,2 1-1-16,-1 0 6 0,1 0-2 0,3 2 2 0,-1-2 0 0,0 1 0 0,0 0 0 0,-3 1-1 15,3 0 1-15,-2-2-1 0,-2 3 1 0,1 0-1 0,-2-2 1 0,0 0 2 16,-3 1-3-16,-1 0 1 0,2-1-1 16,-1 1-5-16,-3 0 3 15,4-1 1-15,0 1-2 0,-1 1 3 0,1 0-3 0,2 1 0 0,0-1 1 0,-2 2-3 16,3-2 4-16,0 1-1 0,1 0-1 0,1 1 4 15,2-1-4-15,-3 1 0 16,1-2 2-16,2 3 0 0,-2-3 1 0,-2 3 0 0,4 0 0 0,-4 1-5 16,1 1 6-16,-1-1 0 0,1-2 0 15,1 0 7-15,0 1-6 0,2 1 1 16,1 1 1-16,-2 1-9 16,-1 1 6-16,2 0-2 0,-2 0-1 0,0 0 3 0,1 2-3 0,1 0-1 15,1 1-1-15,0 0 0 0,-1-1 0 16,0-1 1-16,0-2-2 0,1-2 2 0,0 1-1 15,-2-2-1-15,1 0 1 0,-1-1-3 0,-1-1 3 16,-2-1 0-16,-2 0 1 0,2-1 1 0,-1 1 0 16,-2-1 0-16,1 1-1 15,0-3 2-15,1 5 1 16,0-2 1-16,-2 2 1 0,2 1-3 16,-3 1 0-16,0-2-1 0,3 2-1 0,-3-3 2 0,0 1-2 0,0-1-1 15,-1-1-1-15,0 2-4 0,0-1 6 0,0-1-1 0,-1-2 0 0,2-1 5 0,-4-1-5 16,1-2-1-1,-2-2 1-15,-1-1-8 0,1-2 10 16,-1-2-1-16,-2-1 2 0,1-2 4 16,0 0-7-16,-4-1-1 0,0-3 0 0,-2-3 1 0,-3 2 1 15,-1-3-1-15,0-1 1 16,-2 0-1-16,0-1 0 0,-1-1 3 0,-1 0 1 16,1 0 6-16,-1 0-5 0,0 0 0 0,0 0 2 15,0 0-10-15,0 0 11 0,0 0-1 0,0 0-1 0,0 0 3 0,0 0-8 16,0 0-4-16,0 0-2 0,0 0-9 0,0 0-4 15,0 0-15-15,0-1-24 0,0 1-34 0,-1-2-61 0,0 1-96 16,-2 1-251-16,2 0-664 0,0 0-264 0</inkml:trace>
  <inkml:trace contextRef="#ctx0" brushRef="#br1" timeOffset="1.35907E6">26195 7835 2437 0,'0'0'245'0,"0"0"-134"0,0 0-14 16,0 0-15-16,0 0-3 0,0 0 6 0,0 0-13 15,0 0 2-15,7-128-15 0,8 102-11 0,7-2-8 16,0-1-18-16,5-3 0 0,2 1-3 15,3 0-4-15,3-4 4 0,1-1-6 0,3 1-3 16,1-4-2-16,-1 1 0 0,-1-2 2 16,-2-1-1-16,-1 0 1 0,-3 1-4 0,-1 0 0 0,-3 1 1 15,-2 3-2-15,-4 1 3 0,-3 4-3 16,-3 5-4-16,-5 1 4 0,-1 3-9 0,-5 3 7 16,2 3 3-16,-5 3-2 0,2 1 7 0,-2 2-7 15,-2 2-2-15,0 1-2 0,0 2-5 16,0 2 5-16,0-1-3 0,0 1-7 0,0 2-8 15,-1 0-23-15,-3 1-25 0,2 0-37 0,-2 0-54 16,-2 1-73-16,-4 5-136 0,4-1-401 16,1-1-840-16</inkml:trace>
  <inkml:trace contextRef="#ctx0" brushRef="#br1" timeOffset="1.35966E6">25467 7074 2634 0,'0'0'54'15,"0"0"-6"-15,0 0 11 0,0 0-2 0,0 0 10 16,0 0 16-16,0 0-2 0,0 0-1 15,-19-135-16-15,33 114-17 0,5-1-11 0,5-3-13 0,3 1 1 16,4 1-4-16,3 0-3 0,3-2 3 16,4-1-5-16,0-1-1 0,4 0-2 0,0 1-2 15,-2-2 4-15,2 1-2 0,-4-2 0 0,2 0 2 16,-4-1-3-16,-2 2 0 0,-2-1-5 16,-4 2 2-16,-3 1-4 0,-5 4 0 0,-4 1 1 15,-2 4-1-15,-4 0 3 0,-2 0-1 16,-2 1 1-16,-2 1-1 0,-2 2-2 0,-1 1-3 15,-2-1-4-15,-2 2-5 0,0 0-5 0,0 0-12 16,0 2-20-16,-5 0-21 0,1 2-33 0,-2 0-47 16,-2 2-80-16,-4 2-185 0,4 1-527 0,-1 1-683 15</inkml:trace>
  <inkml:trace contextRef="#ctx0" brushRef="#br1" timeOffset="1.36032E6">24224 5941 1438 0,'0'0'533'0,"0"0"-416"16,0 0 22-16,0 0 10 0,0 0-21 0,0 0 12 16,0 0-9-16,0 0-10 0,0 0-23 15,0 0-23-15,-84-125-21 0,84 106-17 0,7-1-6 16,4-3-7-16,4-2-1 0,5-1 3 16,6-3-10-16,3 0 2 0,6-4-2 0,6 0-2 0,1-3 0 15,7 0-3-15,-1 0-4 0,1 3-2 16,-4 2 1-16,0 3-2 0,-5 2 0 15,-2 2 1-15,0 1-3 0,-6-1 2 0,-2 5 0 0,-4-2 0 16,-3 1 2-16,-3 3-1 0,-4 2 1 16,-1 0 2-16,-4 2-2 0,0 0 1 0,-4 1-2 15,-2 2 0-15,1-3-2 0,-3 1-1 16,0 3-1-16,-1 0-7 0,-1 2-4 0,-2 0-7 16,1 1-10-16,0 1-12 0,0 1-20 0,0 1-23 15,0 0-41-15,0 2-64 0,0 0-124 0,-4 1-318 16,3 0-496-16,-1 0 288 0</inkml:trace>
  <inkml:trace contextRef="#ctx0" brushRef="#br1" timeOffset="1.36119E6">23510 4930 216 0,'0'0'325'0,"0"0"4"0,0 0-68 15,0 0-60-15,0 0 12 0,0 0-17 0,0 0-20 16,0 0-27-16,0 0-29 0,0 0-24 0,0 0-14 16,0 0-13-16,0 0-15 0,0 0-13 15,7-98-11-15,3 87-8 0,2-1-1 0,6-3-3 16,3-1 3-16,2-2 1 0,6-1 0 0,1-2 1 15,4 0-6-15,5 0 3 0,0 0 0 0,-3 1-3 16,4 0 3-16,1 0-5 0,-3-1 0 16,1 3-4-16,0-2-1 0,-1 1-1 0,-2 5-1 15,-3-1-3-15,1 1-1 0,-7 4-1 0,1-1 0 16,-6 1 2-16,-4 2-1 0,-1 2 0 0,-5 3 1 16,-2-1-2-16,-3 2 2 0,-2-1 3 15,-4 2 0-15,0 1-1 0,-1 0 4 0,0 0-9 16,0 0-5-16,0 0-8 0,0 0-19 0,0 0-8 15,0 3-10-15,0 3-24 0,0 1-36 0,0 3-55 16,1 2-112-16,-1-1-193 0,4 1-461 0,-2-6 128 0</inkml:trace>
  <inkml:trace contextRef="#ctx0" brushRef="#br1" timeOffset="1.36226E6">25754 7435 1065 0,'0'0'255'16,"0"0"-64"-16,0 0-30 0,0 0-51 0,0 0-7 15,0 0 5-15,0 0 7 0,0 0 8 0,0 0-4 16,0 0-17-16,0 0-24 0,0 0-22 16,0 0-13-16,0 0-10 0,49-21-5 0,-35 17-1 15,8-2 1-15,-1 1 5 0,3-3 8 0,2 0 3 16,3 0 2-16,3 0-3 0,4-3-7 0,2-3-2 16,1 0-7-16,0 1-5 0,1-5-3 15,3 1-3-15,-2 0-3 0,3-1 0 0,-1-3 0 16,0 1-4-16,0 1-1 0,-3 0-1 0,-1 1-5 15,-4 2 1-15,-4 2 0 0,-5 2-1 0,-4 1 3 0,-2 1-2 16,-5 3-1-16,-3 0 2 0,-3 3-4 16,-4 1 3-16,0-1-1 0,-2 3-1 15,-1-1-3-15,1 1-7 0,-3 1-14 0,1-2-15 16,-1 2-22-16,0 0-24 0,0 0-27 0,0-1-38 16,0 0-49-16,0 0-82 0,0 1-143 0,0 0-364 15,0 0-248-15</inkml:trace>
  <inkml:trace contextRef="#ctx0" brushRef="#br1" timeOffset="1.36236E6">26220 7356 14 0,'0'0'2'0,"0"0"-18"0,0 0 16 0,0 0 0 15,0 0 0-15,0 0 0 0,0 0 0 0,0 0 92 16,0 0 10-16,0 0-25 0,0 0-40 16,0 0-27-16,0 0-6 0,-53 26 0 0,53-26 24 0,0 1 30 15,0-1 35-15,0 0 30 0,0 2 17 0,0-2 7 16,0 0-5-16,0 0-4 0,0 0-3 16,0 0-3-16,0 0-2 0,0 0-7 0,0 0-4 15,0 0-10-15,2 0-13 0,-2 0-10 0,1 0-21 16,0 0-15-16,0 0-12 0,1 0-12 15,4-2 5-15,0 0-1 0,5-1 2 0,3-1 1 16,3-2-6-16,2 0-6 0,4 0-4 0,3-3-2 16,-3 2 1-16,4-1 1 0,0 0-4 0,0-1-4 15,1 1 0-15,-2-2-3 16,0 1-2-16,-1-1-2 0,-3-1-19 0,-1 1-65 0,-1 1-185 16,-8 0-548-16,-2 3-590 0</inkml:trace>
  <inkml:trace contextRef="#ctx0" brushRef="#br1" timeOffset="1.36635E6">24640 13385 1299 0,'0'0'336'0,"0"0"-25"0,0 0-50 0,0 0-27 16,0 0-28-16,0 0-33 0,0 0-39 16,0 0-27-16,0 0-28 0,0 0-24 0,0 0-25 15,0 0-22-15,35-73-9 0,-35 79-4 0,0 3 3 16,1 2 11-16,-3 5 5 0,-3 3 7 0,3 1 3 16,-3 3 2-16,-1 3 0 0,-3 1-1 15,1 2-1-15,-3 1-2 0,-1 1-7 0,1-1-2 16,-2 0-5-16,-1-1-1 0,4-2-1 0,-1-2 1 15,4-3-1-15,1-4-3 0,1-3 2 0,2-2-3 16,1-4 1-16,-1-2 2 0,0-3-1 16,2-3 4-16,1 0 7 0,0-1 10 0,0 0 16 15,0-3-2-15,0-5-4 0,4-5-12 0,0-3-14 16,0-4-5-16,3-2-3 0,1-4 1 16,1-1 1-16,1-3-1 0,2-4 2 15,0-2 0-15,0-5-2 0,4-2-2 16,-2-1 1-16,2 0 2 0,-2 0-2 0,4 2 3 0,-2 2-3 15,1 2-2-15,-1 6 5 0,-1 6-4 16,-4 3 5-16,5 3 3 0,-4 4-2 0,-1 4 4 16,0 1-2-16,-1 4-5 0,-2 4 5 15,-1 2-4-15,-2 1 0 0,2 0 3 0,-1 7-9 0,1 3 2 16,3 5-2-16,0 1-1 16,0 2 4-16,2 5-1 0,2-1 0 0,-1 3 0 0,0 1-1 15,-3 2 1-15,5 0 0 16,-4 2 4-16,-1 0-5 0,2-1 2 0,-1 1-2 0,1 0-2 15,-2 0 4-15,-1 0-1 0,2 0 3 0,-2-3 0 0,-1-2-2 0,2 0 2 16,0-4-3-16,0 1 0 0,1-3 1 16,0-3-2-16,0 1-3 0,1-3-6 15,-2-2-7-15,0-2-11 0,-2-1-9 16,-2-3-10-16,0 1-18 0,-3-4-12 0,-2-2-16 0,1-1-7 0,-2 0-18 16,0-3-66-16,-2-5-150 0,-1 5-410 15,1-2-832-15</inkml:trace>
  <inkml:trace contextRef="#ctx0" brushRef="#br1" timeOffset="1.36699E6">24717 13568 478 0,'0'0'492'0,"0"0"-67"16,0 0-27-16,0 0-63 0,0 0-81 0,0 0-103 16,0 0-70-16,0 0-38 0,0 0-4 0,0 0 10 15,0 0 9-15,0 0-3 0,0 0-11 0,0 0-12 16,154-16-11-16,-96 11-4 0,4-2-5 15,5 0-2-15,0-3 0 0,1 1-2 0,-3 0-1 0,2 0-7 16,-4 1-23-16,-3-1-33 0,-6-2-42 16,0 0-43-16,-7-1-55 0,-3 0-44 15,-4-1-37-15,-5-1-11 0,-5 0 24 0,-5 1 58 0,-5-1 71 16,-4-1 60-16,-4-1 50 0,-3 3 22 0,-4-2 29 16,-4 2 37-16,0 0 60 0,-2 2 65 15,1 1 47-15,0-1 29 0,-1 2-2 0,1 2-20 16,-2 0-27-16,1 1-33 0,0 3-28 15,0-1-22-15,0 4-17 0,1-1-19 0,-2 1-22 16,2 0-19-16,0 0-21 0,-1 0-14 0,-1 3-9 16,1 2 2-16,-1 4 1 0,-1 2 6 0,0 2 5 15,1 3-1-15,2 1 4 0,0 3-3 0,0 3-1 16,2 1 2-16,4 3-6 0,-1 0-1 16,2 2 0-16,0 0-6 0,0 2 1 0,4-1-6 15,-2 0-2-15,0-2 2 0,0-1-2 0,-1-2 1 16,-1-2-1-16,-1-1-1 0,1 0-1 0,-3-1-2 15,3-3 1-15,-3-1-1 16,2 0 4-16,-2-4 1 0,0 0-3 0,2-3 3 0,-1-2-8 16,-1-1-3-16,0-3-5 0,-1 0-16 0,0-2-5 15,-1-2-10-15,3 0-12 0,-3-2-8 16,1-3-29-16,0-2-39 0,-1-4-57 0,-2-2-102 16,0-1-275-16,0 1-620 0,0 5-12 0</inkml:trace>
  <inkml:trace contextRef="#ctx0" brushRef="#br1" timeOffset="1.36751E6">25873 13178 521 0,'0'0'518'0,"0"0"-122"0,0 0-31 0,0 0-64 0,0 0-56 0,0 0-61 0,0 0-48 15,0 0-36-15,0 0-24 0,0 0-18 0,0 0-10 16,0 0-6-16,0 0-6 0,0 0 2 0,100-60-4 15,-84 64 1-15,1 2 1 0,1-1-4 16,3 2 5-16,1 1 0 0,4 1-6 0,-1 2 2 16,3 0-9-16,2 2-3 0,-1 2-2 0,1 0-6 15,-1 1 2-15,0 3-4 0,1-1 3 16,-4 0-4-16,0 3-5 0,-1-2 1 0,-1 2-9 16,-3 0 4-16,-3-1 3 0,0-1-5 0,-2 2 10 15,-2-2-9-15,0 2 1 0,-2 0 3 0,-3-1-8 16,-3 0 6-16,0-1 0 15,-2-2 0-15,0-1 2 0,-3-1-1 0,-1-2 3 0,0 1 0 0,-1 1 1 16,-5-3 2-16,0 0 1 0,-2-1 1 16,0 2-4-16,-3-4 5 0,3 3 0 0,-5-2-2 15,-2 0 8-15,3-1-8 0,-4 0-1 0,0 1 3 16,-2-3-9-16,-1 1 6 0,-2-2-1 0,0 0-3 16,-3 0 8-16,1 0-8 0,-2 0 5 15,-3-2-1-15,2 1-6 0,-1-2 7 16,2 0-2-16,-2-1 5 0,3-1 1 0,0-1 1 0,2 0 3 15,0 0-3-15,2 0 2 16,1 0-4-16,1 0-2 0,1 0 3 0,0 0-9 0,4 0 6 16,-1 0 0-16,0 0-3 0,4-1 7 0,0 0-7 15,1 0-2-15,4 0 2 0,1 1-6 16,3 0 1-16,-2-2 0 0,3 1-2 0,-1 1 5 0,1 0-2 16,0 0-1-16,0 0 0 0,0 0-2 15,0 0-3-15,0 0-4 0,0-2-4 0,2 1-21 16,0-1-19-16,0-1-33 0,4 1-66 0,3-2-136 15,-3 1-897-15,-1 2-624 0</inkml:trace>
  <inkml:trace contextRef="#ctx0" brushRef="#br1" timeOffset="1.3726E6">27396 13257 0 0,'0'0'143'15,"0"0"327"-15,0 0-79 0,0 0-21 16,0 0-25-16,0 0-41 0,0 0-70 0,0 0-52 16,0 0-45-16,0 0-29 0,0 0-26 0,0 0-26 15,-7-34-15-15,7 34-16 0,0 0-5 0,1 0 1 16,1 2-2-16,-1 2 6 0,2 2 4 0,1 3 4 16,0 1 6-16,-2 4 5 0,1-2 2 0,2 5 1 15,-4-2-5-15,2 5-6 0,-1 1-4 0,1 3-6 16,-2-1-2-16,2-1-1 0,0 2-6 15,-3 1-3-15,1 0-2 0,1 1-4 0,-2 0 1 16,1 0-1-16,-1-2-1 0,0-2-1 16,0-1-3-16,1-3 0 0,-1-2 1 15,0-1-1 1,0-2 1 0,1-1-1-16,1-2 0 0,-1-2-1 0,0 0-2 0,0-2 3 15,-1-2-3-15,0 0 4 16,2-3 1-16,-2-1-2 0,0 0 4 0,0 0 0 15,0 0 5-15,0 0 6 0,0 0 1 16,0 0 3-16,0 0-2 16,0 0-4-1,0-5-3-15,0 0-6 0,0-2-2 0,0-2 1 0,-2 1-3 0,2-1-1 16,0-2-1-16,0-1 0 0,0 1-2 16,0-3 2-16,2 0 1 0,-4-2-2 0,4 0 4 0,-1 0-6 15,-1-3 2-15,0 1 2 0,0 0-5 0,0-2 5 16,0 0-1-16,0 0-1 0,0 0 2 15,0 0-2-15,-1 1 1 0,1-2 1 0,0 2-2 0,-2-2 0 0,1 1-1 16,0 2 0-16,1 0 1 0,0 2 2 0,-1-1 0 16,1 4-1-16,0-1 0 0,0 1-3 15,1 3 0-15,3-1 3 0,-3 2-3 0,4 0 3 16,0 1-2-16,1 0-1 0,-1 0 2 0,1 1-4 0,0-1 3 0,2 1 1 16,2 1-3-16,-3-1 2 0,3 1-3 0,2 1 0 0,0 0 2 0,-1 1 0 0,5-2 3 15,2-1 0-15,0 0-1 0,4-1 0 0,1 1-4 16,-3 1 2-16,3-1-1 0,-1 2 1 0,0-2 0 0,2 2-2 0,1 0 4 15,-3 1-3-15,2 0 3 0,-3 4 1 0,2-4-2 16,-1 2 1 0,-3-2-2-16,2 3-1 15,-1-1 3-15,-2 1-1 0,0 1 1 0,-1-1 2 0,1 1-3 16,-3-1 2-16,1 1-2 0,-4 0-1 0,2 0 3 0,-5-2-2 0,0 2 2 0,-2-1-1 16,-1 1 2-16,-1-1-2 15,-1 1-1-15,-1 0 2 0,-1 0-3 0,-1-1 3 16,2 1 0-16,-1 0-4 0,1 0 4 0,-2 0-3 15,0-1 2-15,0 1-1 0,0 0-7 0,1 0-9 16,-1 0-9-16,1 0-9 0,-1 0-6 0,0 1-7 0,0 1-7 16,-1 1-12-16,0 0-16 15,0 0-20 1,0 2-34-16,0 0-39 0,0 0-68 0,0 1-133 16,-1-1-258-1,0 0-356-15,0-1 400 0</inkml:trace>
  <inkml:trace contextRef="#ctx0" brushRef="#br1" timeOffset="1.37316E6">27715 13435 0 0,'0'0'285'0,"0"0"134"15,0 0-31-15,0 0-31 0,0 0-39 0,0 0-79 0,0 0-73 16,0 0-56-16,0 0-35 0,0 0-11 16,0 0-9-16,0 0-4 0,0 0-4 0,-17 9-4 15,19-9 4-15,1 0 3 0,1 0 15 16,-1 0-3-16,4 0-1 0,0 0-6 0,5 0-18 0,2 0 2 15,4-1-7-15,-1-1-5 0,3 0 2 16,1 0-7-16,0 1-2 0,2-1-1 0,-1 0-8 16,-1-1 2-16,3 2-2 0,0-1 0 0,-2 1 1 15,-2-1 0-15,1 1-1 0,0-1-3 16,-1 1 4-16,0 0-5 0,-5-1-2 0,-1 2 1 16,-3-1-6-16,-2 1 5 0,-3-1 0 0,0 1 0 15,-4 0 6-15,0 0-6 0,-1 0 1 0,-1 0 1 16,0 0-4-16,0 0 4 0,0 0 0 15,0 0-1-15,0 0 1 0,0 0-1 0,0 0-1 16,0 0-1-16,0 0 0 0,0 0-2 0,0 0-2 16,0 0 2-16,0 0-5 0,0 0 2 0,0 0 3 15,0 0-3-15,0 0 6 0,0 0-6 0,0 0 1 16,0 0 0-16,0 0-5 0,0 0 3 0,0 0 1 16,0 0-2-16,0 0 5 0,0 0-9 15,0 0-7-15,0 0-10 0,0 0-15 0,0 0-14 16,-1 0-25-16,-1 1-34 0,2 0-47 15,0 2-85 1,0-2-164-16,2 0-399 16,-2 0-638-16</inkml:trace>
  <inkml:trace contextRef="#ctx0" brushRef="#br1" timeOffset="1.37423E6">29344 13016 0 0,'0'0'0'0,"0"0"0"0,0 0 329 16,0 0 19-16,0 0-36 0,0 0-50 16,0 0-48-16,0 0-39 0,0 0-17 0,0 0-14 15,0 0-10-15,0 0-12 0,0 0-11 0,0 0-16 16,-8-73-10-16,7 71-12 0,-1 0-13 0,0 0-8 15,-1 0-9-15,-1 1-6 0,2 0-10 0,-4 0-5 16,2-1-2-16,-4 2-5 0,-2 0 6 16,0 0-6-16,0 0 1 0,-4 5 5 15,-2 0-4-15,2 1 8 0,-3-1 3 0,-2 3 3 0,-1 3 4 16,0 1-2-16,-2 1-2 0,0 0-5 0,1 3-5 16,-3 1-2-16,0 0-1 0,3 3-1 15,0 2-1-15,1 0-1 0,-1 1 2 0,1 2-3 16,2 0 2-16,3 1-3 0,-3 1-2 0,5 1 2 15,-2 1-4-15,5-1-1 16,-1 1-1-16,7 0-3 0,-4 0 3 0,6-1-3 16,1-1 1-16,1 0-1 0,1-1-2 0,2-4 2 0,6-3-2 15,2-3 3-15,1 0 3 0,6-3-1 0,-3-2 1 16,5-1 1-16,-2-2-1 16,4-1 2-16,-1-4 0 0,-1 0-1 0,1-3 1 0,0 0-2 15,-4 0 0-15,2-3-1 0,0 0-1 16,-6-2 1-16,4 0 2 0,-6-2 0 0,0 0-3 15,1 0 2-15,-3-1-3 0,-1-1 1 16,-1 1-2-16,-3-2 3 16,0 2-3-16,0 1-2 0,-2 1 1 15,0-1-3-15,1 1 1 0,1-2 4 0,-3 2 3 0,1-1-5 0,0 3 1 0,1 0-5 16,-2 2-1-16,1 1 3 0,-2-1-1 0,1 2 1 16,-1 0 0-16,0 0-3 15,0 0-2-15,0 0-1 0,0 2 1 16,0 3 4-16,0 4 0 0,0 2 1 0,1 2-3 0,0 2 1 15,1 1-1-15,0 0 4 0,-2 1 4 0,0 2-5 0,1-1 2 16,-1 1-2-16,0 1-5 0,0 2 5 0,1-3-1 16,-1 3 4-16,0 1 2 0,1-2-5 15,-1 1 0-15,0 0-2 0,1-3-1 0,-1 2 5 16,1-3-2-16,0-1 0 0,3-2-1 16,-3-2 0-16,0-2-1 0,0-1 2 0,0 1 3 15,0-3-3-15,2 0 0 0,0-1-1 0,0-1-6 16,-3-2 6-16,0-1 0 0,1 0 3 0,0-1 6 15,1 0-10-15,-2-1 2 0,1 0-3 0,-1-1-8 16,2 2 10-16,-2-2-2 0,0 0-1 16,1 0 2-16,-1 0-12 0,0 0-5 0,0 0-6 0,0 0-7 15,0 0-10-15,0 0-12 0,1 0-22 0,0 0-28 16,1-2-48-16,3 0-90 0,-1 0-255 16,3 0-658-1,-4 0-32-15</inkml:trace>
  <inkml:trace contextRef="#ctx0" brushRef="#br1" timeOffset="1.37546E6">30156 13146 0 0,'0'0'130'0,"0"0"348"16,0 0-52-16,0 0-35 0,0 0-49 0,0 0-47 15,0 0-66-15,0 0-44 0,0 0-40 16,0 0-27-16,0 0-18 0,0 0-14 0,0 0-18 16,0 0-11-16,-9-46-17 0,9 46-11 0,0 0-11 15,0 0-3-15,0 0-2 0,0 1-2 16,0 5 9-16,1 2 3 0,-1 1 5 15,0 2 7-15,0 4-1 0,0-1-1 0,1 4 3 0,-1 0-9 16,0 3-3-16,-1 1-4 0,2 1-6 16,-1 1 1-16,2 0 0 0,-4 0-2 0,2-1-4 0,2 2-2 15,-2 0-3-15,0-1 2 0,2 1 3 16,-2-1-5-16,0 0 0 0,1-2-1 16,-1-1-6-16,0-1 8 0,1-4-2 0,0-1 0 15,0-2 5-15,-1 0-8 0,0 0 1 0,1-4 1 16,0-1-3-16,-1 0 4 0,0-1 0 0,0-1-1 15,0-1 4-15,-2 0-6 0,2-1 1 0,-2-1 0 16,-2-1-2-16,1 2 0 0,1-3-3 16,-1 1-2-16,-2-2-7 0,3 0 5 15,-1 0-5-15,-2 0 1 0,3 0 3 0,-2-4-10 16,-1-1 0-16,3-2-7 0,0-2-7 0,-3 1 4 16,4-3-1-16,-3-2 1 0,1-1 2 15,3-1-1-15,0 1 3 0,0-2 4 0,0 1 7 0,3 1 5 16,1 1 4-1,1 0-1-15,-2 1 0 0,-1 2 1 0,0 1-1 0,3 2 1 0,-2 1 2 16,4 1-4-16,-2 0-3 0,4-1-1 16,1 1-5-16,6 1 6 0,-1-1 2 0,4 2 4 0,7-1 4 15,-1 1-2-15,4-1 1 0,0 2 1 0,1-1 0 16,-1 1 3-16,-2-2 1 16,2-1 0-16,0 2 3 0,-1-3 0 0,-3 1 1 15,1 0 4-15,-4-3 3 0,-1 2-3 0,-2-4 2 0,-4 2 0 16,0-3-3-16,-3 2 1 0,-1-2 4 0,-2-2-1 15,-2 3 4-15,-4-3-1 0,-1 2-1 0,3-1-3 16,-3 0-2-16,-1-1 6 16,-2-1-1-16,1-1 2 0,0 1 0 0,0-1-5 15,-2 1-3-15,-3 0-1 0,4 1 2 0,-1 1-2 16,0-1 1-16,-2 2-2 0,3 3-4 16,0-1 5-16,1 4-1 15,0 0 4-15,0 3 9 0,0 2-12 0,0 0-3 0,0 0-4 0,0 0-12 0,0 0 11 16,0 0-2-16,0 0 2 0,0 0 2 0,0 1-6 15,0 5 2-15,0-1 0 0,0 4-3 16,0 0 6-16,-1 1 2 0,0 2-1 0,1 0 2 0,-1 1-1 16,2 2-1-16,-1 2 2 0,0 1 4 0,0 2-2 15,1 1 1-15,-1 0-1 0,0 1-4 16,1-1 4-16,-1 2 0 0,0 1 2 16,1 0 2-16,-1 3-4 15,0 2 0-15,0 1-2 0,0 0 0 0,1 1 0 0,-1-2 1 0,1-1-1 16,-1-1-1-16,3-2-1 0,-3 0 0 0,0 0 0 15,2-1 1-15,-1-1 1 0,0 0 1 16,0-1-1-16,-1 0-4 0,2-2 2 0,2-2-3 16,-3-1 3-16,0-2-1 0,0-1-4 0,0-2 1 15,4-1-4-15,-3-1 6 0,0 0 0 16,-1-2 2-16,1-3-1 0,2 1-2 0,-3-3 2 0,0 0-3 0,-1 0 1 16,1-2 4-16,-1 0-5 15,0 1 4-15,1-2-1 16,-1 0 0-16,0 0 6 0,0 0-1 15,0 0 4-15,0 0 0 0,0 0-1 0,0 0 2 0,0 0-5 16,0 0 3-16,0-2 2 0,0 1-7 16,0-1 3-16,0-3-7 0,0 2-2 0,0-2-2 0,0 0-3 0,0 3 1 0,0-3-13 15,0 1-3-15,0 0-13 0,0 0-21 16,0 2-22-16,0 1-43 0,0-2-60 0,-1 1-125 16,1 0-539-16,0 1-895 0</inkml:trace>
  <inkml:trace contextRef="#ctx0" brushRef="#br1" timeOffset="1.37854E6">31419 14271 0 0,'0'0'0'16,"0"0"55"-16,0 0 335 0,0 0-65 0,0 0-65 15,0 0-32-15,0 0-19 0,0 0-6 16,0 0-2-16,0 0-17 0,0 0-27 0,0 0-25 0,0 0-23 16,0 0-26-16,-26-8-7 0,21 6-24 0,1 1-11 15,-2 1-6-15,1 0-9 0,-2 0 4 16,-2 0-6-16,3 0-1 0,-2 0-2 15,-2 0-3-15,0 0 2 0,0 1-2 0,-3 1-3 0,0 0-3 16,2-1-2-16,-1 1 2 0,0-1-2 16,-1 0 4-16,-2 0-1 0,2 1-2 15,-2-1 8-15,3 0-6 0,-1 0 3 0,-2-1 1 0,2 1-11 16,0 1 10-16,-4-1-5 0,5-1-1 0,-6 2 8 16,5 0-9-16,-6 1 1 15,2-1 0-15,1 0-5 0,-3 1 2 16,-1 0 0-16,-1 0-1 0,2-2-1 0,-2 3 3 0,1-2 0 15,1 0-1-15,0 1 2 0,3-1-3 0,-2 0-3 16,-1 0 3-16,5 0-4 0,-3 0 4 0,-1-1 1 16,2 2-3-16,-2-1 5 15,0-1-6-15,-1 2 3 0,3-2 1 0,-2 0-7 0,0-1 8 16,-2 2-2-16,1-2 0 0,2 0 6 0,-6 0-5 16,0 0 0-16,0 0-2 15,-4 0 0-15,-2 0-4 0,4 0 0 0,-4 0 2 16,0 0-6-16,-2 1 6 0,2-1 0 0,-2 0-3 15,1-1 6-15,-1 1-6 0,0 1-1 0,2 1 5 16,-1-1-11-16,3 0 9 0,-1 0-1 0,-2 0-2 0,1-1 9 16,-1 1-6-16,0 2 4 15,0-2 0-15,0 2-3 0,0-1 2 0,-2 0 0 16,1 0-2-16,-1 0 3 0,-1 0-1 0,-3 1 1 16,4-1-3-16,-2 0 4 0,-2-2-6 0,1 2 1 0,-2 1 4 15,-3-2-8-15,5 1 7 16,-2-1-3-16,5 2-1 0,-2-2 7 0,3 0-6 15,1 0 2-15,0 0 0 0,3 1-10 16,-2-1 8-16,1 0-3 0,4 0 4 16,-5-1 4-16,0 1-5 0,-1 2 4 0,-2-2-6 0,-1 2 0 0,-5 0 1 15,1-1-1-15,-1 1 1 0,-2 0-1 0,-4-1 1 16,0-1 1-16,-1 2-2 0,0-1 8 16,0-2-10-16,-2 3 4 0,2-1 1 0,-1 0-8 15,3 1 9-15,2-3-4 0,1 2 0 0,0-1 8 16,-1 1-5-16,2 0 3 0,4 1 0 15,-4 1-6-15,-1-2 4 16,-1 0-3-16,-1-2 2 16,-3 1 2-16,1-1-3 0,-2 2 3 0,0-1-3 0,0 1 1 0,1-1-1 0,-2 1-1 0,1 1 3 15,-4-1-2-15,1-1 3 0,1 2-1 0,-5-2-4 16,0 1 6-16,1 1-4 0,-4-1 0 0,1 0 2 0,1 0-6 16,1 0 2-16,0-1 0 0,2 1 2 15,3-1 2-15,-1 1-2 0,2 0 2 16,-2 0-2-16,3 0 2 0,-2-1 1 0,-1 0-1 15,2 0 1-15,-2 1-4 0,-1-2 4 16,-1 0-1-16,0 1-4 0,1-2 8 0,1 2-6 0,-1 1 1 16,0-1 2-16,0 2-5 15,2-1 5-15,-3-1-5 0,1 0 2 0,-1 0 3 16,0 2-5-16,-1-1 3 0,-1 2-1 16,-1-2-3-1,1 2 4-15,0-1-4 0,-1-1 3 16,3 2-1-16,2-2 1 0,0 1 3 0,0 0-2 0,1 1 0 0,0-1 2 0,1 0-5 0,-1-2 2 15,4 1-3-15,-3 0 1 0,2-1 0 0,-2 1 0 0,4-4 3 16,-2 2-1-16,2 3-1 0,2-2 1 0,0 0-3 16,1 0-1-16,5-1 3 0,-2 0-2 0,4 0 1 15,1 0-1-15,2 0 1 0,2 0 0 16,0 0 1-16,5 0-1 0,1-2 0 0,3-3 6 16,1 1-2-16,3-1 1 15,0 1 1-15,4-2-3 0,-1-2 5 0,1-1 0 16,0 2 0-16,-1-4 0 0,-1 1-4 15,2-2 0-15,0-1-1 0,1-3 1 0,-4-4 3 16,-1 0-1-16,1-3 1 0,-3-1-4 0,3-4-1 0,-2-4-1 0,1-7-1 0,1-3 4 16,-1-4-1-16,2-2-1 0,-1-4 2 15,2-3-4-15,1-1 2 0,0-2 4 16,2 0-2-16,-1-1 2 0,-2-1-7 16,2 2 1-16,0-3-1 15,-2-1 0-15,1-4 7 0,1 2-4 16,-4 0 1-16,7 1 0 0,-2 4-6 0,-1 2 5 0,3 6-2 0,-1 2 0 15,4 5 0-15,-2 3 0 0,3 6 2 0,0 4-2 0,2 4 10 16,-2 5-10-16,3 3-1 16,0 1 3-16,0 2-11 15,5 0 9-15,-2 1-2 0,-1 1 1 0,3 0 5 0,-2 1-4 16,1 1 0-16,1 2 0 0,-3 1-5 0,1 3 5 0,1-1-4 0,-1 3 3 0,-1-2-3 16,3 3 1-16,-2 0 2 0,-1-1-2 15,2 2 6-15,-1-2-7 0,0 1-1 16,5 1 1-16,-2 1-7 15,0-2 7-15,4 1 0 0,1 0 1 16,3-1 10-16,-2 2-9 0,2-1-1 0,5 1 2 0,0 0-8 0,2-2 8 16,6 1-1-16,-1 1-1 0,4-2 4 0,3 1-3 0,0 0 4 15,1 0-1-15,0 1-2 0,3-1 1 16,1 2-2-16,3-2 2 0,0 2-3 0,1-1 2 16,3 0 1-16,1 0-2 0,3 0 7 0,2 0-4 15,1 1-1-15,1 0 1 0,5-3-6 16,-1 2 3-16,1-1 2 0,1-1 0 0,2 1 9 15,1 0-8-15,3-1-2 0,1 1-2 0,2 0-7 0,3-1 7 16,3 0 1-16,1 1 2 0,3-1 0 16,0 2 1-1,-1-3 1-15,1 1-1 0,-1 1 1 16,1 0-2-16,-1-2-1 0,-1 2 1 0,2 1-6 0,-3-1 7 0,2 0 0 16,-5-1-2-16,-1 1 8 0,0 0-5 0,-3 0-2 0,-1 1 4 15,3-1-10-15,-2 0 6 16,3-1-1-16,-1 0 0 0,2-1 7 0,0 3-6 15,1-2 3-15,-4-1-3 0,5 1 1 0,-3-1-4 0,1 3-2 0,1-2 3 16,1 0-2-16,2 0 5 0,-4 0 1 0,3 0-3 16,0 0 2-16,-4-1 1 15,-3 0-2-15,0 3 2 0,0-1-8 0,-3-1 6 16,2 1-1-16,-3-1 1 0,0 2-1 0,2-2 2 16,-4 2 2-16,1-2-2 0,0 1 5 15,-2 0-6-15,0 0-4 0,0 0 2 16,0 2-2-16,2-2 2 0,-2 1 3 0,2-1 0 0,-1 0 2 0,2 1-3 15,-1 2-1-15,0-2 3 0,-1 1-7 16,-1 0 6-16,1 0 0 0,-2 0-3 0,2 0 6 16,-1 1-3-16,-3-1 1 0,-2 0-2 15,3 2-4-15,-3 1 3 0,0-1-2 0,-3-1 2 16,-3 3 5-16,1-2-4 0,0 2 3 0,0-2-1 16,1 1-3-16,-2 1 2 0,5-2-1 15,-2 2 0-15,1 0 0 0,-2 1-2 0,3-2 1 0,-2 1 1 16,-2-2 6-16,-2 1-5 15,-2 0 1-15,0-1 0 0,-3 0-7 0,2 2 4 0,-2-1-1 16,-2-1 0-16,2 0 4 0,-1 0-2 0,-2-1 3 16,-2 1-2-16,-1 0-2 0,-2-1 1 15,-4-1-3-15,-1 0 3 0,-1 0 0 0,0 1 2 16,-4-1 0-16,-5 0-2 0,-2 0 2 0,-5 0-2 16,3 0-1-16,-5 0 4 0,0 0-7 15,-3 0 4-15,-1-1-1 0,0 0-2 0,-2 1 7 0,1-2-3 16,-1 2 0-16,-1 0 1 0,-2 0-5 15,1 0 1-15,-1 0 0 0,-1-1 1 16,-1 1 3-16,-1 0 0 0,1 0-1 0,-1 0-1 16,0 0 0-16,0 0 0 0,0 0-1 0,0 0 1 15,0 0-2-15,0 0 0 0,0 0 2 0,0 0-3 0,0 0 3 16,0 0 0-16,0 1 0 0,0 4 1 16,0 0-1-16,0 1-1 0,0 0 1 15,0 0-2-15,0 2 3 0,0 1 0 0,2 3 0 0,-2 2-1 16,0 0-1-16,0 0 1 0,-2 3-1 15,2 0 2-15,-1 1-1 0,0 2 0 0,0 2 1 16,-1 1-2-16,-2 0 2 16,2 0-1-16,1 1 1 0,1-3 2 0,1 4-3 0,-1-1 1 15,2-1 0-15,-2 2-1 0,0 1 4 0,4-1-2 0,-2 4 0 16,0-2 0-16,-2 4-3 16,1 0 1-16,1-2-1 0,-2 3 2 15,2-2 3-15,-2 4-3 0,1 0 2 0,0 2-3 0,-1 0-4 0,-4 1 4 0,0 0-1 16,-3-2 2-16,2 0 6 0,-2 2-7 15,4-4 1-15,-4-1-2 16,5-2-5-16,-3-2 8 0,1-3 1 16,4-2-1-16,-1-1 1 0,1 0-3 0,-1-1 0 0,0-2 1 15,0 0 2-15,0-1 0 0,-1-2 1 0,-1 2-2 0,2-1-9 16,0-2 6-16,-1 0-4 16,-1-3 4-16,0 3 10 15,2 0-9-15,-1 0 2 0,0-1-3 0,-4 0-3 16,6-3 6-16,-3 1-1 0,1-1 0 0,-2-2 8 0,3 1-10 0,-1-2 1 0,1-1-1 15,0-2-1-15,0 0 5 0,-2-2 1 0,2 1-1 16,1-1-5-16,-1-2 3 0,1 2-2 16,0-1 3-16,0-1 4 0,-1 2-6 0,0-2 2 15,0 0-4-15,0 1-5 0,1-1 9 0,-1 1-3 16,-4 0 5-16,4-1 5 0,0 1-9 16,-1 1 0-16,-3 0-2 0,3 2-1 15,-1-1 3 1,-3 1 2-16,1 0 0 0,-3 1-1 0,0-1 0 0,-2 2-3 0,1-1 1 0,-1 1 3 0,4-1-1 15,-4 0 2-15,-1 1-3 0,-2 0-1 0,1-2 3 16,0 2-2-16,0-1 3 0,0 0 0 16,-3 0-2-16,2 0 1 0,-3 1-2 15,1-1-3-15,-3 0 5 0,-1 0 0 0,-1 0 1 16,0 0 2-16,-1-1-4 0,-1 0-2 0,1-1 2 16,-2 3 0-16,-3 0 0 0,2 0 3 15,-2 0-4-15,-2 0-1 0,1-1 2 0,-1-1-3 16,0 1 4-16,5-1 2 0,-1 0-3 0,0-2 1 15,2-1-2-15,0 1-4 0,2-2 7 0,-1 1-1 0,0 0 1 16,3-1 5-16,-2 2-9 16,0-2 2-16,2-1-1 0,1 1-1 0,0 0 4 15,-1-1 0-15,5 0-1 0,-4 0 2 0,5 0-5 16,0 0 0-16,1 0 1 0,2 1 4 0,0-1-3 16,2 1 1-16,3-1-3 0,-2 0-3 0,3 0 6 15,1 0-2-15,1 0 2 0,0 0 3 0,1 0-4 16,0 0 2-16,0 0-2 0,0 0-1 0,0 0 5 15,0 0-1-15,0 0 1 0,0 0-2 0,0 0 0 16,0 0-2-16,-4 0 1 0,4 0 0 0,0 0 0 16,0 0 1-16,0 0-1 15,0 0-2-15,0 0 4 0,0 0-5 0,0 0 3 0,0 0 4 16,0 0-7-16,0 0 3 16,0-1-2-16,0 1-3 0,0 0 4 15,0 0 1-15,0-1 1 0,0 1-1 16,0-1 0-16,0 1-2 0,0 0-2 0,0 0 1 0,0-1 1 0,0 1 1 15,0-1-2-15,0 0-8 0,-1-1-8 32,1 1-20-32,0 1-25 0,0-1-45 0,1 0-97 15,3 1-345-15,-2-2-884 0</inkml:trace>
  <inkml:trace contextRef="#ctx0" brushRef="#br1" timeOffset="1.37983E6">22865 14437 333 0,'0'0'826'0,"0"0"-493"0,0 0 16 0,0 0-46 0,0 0-35 0,0 0-11 16,8-118-49-16,-11 108-39 0,-7 3-29 16,0 2-46-16,-1 3-27 0,-8 2-17 0,-2 2-9 15,-8 7 3-15,-3 4 1 0,-7 4 0 0,-2 4-4 0,-2 1-4 16,0 4-4-16,2 2-3 0,-3 1 2 16,5 3-8-16,1 3-3 0,-1 0-3 0,6 3-9 15,2 3 4-15,2-1-2 0,4 2-2 16,5-1 3-16,5 1-5 0,4-2 0 0,4-2-3 15,4-1-2-15,4-1 2 0,1-2 1 0,8-1-1 16,5-5 0-16,6-1-2 0,1-2 0 0,3-3 3 16,8-1-1-16,1-4 0 0,3-1-1 15,0-2-2-15,4-2-6 0,-1-4-7 16,-1 1-16-16,1-2-24 0,-5-3-26 16,3-2-45-16,-1-2-70 0,-4 0-189 15,-9-2-843-15,-6-2-529 0</inkml:trace>
  <inkml:trace contextRef="#ctx0" brushRef="#br1" timeOffset="1.38036E6">23145 14602 2515 0,'0'0'173'15,"0"0"14"-15,0 0-27 0,0 0-19 0,0 0-16 16,0 0-38-16,0 0-29 0,0 0-22 0,0 0-17 15,0 0 2-15,0 0-3 0,117-32 5 16,-96 48 4-16,0 3-13 0,0 3-1 0,2 3-6 16,-1 4-2-16,4 0 5 0,-6 2 1 0,0 0-2 15,-3 1-1-15,0 2-3 0,-6-2 0 16,0 3 0-16,-3-1 4 0,-6 1-5 0,-1-2 4 16,-1-2-3-16,-2-3-4 0,-6-1 5 0,-3-6-4 15,1-3 5-15,-1-3 1 0,-1-5-3 0,3-4 4 16,-1-3-3-16,-1 0 2 15,2-3 6-15,3 0-2 0,-1-6 1 0,-2-1-4 0,5-5-7 16,-1 0 0-16,0-4-4 0,1 0 1 0,3-4 2 16,1-2 1-16,1-3-1 0,8-4-5 0,0-2 3 15,7-2-3-15,-1 1 0 0,6 0 5 16,-1 1-2-16,1 2 2 0,5 2-3 0,-2 6-4 16,3 1 6-16,-2 4-3 0,4 4 6 0,-1 3-1 15,-3 3-3-15,3 5 3 0,-5 1-3 16,2 0 2-16,-4 5 3 0,-6 4-4 0,3 3 3 0,-2 2-2 15,-2 1 1-15,-3 4-2 0,-1 3 0 0,1-1 2 16,-2 4-4-16,-3-2 4 0,-2 0-2 16,-2 0-4-16,0 0 6 0,0 0-4 0,0-3 2 15,-2-3-1-15,0 0-7 0,0-4 0 0,0-3-11 16,0-2-8-16,1-3-8 0,-1-2-21 16,0 0-20-16,0-3-31 0,0 0-43 0,0-3-117 15,0-1-552-15,-3 0-878 0</inkml:trace>
  <inkml:trace contextRef="#ctx0" brushRef="#br1" timeOffset="1.38077E6">23712 14190 1876 0,'0'0'247'15,"0"0"2"-15,0 0-38 0,0 0-41 16,0 0-43-16,0 0-47 0,0 0-45 0,0 0-29 0,0 0-13 15,0 0-9-15,0 0 5 0,0 0-12 16,0 0-63-16,0 0-157 0,53-6-432 0,-45 12-932 0</inkml:trace>
  <inkml:trace contextRef="#ctx0" brushRef="#br1" timeOffset="1.38299E6">24669 14358 975 0,'0'0'988'0,"0"0"-770"15,0 0 16-15,0 0-14 0,0 0-24 0,0 0-15 0,0 0-30 16,0 0-31-1,0 0-20-15,0 0-18 0,0 0-18 0,0 0-8 0,-12-104-15 0,11 104-13 16,1 0-10-16,0 3-8 0,-1 1-3 0,-2 4-2 16,0 3 1-16,3 2 2 0,0 3 5 15,0 3 3-15,0 3-2 0,0 1 3 0,0 2-3 16,6 3-2-16,-2 3 4 0,0 2-3 16,1 4-1-16,2 1 0 0,-2 2-5 0,5 0 1 15,-1 1-2-15,0-1-2 0,2-1 4 0,-3-2-4 16,2-2 3-16,-4-3-2 0,2-3 0 0,-1 0-5 15,-3-2-2-15,1-2 6 0,-2-3-8 0,-3-1 8 16,1-2 1-16,1-5-6 0,-1-3 8 16,-1 0-8-16,0-1 0 0,0-3 6 0,0 0-9 15,0-3 3-15,-1 0-9 0,-1-1-10 0,1-1-4 16,1-1-23-16,-1 0-16 0,1-1-20 16,-1 0-28-16,0 0-31 0,0 0-72 0,-3-4-143 15,3 0-467-15,1 1-847 16</inkml:trace>
  <inkml:trace contextRef="#ctx0" brushRef="#br1" timeOffset="1.38354E6">24667 14808 1351 0,'0'0'321'0,"0"0"-7"0,0 0-56 16,0 0-29-16,0 0-49 0,0 0-73 0,0 0-45 0,0 0-22 15,0 0-4-15,0 0 8 0,0 0-10 16,0 0-6-16,129-4-7 0,-90 4-10 0,5 0-1 16,-1 0-3-16,-1 0 1 0,1-4-2 0,-4 1 1 15,2-3-1-15,-1 1-2 0,-2-4 4 16,-2 0-6-16,-2-1 2 0,-4-2 1 0,-6 0-7 16,0-1 9-16,-4 0 0 0,-4 0 1 0,-5 1 12 15,-1-1-5-15,-3 1 4 0,-4 2 6 16,-3-1-8-16,0 0 9 0,0 1 9 0,-2 2 8 15,-3 0 10-15,1 1 6 0,-1 0-6 0,0 3-6 16,1-1-3-16,-1 1-7 0,3 3-5 0,0 0-2 16,1 1-11-16,-1 0-2 0,1 0-8 15,-1 5-9-15,1 3 8 0,-1 2-7 0,0 4 6 16,-1 2 0-16,3 3-8 0,1 1 5 0,-1 3-4 16,0 1 3-16,2 3 6 0,1 0-5 0,-1 2 2 15,4-1-3-15,-2 2-4 0,1-3 2 0,0 0 1 16,3-1 2-16,-5-3-4 15,5-3 3-15,-3-2-1 0,0-3-7 0,0-2 3 0,0-4-14 16,-1-1-7-16,-1-2-9 0,-1-3-20 0,0-1-12 16,-2 0-17-16,1-2-18 0,-1 0-18 0,0-3-68 15,0-3-135-15,-1 1-408 0,0 0-883 0</inkml:trace>
  <inkml:trace contextRef="#ctx0" brushRef="#br1" timeOffset="1.38366E6">25340 14307 651 0,'0'0'438'0,"0"0"-21"0,0 0-45 0,0 0-84 0,0 0-32 0,0 0-59 16,0 0-63-16,0 0-37 0,0 0-22 0,0 0-21 16,0 0-20-16,0 0-12 0,0 0-22 0,0 0-15 15,-5-112-3-15,5 112-4 0,2 5 12 0,1 0 7 16,2 2-7-16,-1 1-32 0,2 0-82 0,-1 1-150 15,3-1-293-15,-5-3-599 0</inkml:trace>
  <inkml:trace contextRef="#ctx0" brushRef="#br1" timeOffset="1.38556E6">26358 14465 0 0,'0'0'0'0,"0"0"53"0,0 0 345 15,0 0-29-15,0 0-19 0,0 0-39 16,0 0-40-16,0 0-41 0,0 0-32 0,0 0-32 15,0 0-33-15,0 0-29 0,0 0-27 0,7-86-19 16,-15 86-16-16,-3 1-3 0,-1 5 2 0,-3 2 4 16,-1 0 1-16,-1 4 3 0,-1 0-4 15,2 2-3-15,-1 2-5 16,-2 2-3-16,3 1-3 0,-3 2-2 0,-1 1 1 0,3 1-6 16,-2 4-3-1,2 0-6-15,-1 1-7 0,2 1 2 0,0 1-2 0,2 0 1 0,0-1 4 16,4 1-10-16,2-3-2 0,2 1 1 0,2-3-6 0,5-2 6 15,-1-2 2-15,6-1-2 0,2-1 3 16,3-1-2-16,4 0 0 0,2-2 2 16,3-1 1-16,5-2-1 15,2-3 1-15,2-1-1 0,2-3-6 0,0-2 4 0,4-2-5 0,-1-2 1 16,-1 0 1-16,0 0-8 0,-1-3 1 0,1-3-2 0,-5-1-2 16,0-1 7-16,-1 0-1 0,-4-3 4 0,0-1 6 15,0-1-6-15,-3 0 0 16,-2-1 0-16,0 0-1 0,-5-1 3 0,0 3 2 15,-6-3-1-15,-1 1-3 0,-3 0 3 16,0 0-2-16,-3 3 4 0,0-1 2 0,-2 2-3 0,-4 0 1 16,0 2-4-16,-5 2-6 0,1 0 8 15,-2 3-3-15,-4 0 4 0,1 2 6 0,-3-1-8 16,0 2 3-16,3 6-2 0,-3 2-1 0,3 0 3 0,0 3 0 0,5-1-1 16,0 3 0-16,2-2-3 0,3 2-3 0,2 1 3 15,1 0 1-15,4 1-2 16,-2 0 2-16,5-1-2 0,3-1-3 0,2 0 5 0,3-1-2 15,4-2 2-15,1-1 3 0,0-2-7 16,3-2 0-16,2-2-7 0,-1-2-5 0,1-1 6 16,0 0-2-16,0-1 3 0,-2-2 2 0,0-4-8 15,0 0 1-15,-1-3 0 0,-1 2 0 0,-3-4 4 16,1 0 3-16,-1 1 1 0,0-3 1 0,-4 2 2 16,2-2 1-16,-6 0 1 15,3 2 6-15,-3 1-8 0,0 2 3 0,-3 0-4 16,0 0-2-16,-3 5 9 0,1-1-2 0,-2 4 2 0,-1 0-2 15,2 1-13-15,-2 0-7 0,0 3-3 16,0 4 2-16,0 4 10 0,3 1 7 16,0 4 1-16,4-2 0 15,3 2 0-15,2 0-1 16,3-1 3-16,4-1 1 0,0-4-2 0,7-1 3 0,-2-3-4 0,5-4-1 0,1-1 4 0,0-1-2 0,0 0 3 16,1-2 3-16,-4-4-7 15,1-4 2-15,-1 0-3 0,-1-3-2 0,2-2 5 16,-1-3 0-16,-1-2 1 0,-1 0-1 0,1-4 0 15,-3-3-2-15,-2-2 3 0,0-1 1 0,-2-1 0 16,-3-2 3-16,-4 0 2 0,1-1-3 0,-6 1 2 0,-2 0-2 16,-1 1 1-16,-1 1 9 0,-3 3-7 15,-2 6 5-15,1 3 1 0,-4 2-2 0,-4 6 15 16,-1 1-2-16,0 5-3 0,-1 2-3 16,-2 3-11-16,-3 0-3 0,0 6-2 0,0 6-5 15,-1 2 5-15,0 5 0 0,1 3-1 16,4 3 1-16,-2 3-1 0,6 4-1 0,0 6 0 0,2-3 1 15,1 2-3-15,5 2 0 0,0-2-1 16,2 0 0-16,-1 0 4 0,6-4-1 16,-2 1 2-16,2-1 1 0,1-2-7 0,3-1 2 0,0-1-7 0,3-2-13 15,1-5-14-15,-1-1-25 0,3-3-40 16,3-2-85-16,0-4-149 0,-2-4-430 0,-6-2-858 16</inkml:trace>
  <inkml:trace contextRef="#ctx0" brushRef="#br1" timeOffset="1.38648E6">28409 14590 2065 0,'0'0'110'0,"0"0"-1"0,0 0 24 16,0 0-14-16,0 0-4 0,0 0-19 0,0 0-26 15,0 0-19-15,0 0-4 0,0 0 3 16,0 0 1-16,0 0 0 0,0 0-5 0,51 94-8 15,-51-58-4-15,0 5-4 0,-5 3-3 0,0 2-3 0,-3 1-6 16,-2 2-3-16,3 1-6 0,0-3 1 16,-2-2-3-16,1-3 0 0,5-7-1 15,-1-1-2-15,0-7 3 16,4-4-5-16,-1-3 2 0,1-6 1 0,0-2-4 0,0-4 4 0,1-2-3 16,-1-4-2-16,0-1 13 0,0-1 6 0,0 0 12 15,0 0 4-15,-1-6-9 0,1-5-8 16,0-3-15-16,0-4-1 0,0-3 1 15,0-4-2-15,0-3 2 0,-1-3-2 0,1-3-2 16,-1-4 1-16,1-4-1 0,-2-2 2 16,2-3-2-16,-1-5 2 0,-2 0 0 0,1-3-3 15,2 1 6-15,0 0-2 0,-1 1 1 0,0 2 4 16,3 0-5-16,3 2 0 16,0 3-2-16,0 4-2 0,1 0 3 0,3 3-2 15,2 2 1-15,0 2 3 0,1 1-5 16,3 6 0-16,-3 1-1 0,4 4-2 0,2 5 0 0,1 2 2 15,5 2 0-15,1 3-3 0,0 5 3 16,0 1-4-16,0 4 0 0,1 1 5 16,-4 1-3-16,2 7 3 0,-4 1-3 0,-2 5-3 15,0 1 6-15,-3 5-3 16,-2 0 4-16,0 4 1 0,-5 4-3 0,-2 0 2 16,-2 1 0-16,-4 3-1 0,1 0 2 0,-6 0 1 15,-1 0 0-15,-4 1 0 0,-1-1 0 0,-4-1-2 0,2-1 1 16,0-2 2-16,-4-2-2 0,4-3 3 15,-5-4-2-15,3-1-4 0,0-4 4 0,-1-1-4 0,-2 1 3 16,1-2 1-16,-3-1-2 0,5 0 4 0,-3-1-3 0,0-2 2 0,-1 0 2 0,1-1-2 16,2-1 3-16,-2-2-2 0,6 1-1 15,-6-1-3-15,5 0-1 0,-3-1 0 0,4-1-5 16,-1 0-3-16,3 0-6 0,1-1-13 0,2-1-10 16,3 1-25-16,1-1-23 0,2 0-33 15,1 0-50-15,0 0-35 0,5 0-77 0,5-2-179 16,-1 1-396-16,-3-2-275 0</inkml:trace>
  <inkml:trace contextRef="#ctx0" brushRef="#br1" timeOffset="1.38725E6">29328 14684 253 0,'0'0'405'0,"0"0"-44"0,0 0-3 0,0 0-11 16,0 0-23-16,0 0-40 0,0 0-62 0,0 0-48 15,0 0-39-15,0 0-34 0,0 0-25 0,0 0-20 16,0 0-16-16,0 0 0 0,33-44-7 16,-57 51 5-16,0 3 2 0,-4 2-8 0,3 1 5 15,-2 2-5-15,6 2-2 0,-2 1 2 0,-2 2-8 16,4 0-4-16,3 1-4 0,1 1-6 0,4 1-3 16,0-1-3-16,8 1 1 0,2-2-7 15,3 1 6-15,1-2 0 16,9 0-3-16,4 1 9 0,0-4-10 0,5-2 3 0,1-3 3 0,0-2-9 15,1-4 5-15,-1-1-4 0,-1-3-4 0,-1-2 8 16,-1 0-6-16,1 0-1 0,1-3-2 16,-1-3-6-16,-3-2 1 0,2-2 1 0,-2-2 3 15,-2-2-2-15,0 0 4 0,-1-3 3 16,0-1-3-16,-1-1 7 0,-1 0-7 0,0-2 1 16,-2 1 5-16,1-1-11 0,0 0 14 0,-4-1-3 15,1 2-2-15,2 0 10 0,-6 3-11 0,0 1 4 16,2 1 0-16,-4 4-9 0,0 3 10 0,0 1-3 15,0 4-1-15,0 1 7 0,0 2-10 16,0 0-10-16,-4 2-2 0,1 7-1 0,-4 4 3 16,2 4 9-16,1 4 5 0,0 0-5 0,4 4 6 0,0 0 1 15,4 0-3-15,3 2 9 0,7-2-8 16,1 0 1-16,4-4 4 0,4-2-11 0,-1-4 10 16,6-4-3-16,0-4 0 0,-1-3 9 15,1-1-9-15,1-3 2 0,-1-1-2 0,-4-8-7 16,4 1 6-16,-5-6 0 0,4-1 1 0,-4-3 4 15,-1-1-1-15,0-2 2 0,-3-2-4 0,2-3 6 16,-3-4-7-16,2 1 1 0,0-5 5 16,0-3-11-16,1 2 10 0,-2-6 0 0,-4 1-1 15,0 1 6-15,-4 0-2 0,-2 2-1 16,-2 2 4-16,-2 1-5 0,-4 4 7 0,2 3 2 0,-1 5 0 16,-4 2 7-1,2 6-2-15,0 4 1 0,0 3-2 16,0 3-1-16,-2 3-8 0,2 1-7 0,-1 1-1 0,0 6-7 15,0 2 5-15,-6 7 1 0,5 4-2 16,-2 2 8-16,-2 5-7 0,5 1 2 0,-1 4 2 16,1 0-10-16,-3 2 9 0,4 0-3 0,-2 1 1 15,1-2 4-15,-2-1-5 0,2 4 2 16,-4-4-2-16,4 3 0 0,-1-4 0 0,1-2 0 0,0-3 2 0,2 0 0 0,-1-3 0 16,0 0-3-16,1 0-9 0,-1-1-7 15,1-3-22-15,0 0-19 0,-1-2-22 0,0-3-40 16,0 0-51-16,0-4-91 0,0 0-238 15,-1-4-586-15,1-3-202 0</inkml:trace>
  <inkml:trace contextRef="#ctx0" brushRef="#br1" timeOffset="1.38813E6">30180 14737 979 0,'0'0'208'0,"0"0"15"0,0 0-15 0,0 0 2 0,0 0-27 0,121 2-39 16,-90 0-47-16,3 1-31 0,-2-2-21 0,2-1-16 16,2 0-5-16,-2 0-3 0,6-2-3 15,-2-4 1-15,-3-2-2 0,2-3-3 0,-3-2 4 0,5 0-2 16,-5-2 12-16,3-1 21 15,-4-1 10-15,-2-2 3 0,-2-4-8 0,-2-1-17 16,-4-3-16-16,-4 0 0 0,0-3-1 0,-6 0-2 16,-1-1 8-16,-3 1-5 0,-1 1 4 0,-6 0 0 15,0 0-5-15,-3 1 5 0,1 0-1 0,0 4 3 16,-1 0 9-16,-3 4-2 0,-1 4 3 16,1 4-2-16,-2 1-6 0,0 5-3 0,0 2-5 0,2 1-6 15,-2 2-6-15,-1 1-3 0,2 2-3 16,-6 7-2-16,1 2 3 0,-2 4-3 0,1 4 3 15,-2 2 4-15,1 5-5 0,1 2 7 16,0 3-2-16,-1 1-3 0,-2 3 8 0,1 5-8 0,2 0 4 16,-2 6-1-16,-2 0-4 0,4 1-3 15,0-3 0-15,1 0 1 0,2-1 0 0,4-2 3 16,-3-2 0-16,6-4-3 0,1-3-2 16,1-5 2-16,5-5-2 0,-2-4 4 0,3-3 0 15,1-2-4-15,-4-4 1 0,5-2-1 0,-5-3 2 16,2-2 6-16,-2-2-2 0,3 0 1 0,2-2-2 15,0-5 0-15,1 0-4 0,2-4-1 0,0 0 2 16,5-2-4-16,-3 1 4 0,4-2-4 0,-1-2-2 16,3 2 5-16,-3-3-2 0,6-1 2 15,0 1 3-15,-1 0-3 0,0 0 0 0,3 4-2 16,-3 0-2-16,-1 4 0 0,1 1 0 0,-3 3 2 16,-1 3-1-16,-3 1 4 0,-3 1-4 0,4 0-1 15,-5 2 3-15,1 5-1 0,-1 5 5 16,-2 2-3-16,2 4-1 0,-3 2-2 15,-1-4 0-15,-1 5 4 0,1-1 3 16,1-1-3-16,-2 1 2 0,2 0-6 0,-1-1-1 16,0-2 2-16,0 1 3 0,2-5 0 0,-1 1 3 0,1-3-1 15,-3-2-2-15,2-1 2 0,2-5-1 16,-1 1 0-16,-1-2 5 0,0-1-2 0,-2-1 2 0,4 0-2 16,0 0-1-16,0-2 4 0,1-3-1 15,0 0 1-15,3-1-2 0,-3-1-5 0,1 0-2 16,1-1 3-16,2-1-2 0,0-1 3 0,1-1 1 15,-1 1-5-15,2 2 0 0,-1 0-3 16,-1 2 1-16,-3-1 3 0,0 1 1 16,2 1 1-16,-3-1-1 0,-1 1-1 0,0 1-1 15,-1-1-1-15,-3 0 2 0,1 2-1 16,-2 0 2-16,2 2-3 0,-5-1-2 0,0 1 2 0,0-1-2 16,-1 1 4-16,-1 1 4 15,0 0-13-15,0 0-6 0,0 0-17 16,0 0-25-16,0 0-12 0,-5 0-37 0,0 1-70 15,-4 3-224-15,1-3-822 0,4 0-304 16</inkml:trace>
  <inkml:trace contextRef="#ctx0" brushRef="#br1" timeOffset="1.41173E6">22995 16240 2082 0,'0'0'166'0,"0"0"12"0,0 0 13 0,0 0-23 15,0 0 25-15,0 0-15 0,0 0-39 0,0 0-26 0,0 0-40 16,0 0-20-16,0 0-11 0,0 0 0 16,-17 27 7-16,12-7-7 0,4 4 3 15,-2 3-10-15,-1 3-8 0,3 1-4 0,0 6 1 16,0 2-2-16,0 5-1 0,1 2-3 0,-1 2-8 0,2 0-3 15,-1 2 1-15,1 0 6 0,-1 0-4 16,1 0-1-16,-1-2-9 16,0 1-4-16,6-5-1 0,-3-1 3 15,3-4 7-15,-2-3-2 0,6-4-1 16,-4-4-1-16,-1-3-9 0,1-5 7 0,-2 0 0 16,-2-6 4-16,2-1 1 0,0-6-5 15,-4-2 1-15,2-2-5 0,-1-3 5 0,2 0-2 16,-2-7 9-16,0-3 0 0,1-5-5 0,-2-5 5 15,1-6-11-15,-2-3 4 0,1-4 7 16,-2-5-1-16,-5-3 4 0,-2-4-8 0,2-5-7 0,-3-5 8 0,-6 0-8 0,4-4 9 0,-4-1 0 0,2-1-7 16,-3-2 4-16,5-1-3 15,0 1 0-15,3 3 4 0,0 2-1 0,6 5 5 0,3 3-6 16,-1 4-3-16,5 3 3 16,4 3-2-16,5 4 3 0,3 4 4 15,3 2-3-15,2 5-3 0,3 2-2 0,6 5-1 0,0 2-3 16,2 7 6-16,-1 2 2 0,1 3-3 0,2 3 2 0,-3 1-2 15,-1 5-4-15,-4 4 6 16,1 4-2-16,-3 6 2 0,3 3 3 0,-6 2-4 16,0 4 0-16,-3 1-2 0,-6 4 3 0,-4 0-3 0,-5 3 1 15,3 1 2-15,-6 1-4 0,0-2 1 16,-8 3 2-16,-1-3-2 16,-2-1 6-16,-5 0-4 15,3-1 3-15,-5-2-1 0,2-1-3 0,-3-3 6 0,0-4-6 0,-1-3 7 16,-1-3-2-16,1-3-3 0,0-1 2 15,-1-3-6-15,1-2 2 16,1-4 8-16,0 0-4 0,5-2 3 0,-3-1-3 16,5-2-5-16,-1 0 2 0,-1 0-4 0,4-6 4 0,-2 1-6 0,7-4-4 0,-1-2-7 0,2-2-16 15,1 0-14-15,2-2-21 0,0 0-21 0,2 0-30 16,6-1-48-16,2-1-74 0,4-1-177 16,-3 4-616-16,-1 5-644 15</inkml:trace>
  <inkml:trace contextRef="#ctx0" brushRef="#br1" timeOffset="1.41228E6">24531 16149 1076 0,'0'0'994'16,"0"0"-710"-16,0 0-9 0,0 0-14 15,0 0-45-15,0 0-53 0,0 0-47 0,0 0-35 16,0 0-19-16,0 0-11 0,0 0-8 0,0 0 2 15,-136-39-8-15,113 47 0 0,-3 3 0 0,3 1-6 16,0 1-1-16,-1 2-5 0,2 2-9 16,0-1 3-16,1 6-1 0,-1-1 1 0,2 3-1 15,0 1-8-15,-1 3 2 0,2 2-6 0,0 2 6 16,-1 4 0-16,5 1-1 0,0 0-3 16,3 2-9-16,3-3 7 0,4-1-7 0,0-2 5 0,4-1 6 15,1 0-9-15,1-5 4 0,6 0-3 16,3-2-3-16,3-3 11 0,4-2-8 0,3 0 6 15,2-1-2-15,2-5-12 0,4-2 9 0,0-3-5 16,-2-3 2-16,4 0 4 0,-1-4-1 0,1-1-3 16,-2-1-5-16,1 0 6 0,-4-5-6 15,4 0 0-15,-1-3 3 0,-4 0-18 0,3-3 1 0,-3 1-10 16,0-2-18-16,-1 0 0 0,1-1-28 16,-1 1-14-16,1-1-21 0,-2 1-51 15,0 1-54-15,-1-2-139 0,-4 4-536 16,-5 2-813-16</inkml:trace>
  <inkml:trace contextRef="#ctx0" brushRef="#br1" timeOffset="1.41357E6">25358 16216 467 0,'0'0'392'0,"0"0"-58"0,0 0 28 0,0 0 9 0,0 0-38 16,0 0-69-16,0 0-80 0,0 0-40 16,0 0-27-16,0 0-20 0,0 0-10 15,0 0-13-15,0 0-7 0,0 0-9 0,-62-29-12 0,62 29-8 16,0 0-12-16,3-1-3 16,5-1-2-16,2 1 7 0,5-4 8 0,6 2-5 0,6-2 2 15,4-1-9-15,6 1-6 16,4 1 8-16,2-1-9 15,4 3 2-15,-2-1 1 0,5 1-11 16,-3 1 7-16,-1-1-7 0,2-1 3 16,-3 0 1-16,-3 2-3 15,-2 1-1-15,-2 0-5 0,-1 0 0 0,-4 0-1 16,-2-1-2-16,-1 0 6 0,-3-1-7 0,-5 0 4 0,-2 1-2 0,-5 0-7 0,-3-1 10 0,-4 1-5 0,-2 1 4 0,-4 0 6 16,1 0-5-16,-3 0 9 0,0 0-3 0,0-2-1 15,0 1 4-15,0 0-9 0,-3 0 1 0,1 1-4 16,0 0-7-16,-1 0 1 15,2-1-4-15,1 0-3 0,0 1-11 16,-2 0-11-16,2 0-13 0,-1 0-16 0,-1 3-9 16,-1 2-27-16,1 2-30 0,0-3-52 0,0 5-95 15,-2-2-215-15,2-1-660 0,-2-3-208 0</inkml:trace>
  <inkml:trace contextRef="#ctx0" brushRef="#br1" timeOffset="1.41416E6">25926 16188 971 0,'0'0'336'0,"0"0"11"16,0 0 7-16,0 0-35 0,0 0-60 16,0 0-82-16,0 0-61 0,0 0-29 0,0 0-23 0,0 0-12 15,0 0 4-15,0 0 8 0,0 0 4 16,0 0 1-16,-14 17-12 0,17-12-9 0,-1 2-6 15,0 0-4-15,0 2 0 0,0 3-2 16,0 1-4-16,1 4-8 0,-2 1 0 0,-1 0-6 0,3 3 1 16,0 1 7-16,-1-1-7 0,-1 4 1 15,2 0-7-15,0 2-11 0,-2 1 7 0,2 1 2 16,-2 0 4-16,-1 0 5 0,2 1-6 0,-1-2-5 16,0 1-2-16,-1-1-3 0,2 1 0 0,-1-3 3 15,-1 2 0-15,0-3-3 0,1 0 0 16,-1-3-6-16,0 0 6 0,0-2 6 0,1-3-7 15,-1-1 0-15,0-2-7 0,1-2-7 0,-1 0 5 16,2-1 5-16,-2-2 5 0,1-1 3 16,0-1-1-16,1-2-4 0,-2 0-8 0,0-3 2 15,1 0 2-15,-1 0 6 0,0-1 2 0,1-1-4 16,-1 2-1-16,0-2-4 0,1 0 1 0,-1 0 8 16,0 0-4-1,0 0 3-15,0 0-4 0,0 0-4 0,1 0 2 0,-1 0 1 0,2 0 7 16,-2 0-1-16,0-2 1 0,1 2-3 0,2-3-8 15,-2 1 1-15,2-1 0 0,-2 0 5 16,-1 2 2-16,3-2-2 0,-2 1-3 0,1-2-8 16,-2 2 2-16,1-2 0 0,0 2-3 0,0-1 7 0,0 2-9 15,-1 0-4-15,2-3-2 0,-2 3-11 16,1-3 3-16,-1 3-7 0,-1-2-9 0,2-1-18 16,1 0-29-16,-1-1-32 0,1-1-57 15,0 0-95-15,0-1-303 0,-1 3-832 0</inkml:trace>
  <inkml:trace contextRef="#ctx0" brushRef="#br1" timeOffset="1.41528E6">27180 16425 788 0,'0'0'419'0,"0"0"-108"16,0 0-14-16,0 0 15 0,0 0-32 16,0 0-55-16,0 0-72 0,0 0-36 0,0 0-19 15,0 0-13-15,0 0-8 0,0 0-11 16,0 0-10-16,0 0-9 0,-55-8-10 0,55 8-5 0,1 0-4 15,2 0-1-15,1 0-3 0,2 0-2 16,4 0 3-16,1 0-7 0,1-2 1 16,6 1 0-16,-1 0-3 0,4 0 6 0,2-2-2 15,3 1 1-15,0 0-7 0,2-2-4 16,-1 2 0-16,0 0-3 0,2 0 7 0,-3 0-2 16,0 1-3-16,2-1-1 0,-4 0-4 0,-1 0 1 15,1 0 2 1,-3 2 1-16,-2-1 1 15,-3-1-5-15,-1 1-4 0,-3 0 2 0,-2 1-4 0,-4 0 10 16,-1 0-3-16,0-1-1 0,-2 1 1 0,-2-1-7 0,-1 1 8 0,0 0-3 16,1 0 4-16,-1 0 3 0,0 0-6 0,0 0-1 0,0 0-1 15,0 0-1-15,0 0 2 0,0 0 1 16,0 0 0-16,0 0-6 0,0 0-1 16,0 0-3-16,0 0-7 0,0 0-3 0,0 0-7 15,0 0-11-15,0 0-10 16,0 0-11-16,0 0-15 0,0 0-19 0,1 2-25 0,-1 2-38 15,0-1-70-15,0 2-120 16,0-3-304-16,0 0-597 0</inkml:trace>
  <inkml:trace contextRef="#ctx0" brushRef="#br1" timeOffset="1.41586E6">27284 16705 0 0,'0'0'269'0,"0"0"69"15,0 0 38-15,0 0-13 0,0 0-41 0,0 0-74 16,0 0-52-16,0 0-40 0,0 0-25 16,0 0-12-16,0 0-15 0,0 0 0 0,0 0-6 15,-5 24-9-15,9-23-5 0,1 0-7 16,0 1-5-16,3-1-6 0,0 0-6 0,1-1-9 15,1 0-8-15,5 0-2 0,-3 0-8 0,6 0-1 0,-2 0-1 16,3 0-11-16,-1-2 3 0,0 0-4 16,3 0-6-16,-2 1 5 0,2 0-5 0,0-1 2 15,-1 1 2-15,1 1-7 0,1-1 2 0,-2 0-2 16,2 1 0-16,0 0 2 0,-2-2-1 16,-1 1 0-16,-2-1-1 0,-1-1-5 0,-1 1-1 15,0 1-1-15,0 1 5 0,1 0-4 0,0-2 7 16,0 1-2-16,-1 0-6 0,1 0 7 15,-2-1-7-15,0 0 3 0,1 2 1 0,-4 0-3 16,1-3 4-16,-1 0-7 0,-3 0 1 0,1 0 6 16,1 1-6-16,-2-1 4 0,-4 3-3 15,3-2-2-15,-5 0 0 0,2 0-1 0,0-1 3 0,-3 1-6 16,0 2 6-16,-1-1 1 0,1 1-4 16,-1 0 7-16,0 0-6 0,0 0 0 0,0 0 7 15,0 0-8-15,0 0 6 0,0 0-5 0,0 0-3 16,0 0 8-16,0 0-6 0,0 0 4 0,0 0-1 15,0 0-6-15,0 0 5 0,0 0-3 0,0 0 0 16,0 0 6-16,0 0-4 0,0 0 4 16,0 0-8-16,0 0 4 0,-1 0-3 0,1 0-2 15,0 0 7-15,-1 0-12 0,1 0 4 0,0-1-4 16,-1 1-8-16,0 0 1 0,-3-2-15 16,3 1-12-16,-2 0-16 0,2 0-39 0,0 0-40 15,-3-2-95 1,2 1-343-16,0 1-1002 0</inkml:trace>
  <inkml:trace contextRef="#ctx0" brushRef="#br1" timeOffset="1.41785E6">29375 16177 0 0,'0'0'0'0,"0"0"0"0,0 0 419 16,0 0 117-16,0 0-71 0,0 0-65 0,0 0-75 0,0 0-61 15,0 0-45-15,0 0-41 16,0 0-25-16,-9-113-19 0,7 107-14 0,0 2-13 0,-1 0-17 16,2 1-6-16,-1 1-21 0,2 1-7 0,-1 1-6 15,0 0-17-15,1 0 3 0,0 0-9 16,0 0-10-16,0 0 6 0,0 0-14 0,0 0-1 15,0 1 0-15,-1 3-11 0,0 2 6 0,0 0 0 16,-1 2 2-16,0 0 6 0,0 3-2 0,2 2 1 16,0 2-6-16,-2 0 3 15,0 1-1 17,-2 2-7-32,2 1 7 0,-2 2-3 0,-2 3 0 15,4-2 4-15,-6 2-7 0,2 1 4 0,-1 0-2 0,-2 2 5 0,0-2 1 0,-1 2-7 0,-1-1 5 0,1-1-6 0,-4 0 0 0,-1 2 6 16,4-1-3-16,-5 0 2 0,3-2-3 15,0-1-5-15,2-1 7 16,-3-3-3-16,4-1 6 0,-1 0 3 0,-1-2-4 16,6-2-3-16,0 1-6 0,2-3 0 15,0-2-2-15,4-2 6 16,0-3 2-16,0 1-4 0,5-1 4 0,0-2-3 0,5 0-1 0,5-2 6 0,0-1-6 0,5 1 3 16,7-1-1-16,2 0-5 0,3-1 4 0,2-6-3 0,3 0 5 15,-1-1 3-15,1-2 0 0,2-1-3 0,0-2-4 16,-1 0 0-16,-1-1 1 0,0 1 2 15,-4-3 3-15,-2 1 0 0,-4-1 2 0,-3 0-3 16,-2-5-7-16,-2 2 7 0,-2-3-6 0,-4-1 9 16,0 1 2-16,-3 0-7 0,-2 2 3 0,-5-1-6 15,3 3 2-15,-4 2 6 0,-3 0-3 16,2 4 5-16,-3 1-8 0,1 1-4 0,0 2 6 0,0 1 0 16,0 2 5-16,0 0 2 0,0 2-5 15,0 3 0-15,0 0-6 0,0 0 0 16,0 0 2-16,-1 0 0 0,1 2 1 15,-2 2 0-15,0 3-1 0,-3 1 0 16,3 2-1-16,1 2 2 16,-3 2-1-1,2 3 2-15,1 1-1 0,1 3-5 0,-1 0 2 0,1 3-1 0,0 0 5 16,-1 2 4-16,0 2-2 0,0 2-1 0,-3-1-4 16,2 2-2-16,0 0 0 0,0 1 4 0,-4 1 6 15,4 1-2-15,-2-1 1 0,-1-1-7 0,1-1-4 0,-3-1-3 16,5-1 0-16,-4-1 9 0,4 0-1 15,-2-1 0-15,-2-3 2 0,4-2-5 0,-3-1 0 16,2-4 13-16,2 0-11 0,0-5 4 16,-1 0-7-16,-1-3-8 0,1-3 9 0,2 0 1 0,0-1 9 15,0-1 1-15,0-2-3 0,0-1-6 0,0-1-5 0,0 0 0 16,0 0 3-16,0 0 5 0,0 0-2 16,0 0-1-16,0 0-7 0,0-1-13 0,2-4-4 0,1-2-5 15,0-1-15-15,-2-2-11 0,5-1-30 0,-3-3-47 16,-2-1-59-16,6-3-118 0,-4 2-441 0,-1 6-966 0</inkml:trace>
  <inkml:trace contextRef="#ctx0" brushRef="#br1" timeOffset="1.41858E6">30828 16237 1473 0,'0'0'192'0,"0"0"34"0,0 0 34 15,0 0 7-15,0 0-55 0,0 0-58 0,0 0-42 16,0 0-28-16,0 0-6 0,0 0-10 0,0 0-5 16,0 0-7-16,0 0-16 0,0 0-2 0,10-50-4 15,-14 50-5-15,-3 0-1 0,-3 4-9 0,-2 2-1 16,-4 2 0-16,1 2-4 0,-2 0 7 0,-2 2 1 15,3 0 0-15,-3 2-2 0,1 0-1 0,5 0 0 16,-4-1 3-16,5 0 5 0,2 1-6 16,-2 0-4-16,3 0-6 0,2-1-6 0,3 1 1 15,-1 0 3-15,4 0 1 16,1 1 8-16,0 0-9 0,1 1-1 0,7-1-4 0,-2 2-6 16,1 0 5-16,6-1 7 0,0 0-3 0,-1 0 1 15,5-1-3-15,-2-1-5 0,4-2 4 0,2 1-2 16,-2-1 1-16,2 1 2 0,-1-1-2 0,-2 2-7 15,1-1 4-15,-5 0-1 0,3 0 3 16,-4-1 12-16,-2 0-10 0,-1 1-2 16,0-1-4-16,-2 0-6 0,-3-2 8 0,2 1 2 0,-1 1 2 15,-2-1 5-15,1 1-7 0,-1-1-3 16,-2 0 2-16,0-1-4 0,2 1 4 16,-2-2 5-16,-2 2-6 0,0-1-2 0,0 1-2 15,0-1-1-15,0 1 9 0,0-2 4 0,-2 1-1 0,-3 0-2 16,2 0-9-16,-1-2 3 15,-1 1-2-15,2 0 4 0,-2-1 5 0,2 0-5 16,-3 0 6-16,2-2-7 16,-5 0 0-16,4-1 4 0,-3-2-6 0,-1 1 8 15,-1 0-3-15,-1-1-3 0,1-1 2 16,-3 0-3-16,-2-1 3 0,1 0 3 0,-2 0-2 16,2-1 3-16,-3 1-8 0,-1-1 0 0,4 0 7 15,-5 0-7-15,5 0 9 0,-3-1-1 0,-1-1-5 16,4-1-3-16,-4-1-3 0,5 3 2 0,-4-3-2 0,4 1 6 15,0 1 0-15,-1 1-5 0,3-3 1 0,1 2-5 0,4 0 5 16,-2-1 4-16,1 2-10 16,2-1 3-16,-2 1-12 0,0-2-8 15,4 1-2-15,0 0-14 0,-2-1-12 0,4 0-26 16,-1-2-49-16,2-1-83 0,0 0-182 0,0 0-784 16,0 2-526-16</inkml:trace>
  <inkml:trace contextRef="#ctx0" brushRef="#br1" timeOffset="1.41939E6">31122 16258 0 0,'0'0'0'0,"0"0"0"15,0 0 137-15,0 0 245 0,0 0-56 16,0 0-73-16,0 0-50 0,0 0-26 0,0 0-20 16,0 0-6-16,0 0-2 0,0 0-5 0,0 0-10 15,0 0-13-15,-9-53-13 0,13 50-13 0,-2 2-11 16,2-1-10-16,-2-1-3 0,4 1-5 0,-3-1-9 16,3 0-5-16,-2 1-10 0,5 0-4 15,-3-1-1-15,0 1-4 0,4 1-1 0,4 0 1 16,-1-1-3-16,1 0 0 0,3 2-1 15,1-1-2-15,1 1 2 0,2 0-1 0,1-2-1 0,2 2-3 16,0-1 6-16,0 1-5 0,3-1 0 16,-1 1-2-16,2-1-9 0,-3-1 6 0,1 1-4 15,-3 0-2-15,-1 0 4 0,2 0-3 0,-8-1 1 16,3 1 0-16,0 1-8 0,-2-1 0 16,-3 0-3-16,0 1 6 0,-1-1 3 0,-2 0 0 15,-2-1-1-15,-4 2-5 0,1-1 2 16,-3 1-4-16,-3 0 1 0,1 0 4 0,-1 0-6 0,0 0 6 15,0 0-9-15,2 0-2 0,-2 0 6 0,0 0-5 16,0 0 4-16,0 0 0 0,0 0-6 16,0 0 2-16,0 0-1 0,0 0-2 0,0 0 5 15,0 0-1-15,0 0 0 0,0 0 0 16,0 0-5-16,0 0 2 0,0 0 2 0,0 0 4 16,0 0-3-16,0 0 2 0,0 0-5 15,0 0-1-15,0 0 6 0,0 0-5 16,0 0 3-16,0 0 0 15,0 0-7-15,0 0 5 0,0 0 0 0,0 0-2 16,0 0 8-16,0 0-6 0,0 0 3 16,0 0 1-16,0 0-7 0,0 0 2 0,0 0-2 0,0 0 3 15,0 0 2-15,0 0-1 0,0 0-2 16,0-1-5-16,0 1 1 0,0 0-5 16,0 0 3-16,0 0 0 0,0 0-14 15,-2 0 1-15,2 0-14 0,-1 0-16 16,0 0-11-16,-1 0-41 15,-4 0-51-15,2 0-112 16,-2 0-406-16,4 0-981 0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4-12-20T19:18:47.397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8090 5450 0 0,'0'0'0'0,"0"0"400"0,0 0-4 0,0 0-53 0,0 0-39 15,0 0-53-15,0 0-29 0,0 0-27 0,0 0-25 16,0 0-23-16,0 0-28 0,0 0-24 16,-7-34-25-16,7 34-14 0,0-1-13 0,0 1-10 15,0 0-1-15,0 0-8 0,0 0-4 0,0 0-5 16,0 0-9-16,0 0-5 16,0 0-4-16,0 0-5 0,0 0-7 0,0 2-9 15,0 1 3-15,0 0 6 0,4 3 10 0,3 2 13 16,-1 2 1-16,1 1 0 0,2 2-2 0,0 1 0 0,1-1-1 15,-1 1-1 1,2 2 0-16,-1-3-1 0,0 0 1 0,2-1-1 16,-2-1 1-16,2-2 2 15,-2-3 3-15,3-1 3 0,0-2 6 0,-2-3 0 16,-1 0 7-16,4 0 5 0,2-5 6 16,5-5 2-16,1-5-3 0,6-5-5 0,4-3-7 15,1-4-8-15,5-3-2 0,0-3-3 0,-3-4-1 0,4 1 1 0,-2-1-2 0,-4 1 0 16,-1 3-2-16,-2 2 1 0,-4 3-2 15,-6 4-2-15,-5 3 3 0,-3 5 0 0,-3 3 4 16,-2 4 5-16,-5 2 3 0,0 2 3 0,-2 3 2 0,0 2 0 16,0 0-3-16,0 0-6 0,0 0-7 0,0 0-6 15,0 0-6-15,0 0-9 0,0 0-9 16,-1 2-15-16,1 3-1 0,0 3-16 16,0 3-26-16,0 2-49 15,1 3-126-15,3-2-320 0,-2-4-992 16</inkml:trace>
  <inkml:trace contextRef="#ctx0" brushRef="#br0" timeOffset="73089.7165">7301 16876 870 0,'0'0'522'0,"0"0"-357"0,0 0 54 0,0 0 32 0,0 0-2 16,0 0-17-16,0 0-60 16,0 0-49-16,0 0-31 0,0 0-30 0,0 0-17 0,0 0-17 15,-90 0-12-15,90 0-5 0,0 0-5 16,0 0-4-16,0 0-3 0,2 0-4 0,1 0 3 15,-1 3 3-15,0 0 3 0,1 3 0 0,3 0 1 16,-3 2 9-16,4 3 3 0,-3 2 10 16,4 2 7-16,0 3-5 0,-3 1 4 0,2 0-11 0,0 2-5 31,-2 2 6-31,3 0-6 0,-1 0 4 16,-2 1-3-16,3 2-7 0,0-3-3 15,-2-2-3-15,2 0-1 0,1 0 1 0,2-3 0 0,-2 0 2 16,0-3-6-16,2-1 0 0,0 0 0 0,-1-3 3 0,2-2 7 0,4-3-1 15,-2-3 7-15,3-3 1 0,4-1-1 16,0-9 13-16,6-5-6 0,-1-7 4 0,11-3 1 0,-3-4-14 16,6-5 2-16,0 2-6 0,0-1-1 0,-1 0 4 0,-4 3-6 15,1 3 3-15,-3-1-7 0,-4 6-3 16,-2 1 4-16,-5 1-6 0,-2 1 8 0,-1 4-3 16,-5 1 1-16,-1 1 0 0,-4 1-5 0,1 3 3 15,-4 1-2-15,-2 3 5 0,-2-1 4 16,1 5-6-16,-2-1 7 0,-1 1-4 0,0 1-3 0,0 0 7 15,0 0-9-15,0 0 0 0,0 0-3 0,0 0-10 16,0 0-17-16,0 4-15 0,2 0-24 16,1 3-33-16,5 4-55 0,4-1-164 15,-1 0-788-15,-3-5-602 0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4-12-20T19:14:25.877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401 734 0 0,'0'0'0'0,"0"0"0"16,0 0 463-16,0 0-15 0,0 0-103 0,0 0-70 0,0 0-36 16,0 0-29-16,0 0-15 15,0 0-20-15,0 0-28 0,0 0-16 0,-31 0-29 0,24 0-16 16,3 0-20-16,-4 0-17 0,8 0-4 0,0 0-2 16,0 0-4-16,0 0 1 0,0 0-8 15,0 0-17-15,0 0-2 0,0 0-11 0,0 0 1 16,0 0 5-16,0 0-8 0,0 0 5 15,0 0 7-15,0 0-2 16,1 0 8-16,8 1 2 0,-3 1-7 0,8-1 9 0,-4-1 4 0,7 0-6 0,-1 1 10 16,2-1-17-16,13 1 5 15,8-1-14-15,9 0-12 0,3 0 7 0,1-3-10 16,-1-1 17-16,-1-1 5 0,-5 1-7 16,1 1 7-16,-6-1-4 0,-5 2 1 0,1-3-1 15,-5 2-5-15,-1-1 4 0,-5 3-9 0,-1-3 9 16,-2 2-2-16,-8 0-1 0,-1-1 11 0,-3 1-10 15,-1 1 8-15,-3 1 4 0,-4-1-3 0,-1 2 12 0,-1-2-1 16,0 1-9-16,0 0 7 0,0 0-18 16,0 0-1-16,0 0 3 0,0 0-11 0,0 0 1 15,-1-1-18-15,1 1-20 0,-3 0-32 0,-2 0-46 16,0 2-51-16,-2 1-120 0,-2 0-348 16,6-1-779-16</inkml:trace>
  <inkml:trace contextRef="#ctx0" brushRef="#br0" timeOffset="273.1834">736 799 1331 0,'0'0'289'0,"0"0"5"16,0 0-42-16,0 0-20 0,0 0-31 0,0 0-67 15,0 0-56-15,0 0-37 0,0 0-38 0,0 0 3 16,0 0 8-16,0 0 1 0,0 0 15 0,9 28 2 15,-6-18-7-15,5 1 6 0,-4 1-4 16,3 5-3-16,0-2 4 0,-2 2-7 0,4 1-8 16,-2 2 0-16,-2 1-3 0,2 1-2 15,-1-2 9-15,-1 2-3 0,2-1-2 0,-4 0 12 0,0-1-13 16,3 0 8-16,-4-3 1 16,3-1-13-16,-1 0 8 0,-1-2-25 0,2-1-17 0,-3-2-28 15,4 1-49-15,-3-3-54 16,0 0-124-16,2-3-366 0,-3-2-773 0</inkml:trace>
  <inkml:trace contextRef="#ctx0" brushRef="#br0" timeOffset="554.8184">1205 930 1404 0,'0'0'392'0,"0"0"-36"0,0 0-83 0,0 0-53 16,0 0-49-16,0 0-60 0,0 0-53 15,0 0-43-15,0 0-19 0,0 0 3 0,0 0-3 0,0 0 7 16,0 0 4-16,0 0-2 0,28 19 9 0,-21-6-1 16,-2-2 2-16,4 5 2 0,-2 0-4 0,-2 0 3 15,4 0-3-15,-1 1-1 0,-3 0 3 16,2 1 0-16,0-4-2 0,-2 2-2 0,2-2-9 16,-4-2-13-16,3 0-23 0,-4-2-27 0,0-1-45 15,2-1-71-15,-4-1-153 16,0-2-504-16,0-3-742 0</inkml:trace>
  <inkml:trace contextRef="#ctx0" brushRef="#br0" timeOffset="753.4218">1089 655 847 0,'0'0'571'0,"0"0"-344"0,0 0-16 0,0 0-35 0,0 0-37 15,0 0-82-15,0 0-102 0,0 0-83 16,0 0-7-16,0 0 22 0,0 0 47 0,0 0-103 16,0 0-412-16,0 0-410 0</inkml:trace>
  <inkml:trace contextRef="#ctx0" brushRef="#br0" timeOffset="1600.1056">1453 900 1459 0,'0'0'352'0,"0"0"-295"0,0 0-2 16,0 0 27-16,0 0 27 0,0 0-8 16,0 0-43-16,0 0-7 0,0 0 7 0,0 0 21 15,0 0 30-15,0 0-4 0,0 0-25 16,0 0-17-16,35 66-14 0,-27-52-23 0,-3 1 0 15,2 0-4-15,1 2-9 0,-4 0 4 0,4-1-8 16,-5 1-2-16,4 1 2 0,-2-1 4 16,-1-2 8-16,-1-1-1 0,3-1 2 0,-4 0-4 0,0-3-6 15,-1 0 1-15,3-2-4 0,-3-2 4 16,0-4-3-16,1 2 5 0,-2-3 14 0,0-1 1 16,0 0 14-16,0 0-4 0,1 0-15 0,-1-2-3 15,0-3-18-15,0-1-5 16,1-2 1-16,-1-2-2 0,2-2-1 0,1 0 6 0,-2-1-4 15,1-3 2-15,0 0-7 0,4-1 1 0,-3 0-2 16,3 0 2-16,-2-1 6 0,0 2-3 0,1 1 3 16,-2-1-10-1,5 4 4-15,-1 0-4 0,-3 2-5 0,4 0 11 16,-1 2-10-16,-1 2-8 0,3 2-1 16,-2 0-11-16,-2 2 3 0,4 2 10 15,-2 2 8-15,-1-1 5 0,1 5-3 0,3 2 5 16,-1 2-2-16,-1 1 3 0,1 0 9 0,1 3-2 15,-2 0 3-15,-1 2-5 0,3 0 1 0,-3 2-1 0,0-4 1 0,-1 3 6 16,1-3-12-16,0-1-7 0,-2 0-13 0,2-2-15 0,-4-2-4 16,-1-3 2-16,3-1 6 0,-3-1 15 0,1-3 12 15,-3-1 4-15,2 0 1 16,2-4-6-16,-1-2 5 16,0 0 3-16,3-3 5 15,-3-2-1-15,4-1-11 0,2-1 1 0,-4 0-5 0,3-2 7 0,3 3 5 0,-2-4-12 0,2 2 1 16,0 0-7-16,0 1-1 0,1 0 12 0,1 3 1 15,-3 0-7-15,-2 3-7 0,4 0-9 0,-6 3-7 16,2 2 6-16,0 2 12 16,1 0 6-16,-2 0 10 0,1 6 2 0,3 1-1 0,-2 1 2 15,2 2 1-15,4 1 4 0,-3 0 1 16,0 1 0-16,6 0 4 0,-2 1-2 16,1-3 13-16,2 0 5 0,-1-2-1 0,3-2 2 0,-1-1-9 0,0-1-9 15,0-3 4-15,0-1-2 0,0-1 4 0,-2-5 4 16,-1-1 1-16,1 0 4 0,-5-2-4 15,1-2-3-15,-1 1-2 16,-3-4 1-16,-3 3 8 0,-1-2 5 16,-3 1 3-16,0-1-7 0,-3 0 0 0,0 0-1 0,0 0 6 15,-5 2 1-15,2 1 1 0,-5-1-5 0,0 4-2 0,-1-2-7 0,0 5-6 16,-3-2 2-16,-1 5-3 16,2 1 0-16,-5 0-3 0,0 1-5 0,-2 6-6 15,-1 1 3-15,4 3 9 0,-2 0-12 0,3 3 17 16,2 2-17-16,1 0-5 0,5 1 12 0,2 0-16 15,2 1 28-15,2-1 3 0,5 1-2 0,0 0 8 16,8-2-17-16,0 2-4 0,3-2-13 16,2 0-20-16,6-1-24 0,1-2-53 15,4-1-76-15,3-2-231 0,-10-4-766 0,-3-3-343 16</inkml:trace>
  <inkml:trace contextRef="#ctx0" brushRef="#br0" timeOffset="2237.9401">2904 612 1366 0,'0'0'349'0,"0"0"-17"0,0 0-88 0,0 0-70 0,0 0-93 16,0 0-63-16,0 0-11 0,0 0 15 15,0 0 27-15,0 0 20 0,0 0-5 16,0 0-12-16,0 0 4 0,0 0-8 0,-1 100 6 15,5-75-4-15,-2 1-16 0,0 2-4 0,-1-1-5 0,1 2-6 16,-1-2-2-16,1 0-4 0,-2-4-2 16,2-1-1-16,-2-3 4 0,1-4-7 0,0-3 1 15,-1-3 6-15,0-2-2 0,0-2 24 0,2-2 4 16,-2-2 12-16,0-1 5 0,0 0-19 16,0-1-3-16,0-3-21 0,0-3-3 0,0-3-12 15,0 0-6-15,0-4 1 0,0 0-13 16,0-4 10-16,1-1 0 0,5 1-8 0,1-1 1 15,2-1 3-15,3 2-8 0,0 0 15 16,2 3-5-16,4 2-5 0,0 0 0 16,1 4-11-16,2 2 10 0,0 3-7 15,1 3 9-15,-1 2 6 0,1-1 4 0,1 7 10 0,-1 3-7 0,-1 1 3 16,-3 4 2-16,2 0-8 0,-4 2 6 16,-1 0-1-16,-1 2-14 0,-4-1 18 0,-1 2-5 15,-4-3 3-15,0 2 9 0,-4-3-10 0,-1-2 13 16,-1 0-1-16,-6 0-2 0,-3-3 9 0,0 0 0 0,-2-1 3 15,-3 0 3-15,1-3-4 0,-4 0-11 0,2-3 0 16,-3 1-13-16,-1-5 5 0,2 3 6 16,-1-3-10-16,0 0 4 15,2 0-20-15,-1 0-26 0,3-3-21 16,1-3-48-16,4 0-90 0,4-1-205 16,2 3-507-16,3-1-700 0</inkml:trace>
  <inkml:trace contextRef="#ctx0" brushRef="#br0" timeOffset="3494.6516">3610 764 1171 0,'0'0'553'0,"0"0"-129"0,0 0-131 0,0 0-58 15,0 0-67-15,0 0-61 0,0 0-53 16,0 0-36-16,0 0-4 0,0 0 3 0,0 0 12 16,0 0 7-16,0 0-6 0,0 0-10 0,-86 75-7 0,72-57 2 15,4-1-8-15,-2 1 5 0,4 0-3 16,0-1-2-16,5 1-3 0,1-1 1 15,3-2 5-15,-1-1-2 0,5 0 6 0,4-3-5 0,1 0-3 16,6-3 0-16,-2-1-2 0,4-2-1 16,2 0 2-16,-2-5-6 15,2 0 1-15,0 0 0 0,-2-5-8 0,1-2 6 0,0 1-2 16,-3-2 4-16,-3-2 10 0,1 0-5 0,-4-2 3 0,-1 1-3 16,-1-1-2-16,-2 0 2 0,-3-1 2 0,-2 0 4 15,-1 0-4-15,0 2 0 16,0-1-4-16,0 2-5 0,-3 1 6 15,-2 0 0-15,0 0 0 0,-1 2 5 0,2 1-11 16,-1 1 6-16,1 1-4 0,-1 1 5 0,3 2-5 0,-3 1-15 16,2 0 1-1,1 0-8-15,0 5 6 0,0 1 13 0,-2 2-7 0,4 1 12 16,-1 1 0-16,1 3-7 0,0-1 11 0,0 1-6 0,5 1 3 16,0-1 4-16,4-2 0 0,-1 1 1 0,4-2-4 0,-1-2 1 15,0 0-3-15,2-2-1 16,1-1 8-16,-1-1 0 0,2-3 3 15,-1-1-7-15,-1 0-6 0,1-2 1 0,-1-4-4 0,-1-1 8 0,-1-2 4 16,1-1-8-16,0 1 2 0,-2-4 0 16,1-1-6-16,-1-1 9 0,1-1-6 0,0 0 1 15,-1-2 0-15,3 0-6 16,-3 1 4-16,1 0-4 0,2-1 3 0,2 4-2 0,-1 0 4 16,1 2-5-16,0 1-7 0,1 5 1 0,-1 1-8 15,0 4 14-15,-2 1 5 0,3 1 1 16,-4 4 8-16,1 2-8 0,-2 4 2 0,2 3 4 15,-1 0-6-15,-2 3 4 16,2 1-4-16,-3 1 2 0,-2 0 2 0,0 2-5 0,1-1 5 16,-4-2-2-16,0 1 3 0,-2-2-1 0,1-1 1 0,-1-2-6 15,0-2 0-15,0-1 4 0,1-2 1 0,-2-2 1 16,2-2 0-16,0-2-9 0,-1-1 0 16,0-1 9-16,3-1-6 0,0 0 9 0,1-2-3 15,2-2-10-15,3-3 11 0,1-1-9 0,2-3 7 16,1 1 0-16,1-2-6 15,-1-2 7-15,1-1-12 0,-1-2 4 0,0 1 2 0,-5 0 0 0,0-1 5 16,0 1 3-16,-1 1 2 0,-3 0-3 0,-1 0-3 16,-3 1 6-16,2 1-8 0,-7 2 4 15,3 1 6-15,0 0-11 16,0 3 10-16,-3 0-10 0,0 2-4 16,-1 2-2-16,1 1-12 0,-1 1 7 0,-1 0-6 0,-1 1 1 0,0 4 6 0,-3 3-3 15,4 1 3-15,0 3 8 0,1 0-3 16,3 3 6-16,1 1-5 0,5 1 4 15,6 0 5-15,8 0-5 0,4 2 9 0,7-3-9 0,9-1 4 16,4-1-8-16,6-1 4 0,2-1 0 16,4-3-5-16,0 0 15 0,-1-3-5 0,-4-1-4 15,-1-1 3-15,-4-3-8 0,-6 0 3 0,-2 1 6 16,-6-2 1-16,-5-2 3 0,-5-3 1 0,-2 3 13 16,-7-5-2-16,-2 1 5 0,-5 0-2 15,-4-1-11-15,-1-1-2 0,-1 1-7 0,-7 0-4 16,-3 0-2-16,-2 1-6 0,-7 0 6 15,-2 1-1-15,-5 4-1 0,-2 0 11 0,-2 1-12 16,0 1 5-16,1 2 2 0,2 4-10 16,2 0 11-16,6 1-7 0,3 0-5 0,4 3 5 0,7-1-8 0,3 1 9 15,3 1 2-15,4-1-1 16,6 1 4-16,6-2-12 0,3-3 1 0,3 1-7 0,3-2 0 16,2-1 4-16,1-4 0 15,2 1 7-15,-4-1 1 0,-2-5 0 0,-1-2 5 0,-2-1 0 16,-4 0 4-16,1-3-1 0,-5-3-6 0,-2 0 7 15,-1-2-6-15,-1-1 9 0,-2-2 4 16,-2 0-4-16,-1-2 3 0,0-2-8 0,-3 0 1 16,0-2 0-16,-1 0 2 0,0 0 7 15,0 5 1-15,-1 0 14 0,1 7 30 0,-3-2-8 0,1 1 13 0,-2-2-11 16,2 1-24-16,-4 0 8 0,2 0-10 16,-3 0 5-16,3 2-1 0,-2 0-4 15,2 2 3-15,1 5-15 0,-3-7-3 0,2 6-21 16,0 0-18-16,1-1 12 0,-3 8 2 15,3 0 15-15,-2 9-12 0,0 7-7 0,5 9-12 0,0 4 4 16,7 5 26-16,-2 2 3 0,3-1 4 0,1 1-2 16,-1-2-8-16,-1 0 9 15,2 0-3-15,-2-2 1 0,1 0 7 16,-2-1-14-16,2-2 8 0,-2 2-19 16,1-4-28-16,0 1-35 0,-1-1-65 0,-1 0-77 0,-1-7-381 0,0-8-1118 0</inkml:trace>
  <inkml:trace contextRef="#ctx0" brushRef="#br0" timeOffset="5050.9773">5723 624 0 0,'0'0'0'0,"0"0"23"0,0 0 490 0,0 0-11 0,0 0-52 0,0 0-76 16,0 0-65-16,0 0-57 0,0 0-43 15,0 0-51-15,0 0-39 0,0 0-39 0,-34-40-32 16,34 40-23-16,0 0-26 0,0 0-9 0,0 0-6 15,0 1 8-15,0 4 15 0,2 2 11 0,1 2 2 16,1 4-2-16,2 2-6 0,-2 3 1 0,5 3 2 16,-3 2 6-16,3 1-2 0,-2 2-3 15,2 2-6-15,0 0 2 0,0 1 3 0,-2-2 3 16,2-1 7-16,-1-2-11 0,0-4-1 0,1-1-8 16,-3-4-8-1,-1-4 3-15,1-3-1 0,-2-3 6 0,-1-1-5 0,0-3-5 16,2-1 3-16,-3 0-4 0,3-6 4 15,-1-1 4-15,3-3-7 16,0-1-1-16,3-4-2 0,0 0-1 0,1 0 2 0,3-5 0 0,-2 2 5 0,3 1-6 16,-2-2 1-16,-1 1 1 0,-2 1 0 15,0 4 5-15,0 0 5 0,-4 3-3 0,-2 3-2 16,2 2-12-16,-3 2-15 0,-2 2-19 0,0 1 1 16,3 0 16-16,-1 6 13 0,1 2 23 0,2 3 8 15,-1 2-10-15,4 2 6 0,3 2-1 0,2 3-4 0,0 1 6 16,4 0-4-16,0-1-4 0,4 0 4 15,0-2 1 1,2 0 7-16,3-5-4 0,-1-1 5 0,-1-4-4 16,2-1-5-16,-3-5 8 0,-1-2-9 0,2 1 10 0,-4-6-3 15,-1-1 5-15,-2-5 4 16,-3 0-8-16,1-1 3 0,-3-3 1 16,-2 1-5-16,-1-1 7 0,-2-3-10 0,-1 0-3 15,-1-1-3-15,-4 1-6 0,4-1 4 0,-4 1 3 0,-2 1 5 16,0 0 2-16,0 1-2 0,-1 4-17 15,-4 0 9-15,0 3 0 16,-4 1 5-16,1 3-1 0,-2 0 2 0,2 2-8 0,-4 3-2 16,0 0 10-16,-1 5-13 0,0 3 9 0,-2 4-5 0,3 1 7 0,0 2-6 15,3 3-7-15,2 2 11 0,6 0-6 0,1 1 11 0,1 1 2 16,9 1-12-16,7-2 1 0,0 0-3 0,8-1 0 16,-1-3 3-16,5-1-18 15,2-4 8-15,1-3-7 0,3-4-9 0,-2 0 8 0,-3-5-11 16,1 0 7-16,-2-3 7 0,-2-6 6 0,-2-1 2 15,-5-3 1-15,1-3 1 16,-1-1 5-16,-2-2 2 0,-3-4 1 0,1-2-2 16,-3-1-3-16,3-3-1 15,-3-2-5-15,-3 8 12 0,0-3-16 0,-3 7 49 16,-2-3-7-16,4-4-1 0,-6 3 26 0,4-7-46 0,-5 6 19 0,2-1 0 0,-2 1-18 16,-1-2 24-16,-1 2-4 0,0 6 5 15,0-4 9-15,-1 6-5 0,-1-4-2 0,-2 1-11 16,2 1-12-16,-1 2-22 0,-1 9-16 0,3 0 3 15,1 7 12-15,0 0 11 0,0 0 14 16,-4 0-6-16,-3 0 3 0,0 9-11 16,3 14-2-16,4 9-23 0,2 14 3 0,6 0-2 0,1 2 0 15,-1 0 22-15,2-2 1 0,1-3 3 0,-2-3 3 0,1-3 4 16,1 0-8-16,-5-3-1 16,4-2-5-16,-2 0-4 0,0-4-30 0,-2-2-4 15,-1-2-24-15,-3-4-31 0,1-2-7 0,-1-3-37 16,-2-6-20-16,0-2-27 0,0-2-122 0,0-3-295 15,-2-1-461-15,-1-1 224 0</inkml:trace>
  <inkml:trace contextRef="#ctx0" brushRef="#br0" timeOffset="6502.5895">6842 752 1043 0,'0'0'529'0,"0"0"-218"0,0 0-143 16,0 0-47-16,0 0-40 0,0 0-12 0,0 0-8 15,0 0-7-15,0 0-23 0,0 0-5 16,0 0-2-16,0 0-9 0,145-40 8 0,-112 40 1 0,1-3 1 16,-1-1 17-16,-2 2-6 0,1 0 2 0,-2-1-8 15,-1 0-15-15,-6-1 10 0,-3 2 4 16,-1-1 8-16,-2 0 11 0,-6 0-1 16,-2 1-2-16,-5 1 1 0,3 1-3 0,-5 0-9 15,-2 0-9-15,0 0-13 0,0 0-6 0,-1 3 8 16,-4 3-2-16,1 0 7 0,-3 4 11 0,3 0-14 15,-4 2 1-15,4 2-5 0,-3-1-15 0,0 2 8 16,4 2 0 0,0-3 2-16,2 1 2 0,1-1-1 0,0 0-1 15,0 0-2-15,3-2 1 0,4 1-2 0,-3-3 4 0,5-3 1 16,-1 0 2-16,1-2 5 16,-3-1-3-16,6-2 4 0,-2-2 5 15,4 0-3-15,-3 0 5 0,0-4-2 0,1-1-12 0,-1-1 3 16,3-1-6-16,-3-2 6 0,0-1 2 0,-1 0-3 0,-3 0 0 0,2-2-12 15,-1 0 6-15,1 2-3 0,-2-1 2 0,-3 0 4 16,2 1-4-16,-2 3 3 0,-3-1-10 0,5 2-3 16,-5 2 2-16,0 0-2 15,0 2 13-15,-1 1-3 0,1 1-9 0,-1 0-1 16,0 0-21-16,0 0-4 0,0 0 11 0,0 3-6 0,0 2 24 16,0 1 3-16,0 2-4 0,0 1 6 15,0 1-8-15,1 2 7 0,1-2 2 16,4 1 2-16,-4 0-6 0,5-2-1 0,-3 0 2 0,6-1-3 0,-2 0 8 15,2-1-2-15,1 1-3 0,-1-5 1 16,6 2-6-16,-4-2-2 0,0-1 7 0,2-1 2 16,1-1 7-16,-1 0-11 0,1 0-1 15,-1-2-1-15,-3 0-5 0,3-2 15 0,-1 1-4 16,-2-2 3-16,-1 3-2 0,-1-2-5 16,-1 1 3-16,-3-1 0 0,3 0 3 0,-4 0 3 15,2-2-1-15,-3 3 1 16,2-3-2-16,-2 0-5 0,-2-1 9 0,2 0-8 0,0 0 2 15,0-1-3-15,-1-1-8 0,-2 1 6 0,1-2-3 16,0-1 6-16,-1 0-1 16,1 1 0-16,-1-1-2 0,0 3 2 0,0-3 1 0,0 2-6 0,0 0 8 15,0 1-5-15,0 1 3 0,-1 0 2 0,0 1-4 16,0 1-1-16,-3 0-4 0,0 1 6 16,1 2-3-16,1 0 5 0,-4-1-8 15,3 2 3-15,-3 0-10 0,1 0 4 0,-3 1 9 16,0 0-6-16,2 0 12 0,-3 0-12 0,0 0-1 15,0 1 1-15,2 0 3 0,2 2 6 0,-3-2-2 16,4 0 1-16,-1 0-2 0,4-1-8 0,-1 0 8 16,1 1-4-16,1-1 3 0,0 0 10 0,0 0-15 15,0 0 13-15,0 0-12 0,0 0 0 0,0 0 6 16,0 0-6-16,0 0 11 0,0 0-8 0,0 0 0 0,1 0-1 16,1 0-6-16,-1 1 2 0,5-2 9 15,-1-1-5 1,4 1 3-16,2-2-3 0,6 1-3 15,1 0-4-15,2-1 5 0,1 1 4 0,3 1-2 0,4-2 8 16,-3 1-10-16,3 1-2 16,1 1 2-16,-4-3-6 0,1 2 14 0,-4-2 4 0,0 2-10 15,-3 1 6-15,-3-1-9 0,-5 1-2 0,-1-1 14 0,-4 1-6 0,0 0 1 16,-5 0-2-16,-1 0-4 0,0 0-4 0,0 0 6 16,-3 2 5-16,-5 2-6 0,-2 0 7 15,0 3-7-15,-2 0-2 0,-4 2 6 0,3 1-7 0,-4 0 13 16,2 1-6-16,-2 3-4 15,6-3 10-15,-1 1-9 0,2-1 1 0,2 1 6 0,1-1-5 16,4 0 3-16,2-1-2 16,1-1-6-16,0-1 2 0,2-2-5 15,5 0 8-15,1-1 3 0,3-2-1 0,2 2 2 0,-1-4-3 0,4-1-8 16,-1 0 2-16,3 0 6 0,-2-2-1 0,-1-3 6 16,1 0 0-16,-1-1-9 0,2-1 0 15,-3-1 4-15,2-1-7 0,-3-2 8 0,0 1 1 16,4 0-11-16,-6 0 15 0,-1 1-11 0,0 0 11 15,-1 1-3-15,-5 0 1 0,2 2 5 0,-5 3-13 16,2-1 8-16,-2 2-15 0,2 0 4 16,-3 2-5-16,0 0-5 0,0 0 2 15,0 2-11-15,0 2 13 0,0 3 5 0,1 0 0 16,0 1 12-16,0 3-4 0,0 0-2 0,5 0 11 0,-3 2-11 16,3 0-1-16,-2-2 6 0,6 1-9 15,0-3 14-15,2 0-11 0,4 1 1 0,-2-5 4 16,4-1-13-16,1-2 19 0,-3-2 0 0,3 0-3 15,-1 0-1-15,1-3-5 0,-5-4-1 0,4-2 1 0,-5-1 9 16,3-1 0-16,-4-3-11 0,0-1 0 16,0 0-3-16,2-4 1 0,-4 0 10 15,0 0-2-15,0-2 10 0,-5 5-10 0,3-1-4 16,-6 8 35-16,4-5-18 0,-3 4 21 16,-1-4-2-16,4 2-22 0,-5-1 3 0,1 1-6 0,-2 6 11 15,1-8-9-15,0 6 2 0,2 0-4 16,-2-6-12-16,0 7-6 0,-1 0-19 0,1 1-3 15,-1 6 7-15,0 0 1 0,0 2 32 0,-6 9-36 16,3 4-2-16,0 8 10 0,-3 1-19 16,5 6 40-16,-2-3 3 0,-2 4-8 0,3-4 10 15,-1 1-28-15,-2-1-25 0,3 2-20 0,-1 0-41 16,-2-3-30-16,3 0-34 0,1-3-59 16,1-3-119-16,0-5-325 0,0-8-850 0</inkml:trace>
  <inkml:trace contextRef="#ctx0" brushRef="#br0" timeOffset="6902.6991">8969 553 851 0,'0'0'679'16,"0"0"-199"-16,0 0-88 0,0 0-73 0,0 0-95 0,0 0-85 0,0 0-59 16,0 0-56-16,0 0-11 0,0 0-5 0,0 0-10 15,0 0-12-15,0 0-14 0,0 0 3 0,-44 0 11 16,22 20 22-16,-3 2 7 0,3 1-7 15,-2-2 2-15,-2 0-4 0,4 0-11 0,-2 0-5 16,0-3-20-16,2 1-7 0,3-5 2 0,5-1-2 16,-3-2 9-16,7-3 1 0,5-3 11 15,0-3 2-15,4-2-7 0,1 0-3 0,0 0-17 16,2 2 3-16,5-6 8 0,2 0 6 0,4-1 10 16,-1 1-5-16,6-1 1 0,0 2 14 15,2 0-3-15,2 2 20 0,-3 1 9 0,1 0-4 0,-1 0 12 16,-1 2-6-16,0 3-1 0,0 1 8 15,2 1-1-15,-1 0 2 0,1 2-2 16,2-1-4-16,0 2-5 16,-1 0-5-16,4 0 4 0,-2-1-13 15,-2-2 12-15,0 0-4 0,-1 0-6 0,-1-2 15 0,0-1-11 0,-6-1 9 16,1-1 4-16,-2-1-2 0,-3-1 10 0,-1 0-4 16,0 0-8-16,-2-3-11 0,-2-1-15 0,3-1-24 15,-3-2-36-15,3 1-84 0,-3-1-230 0,2 0-824 16,-4 2-260-16</inkml:trace>
  <inkml:trace contextRef="#ctx0" brushRef="#br0" timeOffset="9381.7312">9831 762 647 0,'0'0'379'0,"0"0"-22"0,0 0-29 0,0 0-12 0,0 0-33 0,0 0-70 16,0 0-57-16,0 0-31 0,0 0-33 0,0 0-7 15,0 0-7-15,0 0-21 0,0 0-3 16,0 0-16-16,-42-92-10 0,32 88 2 0,-3 2-8 16,-2 0 2-16,-2 2-6 0,-2 1-6 0,-1 5-3 15,-6 2-9-15,3 1 7 0,-2 3-5 0,3 2 2 16,0 2 3-16,2 0-9 0,7 0 4 0,2 3-3 15,1-2 1-15,4 0 5 16,6 1-5-16,0-2 5 16,6-1-1-16,4-3-6 15,3-1 7-15,5-4-2 0,3 1 1 0,2-3 7 0,6-4-5 16,1-1 2-16,1-1-9 0,1-4 3 0,0-4 0 16,1-2-2-16,0 0 8 0,-2-4-7 0,-2-1 8 0,-3-3-5 15,3 0-6-15,-4-3 6 0,0-3-9 0,-3 1 4 0,-2 4 3 16,-4-1-9-16,-4 6 37 15,-3-2-4-15,1 0-1 0,0-1 7 16,-2 0-38-16,-2-3 12 0,2 2-6 0,-6 0 0 16,5-2 4-16,-5 3-16 0,-1 1 20 0,-1 0-6 0,1 2-8 0,-1 1 8 15,-1 1-19-15,0 6 6 0,0 1 4 0,-7 0 7 0,1 2 9 16,1 1-5-16,-10 5 10 0,5 16-14 0,-1 9-32 16,-2 10 11-16,7-2-10 0,5 6 11 15,3-1 24-15,2 1-2 0,10-5 0 0,4-3-1 16,1-2 9-16,2-2-1 15,1-2-1-15,1-3-3 0,2-3-10 0,-3-6 0 0,4-1 1 0,-4-3 5 16,-1-4 7-16,1-3-7 16,-2-1 9-16,-4-3-12 0,1 0 0 15,-4-4 11-15,0-1-7 0,0-5 8 0,-2 1-2 0,-2-2-8 16,1 0 0-16,-2-3-3 0,-2 2 7 16,1-3-3-16,-2-1 4 0,1 2-2 0,-3-2 0 0,-1 0-4 0,2 2-4 15,-3-1 6-15,1 1-2 0,-1 0 9 0,0 3 2 16,0 0-6-16,0 2 0 0,-3 2-1 15,2 2-4-15,0 1 10 0,0 1-3 16,0 1-5-16,-3 1-1 0,3 1-15 0,1 0-7 0,-2 0 5 16,2 4 5-16,-2 1 8 0,2 2 5 15,-2 3-1-15,1-1-5 0,-2 4 3 0,1-1 0 16,2 2 10-16,0 0 2 0,0 0-3 16,0-1 2-16,3 1-9 0,1 0-7 15,1-1 8-15,1-1-2 0,-1 1 0 0,2-2 9 0,0 1-10 0,-1-3 4 16,2 0 5-1,2-1-5-15,-3 0 8 0,-1-2-6 0,2 0-8 0,0 0 7 16,-3-3-7-16,1 2 6 0,4 0 8 0,-3-1-3 16,-1 0-2-16,2-2 0 0,2 0-4 15,-1 0-3-15,0-1 5 0,3-1 5 0,1 0-4 0,2 0 5 0,-2 0-6 16,0 0-6-16,3 1 3 16,-2-3-6-16,3 0 13 0,-3-1-2 0,1-1-5 15,-1 1 4-15,-2-2-3 0,-1 0 7 0,1 2 7 0,0-2 3 16,-3-1-2-16,3-1-7 0,-4-2-2 0,0 1-1 15,0 0-1 1,0-2 8-16,-1 1-3 0,-1 0 8 16,0-2-13-16,-2 0-2 0,1 1 5 0,0-1-12 0,-1 2 14 0,-2-2-3 15,0 2-5-15,-2 0 4 0,2 0-4 0,-2 0 0 16,0 3 4-16,0 0 6 0,0-2-4 0,0 2-3 16,-2 0 1-16,0 2-12 15,0 0 2-15,-2 0 4 16,1 2-2-16,0 0-1 0,-1-1 7 15,3 1-9-15,-3 1 1 0,2 1 3 0,-1 0-3 0,1 0 2 0,-1 0-3 0,1 0 1 16,-3 0-10-16,1 1 1 0,0 2 5 0,0 3 3 16,-1 1 7-16,1 1 0 0,0 1-2 0,-2 0-8 15,1 4 6-15,1 0 4 0,0 0-2 16,0 2 8-16,1 1 1 16,2-2-8-16,0 2 1 0,1-1-8 0,0-1 1 15,0 1 8-15,2-3 1 0,1 0 1 0,3-1-6 0,-2-2-4 16,2 0 3-16,-1-2 4 0,1 0 0 15,0-3 5-15,-2 1-7 0,2-3-8 0,-1 1 7 0,1-1 2 16,0-1 3-16,0-1 7 16,-1 0 0-16,2 0-8 0,1 0-3 0,0-2 3 0,-1-2-5 0,3 0 7 15,-1-3 1-15,-1 2 14 0,3-2-17 0,-2-2-3 0,-1 1-2 16,-1-1-17-16,2-1 17 0,-2-1 10 16,1 1-3-16,-3-3-3 0,3 0-3 0,-2 0-9 15,-2-2 9-15,3 0 12 0,-2-1-8 0,0-1-1 16,0 2-4-16,-3-2-13 0,2 3 12 15,-3-1 2-15,2 3 7 0,-3 1 0 0,0 1-1 16,0 2-6-16,0 2-7 16,0 3 4-16,0 1-1 0,0-1 2 0,0 3-5 15,0 0-5-15,0 0-10 0,0 0-14 0,-2 2 11 0,2 1-9 16,-2 2 25-16,1 3 9 0,0-1-3 16,1 2 16-16,0 0-17 0,0-2 4 15,0 2 5-15,2-1 0 0,2 0 0 0,2-1-3 0,0-2-7 0,4-1-4 16,0 0 7-16,-1-2 9 0,2-1 3 15,-1-1 12-15,0 0-11 0,0 0-10 0,0-3 6 16,-1-3-6-16,-1 0 10 0,1-1 6 0,-3-2-14 16,2 0 3-16,-2-1-6 0,1-2 2 15,-2 1 13-15,-1 0-13 0,1 0 10 16,-2 2-1-16,-2 4-18 0,0 3 41 0,-1 2-5 0,1-6 7 16,1 0 14-16,-1 0-32 0,1 1-15 15,-2 5-6-15,0 0-9 0,0 0-2 0,0-5-4 0,0 0-1 16,-1 2-26-16,-4 0-7 0,1 3 18 15,-2 7 0-15,2 3 34 0,-2 3 14 16,1 0-7-16,2 4-3 0,0 1-6 0,2 2-3 16,1 1 5-16,1 1 1 0,-1 2 6 0,4-1-12 0,-1 3 13 15,5-1-4-15,-5 2-3 0,1 0 13 16,0 0-18-16,-1-1 8 0,-1 0 3 0,-1 0 8 16,-1-2-10-16,0 1-2 0,0-2 1 15,-1-1-12-15,-4-2 14 0,-1-1 0 0,0 0-9 16,-4-3-7-16,1-2 6 15,-2-1 2-15,-2-2 12 0,2-3 6 0,-3-2-11 0,1-1-4 0,-1-1-7 16,1-3 3-16,1-1-2 0,-1 0 12 16,3-1 1-16,1-5 3 0,0-2-8 0,4-2-12 15,4-4 2-15,1 0-5 0,4-5 5 0,6-3 5 16,4-5-3-16,7 0-6 0,5-5 1 16,5-2 0-16,5-3 2 0,4-5 3 15,4 0 5-15,-5 3-4 0,-3 3 1 0,-6 5 26 0,-6 3-10 0,2 1 9 16,-2-3-6-16,-2 0-29 0,2 1 24 15,-6-1-12 1,2 1 3-16,-3 0 9 0,-3 2-11 0,0 2 9 0,-4-1-2 0,-4 9-15 16,0-5 6-16,-3 7-13 0,-3-1 12 0,0 1 16 15,0 10-13-15,-11-5 10 0,1 8-14 0,-9 2 10 16,3 0-7-16,-3 8 8 0,-4 6 5 0,-2 6-1 16,-6 12-29-16,2 3-4 0,1 8-4 0,6 1-6 15,10-1 35-15,7 0-2 0,5-5 7 16,5-5 0-16,8-2-2 0,2-2-6 0,1-1 2 0,-1-2-9 15,-1 0 9-15,0-2 6 0,-2-2-8 16,-3-1 5-16,-3-1-10 0,2-2-1 16,-6-3 5-16,2-3 0 0,-3-2 8 0,-1-2-12 0,1-2 6 15,-1-2-4-15,0-2 0 16,0-2 10-16,1 0 4 0,1 0-4 0,0-3-7 0,2-2-8 0,1-3-10 16,3-1 7-16,3-1 2 0,3-4 4 15,4-3-3-15,3-1-2 0,5-1 2 16,2-1-4-16,1-1 13 0,0-1-3 0,0 2 4 15,-2 1 1-15,-3 1-5 0,-3 3 10 0,-3 1-4 16,-6 3 15-16,-1 3 8 16,-3 2-3-16,-4 1 7 0,-1 1-12 0,0 2-14 0,-3 2-4 15,0 0-13-15,0 0-6 0,0 0-5 0,0 5 9 16,0 2 9-16,0 0 2 0,0 5 9 0,1 0-1 16,0 3-2-16,2 0 10 0,2 0-11 15,-2 1-5-15,2-1 1 16,-1-2-5-16,4 0 15 0,-2 0 2 0,2-3-3 0,1-2 5 0,0 1-14 15,3-3 6-15,0 0-1 0,0-3 1 0,3 0 7 16,0 0-7-16,0-3 4 0,1 0-9 0,2 0 0 16,-1-1 6-16,0-3-1 15,-1 0 6-15,1 0-6 0,-4 0 0 0,1 0-4 0,-2-1 0 0,-1 1 3 16,-4 2-6-16,-1 0 1 0,1 0 6 0,-3 2-12 16,1 0 5-16,-1 0 0 15,0 0-5-15,0 3 10 0,-2 0-3 0,3 2-4 0,0 0 2 16,0-1 1-16,-1 0-1 0,1-1 3 15,0 3 6-15,0-3 2 0,1 1-8 0,2-1 2 16,2-1-5-16,0 1 3 0,2-2 9 16,2 0 0-16,3-1 3 0,2 0-11 0,1 1 6 0,0-1-3 15,-2 0-3-15,0-1 11 0,-3-1-8 16,-1-1-6-16,0 1-17 0,-3-1-30 16,-3-1-52-16,-2 1-88 0,-2-1-240 15,-1 1-824-15,-2 1-372 0</inkml:trace>
  <inkml:trace contextRef="#ctx0" brushRef="#br0" timeOffset="10666.1087">377 1613 0 0,'0'0'10'0,"0"0"425"16,0 0-42-16,0 0-82 0,0 0-37 0,0 0-20 0,0 0-19 0,0 0 4 0,0 0-35 15,0 0-24-15,0 0-23 0,0 0-31 0,0 0-22 16,-127-25-19-16,122 24-30 0,-2 0-22 15,-2 0-15-15,9 1-12 0,0 0-7 0,0 0-13 0,0 0 3 16,0 0 0-16,0 0 11 0,0 0 15 0,0 0-4 16,0 0 4-16,1-1-4 0,7 0 0 15,3-1 2-15,6 1-8 0,-2 1 13 0,11 1-5 16,-4-1 0-16,7 0 8 16,4 0-37-16,9 4 6 0,10-2-25 15,8 0-6-15,-1 1 29 0,2-3-5 16,-4 3 26-16,-2-2 4 0,2 2-4 0,-4-3 3 0,0 1-2 0,3-1 2 15,0 1-3-15,3-1-2 0,3 1 5 0,16-2-5 16,8 0-2-16,14 1 2 0,-1-1-7 16,-12-2 5-16,-5 3 4 0,-5 1 2 0,3-2 0 0,3 1-4 15,0 0 5-15,4-1-4 0,-3 0 8 0,5-1 2 16,1 1-5-16,2-2-1 0,1 2-7 16,0-1-1-16,2 0 0 0,0-1 2 0,-2 0 1 0,-2 2-2 15,2-2 4-15,1 1 3 0,4 0 2 16,0 0 5-16,1 1-6 15,2 0-3-15,-1-1-3 16,-1-1-7-16,1 2 6 0,0-1-3 0,4 1 1 16,-2 0 3-16,2-2-3 0,0 2 3 0,-1 0-1 0,2-2-4 0,1 2 4 0,-3-1-4 15,3-1 1-15,-2 0 1 0,0 0 2 0,-2 1 2 16,0 1-6-16,-1-1 6 16,2 2-9-16,-1-2-2 0,-2 1 10 0,2 0-6 0,-1 0 4 15,-1 0-2-15,-2 0-2 0,0-1 2 16,4 1 1-16,-2 0 5 0,1 1-1 0,2-1-1 15,-3 1 1-15,1 0-2 0,0-3 1 16,1 5-2-16,1-2-2 0,-3 1 0 0,2 0 1 0,-3 0 2 16,-1-1 1-16,2 0-2 0,2 0 2 0,0 0-5 0,0 0 1 15,4 0 6-15,-4-2-4 0,0 2 4 16,1-1-5-16,-1 1-4 0,0 1 4 16,2-2-3-16,-1 1 7 0,2-3-2 0,-3 2-4 0,-3 0 1 15,2 1 0-15,-2 0 4 0,2 0 2 16,1 0-1-16,-2 0 1 0,1 0-7 15,-1-2 6-15,1 2-4 0,0-1 2 0,4 1 1 0,-2-1-6 16,3 1 8-16,-1-1-7 0,-3 1 2 16,1-2 3-16,-2 1-5 0,1 0 2 15,0-1-1-15,-3-1-2 0,-3 1 2 0,-2 0-1 16,-3-1 1-16,-2 0 3 0,-2 1-1 0,-4 0-3 16,-2-2 0-16,-5 0 0 0,-2 0-1 0,-7-1 2 0,-4 3 4 15,-3-1-3-15,-5 0 0 0,-5 1-2 16,-4 1-6-16,-6-2 3 0,-4 1-1 15,-8 2 5-15,-3-1 0 0,-6 1-3 0,-6-1 0 16,-6 1 0-16,-3 0 5 0,-4 0 5 0,0 0 3 0,0 0-4 16,0 0-5-16,0 0-4 0,0 0-1 15,-3 0 0-15,2 0 5 0,-2 0-3 0,2 0-2 0,-1 0-4 16,-1 0 1-16,-3 0 0 0,0 0-5 16,-3 0-8-16,3 1-26 15,-4 0-31-15,0 1-48 16,-1 2-86-16,2-3-328 15,3 1-1059-15</inkml:trace>
  <inkml:trace contextRef="#ctx0" brushRef="#br0" timeOffset="12840.08">807 2335 0 0,'0'0'194'0,"0"0"347"0,0 0-68 16,0 0-33-16,0 0-76 0,0 0-76 0,0 0-65 15,0 0-49-15,0 0-36 0,0 0-25 16,0 0-22-16,0 0-24 0,2-32-18 0,-2 32-18 15,0 0-10-15,0 0-9 0,0 0-6 0,0 0-5 16,0 0-2-16,0 0-2 0,0 1 2 16,0 1 1-16,0 1 4 0,0 1 0 0,0 1 1 15,0 2 1-15,0-1-2 0,0 2 2 0,1-2 2 16,-1 2 0-16,3 2 3 0,-3-1 1 0,0 0-2 16,0 1-1-16,1-1 1 0,-1 1-1 15,1 0 0-15,-1 2 2 16,2-1-1-16,-1 0-3 0,-1 1-3 15,2 0 0-15,2 1 1 0,-2-1 1 0,0 1-1 16,0-2-1-16,2 2-2 0,-1 0 0 0,-2 0 0 16,1-1 0-16,2 1 3 0,-2 1-1 0,0 0-1 15,-1-2 2-15,1 1-5 0,1-1 3 16,-1 1 0-16,-2 0-1 0,1 0 4 0,-1 0-3 0,1 0-2 0,-1-1 2 0,0 1 0 16,0 0 2-16,0 1 5 0,1-2-7 15,-1 2-1-15,1 0-1 0,-1 0-8 16,0 0 7-16,1 0 2 0,-1 0 1 0,0 1 5 0,3 0-5 15,-2-1 1-15,0 1 0 0,0 2-6 0,0 0 6 16,-1-2 2-16,0 2-3 16,1 0 3-16,0 0-3 0,0 1-2 15,2 2 3-15,-3-1 5 0,1 0-5 0,-1 1 1 0,1 0-3 0,-1 0-4 16,0 1 4-16,0-2 0 0,0 1 1 0,0 0 6 16,0-2-6-16,0 1-2 0,0 1-1 0,0-1-7 15,0 2 9-15,1 0 0 0,-1-1 1 0,0 1 3 16,0 3-3-1,2-3-1-15,-2 1 1 0,0 0 0 0,1 2-1 0,-1-3 0 0,1 2-1 16,-1 1 0-16,1-2-1 16,2 0 3-16,-3 5-3 0,0-3 4 0,2 0-3 0,-2 1 0 15,0 0 1-15,0 2-4 0,0-1 6 0,0 0-1 16,0 3 3-16,0-2 3 0,-1 1-2 16,1-1-2-16,-1-1 1 0,-2 3-1 0,1-3-2 0,2 2 3 15,-1-1-3-15,1 3-1 0,-3-2 2 16,2 1 3-16,0-1-2 0,-3 1 3 0,3 1-4 15,0 1-1-15,0-2 1 0,-1 2-3 16,-2-1 2-16,3 0-1 0,-1 1 1 0,1 0 0 0,0 1 2 16,-1 0-2-16,-2 2 0 0,4-1 1 15,-2 0-3-15,2-2 2 16,-2 3 0-16,1-3-1 0,0 1 2 16,1 1-1-16,0-1-1 0,0-1 1 15,0 0-4-15,0 1 3 0,1 1-2 0,-1-1 0 0,0 0 3 0,0 1 0 16,0-1-2-16,0 0 4 0,0 4-8 0,0-4 5 0,0 2 1 15,1 1 1-15,-2-2 2 0,0 3 1 0,0-3-1 16,-2 1-2-16,2 2 7 0,0-4-10 0,0 2 2 16,0 0-2-16,0-2-4 15,-3 2 6-15,3 0 2 0,-1 0-1 16,0 0 5-16,0 0-4 0,-1 3-4 0,0-3 3 16,2 2-7-16,-3 1 4 0,-1-1 2 0,3 1-3 0,-1 0 4 0,-2 1-1 15,2 1-2-15,-3-1 1 16,3 0-1-16,-4 0 0 0,4 1 3 0,-3 0 0 15,3 1-2-15,-4-2 1 0,3 3-1 0,-4-1-1 16,4 1 1-16,-3 0 1 0,3-1-1 0,-3 2 2 0,0 1 1 16,4-12-3-16,1 3 31 15,0 0-31-15,-2-4 31 0,2 7-30 0,1-5-1 0,0-5 30 16,-1 1-61-16,-1 3 62 0,1-2-27 0,1 3-2 16,1 0 37-16,-1 1-38 0,0 3-3 15,1 0 1-15,-2-1-12 0,1 2 12 0,-2 2 1 0,2-1 1 16,1 0 5-16,-1 3-6 15,0-1-1-15,1-1-2 0,0 0-1 16,0 3 4-16,-1-3 0 0,0-1-1 0,0 3 1 0,0-2 0 16,-2-1-1-16,1 0 1 0,1 1 3 15,0-2-5-15,0 0-1 0,-1 1 0 0,-2-1-7 0,3-1 8 16,0 0 4-16,1 1-2 0,-1-1 3 16,0-1-6-16,-4 2-1 0,4 0-2 0,0-1 6 0,0-1-2 15,1 2 4-15,0 0-2 16,-1-1-1-16,2 2 2 0,-2-3-2 15,1 2-3-15,-1-1 2 0,0 2-4 0,0-2 1 0,-2 0 3 16,2 2-7-16,1-2 10 0,-1 1-1 0,1 1 0 0,-1-1 1 16,1-1-1-16,-1 2-4 0,0-1 0 15,0 0 4-15,0 0-2 0,1 1 5 0,-3-1 2 16,3 0-6-16,0 1 0 0,0-1-1 0,0 0-4 0,0 0 9 16,0 1-9-16,0-2 5 0,-1 2 0 0,1-1-6 15,0 0 13-15,0-1-9 16,0 2 1-16,0-2 5 15,-1 3-12-15,1-4 7 16,-1 2-1-16,1-1-3 0,0 1 8 0,0-2-2 16,0 3 3-16,0-5 1 0,0 3-5 0,0-1-1 0,0-1-2 0,0 0 3 0,0 0-1 0,0-1 1 15,0 0 1-15,0 0-4 0,0 1 3 16,2-4-2-16,-1 3-1 0,-1 0 4 0,3-2-3 0,-2 1 2 16,-1 0-1-16,1 0-3 0,-1-1 5 15,2 1-2-15,-2-1 2 0,0 0 2 0,0 0-6 16,0 1 1-16,0-2-1 0,0 0 1 0,0 3 4 15,0-3-1-15,1 2 5 16,0 1-8-16,-1 0-2 16,0-2 4-16,0 3-5 0,0-1 8 15,1 0 3-15,2 4-8 0,-3-3 3 0,2 1-4 0,-2 3-4 16,1-2 10-16,0 2-2 0,0 0 3 0,0 0 2 0,0 0-7 0,4 0-1 0,-4 1 0 16,0-2 2-16,-1 1 0 15,1 1 5-15,0-1-3 0,3 0-8 0,-3-1 5 0,0 0 0 16,0 1 0-16,0-4 5 0,-1 2-5 15,0 0 0-15,1-3 0 0,-1 3-8 0,0-3 10 16,1 1-1-16,-1-1 4 0,0-2-5 0,0-2 0 16,1 2 0-16,-1-3 0 0,4-2 0 0,-4-7 0 15,1 7 0-15,0-10 0 0,-1 3-11 0,1 2 12 16,-1-4-3-16,1 0 2 0,-1-10 12 16,1 7-12-16,0-5 0 0,-1-2 0 15,3 0 0-15,-3-7 0 0,1 4 0 0,1 3 0 16,-1-3 0-16,0 2 0 0,-1-6 0 0,0 0 0 0,0 0 0 15,1 0 0-15,0 0 0 16,0-3-72-16,2-1-15 16,-2-3-50-16,1 1-76 0,0-2-183 0,0 1-921 15,2 2-449-15</inkml:trace>
  <inkml:trace contextRef="#ctx0" brushRef="#br0" timeOffset="15129.2938">691 12324 277 0,'0'0'590'0,"0"0"-162"0,0 0-65 0,0 0-52 0,0 0-49 0,0 0-50 16,0 0-47-16,0 0-44 0,0 0-24 15,0 0-25-15,0 0-20 0,0 0-17 0,0 0-17 16,0 0-8-16,16-22-5 0,-15 21 2 0,0 1 3 16,2 0 1-16,-2 0 2 0,1 0-3 0,-1 0-26 15,2 1 28-15,4 1-25 0,-4 1 32 0,4-1-1 16,0 0 3-16,-1-1-1 0,5 2-3 0,2-2 7 16,0 0-4-16,0 0 4 0,3-1 2 15,3 0-4 1,-3 0 1-16,5 0-3 0,0 0 3 0,5 0 1 15,-3-1 1-15,3 0 0 0,0 0-7 0,2-2-2 0,2 3-1 0,0-1-3 16,1 0 3-16,0 0-5 16,-1 0-2-16,2 1 2 15,1 0-4-15,0 0 4 0,8 0 0 0,2 0-2 0,6 0-10 0,1 0-6 16,-6 1 6-16,-5-1-3 0,-1 0 13 0,-2 0 5 0,4 0-2 16,-1 0 2-16,2 0-1 0,1 0-2 0,-1 0 1 15,5 0-4-15,-1 0 1 0,1 0-1 16,-2-1-1-16,1 0 1 15,2-1-1-15,0 1 1 0,2 1-1 0,2-1 0 0,-3 1 3 0,3-1-2 0,1-1-3 16,2 2-1-16,-2-2-3 0,1 1 2 0,1 0 2 16,1-1 0-16,-1 2-1 0,1-1-1 15,-1 0 1-15,0 0-3 0,1 0 2 0,1 0 3 16,-1-1 0-16,1 0-1 0,0 2-1 0,1-1-1 16,2 0 0-16,-2 1 0 0,3 0 2 15,0 0-2-15,-1 0 1 0,1 1 0 0,-2-1-3 16,2 0 4-16,-2 1-3 0,4 0 1 15,-2 2 1-15,4-1-3 0,-1-1 2 0,1 1-1 0,3 0 0 16,0 0 2-16,0 0 0 0,2-1 0 0,-1-1 0 16,2 0 0-16,0 1-1 0,1-1-2 15,1 1 0-15,-2 0 0 0,2-1 2 0,2 0 1 16,0 0-1-16,2 1 1 0,-2-1-2 16,2 0 2-16,0 0 2 0,2 0-1 0,-2 2 0 0,2-2-2 15,3 0-1-15,0 0 0 0,0 0 3 16,2 1 0-16,1-1 0 0,-2 0 2 0,2 0-2 15,-1 0-3-15,2 1 2 0,1-1-2 16,-1 0 0-16,3 0 2 0,-2 0-4 0,3-1 4 16,-2 1-3-16,-2-1 1 0,3 1 2 15,-1 1-4-15,2-2 4 16,1 1-2-16,-2 0-2 0,0 0 3 0,3-2 0 0,-1 1 0 16,2-1 0-16,-2 1 0 0,1 0-2 0,2 1-2 0,-1 0 2 0,1-2 0 15,4 1 2-15,-3-2 3 0,5 1-2 16,-3-1 0-16,3 1-1 15,1-1-2-15,3 1 0 0,-1-1-1 0,0 2 0 0,0-1 2 16,2-1-2-16,-1 0 2 0,1 2 0 0,0-2-1 16,-2 1 2-16,1 0-1 0,-2 2-3 0,-1-2 1 0,0-1-1 15,-1 1 1-15,2 2 2 0,0-4 2 0,-2 2-3 16,3-1 0-16,-1 1 0 16,0-1-2-16,2 1 1 0,1 0-1 15,0 0 1-15,1-1 2 0,0 0-2 0,1-1 4 0,0 3-2 0,-3-1-1 16,5-2 1-16,-2 2-4 15,1 0 3-15,-1-2 0 0,0 2 0 16,0-2 2-16,1 2-1 0,-3-2 2 0,2 0 0 0,0 1 0 16,0 0-1-16,0 0-1 0,-3 1 1 0,3-1-2 15,-2 1 3-15,4-1 2 0,-3-1-3 0,2 2 6 16,-3-2-5-16,-1 1-2 0,2 0 3 0,0 0-7 16,-2 0 4-16,4-1 0 0,-2 2-1 0,-1-2 2 15,4 1 1-15,-3-1-1 0,1 2 2 16,0-3-2-16,0 3-1 0,0-1-1 15,-2 1 0-15,-2-1 0 0,-1 1 1 16,2 0 2-16,1 1-2 0,0-2 4 0,-2 1-3 0,-3 2 0 16,1-1 3-16,0 0-4 0,2-1 2 0,-1 2-2 15,1-1-1-15,0 1 4 0,1 0-2 16,-3 1-2-16,1-2 3 0,-1 1-6 0,-1 1 1 16,0-1 2-16,-1 0-2 0,2 0 4 15,-3 2-1-15,-1-2 2 0,-2 0-1 0,1 0 3 16,1 1-5-16,-3-1-1 0,2 0 2 0,-1 0-4 15,-1 2 4-15,-1-2 1 0,-1 1-3 0,0-1 7 0,0 3-4 16,1-2-1-16,0-1 3 16,0 0-6-16,-2 2 3 0,1-2 0 0,-2 0-1 0,1 0 6 15,1 1-3-15,1-1 0 16,0 0-1-16,-3 0-5 0,2 0 4 0,-5 0-1 0,1 0 1 0,-1-1 0 16,-4 2 1-16,4-1 0 0,-3-1 0 0,2 0 3 15,-4 0-4-15,1 2 0 16,-3-2 2-16,0 0-9 0,1-2 8 15,-2 2-1-15,2 0-1 0,2-1 10 0,-2-1-7 16,2 2 1-16,-4 1 1 0,2-2-10 0,-4 0 3 0,1 1-1 0,1 0 1 16,-3 1 5-16,3-3 0 0,0 2 1 15,-2-1-1-15,4 0 0 0,-2 1-1 0,-2 0-3 16,2 0 4-16,-2 0-8 0,3 1 6 0,0 0 1 16,2-2-4-16,-1 2 9 0,-2 0-5 0,4 2-4 15,-4-2 2-15,2 0-10 0,0 0 6 16,0 2 3-16,0 0-1 0,2 0 9 15,0 1-5-15,-2 0 0 0,2 1-1 0,-5-1-2 16,2 2 0-16,0-2 0 16,0 1 1-16,-2 1-3 0,3-2 3 0,1 0 1 0,1-1-1 0,-3 3 6 0,2-3-4 15,-2 2 0-15,1-2 1 0,-1 2-7 16,1 0 2-16,3 0 2 0,3-2 0 0,-1 1 8 16,1 0-7-16,-2 0-2 0,0 1-2 15,0-1-2-15,1 0 3 0,0 0 2 0,0 1 0 0,0-2 2 16,-1 0 1-16,-2 0 0 15,2 1-1-15,-4 0 3 0,1-1-5 0,0 1-1 0,4 1 3 16,-1-2-10-16,1 2 10 0,-2-2-2 16,3 2 0-16,-1-1 9 0,-2 1-8 15,2-1 0-15,1 2 1 0,-1-2-8 0,2 2 5 16,-2-3 1-16,0 1-3 0,-1 0 14 0,-1 1-9 0,-2 0 0 16,1-1 2-16,0 0-9 0,-1-1 6 15,4 3-2-15,-2-2 2 0,0 0-5 0,-1 1 2 0,-2-1 1 16,-2 2-1-16,2-1 9 0,-2-1-5 15,3 1-1-15,0 0 2 0,-2-1-12 0,-1 1 10 16,-2-1-1-16,1 1-2 0,-4-2 6 16,-1 3-4-16,0-2-2 0,-1 1 4 0,-1 0-5 15,2-1 4-15,-4-1-2 0,-1 1 2 0,1 0-1 0,-3-2 2 16,1 1 1-16,-2 0-4 0,-1 1 5 16,0 1-4-16,2-2 1 15,-2 2 1-15,0-3-7 0,2 2 5 0,-4 1 1 0,0-2 0 16,-4 2 9-16,2-1-9 0,-1 1-1 0,-4-1-1 15,2 1-5-15,-1 0 4 0,2 0-1 0,-2-1 3 16,1 3 0-16,0-2 1 0,1 0 1 0,-2 0-2 16,3 1 2-16,-5 0-2 0,3-1-1 0,-3 0 3 15,1 0-5-15,-2 0 5 16,4 0-1-16,-2 0-2 0,-1-1 8 16,5 1-7-16,-1-2 1 0,-1 1 0 0,2 0-5 0,-3-1 5 15,3 0-1-15,-3-2 1 0,0 0 5 0,0 0-5 16,2 0 1-16,-3 2-1 0,1-2-4 0,0 2 3 0,-1-2-1 15,4 0 1-15,0 0 1 0,-4 0 1 16,-1 2-1-16,0-2-1 0,-4 0 4 0,-1 1-3 16,-4-1 0-16,0 0 3 0,-4 0-9 15,-3 0 6-15,0 0-2 0,-4 0-2 16,-3 1 9-16,-3-1-6 0,-4 0 2 0,-2 0 0 16,-3 0-5-16,-5-1 3 0,-3 0 0 0,-1-1 1 0,-4 0 2 15,-1 0 3-15,-2 2-6 0,-2 0 0 16,0 0 0-16,0 0 0 15,0 0 0-15,0 0 0 0,0 0 0 0,0 0 0 16,0 0 0-16,0 0 0 0,0 0 0 0,-1 0 0 0,1 0 0 16,0 0 0-16,0 0 0 0,0 0 0 0,0 0 0 0,0 0 0 15,-1 0 0-15,1 0 0 16,0 0-5-16,0 0-32 0,0 0-34 0,0 0-32 0,0 0-61 16,-4 0-161-16,1 0-914 0,2 0-579 15</inkml:trace>
  <inkml:trace contextRef="#ctx0" brushRef="#br0" timeOffset="16683.6958">1438 12227 0 0,'0'0'123'0,"0"0"373"0,0 0-65 0,0 0-54 15,0 0-49-15,0 0-51 0,0 0-45 0,0 0-49 16,0 0-37-16,0 0-30 0,0 0-16 0,0 0-11 16,-7-18-4-16,7 17-4 0,0 0-9 0,0-1-7 15,0 0-10-15,0 1-4 0,0-2-3 16,0 2-6-16,0-1 1 0,0 0-6 0,0 2-1 15,0-1-4-15,0-1-9 0,0 2-4 0,0 0-6 16,0 0-2-16,0 0 0 0,0 0-3 16,-2 0 0-16,2 0-4 0,0 0-4 0,0 0 0 0,-1 0-2 15,1 2 1-15,0-1 3 0,-1 2-2 0,1-1 3 16,0 3-3-16,0 0 0 0,0 1 5 16,0 1-2-16,0 3 4 0,0-2-2 0,0 1 2 15,0 2 2-15,0-1 0 0,0 2 4 16,0-1-2-16,0 0 0 0,0 3 0 0,0 0-5 15,0-2 1-15,0 3-1 0,0-3-1 0,1 2 5 16,0-1-3-16,1 0 1 16,-2-2-3-16,3 0-5 0,-3 0 6 0,0-2-3 0,0-1 3 15,0 0 6-15,0-1-9 0,0-1 0 16,0-2 0-16,0 1-8 0,1-3 8 16,-1 1 3-16,0 1-1 0,0-4 3 0,0 0-1 0,0 1-2 15,0-1 1-15,0 0 5 0,1 0-5 16,-1 0-1-16,0 0-6 0,1 0-19 0,0 0-3 15,1 0-26-15,3 0-34 0,-3 0-66 0,1 0-128 16,2 0-387-16,-3 2-1067 0</inkml:trace>
  <inkml:trace contextRef="#ctx0" brushRef="#br0" timeOffset="17135.4435">1342 12697 1184 0,'0'0'702'0,"0"0"-435"0,0 0-35 0,0 0 2 0,0 0-21 16,0 0-36-16,0 0-52 0,0 0-47 0,0 0-26 16,0 0-10-16,0 0-6 0,0 0 3 15,0 0-1-15,0 0-13 0,11 3 2 0,-4-3-7 0,0 0-1 16,4 0-2-16,6 0-7 15,-1 0-18-15,0 3-4 0,4 3 1 0,-9 4-1 16,0 1 16-16,-2 3-1 0,-3 1-1 0,-2 3 5 16,0-2-3-16,0 1 5 0,-4 0 8 15,0 1-6-15,-4-1-1 0,0-2-1 16,-4-2-11-16,4 0 9 0,-4-2 0 0,4-1 1 16,-3-1 6-16,4-2 4 15,-2-1 0-15,3-1 0 0,1-2-5 0,0 0-5 16,0-2 0-16,-1 2 3 0,0-2 2 0,2-1 1 0,0 0 0 15,0 0 3-15,0 0 0 0,0 0-7 0,0 0 0 0,0 0-7 16,0 0-3-16,2 0 3 0,2 0-16 0,-2 0 15 16,5 0-6-16,-1 0-10 0,2 0 14 0,3-1-16 15,-2-2 11-15,3 1 6 0,3-1 0 16,-2 0-3-16,3-2-12 0,-1-1-19 16,3 0-36-16,2 0-63 0,1-3-140 15,-8 3-677-15,1 1-812 0</inkml:trace>
  <inkml:trace contextRef="#ctx0" brushRef="#br0" timeOffset="17649.9013">2188 12242 0 0,'0'0'0'16,"0"0"529"-16,0 0 0 0,0 0-82 0,0 0-86 0,0 0-57 15,0 0-63-15,0 0-40 0,0 0-29 0,0 0-27 0,0 0-20 16,0 0-17-16,0 0-17 16,7-33-13-16,-7 33-17 0,0 0-18 0,0 0-17 0,0 0-15 15,0 0-8-15,0 1-2 0,0 3 3 0,2 1 2 16,-1 3 4-16,4 0 1 0,-1-1-2 15,-2 2 10-15,0 2 3 0,0 0 3 0,1 1 6 16,-2 0-10-16,0 0-3 0,0 2-3 16,0 0-9-1,-1-1 6-15,1-1-2 0,-1 1 0 0,2-1-1 16,-2 1-4-16,1-1-2 0,-1-1 2 0,2-1 1 16,-2 0-2-16,0-1 3 0,0 0-2 0,0 1-7 15,1-1-11-15,-1 1-26 0,1 0-34 0,-1 1-51 0,1-2-94 0,-1-2-251 16,0-2-848-16</inkml:trace>
  <inkml:trace contextRef="#ctx0" brushRef="#br0" timeOffset="18109.3044">2278 12684 2165 0,'0'0'436'0,"0"0"-262"16,0 0-51-16,0 0 5 0,0 0-13 0,0 0-24 15,0 0-30-15,0 0-15 0,0 0-3 16,0 0 2-16,0 0 1 0,0 0-6 0,0 0-7 16,0 0-2-16,6 98-8 0,-3-86-5 0,-2 2-1 15,1-2-8-15,0 1 0 0,4 0-4 16,-3-1 0-16,4 0 1 0,-3-2 2 0,4-3 1 16,0-1 0-16,-1-2 0 0,3-1-4 0,-3-2 2 15,3-1 3-15,0 0 0 0,0 0 3 16,1-5 1-16,-1-1-4 0,2 0 4 0,0-1-2 15,-3 0-2-15,-1-1 2 0,1-1-5 16,-2 1 3-16,-3 0-5 0,4 0-2 16,-3 1 4-16,1 0-3 0,-4 2 4 0,1-1 0 15,0 2-3-15,-1 0 3 0,-1 2 1 16,-1 2 4-16,0-1 0 0,0 1 0 16,0 0-1-16,0 0-7 0,0 0-1 0,0 0-5 0,0 0-3 15,0 3 4-15,0 3-4 0,0 0 3 0,0 1 2 16,1 4-3-16,-1-1 4 15,2 2-1-15,-1-2 1 0,2 2 0 0,0 0-2 0,0-1 2 0,3 1-2 16,-4 1 1-16,4-1 0 0,-4 0-1 0,0 0 0 0,3-2-16 16,-3-1-28-16,0 1-49 15,4-3-99-15,-3-1-436 16,-1-4-1176-16</inkml:trace>
  <inkml:trace contextRef="#ctx0" brushRef="#br0" timeOffset="18937.8581">3147 12256 842 0,'0'0'866'0,"0"0"-366"0,0 0-152 0,0 0-63 0,0 0-76 16,0 0-41-16,0 0-40 0,0 0-25 0,0 0-22 15,0 0-20-15,0 0-13 0,0 0-17 16,0 0-6-16,0 0-7 0,12-37-9 15,-12 37 1-15,0 2-8 0,0 0 1 0,0 0 1 0,2 2-2 16,-1 0 6-16,1 1-1 0,-1 1 4 0,1 1 2 16,2 1 1-16,-2-2 2 15,0 2-3-15,0 1 3 0,0-1-5 0,1 0-3 16,-1 1 3-16,2-1-9 0,-1 0 2 0,-1 1 1 16,0-2-3-16,-1 1 9 0,1 2-7 15,-1-1 0-15,-1 1 3 0,0 0-8 0,0 1 2 16,0 2-2-16,0-2-12 0,0 3-16 15,0-1-26-15,0 3-39 0,0-1-53 0,0 0-101 16,0-4-342-16,0-4-1116 0</inkml:trace>
  <inkml:trace contextRef="#ctx0" brushRef="#br0" timeOffset="19397.1484">3360 12658 1450 0,'0'0'415'0,"0"0"-131"0,0 0-71 0,0 0 0 16,0 0-28-16,0 0-52 0,0 0-39 0,0 0-23 15,0 0-18-15,0 0-4 0,0 0-1 16,0 0-3-16,0 0 5 0,21 26 0 16,-21-17 2-16,0-2-1 0,0 4-4 0,-3 0-6 0,1 2-8 0,-3-1-5 15,2 1-8-15,-1 1-2 0,0 0-3 16,1 2-4-16,1 1 0 0,-1 2-3 15,1-2 2-15,0 0 0 0,2 0-2 0,2 0 0 16,-2-2-4-16,1 1 2 0,4-2 2 16,0-3-2-16,2 2 2 15,3-3-1-15,0-2 1 0,0 0-1 0,4-3-1 16,0-1 2-16,-1-1-1 0,0-1 0 0,1-2 0 16,-2 0 1-16,-2 0 0 0,2-1-2 0,-2-4 0 0,-1 1 2 0,0-1-3 0,-2-2 1 15,0 0 0-15,-1-3-1 16,-1 2 2-16,1-3-1 0,-2 2 0 0,0 0-1 0,-2-2-4 15,0 2 2 1,-2-3-1-16,0 1 0 0,0 1 3 0,0 1-3 16,0 1 0-16,-3 2-2 0,-4 0 0 0,2 1-1 0,-3 1-2 0,-1-1 0 15,-2 1-4-15,-5 2-1 0,1 2 2 16,-4 0-2-16,-1 0 3 0,0 0-3 0,1 3-12 16,2 2-15-16,5-2-29 0,4 2-45 15,4-2-82-15,3 1-255 0,1-2-947 16</inkml:trace>
  <inkml:trace contextRef="#ctx0" brushRef="#br0" timeOffset="19770.3555">4198 12264 1700 0,'0'0'563'0,"0"0"-259"0,0 0-94 0,0 0-19 0,0 0-47 0,0 0-49 15,0 0-32-15,0 0-23 0,0 0-8 16,0 0 1-16,0 0 4 0,0 0 7 0,0 0 3 15,-6 59-2-15,4-46-4 0,1-1-10 16,-1 2-6-16,-1 0-5 0,2 1-4 0,0 0-1 16,1 0-5-16,0 2-1 0,-2 0 0 0,2 0-3 15,-1 2 3-15,1 1-1 0,0 1-4 16,-1 0-3-16,0 1-14 0,1 1-23 16,-2 0-36-16,2 2-51 0,-1 1-89 0,-1-8-251 15,2-5-843-15</inkml:trace>
  <inkml:trace contextRef="#ctx0" brushRef="#br0" timeOffset="20336.7223">4288 12760 2477 0,'0'0'263'0,"0"0"-125"0,0 0-16 15,0 0-16-15,0 0-19 0,0 0-14 0,0 0-23 0,0 0-10 16,0 0-2-16,0 0-3 0,0 0-2 15,0 0 0-15,0 0-5 0,0 0 0 0,-2 73-3 16,7-61-3-16,-1 0 2 0,3 1-9 16,0-1-1-16,1 2-4 0,3 2-1 0,0 0 1 15,0 1 1-15,4-1-1 0,-4 1-5 0,4 0 0 16,-3 0-2-16,0 0-1 0,-1-1 6 16,-3-2-6-1,-1 2 3-15,-2 0-2 0,1-3-8 0,-1 1 8 0,-5-2-2 16,0 1 3-16,0-3 6 0,0-1-8 0,0 0 2 15,-4-2-2-15,-2-1-2 0,2 0 5 0,-1-3 1 0,-1 0 2 0,0-2 0 16,-2-1-3-16,1 0-3 0,-1-1-2 0,1 0 2 16,-5-5-4-16,3 0 1 0,-1-1-3 15,-3-1-6-15,5-2 4 0,-1 0-1 16,-1 0 4-16,2 0 2 0,3-3-2 0,2 0-1 16,3 0-2-16,0-1-9 0,0-3 5 0,6 2 0 15,4-3 0-15,5 0 6 0,2 0-6 0,3 2 3 16,3 0 2-16,0 0 7 0,1 2 3 0,0-2 4 15,-2 3 2-15,-1 0 0 0,-5 2 3 0,0-1 0 16,-4 1 5-16,-2 1 2 0,0 2-5 16,-4 0-1-16,-2 0-4 0,-1 3-8 0,1 0 12 15,-3 0 0-15,-1-1-1 0,0 1 7 0,0 1-11 16,0-1-3-16,-1 1 1 0,-3-1-8 0,1 0 6 16,-2 1 1-16,0 0-4 0,-3 1 1 15,1 0-4-15,-1-1-4 0,-2 0 4 0,-3 0 3 0,-1 2-4 16,-4-1 1-16,3 1-1 0,-3 1-6 15,3 1 3-15,-1 0-10 0,3 0-14 0,2 0-18 16,4 0-56-16,-1 0-89 0,4 0-268 0,3 0-1008 16</inkml:trace>
  <inkml:trace contextRef="#ctx0" brushRef="#br0" timeOffset="20801.6131">5327 12289 1818 0,'0'0'442'0,"0"0"-146"0,0 0-79 0,0 0-2 0,0 0-42 15,0 0-36-15,0 0-21 0,0 0-30 0,0 0-23 16,0 0-21-16,0 0-15 0,0 0-7 15,0 0-3-15,-12-38 1 0,12 40-9 0,0 2-1 16,0 1-5-16,0 4-4 0,0 2 8 16,0 1 4-16,2 3 8 0,0 1 9 0,-1 3-6 15,-1-1 2-15,1 0-6 0,-1 3-7 0,1 0 4 0,-1 1-5 16,0 2 0-16,0-2 0 16,0 2-6-16,0 0-2 15,1 3 4-15,-1-1-1 0,0-1-6 16,0 1-7-16,0 1-24 0,0 0-25 0,0-1-30 0,2 0-51 15,-4-3-92-15,2-5-309 0,0-7-1127 16</inkml:trace>
  <inkml:trace contextRef="#ctx0" brushRef="#br0" timeOffset="21040.359">5261 12866 2704 0,'0'0'325'0,"0"0"-142"0,0 0-39 16,0 0-17-16,0 0-25 0,0 0-21 0,0 0-34 15,0 0-23-15,0 0-9 0,0 0 0 0,0 0 4 16,0 0 5-16,0 0 4 0,0 0-4 16,14 74 0-16,-10-57-3 0,-3 2-6 0,2-1-2 15,-1 3-5-15,1-1-4 0,-2 1 1 0,0 0-1 16,1 0 2-16,1 2 2 0,0-4-4 16,-1 0-3-16,-1 0-4 0,3-2-7 15,0-3-14-15,3-2-19 16,-3-3-31-16,2-4-51 0,1-1-94 0,0-2-373 15,-3-2-1189-15</inkml:trace>
  <inkml:trace contextRef="#ctx0" brushRef="#br0" timeOffset="21432.8407">5656 12947 2995 0,'0'0'218'0,"0"0"-86"0,0 0-3 0,0 0-21 15,0 0-21-15,0 0-24 0,0 0-28 0,0 0-18 16,0 0-6-16,0 0-8 0,0 0 3 16,0 0 2-16,0 0 2 0,0 0 2 15,-23 61 1-15,17-47-2 0,2 1-2 0,-3-2 0 16,5 1-3-16,-1 0-1 0,1 0 2 0,3-1-4 16,-1 0 1-16,0-2-1 0,3-2-2 0,1 1 4 15,4-3-2-15,2-1 3 0,1-3 2 0,5-1-1 16,0-2 3-16,7 0-1 0,-1 0-3 15,2-4-1-15,-2-1 1 0,1-4 0 16,-4 0-1-16,-2-2 0 0,1 1-3 16,-6-4 0-16,-1 3 4 0,-1-2-3 0,-2-2 3 0,-4 3-3 15,4 0-1 1,-7 1 2-16,-1-1-2 0,0 3 1 16,0 1 2-16,-1 0-4 0,-7 0 1 0,1 2-4 0,-2-1-2 0,-6 0 3 15,2 3-1-15,-6-1 2 0,-3 0 0 0,-1 2-1 0,-2 0-2 16,2 0 2-16,3 0 0 0,0 0-7 0,0 1-11 0,7-2-19 15,1 2-31-15,5-2-53 0,1 1-140 16,4-1-975-16,2 1-591 16</inkml:trace>
  <inkml:trace contextRef="#ctx0" brushRef="#br0" timeOffset="22234.8924">6591 12315 185 0,'0'0'608'0,"0"0"-68"15,0 0-61-15,0 0-83 0,0 0-88 0,0 0-72 0,0 0-55 16,0 0-39-16,0 0-25 0,0 0-17 16,0 0-6-16,0 0-8 0,0 0-10 0,0 0-12 15,27-62-17-15,-26 62-13 0,-1 0-10 0,0 0-11 16,0 1-5-16,0 2-3 0,0 2-3 16,0 0 3-16,0 5 0 0,1 2 3 0,0 1 2 15,-1 1-1-15,1 2 4 0,2 0-4 0,-2 0 0 16,3 3-1-16,-4-1-3 15,2 4 0-15,1 1-1 0,1 2 2 16,-2 1-8-16,1 0-6 0,1 3-15 0,-2 1-31 0,-1-3-28 16,1 0-55-16,3 2-90 0,-3-3-215 15,-1-8-731-15,-1-5-520 16</inkml:trace>
  <inkml:trace contextRef="#ctx0" brushRef="#br0" timeOffset="22439.2171">6600 12821 1828 0,'0'0'459'0,"0"0"-201"16,0 0-84-16,0 0 14 0,0 0-17 16,0 0-29-16,0 0-28 0,0 0-21 0,0 0-14 15,0 0-7-15,0 0-12 0,0 0-7 0,0 0-9 16,10 83-8-16,-9-68-10 0,0 0-7 0,1 1-3 16,0-1-7-16,1 2 1 0,-1-2-2 0,-1 4-2 15,2-3 7-15,1 2-9 16,-3-2 0-16,2 1-1 0,5 0-14 0,-5-6-2 0,3 2-18 15,-2-4-30-15,3-2-31 0,4-2-70 0,-1-2-156 16,-2-1-865-16,-5-1-579 0</inkml:trace>
  <inkml:trace contextRef="#ctx0" brushRef="#br0" timeOffset="22825.3928">6888 12833 2144 0,'0'0'492'0,"0"0"-235"16,0 0-86-16,0 0-17 0,0 0-30 0,0 0-37 16,0 0-25-16,121-21-16 0,-103 29-9 15,0 4 0-15,-4 2-9 0,3 1-6 0,-5 1-1 16,-2 1-9-16,0 0 3 0,-7 1 0 0,3 0-1 16,-5-1 6-16,-1 1-4 0,0 0-2 0,-2-1 0 15,-5-1-6-15,1 1 1 0,-3-2 0 0,0 0-1 16,-1 0-1-16,-3-3 3 0,3-1-1 15,0-1-2-15,2-4 2 0,1 1-4 0,3-3 0 16,0-3 1-16,4-1 1 0,0 0 0 16,0 0-1-16,7-1-3 0,5-4 3 0,2-1-5 0,7-1 0 15,3-1 0-15,4 0-6 0,-2 1 5 16,4 0-1-16,-1-1 2 16,1 1 1-16,-6 1 0 0,3 1 1 15,-7 3-4-15,0-2 1 0,-2 1 0 16,-5 0-1-16,-3 1 3 0,1 1-2 0,-4-1-1 0,-4 1 1 15,-2-1 0-15,0 2 5 0,-1-1-3 0,0 1-4 16,0 0-8-16,0-3-13 0,0-1-12 0,0-1-17 16,1-3-30-16,2 2-48 0,0-4-102 0,-2 3-474 0,1 1-1053 0</inkml:trace>
  <inkml:trace contextRef="#ctx0" brushRef="#br0" timeOffset="23250.3248">8074 12330 820 0,'0'0'466'0,"0"0"-38"0,0 0-46 0,0 0-37 16,0 0-42-16,0 0-68 0,0 0-51 0,0 0-32 16,0 0-42-16,0 0-33 0,0 0-30 15,0 0-25-15,0 0-1 0,0 0-1 0,51-43 1 16,-50 52 13-16,-1 2 3 0,1 4 2 0,-1 0-2 16,0 2-7-16,0 0-4 0,0 1-6 15,0-1-1-15,3 0-4 0,-3 3-2 0,0-2-2 16,0 0-6-16,0 3-1 0,0-2 0 0,0 1-1 31,0 1 1-31,1 2 0 0,1-2-2 0,-1 1-6 16,0-2-12-16,1 2-16 0,2-1-28 0,-1 2-38 15,-2-2-58-15,1-1-130 0,2-7-532 16,-4-5-946-16</inkml:trace>
  <inkml:trace contextRef="#ctx0" brushRef="#br0" timeOffset="23488.7124">8104 12865 2967 0,'0'0'235'0,"0"0"-73"16,0 0-11-16,0 0-36 0,0 0-24 0,0 0-28 15,0 0-26-15,0 0-16 0,0 0-7 0,0 0-1 16,0 0 7-16,0 0 1 0,0 0 4 16,18 53-3-16,-15-41-6 0,3 3-1 0,-3-2-6 15,0 2-1-15,2 0 0 0,-2 0-1 0,5 0-1 16,-5 0-4-16,3 2 0 0,-3-3-2 15,4 2 0-15,-4 0-3 0,6-3-13 0,-5 1-18 16,3-2-26-16,0 1-38 0,-1-3-56 0,3-2-107 31,-2-2-488-31,-4-2-1046 16</inkml:trace>
  <inkml:trace contextRef="#ctx0" brushRef="#br0" timeOffset="23850.0031">8468 12910 1910 0,'0'0'903'0,"0"0"-624"0,0 0-104 0,0 0-17 0,0 0-34 16,0 0-33-16,0 0-36 0,0 0-31 0,0 0-10 15,0 0 1-15,0 0 3 0,0 0 4 0,0 0 1 16,0 0-4-16,-8 81-5 0,8-61-1 16,0-1 0-16,2-2-5 0,5 1 0 0,0-1-3 15,-1-3-4-15,8-2 4 0,-4-2 0 16,2 0 1-16,0-5 9 0,1-1-9 0,3-2 2 0,-4-2-3 15,5 0-5-15,-4-6 7 0,0 0 0 16,1-3-2-16,-2-2 0 16,-2-1-2-16,1-3-1 0,-2 0 0 0,0 0 2 0,-3 2-1 0,2-2 2 15,1 1-3-15,-3-1-5 0,0 2 4 16,1 0 0-16,-4 3 2 16,2 3 10-16,-1-1-10 0,-3 3 0 0,-1 3 1 0,1 0-6 15,-1 2 6-15,0 0 1 0,0 0-1 16,0 0 4-16,0 1-8 0,0 4-2 0,0 2 1 0,0 2-4 15,-1 2 7-15,-1 3-1 0,0 1 0 0,-2 0-2 16,4 3 1-16,-1-1-1 0,1 0 0 16,0 1 6-16,0 0-11 0,0-4-10 0,1 2-22 15,5-3-37-15,-2 0-39 0,4-3-106 16,0-3-615-16,-5-2-987 0</inkml:trace>
  <inkml:trace contextRef="#ctx0" brushRef="#br0" timeOffset="24291.8711">9402 12267 2344 0,'0'0'333'15,"0"0"-71"-15,0 0-56 0,0 0-48 0,0 0-26 0,0 0-36 0,0 0-36 16,0 0-21-16,0 0-15 0,0 0 2 16,0 0 2-16,0 0 3 0,0 0 2 0,23 54-7 15,-21-36-5-15,4 2 0 0,-3-1-9 16,5 3-2-16,-5 0-3 0,4 2-9 0,0 1 9 0,1 1-1 16,0 0-2-16,1 4-2 15,0-1-28-15,0 1-34 0,-1 2-55 0,-3 3-96 16,2-11-255-16,-5-7-1062 0</inkml:trace>
  <inkml:trace contextRef="#ctx0" brushRef="#br0" timeOffset="24567.8905">9575 12893 2769 0,'0'0'471'0,"0"0"-290"0,0 0-74 0,0 0-9 0,0 0-24 0,0 0-11 15,0 0-16-15,0 0-23 0,0 0-6 0,0 0-5 16,0 0 2-16,0 0 5 0,0 0 1 0,0 0-1 16,23 76 0-16,-19-60-6 0,0 1-4 15,-1 2-1-15,2-2-3 0,-3 0 0 0,0 1 1 16,-1-1-1-16,2-2-4 0,2 2 0 0,-3-2-1 16,-1-1 0-16,4-1 0 0,-2-1-4 15,-1-2-9-15,4-1-17 0,-3 0-23 0,6-5-26 16,-1 0-44-16,1-4-77 0,-4 0-235 0,3 0-1198 15</inkml:trace>
  <inkml:trace contextRef="#ctx0" brushRef="#br0" timeOffset="24961.291">10103 12856 2837 0,'0'0'199'0,"0"0"-71"16,0 0-23-16,0 0 4 0,0 0-1 0,0 0-8 16,0 0-27-16,0 0-32 0,0 0-17 15,0 0-13-15,0 0-10 0,0 0 6 0,0 0 1 16,0 0 4-16,10-21 7 0,-17 32-2 0,0 1 3 16,-2 3 0-16,-3 2-1 0,0 3 1 0,0 2-3 15,0-1 0-15,1 2-6 0,-2-1 0 16,3 3-3-16,3-1-3 15,-1 0 5-15,4 1-5 16,0-3-1-16,4 0-4 16,0-4-2-16,5 0 4 0,6-2-1 0,0-4 1 0,3-2 4 0,4-5-3 0,1 0 1 0,1-5-2 0,2 0 2 15,-1-5 0-15,-1-2 1 0,3-4-1 0,-4 0-4 16,-1-1 2-16,-2-2-2 16,-3 2-1-16,-3-1 5 15,-4 1-5-15,1-1 4 0,-7-1-1 0,0 0-2 0,0 1 3 16,0 1-2-16,-3-1 1 0,-4 3 2 0,0 0-6 0,-6-1 0 0,3 3-3 15,-4 2-1-15,-3 1 1 16,-3 2 1-16,-1 1-6 0,0 0-10 0,0 2-17 16,1 0-22-16,0 0-33 0,2 0-60 0,6 0-168 15,3 0-927-15,4 0-546 0</inkml:trace>
  <inkml:trace contextRef="#ctx0" brushRef="#br0" timeOffset="25357.5051">10878 12303 1985 0,'0'0'451'0,"0"0"-155"0,0 0-109 0,0 0-60 16,0 0-21-16,0 0-13 0,0 0-6 0,0 0 1 0,0 0 2 15,0 0-9-15,0 0-13 0,0 0-10 0,0 0-15 16,0 0-6-16,7 120-9 0,-7-102-8 0,0 2-1 15,0-1-9-15,0 1-1 0,0 1-1 16,0-1-2-16,0 3 0 0,0-1-6 0,1 3-7 16,2 0-16-16,0 1-22 0,0 1-28 0,0-1-47 15,-1 3-65-15,-1-2-164 16,0-5-792-16,-1-8-602 0</inkml:trace>
  <inkml:trace contextRef="#ctx0" brushRef="#br0" timeOffset="25583.5223">11016 12878 2692 0,'0'0'310'0,"0"0"-117"0,0 0-56 15,0 0-12-15,0 0-21 0,0 0-26 16,0 0-31-16,0 0-15 0,0 0 0 0,0 0-2 16,0 0 2-16,0 0-3 0,0 0-4 15,49 65-3-15,-49-46-7 0,0 1-1 0,0 0-5 0,-2 1-1 16,0-1-2-16,1 1-2 0,-1-1 4 0,1 0-5 15,-1 1-4-15,1 0-8 0,-2 1-28 16,2 0-24-16,-1-1-45 0,1-4-76 0,-1-2-191 16,1-6-951-1,0-3-460-15</inkml:trace>
  <inkml:trace contextRef="#ctx0" brushRef="#br0" timeOffset="26074.8225">11302 12964 2993 0,'0'0'189'0,"0"0"-62"0,0 0-18 0,0 0-12 15,0 0-11-15,0 0-32 0,0 0-18 16,126-23-12-16,-109 29-8 0,-1 2 4 0,3 2-10 0,-3 2-2 16,-1 1 0-16,-1 2-10 0,-2 3 7 15,-4 0-1-15,-2 0-1 0,0 1 7 16,-3 0-3-16,-3-1 0 0,0 1 1 0,0-1-4 15,-5 0-1-15,0-1-1 0,-2 1 2 0,1-4 0 16,-2 0 0-16,1-2 2 0,1-3-2 16,-2-2 6-16,0 0-6 0,1-3-2 0,-1 1 2 0,0-3-10 15,-1-1 4-15,-1-1 0 0,1 0-4 0,-1-3 12 16,4-3-6-16,1-3-2 16,0 0 2-16,2-4-6 0,3 1 1 0,-1-2 1 15,5 0-2-15,3-3 2 0,6-2 1 0,2 1 2 16,3-1 0-16,2-3 2 0,3 0-3 15,1-2 0-15,4 2 2 0,-1-4-8 16,-3 3 8-16,1 0 2 16,-4 3 1-16,0 0 9 0,-6 3-5 15,-2 0 3-15,-2 5 0 0,-5 0-6 0,-1 2 7 0,-2 3 0 16,-3-1 0-16,0 1 5 0,0 2-5 0,-7 0-2 0,1 1-3 0,-2-1-1 16,-3 3-4-16,0-1-1 0,-4 0 0 0,-1 0-3 0,-1 3 3 15,-3 0 2-15,-2 0-2 0,1 0 6 16,4 0-4-16,-2 0-5 0,4 0-2 0,2 2-22 15,4 0-18-15,2 0-35 0,0 1-70 0,6-1-153 16,0-1-929-16,1 1-572 16</inkml:trace>
  <inkml:trace contextRef="#ctx0" brushRef="#br0" timeOffset="26550.545">12416 12232 1309 0,'0'0'590'0,"0"0"-146"16,0 0-118-16,0 0-54 0,0 0-55 0,0 0-49 15,0 0-39-15,0 0-34 0,0 0-24 0,0 0-20 16,0 0-23-16,0 0-6 0,0 0-8 0,-5-53-7 15,5 58 8-15,2 2-1 0,-1 5 8 16,-1 1 8-16,1 3-3 0,2 2 0 0,-2 2-3 16,0 1-6-16,1 3 1 0,-1 0-4 15,1 1-5-15,2 1-1 0,-2 1-5 0,1 2 0 16,2 0-1-16,-1 2 2 16,-2 0-3-16,2 0 2 0,1 1-4 0,0 0-5 0,-2 0-2 15,1 2-23-15,0-2-23 0,0-1-28 16,-2-2-44-16,1-3-57 0,-2-2-142 0,0-6-781 15,1-7-656-15</inkml:trace>
  <inkml:trace contextRef="#ctx0" brushRef="#br0" timeOffset="27179.6021">12410 12932 2117 0,'0'0'870'0,"0"0"-658"0,0 0-77 0,0 0-15 0,0 0-26 15,0 0-17-15,0 0-22 0,0 0-20 0,0 0-7 16,137-35-7-16,-113 41-5 0,-3 2-2 0,-1 3-5 16,-5 1 1-16,-3 1-2 0,-1 4-2 15,-2-1 1-15,-2 2-1 0,-5 1 1 16,-1 1 2-16,-1-1-1 0,0 2 3 0,-5-1 0 16,-2-2-1-16,-2 0-1 0,-1 0-5 15,1-5 1-15,2-1-3 0,1-2 1 0,-3-3 7 0,5 0-7 16,-2-3 1-16,5-2-2 0,1-1-7 0,0-1 9 15,0 0-1-15,3 0 0 0,4-3 4 16,6-4-6-16,5-4 0 0,7 0-2 0,6-2-2 16,3-2 6-16,0 1-1 47,5-1 0-32,-3-1 1-15,0 0-5 0,-2 0 2 0,-3 0-1 0,-1 0 3 0,-4 2-1 0,-1 1 2 16,-4 2-1-16,-2 1-3 0,-2 2 2 0,-7-1-1 0,-1 2 2 0,-6 3 2 0,0 1 0 15,-1 2 2-15,-2-1-2 0,0 2-1 0,0 0 1 0,-3 0-4 16,-2 3 2-16,-3 4-1 0,-3 2 0 0,-2-1-1 0,-3 2 0 16,2 1 2-16,1 2-1 0,-1 0 1 0,6 4-1 0,0-2-3 0,3 1 1 0,3-1-1 15,2 0 2-15,0-1 4 0,2-3-6 16,7 2 3-16,1-4-3 0,7 0-4 16,2-3 8-16,4-1-1 0,-1-4 1 0,4-1 8 0,-2 0-9 15,0-5 0-15,2-2-1 0,-4 0-8 16,0 0 11-16,-3-3 0 0,0 0 0 0,-6 1 2 0,-1-3-2 0,-4-1-1 15,0-1 1-15,-3-2 3 16,-1 0-2-16,-4 3-1 0,0-2 0 16,0 1-4-16,0 1 2 0,-4 0-1 15,-1 1 1-15,-4 0 5 0,-3 4-8 0,-2-1 0 16,-5 3-2-16,-4 1 0 0,-1 3 3 0,-2-1 0 16,0 2 0-16,-1 1-11 0,5 0-15 0,-2 0-26 0,2 0-37 0,2 3-66 15,3-1-199 1,3-2-986-16,7 1-477 15</inkml:trace>
  <inkml:trace contextRef="#ctx0" brushRef="#br0" timeOffset="27699.9273">14004 12169 399 0,'0'0'783'15,"0"0"-224"-15,0 0-149 0,0 0-62 0,0 0-74 0,0 0-69 16,0 0-50-16,0 0-39 0,0 0-32 0,0 0-32 16,0 0-17-16,0 0-7 0,0 0 3 15,0 0 10-15,80-30 5 0,-77 42-1 0,-3 3-6 16,1 3-7-16,-1-1-7 0,0 1-4 0,0 2-2 16,0-2-3-16,1 3-2 15,-1 1-4-15,0 0-2 0,0 0-1 0,0 0-3 16,2 1 2-16,-2 0 5 0,0 0-8 0,0 1 2 15,0-1-5-15,0 1-16 0,0 0-10 0,2 1-26 16,3 0-39-16,-2-1-57 0,1 0-133 0,-1-8-490 16,-1-2-977-16</inkml:trace>
  <inkml:trace contextRef="#ctx0" brushRef="#br0" timeOffset="28039.7275">14058 12820 2712 0,'0'0'269'0,"0"0"-77"16,0 0-51-16,0 0-19 0,0 0-27 15,0 0-21-15,0 0-27 0,0 0-19 0,0 0-7 16,0 0-9-16,0 0-4 0,0 0-5 16,129-18-5-16,-117 30 8 0,-4 3 1 0,-1 1 3 0,-1 1 8 15,-4 3-7-15,-1 1 2 0,-1 0 2 0,-3 2-3 16,-6-1 6-16,0-1 1 0,-1 1-3 15,-3-2-2-15,2-1-3 0,1 0-4 0,-3-2 1 16,4-3 4-16,2-1-6 16,0-4-1-16,3-2-2 0,-1-2-6 15,3-1 7-15,2-2-2 16,-1-2 4-16,1 0 1 0,0 0-1 0,0 0-1 0,2 0 1 0,7-1-2 16,0-4 1-16,3-1 0 0,8-2-2 15,3-2-4-15,4-1-9 0,2 1-15 0,2-3-19 16,0 0-18-16,0-1-29 0,1-2-37 0,-1 0-54 0,1-1-91 0,-8 3-278 15,-9 5-743-15</inkml:trace>
  <inkml:trace contextRef="#ctx0" brushRef="#br0" timeOffset="28349.2812">14667 12733 816 0,'0'0'894'0,"0"0"-384"0,0 0-140 0,0 0-99 0,0 0-86 0,0 0-50 15,0 0-45-15,0 0-24 0,0 0-7 0,0 0-10 16,0 0 1-16,0 0-5 0,0 0-2 0,102 27-4 15,-92-14-9-15,-1 2-6 0,-3 0-6 16,2 1-3-16,-2 0 2 0,-2 2-2 0,-2-1-1 16,-2-2-2-16,0 3 1 0,0 0-1 0,-4-3 2 15,-4 3 4-15,-4-2-3 0,-1-1 0 0,-3-2-4 16,-2 0-5-16,2-1 2 0,-1-3-2 16,3-1 2-1,0-1 4-15,3-3-7 0,5 0-1 0,1-2-1 0,4-1-1 16,1-1 6-16,0 0 3 0,0 0 0 0,3 0 0 15,5-4-2-15,4-2-2 0,5-1-4 16,4-1-1-16,2 0-1 0,6-1-1 16,3 1-11-16,3-3-19 0,-1 1-21 0,6 1-40 15,1-3-64-15,2 0-134 0,-9 1-891 0,-12 3-617 0</inkml:trace>
  <inkml:trace contextRef="#ctx0" brushRef="#br0" timeOffset="28766.6109">15591 12121 1631 0,'0'0'683'0,"0"0"-320"16,0 0-128-16,0 0-33 0,0 0-26 0,0 0-29 0,0 0-33 15,0 0-22-15,0 0-29 0,0 0-22 0,0 0-15 16,0 0-19-16,0 0 1 0,0 0 4 0,22-6 4 15,-22 21 9-15,0 5 2 16,1 2-4-16,0 2-4 0,4 3-6 0,-2 0-4 16,0 2 1-16,5 2-1 0,0 3-4 0,-3-1 7 0,5 2-6 15,0 3-1-15,1 1 0 0,-2-1-6 16,1 0-4-16,-1 0-16 0,-2 0-23 16,-2-1-26-16,2-3-39 0,-5 1-49 0,-1-5-94 15,0-9-327-15,-1-8-1131 0</inkml:trace>
  <inkml:trace contextRef="#ctx0" brushRef="#br0" timeOffset="29362.0571">15697 12793 2213 0,'0'0'391'0,"0"0"-135"0,0 0-71 0,0 0-34 16,0 0-22-16,0 0-28 15,0 0-31-15,0 0-16 0,0 0-17 0,0 0-7 0,131-29-4 16,-116 36-8-16,-3 2 1 0,-3 1-6 0,-2 3-1 15,1 1 5-15,-6 2 0 0,1 1 4 16,-3 0 1-16,0 0-5 0,-5 4 2 0,-3-2-4 16,1 0-1-16,-3 0-1 0,-5-2-4 0,4-2 0 15,0-1-2-15,0-3 0 0,2-1-3 0,5-4-1 16,0-2 1-16,3-2-4 0,1 0 5 16,0-2-1-16,5 0-2 0,6-4 5 0,5-2-3 15,8-3 1-15,1-3 1 0,7 0-5 0,2-1 2 16,-2 1-3-1,2-1 0-15,-2 1 2 0,-1-3-2 0,-2 3 1 16,-1 0 2-16,-1 1-2 16,-3 0 1-16,-2 1-2 0,-4 2 2 15,-3-1 0-15,0 2 1 0,-4 0 4 0,-4 2-4 0,-4 1 4 0,-1 1 0 16,-2 2-2-16,0 1 2 0,0 0-5 0,0 0-1 0,0 0-1 0,-1 0-1 0,-2 5 3 16,-3 0-2-16,-2 3 3 0,2 0-1 15,-1 1-1-15,3 1 1 0,-1-1-3 0,5 2 2 16,0-2-1-16,1 1 2 0,6-1 0 15,1-2-1-15,4 3 4 0,0-4-3 16,5 0 0-16,0-2 4 0,1-3-4 0,1-1 5 0,1 0-4 16,0-3-1-16,-1-2 4 0,-1-1-4 0,-4-2 3 15,2-2 0-15,-3 2-1 0,-1-2 0 16,-2 1 0-16,-1-1 0 0,1-1-1 0,-2 0 2 16,-1-1 0-16,0 3-3 0,2-1 3 15,-4 3-2-15,0 2-3 0,-3 2 0 0,1 0 0 0,-1 3 0 16,-2 0 0-16,0 0 0 0,0 0 0 15,0 0 0-15,0 5 0 0,0 2 0 0,0 2 0 16,0 3 0-16,0 2 0 0,1 1 0 0,-1 3 0 16,1 2 0-16,1 0 0 0,4 0 0 15,-1 1 0-15,0-2-7 0,0 0-21 16,2 1-31-16,3-3-46 0,-1 0-81 0,-4-5-225 0,1-4-1119 0</inkml:trace>
  <inkml:trace contextRef="#ctx0" brushRef="#br0" timeOffset="29776.1961">17049 12189 1937 0,'0'0'407'0,"0"0"-96"15,0 0-74-15,0 0-31 0,0 0-32 0,0 0-45 0,0 0-29 16,0 0-19-16,0 0-18 0,0 0-13 0,0 0-10 15,0 0-8-15,0 0-2 0,0 0-1 16,126 67-4-16,-120-47-1 0,2 4-2 0,0 3-6 16,-2 0-3-16,1 1-7 0,0 1 0 0,-3 0-4 15,3 2 2-15,-3 2 3 0,1-2-6 0,-2 3-4 16,0 0-18 0,-2 0-21-16,1 2-42 0,-2-1-55 0,-5-1-88 15,4-9-291-15,-2-10-1193 16</inkml:trace>
  <inkml:trace contextRef="#ctx0" brushRef="#br0" timeOffset="30389.4897">17209 12821 2935 0,'0'0'225'0,"0"0"-73"0,0 0-35 0,0 0-9 15,0 0-21-15,0 0-29 0,0 0-21 0,0 0-17 16,0 0-2-16,0 0-8 0,123 26 1 15,-116-11-5-15,-1 1 3 0,-2 2 5 0,-3 2-2 16,-1 0 8-16,0 1-8 0,-5 1 0 0,-1-1-1 16,-3 0-7-16,-2-1 3 0,0 1-1 0,-2-3 0 15,0-1 5-15,3-4-6 0,5-2-1 16,-2-4-3-16,7-2-3 0,0-3 2 0,0-2 1 16,9 0 3-16,3 0 4 0,11-5-3 0,4-1 1 15,4-2-5-15,6-4 0 16,1-1-3-16,3-3-2 0,1-3-2 0,-1 0-9 15,2-2 7-15,0-1 1 0,0 0-2 16,-1 0 11 0,-5 1-7-16,0 1-1 0,-6 0 6 0,-6 2-4 0,-3 2 3 15,-6 0 1-15,-1-1 0 0,-5 4 5 0,-4 0-1 0,-1 0-1 0,-3 3 0 0,0 1-4 16,-2 1 1-16,0 2 1 0,-3-1 0 16,-3 4-3-16,0 2 5 15,-1-1 2-15,-5 2-2 0,-1 0 5 0,0 6-2 0,-1 1-1 16,-1 3 2-16,1 2-6 0,0 0 2 0,0 2 1 0,2 2-2 15,-1 2 8-15,3 0-3 0,0 3-1 0,3 2-1 16,-2 0-4-16,6 1 1 0,2 0-2 16,1 0 3-16,2 1 1 15,5-1-1-15,5 0 2 0,2-1-2 16,4 0-2-16,-1-2 0 0,4-5 0 0,-2-3 1 16,3-3 5-16,1-3-3 0,-1-4 1 0,-1-1-3 0,-2-2-1 0,2 0 5 15,-3-2 0-15,-5-4 0 0,0-1 0 0,-3-1-1 16,-3-3-1-16,0 0 0 0,-4 0 3 15,-1-2-2-15,-1 3 1 0,-1-1-3 0,0 0-5 16,-3 2 3-16,-3-2-4 0,-2 2 2 0,-3 2 1 16,-4-1-2-16,-1 2 2 0,-2 0-3 0,-2 0 4 15,-1 0-2-15,3 2-6 16,-2 0-1-16,6 1-20 0,-2 0-19 0,4 1-32 0,-3 0-55 0,7 0-103 16,1 0-572-16,2 1-1013 15</inkml:trace>
  <inkml:trace contextRef="#ctx0" brushRef="#br0" timeOffset="30789.3368">18747 12203 1992 0,'0'0'564'15,"0"0"-263"-15,0 0-99 0,0 0-37 16,0 0-24-16,0 0-32 0,0 0-39 0,0 0-25 15,0 0-15-15,0 0 5 0,0 0 5 0,0 0 5 16,0 0 4-16,0 0-7 0,14 95-5 16,-13-70-9-16,-1 4-4 0,0 1-7 0,0 0-5 0,1 2-3 15,-1 0-3-15,2 2 0 0,0 0-2 16,1 4 0-16,1 2-2 0,0-1-4 16,1 3-13-16,-1 1-17 0,3-4-33 15,-3 2-42-15,2-5-70 0,-1-3-169 16,-2-10-901-16,-1-8-535 0</inkml:trace>
  <inkml:trace contextRef="#ctx0" brushRef="#br0" timeOffset="31508.2328">18837 12912 2992 0,'0'0'189'0,"0"0"-46"0,0 0-30 0,0 0-13 16,0 0-15-16,0 0-30 0,0 0-21 15,120-32-10-15,-103 40-8 0,-2 1-1 0,0 5-4 16,1 2-2-16,-6 2 2 0,0 2-1 0,-4 2 0 16,-1 2 1-16,-5 2-1 0,0-1-1 0,-1 2 1 15,-9-2 3-15,0-1-4 16,-2-1 2-16,-1-2-3 0,-1-3-11 0,2 0 7 0,2-6-3 16,1-2 2-16,6-4 10 0,1-2-12 0,2-3 1 15,2-1-2-15,7 0-4 0,6-5 8 16,9-3-2-16,6-3 1 0,5-4 3 15,6 0-11-15,-2-2-1 0,3-1 1 16,-2-3-1-16,1-2 4 0,-3-2 4 16,-2 0 1-16,1 0-8 0,-5 0 5 0,-2 1-1 15,-3 3 1-15,-4 3 7 0,-7 2-5 0,-6 5 2 0,-4 0-2 0,-4 4-6 16,0 1 7-16,-2 2-1 0,0 1 2 0,-4 2 6 16,-4 0-11-16,0 1-2 15,-3 0 1-15,-2 0-2 0,1 3 5 0,2 2 2 16,1 0-2-16,1 1 1 0,4-1-3 0,1 4 0 0,3-2 1 0,0 4 3 15,3-1-1-15,6 3 2 0,1 1-1 16,3 0-10 0,4 4 10-16,1-1-3 0,-2 1 2 0,0 1 5 0,-2-2-7 0,-2 1 1 0,1 1-3 15,-3-1-4-15,2 2 6 16,-3-1 0-16,-2 1 1 0,0-2 5 0,-4-2-6 16,1 3 0-16,-4-1-2 0,0-4-1 0,-1 1 3 15,-4-3 0-15,0-2 3 0,0-2-3 0,-3-1 0 16,1-3 0-16,-2 0 1 0,0-3 6 0,2-1-7 15,-2 0 0-15,2 0-3 0,-1-3-7 0,1-3 8 16,-1-2-2-16,3-1 1 0,2-3 5 16,-1 0-7-16,4-2-1 0,0-2-2 15,5-2-5-15,7 0 6 0,5-4 2 0,4-1 0 0,5-1 1 0,5-2 2 16,1 2-1-16,2-1 1 0,0 0 7 16,-3 1-4-16,-5-1 2 0,0 3-1 15,-6 2-7-15,0 0 10 16,-6 3 1-16,-3 1 3 0,-5 1 12 0,-2 1-11 0,-3 0 1 15,-1 2-4-15,-4 0-8 0,-1-1 6 0,-4 3 0 0,-4-3-1 16,-2 3 3-16,-4 0-6 0,-1 1-1 0,-1 2 1 16,-1 0-4-16,-2 0 4 0,0 1 0 0,4 2-2 15,2 1-9-15,3 2-19 0,-1 1-39 16,4 0-76-16,5 1-214 0,1 1-1000 16,5-1-469-16</inkml:trace>
  <inkml:trace contextRef="#ctx0" brushRef="#br0" timeOffset="31933.7946">20514 12074 2129 0,'0'0'321'0,"0"0"-43"0,0 0-51 0,0 0-11 0,0 0-32 16,0 0-45-16,0 0-45 0,0 0-25 15,0 0-26-15,0 0-17 0,0 0-6 0,0 0-3 0,0 0 6 16,41 16 6-16,-40 2 8 0,-1 3-7 0,0 4-2 16,4 0-8-16,-4 3-5 0,2 2-3 15,0-1-5-15,-1 5 0 0,1-1 4 0,5 3-6 16,-3 1 0-16,2 3-2 0,3 1-7 16,-2 4-3-16,0 3-20 15,3-1-29-15,0 0-52 0,0-2-84 16,-1-5-194-16,1-11-907 15,-6-12-493 1</inkml:trace>
  <inkml:trace contextRef="#ctx0" brushRef="#br0" timeOffset="32343.3153">20692 12782 2777 0,'0'0'273'0,"0"0"-82"15,0 0-46-15,0 0-21 16,0 0-29-16,0 0-21 0,0 0-25 0,0 0-14 0,0 0-12 15,121-77-3-15,-96 77-1 0,-2 1-8 0,3 4-1 16,-3 3-4-16,-2 2-6 0,-2 3 4 16,-3 1-2-16,-4 1-1 0,-1 1 4 0,-7 1-5 0,-1 1 2 15,-3 2-1-15,-3 0 1 16,-7 0 4-16,-2 1 2 0,-1-2 2 0,-6-1-4 16,-1-1 1-16,1-1-4 0,-2-2 2 15,2-1-1-15,3-3-1 0,1-2 3 0,4-1-4 0,1-2-3 16,4-1 4-16,2 0-3 0,3-2 2 0,1-2 4 15,0 1-6-15,2-1 3 0,6 2 0 16,1 0-3-16,-1 0 4 16,5 1-2-16,-1 0 3 0,-1 1-1 0,1 0-4 15,-1 1 1-15,-3 1-2 0,2 1 1 0,-1 1 0 16,-2 2 2-16,-4-2-2 0,2 2-1 0,0 0 3 16,-4 0-2-16,-1 2 1 0,0-2 1 0,1 2-5 0,-3-2 5 15,-4 0-3-15,0-1 2 0,-2-1 4 16,-1-2 0-16,-2 0 4 0,1-3-1 0,-1-1-4 15,0 0 1-15,1-2-1 0,-1 0-1 0,0 0 0 16,-2-2-2-16,0-5-6 0,2-1-7 16,1-2-11-16,0-3-17 15,4-1-21-15,1-3-28 0,5-3-58 0,0-2-94 0,4 6-384 0,1 3-1133 16</inkml:trace>
  <inkml:trace contextRef="#ctx0" brushRef="#br0" timeOffset="32680.9601">21400 12807 2755 0,'0'0'234'0,"0"0"-70"0,0 0-28 16,0 0-6-16,0 0-14 0,0 0-20 0,0 0-18 15,0 0-13-15,0 0-14 0,0 0-12 16,-24 127-10-16,13-105-6 0,0-1-7 0,2-1-5 16,2 1-1-16,4-2-4 0,4-2-1 0,-1-1 0 15,2-1-1-15,7-2 1 0,8-2 1 16,3-2 3-16,4-3 2 0,6-1-4 0,2-4 3 15,2 1-6-15,1-2-1 16,-4-2 3-16,-1-5-3 0,-1-4 3 0,-6-1 1 0,-1-3-2 16,-2-1-1-16,-2-2-2 0,-4 1 1 15,0-1-1-15,-5-1 2 0,-4 1 1 0,1 0-3 0,-5 0 1 16,-2 4-4-16,-2 1 1 0,-4 1 1 16,-3 2-3-16,-4 0 1 0,-2 1-1 15,-5 0-3-15,-5 1 3 0,1 0-2 0,-7 1-1 0,-3-1-7 16,3 2-14-16,-1 2-22 0,0 0-34 0,3 0-60 15,2 2-160-15,9 1-992 0,5 1-536 16</inkml:trace>
  <inkml:trace contextRef="#ctx0" brushRef="#br0" timeOffset="33185.1768">22584 12233 2141 0,'0'0'356'0,"0"0"-50"0,0 0-89 0,0 0-31 0,0 0-33 16,0 0-29-16,0 0-25 0,0 0-20 15,0 0-20-15,0 0-20 0,0 0-16 0,0 0-14 16,0 0-5-16,0 0-2 0,12-51 1 16,-12 63 6-16,1 3 6 0,-1 5 0 0,1 0 1 0,3 4-4 15,-3 1-5-15,0 1 1 0,1 1-3 16,0 1-2-16,2 4 3 0,-1 0-3 0,-2 1 1 31,6 3-6-31,-5 2-18 0,-1 1-21 0,1 1-41 0,-2 0-43 0,1 3-73 0,-1-1-200 16,2-13-867-16,-2-9-482 15</inkml:trace>
  <inkml:trace contextRef="#ctx0" brushRef="#br0" timeOffset="33583.4255">22541 12937 2421 0,'0'0'412'0,"0"0"-166"15,0 0-69-15,0 0-25 0,0 0-41 0,0 0-29 16,0 0-27-16,0 0-9 0,0 0-20 0,0 0-8 15,122-89-4-15,-97 89-15 0,-3 0 5 16,3 2 0-16,-4 5-2 0,-6 1 5 0,2 2-5 16,-5 3 0-16,-2 2 1 0,-2 0-5 15,-6 1 2-15,-1 3-1 0,0-1 2 0,-2 0 2 16,-4 3 2-16,-3-1 3 0,-3-2-3 0,1-1 6 16,-1-2-6-16,-1 0 0 15,2-5 0-15,-2 1-7 0,5-3 6 0,0-2-1 16,3-1-2-16,-1-1 10 0,5-3-9 15,0 2 1-15,0-2-2 0,0 0-10 0,5 1 6 16,0-1 2-16,4 2 2 0,7-1 6 0,-4-1-1 16,2 2-2-16,3-2 0 0,-3 3-3 0,1-2-2 0,-2 2-1 0,-2 0 3 15,-1 1-4-15,0 2 4 16,-2 0 1-16,0 2-5 0,-4-2 7 0,-2 1-4 16,-1 2 1-16,-1-1 2 0,0 1-4 0,-2-2 2 0,-2-1 1 15,-4-1 2-15,-1-2 6 0,-2 0 0 16,-1 1 1-16,-5 0-3 0,3-2-5 0,-4 0 1 15,0-3-3-15,-1 0 1 0,3 0-4 0,-3 0-8 16,1-3-8-16,5-1-16 0,-3-2-12 16,6-2-22-16,4-3-34 0,1-2-52 0,5-4-93 0,0-3-247 15,5 5-758-15,-3 3-240 0</inkml:trace>
  <inkml:trace contextRef="#ctx0" brushRef="#br0" timeOffset="33903.3298">23140 12940 1722 0,'0'0'583'0,"0"0"-236"0,0 0-98 16,0 0-56-16,143-11-54 0,-113 12-35 0,-3 8-26 16,2 0-25-16,-2 4-8 0,-5-1-11 0,-2 3-10 15,-5 1 2-15,-1 1-5 0,-6 1 3 0,-5 1 1 16,-2 1-1-16,0 2 4 0,-6-3-3 0,-5 2-1 16,-6 0-4-16,-2 0-4 0,-2 0-1 0,-2-2-4 15,2-2 0-15,0-3-2 16,5-3-3-16,-1-2 2 0,6-2-5 0,2-2 1 15,4-1 0-15,2-4 0 0,2 0 7 0,0 0 3 0,1 0 2 16,4-5-1-16,5-2-7 16,4-2-4-16,2-1-4 0,3 0 1 0,3-1 2 0,3 1-3 15,-1-1 2-15,-1 2-9 0,2 0-12 16,-2 2-15-16,-1-1-25 16,4 0-28-16,-4-1-56 0,6 0-113 15,-8 3-397-15,-7 1-1123 0</inkml:trace>
  <inkml:trace contextRef="#ctx0" brushRef="#br0" timeOffset="34340.7077">24133 12267 2074 0,'0'0'391'0,"0"0"-77"0,0 0-87 0,0 0-45 16,0 0-21-16,0 0-31 0,0 0-27 15,0 0-28-15,0 0-26 0,0 0-17 0,0 0-12 16,0 0-4-16,0 0-4 0,0 0 2 0,61-13 3 16,-53 29 3-16,0 4 5 15,-1 2-3-15,0 4-3 0,1 0-3 0,1 3-9 0,0 0-2 16,2 1 0-16,-2 0-5 0,2 2 5 0,0 0 0 15,0 4-1-15,-1-3 1 0,1 2-5 0,-1 0-3 16,-4 0-10-16,0 0-18 0,-2-2-23 0,-3-1-29 16,0-1-40-16,-2-2-63 0,-6-1-133 15,3-8-582-15,-1-8-856 0</inkml:trace>
  <inkml:trace contextRef="#ctx0" brushRef="#br0" timeOffset="34856.6778">24331 13037 1592 0,'0'0'512'0,"0"0"-184"16,0 0-60-16,0 0-43 0,0 0-55 0,0 0-35 15,0 0-25-15,0 0-25 0,0 0-18 16,0 0-13-16,0 0-10 0,0 0 1 0,0 0-3 15,0 0-3-15,54-49-3 0,-36 45-10 16,1-1-3-16,1 3-7 0,-1 0-4 0,-3 0-1 16,1 2-2-16,-4 0-2 0,-3 3-3 0,-1 3-2 15,-2 0-4-15,-3 3 0 0,-2 3 4 16,-2 3-2-16,2 4 2 0,-6 0 0 0,-6 1-4 31,-2 0 5-31,-1 0-1 0,-5-3 2 0,-2 1 6 16,1-3-8-16,-1 0 2 0,0-1-3 0,6-1-11 15,3-3 12-15,0-4 0 0,5 1 1 0,4-3 8 16,2-1-12-16,0-1 3 0,3-1-1 16,7 0-4-16,9-1 9 0,3 0-1 0,4 2-1 0,-1-2 0 0,4 0-4 0,-2 1-1 15,-2 0 2-15,-3 1 4 0,-2 2-5 0,0-1 2 0,-3 2-2 16,-5 1-6-16,-3 0 5 0,-1 1-1 0,-4 1 2 16,-4 0 9-16,0 2-10 15,0-1 0-15,0 0 0 0,-4-1-9 16,-5 1 11-16,-2-1 2 0,-5-1-1 0,3 0 3 0,-5-3-3 15,3-2-2-15,-4 1 1 0,1-3 2 0,-1 0-3 0,2 0-2 16,0 0-4-16,-1-5-12 0,2 1-3 16,2-4-10-16,3 1-10 0,2-3-9 15,6-3-40-15,2 1-49 0,1-3-90 0,4-3-245 0,6 5-795 16,-3 2-286-16</inkml:trace>
  <inkml:trace contextRef="#ctx0" brushRef="#br0" timeOffset="35217.2848">24965 12996 2544 0,'0'0'294'0,"0"0"-145"0,0 0-24 16,0 0 7-16,0 0-10 0,0 0-16 0,0 0-20 15,0 0-21-15,0 0-10 0,0 0-10 0,-1 137-8 16,-1-113-5-16,2-3-7 0,0 2-4 0,2-1-3 16,5-1 1-16,3-3-4 0,3-1-1 15,3-1-4-15,4-5-5 0,1-1 8 0,4-4-3 16,4-2 1-16,1-3 3 0,-1-1-8 0,-2-5 2 15,0-5-3-15,-4-2-1 16,-2-2 5-16,-1-3-1 0,-3-2-1 0,1-3 2 0,-2 0-3 16,-1 1-2-16,-3 0-1 0,-1 3 3 15,-2 2-2-15,-1 4 2 16,-2 1-3-16,-1 4-5 0,-3 2 3 0,0 1-1 0,-1 3 5 0,-1 1 5 16,0 0-7-16,0 0 2 0,0 0-6 15,0 0-8-15,0 6 10 0,-3 1-1 0,1 5 3 0,-3 1 7 16,0 2-11-16,2 0-1 0,-3 3-1 0,0 1-2 15,1-2 1-15,0 1-3 0,1-1-12 16,2 1-15-16,0-1-27 0,1-2-33 16,1 0-49-16,1 0-78 0,1-5-214 0,0-3-1161 15</inkml:trace>
  <inkml:trace contextRef="#ctx0" brushRef="#br0" timeOffset="35709.0032">25867 12277 1238 0,'0'0'655'0,"0"0"-218"0,0 0-134 0,0 0-46 0,0 0-40 16,0 0-41-16,0 0-41 0,0 0-29 0,0 0-27 15,0 0-26-15,0 0-18 0,0 0-7 0,0 0-18 16,0 0 0-16,62-49 2 0,-60 61 0 0,3 4 12 16,0 5 2-16,0 3-1 0,1 3 1 0,3 2-12 15,-2 1-7-15,1 2-5 0,3 3-3 0,-1 0 5 16,5 2 1-16,-4 1 1 15,4-2-5-15,-2 3-2 0,2-1-10 16,-3-3-17-16,0 3-21 0,-4-6-37 0,2 0-49 16,-6-4-82-16,1-4-179 0,-2-7-803 15,-3-6-541-15</inkml:trace>
  <inkml:trace contextRef="#ctx0" brushRef="#br0" timeOffset="36135.1019">26043 13009 2383 0,'0'0'374'0,"0"0"-155"0,0 0-37 16,0 0-39-16,0 0-25 0,0 0-26 0,0 0-24 15,0 0-20-15,0 0-14 0,127-54-9 16,-107 54-6-16,0 0-5 0,-3 0-6 0,1 4-1 16,-3 2-6-16,-3 1 3 0,-1 1 2 0,-2 1-4 0,-3 3 1 15,-2 2-3-15,-2 1-1 0,-2 2 4 16,-2 1 1-16,-4 1 5 15,-7 0-3-15,3 0 2 0,-3-1-3 0,-2-1-1 0,5-2 1 16,-2-1-1 0,2 0-1-16,2-5 1 0,3 0-2 0,1-3 1 0,3-1-3 15,1-1 0-15,0-2 4 0,2 2-5 16,6-3 4-16,2 2 1 0,5-2-2 0,0 0 5 16,4 0-5-16,-1 0 2 15,0 2 0-15,-1-1-6 0,-5 0 4 0,1 2-4 0,-4 0 0 0,-3 2 1 16,0-1 1-16,-2 1 1 0,-2 2-3 0,1 0 6 15,-3 0-7-15,0 1 3 0,0-1 1 0,-3 0-3 16,-1-2 5-16,-4 1 0 0,-1-1-2 0,-2-1 5 0,-1-2-4 16,-2 0 3-16,0-1-1 0,-1-1-4 0,1-2 1 15,2 1-5-15,-2 0-2 0,3 0-3 16,0-5-8-16,4 0-9 0,1-5-17 16,2-1-35-16,4-4-57 0,0-1-109 0,3 2-352 15,2 6-1120-15</inkml:trace>
  <inkml:trace contextRef="#ctx0" brushRef="#br0" timeOffset="36482.432">26916 12956 2950 0,'0'0'207'0,"0"0"-81"0,0 0-4 0,0 0-17 16,0 0-26-16,0 0-24 0,0 0-20 15,0 0-8-15,0 0 4 0,0 0-1 0,0 0 0 16,0 0 1-16,0 0-7 0,-56 121-1 0,45-98-7 15,0 1-6-15,2 0-4 0,2 1-1 16,2 2 0-16,3-3-1 0,2 2 5 16,1-4-6-16,4 3 0 0,3-3 1 0,5-2-6 15,1-1 8-15,2-3-3 0,0-3 1 0,3 0 3 16,0-6-5-16,-1-2 3 0,0-3 2 16,-2-2-7-16,-1 0 5 0,-1-3-3 15,-4-3-2-15,1-2 5 0,-5 0-3 16,-1-1 1-16,0-3 1 15,-2 1 1-15,-2-3-4 0,-1 0-1 0,0 0 0 0,0 0-5 16,-1 0 8-16,-6 3 0 0,0 0-6 16,-5-1 9-16,-2 3-13 0,-4-1 3 0,-2 1 5 15,-3 2-15-15,-5-3 16 0,0 3-10 0,2-1-9 0,0 2-2 16,4 2-33-16,2 0-29 0,8 2-69 0,1 1-214 0,6 0-1011 0</inkml:trace>
  <inkml:trace contextRef="#ctx0" brushRef="#br0" timeOffset="36952.0408">27547 12443 2432 0,'0'0'336'0,"0"0"-98"15,0 0-44-15,0 0-39 0,0 0-24 0,0 0-23 16,0 0-28-16,0 0-19 0,0 0-16 0,0 0-13 16,0 0-8-16,0 0-9 0,0 0-2 0,0 0-7 15,80-24 0-15,-75 38 4 0,-1 6-4 0,-2 2 8 16,4 4-1-16,-2 2-3 0,-4 1 6 16,4 2-8-16,-2 1-2 0,2 1 0 0,-3 2-3 15,3 1 0-15,0 0-2 0,-1 1 1 16,1-2-12-1,0-1-3-15,-3-1-18 0,-1-4-29 0,1 1-26 16,-1-2-55-16,2-1-93 16,-2-8-268-16,0-7-1163 0</inkml:trace>
  <inkml:trace contextRef="#ctx0" brushRef="#br0" timeOffset="37178.404">27718 13091 2790 0,'0'0'281'0,"0"0"-117"16,0 0-37-16,0 0-33 0,0 0-27 0,0 0-21 0,0 0-19 16,0 0-10-16,0 0-7 0,0 0-5 0,0 0-5 15,0 0 2-15,0 0 0 16,64 27 0-16,-57-18 2 0,-4-2-4 0,5 0 0 0,-4 2-3 16,0-2-10-16,-1-2-10 15,4 2-26-15,-5-1-27 0,0-1-37 0,3-1-52 0,-3-1-67 16,0-1-154-16,-2 0-389 0,0-2-806 0</inkml:trace>
  <inkml:trace contextRef="#ctx0" brushRef="#br0" timeOffset="37783.0072">27829 13089 1202 0,'0'0'512'16,"0"0"-169"-16,0 0-21 0,0 0-58 0,0 0-63 0,0 0-53 16,0 0-40-16,0 0-20 0,0 0-22 0,0 0-15 15,0 0-4-15,0 0-4 0,0 0-1 0,0 0-2 16,34-33-4-16,-16 33-7 0,2 0-5 16,0 0-2-16,-1 2-10 0,-1 2 3 15,-3 3-2-15,0 1-6 0,-5 0 3 0,-3 3-7 16,0 1-1-1,-5 2 1-15,-2 2-4 0,0 0 3 0,-10 1 0 0,3-1 1 0,-7 3 3 0,-1-1 1 16,-2 1 2-16,-2-3-3 0,-2 0-2 0,2-4 0 16,0 1-1-16,3-4 1 0,1-2 3 0,5 0-3 15,4-2 1-15,0-3-4 0,5 0-1 0,1-2 3 16,0 1 0-16,1-1 5 0,8 0 1 16,1 0-3-16,3 0 1 0,7 0-4 0,2 0 0 15,1 0 1-15,1 2-2 0,-2 1 1 0,-1 2-5 16,-2-1 2-16,-2 1 0 0,-2 1 1 0,0 1 4 15,-3 1-3-15,-1 2 2 0,-5 2-2 16,-1 0-4-16,-3 3 4 0,-2 0 1 0,0 0 5 16,-6 1 2-16,-4-1-1 0,-1-1-1 0,-3 1-2 15,-2-4 0-15,0 1 0 0,-3-2 0 16,2-4 0-16,1 0 0 16,-3-4-3-16,3-1-6 0,0 0-6 0,-1-1-12 0,4 0-13 15,2-4-15-15,3-3-28 0,2-2-60 0,3-4-113 16,3 3-402-16,0 1-1096 0</inkml:trace>
  <inkml:trace contextRef="#ctx0" brushRef="#br0" timeOffset="38248.446">28462 13056 2414 0,'0'0'292'15,"0"0"-130"-15,0 0-23 0,0 0 8 16,0 0-28-16,0 0-29 0,0 0-30 0,0 0-14 0,0 0-11 15,0 0-2-15,0 0 1 16,0 0-4-16,0 0 2 0,0 0-5 0,-23 129-4 0,35-110 1 16,2-1-6-16,2 4 1 0,2 2-1 0,-1-1-5 15,-2 2 3-15,4-2-3 0,-6 2-2 16,-1-3 2-16,0 0-9 0,-6 0-1 16,2 0-2-16,-6 0-5 0,0 0 8 31,-2-2-1-31,0-2 1 0,-3-2 2 0,-6-2-4 15,2-4 1-15,-4-1 1 0,-1-3 3 0,1-1-1 0,-1-2 2 0,-1 0-1 0,2-3-7 0,1 0 5 16,0 0-3-16,3-4 3 0,-1-2 7 0,3-1-10 16,0-2 0-16,3-1-2 0,1-3-8 15,1-2 6-15,-2-3-1 0,9-3 2 0,5-2 3 16,2 1-5-16,3-2 1 0,4 1-1 0,-1-2 0 16,4 3 4-16,-2-2 1 0,0 4 1 0,1 1-3 15,-3 0 2-15,-2 1-4 0,0 0 3 0,-2 1 5 16,-4 2-5-16,-1 0 2 15,-1 1-1-15,-4 1-7 0,-1 1 9 0,-4-1-1 0,0 1 1 0,-1-1 6 16,0 1-8-16,0 3-1 0,-4-1-2 0,-7 1-1 16,0 1 3-16,-4-1-2 15,-1 1 2-15,-3 2-3 0,-3 0-1 16,-2-1 0-16,2 2 1 0,1 0-1 16,0 1-16-16,3 2-24 0,5 1-48 0,4 1-100 0,0 0-329 0,8 0-1266 0</inkml:trace>
  <inkml:trace contextRef="#ctx0" brushRef="#br0" timeOffset="38679.9265">29342 12400 1806 0,'0'0'482'16,"0"0"-134"-16,0 0-88 0,0 0-35 0,0 0-37 15,0 0-36-15,0 0-41 0,0 0-40 0,0 0-31 16,0 0-21-16,0 0-4 0,0 0 7 0,0 0 4 16,0 0 6-16,20 43 1 0,-21-20-10 0,1 2-2 15,1 1-7-15,-1 1-7 0,1 3 2 16,-1 1 0-16,1-1-3 0,5 2 0 0,-1 2-3 16,1 1-2-16,-2 2 1 0,3-1 0 15,-4 0-14-15,5-2-17 0,-5 1-26 16,3-2-39-16,-5 0-45 0,1-1-86 15,-2-3-210-15,0-8-831 0,0-8-412 0</inkml:trace>
  <inkml:trace contextRef="#ctx0" brushRef="#br0" timeOffset="39043.0295">29446 13096 1865 0,'0'0'731'16,"0"0"-400"-16,0 0-126 0,0 0-38 0,0 0-52 15,0 0-40-15,0 0-24 0,0 0-15 0,0 0 0 16,0 0 10-16,0 0 0 0,0 0-1 0,0 0-7 15,0 0-12-15,-18 118 0 0,14-93-4 0,0-2-4 16,3 1-6-16,1-2-2 0,0-2-4 16,1-2 0-16,7-2 3 0,1-1-2 15,2-7 2-15,6-1-2 0,-1-2-1 0,2-2 5 16,5-3-4-16,-1 0 3 0,0-7-1 0,-1-1-5 16,-2 0 3-16,0-3-3 0,-4-1 0 15,2 1 1-15,-5-3 1 0,1 1-1 0,-1 0-1 16,1 0-1-16,-4 1-2 0,-4 2 2 15,3 2 2-15,-3 2-2 0,0 0 1 16,-3 3-3-16,-1-1 1 0,-1 3 2 0,1 1-2 16,-1 0 3-16,0 0-1 0,0 0-2 0,0 0 0 0,0 0-4 15,0 4-2-15,0 3 4 0,0 3 0 0,0 2 3 16,0 2-2-16,-2 4-2 0,2-1 0 16,-2 1 0-16,1 1 4 0,0-1-4 0,-4 0 3 0,4-2-2 15,2 0-5-15,-1 1 0 0,0 1-12 16,0 0-17-16,2-1-18 0,-2-3-43 0,7-3-58 15,3-4-116-15,-2-2-473 0,-1-4-1081 0</inkml:trace>
  <inkml:trace contextRef="#ctx0" brushRef="#br0" timeOffset="39413.8393">30145 13246 2808 0,'0'0'289'0,"0"0"-107"15,0 0-23-15,0 0-47 0,0 0-37 0,0 0-33 16,0 0-14-16,0 0-4 0,0 0 0 0,0 0 7 16,0 0-3-16,0 0-1 0,0 0-7 0,0 0-8 15,-89 109-2-15,87-91-5 0,0-4 1 16,2 1 3-16,0-1-5 0,4-2 4 0,3-1-4 16,2-4 1-16,3-1 4 0,0-1 2 0,5-3 1 15,-3-2-2-15,4 0-2 0,-1-2-1 0,-1-4-3 16,0-2 3-16,-1 0-3 15,1-4 5 1,-2 1-4-16,-3-1-2 0,5-4 1 0,-4 0-2 16,-2-1 1-16,0-1 3 0,-1 3-4 15,-4-3 0-15,1 3-2 0,-2 2-1 0,-2 0 3 0,-2 2-2 16,0 1 3-16,-5 1-2 0,-4-1-5 0,-4 2 3 0,-5 0-5 16,-2-2 3-16,-2 2-9 0,-5 0-11 15,3 1-19-15,-4-1-35 0,4 3-48 16,-3 1-107-16,8 2-526 0,7-1-1072 0</inkml:trace>
  <inkml:trace contextRef="#ctx0" brushRef="#br0" timeOffset="39836.0564">30666 12461 2302 0,'0'0'338'0,"0"0"-92"16,0 0-35-16,0 0-46 0,0 0-22 0,0 0-35 16,0 0-39-16,0 0-29 15,0 0-20-15,0 0-8 0,0 0 7 0,0 0 5 0,0 0 2 16,0 0 5-16,42 69-5 0,-39-46-1 0,-3 1-4 16,1-1-5-16,-1 2-4 0,0 0-3 15,1 2-1-15,0-1-1 0,1 4-1 16,0-1 0-16,3 3-3 0,-1-1 0 15,-2 0-7-15,4 0-9 0,-4 0-17 16,5-1-32-16,-5 1-33 0,4-2-60 0,-1-2-107 16,-4-7-322-16,3-7-1131 15</inkml:trace>
  <inkml:trace contextRef="#ctx0" brushRef="#br0" timeOffset="40222.785">30846 13062 2433 0,'0'0'404'0,"0"0"-147"0,0 0-61 0,0 0-40 0,0 0-51 0,0 0-36 0,0 0-30 0,0 0-15 16,0 0-2-16,0 0 3 0,0 0 4 16,0 0 2-16,0 0-6 0,0 0-6 0,-6 96-3 15,10-76-9-15,-3-1 2 0,2-1-1 0,3-1-4 16,-1 1 10-16,4-3-9 0,1-2 2 0,0-1 1 16,1-4-9-16,2-1 7 0,2-3-2 0,0-2-2 15,2-2 3-15,0 0-4 0,-2-4 1 16,4-2-1-16,-7-3 3 0,4-1-2 15,-4-1-2-15,0-1 4 0,-2-2-8 0,0-1 6 0,1 0 0 16,-1 0-2-16,-2 1 6 0,0 3-4 0,-3 0 1 16,2 4 3-16,-5 0-5 0,0 1 8 15,2 2 1-15,-4 2 1 0,1 1 6 0,-1 1-6 16,0 0 2-16,0 0-5 0,0 0-5 0,0 0 0 16,0 1-6-16,0 5 2 15,-1 2-4-15,-3 2 6 0,2 1 1 0,1 5-2 0,0 0 7 16,0 1-9-16,0 1 0 0,0 0 4 0,2 0-14 15,-1-1 12-15,0 1-1 16,0-3-8-16,1-1 7 0,1-1-27 16,0-1-17-16,3-3-22 0,-1-1-40 0,2-1-45 0,0-3-123 15,0-1-364 1,-3-2-1135-16</inkml:trace>
  <inkml:trace contextRef="#ctx0" brushRef="#br0" timeOffset="40526.1603">31437 13143 2360 0,'0'0'361'16,"0"0"-128"-16,0 0-31 0,0 0-35 15,0 0-41-15,0 0-38 0,0 0-24 0,120-8-22 16,-110 16-15-16,-1 2-5 0,-5 1-12 16,3 4 4-16,-5 2 1 0,-2 1-1 0,1 1 9 15,-5 2-6-15,-4-2 1 0,-1 3-1 0,-3-3-11 0,-1-1 6 16,-1-2-7-16,2 0-1 0,2-3 2 15,1-3-2-15,-1 0 2 0,6-2-4 0,-2-4 3 16,5-1-3-16,1 0 0 0,0-2 5 16,0-1-1-16,2 0 8 0,6 0 0 0,4-2-4 15,6-3 7-15,2-1-12 0,2 0-1 0,4-1 1 16,-2-1-8-16,4 1 2 16,0-2-4-16,-1 1-9 0,3 1-10 15,0 0-20-15,-1 0-22 0,-1 0-39 0,-4 2-76 16,-3-2-169-16,-2 1-956 0,-9 3-471 0</inkml:trace>
  <inkml:trace contextRef="#ctx0" brushRef="#br0" timeOffset="41011.3446">32035 12592 2084 0,'0'0'354'0,"0"0"-121"0,0 0-48 0,0 0-32 0,0 0-30 0,0 0-28 16,0 0-22-16,0 0-8 0,0 0-3 15,0 0 0-15,0 0-11 0,0 0-11 0,0 0-4 0,39 128-18 16,-35-106 6-16,1-2-3 0,-2 3-6 0,-1 2 10 16,4 0-15-16,-2-1-4 0,2 1 2 15,0-1-14-15,1-2 8 0,-2 2-7 16,2-3-20-16,2 0-23 0,-2 0-52 0,-3 0-67 0,5-2-134 16,-7-5-442-16,3-6-978 15</inkml:trace>
  <inkml:trace contextRef="#ctx0" brushRef="#br0" timeOffset="41398.0068">32156 13079 2472 0,'0'0'262'0,"0"0"-110"16,0 0-1-16,0 0 4 0,0 0-27 16,0 0-26-16,0 0-26 0,0 0-13 0,0 0-18 0,0 0-6 15,0 0-4-15,0 0-11 0,-1 129 0 0,8-112-6 16,6 2-4-16,-2-2-1 0,3-2-3 0,2-1-2 15,-1-4-1-15,4-2 0 0,0-2 2 16,-1-2-2-16,0-2 1 0,-2-2-2 0,2 0-3 16,-4-2 0-16,0-7-1 0,-3 0 3 15,1 0 2-15,-3-2-4 0,-4 0 3 0,3-1-3 16,0-2-2-16,0 0 4 16,-3 0 0-16,3 2 0 0,0-1-1 0,-3 2-1 15,2 3 0-15,-5 1 0 0,-1 2 7 16,2 3-2-16,-1 0 3 15,-1 2 0-15,-1 0-6 0,0 0 1 0,0 0-3 0,0 0-2 0,0 0 3 16,0 3-5-16,0 4 0 0,-1 3 1 0,-2 0-2 16,1 3 2-16,0 0 1 0,1 0 1 0,1 1 0 0,0 0-3 0,0 0-1 15,0-2-1-15,0 1-2 16,1-1-4-16,1 1-12 0,5-2-21 0,3 0-29 16,0-2-33-16,1-2-55 0,1-1-96 0,-3-4-241 0,-2 1-862 15</inkml:trace>
  <inkml:trace contextRef="#ctx0" brushRef="#br0" timeOffset="41750.6508">32713 13211 1061 0,'0'0'785'0,"0"0"-326"0,0 0-122 0,0 0-61 0,0 0-67 0,0 0-46 0,0 0-46 0,0 0-36 16,0 0-26-16,0 0-24 0,0 0-13 0,0 0-6 15,0 0-4-15,0 0 5 0,23-4 1 0,-21 15 1 16,6 1 1-16,-3-1-6 0,2 1-1 0,0 0-3 15,0-4-1-15,2 1 2 0,0-1 1 0,2-2 3 16,-1-2-1-16,1-1 4 0,-1-3-1 16,0 0 2-16,-1-2 14 0,0-2-4 0,1 0-1 15,-2 1-3-15,1-3-20 0,-2-1 7 0,3 1-4 16,3-4-1-16,-1 1 8 0,1-3-9 16,-1 2 0-16,1-2 0 0,0 2-3 15,-2 2 8-15,0-2 4 0,-1 2 4 0,-1 2-1 16,-1 0-3-16,-1 2-3 0,-1 2-1 0,0 0 1 0,-4 2-5 15,0 0 0-15,-1 0-2 0,-1 0-10 16,0 7 10-16,0-1-2 0,0 2 3 16,0 2 8-16,-2 3-9 0,-1 0 1 0,-2 2-3 15,0 2-7-15,-1 0 11 0,-1 0-1 0,2 1-2 16,-2-1-5-16,3-2-23 0,-2 1-28 0,4-2-39 16,-1-2-67-16,2 0-143 0,2-4-788 0,-1-3-703 0</inkml:trace>
  <inkml:trace contextRef="#ctx0" brushRef="#br0" timeOffset="42882.4453">32527 12491 0 0,'0'0'0'0,"0"0"0"0,0 0 0 0,0 0 150 0,0 0 95 0,0 0 0 16,0 0 2-16,0 0 11 0,0 0 0 15,0 0-14-15,0 0-24 0,0 0-30 0,0 0-28 16,-40-26-18-16,40 25-10 0,0-3-10 16,0 2-11-16,0-1-20 0,2 1-24 0,-1 0-17 15,0-1-12-15,0 2 4 0,0 0-2 0,0-1-1 0,-1 2-2 16,1 0-8-16,1 0-1 0,0-1-4 15,0 1-1-15,0-2-3 0,3 2-2 0,0 0-1 16,2 0-6-16,0 0 4 0,7 0-1 0,0 0 1 16,9 0 11-16,4 0-11 0,5 2 1 0,4-2-3 15,2 0-6-15,1 0 6 0,0 0 16 16,-3 0 1-16,-2 0-1 0,6 0-6 16,6 1-18-16,3-1-1 0,8 4-4 0,4-2 3 15,2 0 2-15,4 0-3 0,-12-1-5 0,-5 2 5 16,-10-3-3-16,-7 1 18 0,1 0 8 0,-1-1-13 15,0 0-1-15,2 0-17 0,-1 0-8 0,1 0 12 16,-4 0-3-16,0-1 5 16,2-1 9-16,-4-1-15 15,1 1 1-15,-1 0 1 0,-2-1-4 16,-2 0 8-16,-13 0 5 0,-12 0 39 0,0 2-7 0,0-1 8 0,0-1-1 0,0 3-39 0,0-4 11 16,0 3-12-16,0-2 2 0,0 2-5 15,0 1-16-15,0 0 15 0,0 0-4 0,0 0 3 16,0 0 15-16,0 0-20 15,0 0-2-15,0 0-5 0,0 0-13 0,0 0 13 0,0 0-2 16,0 0-10-16,0 0 4 0,0 0-28 16,0 0-14-16,0 0-18 0,0 0-19 15,0 0-30-15,0 0-39 16,0 0-77-16,0 0-146 16,0 0-286-16,0 0-596 15</inkml:trace>
  <inkml:trace contextRef="#ctx0" brushRef="#br0">33564 12427 1155 0,'0'0'471'0,"0"0"-96"0,0 0-46 0,0 0-40 15,0 0-105-15,0 0-71 0,0 0-29 0,0 0-3 16,0 0-2-16,0 0 8 0,0 0-6 15,0 0-8-15,0 0-3 0,1 58-10 0,-1-43-7 16,0 0-1-16,2 2-16 0,-2-1-4 0,-2 4-10 16,1-1-7-16,1 3 4 0,0-2-4 0</inkml:trace>
  <inkml:trace contextRef="#ctx0" brushRef="#br0" timeOffset="43742.7278">33644 13079 107 0,'0'0'479'0,"0"0"-47"0,0 0 27 16,0 0-89-16,0 0-105 15,0 0-63-15,0 0-48 0,0 0-27 0,0 0-25 0,0 0-13 16,0 0 5-16,0 0-11 0,0 0-4 16,0 0-2-16,0 0-16 0,0 0 2 0,0 0 6 15,0 0-1-15,0 0-1 0,0 0-4 0,-1 6-7 0,1 1-5 16,-3 6-7-16,1 6-9 0,-4-3-10 16,2 5-29-16,1-6-10 0,-1 1-2 0,-1-1 0 15,2-6 41-15,1 0-15 0,2-4-5 16,-1 3 24-16,1-1-17 0,-1 0 16 15,1 1 7-15,0-8-24 0,0 6-3 0,4 0-1 16,2-1-7-16,4 3-1 0,-5-7-1 16,1 0 1-16,8 1 0 0,-4-2-4 0,5 0 8 0,-1 0-8 0,-2-3 2 15,3 1 5-15,-4-3-11 0,4 2 12 16,-10 0-1-16,9-1-2 0,-5 1 8 0,-1-1-6 16,6-1 3-16,-9 2 1 0,1 1-8 15,0 0 2-15,-6 2-4 0,0 0 1 0,0 0 6 16,0 0 0-16,0 0 2 0,0 0 0 0,0 0-5 15,0 2 4-15,-1 6-1 0,0 0 2 0,-7 7 3 16,1-8-2-16,-3 8-1 0,1 1-6 0,-1-3 9 16,2 3-24-16,0 0-10 15,-1 0-17-15,-2 2-32 16,3-3-7-16,0 0-39 0,-3 1-36 0,3-1-46 0,1 0-84 0,1-2-137 0,-2-1-309 16,7-6-570-16</inkml:trace>
  <inkml:trace contextRef="#ctx0" brushRef="#br0" timeOffset="44170.6259">33822 13534 447 0,'0'0'664'0,"0"0"-169"16,0 0-86-16,0 0-109 0,0 0-97 16,0 0-56-16,0 0-19 0,0 0-10 0,0 0 3 15,0 0-1-15,0 0-14 0,0 0-6 0,0 0-23 16,8 13-16-16,-4-8-15 0,-4 2-20 15,-6 0 5-15,2 0-6 0,-4 8-3 0,3-7 6 16,-4 7-11-16,-1-1 2 0,1-2-3 0,2 3-11 16,-4 1 6-16,3-1-4 0,1 3 0 0,-1-1-2 15,1 0-5-15,-1 0 3 0,3 1-3 32,0 0 9-32,1-3-2 0,1 3-4 0,2-3 4 15,-3-1-8-15,3 0 9 0,1 0-3 0,0-8-3 0,1 7 12 0,-1-7-9 16,0 0 3-16,4 1 0 0,-4-7-11 0,6 3 8 0,-1 2-3 15,0-2 0-15,2 2 8 0,1-5-3 16,-2 0-2-16,1-2-1 0,0-1-1 0,-1-3 2 16,1 0-1-16,0 0 4 0,4-6-9 0,-6 6 1 15,0 1 4-15,1-9-7 0,-5 8 15 0,2-1-12 16,-1 1 0-16,-2 0 2 0,1-1-18 0,-1 1 17 16,2-1-4-16,-2 7 2 0,-2-5 12 0,-4 1-11 15,0-1 7-15,-8 0-6 0,10 5-17 16,-3 0-32-16,-7 0-59 0,1 2-117 15,-2 1-460-15,2 2-1105 0</inkml:trace>
  <inkml:trace contextRef="#ctx0" brushRef="#br0" timeOffset="65483.4441">621 7616 0 0,'0'0'0'0,"0"0"0"16,0 0 0-16,0 0 447 0,0 0-30 16,0 0-79-16,0 0-65 0,0 0-57 0,0 0-23 15,0 0-18-15,0 0-9 0,0 0-12 0,0 0-21 16,0 0-19-16,0 0-15 0,0 0-10 15,0 0-8-15,0 0 0 0,0 0-11 0,0 0-8 16,0 0-8-16,0 0-13 0,0 0-4 0,0 0-8 16,0 0-10-16,0 0-4 0,0 0-4 0,0 0-4 15,0 0 1-15,0 0-3 0,0 0-3 16,0 0-2-16,0 0 3 0,0 0-2 0,0 0 3 16,0 0 1-16,0 0-2 0,0 0 5 0,0 0 0 15,0 0 1-15,0 0 7 0,0 0-2 0,0 0 8 16,0 0 4-16,0 0-6 0,0 0 2 15,0 0-5-15,0 0-8 0,0 0 3 0,0 0-2 16,0 0-2-16,2 0 0 0,9 0-32 0,0 1 29 16,2-1-29-16,1-1-1 0,-4 0 30 15,0 1-29-15,1-1 29 0,-1 1 3 0,-1-1-1 0,1 1-4 16,-3-2 1-16,6 2 1 0,-2-1-3 0,0 0 6 16,1 0-2-16,0 0-2 0,0 0 5 15,4 1-4-15,-3-2 1 16,3 1 1-16,-4 0-2 0,2 0 1 15,1-1 2-15,-3 1 1 0,0 1 0 0,0-1 1 0,-1 0-3 16,3 0 0-16,-4-1 0 0,0 2-3 0,0-1 1 16,0 0 3-16,0 0-3 0,-2 0 5 0,0 0-2 15,3-1-1-15,-1 0 1 0,-1 1-6 0,0 0 3 16,3 1-1-16,-3-1-1 0,0 1 2 0,1 0-2 16,-1-2-1-16,0 2 1 15,0-1 0-15,-3 1-2 0,2-1 0 16,1 0 0-16,1 1-1 15,-3-1 2-15,-1 1 0 0,2-1 0 0,1-1 3 0,-1 2-3 0,-2-1 1 0,1 0 0 0,2 0-5 16,-4 1 3-16,3-1 0 0,1 1-1 16,-1 0 4-16,-3-1-2 0,3 1-1 0,0 0 3 15,0-2-4-15,-2 2 0 0,2-1 1 16,0 1-2-16,1 1 3 0,-3-1-1 0,3 0-1 0,-1 0 3 16,3 0-1-16,-2 0-1 0,1 0 1 0,0 0 1 15,-1 0-3-15,2 0 1 0,2 0-13 16,2 0-2-16,-1 0 5 0,-3 0-2 0,-1 0 12 15,0 0 2-15,-2 0-5 0,0 0 3 16,-2 0-1-16,3 0-2 0,-3 0 6 0,-1 3-2 16,2-3-2-16,-2 0 4 0,2 0-5 0,0 0 1 15,-3 0 3-15,2 0-4 0,-2 1 0 0,3-1 1 16,-3 0 0-16,3 0 0 0,0 0 2 16,-3 0-1-16,4 0-1 15,-5 0 2-15,4 1-5 0,-4-1 3 0,3 1 0 16,-1-1 0-16,2 0 4 0,-4 1-3 0,2-1 0 0,-1 0 0 0,0 0-3 15,1 0 2-15,-2 0 1 0,4 0-2 0,-1 0 3 16,0 0-2-16,0 0 0 0,-1 0 0 16,3 0 5-16,-4 0-4 15,2 0 0-15,-3 0 0 0,4 2-5 0,-4-2 4 16,5 0 1-16,-1 0-1 0,-2 0 4 16,3 0-4-16,2-2 3 0,-2 1 0 0,-3 1-6 0,3 0 5 15,0 0-1-15,1-1 0 0,-4 1 0 0,3 0 1 16,-1-1-4-16,-2 1 2 0,2 0 3 0,-3 0-3 15,2 0 2-15,-2 0-1 0,1 0-2 0,-1 0 2 0,-3 0 0 16,2 0-1-16,0 0 4 16,-1 0-4-16,-1 0 1 15,3 0 1-15,0 0-7 0,-2 0 5 0,4 0 0 0,-1 0 0 0,1 0 2 0,-3 0 0 16,3 0-2-16,-2 0-2 0,2 0 2 16,-1 0 0-16,3 1 2 0,-2-1 0 0,-1 0-5 0,-1 0 4 15,0 0-1-15,0 0-2 16,-1 0 7-16,1 0-4 0,-2 0 0 0,-1 0 2 0,0 0-6 15,1 0 4-15,0 0 0 16,-1 0-1-16,-1 0 7 0,0 0-4 0,0 0 0 16,0 0 0-16,0 0-8 0,0 0 7 0,0 0 0 0,0 0 0 0,0 0 3 15,0 0-1-15,0 0-4 0,0 0 1 16,1 0 5-16,0 0-7 0,0 0 3 16,-1 0-2-16,1 0-9 0,2 0 9 0,-1 0 0 15,0 0-2-15,0 0 12 0,0 0-9 16,1 0-1-16,0 0 1 0,-1 0-6 15,-1 0 5-15,0 0 0 0,2 0 0 0,-3 0 4 0,2 0-4 0,-2 0 0 16,0 0 1-16,0 0 1 0,1 0-2 0,-1 0 2 16,0 0-1-16,0 0-4 15,0 0 4-15,0 0 0 0,0 0-1 0,0 0 9 0,0 0-6 16,0 0 2-16,0 0 0 0,0 0-10 0,0 0 8 16,0 0 0-16,0 0-2 15,0 0 9-15,0 0-6 0,0 0-1 16,0 0 3-16,0 0-5 0,0 0 1 15,0 0 1-15,0 0 0 0,0 0-1 0,0 0 2 0,0 0-2 0,0 0-1 16,0 0 0-16,0 0-13 16,0 0-16-16,-1 0-23 0,-1-1-47 15,1 1-63-15,-2 0-124 0,3 0-342 16,-1 0-996-16</inkml:trace>
  <inkml:trace contextRef="#ctx0" brushRef="#br0" timeOffset="66509.1863">2289 7453 402 0,'0'0'684'0,"0"0"-423"15,0 0-8-15,0 0 38 0,0 0-17 16,0 0-56-16,0 0-69 0,0 0-41 0,0 0-21 15,0 0-3-15,0 0 1 0,0 0-7 16,0 0-2-16,0 0-6 0,28-53-10 0,-31 49-4 16,0-1-8-16,0 2-5 0,-1 1-7 0,1-2-4 15,0 1-4-15,-4-1-2 0,5 0-3 0,-3 1-2 16,0-1-1-16,0 1-3 16,1-1-1-16,-1 1 4 0,-1 1-3 0,0-1-2 0,2 1 2 15,-3 0-6-15,3-1 3 0,-3 0 0 16,3 0-2-16,-2 0 0 0,2 1-3 0,-3-1-2 15,-3 2-1-15,0 0-1 0,1 1 0 0,1-2 2 16,-2 0-2-16,-1 2-1 16,1 0 2-16,-2 0-3 0,1 0-1 0,-1 0 2 0,2 0 1 15,-1 2-1-15,0 1 1 0,0-1-3 16,2 2 1-16,-2-1-3 0,2 0 2 0,-1 0 4 16,0 1-2-16,1 1 0 0,3 0 0 15,0-2-4-15,-1 3 2 0,0-1-2 0,0 1 1 0,0-1 2 16,1 2-3-16,0 0 0 0,-2 0 1 0,3 1-1 15,-1 0 1-15,-3 1 2 0,4-1-1 0,-1 0-2 16,0 1 2-16,1 0-2 0,-2 0 0 0,3 0 2 16,-3 1-2-16,5 0 0 15,-2 1 2-15,-1 1-3 0,4-1 2 0,-1 0-1 0,0-1-1 16,-2 0 3-16,3 1-1 0,-2-1 0 0,2 0 0 16,1 1-2-16,0-1 0 0,0-1 2 15,0-1 0-15,0 0 2 0,0 2-3 0,0-2 0 16,0 1-2-16,1 0 2 0,2-1 0 0,-2 2 0 0,3-1 2 15,-2-1-2-15,0 1 0 0,4 0 1 16,-2 0-1-16,2-1 3 16,-1 1-1-16,-1-1-1 0,2 2 1 0,1-3-2 0,-1 2 0 0,0-2 2 15,2 0-1-15,-3-2 4 0,3 1-2 16,1 1 0-16,0-1-1 0,-2-1 0 16,2-2 3-16,2 3 0 0,1-3 3 0,0-1-1 15,0 2-1-15,0-3 2 0,3 0-2 0,-3 0 0 0,1-1 1 16,3 0 0-16,-3 0 1 0,4 2-4 0,-3-2 1 15,3-2-1-15,-3-1-1 16,4-1 5-16,-5 1-1 0,6-1-1 0,-2 0-1 0,-3 1-2 16,4-2 2-16,-5-1 0 0,5 2 0 0,-6-2 0 15,3 0-1-15,-2 1-1 0,0-3 1 0,1 3-1 16,-2-3 3-16,1 2-1 0,-2-3 1 16,-1 0-1-16,1 0-2 0,-2-2 3 15,1 3-1-15,-1-1 1 0,-5-1 1 0,4 3-1 16,-4-3 1-16,1 1-3 0,-3 0 2 15,4-1 1-15,-4-1-1 0,-1-1 3 0,0 1-3 16,-1-2-1-16,0 2 0 0,0-5-5 0,0 0 0 0,-1-1 0 16,-1 1 0-16,-3 0 0 0,0 0 0 15,-1 0 0-15,3 2 0 0,-5 0 0 16,1 1 0-16,-1 0 0 0,-1 2 0 0,0 0 0 0,-1 1 0 16,-2-2 0-16,-1 0 0 0,0 3 0 15,1-2 0-15,-2 4 0 0,0 0 0 0,-1 1 0 16,1 2 0-16,-1-1 0 0,-3 2 0 0,4 0 0 0,-4 2 0 15,-1 1 0-15,-3-1 0 0,0 1 0 0,-4 0 0 16,2 2 0-16,-3 2 0 16,5-1 0-16,0 1 0 15,1-1 0-15,1 1 0 0,2-1 0 0,1 0 0 0,4 1-7 0,1-1-6 16,3 2-15-16,1-1-12 0,4 0-20 0,0 1-25 16,1-1-40-16,3 1-92 0,0 0-290 15,0-1-1222-15</inkml:trace>
  <inkml:trace contextRef="#ctx0" brushRef="#br0" timeOffset="67790.9537">1291 7022 0 0,'0'0'398'16,"0"0"35"-16,0 0-66 0,0 0-14 0,0 0-37 15,0 0-34-15,0 0-55 0,0 0-49 16,0 0-42-16,0 0-29 0,0 0-25 0,0 0-28 16,0 0-15-16,0 0-19 0,-4-24-13 0,3 24 3 15,0 4-4-15,1 3 6 0,-2-1 7 16,0 4 2-16,-3 0 8 0,2 4 3 0,-3 0 0 16,2 2-3-16,-3 1-2 0,2 1-3 0,-3 2-2 0,-1-1 2 15,0 2-7-15,-1 2-4 16,1 0-2-16,-1 0-4 0,-1 0 2 0,1-1-1 0,1-1 0 15,2-2 3-15,-3-1-5 16,1-3 1-16,2-1-2 0,1-3-2 16,0-1 4-16,0-2-2 15,3-2 2-15,0 0 1 0,-1-2 0 0,2-2 2 0,1 0 3 0,1-2 10 16,0 0 6-16,0 0 9 0,0 0 2 0,0 0-12 0,0 0-4 0,0-6-9 16,0 1-9-16,0-2 1 0,0-2-6 0,0-2-2 15,0 1-1 1,2-4-1-16,2-1 4 0,-1-3 0 15,-1 0 1-15,5-3 2 0,-2-1-4 0,3 0 0 0,0-3-1 16,1 0 1-16,1 0 1 0,0 0-1 0,1-3 1 0,1 3-5 16,-1-2 4-16,-1 2 0 0,3 2 1 0,1 2 4 15,-2 1-5-15,0 0 1 0,-2 2-2 16,2 2-5-16,-2 3 9 0,-1 1 0 0,1 2 4 16,-2 0 8-16,-4 3-12 0,3 1 1 15,0 4-3-15,-3-2-6 0,-2 3 4 0,2 0-1 16,-1 1 0-16,-2 0 1 0,3 0 0 0,-1 3 1 0,0 1 0 15,2 2 3-15,0 2 0 0,0 2-2 16,0 0 1-16,-2 3-6 0,3 1 6 0,-3 1 2 16,4 2 0-16,-3 1 7 0,1 0-7 0,-2 3 0 15,-1 1-2-15,3 1-13 0,-2 4 1 0,1 5 3 16,1 1 0-16,-3-3 10 0,2-2-1 16,-1-8-1-16,-1-1 0 0,0-3 1 0,3-1 0 0,-3-1-1 15,-1-3-1-15,0 2 0 0,2-3 2 16,1-1 0-16,-3 0 2 0,0-1 1 0,0-3-2 15,-1 1-1-15,0-2 0 0,0 0-1 16,1-1 3-16,0-1 0 0,-1-1 2 16,4-1-3-16,-4 0 2 0,0 1 0 0,1-1-1 0,-1 0 1 15,0 0-1-15,0 0-1 0,0 0-2 0,0 0-4 16,0 0-5-16,0-1-7 0,0 0-11 0,0 0-17 16,-3-3-31-16,1 0-37 0,0-1-58 15,2-2-83-15,-2 2-277 16,1 1-826-16</inkml:trace>
  <inkml:trace contextRef="#ctx0" brushRef="#br0" timeOffset="68271.0823">1230 7172 803 0,'0'0'436'0,"0"0"-43"0,0 0-20 0,0 0-61 16,0 0-84-16,0 0-63 0,0 0-51 0,0 0-31 15,0 0-22-15,0 0-8 0,0 0-2 16,0 0-4-16,0 0-6 0,0 0-9 0,-7-5-9 0,7 5-3 16,0 0-1-16,0 0 0 0,0 0 1 15,0 0 3-15,0 0-3 0,1 0 4 0,0 0 4 16,5 0-4-16,-3-2-1 0,5 1-4 15,2-3-7-15,1 2 2 0,0-2-2 0,1 1-1 16,4 1 2-16,-2-2-5 0,2 0-1 16,-2-1-1-16,0 2-1 0,0-1 3 0,0 1 0 15,2-2-14-15,-4 1 2 0,-1 0-1 16,-2 2-2-16,-7 1 14 0,2 0 0 16,-2 1-2-16,-2 0 4 15,0 0 2-15,0 0-3 0,0 0 5 0,0 0-1 0,0 0-1 16,0 0 0-16,0 0-6 0,0 0 0 0,0 0-4 15,0 0-3-15,1-2 4 0,-1 2 0 0,0-1-2 0,0 1 5 0,0 0-4 16,1-2 0-16,0 1 3 0,0 0-4 0,1 1 1 16,1-1 0-16,-2-1 0 0,-1 1-3 15,1 1 3-15,0 0 0 16,-1 0-3-16,0 0 5 0,0 0-5 0,0-1-6 0,0 1-14 0,0 0-34 16,0 0-33-16,0 0-78 0,0 2-214 0,0 2-891 15,0-1-389-15</inkml:trace>
  <inkml:trace contextRef="#ctx0" brushRef="#br0" timeOffset="70562.1736">1658 7485 0 0,'0'0'0'0,"0"0"0"0,0 0 322 16,0 0 67-16,0 0-56 0,0 0-42 0,0 0-5 15,0 0-30-15,0 0-28 0,0 0-33 16,0 0-47-16,-22-32-14 0,20 31-15 0,0 0-9 15,2-1-9-15,0 1-7 0,0 1-7 0,0 0-7 16,0 0-15-16,0 0-13 0,0 0-11 16,0 0-12-16,0 0 0 0,0 0-9 0,0 0-6 15,0 0-4-15,0 0-7 0,0 0-1 0,0 0 0 16,0 0-2-16,2 3 2 0,0-1-2 0,0 1 0 16,0 2 2-16,4 2 2 0,-1-1-1 0,1 1 0 15,-1 0 0-15,4-1-5 0,0 0 4 16,-1 1 2-16,-1-1-1 0,1 0 5 0,1-1-1 15,1 1-1-15,-2-1 2 0,1-1-5 0,1 2 3 16,-3-2 2-16,0-1-3 0,2 1 2 16,-4-3 0-16,1 1-1 15,-2 0 3-15,-1-1 0 0,0 0-3 0,-2 0 0 0,0-1-1 0,1 1-4 16,0-1 3-16,-2 0-4 0,0 0-1 0,0 0 1 16,0 0-8-16,0 0-6 15,0 0-11-15,0 0-16 0,0 0-12 0,0 2-22 16,0 0-30-16,1 0-50 0,0 2-111 15,1-1-272-15,-2 0-630 0,1-2 42 0</inkml:trace>
  <inkml:trace contextRef="#ctx0" brushRef="#br0" timeOffset="70966.9384">1743 7602 0 0,'0'0'625'0,"0"0"-103"0,0 0-113 15,0 0-49-15,0 0-73 0,0 0-73 0,0 0-64 16,0 0-48-16,0 0-24 0,0 0-13 0,0 0-13 16,0 0-9-16,0 0-8 0,0 0-7 15,-24 15 0-15,18-10 4 0,1 0-3 0,-2 0 1 16,1 2 4-16,0 0-6 0,-3 1 2 0,-1 2-1 15,0 0-9-15,0-1 4 0,-2 1-3 16,2 0-4-16,0 0 9 0,-2 1-9 16,3-2-3-16,-3 2-1 0,3-3-9 0,1 0 3 0,1-1-1 15,4-2-1-15,-4 0 5 16,5-1-3-16,0-1 1 0,-2 1 1 0,2-2 4 0,0 0-2 0,2-1 0 16,-2 1 2-16,0-1-9 0,0 0 7 15,0-1-1 1,1 0-1-16,0 1 5 0,1-1-8 0,-1 0 1 15,0 1-1-15,0 1-12 0,1-2 10 0,0 0 1 0,0 0-3 16,0 0 11-16,0 0-9 0,0 0 0 0,0 0 2 16,0 0-7-16,0 0-2 15,0 0-12-15,0 0-27 0,1 0-39 0,1 0-58 0,2 0-152 0,0 0-801 0,-2 0-608 0</inkml:trace>
  <inkml:trace contextRef="#ctx0" brushRef="#br0" timeOffset="77815.6573">9015 12150 0 0,'0'0'0'0,"0"0"329"0,0 0 92 0,0 0-66 0,0 0-73 15,0 0-41-15,0 0-48 0,0 0-31 16,0 0-19-16,0 0-28 0,0 0-16 0,0 0-17 16,1-29-9-16,-1 26 0 0,1 0-1 0,-1-1-4 15,1 2-12-15,-1-2-5 0,0 1-11 0,1 0-12 16,-1 0-5-16,0 0-9 0,0-2-5 0,1 2-1 15,-1 0-6-15,0 1-2 0,0-1-8 16,0 0-29-16,0 1-48 0,0-1-84 0,-1 0-166 16,1 1-290-16,-2-2-370 0,1 3 310 0</inkml:trace>
  <inkml:trace contextRef="#ctx0" brushRef="#br0" timeOffset="78085.1152">8960 11671 0 0,'0'0'466'15,"0"0"-110"-15,0 0-67 0,0 0-26 0,0 0-35 0,0 0-58 16,0 0-76-16,0 0-41 0,0 0-24 0,0 0-15 16,0 0-7-16,0 0-1 0,0 0-3 0,-2-115-2 15,2 107-1-15,0 2-8 0,1-3-33 16,-1 2-57-16,0-1-82 0,0-1-125 0,0-1-297 0,0 4-143 15,0 2 745-15</inkml:trace>
  <inkml:trace contextRef="#ctx0" brushRef="#br0" timeOffset="78320.4021">8967 11120 0 0,'0'0'0'0,"0"0"400"0,0 0 12 0,0 0-53 0,0 0-44 0,0 0-58 15,0 0-66-15,0 0-41 0,0 0-46 16,0 0-31-16,0 0-19 0,0 0-15 0,0 0-3 16,-9-119-7-16,8 112-7 0,0-1-6 0,1 1-11 15,-1-3-2-15,1 1-1 0,-1 0-7 16,-1 0-21-16,2-2-41 0,-2 1-33 0,2 1-143 16,-1-2-272-16,1 4-364 0,0 3 247 0</inkml:trace>
  <inkml:trace contextRef="#ctx0" brushRef="#br0" timeOffset="81308.5891">9040 10179 0 0,'0'0'0'0,"0"0"0"0,0 0 0 15,0 0 69-15,0 0 161 0,0 0-77 16,0 0-59-16,0 0-38 0,0 0-7 0,0 0 3 16,0 0 11-16,0 0 2 0,8-37-2 0,-8 33-8 15,0 2-17-15,0-2-12 0,0 1-9 16,0-1-10-16,0 0-1 0,0-2-3 0,1 2 6 0,-1-2-4 16,0 0 0-16,0-1-2 0,0 1-10 0,0 1-2 15,0-2-27-15,0 0-26 0,0 0-104 16,0 0-164-16,0 0-128 0,0 1 458 0,0 3 0 0</inkml:trace>
  <inkml:trace contextRef="#ctx0" brushRef="#br0" timeOffset="81531.6288">9011 9782 0 0,'0'0'0'0,"0"0"0"0,0 0 109 0,0 0 221 15,0 0-109-15,0 0-9 0,0 0-28 16,0 0-29-16,0 0-19 0,0 0-16 0,-2-122-18 0,2 113-14 15,0 0-20-15,0 1-14 0,2 0-9 16,0 0-11-16,1 1-12 0,-1 1-7 0,-1-2-5 16,0 1-2-16,2 0-1 0,0 2-1 0,-1-2-1 15,-1-1-2-15,0 1-1 0,0 0-10 16,2 0-6-16,-2-1-46 0,-1 0-74 16,0 0-84-16,0-2-147 0,0 1-32 0,0 3-216 0,0 1 486 15</inkml:trace>
  <inkml:trace contextRef="#ctx0" brushRef="#br0" timeOffset="81738.6382">9055 9129 0 0,'0'0'0'15,"0"0"0"-15,0 0 0 0,0 0 64 0,0 0 189 0,0 0-214 16,0 0-17-16,0 0-6 0,0 0-7 0,-24-119-5 15,24 108-14-15,0 0-23 0,0 1-81 0,0 0-136 0,-1-1 250 16,1 4 0-16,0 1 0 16</inkml:trace>
  <inkml:trace contextRef="#ctx0" brushRef="#br0" timeOffset="81982.5774">9061 8551 0 0,'0'0'0'0,"0"0"0"0,0 0 0 15,0 0 205-15,0 0 65 0,0 0-35 0,0 0-5 16,0 0-20-16,0 0-50 0,0 0-37 16,0 0-60-16,0 0-35 0,0 0 3 0,-13-122 0 15,11 115 29-15,-1 1 0 0,0 1-8 16,1 1-7-16,0 0-35 0,1 0-4 0,-3 0-1 15,2-1-4-15,2 0-2 0,-2 2-6 16,1-2 1-16,-2 2-21 0,1-2-20 0,1 1-55 0,0 1-100 16,0-1-132-16,0 0-57 0,0 2-209 0,1 0 492 0</inkml:trace>
  <inkml:trace contextRef="#ctx0" brushRef="#br0" timeOffset="82152.5705">8998 8070 0 0,'0'0'0'0,"0"0"0"0,0 0 0 16,0 0 0-16,0 0 0 0,0 0 12 0,0 0 86 0,0 0-9 16,0 0-8-16,0 0-74 0,0 0-11 15,0 0-12-15,0 0-7 0,0 0-119 0,15-107 40 16,-15 107 102-16,0 0 0 0</inkml:trace>
  <inkml:trace contextRef="#ctx0" brushRef="#br0" timeOffset="85545.5671">2564 7442 0 0,'0'0'0'0,"0"0"0"0,0 0 160 0,0 0 186 16,0 0-41-16,0 0-47 0,0 0-33 0,0 0-31 16,0 0-18-16,0 0-9 0,0 0-18 15,-46-15-9-15,43 13-16 0,2 1-12 16,0 1-4-16,1 0-11 0,0 0-13 0,0 0-18 0,0 0-17 15,0 0-11-15,0 0-4 0,0 0-2 16,0 0-2-16,0 0-4 0,0 0-2 0,0 0-7 16,0 0 0-16,0 0-2 0,0 0-4 0,0 0 3 15,0 0-6-15,0 0-1 0,1 0 0 16,-1 0-4-16,0 0 3 0,1 0-3 16,-1 0-1-16,0 0 1 0,0 0-4 0,1 0 1 15,2 0 0-15,2 0 3 0,1 0 3 0,1 0 0 0,1 0-1 16,2 0-1-16,0 0 3 0,4 0 1 0,0 0 1 15,2 0 4-15,1 0-4 16,4 0 1-16,-1 0-1 16,1 1-6-16,4-2 5 0,-3 1-1 0,2 0 0 15,-4 0 4-15,4 0-7 0,0 0-1 0,-1 0-1 0,-1 0-4 16,2 0 5-16,-1 0 1 0,2 0 0 0,0 0 0 16,1 0-3-16,1 0 1 15,0-2 0-15,0 2 2 0,0 0-1 0,1 0 1 0,0 0-1 0,-2-1-6 16,3 1 7-16,-1 0 0 0,-1-1 1 0,1 2 5 0,2-2-6 15,1-1-1-15,3 1-1 0,-1 0-5 0,-1 0 7 16,-1 1 0-16,1-2 2 16,-2 0 1-16,1 0-3 0,1 0 0 0,-3-1-1 15,5 1 2-15,0 1-1 0,0 0-3 0,-1-2 1 0,2 1-3 16,0 0 3-16,0-2 2 0,-1 3 0 0,3-1 5 16,0-2-7-16,-2 1 0 0,0 1-1 0,2-1-6 15,-1 1 7-15,2 0 2 0,-1-1-1 16,-1 0 5-16,0 1-4 0,-2-1-3 15,3 1 0-15,-2 1-3 0,2-1 4 0,-3 0-1 0,-1 1 1 16,1 1-1-16,-3-2 0 0,2 1 0 16,-2 0 0-16,0 0 4 0,1 0-4 0,1 2 0 15,-2-2 0-15,1 1-4 0,2-2 4 16,-3 1 0-16,4 0 2 0,1 1 5 16,0-1-6-16,-1-1 0 0,1 0-2 0,-1 0-2 15,1 1 4-15,1 0 0 0,2 0 1 0,-3-1 2 16,0 1-4-16,2 0 0 0,-1 0-2 0,-1-1 2 15,1 0 0-15,-1 1-1 0,2 0 0 0,-5-1-4 0,6 2 5 16,-1-2 0-16,-1 1 2 0,0 0 3 16,4 0-3-16,-2-1 0 0,1 1-1 15,-3-1-4-15,1 1 4 0,0-2 2 0,1 2-1 0,-6-1 7 16,5 1-8-16,-4-2 2 0,-2 1 0 16,3 0-2-16,-2 2 3 0,-1-3-2 0,2 1-1 15,-1 0 2-15,-1 1-2 0,-1-1 0 0,0 2 1 16,0-2 0-16,1 1 0 0,3-1 0 0,-1 1-1 15,-2-1-5-15,4 4 6 0,-3-4 1 0,-3 1 0 16,1 1 5-16,-1 0-7 16,1-2 0-16,0 1-2 0,0 1 0 15,0 0 5-15,-1-1 0 0,0-1 0 0,1 1 1 0,-1 0-4 0,1 1 1 16,0-1-1-16,-1 0 1 0,1 0-1 16,-1-1 0-16,-1 0-1 15,2 1-2-15,-1 1 4 0,1-1 0 0,0 1-1 0,0-1 5 16,-2 1-5-16,2-2 0 0,-3 1-1 0,1 0-2 15,-3 0 3-15,3 1 0 0,1-2 1 0,1 1 0 16,-2 0-2-16,2 1 0 0,-3 0 0 16,2-1-1-16,-4 1 1 0,3 0 0 0,0-1 2 15,-2 2-4-15,-1-2 2 0,3-1 3 0,-3 2-1 0,-1-1 7 16,2 0-6-16,-3 0-1 0,-1 0-1 0,4 1-6 16,-3-1 8-16,1-1 0 0,-2 1 0 15,-1 0 1-15,2 0-2 0,-2 0 0 0,-2 0-2 16,1 1 0-16,-2 0 2 0,-3 0-1 0,5-2 0 15,-4 1-1-15,3 0 0 0,-2 1 1 0,-2-1 0 16,3 1 4-16,-1-1-4 0,1 1-2 0,-3 1 1 16,2-1-5-16,2 0 3 0,-2 0 2 15,1 0-1-15,2 0 6 16,-1 0-5-16,0 1-1 16,1 0-1-16,-2 0-1 0,1 1 2 0,0-1 0 0,-4 0 2 0,3-1-2 15,1 1 0-15,-1 0 0 0,0 0 0 0,0 1 3 0,3-1-3 16,-1 1 0-16,0-1 1 15,0 0-4-15,-1-1 4 0,0 2-1 0,-2-1 1 0,-5 0 2 0,4 0-2 16,-4-1-2-16,-1 1 1 0,-3-1-1 16,-2 2 1-16,-2-2 2 0,2 0 0 0,-4 1 2 0,2 0-4 15,-3-1 0-15,0 0 0 0,-1 0 1 16,0 0 0-16,1 0 0 0,1 0-1 16,-2 0-1-16,1 0 2 0,-1 1-2 0,3-1 2 15,0 2 1-15,-2-2-2 0,4 0-1 16,-3 1 0-16,4 0-2 0,-3 0 2 0,5 2 2 15,-2-2 1-15,-2 0 1 0,2 0-2 0,-3 0-2 16,1 1-1-16,-1 0 1 0,-2-1 1 0,2-1 1 0,-3 0 0 16,0 1-1-16,-1-1-1 0,1 0 2 0,-1 0-2 15,0 0 5-15,0 0 0 0,0 0-1 16,0 0 4-16,0 0-2 0,0 0 4 16,-1 0 0-16,1 0-1 0,0 0-1 15,-1 0-3-15,0 0-3 0,0 0-6 0,-2 0-13 16,1 0-18-16,-1 0-28 0,-3 0-42 0,2 0-70 0,-3 0-201 0,5 2-728 15,0-2-580-15</inkml:trace>
  <inkml:trace contextRef="#ctx0" brushRef="#br0" timeOffset="86704.8565">9332 7195 0 0,'0'0'0'0,"0"0"468"15,0 0-15-15,0 0-66 0,0 0-66 0,0 0-57 16,0 0-50-16,0 0-40 16,0 0-25-16,0 0-19 0,0 0-13 0,0 0-11 0,0 0-8 15,0 0-12-15,5-63-12 16,-8 58-13-16,2 0-8 0,-2 1-9 0,-2 0-10 0,3 0-3 16,-3 0-7-16,0 1-2 0,2-1-1 0,-3 1-7 15,2 0 1-15,-2-1-2 0,2 1 0 16,-4 1 3-16,0-1-1 0,3 1-1 0,-2 0 2 15,-2-1-3-15,4 1 2 0,-3 0-1 0,0 0 0 16,-1 0-3-16,1 1 0 0,1 0-1 0,-1 0-2 16,-1 1 3-16,0-2-2 15,0 2-1-15,1 0 0 16,-6 0-6-16,4 0 3 0,-2 0 0 0,0 0 0 0,-1-1 3 16,-1 4-3-16,3-1-1 0,-2 0 0 0,2 2-2 0,-3-1 1 15,2 0 1-15,-1 0-2 0,1 1 0 16,0 0 1-16,1 1 0 0,0-1 0 0,1 2 1 0,0-2-3 15,1 2 1-15,2 1-2 0,-2 0 0 0,-1 0 2 16,2 1-1-16,-1-1 0 0,4 1 1 0,-4 0-2 16,1 1-4-16,0 0 2 0,3 1-3 0,-3 0 1 15,-1 1 6-15,3 1-1 0,0 0 0 16,-1 1 1-16,1 0-2 0,0 1 0 0,-1-2 1 16,3 2-2-16,-2-1 2 0,3-1 0 15,-2 1-1-15,0-1 3 0,4-1-2 0,-1 0 0 0,-1-1 1 16,1 0-4-16,4 0 1 0,-2 0 2 15,0-1-2-15,0 2 3 0,0-2 0 0,2 2 0 16,1-2 0-16,0 2 0 16,2 1-1-16,0-1 0 0,3 0 1 0,-1 1 0 0,0-1 2 15,1 1 0-15,1-1-1 0,0 0 3 0,2-1-4 16,-1-1 3-16,0 1 3 0,3 0-3 0,1-3 2 0,-2 1 0 16,0 0-3-16,2-1 3 15,-1 1-2-15,-1-2-1 0,0 0 1 0,0-1-4 0,0-1 3 16,2 0 0-16,-2 1 1 0,1-2 1 15,1 1 0-15,-2-2 1 0,0 0 0 0,-1-1 4 0,6 1-3 16,-4-2 1-16,0 0-1 0,2 0-6 16,0 1 4-16,0-1 0 0,-2-1-1 15,0-2 5-15,2 0-4 0,-1-1-1 0,2 1 3 0,-2-2-6 16,1 0 1-16,0 1 0 0,-1-1-1 16,1-1 2-16,-3-1 3 0,5 0-3 15,-4-1 1-15,2 0 2 0,-1-1-3 0,-2 4 1 0,4-5 0 16,-4 2-2-16,1-2 2 0,0 0 1 15,0-2 0-15,-5 1 4 0,0-2-3 0,0 1-1 0,1 0 1 16,-2-1-6-16,-2 1 4 16,2-3 1-16,-4 3-2 0,5-2 5 0,-6 2-5 15,4 0 1-15,-3 0 0 0,-2 0-2 0,2 0 0 0,-2 1 0 16,1-1 0-16,-1 2-2 0,0-1 2 16,-1 0 0-16,0-1-1 0,0 1 5 15,0 2-6-15,0 0 1 0,0 1 2 0,-1-2-9 0,-2 3 7 16,-1-2-1-16,1-1-4 0,-3 1 9 0,2 1-5 15,-4 0 0-15,4 0 1 0,-4 1-6 16,0 0 2-16,-3 0 2 0,-1 0 1 16,-2 1 0-16,1-1-2 0,0 2 1 0,-4-2 0 0,6 0 0 15,-2 1 0-15,2 2 0 0,-4-1 0 16,4 0-2-16,1 2 2 0,-2-2-1 0,3 2 0 16,-1-2 3-16,-1 2-2 0,2-1 0 0,2 2 0 15,-1 0-2-15,-2-2 0 0,0 2 1 0,0 1-3 16,-1-1 3-16,1 2-2 0,-2 0-8 15,-2 0-9-15,2 3-18 0,-5 2-20 16,2 1-25-16,-4 2-39 0,-2 4-84 16,4-4-260-16,6-1-928 15</inkml:trace>
  <inkml:trace contextRef="#ctx0" brushRef="#br0" timeOffset="87844.8942">5930 6600 796 0,'0'0'657'0,"0"0"-196"16,0 0-131-16,0 0-47 0,0 0-52 0,0 0-36 16,0 0-49-16,0 0-33 0,0 0-33 0,0 0-36 15,0 0-20-15,0 0-18 0,0-54-6 16,0 57-3-16,0 4 4 0,0-1 3 0,0 5 3 15,0 1 9-15,0 2-6 0,0 1 3 0,0 1 1 16,3 1-4-16,0 0 7 0,0 2 0 0,-2 0-1 16,1 1 1-16,2 1-6 0,-1-1-2 15,-1 0 0-15,0 1-4 0,2-2 4 0,-1-3 0 16,-2 1 0-16,-1-3 1 0,1-1-3 0,0 0 0 16,2-3-1-16,-1-1 3 0,0-1-2 0,-2-1-1 15,1-1 1-15,0 1-4 0,-1-1 1 0,1-2-2 16,-1 1-7-16,0 1-9 0,0 0-19 0,0-1-17 15,-3 1-13-15,-2-1-20 0,-2 1-21 16,-1-2-33-16,1-2-68 16,-1-1-115-1,3 1-253-15,-1-2-567 0</inkml:trace>
  <inkml:trace contextRef="#ctx0" brushRef="#br0" timeOffset="88245.7541">5823 6565 368 0,'0'0'583'0,"0"0"-77"0,0 0-130 16,0 0-64-16,0 0-66 0,0 0-72 0,0 0-63 0,0 0-48 15,0 0-23-15,0 0-8 0,0 0-1 16,0 0 1-16,130-26-4 0,-104 37 0 0,-3 4 1 16,5 0 3-16,-4 4-1 0,3-1-2 15,-1 1-6-15,0 1-4 0,-1-1-5 16,-1 1-2-16,-5 1-2 0,-1 1-2 0,-3-4-3 15,-2 1-1-15,-1-2 0 0,-6 0 0 0,0-2 4 16,-3-1 1-16,-3 0 2 0,0-2 4 16,0-3 5-16,-8 1 6 0,1-2 4 0,-4 0 4 15,-2 0 1-15,-3-1-3 0,-4 0-1 0,-2-1-7 16,-2 0-4-16,-4-1-4 0,0 1-5 0,0-1-4 16,-2-1-1-16,2 1-2 0,-2-3-2 0,2 2 2 15,4-2-1-15,-1 2 0 0,3-2-1 0,6 0 4 16,3 1-4-16,4-2 0 0,3-1 0 15,1 1-4-15,3-1 3 0,2 0 2 16,0 0 2-16,0 0 1 0,0 0-1 16,0 0-3-16,2 0-5 0,-1 0-5 0,3 0-2 15,1 0-8-15,0 0-20 0,4 0-27 0,3 0-63 0,-1 0-125 16,-1 2-440-16,0-2-974 16</inkml:trace>
  <inkml:trace contextRef="#ctx0" brushRef="#br0" timeOffset="88831.7087">8259 6924 1221 0,'0'0'493'0,"0"0"-128"0,0 0-48 0,0 0-60 0,0 0-52 0,0 0-43 15,0 0-27-15,0 0-26 0,0 0-26 0,0 0-24 0,0 0-18 16,0 0-18-16,0 0-12 0,0 0-7 0,-14-51-3 16,14 55 1-16,0 1-2 15,3 2 3-15,3 2 2 0,2 3-3 0,0 0 5 0,6 2 4 16,1 1 4-16,4 0 4 0,7 0-2 0,-1 0-1 16,4 1-3-16,0-2 0 0,2 0-2 15,-1 0-1-15,0 0-3 0,-1 1-1 16,-5-5-1-16,3 3 0 0,-5-4-1 15,1 1 4-15,-4-1-4 0,0-1-1 0,-4 1-6 16,1-2-16-16,-5-1-16 0,-1 1-23 0,-2-3-27 0,-4 1-36 16,1 0-61-16,-3-2-137 15,-2-1-354-15,0-1-935 0</inkml:trace>
  <inkml:trace contextRef="#ctx0" brushRef="#br0" timeOffset="89248.0797">8832 7154 1676 0,'0'0'525'0,"0"0"-172"0,0 0-82 0,0 0-68 15,0 0-51-15,0 0-33 0,0 0-31 16,0 0-26-16,0 0-17 0,0 0-17 0,0 0-8 16,0 0-3-16,0 0-3 0,0 0 0 0,-36 0-1 15,25 5 0-15,1 2 4 0,-1 1-3 16,-6-1 1-16,0 3-5 0,-2 1-1 0,-3 1 0 0,-4 2 0 15,1 0 3-15,-2 3-3 0,-2 1 2 16,1 0-2-16,2 0-3 0,-2-2 3 31,0 2-5-31,5-2 1 16,3-1 0-16,-2-3-8 0,3 1 7 0,5-1-1 0,-2-3 0 16,4 0 5-16,2-1-3 0,1-1-3 0,2-1 1 0,4-3-5 15,0 1 4-15,2-2 1 0,-2-1-2 0,3 0 4 0,0 1-3 0,0-1 1 0,0-1 0 16,0 0 0-16,0 0 1 0,0 0 2 0,0 0-1 15,0 0 2-15,0 0 3 0,0 0 0 0,0 0 1 16,0 0 2-16,0 0-4 0,0 0-4 0,0-1-4 16,0 1-15-16,0 0-10 0,0-2-20 15,0 1-41-15,0 0-68 0,0 1-131 0,0-1-559 16,0 1-910-16</inkml:trace>
  <inkml:trace contextRef="#ctx0" brushRef="#br0" timeOffset="103990.7483">20844 11787 0 0,'0'0'0'0,"0"0"0"0,0 0 177 16,0 0 114-16,0 0-41 0,0 0-24 16,0 0-9-16,0 0-9 0,0 0-11 0,0 0-11 15,0 0-14-15,0-22-13 0,2 19-11 0,0 1-12 16,-1-1-12-16,-1 0-11 0,2 0-14 15,0 0-12-15,-1-1-8 0,1 2-7 0,-1-1-6 0,0 0-6 16,-1-1-7-16,1 1-12 0,0 0-2 16,-1-2-7-16,1 1-2 0,-1 1 0 15,2-2-10-15,-2 0-2 0,0-1-5 0,1 1-7 0,-1-1 7 0,0 2-2 16,3-1 1-16,-3-1-1 0,1 1-6 16,-1-2-2-16,1 0-1 0,-1 1 1 15,0 0 0-15,1-2 1 0,0 1-2 0,2 2-2 0,-2-2 0 16,2 2-2-16,-2-3 4 15,0 3 3-15,0-2-5 0,1 1 0 16,-1-1-5-16,0 2-16 0,1-1-6 0,-2 0-18 16,1-1-17-16,-2-2-6 0,1-1-23 15,1 0-20-15,-1-2-31 0,0 0-53 16,0 0-72-16,0 0-110 0,-1-1-181 0,-5-1-249 0,4 5 160 0,1 2 647 16</inkml:trace>
  <inkml:trace contextRef="#ctx0" brushRef="#br0" timeOffset="104229.2767">20853 11146 0 0,'0'0'0'0,"0"0"482"0,0 0-53 0,0 0-62 15,0 0-45-15,0 0-49 0,0 0-43 0,0 0-38 16,0 0-37-16,0 0-27 0,0 0-30 0,0 0-17 16,0 0-12-16,0 0-16 0,38-102-4 0,-38 99-11 15,0-1-10-15,0 1-2 0,0-1-13 16,0 0-3-16,0 1-3 0,0-2-7 0,-1 1 5 15,0-3-2-15,1 1-4 0,-4 1-12 16,3-1-27-16,-2-2-41 0,1 1-64 0,2-2-79 16,-2 0-181-16,0 1-390 0,1 5-559 15</inkml:trace>
  <inkml:trace contextRef="#ctx0" brushRef="#br0" timeOffset="105129.6855">20869 9732 0 0,'0'0'50'0,"0"0"301"0,0 0-77 0,0 0-12 0,0 0-2 0,0 0-19 16,0 0-29-16,0 0-25 0,0 0-29 16,0 0-18-16,0 0-20 0,0 0-16 0,0 0-13 15,30-61-17-15,-29 57-8 0,0-1-11 0,0 0-7 16,1 2-10-16,-1-2-12 0,1-1-8 0,-1 2-7 15,0-2-1-15,-2 1-3 0,2-2-3 16,-1 1-2-16,0 1-8 0,0-3-8 0,0-1-17 16,0-1-30-16,0-1-40 0,-1 0-54 0,1-1-66 15,-1 0-76-15,1-1-120 0,0-1-242 16,0 3-113 15,0 5 697-31</inkml:trace>
  <inkml:trace contextRef="#ctx0" brushRef="#br0" timeOffset="105346.5784">20919 8954 0 0,'0'0'0'0,"0"0"229"0,0 0 215 0,0 0-125 16,0 0-48-16,0 0-37 0,0 0-51 16,0 0-52-16,0 0-42 0,-4-122-30 0,4 114-25 15,-1 1-11-15,-1 0-14 0,1-2-3 0,1 2 5 16,0-1-7-16,-1 1-3 0,1 0-5 15,0 0-8-15,0 0 4 0,-1-1-45 0,0 1-64 16,1-1-73-16,-1 0-131 0,-2-1-62 16,1 1-96-16,1 1-1 0,0 2 480 0</inkml:trace>
  <inkml:trace contextRef="#ctx0" brushRef="#br0" timeOffset="105871.5176">20933 8210 21 0,'0'0'309'16,"0"0"-16"-16,0 0-98 0,0 0-35 0,0 0-8 16,0 0-31-16,0 0-32 0,0 0-6 0,0 0 25 15,0 0-12-15,0 0-15 0,-14-122-15 0,14 110-36 16,2 1-11-16,1 0-2 0,-2 2-3 15,2-3-6-15,-1-3-4 0,-2-2 2 0,0-2-3 0,0 0-4 16,0-1 2-16,0 2-5 0,0-1-6 16,0 2-2-16,0 2-4 0,0-1-9 15,0 2-9-15,1 2-9 0,3 0 2 0,0 0 6 16,-3 1-22-16,4-1-23 16,-1 2-50-16,-1-1-54 0,4-1-11 0,-4-1-24 15,1-1 7-15,1 0 20 0,-5-2 18 0,4-2 45 0,-3 1 46 16,1 1 83-16,-1-1 0 0,-1-2 0 15,1 4 0-15,0-2 0 0,0 2 0 0,0 1 30 0,1 0 87 16,-1 3 52-16,-1-1 11 0,0 2 55 16,0 1-14-16,0 1-43 0,0 0-33 15,0 1-69-15,0 2-11 0,0-1-8 0,0 2-16 0,0-2-4 0,-1 1-12 16,1 1-9-16,-2-1-1 0,1 0-9 16,0 1-1-16,0-3-1 0,1 1-2 15,0 2 0-15,-1-1-2 0,0 2 2 0,1-1-3 16,-2 0 3-16,1-1-1 0,1 2 0 0,-2 0 1 15,1-1-2-15,0 0 2 0,1 0 0 16,-1 1-3-16,1 0 1 0,-1 0-1 0,1 1-1 16,0 1 1-16,-1 1-5 0,1 0-9 0,0-2-27 15,-2 2-59-15,2-1-66 0,0 1-36 16,-1 0-74-16,-1 0-196 0,1 0 125 0,0 0 348 16</inkml:trace>
  <inkml:trace contextRef="#ctx0" brushRef="#br0" timeOffset="108401.5486">9687 7289 0 0,'0'0'0'0,"0"0"51"0,0 0 293 0,0 0-27 0,0 0-54 15,0 0-86-15,0 0-56 0,0 0-25 16,0 0-14-16,0 0-9 0,0 0-4 0,0 0 1 16,-5 4 4-16,6-4 3 0,1 0-3 15,0 0-1-15,-1 0-3 0,1 0-5 0,1 0-5 16,1 0-7-16,0-2-10 0,3 1-13 0,0 0-5 16,-2 1-9-16,3-1-5 0,-2 1-1 0,0 0-7 15,4 0 1-15,-1 0-3 0,1 1 0 16,1-1 6-16,0 0-2 0,-1 0-2 15,4 0 2-15,1 0-2 0,3-1 2 0,-3 1 4 16,5-2-3-16,0 2 0 0,0-1-1 0,1-1-2 16,3 2 0-16,-1-2 2 0,0 0-2 15,5 1 2-15,-4-2 1 16,5 2-1-16,-1 1 3 0,0-2-1 0,1 0 0 16,-3 0 4-16,1 0-3 0,-1 0-1 0,1 0-1 0,-1-1-6 0,1 1 4 0,1 1 8 15,3 1 7-15,-2 0 10 0,3-2-2 16,-1 2-8-16,1-1-4 0,0 2-4 15,5-1 0-15,-1 0 0 0,5 0-1 0,2-1-1 16,2 2 0-16,3-2-1 0,-2 0 0 0,5 0 2 16,1 1-3-16,-1-3 3 0,3 2 0 0,0-1-5 0,0 2 2 15,0-3-2-15,0 1-2 16,3 1 4-16,-3-2-2 16,-1 1-1-16,2 0 3 0,0 1-4 0,-2-1 1 0,-1 1 0 15,0 1 0-15,-1-1 3 0,-3 0 0 0,2 0-1 0,-6 2-1 0,4-2 2 16,-3 0-2-16,-2-1-1 0,1 4 0 15,-2-4-4-15,2 1 2 0,-2-2 4 16,3 3-1-16,-2-1 5 16,6-2 0-16,-3 0 0 0,1 1 2 0,1 1-4 0,-1-3 2 0,-1 1 0 0,0-1 0 15,-2 2 2-15,3-2 1 0,-4 1 2 16,1 0 1-16,-2 1 1 16,5-2-3-16,-5 0-2 0,1 3-2 0,2-3-2 0,-1 2 0 15,0 0 0-15,3-1 0 0,-3-1 0 16,4 3-1-16,-2-3 0 0,0 2 1 0,2 1-6 0,-1-2 3 15,0 0-2-15,1-1-4 0,-3 1 3 16,3 0-2-16,1 1 0 0,-2-2 4 0,0 1 1 16,3 2-2-16,-3-3 1 0,1 1 0 0,0 2-2 15,2-1 2-15,-6-1 1 0,5 1-1 16,-2-1 4-16,-1 2-3 0,1 1-1 16,-2-3 0-16,1 2-5 0,-1 0 3 15,1-2 2-15,-1 2-2 0,1-1 5 0,-1 0-4 0,2 2 0 0,-2-2 0 0,2 1-2 16,-2 1 0-16,2-1 0 0,-3 0 0 15,3-1-1-15,-2 2 2 0,2-1 1 16,-3 0 1-16,2-2 4 0,-1 3-4 0,1-1 1 16,-1 0-3-16,2 0-4 0,2 1 4 0,-3-1 0 15,5-1-1-15,-2 1 8 0,2 1-6 0,1 0-1 16,-3 0 2-16,1 0-6 0,0 0 4 0,0-2 0 16,0 1-1-16,1 1 1 0,0-1 1 15,0-1-1-15,-1 1 1 16,2 0 0-16,0 0-2 0,-1 0 2 0,2 1 0 0,-2-1-6 15,2 1 6-15,-3-2-2 0,1 4 0 0,2-4 6 0,-5 2-3 16,2-1 0-16,0 2 1 0,1-2-6 16,0 1 2-16,-1 1 0 0,2-2-1 0,-1 1 7 15,0 0-5-15,2 0 1 0,-2 0 0 16,2-1-3-16,-4 2 0 0,2-2 2 0,-1 0-2 0,-2 0-3 16,2 1 5-16,-1 0-1 0,-2-1 1 0,0-1 3 15,1 2-5-15,-2-1 3 0,3 1-1 0,0-1-5 16,0 2 5-16,0-2 0 15,-1 1-2-15,1-1 9 0,1 2-6 0,1-1-1 16,2 0-3-16,2 1-6 0,-1-1 6 16,3 0 0-16,1 1 3 0,2-1 5 0,4 0-4 15,-1 2 1-15,2-2 0 0,1 0 2 0,0 2-2 16,1-1 1-16,-3 1 0 0,3 1-7 0,-1-1 5 0,1-1 0 16,0 2-1-16,0-2 5 0,2 0-5 15,1 2 2-15,-3-1-1 0,3 0-6 16,-5-1 5-16,1-1-2 0,-1 3-2 0,-1-3 7 0,-1 1-5 0,0 0 3 15,-2-1 0-15,0 0-2 0,-3 1 2 16,-1-1-1 0,-2 0 0-16,-2 0 1 15,-4 0 0-15,-1-2-2 0,-5-1 0 0,-2 2 5 0,-2 0-4 0,-2-1 2 0,-2 0 0 16,-1 1-10-16,-3 1 6 0,-5-2 2 0,-2 1-2 0,-2-2 9 0,-2 2-7 16,-1 0 0-16,0 1 0 0,-5-1-6 0,3 0 7 15,-6 0-1-15,0 1-1 0,-3-2 2 16,-5 2-1-16,2 0 0 15,-3 0 1-15,-1 0 4 0,0 0-1 0,-1 0 0 0,0 0 0 16,0 0-2-16,0 0 1 0,0 0-2 16,0 0 1-16,0 0 3 0,0 0-3 0,-1 0-1 15,0 0 1-15,1 0-8 0,-2 0 4 0,2 0-1 16,-1 0-5-16,-2 0 2 0,0 0-17 0,-4-1-23 16,-3 1-41-16,-1 0-94 15,2 0-362-15,5 0-1034 16</inkml:trace>
  <inkml:trace contextRef="#ctx0" brushRef="#br0" timeOffset="109684.8257">21275 6886 0 0,'0'0'0'0,"0"0"90"0,0 0 351 0,0 0-65 0,0 0-70 0,0 0-64 16,0 0-45-16,0 0-27 0,0 0-21 0,0 0-13 16,0 0-11-16,0 0-14 0,10-47-15 0,-10 46-3 15,1-3-9-15,-1 1-5 16,0 1-1-16,0 0-11 0,0-1-7 0,0 1-8 0,-1 0-13 15,-3-1-5-15,-1 1-7 16,0 1-5-16,-2 0-1 0,-1-2-3 0,-1 2 3 0,1 0-1 16,0 1 4-16,-3 0-4 0,3 0-2 0,-5 0-1 15,2 0-5-15,-2-1 4 0,0 1 0 0,0 0-1 32,-1 1 6-32,2 0-4 0,2 0-1 0,-1 2-2 0,2-1-6 15,0 1 3-15,-1 1-2 0,2 1 0 0,0-1 1 16,-1 3-5-16,0-2 3 0,0 1-1 0,0 2 2 15,-2 0-1-15,3 2-1 0,2 0-1 0,-1 1-6 16,-3-1 4-16,1 2-2 0,0 0 2 0,-2 1 6 0,2 0-6 16,0-1 0-16,0 2-1 0,0 1-5 0,2-2 4 15,-1 1 1-15,-2-2 0 0,5 1 3 0,-1-1-4 16,2 1 1-16,-1-1-1 0,3 1-2 16,-2 0 4-16,1-1-1 0,1-2 0 15,1 3 0-15,1-2 2 0,0 1-1 0,0-1 0 0,0 1 5 16,0 1-5-16,1-2-2 15,3 1 2-15,2 1-8 0,-3 1 6 0,4-3 2 0,-1 2 0 16,2 0 4-16,0 1-3 0,1-1-2 16,0-1-1-16,1 1 1 0,0-2 1 15,0 0 0-15,1-1 3 0,0-1-3 0,-1 1 2 0,2 1-1 16,0-2-1-16,4-1 3 0,-5 0-1 0,4-1 1 0,0-1-1 16,-1-2-2-16,1 3 4 0,-2-6 1 15,3 1 1-15,-3 1 0 0,5-2-2 0,-3-1 0 16,3 0 0-16,1 0-1 0,-2 0-2 0,2-1 1 15,-2-2 0-15,3 1 1 0,-1-2-1 0,2 0 0 16,-1-2 0-16,0 1 1 0,0-2 0 16,0 0-1-16,-4-2 1 0,1 0 0 15,1-1 0-15,-2 0 2 0,-1-1 1 0,-2-2 2 16,2-1-3-16,-3 0 0 0,-1 1 0 16,-1-2-3-16,0 0 2 0,-1 1 2 0,-5-2-1 15,4 0 1 1,-1-1-2-16,-4 0-1 0,2 0 0 0,-1 0-1 0,-3-1 0 0,-1 1-2 15,0 1 1-15,0 0-1 0,0 2-1 16,0-1 1 0,-2 1-2-16,-4 0 7 0,3 0-7 0,-5 1 2 0,2-1-1 15,0 0-7-15,-3 0 5 0,-1 1 1 0,1-2-1 0,0 0 4 0,1 2-5 16,-6-1 0-16,3 1 0 0,-2-2-3 0,-2 1 3 0,0 1 0 0,-3 0-1 16,0 2 1-16,1 0-1 0,-2 3-2 0,-2-1 1 15,0 4-1-15,-1-1-3 0,-1 2-3 16,2 3-12-16,0 1-19 0,-1 0-19 0,-3 5-32 15,1 2-48-15,-1 1-100 0,7 2-428 0,4-4-1068 16</inkml:trace>
  <inkml:trace contextRef="#ctx0" brushRef="#br0" timeOffset="110471.8439">20458 6739 0 0,'0'0'0'0,"0"0"303"0,0 0 156 0,0 0-14 0,0 0-65 15,0 0-78-15,0 0-54 0,0 0-31 0,0 0-13 16,0 0-25-16,0 0-24 0,0 0-21 0,-119-69-26 15,114 67-14-15,2 1-16 0,2-1-16 16,1 2-10-16,0 0-20 0,0 0-14 0,0 0-10 16,0 0-9-16,0 3 3 0,0 1-1 15,0 3 1-15,0 2 3 0,4 0 0 0,0 3 1 16,3 1 3-16,0 1 4 0,4 1-2 16,3 1 3-16,1 0 3 15,5 3-6-15,1-1 5 0,4 0-3 0,0 2-2 16,5-2 4-16,0 2-6 0,0-2 0 0,1-2 1 0,-1 1-9 0,-2-1 4 15,-1 0 0-15,1-2-2 16,-7 0 3-16,2 0-6 0,-2-1-9 16,-3-2-13-16,0 2-18 0,1-3-19 0,-6 1-25 0,1-4-33 0,1 2-51 15,-3-3-113-15,-1-1-252 0,-3-2-556 16,-1-2-185-16</inkml:trace>
  <inkml:trace contextRef="#ctx0" brushRef="#br0" timeOffset="110823.8746">20902 7032 1083 0,'0'0'602'0,"0"0"-153"0,0 0-105 0,0 0-73 0,0 0-72 15,0 0-60-15,0 0-31 0,0 0-22 16,0 0-22-16,0 0-17 0,0 0-11 16,0 0-8-16,0 0-3 0,0 0 2 0,-69 7-3 0,59 0 1 15,-3 0-1-15,-1 3-3 0,-3 1 1 16,-3 0-3-16,-1 1-6 0,0 2 2 15,-4 1 0-15,-2 0-1 0,-3 2 7 0,-2 2-10 16,-2-1 0-16,1-1-2 0,3 0-5 0,3 0 1 16,1-2-1-16,4-4-2 0,2 0 6 0,0-3 0 15,5 2 0-15,0-2-2 0,5-1-3 0,-1-1 0 16,3-2 0-16,3-2 2 0,0 1-1 16,3-1-2-16,-1-1 0 0,2 0-2 15,1-1 0-15,-1 1 0 0,1-1 2 0,0 0-2 0,0 0-1 16,0 0-3-16,0 0-4 0,0 0-10 15,0 0-9-15,0 0-19 0,0 0-31 16,0-1-41-16,0 1-68 0,0 0-189 0,-2 0-778 16,2-1-558-16</inkml:trace>
  <inkml:trace contextRef="#ctx0" brushRef="#br0" timeOffset="111415.2721">16895 6460 1608 0,'0'0'408'0,"0"0"-25"0,0 0-122 0,0 0-34 15,0 0-40-15,0 0-44 0,0 0-39 0,0 0-32 16,0 0-30-16,0 0-21 0,0 0-11 0,0 0-7 16,0 0 1-16,-5-29 2 0,6 36-5 0,3 3 10 15,-3 2 3-15,2 1 1 0,1 3 11 16,-2 1-2-16,-1 2-2 0,3 1-1 0,-2 2-9 15,-2 1 0-15,1 1-1 0,0 0-1 0,-1-1 1 16,0 1-2-16,0-1-4 16,0-1 1-16,1-1-1 15,-2-2 1-15,0 0-1 0,-1-2 3 16,1 0-1-16,-1-2-1 0,2 0 0 0,2-1-1 0,-2-3-2 16,0 0-2-16,0-2-3 0,0-1-7 15,0-2-10-15,0 0-9 0,0-3-14 16,0-1-18-16,0-1-13 0,0-1-22 15,0 0-19-15,0 0-28 0,0 0-90 0,0-2-375 0,0-2-930 0</inkml:trace>
  <inkml:trace contextRef="#ctx0" brushRef="#br0" timeOffset="111760.2908">16958 6383 1684 0,'0'0'391'0,"0"0"-36"0,0 0-127 15,0 0-22-15,0 0-38 0,0 0-38 0,0 0-34 16,0 0-29-16,0 0-23 0,0 0-16 0,0 0-13 16,0 0 0-16,0 0-2 0,0 0-2 0,116-86 0 15,-92 82-3-15,2 3-1 0,0 0 1 0,3-1-4 16,-1 2 3-16,1-1-2 0,-4-1 0 0,2 1 1 16,-1-1-1-16,-1 2-2 15,-3 0 1-15,-1 1 1 0,-3-1-3 0,-3 0 1 16,-1 0 0-16,-4 0-3 15,0 0 2-15,-6 0 0 0,-2 0-1 0,2 0 5 0,-4 0-3 16,0 0 3-16,0 0 0 0,0 0-1 0,0 0 2 16,0 0-3-16,0 0 1 0,0 0-2 0,0-1-5 15,0 1-9-15,0 0-13 0,-2 0-23 0,0 0-33 16,1 0-19-16,-3 3-42 0,-3 2-107 0,1 0-321 16,2-2-957-16</inkml:trace>
  <inkml:trace contextRef="#ctx0" brushRef="#br0" timeOffset="112173.2135">17057 6646 1908 0,'0'0'351'0,"0"0"-82"0,0 0-75 16,0 0-36-16,0 0-34 0,0 0-40 0,0 0-27 0,0 0-11 15,0 0-14-15,0 0-5 0,0 0 0 0,0 0 1 16,0 0 5-16,0 0-3 0,80-11-2 16,-68 9-1-16,3 2-8 0,0-4 3 0,1 2-1 15,2-1-3-15,-1 1-1 0,2 0-4 16,0-2-2-16,-1 2-4 0,1-2 2 0,3 1-4 16,-2 2-1-16,2-2 1 0,-1 0-7 15,-2 2 6-15,1-3-1 0,-3 2 0 16,1 0 7-16,-4 0-9 15,-1 1 0-15,-4 2-1 0,-4-2-4 0,2 1 6 16,-4 0 2-16,-3 0 2 0,1 0 4 0,-1 0-1 16,0 0 3-16,0 0-1 0,0 0-1 0,0 0 0 0,0 0-2 15,0 0-1-15,0 0-3 0,0 0 2 0,0 0-2 0,0 0 1 16,0 0 3-16,0 0-5 0,0 0-1 0,-1 0-2 16,1 0-5-16,0 0-3 0,0 0-9 0,0 0-18 15,0 0-22-15,0 0-53 0,-2 0-60 16,0 0-154-16,-4 0-798 15,5 2-569-15</inkml:trace>
  <inkml:trace contextRef="#ctx0" brushRef="#br0" timeOffset="120824.2442">29554 12026 0 0,'0'0'0'0,"0"0"55"0,0 0 255 15,0 0-22-15,0 0-29 0,0 0-37 0,0 0-38 16,0 0-24-16,0 0-18 0,0 0-12 0,0 0-6 16,0 0-6-16,14-53 4 0,-13 49-3 15,0 0-2-15,3 0-7 0,-3 0-12 0,0 1-12 16,-1-1-13-16,1 2-10 0,-1-2-12 0,0 2-9 16,1-1-7-16,-1 0-8 0,0 1-6 0,-1 0-8 15,2-1-2-15,-1 0-4 0,0 2-1 0,0-3-1 16,0 0-3-16,0 1-3 0,0 0 2 15,0-1-3-15,0 0-7 0,0-1-19 0,-1 0-32 16,0-1-44-16,0-1-63 0,0 0-88 0,-1-1-120 16,0-2-173-16,2 4-302 0,0 1 248 0</inkml:trace>
  <inkml:trace contextRef="#ctx0" brushRef="#br0" timeOffset="121165.5681">29520 11389 0 0,'0'0'322'16,"0"0"167"-16,0 0-61 0,0 0-42 0,0 0-53 0,0 0-80 0,0 0-68 0,0 0-46 0,0 0-39 15,0 0-25-15,0 0-18 0,0 0-14 0,0 0-6 16,-19-110-3-16,22 104-4 0,-1 0-4 15,-1 0-8-15,1 0-5 0,2 0-1 0,-2 0-1 16,0 0 0-16,-1-1-2 0,-1 3-1 16,2-2-1-16,0 0 0 0,-2 0-2 0,2-1 0 15,-2 0 1-15,0-1-6 0,1-2-4 0,-1 1-16 16,-1 0-20-16,1 0-27 0,0-1-30 0,0-3-34 16,0 1-47-16,0-4-77 0,-4 3-75 15,4-4-133-15,-2 1-267 16,2 5-4-1,0 1 734-15</inkml:trace>
  <inkml:trace contextRef="#ctx0" brushRef="#br0" timeOffset="121415.1287">29532 10630 0 0,'0'0'270'0,"0"0"264"0,0 0-115 15,0 0-71-15,0 0-85 0,0 0-70 0,0 0-31 0,0 0-43 16,0 0-20-16,0 0-17 15,-19-120-23-15,19 111-18 0,0 0-25 0,0-1-10 0,0 2 4 16,-2-2-4-16,2 1 1 0,0 0 2 0,0-2-7 16,0 2 0-16,0-2-1 0,-2 1 0 0,0 1-2 15,2-2-7-15,-1 0-16 16,-1-2-14-16,1 1-17 0,-3-1-53 0,2 1-42 0,2 0-55 16,0-1-4-16,0 2-65 0,0-1-103 0,0 2-115 15,0 2-204-15,-1 2 684 0</inkml:trace>
  <inkml:trace contextRef="#ctx0" brushRef="#br0" timeOffset="121708.3888">29414 9789 0 0,'0'0'0'0,"0"0"0"0,0 0 286 16,0 0 4-16,0 0-19 0,0 0-42 16,0 0-58-16,0 0-38 0,0 0-41 0,0 0-29 15,0 0-16-15,0 0 0 0,0 0-5 0,0 0-3 16,-32-113-10-16,29 106-16 0,-1 1-5 0,1-1-3 16,-2 0 2-16,2-2-2 0,2 0 1 15,-1-1-9-15,0-1-16 0,2-3-40 0,-1 0-21 16,1 1-153-16,0 2-321 0,0 2-128 0,1 3 529 15,-1 3 153-15</inkml:trace>
  <inkml:trace contextRef="#ctx0" brushRef="#br0" timeOffset="122752.9732">29445 8895 585 0,'0'0'682'0,"0"0"-378"0,0 0-52 0,0 0-44 0,0 0-51 0,0 0-35 16,0 0-39-16,0 0-23 0,0 0-20 0,0 0-14 16,0 0-3-16,0 0-4 0,0 0-2 0,-3-74 1 0,4 71-8 15,0-1 5-15,0 1-3 0,0 0 0 16,0-1-1-16,2 1-7 0,-1-1-1 0,-1 1-2 15,-1-2-2-15,1-1-1 0,-1 0-12 0,0 1-23 16,0-2-35-16,0-1-64 0,0-1-74 16,-1 0-113-16,0-2-219 0,-3 3-308 15,4 2 373-15</inkml:trace>
  <inkml:trace contextRef="#ctx0" brushRef="#br0" timeOffset="122980.1682">29446 8289 166 0,'0'0'475'16,"0"0"-54"-16,0 0-69 0,0 0-59 0,0 0-44 0,0 0-51 15,0 0-48-15,0 0-39 0,0 0-30 0,0 0-29 16,0 0-15-16,0 0-12 0,0 0-10 16,-2-104-2-16,4 97-5 0,0-1-3 0,2 1 0 15,-2-2-5-15,0 3 0 0,0 0-1 0,1-1 1 16,0 1-4-16,-2 1-13 0,0 0-27 0,-1 0-23 15,-1-1-65-15,1 0-91 0,0 0-57 16,0 0-107-16,-4 1-220 0,-1-1-134 0,4 1 588 0</inkml:trace>
  <inkml:trace contextRef="#ctx0" brushRef="#br0" timeOffset="123186.5154">29437 7744 0 0,'0'0'0'16,"0"0"283"-16,0 0 71 0,0 0-69 15,0 0-57-15,0 0-55 0,0 0-58 0,0 0-46 0,0 0-38 16,0 0-21-16,0 0-10 0,0 0-5 16,0 0 1-16,0 0-5 0,6-55-14 0,-6 51-20 15,1 1-31-15,-1-1-39 0,1 0-56 0,-1-2-87 16,0-1-119-16,0 0 5 0,0 3 263 15,0-1 107-15</inkml:trace>
  <inkml:trace contextRef="#ctx0" brushRef="#br0" timeOffset="123360.6159">29434 7410 0 0,'0'0'406'0,"0"0"63"0,0 0-136 16,0 0-70-16,0 0-52 0,0 0-69 0,0 0-39 15,0 0-33-15,0 0 3 0,0 0-18 0,0 0-10 16,0 0-11-16,0 0-29 0,0 0-1 16,-27-88-4-16,26 87-2 0,1 0-28 0,-1 1-61 15,0-2-78-15,1 2-115 0,-1-1-240 16,0 1-172-16,-1 0 279 0</inkml:trace>
  <inkml:trace contextRef="#ctx0" brushRef="#br0" timeOffset="125442.6041">21839 7177 0 0,'0'0'0'0,"0"0"0"0,0 0 328 0,0 0 63 15,0 0-63-15,0 0-74 0,0 0-56 0,0 0-42 16,0 0-42-16,0 0-27 0,0 0-11 0,0 0-8 16,-16-7-10-16,16 7-11 0,0 0 0 0,1 0-4 15,-1 0 1-15,1 0-2 0,0 0-5 16,2 0 4-16,1 0-4 0,-1-2-4 16,4 1-5-16,0 1-11 0,-1-1-5 0,3 1-3 0,1 0-4 15,0 0 1-15,0 0-2 0,2 0 1 0,3-1 1 16,-1 1-1-16,1 0 2 15,1-1-1-15,4 1 4 0,0 1-4 16,1-2 0-16,5 0 0 0,-2-1-6 0,4 0 6 16,-2 1-1-16,3 0 1 15,0 1 1-15,0-1-3 0,0-1-2 0,1 2 2 0,0-1-2 16,0 0 1-16,0 1 1 0,-1 0-2 0,0-1-3 16,0 1 0-16,1 0 0 0,1 0-1 0,0 0 4 0,0 0-1 15,0 0 0-15,3 0 0 0,-2 0 0 0,1 0 1 0,-2 0-1 16,1 0 0-16,4-2 5 0,-3 1-5 15,0 0 0-15,2 0 0 0,-2 0-5 16,-1-1 5-16,5 0 2 0,-3 1-2 0,6-1 2 0,-1 2-3 16,1-3 3-16,0 1 0 0,3 1 1 0,-2 0-1 15,3-2-2-15,1 2 0 16,-2-1-1-16,0 2 1 0,4-1 0 0,-3-1 1 0,2 1 0 0,-1 1 0 16,1-1-2-16,-1-1 0 15,0 2-2-15,1 0 3 0,0 0 0 0,0-1 0 16,0-1 5-16,1 2-5 0,1-1-1 15,2 0 0-15,-1 0-2 0,1 1 4 0,0-1 2 0,-3 0 1 16,3-2 2-16,0 3 2 0,0-1 3 0,0 1 2 16,-2 0-2-16,0-2-1 0,-1 2-2 15,1-1-3-15,-3 1-3 0,3-1 2 16,-2 1 0-16,1-1 0 0,0 2 6 0,1-2-5 16,0 1-2-16,1 0 0 0,1 1-5 0,-4-1 5 0,2-1-1 15,0 1 1-15,-1 1 4 0,-1-2-3 0,-1-1-1 16,-1 2 0-16,1 0-1 0,-2-1 3 15,2 0 0-15,-2 1 1 0,0 0-2 0,3-1 3 16,-1 0-2-16,1-1 0 0,-1 4 2 0,0-4-4 16,-1 2 2-16,0-2 1 15,0 2-5-15,1-1 5 0,-2 1 1 0,1-1-1 0,3 1 4 0,-2-1-1 16,1 1-3-16,0 0 0 0,1 0-1 0,-1 0 0 16,-1 0-1-16,1-2 2 0,-1 2-1 15,-3 0 0-15,3-1 0 0,-3 0 0 0,1 1 2 16,2-1-2-16,-3-1-1 0,1 1-1 15,-3 1-5-15,3 0 6 0,-1-1-1 0,0 1 3 0,0-1 3 16,1 2-5-16,-2-1 0 16,-1-1-2-16,4 1-2 15,-3 0 4-15,1 0-1 0,-2-3 1 0,0 2 1 0,0 1-3 16,-1-2 0-16,0 1 1 0,-2 0-4 0,1 1 0 0,-2 0-2 16,0-2 0-16,-3 1 3 0,0 0 2 0,1 0-1 0,-2 2 1 15,-1-1 4-15,-1 0-6 0,1-1 1 16,-1 1-2-1,1 0-2-15,-1 1 3 0,-1-1 0 16,-1-1 1-16,-1 1 1 0,1 0-2 0,-2 0 0 0,0 0 1 0,2 1-2 16,-2-1 2-16,-1 0 0 0,-1 0-1 0,-1 0 0 15,0 0 0 1,-2 0 0-16,-5 0-1 0,0 1 3 0,-2-1-2 0,-2 0 0 0,-2 0 1 16,-2 0-2-16,-3 0 3 0,-2 0 1 0,-2 0 2 0,1 0 1 15,-2 0 2-15,0 0 2 0,0 0 3 0,0 0-2 16,-2 0 2-16,1 0-3 15,-1 0-6-15,1 0-4 0,-3 0-9 0,-1 0-23 0,-3 0-35 16,1 0-72-16,-1 0-192 0,1 0-740 0,2 1-518 0</inkml:trace>
  <inkml:trace contextRef="#ctx0" brushRef="#br0" timeOffset="126566.6765">28722 7081 0 0,'0'0'0'0,"0"0"0"0,0 0 0 0,0 0 0 0,0 0 0 0,0 0 0 16,0 0 130-16,0 0 64 0,0 0-27 15,0 0-28-15,0 0-8 0,0 0-5 0,0 0-6 16,-64-6-6-16,59 6-6 0,4 0-3 0,-3 0-3 16,0 0-3-16,2 0 1 0,-1 0 4 0,2 0 4 15,-2 0 3-15,2 0-3 0,0-1-13 16,1 1-12-16,-1 0-12 0,-2 0-14 0,2 0-4 0,1 0-5 15,-3 0-3-15,3 0 1 0,0 0-11 16,0 0-7-16,0 0-8 0,0 0-9 16,0 0 0-16,0 0-3 0,3 0-5 15,0 0 3-15,1 0 8 0,4 0 9 0,7 0 14 16,1 0 6-16,6 0-1 0,7 0-5 0,2 1-4 16,3-1-7-16,2 0-2 0,2 0-2 0,-3-1-4 15,6 1 0-15,-1 0-4 0,1 0-3 0,-1 0-3 16,-2 0-6-16,-1 0 1 0,-2 0-1 15,-3 0 2-15,-2 0 4 0,-3 0-4 0,-7 0 1 0,-5 0-1 16,-2 0-1-16,-6 0 2 0,0 0 2 0,-5 0 3 16,-2 0 8-16,0 0 7 0,0 0 5 15,0 0 3-15,0 0 5 0,0 0-4 0,0 0-1 0,0 0-2 16,0 0-9-16,-1 0 2 0,0 0-9 16,0 0-6-16,0-2-3 0,1 1-6 15,-2 0 2-15,0-1 1 0,2 1-5 0,-1 1 2 16,0-1-2-16,1 0-6 0,-1-1-10 15,0 0-18-15,0 1-27 0,-1-1-39 16,1 1-56-16,1-2-107 0,0 1-269 0,0 1-540 16,0 1-100-16</inkml:trace>
  <inkml:trace contextRef="#ctx0" brushRef="#br0" timeOffset="127464.6914">29789 6953 0 0,'0'0'364'0,"0"0"60"16,0 0-23-16,0 0-65 0,0 0-68 0,0 0-58 16,0 0-41-16,0 0-34 0,0 0-33 15,0 0-25-15,0 0-21 0,0 0-8 0,0 0-4 16,0 0-1-16,-67-65 5 0,57 61-8 15,-1 2-5-15,0-1-2 0,1 1-4 0,-2 0 5 16,1 0 1-16,0 1 1 0,1 0 2 0,-1 0-7 16,1 1 0-16,-3-2-4 0,2 2-1 0,-1 0-2 15,1 0-2-15,1 0 1 0,-1 0-6 0,-1 0 2 16,1 0-1-16,-2 2-3 0,0 0 3 16,1 1-4-1,2 0 0-15,-2 1 0 0,-4 0-10 0,4 1 6 0,1 0 0 16,0 1-3-1,0 1 6-15,0-2-6 0,1 2-2 0,-2 2 2 0,1 0-4 0,-1 1 1 0,2 0-1 0,3-1 0 0,-3 1 1 16,1-2-1-16,-2 3 1 16,2 1 0-16,1-3 4 0,-1 4-6 0,-1-4 1 15,4 3 0-15,0-3-6 0,1 4 7 16,-1-3 1-16,0-1-2 0,3 1 5 16,1 0-5-16,-3 1 0 0,4 0 0 0,0 0-8 0,1-1 7 15,-1-2-1-15,0 2 1 0,1-1 4 0,1 1-5 0,-1-1 2 16,0 1-2-16,1 0 5 0,0 0-4 0,2 0 2 15,1 0-1-15,-2 0-2 0,6 0 2 16,-2 1 0-16,0-3 0 0,3 2 1 16,-1-1-1-16,0 1 2 0,2-2 1 15,0 2 2-15,3-1-1 0,-2-2 0 0,2 0-1 0,-1-1 1 16,4 2 0-16,-2-2-1 0,4 1 2 16,0 0-3-16,1 0 1 0,-3-2 0 0,4-2-1 15,-1 1 3-15,1-1-3 0,0 1 2 0,-2-1-1 0,1-2-1 16,-3 1 1-16,3-2-1 0,1 1 2 15,-1 0 0-15,1-1-2 0,-2 0 2 0,-2-4-2 16,3 1 2-16,-2-1 1 0,0 0 0 0,-1-1 0 0,2-1-2 16,-2 2-1-16,1-6 2 15,0 0 1-15,-4-1 0 0,4 1-1 0,-3 0 0 16,3 0-2-16,-4-2 1 0,-1 2 2 0,4-3 1 16,-5 1 1-16,0 0-1 0,-3-1-2 15,-1 0 1-15,-1-2-3 0,2 1 5 16,-5-1-3-16,3 1-1 0,-3 0 2 0,-1 1-5 0,-1-1 2 0,2 0-1 15,-3 0 0-15,0 0 0 0,0 0 0 16,-4 2 0-16,2 0-1 0,-3-1-2 0,1 2 2 16,-5-3-1-16,4 4 1 0,-2-3-3 15,-2 2 0-15,-3-1 0 0,0 1-1 16,-4 0 4-16,3 0-4 0,-6-1 1 0,1 0 0 0,-3-1-4 0,-1 2 2 16,-2-1 0-16,-3 0-1 0,-3 3 5 15,1 1-3-15,-1 1 0 0,0 0 0 0,3 3-1 16,-1 0-2-16,3 1 0 0,2 1-7 15,3 2-11-15,2 0-12 0,2 4-25 0,-3 3-30 0,4 4-52 16,0 1-115-16,5-2-446 16,2-3-1028-16</inkml:trace>
  <inkml:trace contextRef="#ctx0" brushRef="#br0" timeOffset="128533.8567">28806 6938 0 0,'0'0'131'0,"0"0"407"0,0 0-51 0,0 0-50 0,0 0-57 0,0 0-79 16,0 0-65-16,0 0-52 0,0 0-40 15,0 0-30-15,0 0-20 0,0 0-24 0,-22-67-18 16,22 67-18-16,0 0-15 0,0 0-9 0,0 0-6 16,1 0-1-16,0 1-2 0,3 3 1 0,2 1 6 15,1 0 2-15,3 1 6 0,1 3 4 0,1-1 5 16,4 1 2-16,1 0-1 0,3 0-2 15,3 4-3-15,2-4-4 16,0 1-2-16,3 1-4 0,1-1 0 0,2 2-2 16,-1-2-5-16,-1 1-1 0,0 0-1 15,-1-1-1-15,-1 0 4 16,1 1-1-16,-5-1 0 0,-2-3 2 0,0 1-3 0,-3-2 0 16,-1 1-1-16,-3 0-3 0,2-2-8 0,-3 1-12 0,0 0-21 0,2 0-20 15,-1-2-20-15,-1 0-43 0,3-1-61 16,-4 0-119-16,4-2-225 0,-8 0-497 0,-2 0-101 15</inkml:trace>
  <inkml:trace contextRef="#ctx0" brushRef="#br0" timeOffset="128977.9631">29547 7133 846 0,'0'0'587'0,"0"0"-186"0,0 0-88 15,0 0-34-15,0 0-86 0,0 0-63 16,0 0-39-16,0 0-26 0,0 0-15 0,0 0-11 16,0 0-14-16,0 0 0 0,0 0-2 0,0 0 1 15,-79 12 3-15,69-6-2 0,-3-1-2 0,-2 3 0 16,-2-1-2-16,-2 5-1 0,0 0 0 0,-2 2-3 16,0 2 0-16,1 0 2 0,-5 1 0 15,0 2 3-15,2-2 2 0,-3-1-4 0,3 2 0 16,-4 0-3-1,3-2-5 1,1 2 6-16,-1-1-3 0,1 0-4 0,2-2 6 0,1-1-8 16,-1 0-2-16,3-1 3 0,4-1-10 0,-2-3 5 0,5-1 0 15,2 0-2-15,4-2 4 0,-3-2-4 0,1 1 1 16,4-2-1-16,-1 0 3 0,1-1-1 16,1-1-1-16,1 0 3 0,0 0-7 0,0-1 4 0,1 2-1 15,-3-2-1-15,3 0 8 0,0 0-5 0,0 0 2 0,0 0 2 16,0 0-6-16,0 0 8 0,0 0-2 0,0 0-1 15,0 0 2-15,0 0-6 0,0 0-5 16,0 0-7-16,0 0-15 0,0 0-17 16,0 0-27-16,0-2-46 0,4 0-86 15,-1 0-163-15,1 1-721 0,-1-2-611 0</inkml:trace>
  <inkml:trace contextRef="#ctx0" brushRef="#br0" timeOffset="131746.7229">25723 6694 0 0,'0'0'0'0,"0"0"0"0,0 0 434 15,0 0-14-15,0 0-61 0,0 0-68 16,0 0-37-16,0 0-40 0,0 0-37 0,0 0-35 0,0 0-29 15,0 0-15-15,-9-66-12 0,3 62-10 0,1 2-7 16,-3 0-6-16,0 0-3 16,0 1-5-16,-3 1-7 0,0 0-3 0,-1 0-9 0,0 4-2 15,-1-2 0-15,-3 3-6 0,3 1 1 0,-3 1-5 16,2 2-1-16,-4 2-2 0,4 0-1 16,-3 0 0-16,3 1 0 0,-2 1 0 0,3 1-2 15,-3 2-1-15,4-2-5 0,1 1-2 16,1 0 0-16,1 2-5 0,5-1 0 0,-2 3-1 15,4-2-2-15,-1 0 1 0,1-1-1 16,1 2 0-16,1-3 2 0,1-1 0 0,4 0 2 0,0-1 1 0,2-1 0 16,3-3 3-16,1 0 3 0,4-1 1 0,0-2 1 15,2-2 1-15,2 0-2 16,-3-2-3-16,1-2 3 0,1 1-3 0,-2-1 0 16,2 0 1-16,-1-2-3 0,-1-2 0 15,-3 0-1-15,-1-1 0 0,-1-1 3 0,-2 2 0 16,1-1-2-16,-3 1 2 15,0 0-3-15,-1 0 3 0,-2-3-1 0,-1 1 0 0,0 1 0 16,-2 1 0-16,0 0-1 0,-1 2 0 0,1-1-1 0,-1 2-1 0,0 0-1 16,0 1 1-16,0 0 0 0,0 0 1 0,0 0 1 15,0 0-2-15,0 0 1 0,0 0-4 16,0 0-1-16,0 0-2 0,0 0-2 16,0 2-2-16,0-1 0 0,0 2-1 0,0 0 2 15,0 3 2-15,2 2 1 0,-2 1 0 0,2 0-3 0,-1 0 2 16,-1 0 1-16,2 0 0 15,-2 3 1-15,1-1-1 0,0 1-1 0,0 0-1 16,0 0-1-16,0 0 4 0,1-1-1 0,1 2 1 16,0 0-2-16,0 1-1 0,-2-1 0 15,3 0-4-15,-2 3-12 0,0-1-22 16,4 3-38-16,-3 1-55 0,1 1-121 0,0-4-581 0,-1-6-905 16</inkml:trace>
  <inkml:trace contextRef="#ctx0" brushRef="#br0" timeOffset="137561.735">33386 12516 0 0,'0'0'0'0,"0"0"0"16,0 0 0-16,0 0 0 0,0 0 0 0,0 0 0 16,0 0 0-16,0 0 0 0,0 0 0 15,0 0 0-15,0 0 0 0,0 0 0 0,18-31 0 16,-17 30 0-16,0 1 0 0,0-1 27 0,-1 1 141 16,0 0 0-16,0 0-16 0,0 0-18 0,0 0-25 15,0 0-27-15,0 0-28 0,0 0-21 16,0 0-17-16,0 0-16 0,0 0-8 0,0 0-21 15,0 0-32-15,0 0-39 0,-1 0-67 0,0 0-74 16,-2 0-78-16,2 0 301 0,-2 1 18 0,3-1 0 0</inkml:trace>
  <inkml:trace contextRef="#ctx0" brushRef="#br0" timeOffset="137728.0819">33386 12516 0 0</inkml:trace>
  <inkml:trace contextRef="#ctx0" brushRef="#br0" timeOffset="138071.4433">33386 12516 0 0,'-71'28'0'0,"71"-28"56"0,0 0 308 15,0 0-36-15,0 0-41 0,0 0-31 0,0 0-35 0,1 0-25 0,-1 0-18 0,1 0-18 0,1-1-1 0,-1-1-6 16,0 0-2-16,1 1-7 0,-2 0-13 0,1 1-12 15,-2-2-7-15,1 2-6 0,1-2-15 0,-1 2-11 16,0-1-15-16,0 1-16 0,0 0-4 0,0-2-6 16,0 1-3-16,0 0-1 0,0 0-13 0,0-1-2 15,0 0-6-15,-1 0-4 0,1 0 3 16,0-1 0-16,-2 2-1 0,1-2-4 0,0 2-1 16,1-1-4-16,0-1 0 0,0 1 5 15,0-2-3-15,0 2 3 0,-2-2-5 0,2 1-9 0,0-1 10 16,0 1-1-16,0-1 3 0,0 1 3 15,0-1-5-15,-1 0-4 0,1 0-1 0,0 0 2 16,1 0 0-16,-1 0 1 0,0-1 2 0,0 1-3 16,0 0-1-16,0 1-1 0,0-2-1 0,0 1 4 15,0 0 0-15,0-1-2 0,0 1 0 16,0 0-5-16,-1 0 5 0,1 0 0 0,0 1 1 16,0-3 1-16,0 2-5 0,0-1 1 15,0-1-4-15,0 2-1 0,0-1-3 0,0-1-3 16,0 1-2-16,0-1-7 0,0 0-12 15,-1-1-13-15,1 0-18 16,0 1-18-16,0-3-24 0,0 1-25 0,0-1-33 16,0 0-41-16,-1 0-51 0,-2-2-75 0,2 1-88 0,0-2-124 0,1 4-161 0,-3 3 143 0</inkml:trace>
  <inkml:trace contextRef="#ctx0" brushRef="#br0" timeOffset="138357.7006">33321 12036 0 0,'0'0'186'0,"0"0"315"0,0 0-67 0,0 0-52 15,0 0-46-15,0 0-46 0,0 0-43 0,0 0-43 0,0 0-38 16,0 0-31-16,0 0-20 0,0 0-11 16,0 0-17-16,0 0-14 0,0 0-14 15,0 0-18-15,3-67 0 0,-3 65-9 0,0 1-4 0,0-1-1 16,0-1-12-16,0 1-3 0,0-1-4 16,0 1-4-16,0-2 3 0,0 0-3 15,0 0-2-15,0 1-6 0,0-3 1 0,0-1-3 16,0 2 1-16,0-2 3 0,-1 0-12 0,1-1-6 15,0 0-13-15,0 0-15 0,0-1-4 0,0 0-11 16,0-1-12-16,-2-1-9 0,2 2-30 16,0-3-37-16,0 0-61 15,0-1-92-15,-1 0-116 0,1 0-179 16,1 1-346-16,-1 4 559 0</inkml:trace>
  <inkml:trace contextRef="#ctx0" brushRef="#br0" timeOffset="138633.021">33333 11380 426 0,'0'0'763'0,"0"0"-233"0,0 0-103 16,0 0-102-16,0 0-67 0,0 0-51 0,0 0-44 16,0 0-30-16,0 0-28 0,0 0-22 0,0 0-20 15,0 0-12-15,0 0-10 0,-24-87-4 16,24 80-2-16,-3 0-8 0,3 0-6 0,0-1-9 16,0 0-5-16,0 0 0 0,0 0-2 0,3-2 3 15,-3 1-1-15,0 0-7 0,0 0 1 0,0 0-1 16,0-2-3-16,1 0 2 0,-1 0 0 0,0 0-3 15,0 0-4-15,0-2-2 0,0 2-8 0,0 0-6 16,0 0-6-16,1 0-16 16,1 0-14-16,-1-2-25 0,1 3-23 15,-1-2-21-15,1 1-30 0,0 0-33 16,2-3-45-16,-2 0-62 0,0 1-100 0,2-3-120 16,-2 5-175-16,-1 1-22 0</inkml:trace>
  <inkml:trace contextRef="#ctx0" brushRef="#br0" timeOffset="138841.5697">33409 10608 0 0,'0'0'536'0,"0"0"-76"0,0 0-72 0,0 0-51 16,0 0-43-16,0 0-35 0,0 0-42 0,0 0-48 15,0 0-34-15,0 0-28 0,0 0-22 16,0 0-11-16,-1-119-18 0,1 112-11 0,0 0-12 0,0 1-13 16,-1 0-7-16,1 0-8 0,0 0 1 15,0 1 0-15,0-1-2 0,0 1 3 0,0 1-8 16,0 1-5-16,0-2-4 0,0 0-16 0,-1 0-9 15,-1 0-16-15,-4 0-13 0,4 1-8 0,-4-2-24 16,3-1-20-16,-2 0-37 0,3 0-59 16,-2-3-68-16,2 2-88 0,-1-3-147 0,2 3-258 15,1 1 295-15</inkml:trace>
  <inkml:trace contextRef="#ctx0" brushRef="#br0" timeOffset="139052.0684">33411 10007 352 0,'0'0'605'0,"0"0"-109"16,0 0-89-16,0 0-86 0,0 0-77 0,0 0-64 16,0 0-51-16,0 0-32 0,0 0-23 0,0 0-25 15,0 0-17-15,0 0-11 0,0 0-13 0,0 0-1 16,-48-89-4-16,46 83-3 0,2 2 2 16,-1-3-7-16,-1 0 1 0,2 0-2 0,0-1-6 15,-1-1-3-15,0 0-12 0,1 1-19 0,-1-3-28 16,0 2-16-16,0-1-50 0,-1-1-44 0,1 1-104 15,-1 0-107-15,2 1-118 0,0 5-441 0</inkml:trace>
  <inkml:trace contextRef="#ctx0" brushRef="#br0" timeOffset="139353.9731">33287 9339 1427 0,'0'0'290'0,"0"0"-52"0,0 0-51 0,0 0-51 16,0 0-29-16,0 0-18 0,0 0-31 0,0 0-10 15,0 0-16-15,0 0-12 0,0 0-9 0,0 0-6 16,0 0-1-16,-13-117-2 0,16 110 3 16,-3 0 0-16,0 0 1 0,2 0 1 0,-1 1-9 15,1-1 6-15,-1-2-8 0,1 0-13 0,-1 2-7 16,0-2-20-16,-1 1-23 0,2-1-22 0,-1 1-54 15,1 0-62-15,-2 1-29 0,0 0-16 16,-2 1-48-16,2 2-104 0,0-1-206 16,-3 2 314-16,3 0 294 0</inkml:trace>
  <inkml:trace contextRef="#ctx0" brushRef="#br0" timeOffset="139911.7807">33491 8777 0 0,'0'0'66'0,"0"0"270"0,0 0-28 0,0 0-42 16,0 0-56-16,0 0-41 0,0 0-44 0,0 0-29 15,0 0-19-15,0 0-13 0,0 0-5 0,0 0-8 16,0 0 11-16,0 0 5 0,-13-71 0 0,8 65 0 16,2 3-17-16,2-1-14 0,-2-1-11 0,0 0-10 15,-1 2-1-15,4-2 0 0,-2 2-3 16,0-2-3-16,-1 2 0 0,0-1-5 0,1 1 1 0,-2-2 7 15,2 2-9-15,-2-1-1 0,-1-1 1 16,0 3-6-16,2-2 8 0,-1 1-1 16,-1-1-2-16,1 1 10 0,1 0-10 0,1 0 5 15,0 0-1-15,0 0-13 0,-2 1 8 0,4-2 2 16,-1 1-3-16,0-1 6 0,-1 1-2 16,1-1-3-16,-1-1 3 0,1-1 1 0,-1 0-2 15,0 0 2-15,0-2-2 0,-1 1-3 16,-1-1 3-16,-1 0 0 0,-1 1-2 0,0 0 7 15,2 0-3-15,-4-2 2 0,5 2-1 0,-5 1-9 16,4-1 7-16,-2 0-5 0,2 0 3 0,0 1 13 16,0-1-10-16,-1 0 5 0,1 0 2 0,1 2-7 15,-1-2 14-15,2-1 4 0,1 2 1 16,-1 0 1-16,-2-1-5 0,1 0-4 16,2-1-1-16,0 3 1 0,-1-2-3 0,1-2 2 15,-2 1 3-15,1 1-4 0,0 0 6 0,-1 0-3 0,-1-1-3 16,2 0 3-16,-1 2-6 0,-1-1 0 0,1 0-2 15,0 0-7-15,-3 0 4 16,2 1-1-16,-1-2-3 0,1 1 9 0,-1 0-6 0,-1 0-4 16,-1 2 4-16,1-2-4 0,-1 0 2 15,-1 1 4-15,-1-1-3 0,3 1-3 0,-2-1 3 16,1 0-4-16,0 0 1 0,0 1 2 16,2 1-3-16,0 0-2 0,-1 3-2 0,4-1-12 0,-1 1-13 15,-2 1-30-15,4 0-45 0,-3 1-51 0,0 0-76 0,1 0-112 16,-1 3-159-16,-1 1-103 0,5-3-76 15</inkml:trace>
  <inkml:trace contextRef="#ctx0" brushRef="#br0" timeOffset="140386.2905">33101 7929 0 0,'0'0'0'0,"0"0"0"0,0 0 0 0,0 0 0 16,0 0 0-16,0 0 103 0,0 0 25 15,0 0 4-15,0 0-8 0,0 0 2 0,0 0 3 0,0 0-3 16,0 0 15-16,0 0-1 0,-2-118-1 15,0 106-11-15,2 2-25 0,0-1-20 0,0-1-18 16,0 0-12-16,0 1-2 0,-1-2-4 16,-1 1-4-16,0-2-3 0,-1 2-3 0,-1-2-3 15,-1 1 2-15,-1 0-2 0,3-1-2 0,-4 0-1 16,1 0-7-16,0 1 0 0,-3-1 0 31,4 0-5-31,-2 1 10 0,0 1-4 0,1-1 1 0,0 1 10 0,0 0-5 16,1-1 5-16,1 1-2 0,-1-2-12 0,4 2-2 0,-1 1-6 15,1-2-3-15,-2 1 3 16,3-1-5-16,0 2-1 0,0-2 0 0,0 1-5 16,-1 0 0-16,1 1-1 0,0-1-2 0,1 2-3 0,1 1 4 15,-1 0-2-15,-2 2 0 0,2 0 4 16,0-1-6-16,-1 3-9 0,1 1-17 0,-1-1-23 16,0 1-46-16,0 1-81 0,0 2-142 0,0 0-84 0,0 1-85 15,0 0-104-15,0 0 251 0,0 2 343 0</inkml:trace>
  <inkml:trace contextRef="#ctx0" brushRef="#br0" timeOffset="142124.2788">30261 7135 0 0,'0'0'0'0,"0"0"0"0,0 0 84 0,0 0 241 16,0 0-41-16,0 0-26 0,0 0-28 16,0 0-30-16,0 0-31 0,0 0-32 0,0 0-20 15,0 0-13-15,-26-2-8 0,21 3-7 16,3 1-10-16,-2 1-12 0,0-1-6 0,2 2-4 0,0-2-3 16,-2 0 0-16,2 0-4 0,0 0-4 15,2-1-5-15,0 1-5 0,0-2-5 16,0 1-5-16,0-1-2 0,0 0-2 0,0 1 5 0,0 0 4 15,4 0 8-15,0 0 8 0,0 1 1 16,5-1-4-16,-1 0-1 0,1-1-8 0,2 0-5 16,1 1-2-16,4-1-7 0,-1 0-3 0,4 0-2 15,1 0-3-15,2 1 1 0,0-1-2 16,5-1-1-16,1 0 0 0,1 0-2 16,-3 0-2-16,5 1 1 0,0-2 0 0,5 1-1 15,-3 0 0-15,6 0 1 0,-1 1-1 0,-1-2 1 0,2 0 0 16,1 1-2-16,0 0 1 0,-1 0-2 0,0 1 0 15,-2-2-1-15,2 1-1 0,-4 1 4 16,0 0-3-16,1-1 1 0,0 1 1 0,-3 0-3 16,3 0 2-16,-3 1-2 0,2-1 0 15,-1 0 0-15,-1 0 0 0,2 0 0 0,-3 1 0 0,0-1-1 16,-2 0 0-16,0 0 2 0,-1 2 0 0,-4-2-4 16,4 0 3-16,-2 2-3 0,-1-1 1 15,3 1 4-15,-2-1-2 0,-3 0 0 0,5 0 0 16,-1-1-2-16,-2 2 2 0,3-2-1 15,1 2-2-15,0-2 5 0,1 0 0 0,-3 0 1 0,2 1 2 16,-1-1 0-16,-3 0-1 0,3 0 0 0,-1 0 0 16,0-1-6-16,-1-1 2 0,0 2 1 15,-3-1-2-15,3-1 2 16,-3 1-2-16,1 0-1 0,-1-1 1 0,0 1-4 16,0 1 2-16,-3-1 1 15,0 0-2-15,1 1 3 0,-2 0-2 0,0-2 1 0,-3 1 1 0,-3 0-1 0,0 1-1 0,0 0 2 16,-1 0-2-16,2 0-1 0,-1 0 2 15,1-1-2 1,0 0 1-16,2-1 3 0,-2 2-3 0,2 0 0 16,-3 0 1-16,2 0-5 0,-3-1 3 0,1 2 0 0,-1-1-1 15,0 0 3-15,-1 0-1 0,4-1 2 0,-3 1 1 0,-1 0-6 16,-2 0 3-16,0 0 0 16,-1 0 20-16,-1 0-19 0,-4 0 21 0,1-1-2 0,-3 1-18 0,0 0 24 15,-1-1-22-15,1 1 5 16,-1 0 4-16,-1 0 5 0,0 0 7 0,0 0 1 0,0 0-2 15,0-1 5-15,-1 0-6 0,1-1-8 0,0 0-2 16,0 0-12-16,0-1 0 0,-2 1-18 0,2 0 17 16,0-1-19-1,0 2 18-15,0 0 17 0,0-1-46 0,-1-2 32 16,-1 2-57-16,1 0-3 0,0-1-37 16,-2 2-89-16,1-1-114 0,2 1-676 0,-1 0-718 15</inkml:trace>
  <inkml:trace contextRef="#ctx0" brushRef="#br0" timeOffset="143289.611">33500 6958 0 0,'0'0'0'0,"0"0"82"0,0 0 297 0,0 0-34 16,0 0-69-16,0 0-42 0,0 0-26 0,0 0-20 16,0 0-22-16,0 0-17 0,0 0-21 0,0 0-26 15,0 0-10-15,0 0-12 0,-52-70-12 0,46 66-5 16,0 1-6-16,-2 0-1 0,1 0 2 0,0 0-6 15,0 2 5-15,-2-2-1 0,1 3-3 16,-1-1 4-16,0-1-9 0,-3 1-4 0,2 1-3 16,-3 0-3-16,3-1-3 0,-2 1-2 15,-1 0-2-15,1 0-5 0,-3 0 1 0,2 0-3 16,-2-2 0-16,1 2 3 16,0 0-8-16,0 0-1 15,2 3-1-15,-1-2-9 0,0 2 3 0,1-1-2 16,1 1-3-16,1 2 2 0,0 0-3 0,0-2 3 15,0 3-2-15,0 0-1 0,1 2 2 0,-2 0 0 16,1 1 1-16,-1 1-2 0,-1-2 3 0,0 3 1 0,-1 1-1 16,0-1 9-16,0 0-8 15,2 2-1-15,-4-1 1 0,2 1-9 0,1-2 7 16,-3 1 0-16,4 0-3 0,-1 0 9 0,2 0-8 0,0 0-2 0,1-1 3 0,3 1-7 16,-2 1 3-16,0-2 0 0,1 1 0 0,3 1 0 15,-2-1 1-15,2 0 0 0,0 1 0 0,-1-2 2 16,4 2-2-16,-2 0-1 0,-1 0 0 15,4-2-8-15,-3 2 7 0,3-1-2 0,0 1-2 16,0-2 6-16,0 1-3 0,0 1 1 16,0 0 2-16,0-1-3 0,0 1-1 0,3-2 2 0,3 1-3 15,-4-1 4-15,4 0-1 0,-2 0-3 0,2-1 3 16,-2 3-2-16,5-4 1 0,-1 1 3 16,1 0-1-16,-2-2 3 15,1 1-3-15,1-2 0 0,-1 0-1 0,0-1 0 0,2 0 1 16,-2-1 3-16,2 0 1 0,1 0-3 0,1-1-1 15,1 0-1-15,-1-2-1 0,1 1 4 16,3-1-1-16,-1 1-2 16,2-2 2-16,-1 1-4 0,-1-1 0 0,4 1 1 0,-2 0-2 0,-2-1 3 15,3-1 1-15,-3 0-2 0,1 0 2 0,1 0-4 0,-1 0 1 16,-1 0 2-16,-2 0 1 16,1 0 3-16,0-2-3 0,0-1-1 15,-1 1-1-15,2 0 0 0,-1-2 2 0,-1 0 1 16,2 0 2-16,-1-1-1 0,3-1-2 0,-2-1 1 0,1 1-3 0,-4 1 2 15,-2 1 1-15,0-1-2 0,-5 3 20 16,0-1-7-16,9-4 4 0,-9 2 0 0,3 1-15 16,5-5 8-16,-6 4-8 0,-1 1-1 0,7-7-1 15,-6 6-5-15,1-2 8 16,2-6 3-16,-3 7-1 0,3-7 5 0,0 2-7 0,-5-1-4 16,2 0 2-16,2 0 0 0,-2 0 1 0,-1 0 1 15,-1 1 1-15,0-2-5 0,1 0 5 0,-4-1-3 16,2 2 2-16,-1-3 0 0,0 3-3 0,-3-2 0 15,1 0 2-15,-1 0-2 16,0 1 3-16,-1-2 2 0,1 3-2 0,-3-3-1 0,-1 4 0 16,-2-2-3-16,-1 0-1 0,-5-2 5 15,-6-4-1-15,1 3 0 0,-7-5-16 0,1 6-9 16,-3 5 2-16,3-1 0 0,-3 5 14 0,4-1 2 16,-2 2-15-16,0 1-13 0,-1 2-21 15,-2 1-30-15,1 0-42 0,-3 1-83 0,7 0-263 16,5 0-922-16</inkml:trace>
  <inkml:trace contextRef="#ctx0" brushRef="#br0" timeOffset="144043.9704">31882 6754 677 0,'0'0'496'0,"0"0"-70"0,0 0-32 0,0 0-63 15,0 0-83-15,0 0-76 0,0 0-53 0,0 0-41 0,0 0-26 16,0 0-12-16,0 0-6 0,0 0 2 16,0 0-2-16,-88-20-1 0,78 25-1 0,0 0-3 15,0 1-2-15,0 0-1 0,2-1-4 16,2 1-1-16,-2-1-8 0,5 2-2 0,-2 0-9 16,3 2 2-16,1-3-1 0,1-1 1 0,0 0 2 15,0 2-3-15,0 0 3 0,3 1 1 0,5-1-1 16,1 3 7-16,2-1 0 0,5 0 2 15,-1 0 3-15,3 0-5 0,1 1 0 0,2 0-2 16,0-2-3-16,0 1-3 0,0 2-1 16,-2-2 1-16,-1 0-5 0,-3 0 1 15,-2-2 1-15,-1 0 1 0,-3 0 3 0,-2 0-4 16,1 1 0-16,-2-2-2 0,0 1-4 0,-1-2 6 16,-2 1-1-16,-1 0 1 0,-1 0 6 0,-1-3-6 0,0 4 1 15,0-3 2-15,0 2 1 0,-2-1 4 0,-2 0 3 16,-2 0 4-16,1-2-2 0,-2 1 1 15,0 0 1-15,-2-2-2 0,0 2 1 0,-1-3 1 0,0 2-6 16,-4-1 0-16,3 0-8 0,-1-2 4 16,-5 2-2-16,5-1 1 0,-3-1 3 0,1-1-6 15,-1 2-2-15,0-1-1 0,3 0-7 16,2 0 6-16,-1 0-5 0,0 0-6 0,2 0-7 0,-1 0-15 16,0 0-13-16,2 0-20 0,5 0-30 15,1 0-49-15,0 0-98 0,2-3-256 16,0 3-624-16,0-3-315 0</inkml:trace>
  <inkml:trace contextRef="#ctx0" brushRef="#br0" timeOffset="144495.2333">31925 6734 1470 0,'0'0'436'16,"0"0"-73"-16,0 0-52 0,0 0-36 16,0 0-85-16,0 0-57 0,0 0-44 0,0 0-22 0,0 0-16 15,0 0-9-15,0 0-14 0,0 0-4 16,0 0-5-16,0 0-6 0,0-35 4 0,9 31-11 16,2 1-1-16,3 0-1 0,3 0-5 0,3 1 7 15,1 0 3-15,4 1-1 0,0-1 10 0,5 1-11 16,-1-1 0-16,1 1 0 0,1-1-8 15,0 4 8 1,-2-4-1-16,0 2 0 0,-3-1 2 0,1 1-4 16,-6-1 1-16,0 2 0 0,-2-1 2 15,-6 0-2-15,-3 0 0 0,-1 0 2 16,-7 0-6-16,2 0 12 0,-4 0 5 0,1 0 3 0,-1 0 10 16,0 0-11-16,0 0 0 0,0 0-2 0,0 0-9 15,-1 0 5-15,1 0-2 0,0 0-3 0,0 0 5 0,0 0-9 0,0 0-2 16,0 0-2-16,-2 0 0 0,2 0 1 0,0 0 0 15,0 0 0-15,0 0-8 16,0 0 5-16,0 0 1 0,0 0 0 16,0 0 0-16,-2 0-11 0,2 0-12 0,-1 0-16 15,0 0-17-15,-1 1 4 0,-1 4-15 0,-2 0-22 0,1 2-36 16,-3 0-111-16,2 0-345 16,2-2-1105-16</inkml:trace>
  <inkml:trace contextRef="#ctx0" brushRef="#br0" timeOffset="146904.7568">32008 6717 0 0,'0'0'432'0,"0"0"2"0,0 0-51 0,0 0-39 0,0 0-33 0,0 0-35 16,0 0-39-16,0 0-35 0,0 0-33 15,0 0-38-15,0 0-16 0,0 0-19 0,24-46-16 16,-24 46-9-16,0 0-20 0,0 0-13 0,0 0-13 16,0 0-9-16,0 1-4 0,0 2-6 0,0 0 1 15,0 1 3-15,0 4 5 0,0 2 5 0,-4 3 4 16,3 2 4-16,-2 3-3 0,-1 1-1 15,-1 2-1-15,-3 4-6 0,3 2 5 16,-1-1-3-16,0 3-1 16,1 2 0-16,-1-1-5 15,1 2-1-15,-3 0-2 0,4-4-4 16,-2 4 1-16,0-4-1 0,0 1 0 0,1-1 0 16,0-1 0-16,0 1 0 0,2-3-1 0,-1 0 1 15,0-2-2-15,0-1-2 0,1-6 0 0,0 1-1 0,0-2 2 0,2-2 3 0,-1-2 0 16,0-2 0-16,-1-1-1 0,1-2-3 0,1-1-1 15,0-3 0-15,1 0-1 0,0-2 1 0,0 0 2 16,0 0-3-16,0 0 3 0,0-2-3 0,0-4-4 0,0-2-2 16,-1-3-6-16,1-2-1 0,0-2-1 15,0-4-2-15,-1 0 4 0,1 1 0 16,0-5 2-16,0 1 5 0,-2-3-4 0,2 1 3 16,0 2 3-16,2-1-3 0,0 2 4 0,-1 0 1 0,1 2 0 15,2-1 1-15,-2 5-4 0,1 0 0 16,2 3-4-16,-1 3-7 0,4 2-4 15,-3 3-2-15,4-2-1 0,2 5 4 0,4-2 3 16,-2 3 5-16,5 0 3 0,-3 0 7 0,9 4-1 16,-3 2 1-16,3-2-2 0,2 1-1 0,-1 0 2 0,2 2 1 15,-2-2 3 1,2-1 1-16,-3-1-4 0,-2-2 1 16,1-1-2-16,-2 0 1 0,-4 0 4 0,1 0 0 0,-2-2 3 15,-1-4 2-15,-1-1 3 0,-2-1 1 0,-2-1-1 0,-1-2 1 0,0 0-2 16,0-2 0-16,-3-1-2 15,0-3-3-15,-1 0 3 0,1-2-1 16,-2 1 0-16,-2 0 3 0,-2-2-2 0,0 2 2 16,0 1 0-16,0 1 1 0,-1 2 2 0,1 1-1 0,0 1 4 0,-2 2-2 15,1 2 1-15,-1 2-3 0,-3 2-3 16,5 0 1-16,-1 3-3 16,1 0 1-16,0 1-2 15,-1 0-5-15,1 0 0 0,0 0-3 0,0 0-3 0,-1 1 2 0,0 1-2 16,-1 3 0-16,-3 0 3 0,2 5-3 0,-3 0 5 0,2 2-1 15,-4 2 0-15,-1 1 4 0,4 5-4 16,-4 0 1-16,-1 1 1 0,2 4-1 0,-1 0 0 16,2 3 0-16,-1-2 0 0,2 3-3 0,-2 0 5 0,5 2-1 15,-4 1 1-15,4 2 2 0,-1-4-6 16,-1 4 1-16,3-1 2 0,-3-2-3 16,3 0 3-16,-1 0-2 0,2-2 0 0,-2-1 2 0,0 0-4 15,1-5 2-15,-1 3-2 0,2-3 3 0,-3-2-1 16,3 0 1-16,1-5 0 15,-2-1-2-15,0-1 5 16,1-1-2-16,2-2 0 0,-2-3 2 0,-1-1-7 0,0-2 4 0,1 0-1 16,1-2-1-16,-1-2 6 0,1 1-2 0,0-2 2 0,0 0 3 15,0 0-8-15,0 0 7 0,0 0 1 16,0 0-3-16,0 0 3 0,0-2-4 16,0-1-6-16,0-2-8 0,0-2-8 0,0 0-17 15,0-3-15-15,0-1-23 0,1-1-49 0,-1-1-73 16,3 1-162-16,-1 2-868 0,-2 4-531 15</inkml:trace>
  <inkml:trace contextRef="#ctx0" brushRef="#br0" timeOffset="147455.7597">32796 7009 499 0,'0'0'588'0,"0"0"-144"15,0 0-37-15,0 0-50 0,0 0-90 16,0 0-75-16,0 0-48 0,0 0-25 0,0 0-17 0,0 0-29 16,0 0 12-16,0 0-33 0,0 0 3 0,0 0 5 15,-25-31-32-15,25 31-8 16,0 0-2-16,-2 0-27 0,2 1 18 0,0 2 21 15,0 0-46-15,0 1 47 0,-2 3-40 0,1 0 20 16,0 0 5-16,1 1-25 0,0 0 39 0,0 1-39 16,3 0 35-16,3 1-16 0,-2 0 0 0,3 0 19 15,-2-1-17-15,4-2 18 0,1 4-20 16,4-1 0 0,2 0 3-16,1 3-7 0,0-1 1 0,3 0-2 0,0 0-5 0,-3-1 3 0,1-1-1 15,-4 0-1-15,2-2 7 16,-4 0-4-16,0-1-1 0,-2-2 4 0,-2 1-13 0,-2-2 4 0,1 0-12 15,-2 0-15-15,-1 0-20 0,-1-1-32 16,0 0-34-16,-1 1-42 0,-2-1-72 0,0 0-129 16,0 0-313-16,0-1-817 0</inkml:trace>
  <inkml:trace contextRef="#ctx0" brushRef="#br0" timeOffset="147864.4038">33051 7289 1752 0,'0'0'436'16,"0"0"-122"-16,0 0-39 0,0 0-73 0,0 0-49 15,0 0-42-15,0 0-24 0,0 0-20 16,0 0-21-16,0 0-7 0,0 0-5 0,0 0-4 16,0 0-1-16,0 0-6 0,-9 0-6 15,6 0-2-15,-3 0-5 0,2 2 2 0,-3 1 2 16,-2 2 0-16,-1-1-3 0,-1 1 3 0,0 3-2 15,-3 1-2-15,-4 5 6 0,-3 5-5 0,-6 5 2 16,1 4 2-16,1-2-7 31,1-1-20-31,-1-2-1 0,3-1-4 0,1 1 8 0,1-1 15 0,0-1-1 0,3 3 3 0,1-4-8 0,3-1 5 16,-2-5-1-16,5 0 0 0,2-5 0 0,1 1 0 16,-1-2-1-16,0-1 1 15,5-2-1-15,-1-3-1 0,2 2 2 0,2-3 0 16,-1 1-6-16,1-1 5 0,-1-1-1 0,0-1-1 0,1 1 7 15,0 0-3-15,0 0 2 0,0 0 2 0,0 0-7 16,0 0 2-16,0 0-3 0,0 0-5 0,-1 0-6 16,1-3-17-16,0 2-26 0,2 0-43 15,0-1-87-15,2-3-186 0,-2 2-920 16,0-1-481-16</inkml:trace>
  <inkml:trace contextRef="#ctx0" brushRef="#br0" timeOffset="148844.1607">28479 6898 937 0,'0'0'357'0,"0"0"10"0,0 0-18 0,0 0-28 15,0 0-61-15,0 0-72 0,0 0-53 16,0 0-43-16,0 0-29 0,0 0-30 0,0 0-23 15,0 0-11-15,-65-60-5 0,70 65 11 0,4 1 13 0,1 2 14 16,3 0 14-16,4 2 0 0,3 0-2 16,1 1-6-16,-1 0-8 0,2 0-6 0,-1 1-4 15,-1-2-5-15,1 2-6 0,0-1 1 16,-2-2-2-16,2 1-3 0,-2-1 2 0,-3 1-3 16,0-1 0-1,-1-1-1-15,0 2-2 0,-5-2 2 16,1 0 0-16,0 0 2 0,-1-1 2 0,0 1-4 0,3-1 1 15,-2 0-2-15,3 1 0 0,-2-1 1 16,0 0-3-16,5 1-10 16,-4-1-27-16,4 1-47 0,-3 0-98 0,-1-2-229 15,-6-1-879-15</inkml:trace>
  <inkml:trace contextRef="#ctx0" brushRef="#br0" timeOffset="174978.1327">2149 7328 120 0,'0'0'401'0,"0"0"-94"16,0 0-5-16,0 0-22 0,0 0-38 0,0 0-38 15,0 0-52-15,0 0-31 0,0 0-15 0,0 0-10 16,0 0-4-16,0 0-9 0,-1-25-7 16,1 22-7-16,0-1-4 0,0-1-6 0,0 0-1 15,1 2-6-15,-1-1 0 0,0-1-2 0,0 2-4 16,0-2 0-16,1 2-7 0,-1-1-4 0,0 1 0 16,2 0-2-16,-2-1-2 0,0 0-2 0,0 0-4 15,1-1-3-15,-1 1-3 0,2 0-2 16,-2 0 0-16,1-2 3 0,-1 1-3 0,1 0 1 15,-1-1-1-15,1-1-6 0,0 0 6 16,0-1 0-16,1 0-1 0,-1 0 7 0,1-2-8 16,-1 2-1-16,1 0-2 0,-1-3-9 15,0 2 8-15,4-2 1 0,-4 0 1 16,1 0 3-16,-1-2-3 0,-1 0-2 0,1 0-1 16,0-1 0-16,-1 0-2 0,2-1 0 0,0 0 0 0,-1 1-3 15,1-2 5-15,-1 1 0 0,0 0-1 16,1 0 10-16,1 0-11 0,-2 0-3 0,1-3 2 15,-1 3-10-15,-1-1 9 0,1-2 2 0,2 1-1 16,-2 1 5-16,-1-2-6 0,0 2 1 0,2 0 0 16,-2-1-5-16,1 1 6 0,0-2-2 0,0 1 0 15,0 1 0-15,-1 0 0 16,0-1-1-16,0 0 0 0,0-2 1 16,0 2-3-16,0-1-1 0,0 1 1 15,0 0-4-15,0 1 4 0,0 1 1 0,0 0 0 0,0 0 7 0,0 0-6 0,0 0-3 16,0 1 2-16,0-1-6 15,0-1 4-15,0 1 1 0,0 0-2 0,0-1 2 0,0 3-1 0,1-1 1 16,-1 0 1-16,2 0 3 0,-2 1-4 16,0 1 0-16,0-1-1 0,0 0-6 0,0 1 6 15,0-1 0-15,0-1 1 0,0 2 11 16,-2-2-12-16,2 1 0 0,0 2-2 0,0-1-10 16,0 1 12-16,0-1 2 0,0 1-1 0,0-1 4 15,0 2-4-15,0-1-2 0,0 1 2 16,0 0-2-16,0 0 1 0,0 1 0 0,0-1 0 15,0 1-5-15,0-3 5 0,0 0 0 0,0 1 1 0,0-1 8 16,0 1-10-16,0 0 0 0,0-1-2 16,0 0-6-16,-1 1 9 0,1 0 0 0,0-1 2 15,0 2 6-15,0-1-9 0,0 1 1 16,0-1 0-16,0-2-8 0,0-2 8 0,0 4-1 16,-1-1-1-16,1 2 2 0,0-2 0 0,0 2-3 15,0-3 1-15,0 2 3 0,0-1-5 0,0 1 3 16,0-1-2-16,0-1-5 0,0 1 7 15,-1-1-1-15,1 0 1 0,0 1 4 0,0-1-5 16,0 1 1-16,0-1-1 0,0 0-2 0,0 0 2 16,0 2-1-16,0 1 3 0,0-1-1 15,0 2 1-15,0-2-1 0,0 1-1 0,0-1 3 16,0-2-3-16,0 0-1 16,0 1 2-16,0-2-5 0,0 0 5 0,0 0 0 0,0 3-3 15,-2-2 6-15,0 2-4 0,1-2 1 0,-2-1-1 16,3 0-4-16,-1 1 3 0,1-2 3 0,0 0-2 0,0 1 6 15,0-2-5-15,0 1-1 0,-1-2 1 16,1 3-3-16,0 0 4 0,0-1-1 0,-1 0-1 16,1 0 0-16,0 0 0 0,0-2 0 15,0-1 0-15,0 0 6 0,0-2-7 0,0 3 2 16,0 0-1-16,0-3-7 0,0 3 6 0,0 0 0 16,0-2-2-16,0 2 4 0,0 0 0 0,-1-1-2 15,1 2 1-15,0 0 0 0,1 3 0 0,-1-1 0 16,0 0 2-16,1 2-4 0,-1-2 0 0,0 1 2 15,0 1 0-15,0 2 2 0,0 0 0 16,0 2-1-16,0 1 1 0,0-2-3 0,0 3 0 16,0-1 0-16,0 0-5 15,0 1 8-15,0 0-1 0,0 0-1 16,0 2 1-16,0-2-3 0,0 2 1 0,0-2 2 0,0 0 2 0,0 0-2 0,0-1-1 16,0-1 0-16,0-3 2 0,0 1-1 15,-1-1-1-15,1 1 1 0,0-2-4 16,0 1 0-16,0 0 3 0,0-1-1 0,0 0 0 0,0 1 5 15,0-1-4-15,1 2 0 0,0-2 3 0,-1 2-5 16,1-2 1-16,2 2 1 0,-2-1 0 16,-1 2 2-16,2-2-1 0,-1-1-2 15,0 1 2-15,-1-2 0 16,1 1-1-16,-1 3 2 0,0 1-4 0,0-3 1 16,0 0 1-16,1 0 0 0,-1-1 2 0,0 0 0 0,0-2-2 0,0 1 1 0,1 2-3 15,-2-3 4-15,1 0-2 0,0 0 3 16,0 0-3-16,0-1-2 0,0-2 2 0,0 1-1 15,0 0 2-15,0 0 1 0,0 0-1 16,0 0-2-16,0 0 2 0,0-3-4 0,0 1 2 0,0 0 0 16,0-1 0-16,0 2 4 0,0 1-1 15,0 1 0-15,0 1-1 0,0 0-2 0,0 3-1 16,0-2 0-16,0 3 2 16,0-1-1-16,0 2 3 0,0 1-1 15,0 1-3-15,0 0 4 0,0 1-4 0,0 1 2 0,0 1 0 0,0 1 0 0,0 0 1 16,0 1-1-1,0 0 1-15,0-1-1 0,0 2 0 0,0 1-2 0,0 0 2 0,0 0-2 16,0 0 0-16,0 0-1 0,0 0 2 16,0 0 0-16,0 0-2 0,0 0 2 15,0 0-1-15,0 0 0 0,0 0 2 0,0 0 0 16,-1 0-1-16,1 0 2 0,0 0 0 16,0 0-2-16,0 0 1 0,0 0 0 15,0 0 0-15,0 0 2 0,0 0-1 0,0 0-2 0,0 0 2 16,0 0 0-16,0 0 0 0,0 0 0 15,0 0 0-15,0 0 0 0,0 0-3 16,0 0 4-16,0 0-2 0,0 0 0 16,0 0 3-16,0 0-1 0,0 0-1 0,0 0-1 15,0 0 0-15,0 0-1 0,0 0 0 0,0 0 3 16,0 0-1-16,0 0 0 0,0 0 0 0,0 0 0 16,0 0-2-16,0 0 2 0,0 0-1 0,0 0-2 15,0 0 1-15,0 0 0 0,0 0 0 0,0 0 0 0,0 0 2 0,0 0 0 16,0 0 0-16,0 0 1 0,0 0-3 0,0 0-4 15,0 0 5-15,0 0-3 16,0 0 2-16,0 0 4 0,0 0-4 0,0 0 0 16,0 0 1-16,-1 0-3 0,1 0 2 0,0 0 0 15,-1 0 0-15,1 1 1 0,0 1-2 0,0-2 1 16,0 0 0-16,0 0-1 0,0 0 1 0,0 0-2 16,0 0 1-16,0 0-2 0,0 0 0 0,-1 0 3 15,1 0-2-15,0 0 5 0,0 0-2 0,0 0-4 16,-2 0 2-16,2 0-1 15,0 0 2-15,-1 0 0 0,1 0-4 0,-3 0-2 16,3 0-11-16,-1 0-17 0,1 1-19 0,0 2-14 0,0 3-11 0,0 4-17 16,0 6-31-16,0 0-88 15,4 5-259-15,0-5-770 0,-2-5-326 0</inkml:trace>
  <inkml:trace contextRef="#ctx0" brushRef="#br0" timeOffset="183282.7339">10448 12239 0 0,'0'0'109'0,"0"0"325"0,0 0-61 0,0 0-47 16,0 0-47-16,0 0-40 0,0 0-39 16,0 0-40-16,0 0-30 0,0 0-23 0,0 0-14 15,0 0-6-15,0-11-9 0,1 10-7 0,-1-1-9 16,1 1-9-16,0 0-1 0,-1-3-5 16,0 1-1-16,0-1-3 0,2 1-4 0,-1-2-2 15,0 2-7-15,2-2 1 0,-2 2-4 0,-1-2 0 16,1 1-1-16,0-1-5 0,-1 1-3 0,0-2-3 15,1 1-4-15,-1-2 2 0,0 1-5 16,0 1-1-16,0-1-1 0,2-2-4 0,-2 1 1 16,1 0-2-16,0-1 1 0,1 0 1 0,-1 0-2 15,0 1 0-15,-1-1-1 0,0 1-2 16,1 0 0-16,-1-1-3 0,0 0-4 0,0 0-14 16,0 0-20-16,0 0-29 0,0-1-36 0,0 2-46 15,-1 0-73-15,1-1-163 0,0 2-372 16,0 1-665-16</inkml:trace>
  <inkml:trace contextRef="#ctx0" brushRef="#br0" timeOffset="184391.472">10411 11492 0 0,'0'0'408'16,"0"0"0"-16,0 0-158 0,0 0-63 0,0 0-19 16,0 0-17-16,0 0-16 0,0 0-9 15,0 0-8-15,0 0-3 0,0 0-2 0,0 0-4 16,0 0-2-16,5-49-10 0,-3 45-8 0,-1-2-13 16,1 1-11-16,0-1-4 0,-1 1-2 15,2 0-1-15,-2 0-1 0,0 0-5 0,0 0-7 16,0 1-9-16,-1 0-7 0,0-1-7 0,0 0-2 15,0-1-5-15,0 1-5 0,0-1-3 0,0 0-5 0,0 0-2 16,0-1 2-16,0 0-1 16,0-1 0-16,0 1-4 0,0-3-7 0,0 0-13 15,0 0-23-15,0-2-29 0,0 1-45 16,0-2-64-16,-1-1-115 0,1 1-219 16,-1 4-443-16,1 2 1 15</inkml:trace>
  <inkml:trace contextRef="#ctx0" brushRef="#br0" timeOffset="184651.8132">10387 10675 1311 0,'0'0'320'0,"0"0"-80"0,0 0-64 15,0 0-40-15,0 0 1 0,0 0-29 0,0 0-28 16,0 0-24-16,0 0-20 0,0 0-10 15,5-117-3-15,-4 110-1 0,3 0-4 0,-2 2-6 16,0-1-6-16,-2-1-4 0,3 2-1 16,0-3 1-16,-2 2-3 0,1 0 1 0,-1-2-8 15,-1 1-13-15,0-1-19 0,2-1-29 0,-2 1-33 16,0-2-37-16,0-1-64 0,0 0-84 0,0 0-136 16,0-2-254-16,0 2-65 0,-2 4 742 15</inkml:trace>
  <inkml:trace contextRef="#ctx0" brushRef="#br0" timeOffset="184919.5186">10393 9957 0 0,'0'0'129'0,"0"0"262"16,0 0-97-16,0 0-48 0,0 0-17 15,0 0-25-15,0 0-40 0,0 0-21 0,0 0-32 0,0 0-27 16,0 0-24-16,0 0-26 0,0 0-11 15,8-121-8-15,-6 111-6 0,0 1-1 0,1 0-7 16,-1 0-1-16,-1-2-1 0,1 2-14 0,-1 0-28 16,1-1-50-16,-2-1-95 0,1 2-150 0,-1 2-341 15,0 2-109-15</inkml:trace>
  <inkml:trace contextRef="#ctx0" brushRef="#br0" timeOffset="185227.4753">10444 9284 352 0,'0'0'681'0,"0"0"-413"0,0 0-79 0,0 0-23 16,0 0-16-16,0 0 8 0,0 0-42 16,0 0-33-16,0 0-22 0,0 0-28 0,0 0-9 15,0 0-5-15,4-122-9 0,-2 113 2 0,-1-1-4 16,-1-1-3-16,3 1-2 0,1-1-5 15,-2 1-2-15,0-1-9 0,-2 0-28 0,3 0-54 16,-2 0-88-16,1 1-126 0,-1 0-204 0,0 2-271 16,-1 1 390-16</inkml:trace>
  <inkml:trace contextRef="#ctx0" brushRef="#br0" timeOffset="185436.0209">10484 8560 35 0,'0'0'436'0,"0"0"-45"16,0 0-59-16,0 0-30 0,0 0-11 15,0 0-58-15,0 0-59 0,0 0-49 0,0 0-38 16,0 0-27-16,0 0-14 0,0 0-8 0,-4-122-4 16,4 111 1-16,0 1-1 0,0-1-12 15,0 0-6-15,0-2-10 0,1 0-6 0,0-2 8 16,-1 3-12-16,0-1 0 0,3 1-12 0,0-1-30 0,-3 1-27 15,1-1-47-15,-1-1-59 0,1 0-85 16,0 1-95-16,0-1-151 0,-1 1-241 0,0 5 372 0</inkml:trace>
  <inkml:trace contextRef="#ctx0" brushRef="#br0" timeOffset="185609.6707">10484 7714 591 0,'0'0'815'0,"0"0"-562"0,0 0 5 0,0 0-42 16,0 0-40-16,0 0-35 0,0 0-57 15,0 0-38-15,0 0-25 0,0 0-11 0,0 0-6 16,0 0 0-16,0 0 0 0,-9-121-6 0,12 112 2 0,-1-1-2 16,0 0 0-16,0 0 6 0,2 1-5 15,-3-1-2-15,0-1-13 0,0 0-35 16,-1-1-51-16,1 2-72 0,-1-2-82 0,0 1-231 15,0 2-332-15,-1 3 107 0</inkml:trace>
  <inkml:trace contextRef="#ctx0" brushRef="#br0" timeOffset="185820.5623">10565 7025 254 0,'0'0'512'0,"0"0"-24"0,0 0-92 15,0 0-69-15,0 0-43 0,0 0-69 0,0 0-59 16,0 0-38-16,6-128-38 0,-4 112-16 0,0 0-8 16,-1 4 7-16,-2 0 6 0,1 1-7 15,0 2-8-15,0-2-18 0,0 2-12 0,0-2-9 16,0 0-3-16,-2 0-4 0,1-1 0 0,1-1-1 16,0-3-5-16,0-2 0 0,-1 1 2 0,1 1-2 0,0 0 2 15,0 2 1-15,-1 2-5 0,0 0 4 16,-1-1-3-16,1 1 1 0,0 1 2 15,-2 1-4-15,2-1-4 0,0 2-1 0,0 1-20 0,1-1-26 16,0 2-40-16,0 1-75 0,0 1-118 16,0 1-284-16,0 2-764 0</inkml:trace>
  <inkml:trace contextRef="#ctx0" brushRef="#br0" timeOffset="186847.2866">10380 5996 1188 0,'0'0'290'0,"0"0"-106"0,0 0-29 0,0 0-9 16,0 0-2-16,0 0-20 0,0 0-26 0,0 0-25 15,0 0-17-15,0 0-8 0,0 0-3 0,0 0 0 16,15-79-7-16,-15 72-4 0,2 0-8 16,-1-2-6-16,0 1-6 0,0-1-4 0,0 0-4 15,-1 0-2-15,2-2-1 0,-2 2-5 0,0-2-2 16,0-1-12-16,0 0-32 0,0 0-49 0,0 0-87 15,0-1-115-15,-2-1-130 0,2-1-178 16,-1 3-182-16,1 3 513 0</inkml:trace>
  <inkml:trace contextRef="#ctx0" brushRef="#br0" timeOffset="187029.9426">10393 5267 0 0,'0'0'0'0,"0"0"374"0,0 0-8 0,0 0-49 0,0 0-45 16,0 0-66-16,0 0-61 0,0 0-44 0,0 0-29 16,0 0-22-16,0 0-15 0,0 0-15 0,6-122-8 15,-6 114-8-15,1 0-3 0,0-1-2 0,1-1-2 16,-1 2-11-16,0-3-26 0,1 1-64 0,0-1-87 16,-1 1-120-16,0-2-228 0,-1 4-184 0,2 2 674 15</inkml:trace>
  <inkml:trace contextRef="#ctx0" brushRef="#br0" timeOffset="187218.1609">10435 4632 269 0,'0'0'423'0,"0"0"-81"15,0 0-86-15,0 0-50 0,0 0-64 0,0 0-60 16,0 0-31-16,0 0-20 0,0 0-21 15,0 0-16-15,0 0-5 0,-11-121-7 0,11 109-4 16,3 0-9-16,-1 1-36 0,0-1-53 0,-1 0-77 16,1-1-123-16,1 1-251 0,-2 1 122 15,-1 5 449-15</inkml:trace>
  <inkml:trace contextRef="#ctx0" brushRef="#br0" timeOffset="188016.3079">10420 3991 0 0,'0'0'0'0,"0"0"0"0,0 0 7 16,0 0 158-16,0 0-11 0,0 0-52 0,0 0-28 16,0 0-13-16,0 0-21 0,-10-123-3 0,10 112-8 15,-1 0-9-15,1 0 10 0,0-1 1 0,0 0 5 16,0 0 18-16,1 1-9 0,-1-1-1 15,0 2-10-15,0-3-31 0,0 1 12 16,0-1 8-16,0 1-15 0,-1 0-4 0,1 0-15 0,0 1-13 16,0-1 9-16,0 2 5 0,-1 1 15 15,0 0 10-15,-2 0-6 0,2 2 0 0,-1 0-10 16,2 2-2-16,-1 0 9 16,0 1 3-16,0-1 1 0,0 2 5 0,1-2 20 0,-4 1 26 0,4 1 28 15,-1-3 26 1,1 2 7-16,0-1-8 0,0 0-10 0,0 1-21 15,-2 0-8-15,2-2-6 0,0 2 2 0,0 1 7 16,0-2 5-16,0 2 4 16,0 0-3-16,0-1 1 0,0 1-7 0,0-1-2 0,0 0-5 15,0 0-10-15,0 0 0 0,0 1-8 16,-1-2-7-16,1 2 2 0,-1 0-14 0,1 0-6 0,-1 0-4 0,1 2-11 0,-1-2 3 16,1 2-1-16,-2-2-5 0,2 2 3 15,0-2-7-15,0 2-1 0,0 0 2 0,0 0-2 16,0 1 3-16,0 0-2 0,0-1-1 0,0 1-5 15,0-2 3-15,-1 2 0 0,1 0 1 0,0 0 5 16,0 0-7-16,0 0 0 0,0-1-1 16,0 1-5-16,-2-2 3 0,2 0 1 15,0-1-2-15,0 0 6 0,0-1-6 0,0 1-2 0,0-1 0 16,0 1 0-16,0 0 2 16,0-1 1-16,2 0 1 0,-2 3 0 0,0-3 0 0,1 1 0 0,-1-1 0 15,2 0 3-15,-1-1-2 16,-1-1 0-16,1 0 0 0,-1 0-5 0,0 1 5 0,1-1 0 15,-1-1 1-15,0 3 2 16,1-1-4-16,-1 2 0 0,0-1-1 0,0 1-1 0,0-1 4 0,0 2-2 16,2-2 0-16,-2 1 1 0,0 1-2 15,0-1 0-15,0 1 2 0,1 1 1 0,-1-2-2 16,0 2 1-16,2 1-3 0,-2 0-1 16,0 0 3-16,0 0 0 0,0 0 1 0,0 0 1 0,0 0 0 15,0 0-1-15,0 0-1 0,0 0-4 16,0 0 2-16,0 0 1 0,0 0-2 0,0 0-1 15,0 0-2-15,0 0-2 0,-2 0-1 16,2 1 3-16,0-1-1 16,0 0 2-16,0 0 1 0,-1 0-1 15,1 0 3-15,0 0-1 0,0 0 3 0,0 0-3 16,0 0-18-16,-2 0-29 0,2 0-38 0,0 0-47 0,0 0-52 16,0 0-110-16,-2 2-23 0,1-1-583 15,-2-1-115-15</inkml:trace>
  <inkml:trace contextRef="#ctx0" brushRef="#br0" timeOffset="188998.4463">10195 2532 2092 0,'0'0'262'15,"0"0"-19"-15,0 0-55 0,0 0-18 16,0 0-17-16,0 0-26 0,0 0-31 0,0 0-22 0,0 0-20 16,0 0-17-16,0 0-9 0,0 0-9 15,-1-26-9-15,0 29-1 0,1 4 1 0,1 1 5 16,-1 5 6-16,0 1-1 0,0 1-2 16,0 1-1-16,0 2-2 0,0 1 0 0,0-1 4 15,0 1-7-15,1 1-2 0,-1-1-5 0,0 2-3 16,0 0 3-16,0-1-1 15,0 1 4-15,0-1 0 0,1-4-1 0,-1-2-4 0,0 1 2 16,0-2-4-16,0-2 1 16,0-2 1-16,0 0-1 0,0-1 1 0,0-2-2 15,0 1-5-15,0-1-5 16,0-1-12-16,1-2-16 0,0-1-19 0,2-1-26 0,1-1-32 16,-1 0-40-16,6 0-84 0,-1-6-215 0,-2 2-656 0,-1 0-407 0</inkml:trace>
  <inkml:trace contextRef="#ctx0" brushRef="#br0" timeOffset="189442.1945">10400 2473 1509 0,'0'0'370'0,"0"0"-64"0,0 0-64 15,0 0-24-15,0 0-39 0,0 0-57 0,0 0-49 16,0 0-35-16,0 0-24 0,0 0-7 0,0 0-3 15,0 0 2-15,0 0 0 0,55-25-4 16,-36 22 4-16,0 1 0 0,2-1 3 0,0 1 3 16,3-1-5-16,-2 1-1 0,-2 1-2 0,0 1-5 15,-3 0 2-15,0 0 2 0,-5 0-3 16,-1 0 6-16,-4 1-2 0,1 1 0 0,-3 2 5 16,0 1 3-16,-2 0 8 0,-3 2 7 0,2 1 12 15,-1 3 6-15,-1 0 6 16,0 3-2-16,0 2-7 0,-3-2-9 15,0 2-7 1,-2 2-5-16,0 0-5 0,0 2-2 0,2 1-4 0,-3 0 0 0,2-1-3 16,-1 1 3-16,0-1-5 0,1 0-1 0,0 1 1 15,0-3-5-15,1 1 6 0,-2-2 1 0,2-1-1 16,-2-2 0-16,2 0-2 0,3-1-1 0,-2-3 0 16,0 0-1-16,-1 0-8 0,2-2-13 15,-1-3-13-15,2 1-22 0,-1-2-23 16,1-2-35-16,0-1-56 0,0-1-99 0,0 0-283 15,0 0-709-15</inkml:trace>
  <inkml:trace contextRef="#ctx0" brushRef="#br0" timeOffset="189781.3723">10532 2628 1947 0,'0'0'350'15,"0"0"-29"-15,0 0-69 0,0 0-43 0,0 0-47 16,0 0-50-16,0 0-38 0,0 0-27 0,0 0-20 16,0 0-10-16,0 0-6 0,0 0 2 0,0 0 4 15,0 0 4-15,31-11 4 0,-17 8-6 0,3-1-6 16,5 1 1-16,0-1-2 0,3 1 0 0,0-2 1 16,3 1-4-16,-2-1-1 0,-1 0-3 15,0 2-1-15,-1 0 0 0,-2-1-1 0,2 1 1 16,-2-1-1-16,-4 2-2 0,-3 0-2 0,-3 1-1 15,-4-1 4-15,-3 2 0 0,-1-1 5 16,-3 1 1-16,1-1 1 0,-2 1 3 0,0 0 3 16,0 0 3-16,0 0 2 0,0 0-3 0,0 0 0 15,0 0-4-15,0 0-4 0,0 0-1 16,-2 0-3-16,2 0-1 0,0 0-2 0,-1 0-3 16,1 0-9-16,0 0-18 0,-1 0-32 0,1 0-72 15,0 0-152-15,0 0-877 16,0 0-659-16</inkml:trace>
  <inkml:trace contextRef="#ctx0" brushRef="#br0" timeOffset="191495.7749">10529 3028 0 0,'0'0'0'15,"0"0"0"-15,0 0 0 0,0 0 355 0,0 0-57 16,0 0-43-16,0 0-49 0,0 0-32 0,0 0-20 16,0 0-26-16,0 0-18 0,0 0-14 0,-10 0-2 15,7 0 8-15,2 0 12 16,-2 0 9-16,2 0-1 0,0-1 1 0,-1 1-8 0,-2-1-9 16,2 1-10-16,0-1-17 0,0 0-12 0,-1 1-6 15,0 0-7-15,2-1-8 0,0 1-5 16,-1-2-6-16,-1 2-6 0,2-1-2 0,-1 1-1 15,1 0-8-15,-1 0 3 0,1-1-3 0,0 1-4 16,-1 0 2-16,1 0-3 0,-1 0 1 16,0 0 0-16,-2 0-2 0,2-2 4 0,-1 2-1 15,0 0 0-15,-2 0 1 0,2 0-4 0,0 0-2 16,-3 0-2-16,4 0 0 0,-3 0-3 0,1 0-3 0,1 0 2 16,-4 0-4-1,3 0 1-15,-2 1 4 0,1 0 1 0,0 0 1 0,-2 0 0 16,3 2 0-16,-4-1 0 0,4 0 1 0,-3 1 2 31,1-2-1-31,-1 2 0 0,-1-1 0 0,-1 3-3 0,-1-3 1 0,2 3 0 16,-1 1 1-16,2-2-1 0,-3 3-2 0,2-2 0 15,-1 1-1-15,-1-1 1 0,3 1 0 0,0 1 0 16,-1-2 0-16,-1 2-3 0,-1 0-1 16,3 2 1-16,-2-2-2 15,1 1 2-15,1 0 0 0,-2 1 0 0,4 2 3 0,-3-3-5 16,2 3 1-16,0-2 0 0,0 0-4 0,0-1 4 0,0 1 0 15,-2 1 1-15,4-1-1 0,-3 1 0 0,1 1 0 16,0-2 3-16,1 0-2 0,1 0-1 0,1-1 0 16,0 2-3-16,0-1 1 0,2 1 2 0,0 0 1 0,0-1-1 15,0-1 5-15,-1 2-7 0,1 0 2 16,1 0-2-16,-2 1-2 16,2-1 4-16,0 1 0 0,0-1 1 0,0 1 3 0,0 1-3 15,0-1 0-15,3 1 0 0,0-1-4 0,-1 0 3 0,0-1-2 16,4 2 3-16,-3-2-2 0,2 2 1 15,-1-2 1-15,3-1-2 0,-3 0 2 0,2-1-2 16,-2 2 1-16,4-2 0 0,-2-1-3 0,1 2 3 16,0-2 2-16,-1-1-1 0,0 1 6 0,2-1-6 15,-2 0 0-15,1 0-2 0,0-1-2 0,1-1 5 16,2 1 0-16,-1-1 2 0,2-3 2 16,1 3-2-16,-1-2-1 0,1 0 0 0,0 1 1 15,0-2 0-15,2-1 0 0,-1 0 0 16,2 0 0-16,0 0 0 0,0-1 0 15,1-3-1-15,-1 2 2 0,1-1-3 0,2 0 2 16,-3-1 0-16,1-1-7 0,-1-1 7 0,0-1-1 16,-2 2-2-16,4-2 7 0,-4 1-5 0,1 1 1 0,0-3 1 15,0 1-3-15,-1 1 1 0,2-2-2 16,-4-1 0-16,0 2 1 0,0 0 1 0,-1-1 1 0,0 1 2 16,2 0 4-16,-4-1-6 15,2-1-1-15,1 0 0 0,-2 0-10 0,0-2 12 0,-1 2-1 16,0-3 2-16,-2 0 8 15,3-2-9-15,-1 2 0 0,-1-2 1 0,0 0-5 0,-2 1 4 16,-1-1 0-16,-1 2 1 0,1-1 3 0,-1 1-3 0,-2 1 2 16,-1-3-4-16,0 2 3 15,0-1-2-15,0 0-1 0,-1 1 2 0,-2-1-10 16,-1 2 10-16,1 0-3 0,-1 1 2 0,-1-1 5 0,2 0-8 16,-4 0 3-16,2-1-3 0,-1-1-8 15,-1 2 9-15,1 1-3 0,-2 1 1 0,-2-2 5 16,-1 2-4-16,0-1-1 0,-3 2 0 15,0-1-1-15,-4 1-1 0,3 1-2 16,-4 2 2-16,-1-2-2 0,-1 1 3 0,-1 1 0 0,0 1 0 0,-2-1 8 16,2 1-11-16,0 1 2 0,-1-1 0 15,0 3-12-15,2-2 13 0,-2 2-2 16,3 0-4-16,2 1 0 0,1-1-21 0,1 1-21 16,2 2-34-16,0 3-70 0,1 0-157 0,4 1-944 0,5-3-584 15</inkml:trace>
  <inkml:trace contextRef="#ctx0" brushRef="#br0" timeOffset="193857.3508">2068 3761 0 0,'0'0'0'0,"0"0"0"0,0 0 13 15,0 0 369-15,0 0-55 0,0 0-62 0,0 0-53 0,0 0-12 16,0 0-3-16,0 0-8 0,0 0 5 16,0 0-14-16,-21-9-22 0,21 8-28 15,0 1-28-15,0 0-27 0,0 0-19 0,0 0-11 0,0 0-11 16,0 0-9-16,0 0-8 0,0 0-8 15,2 0-8-15,-2 0-6 0,2 0-7 0,0 0-3 16,0 0 6-16,1 0 4 0,4 0 6 16,2 0 4-16,-1 0-3 0,1 0 2 0,2 0-1 0,2 0 1 15,0-1 0-15,2 1 0 0,-1-1 3 16,2 1 1 0,0-1 5-16,1 1 0 0,0-2-2 0,1 1-1 15,2 0-1-15,1 0 2 0,4-1 0 16,-2 0 1-16,-1 0-4 0,4 1-2 0,-1 1 1 15,2-2 1-15,-2 0-3 0,3 0 3 16,1 1-3-16,-1 1 1 0,1-1-1 0,3 0-1 0,2-1 1 16,-3 2 2-16,0 0-1 0,0 0 3 15,0-1-2-15,-1 0-3 0,1-1 2 0,0 2-3 16,1-3 2-16,0 3 1 0,-2-1-3 0,1 1 0 16,-1-3 0-16,1 1-1 0,1 0 1 0,-3-1 2 0,4 2-2 0,-2 0-1 0,-1-1 0 15,0-1-4-15,1 2 4 0,-1 0 0 16,2-2 0-16,1 0 6 0,1 0-5 0,2 1 0 15,-1-1-1-15,0 0-2 0,0-1 2 0,2 4 2 16,-2-2-1-16,2 0 1 0,1 0 0 16,-1 0-3-16,0 0 0 15,2-1 1-15,-1 0 0 0,0 3 0 0,2-3 0 0,-1 1-4 16,0 1 3-16,4-1 1 0,-3 0 0 0,2 0 5 0,1 1-7 16,2-1 1-16,1 0 0 0,-1 2-5 0,0-2 4 15,2 1 2-15,-2 1 0 0,3-2 2 16,0 0-3-16,-4 1-1 0,4-1-1 15,-3-1 0-15,4 2 4 0,-3-1-1 0,2 2 0 16,0-1 0-16,3-1-1 0,-4-1 1 16,1 2 0-16,0-2 5 0,-3 1-5 0,0 2-1 0,-1 0 0 0,-1-3-3 15,2 3 8-15,-3-2 5 0,2 0-1 16,3 0 4-16,0 1-7 0,-1-1-1 16,3-1-2-16,-2 2-6 0,0-1 4 15,1 0 2-15,0 1-1 0,-3-2 4 0,3 2-5 0,-4 0 0 16,1-1 0-16,0-1 0 0,-2 2-1 0,0-1-2 15,-2 0 1-15,3 0-4 0,-2 1 6 0,-1-1 0 16,1 1 0-16,0-2 3 0,2 1-3 0,0 0-1 16,-3 1 0-16,2-2-3 0,-2 1 2 15,-2 2 4-15,1-2-1 16,0 0 2-16,-4 0-2 0,1 1-2 0,3 0 2 0,-5-2 1 16,1 3 2-16,2-1 1 0,-5 0-1 0,4-1-3 0,-2 2 2 15,2-3 4-15,-3 1 3 16,4-1 1-16,1 2-2 0,2 0-6 0,0-1-3 15,0 0 2-15,1 1-1 0,-1-2 2 0,0 3 0 0,1-1 1 16,0-2-2-16,3 1-1 0,-2 2 1 16,-2-3-2-16,3 1 1 0,1 1 1 0,-1 1-2 15,-1-2 0-15,4 2 2 0,-4-1 0 0,6 0 2 16,-2 1 0-16,-1-1-2 0,1-1-2 0,-2 2 1 16,2-1-2-16,-2 0 0 0,0 0 3 15,-1 1 2-15,-2-3 3 0,0 2-3 0,2 0-2 16,-3 0-2-16,0 0-1 0,1 1 1 0,-2-1 2 15,1-1-1-15,1 2 0 0,-2-1 0 16,0-1-3-16,-1 1 3 0,0 1-2 0,-3-1 2 0,3-1-1 16,-1 1 0-16,-2 1-3 0,1-1 2 15,-4-1 0-15,4 2 2 0,-4-1 3 0,0 1-3 16,2-2-2-16,-1 4-1 0,-3-4-3 16,4 2 3-16,-2-1 4 0,-3 0-3 0,1 2 4 0,-1-2-4 15,-1-1 1-15,-2 1 0 0,2 1 1 16,-1-1 0-16,-3 0-1 0,2 0-1 15,-5 0-1-15,1-1 3 0,1 1 0 16,-1 0 1-16,-2 0 3 0,-2 1-4 0,1-1-2 0,-5 1 0 0,3-1-8 16,-2 2 9-16,-1-2 1 0,3 1 0 0,-5-2 4 15,2 2-5-15,-1 0-2 0,-1-1 0 16,2 1-2-16,-3 0 2 16,2-1 3-16,-1 2-2 0,1-1-1 0,-3 0 2 0,-2-1-2 15,2 1 1-15,-1 0 3 0,0-1-1 0,1 1-1 0,-1-1 0 16,-1 1-6-16,-1-1 5 15,1 1-1-15,-4 0 2 0,4 0 6 0,-2 0-5 16,-2-2-3-16,3 2-1 0,0-1-5 0,0 1 5 0,0 0 4 16,-1 0-2-16,1-1 1 0,-3 1-2 15,3 0 0-15,-2-1 1 0,0 1 3 0,1-1-3 16,0 1-1-16,0 0 1 0,0 0-5 0,2 0 4 16,-1-2 1-16,2 4 1 0,-1-2 6 0,1 0-6 15,2 0-3-15,-1-2 2 0,1 2-10 0,-2 0 8 16,0-1 3-16,0 0-1 15,1 0 7-15,-1 1-7 0,-1-2-1 0,2 2 0 0,-2 0-7 16,-1 0 9-16,-1-1 1 0,0 1-1 0,0-2 1 0,-4 2-4 16,3 0 2-16,-3 0 1 15,0 0 4-15,1 0-4 0,-1-2-1 16,-2 2 0-16,0 0-4 16,1 0 4-16,-1 0 0 0,-1 0 0 0,2 0 9 15,-2 0-8-15,0 0-1 0,0 0 1 0,0 0-5 0,0 0 6 0,0-1 3 0,0 1-4 16,0 0 5-16,0 0-3 0,0 0 2 0,0 0 3 15,0 0-2-15,0 0 2 0,0-1 1 16,0 1-2-16,0 0-4 0,-2-1 0 16,1 0-7-16,-1-1-5 0,1 1-22 15,-1 1-29-15,-2-4-41 0,-2 2-84 0,-2-1-233 0,2 1-776 0,1 0-483 16</inkml:trace>
  <inkml:trace contextRef="#ctx0" brushRef="#br0" timeOffset="194511.7913">9718 3171 770 0,'0'0'564'0,"0"0"-119"0,0 0-93 16,0 0-63-16,0 0-49 0,0 0-60 0,0 0-38 0,0 0-28 16,0 0-30-16,0 0-24 0,0 0-21 0,0 0-15 0,0 0-7 15,0 0-5-15,-22-33-3 0,23 33-5 16,0 0-4-16,1 0-3 0,1 0 4 0,3 1 1 15,5 1 1-15,-1 1 4 0,6 1-4 0,-1-1 1 16,1 2 3-16,1 1-1 0,2-2 1 16,2 3 1-16,3-2-2 0,1 3 0 15,1 0 1-15,-1 0-4 0,1 1 3 0,1 0-1 16,-2 1-3-16,-1-1 2 0,3 0-2 16,-3 0 2-16,2 0 1 15,-3-1-2-15,-1 0-1 0,3 1 0 0,-7-1-1 0,-1-1-1 16,2 1 3-16,-2-1 0 0,-3 2-1 0,1-2 1 15,1-1-2-15,-2 0 1 0,-1 0 2 0,0 0 2 0,-3-1-1 0,1-1-1 16,-1 1-2-16,-2-2-1 0,0 1 0 16,-1 0 5-16,3-1 2 0,-2 1-2 0,4-1-3 15,-1 1-1-15,-1-1-8 0,0 1-3 0,1 0-7 16,1-2-11-16,1 1-15 0,-3-2-19 16,0 1-29-16,0 1-51 0,-4-2-100 0,1 1-219 15,-2-2-572-15,-3 2-353 0</inkml:trace>
  <inkml:trace contextRef="#ctx0" brushRef="#br0" timeOffset="194932.6045">10438 3416 1652 0,'0'0'461'0,"0"0"-149"0,0 0-53 0,0 0-71 16,0 0-57-16,0 0-30 0,0 0-19 0,0 0-19 15,0 0-19-15,0 0-16 0,0 0-14 16,0 0-6-16,0 0-2 0,0 0-3 0,-41-3 4 16,28 9 2-16,-1 3 1 15,-4 2 2-15,-1 1 1 0,-5 4 0 0,-4 1-1 16,-4 0 0-16,-1 4-6 0,-8 1 4 0,1 1-2 0,-2-1 1 16,2 1 2-16,2-3-5 15,4 0 0-15,3-2-4 0,1 1 0 16,2-3 4-16,3 0-1 0,1-5 2 0,4 2 1 0,4-2-2 15,0-1 3-15,6-4 4 0,2-1 0 0,2 0-2 16,0-2-1-16,3 0-3 0,2-1 0 16,0-2 0-16,1 0 0 0,0 0-1 0,0 0 3 0,0 0-2 0,0 0 0 15,0 0 0-15,0 0-4 0,0 0 3 16,0 0 0-16,0 0-1 16,0 0 6-16,0 0-5 0,0 0 1 0,0 0 0 15,0 0-4-15,0 0 0 0,0 0-4 16,0 0-6-16,0 0-18 0,0 0-28 15,1 0-33-15,1 0-24 16,0 2-70-16,1 1-188 0,1-2-772 0,-2 1-555 0</inkml:trace>
  <inkml:trace contextRef="#ctx0" brushRef="#br0" timeOffset="196132.4536">7109 2910 1339 0,'0'0'385'0,"0"0"-28"16,0 0-76-16,0 0-44 0,0 0-50 15,0 0-40-15,0 0-26 0,0 0-28 0,0 0-31 16,0 0-24-16,0 0-25 0,0 0-12 0,0 0-5 16,0 0-8-16,-3-57-3 0,3 61 3 0,0-1 3 15,1 6 7-15,0 2 7 0,0 2 2 16,0 3 2-16,2-1-1 0,-1 3 2 15,-2 1 1-15,0-2-2 0,0 3 2 0,0 1-1 0,0-2 0 16,0 1 1 0,0 0 2-16,0 0-6 0,-4 1 0 0,3-2-2 0,0-2-4 15,1-2 5-15,-1-1-1 16,0-2 0-16,0-1 5 0,0 0-5 0,-1-1 0 16,0-1 1-16,2-2-6 0,-1-2 3 0,1 1 1 0,0-1 1 0,0-1 1 0,-2 1 3 15,2-3 0-15,0 0 0 0,0-1 3 16,0-1-3-16,0 1 4 15,0-1 6-15,0 0 3 0,0 0 13 16,-1 0 5-16,1 0 4 0,-1 0 10 0,0-3-16 16,-4-2-10-16,3-1-14 0,-5-5-16 0,3 0 6 0,-2-4-4 0,0-2 2 15,-1-1 1-15,3-1-6 0,-2-3 3 16,0-2-2-16,0-4 0 0,0 2 0 0,3-2-1 0,-1-1 0 16,-1 1-2-16,4 1 3 0,0-3-2 0,1 3 1 15,0 0 4-15,3-1-6 16,4 2-1-16,2-1-3 0,3 0-4 15,1-1 2-15,5 3 0 0,4 0-1 0,1 1 3 0,4 5-4 16,2 0 3-16,-1 1 0 0,3 2-2 0,-1 2 3 16,1 3-2-16,-1 1 5 0,0 4-4 0,-4 0 1 15,1 5-1-15,-5 1-4 0,-2 0 2 16,-2 4-3-16,-4 3-1 0,-3 4 1 0,-1 1 0 16,-2 5 5-16,-2 2 7 0,-2 2-1 0,-3 4 6 0,-1 3-4 15,0 4 2-15,-4-3 2 0,-4 3-4 0,-1-4 5 16,-2-1 0-16,0-3-2 15,-3 1 4-15,-1-3-3 0,2-2 1 16,-4-3-2-16,4-2 2 0,-5-3 1 0,5-2 1 0,-4-2 2 16,4-1-5-16,-3-2 5 0,3-1-1 0,1-2 1 0,3-2 6 15,2 2-3-15,4-2 7 0,2 0 1 16,0 0-9-16,1-4 4 0,0-1-9 16,0-1-4-16,0-1 2 0,4-2-10 0,3 1-2 15,1-1-4-15,4-1-2 0,1 0 4 16,4 1 1-16,2 0 2 0,-1 3 3 0,4 1-2 0,0 0 2 15,0 1-1-15,0 2 5 0,-2 1-3 0,1 1-1 16,1 3 2-16,-1 3-4 0,3 2 6 16,-2-1 0-16,-1 4 1 0,-3 0 4 0,-1 2-5 15,0 2 1-15,-3 0-1 16,1 0-5-16,-3 2 5 0,-4-1 0 0,-4 3 1 0,1-1 2 16,-4 2-1-16,-1 0 1 0,0 0-1 0,-8-1 4 0,-1 0-2 0,-3-3 3 15,-1 0 1-15,-6-2-1 16,1-1 4-16,-3 0-1 0,-1-2 0 15,-4-2 7-15,3 0-8 16,-1-1 2-16,-3-2 1 0,0 0-9 0,4 0 7 16,1-3-2-16,1 0 1 0,1-2 2 0,2 0-3 0,3-1 1 0,-1 0-1 0,-2 0-1 15,6 0 2-15,-1 0 1 0,0 0 3 16,3-2-3-16,-3-2 4 0,4 2-1 0,2-1-1 16,-2 0 3-16,1-2-2 0,1 2 2 0,2-1 1 15,-2 1-4-15,4 0 1 0,-3 1-3 0,4-1-2 16,0 0 4-16,0 2-6 0,-2-1 2 0,2 1-3 15,2 0-4-15,-1 0 3 0,-1 0-1 16,1 0 1-16,-2 1 0 0,2-2 0 0,-1 1 0 16,1 1-2-16,1 0 1 0,0 0-2 0,-1-1 1 15,1 1 0-15,0 0-2 0,0-1 2 16,0 1 2-16,0 0-4 0,0 0 4 16,0-1-2-16,0 1-6 0,0 0-17 0,0 0-40 15,0 0-44-15,1 3-69 0,0 1-235 0,2-2-924 0</inkml:trace>
  <inkml:trace contextRef="#ctx0" brushRef="#br0" timeOffset="202327.48">11230 3419 0 0,'0'0'214'0,"0"0"234"0,0 0-37 0,0 0-51 16,0 0-57-16,0 0-47 0,0 0-36 16,0 0-36-16,0 0-32 0,0 0-34 0,0 0-28 0,0 0-20 15,-11-3-16-15,11 3-9 0,0 0-12 16,0 0-6-16,0 0-6 0,0 0-3 0,0 0-1 16,0 0-4-16,0 0-2 0,0 0-1 0,0 0 0 15,0 0 0-15,0 0-2 0,0 0-1 16,0 0-2-16,0 0 0 0,0 0-2 15,0 0-2-15,1 0 1 0,0 0-2 0,0 0 1 0,0 0-1 16,3 0 1-16,0 0 17 0,2 0 9 0,3 0 4 16,3 0 3-16,1 0-17 0,0 0-6 15,4-2-2-15,-2 1-3 0,3 0 1 16,1 1-1 0,3-3 1-16,2 1-1 0,5 0 1 0,1-2 0 15,2 1 0-15,3-1 1 0,1-1-3 16,2 1 1-16,0 0-2 15,-3 1-3-15,0-1 3 0,-3-1 0 0,-3 3-1 0,-3-2 1 0,-1 1-1 16,-7 0-2-16,-1 2 1 0,-6-1-2 0,-3 1 2 16,-4 1-1-16,-1 0 1 0,-2 1 2 0,-1-1 1 15,0 0 4-15,0 0 3 0,0 0 4 0,0 0 0 16,0 0 4-16,0 0-1 0,0 0 0 0,0 0 0 0,0 0-1 0,0 0-1 0,0 0-1 0,0 0-3 16,0 0-3-16,0 0-4 0,0 0-4 15,0 0 2-15,0 0 0 0,0 0-4 16,0 0-3-16,0 0-11 0,0 0-13 15,0-1-19 1,0-1-25-16,0 2-40 0,0 0-44 0,1 0-40 16,4 0-126-16,1 0-312 15,-3 0-914-15</inkml:trace>
  <inkml:trace contextRef="#ctx0" brushRef="#br0" timeOffset="202979.7893">13346 3282 0 0,'0'0'0'0,"0"0"0"15,0 0 233-15,0 0 187 0,0 0-73 16,0 0-63-16,0 0-26 0,0 0-33 16,0 0-28-16,0 0-38 0,0 0-22 0,0 0-17 15,0 0-9-15,0 0-3 0,-67-8-14 0,65 8-12 16,1 0-11-16,-2 0-10 0,2 0-3 15,1 0-4-15,0 0-6 0,0 0-2 0,0 0-7 0,0 0-7 16,0 0 0-16,0 0-3 0,0 0-6 16,0 0-3-16,0 0-4 0,0 0-10 15,0 0 1-15,0 0-1 0,0 0-3 0,0 0 5 16,0 0-5-16,1 0-4 0,2 0-1 0,-2 0-10 16,2 0 9-16,4 0 11 0,4 0 7 0,4 0 14 15,6 0-4-15,8 1-5 0,5-3-3 16,0 0-5-16,5-2-1 0,2 3-2 0,0-2 0 15,3 1-4-15,1 1 2 0,-1-2 1 16,3 0-2-16,-3 0 8 0,3 0-6 0,-4 0-2 16,1 1 1-16,-4-2-7 0,-2 0 4 0,-3 3 1 0,-4-3 1 15,-4 0-1-15,0 1 0 0,-6 0 0 0,-7 2-3 16,-1-1 2-16,-6 1 6 16,-1-1 3-16,-4 2 6 0,-2 0 1 0,0 0 0 0,0 0 2 15,0 0 1-15,0 0 1 0,0 0-6 16,0 0-6-16,0 0-3 0,0 0-7 0,0 0 1 0,0 0 1 15,0 0-1-15,0 0 4 0,-1 0-5 16,1 0-3-16,0 0-1 0,0 0-10 16,0 0-7-16,0 0-27 0,0 0-54 0,0 0-36 15,0 2-100-15,0 1-386 0,0-1-1075 16</inkml:trace>
  <inkml:trace contextRef="#ctx0" brushRef="#br0" timeOffset="204732.6916">15372 3221 0 0,'0'0'0'0,"0"0"371"0,0 0 72 16,0 0-81-16,0 0-69 0,0 0-42 15,0 0-37-15,0 0-38 0,0 0-30 0,0 0-41 16,0 0-25-16,0 0-22 0,-10-8-21 0,10 8-8 15,0 0-8-15,1 0 0 0,-1 1 7 0,0 1 1 16,0-2 5-16,0 1-1 0,3 0-4 16,-3-1-4-16,1 1-9 0,0 0-4 0,-1-1-5 15,1 1-2-15,1-1-1 0,4 0 28 0,1 3 28 16,9-2 19-16,3 0 16 0,3-1-16 16,9 0-18-1,7-3-12-15,3-6-14 0,2 0-4 0,6 2-6 0,2-3-4 0,0 2-3 16,1 0-8-16,0 0-3 0,-2 1-1 15,0 1-1-15,-6 1-1 0,2 2 0 0,-6-2-1 16,-7 2 0-16,-3 0 1 0,-7 1 0 0,-5-1-2 16,-5 3-1-16,-5-1 0 0,-2 1-1 15,-5 0 13-15,0 0 9 0,-1 0 9 16,0 0 11-16,0 0-8 0,0 0-1 0,0 0-2 16,0 0-5-16,0 0 2 0,0 0-5 0,0 0-3 15,0 0-3-15,0 0-5 0,0 0 1 16,-1 0-3-16,1 0-1 0,0 0-3 0,0 0-1 0,0 0-4 15,-1 0-3-15,1 0 6 0,0 0-3 16,-1 0 1-16,1 0 3 0,-3 0-9 0,3 0-3 0,-1 0-3 0,1 0-11 0,0 0-4 16,0-1-10-16,0 1-16 0,0-1-20 15,0 1-45-15,0-1-68 0,0-1-178 16,0 1-321-16,1 1-933 0</inkml:trace>
  <inkml:trace contextRef="#ctx0" brushRef="#br0" timeOffset="205508.2609">17659 3062 0 0,'0'0'0'0,"0"0"0"0,0 0 250 0,0 0 200 0,0 0-67 0,0 0-89 0,0 0-51 15,0 0-40-15,0 0-21 16,0 0-24-16,0 0-27 0,0 0-20 0,0 0-27 0,-100-11-17 16,100 11-10-16,-1 0-9 0,1 0 5 0,0 0-5 15,0 0 1-15,0 0 1 0,-2 0-1 16,2 0 1-16,0 0-4 0,0 0-3 0,0 0-8 15,0 0-4-15,0 1 0 0,0-1-9 0,0 0-2 0,0 0-6 16,0 0-3-16,0 0 3 0,0 0-5 16,2 0 0-16,-1 0 0 0,1 0-9 15,-1 0 6-15,1 0-2 0,2 0 9 0,3 1 11 16,2 1 4-16,3-1 8 0,4 0-4 0,-1-1-2 16,5 2-2-16,3-2-5 15,3 0-1-15,1 0-8 0,1 0 1 0,5-1-2 0,1-1-5 16,-2-1 5-16,4 1-8 0,-2 1 0 15,-2-1 0 1,2 0-6-16,-1 1 5 0,-2 0-2 0,-1 0 0 0,-1-1 4 0,-3 0-6 0,-2 1 2 16,-2 2 0-16,-4-2-1 0,-2 0 1 0,1 0 0 15,-6 0 3-15,1-2 1 0,-4 3 0 0,-1-1 1 16,-1-2-2-16,3 2-1 0,-5 1 2 0,1-1-1 16,-3 1 0-16,1-1-2 0,-2 1 3 15,1-1 0-15,-1 1 0 0,-1-1 5 0,0 1-4 0,0 0 3 16,0 0 0-16,0 0-2 0,0 0 2 15,0 0 0-15,0 0 1 0,0 0 1 0,0-2-2 16,0 2 1-16,0 0-4 0,0 0-2 0,0 0-2 16,0-1-5-16,0 0-2 0,0-1-7 15,0 1-1-15,0-2-6 0,-1 2-8 16,1 0-15-16,0 1-35 16,0 0-55-16,0 0-113 0,0 0-211 15,0 0-668-15,0 0-529 0</inkml:trace>
  <inkml:trace contextRef="#ctx0" brushRef="#br0" timeOffset="207049.7203">19801 2985 0 0,'0'0'0'0,"0"0"0"0,0 0 0 0,0 0 302 0,0 0 21 15,0 0-45-15,0 0-36 0,0 0-45 0,0 0-25 16,0 0-13-16,0 0-9 0,0 0-4 16,0 0-1-16,0 0-19 0,-50-11-16 15,50 11-24-15,0 0-27 0,0 0-13 0,0 0-13 16,0 0-8-16,0 0 1 0,0 0-12 0,0 0-6 15,1 0-4-15,-1 0-7 0,1 0 2 0,1 0 1 16,0 0 8-16,-1 0 15 0,3 1 9 16,-2 1 10-16,4-1 2 0,-2 2-5 0,3-1-4 15,3 0-2-15,0 1-2 0,0-2-1 0,3 1 0 16,2 1 3-16,6-3 0 0,2 0 3 0,0 1-3 16,6-1-8-16,3 0-3 0,5 1-10 0,-1-1 2 15,1-1-1-15,3 0-2 0,-4-2-2 0,0 1-3 16,-1 0-2-16,-1 0 0 0,-4 0 0 0,-3 1-1 15,-2 0 1-15,-4 1-2 0,-2-1 1 0,-4-1 1 16,-2 1 1-16,-4 0 3 0,-3 0 9 16,-1 0-2-16,-2 0 7 0,-2 0 7 15,-1 1 0-15,1 0 11 0,-1 0 0 0,0 0-4 0,0 0-2 16,0 0-10-16,0 0-5 16,0 0-4-16,0 0-6 0,0 0 2 0,0 0-1 0,0 0-3 15,0 0-3-15,0 0-2 0,0 0-1 16,0 0 1-16,0 0 2 15,0 0-2-15,0 0 0 0,0 0-1 16,0 0-2-16,0 0 1 16,0 0 2-16,0 0 1 0,0 0 7 0,0 0-5 15,0 0-2-15,0 0 1 0,0 0-7 0,0 0 6 16,0 0-1-16,0 0 0 0,0 0 0 0,0 0-2 0,-1 0-2 0,1 0-1 16,-1 0-4-16,1 0-9 15,0 0-12-15,0 0-23 0,0 0-33 0,0 0-45 16,0 0-84-16,0 0-75 0,0 0-223 0,0 0-595 15,0 0-145-15</inkml:trace>
  <inkml:trace contextRef="#ctx0" brushRef="#br0" timeOffset="207971.7509">21141 3234 0 0,'0'0'0'0,"0"0"458"0,0 0 58 0,0 0-33 0,0 0-77 15,0 0-78-15,0 0-78 0,0 0-70 16,0 0-63-16,0 0-44 0,0 0-20 0,0 0-11 16,0 0-7-16,3-17-11 0,-3 17-11 0,0 1-6 15,0 1-7-15,0 1-4 0,0 1 7 16,0 3 6-16,-3 4 11 0,2 0 7 0,-2 2-3 15,0 2-1-15,2 0 3 0,-2 0 1 0,-2 1 7 16,2 0 0-16,-1 4-10 0,0-2 0 0,-2 0-3 16,1 3-3-16,2-1 3 0,-2 3-4 15,3 0-4-15,-1 0-1 16,0 1-2-16,1 1-2 0,1-1 1 0,1-2-2 0,0-2-5 16,1-2-1-16,-1-2-5 0,2 2 4 0,2-1 5 15,-2 0-1-15,3-1 6 0,-1-2-4 0,-2-1 0 16,2-3 3-16,1 0-5 0,-4-2 1 0,2-1 0 0,-2-2-4 15,2 0 2-15,-3-1-2 0,1 0 0 16,-1-3 1-16,0 0 3 0,0 0 3 0,0-1 3 16,0 0 8-16,0 0 1 0,0 0 4 15,0 0 4-15,0 0-7 0,0 0 3 16,0 0-1-16,0 0-3 0,0 0 4 16,0 0-8-16,0 0-3 15,0 0-1-15,0 0-7 0,0 0 3 0,0 0-4 16,0 0-1-16,0 0-3 0,0 0-3 0,0 0-5 0,0 0-11 0,0 0-14 0,0 0-34 15,0 0-2-15,-2 7-19 16,-1 1-26-16,-1 4-22 0,-1 1-79 16,0 3-129-16,3-2-285 0,-1-5-600 15</inkml:trace>
  <inkml:trace contextRef="#ctx0" brushRef="#br0" timeOffset="208458.7903">21145 4558 2117 0,'0'0'263'0,"0"0"-2"0,0 0-119 0,0 0-30 0,0 0-4 16,0 0-23-16,0 0-19 0,0 0-30 0,0 0-17 15,0 0-9-15,0 0-4 0,0 0-2 0,0 0 4 16,0 0 0-16,6 37 9 0,-4-26 1 15,-1 3 2-15,0 2 1 0,0 1 0 16,1 3 0-16,-1-1-1 0,-1 2 0 0,0-2-3 0,0 1 0 16,0-4-2-16,2 3 0 0,-2-1 1 15,0 0-3-15,0 1 3 0,0 0-2 16,1-1-2-16,0 1 0 16,-1-3-3-16,0 2 0 0,1 0 1 0,1-1-2 0,0-2-1 15,-1 3 0-15,1-2-2 0,-1 0-1 16,1-2 2-16,-1-1-3 0,0-2 1 0,1-2 2 15,-1-1-2-15,1-1 2 0,-1 1-3 0,-1-2-1 16,1 0-1-16,-1 1-2 0,1-3 4 0,-1 0 1 0,0-1-2 16,1 0 7-16,-1-2-5 0,0 1-2 15,0 1 3-15,0-2-7 0,0 0 6 0,0 0 1 0,0-1-2 16,0 1 7-16,0 1-6 0,0-2 0 0,0 1 0 16,0-1-2-16,0 1 0 15,0 2-1-15,0 0-4 16,0 1-12-16,0 1-13 0,0 1-22 15,0 2-28-15,0 3-34 0,0 0-68 16,0 2-88-16,1 2-242 16,-1-5-660-16,2-1-125 0</inkml:trace>
  <inkml:trace contextRef="#ctx0" brushRef="#br0" timeOffset="208958.4162">21253 5711 2387 0,'0'0'245'0,"0"0"-63"0,0 0-60 0,0 0-44 0,0 0-6 16,0 0-9-16,0 0-21 0,0 0-13 0,0 0-11 16,0 0-15-16,0 0 9 0,0 0 2 15,0 0 3-15,9 43 4 0,-5-31-5 16,0 0 2-16,0 2 1 0,-2-1 0 0,2 2 3 0,0 0-3 15,-2-1 0-15,0 4-1 0,0 0-3 0,1 1 7 16,-1 1-1-16,-2 1 3 0,2 1-2 0,-2 1-8 16,3 1-2-16,-3 0 0 0,1-3 2 15,-1 2 2-15,2 0-2 0,-2-1-1 0,0 1-6 0,1 0 0 16,1-4-1-16,-2 0-2 16,0-3 1-16,1-2-1 0,0-2 2 0,1 1-1 15,-1-4 0-15,1 2 0 0,-1-1-1 0,0 0-1 0,-1-3-1 16,1 1 1-16,-1 0-1 0,0-1-2 15,0 2 4-15,1-2-1 16,-1 2 0-16,0 0 4 0,0 0-3 0,0 0-2 0,0-1 1 16,0 2-3-16,0-3 1 0,0 1 1 0,0 0-1 0,1 1 1 15,1-1 0-15,-1 0-1 0,-1 0 1 16,2-2-1-16,-1 0 1 16,-1-1-1-16,1-3 1 0,-1 2 0 0,0-3-2 15,1 1 2-15,-1 0 0 0,0-1 1 0,0 1-1 16,0-2-4-16,0 0 1 0,0 0-5 0,2 0-3 0,-2 0-7 15,0 0-9-15,0 0-9 0,0 0-13 0,0 0-14 16,0-2-20-16,0 1-33 16,-2 0-49-16,1 0-102 0,0-2-448 15,-2 1-902-15</inkml:trace>
  <inkml:trace contextRef="#ctx0" brushRef="#br0" timeOffset="209385.034">20960 6315 2489 0,'0'0'278'16,"0"0"-52"-16,0 0-92 0,0 0-30 0,0 0-27 0,0 0-36 15,0 0-20-15,0 0-10 0,0 0 0 16,0 0 2-16,0 0 4 0,0 0 3 0,0 0 2 0,0 0 2 15,48 41 2-15,-32-30-1 0,2 2-1 16,2 1-5-16,-2-1-4 0,2-2 1 16,-2 3-3-16,-1 0-2 0,2-1 1 0,-1 0-4 15,1 1 0-15,-4 0-1 0,3 0-1 0,-2 0 1 16,0 1 1-16,1-1 3 0,-3 0 0 16,4-1 2-16,-3 0-5 0,1 0-3 15,-1 1 1-15,0-2-9 0,-3 1 7 0,3 1-2 0,-2-1-1 16,1 0 6-16,-2-3-5 0,-2 0 3 0,-1-2 0 15,-1-1-5-15,0 0 3 0,-4-2-1 0,2-1-1 16,-3 0 1-16,3-1-1 16,-4-1 0-16,0-1-3 0,1 0 4 0,-3-1-5 0,0 0-4 15,0 0-7-15,0 0-12 0,0 0-11 0,0 0-15 16,0 0-21-16,0 0-22 0,0-2-49 16,-2-2-75-16,5-1-241 0,-1 1-756 15,0-1-218-15</inkml:trace>
  <inkml:trace contextRef="#ctx0" brushRef="#br0" timeOffset="209916.7018">21978 6298 1103 0,'0'0'731'16,"0"0"-447"-16,0 0-104 0,0 0-36 15,0 0-16-15,0 0-17 0,0 0-30 0,0 0-21 0,0 0-14 16,0 0-11-16,0 0-4 0,0 0 5 16,0 0 5-16,0 0 10 0,29-42 4 0,-29 42-5 15,0 0-2-15,0 0-10 0,0 0-3 0,0 0-2 16,0 0 0-16,0 1-3 16,-1 0-5-16,-2 1-3 0,-3 2-9 0,2 2-1 15,-4-1-2-15,-2 5-1 0,-1 1 2 0,-4 2 0 0,2 0 2 16,-1 3-1-16,-3-2-1 0,0 1 0 15,1 3 2-15,-1-1-3 0,-2-1 4 16,1 4 0-16,1-2-2 0,-2-2-1 0,0 2 1 16,1 2-4-16,4-2-1 0,-4 2 0 15,1-1-1-15,2-1 2 0,-5 1 0 0,5 1 0 16,-2-2 3-16,0 1-8 0,2-3 2 0,-1 1 0 0,3-1-9 16,0-1 6-16,5-2 1 0,-2-1-1 0,2-2 4 15,1-2-4-15,3-1 0 0,-3 0 0 16,4-1-6-16,-2-1 4 0,1 0 1 0,3 0-1 0,-1-1 7 15,-1-2-4-15,0 0-1 0,2 1 1 16,0-2-2 0,0-1 2-16,1 1 2 0,0-1 0 0,0 0-2 0,0 0 1 0,0 0 1 0,0 0-2 15,0 0 5-15,0 0-5 0,0 0 0 16,0 0 1-16,0 0-10 0,0 0 4 16,0 0-1-16,0 0-4 0,0 0 1 0,0 0-9 15,0 0-7-15,0-1-12 0,0 1-23 0,0 0-34 16,0-1-63-16,0 0-129 0,0-1-390 15,0 2-1018-15</inkml:trace>
  <inkml:trace contextRef="#ctx0" brushRef="#br0" timeOffset="273338.7011">6416 11797 1668 0,'0'0'452'0,"0"0"-269"0,0 0-88 0,0 0-48 16,0 0-14-16,0 0-12 0,0 0-25 0,0 0-24 16,0 0-7-16,0 0-1 0,0 0 9 0,0 0 15 15,0-28 10-15,0 27 8 0,1-1 3 0,-1 1 1 16,0 0 0-16,0 1 6 0,0-2 3 15,0 2 1-15,0 0-10 16,0 0-37-16,0 0-82 0,0 0-175 0,0 0-486 0,0 0-495 16</inkml:trace>
  <inkml:trace contextRef="#ctx0" brushRef="#br0" timeOffset="274076.7839">6631 11759 1276 0,'0'0'565'0,"0"0"-270"0,0 0-94 16,0 0-56-16,0 0-26 0,0 0-17 0,0 0-31 16,0 0-18-16,0 0-4 0,0 0-10 15,0 0 1-15,0 0 5 0,0 0 0 0,2-49 6 16,0 43-2-16,1 0 1 0,-3 0-2 0,1 0-6 16,0 0-2-16,-1 1-3 0,0 0-3 0,0 0 0 15,0-1-3-15,0 0-3 16,0 0-3-16,0 2-1 0,0-1-1 0,0-1-5 0,0 2-1 15,-1-2-4-15,0 0-5 0,-2 2-2 0,0-2-4 16,1 1 3-16,2 1 1 0,-1-1-1 16,0 0 1-16,-1 2-5 0,1-2 0 0,-1 2-2 0,1-1-1 15,0 1 4-15,1-1-2 0,-1 1 2 16,1-2-2-16,-1 2-2 0,0-2 2 0,-1 2-8 16,0-1-2-16,1-1-15 0,0 0-21 15,0-2-19-15,-1 1-28 0,-2-1-22 16,2 2-32-16,0-3-50 15,1 3-84-15,0-3-151 0,0 1-257 16,0 1-250-16,1 2 338 0</inkml:trace>
  <inkml:trace contextRef="#ctx0" brushRef="#br0" timeOffset="274269.1049">6591 11158 0 0,'0'0'0'16,"0"0"0"-16,0 0 261 0,0 0 47 0,0 0-36 0,0 0-20 15,0 0-28-15,0 0-22 0,0 0-15 16,0 0-7-16,0 0-11 0,0 0-17 0,0 0-16 16,0 0-26-16,22-92-24 0,-22 88-22 0,1 2-19 15,-1 0-14-15,0-2-13 0,0 2-5 0,0-2-5 16,0 2-9-16,0-2-15 0,0-1-27 0,0 1-45 16,0-1-61-16,0 0-108 0,0-3-182 0,0 3-383 15,0 0-81-15</inkml:trace>
  <inkml:trace contextRef="#ctx0" brushRef="#br0" timeOffset="274525.7108">6621 10663 842 0,'0'0'851'0,"0"0"-530"16,0 0-101-16,0 0-56 0,0 0-32 0,0 0-15 15,0 0-34-15,0 0-30 0,0 0-20 0,0 0-17 16,0 0-8-16,0 0-5 0,0 0-1 16,5-93-1-16,-2 84-1 0,-2 1-2 0,0-2-5 0,0 2-16 15,0-1-20-15,1 1-36 0,-2-2-42 16,0 1-67-16,0-2-93 0,0 1-142 0,0-1-275 16,0 1-140-16,0 4 695 0</inkml:trace>
  <inkml:trace contextRef="#ctx0" brushRef="#br0" timeOffset="274737.3376">6631 10022 597 0,'0'0'507'16,"0"0"-166"-16,0 0-64 0,0 0-43 15,0 0-20-15,0 0-35 0,0 0-52 0,0 0-34 16,0 0-27-16,0 0-14 0,0 0-12 15,0 0-9-15,0 0-9 0,0 0-10 0,17-75-5 0,-15 68-3 16,-1 0-4-16,0 0-2 0,1-1-7 16,0-2-14-16,0 2-24 0,-1-2-45 0,0-1-58 15,0 1-92-15,-1-4-127 0,2 1-216 0,-1 4-255 16,-2 2 396-16</inkml:trace>
  <inkml:trace contextRef="#ctx0" brushRef="#br0" timeOffset="274942.2802">6696 9428 0 0,'0'0'321'0,"0"0"110"15,0 0-100-15,0 0-51 0,0 0-20 16,0 0-32-16,0 0-55 0,0 0-49 0,0 0-40 16,0 0-28-16,0 0-12 0,17-125-14 15,-13 112-10-15,0 1-7 0,-2 0-9 0,2-1-1 0,2 0-5 16,-4-1-10-16,1 1-41 0,1-1-72 15,-2 0-110-15,1-1-185 0,-1 3-356 0,-1 6-3 0</inkml:trace>
  <inkml:trace contextRef="#ctx0" brushRef="#br0" timeOffset="275355.0901">6833 8672 0 0,'0'0'0'0,"0"0"0"0,0 0 0 0,0 0 0 16,0 0 0-16,0 0 0 0,0 0 0 16,0 0 0-16,0 0 0 0,0 0 0 15,0 0 0-15,0 0 0 0,21-123 0 0,-20 111 0 0,3 0 0 16,-2 0 0-16,0 0 0 0,0 1 90 15,-2-1 196-15,2 1-12 0,2 0-5 0,-3-1-11 16,1 0-10-16,-1 0-26 0,0 1-20 0,0 0-24 16,3 1-22-16,-3 0-6 0,2 2-16 15,-3 0-17-15,1 0-15 0,0 4-15 16,-1-2-10-16,0 1-12 0,0-1-6 0,0 2-6 0,0 0-6 16,0 1-4-16,0 1-8 0,0-1-6 0,0 1-9 15,0 1-2-15,-1-2-5 0,1 2-1 16,0-1 2-16,0 1-6 0,-1 0-2 15,1-1-1-15,0 1-6 0,-1 0 4 16,1 0 0-16,-2 1 0 0,2-1 3 16,0 1-8-16,-1 0-1 0,1-1-7 0,-2 1-13 0,0 0-18 15,1-2-37-15,0 1-63 0,0 1-142 0,1-1-396 0,-1 1-913 16</inkml:trace>
  <inkml:trace contextRef="#ctx0" brushRef="#br0" timeOffset="277346.3057">6925 7931 677 0,'0'0'670'0,"0"0"-395"16,0 0-70-16,0 0 0 0,0 0-2 0,0 0-17 0,0 0-53 15,0 0-45-15,0 0-33 0,0 0-21 0,0 0-12 16,0 0-2-16,-2-20 1 0,3 15 3 16,1 0 6-16,-1-2 1 0,2-1-1 15,0 2 4-15,-1 0-1 0,-1-3 0 0,1 2 0 0,0 0-6 16,0 0-7-16,-1-1-3 0,0 3-6 16,1-2-3-16,-2 0-1 0,1-2-5 15,0 3 1-15,0-3-1 0,1 2 0 0,0 0 0 0,-1 0-2 16,0 0-2-16,0-1 0 0,-1 1 0 15,1-1-3-15,0-1-3 0,0 1-7 16,1 2-17 0,-2-2-25-16,0 0-41 0,0 0-61 0,0-1-111 0,0 1-189 0,2 2-401 15,-2 2-314-15</inkml:trace>
  <inkml:trace contextRef="#ctx0" brushRef="#br0" timeOffset="277596.7413">6956 7324 782 0,'0'0'366'0,"0"0"-60"0,0 0-52 15,0 0-26-15,0 0-29 0,0 0-58 16,0 0-40-16,0 0-32 0,0 0-24 0,0 0-6 16,0 0-7-16,0 0-3 0,0 0-4 0,25-90-9 15,-22 84-3-15,-1 2-5 0,-1-2-3 0,0 2 0 16,0-1-4-16,1 0-3 0,-2 1-7 0,0-2-25 15,0-2-38-15,0 3-53 0,0-2-59 16,0 0-75-16,2 0-114 0,-2-1-241 0,0 2-160 16,0 0 556-16</inkml:trace>
  <inkml:trace contextRef="#ctx0" brushRef="#br0" timeOffset="277795.8765">6998 6799 0 0,'0'0'0'0,"0"0"322"0,0 0 70 0,0 0-23 16,0 0-57-16,0 0-65 0,0 0-57 15,0 0-41-15,0 0-31 0,0 0-23 0,0 0-14 0,0 0-23 16,0 0-18-16,0 0-14 0,-2-102-13 16,1 98-7-16,1 1-8 0,-2-2-8 0,0 2-17 15,0-1-47-15,1 1-51 0,1-1-72 0,-1 0-75 16,1-1-68-16,-1 0-83 0,0 0-3 0,0 0-96 15,1 1 522-15</inkml:trace>
  <inkml:trace contextRef="#ctx0" brushRef="#br0" timeOffset="277994.1014">6997 6407 0 0,'0'0'450'0,"0"0"-80"0,0 0-51 0,0 0-120 15,0 0-32-15,0 0-31 16,0 0-49-16,0 0-33 0,0 0-25 0,0 0-19 0,0 0-7 16,0 0-4-16,0 0-2 0,11-82-7 15,-10 79 0-15,-1 1-55 0,1 0-126 0,-1-1-121 0,2 0-271 16,0 1-66-16,-2-1 649 0</inkml:trace>
  <inkml:trace contextRef="#ctx0" brushRef="#br0" timeOffset="278416.5971">7019 6065 0 0,'0'0'0'15,"0"0"27"-15,0 0 394 0,0 0-85 0,0 0-19 16,0 0-47-16,0 0-66 0,0 0-57 0,0 0-45 16,0 0-29-16,0 0-12 0,0 0-13 15,0 0-12-15,0 0-13 0,-2-43-10 0,2 43-6 16,0 0-4-16,0 0-2 15,0 0 0-15,0 0 0 0,0 0 2 0,0 0 0 0,0 0 3 16,0 0 4-16,0-1-1 0,0 0-6 0,0-3-6 16,0 1-5-16,0-2-2 0,0 1 5 15,0-2-1-15,0 0-1 0,0 0 1 0,0-1-1 0,0 1 2 16,1 1 0-16,0 0 10 0,-1-1-1 16,1 2-5-16,-1-2 2 0,0 2-9 15,3-1 3-15,-3 1 4 0,0-1 0 0,0 0 1 0,0 1-2 16,1-1 3-16,-1 0 1 15,0 2-1-15,0-1 0 16,0 1-1-16,0 0-2 0,0 0 1 16,0 0 2-16,0 0-2 0,0-3-20 15,0 5-10-15,0-3-16 0,0 0-9 16,-1 2 8-16,1-1-9 0,0 1-14 0,0-1-22 0,0 2-40 16,0 0-53-16,0 0-87 0,0 1-169 15,0-1-114-15,0-1 513 0,0 1 43 0,0 1 0 16</inkml:trace>
  <inkml:trace contextRef="#ctx0" brushRef="#br0" timeOffset="278817.6576">7027 5705 0 0,'0'0'0'15,"0"0"0"-15,0 0 0 0,0 0 0 0,0 0 251 16,0 0-37-16,0 0-65 0,0 0-34 0,0 0-30 15,0 0-16-15,0 0-9 0,0 0-8 16,0 0-4-16,0 0-1 0,0-57 2 0,1 51 5 0,0 0-6 16,-1 1-11-16,1 0-12 0,-1 0-12 0,3 1-7 15,-3-1-1-15,0 2-1 16,1-1-3-16,-1 1 1 0,1 1-4 0,-1-1 0 16,0 0-1-16,1 2-10 0,-1-3-13 0,0 3 2 15,0-3-9-15,0 0-24 0,0-1-2 0,0 2-36 16,0-2-30-16,0 1 1 0,0-1-13 15,0 1 9-15,0 2-19 0,0-1-1 0,0-1 6 16,0 0 73-16,0-1 69 0,0 1 0 0,0 1 0 0,0 0 0 16,0 0 0-16,0 0 0 15,0-2 0-15,0 1 0 0,-1-1 0 0,0 2 0 0,0-2 0 16,-2 0 0-16,3 3 0 0,-2-4 0 16,2 2 0-16,-1 0 0 0,1 0 0 15,-1 2 0-15,0-2 0 0,0 2 0 16,0-2 0-16,-2 2 0 0,2 0 0 0,0-1 0 0,0 1 0 0,1 0 0 15,0 1 0-15,0 0 0 0,0 1 0 16,0-1 0-16,0 1 0 0</inkml:trace>
  <inkml:trace contextRef="#ctx0" brushRef="#br0" timeOffset="279179.5739">7069 5193 0 0,'0'0'0'0,"0"0"0"16,0 0 394-16,0 0-71 0,0 0-81 0,0 0-47 16,0 0-33-16,0 0-21 0,0 0-18 0,0 0-14 15,0 0-6-15,0 0-9 0,0 0-7 16,0 0 1-16,0-98-2 0,1 88 5 0,-1 0 15 15,0 2-16-15,0 0-15 0,0 2-18 0,0 0-24 16,-1 1-7-16,-1 0-3 0,1 2-2 16,0-2-4-16,-4 1-1 0,4 1-3 15,-1-1-3-15,2 2-3 0,-1 0-1 0,0-1-1 0,1 2-1 16,-1 0 0-16,1 0-2 0,-2 1-1 16,2 0-2-16,-2 0 0 0,2 0 0 0,0 0-10 15,-1 0-17-15,1 0-34 0,0 0-87 16,-1 0-153-16,1 2-286 0,-1 1-920 0</inkml:trace>
  <inkml:trace contextRef="#ctx0" brushRef="#br0" timeOffset="281342.428">2229 5102 0 0,'0'0'0'0,"0"0"0"0,0 0 0 0,0 0 0 0,0 0 24 0,0 0 253 15,0 0-23-15,0 0-18 0,0 0-15 16,0 0-16-16,0 0-26 0,-60-3-20 16,53 3-24-16,2 0-17 0,-3 0-8 0,2 0-5 0,0-1-10 15,-2 1-14-15,4 0-14 0,-3 0-14 16,1 0-12-16,1 0-6 0,0 1-8 0,1 2-4 15,1-3 0 1,0 2 1-16,0-1 1 0,2 1-2 0,1-2-1 0,0 1-2 16,0-1 0-16,0 0 3 0,0 0 0 0,0 0 2 0,0 0-1 15,0 0-1-15,0 0-3 0,1 0-4 0,2 0-2 16,1 0 4-16,-2 0 5 0,5 0 6 0,2 0 4 16,1 0-6-16,2 1-4 0,2-1-7 15,3 0-3-15,1-1-2 0,-4 1 0 16,6-1-1-1,0 1 0-15,0 0-1 0,2 0-3 0,6 0 0 0,-1 0 2 0,3 0 2 16,1-2 1-16,-1 2 1 0,4 0-1 16,-1-1-1-16,4 0 0 0,-2 0-2 15,5-1 1-15,0 2-1 0,0-1 0 0,1 0 0 0,-1 0 0 16,0-1-1-16,1 0 0 0,-1 1 0 0,0-1-1 16,0 2-2-16,-1-1-2 0,1-1 0 0,-1 1 0 0,2 1 3 15,-3-2-1-15,2 0 0 0,0 1-1 0,1-1 0 16,0 0 0-16,0 1-1 0,2-1 0 0,-2 1 2 0,-1-1-1 15,1 1 1-15,-1-2 1 16,0 0-2-16,-1 1 0 0,-1 0 1 0,0-1-2 16,-1 2-1-16,2-1 0 0,-3 1-1 0,1-2 1 15,0 3 0-15,-1-2 2 0,-1 1 1 16,2-1-1-16,2-1-1 0,0 2-2 16,2-1 0-16,0 0 2 0,-1 0 0 0,1 2 0 0,-2-1 1 0,3-2-2 15,-4 1 1-15,4 1 1 0,0-2-2 16,-1 0 1-16,0 2-1 0,0-2 1 0,3 1-2 15,0-1 1-15,0 0 1 0,2 0 1 16,-1-1 2-16,1 1-2 0,0 1 0 0,0-1-2 0,0 1 2 16,1 1-2-16,-2-2 1 0,3 0 2 0,-4 1-3 15,3 0 4-15,-5-1 0 0,0 0-1 16,4 1 2-16,-2-2-3 0,0 2 1 16,0-2-1-16,0 2 0 0,-2-1 1 0,0-1-2 15,2-1 2-15,-3 3 0 0,-2-3 0 0,0 3-3 16,-1 0 3-16,0 0-2 0,-2 1-2 0,2-1 2 0,0 0-2 15,-4 2 0-15,3-1 2 0,-4 0-1 16,-1-2 1-16,4 2 0 0,-3 1 0 16,-1-1 0-16,0 1 0 0,-1-1-2 0,-3 1 1 0,2 0-1 15,-3-1 1-15,-1-2 1 0,0 3-1 16,-4 0 1-16,-3-2-2 0,-2 4 1 16,-2-2-1-16,-1 0 1 0,1-2-1 0,-2 2 2 0,1 0-1 15,0 0 0-15,-2 0 0 0,-1 0 0 0,5 0-1 16,-3 0 2-16,0 2-2 0,0-2 0 15,2 0 1-15,-2 0 1 16,3 0 0-16,-3 0 1 0,5 0-1 0,-4 0 0 0,4 0-3 0,-1 0 3 16,-1 3 1-16,1-3 0 0,-2 0 2 0,0 0-2 15,-1 0-2-15,0 0 1 0,-1 0-1 16,-2 0 1-16,0 0 3 16,0 0 1-16,-1 0 0 0,-2 0-1 0,0-2-1 15,1 2 0-15,-3-1 0 0,1 1-1 16,1-2-1-16,0 2-1 0,-1-1-1 0,1 1 1 0,3 0 0 15,-2-1 0-15,1-1 1 0,-1 2-1 16,3-1 1-16,-2 1-2 0,3-2 0 0,3 2-1 0,-3 0 2 0,4-1-2 16,-3 0 3-16,4-1 0 0,-4 0-1 15,0 0 1-15,-3 1-2 0,1 1 1 0,-5-2 3 16,-4 1 2-16,0 0 7 0,1 1 3 0,-4 0 5 16,0-1 4-16,0 1 4 0,0 0 0 0,-2-2-3 15,0 2-3-15,0 0-8 0,1-1-8 16,0 1-5-16,-1-2-4 15,-2 1 0-15,2-1 6 0,2 1-4 0,-1 0-2 0,-1 1-5 0,1-1-15 16,-1 1-14-16,0 0-24 0,-1 0-36 16,1 0-53-16,-3 0-99 0,2 0-254 0,0 0-686 0,-1 0-189 15</inkml:trace>
  <inkml:trace contextRef="#ctx0" brushRef="#br0" timeOffset="281985.3627">7259 4656 1134 0,'0'0'444'0,"0"0"-134"15,0 0-34-15,0 0-31 0,0 0-37 0,0 0-42 16,0 0-43-16,0 0-34 0,0 0-26 0,0 0-13 15,0 0-11-15,0 0-4 0,0 0-3 0,0 0-1 16,-79-81-2-16,71 77-2 0,0 1 1 16,-4 1-6-16,6 0-4 0,-3 2-4 0,-2 0-8 0,0 0 2 15,-3 3 0-15,-1 2 0 0,-2 0 7 16,2 0-6-16,-3 3 1 0,-1-1 0 16,1-1-2-16,2 3 6 0,-6 0-1 0,3 2 1 15,1 0-1-15,-1 1-6 0,-1 0-2 0,2 2 1 16,2 0-3-16,0 1 3 0,4 0 0 15,-3 1-5-15,5 0-2 0,-2 0 2 0,4 2-1 16,1-2 5-16,-1 3 5 0,0-2-8 0,5 2 0 16,1-1-1-16,-1 0-5 0,3 0 5 0,0-2 2 15,3 1 1-15,0 2 3 0,5-3 1 0,-1 2-2 16,1-2 0-16,4 0-2 0,1 0 1 16,-1 1 1-16,4-2 1 0,-1-2 2 0,5 2-1 15,1-3 1-15,-2 0 0 0,3-3 3 16,-1-3-4-16,1 0 1 0,3-2 0 15,-2-2-2-15,4-2 4 0,-2 0 2 0,3-4-2 16,0-1 2-16,-1-3-3 0,1-1 0 0,0-3 1 16,-5-1-4-16,-4 0 3 15,2-3 1-15,-2-2-1 0,-5 0 1 0,2-2 1 0,-5-1-3 0,-1-1 0 0,-1 0 4 16,-5-3-5-16,2 1 0 0,-4 0 0 16,-2 0-7-16,0 1 3 15,-1 0 0-15,-1 3 1 0,-4 0 7 0,-4 0-9 0,1 2 0 16,-2-1-2-16,-1 1-8 0,-3 0 6 0,-3 1 0 0,-1 2-1 15,-5 1 2-15,-1 3-4 0,-3 1-1 16,2 0-1-16,-4 5-1 0,0 1 3 0,-4 2 1 16,2 2-1-16,0-1-2 15,1 1-6-15,4 4-12 0,2 4-14 16,-2 1-20-16,4 1-37 0,2 1-48 0,2 2-102 0,6-3-356 0,5-3-1084 16</inkml:trace>
  <inkml:trace contextRef="#ctx0" brushRef="#br0" timeOffset="282436.5999">6169 4492 1266 0,'0'0'425'0,"0"0"-39"15,0 0-70-15,0 0-35 0,0 0-52 0,0 0-65 16,0 0-58-16,0 0-46 0,0 0-39 0,0 0-22 16,0 0-3-16,0 0 6 0,0 0 8 15,-37-15 9-15,48 25 7 0,7 5 2 0,-2-1 5 0,2 0-2 16,4 3-1-16,-1 0-1 15,4 1-6-15,-3 0 0 0,7 0-2 0,-1 0-6 16,0-1 3-16,4 3-4 0,-1-2-2 0,1-3-1 16,-1 3-1-16,-3-1-2 15,1-1 0-15,1-1 0 16,-2-1 1-16,2-1-1 0,-2-2 0 16,-3-3-1-16,1 0 1 0,-2-2 0 0,-3 2 1 15,-1-3 4-15,-1 0-3 0,0 0-2 0,-1 0-3 0,-4-2-11 0,0 1-15 16,-1 0-25-16,-2-1-36 0,-6 0-51 15,2-1-103-15,-6-1-250 0,0-1-742 16,0 0-255-16</inkml:trace>
  <inkml:trace contextRef="#ctx0" brushRef="#br0" timeOffset="282789.8801">6859 4832 1758 0,'0'0'463'0,"0"0"-146"0,0 0-89 0,0 0-47 0,0 0-48 16,0 0-29-16,0 0-31 0,0 0-22 16,0 0-18-16,0 0-14 0,0 0-6 0,0 0-5 0,0 0 1 15,0 0 1-15,-81 14 2 0,66-1 4 16,-4 1 1-16,-1 5 3 0,-2 0 1 0,-7 4-2 16,-1 3 2-16,-2 0 1 0,-2 2-5 0,-4 1-3 15,3 2-1-15,-1-3-3 0,5 0 0 0,-1-2 3 16,-1-1-3-16,5-3 1 15,0 0 0-15,5-2-2 0,1-2 0 0,3-2-1 16,1-2 0-16,6-1-1 0,2-2-1 0,0-4-1 16,3 0 1-16,3-2-4 0,0-2 0 0,2 0 1 15,1-3 0-15,0 0 2 0,1 0 2 0,0 0 0 16,0 0 1-16,0 0 5 0,0 0 0 16,0 0 6-16,0 0 1 0,0 0-3 0,0 0 0 15,0 0-10-15,1 0-5 0,-1-1-12 16,0-1-16-16,1 1-24 0,0 1-45 0,0-2-79 0,4 1-168 15,-3-2-766-15,-1 1-630 0</inkml:trace>
  <inkml:trace contextRef="#ctx0" brushRef="#br0" timeOffset="283746.1668">4929 4284 0 0,'0'0'369'0,"0"0"121"15,0 0-117-15,0 0-30 0,0 0-40 0,0 0-40 16,0 0-51-16,0 0-37 0,0 0-35 16,0 0-29-16,0 0-22 0,0 0-19 0,0 0-12 15,-56-120-9-15,47 116-4 0,-2 0 0 0,-1 1-3 16,-2 0-5-16,-1 2-7 0,-4 1-5 0,0-1-6 15,0 1-1-15,-3 2-1 0,0 3-1 0,0 1-1 16,0 0 2-16,-1 1 0 0,-1-2 0 16,2 2 5-16,2 1-1 15,-1 0-1-15,1 1 0 0,1-2-4 0,0 3-4 16,3-1-2-16,-3 4-2 0,1-1-1 0,1 2 0 0,0 1-2 16,1 1 1-16,1 0-2 0,1 0-1 0,1 2 0 15,1 2 1-15,0-1-4 0,1 1 4 0,3 0 0 16,1 0-2-16,2-1 4 0,-1 1-4 0,3 1-1 15,2-2 1-15,0 2-1 0,1-2 2 0,1-1 0 16,3 0 1-16,0 0 2 0,3-4-1 16,-1 1 0-16,3 0 2 0,2-1 0 0,1 1 2 15,0 0 1-15,5-1 1 0,-1 1-1 16,4-4 2-16,1-1 0 0,4 0 2 16,-2-2 3-16,5-2-2 0,1 0-1 15,2-3 1-15,1-1-6 0,1-2 3 0,-1 0-1 0,2 0-4 0,1-4 5 16,-3-1-5-16,-1-1-1 0,1 0 1 15,1-2-2-15,-3-1 1 0,-2 2-1 0,-2 0-1 16,-5 0 0-16,-2 0 1 0,-4 2 0 0,-1-1-1 0,-1 1 6 16,-3-2-6-16,-2 4 1 0,-3-1 1 0,0 1-4 15,-2 0 5-15,-2 1-1 0,0 0 0 16,0 1 4-16,-1 1-4 0,0-2 1 0,0 2 0 16,0 0-4-16,0-1 2 0,0 1-1 15,0 0-2-15,0 0-1 0,0 0 2 16,0 0 0-16,0 0-1 0,0 0 1 15,0 0-2-15,0 0 1 0,0 0-1 0,0 0-1 16,0 0 1-16,0 0-1 0,0 0-1 0,0 0 7 0,0 0-7 16,0 0 1-16,0 0-2 0,0 0-7 0,0 0-3 0,-1 0-23 15,0 0-30-15,-2 3-41 16,-3 4-93-16,1-2-417 0,1 0-1154 16</inkml:trace>
  <inkml:trace contextRef="#ctx0" brushRef="#br0" timeOffset="286082.7686">6794 4153 1076 0,'0'0'566'16,"0"0"-186"-16,0 0-80 0,0 0-35 15,0 0-54-15,0 0-60 0,0 0-50 0,0 0-36 16,0 0-24-16,0 0-13 0,0 0-10 0,0 0-6 0,0-3-7 16,0 7 1-16,0-1-2 0,0 3 5 15,0 0 4-15,0 2 0 0,0 1 5 0,-1 0 4 16,1 2 2-16,0 0 2 0,0 1-4 15,0 0-4-15,1 2-1 0,-1 0-5 0,0 1-2 16,0 0-2-16,0 0-1 0,1 2 2 0,0 0 2 16,1-2-1-16,1 2-2 0,-2-2-1 0,1-3-2 15,-1 0 0-15,0-1 2 16,1 0-4-16,-2-2 1 0,2-1 1 0,-1-2-4 16,-1 0 3-16,1-1-1 15,-1 0 0-15,1-1 5 0,-1-1-5 0,1 1-1 0,0 0 2 0,0-2-5 16,1 0 5-16,0-1-2 15,-2 1-1-15,1-1 5 0,-1-1-8 0,2 0-3 16,-2 1-7-16,1-1-11 0,-1 0-11 0,0 0-18 0,1 0-27 16,1 0-54-16,2 0-113 0,-2 0-326 0,-1 0-1009 0</inkml:trace>
  <inkml:trace contextRef="#ctx0" brushRef="#br0" timeOffset="286755.387">7042 4140 1211 0,'0'0'405'0,"0"0"-119"0,0 0-29 0,0 0-14 15,0 0-37-15,0 0-59 0,0 0-56 0,0 0-30 16,0 0-19-16,0 0-6 0,0 0-1 16,0 0-9-16,0 0-1 0,64-73-4 0,-57 70-5 15,1 1 2-15,0 0-2 0,2 1-3 0,-3 2 1 16,-3-1-6-16,1 0-1 0,-2 2 0 16,0 0-1-16,2 5 1 0,-1 0 1 0,0 2 0 15,0 0-3-15,-1 2 3 0,2 0 1 0,-2 2 2 16,1-1 8-16,0 2-7 0,-3 0 1 15,-1 0 0-15,0 0-7 0,0 0 9 16,0 0-2-16,-1-4-1 16,-4 3 1-16,1-2-7 15,-2 1 1-15,3-1 1 0,-4-3 2 0,2 2 3 0,-4-1-2 16,1-3 1-16,3 1-3 0,-2-1 0 0,1-1-2 0,2-2-2 16,3 0-1-16,-1-1-2 0,0 0-3 15,2-1 0-15,0-1-3 0,0 0 2 0,0 0-3 0,0 0 0 0,4 0 5 16,0 0-1-16,4 2 4 0,2-2 3 0,5 0 2 0,0 0 0 15,4 0 1-15,-1-3-2 0,1 1-1 16,-2-2-1-16,2 1 0 0,0 1-2 0,-2-2 2 16,-2 2 1-16,-2-2 0 0,3 2 1 0,-5-2-4 15,-1 2 2-15,0 0 2 0,-6 2 0 0,1-1 4 16,-3 1-1-16,-1 0 2 0,-1 0 1 16,0 0 4-16,0 0 4 0,0 0-1 0,0 0 1 0,0 0-1 15,0 0-2-15,0 0-2 0,0 0 0 16,-1 0-6-16,1 0-2 0,0 0-2 0,0 0-4 15,0 0 1-15,0 0 0 0,0 0-1 16,0 0 2-16,0 0-4 0,-1 0-2 0,1 0-3 16,-1 0-5-16,1 0-5 15,-1 0-7-15,0 0-16 0,-2 0-25 16,1 0-25-16,0 1-60 0,-5 2-131 0,4 1-699 0,1-2-749 16</inkml:trace>
  <inkml:trace contextRef="#ctx0" brushRef="#br0" timeOffset="291627.312">7474 4832 0 0,'0'0'0'0,"0"0"0"16,0 0 0-16,0 0 328 0,0 0 66 16,0 0-55-16,0 0-43 0,0 0-34 15,0 0-29-15,0 0-25 0,0 0-35 0,0 0-34 0,-8-3-25 16,8 3-22-16,0 0-6 0,0 0-7 16,0 0-5-16,0 1-8 0,0-1-1 15,0 1-4-15,0-1-3 0,0 0 1 0,-1 1-7 0,1-1-2 16,0 0-5-16,0 0-11 0,0 0-1 15,0 0-9-15,0 0-4 0,0 0-2 16,0 0-7-16,0 2 0 0,0-1-1 0,0-1-5 0,0 0 2 16,0 0-2-16,1 0-1 0,2 0 2 15,1 0-5-15,-1 0 11 0,5 0 8 0,3 0 11 16,6 0 2-16,-2 0-6 0,5 0-7 0,0 1-10 16,-1-2 0-16,2-2-2 0,0 3-2 15,-2-1 5-15,2 1-6 16,-1-1-3-16,-2 1 1 0,0 0-4 0,-4 0 3 15,0-1 0-15,1-1 1 0,-2 1 2 0,2 1-2 0,-4 0 2 16,0 0-2-16,-2 0 0 16,-4 0 1-16,4-1-3 0,-3 0 3 0,-2 0-1 0,-3 1 2 0,1 0 0 15,1 0 0-15,-2 0 4 0,-1 0 0 0,0 0 1 0,0 0 2 16,0 0-1-16,0 0 2 0,0 0 0 16,0 0 0-16,0 0 0 0,0 0-3 15,0 0-1-15,0 0-1 16,0 0-1-16,-1 0-2 0,1 0 2 15,0 0-1-15,0 0-1 0,-3 0 1 0,3 0 0 16,0 0 1-16,-1 0 0 0,1 0-1 0,0 0-2 0,0 0-1 16,0 0-5-16,-1-2-3 0,1 2-9 15,-1 0-14-15,1-1-14 0,0 1-26 0,-1 0-32 16,0 0-51-16,0 0-109 0,0-2-336 16,1 2-727-16</inkml:trace>
  <inkml:trace contextRef="#ctx0" brushRef="#br0" timeOffset="292164.9047">8202 4761 1744 0,'0'0'389'0,"0"0"-135"0,0 0-11 16,0 0-25-16,0 0-41 0,0 0-55 15,0 0-42-15,0 0-28 0,0 0-13 0,0 0-5 0,0 0-3 16,0 0 2-16,0 0-1 0,0 0-2 16,-1 9-3-16,1-9-5 0,0 1-4 0,0-1-2 0,0 0-3 15,0 0-2-15,0 0 0 0,0 0-3 16,0 0-3-16,0 0 1 0,0 0-2 0,1 1 0 16,-1-1 0-16,1 0-1 0,0 0 0 15,0 0-4-15,2 1 3 0,3 0 1 0,-1 2 3 0,4-1 6 16,6 1 0-16,-2 0 4 0,1-1-1 15,3 0 0-15,2 0-2 16,-1-1-4-16,-1 0-1 0,6 0-1 16,-3 0-3-16,-2 1 0 0,1-1-1 0,0 0-1 15,0-1 3-15,-6 1-2 0,2-1 1 0,-5 2-1 0,-4-2-2 0,0 0 3 16,-4 0 0-16,0 0 4 16,-2 0 4-16,0 0 4 0,0 0 0 0,0 0 3 15,0 0 0-15,0 0-4 0,0 0 6 0,0 0-2 16,0 0-5-16,0 0-1 0,0 0-6 0,0 0 2 15,0 0 0-15,0 0-4 0,0 0 3 0,0 0-3 0,0 0-1 16,0 0 0-16,0 0-2 16,0 0 1-16,0 0 0 0,0 0 0 15,0 0-1-15,0 0-2 0,0 0 0 16,0 0 0-16,0 0 0 0,0 0 0 0,0 0-9 0,0 0-11 16,-1 0-21-16,1 0-23 0,0 0-30 15,0 0-45-15,0 0-29 0,0 0-67 0,0 0-210 16,5 3-678-1,-3-3-549-15</inkml:trace>
  <inkml:trace contextRef="#ctx0" brushRef="#br0" timeOffset="292751.3817">8868 4763 1373 0,'0'0'496'0,"0"0"-165"16,0 0-71-16,0 0-37 0,0 0-21 0,0 0-37 16,0 0-55-16,0 0-32 0,0 0-26 0,0 0-11 15,0 0-3-15,0 0-9 0,0 0 2 16,0 0-5-16,1 7-7 0,2-7-2 0,-3 0-7 16,2 0-4-16,-2 0 0 0,1 0-4 0,0 0 1 15,3 1 6-15,2 0 4 0,1-1 7 16,3 1 5-16,1-1-1 0,2 0-2 0,5 0 3 15,-1 1-9-15,0-1-1 0,1-1-6 16,0 0-9-16,-4 0 6 16,2-2-1-16,-2 1 1 15,1 0 5-15,-1-1-3 0,-2 1-3 0,-1 1 2 16,-1-1-5-16,-1 1 4 0,1-2 0 0,-3 3-1 16,-3-2 1-16,-2 2 0 0,2-1 0 0,-1 1-1 0,-3 0 2 0,3-1-3 0,1 1-1 15,-2-1 1-15,0 0-8 0,0 0 6 0,4-1 1 16,-3 0-2-16,2 1 11 0,-1 0-9 15,-1-1-1-15,2 1 1 0,-3 0-8 0,-1 1 8 16,-1 0 1-16,0 0 0 0,1 0 0 16,-1 0-2-16,0 0-1 0,0 0 1 0,0 0 2 0,0 0 2 15,0 0-3-15,0 0 0 0,0 0-2 0,0 0 0 16,0 0 1-16,0 0 0 0,0 0 0 0,0 0 0 16,-1 0 1-16,1 0 0 15,0 0-1-15,-1 0 1 0,1 0 1 0,-1 0 0 16,1 0 7-16,-1 0-7 0,1 0-2 0,-1 0-1 15,1 0-4-15,-2 0 3 0,2 0 2 0,0 0-2 16,-2 0-3-16,2 0 2 0,0 0-2 16,0 0-1-16,0 0 3 0,0 0-10 0,0 0-7 15,-2-1-7-15,2 1-20 0,0 0-10 0,-1 0-32 0,0 0-25 16,-2 2-43-16,-3 3-137 0,4 0-453 16,0-3-927-16</inkml:trace>
  <inkml:trace contextRef="#ctx0" brushRef="#br0" timeOffset="293409.9974">9435 4846 137 0,'0'0'620'0,"0"0"-121"15,0 0-65-15,0 0-63 0,0 0-50 0,0 0-65 16,0 0-61-16,0 0-58 0,0 0-40 16,0 0-24-16,0 0-14 0,0 0-5 0,0 0-6 0,0 0-5 15,-10-9-7-15,10 11-2 0,0-2-4 0,0 1-4 16,0 0-4-16,0-1-8 0,0 1-4 16,0 2-4-16,0 0 3 0,0 4 9 15,-2 2 7-15,0 4 1 0,-3 3 1 0,4 1-8 16,-2 3-5-16,-3-1-1 0,4 3-2 15,-1 0 1-15,-2 1 1 0,4 0-2 16,0 0-2-16,1 0-3 16,1-1-3-16,-1-1 1 0,0-1 0 0,0-2-2 15,0-2 3-15,0 1 1 0,-1-2-1 0,1-2 3 0,-2-2-1 0,1-1 0 16,0-1-1-16,-1-3-2 0,2 1-1 0,0-2-1 0,0-1 1 16,0-1-1-16,-2 0 3 15,2-2-1-15,0-1 0 0,0 1 2 0,0-1-1 16,0 0 4-16,0 0 2 0,0 0 3 15,0 0 3-15,0 0-2 0,0 0 0 16,0 0-2-16,0 0-2 0,0 0-1 0,0 0 0 16,0 0-3-16,0 0-2 0,0 0-1 0,0-1 0 0,0 0-1 0,0 1 0 15,0-1-3-15,0 1-1 16,0 0-4-16,0 0-9 0,0 0-5 0,0-2-16 16,0 2-12-16,0 0-17 0,0 0-23 0,0 0 0 0,0 3-14 15,0 2-28-15,0 1-51 0,0 1-173 0,-1-1-482 16,0-2-798-16</inkml:trace>
  <inkml:trace contextRef="#ctx0" brushRef="#br0" timeOffset="293895.9766">9372 5623 1559 0,'0'0'265'0,"0"0"-110"0,0 0-34 16,0 0 55-16,0 0 44 0,0 0-10 0,0 0-66 15,0 0-63-15,0 0-40 0,0 0 10 0,0 0 20 16,0 0 10-16,0 0 3 0,0 0-19 0,7 48-23 16,-5-38-11-16,-1 2 0 0,0 0-5 15,0 3 2-15,0-1 1 0,-1 2-3 0,1 2 3 16,-1 2-4-16,0 0-1 0,0 4 0 0,0 0-9 15,0 2 5-15,0 0-3 0,-1 1-3 16,1-1 3-16,-1 1-4 0,0-4-3 16,0 2-3-16,1-1-2 0,-1-2 1 15,1 0 0-15,-2-2 0 0,2-2-2 0,0-2 1 16,0-2-2-16,0-1 1 0,0 0 3 0,0-1-3 16,2-1 0-16,-2 0 1 0,0-2-7 0,0-1 6 15,0-1 0-15,0-2 0 0,0 0 6 0,0-1-5 16,0 0 0-16,-2 1 1 0,-1-1-5 15,3-1 3-15,-1-1 0 0,1-2-1 16,0 1 2-16,0 1-2 0,0-1 1 0,0-1 0 0,0 0 1 0,0 0-1 16,0 0 0-16,0 0-2 0,0 0-6 15,0 0 5-15,0 0-4 0,0 0-3 0,0 0-2 16,0 0-16-16,0 0-17 0,0 0-11 0,1 0-25 16,5 0-22-16,-3 0-34 0,0 0-70 0,1 1-154 15,-3 2-556-15,0-1-746 0</inkml:trace>
  <inkml:trace contextRef="#ctx0" brushRef="#br0" timeOffset="294351.3759">9333 6535 2340 0,'0'0'281'0,"0"0"-123"0,0 0-39 15,0 0-13-15,0 0 5 0,0 0-15 0,0 0-28 16,0 0-28-16,0 0-20 0,0 0-5 0,0 0 2 16,0 0 13-16,0 0 7 0,0 0 4 0,1 65-2 15,0-48-7-15,4 0-6 0,-4-2-3 0,0 3 3 16,0-2-1-16,-1 1-1 0,0 0-4 16,1 1-5-16,0 1-5 0,2-1-1 0,-3 1 0 0,0-1 2 15,0 1 1-15,0-2 1 0,0 1 1 16,0-3-7-16,0 0 1 0,-3-1-2 15,2-1-1-15,0-3 3 0,0 0-3 0,0-1 1 0,0-2-1 16,-2 0 0-16,1-3 0 0,1 0 0 16,1-1 1-16,-1 0-3 0,1-1 0 0,-1-2-2 15,1 2-2-15,-1-2 4 16,1 0 0-16,0 0 0 0,0 0 3 0,0 0-3 16,0 0 0-16,0 0 1 0,0 0-3 15,0 0 4-15,0 0 1 0,0 0 0 0,0 0 1 16,0 1-3-16,0-1 0 0,0 0-1 0,0 0 1 0,0 0-2 15,-1 0-1-15,1 0-3 0,0 0-5 0,-1 0-3 16,1 0-7-16,0 0-10 0,-2-1-4 0,0-1-19 16,1 2-30-16,-1-1-32 15,-7 0-62-15,3-1-97 0,1 2-288 0,0 0-793 16</inkml:trace>
  <inkml:trace contextRef="#ctx0" brushRef="#br0" timeOffset="294951.5752">9045 6781 786 0,'0'0'572'0,"0"0"-181"15,0 0-79-15,0 0-56 0,0 0-24 0,0 0-45 16,0 0-36-16,0 0-34 0,0 0-30 0,0 0-15 16,0 0-14-16,0 0-12 0,0 0-2 15,53-66-13-15,-49 66-4 0,4 3 0 0,-2 1-6 16,-1 2 10-16,3 2-1 0,0 0 3 15,-3 2-1-15,3 0-3 0,-1 2 1 0,-1 1-4 16,1 1-2-16,0-1-4 0,-2 2-4 0,4 1-2 16,-1 1-10-16,0 0 5 0,0-3 0 0,0-3 0 31,1 0 5-31,0-4-6 0,-2-1-2 0,-3 0 0 0,3-2-4 16,-3-1 5-16,1-1 2 0,0-1 1 0,-2 0 6 0,2-1-6 15,-2 0 0-15,6 0-1 0,-2 0-2 0,0 0 3 16,4-3 0-16,1-3 0 0,1-1-3 15,2-2 2-15,1 0-2 0,4-3 0 16,1-3-6-16,-1 0 3 0,2 0-1 0,-1-3-2 0,1 1-1 0,1 0 3 16,-2-2-1-16,0 1 3 0,-1-2 8 0,1 1-10 15,-2-1 0-15,-2 4-1 16,0-3-3-16,-4 3 6 0,0 0 0 0,-2 0 1 16,-4 2 1-16,-1 2-1 0,1-1-1 0,-3 3 1 0,-1 2 2 0,0 1-2 15,-3 2-1-15,1-1-2 0,-1 2-6 16,0-1 5-16,0 2 1 0,0-1-3 0,0 1 6 15,-1 0-9-15,1 1-5 0,-2 1-8 16,1-1-19-16,1 2-13 0,-2-1-26 0,1 1-57 16,0 0-121-16,-2 0-574 0,2 0-961 0</inkml:trace>
  <inkml:trace contextRef="#ctx0" brushRef="#br0" timeOffset="296065.037">9518 7729 47 0,'0'0'832'0,"0"0"-248"0,0 0-156 0,0 0-75 15,0 0-73-15,0 0-62 0,0 0-49 0,0 0-41 16,0 0-34-16,0 0-30 0,0 0-23 16,0 0-14-16,-1-22-8 0,1 22-4 0,0 0-6 15,0 4 1-15,0-1 6 0,1 3 10 0,4 1 8 0,-3 2 4 16,0 0-3-16,-1 2-1 0,4 0 0 15,-3 2-3-15,-1 0-1 0,0 2-2 16,1 2-6-16,2-2-5 0,-2 3-1 0,-1-2-1 16,-1 0-5-16,0-2-1 15,0 1-3-15,0-1-1 0,0-1 5 16,0-2-3-16,1-1 0 0,-1 0-1 0,-1-1-2 16,1-2 3-16,-1-1-2 0,1-1 1 15,0-1 0-15,0-1-2 0,-1-1 0 16,1 0-3-16,0 0 1 0,0-2-8 0,0 0-7 0,0 1-7 15,0-1-18-15,0 0-18 0,0 0-32 0,0 0-48 16,0-3-81-16,0 0-216 0,0 0-698 16,0 2-524-16</inkml:trace>
  <inkml:trace contextRef="#ctx0" brushRef="#br0" timeOffset="296514.8588">9837 7646 1037 0,'0'0'886'16,"0"0"-503"-16,0 0-123 0,0 0-31 0,0 0-55 15,0 0-42-15,0 0-44 0,0 0-34 0,0 0-22 16,0 0-11-16,0 0-6 0,0 0 0 16,0 0 6-16,0 0-2 0,-35 17-2 0,32-10-1 15,-4 1-8-15,5 2 2 0,0 0 0 0,-2 0-1 16,1 1 4-16,1 0-2 0,-1-1-3 15,1 2 2-15,2 0-3 0,0-2-3 0,0 1 1 16,3 0-1-16,1-3-1 0,3 2 4 0,-1 0-1 16,1-2 2-16,4-1 1 0,-2 1-4 15,1-1 3-15,1 0-1 0,3 2 0 0,-1-5 2 16,-1 2-2-16,-1-3-1 0,3 0 3 0,-3 1-2 16,-2 0-2-16,-1-1 1 0,0-1-4 0,-4 1 1 15,1-1-2-15,-3 1 0 0,1-1-1 0,-3 2 2 16,0-2-1-16,0 2 2 15,0 1 3-15,-3-1-1 0,0 1 5 0,-3 1 0 16,-4-2 0-16,0 2 3 0,0-1-3 16,-1 0-3-16,-1 0 2 0,0 0-5 0,-4-2 4 0,4 0 1 15,0 1-4-15,2-2-3 16,0 0 0-16,1 0-4 0,0-2-5 16,-1 0-2-16,1 0-19 0,3-2-20 0,0 2-38 0,0 0-72 0,3-2-191 0,2 1-805 15,0-2-562-15</inkml:trace>
  <inkml:trace contextRef="#ctx0" brushRef="#br0" timeOffset="345344.8656">2085 7908 0 0,'0'0'0'0,"0"0"0"0,0 0 10 0,0 0 330 15,0 0-50-15,0 0-54 0,0 0-40 0,0 0-14 16,0 0-18-16,0 0-8 0,0 0-8 16,0 0-12-16,-8-28-13 0,8 28-12 0,0 0-5 15,0-1-7-15,0-1-4 0,0 0-3 0,0 1-5 16,0 1-3-16,0-2-10 0,0 1-13 16,0 0-9-16,0-2-12 0,0 2-2 0,0 1-5 15,0-1-4-15,1 1-1 0,-1 0-8 0,0-1-5 16,3 1-1-16,-3 0-4 0,0 0 1 0,0 0 0 15,0 0-1-15,0 0 1 0,0 0-1 0,0 0 0 16,0 0 3-16,0 0-2 0,0 0 3 16,0 0-1-16,0 0-3 0,0 0-1 0,0 0-3 15,0 0 0-15,0 0-3 0,0 1 1 0,0-1-4 16,0 1 0-16,1 0 0 0,1 2 0 0,-1-2 4 16,0 3 3-16,0 0 0 0,0-2 3 15,-1 3-1-15,1-2 1 0,1 1 1 0,-1 0 0 16,2 1 2-16,-2-1-3 0,0 1 2 15,0-1-1-15,2 2 2 0,0 0 0 0,0 1-1 0,-2-1 0 16,3 0-1-16,-1 0 0 0,-1-1-3 0,-1 2 0 16,1 0 1-16,0-1 0 15,1 2 2-15,-2 0-1 0,1-1 0 0,-2 0-2 0,2 0-2 16,0 1 1-16,1 1 0 16,-2-1 2-16,0 0-2 0,0-1 0 15,-1 2 0-15,0 0 0 0,1-1-2 0,-1 2 2 0,3 0-2 16,-2 0 1-16,1 1 2 0,-1-1-5 15,-1-2 2-15,1 1-1 0,-1 0-1 16,0 1 3-16,1-1-4 0,-1 0 0 0,0 0-2 0,1 1 1 0,-1 1 2 16,1-1 2-16,-1 1-1 0,2-1 0 15,-2 2-2-15,1-1-2 0,1 2 1 0,-1 0 2 0,-1-1-3 16,0 1 1-16,0-1 2 16,0 1-2-16,0-4 3 0,1 4-4 0,-1-2 2 15,0 1 0-15,1-1-2 0,0-1 2 0,-1 1-2 0,0 0 0 16,1-1 3-16,-1 0-1 0,2 0 0 15,-2-2 1-15,0 2-2 0,1 1 0 0,1-3-1 16,-1 3-1-16,0 0 2 0,-1-1 1 16,1 0 3-16,-1 0-2 0,0-1 2 0,1 2-3 0,-1 0-2 15,0-1 5-15,1 1-5 16,2-1 1-16,-1 0 1 0,-1 0-2 16,0 1 1-16,0 1 2 0,0 0-1 0,-1-1 0 0,1-1-1 15,0-1 1-15,1 2-1 0,1-2 1 0,-2 1 1 16,0 1-1-16,0 0-1 0,0 1 1 0,1 0 0 15,1-1 0-15,-2-1 1 0,-1 1-1 0,1-1-1 16,0 0 1-16,0 3 1 0,-1 1-4 16,0 1 7-16,0-1-4 0,1 4 0 0,-1-2 2 15,0 1-3-15,3 0 1 0,-3 1 0 16,0 0-1-16,0 1 0 0,0 0 2 0,0 0 0 16,0 0-1-16,0 1-2 0,0-3-2 0,0-2 1 0,1-1 0 15,1 2 3-15,-1-3 2 0,0 4-2 0,1-2 1 16,-1-1 1-16,-1 0-2 0,2 1 2 15,-1 1 1-15,2 0-4 0,-2-3 2 0,0 2-1 16,0-1-4-16,0 0 4 0,1 1 1 16,2 1-1-16,-3 0 4 0,0 3-5 0,-1-2 0 0,1 0 2 15,0 1-3-15,2 0 6 0,-1-1-4 16,-2 2-4-16,1 1 2 0,0 0-2 0,-1 0 5 16,0-1 2-16,1 2 2 0,-1-1 0 0,0 1-5 15,0-1 2-15,0-3-6 0,1-1 0 0,-1-1 6 16,0 1-3-16,0 0 6 0,0 1 0 15,2 2-7-15,-2-3 1 0,2 1 1 0,0-1-1 16,-2 1 4-16,0-2-1 0,1 2-3 16,-1-1-2-16,1 1 1 0,0-2 2 0,-1-1 3 0,1 0 4 15,-1-1-6-15,0 4-4 0,3-1 0 16,-2-1-2-16,-1 1 5 16,0 0 3-16,2-1 0 0,-2-1 0 0,0-2-3 15,1 2-1-15,-1-2-2 0,0 1 1 0,1-2 4 0,-1 3-3 0,0 1 3 16,0-1-2-16,0-1-2 15,2 1 3-15,-2 0-2 0,0 0 2 0,0 0 0 0,0 1 0 0,0-1-3 16,0 2-9-16,0-2 9 0,0 0-1 16,0 1 5-16,0 0 13 0,0-3-16 15,0 2-1-15,0-2-1 0,0 0-6 0,0-2 8 16,0 0 2-16,0 0-2 0,0 0 3 0,0-3-4 16,0 1 1-16,0-1-2 0,0-1 5 0,0-2-2 15,0 0-2-15,0 0 1 0,0-2-6 0,0 1 5 16,0-2 4-16,0-1 1 0,0 1 6 15,0-1-9-15,0 0 1 0,0 0 0 16,0 0-7-16,0 0 12 0,0 0 2 16,0 0 0-16,0 0 7 0,0 0-11 15,0 0-1-15,0 0 1 0,0 0 1 16,0 0 6-16,0 0-4 0,0 0 2 16,0 0-7-16,0 0 3 0,0 0 3 15,0 0-2-15,0-1 9 0,0 1-7 0,0-1-7 16,0 1-3-16,0-3 0 0,0 1 0 0,-2-2 0 15,1-1 0-15,0 1 0 0,1-2 0 0,0 0 0 0,0 0 0 16,-2 0 0-16,2-2 0 0,0 1-11 0,0 0-16 16,0 1-18-16,0 0-37 0,0 1-61 15,3 0-157-15,-1 0-941 16,-1 1-589-16</inkml:trace>
  <inkml:trace contextRef="#ctx0" brushRef="#br0" timeOffset="350783.1429">2238 10553 0 0,'0'0'0'0,"0"0"0"0,0 0 352 16,0 0 20-16,0 0-74 0,0 0-64 15,0 0-44-15,0 0-16 0,0 0-30 0,0 0-25 0,0 0-9 16,0 0-10-16,1-13-8 0,0 10-7 15,-1 1-12-15,0 0-13 0,0 0-10 0,0 0-14 16,1 1-10-16,-1 1-3 0,1-2-5 0,1 1 2 16,-2 0-3-16,2 0-1 0,-2 1 0 0,1-1-5 15,0 1 4-15,0 0 0 0,1 0 0 0,0 0-2 16,1 0-4-16,-2 0 0 0,1 0 0 0,-1 0 2 16,4 0 3-16,-1 0 1 0,-2 0 3 0,4 0 0 15,-2 0 1-15,2 1 3 0,2-1 4 16,-1 1 2-16,2 0 0 0,0-1-7 0,1 0-3 15,1 0-4-15,-1 0-1 0,2 0 1 16,1 0-1-16,1 0 0 0,-2-1-1 16,5 1-3-16,-3-1 2 0,3 0-3 0,0-2 4 15,3 2 2-15,0 0 0 0,3 0 0 0,0 0-2 16,0-1 1-16,5 1-1 0,-3 1 3 0,2-1-1 16,2 1-2-16,-1 0 0 0,-3 0-3 0,4 0-1 15,-1-1 1-15,-1 1 0 16,2 0 0-16,1-2 3 0,0 2-5 15,3 0-2-15,-2 0-1 0,1-1 0 0,-2-1 0 0,2 2 1 0,-3 0-3 16,0 0 2-16,0 0 0 0,0-1-1 0,1 2 2 16,-1-1 1-16,1 0-1 0,-1 0 1 0,-1 0-4 15,3 0-2-15,1 0 2 16,-1 0 1-16,1 0 0 0,-1 0 4 0,1 2-4 16,0-2 1-16,-1 0-2 0,3 0-2 0,0 0 4 0,-2 0-2 15,2 0 5-15,1 0-2 0,-1 1-2 16,2-1 0-16,-1-1 0 0,1-1 3 15,2 1 1-15,1 0 1 0,1 0-3 0,2 0-2 0,2 1 3 16,1-1-1-16,2 0 1 0,1-1 4 0,-1 1-4 16,2-1-1-16,-1-2-4 0,1 3-3 15,-1-2 6-15,2 0 0 0,-1 0 2 16,-1-2-1-16,0 3-5 0,0 0-1 16,1-1 2-16,1 0-1 0,0 0 3 0,0 2 1 0,0-2-2 15,1 1 0-15,-2 1-2 0,0-1 2 0,1-1-1 16,-3 1 5-16,0 0-2 0,1 0 0 0,2 1 0 15,-2 0-7-15,-1-1 6 0,3 1-2 0,-1-2 3 16,2 1 1-16,1 1-2 0,0-2-2 16,2 2-2-16,0 0 1 0,-2-3 3 15,0 1 3-15,3 2-1 0,0-1-2 0,-2 1-2 16,1-3-1-16,1 2 0 0,-2-1 4 16,2 3 0-16,0-3-1 0,3 1-1 0,-2 1-4 15,3 0 4-15,-3 0-4 0,1-2 6 0,1 2 5 0,-4-1-4 0,4 0 1 16,-3 2-3-16,3-3-4 15,-4 2 3-15,2 0 0 0,-1 0 2 0,4 0 1 16,0-1-3-16,0 0 0 0,-1 0 0 0,2 1-1 16,1-1 3-16,0 1 3 0,0 0 0 0,1 0-4 0,2 0 3 15,-2 0-6-15,1-2 3 0,0 1 7 16,3-1-7-16,-3 2 6 0,0 1-7 0,3-2-4 16,-1 0 5-16,-3 2-3 0,1 0 4 0,3-1 3 15,-3-1-5-15,-1 1-2 0,1 0-1 0,4 1 2 16,-3-2 1-16,2 1 3 0,-1 0-3 15,-2 1-4-15,3-1 3 0,-3 0 1 16,-1-2-1-16,3 3 4 16,-4-1-3-16,2 0-2 0,-1 1 2 15,1-2-6-15,-1 2 5 0,0 0 2 0,0 0 2 0,0 0 6 0,-3 0-10 0,1 0 1 16,-3-1-2-16,0 1-1 0,1-2 2 0,0 2 2 16,-1 0 1-16,1-1-2 0,-1 0 0 0,1 0 1 15,-1 0-4-15,0-1 4 0,-1 0-1 16,-1 1-1-16,0 1 0 0,-3 0-4 0,1 0 4 0,-1-2-1 15,-1 1 3-15,2-1 2 0,-1 0-5 16,-2 1 0-16,3 0 0 0,0-1-8 16,4 0 10-16,-4 0 0 0,-1 2 3 0,2-1 5 15,-2-1-9-15,0-1 3 0,-4 1-5 0,1 0 2 16,-2 0 1-16,-2 1-4 0,-2-1 4 16,1 0-5-16,-2 0 3 0,0 0 1 0,0 0 1 0,-1 0 6 15,-2 0-7-15,-4-1 1 0,2 1-4 0,-5 1-4 16,0 0 7-16,-2-2 2 0,-1 1-1 15,-1 2 4-15,-3-2-6 0,-1-1-1 16,-3 1 1-16,-1 1-4 0,-1-2 7 16,-2 2 1-16,-1-1-2 0,-3 0 0 0,-4 1 0 0,2 0-1 0,-6 0 2 15,0-1 7-15,-2 2-2 0,-1-1-1 16,-1 1 0-16,0 0-1 0,-1 0 3 0,0 0 1 16,0 0 1-16,0 0 4 0,0-1-7 0,0 1-2 15,0 0-4-15,0 0-7 0,0 0 9 0,0 0-1 16,0 0 3-16,0 0-1 0,0 0-5 0,0 0 0 15,0 0 0-15,0 0 0 0,0 0 1 16,0 0-2-16,0 0 3 16,0 0-3-16,0 0 0 0,0 0 7 0,0 0-6 15,0 0 7-15,0 0-5 0,0 0-6 0,0 0 3 0,0 0-7 16,0 0 8-16,0 0 0 0,-1 0 1 16,0 0-2-16,1 0-10 0,-2-1-16 0,1 1-17 15,-1 0-27-15,-3 0-33 0,-1 0-67 16,-6 0-236-16,4 0-798 0,0 1-534 15</inkml:trace>
  <inkml:trace contextRef="#ctx0" brushRef="#br0" timeOffset="352507.2956">12873 10081 0 0,'0'0'0'0,"0"0"0"0,0 0 0 0,0 0 135 0,0 0 163 16,0 0-15-16,0 0-22 0,0 0-12 15,0 0-14-15,0 0-18 0,0 0-9 0,0 0-24 0,34-60-18 16,-33 55-12-16,-1 1-18 0,2 0-10 0,-2 0-14 16,0-1-16-16,0 1-11 15,0 2-15-15,0-1-9 0,-2 0-9 0,0 1-5 16,0 0-5-16,0 0-9 0,1 0-4 0,-3 1-9 0,1-1-3 16,1 1-1-16,-4 0-3 0,1 1 0 15,1-1-5-15,-2 1-3 0,1 0-3 16,-4 0-1-16,2 0 8 0,-2 0 1 0,0 0 5 15,-2 0 4-15,0 2-5 0,1 1 0 0,-2-3-3 16,2 4 1-16,-2-2 2 16,1 1-2-16,0 0-1 15,0-1-4-15,1 1 0 0,1 2 1 0,0-1 1 16,0-1 4-16,1 1-5 0,-1 0-3 0,-1-1-1 16,3 2-3-16,-2 0 4 0,2 0 2 0,-2 0-1 15,-1 0 6-15,1 1-8 16,0 0 0-16,1 0 2 0,0 1-7 0,0 0 7 15,-2 0-1-15,1 0 2 0,-1 1-4 0,0 0-2 0,2 2 1 0,1 0-1 0,-1-2 4 0,0 3-1 0,0-3-2 16,1 1-1-16,1 1-2 0,-3-1 2 16,4 1 2-16,-1-1 0 15,-2 0 4-15,2 2-5 0,0 1-2 0,-1-1-1 0,4 0 0 16,-1-1 3-16,-1 1 1 0,3 0 2 0,-2-2-5 0,-1 0 0 16,4 1 1-16,-2 0-2 0,2 0 3 15,0-1 1-15,-1 0-2 16,2 0 1-16,0 0-3 0,0 1 1 0,0-1 2 0,0 0 1 15,0 2 3-15,3 0-3 0,0-1-2 0,-1 1 0 16,4-1-2-16,-2 1 3 0,-1-1 3 0,3 0 0 16,-2-1 0-16,2 2-3 0,1-1-1 0,-2 1-1 15,4-2 3-15,-3 1-1 0,4-1 2 0,-4-1 0 16,3 1-2-16,0-1 3 0,-1 0 0 16,2 0 0-16,2-2 5 0,-1 1-2 0,0-1-1 0,1-1 0 15,5-1-3-15,-5 1 3 0,4-1 1 16,-1-1 2-16,3-1-2 0,0 1-3 15,-2-2 1-15,3 0-4 0,0-1 3 0,1 0 1 0,-2 1-1 16,1-1 2-16,2-3-2 0,-2 0 0 16,2 0-1-16,0 1-2 15,2-2 0-15,-3-1 0 0,2 1 1 0,-1-3 0 0,0 2-2 16,2-1 4-16,-4 1 0 0,0-2-1 0,0 1 1 16,1-2-2-16,-5 1-3 0,2-1 2 0,-2 0 2 0,0 0 0 15,-1-1 2-15,0 0 1 0,-2-2-1 16,0 0 0-16,1 0-1 0,-2 2-2 15,1-2 4-15,-1 0-1 0,-3 0 1 0,0-2 1 0,0 0-4 16,-1 2 3-16,-1 0 0 0,-1-2-1 0,0-1 1 16,0 0-1-16,-2 2-2 15,1-3 0-15,-2 2-1 16,0-2 3-16,-1 0-1 0,0-1 3 0,-1 1-2 0,2-2-2 0,-2 3-1 16,0-1-2-16,0 2 1 0,0 0 0 15,-4 2 2-15,2-1 0 0,-3 1-3 0,1-1 1 0,0 2 0 0,-1 1-1 16,0 0 4-16,-2-1-2 0,-2 1-2 15,-1 0-2 1,-1 0-3-16,-4 1 3 0,-1 0 3 0,-2 0 1 0,0 1 1 0,-1 0-6 16,-2 0 1-16,-1 1-2 0,-1 1-2 15,-3 2 5-15,0-1 0 0,-4 1 2 0,0 2-5 0,-2 1-7 16,-1 1-20-16,-2 8-38 0,-1 4-58 16,-5 3-224-16,9-4-970 15,10-3-528-15</inkml:trace>
  <inkml:trace contextRef="#ctx0" brushRef="#br0" timeOffset="356283.2086">13085 10090 0 0,'0'0'0'0,"0"0"201"15,0 0 168-15,0 0-12 0,0 0-12 0,0 0-44 16,0 0-1-16,0 0-55 0,0 0-43 0,0 0-46 0,0 0-71 16,0 0-11-16,-26-64-10 0,23 63-3 15,1-1-2-15,1 1-8 0,-3 0-5 16,0 1-4-16,1 0-5 0,-4 0-4 0,1 0 0 0,-1 3-2 0,-4 2 1 16,-2 2 1-16,-1 1-2 0,-1 3 0 15,0-1-4-15,-1 1-4 0,0 0-3 16,1 2-7-16,1-1-3 0,2 1 1 15,0-2-4 1,-1 2 5-16,4-2 1 0,1 1 0 16,-1-1 2-16,-1-2-2 0,4 0-4 0,1-2-3 15,-1 0 0-15,3-2-3 0,3-1 2 0,-1-2-2 16,1 0-2-16,0-2 4 0,0 1-3 0,0 1 0 0,0-2 7 0,3 3-8 16,3-2 6-16,2-1 4 0,2 0-6 0,3 0 10 0,-2 0-2 15,3-2-1-15,2-3 1 0,-3-2-4 0,1 0 2 0,-4 0 1 16,0 0 3-16,-3-1 3 0,-1-1 0 15,-4 0 4-15,-1 0-3 0,-1-1-2 16,0 1-2-16,-1 0-6 0,-5 1 1 0,0 3-1 16,-2-1 3-16,-3 2 0 0,1 2-3 0,-5 2 3 15,-1 0-4-15,-4 2-2 0,-4 7 5 0,-1 1-3 16,-4 4-2-16,3 1-1 0,1 3-5 0,2 0 3 16,3 3 2-16,0 0 0 0,6 2-3 15,-1 3 0-15,8-1-3 0,2 1-1 0,2 1 1 16,3-2-1-16,5-3 1 0,9-1 2 0,3-1-3 15,5-3 5-15,4-3-2 0,4-4-1 0,1-4 6 16,1-4-9-16,2-2 5 0,-2 0-1 0,2-5-2 16,-4-4 5-16,-3-2-2 0,0-1 0 15,0-2-1-15,-6-3-5 0,0 1 2 16,-3-1 1-16,-3-1 0 0,0-2 0 16,-2 1 5-16,-4-2-1 0,-3 1-2 0,-2 1 6 0,-3 0-5 0,-1 2-3 15,-1 1 8-15,-8 2-9 16,-1 2 2-16,-2 2 1 0,-5 2-6 0,-3 5 4 0,-3 2 1 15,-7 1 1-15,-5 4 4 0,-3 6-4 0,-7 3-1 16,1 2-1-16,2 3 0 0,1-1 4 0,4 2-1 16,6-1 1-16,8 1-3 0,8-1-1 0,6 0-2 15,4-1-2-15,5-1 4 0,9 1-3 0,3-3 3 16,7 0 3-16,6-1-5 16,5-4 8-16,7-1-3 0,2-4-2 0,2-3 4 15,2-1-7-15,1-1 1 0,-3-6 0 0,0-3-2 0,-5-1 5 16,1 0-3-16,-5-4 0 0,-2 2 1 15,0-4-6-15,-6 1-1 0,-2-1 0 16,-5-2 3-16,-1 1 2 16,-4-1 5-16,-5 0 2 0,-2 0-4 0,-1-1 4 0,-4 2-3 15,-1 0-1-15,-3 2 1 16,-5 1-3-16,-1 2 3 0,-6 1-1 0,-3 4-4 0,-6 2 7 0,-5 2-2 16,-3 4 1-16,-5 5 4 0,-2 4-7 15,2 3 1-15,-1 2-1 0,4 1 2 0,3 1 0 0,4 1-1 16,7 3 1-16,4 2-2 0,6 1 0 15,5 1 0-15,4 1-1 0,2-2 1 0,3 0-4 0,8-1 4 16,9-1 0-16,1-3-2 0,8 0 5 0,1-3-4 16,2-5-2-16,0-2 2 0,2-2-9 0,-3-5 1 15,-1-1-3-15,-2 0-6 16,-1-7 7-16,-5-3 1 0,2 2 2 0,-6-5 3 0,-1-2 1 16,-4-1 1-16,0-1 0 0,-3-2 2 15,-2-1 2-15,-1-2 1 0,-4-1 1 0,0-2-1 16,-3 1 1-16,0 0-1 0,-3-1 1 0,-4 0 3 15,-4 3-8-15,-3-1 6 0,-3 0-2 16,-2 4-3-16,-5 0 10 0,-3 6-3 0,-1 1 0 0,-4 5 1 16,0 2-4-16,-2 4 0 0,1 1 1 15,-5 0-2-15,2 7 1 0,0 5 0 0,5 3 1 16,1 2-3-16,5 4 5 0,5 2-6 0,3 2-3 0,6 2 4 16,3 1-3-16,4 2 0 0,4-1 2 15,5 0-3-15,6 0 2 0,7-4 0 0,2-2 1 16,5-2 0-16,2-4-5 0,2-2-2 15,1-3-3-15,-3-5-4 0,0-3 5 0,-3-3 2 16,0-1 2-16,-3-2-3 0,0-5-3 0,-3-2 0 16,-1-3 0-16,-2-1 4 0,0-2 2 15,-4-1 1-15,1-2 1 0,-3-2-1 16,-3-1 1-16,2 1 4 0,-6-1 0 0,0-2 4 16,-2 0-1-16,-2-1-2 0,0 0-1 0,-6 0-2 0,1 0 5 15,-6 3 0-15,2 5 1 0,0 2 1 0,-5 4-2 16,1 3 2-16,-1 3 0 15,1 2 2-15,-4 2-3 0,-2 0 2 0,2 6 0 0,-3 3-6 16,1 3 3-16,2 3-3 0,-1 0-4 16,4 3 7-16,2 2-4 0,4 0-1 0,0 2 2 15,6 4-5-15,0 0 3 0,0 1 3 0,4 2-2 16,0 0 3-16,2-4-1 0,7-2-5 0,3-4 0 16,4-3-1-16,1-5 1 0,0 0 1 0,2-4-1 15,1-4-2-15,-2-2-1 0,0-1 1 0,-3-1 0 16,3-6 4-16,-2-3 1 0,0-1-1 15,-1-3 2-15,1 1-5 0,-2-3 2 16,1-3 4-16,-4-1-2 0,1-2 4 0,-1 1-3 0,-2-2 1 16,0-1 1-16,-1-2-2 0,-6 3 3 0,-2-1 0 15,0 4 0-15,-4-1 0 0,-4 3 0 16,-2 3-1-16,-3 3-2 0,-2 3 4 0,2 2 2 0,-6 2-2 16,0 3 2-16,-2 2-5 15,-1 6 0-15,-5 4 0 0,3 3-1 0,-1 3 2 16,2 2-4-16,2 2 1 0,4 1 0 0,3 3-5 15,5 2 5-15,3 3 0 0,2 2 1 0,4 2 2 16,1 2-4-16,2-2-1 0,4-1-5 0,4-1-5 16,3-5-3-16,0-3-7 0,3-5 1 15,-2-4-2-15,3-5 3 0,-2-3 3 0,0-5 5 0,-1-1 5 0,0-5 6 16,-1-5-1-16,2-3 3 16,-1-1-3-16,-1-2 1 0,-2-3 5 15,-1 0-1-15,-2 0 3 0,-1-3-1 0,-4 1-2 16,2-3 1-16,-4-1 0 0,0 2 2 0,-2-2-1 15,0 1 1-15,-6 0 0 16,0 2-2-16,-3 5 4 0,-1-2 3 0,-3 4 3 0,0 4 5 0,-3 0-1 16,2 2 1-16,-1 4-5 0,2 3-1 0,-3 2-3 15,2 0-5-15,-5 5 3 0,0 2-5 16,-1 6-4-16,-1 1 2 0,1 6-5 0,0-1 4 16,2 3 2-16,3 3-1 0,-2 0 1 15,6 3-3-15,1 0 0 0,3 0 1 0,2-1-1 0,1 0 6 16,4-3-6-16,2-2-2 0,1-4-2 0,7-4-8 15,-2-3 4-15,3-4 1 0,1-3 6 16,-1-4 6-16,3 0-6 0,0-6 6 0,-1-3-5 16,1-4-1-16,0-1 8 0,-3-1-5 0,0-2 5 0,-2-2 3 15,1 1-8-15,0-5 2 16,-4 1-2-16,-1-3 2 0,0 2 2 16,0-1 2-16,-5-1-1 0,0 0-4 0,0 4 1 0,-3 2 3 0,-3 3 1 15,0 3 4-15,-4 3-2 16,1 3 0-16,-2 3-1 0,0 1-3 0,-1 2 1 0,-2 1 0 15,-2 0 0-15,1 5 0 0,-3 1-6 0,4 1-1 16,-3 1-1-16,5 2 0 0,3-2 2 0,-2 0-1 16,3 1 2-16,4-3-2 0,-1 0 0 0,2 0 0 15,2-2-3-15,1 1 5 16,-2-2-8-16,4 0-6 0,-2 1-7 0,0-1-13 16,1 1 3-16,0-2-2 0,1-1-6 0,3 0-3 15,-3 1-21-15,0-1-20 0,2 0-31 0,0-1-45 16,0 0-60-16,1 0-163 0,-3 0-366 15,-1 0-631-15</inkml:trace>
  <inkml:trace contextRef="#ctx0" brushRef="#br0" timeOffset="359168.5274">13764 10279 0 0,'0'0'0'0,"0"0"92"0,0 0 437 0,0 0-50 0,0 0-100 0,0 0-74 15,0 0-48-15,0 0-58 16,0 0-34-16,0 0-36 0,0 0-22 0,0 0-8 0,-19 6-4 0,19-6-2 16,0 0-2-16,0 1-6 0,0-1-5 15,0 0-3-15,0 1 0 0,0 0-6 16,0-1-5-16,0 0-6 0,0 0-13 0,0 1-1 16,0-1-13-16,0 1-9 0,0 1 2 0,0-1-9 0,0-1 2 15,0 1-2-15,0-1-4 0,0 2 3 16,0-2-7-16,0 0 2 0,0 0 1 15,0 1-6-15,0 0 3 0,0 0 0 0,1 0-3 0,0 2 1 16,2-2 3-16,2 1 0 0,-3-1 0 0,5 0 5 16,1 2-6-16,3-2 1 15,0 1 1-15,2 1-5 0,6-1 4 0,1 0 0 16,1 0-4 0,6 0 8-16,-3-2-8 0,6 0-1 15,-4 1 2-15,0-1-11 0,1 0 7 0,-4 0-1 0,-1 0-2 16,1 0 5-16,-6 0-1 0,2 0 1 15,-5 0-1-15,1-1 0 0,-4 0-3 0,-1 0-1 0,1 1 4 0,-4-2-7 0,-2 1 7 16,2 0 0-16,-4 0-4 16,2 1 3-16,-3-1 1 0,0 1-1 15,-2 0 2-15,0 0 0 0,0 0-4 16,0 0 2-16,0 0-3 0,0 0 9 0,0 0-6 0,0 0 2 0,0 0 2 16,0 0-10-16,0 0 6 0,0 0-2 0,0 0 2 0,0 0 3 15,0 0-3-15,0 0-3 0,0 0 0 0,0 0 0 0,0 0 0 16,0 0 0-16,0 0 0 0,0 0 0 15,0-2 0-15,0 2 0 16,-1-1 0-16,0 0 0 0,0-1 0 16,-2 1 0-16,1-2 0 0,-1 1 0 0,2 0 0 0,-1-1 0 15,0 1 0-15,1 0 0 0,-2 0 0 0,2 0 0 0,-1-1 0 16,1 1 0-16,-3 1 0 0,3-2-5 16,0 2-7-16,0-1-5 0,1 0-2 0,-1 0-4 15,1 0-10-15,0 1-1 0,0 0-16 16,0 1-14-16,0-1-20 0,0 1-46 0,0-2-58 0,0 0-146 15,0 1-450-15,0 1-922 0</inkml:trace>
  <inkml:trace contextRef="#ctx0" brushRef="#br0" timeOffset="360100.3506">15738 10231 1356 0,'0'0'283'0,"0"0"16"0,0 0-73 0,0 0 21 0,0 0-17 0,0 0-59 16,0 0-44-16,0 0-29 0,0 0-18 15,0 0-15-15,0 0-10 0,0 0-10 0,0 0-2 0,0 0-8 16,-55-3-1-16,55 3-1 0,0 0-9 16,0 0-1-16,-1 0-3 0,1 0-4 0,0 1 1 15,0 1-2-15,-1-2 0 0,1 2 2 16,0-2 0-16,0 1 3 0,0-1-1 15,1 1 0-15,-1 0-1 0,0-1-3 0,0 1-1 16,0-1-2-16,0 0 3 0,0 0 0 0,0 0-1 0,0 0 0 16,0 0-6-16,0 0 0 0,0 0-1 15,0 0-1-15,1 0 2 0,-1 0-1 16,1 0-1-16,-1 0 0 0,1 0-3 0,0 0 0 16,5 2 7-16,-2-1-1 0,4 1 5 0,3 0 0 15,2 0-2-15,5-2-1 0,5 0 0 16,4 0 1-1,2 0 1-15,2 1 2 0,3-1-6 0,2-1-5 16,0 1 0-16,4-3-5 0,0 0 5 0,1 2 4 0,1-2-5 0,-2 1 0 16,1-1-3-16,-3 3-1 15,-1-3 3-15,-5 3 1 0,-3-2 2 0,-5 1-2 16,-1 1-4-16,1-2 0 0,-8-1 0 0,1 2 1 0,-5 0 3 0,-1 1 1 16,-2 0-1-16,-3 0-2 0,-2 0-1 0,-3 0 0 0,0 0 2 15,3 0 1-15,-4-1 0 0,1 1 1 0,-1 0-5 16,0 0 0-16,0 0 2 0,0 0 0 0,0 0 3 15,0 0 2-15,0 0-5 16,0 0-1-16,0 0-3 0,0 0 0 16,0 0 5-16,0 0 1 0,0 0 0 0,0 0-2 15,0 0 0-15,0 0-2 0,0 0 1 0,0 0 4 16,0 0-1-16,0 0 1 16,0 0-2-16,0 0-5 0,0 0 4 15,0 0-1-15,0 0 4 0,0 0 1 0,0-2-6 0,-1 2-1 16,1 0-8-16,0-1-5 0,0 1-3 0,0 0-6 15,0 0-5-15,0 0-7 0,0 0-10 0,-4-1-9 16,4 0-8-16,0 0-13 0,0 0-18 16,0-1-27-16,0 1-35 0,0-1-71 15,0 0-230 1,0-1-659-16,0 1-387 0</inkml:trace>
  <inkml:trace contextRef="#ctx0" brushRef="#br0" timeOffset="365396.3064">17417 10190 290 0,'0'0'611'0,"0"0"-73"0,0 0-156 0,0 0-29 15,0 0-61-15,0 0-72 0,0 0-58 16,0 0-49-16,0 0-31 0,0 0-23 0,0 0-13 0,0 0-10 15,-7 0-5-15,7 0-3 0,0 2-3 16,0-2-2-16,0 1-2 0,0 0 1 0,0 1 6 16,0-2 3-16,0 1 7 0,0-1-4 15,0 0 3-15,0 1 0 0,0-1-4 0,0 0 2 16,2 0-5-16,3 0-4 0,0 1-2 0,4 1 0 16,3 0 4-16,9 0 0 0,7 0 1 15,5 1-5-15,5-2-8 16,5 1-5-16,5-1-6 0,1 2 2 0,1-1-1 15,-1-2 0-15,-1 1 0 0,2-1-4 16,-2 1 1-16,-4-1 0 0,4 3-1 16,-7-2 2-16,0-1 0 15,-2 0-2-15,-4 0 0 0,-3 0-3 0,-2 0 4 0,-5 1 1 0,-6-1 0 0,-4 0 1 0,-5 0-4 0,-3 0 0 16,-4 0 0-16,-1 0 3 0,-2 0 4 16,0 0 1-16,0 0 2 0,0 0 1 0,0 0-2 15,0 0-1-15,0 0-1 0,0 0 1 0,0 0-1 16,0 0-3-16,0 0-1 0,0 0-4 0,0 0 3 15,0 0 0-15,0 0 0 0,0 0 2 0,0 0-4 16,0 0 0 0,0 0-4-16,0 0 0 0,0 0 4 15,0 0 0-15,0 0-1 0,0 0-8 0,0 0-13 16,0 0-12-16,0 0-18 0,0 0-19 0,0 0-26 16,3 0-20-16,1 0-35 0,1 0-73 0,0 0-242 15,-3 0-822-15</inkml:trace>
  <inkml:trace contextRef="#ctx0" brushRef="#br0" timeOffset="365932.6002">20056 10129 0 0,'0'0'180'0,"0"0"257"0,0 0-93 16,0 0-3-16,0 0-23 0,0 0-42 15,0 0-56-15,0 0-48 0,0 0-44 16,0 0-31-16,0 0-18 0,0 0 0 0,0 0 3 0,0 0 0 16,-52 13-4-16,52-12-11 0,0 0-10 0,0-1-9 15,0 2-7-15,0-2-2 0,1 0 2 16,0 1 8-16,3 1 8 0,1 0 3 0,0-1 3 15,2 2-5-15,4-1-5 0,5-1-5 16,3-1-8-16,5 2-6 0,4-1-8 16,3 0-5-16,4 0-10 0,1-1 0 0,-2 0-3 15,4 0-4-15,1 0 7 0,3 0-6 0,-1 2 3 16,1-2-1-16,4-2-1 0,-1 1-1 0,1 0-1 16,-1 1-2-16,-2 1 1 0,-3-1 2 0,-2 0-2 15,-7 0 2-15,-2 0-6 0,-6 0 2 16,-3 0 5-16,-6 0-1 0,-3 0 5 0,-3 0-3 15,-2 0-1-15,-4 0-2 0,0 0 3 16,-2 0 2-16,0 0 4 0,0 0 0 16,0 0-1-16,0 0-1 0,0 0-3 0,0 0-3 0,0 0 4 0,0 0-5 15,0 0 2-15,0 0-1 0,0 0-6 0,0 0 3 16,0 0 1-16,0 0 1 0,0 0 3 16,0 0-4-16,0 0-3 15,0 0-2-15,0 0 1 0,0 0 2 0,0-1 3 0,0 1-3 16,0-1-10-16,0-1-17 0,0 2-20 0,0 0-34 0,0-1-51 15,0-3-127-15,0 2-520 16,2 1-983-16</inkml:trace>
  <inkml:trace contextRef="#ctx0" brushRef="#br0" timeOffset="366803.0763">22241 10096 0 0,'0'0'0'0,"0"0"94"0,0 0 407 16,0 0-9-16,0 0-54 0,0 0-84 16,0 0-67-16,0 0-55 0,0 0-53 0,0 0-44 15,0 0-29-15,0 0-25 0,0 0-14 0,-37-6-11 16,37 6-6-16,0 2-9 0,0-2-8 0,0 1-6 16,0-1-7-16,0 0 0 0,0 0-3 15,0 1-2-15,2 1 9 0,0 0-1 0,0 0 10 16,2 2 8-16,4-1-2 0,3 1 12 0,6 0 6 15,10 0 3-15,7-2-2 0,8 0-15 16,7-2-13-16,9 0-12 0,4 1-5 16,4-2 2-16,10-2-3 0,-2 1-3 0,7 1-1 15,0-2-4-15,-1 1-2 16,1 1-2-16,-7 0 2 0,0 1-5 0,-6-2 3 16,-2 2 1-16,-10-1-7 0,-5 0 10 15,-2 0-3-15,-9 0 1 0,-6 1 4 0,-5-1-3 0,-3-2-2 0,-6 2 0 0,-8-1 0 0,-2 1 5 16,-6-1 5-16,1 1 3 0,-3 0 2 15,-1-1-1-15,-1 2-2 0,1 0-4 0,-1 0 1 16,0 0-4-16,0 0 1 0,0 0 2 16,0 0-8-16,0 0 6 0,0 0-7 15,0 0-1-15,0 0 3 0,0 0-6 16,0 0 3-16,0 0 2 16,0 0-4-16,0 0 5 0,0 0-1 0,0 0-1 0,0 0 2 15,0 0-8-15,0 0-9 0,0 0-11 0,0-1-12 16,0 1-9-16,0-2-16 0,0 1-28 0,0 1-51 15,1-1-60-15,6 1-132 0,-3 0-418 0,4 0-898 16</inkml:trace>
  <inkml:trace contextRef="#ctx0" brushRef="#br0" timeOffset="367475.1525">25839 10025 21 0,'0'0'595'0,"0"0"-128"15,0 0-121-15,0 0-12 0,0 0-35 16,0 0-45-16,0 0-61 0,0 0-34 0,0 0-35 16,0 0-22-16,0 0-20 0,0 0-12 0,0 0 4 15,0 0-2-15,-11 4 2 0,11-3-4 16,0-1-10-16,0 1-8 0,0-1-8 15,0 0-4-15,0 0-2 0,3 0-6 0,0 0-1 0,2 0-8 16,5 0 1-16,3-1-7 0,8-4-5 0,6 2 5 16,8-2-11-16,8 0 5 15,5 1-3-15,6 1-4 0,6-2 7 16,5 2-4-16,3 0 0 0,3 1 0 0,3 0-7 0,3 1 1 0,-1-2 1 16,0 2 0-16,-6-1 3 0,-3 0-2 15,-6 2 3-15,-6-3-4 0,-4 1 2 0,-5-1 1 16,-4 0 1-16,-2 2 6 0,-9-3-2 0,-5 2 1 15,-3 0 0-15,-6-1-4 0,-4 1 5 0,-5 1-2 16,0 0 1 0,-5 1 2-16,-1 0-6 0,-2 0 1 0,0 0-3 0,0 0 0 15,0-1 2-15,0 1-2 0,0 0 0 0,0 0-3 0,0 0-2 16,0 0-1-16,0 0 0 16,0 0 3-16,0 0-2 0,0 0 2 0,0 0 0 0,0 0-4 15,0 0 2-15,0 0 0 0,0 0 0 0,-2 0 3 0,2 0-4 16,0 0-3-16,0-1-2 0,0 1-6 15,0 0 0-15,0-1-6 0,0 1-6 0,0 0-5 16,0 0-16-16,0 0-13 0,-2-1-22 16,2 1-30-16,0-1-27 0,0 1-56 15,0 0-111-15,0 0-343 16,1 0-973-16</inkml:trace>
  <inkml:trace contextRef="#ctx0" brushRef="#br0" timeOffset="368118.528">28769 9926 1117 0,'0'0'461'0,"0"0"-125"15,0 0-32-15,0 0-45 0,0 0-48 16,0 0-55-16,0 0-39 0,0 0-34 0,0 0-21 0,0 0-16 16,0 0-9-16,0 0-7 0,0 0-6 15,66-11 1-15,-44 9 4 0,6 1-1 0,2 1 3 16,3 0-1-16,5 0-3 0,-1 0-1 0,2 1-4 0,0-1-5 16,1 0-1-16,0 0 2 0,-2 0-2 15,-2 0 0-15,1 0-2 16,-5 2-2-16,-1-2 1 0,-2 0 3 15,-5 0 2-15,-2 0-1 0,-6 0-1 0,1 0-3 0,-6 0-3 16,-4 0 1-16,-1 0 3 0,0-2 2 0,-5 2 3 16,0 0-3-16,-1 0-1 15,1 0-3-15,-1 0-3 0,0 0 4 0,0 0-1 16,1 0-5-16,-1 0 2 0,0 0-6 0,1 0-4 0,0 0 6 0,1 0-3 16,0 0 3-16,-1 0 3 0,0 0-7 15,0 0 1-15,-1 0-4 0,0 0 2 0,0 0 2 16,0 0-4-16,0 0 3 0,0 0-2 0,0 0 1 15,0 0 2-15,0 0 1 0,0-1-3 0,-1 1 4 16,1 0-6-16,-1 0 2 16,1 0 2-16,-1 0 0 0,1 0 3 0,-2-1-3 0,0 1-5 15,0-1-12-15,1-1-15 0,-2 2-24 0,-3-1-37 16,3 0-59-16,-3 0-144 0,4 1-770 0,-1-2-689 16</inkml:trace>
  <inkml:trace contextRef="#ctx0" brushRef="#br0" timeOffset="369159.4572">29606 7651 503 0,'0'0'562'0,"0"0"-87"0,0 0-105 0,0 0-45 0,0 0-56 0,0 0-44 16,0 0-48-16,0 0-31 0,0 0-22 0,0 0-20 15,0 0-20-15,0 0-19 0,24-76-21 16,-27 76-18-16,-5 3-8 0,-3 3-5 16,-1 2 0-16,-5 3 3 0,-3 2 1 0,-3 2 4 15,-4 4 0-15,-2 0 1 0,-3 1-1 0,3 0-2 16,-3 1-1-16,4 0-2 0,0-1-4 0,1 1-1 16,1 1-1-1,1-1-1-15,2 1 3 0,-3-2 1 16,5 1-3-16,0-1 3 0,0-2-2 0,3 0 0 0,3-1 3 15,-1-3-4-15,4-2-2 0,1-1-1 0,1-2-4 0,1-2 3 16,1-2-1-16,5 0 1 0,-1-3 4 0,0 1-7 16,3-2 1-16,0 1 0 15,0-2-6-15,0 0 4 16,1 0 4-16,-3 0-1 0,3 0 3 0,0 0-1 0,0 0-3 16,0 0-1-16,0 0-1 0,0 0-7 0,0 0-4 0,0 0-12 0,0-2-10 0,0 1-13 0,0 0-22 15,0-1-30-15,3 0-67 0,0-1-109 16,-2-1-282-16,2 2-738 15</inkml:trace>
  <inkml:trace contextRef="#ctx0" brushRef="#br0" timeOffset="369678.8916">29608 7635 1884 0,'0'0'249'16,"0"0"6"-16,0 0-24 0,0 0-38 15,0 0-61-15,0 0-54 0,0 0-36 0,0 0-16 16,0 0-12-16,0 0-7 0,0 0 2 16,0 0 6-16,0 0 8 0,0 0 8 0,17 16 6 15,-13-9 1-15,4 2 1 0,1 0 0 0,0 0-3 16,1 3 2-16,2-2-1 0,-1 4-4 0,1 0 3 15,5 2-5-15,-2 2-1 0,6 2 2 16,3 0-6-16,1 5 1 0,4 0-5 16,1 2 0-1,3 0 3-15,3 2-5 0,0 0 3 0,3 1-5 0,2 1-5 16,-2-2 4-16,3 0-1 0,-1 1-3 0,-2-3 3 0,-5-2-7 16,1-1-1-16,-6-3-1 0,-3-2 0 0,0-4 3 15,-5 1 1-15,-1-2 4 0,-5-3-10 16,0-1 6-16,-5-2-1 0,-1-2-1 0,-5-2 13 15,-2-2-9-15,2 0 1 0,-4-2 2 16,1 0-9-16,-1 0 8 0,0 0 0 0,0 0-3 16,0 0-6-16,0 0-6 0,0 0 0 0,0 0 0 15,-1 0 0-15,1 0 0 0,-3 0 0 0,3 0 0 0,0 0 0 0,-1 0 0 16,1 0 0-16,0 0 0 0,-1 0 0 16,1 0 0-16,0 0 0 0,0 0 0 0,0 0 0 15,-1 0 0-15,1 0 0 0,-1 0 0 16,1 0 0-16,-1 0 0 0,1 0 0 0,-2 0 0 15,-3 0-28-15,2 0-79 0,-4 6-66 0,2-1-191 16,0-1-1051-16</inkml:trace>
  <inkml:trace contextRef="#ctx0" brushRef="#br0" timeOffset="372325.6005">4975 9675 0 0,'0'0'342'0,"0"0"-8"0,0 0-91 0,0 0 8 15,0 0 6-15,0 0-2 0,0 0-31 0,0 0-34 16,0 0-36-16,0 0-23 0,0 0-15 0,0 0-12 16,-6-62-8-16,6 60-10 0,0 1-12 0,0-1-6 15,0 2-15-15,0 0-12 0,0 0-10 16,0 0-7-16,0 0-2 0,-2 0-3 16,2 0 0-16,0 0-5 0,0 0-7 0,0 0-3 15,-1 0-3-15,1 0 2 0,0 0 1 0,0 2 0 16,-1-2 5-16,1 0 0 0,0 2 9 0,0 0 4 0,0 2 1 15,0-1 2-15,0 1-7 0,0 0-1 16,0 2 2-16,0 1-3 0,-1 1 3 16,1 4 2-16,0-2 0 15,0 4 3-15,-1 2-1 0,-1 1-3 16,1 4 1-16,-2 2 1 0,2 2 0 0,-1 3 1 16,-1-1 3-16,2 3-10 15,-2 0 1-15,0 3-2 0,1 2-5 0,-1-1 4 0,0-1-3 0,3-1-4 0,0-2-1 0,2-4-4 16,-1-2 4-16,4-3-2 0,0-2 1 0,0-2 4 15,1 2-2-15,1-5 0 0,2 1 0 0,0-4 0 16,1-1 2-16,2 0 8 16,2-3 4-16,2-2-1 0,3-2 4 0,3 1-3 15,6-4-6-15,2 0 5 0,1 0-9 0,1-5 1 16,0-1 0-16,-1 0-6 0,1-1 7 0,-4 1-6 0,1 0-2 16,-7 2 1-16,4-3-6 15,-7 4 1-15,0-1 1 0,-4 0-4 0,-5 3 3 0,1-2-2 0,-3 0 0 16,-5 3-5-16,1-3-7 0,-1 2-6 15,-2 0-8-15,-1 0-3 0,1-2-13 0,0 0-12 0,0-2-23 16,2-1-34-16,-3-1-52 0,0-3-116 16,0 2-536-16,0 2-882 0</inkml:trace>
  <inkml:trace contextRef="#ctx0" brushRef="#br0" timeOffset="372676.5613">4995 9558 2292 0,'0'0'217'0,"0"0"-10"16,0 0-18-16,0 0-16 0,0 0-23 0,0 0-24 16,0 0-30-16,0 0-28 0,0 0-23 15,0 0-25-15,0 0-11 0,0 0-5 0,0 0 2 0,0 0 5 16,76-58 0-16,-38 54 0 0,3 0 0 15,2 0-3-15,-2-1 1 0,-1 2 4 0,-4-2 1 16,1 1-1-16,-2-1-1 0,-3 0-6 16,-1 1-2-16,-2 0 1 0,-4 2 0 0,-5 0 0 15,-1-1 2-15,-7 2-7 0,0 1 4 16,-5 0-3-16,-1 0-2 0,-4 0 6 0,0 0-7 16,-2 0 2-16,0 0-1 0,0 0-4 0,0 0 4 15,0 1-1-15,-2 3 2 0,-1 1 0 0,-4 0-10 16,0 2-12-16,-3 1-22 0,-1 2-33 0,-3-1-43 15,2 1-75-15,-3-1-184 0,5-1-680 16,4-3-618-16</inkml:trace>
  <inkml:trace contextRef="#ctx0" brushRef="#br0" timeOffset="373037.2813">5126 9861 1714 0,'0'0'490'0,"0"0"-296"16,0 0-40-16,0 0 14 0,0 0 3 0,0 0-8 16,0 0-52-16,0 0-30 0,0 0-12 0,0 0-8 15,0 0 11-15,0 0 1 0,0 0-7 16,52 36-5-16,-32-33-14 0,6-1-13 0,-1-1-2 16,6-1-1-16,-1 2-2 0,6-5-3 15,0-2-8-15,3 1-6 0,-2-2-1 0,3 0-8 0,-2-1 4 16,0 0-1-16,-2 0-3 15,-1 2 5-15,-4-1-4 0,-2 1-2 0,-7 1 2 0,-2 3-6 16,-7-1 3-16,-1 0-2 0,-5 0 2 16,-3 2 2-16,-1 0 4 0,-3 0 2 15,0 0-4-15,0 0 0 0,0 0-3 0,-2 0-4 0,1 0 4 16,-2 0-8-16,1 0 6 16,-3 0-2-16,-1 0-8 0,-2 2-8 15,2 1-24-15,0 1-36 16,-4 3-58-16,2 0-158 0,4-1-898 15,0-3-597-15</inkml:trace>
  <inkml:trace contextRef="#ctx0" brushRef="#br0" timeOffset="399333.3481">1804 15432 612 0,'0'0'535'0,"0"0"-132"0,0 0-65 0,0 0-47 0,0 0-54 0,0 0-49 0,0 0-39 16,0 0-28-16,0 0-25 0,0 0-14 0,0 0-17 15,-125-116-2-15,107 104-6 0,1 2-1 0,0 0-2 16,-3 1-12-16,0 3 0 0,0-1-7 0,-2 1-9 16,2 1 3-16,0 2-13 0,1 2-4 15,1 1 13-15,3 0-12 0,-4 3 5 16,-2 4-3-16,-6 2-13 0,-2 2 6 15,-2 3-5 1,0 4 3-16,-2 2-1 0,-2 3-5 0,2 3 4 0,2 1-3 0,3 6 0 16,2-1 1-16,0 3-1 0,5 4 0 0,6-2-5 0,-2 1 5 15,7-1-4-15,3 0 5 0,6-3 4 0,1-4-5 16,8-3 5-16,5-3 0 0,6-5 1 16,7-5 12-16,5-5-6 0,3-5 5 0,21-4-3 0,12-8-8 15,12-11-14-15,1-9-2 0,-8-5 0 0,-12-2 1 16,-8-5 14-16,0 1-2 0,-4-5-4 15,0-1 3-15,-3-3-2 0,-1-3 0 0,-4-2 7 0,-2-3-9 16,-6 1 8-16,0-3-3 16,-7 2-4-16,-3 1 12 0,-7 0-11 0,-3 4 4 0,-5 2 0 15,-2 4-8-15,-4 5 6 0,-1 4 2 16,0 7 3 0,-5 4 8-16,-1 7-3 0,-1 3 0 0,-3 6-5 15,1 2-8-15,0 5 3 0,-1 2-4 0,-2 2 1 0,-7 10-4 0,-4 10 1 0,-6 4 1 0,-3 7-2 16,2 5 9-16,-1 5-8 0,2 2 1 15,6 7 3-15,3 1-10 16,2 0 10-16,5 0-2 0,5 1-2 16,5-2 12-16,3 2-9 0,4-1 0 0,7-3 0 0,6-2-8 15,4-7 5-15,7-3 1 0,4-6 1 0,5-5 2 0,8-4 0 16,2-7 2-16,4-2-5 0,3-9 0 16,-1-3-2-16,-1-2 2 15,-3-10 4-15,1-2-2 0,-8-5 3 0,-1-3-6 0,-3-1-1 16,-6-3 6-16,-7-2-2 0,-2 3 4 0,-9-2 1 0,-4 3-6 15,-1-1 3-15,-7 0 0 0,-3 3-1 0,0 0 5 16,-8 3-3-16,-1 4 1 0,-3 1-3 16,-4 3 1-16,-4 4-2 0,-1 3 0 15,-6 2 4-15,-4 4-7 0,-1 7 6 0,-3 5-3 0,3 2-5 16,0 4 5-16,2 5-6 0,5 0 5 0,4 3 4 16,3 1-4-16,6 0 2 0,4 0-1 15,5-1-3-15,6-1 3 0,2-2-2 0,8 1 1 16,7-3 2-16,4-2-3 0,5-3 2 0,5-6 0 15,3-6 4-15,3-5 2 0,1-3-1 0,-2 0-3 16,1-9-6-16,-1-4 0 16,-4-5-1-16,-3-3 5 0,-3-2 2 15,2-2 0-15,-5 0 1 0,-3-2-3 0,-4 0 0 0,-2-1 3 16,-3 2-1-16,-6-2 2 0,-4 1 1 0,-2 4-4 0,-1-3 3 16,0 3-4-16,-5 1 3 0,-3 1 3 15,0 4-2-15,1 5 1 0,-5 0-6 0,1 4 2 16,0 3-2-16,1 2 0 0,-4 3 4 0,5 0-6 15,-2 4 3-15,-2 6-1 0,0 2-3 0,1 5 6 16,3 1-7-16,2 4 4 0,1 1 2 16,5 2-7-16,1 2 6 0,1-2-5 0,6 0 2 15,3 2 5-15,3-2-3 16,5 1 3-16,3 1-6 0,4-3-2 0,3-3 2 16,5-4-3-16,3-3 5 0,3-8 2 0,0-3-4 0,0-3-1 15,1-2-6-15,-2-7-4 0,3-3 4 0,-5-5 4 0,-3-1 8 16,-1-4-1-16,-3-2 2 0,-4-4-2 15,-1-1-3-15,-3-2 6 0,-4-3-2 0,-1 1 3 16,-6-5 0-16,1 1-3 0,-2-2 2 16,-3-3-3-16,-2 0 2 0,0 0 3 15,-1 0 1-15,-1 3-1 0,-3 3 0 0,1 3 5 0,0 5 0 0,-3 3 5 16,-2 5 3-16,1 8-7 16,-2 3 4-16,3 7-7 0,-1 0-5 15,1 2-1-15,-1 5-6 0,-4 11 1 0,0 7 1 0,-2 7 0 16,-1 7 3-16,1 4-1 0,1-1-1 0,5 6 4 15,4 1-4-15,0 4 4 0,1 5-3 16,7 0-7-16,2 3 5 0,5-4-2 16,3-7 5-16,6-5 6 0,4-10-6 0,3-6-3 0,6-8-4 15,-1-4-5-15,3-9 3 0,2-5-1 16,-2-2 3-16,1-10 4 0,-4-8 2 16,-2-4-3-16,-2-5 3 0,-3-4 1 0,-4-4-3 0,-3-2 6 15,-2-3-2-15,-3-4-4 0,-3-1 5 0,-2-4-2 0,-1-2 3 16,-4-2 3-16,-1 0-3 0,-2 3 0 15,0 0-3-15,-3 4 1 0,-1 4 2 0,-1 8 5 16,1 6 6-16,0 9 3 16,0 7 0-16,-3 5-1 0,2 3-4 15,0 4-3-15,0 1-7 0,1 2-2 0,0 9-3 0,-3 7-4 0,-1 7 7 16,0 8-4-16,3 6 4 0,-1 3 4 0,-1 1-6 16,5 1 3-16,-4 3-3 0,2 1-3 0,0 0 7 15,2 3-4-15,-2 1 5 0,1-2 1 16,0 2-6-16,-1-2 2 0,2-2-6 0,-2-2-3 15,0-5 2-15,2 1-7 0,2-5-13 0,-3-4-19 16,3-6-37-16,-1-4-42 0,3-5-64 16,2-5-158-16,-3-6-796 0,0-2-606 15</inkml:trace>
  <inkml:trace contextRef="#ctx0" brushRef="#br0" timeOffset="399974.398">3238 15300 1024 0,'0'0'232'16,"0"0"26"-16,0 0-8 0,0 0 12 0,0 0-4 15,0 0-49-15,0 0-42 0,0 0-31 0,0 0-24 16,0 0-21-16,0 0-19 0,0 0-26 16,0 0-20-16,-104-19-8 0,111 19 1 0,2 0 11 15,8 0 12-15,7 0-2 0,9-1-6 0,7-2-12 16,9-1-11-16,6 0 0 0,5-3-2 0,4 0 1 15,2-1 1-15,-2-2-2 0,1 1-4 16,0 0-1-16,-4 0-4 0,0 0-4 0,-5-1-3 16,-2 1-9-16,-3-2-5 0,-6 1-4 15,-2 1-7-15,-5 1-4 0,-7 0 0 0,-6 1-3 16,-9 1 8-16,-4 1 7 0,-6 0 4 0,-6 1 10 16,0 0-1-16,-2 1-5 0,-6 1 2 0,-1-1-5 15,-1 1 4-15,1 1 3 0,-5 0 0 16,5-1 6-16,1 2 1 0,3 0 2 0,-1 0 3 15,6 0-6-15,-2-1-1 0,2 1-3 0,0 0-4 16,0 0-1-16,0 0-4 0,2 0-1 0,-2 0 1 16,4 0 8-16,0 0 9 15,0 0 6-15,0 0 4 0,-1 0-3 16,0 0 2-16,-1 0-2 0,0 1-5 0,-1-1 6 0,-1 0-1 16,1 2 2-16,-1-2 4 0,0 0-10 0,0 1 0 15,0-1-3-15,0 1-4 0,0 0 8 0,0 3 0 0,1-2 1 16,-1 0 3-16,2 1-6 0,-2-1-3 15,1 2-3-15,1 1-9 0,-1-1-11 0,-1 1-20 16,2-1-31-16,-1 1-38 0,0-2-33 16,2 1-46-16,-3 1-64 0,2-1-103 0,0 1-237 0,-2-2-186 15,1-1 469-15</inkml:trace>
  <inkml:trace contextRef="#ctx0" brushRef="#br0" timeOffset="400760.1268">4149 15265 422 0,'0'0'808'0,"0"0"-341"16,0 0-171-16,0 0-60 0,0 0-57 0,0 0-40 15,0 0-14-15,0 0-14 0,0 0-12 16,0 0-14-16,0 0-21 0,0 0-11 0,0 0-3 0,0 0-4 16,44 80-8-16,-27-71-3 15,0 0-8-15,1-3-6 0,0-3 1 0,2 1-4 0,-1-3 2 16,0-1 2-16,0 0-6 0,-3 0-1 0,3-2-2 15,-6-3-2-15,1-1 8 0,-3-2 0 0,-1 0 3 16,-5-3 2-16,0 1-5 0,-2-1-3 0,-2 2 0 16,-1-2-3-16,0-1 0 0,-1 1-1 0,-3 0-1 15,-2-1-2-15,-4 1 1 0,1 3 0 16,-1-1 2-16,-2 3 8 0,-1 2-7 16,-2 1 0-16,0 3-3 0,-3 0-8 15,-2 1 9-15,-3 7-4 0,-3 1 1 0,-1 3 0 0,-3 4-5 16,0 2-1-16,3 5 1 0,0-1 2 15,4 2-2-15,2 2 2 0,7-1-2 0,2 1-6 16,4 0 5-16,6 1-6 0,2-4 6 0,7 0 2 16,12-1-6-16,9-3 4 0,10-3-6 15,7-5 3-15,11 0 2 0,7-4-1 0,4-2 3 16,7-1-5-16,2-4-4 0,5 0 1 0,1-1-4 0,-1-5 2 16,1-1 1-16,-1-4 2 0,-5 0 3 15,-1-2-1-15,-4 0 2 0,-8-2-1 16,-4 1-1-16,-8-1 9 15,-9 0-5-15,-9 0 6 0,-5-1-3 16,-12 0-6-16,-3 0 8 0,-10 0-4 16,-3 3 7-16,-2 0-2 0,-10 1-5 0,-6-1 0 0,-2 1-4 0,-6 1-1 15,-5 5 2-15,-4 0-3 0,-6 5 3 0,-7 1 3 16,1 1-3-16,-4 6 0 0,2 4 1 16,0 2 0-16,5 2 0 0,4 2 3 0,9 1-4 0,5 0-3 0,10 0 2 15,5 0-2-15,6 1 1 0,5-2 2 0,6-2-4 16,9-1 4-16,10-1-3 0,8-4-1 15,9-4 8-15,9-5-5 0,3 0 1 0,4-7-3 16,3-6-7-16,-4-1 1 0,0-2 1 0,-1-4 5 0,-3 0 2 16,-6-3 2-16,-2-2-1 0,-8-2-2 15,-4 0 4-15,-9-2-2 0,-4-2 2 16,-6 0 5-16,-7-3-3 0,-4-1 1 16,-5-1-2-16,2 1 0 0,-5-1 5 0,-5 1-1 0,-4 1 7 15,0 2 2-15,-2 4 0 0,1 2 3 0,-3 8 1 16,5 3 0-16,-4 6 3 0,4 3-4 15,2 2-4-15,-2 4-5 0,5 1-4 16,-2 8-3-16,1 2 1 0,1 8 1 0,-2 4-1 0,4 7 2 16,0 3-2-16,1 4-4 0,2 3 3 0,3 2-2 15,0 2 1-15,6 2 5 0,-2 3-6 16,4-2 0-16,2 2-1 0,0-4-2 0,1 1 1 16,1-1-7-16,2-2-14 0,-1-2-34 0,-1-2-43 15,0-1-90-15,0-12-262 0,-6-8-970 0</inkml:trace>
  <inkml:trace contextRef="#ctx0" brushRef="#br0" timeOffset="402265.8079">6062 15668 0 0,'0'0'0'0,"0"0"305"0,0 0 193 16,0 0-60-16,0 0-25 0,0 0-55 0,0 0-56 15,0 0-55-15,0 0-60 16,0 0-31-16,0 0-29 0,0 0-20 0,0 0-5 0,0 0-19 16,-2-34-9-16,2 32-13 0,0-1-21 0,2-4-7 15,3-1-10-15,5-4-7 0,4-4 1 16,3-4-8-16,8-3 0 0,3-4 0 16,4-3-2-16,1-4-3 0,5 1 0 31,-1-2-1-31,1-4-2 15,0 1 6-15,0-4-3 0,-4-1 2 0,-2-2 1 0,-3 0-3 0,-3-4 4 0,-7-3-1 16,-3-2-1-16,-4-1 3 0,-3 1-1 0,-2 2 0 0,-6 2 2 0,-1 4-2 16,0 4 1-16,-3 4 4 0,-4 3 2 0,-2 5 6 15,0 3 2-15,1 5 1 0,-3 5 1 0,0 3 0 0,5 5-3 0,-3 5-7 16,1 4-4-16,-2 1-9 0,0 11-1 0,-2 9 2 16,-7 7-3-16,-1 11 3 0,0 5-3 15,-1 8-3-15,2 3 6 0,6 5-5 0,2 3 5 16,3 0 1-16,8 0-5 0,0-4 2 0,10-1-2 15,5-8-1-15,8-1 3 0,1-6 1 16,6-3 1-16,1-3-2 0,4-4 2 16,0-4-3-16,1-6 0 0,1-2 3 0,3-6-6 0,0-6 7 15,-3-4-2-15,-3-5-4 0,-2 0 10 0,-1-10-11 0,-3-3 4 16,-4-5 2-16,0-2-10 16,-8-3 8-16,1-4-2 0,-4-1 1 0,-2-4 3 0,-3 0-2 15,0-1 3-15,-5-1-3 0,0 4-1 0,1 1 0 16,-2 4 0-16,-2 0 4 15,0 5-5-15,0 6 4 0,0 2-2 0,-3 4-2 0,0 2 6 16,1 4-7-16,2 2 2 0,0 0-2 0,0 1-7 16,0 6 5-16,6 4-3 0,1 2 2 15,4 4 7-15,1 4-4 0,3 2 3 16,5 0 1-16,0 0-5 0,7-1 4 0,1 3-3 0,-2-4 3 16,5 0-3-16,0-1 3 0,0-4 1 15,-2 0-4-15,0-4 6 0,0-1-6 0,-6-3-1 16,3-3 3-16,-3-3-6 0,-2-2 9 0,-1 0-1 15,1-5-2-15,0-3 6 0,-2-1-8 16,1-3 2-16,-2 1 2 0,-4-3-6 16,2 0 5-16,-2-1-3 0,-2-2 1 0,4 2 3 15,-4 0-1-15,-1 0 2 0,1 0-1 0,-2 3-2 0,0-1-1 16,-1 3-2-16,0 0 6 0,-3 1-6 0,-1 3 5 16,1 2 0-16,-3 2-6 15,3 1 7-15,-3-1-9 0,1 2 0 0,4 2 4 0,-1 3-9 16,1 4 9-16,2 0-1 0,3 1-2 15,-1 1 11-15,2 1-8 0,3-1 4 0,1 0 0 16,2 1-5-16,1 0 2 0,1-2-1 0,2-3 2 0,3 0-1 16,0-3 1-16,-2-1 1 15,3-3-5-15,-4 0 7 0,4-1-10 0,-5-4 2 16,1-2 5-16,0 0-12 0,-3-1 11 0,1-2 0 0,-3-1-3 16,0 2 11-16,-2 0-8 0,-3 1 1 0,-2 0 1 15,2 1-9-15,-4 1 6 0,0 2 1 16,-5 0-2-16,3 1 5 0,-6 0 0 0,-1 2 1 0,0 0-5 15,0 1 8-15,-1 0-7 16,0 0 0-16,0 0 4 0,0 0-10 16,0 0 4-16,3 0-6 0,-2 1-3 0,1 3 11 15,0 3-7-15,4-1 8 0,-2 6 1 16,6-2-11-16,-2 1 11 0,2 2-4 16,2-1 1-16,4 0 7 0,0-1-5 0,5-1 3 0,6 0-3 15,2-2-3-15,4-4 3 0,0-1-2 0,8-3 4 16,3 0-4-16,1-3 4 0,1-1-1 0,-2-4-3 15,-2 1 9-15,-2-3-9 0,-2 0 4 0,-4-1 2 0,-1-3-11 16,-4-3 12-16,-1 2-3 16,-5-3 5-16,-3 0 9 0,-1-2-10 0,-3-2 3 0,-4 3 0 15,-1-2-5-15,-3 3 8 0,-4 0 0 0,-4 4 1 16,0 0 2-16,0 1 0 0,-4 4 0 0,-3 2-5 16,-3 2-1-16,1 2-4 0,-2 3-3 0,-3 0-2 15,-2 5-7-15,-3 6 7 0,4 2-2 16,-5 3 2-16,3 1 9 0,4 1-9 15,2 2 3-15,2-1 0 0,1 3-9 0,6 0 8 16,1-1-4-16,1 0 0 0,0-1 6 0,4 0-4 0,5 3 3 16,1-6-3-16,0 0-1 0,7-1 0 15,-3-4 0-15,6-2 3 0,-1 1-8 0,3-4 9 16,-1-1-8-16,3-2-9 0,1-4-5 16,5 0-27-16,1 0-18 0,1 0-31 0,6-5-62 0,1-4-111 15,-8 3-540-15,-10 2-943 0</inkml:trace>
  <inkml:trace contextRef="#ctx0" brushRef="#br0" timeOffset="403481.1514">10282 15141 419 0,'0'0'586'0,"0"0"-55"0,0 0-95 0,0 0-74 0,0 0-71 15,0 0-89-15,0 0-50 0,0 0-38 0,0 0-20 16,0 0-14-16,0 0-16 0,0 0-15 16,0 0-13-16,0 0-8 0,-30-10-3 0,29 11 3 15,-1 1 1-15,1 0 0 0,0 1-6 16,0 3-5-16,0-2-2 0,1-1-2 0,0 1 1 0,0-1 3 16,3 0 2-16,3 0 1 0,4-2 7 15,4 1 1-15,5-1 3 0,7-1 5 0,7 0-7 31,6-1-7-31,6-2-6 0,3-2-14 0,2 2 3 0,3-2-1 16,0 1 1-16,-2 0 3 0,0 1-4 16,0 0-3-16,-5 1 0 0,-5 0-6 0,0 0 6 15,-5 1 0-15,-8-1 0 0,-4 1 3 0,-7 1-6 16,-7 0 0-16,-2 0 2 0,-6 0 3 0,-2 0 3 0,0 0-2 0,0 0-1 0,-1 0-5 16,-3 1 6-16,-2 2 0 15,-1-2 3-15,-3 2 7 0,-4-2-10 16,2 1 0-16,0 0-2 0,3-1-9 0,2 0 12 0,2-1-2 15,4 0 1-15,0 0 6 0,1 0-11 0,0 0 0 16,0 0 0-16,0 0-4 0,1-1 1 0,2-2-9 16,1 1-16-16,3-1-20 0,4-2-22 15,0 1-31-15,3 0-46 0,1 1-87 0,-5 0-271 16,-3 1-924-16</inkml:trace>
  <inkml:trace contextRef="#ctx0" brushRef="#br0" timeOffset="404650.5285">11927 15090 149 0,'0'0'433'0,"0"0"3"0,0 0-59 0,0 0-16 0,0 0-14 16,0 0-67-16,0 0-59 0,0 0-64 15,0 0-37-15,0 0-20 0,42-130-15 0,-25 116-7 16,4 2-5-16,1 1-9 0,2 2-7 0,1 2-5 16,3 2-17-16,-3 3-7 0,4 2-8 0,-3 4-6 15,0 4-2-15,-1 2 0 0,0 4-5 0,-1 4-4 16,-1 2 0-16,-4 0-2 0,1 5 3 0,-6-1 2 16,0 1-3-1,-1 1 2-15,-4 1-3 0,-4-1-5 0,-4-2 10 16,-1 4-3-16,0-5 4 0,-6 3 1 0,-3-4-4 15,2-4 0-15,-2-1-2 0,2-4 1 0,2-4 1 0,1-2 1 16,1-4-2-16,2-1 1 0,1-2-3 0,0 0-2 16,5-3 3-16,7-7 2 0,4-4-4 0,12-4 3 0,3-4-6 15,8-2-4-15,7-3 7 0,0-3-3 16,4 1 5-16,-2 0 3 0,1-2-6 16,-2-1 0-16,-2 0-2 0,-4-2-4 0,-1 1 7 15,-6 2 1-15,-3 3 1 0,-7 2 2 16,-2 4-1-16,-4 2 7 0,-5 5 8 0,-5 2 7 15,-4 6 6-15,-2 2-2 0,-2 2-3 0,0 2-7 0,-3 1-5 16,-7 2-8-16,-4 9-3 0,-7 3 3 16,-5 6-9-16,-4 6 5 0,-1-1-5 0,4 5-2 15,1-3 7-15,7 2-1 16,6-2 0-16,7-1 1 0,6-3-4 0,6-2-1 0,11-1 2 16,7-5-1-16,10-2 4 0,7-5 0 0,8-4 1 15,6-3-6-15,3-1 3 0,0-6-2 16,0-4 1-16,-1-3 2 0,-6-1-2 0,-3-5 0 0,-2-2-4 15,-5-2 1-15,-3-6 2 0,-3-1 1 16,-3-3 2-16,-2-3 2 0,-5-2-5 0,-4-1 0 0,-3-3-1 16,-4-2 0-16,-2-3 4 15,-6 3 2-15,-3-1 1 0,-4 2-3 16,-1 3 2-16,-6 4-5 0,-5 7 2 0,0 4 3 0,-3 5-4 16,-1 4 3-16,-3 3-4 0,0 6-5 15,1 4 7-15,1 3-3 0,1 4 4 0,-1 9 9 0,6 6-11 0,-2 4 1 16,5 7-3-16,4 5-5 0,3 5 8 15,2 5 1-15,1 6-1 0,5 4-1 0,3 7-3 16,-1 4 0-16,2 7 3 0,-2 5 1 16,-5 3 0-16,-1 3 4 0,-1-1-5 0,-4 2 0 15,-1-1 3-15,-3 0-6 0,3-5 1 16,-2-8 2-16,4-9-6 0,2-12 1 0,0-11-1 0,0-10 1 16,1-9 3-16,4-11 0 0,-5-3 2 15,2-6 2-15,-2-1-3 0,0-12 0 16,-2-5 0-16,2-10 1 0,2-6-1 0,-1-5 5 0,-1-6-2 15,1-6-4-15,-1-2 4 0,0-5-4 16,0-2 1-16,0-5 7 16,0-2-7-16,0 0 4 0,-1 0-5 0,1 4-3 0,-1 1 9 0,1 5-5 15,7 5 4-15,3 3-1 0,6 8-7 0,4 6 2 16,3 6-1-16,4 5-1 0,-1 5 3 0,0 6 1 16,-2 5 0-16,2 7-1 15,0 1 2-15,-1 7-2 0,1 7 1 0,-2 5 2 16,-3 2-3-16,0 5 3 0,-2 2-1 0,-6 5-4 0,0 1 4 15,-3 3-1-15,-4 0 2 0,-5 2 2 16,-1-2-6-16,-3-3 3 0,-6 0-2 0,-8-3 0 16,2-1 4-16,-5-4-3 0,-4-3 2 0,1-4-1 15,2-4-2-15,0-4 2 0,1-2-2 0,1-2 2 16,3-3-7-16,0-2-6 0,4-2-13 16,2 0-22-16,1-6-26 0,2-2-50 0,3-2-78 15,4-4-154-15,0 2-671 0,0 4-666 16</inkml:trace>
  <inkml:trace contextRef="#ctx0" brushRef="#br0" timeOffset="405909.5232">14020 14859 1403 0,'0'0'499'0,"0"0"-91"0,0 0-127 0,128-36-44 0,-93 31-56 0,2 3-47 16,-1 2-32-16,0 0-28 0,-3 5-16 15,-2 5-15-15,-2 3-8 0,-4 2-7 0,-1 2-8 16,-5 5-4-16,-4 0-6 0,-2 2-2 0,-6 2-1 15,2-1-1-15,-7 1 3 0,-2-1-3 16,0-2 3-16,-4-1 0 0,-5-1-5 0,-1-2 3 16,0-2-4-16,-2-4 1 0,1-3 0 0,3-1-5 15,-1-5 1-15,6-1-2 0,-2-3 2 0,4 0 3 16,1-6-4-16,0-5-1 0,8-1-2 16,3-3-5-16,3-2 3 0,4-2 1 0,3-1 4 15,6-1-1-15,-1-2 3 0,2-4-1 0,1 0-4 16,1 1 5-16,0-1-2 0,2 2 0 0,-2 1 4 15,0 5-3-15,-1 2 2 0,-5 3 1 16,-1 2-3-16,-6 3 7 0,-3 6-2 0,-5 1-1 16,-4 2 2-16,-3 0-5 0,-1 5 0 0,-1 8-1 15,0 2 2-15,0 4 0 0,-3 1 1 0,-5 2 1 16,3 1-3-16,-2 0 2 16,3 1-3-16,-2-1-1 0,5-3 3 0,1-2-4 15,0-3 4-15,0-3-3 0,3-2 0 16,4-3 4-16,3-4-6 0,-1 0 5 0,4-3-2 15,0-2-2-15,4-5 1 0,1-2-2 0,0-2 1 0,0-4 1 16,1-1 1-16,0-4 3 0,-1-2-2 0,-4 1 2 16,2-3-3-16,-6 1-2 0,1 2 5 15,-2 1-3-15,-4 0 3 0,2 2 2 16,-5 0-5-16,3 1 5 0,-4 4-5 16,-1 0 2-16,1 1 4 0,-1 5-5 0,1 0 6 0,1 1-6 15,-1 2-1-15,4 1 5 0,-1 4-3 0,4-1 4 0,1 0-2 16,3 1-3-16,-1 6-2 0,5 2-3 15,-1 2 5-15,1 5-1 0,-3 0 2 16,4 2 0-16,-4 3-3 0,1 2 4 0,2 1-6 0,-4 3 3 16,5-1 2-16,-4 2-7 0,-1-2 8 0,-2-2-5 15,-1 0 0-15,-2-1 4 16,-3-3-2-16,-3 0 2 0,0-4-1 0,2-2-4 16,-3-2 3-16,0-2-2 0,0-2 1 0,2-2 3 0,-1-1-1 15,0-2 3-15,-1-3 3 0,0 0 9 0,2 0-1 16,3-5-1-16,-1-1-1 0,6-3-11 15,1-3 1-15,5 0-2 0,-1-4-4 16,5 1 5-16,1-3-5 0,4 1 3 0,-1-1 3 0,3 1-6 16,-3-1 4-16,3-2-2 0,-4 2-2 15,-1 2 7-15,3 0-4 0,-4 2 3 16,-2 3-2-16,-3 0-1 0,-6 4 1 16,0 2-4-16,-2 3 4 0,-5 2-4 0,2 0 3 0,-2 0-1 0,-2 2-3 15,1 4 6-15,2 1-4 0,-3 3 1 0,1 0 2 16,0 1-6-16,-1 2 5 0,5 1-1 15,-3 0-1-15,3-1 6 0,-1 0-6 16,4-3 4-16,2 1 2 0,0-2-6 0,3-2 4 16,0-2-5-16,3-1 0 0,-2-1 0 0,5-1 2 15,-2-2 0-15,3 0-2 0,-1-3 5 0,-2-3-6 0,1-1 1 16,-4-1 3-16,5-3-5 0,-2 0 5 16,0-2 0-16,-2-1-4 0,2 0 10 15,0 1-6-15,-3 0 1 0,3 0 2 0,-1 1-10 16,-2 1 8-16,0 1-4 0,-1 1 1 0,-2 2 7 15,0 0-3-15,-3 1-1 0,-1 2 1 0,-5 0 0 0,2 3-2 16,-3 0 0-16,-2 1-1 0,0 0-9 16,0 1 8-16,0 5 0 0,0 1-2 15,1 3 12-15,-1 1-8 0,2 2 0 0,-1 1 2 0,3-2-4 16,-2 2 2-16,1-1 0 0,5 0-2 16,2 0 3-16,7-4-1 0,0 1 1 0,7-3 1 15,2-1-6-15,3-4 6 0,1-1-3 0,4-1 2 16,-1 0-2-16,-2-6 0 0,1-2 3 15,-3-2 0-15,0-4 5 0,-4-1-4 0,2-2 0 0,-4-3 2 16,-3-2-10-16,-1-1 12 0,-5-4-3 16,1-2-2-16,-5-3 11 0,-3-3-8 15,0-1 3-15,-1-2-1 0,-2-1-7 0,-2 2 5 0,2 1 1 16,-3 2 4-16,-1 4 8 0,-1 3 4 16,1 2 4-16,0 5 0 0,-2 4-1 15,2 4-5-15,0 4 0 0,0 4-1 0,0 3-11 16,0 1 1-16,3 0-7 0,0 3-4 0,4 7 4 0,3 4-2 15,1 6 2-15,3 6 1 0,-1 4-4 16,3 3 3-16,-5 3-3 0,0 1-1 16,-2 1 6-16,-7 4-4 0,0-2 2 0,-2 2-1 15,-2 3-1-15,-5 2 1 0,-2-2 0 0,1-1 2 16,0-5-5-16,-1-3 1 0,5-8-6 0,2-3-10 16,-3-5-4-16,2-4-25 0,1-4-15 0,0-4-17 15,0-2-39-15,2-5-14 16,0-1-62-16,0-4-170 0,0-1-727 15,4 0-623-15</inkml:trace>
  <inkml:trace contextRef="#ctx0" brushRef="#br0" timeOffset="406180.7593">17054 14672 2363 0,'0'0'348'0,"0"0"-162"0,0 0-28 15,121-27-29-15,-86 22-24 0,1 1-25 0,-1 1-33 16,-1 1-18-16,1 1-13 0,-2 1-11 0,4 0-3 15,-4 0-9-15,-1 1-34 0,3 1-71 0,-3 1-177 16,-9-1-732-16,-9-2-700 0</inkml:trace>
  <inkml:trace contextRef="#ctx0" brushRef="#br0" timeOffset="407391.9896">18128 15215 1486 0,'0'0'353'0,"0"0"-16"0,0 0-79 0,0 0-26 0,0 0-13 0,0 0-52 16,0 0-43-16,0 0-36 0,0 0-26 0,0 0-17 15,0 0-15-15,0 0-9 0,0 0-5 0,65-59-6 16,-36 39 1-16,5-4-4 0,5-1 2 0,3-4 0 16,6-1-7-16,4-3 6 0,-2-2-6 15,0-2 0-15,-6-3 6 0,1-4-2 16,-5-1 4-16,-2-2 1 0,-3-2-2 15,-1-1-1-15,-4-1-4 0,-5 2 3 16,-4 4-3-16,-4 3 8 0,-4 6 11 16,-5 5 3-16,-4 6 16 15,-4 4 0-15,0 6 0 0,-4 4-2 0,-6 5-8 0,-2 6-8 0,-6 2-10 0,-5 9-7 16,-4 8-1-16,-4 4-2 0,-3 8 1 0,-1 6-2 0,4 4 3 16,0 6-3-16,3 7-2 0,2 5 0 0,8 2-1 0,3 3 3 15,7 1 0-15,7-1 1 0,1-4-3 0,13-5-4 16,6-7 2-16,8-8 2 15,5-6-2-15,3-9 4 0,5-5-3 16,2-6-6-16,3-7 5 0,0-4-10 16,-2-3 0-16,0-11 5 0,0-4-5 0,-2-4 5 0,-2-5-2 0,-3-3-1 15,-2-6 5-15,-4-2 2 0,-1-7 6 0,0-2-1 16,-3-6 0-16,-3 1-2 16,-1-2-2-16,-2 1-1 0,-3 1 0 15,0 2 8-15,-2 4 0 0,-5 3-3 0,1 5 2 0,-4 3-7 0,-3 8 3 16,-3 6 5-16,1 4-1 0,-2 8 4 15,0 3 0-15,0 3-5 0,0 0-2 0,-4 8-4 16,-1 6 2-16,-2 6-1 0,-2 7 3 0,0 2 1 16,3 6-5-16,2 3-4 0,4 0 5 0,0 3 0 15,0 0-1-15,6 2 4 0,2 0-5 0,1 2-2 16,1-1 2-16,1-3-6 16,2-4-9-16,0-2-8 0,-1-9-11 0,4-5-5 15,-2-6 4-15,5-7 3 0,-2-6 9 0,-1-2 12 0,4-4 2 0,0-6 7 16,3-4-2-16,0-3-2 0,1-5 8 15,2-3 0-15,-2-2 5 0,4-1 2 16,-2-2-8-16,2 1 0 0,-2 2 0 0,-1-1-2 16,-5 4 6-16,1 2 0 0,-4 3 0 0,-4 5-1 15,-2 1 0-15,-1 3-1 0,-4 3 4 0,-2 3 7 16,-2 4-6-16,-2 0-1 0,2 2-6 0,-2 6-6 16,1 4 4-1,3 4 7-15,-3 1 4 0,3 5 5 0,2 1-4 0,3 1-6 0,1 1-2 0,4-3-3 16,5 2 5-16,6-2 2 15,5 0 1-15,3-3 4 0,2-5-5 16,5-2 0-16,0-5 1 0,2-3 1 0,1-4 1 0,-5 0 0 16,1-4-3-16,-3-5-6 0,-1-2 6 0,1-3 0 0,-2-4 2 15,-3 1 6-15,0-2-6 0,-1-3 1 0,-4 0-2 16,-2-1-6-16,-3-3 9 16,0 1 3-16,-4 0 6 0,-4 1 14 0,-3 3-12 15,-4 3 3-15,-3 3 0 0,-3 6-10 0,-7 2 6 0,-3 3-3 16,-5 4-7-16,-4 0-1 0,-7 5-5 15,-1 5-2-15,-4 4 3 0,-1 3 7 16,-2 4-8-16,4 3 0 0,6 1-3 0,4 1-10 16,6 1 9-16,8-1 4 0,4 2-2 0,2 0 9 15,8 1-9-15,6-1-2 0,3-2-4 0,5-2-15 16,1-2 2-16,6-3-7 0,-1 0-7 0,1-4-7 16,2-5-20-16,-3-2-22 0,0-1-30 15,-2-6-20-15,-2-1-55 0,-5 0-120 0,-6-4-338 16,-4 0-789-16</inkml:trace>
  <inkml:trace contextRef="#ctx0" brushRef="#br0" timeOffset="407722.5006">18797 14595 1422 0,'0'0'751'0,"0"0"-557"0,0 0 36 16,0 0-55-16,0 0-25 0,0 0-28 16,0 0-31-16,0 0 1 0,0 0 0 0,0 0-15 15,0 0-21-15,0 0-20 0,151 7-18 16,-81-13-4-16,3 0-7 0,8 2 3 0,0 0 3 16,2 1-10-16,3 1-14 0,-1 1-45 0,2-2-107 15,-21 1-291-15,-21 1-1223 0</inkml:trace>
  <inkml:trace contextRef="#ctx0" brushRef="#br0" timeOffset="409475.8047">21720 15249 0 0,'0'0'0'0,"0"0"77"0,0 0 274 0,0 0 21 0,0 0 25 0,0 0-55 15,0 0-68-15,0 0-45 0,111-128-40 16,-85 103-29-16,5-5-19 0,5-3-13 15,2-6-19-15,-1-1-14 0,3-6-11 0,1 1-12 0,0-6-4 16,-2 0-9-16,0-2-8 0,-7 0 1 0,-6 2-5 16,-6 3 1-16,-8 5 8 0,-4 1-4 0,-8 7 3 15,0 7 0-15,-8 3-14 0,-9 7-6 16,-2 5-9-16,-3 6-11 0,-9 5 1 0,-3 2-4 16,-6 5-1-16,-4 8-4 0,1 6-1 15,1 4-1-15,7 5-1 0,1 3 3 16,10 3-5-16,5 4 2 0,9 4-4 15,9 2-6-15,3 4 5 0,15 0-3 0,6 4 4 0,8-1 5 0,8-1-4 16,2-3-1-16,7 0-1 0,3-6 0 16,2-2-1-16,-2-5 0 15,-2-2-4-15,-5-4-7 0,-5-3-2 0,-2-1-5 16,-11-3 1-16,-3-5 4 16,-7-1-2-16,-5-2 3 0,-5-3-2 0,-6-2 1 0,0-3 9 0,-6 0 1 15,-6-2 4-15,-5 1 3 0,-3-2-6 16,-3-2 2-16,-1 0-5 0,-5 0 2 0,0-2 5 15,0-3 0-15,2-2 3 0,2-1-1 0,6 0-2 0,2-2 0 16,5-1 1-16,7-1 0 0,4-2-1 0,2-2 0 0,11-3-4 0,8-2-3 16,10-1 1-16,9-3-2 0,6-1 3 15,12-1 4-15,6-2-2 0,7-3 2 16,4-2-2-16,6-4-2 0,3-1 3 16,5-3 1-16,-2-1 3 0,0 0 1 0,-9-3-1 0,-7-1 2 15,-10-1-2-15,-9-3 0 16,-9 3 1-16,-4 1 6 0,-8 0 11 0,-7 6 5 0,-4 2 5 0,-9 3-1 15,-3 5 1-15,-8 2 2 16,1 5-1-16,-10 3 1 0,-7 4-4 16,2 4-4-16,-5 4-4 0,-5 5-6 0,2 4-2 0,-5 0 1 0,0 11-5 15,0 3-1-15,-1 6-1 0,0 8-7 16,0 5 6-16,5 5 0 0,-1 3-1 0,3 5 0 16,7 5-3-16,0 3 1 0,5 3-2 0,5 3 0 15,4 1-1-15,1-1-2 0,6-2 1 0,11-2-1 16,5-3 5-16,7-3-5 0,6-5 5 15,10-4 0-15,2-7-9 0,9-7 2 0,-3-7-6 16,6-6-4-16,-1-6 6 16,-3-4-3-16,-1-4 0 0,3-2 0 0,-6-5-2 0,1-5 0 0,-3-2 3 15,-5-2 5-15,-1-3 1 0,-4-1 5 0,-4-4 0 16,-5-2-1-16,-5 1 4 16,-6 1-3-16,-6 1 3 0,-4 1 3 0,-1 2-5 15,-7 3 4-15,-1 1 0 0,0 2-3 16,-6 1 8-16,-1 4-6 0,-4 2 3 0,-5 2 2 0,-1 4-6 15,-4 1 3-15,-2 1-3 0,0 6 2 0,-4 3 1 16,5 3 1-16,-1 2 0 0,3 0-7 0,4 2 4 16,4 0-4-16,8 3 0 15,0 0 1-15,4 3-4 0,7 1 5 0,6-2-1 0,6 1-2 16,2-3 6-16,8-1-7 0,1-1 4 0,0-3 2 0,2-1-8 16,-1-4 5-16,-2 0-7 0,-1-5-2 15,-3-3 1-15,1 0-3 0,-3-2 3 16,-2-3-2-16,-2-4 2 0,-1-1 0 0,-3-1 2 15,-2 0 2-15,-1-2 0 0,-1-2 4 16,-2 0-1-16,-3-2-2 0,2-1 4 0,1 0-4 16,-6 0 2-16,5 0 2 0,-5 3-6 0,3 0 4 0,-2 3-2 15,0-1-2-15,-1 2 6 0,-1 1-4 0,-2 2 4 16,5-1-3-16,-2 1-7 0,4 0-1 16,0 1-2-16,5 2 3 0,2-1 1 15,2 2 2-15,1 1 0 0,3-1-1 16,1 2 4-16,5 0-3 0,-1 0 2 0,5 3 4 0,6 0-8 15,-1 0 7-15,3 0-2 0,3 0-1 0,3-1 10 16,4 0-9-16,1 2 2 0,-2-1 1 0,1 1-7 0,-2-2 7 16,-2-1-1-16,-5 0-2 15,-5-1 6-15,-1 0-4 0,-6-2 2 16,-3-1-1-16,-6-3 2 0,-8 0-2 16,-1 0 2-16,-6-1 6 0,0 1-7 0,-3-2 6 0,0 2-1 0,-3-2-6 15,-1 1 10-15,-4 1-9 0,3 0 0 16,-4 3 6-16,0 1-10 0,-2 2 7 0,-4 2-1 0,-1 5-4 0,-5 4 11 15,0 3-5 1,-1 3 1-16,3 2 0 0,3 2-4 16,6 4-2-16,6 1 1 0,4 2 0 0,5 2-2 15,12 0 4-15,7 1-1 0,7-2-3 0,9-3 10 0,6-2-10 16,2-1 0-16,6-7 4 0,-4-2-14 0,-1-5 12 0,-2-5-4 16,-1-4-1-16,-7-4 8 0,-2-6-7 15,-1-5 4-15,-8-3-2 0,-1-3-4 16,-3-3 6-16,-4-4-4 0,-3-3 6 0,-1-4 0 15,-2-3 0-15,-3-2 2 0,4-3-5 16,-2 0 6-16,-2-2-5 0,-1 0 1 0,0 2 3 16,-5 2-8-16,0 5 12 0,-4 5 3 0,0 5 1 0,-1 5 13 15,0 6-11-15,-1 5 3 16,0 3 0-16,0 5-12 0,1 0 3 0,-1 2-9 0,-1 4-5 0,-2 6 4 16,3 7-1-16,-5 3 3 15,1 4-1-15,2 6 2 0,-3 3-4 0,0 6 1 0,0 0 1 16,-3 5-7-16,0 5 7 0,-1 1-2 0,-3 4-1 15,2-1 9-15,0 3-9 0,0-3-3 16,3-2-5-16,3-2-16 0,3-4 0 0,2-5-12 16,0-3-17-16,7-3-13 0,-2-6-31 0,3-4-47 15,2-5-110-15,-2-8-435 0,-5-5-1056 0</inkml:trace>
  <inkml:trace contextRef="#ctx0" brushRef="#br0" timeOffset="410065.4041">26852 14727 2729 0,'0'0'240'0,"0"0"-69"15,0 0-60-15,0 0-19 0,0 0-25 16,0 0-2-16,0 0-13 0,0 0-10 0,0 0 0 16,0 0-16-16,0 0-9 0,-127 91-3 0,99-69-11 15,-3 2 6-15,-2-2-5 0,-1 1 1 0,-3 2 7 16,1 1-6-16,-1-2 1 0,2 0-4 0,-1-3-3 15,1-4 0-15,1-4-2 0,2-3 0 16,1-2 4-16,3-1-2 0,2-2 0 0,1-1-3 16,3-2-1-16,6 0 0 0,1 0 2 15,7-2 4-15,4 1-7 0,3-1 4 0,1 0-8 0,0 0-8 16,0 1 8-16,4 0-6 0,5 5 8 0,3 4 5 16,3 1-4-16,5 5 5 15,2 1-1-15,5 5 0 0,3 3 3 16,4 3-2-16,5 5 4 0,5 4 1 0,5 1 2 0,10 5 4 0,7 1 2 15,10 2 9-15,8 1 2 0,5 3-1 16,6 1-4-16,0-1-6 0,4-3-3 16,-2-2 1-16,0-6-1 0,-2-5 4 0,-3-6 1 15,-6-2-1-15,-2-6-2 0,-3-1-2 0,-6-2 4 16,-1-2-4-16,-7-1 2 0,-2-1-3 16,-4-2-5-16,-3 0 3 0,-7-4-1 0,-4 0 5 15,-5-2 3-15,-6-2 0 0,-9-1 0 0,-4-2-4 0,-8 0 2 16,-5 2 5-16,-3-2 4 0,-6-3 6 15,0-1-5-15,-1 3-3 0,0-3-7 0,0 1-7 16,-1-1 4-16,0 1-8 0,1 2 0 16,0 1 0-16,-1-1 0 0,1 1 0 0,-1-1 0 0,1 0 0 15,-2 1 0-15,2 0 0 0,0 0 0 16,0 0 0 0,0 0 0-16,0 0 0 0,0 0 0 0,-1 0 0 0,1 0 0 15,-3 0 0-15,1 0-19 0,-3 0-23 16,-1 0-27-1,-3 0-39-15,-1-2-84 16,-1 2-399-16,6 2-1264 0</inkml:trace>
  <inkml:trace contextRef="#ctx0" brushRef="#br0" timeOffset="437294.8703">1484 16681 0 0,'0'0'58'0,"0"0"554"16,0 0-98-16,0 0-61 0,0 0-65 0,0 0-68 16,0 0-69-16,0 0-54 0,0 0-39 15,0 0-31-15,0 0-12 0,0 0-14 0,0-67-11 16,-2 65-10-16,2 2-17 0,0 0-13 0,-2 0-18 16,2 0-8-16,0 0-15 0,-1 2-5 0,1 2 1 15,0 2-10-15,-1 4 15 0,1 1 2 16,0 5 3-16,-1 2 14 0,0 1-11 0,0 5 4 15,0 2-3-15,1 0-9 0,-2 4 4 0,4 1-5 16,-2 3 0-16,0-1 8 0,0 3-6 0,0 1-3 16,0 3-6-16,1-3-5 0,1 2 2 15,-1-3 1-15,-1 0 2 0,0-2 0 16,0-4-1-16,0-5-3 0,0-1 1 0,0-5 0 0,1-2 0 16,-1-2 5-16,3-5 1 0,-3-2-8 15,0-2 8-15,0-5-3 0,0-1 7 0,0 0 18 16,0 0 1-16,0-4 11 0,0-1-11 15,-3-2-11-15,0-6-5 0,-3-4-7 0,1-3 3 16,-3-4 1-16,-2-1 2 0,1 0-5 0,0 1-6 16,1 1 15-16,1-1-6 0,-1-2 3 15,-3-4-12-15,0-5 0 16,-2-3 0-16,-1-4 0 0,1-2 0 0,-3 0 0 0,3-1 0 0,0 1 0 0,-1 1 0 16,2 0 0-16,2 3 0 0,3 1 0 15,2 2 0-15,0 1 0 0,2 3 0 0,3 2 0 16,0 1 0-16,9 2 0 0,1 3 0 15,6 1 0-15,-1 3 0 0,14-1 0 0,4 1 0 16,6 2 0-16,4 2-20 0,-5 10 11 0,-1 5 3 16,-5 2 9-16,0 2 0 0,-2 5-10 0,-1 3 8 15,-2 0-7-15,-1-1 5 0,-4 1 2 16,-1 0-2-16,-1 2 3 0,-1-1-4 0,-3 1-1 0,-1-1 0 16,-4 0 0-16,3-2 2 0,-3 0-4 0,-3 1-7 15,2 1-13 1,-2 0-17-16,0-4-9 0,-2 2-16 0,-1 1-11 15,2-1-20-15,-4 2-42 0,-1 0-53 0,-2 1-108 0,0-2-316 0,0-5-942 0</inkml:trace>
  <inkml:trace contextRef="#ctx0" brushRef="#br0" timeOffset="437674.1628">1345 16845 1418 0,'0'0'233'0,"0"0"1"0,0 0-1 15,0 0 12-15,0 0-22 0,0 0-47 16,0 0-49-16,0 0-55 0,0 0-24 0,163 30-25 16,-105-35-5-16,-1-4 8 0,0 2-5 0,-3-2-5 15,2 1-7-15,-2 0-1 0,-3-1-5 16,-3 0-1-16,-6 0 3 0,-3-2-4 0,-6 0 5 16,-3-1-3-16,-5 1-1 0,-7 1 8 0,-1 0 3 15,-7 2 22-15,-5 2 26 0,-1 2 23 16,-3-1 14-16,-1 0 0 0,0 3-12 0,0 1-15 0,0 1-15 15,0 0-12-15,0 0-18 0,0 0-8 0,0 0-8 16,0 3-3-16,0 5 2 0,0-1-5 16,-1 6 3-16,1 2-5 0,0 2 0 15,0 4 7-15,1 2-4 0,2 1 3 0,4 6 1 16,-3-3-9-16,3-1 3 0,2 3-3 0,1-4 3 16,-1-1 9-16,1 1-5 15,0-5-1-15,-4 0-12 0,3-4-13 0,-1-3-1 0,0-3-10 16,-4-3-14-16,-1-3-12 15,-2-1-25-15,-1-3-10 0,0-4-49 0,-4-4-88 0,0-8-204 0,-3 3-684 16,4 3-573-16</inkml:trace>
  <inkml:trace contextRef="#ctx0" brushRef="#br0" timeOffset="437950.3048">2010 16330 1240 0,'0'0'725'0,"0"0"-436"0,0 0-59 16,0 0-48-16,0 0-50 0,0 0-60 0,0 0-63 15,0 0-43-15,0 0-8 0,0 0 0 16,0 0-36-16,0 0-122 0,0 0-329 0,18 10-958 0</inkml:trace>
  <inkml:trace contextRef="#ctx0" brushRef="#br0" timeOffset="438224.7821">2556 16640 2717 0,'0'0'127'0,"0"0"4"0,0 0-8 16,0 0-1-16,0 0-15 0,0 0-29 0,0 0-22 15,0 0-10-15,0 0-3 0,0 0-4 0,0 0-8 16,141 77-5-16,-121-53 0 0,1 2-7 16,0 4-2-16,-2 0-6 0,0 2-5 0,-4-3 1 15,0-1-2-15,-3-3 2 0,-1-3 2 16,-2-5-3-16,-2-1 0 0,-4-4-7 0,-2-3 0 0,1-3 5 15,-2-3 3-15,0-2 12 16,0 1 9-16,0-2 4 0,-2-2-3 0,-4-6-4 0,-1-3-6 0,0-6-9 16,-4 0 2-16,5-2-5 0,-1-2-6 15,1-3 3-15,5-1-3 0,1-3 0 16,0-2 3-16,1 0-4 0,6-1 2 0,1 0-4 16,2 1-7-16,4 0 6 0,1 2-7 0,2 3 5 15,3 2 2-15,3 5-17 0,3 3-16 16,0 1-26-16,4 6-34 0,0 4-47 0,0 2-96 0,-5 2-250 15,-12 0-819-15</inkml:trace>
  <inkml:trace contextRef="#ctx0" brushRef="#br0" timeOffset="438949.67">3362 16820 2712 0,'0'0'152'0,"0"0"10"0,0 0-17 0,0 0-21 0,0 0-16 16,0 0-29-16,0 0-24 0,0 0-14 15,0 0-22-15,0 0-10 0,0 0-6 0,0 0-7 16,0 0 6-16,96-63 4 0,-78 75 1 0,-3 4 1 16,3 0-6-16,-4 3-1 0,0 4 3 0,-2-1 4 15,-2 3 1-15,-4-4 1 0,0 2-5 16,-3-1-5-16,-2-3 0 0,-1 1 2 0,0-5 1 15,0-2 5-15,0-3 1 0,0-3-5 0,-1-2 1 16,-2-2 1-16,3-2 1 0,0-1 14 0,-1 0 6 16,0 0-2-16,0 0 3 0,0-6-11 15,-2-1-7-15,2-5-5 0,-1 0-1 16,1-2 3-16,0-1-6 0,0 0 3 16,1-3-2-16,0 1-4 0,0-1 7 0,1-3 3 0,1 1-3 15,2 0 0-15,2-3-5 16,1 4-7-16,0 1 4 0,4 1 1 15,-1 3 4-15,2 1 3 0,1 3-3 0,0 1-2 0,2 2-5 16,-2 2-1-16,2 3 2 0,-1 2 3 0,0 0 1 16,2 1-2-16,-1 4-5 0,1 5 1 0,0 0 4 0,-1 5 2 15,0 0 4-15,-2 0-1 0,-1 2-2 16,0 0-4-16,0 2 2 0,-3-1-1 0,-1-2 7 16,-2 0 1-16,1 1-6 0,-5-3-4 0,1-2-14 15,-2-2-2-15,-1-2-1 0,1-2 2 0,-1-2 3 16,0-3 3-16,0-1 5 0,1 0 0 15,2 0 5-15,-3 0 7 0,3-5-8 0,1-1 5 16,1-3-2-16,1 0-10 0,4-2 5 16,0-1 2-16,0-3-3 0,3 1 8 0,1-1-2 0,2-3-1 0,0-3 0 15,2 2-2-15,1 0 0 16,4 1 1-16,1 3 8 16,1 1 0-16,-1 4 4 0,0 2-6 0,-2 3 0 0,0 2 3 15,-5 3 1-15,1 0 2 0,-5 1-4 16,3 4-1-16,-2 3-1 0,1 4 1 0,-2 4 4 0,-1 0 1 0,-1 3 4 15,-2 0 0-15,-1 3-3 0,0-2-4 16,-2-2-3-16,3-1 8 0,-4-1 5 0,1-3-1 16,1-2 0-16,1-5-11 0,-2-1-1 0,2-2 6 15,-1-2 3-15,0-1 9 0,1 0 1 16,4-1-6-16,1-6-1 0,1-1-7 0,0-3 3 16,2-1 1-16,-3-1 1 0,2-3-3 15,-1 0-9-15,-4-4-2 0,1-2 5 0,1 0 1 0,1 1 5 16,-1 0 0-16,1-3-14 15,-2 1-13-15,0 0-30 16,-2-3-41-16,-2 2-91 0,-4 6-307 0,-1 6-1245 16</inkml:trace>
  <inkml:trace contextRef="#ctx0" brushRef="#br0" timeOffset="440482.904">5126 17036 998 0,'0'0'342'0,"0"0"-11"16,0 0-27-16,0 0-26 0,0 0-24 16,0 0-58-16,0 0-46 0,0 0-26 0,0 0-29 15,0 0-12-15,0 0-4 0,0 0-12 0,0 0 3 16,0 0-8-16,-3 9-6 0,3-11 2 16,2-1-19-16,2-6-7 0,4-3-15 0,2-3-14 15,4-3 0-15,4-4-1 0,4-1 3 0,4-2 1 0,2-4-1 16,-2-2-1-16,5-3-2 0,-1-3 0 15,-2-3 1 1,-1-3-1-16,-1 0 4 0,-2-5-1 0,-3-2 3 16,-4-4-3-16,1-1-3 0,-7 2 6 15,0 1-7-15,-2 4 5 0,-3 6 0 16,-3 5-6-16,-2 5 6 0,-1 8-2 0,0 4 3 16,-4 6 15-16,0 3 1 0,1 7 5 0,-4 2-7 0,3 2-11 0,-5 11-10 0,-1 8-2 0,-4 10 2 15,-3 5 0-15,-3 10 5 0,-1 4-1 0,4 5-4 16,3 2 4-16,2 2-6 0,5 2 4 15,2 0 2-15,6-4-6 0,-1-1 4 16,5-3-5-16,7-5 1 0,6-5 5 0,1-4 1 16,7-5 4-16,2-5-4 0,3-8-2 0,5-4-4 15,1-4-2-15,4-6 6 0,0-5 2 0,0 0 3 16,-1-10-3-16,-5-4-7 0,-1-4 9 16,-5-5-14-16,0-4 6 0,-3-1 5 0,-4-3-9 15,0-2 12-15,-3 1-6 0,-4-3 0 0,1 0 4 16,-4-1-4-16,-1 3 6 0,-3 1-1 0,-4 1-7 15,-2 4 5-15,-1 3-6 0,-1 3 3 16,0 4 6-16,-1 2 0 0,-3 7 0 0,3 2-6 16,0 4-1-16,0 0-3 15,-1 2 2-15,-1 6 1 0,1 5-3 0,-1 5 4 0,-2 4-2 16,3 2-2-16,1 2 7 0,1 0-6 16,0 0 5-16,3-1 1 0,7 0-9 0,-1-1 6 0,1-1-2 15,5-1 2-15,-1-2 3 0,5-1-2 0,-2-2 4 16,7-4-5-16,-2-1-2 0,6-5 2 0,-1-3-3 15,-1-1 2-15,4-1 2 0,-3 0 1 16,1-4-1-16,-2-3-3 0,0-2 4 0,0 0-6 0,-1-1 4 16,-1 2 2-16,-3-1-5 0,0 0 4 0,-4-1-2 15,-4 1-2-15,0-1 7 0,0 2-5 16,-5 1 6-16,0 1-5 16,0 1-5-16,-5 1 6 15,5 0-6-15,-6-1 7 0,4 0-2 0,-2 1 1 16,4-1 0-16,0 1-3 0,-3-1 2 0,3-1-3 0,-3 1 2 0,1 2 3 15,3-1-8-15,-1 0 9 0,-3 0-2 0,3-1-7 16,2 0 12-16,-3 1-10 0,-2 1 2 0,2 1 2 16,-4 1-7-16,5 1 5 0,-3-1-7 0,0 1-1 15,-2 0 1-15,3 0-6 0,-2 2 4 0,4 4-5 16,-3 2-3-16,2 1 0 0,0 2-8 0,-2 4 6 16,2-2-10-16,2 2-3 0,-1 1-7 0,-1-1-8 15,5 0 5-15,-1 0-3 0,1-2 7 16,-1-3 7-16,4-1 0 0,1 0 17 15,3-2 2-15,-1-4 6 0,2-1 10 0,0 0-6 0,-1-2 6 16,4 0-1-16,-2 0-5 16,3-3 4-16,3-3-1 0,2 1 1 0,1-2 2 0,2-2 0 0,1 0 0 15,4 0-2-15,-4-2 4 16,5-1-4-16,-4-1 1 0,2 2 5 0,-2-1-5 16,-1 1 10-16,-2-2 0 0,-1 0 3 15,-2 0 11-15,-5-1-3 0,-4 0 7 16,1 3 3-16,-8-2-3 0,2 1 7 0,-7 1-1 0,0 0 0 15,0-2 3-15,-4 0-7 0,-1 0-3 0,-1 2-6 16,0 0-1-16,2 3-3 0,-3 2 3 0,0 1 5 0,0 3-9 16,0 0 4-16,-4 2-7 0,1 0-8 15,-6 0 5-15,0 7-10 0,-4 6 3 0,-6 3 2 0,0 5-12 16,-2 2 10-16,0 0-4 0,1-1-1 16,5 0 9-16,-1 1-6 0,5-3 2 15,3 3-2-15,5-3-2 0,2 1-1 16,1-2 2-16,3-2 1 15,6 0-4-15,2-2 5 0,9-3 2 0,2 2-3 0,7-5 12 0,3-1-13 0,3-1 3 16,1-2 4-16,4 0-14 0,1-3 12 0,-1-2-14 16,0 0-12-16,1 0-15 0,-2-5-40 15,1-1-56-15,0-3-129 0,-10 2-727 0,-10 2-787 16</inkml:trace>
  <inkml:trace contextRef="#ctx0" brushRef="#br0" timeOffset="441540.557">8857 16735 1557 0,'0'0'290'0,"0"0"28"0,0 0-33 0,0 0-34 16,0 0-10-16,0 0-65 0,0 0-39 0,0 0-31 16,0 0-29-16,0 0-5 0,0 0-13 15,0 0-6-15,0 0-1 0,-105-39-11 16,97 39-4-16,1 3-10 0,4 2-6 0,1-2-4 0,-1-1-4 16,3 1 3-16,0-2-5 0,0 1 3 15,6 1 2-15,5-2 1 0,8-1 7 0,10 0-2 16,9 0 4-16,13-4-2 15,11 0-11-15,10-2-3 16,7-1-7-16,5 0-2 0,5 1 6 16,2 0-3-16,-2 1 2 0,3 1-6 0,-3 0-2 15,1-1 1-15,-2-1 1 0,-3 2 2 0,-1 0 0 0,-5-1 0 0,-5 0-3 16,-7 1-3-16,-7-2 0 0,-11-1-3 16,-12 0 4-16,-10 0 1 0,-7 0-1 0,-7-2 2 0,-7 0-1 15,-6-2 1-15,0 0 2 0,-8-1-3 0,-3-1 1 16,-3 1 1-16,-7-3-6 0,-4 0 5 15,0-2-2-15,-7 4 1 0,0 0 5 0,-5 2-1 0,0 0-1 16,2 2-4-16,-1 0-1 0,5 1 1 0,4-1 2 0,1 1 3 16,4 3 1-16,2 1-1 0,3-1-2 15,4 3-3-15,-1-1 6 16,4 2-5-16,4 0 6 0,-1 1 1 0,3 0-7 0,0 0 6 16,1 0-6-16,2 1 4 0,-1 2 3 0,-1 0-3 15,2 4 2-15,1 0-3 0,0 4-6 0,3 2 3 16,4-2 2-16,8 2 2 0,4 1 4 0,8 1 1 15,7 2-5-15,5-1-2 16,7 3-2-16,4-2 2 0,1-1 1 0,1 0 2 16,1-1-1-16,-1 0 0 0,-4 0-5 15,1 0 2 1,-5-2 5-16,-2-1-5 0,-4 2 7 0,-2 0-6 0,-9-1-5 0,-2 1 5 0,-10-3-6 0,-5-1 7 16,-2-2 3-16,-8 2-2 0,0-2 0 0,-3 1-2 15,-8 1-3-15,-5 1 1 16,-2 1 4-16,-5 2 4 0,-5 1-1 0,-5 0 2 0,-2 0-7 0,-4 0-3 15,-7 1 7-15,0 0-1 0,-3 2 8 16,-2-2-6-16,-2 0-11 0,-1-1 4 0,0 0-2 16,3-2 7-16,0 2 8 0,4 0-8 15,6-2 3-15,5 0-9 0,7-3-8 16,6-1 8-16,7-2-5 0,6 0 12 16,2-2 10-16,5-1-12 0,1-1-2 0,2-1-16 0,0 0-16 0,2 1-9 0,7-1-23 15,2-1-27-15,6-1-63 0,6-1-150 16,-4-4-904-16,-6 1-603 15</inkml:trace>
  <inkml:trace contextRef="#ctx0" brushRef="#br0" timeOffset="442183.2796">11846 16522 2467 0,'0'0'132'0,"0"0"-52"0,0 0 27 0,0 0 6 15,0 0 23-15,0 0-3 0,0 0-22 16,0 0-15-16,0 0-21 0,0 0-11 0,44 144-15 0,-42-114-16 16,-2 1-2-16,0 1-5 0,-4 3-3 15,1-2 2-15,-2 1-11 16,0-2-5-16,-3-3-5 0,5-4-3 0,-2-3 1 0,1-3 6 0,0-1-2 15,1-4-5-15,1-3 3 0,1-5-6 16,1-3 11-16,0-3 20 0,-2 0 4 0,1-8-1 16,-1-6-6-16,-1-6-19 0,2-6-6 0,1-4 2 15,-2-7 0-15,2-4 10 16,0-4-7-16,0-7-3 0,0-4-3 16,2-7-7-16,5-2 8 0,0-4 4 0,0 1 0 15,5 1 3-15,2 5-3 16,1 4-4-16,3 9 9 0,2 4 2 0,0 9 6 15,-2 7 5-15,0 5-5 0,-1 9-6 0,-2 2 2 0,-1 4-5 16,-4 6 0-16,2 3 3 0,-1 0-7 0,2 11-3 0,3 5-4 0,4 5-1 16,-1 8 1-16,2 6 2 0,0 7 4 0,-2 2 3 15,2 6-5-15,-2 3-3 0,1 3-2 16,-3 3-1-16,-2 2 2 0,2 1 7 0,-4-4-5 16,3-1 0-16,-1-7-1 0,0 0-5 0,0-4-1 15,-3-2-8-15,4-4-7 0,-3-4-11 16,2-5-22-16,-3-2-21 0,2-5-23 15,-4-6-30-15,0-6-45 0,1-5-93 0,-5-4-294 16,-3-3-956-16</inkml:trace>
  <inkml:trace contextRef="#ctx0" brushRef="#br0" timeOffset="442942.2485">12108 16713 1796 0,'0'0'354'16,"0"0"2"-16,0 0-66 0,0 0-45 0,-121-15-57 0,113 14-66 15,6 1-48-15,2 0-34 0,5 0-13 16,10 0-9-16,10 0 1 0,8 1 0 16,15-1-1-16,9 0-5 0,13 0-3 0,8 0 1 0,6-2-10 15,5-1 6-15,5-2-3 0,-1 0-7 16,5-1-1-16,-3-1-8 0,1-1-5 0,-1 0-5 16,-1-1-5-16,-3-1 1 0,-2-2 2 0,-8 1 6 15,-7-1 7-15,-5-2 11 0,-9 0 1 16,-8-1 1-16,-10-1-1 0,-7 2-4 0,-9-2 3 15,-5 0 8-15,-7 2 7 0,-7 2 9 0,0-1 4 16,-6 1 5-16,-1 0 5 0,-4 3-6 0,-2 0-1 16,-5 1 0-16,0 0-11 0,-5 1 0 0,3 0-3 15,-6 2-4-15,3 1-1 0,0 1 7 16,-2-1 1-16,2 1-5 16,2 2 4-16,3 1-9 0,2 0-1 0,-1 0 2 0,3 0-3 15,-3 0 1-15,2 0 0 0,-2 4-5 16,0 0 0-16,0 2 0 0,-3 2 2 0,2 0 5 0,-2 4 0 0,1 0-6 15,0 2-1-15,-4 3-4 0,4 3 4 16,-4 2 3-16,1 4 2 0,-3 0 3 16,4 1-3-16,-3 1-4 0,5 1 1 15,0-1-3-15,4 2-6 0,6-3 9 0,2 3-8 16,7-4 1-16,11-3 6 0,10-1-4 16,7-6 4-16,10-2 5 0,4-3-2 0,6-8-1 15,4-3-2-15,1-1-8 0,-3-10 1 0,-1-1 2 0,-3-3 4 16,-1-2 4-16,-4-4-6 0,0-2-1 0,-7-5-4 15,-1-4 3-15,-4-2 4 0,-1-2 0 16,-4-4 1-16,-3-6-1 0,-3 0-1 0,-2 0-3 0,-1-3 0 16,-6 4 1-16,-3 2-4 15,-3 1 9-15,-4 4-1 0,-5 3-9 0,-1 2 11 16,-2 3-7-16,-6 2 5 0,-2 3 1 0,-1 3-6 16,-1 1 0-16,-2 3 0 0,0 2 0 0,4 2 0 15,-1 4 0-15,2 2 0 0,4 2 0 0,0 2 0 0,4 3 0 16,0 1 0-16,1 0 0 15,0 0 0-15,0 0 0 0,0 2 0 0,2 9 0 0,0 3 0 16,5 8 0-16,0 4 0 0,2 5 0 16,-1 2 0-16,4 1 0 0,-1 7 0 0,2 0 0 15,-3 4 0-15,2 1 0 0,-3 6 0 16,0 1 0-16,-3 4 0 0,1-1 0 0,0 3 0 16,-3-3 0-16,3-5 0 0,-3-2 0 0,4-8 0 15,-1-4-5-15,-2-4-34 0,3-7-27 16,0-5-23-16,-4-3-29 0,3-5-69 15,-3-6-131-15,2-3-568 0,-4-2-896 16</inkml:trace>
  <inkml:trace contextRef="#ctx0" brushRef="#br0" timeOffset="444099.887">14281 16525 2629 0,'0'0'234'0,"0"0"-24"15,0 0-41-15,0 0-41 0,0 0-58 0,0 0-31 16,0 0-14-16,0 0-4 0,131-37 0 16,-77 33-6-16,7 1-4 0,7 1-6 0,2-2-3 15,-2 2 0-15,3-2 0 0,-2 0 3 0,-1-1-3 16,-5-3 1-16,-3 2-3 0,-7-2-3 0,-3 1 4 16,-9-1-2-16,-4 0 4 0,-13 0 2 15,-6 0-3-15,-7-1 7 0,-8 0 1 0,-3 0 8 16,0 1 4-16,-3-1 1 0,-7 3 5 0,-1 0-4 15,-4 0 4-15,1 3-2 0,-3 2-2 16,2 1 0-16,-4 0-4 0,5 3 0 0,-2 1-5 16,6 2-3-16,0 2 1 0,1 1-8 0,4 3 3 15,-1 0 3-15,3 5-11 0,-2-2 7 16,4 6-5-16,2-1-2 0,-1 1 6 0,6 3-3 16,2-1 2-16,5-2-2 0,-1 0-3 0,7-1 0 15,0-3-2-15,1-2 7 0,2-1-3 16,-2-3 5-16,2-6-3 0,4 2-7 0,-3-5 6 15,-2-1-5-15,5-1 3 0,-4 0 4 0,-1-3-4 16,0-4 2-16,1 0-3 0,-1-2-3 0,-2-2 6 16,0 0-4-16,-1-2 5 15,-4 0-2-15,-3-1-5 0,1-1 5 0,-3 1-5 16,0 2 4-16,-2 1 2 0,-3 0-3 0,2 1 2 16,-3 2-2-16,-1 1 0 0,-1 2 2 0,2 3-1 15,-3 1 4-15,0 0-8 0,0 1 6 0,0 0-3 0,0 0-6 16,0 0 8-16,0 0-9 0,1 0 4 15,1 3 4-15,2 1-2 16,5 4 4-16,2-2-5 0,8 1 1 16,8 0 4-16,5 0-2 0,7-1 4 0,5 2-4 0,7-1-1 15,5-1-1-15,-1 0 0 0,2-1 5 16,-1-1-5-16,3-2 5 0,-5 0-4 0,3-2-5 0,-6 0 9 16,-3-5-6-16,-5-3 2 0,-4-4 5 0,-6 0-8 15,-2-4 6-15,-9-2-2 0,-2 1-2 0,-4 0 9 0,-6 1-4 16,-6 1 2-16,-1 4 0 15,-3 1-5-15,0 2-1 0,0 3 1 0,-3 1 1 16,-1 1 2-16,-2 2-1 0,1 0 0 16,-4 1-3-16,1 0 1 0,-1 4-2 15,-1 4 1-15,0 3 3 0,1 2-8 0,-1 2 7 0,4 2-3 0,-1 1-2 16,0-2 8-16,5 3-8 0,0-2 5 0,2-1 0 16,1 0-3-16,2-2 3 0,5-1-5 0,2-2 1 15,6 1 5-15,0-3-1 0,5-2 4 16,7-1-6-16,4-1 0 15,7-3-1-15,4 0 0 0,6 1 6 0,2-2-6 16,1-1 3-16,-1 0-2 0,4-3-5 0,-4-2 5 0,-3-5-5 0,-1 0 4 16,-5-3 4-16,-1-1-12 0,-3-3 9 0,-3-4-5 15,-6 1 2-15,-2-3 10 0,-7-3-8 16,-4-1 5-16,-4 2-2 0,-6 2-2 16,2-1 1-16,-6 4-1 0,1 1 1 0,-3 4-2 0,0 2 5 15,0 2-2-15,-1 2-4 0,1 0 6 0,-3 3-7 16,3 1 4-16,-2 2 6 0,1 1-8 15,1 2 4-15,0 0-5 0,0 0-3 16,0 0 8-16,0 4-6 0,0 2 3 0,3 3 3 16,7 3-10-16,6 0 9 0,5 1-6 0,9 3 4 15,7-4 2-15,11 5 0 0,4-2 1 0,8-1-6 16,4 0 3-16,5-4-5 0,1-2 5 0,2-2 3 16,-1-4-5-16,0-2 6 0,-1-1-6 15,-2-7-2-15,-1-3 13 0,-4-6-10 0,-2-1 5 0,-2-3 2 16,-2-4-14-16,-7-3 11 0,-3-3-4 0,-6-3 2 15,-5-5 3-15,-4 1-2 16,-7-5 4 0,-6 0-7-16,-2 0 2 0,-6 2-1 0,-7 3 0 15,-4 6 3-15,0 4-1 0,-8 4 2 0,-4 6-1 0,0 5-2 16,-1 5 4-16,-2 5-5 0,-4 3 2 0,-2 1 1 0,-4 9-6 0,-1 5 6 0,-2 5-3 16,0 5-2-16,2 1 4 15,1 5-2-15,6 4 0 0,5 3 0 16,4 4 0-16,7 2 0 0,4 3 0 0,5 1 0 0,10 0 0 15,3 2 0-15,5 1 0 0,5 0 0 0,7-1 0 0,1-1 0 16,6-3-28-16,1-4-20 0,1-2-52 16,3-5-61-16,1-4-226 0,-12-9-944 15,-12-8-492-15</inkml:trace>
  <inkml:trace contextRef="#ctx0" brushRef="#br0" timeOffset="444960.7968">20112 16304 1804 0,'0'0'717'0,"0"0"-535"0,0 0 25 0,0 0-41 16,0 0-21-16,0 0-28 0,0 0-33 0,0 0-31 15,0 0-14-15,0 0-7 0,0 0-1 16,0 0 6-16,0 0-3 0,0 0 0 0,92 74-3 15,-89-34-10-15,-3-1-3 16,1 2-5-16,-4 1-5 0,-2-3 5 0,3-1-10 0,-3-4 7 0,1-3-5 16,1-4-7-16,0-3 4 0,2-7-3 15,-1-5 6-15,1-4 0 0,1-2 1 0,0-5 1 16,0-1 6-16,0-3 2 0,0-9 2 0,4-6-3 16,2-7-3-16,-2-4-7 0,1-6 2 15,2-2-4-15,-2-7 0 16,4-5 5-16,-4-3-7 0,2-4 7 15,1-4-5-15,3-3-3 0,0 1 2 16,2 0 0-16,-1 2 2 0,2 5 2 0,-4 5-3 16,6 10 3-16,-2 5 0 0,2 9 7 0,-1 6 0 15,1 5-2-15,-1 6 4 0,3 3-11 0,-1 6 4 0,0 0-3 16,4 6-5-16,0 8 8 0,4 6-5 16,-1 5 2-16,4 6 2 0,-1 6-8 0,3 4 6 0,1 4-3 15,-1 2 0-15,1 3 4 0,-3 2-2 0,0 3 2 0,-2 0-5 16,-2 3-2-16,-1 1-2 0,0-2-7 0,0-2-7 15,-8-2-17-15,3-4-25 16,-3 0-28-16,-5-3-45 0,0-6-56 16,-5-4-97-16,-4-9-261 0,0-11-671 15,-1-5-235-15</inkml:trace>
  <inkml:trace contextRef="#ctx0" brushRef="#br0" timeOffset="446335.5776">20487 16480 2131 0,'0'0'292'15,"0"0"26"-15,0 0-52 0,-126-31-39 16,115 28-64-16,6 3-64 0,5 0-53 0,6 3-22 16,13 4-11-16,12 3 6 0,12 1 11 0,16 0-6 15,11 3-2-15,12-1-9 0,9 0-8 16,7-3 1-16,6-1 0 0,1-2-2 0,0 0 3 16,1-1-2-16,-3-3-4 0,-2 1 1 15,-9-4-1-15,-4 0-2 0,-13 0 6 0,-3-2-1 0,-12-5-4 16,-8-2 2-16,-6 0-4 0,-14-2 4 15,-9-1 7-15,-7 1 3 0,-9-1 7 0,-5 1 2 0,-2-1-3 16,-5 2 0-16,-4-2-10 0,-3 1 2 16,-8 2 5-16,-4-1-8 0,-3 4 0 0,-4 3-3 15,-3-1-7-15,-4 4 5 0,-1 0 5 16,0 0 1-16,3 5 1 0,0 3-2 0,5 2-5 0,9 0-4 16,7 4 2-16,9 1-4 0,6 4 4 15,2 1 2-15,12 2-4 0,12-3 2 16,6 0-3-16,15-3 4 0,4-4 5 0,11-1-4 15,1-2 0-15,7-4-4 0,-6-3-7 16,3-2 3-16,-6-4 2 0,-2-6 3 0,-5-3 6 16,-2-1-3-16,-1-6-6 15,-3-3 0-15,-5-3-6 0,-2-7 8 0,-2-2 1 0,-6-4 1 0,-3-5 0 16,-1-4-1-16,-3-4 0 0,-5-6 0 16,-7-2 7-16,-1-1-1 0,-6 1 4 15,-5 3-3-15,-2 2-8 0,-3 3 6 0,-6 2-1 0,-6 7 6 16,-1 2 8-16,-3 8-2 0,4 8 0 0,-5 6-3 15,2 4-1-15,2 8-3 0,3 5-2 0,2 2 5 16,0 9-8-16,-1 8 4 0,1 6-4 0,-3 9-8 16,8 3 7-16,-2 6-4 15,4 5 4-15,1 3 2 0,4 5-5 0,1 4 3 0,4 3-2 16,4 1 0-16,6 0 3 0,-2 0-8 16,7 1 0-16,5-4-2 0,5-4-7 0,3-4 10 0,5-6 2 15,2-7 4-15,0-4 9 0,1-8-10 16,1-8-2-16,1-4-3 0,-1-7-6 15,-3-4 7-15,-1-3 1 0,-3-2 1 0,3-7 6 0,-5-4-6 16,3-2-1-16,-5-2 1 0,-1-4 0 16,-2-2 3-16,-3-4 1 0,-5-1-2 0,-2-1-5 15,-4-1 2-15,-2 3 0 0,-3 2 4 0,-2 4 6 16,0 4-7-16,-6 3 1 16,-1 3-4-16,0 4-7 0,-1 4 9 0,0 0 5 0,0 3 1 0,0 0 5 15,3 0-9-15,-3 6-7 0,0 3 1 16,1 4 1-16,1 2 4 0,1 3 1 0,4 4 0 15,1 1-3-15,-2-1 0 0,5-1-2 0,3-1 3 16,0 0 4-16,5 1-3 0,1-5-1 16,2-2-4-16,4-1-7 0,0-5 7 15,4-1 3-15,-1-4 4 0,0 0 8 0,-4-3-9 0,3 0-2 16,-1-2-4-16,-4-3-9 0,-2-2 12 0,-3-3 3 16,1 0 3-16,-5-4 2 0,4-1-7 0,-5-2-3 15,3-2 3-15,-2 1 3 0,-1 0-1 16,2 0 3-16,-3 3-6 0,-1 2-5 15,-1 2 5-15,0 3-1 0,-3 1 5 16,-3 3 4-16,2 2-4 0,-3 2-6 16,1 0-3-16,1 2-6 0,-2 3 9 0,3 2 4 0,-3 3 4 0,4 1-1 0,-4 3-3 15,3 1-4-15,-1 0 2 0,3 2-1 16,0 0 4-16,2 1 1 0,2 0-2 16,2-2 1-16,8 0-3 0,0-2 0 0,1 0 3 0,0-3 4 15,5 0-5-15,-5-4-1 0,4-3-6 0,-4-1-7 16,-1-2 2-16,2-1 3 0,-2 0 3 15,-2-2 2-15,1-3-1 0,-4-2-3 0,-1-3-2 0,2 1 1 16,-5-2 4-16,3-1 4 0,-3 1 0 16,-2-1-3-16,3 0 0 15,-1-2-2-15,-1 0 5 0,-3 0 4 0,1 1-3 16,-1 0 1-16,-4 0 0 0,1 3-9 0,-2-1 3 16,1 3 4-16,-1 2 2 0,-2 1 7 0,4 0-4 15,-3 2-6-15,-2 2-5 0,2 0 1 0,1 1 3 16,-1 0 4-16,5 0 0 0,1 0-4 0,1 1-2 15,1 2 1-15,0 3 1 0,-1-1 3 16,0 1 3-16,1-1-2 0,-1 2-2 16,1 0 1-16,3 1-7 0,-1-1 3 0,1 1 5 0,1-1-4 0,0 1 4 15,1-2 1-15,2 0-6 0,1 0-2 0,-1-2 5 16,2 0-2-16,-2 0 7 16,1-3 3-16,-4-1-8 0,4 0-2 0,0 0-2 15,-4-5 3-15,3 1 5 0,-2-2 1 16,1 1-2-16,0-1-7 0,2 1 2 0,-1 0 0 0,-1 0 2 15,0-1 4-15,-3-1-5 16,1 1 5-16,-2 0-3 0,2 0-3 0,-3 2 10 0,-1 0-2 0,-2 1 4 16,-1 0 1-16,-3 1-5 0,1 2-2 0,-2 0-1 15,1 0-1-15,-1 0 2 0,0 0 1 16,0 0-2-16,-1 0 2 0,-2 4-3 0,4 1-2 0,-2 2 1 16,-1 3 3-16,5 3-1 0,1 2 2 0,-3 1-3 15,4 2-6-15,-1-1 4 0,3 0-2 16,0 0 5-16,0 1 4 0,2-1-4 15,3 0-1-15,2 1-5 0,2-2-3 0,0 0 5 16,5 0-2-16,-2 0-4 0,2-1-17 16,-3-2-34-16,0-3-35 0,1-2-60 0,0-3-134 15,-8-2-688-15,-3 0-819 0</inkml:trace>
  <inkml:trace contextRef="#ctx0" brushRef="#br0" timeOffset="447028.137">26759 16133 2463 0,'0'0'269'0,"0"0"-29"0,0 0-32 0,0 0-39 16,0 0-30-16,6-128-15 0,-1 120-28 15,-4 5-35-15,1 3-22 0,-2 0-17 0,0 5-13 16,0 6 3-16,0 6 4 0,1 7 3 0,0 6 4 15,3 6-3-15,-3 4-9 0,3 4-2 0,-2 2 0 16,5 1-6-16,-1-1 7 0,0 2-7 16,3 2-4-16,-2 2 8 0,-2-1-6 15,3 0 3-15,1 0-3 16,-3-4-8-16,0-2-8 0,1-3-20 0,0-2-21 0,1-6-17 16,0-3-23-16,-2-7-24 0,2-5-39 0,-1-7-66 15,-5-5-149-15,2-3-299 0,-3-4-787 16</inkml:trace>
  <inkml:trace contextRef="#ctx0" brushRef="#br0" timeOffset="447360.0211">26754 16460 1180 0,'0'0'584'0,"0"0"-110"0,0 0-149 16,0 0-82-16,0 0-81 0,0 0-67 0,0 0-43 16,0 0-10-16,0 0 5 0,0 0 4 0,0 0-7 15,157 2-7-15,-104 11-13 0,2-2-10 16,4 0-2-16,2-2-6 0,0-3 2 0,-3-1 2 15,-3-3-5-15,-3-2 3 0,-3 0-3 16,-9-5 3-16,0-4 4 0,-8-2-1 0,-2-2 2 0,-4 1 10 16,-6-3 19-16,-4-1 11 0,-5 0 13 15,-2-1-3-15,-3-1-9 0,-3 3-4 0,-4-1-8 16,1 3-8-16,0 0 2 0,-2 3-13 0,-3 2 2 16,3 3-1-16,2 2-15 0,-2 3 5 0,0 0-11 15,1 0-4-15,0 2 4 0,-2 9-4 0,2 3 5 16,-3 6-3-16,2 4-2 0,-1 3-1 15,2 4-2-15,1 4 6 0,0 1-2 0,0 0 4 16,0-1-2-16,0 1-6 0,0-3 3 0,1 0-13 16,-1-2-3-16,1-1-10 0,1-3-17 15,0-4-9-15,1-5-19 0,-3-4-16 0,0-3-20 16,0-4-40-16,0-4-30 0,0-3-78 0,0 0-296 16,0-1-902-16</inkml:trace>
  <inkml:trace contextRef="#ctx0" brushRef="#br0" timeOffset="447662.7786">27469 15887 611 0,'0'0'827'0,"0"0"-334"0,0 0-130 0,0 0-75 16,-66-128-63-16,61 114-59 0,3 2-58 0,2 6-40 16,0 2-30-16,2 4-26 0,4 3-12 0,4 5-6 15,2 5-1-15,6 5 9 0,3 1-4 0,1 3 1 16,1 2-13-16,3 3-40 0,-4 5-58 0,1 1-125 15,-7-8-289-15,-6-9-770 0</inkml:trace>
  <inkml:trace contextRef="#ctx0" brushRef="#br0" timeOffset="448500.9677">28100 16440 2284 0,'0'0'220'0,"0"0"-4"0,0 0-25 16,0 0-11-16,0 0-33 0,0 0-37 0,0 0-27 0,0 0-22 15,0 0-4-15,0 0-15 0,0 0-5 16,0 0-2-16,97 128-21 0,-92-108 6 0,2-1-6 16,0 1-4-16,-2 0 6 0,3-1-10 0,-1 2-1 15,-1-4 0-15,0-1-2 0,1-3-1 0,-2-3 1 16,2-2 1-16,-5-2-4 0,4-2 7 15,-4-3-3-15,2-1 0 0,0 0 11 0,-1 0-13 16,3-5 7-16,0-3 0 0,2-1-11 0,1-4 8 16,2-2-6-16,-1-2-1 0,3-3 9 0,2 0-8 15,-2 0 5-15,6 0-2 0,-3-1-7 0,1 0 7 16,2-1-6-16,0 1 4 0,-3 2 1 0,0 0 0 16,3 4 1-16,-2 3-5 15,-2 2 1-15,4 4-4 0,-4 2 1 0,2 4 3 0,-3 0-3 16,1 2 4-16,-3 6-2 0,2 3-4 15,-1 0 14-15,-2 4-11 0,-1 2 6 0,0 1 1 16,0 0-11-16,0 2 8 0,-3-3-5 0,1 0 2 16,1-1 3-16,4-1 0 0,-3 0 1 0,2-1-1 15,0-1-5-15,-1-3-6 0,1-2-5 0,3-2 0 16,0-3-3-16,-2 0 4 16,5-3 0-16,-1 0-1 0,1-1 7 0,-2-4-6 0,4-1 6 15,1-3 1-15,-1 0-5 0,1-2 9 0,1 1-2 16,-2-1 2-16,3-2 10 0,-1-1-8 15,-2 1 5-15,1-1-2 0,-3 0-7 0,-2-2 4 16,3 0-3-16,-4-1 2 0,0 1 3 16,-2-1 0-16,5 1 0 0,-3 1-1 0,2 1 0 15,1 2-3-15,1 3 0 0,-1 3 2 0,1 1-5 16,-1 1 8-16,1 3-3 0,1 1 1 16,-1 0 10-16,-1 5-10 15,1 4 6-15,3 2-1 0,0 5-7 0,4 0 7 0,1 0-4 0,5 3 2 16,-1-1 3-16,3-2-4 0,-1 1 2 0,0-1-1 15,5-2 1-15,-1-3 0 0,0-2-4 0,2-2 7 16,-1-2-7-16,-2-1 2 0,1-4 2 16,1 0-6-16,-2-3 6 0,4-3-1 15,-2-2 0-15,1-2 3 0,-4 0-7 0,5-3 6 0,-2-2-3 16,-4-3 0-16,3-2 8 0,-5-3-6 16,-2-2 5-16,-2-1-4 0,-3-2 0 0,1-1 3 0,-6 1-1 15,1-1 2-15,-7 3 1 0,3 1 3 16,-6 2 0-16,-2 3-2 0,-5 3 6 15,-4 1-3-15,0 3 5 0,0 4 3 16,-5 1-11-16,-3 3 4 0,-2 2-11 0,-3 3-3 16,-6 0 5-16,-6 6-6 0,0 4 4 15,-5 4-2-15,0 5-6 0,1 1 4 0,5 2-2 0,0 4 3 16,7 2 4-16,6 3-3 0,4 2 3 16,7 3-7-16,1-1 0 0,11 2 3 0,8-1 0 0,2-2 5 0,6 0-2 15,8-3 2-15,2-2-5 0,6-2-1 16,2-2 2-16,3-4-1 0,3 0 0 0,0-2 2 15,-1-4-13-15,3 0 0 0,-3-5-8 0,0-3-3 16,-1-2 4-16,-2-1-11 0,1-2-5 16,-1-2-18-16,-5 0-13 0,1-2-14 0,-4-7-17 15,-3 2-15-15,-3-3-34 0,-4-1-16 0,-3 0-60 16,-7 3-87-16,-8-2-166 16,-4 3-431-16,-6 3-331 0</inkml:trace>
  <inkml:trace contextRef="#ctx0" brushRef="#br0" timeOffset="448893.3241">31699 16380 1083 0,'0'0'424'0,"0"0"-53"0,0 0-17 15,0 0-45-15,0 0-56 0,0 0-62 0,0 0-48 16,0 0-28-16,123-108-20 0,-102 101-13 0,1 3-21 15,6 1-7-15,2 2-8 0,1 1-9 0,2 1 1 16,3 4-9-16,-1 2-12 0,1 0-1 16,-2-1-6-16,0-1-1 0,1 0 1 0,-1 1-5 15,-3-1-2-15,0-3-1 16,-3 1-5-16,-1-3 2 0,-3 0-2 0,-3 0-7 0,-1 0-13 0,-2-4-24 16,-6 0-35-16,2 0-53 0,-7-3-105 15,-1 1-374-15,-4 2-1097 0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4-12-20T19:22:33.028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1211 935 0 0,'0'0'47'0,"0"0"320"0,0 0 20 0,0 0 3 15,0 0-41-15,0 0-56 0,0 0-66 16,0 0-42-16,0 0-27 0,0 0-21 0,0 0-18 0,0 0-24 15,-38-100-14-15,27 94-24 0,-3 3-5 16,-1 1-12-16,-6 2-3 0,-2 0 1 16,-6 4-10-16,-2 6 10 0,-6 0-10 0,1 5-1 0,-5 2 0 15,7-2-3-15,3 0 3 0,9-4 17 0,1 3-8 16,-2-1-8-16,3 4-4 0,-1-2-28 31,1 1 0-31,1 2 6 0,1 0 0 0,3 1 2 0,1 0 23 16,2 1-9-16,8-1 5 0,-2 12 5 0,6-4-41 0,9 8 14 0,12-2-4 15,11-8 2-15,9-5 22 0,8-5-10 16,1-6 1-16,2-3-3 16,-1-6-4-16,-2 0 3 0,-5-3-5 0,-1-5 0 15,-6 0 4-15,-6 0-3 0,-3-1 6 0,-6-1 1 0,-7 2-2 16,-3-2 0-16,-7 3-3 0,-1-2-2 0,-4 1-6 0,0 0 9 16,-7 1-4-16,-4 1-11 0,-1 0 11 0,-5 0-19 15,-1 2 10-15,-4 1 12 0,0 2-8 16,-5 1 9-16,2 2-7 0,-4 5-6 0,-1 0 14 15,0 3-4-15,2 0 4 0,5 3-3 0,2-1-10 16,3 1 5-16,5 1-4 0,4 1 5 16,5 3-4-16,4-1 3 0,2 1 0 15,7 4 2-15,5-3 6 0,8 2-7 0,4 0 2 16,5 0-1-16,4-3-11 0,4 0-2 0,2-4-17 0,5-1-27 0,-2-4-18 16,3-1-48-16,-2-4-68 0,8-2-136 15,-8-2-450-15,-13 0-871 0</inkml:trace>
  <inkml:trace contextRef="#ctx0" brushRef="#br0" timeOffset="277.8179">1461 1019 1845 0,'0'0'259'0,"0"0"-73"0,0 0-97 15,0 0-45-15,0 0-9 0,0 0 17 0,0 0 31 16,0 0 27-16,0 0-4 0,0 0-2 0,0 0-13 15,0 0-17-15,0 0-5 0,100 133-16 16,-61-96-7-16,3 2-10 0,-2-5-8 0,-8-2-4 0,0-2-10 16,-5-1 2-16,3-1 3 0,-4 0-4 15,-2-3 5-15,-1-3-2 0,0-2-5 0,-4-4-7 16,-2-1-10-16,1-5-21 0,-4-2-22 0,-2-5-17 31,1-1-27-31,-7-2-20 0,2-5-35 0,-4-6-70 0,1-4-123 16,-2-3-252-16,0 3-386 15,-1 5 133-15</inkml:trace>
  <inkml:trace contextRef="#ctx0" brushRef="#br0" timeOffset="467.0475">1878 960 762 0,'0'0'882'0,"0"0"-399"0,0 0-137 15,0 0-78-15,0 0-59 0,0 0-70 0,0 0-53 0,0 0-39 0,0 0-30 0,0 0 7 0,0 0 8 0,0 0 11 0,0 0 7 0,0 0 0 0,-110 71-3 16,93-37-2-16,-5 16-5 15,-6 11-10-15,-2 8-12 0,-1 2-5 0,5-9-7 0,4-6 5 16,5-10 0-16,-1-2-6 16,4-5 5-16,4-3-6 0,3-4 3 0,0-4-3 15,6-3-9-15,1-2-6 0,0-4-26 0,8-3-38 0,3-1-58 16,2-5-143-16,2-4-632 0,-5-4-834 16</inkml:trace>
  <inkml:trace contextRef="#ctx0" brushRef="#br0" timeOffset="1135.8913">2375 1087 1817 0,'0'0'477'16,"0"0"-321"-16,0 0 19 0,0 0-20 0,0 0 1 0,0 0-26 0,0 0-31 16,0 0-26-16,0 0-29 0,0 0-18 15,0 0-12-15,0 0-13 0,0 0-11 0,-27-52-13 16,27 52-15-16,0 0-10 0,0 0 15 0,0 4-14 16,0 2-45-16,0 0-113 0,0 0-378 15,0-1-997-15</inkml:trace>
  <inkml:trace contextRef="#ctx0" brushRef="#br0" timeOffset="2348.8305">2807 871 2084 0,'0'0'127'0,"0"0"19"0,0 0 23 0,0 0 5 16,0 0-10-16,0 0-21 0,0 0-42 16,0 0-41-16,0 0-43 0,0 0-33 0,0 0-2 15,0 0 1-15,0 0 11 0,0 0 18 0,6-7 9 0,-2 27 1 16,2 4 2-16,-1 6 4 15,0 4-10-15,1 7 0 0,2 15 6 0,-2 11-8 0,0 7 2 16,-1 0-3-16,-1-14-5 0,0-13 0 16,1-12 2-16,-1-6 0 0,0-8-3 15,-1-3-2-15,-1-5-1 0,-1-5-5 16,-1-2 4-16,2-1 1 16,-2-3 17-16,0-2 24 0,0 0 22 0,0-1 7 15,0-6-15-15,-4-5-24 0,-4-7-22 0,0-3-13 0,-4-3-4 0,1-5-1 0,-1-4-7 16,-2 2 0-16,3 0-3 0,1 0 3 0,0 0-4 0,1-5-2 15,-3-5 6-15,-1-3-11 0,2-7 8 16,-1-2 0-16,0-3-5 0,2 1 7 16,2 2 3-16,2 2 5 0,3 14-10 0,2 2-1 15,1 12 16-15,0 1-6 0,2 0 8 0,6 0 1 16,0 1-27-16,2 1 9 0,1 1-11 16,2 1 0-16,2 2 9 0,1 3-8 0,2 2 12 15,2 5 6-15,10 1-2 0,4 6-18 0,6 10 1 0,0 12 1 16,-5 9 4-16,-6 9 25 0,-5 5 2 0,-10 1-6 15,-3 1-2-15,-6-3 2 16,-5-1 3-16,-5-2 12 0,-2 0-6 16,-5-5 2-16,-2-1-7 0,-4-4-8 0,2-2 10 0,-3-4 1 0,0-4 6 15,1-3-1-15,-2-4-5 0,3-1 3 16,0-2-3-16,3-5 9 0,0 0 12 16,5-4 6-16,3-1-11 0,2-1-6 0,4-3-26 15,0-6-11-15,4-3 0 0,5-3 2 16,5-3 5-16,6-3 3 0,2-3 2 15,3-1-4-15,4-1 3 0,4-1-5 0,2 1 6 16,-2 2 4-16,3 2-9 0,-2 0 8 0,-1 4-9 16,1 3 2-16,-3 3 6 0,-1 1 1 0,-2 4 2 0,-1 2-3 15,1 3-2-15,-5 2-5 0,1 0 4 0,-1 6 5 16,0 2 8-16,-3 5 1 0,-2-1-7 0,0 2-3 16,-2 2-1-16,1 1 1 0,-5 2 6 15,0 1 3-15,-4 0-1 0,0 1-1 0,-5-1-1 0,-2 1 1 16,-1 0-2-16,0-1 1 0,-1-2 7 0,-5-2-2 15,0 2 3-15,-3-2-5 16,-1-3 0-16,0-1-2 0,0-1 2 16,-2-2 4-16,3 0-5 0,1-4-2 0,0 1-3 0,3-2-5 0,1-3 5 15,1 0 8-15,2-1 5 0,1 0-5 16,0-1-19-16,0-4-8 0,3-2-7 0,2-1 3 0,1-1 12 16,3-1 1-16,-1-2-2 0,2 1 0 15,1-2 3-15,2 1 3 0,-1-1 8 0,1 2 2 16,-2-1-4-16,1 1 0 15,0-2-4-15,-1 2-6 0,0 1 5 0,-2-1 9 16,1 2-6-16,0 0 9 0,0 2-10 0,1-1-12 16,0 1 2-16,1 1-7 0,1 1 11 15,0-1 3-15,2 0 1 0,1 0 7 0,4 0-10 16,-2 1 4-16,3-2 6 0,1 0 1 0,3-2-1 16,0-2 0-16,1 0-3 0,-1-1-6 15,2-2 2-15,-2 0 3 0,-1-1 0 0,0-1 6 0,-1 0 7 16,-1 0-3-16,-5-1 3 0,-1 1 3 0,-4-1-2 0,-3 1 10 15,-3-2-8-15,-2 2 0 16,-3 1-7-16,-1-2 0 0,0 2 7 0,-1 4-2 0,-2 4 4 16,2 4 23-16,-4-2-5 0,0-1 5 0,1 0-6 15,-8-4-28-15,2 5-1 0,-4 0-28 0,-6 2 0 16,5 3-6-16,-2 1 0 0,3 6 20 16,-3 6 9-16,4 4 1 0,1 3 6 15,1 4 5-15,1 2-8 0,2 5-3 0,1 4 3 0,3 2-4 16,2 4 6-16,-1 3 9 0,3 3-8 15,1 16-1-15,-1 13-1 0,0 10-10 0,4 6 7 16,-3-13 2-16,1-10 2 0,-2-8 5 0,1-7-4 16,1-6 0-16,3-4-1 0,-1-6-1 0,1-7-7 15,-1-5-9-15,2-7-21 0,-2-3-25 16,1-4-19-16,0-4-34 0,1-6-36 0,-1-2-67 16,0-2-303-16,-1-2-678 0</inkml:trace>
  <inkml:trace contextRef="#ctx0" brushRef="#br0" timeOffset="3081.7815">4026 915 1820 0,'0'0'130'0,"0"0"6"0,0 0-8 15,0 0 9-15,0 0-4 0,0 0-35 0,0 0-36 16,118-86-24-16,-91 74-12 15,5-1-9 1,1 1-4-16,4 1-4 0,-3 1-9 0,3-1 2 0,0 4-3 0,-2-1 5 0,-3 2 3 0,2 0-4 16,-9 4-1-16,0-2-3 0,-7 1-7 15,-3 3-3-15,-4 0 3 0,-4 0-5 0,-2 0 12 16,-5 3 13-16,0 3 9 0,-3 1 20 0,-6 2 5 0,-2 2 10 16,-3 2 7-16,0 3-11 0,-4-1-4 0,-3 2-13 15,1 0-20-15,1 0 1 16,1-1-6-16,0 0 3 15,3-1 1-15,5 0-13 0,4-1 1 0,0-1-2 0,6-2 10 16,0 1 4-16,6-2-1 0,5-1 6 16,3-1-2-16,5 0 9 0,2-2 0 15,6-2 1-15,2 0-9 16,-2-3 0-16,5-1-10 0,-3 2-7 0,3-4-5 0,-4-3-1 0,1-1 8 0,-3-1 1 0,-1-1 4 0,-3-2-7 16,-2 0-8-16,1-1 0 0,-3-1 2 15,-2 1 6-15,-1-2 8 0,-5 1-3 16,0-3 7-16,-4 3-8 0,-2 0-3 15,-2 1 4-15,-2 1-6 0,-1 0 4 0,1 3-4 0,-5 0-3 16,0 3-7-16,1 1-6 0,-2 1 4 0,0 2-4 0,1 0 0 16,-5 2 9-16,4 3-1 0,-2 3-1 15,1 3 7-15,1 2-2 16,2-1 4-16,4 3 7 0,0 0-6 0,7 1 0 16,6-1 1-16,2 1 0 0,6-1 8 0,4-4-1 15,3 0-5-15,1-3 1 0,2 2-10 0,0-5 1 0,-2-2 5 16,-1-3-2-16,-1 2 8 15,-5-5 3-15,3-4-7 0,-4-3 0 0,-2-2 3 0,-1-1 0 0,-1-5 6 16,-3-4 0-16,1-2 9 0,-3-2-17 0,-1-4-3 16,-1-4 4-16,0 0-19 0,-2 6 19 15,-4 0 3-15,2 1 35 0,-5 5-1 16,1-7-7-16,-1 5 7 0,-1 0-31 0,0 0 15 0,0 6 7 16,0-6-14-16,-2 8 3 0,0-4-11 0,-1-1-3 15,-2 3 0-15,3 2-10 16,-1 7-17-16,-2-3 10 0,1 6-8 0,-3 2 16 15,-2 4 16-15,4 20-43 0,-1 9 16 16,5 8-17-16,2 8 11 0,-1 3 23 16,0 1-3-16,2 2 4 0,6-2-6 0,-2-1-9 15,-1-1-32-15,3 1-40 0,-4-2-52 0,2-3-68 0,-2-3-73 16,2-3-142-16,-3-13-381 0,1-7-739 16</inkml:trace>
  <inkml:trace contextRef="#ctx0" brushRef="#br0" timeOffset="3285.8018">5176 792 1746 0,'0'0'275'0,"0"0"-15"16,0 0-54-16,0 0-24 0,0 0-53 0,0 0-41 16,0 0-27-16,0 0-31 0,0 0-20 0,0 0-8 15,0 0-2-15,0 0 3 16,0 0-12-16,130-18-48 0,-92 16-112 0,5-1-277 0,-10 3-644 15,-11-3-131-15</inkml:trace>
  <inkml:trace contextRef="#ctx0" brushRef="#br0" timeOffset="3786.7336">6271 406 1612 0,'0'0'259'15,"0"0"14"-15,0 0-19 0,0 0-19 16,0 0-41-16,0 0-47 0,0 0-28 16,0 0-32-16,0 0-29 0,0 0-22 0,0 0-29 0,0 0-9 15,0 0-11-15,0 0-9 0,-45-46 19 16,46 42-4-16,6 2 15 0,5 1-3 15,2 0-9-15,1 1 3 0,-3 6-7 0,7 4 17 16,9 6 1-16,-3 6-33 0,13 12 1 0,-6 3-5 16,-3 5 0-1,-9 1 33-15,-6 1 7 0,-8-1 2 0,-6-3-2 0,-7-2 4 16,-6-2-7-16,-2-4-4 0,-3-3 9 0,-4 0-9 16,-1-5 6-16,-1-2-1 0,-1-3-2 0,1-4 5 0,3-1-5 0,0-2 2 15,6-3-3-15,0-3 4 0,6 0-6 16,3-5 0-16,3 2-4 0,3-3 0 15,6 1 11-15,6-1-2 0,10-5 6 0,10-1-5 16,6-1-10-16,12-1-1 0,6-2-1 0,4 0-4 0,7-1 5 16,1 1 7-16,-1 0-9 0,1-2 11 15,-4 3-8-15,1-1 2 0,-4 2 6 0,-5-1-4 16,-4 4 10-16,-5-1-7 0,-5 3-6 0,-9-1 1 16,-5 2-4-16,-8 1 4 0,-4 0 10 15,-10 1-2-15,0 0-5 0,-5 0-11 16,-1 0 1-16,-6 0-7 0,0 2 7 15,-5 2-8-15,-6 0-30 0,-2 1-27 0,-2 0-85 16,-3 1-222-16,4-3-847 0,4 1-406 0</inkml:trace>
  <inkml:trace contextRef="#ctx0" brushRef="#br0" timeOffset="4674.2094">699 2156 0 0,'0'0'257'0,"0"0"33"0,0 0 58 16,0 0-14-16,0 0-41 0,0 0-69 0,0 0-50 0,0 0-45 16,0 0-38-16,0 0-20 0,0 0-15 15,0 0-13-15,0 0-13 0,-12 6-16 16,12-6-7-16,0 0-5 0,0 1 7 0,0 0 15 0,0 1 8 16,0 1 9-16,1-1-2 0,2 0-6 15,-2 0-23-15,1 3 29 0,-1-3-19 0,0 1 30 0,0 1 7 16,5 0 3-16,-2-1 4 0,3 0 7 15,2 1 0-15,3-2 2 0,5 0-10 0,4 1-10 16,3-3-9-16,7 0-11 0,7 0-6 0,4 0-6 16,7-1-4-16,5-4 2 0,7-1-1 15,21-4 2 1,19-3 3-16,15-3-12 0,2-1-2 0,-7 0-4 16,-4-1-3-16,-4 1 12 0,2-3 0 15,7 0 3-15,7-2 2 0,2-4 1 0,5 4-1 0,7-4-3 0,7 2 5 0,3-1-8 16,7 0 4-16,3-1-1 0,5 2-6 0,8-1 5 0,2 0-6 15,4-2-3-15,-2 2 4 16,2 0-2-16,-1 0 4 0,3 0 5 16,-1-3-3-16,-1-1 2 0,0-1-1 0,-2 1 1 0,0 0-4 15,-1-1 3-15,-2 1-1 0,-4 1-3 16,-2-1 6-16,-6 2-9 0,-3-1 5 0,-22 5 0 16,-16 4-4-16,-15 1 14 0,-15 3-4 0,7 0-6 0,8-1 4 0,1 0-16 15,4 0 4-15,-1 0 9 0,1 1-7 16,-6 0 6-16,-6 3-8 0,-12 1-8 15,-9 1 6-15,-10 2-2 0,-10 1 9 0,-9 2-6 16,-6 0 4-16,-11 2-5 0,-7 2-5 16,-6 1 7-16,-3-1-14 0,-5 0 19 0,-1 1-6 15,-3 0-3-15,0 0 17 0,0 0-21 0,0 0 9 16,0 0 6-16,0 0-13 16,0 0 10-16,0 0-4 0,0 0-2 15,0 0 3-15,0-2-8 0,0 2 7 0,0 0 1 0,0 0 2 16,0 0-4-16,0 0-4 0,0 0 0 15,0 0-2-15,0 0 4 0,0 0-2 0,0-2 0 16,-3 2-11-16,3 0-53 0,-3 0-42 0,-1 0-58 0,-2 2-242 0,3 1-1197 16</inkml:trace>
  <inkml:trace contextRef="#ctx0" brushRef="#br0" timeOffset="12403.0165">1658 2731 209 0,'0'0'562'15,"0"0"-47"-15,0 0-140 16,0 0-38-16,0 0-36 0,0 0-48 0,0 0-60 16,0 0-38-16,0 0-42 0,0 0-30 0,0 0-30 0,0 0-33 15,-3-96-22-15,3 96-16 0,0 5-1 16,-2 3 6-16,2 4 7 0,-1 8 14 0,0 1 0 16,-1 5 4-16,-5 2-3 0,2 2-1 0,-2 2 3 15,-2 3-1-15,-2 2 4 0,0 1-1 16,-1 1-2-1,0-6-1-15,3 0-4 0,0-6 0 16,1-4-2-16,5-4 0 16,-2-4-1-16,3-5 0 0,0-3 3 0,2-5 5 0,0 0 22 15,0-2 24-15,0 0 25 0,0-3 11 0,0-5-21 0,1-7-23 16,2-7-27-16,4-4-16 0,2-5-2 0,0-2-1 0,1-2-2 0,3-4 0 16,-1-1 1-16,5-1 0 0,-3-3-1 15,5 1-2-15,-3 2 3 0,-1 1-1 16,-2 3-2-16,-1 6 4 0,0 3-3 0,-3 8 1 15,-4 1 2-15,3 5-1 0,-3 4 0 0,-1 2 1 16,-2 4 2-16,-2 1-5 0,1 2-1 0,2 1-8 0,0 1-4 16,0 6 7-16,8 2-5 15,-2 5 8-15,2 2 2 0,1 4-3 0,5 4 6 0,-4 0-2 16,3 3 0-16,-3 3 2 0,-3 2-2 0,4 5 2 16,-1-2 0-16,0 1 1 0,-1-3-2 0,1-2-1 15,2 1 0-15,-3-6-7 0,1 1-9 16,0-1-15-16,-2-2-25 0,-1 0-25 0,0-1-19 0,-5-4-28 15,2-2-36-15,-5-2-66 0,2-4-170 0,-4-2-302 16,0-4-324-16,0-2 287 0</inkml:trace>
  <inkml:trace contextRef="#ctx0" brushRef="#br0" timeOffset="12953.2543">1600 2917 565 0,'0'0'491'0,"0"0"-42"0,0 0-158 15,0 0-82-15,0 0-94 0,0 0-65 0,0 0-13 0,0 0 17 16,0 0 13-16,0 0-6 0,166-17-9 16,-107 15-11-16,7-5-6 0,3-1-1 0,-1 1-3 15,3-1-4-15,-1 0 0 0,1-1-7 0,-7 1-5 16,-3 0 2-16,-4 0-7 16,-6 0 0-16,-5 1 2 0,-7 2-5 15,-5 1 1-15,-9-1 0 0,-5 3 0 0,-10 1 17 0,-4 0 25 16,-5 1 25-16,-1 0 17 0,0 0-9 0,0 0-20 15,-4 0-22-15,-1 2-11 0,-6 2-5 0,-7 5-1 16,-6 4 2-16,-4 1-3 0,-3 1-2 0,2 1-3 16,1-2-3-16,6 3 0 0,1-3-7 15,8 2-3-15,4-1-5 16,6 1-6-16,3-1 6 0,4 1 2 16,10-2 4-16,6 0 6 0,6-2 1 0,6-6 3 15,7-1 1-15,2-3-4 0,1-2 3 0,-1-4-3 0,-1-3-2 0,-3-5-4 16,-3-2-2-16,-3-2-1 0,0-2 2 15,-2-2 4-15,-4-4-1 0,-1-1 0 0,-3-4-1 0,-1-2-3 16,-3-3 1-16,-1-1-2 0,1-3 2 16,-4-2 1-16,-3 0-1 0,1 0 2 0,-3 1-2 15,-6 2-2-15,-2 3 3 0,0 4 1 0,-2 2-1 16,-3 4 2-16,-1 1-2 0,-2 3 1 16,1 3 2-16,1 4 2 0,0 6 4 0,4 3 0 15,0 3-8-15,-1 1-16 0,2 6-9 0,-2 5-5 16,0 6 6-16,-1 6 12 0,1 6 3 0,3 3 0 15,0 4 0-15,0 3-2 0,4 5 3 16,2 1-1-16,3 2 4 0,0 1 3 0,0-2-6 16,1 0-12-16,0-3-19 0,0-5-24 0,3-5-15 15,-2-4-11-15,-1-4-14 0,4-3-23 0,-3-2-55 0,2-5-132 16,-4-3-304-16,-5-6-655 0</inkml:trace>
  <inkml:trace contextRef="#ctx0" brushRef="#br0" timeOffset="13329.7842">2845 2789 1583 0,'0'0'61'0,"0"0"-14"0,0 0-21 0,0 0 88 0,0 0 46 16,0 0-19-16,151 1-46 0,-111-1-26 15,0 1-19-15,0-1-16 0,-2 0-6 16,-1 2-2-16,-8-5-1 0,-1-2 6 0,-3-2 5 15,-2 0 2-15,-3 0 10 0,-5-1 17 16,1-2 24-16,-6 0 16 0,-2-1 7 0,-5-1-8 16,0 0-22-16,-3 0-14 0,0 1-12 0,-3 0-5 15,0 1-1-15,-4 1 0 0,4 0 2 0,-1 3-8 0,1 1-4 16,1 3-8-16,1 1-11 0,0 1-7 16,1 0-5-16,0 0-14 0,0 0-9 0,0 3-3 15,0 4-1-15,0 6 8 0,0 1 7 16,1 5 4-16,2 2 1 0,4 2-2 0,-1 0 2 15,1 0-2 1,2 2 2-16,-1-1 2 0,-2-1 0 0,0-2-3 0,-1 0-6 16,1-1-16-16,-1-2-25 0,0-3-17 0,-2-2-28 0,1-2-28 15,-2-3-34-15,1-3-86 16,-3-3-222-16,1-1-465 0,-1-1-555 0</inkml:trace>
  <inkml:trace contextRef="#ctx0" brushRef="#br0" timeOffset="13523.9509">3124 2176 1772 0,'0'0'236'0,"0"0"-44"0,0 0-84 0,0 0-28 16,0 0-58-16,0 0-120 0,0 0-14 16,0 0-2-16,0 0 13 0,0 0-69 0,0 0-549 15,0 0-377-15</inkml:trace>
  <inkml:trace contextRef="#ctx0" brushRef="#br0" timeOffset="14777.0491">3592 2606 51 0,'0'0'513'0,"0"0"-6"0,0 0-88 0,0 0-48 0,0 0-49 0,0 0-63 16,0 0-58-16,0 0-54 0,0 0-51 15,0 0-43-15,0 0-30 0,0 0-21 0,0 0-8 16,0 0 3-16,0-19 7 0,0 31 11 16,0 3 7-16,0 3-1 0,0 3 0 0,0 0-3 15,0 0 0-15,3 0-3 0,2 0-2 0,-2 1-1 16,3-4-2-16,-1 1 2 0,5-2-1 16,1-2 4-16,0 0 2 0,5-3 2 0,0-5-1 15,1 0 0-15,1-3-3 16,1-3-2-16,0-1-3 0,0-3-4 0,-1-2-4 15,-1-3-2-15,-1-1 1 0,0-2-1 0,-6 1 3 16,0-4 3-16,-1-1 1 0,-3 0 2 16,-1-1-3-16,-3-1 0 0,-1 2-1 0,-1-1 0 0,0 2 3 15,0 0 0-15,-2 2-2 0,-1 2-1 0,0 3 1 0,-1 1 3 16,-1 3 3-16,1 2 5 16,2-1-3-16,2 2-9 0,-2 0-14 0,1 2-10 15,-2 4 1-15,-1 3 6 0,-3 3 7 0,4 1 7 0,-3 3-3 16,3 0-2-16,3 2 3 0,0-2-2 15,3 0 2-15,6 0 1 0,2-1 0 16,1-1-1-16,5-2 0 0,2-1 0 0,0-3 2 0,4-3 1 16,0-2-1-16,-2-3 0 0,-1 0-2 0,-3-3 2 15,-1-3 1-15,-3-1 3 0,-2-1 2 0,-2-2 1 16,0 1 1-16,-2-2 0 16,-2 0-2-16,0-1 1 0,-2-1 0 0,-2-1 1 15,-1 0 0-15,-1-2-3 0,1 0 0 0,0 0-5 0,0 3 3 16,0 0 2-16,-2 1-1 0,0 2 2 0,-1 0-3 15,1 3-1-15,0 2 3 0,0 2 5 0,1-1 4 16,-1 4 0-16,2 0-7 16,-1 0-14-16,1 0-19 0,-1 1-16 0,-1 7 3 0,2 1 9 0,-2 5 15 15,1 0 15-15,1 4-1 0,0-2-1 16,3 2 0-16,3-1-1 0,1 0 2 0,5-3 1 16,0 2 1-16,2-3 0 0,2-1 0 15,-2-3-1-15,4-2 1 0,0-4 1 0,2-2 1 16,1-1-2-16,-3 1-1 0,2-6-2 15,1-4 0-15,-3-1 1 0,1-2 2 0,-4-5 2 0,1-1-1 16,-1-4-2-16,0-1 0 0,-4-3-4 0,0-3 2 16,1-4 3-16,0-4-1 0,0 0 1 15,-2-3 0-15,-1-3-3 0,-2-4 0 16,1-2 0-16,-3-1 0 0,-3 0 3 16,-2 3-2-16,-1 2-1 0,1 5 0 0,-5 6-1 0,-1 3 3 0,-2 6 4 15,0 7-2-15,1 4-2 0,4 4 4 16,-4 6-1-16,4 3-1 0,2 1-10 0,-2 0-18 15,0 9-2-15,-2 6 2 0,-1 8 10 16,0 6 14-16,-1 4 1 0,5 5-1 16,2 1 2-16,0 2-2 0,10 0 2 0,0 0 0 15,4 1 0-15,5-2 3 0,0-4 2 0,3-4-3 0,0-3 2 16,3-3-3-16,0-4-1 0,2-1 4 0,0-3 0 16,-1-4 1-16,-3-1-3 0,-2-4 1 15,-1-2-3-15,-3-3 0 0,-5-1 2 0,2-1-1 0,-3-1 2 16,-1 0-1-1,2-1 0-15,1 1-2 0,-2 1-2 0,1 0-2 0,1 3-2 16,2 2 0-16,-1 2-2 0,2 5 0 0,-3 3 3 16,1 4-3-16,-1 4 3 0,-2 2 0 0,-4 5-1 15,-3 0 2-15,-3 4 0 0,0 2 0 0,-3 2-1 16,-6 1 0-16,-1 0 3 0,0-3 1 16,-3-5 1-16,0-3 3 0,1-7-5 0,-3-5 1 0,2-4 0 15,-1-3-1-15,0-2 8 0,3-4 2 16,-3-2 8-16,3-4 4 0,2 1 4 0,-2-2 2 15,-3-7-6-15,2-2-3 16,0-3-5-16,2-4-6 0,2-1-3 0,-1-4-3 0,4-3 1 16,2 0 1-16,2-2-2 0,0-2 3 0,5-1-7 15,2 0-2-15,3 3-1 0,5 0-4 0,2 1 0 16,4 2-1-16,1 4 0 0,3 2 3 0,1 2-3 16,3 3 3-16,-2 5-3 0,0 0-1 15,0 2 3-15,-4 4-4 0,-2 0-10 0,-1 4-13 16,0-1-15-16,-2 0-16 0,0 0-23 15,-1 0-50-15,0 0-109 0,-2 2-287 0,-1-2-657 0,-7 0 22 0</inkml:trace>
  <inkml:trace contextRef="#ctx0" brushRef="#br0" timeOffset="15285.3069">4680 2151 1563 0,'0'0'309'0,"0"0"10"15,0 0-41-15,0 0-26 0,0 0-55 0,0 0-48 16,0 0-28-16,0 0-27 0,0 0-20 0,0 0-29 16,0 0-17-16,0 0-11 0,0 0-14 0,0 0 4 15,-56-41-6-15,60 41 0 0,1 0 2 16,4 0-3-16,8 0 3 0,5 0 0 0,5 0 0 15,6 0 1-15,0 2-3 0,6-2 6 16,2 0-2-16,0 1 0 0,0-1 2 0,5 0-3 16,-2 1 3-16,2-1-3 15,0 0 3-15,4 2 5 0,-3-2-2 0,0 1 4 0,1-1-3 0,1 0-3 16,-6 2 1-16,2-5-5 16,-7 0 3-16,0 0-1 0,-5-1 1 0,-2 0 6 15,-2 1-2-15,-7 2 4 0,-4-1-1 0,-6 1-1 0,-5 0 8 16,-5-1 3-16,-1 1 3 0,-1 0 0 0,0 1-4 0,0 0-1 15,0 0-7-15,0 0-1 0,0 0-1 16,0 0-5-16,0 0 7 0,0 0-8 16,-1 0 0-16,0 0 0 15,1 0-8-15,0 0 5 0,0 1-2 0,0-1-3 16,-1 0 3-16,1 0-3 0,0 0 1 0,0 0 0 16,0 0-1-16,0 0-1 15,0 0-5-15,0 0 2 0,-1 0-8 0,0 3-4 0,-4-1 4 0,2 1-13 16,-5 2-5-16,-2 1-19 0,-1 3-24 0,0 2-28 0,-7 1-45 0,0 2-89 15,4-4-425-15,5-2-1034 16</inkml:trace>
  <inkml:trace contextRef="#ctx0" brushRef="#br0" timeOffset="21290.9951">3106 3716 862 0,'0'0'591'0,"0"0"-232"0,0 0-41 0,0 0-52 0,0 0-33 0,0 0-46 16,0 0-47-16,0 0-44 0,0 0-40 15,0 0-38-15,0 0-30 0,0 0-15 0,1-46 3 0,-1 57 7 16,-1 4 16-16,-1 7 17 0,-1 8 5 16,-5 2 3-16,-1 4-4 0,-2 3 1 0,0 1-3 15,-2-1-1-15,-1-1 1 0,1-4-6 0,3-5 0 0,3-4-6 16,1-7 0-16,2-4-2 0,1-4 1 15,1-4 3-15,1-1-2 0,0-4 15 0,1-1 12 16,0 0 24-16,-2 0 26 0,2 0 9 0,0-3-8 16,0-6-22-16,0-5-29 0,-1-5-16 0,1-1-13 15,0-4-2-15,4-2-2 0,3-5-7 0,4 0 4 16,4-7 0-16,2 0-1 0,0-5 6 16,4 0-2-16,2-1 0 15,-1 4 3-15,0 1-1 0,-1 3-3 0,-1 4 2 16,-2 4-1-16,-4 7-4 0,1 2 9 0,-2 5-2 0,-2 4 0 15,-2 2 4-15,-1 5-8 0,0 2-2 16,1 1 1-16,2 4-4 16,3 4 2-16,0 5-1 0,5 5 1 15,-1 3 2-15,2 4-1 0,-4 4 2 0,3 1 0 0,-2 5 0 0,-3 1 1 16,0 1 0-16,-4 1-1 0,0 0 1 0,0-1 0 16,-3-1 1-16,0-4 0 0,0-1 2 0,-2-2-1 0,1-1 0 15,-1-1 0-15,0 1-6 16,-1-6 6-16,-2 1-6 0,2-5-11 0,0-2-4 0,-2-2-25 15,2-1-23-15,-2-3-27 0,-2-1-38 0,0-3-36 16,0-3-67-16,0-1-120 0,-2-2-338 16,0 0-839-16</inkml:trace>
  <inkml:trace contextRef="#ctx0" brushRef="#br0" timeOffset="21622.7805">3143 3869 1223 0,'0'0'533'0,"0"0"-114"16,0 0-79-16,0 0-69 0,0 0-74 0,0 0-67 0,0 0-54 16,0 0-41-16,0 0-19 0,0 0-9 0,0 0 7 15,0 0 11-15,0 0 10 0,0 0 8 0,77-6 1 16,-39 6-6-16,5 0-6 0,3 1-9 0,-2-1-4 16,1 0-5-16,-4-1-2 0,-1-1 0 15,-5-2-2-15,2 0 0 0,-4 2-2 0,-3-3-1 16,-4 2 1-16,-5 1-3 15,-4-1 1-15,-7 2-1 16,-3 1 1-16,-5 0 4 16,-1 0 5-16,-1 0 6 0,0 0 2 0,0 0-1 15,0 0 3-15,0 0-8 0,-1 0 0 16,1 0 0-16,-2 0-14 0,1 0 3 0,-1 0-6 16,-2 0-8-16,-1 0 3 0,-3 0-18 0,-5 4-18 15,-1 1-29-15,-1 1-48 0,1 4-76 0,2-4-267 16,6-1-928-16</inkml:trace>
  <inkml:trace contextRef="#ctx0" brushRef="#br0" timeOffset="22419.0385">3179 4981 2165 0,'0'0'231'0,"0"0"-24"0,0 0-40 0,0 0-21 0,0 0-12 0,0 0-2 0,-41-126-15 0,37 119-17 16,4 2-30-16,-1 4-28 0,1 1-24 0,0 0-26 15,0 5-10-15,0 3 0 0,0 4 7 0,0 7 8 16,0 4 6-16,-1 4 1 15,1 4 1-15,-2 0 4 0,-1 2-1 0,0 2-3 0,0-2 0 16,2-1-7-16,-3-2 5 0,2-2 1 0,1-4 1 16,0-5 8-16,1-2-9 0,0-5 0 15,0-3-1-15,0-2-8 16,0-3 12-16,0-3 10 0,0-1 14 0,0 0 16 16,-1 0 14-16,1-3 2 0,-3-3-15 0,1-6-12 0,-2-4-21 15,-1-4-11-15,0-2-2 0,2-4-7 0,0-3 6 16,1-5-2-16,2-4-2 0,-1-4 10 0,9-3-14 15,4-3-2-15,3-1 0 16,5-2-10-16,5 2 8 0,4 0 2 16,4 3-1-16,4 4 4 0,-2 3 0 0,3 3 1 0,-5 4 1 15,0 6-3-15,-4 6 1 0,-4 4-2 0,-4 9-5 0,-4 3-5 16,-1 4-4-16,-3 1-2 0,2 10 2 16,-3 7 9-16,0 6 2 15,0 5 3-15,-5 4 3 0,-3 2 0 0,-4 2 3 0,-3 2 3 16,-7 0 1-16,-5 1 3 0,-1-1-2 15,-2-2-1-15,2-5 0 0,-1-4-3 0,1-6 3 0,2-2 1 16,2-5 0-16,2-2 4 0,1-3-5 0,0-3 0 0,7-2-1 16,1-4-1-16,1 0 0 0,0-1 0 15,0 0-1-15,7 0-4 0,5-1 4 0,2-1 1 16,10-1 0-16,3 1 6 0,4 1-6 0,-1 1-1 16,1 0 0-16,-1 3-6 0,-1 5 4 15,-4 1 0-15,0 1 1 0,-3 1 6 0,-5 5-6 16,-1-1 0-16,-4 1-1 0,-2 1-2 0,-2 0 3 15,-6 2 1-15,0-3 1 0,-2-1 0 0,-3 0 1 16,-5 0 2-16,-3-2 3 16,-4 1 4-16,-3-2 0 0,-2-1 1 0,-5 0 0 0,-1-3-6 15,-4 0 5-15,-1-2-1 0,1-2-1 0,-3 1 5 0,0-3-6 16,-2 0-2-16,-2 1 1 16,-2-4-3-16,1 1 1 0,4 0 1 0,-1-3-1 15,5-1-2-15,5 0 2 0,0 0-4 0,8 1-6 16,0-2-5-1,7 3-18-15,4-1-24 0,1 0-47 0,5 2-115 16,0-1-268-16,0 2-728 0,0 0-433 0</inkml:trace>
  <inkml:trace contextRef="#ctx0" brushRef="#br0" timeOffset="23527.8718">3493 5816 0 0,'0'0'471'0,"0"0"-12"0,0 0-52 0,0 0-59 15,0 0-58-15,0 0-59 0,0 0-43 0,0 0-43 16,0 0-26-16,0 0-19 0,0 0-14 0,0 0-10 16,0 0-10-16,-10-25-7 0,10 25-6 0,0-2-4 15,0 2-5-15,0-1-3 16,-1 1-6-16,1 0-5 0,0 0-3 16,-2 0-5-16,2 0-2 0,0 0 0 0,0 0-7 0,0 0-2 0,0 0-1 15,0 0-5-15,0 0 2 0,0 0-1 0,0 0 0 16,0 0 1-16,0 0-2 0,-1 0-1 15,1 0 2-15,0 0-1 0,-1 0 1 16,1 0 0-16,-1 0-3 0,0 0-1 0,-1-2 2 16,0 2-2-16,0-1 2 0,2 1 3 0,0-1-5 0,-1 1 1 15,0 0 0-15,0-2-5 0,0 2 6 16,-2 0-1-16,2-1 1 0,-2 0 3 16,2 1-2-16,0-1-1 0,0 0 0 0,-2 0-4 15,2 0 2-15,-2 1 1 0,3-1-1 0,-2 1 2 0,0 0-2 16,0-2 1-16,0 1 1 0,0 0 0 0,0 0-2 15,1 1 2-15,-3 0-2 0,2 0-2 16,0-2 3-16,1 1-1 0,-1 0 0 0,0 0 4 16,0-1-4-16,0 2 1 0,1-1 1 15,-2 0-4-15,0 0 3 0,0 0 0 0,2 1 0 16,-1-2 6-16,-2 1-3 0,0 0 1 0,2 0 1 16,-2 0-2-16,2 0-1 0,-1 1 1 0,1-2-1 15,-2 1 0-15,1 1 0 0,-1-2-3 0,-3 1 1 16,2-2 2-1,1 2-2-15,-2 1-1 0,1-1 1 0,0 1-7 16,-1 0 6-16,1 0-1 0,-1 0-1 0,-2 0 3 16,4 0-3-16,-5 1 0 0,2 3 1 15,-1 0-2-15,-2 2 1 0,0 3 0 0,-1-1-2 0,-1 4 1 0,1 0 2 0,-1 2-2 16,-3 3 1-16,2 0 4 16,1 3-5-16,-2 3 1 0,1 0 1 0,-1 4-6 0,2 1 5 15,-2 1 0-15,2 0-1 0,1 1 4 16,1-1-3-16,3-1 0 0,2-1 3 15,1-4-4-15,3-1 0 0,1 0 2 0,4-2 0 16,3-3-2-16,6-1 5 0,4-1 1 0,6 0 5 0,6-5 6 0,6-1-1 16,7-3 5-16,6-3-1 15,4-2-3-15,3-3 2 0,2-6-5 0,-2 0-3 16,-4-2 2-16,-2 0-4 0,-6-2-1 16,-2 1 2-16,-2 0-6 0,-4-1 0 0,-5 0-1 0,-2 2-2 0,-4-1 5 15,-5 3 3-15,-3 0-3 16,-5 2 4-16,0 1-2 0,-5 0 2 0,-3 2 3 15,0 1 0-15,-3 0-3 0,0 2 4 0,0 0-1 16,0 0 0-16,0 0 1 0,0 0-7 0,0 0 0 16,0 0-1-16,0 0-7 0,0 0 5 15,0 0-1-15,0 0-2 0,0 0 8 16,-2 0-7-16,2 0-1 0,0 0 1 0,0 0-5 16,0 0 4-16,0 0 0 15,0 0-1-15,0 0-3 0,0 0-3 0,0 0-9 0,0 0-12 16,-1 0-12-16,1 0-29 0,-1 0-19 0,-3 0-31 0,-2 5-66 0,-3 0-219 15,3-1-913-15,0-1-427 0</inkml:trace>
  <inkml:trace contextRef="#ctx0" brushRef="#br0" timeOffset="24326.6388">3235 7156 718 0,'0'0'780'0,"0"0"-367"0,0 0-82 16,0 0-66-16,0 0-34 0,0 0-30 15,0 0-36-15,4-118-34 0,-1 112-28 16,-2 2-25-16,-1 2-28 0,1 2-23 0,-1 0-19 16,1 0-9-16,0 5-5 0,-1 2 4 15,4 6 4-15,0 3 6 0,1 5 6 0,0 3 0 0,0 0 0 16,1 3 1-16,-2-1-2 0,3 2 4 16,-3 1-1-16,0-1 1 0,-1 1 0 15,-1-1-7-15,2-2-2 0,-2 0-4 16,-1 1 0-16,-1-4 3 0,1 0 1 0,-1-2 3 0,0-2 0 15,0-1-2-15,0-3-3 16,0-1-3-16,0-3-11 0,0 0-15 16,0-2-20-16,0-2-27 0,0-3-32 0,0 0-28 0,0-3-49 0,0-1-87 0,0 0-485 15,-1-1-876-15</inkml:trace>
  <inkml:trace contextRef="#ctx0" brushRef="#br0" timeOffset="24716.2756">3056 6982 1789 0,'0'0'340'0,"0"0"-39"0,0 0-81 0,0 0-56 15,0 0-52-15,0 0-46 0,0 0-22 0,0 0-7 16,0 0 1-16,129-32-2 0,-88 41 2 0,3 3-6 16,3 2-5-16,2 5 2 0,-2 2-8 15,-1 1-3-15,-2 6-4 0,-4 0-11 0,-2 1 3 0,-2 2-1 16,-5 0 0-16,-4 1 3 0,-2 1-4 15,-5-2-2-15,-5 1 1 0,-4-2-4 16,-4-3 6-16,-6 0 3 0,-1-4 5 16,-8 0 3-16,-5-1 6 0,-5-2 3 0,-5 0 2 0,-5-3 6 15,-4-1-1-15,-2-4 2 0,-5-1-3 0,-6-2-4 16,0 1-5-16,-5-4-5 0,-1 1-2 16,0-1 1-16,3-1-5 0,3-1-5 0,0 1-1 0,7-2-3 15,1 2 1-15,7-3 1 0,6 1 3 0,6-2-1 16,5-1-2-16,4 2-1 0,4-4-2 15,2 2 2-15,2 2-1 0,1-2 1 16,0 0-1-16,0 0-3 0,0 0 2 0,0 0-1 16,0 0-5-16,0 0-6 0,1 0-11 0,2 3-16 0,1 2-21 15,-1 2-29-15,1 1-39 0,2 2-66 16,-2 2-190-16,0-3-698 0,-2-2-579 16</inkml:trace>
  <inkml:trace contextRef="#ctx0" brushRef="#br0" timeOffset="25059.8993">3394 8150 2725 0,'0'0'118'0,"0"0"6"0,0 0-29 0,0 0-23 0,0 0-10 15,0 0-18-15,0 0-13 16,0 0-1-16,0 0 0 0,0 0 3 0,0 0-1 0,0 0-4 16,-61 145 2-16,55-109-5 0,3 0 0 15,-1 0 0-15,3-1-7 0,2 1 0 0,-1 0-3 16,6-2-2-16,2-1 0 0,4 0-7 0,0-5 2 16,5-3 2-16,-1-3-2 0,4-6 7 15,-1 1 1-15,0-6 1 0,1-2-3 0,-2-4 5 16,3-3-5-1,-1-2-2-15,1 0 3 0,0-2-12 0,1-4-6 0,-3-3-13 0,2-2-20 0,-2-2-13 16,-3-4-29-16,3 0-32 0,-3-4-55 16,0-1-111-16,-6 3-350 0,-2 7-977 15</inkml:trace>
  <inkml:trace contextRef="#ctx0" brushRef="#br0" timeOffset="25343.5724">3432 7981 1763 0,'0'0'360'0,"0"0"-17"0,0 0-75 0,0 0-47 0,0 0-43 15,0 0-50-15,0 0-33 0,0 0-33 16,0 0-29-16,0 0-16 0,0 0-9 16,0 0-2-16,61-120 4 0,-26 115-3 0,-2 2 1 0,6 0-2 15,-1 2-4-15,-2 1 4 0,-4 0-5 16,-2 0 1-16,-1 5-1 0,-6 0-4 0,0 1 3 15,-5 1-1-15,0-2 2 0,-3 1 1 0,-2 0-8 16,-1 0-13-16,-6-2-18 0,0 3-26 0,-2-2-41 16,-3 1-49-16,-1-1-106 0,0 1-246 15,0-1-544-15,-1-3-280 0</inkml:trace>
  <inkml:trace contextRef="#ctx0" brushRef="#br0" timeOffset="25647.3482">3398 8278 2041 0,'0'0'281'0,"0"0"-63"0,0 0-34 0,0 0 7 0,0 0-18 16,0 0-38-16,0 0-40 0,0 0-34 16,0 0-11-16,0 0-6 0,0 0 7 0,0 0-2 15,0 0-4-15,0 0-9 0,110 11-16 0,-78-11 2 16,-1 0-7-16,6 1-3 0,-3-2 5 0,3-1-9 15,-1-1 0-15,-5 1 0 0,1-2-9 16,-2 2 5-16,-3 0 1 0,-1-3-4 16,-4 1 10-16,-1 0-7 0,-5 1 1 0,-1 1 0 15,-2 0-5 1,-6-1 5-16,-1 2 0 0,-2 0 4 0,-2 0 1 0,-2 1 2 16,0 0 0-16,0 0-2 0,0 0 7 0,0 0-11 0,0 0 1 0,0 0-1 15,0 0-16-15,-1 0 7 0,1 0-12 16,-1 0-19-16,0 0-23 0,-2 0-39 0,1 2-52 0,-4 4-136 15,2-1-856-15,3-2-609 0</inkml:trace>
  <inkml:trace contextRef="#ctx0" brushRef="#br0" timeOffset="30599.6693">3480 9317 258 0,'0'0'707'0,"0"0"-133"0,0 0-161 16,0 0-43-16,0 0-64 0,0 0-49 0,0 0-62 16,0 0-46-16,0 0-29 0,0 0-29 0,0 0-26 15,0 0-24-15,0 0-23 0,0 0-14 16,23-85-6-16,-23 91 2 0,3 5 4 16,-2 3 5-16,1 5 8 0,1 3 5 0,-1 4 5 15,0 5 0-15,-2 2 0 0,0 2 1 0,0 2-7 0,-2 2-4 16,-2 0-4-1,1 0-6-15,-1 3 4 16,1-3-2-16,-1-2 0 0,-1-2-2 0,3-2-3 0,1-7 1 0,0-3-2 0,1-4 0 0,0-5 2 16,0 0-1-16,0-3-1 0,0-3-2 15,1 0-1-15,2-3-3 0,-3-1-9 16,2-3-10-16,2-1-20 0,-2 0-15 0,2-1-26 0,2-7-49 16,1-2-86-16,1-5-253 0,-1 3-811 0,-1 4-245 0</inkml:trace>
  <inkml:trace contextRef="#ctx0" brushRef="#br0" timeOffset="30870.564">3564 9157 2146 0,'0'0'256'0,"0"0"13"0,0 0-59 16,0 0-27-16,0 0-40 0,0 0-34 15,0 0-29-15,0 0-27 0,0 0-18 0,0 0-15 16,0 0-6-16,0 0-6 0,0 0-3 15,90-64 2-15,-65 63-3 0,3 1 2 0,1 0-4 16,0 0-4-16,-2 0 0 0,-1 0-5 0,3 2 5 16,-4 1 4-16,-2 1 1 0,0 1 2 15,-3 0-6-15,-2 0-12 0,-3 1-17 0,-2-2-25 16,-1 1-32-16,-3 1-51 0,-4-1-84 0,0-1-185 16,-4 0-474-16,0-2-720 15</inkml:trace>
  <inkml:trace contextRef="#ctx0" brushRef="#br0" timeOffset="31142.5768">3594 9472 1436 0,'0'0'265'0,"0"0"-10"0,0 0 24 0,0 0 16 16,0 0-39-16,0 0-57 0,0 0-44 15,0 0-32-15,0 0-29 0,0 0-25 0,0 0-11 16,0 0-9-16,0 0-12 0,131 9-9 0,-108-9-13 15,1 1-11-15,0-1 1 0,-3 1-4 16,2 2-2-16,-2-2 5 0,-2 1-4 0,2-1 2 16,-4 2 1-16,1-1 1 0,-5-1 0 0,0 0-5 15,-1 0-5-15,-3 1-7 0,-2-1-11 16,0-1-12-16,0 2-18 0,-2-2-31 0,2 0-47 16,-1 0-96-16,-1 0-254 0,-1 0-702 15,-1 0-210-15</inkml:trace>
  <inkml:trace contextRef="#ctx0" brushRef="#br0" timeOffset="31824.7233">3715 10408 1013 0,'0'0'605'16,"0"0"-255"-16,0 0-40 0,0 0-67 0,0 0-41 15,0 0-28-15,0 0-42 0,0 0-20 16,0 0-21-16,0 0-26 0,0 0-18 0,-132-112-20 0,105 119-6 16,-5 7 1-16,-3 4 0 0,-1 5 6 15,2 2 2-15,1 5-5 0,4 3-3 0,2 0-5 16,6 0-4-16,5-1-3 0,4 0 0 0,4-1-2 16,5-2-1-16,3-1 2 0,5-1-1 15,7-2 2-15,7-3 0 0,5-3 3 16,6-1 3-16,5-4-2 15,2-4 1-15,3-4-3 0,-3-3 0 16,-4-3 4-16,-2 0-2 0,-3-3 2 16,-5-4-2-16,-3-1-2 0,0-3 2 0,-6 0-2 0,1-2 1 0,-5 1 1 0,2-1 0 15,-6 1 4-15,-1 1-7 0,-1 0 0 0,-2 1-2 0,-1 2-6 16,-1 0 6-16,0 3-4 16,0 1 1-16,0 1 0 0,0 1-5 0,0 2 5 15,0 0-2-15,0 0-1 0,0 0 1 0,0 0-9 0,0 4 1 16,-1 1-1-16,0 3 0 0,0 2 6 15,1 3-1-15,-2 1 3 0,2 4-3 0,0 0 0 16,2 1-1-16,-2 3-2 0,0 2 4 0,0 0-1 16,1 2 0-16,1 3 0 0,1 0-19 0,2 3-22 15,-2 2-31-15,0 4-60 0,-2-3-110 0,1-8-481 16,-2-11-1046-16</inkml:trace>
  <inkml:trace contextRef="#ctx0" brushRef="#br0" timeOffset="32606.0489">3469 11630 1429 0,'0'0'986'0,"0"0"-717"16,0 0-57-16,0 0-43 0,0 0-33 0,0 0-26 15,0 0-35-15,0 0-30 0,0 0-28 0,0 0-13 16,0 0-1-16,0 0-1 16,0 0 6-16,0 0 1 0,11 49 1 0,-7-23 7 0,1-1-1 15,-1 2 2-15,2 1 0 0,-3-2-6 0,-1 2-3 16,-2 0 0-16,0-1-3 0,0 1 3 16,0-2 0-16,-1-1 0 0,-2-4 1 15,0-3-4-15,-2-2-2 16,2-2-3-16,0-3-1 0,-1-3-4 0,2-4-1 0,1-2-3 15,0 0-8-15,0-2 5 0,1 0 1 16,-1-2 1-16,-1-1 1 0,0-5-8 0,0 0-3 16,2-3 0-16,0 0 0 0,0-1 4 0,0-1-1 0,0 0 2 0,2-1 2 0,4 0-2 15,-1 1-1-15,3 0 0 16,3 0-2-16,0 3 2 0,5-2 1 16,-1 2 0-16,4 1 1 0,1 0 2 15,2 0-1-15,4 1 4 0,-2 1 4 0,2 1 0 16,-1-1 4-16,0-1-1 0,-2-1-1 0,0 1 5 0,-4-2-3 0,-2-2 3 0,-4 1 4 15,-1-3 0-15,-2 0 6 0,0-1 4 16,-2-1 6-16,-4 0 10 0,0-1 7 0,-1-1 5 16,-3 0-2-16,0-1-2 15,0 2-2-15,-2-2 0 0,2 1 2 0,-1 0-1 0,-1 2 1 16,0-2-3-16,1 3-6 0,0 3 4 0,1 0-4 16,-2 4 0-16,2 3 6 0,0 2-18 15,0 2-5-15,-2 1-7 0,2 0-16 0,0 0 9 16,0 4-2-16,0 3 1 0,0 5 9 0,0 3-8 15,4 4 1-15,0 5-2 0,1 0-5 16,0 1 5-16,0 1 1 0,1 2-1 0,-1 0 0 16,2 2 2-16,-3 0-4 0,1 3 4 15,-1-1 1-15,0 0-3 0,-2 1 2 0,-2 1-5 0,1-1-14 16,-1 3-15-16,0-3-33 16,1 1-48-16,-1-1-88 0,-1-9-334 15,0-9-1215-15</inkml:trace>
  <inkml:trace contextRef="#ctx0" brushRef="#br0" timeOffset="33220.7928">3630 12735 2494 0,'0'0'231'0,"0"0"-8"0,0 0-59 0,0 0-25 0,0 0-11 16,0 0-27-16,0 0-21 0,0 0-27 15,0 0-27-15,0 0-12 0,0 0-11 16,0 0-2-16,0 0 3 0,0 0 0 0,34-21 0 0,-24 48 2 0,-1 1 2 15,0 1-2-15,0 0 3 0,-3 0-1 16,2-1-1-16,-5 3 5 0,4 0-7 0,-5-1 0 16,2-1 1-16,-2 0-10 0,0-1 1 15,2-3-7-15,-3-2-9 0,-1-4-2 16,0-1-9-16,0-4-3 0,-1-4-1 0,-3-1-4 16,-3-3 11-16,0-1 2 0,-4-3 3 0,-2 0 3 15,-1-2-1-15,-3 0 4 0,1 0 3 16,-3 0 6-16,2 0 1 0,2-2 2 15,-3 0 2-15,6 0 0 0,-3-1 2 0,4 2 2 0,1-1 4 0,1-2 10 16,4 3 5 0,0 1 7-16,3 0 6 0,-1 0-6 0,2 0 1 15,1 0-5-15,0 0-5 0,0 0-1 0,0 0-3 16,1 0-4-16,3 0 0 0,2 1 0 0,4 4 2 16,3-2 2-16,5 0 2 0,3 0-5 0,6-1 0 0,1-1 1 0,2 0-6 15,1-1 3-15,0 0-5 0,1 0 1 16,-5-1 0-16,1-2-4 0,-4 1 1 15,0-3-1-15,-4 1 0 0,0-1 7 0,-5 0-2 16,1 1 2-16,-6-2-1 0,-1 1-7 0,-1 0 0 16,0-1-5-16,-2-1-4 0,-1 0-4 0,0 0-8 0,-1 1-7 15,-2-1-12-15,-1-1-13 0,-1 1-25 0,0-4-33 16,0-2-53-16,-6 1-100 0,-3-2-249 16,5 4-623-16,0 3-262 0</inkml:trace>
  <inkml:trace contextRef="#ctx0" brushRef="#br0" timeOffset="33526.0553">3493 12694 1316 0,'0'0'516'0,"0"0"-77"0,0 0-121 16,0 0-51-16,0 0-49 0,0 0-49 16,0 0-26-16,0 0-33 0,0 0-28 0,0 0-25 15,0 0-27-15,0 0-13 0,0 0-7 0,-35-52-2 16,63 50 2-16,5 1 2 0,8-1 2 0,5 2-2 15,3 0 5-15,1-1-2 0,2 1-2 16,-1-2 6-16,-2 0-10 0,0-3 6 0,-5 1 3 16,1 0-5-16,-6-1 8 15,-5 0-9-15,-2 1-2 0,-6-1-1 16,-7 2-7-16,-5 0 7 0,-5 2-1 0,-5 0 1 0,-2 1 6 16,-2 0-4-16,0 0 0 15,0 0-3-15,0 0-3 0,-2 0-5 0,1 0-3 16,-3 2 3-16,-4 2-7 15,1 2 4-15,-6 2-2 0,1 0-15 0,-3 2-13 0,0 1-32 0,0 1-42 0,1 4-65 0,-1-1-174 16,6-3-862-16,3-4-567 0</inkml:trace>
  <inkml:trace contextRef="#ctx0" brushRef="#br0" timeOffset="33963.6437">3664 13790 2359 0,'0'0'271'0,"0"0"-110"0,0 0-14 0,0 0-15 16,0 0-8-16,0 0-12 0,0 0-21 15,0 0-22-15,0 0-24 16,0 0-17-16,0 0-14 0,0 0-2 0,0 0 0 0,71-56 4 16,-59 78 11-16,-2 5 3 15,1 4 2-15,2 1-3 0,-3 4-8 0,0 0-8 0,-3 3-2 0,-1-1-4 16,-1-3 3-16,-2 1 1 16,-2-2-2-16,-1-2-2 0,0 0 3 0,-5-4-1 15,-1-1 5-15,-2-4 5 0,-3-2-7 16,-1-4 1-16,-4-2-2 0,2-3-6 0,-2-1 8 15,-4-2 0-15,1-3 1 0,-3-2 8 16,2-1-11-16,-3-2-2 0,0-1-4 0,-1 0-6 16,3-5 7-16,-2 0 0 0,1-3-2 0,3-1-4 0,-1 0-7 15,0-1-11-15,4-1-11 0,0 1-21 0,1-3-26 16,1-1-44-16,6-1-88 0,2-1-270 16,3 7-1163-16</inkml:trace>
  <inkml:trace contextRef="#ctx0" brushRef="#br0" timeOffset="34334.5093">3419 13730 2487 0,'0'0'247'0,"0"0"-24"0,0 0-43 0,0 0-31 0,0 0-21 16,0 0-28-16,0 0-23 0,0 0-20 0,0 0-16 15,0 0-8-15,0 0-11 0,0 0-6 0,0 0-2 16,0 0-8-16,77-82 11 0,-50 79 1 16,6 0 3-16,3 1 7 0,4 2-12 0,3 0 1 15,3-1-3-15,-2-1-7 0,-1 1 6 0,-2 0 0 16,0-1-1-16,0-1 7 0,-3 1-7 16,-1-1-2-16,-5-1 0 0,0 1-1 15,-5-1 0-15,-3 0 2 16,-4 1 0-16,-4-1-8 0,-5 1 7 0,-2 0-1 0,-4 2 3 15,-4-1 2-15,0 1-14 0,-1 1 0 16,0 0 0-16,0 0 0 0,0 0 0 0,0 0 0 16,0 0 0-16,-1 0 0 0,0 0 0 0,1 0 0 0,-2 1 0 0,-1 3-33 15,-2 3-48-15,-1 4-57 0,1 0-185 0,1-4-1144 16</inkml:trace>
  <inkml:trace contextRef="#ctx0" brushRef="#br0" timeOffset="36459.7634">6182 2249 1391 0,'0'0'671'0,"0"0"-425"0,0 0 21 0,0 0-54 0,0 0-31 16,0 0-56-16,0 0-50 0,0 0-36 15,0 0-30-15,0 0-7 0,0 0-1 0,0 0 3 16,-60 7 5-16,57 18 4 0,3 7 5 0,0 5 0 16,0 4-3-16,0 0-1 0,4 5-3 0,4 0 1 15,-2 4 3-15,2 1-1 0,0 1 0 0,0-1-4 16,-1-2-4-16,1-5-2 0,-1-6-2 0,1-6 3 31,-5-6 1-31,2-5 6 0,-2-4-4 0,-2-5-2 16,-1-5 0-16,0-3 4 0,0-2 17 0,0-2 14 15,-1 0 12-15,-5-8-5 0,1-2-15 0,-5-7-18 0,-5-4-12 0,0-5 0 16,-4-4-2-16,-2-6 2 0,1-3-2 16,-2-6-6-16,0-3 3 0,4-4-3 0,-2-4-1 15,0-3 2-15,1-7 0 0,0 1-2 0,4-3 0 16,1 3-3-16,4 2 1 0,5 6 5 0,2 6-1 15,1 5 2-15,2 4 1 16,9 6-1-16,2 3 0 0,6 4-4 0,2 2-3 0,1 5 0 16,2 4 1-16,0 3 4 0,0 6-1 15,3 1 4-15,-3 5-1 0,-1 3-1 0,1 5 0 0,2 10-3 0,-3 1-2 16,-1 8 0-16,-2 5 0 0,-2 4 5 16,-3 4 1-16,-4 4 1 0,0 5-8 15,-8 2-2-15,-1 6 2 0,0 1 2 0,-8-2 9 16,-3 1 1-16,-1-4 0 0,-3-7-1 15,-1-4-1-15,-1-8 0 0,-3-1 0 0,3-4 3 0,-2-3-2 16,-1-5-1-16,2-2-3 0,-2-3-2 0,8-5-9 16,-2-2-8-16,5-2-15 15,2-4-31-15,-1 0-39 0,5-2-74 0,0-7-196 0,3 1-602 16,0 2-687 0</inkml:trace>
  <inkml:trace contextRef="#ctx0" brushRef="#br0" timeOffset="37500.0649">6443 2204 722 0,'0'0'438'0,"0"0"-11"0,0 0-98 16,0 0-47-16,122-40-64 0,-98 40-72 15,-3 0-59-15,-1 6-35 0,1 5-23 0,0 2-7 16,-1 3 1-16,0 5 0 0,-1 0 1 0,-6 4-5 16,0 1-2-16,1 4-3 0,-4 1-4 15,-5 1 4-15,3 0 2 0,-6 0 1 0,-2 1 6 0,0-2-4 16,-1 0 2-16,-2-3 0 0,-5-1-6 15,2-5-6-15,0-3-7 0,-1-6-6 0,-1-3 6 16,1-4 7-16,-2-3 4 16,0-2 3-16,-2-1-6 15,1 0-5-15,0-3-4 0,0-4-2 16,1-1 0-16,1-3-2 0,3 0-3 16,-3-2-4-16,5 1-3 0,1-2-1 0,0-2-4 15,2 0 3-15,2-2-4 0,3 0 0 0,4-1 1 0,1 1-1 0,1-1 5 16,1 2 5-1,4 1 5-15,-1 1 10 0,1 1 6 16,-2 1 8-16,2 3 5 0,-2 1-1 0,4 0 0 16,-4 3-4-16,3 1-3 0,-3 3-1 15,3 1-1-15,2 1-3 0,0 1 0 0,3 1 0 0,0 3-4 16,1 0 0-16,3-1-3 0,-2 2-1 0,4-2 2 16,-1-1 0-1,-1 1 3-15,1-3 2 0,-3 0-2 0,1-1 1 0,-3 0-1 0,0 0 3 0,-3-5 2 0,-1-1 3 16,-4 0 1-16,1 0-1 0,-1-2 3 15,-2-1-3-15,-3 1 4 0,0 0-3 0,0-2-1 16,-3 1-2-16,1-2-6 0,0 2 0 16,-3 0 1-16,3 1 2 0,-4 0 0 0,-2 0 1 0,1 0-2 0,-2 1 0 15,3 0 0-15,-3 1-3 0,0 1 2 0,0 1-3 0,0 0 1 0,0 0 1 0,-3 2-5 16,2 1-1-16,0 1 1 0,0 0-5 16,0 0-2-16,-1 0-5 0,-5 1-5 0,2 2 3 15,-4 4-1-15,-6 1 4 0,4 2 3 16,2 2-2-16,4 3-1 0,-1-2 0 0,6 3 0 0,6 2-1 15,4 1 4-15,5 2 5 0,13 0 1 16,4-3 3-16,14 0 1 0,1-4-3 16,11-1 1-16,0-7-2 0,-2 1-2 0,2-4 3 0,-6-1-2 15,-2-1 0-15,-2-1 0 0,-4 0 0 0,-3-4 2 16,-1-2-1-16,-6-1 1 0,-1 0-1 16,-7-2 1-16,1-2 1 0,-6-2 2 15,-3 1 4-15,-4-1 3 16,-3 0 3-16,-3-2 1 0,-5 1-3 0,1 2 0 15,-4 1-4-15,0 0-2 0,-5 1 1 0,-3 1-5 0,-2 1-1 0,-4-1-3 16,-6 3-2-16,-1 2-1 0,-9 2-3 0,-3 2 4 16,-8-1 0-16,-5 4 1 0,0 6 2 15,-3-2-1-15,2 5 0 0,12-1 0 0,7-1-1 16,9 3-5-16,8 0-4 0,9 2-2 0,2 2 1 0,11 2 5 16,2-2 5-16,12-3 2 0,6-3 0 15,3-5 1-15,7-2-3 0,0-2-1 16,-1-2-3-16,-3-1-1 0,-5-5 2 0,-3-1 0 15,-5-4 6-15,-4-3 0 0,1 0 2 16,-4-3 2-16,-4-4 1 0,-3-1 1 0,1-4 0 16,-1-1-4-16,-2-2-1 0,1-3-2 0,0-3 3 15,-3-3-1-15,2 1 3 0,0-3 2 0,-5 1 1 0,-2-1 2 16,0 2 1-16,-2 2-2 16,1 5 1-16,-3 0 3 15,-6 5 3-15,5 4 8 0,-3 4 1 0,0 6 7 16,4 3 1-16,1 2-4 0,-2 5-3 0,3 1-15 15,1 1-13-15,0 0-8 0,0 1-12 0,0 4 0 0,0 5-1 0,0 6 10 16,0 7 7-16,1 5 6 16,6 5 1-16,0 1-2 0,-1 3 2 0,4 1-1 0,-1 2-4 0,-1 0 1 15,1 3-1-15,-1 0 1 0,-1 0 0 0,1 3 1 16,1-1 3-16,1-1-12 0,-2-3-18 16,1-2-32-16,-3-5-36 0,3-5-38 0,0-5-57 15,1-4-183-15,-3-8-762 0,-3-5-558 16</inkml:trace>
  <inkml:trace contextRef="#ctx0" brushRef="#br0" timeOffset="37645.0769">8622 2115 2713 0,'0'0'190'0,"0"0"-39"15,0 0-39-15,0 0-24 0,0 0-30 0,0 0-28 0,0 0-30 16,0 0-35-16,0 0-6 0,0 0-4 15,0 0-38-15,0 0-102 0,0 0-540 0,0 20-953 16</inkml:trace>
  <inkml:trace contextRef="#ctx0" brushRef="#br0" timeOffset="38337.5731">6033 2863 1230 0,'0'0'303'0,"0"0"-22"0,0 0-21 0,0 0 2 0,0 0-33 16,0 0-57-16,0 0-48 0,0 0-24 15,0 0-18-15,0 0-22 0,0 0-14 0,0 0-11 0,0 0-7 16,0 0-7-16,-19-3-3 0,21 3-1 15,-2 0-7-15,2 0 4 0,0 0 0 16,0 0 5-16,5 2 14 0,1-1 1 0,6 0 8 16,6 2-5-16,3-1-8 0,8-2-2 0,3 0-4 15,6 0-4-15,5 1 2 16,1-1-8-16,8-3-1 0,4 2 1 0,7-3-3 16,4 1-1-16,5 0 0 15,2-1-2-15,4 0 0 0,7-1 3 16,-2 0 1-16,10-1-2 0,-2-1 7 15,4 2-7-15,1-2 2 0,2 0 1 16,-4-1-8-16,4-1 6 0,1 0-3 0,-2 0-1 0,-4 0 4 0,1 0-4 0,-9 1 3 16,-4-1-1-16,-7 1 5 0,-7 1 0 0,-8-1-4 0,-7 1 4 0,-10 2-2 0,-5-1-1 15,-10 3 1-15,-9-1-2 16,-8 4 1-16,-4-1 1 0,-6-1 5 0,-2 2 3 0,0 0-8 16,0 0 5-16,0 0-8 15,-1 0-2-15,0 0 1 0,0 0-4 0,1 0-1 0,0 0-1 0,0 0-1 16,0 0 1-16,0 0-1 0,0 0 0 15,0 0-1-15,0 0 0 16,0 0 2-16,0 0-2 16,0 0 1-16,0 0-9 0,-1-1-10 15,1 1-17-15,-4 0-28 0,2 0-17 0,-6 1-32 0,2 3-58 16,-4 3-127-16,2-2-712 0,0-1-753 16</inkml:trace>
  <inkml:trace contextRef="#ctx0" brushRef="#br0" timeOffset="39992.9375">5031 3743 1056 0,'0'0'318'0,"0"0"-59"0,0 0-51 0,0 0 17 0,0 0 3 15,0 0-26-15,0 0-27 0,0 0-30 16,0 0-27-16,0 0-19 0,0 0-18 0,0 0-13 0,0 0-12 16,0 0-11-16,-16-4-10 0,16 6-5 15,1-2-3-15,0 1-5 0,-1-1 0 16,1 0-2-16,2 0-4 0,1 1 4 0,5 0 4 16,3 0 1-16,4-1 6 0,7 1-2 0,4-1-3 15,5 0-1-15,7 0-4 16,5-1-4-16,1-1 0 0,9-2-4 0,4 1 1 15,9-1-3-15,3 2-1 16,5-3-1-16,4 3 0 0,-1-3 0 0,2 1 0 0,-2 0 1 16,2-1-3-16,-1-1 0 0,3 2-2 0,0-2 1 15,2-1 1-15,3 1 2 0,-6-1-1 16,-7 1-2-16,-5 0 2 0,-6 1 1 0,-5-1 2 0,-6 2 2 16,-9-2 1-16,-3 1-2 0,-9 1-4 15,-4 2-3-15,-11 0 2 0,-3 1 2 0,-8 0 4 0,-3-1 2 16,0 2-1-16,-2 0-1 0,0 0-2 0,0 0 0 15,0 0 0-15,0 0-1 16,0 0-2-16,-2 0-2 0,1 0-2 0,1 0-1 0,-1 0-1 16,1 0-3-16,0 0 2 0,0 0-1 0,0 0 1 15,0 0 0-15,0 0-1 0,0 0 1 0,0 0-3 0,-2 0-2 16,2-1-9-16,-1 1-15 0,-1 0-20 16,-4 0-15-16,-1 5-19 0,-3 2-28 15,-4 2-39-15,-3 2-103 0,4 0-479 0,4-5-1010 0</inkml:trace>
  <inkml:trace contextRef="#ctx0" brushRef="#br0" timeOffset="41352.0808">4550 4877 0 0,'0'0'143'0,"0"0"300"0,0 0-48 0,0 0 8 16,0 0-51-16,0 0-73 0,0 0-70 16,0 0-45-16,0 0-34 0,0 0-27 15,0 0-26-15,0 0-16 0,0 0-15 0,-13 0-7 16,13 0-3-16,0 1-6 0,1-1-3 0,-1 0 0 16,0 0-6-16,0 1 0 0,0-1 0 0,0 0 0 15,0 0 0-15,0 0 2 0,0 0-2 0,0 1 0 16,0-1-1-16,0 0-7 0,1 0 0 15,-1 0-2-15,0 0-1 0,0 0-3 0,0 0-1 16,0 0-3-16,0 0 2 0,0 0-3 0,1 1 1 0,-1-1-2 16,0 0-2-16,0 1 2 0,0-1-3 15,0 0 0-15,0 0 3 0,0 0-1 0,0 0 0 16,0 0 0-16,2 0-1 0,-2 2 2 16,0-2-1-16,2 0 1 0,2 0 11 0,-1 0 7 15,4 0 7-15,3 0 4 0,1 0-7 16,-2 0-8-16,1 0-2 0,0 0-4 0,0 1 0 0,0-1-1 15,1-1-2-15,-1 1-2 16,0-2 2-16,2 2-4 0,2-1 2 0,1 1 2 16,-2-1-3-16,6-1 4 0,0-1 1 0,3 0-2 15,7 1 5 1,1-2-3-16,4 1 1 0,5-1-1 0,6 1-1 0,2-1-1 16,4-2 1-16,4 1-2 0,0-2 2 15,4 2-1-15,-1 1 0 0,0-1 1 16,1 1 1-16,0 0-3 0,-4-1-1 0,3 1 0 15,-6 0-1-15,2-1 0 0,-6-1 0 0,-1 2 1 0,-4-1 1 0,-5-1-1 0,-3 1 0 16,-2 1 0-16,-5 1-1 0,-1 0 1 0,-7-2 1 16,-5 1 0-16,-3 1 2 0,-4 0 2 0,-1 2 2 15,-6 0 2-15,-1 0 5 0,1 1 0 0,-1 0 0 16,0 0 0-16,0 0-6 0,0 0-2 16,0 0-4-16,0 0-2 0,0 0 0 0,0 0-1 0,0 0 1 15,0 0 0-15,0 0-2 0,0 0-1 0,0 0-1 16,0 0 1-16,0 0 0 0,0 0 2 15,0 0 0-15,0 0-1 0,0 0 2 0,0 0-2 16,0 0 2-16,0 0-1 0,0 0-1 0,0-1 0 16,0 1-2-16,0 0 2 15,0 0-1-15,0 0-1 0,0 0 2 16,0 0-2-16,0 0 0 0,0 0 0 0,0 0-2 0,0 0-1 16,0 0 1-16,0 0 0 15,0 0 0-15,0 0-2 0,0 0-1 0,0 0-1 16,0 0-1-16,0 0 1 0,0 0 0 0,0-2-4 15,0 2 0-15,0 0-2 0,0 0-2 0,0 0 3 0,0 0-1 0,0 0-1 16,0 0-2-16,0 0-6 16,-1 0-7-16,0-1-7 0,1 1-10 0,-1-1-7 15,-3 1-33-15,0 0-26 0,-2 0-38 0,0 0-69 0,-3 0-145 16,2 0-537-16,4 0-687 0</inkml:trace>
  <inkml:trace contextRef="#ctx0" brushRef="#br0" timeOffset="41831.1452">7110 4464 2478 0,'0'0'86'0,"0"0"-33"0,0 0-40 0,0 0 2 0,0 0 28 15,0 0 21-15,0 0 9 0,0 0 2 0,0 0-10 16,0 0-10-16,-51 128-14 0,46-103-9 0,-2-1-10 16,-1-1-6-16,-1 2-2 0,3-2-1 15,-2 1 3-15,-1-2 1 0,1-2-2 0,3-3-2 16,-1-5-2-16,4-3 0 0,1-5 5 0,0-1 13 16,1-3 17-16,0 0 20 0,0-3 4 0,1-5-15 15,2-5-18-15,5-6-23 0,0-4-10 0,2-2-3 16,0-1 3-1,0-2-4-15,2-2 2 0,0-5 0 0,3-1-1 16,0-3 2-16,3-1 0 0,-3 1-1 0,4-1 2 0,2 5-6 16,-3 0 6-16,1 7-1 0,-5 2 4 15,3 6 9-15,-6 2-4 0,0 7 1 16,-1 0-1-16,-1 6-3 0,-2 2-1 0,-3 3-3 16,5 0-5-16,-1 2-4 0,2 5 0 0,2 6 1 15,2 5 0-15,3 2 4 0,0 4 1 0,-2 7-3 16,3-3 1-16,-4 4-5 0,1 0 3 0,-1-2 3 0,-2 3 0 15,4 0 4-15,-5 1-4 0,0 0-1 0,1-1 1 0,-2-5-2 16,-1 0 3-16,1-2 2 0,-1-3-3 16,-2-1 1-16,0-2-12 0,1-1-11 0,-2-4-20 15,-2 0-17 1,-2-3-18-16,2-2-36 0,-4 0-46 0,0-5-105 0,-2 2-210 0,-2-4-603 16,3-2-321-16</inkml:trace>
  <inkml:trace contextRef="#ctx0" brushRef="#br0" timeOffset="42080.9588">7081 4663 1642 0,'0'0'548'0,"0"0"-206"0,0 0-81 0,0 0-52 0,0 0-50 0,0 0-53 16,0 0-38-16,0 0-23 0,0 0-21 15,0 0-3-15,0 0-5 0,139-72-4 0,-89 67 1 16,-1 1-5-16,1 2-1 0,1-2-1 0,-5 3 0 15,1 2-3-15,-5-1 0 0,-2 0-2 16,-5 4-5-16,-2-2-1 16,-5 1-16-16,-2-1-28 0,-6 2-44 15,-2 0-92-15,-7-1-202 0,-6 1-670 16,1-2-602-16</inkml:trace>
  <inkml:trace contextRef="#ctx0" brushRef="#br0" timeOffset="42721.251">4742 5891 630 0,'0'0'536'0,"0"0"-145"0,0 0-92 0,0 0-22 0,0 0-34 0,0 0-43 15,0 0-40-15,0 0-22 16,0 0-22-16,0 0-18 0,0 0-11 0,0 0-14 0,0 0-11 16,0 0-10-16,-93-20-15 0,93 20-12 15,0 0-2-15,0 0-8 0,2 0 1 0,-1 0-3 16,2 0-7-16,1 0 5 0,4 0 5 15,5 2 6-15,8 0 9 0,8 0-1 0,8-1-3 0,9-1-4 16,11 1-4 0,7-1-4-16,10 2-3 0,4-4-2 0,4-1-4 15,0-1 2-15,4-1 0 0,1 0-2 0,1-3 5 16,-2 0-6-16,3-2 0 0,-6 3 0 0,1-4-3 0,-6 2 3 16,-2-1 0-16,-7 2-2 0,-4-2 4 15,-8 2-3-15,-7 2-1 0,-5-1 0 0,-11 1-3 0,-5 0 2 16,-8 3 1-16,-10 0 2 0,-2 2 6 0,-6 0 6 15,-3 1 4-15,0 0 1 0,0 0 0 0,-1 0-7 16,-2 0-5-16,-6-1-3 0,0 1-9 16,-2 0 2-16,-5 0-2 0,0 0 0 0,-2 0 5 0,6 0-15 15,-1 1-16-15,1 1-18 16,6 2-34-16,-3 2-29 0,6-1-47 0,-2 4-92 16,3-4-293-16,1 0-1050 0</inkml:trace>
  <inkml:trace contextRef="#ctx0" brushRef="#br0" timeOffset="46479.6291">4197 7261 1019 0,'0'0'235'0,"0"0"-3"0,0 0-16 0,0 0 0 0,0 0 14 0,0 0-9 16,0 0-32-16,0 0-30 0,0 0-28 0,0 0-23 15,0 0-12-15,-90-32-14 0,88 32-14 16,2 0-14-16,0 0-11 0,0 0-11 0,0 0-10 16,2 0-4-16,4 0-3 0,3 0 0 0,5 0 7 0,8 0 1 15,4 0 3-15,8-2-1 16,7-1-5-16,5-1 1 0,5-1-5 0,8-1-1 15,2 3-1-15,1-3-5 0,8-1-1 0,-5 0-2 0,4 1-7 16,1 0 7-16,-2-3-2 0,6 1 1 16,-4 0 6-16,2 1-6 15,-1 1 0-15,-4 1 0 0,-1 0-1 0,-4 1-2 0,-3 0 0 16,-6 3 1-16,-3-2-4 0,-2 1 3 0,-7 1 1 16,-6-1 0-16,1 0 3 0,-11 2-3 0,-2 0 0 15,-8-1-1-15,-4 1-7 0,-4 0 8 0,-5 0 4 16,-2 0 3-16,0 0 7 0,0 0-3 0,0 0-3 15,0 0-1-15,0 0 0 0,0 0-1 16,0 0 1-16,0 0-1 0,0 0-1 0,0 0-3 0,0 0-1 16,0 0-1-16,0 0 2 0,0 0-5 15,0 0-6-15,0 0-9 0,0 0-18 16,0-2-17-16,0 2-33 0,0-1-50 0,3 0-75 16,5 1-159-16,-2-1-712 0,-1 1-626 15</inkml:trace>
  <inkml:trace contextRef="#ctx0" brushRef="#br0" timeOffset="46818.6039">6895 6656 2694 0,'0'0'146'0,"0"0"-12"0,0 0-3 0,0 0-20 0,0 0-7 16,0 0-10-16,0 0-14 0,0 0-23 16,0 0-19-16,0 0-16 0,0 0-15 15,0 0 3-15,0 0 1 0,0 0 5 16,-13 25 5-16,23-3 1 0,0 6-1 0,0 3-2 0,2 3 1 16,-2-1-6-16,2 1-2 0,-3-1-3 0,-1 1-7 0,1 0 4 15,-3-1 1-15,1 1 2 0,-4-2 4 31,4-2-6-31,-5 1-4 0,0-3 0 0,2-3-3 0,-2-3 2 0,0-4 0 16,-2-2 1-16,0-2-4 0,1-2-5 0,-1-3-7 16,0 0-11-16,0-3-11 0,0-1-19 0,0-3-15 15,0-2-20-15,-1 0-30 0,-2 0-65 0,-3-4-212 0,4-2-758 16,0 3-549-16</inkml:trace>
  <inkml:trace contextRef="#ctx0" brushRef="#br0" timeOffset="47235.948">6786 6638 942 0,'0'0'377'0,"0"0"-126"0,0 0 4 0,0 0-21 0,0 0-4 16,0 0-19-16,0 0-51 0,0 0-35 15,0 0-29-15,0 0-23 0,0 0-14 0,0 0-3 16,0 0-6-16,73-62 0 0,-50 62 0 15,1 4-3-15,6 2-6 0,2 2-7 0,3 4-8 16,0-2-3-16,2 3-4 0,-3-1-1 0,5 3-4 16,-3-1-6-16,0 2-1 0,-5 1-1 0,1 3 2 15,-2 0-1-15,-1 1 0 16,-1 4-1-16,-5-3-2 16,-1 5 3-16,-4-5-1 0,1-1 1 0,-8 0 1 0,-2-2-1 15,-4 0 4-15,-2 0 4 0,-3 0 2 0,-3-1 4 16,-2-1-1-16,-6 2-1 0,-4-2 2 0,-2 0-4 0,-2 0 1 15,-7-1 0-15,0 0-5 0,-3 1-1 0,-2-3-2 0,-5-2-2 16,3 0-1-16,-4-2 0 0,2-2-1 16,1-2-1-16,0 0 0 0,4-2-2 0,4 1 4 15,1-3-3-15,3 0-2 16,2-1 2-16,2-1-7 0,4-1-2 0,2 1-4 0,1 0-15 0,3-4-18 16,0 1-37-16,1-4-58 0,4-3-110 0,3 4-474 15,0 0-1010-15</inkml:trace>
  <inkml:trace contextRef="#ctx0" brushRef="#br0" timeOffset="48277.5095">7135 5561 2010 0,'0'0'324'0,"0"0"-173"16,0 0-19-16,0 0-26 0,0 0-3 16,0 0 4-16,0 0-28 0,0 0-22 0,0 0-10 15,0 0-3-15,0 0 4 0,0 0 7 16,0 0-3-16,0 0-10 0,15 48-7 0,-13-29-2 0,2 2-3 16,-3 2 0-16,1-1-5 0,-2 1-8 0,2-1-2 15,1 0-7-15,-1-2 1 0,1-1-2 16,-2 1-1-16,0-5 1 0,0-1-1 0,-1-2 1 15,0-1-1-15,0-1 2 0,0-3-1 0,0-2 2 16,-1-2-1 0,0 0 3-16,-1-1 3 15,-2-1 1-15,-1-1 4 0,2 0 0 0,-4 0-3 0,3 0-1 0,-4-6-2 16,-3 0-5-16,2-3 1 0,-1-3-4 0,-2-3-1 0,1-1-2 0,0-1-2 16,0-5-1-16,4 0 0 0,-1-1-2 15,1-3 0-15,3-1-2 0,1-1 0 0,-1-1 2 16,3-1 0-16,1 0 1 0,0-1-1 0,6 2 0 15,2-1-1-15,2 2-1 0,4 0 0 16,4 2-3-16,1 0 1 0,3 2-1 16,3 0 2-16,2 3 6 0,-1 0-6 0,2 1 2 0,-1 4-2 0,-3 4-3 15,1 0 4-15,-3 4 0 0,0 2 0 16,-4 3 1-16,-3 1-4 0,1 2-1 16,-3 4 1-16,-2 4-2 15,-2 3 5-15,1 1 0 0,-3 3 1 0,-2 2 2 16,0 3 1-16,-4 0 2 0,-1 3 1 0,0-1 1 0,-5-1-3 0,0 1 2 15,-4 0-2-15,-2 0 0 0,0-1 1 0,-4-2 1 16,3 0 2-16,0-3 1 0,-4 0-3 0,2-3 2 16,-2 0-2-16,3-2-2 0,1-3 4 15,0-1-1-15,3-1 0 0,-2-2 2 0,4-1 0 16,5-1-1-16,-3-1 1 0,5-1 2 0,0 0 0 16,0 0 3-16,0-1-4 0,0-4-4 0,5-1-4 15,-1 0-2-15,4-4-3 0,5 1 1 16,2-2-1-16,1 1-1 0,6 2 3 15,2 0-2-15,-1 1 3 0,4 1 0 0,-2 2 0 16,1 2 4-16,-4 0-3 0,0 4 1 0,-1-1 3 0,-1 4 0 0,0 4-1 16,1 0 2-16,-2 2-4 15,1 3 0-15,-1 2 3 16,-5 1-2-16,4 1 1 0,-6 1 1 0,1 1-1 16,-2-1 1-16,-6 0-1 0,1-2 0 0,-5 0 3 15,-1 1 0-15,-5-3-1 0,-1 0 4 0,-9 0-1 0,3-1 2 16,-8 0 2-16,-1-1-1 0,-1-1-2 0,-6-1 3 15,-1-2-2-15,-1-1-1 0,-1-1 2 0,0-1-3 16,-1-1 0-16,2 1 2 0,-1-3-3 16,2 1 2-16,4-3-2 0,-1 2-1 15,5-3 0-15,2 0 2 0,6 0-2 0,0 0 1 16,3 0 0-16,3 0 0 0,2-3 1 0,0 2-1 0,4-1 0 16,-1 0-1-16,1-1-1 0,1 1-2 15,0-1 2-15,0 0-9 0,0 1-8 0,3 0-11 16,1 0-24-16,4-1-30 0,1 0-56 15,5 3-122-15,-4-1-407 0,-2 1-1031 0</inkml:trace>
  <inkml:trace contextRef="#ctx0" brushRef="#br0" timeOffset="49416.3295">6983 6883 1185 0,'0'0'421'16,"0"0"-39"-16,0 0-113 15,0 0-46-15,0 0-22 0,0 0-36 0,0 0-36 0,0 0-37 16,0 0-32-16,0 0-28 0,0 0-13 0,0 0-2 16,0 0 3-16,0 0 8 0,-15 56 10 15,16-29 3-15,-1 3 1 0,0 2 0 0,0 3-8 16,0 0-5-16,3 1-2 0,-3 1-5 16,0 0-3-16,0-3-4 0,-4-1-2 0,2-1-6 0,1-4 0 15,-3-2 0-15,0-5-2 0,2-2 0 16,0-4 1-16,-2-4 1 0,2-3-3 15,1-4 4-15,1-2 6 0,-2-2 5 0,2 0 18 16,0 0-2-16,-1-5-4 0,-2-4-8 16,-1-5-18-16,3-6 0 0,-2-5-1 0,-3-3-1 0,4-2 4 0,-4-3-6 15,4-3-1-15,1-1 0 16,-2-3-1-16,-2-3 1 16,3-1-1-16,2-4 2 0,0-2-5 0,0 2 3 0,0-4-2 15,6 1-2-15,0 0 4 0,2 2-2 0,3 2 0 0,6 1-3 0,3 4 2 16,3 3-1-16,6 3-2 0,4 4 1 15,6 3-4-15,4 4 3 0,1 3 2 0,3 6 0 16,-6 5 6-16,-2 5-3 0,-3 3 0 16,-3 3 3-16,-5 5-8 0,-2 5 6 0,-3 7 2 15,1 0-3-15,-8 7 9 16,2 1-5-16,-7 6 1 0,-2 2 1 0,-2 3-4 0,-7 2 3 0,-4 0 3 0,-7 0-2 16,-3 3 4-16,-6-1-3 0,-2 0-2 15,-5-2-1-15,4-4-1 0,-3-4 2 16,3-8 1-16,1-3 1 15,1-4 1-15,1-3-3 0,1-6 2 0,1 0-1 0,6-3 2 0,1 0 0 16,3-2 2-16,6-1 1 0,0 0-2 0,2 0-1 16,0-3-7-16,4-2-4 0,7-4-2 15,6 0 0-15,4-2 1 16,7 2 2-16,1-2-1 0,7 2 1 16,1 0 2-16,0 2 0 15,2 2 6-15,1 2-5 0,-1 3-1 0,-2 0-1 0,-3 3-3 16,-2 5 4-16,-2 4 1 0,-3 0 3 15,-4 3-2-15,-6 3 0 0,-3-2 0 0,-4 4 0 16,-1 3 1-16,-7 2 1 0,-2 2 0 16,0 0 3-16,-11 1 0 0,-2 0 3 0,-7 0 1 0,-7 0-1 0,-3-3 5 15,-2 0-5-15,-2-2 1 0,-5 1 2 0,-2-4-7 0,-1-2 9 0,-3-1 4 16,2-5-2-16,1 0 7 0,-2-5-11 0,0-1-2 16,3-3-1-16,2-2-6 0,2-1 5 0,0-1-2 0,6 0-1 15,4-4-2-15,7-1 1 0,6-1-1 16,3 0-3-16,4-2-2 0,6 0-20 15,1-1-25-15,4-3-29 0,8 0-52 0,4-1-91 16,0 5-376-16,-5 2-1176 0</inkml:trace>
  <inkml:trace contextRef="#ctx0" brushRef="#br0" timeOffset="52645.2832">4499 8110 697 0,'0'0'243'0,"0"0"29"0,0 0-53 15,0 0 0-15,0 0 11 0,0 0-38 0,0 0-31 16,0 0-24-16,0 0-22 0,0 0-15 15,0 0-17-15,0 0-15 0,-94 52-14 16,94-50-11-16,0 2-4 0,0-2-2 0,0 2 5 16,3 0 1-16,4 0 4 0,4 0 9 15,1 3 3-15,7-3 5 0,8 2 1 0,7-2-3 0,9 0-11 16,10-2-9-16,6-2-10 16,10 0-10-1,7 1-2-15,4-5-5 0,3 2-3 0,0-2-1 0,0 1-1 16,-1-1-4-16,-2 0-1 0,-1-1-2 0,-2 3-1 0,2-3 3 0,-7 2 0 15,3 1 2-15,-8-2-3 0,-2 0-1 0,-6 0 0 0,-2-1-3 16,-8 0 4-16,-6 2 2 0,-5 0 2 16,-10 0-1-16,-3 1-2 0,-9 1-1 0,-3-1 1 0,-8 1 8 15,-2 1 7-15,-3 0 6 0,0 0 1 16,0 0-7-16,0-1-4 0,-1 1-4 0,-2-2-4 16,0 1 0-16,-3 0-7 0,2-1-3 15,-3-1-5 1,3 2-10-16,-2-2-16 0,3 2-27 0,-1 1-43 15,2 0-57-15,2 0-90 0,0 0-188 0,6 0-633 16,-3 0-583-16</inkml:trace>
  <inkml:trace contextRef="#ctx0" brushRef="#br0" timeOffset="53274.0277">7029 7898 2114 0,'0'0'253'0,"0"0"-16"0,0 0-47 15,0 0-41-15,0 0-36 16,0 0-34-16,0 0-31 0,0 0-12 0,0 0-9 0,0 0 1 16,0 0 4-16,0 0 2 0,0 0 3 15,0 0-2-15,1 121-3 0,2-89-4 0,-3 3-6 16,0 3-3-16,0 1-4 0,1 0-3 0,-6-1-2 16,3-2-1-16,1-6-2 15,-1-6-1-15,1-5 0 0,-2-6-3 0,2-3 1 0,0 0 0 16,1-4 1-16,-1-2 6 0,1-1 1 0,-1-3 8 15,0 0 8-15,-2 0 3 0,-1 0 6 0,0-5-7 16,-4-2-6-16,0-4-9 0,-3-2-7 16,1-2-3-16,0-5-3 0,1-2 0 0,1-2-1 15,3-4-2-15,5-2 1 16,0-4-2-16,-1-3-2 0,5-1 0 0,5-2-2 16,1 0 4-16,2-2-2 0,4 2 1 0,0 0 0 15,3 3-1-15,3 1 1 0,1 6-1 0,0 2 0 16,6 3 1-16,-4 5-2 0,3 5-1 0,-1 1 0 15,-5 6-3-15,-1 2 1 0,-4 4-3 0,-3 2 0 0,-3 0-2 16,3 5-1-16,-2 6 3 0,-2 3 2 16,-3 4 4-16,2 4 1 0,-1 1 2 0,-6 2 0 15,1 4 2-15,-3 0-1 0,2 1 1 0,-9 0 1 16,0 0 1-16,1-2-2 0,-1-2-1 16,-3-3-1-16,5-3 0 0,-1-2 3 0,1-2 0 0,1-4 2 15,4 0-1-15,0-4-2 0,0-1-1 16,7-2-1-16,2 1 2 0,5-2 2 15,4 0 1-15,4 1 0 0,5 1-1 0,0-1 0 0,3 4-1 16,0-1 0-16,-2 2 0 0,-1 0-1 16,-5 3 1-16,-1 2 1 0,-7-3-2 0,3 3 2 15,-6 2-2-15,-2-1 0 0,-7 1 3 0,-1 1-2 0,-1-1 0 16,-4 0 1-16,-8 1 1 16,-4 0 2-16,-3 0 0 0,-4-1 0 0,-6 2-2 0,-2-2-1 15,-7 1 0-15,-2 1-8 0,-3 1-5 0,-1-1-19 16,-5 2-24-16,-2-1-36 0,-6 0-73 0,1 0-132 15,13-6-493-15,12-6-894 16</inkml:trace>
  <inkml:trace contextRef="#ctx0" brushRef="#br0" timeOffset="53778.4926">4751 9356 2207 0,'0'0'184'0,"0"0"-26"0,0 0-17 0,0 0 6 15,0 0 1-15,0 0-14 0,0 0-28 0,0 0-19 16,0 0-24-16,0 0-15 0,0 0-12 0,0 0-6 15,0 0-5-15,0 0-2 0,0 4 2 16,4-4-2-16,3 0 6 0,2 0 1 16,6 0-6-16,3 0 3 0,7 0-9 0,5 0-4 0,5 0 3 15,6 0-13-15,9 1 4 0,2-1-2 16,7 0-1-16,6 0 4 16,3 2 2-16,4-2-1 0,0 0-3 15,6 0 1-15,-3-3-3 0,5 0 1 0,0-3 0 0,-1 1-3 16,-1-1 2-16,-2 1-2 0,-1-1-3 0,0-1 5 0,-4 0-3 15,-1 0-1-15,-4 2 5 0,-3-1-8 16,-3-1 2-16,-3 0 5 0,-7 2-4 0,-6-1 4 0,-4 2-1 16,-9 1-6-16,-9 1 7 0,-5 0-5 15,-5 1 2-15,-9 1 4 0,1 0 2 0,-4 0 5 16,0-2 0-16,0 2 3 0,-2 0-9 16,-2 0-2-16,0 0-2 0,-4 0-5 0,-1 0 4 0,1 0-3 15,-1 0-9-15,3 0-6 16,-1 0-22-16,5 0-10 0,-2 0-26 0,4 0-38 0,0 0-41 15,5 0-100-15,-1 0-338 0,1 0-1088 0</inkml:trace>
  <inkml:trace contextRef="#ctx0" brushRef="#br0" timeOffset="55270.8368">7420 8992 2406 0,'0'0'259'16,"0"0"-92"-16,0 0-53 0,0 0-2 0,0 0 2 0,0 0 4 15,0 0-23-15,0 0-31 0,0 0-23 0,0 0-20 16,0 0-8-16,0 0-2 0,0 0-4 16,0 0 0-16,11-21 3 0,-11 21-3 15,0 0 5-15,0 0-1 0,0 0 0 0,0 0-2 16,0 0-3-16,0 1 0 0,0-1-3 0,0 0 6 15,0 0 0-15,0 0-3 0,0 0 1 0,0 0-3 16,0 0 3-16,-1 0 2 0,1 0 5 0,0 0-1 16,-1 0-4-16,-3 2 1 0,2-1-3 15,0-1-1-15,0 1 1 0,-1-1-2 0,2 1-2 16,0 0 0-16,1 0-4 0,0 1 1 0,-1-2 1 16,1 0 1-16,0 0 2 0,0 0-3 15,0 0 0-15,0 0-1 0,0 0 1 0,0 0 1 0,0 0 3 16,-1 0 3-16,1 0-7 0,-1 0 3 0,0 0-3 15,-1 0 1-15,-1 0 7 0,1 0-3 16,1 0 3-16,-1 0-3 0,-3 0-6 0,3 0 3 16,1 0-3-16,-1 0 1 0,-2 0 4 0,1-2-2 15,3 1-1-15,-2 1-3 0,1 0-1 0,0 0 2 16,1 0 0-16,-4 0 4 0,4 0-2 16,0 0-2-16,0 0-1 0,0 0-1 15,0 0 2-15,0 0 0 0,0 0 0 0,0 0 1 0,0 0-4 16,0 0 2-16,0 0-2 0,0 0 0 15,0-1 5-15,0 1-2 0,0 0 1 0,0 0 0 16,0 0-6-16,0 0 2 0,0 0 2 0,0 0 1 16,0 0 2-16,0 0 0 0,0 0-4 0,0 0 0 15,0 0 1-15,0 0 0 0,0 0 2 16,0 0 2-16,0 0-4 16,0 0 1-16,0 0-1 0,0 0-1 0,0 0 4 15,0 0-1-15,0 0 1 0,0 0 0 0,0 0-6 0,0 0 3 0,0 0 0 16,0 0 0-16,0 0 4 0,0 0-2 15,0 0-2-15,0 0-2 0,0 0-3 0,0 0 4 16,0 0 0-16,0 0 0 0,0 0 2 0,0 0-3 16,0 0-1-16,0 0 0 0,0 0 0 0,0 1 2 15,0 2 1-15,0 1 2 0,0 0-4 0,0 1-1 16,0 1 2-16,5 0 0 0,-5 2 6 0,1 0-4 16,-1 2-1-16,0 1 0 0,1 1-4 15,-1 2 4-15,0 0 1 0,0 0 1 16,0 2 3-16,0 0-4 0,0 1-2 0,1 1-1 15,-1 1-2-15,0-1 5 0,0 0 2 0,0 1-1 0,1 1 0 16,0 0-3-16,0-3 1 16,-1 3-2-16,4-2 3 0,-4 2 2 0,0-1-2 0,0-1 0 15,0-1-3-15,0-2 1 0,0-2 2 0,0-2 0 16,0-1 5-16,0-3-4 16,0-1-2-16,0 0 0 0,0-2-5 15,0-2 6-15,0-1 2 0,0-1 1 0,0 0 7 0,0 0-7 0,0 0-1 16,0 0 0-16,0 0-4 0,0 0 10 0,0 0 3 15,0 0 3-15,0-1 0 0,0-1-9 16,0-3-2-16,0 0-2 0,0-1 2 16,0-1 0-16,0-2-3 0,0 1 0 15,0 1-6-15,0-1 5 0,0-3 4 0,0 2 2 0,0-2 5 16,0 0-10-16,0 0 0 0,0-2-2 0,0 0-3 16,0-1 7-16,1 1-1 0,-1-4 1 15,2 0 0-15,1-1-4 0,4-2 0 0,0-2 0 0,-1 1 0 16,2-3 4-16,3 0-2 0,4-1-1 0,-1-3-2 15,4 0 0-15,1-3 3 0,1 1 0 16,2-2 8-16,2 1-9 0,3 2-3 0,-3 1 1 16,7 2-7-16,-1 1 8 0,4 2 2 0,-3 4 2 0,-1 1 0 15,-2 5-6-15,0 1-1 16,-2 3-1-16,-4 4 2 0,-3 1 3 0,-2 3-4 0,1 1 1 16,-7 0-6-16,3 5 0 0,-3 3 3 15,-5 4-2-15,1 2 9 0,-3 4-3 0,1 4-1 16,-5 0 0-16,0 3-5 0,-6 0 7 15,0 1 4-15,-7 1-2 0,0 1 5 0,-4-1-5 16,1 0-1-16,-2-4 1 16,-1-1-2-16,4-4 2 0,-1-4 2 0,4-1 1 0,-2-5 2 15,0 1-5-15,3-3 1 0,3-1-3 0,3-2 2 16,-1-1 3-16,4-2 1 16,2 0 1-16,0 0-2 0,0 0 2 0,0 0 1 15,0-1-2-15,6-3 0 0,-1-2-4 0,5-1-5 0,6-1-1 0,-2 0-3 16,7 0 6-16,2 0 3 0,4 3 2 0,1 0 2 15,2 0-6-15,1 4-1 0,0-1-2 16,-2 2 2-16,1 0 3 0,-4 3-1 0,1 3 2 16,-4 1-3-16,-1 4-1 0,-4-1 3 15,1 3-1-15,-6 0 5 0,2 1-3 0,-6 2-4 16,-3 2 1-16,-1-1-5 0,-4 0 6 0,-1 3 4 0,-5-1-2 16,-1-1 7-16,-8 0-8 0,-1 2 1 15,-6-2-1-15,0 0-5 0,-4-1 7 0,2-2 2 16,-5-3 2-16,4 0-1 0,-4-3-3 0,3-1 0 15,-4-2-2-15,1-1 7 0,0 0-3 16,5-2-1-16,2 0 0 0,1-2-4 16,2-1 4-16,6 1 1 0,2-1 0 0,0 0 6 15,5 0-7-15,-1 0 1 0,0 0-2 0,3-2-3 16,2 1 4-16,-2 1 0 0,-1-2 1 16,3 1-2-16,1 1 0 0,0-1-2 0,0 1-2 0,0 0 2 0,0 0 0 15,0-1-4-15,0 1-6 0,0 0-11 16,0-1-14-16,0 1-27 0,0 0-47 0,0 0-58 15,0 0-144-15,0 0-732 0,0 0-666 0</inkml:trace>
  <inkml:trace contextRef="#ctx0" brushRef="#br0" timeOffset="57330.7088">4557 10578 0 0,'0'0'0'0,"0"0"453"0,0 0-32 0,0 0-70 0,0 0-53 0,0 0-45 15,0 0-23-15,0 0-22 0,0 0-24 16,0 0-22-16,0 0-27 0,-53-25-23 0,52 23-21 16,0 2-9-16,1 0-15 15,0 0-14-15,0 0-10 0,0 0-15 0,0 0-6 0,0 0-7 0,0 0-7 16,2 0 10-16,3 2 4 16,4 0 12-16,6 3 14 0,5-3 0 0,7 0 4 15,11-1-9-15,6-1-7 16,11 0-7-16,5 0-8 0,6-1-1 0,5-3-6 0,1-2-1 15,2 0-3-15,2-1-3 16,-4 2 1-16,-1-1-3 16,1 1 3-16,-3-1 0 0,-6 0-2 0,-1 1 3 0,-1-1-4 0,-5 0-1 0,-7 0 2 0,-3 2-5 15,-10-1 4 1,-5 0-1-16,-7 3-2 0,-3-1 4 16,-10 1 4-16,-3 0 5 0,-5 0 6 15,-2 2 8-15,-1 0-6 0,0 0-1 0,0 0-1 0,0 0-11 0,-2 0 3 0,1 0-3 0,-1 0-5 0,-1-1 0 16,-1 0-5-16,2 0-2 0,-2 1 3 0,1-2-5 15,2 2 4-15,1-2 0 16,0 2-4-16,0 0 3 0,0-1-14 0,0 1-11 0,0 0-19 16,0 0-30-16,0 0-18 0,0 0-24 0,0 3-42 15,1 2-67-15,2-1-213 0,0-1-630 16,-1-1-549-16</inkml:trace>
  <inkml:trace contextRef="#ctx0" brushRef="#br0" timeOffset="57679.6852">7047 10146 1758 0,'0'0'238'0,"0"0"-27"0,0 0-40 0,0 0-7 0,0 0 6 0,0 0-15 15,0 0-28-15,0 0-23 0,0 0-30 0,0 0-14 16,-121-28-15-16,101 36-6 0,-1 4 4 16,-2 1-5-16,-2 3 0 0,1 0 1 0,3 4-9 15,-3 0 2-15,1 1-6 0,3 3-5 0,5 1 0 16,-1 1-12-16,6 2 0 0,5-3-3 0,1 3-1 16,4-2 7-16,4-1-3 15,8 3 3 1,6-4 0-16,6-1-1 0,6-1 2 0,5-3 0 15,6-1-1-15,6-4-9 16,3-2-9-16,5-2-18 0,2-1-28 0,2-4-26 0,-4-4-46 16,2-1-68-16,-3 1-157 0,-12-6-699 0,-15 2-637 0</inkml:trace>
  <inkml:trace contextRef="#ctx0" brushRef="#br0" timeOffset="57981.9745">7850 10050 2254 0,'0'0'248'0,"0"0"-32"0,0 0-25 0,0 0-22 16,0 0-27-16,0 0-28 0,0 0-38 15,0 0-29-15,0 0-27 0,0 0-15 0,0 0 0 16,0 0-2-16,0 0 8 0,7 23 6 0,-1-7 0 16,4 5 8-16,-1-1-1 0,2 1-3 0,0 2 4 15,-1 1-12-15,3 1-2 16,-2 1-3-16,-1-1-6 0,-1-1 4 0,-2 2 2 15,0-3-1-15,0-2 2 0,-3 1-4 32,-2-4 0-32,3 2-3 0,-1-5 1 0,-3 3 1 0,5-4-4 0,-4 1-3 15,-1-2-9-15,0-1-9 0,0-3-15 0,2-2-13 0,-2 1-14 16,-1-5-25-16,0-1-23 0,0-2-36 0,0 0-49 16,0-1-128-16,0-1-472 0,0 0-781 15</inkml:trace>
  <inkml:trace contextRef="#ctx0" brushRef="#br0" timeOffset="58373.1533">7792 9989 1219 0,'0'0'398'0,"0"0"-55"0,0 0-95 16,0 0-47-16,0 0-20 0,0 0-25 0,0 0-39 15,0 0-26-15,0 0-32 0,0 0-14 0,0 0-9 16,0 0-2-16,120-25 0 0,-90 37-3 16,0 1-4-16,1 3-2 0,5 2-4 15,-4 2 0-15,1 0-2 0,0 1 2 0,2 3-1 0,-4-1-1 16,0 2 1-16,-2-2-7 16,-5 1-2-16,-2-1-5 0,-4-3-4 0,-4-1 4 0,-1-1 0 15,-7-1-2 1,2 1 3-16,-7-1-1 0,0-1 5 15,-2 0 6-15,-4 0 6 0,-8 1 6 0,0-3-1 16,-1 1-5-16,-4-1-4 0,-3 0-3 16,-6-2-1-16,1 1 1 0,-4-1-1 0,0-2-4 0,-2-1-4 15,-1 0-1-15,5-3-3 0,0-1 3 0,2-2-1 0,4 0-2 16,3 0 1-16,5 1-4 0,1-2 0 16,5-1 2-16,1 0 1 0,4-1 1 15,2 0 0-15,1 0-10 0,0 0-12 0,0 0-21 0,0-1-29 16,2-1-44-16,2-3-85 0,5-1-236 0,1 0-779 0,-3 4-420 0</inkml:trace>
  <inkml:trace contextRef="#ctx0" brushRef="#br0" timeOffset="58745.3658">8779 10019 2295 0,'0'0'260'0,"0"0"-86"0,0 0-36 0,0 0-27 15,0 0-24-15,0 0-24 0,0 0-23 0,0 0-7 16,0 0 2-16,0 0 9 16,0 0 8-16,0 0 0 0,0 0-4 0,-2 104-6 0,2-78-5 15,0 1-6-15,0 1-2 0,0 2-5 16,0-2-2-16,4 2-3 0,0-2-9 0,3 1-1 15,4-2-3-15,1 2-6 0,3-6 11 16,2 0-3-16,3-1 3 0,2-2 2 0,3-3-6 16,-1-2 2-16,3-5-10 15,0-1-7-15,0-3-14 0,-1-2-19 0,-4-3-18 0,1-1-29 16,-4 0-20-16,-2-7-44 0,-2-1-74 0,0-4-182 16,-6 3-548-16,-3 2-661 15</inkml:trace>
  <inkml:trace contextRef="#ctx0" brushRef="#br0" timeOffset="58995.0708">8821 9925 926 0,'0'0'895'16,"0"0"-598"-16,0 0-54 0,0 0-66 0,0 0-33 0,0 0-10 16,0 0-25-16,0 0-23 0,0 0-23 15,0 0-20-15,0 0-13 0,141-85-9 0,-111 81-7 16,1 1-4-16,-3 3-3 0,2 0-4 0,-3 0-2 15,-2 0-2-15,0 4 1 0,-2-1 2 16,-2 4 2-16,-3-1-5 0,0 1-8 0,-4 0-14 16,-3 1-35-16,-1-1-43 0,-1 1-73 0,-2 1-127 15,-5-1-220-15,-1-2-439 0,-1-1-100 0</inkml:trace>
  <inkml:trace contextRef="#ctx0" brushRef="#br0" timeOffset="59141.7223">8869 10185 272 0,'0'0'369'0,"0"0"-18"0,0 0 1 16,0 0 8-16,0 0 0 0,0 0-42 0,0 0-60 0,0 0-73 0,0 0-57 15,0 0-44-15,0 0-30 0,146 49-15 0,-118-48-11 16,1-3-10-16,6 0-3 0,-1-1-5 0,4 1-7 16,1-1-1-16,2 0-25 0,0-2-50 15,-2 2-83-15,-3-2-199 0,-7 1-449 0,-10 0-800 16</inkml:trace>
  <inkml:trace contextRef="#ctx0" brushRef="#br0" timeOffset="59381.1573">9658 10035 1820 0,'0'0'382'0,"0"0"-123"16,0 0-56-16,0 0-44 0,0 0-17 0,0 0-27 0,0 0-44 15,0 0-27-15,0 0-8 0,0 0 6 16,0 0 12-16,0 0 7 0,0 0-5 0,0 0-7 0,15 79-5 15,-10-60-2-15,-3 1-7 0,5 3-4 16,-4-1-9-16,2 3-7 0,-2-1-2 0,-1 3-6 16,-1 0 2-16,3 1 0 0,-3 1 2 15,-1-1 2-15,0-3-7 0,0 0 0 16,0-1-4-16,1-4 0 0,-1-1 3 16,-1-3-1-16,0-3-2 0,-1-1-3 0,-1-4-6 15,3 0-9-15,-1-2-13 0,0-3-15 16,0 0-23-16,0-3-27 0,0 0-36 0,-1 0-50 0,0-3-123 0,1 0-564 15,1-1-795-15</inkml:trace>
  <inkml:trace contextRef="#ctx0" brushRef="#br0" timeOffset="59678.8472">9630 9961 1707 0,'0'0'308'0,"0"0"-24"16,0 0-83-16,0 0-28 0,0 0 4 0,0 0-34 15,73-118-31-15,-52 105-26 0,1 1-30 16,2 1-11-16,6 1-10 0,-1 1-10 0,1 2-6 0,2 1-5 16,-1 0 0-16,0 0-4 0,0 3 4 15,-1 1-6-15,-3 1-5 0,-3 1-1 0,-4 0-5 16,0 0 3-16,-3 1 2 16,-5 3 0-16,-3-1 4 0,-5 3-6 0,3-2-2 15,-4-1-6-15,-2 1-11 0,1 0-7 0,-2 0-13 0,0 2-20 16,0 0-23-16,-4 2-41 0,-2-2-75 0,-2 1-178 15,1-1-434-15,1-2-756 0</inkml:trace>
  <inkml:trace contextRef="#ctx0" brushRef="#br0" timeOffset="59963.7582">9741 10217 1717 0,'0'0'205'0,"0"0"22"0,0 0 35 15,0 0 0-15,0 0-22 16,0 0-55-16,0 0-54 0,0 0-33 0,0 0-26 16,0 0-22-16,133 12-13 0,-104-12-9 0,2 0-3 0,-1-1-1 15,1-2-2-15,-3-1-1 0,1 1-3 16,-2-1-3-16,0 1-2 0,0 0 1 16,-3 0 2-16,2 2-4 0,-6-2-1 15,-2 1-1-15,-3 1-7 0,-3 0 3 0,-3 1 2 16,-4-1-3-16,-2 1 3 0,-2 0-4 0,-1 0-2 0,0 0-1 15,0 0 1-15,0 0 2 0,0 0-4 16,-2 0 0-16,-3 0-4 0,3 0-11 0,-4 2-19 16,-1 3-36-16,-3 0-59 0,2 1-143 0,0-2-876 15,5-1-607-15</inkml:trace>
  <inkml:trace contextRef="#ctx0" brushRef="#br0" timeOffset="64491.8462">4875 11604 0 0,'0'0'634'0,"0"0"-287"16,0 0-30-16,0 0-31 0,0 0-18 0,0 0 0 15,0 0-40-15,0 0-29 0,0 0-28 16,0 0-38-16,0 0-33 0,0 0-29 15,-89 5-30-15,89-4-9 0,0-1-4 0,6 1 5 16,-1 2 20-16,6-2 9 0,4 1 9 0,7-1-4 0,6 0-10 16,9-1-8-16,7 0-11 0,5 2-6 15,4-5-8-15,1-1-2 0,6-1-3 16,-1-1-5-16,2-1 5 0,0 1-7 16,0 1-3-16,0 0 0 0,-1 1-7 15,0 0 3-15,-6 1-1 0,3-1-3 0,-8 3 5 16,-4-2-3-16,-4 2 0 0,-8 0 1 0,-4-1-6 15,-6 2 3-15,-7-1-2 0,-6 1 2 0,-5 0 2 0,-2 0 2 0,-3 0 6 0,0 0-1 16,0 0 2-16,0 0-2 0,-1 0-2 16,-4 0 2-16,1 0-9 0,-4 0 4 15,-1 0-1-15,-3 0-6 0,2 0 11 0,-2 0-7 16,2 0-7-16,1 1-7 0,0 1-21 0,3-2-19 16,2 1-32-16,2 0-38 0,1 0-49 15,1 1-94-15,1 1-231 0,2-2-682 0,1 0-232 0</inkml:trace>
  <inkml:trace contextRef="#ctx0" brushRef="#br0" timeOffset="64810.3211">6551 11333 1760 0,'0'0'406'16,"0"0"-160"-16,0 0-49 0,0 0-44 0,0 0-30 15,0 0-21-15,0 0-43 0,0 0-18 0,0 0-2 16,0 0 4-16,0 0 13 16,0 0 3-16,0 0-3 0,0 0-2 0,7 89-2 15,-15-64-1-15,3 1-4 0,-2 4-7 0,-1 0-10 0,5 4-8 16,-3-1-4-16,4 0-7 0,2 1-2 16,1-1-1-16,5-3-3 0,0-1 0 0,7-3 2 15,1-2 0 1,-1-4 2-16,5-3-2 0,2-2-1 0,0-3 1 15,1-3-2-15,5 0 2 0,-1-6-2 0,3 0-1 0,-1-3-7 16,0 0-14-16,2-3-11 0,-5-3-19 16,3-3-23-16,-5-3-25 0,-1-1-39 0,-1 0-63 15,-4-3-133-15,-5 5-445 0,-7 2-854 0</inkml:trace>
  <inkml:trace contextRef="#ctx0" brushRef="#br0" timeOffset="65115.6948">6630 11160 1243 0,'0'0'357'0,"0"0"-21"0,0 0-35 0,0 0-51 0,0 0-38 0,0 0-44 0,0 0-46 0,0 0-27 16,0 0-29-16,0 0-23 15,0 0-12-15,0 0-11 0,0 0-3 0,132-119-4 0,-93 113-5 16,-3 2-2-16,6 2-3 0,1 1-2 15,-6 1 1-15,1 0 0 0,-5 0 1 0,-1 1-1 16,-6 4 0-16,-1-2-2 0,-6 2-8 16,-1-1-9-16,-4 1-18 0,-4-2-22 0,-5 1-27 15,-2 2-30-15,-3-3-42 0,0 2-68 0,-3-1-134 0,0 0-357 16,-2-2-745-16</inkml:trace>
  <inkml:trace contextRef="#ctx0" brushRef="#br0" timeOffset="65373.6405">6555 11409 103 0,'0'0'694'0,"0"0"-288"16,0 0-26-16,0 0-1 16,0 0-32-16,0 0-44 0,0 0-86 0,0 0-63 0,0 0-42 0,0 0-34 15,0 0-21-15,131 30-12 0,-102-30-9 16,3 0-11-16,-1 0-6 0,1 0-8 0,-1-2-3 15,-3 0 1-15,0-2-3 0,0 2 1 16,-4-1 1-16,0 1 0 0,-1 0-4 0,-3-1 0 16,-6 2-2-16,4-1-6 0,-8 0-7 15,1-1-16-15,-2 1-24 0,-2-2-30 0,-1 2-48 0,1 0-78 16,0-1-177-16,-4 2-529 16,-2 0-686-1</inkml:trace>
  <inkml:trace contextRef="#ctx0" brushRef="#br0" timeOffset="65844.2697">7513 11456 47 0,'0'0'470'0,"0"0"-90"0,0 0-92 16,0 0-5-16,0 0 13 0,0 0-30 0,0 0-63 15,0 0-52-15,0 0-47 0,0 0-27 0,0 0-21 16,0 0-7-16,0 0-5 0,89-8-7 16,-82 15-4-16,2 2-6 0,2 0-5 15,-1 1-1-15,-2 0-4 0,1 1-3 0,-2 0-1 0,-3 2-4 16,2-2 1-16,-3 2 2 0,-2 0 2 15,0 0-1-15,-1 0 1 0,0-1-1 0,-1-1-3 16,-2 0 5-16,-4-1 1 0,3-1 3 0,-5 1 5 0,-1-2-7 31,0 0-3-31,-5 0-5 0,4-1-10 0,1-1-11 0,-2-1-21 16,2-2-34-16,-2-2-63 16,0 0-156-16,4-1-348 0,2 0-914 0</inkml:trace>
  <inkml:trace contextRef="#ctx0" brushRef="#br0" timeOffset="66465.6959">8205 11355 1836 0,'0'0'197'0,"0"0"-82"16,0 0-26-16,0 0 8 0,0 0 40 15,0 0-1-15,0 0-16 0,0 0-15 0,0 0-27 16,0 0-19-16,0 0-13 0,0 0-9 16,0 0-6-16,0 0-1 0,7 128-6 0,-5-112-3 0,-1 3 2 15,-1 0-5-15,1 1 0 0,-1-1 1 16,1-1-10-16,-1-1-1 0,1-2-2 16,0 0-5-16,2-4 4 0,-2-1 1 0,0-2 1 15,0-2 0-15,0 0-2 0,-1-2-2 0,0-1 1 16,1-2 3-16,-1 1 3 0,1-2 5 0,-1 0 5 15,0 0 8-15,0 0 9 0,0 0 4 0,0-2-1 16,0-3-6-16,0-1-13 0,0-1-8 16,0 0-8-16,0-4-3 15,0 1 4-15,0-2-2 0,-1-4 3 0,-1 0 2 0,1-2-5 0,0-3-2 16,1-1-2-16,0 1-2 16,0 0 5-16,0-1-1 0,-1 0 1 15,1-1 2-15,0 1-5 0,0-1 0 0,2 2 1 0,-1-2 3 16,1 1-4-16,0-1 2 15,3 0-2-15,-3-2-6 0,1-1 8 0,3 1-2 16,-3 2 2-16,4 0 6 0,0 0-9 0,-1 2 1 0,4 2-2 16,0 0 1-16,6 2 1 0,-4 1-2 0,0 3 4 0,5-2-9 15,-3 4 3-15,6 0 2 0,0 4-5 0,0-1 5 0,3 3-1 16,2-1-1-16,-2 1 2 16,-1 2-4-16,0 0 2 15,3 1 1-15,-4 1 0 0,-2 1 8 0,0 0-6 0,-4 0 0 0,3 0-1 0,-1 0-6 16,-3 0 8-16,-2 0-1 15,0 0 2-15,-2 0 2 0,-1 0-6 0,1 3 0 0,-4-1-8 16,-3 1-9-16,3 0-7 0,-3 1-10 0,-2 0-8 16,0-1-6-16,0 2-11 0,-1 0-14 0,0 0-28 15,0 1-39-15,-2 1-78 0,-5 1-161 16,4-2-419-16,-1-2-715 0</inkml:trace>
  <inkml:trace contextRef="#ctx0" brushRef="#br0" timeOffset="66854.0504">8232 11410 1403 0,'0'0'204'16,"0"0"-95"-16,0 0 42 0,0 0 37 15,0 0 32-15,0 0-22 0,0 0-54 0,0 0-34 16,0 0-27-16,0 0-12 0,0 0-17 16,0 0-8-16,0 0-4 0,0 0-7 0,118 7-2 15,-94-7-2-15,1 0-4 0,1 0-5 0,0-1-5 16,2-1-1-16,1-1-3 0,-4 1-4 16,2 0-1-16,-4-1-3 0,1 1 1 0,-3-1-2 15,-4 0 0-15,1 1-1 0,-1 1-2 16,-5-1 2-16,-1 0 1 0,-2 1 1 0,-3 0 1 0,-1 1-2 15,-4-1 0-15,0 1 0 0,-1 0-1 16,0 0 3-16,0 0 1 16,0 0 0-16,0 0-1 0,0 0-4 15,0 0-1-15,0 0-2 0,0 0 1 0,0 0 0 0,0 0-3 16,0 0-2-16,0 0-2 0,0 0-14 0,0 2-25 0,-1 1-54 0,1 0-101 16,-1 0-271-16,1-1-780 0</inkml:trace>
  <inkml:trace contextRef="#ctx0" brushRef="#br0" timeOffset="67849.5904">4750 12814 216 0,'0'0'578'0,"0"0"-202"0,0 0-110 0,0 0-19 0,0 0-16 0,0 0-10 15,0 0-39-15,0 0-22 0,0 0-35 16,0 0-28-16,0 0-30 0,0 0-26 0,0 0-13 16,0 0-14-16,-30-13-6 0,30 13 1 15,0 1 4-15,0 2 7 0,3 0 6 0,2-1 6 0,1 2 7 16,1-2 5-16,2 1 4 16,3-2 0-16,2 0 0 0,2 0-7 0,4-1-5 0,3 0-4 15,5 0-8-15,2 0-3 16,4 0-4-16,4 0-4 0,1 0 2 15,3 0-1-15,-1 0-1 0,2-1 0 0,1 2-1 16,-1-3 1-16,1-2-1 16,3 0 3-16,-3-1 0 0,3 0-2 0,-2-1 0 0,2 1-4 15,-3-1-1-15,0 1-2 0,0-1-1 0,-3 0 2 0,-4 2-4 16,-2-2 2-16,-4 2-1 0,-1 0-1 0,-7-2 5 0,-2 2-3 0,-5-1 1 16,-4 2 1-16,-6 0-2 0,-1 2 3 15,-3-1 2-15,0 1 2 0,-2-1 3 0,0 2-3 16,0 0 1-16,0 0-7 0,0 0-4 15,0 0-1-15,-2 0-1 0,0 0 0 16,-1 3 1-16,-2-1-2 0,2 0 2 0,-3 2-4 16,2-2 3-16,1-1 0 0,-2 3-1 0,3-2 2 0,0 1-9 15,-1 1-10-15,0-4-16 0,1 4-27 16,-3-1-33-16,0 0-68 0,0 2-178 0,-1-2-778 16,2 0-592-16</inkml:trace>
  <inkml:trace contextRef="#ctx0" brushRef="#br0" timeOffset="70062.4771">7301 12397 728 0,'0'0'350'0,"0"0"39"0,0 0-66 0,0 0-43 16,0 0-16-16,0 0-64 0,0 0-24 16,0 0-31-16,0 0-33 0,-131-111-20 15,109 111-19-15,-5 0-9 0,2 7-6 0,-5 4-9 0,-1 6-4 16,0 2-5-16,-1 3-2 0,0 5-3 15,3 1-2-15,3 2-5 0,2 5-6 0,0 0 0 16,3 2-8-16,7 2 0 0,0 3-1 16,6 1-3-16,2-4 1 15,7 3-6-15,0-5 0 0,11-4 1 0,5-1 0 16,4-8 3-16,8-2-1 16,2-4-1-16,7-2 0 0,-1-6-1 0,5-3 2 15,0-3 1-15,-3-4 2 0,-3-1-2 0,1-6-1 16,-5-4-1-16,0-2-1 0,-4-1 1 15,-4-2-1-15,-1-2-2 0,-4 0 3 0,-2-1-3 0,0-1-2 0,-5-2 3 16,-2 2-1-16,-1-1 1 0,-5 3 2 0,1 0-2 0,-3 1 1 0,-2 5-3 16,0 2 0-16,0 3 1 0,0 0-1 0,0 3 2 15,0 3-2-15,0 0-3 0,0 1-3 0,0 0-4 16,0 2 2-16,0 7 0 0,0 0 3 16,-1 4 3-16,0 3-3 15,1 3 4-15,0 2-4 0,0 0 3 16,0-1 1-16,0 2-3 15,0 0 3-15,1 1-3 0,-1 2-2 16,-1 1 4-16,-2 1-7 0,1-2-7 16,1-2-13-16,1-2-17 0,0-2-18 0,1-3-20 0,0 0-23 0,4-5-37 0,-2-1-59 15,4-4-145-15,-3-3-407 0,2-2-862 0</inkml:trace>
  <inkml:trace contextRef="#ctx0" brushRef="#br0" timeOffset="70381.7844">7696 12689 0 0,'0'0'285'15,"0"0"85"-15,0 0 18 0,0 0-21 0,0 0-38 16,0 0-82-16,0 0-70 0,0 0-43 16,0 0-27-16,0 0-16 0,0 0-8 0,0 0 3 15,0 0-2-15,120-2 1 0,-116 18-7 0,-2 1-10 16,4 2-6-16,-4 0-11 0,-1 0-4 0,0-2-10 15,-1 3-5-15,0-4-2 0,0 2-10 16,0-1 0-16,0 0-6 0,-2-1-4 0,-3 1 2 16,-1 1-1-16,-3-1 1 0,0-3-1 0,3-1-1 15,-3-1-2-15,1-1-4 16,-2-2-1-16,1-1-10 0,0-1-11 0,0-1-18 16,2-1-29-16,0-1-31 0,0-2-56 15,3-2-101-15,-3 0-207 0,6-1-552 16,-1-1-262-16</inkml:trace>
  <inkml:trace contextRef="#ctx0" brushRef="#br0" timeOffset="71026.3289">8326 12438 1970 0,'0'0'161'0,"0"0"15"15,0 0-5-15,0 0-23 0,0 0-13 0,0 0-30 16,0 0-23-16,0 0-6 0,0 0 0 16,0 0-17-16,0 0-14 0,0 0-8 0,0 0-14 15,0 0 0-15,52 129-4 0,-51-107-4 0,0 1 3 16,0 1-6-16,-1-1-1 0,0 1 0 0,0-1-2 16,-1-1-1-16,-1-2-2 15,-2-2 1-15,-1-2-5 0,2-7 0 0,-4 1-4 16,4-4-3-16,-3-2-1 0,2-1-6 0,-3-3-4 15,3 0-1-15,-4 0-9 0,1 0 2 0,3-4-2 16,1-2-3-16,-1-2 7 0,3-1-8 0,1-3 0 16,0 1 3-16,6-3-5 0,-2 0 8 0,4 0 3 15,1 0 2-15,0 2 8 0,2 0-2 0,3 1 0 16,3 0-2-16,3 1-1 0,3 2 2 16,-1 1 0-1,5 2 6-15,2-1 0 0,-2 1 7 0,3 0 6 16,-2 1 1-16,1-1 7 0,-6 1 0 0,4-1 0 15,-6-1 6-15,0 0-6 0,-4 2 9 0,-3-5 5 16,-3 1 3-16,0-2 12 0,-2-1 1 16,-2 0-1-16,-4-2-2 0,3-1-4 0,-3-1-1 0,-2-1-2 0,-1 0-1 0,0 1-5 15,0 0 2-15,0 1-1 0,-1 0 0 16,-2 2 8-16,-1-1-7 0,2 2-4 0,0 1 3 16,1 1-9-16,0 1 4 0,-1 2 0 0,2 1 0 0,0 1 1 15,0 3-6-15,0 0 0 0,0 1-6 16,0 0-6-16,0 0-5 0,0 0-1 15,0 4-1-15,0 4 1 0,2 3 2 0,0 2 1 16,1 3-1-16,2 3 1 0,-2 1 0 0,-1 5 0 0,0 2 3 16,3 1-3-16,-3 2 5 0,-1 0 0 15,1 1 0-15,3-2 9 0,-3 3-10 16,-2-1-1-16,2 0 0 0,0-1-8 0,1 0 5 16,-3-2 0-16,0-2-1 0,0 0 5 0,0-2-3 15,0 0-3-15,-1 3-7 0,-4-2-19 16,2 0-19-16,-2-1-36 0,2 2-64 0,-4-1-114 15,5-7-502-15,0-5-997 0</inkml:trace>
  <inkml:trace contextRef="#ctx0" brushRef="#br0" timeOffset="72288.6733">4823 14015 391 0,'0'0'405'0,"0"0"-61"16,0 0-18-16,0 0-25 0,0 0-17 0,0 0-51 16,0 0-48-16,0 0-33 0,0 0-30 15,0 0-20-15,0 0-6 0,0 0-20 16,0 0-11-16,-110 0-11 0,110 0-11 0,0 0-1 0,0 1-6 16,0-1-5-16,0 0-9 0,0 2-3 15,0-2-5-15,0 0-2 0,3 0 3 0,0 0-3 16,-1 3 3-16,3-3 0 0,2 4-8 0,1-2 7 15,3 0-2-15,4-1 2 0,-1 1 2 0,4-1-6 16,0 0-1 0,3 1-3-16,3-1-4 0,2 0 7 0,1-1-1 15,4 0 1-15,3 0 5 0,0 0-6 16,0 0-3-16,3 0 2 0,-1 0 1 16,0 0-2-16,5 0 3 0,-4 0-4 15,3 0-3-15,0-1 7 0,-2 0-3 16,5-1 4-16,3 0 1 0,-1 0-7 0,6 1 1 15,0-2-3-15,4 1-3 0,0-1 6 0,4 3-1 0,1-3 2 16,-1 3-2-16,-1-3-2 0,0 1-1 0,0 1-1 0,1-2 3 16,-4 1-3-16,4-2 3 0,-3-1-1 0,0 3-1 0,1-3 1 0,-2 0-3 15,4 2 4-15,-5-1 3 0,3 0-5 0,-2-1 1 16,-1 0-1-16,2 1-6 0,-2-2 9 16,3 2-1-16,-4-1 1 0,1 3 2 0,-1-3-5 15,-1 2-1-15,-3-3-1 0,-2 3-1 16,0 0 2-16,-4 0 3 0,-4 0-3 0,-5 0 1 15,0 1 0-15,-7-1-3 0,0 2 5 0,-6 0 0 0,-2-2-3 16,-5 2 3-16,-3-1-3 0,-2 0-2 16,-1 0 7-16,-2 0-4 0,-3 1 6 0,-2-1-2 15,-1 1 1-15,0 1 2 0,0-1 1 0,0 1 7 16,0 0-5-16,0 0 1 0,0 0-5 0,0 0-2 16,0 0-2-16,0-1-4 15,-1 1 2-15,-1 0-2 0,-3 0 0 0,3 0 2 16,2 0-2-16,-1 0-4 0,-1 0 6 15,1 0-3-15,-3 0 3 0,4 0 6 0,0 0-8 16,-1 0 1-16,1 0-2 0,0 0 0 16,0 0 3-16,0 0 2 0,0 0-1 0,0 0 1 0,0-1-3 0,-1 1-2 0,1 0 0 15,0 0 0-15,-1 0 1 16,0 0 2-16,0 0-2 0,-3 0-3 0,3 0 3 16,-1 0-3-16,1 0 3 0,0 0 2 15,-1 0-1-15,-2 0 1 0,3 0-4 0,0 0-3 0,1 0 6 16,-2 0-2-16,1 0 4 0,0 0 0 15,1 0-5-15,-4 0 0 0,4 0 0 0,0 0 2 0,-1 0-2 16,1 0 1-16,0 0 0 0,-1 0-3 16,1 0 1-16,0 0-2 15,-1 0 1-15,1 0 2 0,-1 0-3 0,0 0 2 0,-4 0 0 16,4 0-2-16,0-2 4 0,0 2 1 0,1-1 3 0,-1 1 1 16,0 0-3-16,0 0-1 0,-3-2 0 15,3 2-3-15,1-1 5 0,-1 0-1 0,1-2 0 16,-1 2 0-16,1 0-3 0,0 0-2 0,0 0 2 15,-1 1 0-15,1-2-2 0,-1 2 3 0,1-1 0 16,0 1-4-16,-1-1 5 0,1 1-3 0,0-1 2 16,0 1 4-16,0 0-5 15,0 0 0-15,0 0-3 0,0 0-8 0,0 0 9 0,0 0-2 0,0-1 0 16,0 1 5-16,0 0-8 16,0-1-5-16,0 1-2 0,0-2-1 15,1 1-3-15,1-1-3 0,0 1-6 0,3-2-12 0,-3 1-12 16,-1 0-17-1,2 0-19-15,1-1-28 16,-2 1-50-16,-1-2-96 0,1-1-247 0,3 2-564 16,-3 0-33-16</inkml:trace>
  <inkml:trace contextRef="#ctx0" brushRef="#br0" timeOffset="72869.0454">8533 13555 2665 0,'0'0'128'0,"0"0"16"0,0 0 2 0,0 0-10 16,0 0 7-16,0 0-26 0,0 0-23 0,0 0-26 16,0 0-30-16,0 0-17 15,0 0-12-15,0 0-4 0,0 0 2 0,0 0-2 16,-13 4 2-16,12 13 1 0,1 3-1 15,0 0 4-15,0 4-3 0,0-2-1 0,1-1 0 0,-1 3-3 16,1-1-2-16,0 3 0 0,1 0 1 16,3 0-2-16,-3 0 3 0,-1-1-3 0,1 3-7 15,-2-4-1-15,0 2-10 0,3-5-3 16,-3 0-4-16,-4-2-7 0,2-5 1 0,-1-2-3 0,-3-2-1 16,3 0 6-16,-6-2 3 15,2-3 0-15,0-2 4 0,-3 0-1 0,-4-2 3 0,2 0 7 0,-1-1 6 16,-4 0 1-16,2 0 5 0,-1-1-1 15,-2-3-1-15,4 2 5 0,-3-1-4 16,2 1 4-16,-2 1 0 0,3-1 0 0,-3 0 7 0,3 1 4 0,-2 0 6 16,4-2 11-16,0 3 0 0,4-2 5 15,1 1-2-15,5 1-5 0,0 0-3 16,2 0-8-16,0 0-2 0,0 0-9 16,3 0 5-16,6 0-2 0,4 0 0 0,5 0 3 0,5 1-6 15,5-1 1-15,3 0 2 0,4 0-9 16,0 0 5-16,-2-1-4 0,3-1-2 0,-2 0 7 0,2-4-5 15,-2 2 3-15,2-1-1 0,-2 2-2 16,0-2-2-16,1 0 0 0,-3 2 0 0,-2-2 0 16,-6 2 1-16,-1-1 3 0,-5 0-4 15,-1 1 4-15,-5-1-4 0,-1 1 0 0,-2 1 5 16,-2 1-8-16,-4 0 6 0,-2-1-3 16,0 0-3-16,-1 1 1 0,0 0-11 0,0-2-8 15,0 1-10-15,0-1-22 0,-2-1-19 0,-2-2-35 16,-4-1-62-16,0 0-136 0,1 0-545 0,3 3-846 0</inkml:trace>
  <inkml:trace contextRef="#ctx0" brushRef="#br0" timeOffset="73273.9358">8257 13483 2122 0,'0'0'224'16,"0"0"-12"-16,0 0 9 0,0 0-29 16,0 0-18-16,0 0-36 0,0 0-40 15,0 0-33-15,0 0-21 0,0 0-16 0,0 0-6 16,0 0 2-16,0 0-1 0,0 0 1 0,138-61-4 16,-98 61 0-16,4 3-4 0,5-2 0 0,2 1 2 15,0-1-5-15,2-1 3 0,0 0-3 0,-2 0-5 16,-1 1 4-1,-1-3-4-15,-7-3 0 0,0 2 2 16,-3-2-4-16,-3 1 1 0,-5-1 1 0,-5 0-4 16,-4 2 5-16,-4 0-4 0,-3-1 4 15,-5 2 1-15,-6 0-2 0,-3 1 4 16,0 1-1-16,-1 0 1 0,0 0 0 16,0 0 0-16,0 0-3 0,-2 0-5 0,0 0 1 15,-4 0-7-15,2 0 3 0,-2 0 0 0,3 0-4 0,-5 0 5 0,5 0-3 16,-3 0-2-16,2 0-4 0,-1 1-14 15,1 1-16-15,1-1-26 0,-3-1-47 0,2 1-85 16,-3-1-328-16,5 1-1228 0</inkml:trace>
  <inkml:trace contextRef="#ctx0" brushRef="#br0" timeOffset="74449.6231">10339 1846 713 0,'0'0'645'0,"0"0"-413"16,0 0 50-16,0 0-19 0,0 0 0 0,-128-50-22 15,114 45-51-15,4 1-38 0,0 0-23 16,8 4-28-16,1-2-28 0,1 2-21 0,0 0-24 15,1 0-17-15,5-1-1 0,7 1-1 0,9 0 5 16,9-3 5-16,11-1 7 0,13 1-8 0,8-3 1 16,7 1-7-16,3-2-9 0,0 1 6 0,-2 2-7 15,0 0 1 1,-8 0 3-16,-2 1-7 16,-11 2 4-16,-1-2 1 0,-11 1-7 15,-6 2 7-15,-7-1-3 0,-7 1 1 0,-3-1 0 16,-8 1-5-16,-2-2 0 0,-4 2-4 0,-1 0 3 15,0-1-2-15,-6-1-2 0,-1-2-6 0,-4-2 0 0,-5 0-2 16,-4 0 0-16,-2 2 7 0,-3-1 0 0,-3-1 3 0,2 3 4 16,0-2-2-16,3 1 0 15,-1 0 6-15,3 1-3 0,4 1 4 0,3 1 7 0,6 1-1 0,3 0 1 0,2 0-3 16,3 0-8-16,0 0-1 0,-1 4-1 0,2 3 4 16,-2 3 3-16,-1 2 5 0,2 6-1 0,0 3 2 15,0 2 2-15,0 3-3 0,2 4 6 16,-2 4-1-16,0 2-1 0,0 3 1 15,1 2-6-15,-1 5-6 0,-3 1 1 0,2 2-4 0,-2-1 7 16,2 0 2-16,2-3 1 0,-1-3 3 0,0-4-12 16,7-4-8-16,2-4-12 15,1-4-23-15,2-4-20 0,4-2-28 0,1-5-41 0,0-5-89 0,6-4-252 16,-7-4-682-16,-4-1-241 0</inkml:trace>
  <inkml:trace contextRef="#ctx0" brushRef="#br0" timeOffset="74732.5707">11377 1951 2218 0,'0'0'388'0,"0"0"-104"15,0 0-77-15,0 0-37 0,0 0-23 16,0 0-40-16,0 0-26 0,0 0-34 0,0 0-22 0,0 0-17 16,0 0-16-16,0 0 4 0,0 0-3 15,0 0 3-15,21 3 6 0,-14 21 0 0,1 3 0 16,-2 3-2-16,3 0-3 0,-3 4 0 0,-1 2 1 15,2 0 3-15,-3 0 0 0,1-1-6 16,-1-1-14-16,2-5-16 0,-3-4-12 0,0-3-18 31,1-2-18-31,-3-4-27 0,0-3-44 0,-1-4-71 16,-3-3-239-16,-3-4-702 16,4-2-120-16</inkml:trace>
  <inkml:trace contextRef="#ctx0" brushRef="#br0" timeOffset="74897.3855">11252 1442 2020 0,'0'0'103'0,"0"0"-31"16,0 0-30-16,0 0-40 0,0 0-62 15,0 0-26-15,0 0 3 0,0 0 11 16,0 0 57-16,0 0 26 0,0 0 11 0,0 0-8 15,0 0-88-15,9 142-315 0,-8-118-525 0,0-8 321 0</inkml:trace>
  <inkml:trace contextRef="#ctx0" brushRef="#br0" timeOffset="75749.8194">11739 1952 2205 0,'0'0'167'0,"0"0"-28"0,0 0-60 0,0 0-45 0,0 0 2 15,0 0 28-15,0 0 5 0,0 0 16 0,0 0 6 16,0 0-29-16,0 0-1 0,0 0-17 16,0 0-15-16,46 108-1 0,-40-90-10 15,-1 3-2-15,0 1 2 0,-1-1-3 0,3 2 0 0,-3-1-2 16,0-2-2-16,-2 0 3 0,1-2 0 0,1-3-4 15,-2-2-2-15,-1-3-2 0,1-2 0 16,-1-1 2-16,0-4 4 0,-1-1-4 16,1-2 5-16,-1 0 2 0,0 0 3 0,2 0 10 15,-2 0 1-15,0 0 5 0,0-2-2 0,0-1-11 16,1-6-7-16,2-2-10 0,-1-4-5 0,0-2 3 16,1 1-2-16,-1-4 2 0,2 0-2 0,1-1 0 15,0-3 0-15,4 0-2 0,-3 1 2 16,0 1-2-16,2 4 6 0,-1 1-2 15,3 2-2-15,-2 2 7 0,0 2-17 0,1 3 2 16,-2 2-3-16,1 1-14 0,-2 4 7 0,3 1-8 0,0 0 0 16,-2 6 2-16,1 2 6 0,3 2 10 15,-3 3 0-15,2 1 5 0,1 2-1 16,0-1-2-16,1 3 5 0,-1-1 2 0,-2 0 0 0,0 3-2 16,1 0-12-16,-4 0-18 0,1-1-27 15,0-2-19-15,-2-3-11 0,2-3-5 16,-3-4-4-16,1-2 14 0,0-5 16 0,0 0 23 0,1 0 18 0,3-7-6 15,-2 0-12-15,2-3-11 0,1-2-5 16,0 1 5-16,1-4 11 0,0 0 9 0,-2-1 12 16,0 1 12-16,0-1 6 15,0-2 3-15,0 2 0 0,0 1 0 0,1-1 7 0,-3 2 0 16,-1 3 13-16,0 1 13 0,-2 0 10 16,0 3 20-16,-1 2 5 0,-2 4 0 15,1 0-12-15,1 1-28 0,-1 0-18 0,2 1-12 0,2 3 0 0,3 3 8 16,2 2 2-16,2 2-2 15,1 5 1-15,3-2 0 0,3 3 3 0,0-3 5 16,1 1 3-16,2-3 2 0,2-1 5 0,0-1-2 0,4 1 1 16,-3-5-1-16,-1-2 2 0,1-3 1 0,-2-1 6 15,-3-2 2-15,-1-7 2 0,0-2-1 0,-2-1-4 16,-2-5-3-16,2 0-9 0,-2-3 2 0,1-1 0 16,0-2-1-16,0-1 4 0,-3 1 3 15,-1 0 5-15,-2 3 11 0,-4 0 6 16,-2 5 6-16,-1 0-2 0,-4 6-4 0,-1 2-8 0,-7 0-14 15,-1 3-6-15,-3 2-14 0,-8 2 0 16,-1 1-4-16,-8 8-4 0,-3 3 6 16,-2 4-1-16,0 2 4 15,3 2-3-15,3 1 0 0,3 6-3 0,6-4 0 0,3 5-3 0,6-1-2 16,4 3 2-16,6 0-1 0,0-2 5 16,10 0-2-16,6-2-1 0,5-2 0 0,3 0-5 0,6-2-8 0,1-3-17 15,2-2-30-15,-2 1-32 16,-2-4-41-16,0-2-65 0,-4-3-145 0,-9-2-518 0,-4-3-768 15</inkml:trace>
  <inkml:trace contextRef="#ctx0" brushRef="#br0" timeOffset="78358.8981">9099 3345 27 0,'0'0'535'0,"0"0"-85"16,0 0-104-16,0 0-38 0,0 0-34 0,0 0-53 16,0 0-47-16,0 0-42 0,0 0-30 0,0 0-26 15,0 0-18-15,0 0-5 0,0 0-2 16,0 0 2-16,-68 1 5 0,68-1-2 0,0 0 2 16,0 0-5-16,0 0-4 0,0 2-5 0,4-2-3 15,-2 0 0-15,2 0-3 0,6 0 9 0,8-2-2 16,9 1-5-16,7-3 0 0,11 1-19 15,6-3-2-15,4 1-7 0,5 1-4 0,3-1 1 16,-1 3-2-16,5-3-1 0,-4 2 1 16,-1 1-1-16,-1 1-1 0,0-2-1 0,0 3-4 15,-2-2 2-15,-2 1 1 0,-1 0-1 0,-3-1 1 16,-3 1 1-16,-2 0-1 0,-7 1-2 0,-5 0 4 0,-8-1-2 16,-3 0-1-16,-10 0 1 0,-4-1-1 0,-3 2 4 15,-6-1 5-15,-2 1 3 16,0 0 10-16,0 0-4 0,0 0 0 0,0 0-3 15,0 0-8-15,-1 0 3 0,1 0-2 16,-1 0 0-16,0 0-1 0,0 0-2 0,1 0-1 0,0 0-4 16,0 0 1-16,0 0-6 0,0 0-1 0,-3 0-9 15,3 0-23-15,-1 0-25 16,-1 0-41-16,0 0-44 0,-3 1-79 0,1 3-277 16,3-2-814-16</inkml:trace>
  <inkml:trace contextRef="#ctx0" brushRef="#br0" timeOffset="78835.3457">11339 2969 1822 0,'0'0'238'0,"0"0"7"16,0 0-38-16,0 0-22 0,0 0-23 0,0 0-45 16,0 0-31-16,0 0-30 0,0 0-24 15,0 0-18-15,0 0-8 0,0 0-3 0,127-110 1 16,-88 107-1-16,1-1 1 0,-3 2-1 0,2 3 0 16,-1-1 2-16,-5 0-1 0,-2 5-2 0,-7 1-2 15,-2 5 0-15,-2 0-3 16,-5 1 0-16,-4 2 1 0,-2 3 1 0,-4 0-1 0,-4 2 1 15,-1 1 1-15,-5 2 0 16,-4 1 5-16,-4-2 3 16,-4 2 2-16,0-2-1 0,-1-2-2 0,0 0-1 15,-3-2 0-15,4-3 1 0,0-2-1 0,1-1 1 16,5-2-5-16,2-1-2 0,5 0-1 0,3-1-2 0,1 0 1 16,5 1 4-16,5 0 0 0,6 1 1 0,2 1 0 15,4 0-1-15,0 1-1 0,1 1 1 0,-3-1-2 0,-1 2 2 16,-3-1-2-16,-2 3-2 0,-2-2-1 15,-4 1-1-15,-3 1 0 0,-2 0 2 16,-2 1-1-16,0-2-1 0,-6-1 2 0,-6 3 0 0,-1-1 4 0,-8 0 3 16,0-1 1-16,-6 1 1 0,-3 1-1 15,-5-2-5-15,-1 2 0 0,-4 0-16 0,-2 0-39 16,-3 2-86-16,8-5-291 0,15-4-911 0</inkml:trace>
  <inkml:trace contextRef="#ctx0" brushRef="#br0" timeOffset="79962.247">8552 4491 1160 0,'0'0'330'0,"0"0"-68"0,0 0 9 0,0 0 1 15,0 0-34-15,0 0-66 0,0 0-46 0,0 0-31 16,0 0-23-16,0 0-13 0,0 0-12 0,0 0-4 16,0 0-2-16,0 0-1 0,-18-1-1 0,18 1-5 15,3 0-1-15,-3 0-5 0,1 1-4 16,0-1-3-16,-1 0-3 0,1 0-4 0,0 0-2 16,-1 0 1-16,7 0 5 0,-2 0 3 15,4 0-1-15,7 0-1 16,-1-2-8-16,10 0-5 0,-1 0 0 0,4 1-1 15,3 1 1-15,2-2-3 0,2 1 3 0,4 0 0 16,5 2-3-16,2-2 3 0,4 1-3 0,1 0-2 0,3-1 2 16,4 1 0-16,3 0 0 15,3 0 2-15,1 1-1 0,-1-2 1 0,3 2-1 0,-4-2-2 0,-1-1 2 16,-2 2 0-16,-5-1-1 0,0-2 3 0,-5 1 0 16,-2-1-1-16,-2 1 4 0,-4-1-2 15,-2 1-1-15,-1-1 1 0,-6 0-2 16,-5 0 1-16,-6 0 3 0,-3 1 0 0,-7-1 4 15,-2 1 0-15,-1 1 3 0,-7-1 5 0,0 2 1 16,-2 0 0-16,0 0 0 0,0 0-5 0,0 0-2 0,0 0-2 16,0 0-4-16,0 0-1 0,0 0-1 0,0 0-4 15,0 0 2-15,0 0-3 0,0 0-2 16,0 0 1-16,0 0 0 0,0 0-1 16,0 0 3-16,0 0-1 0,0 0-1 0,0 0 3 0,0 0-2 15,0 0-1-15,0 0 2 16,0 0-4-16,0 0 1 0,0 0 1 0,0 0-1 0,0 0 2 15,0 0 1-15,0 0-2 0,0 0 0 0,0 0-1 16,0 0-1-16,0 0 1 0,0 0-1 0,0 0 2 16,0 0 1-16,0 0-3 15,0 0 0-15,0 0-1 0,0 0-1 16,0 0 3-16,0 0-1 0,-2 0 1 0,2 0 0 16,0 0-2-16,0 0 1 0,0 0-1 0,0 0 2 0,0 0 0 15,0 0 0-15,0 0-2 16,0 0-2-16,0 0 2 0,0 0-2 0,0 0 1 15,0 0 1-15,0 0-2 0,0 0 1 0,0 0 1 0,0 0-3 16,0 0 2-16,0 0-1 0,0 0-2 0,0 0 2 16,0 0 1-16,0 0 0 0,0-1 2 0,0 1-1 0,0 0 0 15,0 0-2-15,0 0-5 0,0 0 0 16,0 0 1-16,0-1 2 0,0 1 5 16,0 0 2-16,0 0-1 0,0 0 0 0,0 0 0 0,0 0-2 15,0-1 2-15,0 1-2 16,0 0-4-16,0 0 1 0,0 0-2 0,0 0 2 0,0-1 4 15,0 1-2-15,0 0 2 16,0 0-1-16,0 0-1 0,2 0 3 0,-2 0-3 16,0 0 2-16,0 0 1 0,0 0 0 0,0 0 1 15,0 0-2-15,0 0 1 0,0 0-2 0,0 0 2 0,0-1-2 16,0 1 0-16,0 0 1 16,0 0-1-16,0 0 2 15,0 0-2-15,0 0-3 0,0 0 3 0,0 0-4 16,0 0 0-16,0 0 2 0,0 0-5 0,0 0 3 0,0 0 1 0,0 0 0 15,-2 0-2-15,2 0-1 0,-1 0-2 16,1 0-4-16,0 0-1 0,0 0-3 16,-1 0-2-16,1-2-2 0,-1 2-9 0,0-1-9 15,0 1-12-15,-5-1-31 0,4 0-17 16,-3 0-37-16,0 0-56 0,-2 1-92 0,3 0-241 0,0 0-504 16,0 0-124-16</inkml:trace>
  <inkml:trace contextRef="#ctx0" brushRef="#br0" timeOffset="80432.3577">10851 4111 2478 0,'0'0'250'0,"0"0"-57"15,0 0-40-15,0 0-23 0,0 0-15 0,0 0-32 0,0 0-32 16,0 0-26-16,0 0-18 0,0 0-7 16,0 0 0-16,0 0 3 0,0 0 3 0,-31 52 3 15,28-27 1-15,1 1-2 0,3 1 6 0,-1 0-3 16,1-2-1-16,9-1 2 16,1 0-4-16,2-4 8 0,6 0 1 0,3-5 2 0,2 0 7 15,3-4-9-15,1-4 0 0,0-2 1 16,0-5-7-16,-4 0 8 0,-1-4-1 15,-4-4 1-15,0-3-2 0,-2-1 1 0,-2-2-2 16,-3 0-2-16,1-1 1 0,-3 0-4 16,-2-1 0-16,1 2 1 0,-2 1-11 15,-3 0 8-15,0 3-2 0,-2 1-3 0,0 2 12 16,0 2-11-16,-2 3 3 0,2 0 2 0,-2 2-6 16,0 0 2-16,0 0-3 0,0 0-4 0,0 0-2 15,0 0-4-15,0 3-6 0,0 3 0 0,0 4 4 0,1 5 2 0,0 1 7 16,0 6 1-16,0 1-3 0,-1 3 2 0,0 2 0 15,0 1 0-15,0 2-5 0,2 1-30 16,-4 1-30-16,1 3-56 0,-1-1-76 0,2 1-176 16,-1-11-879-16,-1-9-500 15</inkml:trace>
  <inkml:trace contextRef="#ctx0" brushRef="#br0" timeOffset="81038.2574">8724 5532 1406 0,'0'0'242'0,"0"0"31"0,0 0-17 0,0 0-12 16,0 0-7-16,0 0-45 0,0 0-47 0,0 0-33 0,0 0-33 16,0 0-25-16,0 0-23 0,0 0-16 15,0 0-5-15,-51-40-8 0,53 40-1 16,5 1 6-16,3 3 14 0,9 1 18 0,5 0 15 0,14 0-2 16,6 1-8-16,13-4-12 0,6-2-10 15,7 1 2-15,8-1-5 0,4-1-2 16,3-1-3-1,3 0-5-15,1-1-4 0,-1 2 0 0,-3-2-1 16,-4 0-1-16,0 0 2 0,-4 0-2 0,-5-1-1 0,-1 1 0 0,-5-1-1 16,-3 3 3-16,-7-2 0 0,-4-1-1 15,-6 2-1-15,-10 1 0 0,-6-2 0 16,-8 0 0-16,-7 2 2 0,-6-2 3 16,-5 3 6-16,-3 0 6 0,-1 0 0 0,0 0 0 15,0 0-4-15,0 0-5 0,-1 0-3 0,-1 0-9 0,0 0-7 0,-1 0-13 16,-3 0-26-16,-4 0-24 0,3 0-41 0,-2 0-68 15,3 2-180 1,1-1-788-16,1-1-569 0</inkml:trace>
  <inkml:trace contextRef="#ctx0" brushRef="#br0" timeOffset="81442.3194">11097 5186 2740 0,'0'0'180'0,"0"0"-33"16,0 0-47-16,0 0-37 0,0 0-17 0,0 0-21 16,0 0-11-16,0 0 1 0,0 0-5 15,0 0 5-15,0 0 3 0,0 0-1 0,0 0 3 16,0 0-1-16,1 116-2 0,7-96 5 0,2 1-3 16,4-1-1-16,1-2 0 0,2-2-2 15,5-1 2-15,-1-2 0 0,5-3 1 16,-2-1-6-16,-2-3 0 0,2-3-2 0,-3-2-1 0,-4-1 5 15,2 0-6-15,0-4 0 16,-3-3-4-16,-2-1-6 0,-1-4 6 0,0-2-1 0,0-2 4 16,-1 0 4-16,-2-4-8 15,1-1 0-15,-1 1 2 0,0 0-6 16,-2 1 8-16,-1 2-2 0,-2 4 2 0,0 1 3 0,-3 2 0 0,1 5 6 16,-3 0 2-16,0 4 5 0,0 0-8 0,0 1-5 15,0 0-9-15,0 0-12 0,0 2 1 16,0 4-1-16,0 2 3 0,-2 5 9 15,0 5-3-15,-2 4 2 0,2 5 0 16,-1 1-9-16,-1 2 9 16,2-1 0-16,-3 1-1 0,0 1 6 0,2 0-7 0,2 1-2 15,-2 2-13-15,0 1-25 0,2 2-40 0,1 0-59 0,-4 0-98 0,3-10-506 0,-2-8-985 16</inkml:trace>
  <inkml:trace contextRef="#ctx0" brushRef="#br0" timeOffset="82311.8876">8379 6885 1218 0,'0'0'330'0,"0"0"-59"16,0 0-43-16,0 0-20 0,0 0-7 0,0 0-36 16,0 0-31-16,0 0-23 0,0 0-27 0,0 0-17 0,0 0-21 15,0 0-15-15,0 0-8 0,-20-21-6 0,20 21-1 16,0 0 2-16,0 0-2 16,0 0 1-16,0 0-2 0,0 0-2 0,0 0-1 15,0 0 0-15,0 0-2 0,0 0 0 0,0 0 1 16,0 0-4-16,0 0 4 0,1 0-1 0,3 0 1 15,-2 0 0-15,0 0 3 0,1 0 4 0,4 0 2 16,2 0-3-16,1 0-1 0,0 0-4 0,1 0-3 16,1 0 6-16,0 0-3 0,4 0 0 15,-3 0 0-15,7 0 0 0,0 0-1 0,3 0 1 16,7 0-3-16,4 0-3 16,2-1 1-16,9-1-1 0,2 0 0 0,9-1 4 0,2-1-5 15,5 2 0-15,2-2 2 0,4 2-9 0,2-3 6 16,0 1-1-16,1 0-2 0,0-2 6 15,-2 1-4-15,-2-1 1 0,-4-1 0 16,-4 1-6-16,-3 0 5 0,-2-1-1 0,-4 1 0 16,-5 2 1-16,-6-1 0 0,-1 0-1 0,-9 1-1 0,-4 1 4 15,-5 1-4-15,-7-1 3 0,-5 1 0 0,-4 4-1 16,-2-2 4-16,-3-2 0 16,0 2 2-16,0 0 4 15,0 0-7-15,0 0 0 0,0 0-1 0,0 0-9 0,0 0 4 16,-1 0-1-16,1 0-1 0,0 0 3 0,0 0-2 0,0 0-2 0,0 0-2 0,0 0-5 15,0 0-8-15,0 0-9 0,0-1-13 16,0 1-21-16,0 0-23 0,0 0-27 0,1 0-43 16,2 0-119-16,2 0-474 0,-2 0-886 15</inkml:trace>
  <inkml:trace contextRef="#ctx0" brushRef="#br0" timeOffset="82642.7951">11038 6404 2532 0,'0'0'234'0,"0"0"-23"0,0 0-52 0,0 0-22 0,0 0-7 16,0 0-20-16,0 0-29 0,0 0-32 15,0 0-23-15,0 0-18 0,0 0-11 16,0 0 3-16,0 0-4 0,0 0 4 0,13-7 3 15,-10 23-2-15,0 2 1 0,1 0 0 0,-1 1 0 0,1 1 5 16,-2 1-1-16,1-1-1 16,-3 3 0-16,2-2-2 0,-2 2 2 0,2 1 0 0,-2-2-1 15,0 1 1-15,0 1 0 16,1 0 0-16,-4-2 1 0,1 0-2 0,-2 2 0 16,0-1 3-16,2-2-2 0,-1-1-6 0,1-1-5 15,-1-1-15-15,-1-1-26 0,1 1-32 0,-2-2-69 16,-1 0-173-16,1-5-854 0,2-3-565 15</inkml:trace>
  <inkml:trace contextRef="#ctx0" brushRef="#br0" timeOffset="83309.5871">8957 7902 1260 0,'0'0'248'0,"0"0"-54"16,0 0-14-16,0 0 19 0,0 0 28 16,0 0-6-16,0 0-52 0,0 0-30 0,0 0-25 15,0 0-9-15,0 0-10 0,0 0-14 0,0 0-14 16,0 0-12-16,-11 5-7 0,35-8-5 0,8 0-5 15,7 0-3-15,8-1-8 16,3 0-1-16,3 2-5 0,6 0-6 0,1 1 4 0,1-1-6 16,2 0-4-16,-1 2-1 0,2-2-7 15,2-2 6-15,-2 3 1 0,0-1-1 0,-1-1 3 16,-1 1-7-16,-2 0-1 0,-4-2 0 16,-3 1-2-16,-1 1 4 15,-2-2 0-15,-4 1 0 0,-5-1-3 0,-2 2 1 16,-7-1 1-16,-6-1 0 0,-7 3 3 0,-4 0-2 0,-6 0 3 15,-6 0 1-15,1 0-3 0,-2-1 5 0,-2 2-2 0,0-1-9 16,0 1-7-16,-2-2-31 0,4-2-35 0,-1 0-51 16,2-2-98-16,5-2-250 0,-3 2-743 0,-1 1-390 15</inkml:trace>
  <inkml:trace contextRef="#ctx0" brushRef="#br0" timeOffset="83558.3656">11324 7356 2168 0,'0'0'410'0,"0"0"-149"0,0 0-111 16,0 0-46-16,0 0-28 0,0 0-24 0,0 0-16 15,0 0-4-15,0 0 2 0,0 0 1 16,0 0 4-16,0 0-1 0,0 0-9 16,0 0 1-16,9 137-3 0,-7-106-6 0,2-1 3 15,1 1-10-15,1 0-3 0,-1 2-1 0,2 0-4 16,-2 0 7-16,-3 4 0 0,2 1 0 0,0 1-7 15,-3 3-19-15,4 0-29 16,-4 2-36-16,1-2-44 0,1-1-73 0,0-1-232 16,-2-11-706-16,0-11-509 0</inkml:trace>
  <inkml:trace contextRef="#ctx0" brushRef="#br0" timeOffset="84090.3891">9293 8780 1602 0,'0'0'240'0,"0"0"-31"16,0 0 4-16,0 0-10 0,0 0 15 0,0 0-37 15,0 0-37-15,0 0-33 0,0 0-26 16,0 0-18-16,0 0-14 0,0 0-11 16,0 0-11-16,0 0-6 0,20-4-2 0,20 2-2 0,5 0-2 15,12 2 1-15,5 0-3 0,4-1-2 16,1 1-1-16,6-1-6 0,-2 0 1 0,0-1-5 31,1 2 0-31,1-1 2 0,-1 0-3 0,1 0 4 16,-1-3 1-16,-1 1-5 0,-1 0 3 0,-4 0-2 0,-1-1 0 15,-4 0 4-15,-1 1-5 0,-2-2 0 16,-1 1-1-16,-4-1-2 0,-4 3 5 16,-2-3-1-16,-3 1 1 0,-5 1 0 0,-6-2 0 15,-3 2-5-15,-9 2 2 0,-4-2 4 0,-7 1-3 16,-5 1 11-16,-4-1 2 0,-1 2-1 0,0 0 1 0,0 0-7 0,0 0-5 15,0 0 2-15,-1 0-9 0,1 0-2 0,-2 0-5 16,2 0-11-16,0 0-9 0,0-1-20 16,0 0-25-16,0 0-43 15,0-1-76-15,2-1-221 0,0 1-688 16,2 0-585-16</inkml:trace>
  <inkml:trace contextRef="#ctx0" brushRef="#br0" timeOffset="84659.9022">11959 8420 2047 0,'0'0'266'0,"0"0"-54"0,0 0-60 0,0 0-14 15,0 0-7-15,0 0-13 0,0 0-20 0,0 0-19 16,0 0-27-16,0 0-20 0,0 0-11 0,0 0-6 15,121-121-2-15,-96 114-1 16,-1 0-4-16,2 4 1 0,-4 0-2 0,1 2-2 0,-2 1-1 16,-5 3-5-16,-1 3-1 0,-3 3 0 15,1 3 0-15,-6 1 0 0,1 2 1 0,-7 2 1 16,-1 0 1-16,0 3-1 0,-6-1 0 0,-4 2-1 31,-5 0 1-31,0-1 3 0,-2 2 2 0,-3-2 3 0,0-2 0 16,1 0-1-16,3-4-3 0,1-2-3 0,4-2 1 0,0-2-1 15,4-2 2-15,5-1 1 0,-1-3-2 0,2-1 2 16,1 0 1-16,0-1 2 0,0 0 3 16,4 0-2-16,3 0 0 0,4 0-1 15,3-1-2-15,5-2-2 0,4 2 2 0,1 1-3 16,0 0 0-16,1 0 1 0,-2 0-5 0,-1 1-2 0,-1 7 2 0,0-1-1 16,-2 2 2-16,-2 1 1 0,2 1-3 0,-6 0 2 15,-1 0-2-15,-2 0-1 16,-4 1 5-16,-2 0-8 0,-3 2 3 0,-1 0 3 0,-4 1-6 15,-5 0 10-15,-3-2-1 0,-3 3 2 0,-3-3 3 16,1-1-4-16,-5-1 0 0,0-1 0 16,1-4 1-16,-1 3 4 0,-3-3 2 0,0-2 2 0,2-1-2 15,0-1 2-15,-2 0-2 16,5-1 1-16,4-1 2 0,1 0-9 0,4 0 3 0,2 0-1 16,3 0-1-16,0 0 9 0,3 0-5 0,-1 0 0 15,2 0 0-15,1 0-6 0,-1-3 1 16,1 3 2-16,1-2-12 0,-1 2-7 0,1-2-23 15,0 2-38-15,-1 0-54 0,-2 0-114 16,2 0-498-16,0 0-962 0</inkml:trace>
  <inkml:trace contextRef="#ctx0" brushRef="#br0" timeOffset="85880.6181">11238 9881 623 0,'0'0'475'0,"0"0"-162"0,0 0-40 0,0 0-35 0,0 0-8 16,0 0-32-16,0 0-57 0,0 0-25 16,0 0-27-16,0 0-10 0,0 0-8 15,0 0-6-15,-77 16-2 0,76-13-4 0,1-1-3 16,0 2 3-16,2-2 8 0,6 2 4 15,3-1 4-15,4-1-1 0,9-1-10 0,6-1-4 16,9 1-14-16,5-1-10 0,7-2-8 0,4-3-10 16,5 1-3-16,1 1-1 15,0-2-5-15,0 0 1 0,-3 2-2 16,-3 1-1-16,-3-1 1 0,-4 1-4 0,-4 0-1 0,-5 0-3 16,-2 0 1-16,-7 1 2 0,-5-1 1 15,-5 0 3-15,-4 2-5 0,-4-3 5 0,-1 2-3 0,-4 0-2 0,-2 1 2 16,-2 0-1-16,-3 0 5 0,0 0 2 0,0 0-2 15,0 0 3-15,0 0-3 0,0 0-2 0,0 0 3 16,0 0-7-16,0 0-1 0,0 0-1 0,0 0-1 16,-2 0 0-16,0 0 0 15,1-1-5-15,0 1-8 0,1-1-13 0,0 1-18 16,0-2-23-16,-2 2-26 0,2 0-40 16,-1 0-48-16,1 0-120 15,0 0-377-15,0 0-952 16</inkml:trace>
  <inkml:trace contextRef="#ctx0" brushRef="#br0" timeOffset="86396.3224">12618 9661 2222 0,'0'0'276'0,"0"0"-88"15,0 0-19-15,0 0-20 0,0 0-17 16,0 0-13-16,0 0-23 0,0 0-22 0,0 0-24 15,0 0-14-15,0 0-16 0,139-118-3 0,-114 114 0 0,2 2-9 16,-3 0 3-16,4 4-2 0,-4-1-7 16,2 4 7-16,-1 3-4 0,-3 2-2 15,2 1 6-15,-5 5-8 0,-1 1 2 0,-3-1-2 16,-3 6-2-16,-3 2 7 0,-1 2 0 0,-7 3 1 16,-1 5 2-1,-2 0-3-15,-10 4 0 0,-4-2 0 16,-4 1 1-16,-9 1-2 0,1 1 3 0,-4-5 1 15,3 0-5-15,2-4 7 0,-1-3-7 0,6-5-4 0,2-1 7 0,0-6-9 16,2 0 4-16,6-4 2 0,2-1-4 0,4-2 1 16,2-3 0-16,4-2 1 0,0 1 0 0,0-2 1 15,4 2-1-15,4-2 1 0,6-1 1 0,3-1 7 16,6 0 1-16,7 0 1 0,5-2-5 0,-1-3-4 16,6-1 0-16,1-1-2 15,2-1 4-15,-3 0-1 0,-2 0-1 0,0 1 0 16,-1 0-6-16,-4 1 7 0,-2 2-3 15,-4-1 1-15,-6 1 3 16,-2 1-11-16,-5 0 7 0,-3 0-2 0,-4 2 0 0,-3 0 8 16,-2 1-3-16,-2 0 1 0,0 0-1 0,0 0-3 0,0 0 0 0,0 0-4 15,0 0 4-15,0 0-4 0,-1 0 1 16,0 0 4-16,0 0-7 0,-2 0 7 0,0 2-2 0,0 0-1 16,1-1 4-16,-1 0-4 0,-2 1-1 0,4-2-4 15,-1 0-8-15,-3 0-5 16,3 0-18-16,0 3-17 0,-5-2-23 0,2 1-40 0,-3 1-58 15,-2-2-215-15,1 0-811 0,4-1-520 0</inkml:trace>
  <inkml:trace contextRef="#ctx0" brushRef="#br0" timeOffset="87327.9451">9804 11405 1141 0,'0'0'291'16,"0"0"14"-16,0 0-28 16,0 0-47-16,0 0 2 0,0 0-40 0,0 0-40 15,0 0-24-15,0 0-28 0,0 0-15 0,0 0-16 0,0 0-11 16,0 0-7-16,0 0-2 0,-94 3 3 16,113-3 4-16,9 0 4 0,7 0-4 0,15 1-9 15,8-1-10-15,7-4-7 0,8 1-11 0,4-2-6 16,2 4-4-16,0-3-1 0,-2 0 0 15,1 0 1-15,-5-1 0 16,-1 2-3-16,-1-1-1 0,-2 1-3 0,-2-1-1 0,-1 3 1 16,-4-1 0-16,-1-1 0 0,-7 0 0 0,-4 1-1 15,-8-1 1-15,-5 1 1 0,-4 0-1 16,-5-1 5-16,-3 0-5 0,-3 2 1 0,-6-2-1 0,-4 1-2 0,-4 0 6 16,-2 0 0-16,-2 1 4 0,-2 0-1 15,0 1-3-15,-2 0-1 16,0 0-6-16,0-1-3 0,0 1-6 15,0-2-13-15,1 2-20 0,1-2-33 16,2 0-46-16,6-2-71 0,-2 1-185 16,4-1-792-1,-4 2-554-15</inkml:trace>
  <inkml:trace contextRef="#ctx0" brushRef="#br0" timeOffset="87555.6548">12155 10866 2702 0,'0'0'146'0,"0"0"16"0,0 0-12 16,0 0-14-16,0 0-10 0,0 0-30 16,0 0-32-16,0 0-29 0,0 0-13 0,0 0-15 0,0 0-6 15,0 0 4-15,0 0 4 0,0 0 7 16,35 69 2-16,-28-43 2 0,-3 3-2 0,1 1 1 16,-1 2 0-16,3 2-4 0,-3 0-2 15,-3 1-6-15,3 2-2 0,-2 0-1 0,-2 2 0 16,2-3 3-16,-2 2 2 0,-3-1-1 0,-2-1-4 15,1 0-13-15,-2 3-18 0,-3 0-26 16,1 0-40-16,0 2-49 0,-2-6-69 16,4-9-275-16,4-9-878 0</inkml:trace>
  <inkml:trace contextRef="#ctx0" brushRef="#br0" timeOffset="88160.5887">9953 12666 1520 0,'0'0'609'0,"0"0"-442"0,0 0 7 0,0 0-21 0,0 0-16 0,0 0 12 16,0 0-22-16,0 0-14 0,0 0-16 0,0 0-17 0,0 0-17 0,0 0-10 15,0 0-9-15,-68-51-11 0,72 51-3 16,-1 0-11-16,5 0-4 0,4 0 1 0,4 0-4 15,6 0 3-15,2 0-2 0,9 0 0 0,3 0 0 0,5 1-3 16,8-1 1-16,4 0-2 0,6 0 0 16,3 0-1-16,5-2-3 0,3 0 1 15,5 1-7-15,0-1 4 0,4-2 2 0,0-1-1 16,3 1 3-16,-2-1-3 0,-1 1-1 16,1-1 1-16,-4 1-3 0,-2-2 3 15,-1 0-1-15,-5 0 0 0,-3 0 6 0,-3 3-3 0,-2-2 0 0,-7 0-1 16,-3 1-4-16,-4 0 2 0,-8 1-1 0,-7 0 3 15,-6-1 0-15,-10 2 2 0,-3 0 1 0,-7 0 4 16,-2 2 6-16,-3 0 4 0,0 0-1 0,0 0-2 16,0 0-10-16,-2 0-3 0,0-1-3 15,1 1-3-15,-1-1 4 16,0 0-2-16,-1 1-1 0,1-2 0 0,-1 2-3 16,0 0 2-16,2 0-2 0,1-1 2 15,-2 0 1-15,2 0-6 0,0 1-4 0,0 0-11 0,0-2-11 0,0 2-12 16,0-1-16-16,0-1-15 0,0-1-31 0,0 2-63 15,2-3-130-15,0 0-452 0,2 3-970 16</inkml:trace>
  <inkml:trace contextRef="#ctx0" brushRef="#br0" timeOffset="88691.0872">12467 12209 2677 0,'0'0'76'0,"0"0"8"0,0 0-4 16,0 0 0-16,0 0 28 0,0 0-4 0,0 0-9 15,120-91-15-15,-102 85-27 0,1 1-13 0,3 1-12 16,-1 3-7-16,1 1-1 0,3 0-5 15,-1 5-3-15,-3 4-2 0,1 2-1 0,-1 2 1 16,-2 2-4-16,-1 2 3 0,-7 2-5 16,1 4 3-16,-4 1 1 0,-6 0-3 0,-2 5 6 15,1-2-3-15,-7 3 1 0,-6 1 0 16,-4 2-6 0,-5-1 2-16,-6 3 0 0,0-2-1 0,-4 2 1 15,0-2 2-15,1-4-3 0,4-3 2 16,-2-4-3-16,5-5 1 0,3-4-1 0,3-3 2 0,4-3 2 15,5-2-5-15,6-2 0 0,1 1-2 0,1-1-4 0,2-2 6 16,7-1 0-16,5 0 4 0,5 0 3 0,9-5-4 0,4-2-1 0,8 0-2 16,0 0 0-16,1 0 1 0,1 0 0 15,0-1 0-15,0 1-2 0,-2-1 0 0,0-3-2 16,-1 4 2-16,-1-3 2 16,-1 2-1-16,-5 2 0 0,-3 0 0 0,-4 1-3 15,-4 1 2-15,-5-2 1 0,-3 3 2 0,-6-1 4 16,-3 2-3-16,0 0 1 15,-4 2-3-15,0 0-1 0,0 0 2 0,0 0-3 0,-2 0-2 16,-1 0-5-16,-4 0-3 0,-3 2-10 0,0 2-11 0,-2 0-17 16,-3 3-32-16,-2-2-41 0,-1 2-74 15,-3 1-265-15,3-1-813 0,8-4-318 0</inkml:trace>
  <inkml:trace contextRef="#ctx0" brushRef="#br0" timeOffset="89211.4063">10789 13580 2723 0,'0'0'115'0,"0"0"-11"0,0 0 10 0,0 0-14 0,0 0 16 16,0 0-2-16,0 0-23 0,0 0-15 16,0 0-17-16,0 0-11 0,0 0-10 0,0 0-6 15,0 0-11-15,-22-17-3 0,45 13-1 0,8 1-5 16,12-2 8-16,8 1-2 0,10-2-2 15,6 0 2-15,4-1-10 0,2-1 0 0,2 0-3 16,-2 2-5-16,0 0 6 0,0 0 0 47,-2-3-2-47,-2 3 1 0,-4 0-1 16,-1 1-4-16,-6-1 2 0,-1 2 0 0,-2 0-2 0,-6 2 2 0,-1 0-1 0,-7-1-1 15,-4 2 2-15,-6 1 0 0,-5-1-1 0,-6 1 5 0,-5 0-5 0,-5 0 0 16,-5 0 1-16,-2 0-4 0,-2 0 8 15,-1 0 2-15,0 0 0 0,0 0-2 0,0 0-4 0,0 0-1 0,0 0-1 0,0 0-1 0,0 0 1 16,0 0-3-16,0-1-7 0,0 1-12 16,0-1-17-16,0 0-25 0,0 1-25 15,3-1-31-15,4 0-68 0,0-3-178 0,1 2-858 16,-3 0-531-16</inkml:trace>
  <inkml:trace contextRef="#ctx0" brushRef="#br0" timeOffset="89526.5454">12924 13130 2571 0,'0'0'231'0,"0"0"-65"16,0 0-32-16,0 0-12 0,0 0 3 0,0 0-9 16,0 0-25-16,0 0-19 0,0 0-21 0,0 0-18 15,0 0-15-15,0 0 0 0,0 0-1 0,0 0 4 16,47 0 6-16,-46 14-4 0,1 1-1 15,1 5-1-15,0 5-3 0,0 0 4 0,2 4-1 16,-1 0-1-16,1 3-5 0,1 0-6 16,-1 3-2-16,1 2-1 0,0-1 4 31,-1 1-3-31,2-1 2 0,-1 0-3 0,0-4-4 0,2-3 1 0,-1 1-2 16,-1-1 2-16,3-1 2 0,-2-3-4 15,-1-4 3-15,2-3-4 0,-1-2-2 16,-1-2 2-16,0-2 0 0,-3-4 0 0,0 1-4 15,0-3-13-15,-1-3-15 0,-2 1-21 0,0 0-26 0,0-3-30 0,0-1-51 16,0 0-114-16,-1 0-857 0,-2 0-665 0</inkml:trace>
  <inkml:trace contextRef="#ctx0" brushRef="#br0" timeOffset="90888.3059">931 15640 0 0,'0'0'0'0,"0"0"168"0,0 0 148 15,0 0-19-15,0 0-17 0,0 0-22 0,0 0-27 0,0 0-17 16,0 0-20-16,0 0-18 0,0 0-25 16,0 0-29-16,0 0-18 0,-75-38-18 0,73 36-15 15,-2 1-5-15,3 0-19 0,1 1-9 0,0 0-11 16,0 0-15-16,0 0 1 0,0 0-7 0,0 0 1 15,0 0 4-15,5 0 5 0,0 0 7 16,2 0 6-16,2 0 1 0,2 1-1 16,2 0 1-16,4 1 3 0,2 0-3 0,2-1 4 15,3 0-3 1,3 0-4-16,0 0 7 0,8 0-8 16,0 1 6-16,5-1 1 15,10 0-7-15,12 0 4 0,15 0-6 0,9 2-16 16,6-3 6-16,-6 1-8 0,-6 2 0 0,-3-3 12 0,7 0-3 15,5 0 1-15,2 0 1 0,7 0 6 0,0 0-5 16,6-3 3-16,4 2-3 0,1-2-6 16,8 1 2-16,0 0-6 0,3 0 2 15,1-1 5-15,0 2-9 0,2-3 6 16,1 1-3-16,7 0-5 0,0 0 14 0,3-1-9 0,4 2 4 0,1-1 0 0,3 1-7 0,7-1 4 0,3 0-1 0,1-2 0 16,5 0 1-16,3 2 0 0,6-4 2 0,2 1-1 15,7-2 3-15,6 0-4 0,6 0-1 0,3-1 2 16,5 0-11-16,5 1 10 0,2-2-5 0,2 0-2 15,0 1 10-15,6 0-9 16,-2 0 2-16,1 1 2 16,7-2-9-16,0 0 8 0,0 1-4 0,6-1 2 0,-1 2 5 0,1-1-3 15,0 3 4-15,0-4-3 0,-1 2-3 0,2 1-3 16,1 0 0-16,3 0 3 0,2-2 0 16,2 5 0-16,0-3-2 0,2 0-1 0,1 1 6 15,-2 0-4-15,2 3 3 0,-3-1 1 0,2 1-7 0,1-1 5 0,-3 2-4 16,2 1 0-16,-4 0 7 15,2-1-3-15,-8 2 3 0,0 2 0 0,-2-2-9 16,-2 0 4-16,-4 0-4 0,-1 2 5 16,-3 3 4-16,-3-2-1 0,-3 1 2 15,-3 0-8-15,-7 2 0 0,-4-1-2 0,-6-1 0 0,-5 2 0 16,-5 0 0-16,-8 0 0 0,-7 0 0 0,-8 0 0 16,-9 0 0-16,-5 0 0 0,-10-1 0 0,-8 2 0 15,-6-2 0 1,-9 0 0-16,-7-1 0 0,-13-1 0 0,-9 0 0 0,-8-1 0 0,-14-2 0 15,-5 0 0-15,-12 0 0 16,-7 0 0-16,-9 0 0 0,-6-1 0 0,-7 0 0 0,-4-1 0 0,-2 1 0 16,-3 0 0-16,0 1 0 0,0 0 0 0,0 0 0 15,0 0 0-15,0 0 0 0,-2 0 0 16,0 0 0-16,1-1 0 0,-2 1 0 16,0 0 0-16,2-1 0 0,-4 0 0 15,0-1 0-15,-1 0 0 0,0-1 0 0,-2 0 0 16,0-1 0-16,1 1 0 0,0-2 0 15,-2-1-14-15,-2 2-78 0,-2-2-60 0,-6-1-137 0,5 0-993 0,4 5-573 0</inkml:trace>
  <inkml:trace contextRef="#ctx0" brushRef="#br0" timeOffset="98007.8291">22362 8150 1594 0,'0'0'221'0,"0"0"10"0,0 0-29 0,0 0 7 0,0 0-11 0,0 0-44 0,0 0-38 0,0 0-36 16,0 0-26-16,0 0-17 0,0 0-22 15,-7-15-2-15,12 18 2 0,-3 1 1 16,5 2 14-16,0 0 3 0,2 5 3 0,1 0 0 0,5 2-4 16,-2 1-1-16,1 3 0 0,2-1-1 0,-3 2 2 15,5 3-3-15,2 0-5 16,-2 3-5-16,4 1 0 0,-1 1-7 15,0 1-2-15,1 0 3 0,1 0-10 0,-1-2 5 16,-2 1 1-16,-4-2-7 0,2 0 8 0,0-3-6 0,-5 0 0 0,3-2 2 16,-4-3-2-16,0-2 1 0,-3-3 1 15,0 0-2-15,-4-3 2 0,4-3 0 0,-4 1-3 16,-2-2 2-16,-1-2-3 0,-1-1-5 0,3-1-7 16,-4 0-3-16,1 0-13 0,-1 0-1 15,0 0-14-15,0-3-36 0,0-4-38 0,0-1-100 16,0-3-216-16,0 3-688 0,1 2-463 0</inkml:trace>
  <inkml:trace contextRef="#ctx0" brushRef="#br0" timeOffset="98345.528">22923 8054 1780 0,'0'0'425'0,"0"0"-173"0,0 0-43 16,0 0-15-16,0 0-18 0,0 0-47 15,0 0-39-15,0 0-37 0,0 0-25 0,0 0-8 16,0 0-5-16,0 0 7 0,0 0 5 0,0 0 1 16,-113 63-1-16,99-37-1 0,-2 2 0 15,0 3-4-15,1 3 5 0,-5 6-7 0,1 5-3 0,2 1-2 16,-6 6-10-16,0 0 3 0,1 1-5 16,-5 3 0-16,4-2 7 0,0-2-4 15,2-4 2-15,3-6 0 0,0-6-8 16,7-5 4-16,2-7-1 15,-1-4 0-15,3 0 4 0,-1-5-3 0,0 0-1 0,-1-4-3 0,5-2-3 0,-2-2-3 16,6-2-10-16,-2-2-17 0,0 0-23 16,2-3-25-16,0 0-26 0,0 0-32 15,0-3-75-15,-3-4-258 0,3 2-720 16,0-1-192-16</inkml:trace>
  <inkml:trace contextRef="#ctx0" brushRef="#br0" timeOffset="98759.9204">22263 8416 703 0,'0'0'568'16,"0"0"-120"-16,0 0-101 0,0 0-43 0,0 0-43 16,0 0-54-16,0 0-53 0,0 0-38 0,0 0-28 15,0 0-26-15,0 0-28 0,0 0-13 16,0 0-11-16,-4-69-7 0,10 69 6 0,2 6 1 0,5 0 5 15,2 5 10-15,6 0 2 0,1 1 6 16,5-2 1-16,3 0-1 0,2-1 1 0,8 0-2 16,1 2-5-16,0-3-4 0,8 1-5 15,1-2-5-15,2-3 1 0,2 0-2 0,3-1-3 16,-4 1 0-16,-2-3-4 0,-2 0-2 16,-6 0 1-16,-2 0 0 0,-1 1 1 0,-4-2 0 0,-3 0-5 15,-3 0 1-15,-6 0-1 16,-2 0 1-16,-4 0 5 0,-1 1 0 0,-4-2-1 0,-4 1 1 15,0-2-4-15,-6 2 2 0,-1 0 3 0,1-1 2 16,-3 1 3-16,0 0 2 0,0 0 0 0,0 0-1 16,0 0 1-16,0 0-2 0,0 0-1 0,0 0 1 15,-3 0-8-15,3 0 0 0,0 0-2 16,0 0-3-16,-1-1 4 0,1 1-6 16,0 0-11-16,0 0-16 0,-1 0-31 0,1 0-42 15,-1 0-56-15,-1 0-89 16,0 1-513-16,-1 0-976 0</inkml:trace>
  <inkml:trace contextRef="#ctx0" brushRef="#br0" timeOffset="124177.3889">24236 8057 969 0,'0'0'652'0,"0"0"-248"0,0 0-88 0,0 0-44 0,0 0-42 0,0 0-49 0,0 0-49 15,0 0-37-15,0 0-35 0,0 0-26 16,0 0-19-16,0 0-10 0,6-24 1 0,-6 33 1 16,0 3 15-16,0 6 10 0,-2 3 5 15,1 3 1-15,0 2-6 0,2 2-5 0,-1 2-6 0,1 1-1 16,-1 2-4-16,0 1-5 0,1 0-2 16,-1 1-2-16,1-3 0 0,0-1 1 0,3-3 3 31,-2-3 2-31,-1-3-6 0,0-4-1 0,0-2-4 0,-1-3-4 0,0-1 2 15,0-3-2-15,0-3-5 0,0-2-8 16,0-1-10-16,0-3-11 0,0 0-11 0,0 0-12 0,0-5-64 16,0-5-105-16,0 3-303 0,0 2-745 0</inkml:trace>
  <inkml:trace contextRef="#ctx0" brushRef="#br0" timeOffset="124359.7537">24086 7664 1873 0,'0'0'235'0,"0"0"16"0,0 0-26 16,0 0-48-16,0 0-40 0,0 0-52 0,0 0-31 16,0 0-21-16,0 0-27 0,0 0-34 15,0 0-20-15,0 0-4 0,0 0 12 0,0 0-19 16,0-48-106-16,12 62-285 0,-3-5-788 0</inkml:trace>
  <inkml:trace contextRef="#ctx0" brushRef="#br0" timeOffset="124675.6661">24914 7752 2189 0,'0'0'538'0,"0"0"-431"16,0 0-32-16,0 0-4 0,0 0-2 0,0 0 14 15,0 0-6-15,0 0-6 0,0 0-3 0,0 0-6 16,0 0-3-16,0 0-6 0,-1 137-3 0,1-101-12 15,0 3-10-15,0 5-7 0,-1 2-7 0,0 4 3 16,0 5-2-16,-3 2 0 0,1 3-3 0,-2 1-3 16,0-1 0-16,2-3-2 0,1 0 2 15,2-4-4-15,-2-3-1 0,4-4-1 0,-1-2-2 16,2-5 2-16,3-5 1 0,-1-1-1 0,1-6 3 16,-2-3-3-16,2-4-2 15,-2-2 0-15,-1-3-2 0,2-3 1 0,-2-1 1 16,-2-5 0-16,1-1-10 0,-2-2-9 0,2-1-11 0,-2-2-10 15,0 0-7-15,0 0-18 0,0-3-36 0,0-5-89 16,-2-1-223-16,2 0-711 16,0 2-584-16</inkml:trace>
  <inkml:trace contextRef="#ctx0" brushRef="#br0" timeOffset="125046.7502">24804 8450 1664 0,'0'0'651'0,"0"0"-361"0,0 0-66 0,0 0-34 15,0 0-39-15,0 0-31 0,0 0-33 0,0 0-26 16,0 0-18-16,0 0-17 0,0 0-8 0,0 0 1 16,0 0-2-16,97-49 2 0,-65 47 1 0,4 1-3 15,2-1 3-15,6-1-3 0,1 2-1 16,1-4 1-16,2-1-3 0,1 0-3 0,-2 0-1 15,-1 0-4-15,-2 1 2 16,-6 0 1-16,-3 1 2 0,-4 1 0 16,-5-1 2-16,-4 0 0 0,-7 2 1 0,-2-1 5 0,-6 1 3 15,-3 1 3-15,-1 0 1 0,-2 1-3 16,-1 0 0-16,0 0-2 0,0 0-3 0,0 0-3 0,0 0-4 0,0 0-2 16,-1 0-2-16,0 0-6 15,1 0 3-15,-2 0 0 0,2 0 1 0,0 0 2 16,0 0-6-16,0 0-1 0,0 0-4 15,0 0-4-15,-1 0-10 0,1 0-19 0,-1 0-30 0,-1 0-37 0,-2 0-51 16,-3 2-99-16,2 2-597 16,0-2-931-16</inkml:trace>
  <inkml:trace contextRef="#ctx0" brushRef="#br0" timeOffset="134758.0714">26348 8325 0 0,'0'0'179'0,"0"0"339"0,0 0-65 0,0 0-78 0,0 0-70 0,0 0-49 16,0 0-50-16,0 0-35 15,0 0-26-15,0 0-14 0,0 0-24 0,0 0-14 16,52-95-23-16,-44 91-24 0,2 4-15 0,-3 0-15 0,2 0-8 16,2 6 2-16,2 4-5 0,0 1 1 0,1 4 1 15,3 2-1-15,-2 2 8 16,-1 4 1-16,0 3-1 0,-3 0-1 0,0 2-2 0,-3 1 3 15,-2-1-1 1,-1 0 4-16,-1-3-3 0,-2-3-1 0,-2-1-2 0,0-4-3 16,0-2 5-16,0-3 2 0,-2-1 3 0,-1-2 3 15,-1-4-2-15,3-2 4 0,-1-2 7 16,2-1 8-16,0 0 15 0,0 0-3 16,0-5-9-16,-2-3-9 0,0-2-21 0,1-3-4 0,-1-2-3 0,2 0-6 15,0-2 4-15,2-3-2 0,3-2-1 0,1-1 1 16,4-3-2-16,0-1 1 0,2 1-2 15,3-3 4-15,0 3-2 0,1 1-3 0,-1 5 0 16,3 2-5-16,-3 2 4 0,2 5-1 0,-2 1 2 0,-1 4 4 16,-2 1-11-16,2 4-2 15,-4 1-6-15,1 3-3 0,1 4 6 0,1 5 4 16,-1 2 3-16,0 3 8 0,-2 5-3 0,1 1 3 0,-3 2 1 16,0 2-1-16,-3 0 4 0,4 0-4 15,-6-2 1-15,2 0-4 16,0-1 4-16,-1-2-1 0,-1-1-5 0,0-5-3 0,0-2-14 15,-1-5-2-15,1-4 1 0,-2-2 1 16,0-3 15-16,0 0 6 0,3-1 5 16,0-5 3-16,5-4-6 0,-1-3-2 0,5-1 1 0,-1-2 0 15,4-1 0-15,1 0-1 0,1 0-3 0,5-2-4 0,-1 3 0 16,2 0-1-16,1 0 2 0,3 1 5 16,2 1-5-16,1 3-2 0,3 0-1 0,1 2-5 15,0 2 7-15,0 1 1 0,2 4 1 16,0 0 3-16,4 1-4 0,2 1 5 0,0 0-2 0,0 1-2 15,1 0 4-15,-2 0 0 0,-3 2 0 0,0-2 1 16,-8 0 1-16,-2 1 1 0,-8-2 0 16,-3 0 4-16,-7 1-2 0,-5-1 1 0,-1 0 8 15,-5 0 10-15,0 0 12 0,0 0 0 16,-1 0-2-16,-6 0-2 0,3-1-11 16,-4 1-1-16,-2 0-4 0,-4 0-7 0,-1 4 1 15,-5 5 2-15,-2 0 1 0,1 5 3 0,-5-1-1 0,1 3-1 16,3 0-1-16,1-4-3 0,4 2-3 0,7 0 2 15,5-1-6-15,0-2-1 0,5 2 0 0,1-1-2 16,9 0 4-16,3-1 2 0,4 1-1 16,3-3 0-16,5-1 0 0,1-1 0 15,3-1 2-15,-3-3 2 0,0-2 1 0,0-1 0 0,-3 0-3 16,-1-2 1-16,-2-4 1 0,-4-2 0 16,0 0 2-16,-2-2 0 0,0-2 0 15,-3 1-1-15,-1-3 0 0,1 2 1 0,-5-2-1 0,0-1 4 16,0-1-5-16,-3 2-4 0,0-1 0 0,1-1-2 15,-4 2 2-15,0 0 0 0,0 3 1 0,0-1 1 16,-5 1-2-16,1 3-2 0,2 2-1 16,-3 0-1-16,2 1 2 15,-1 2-1-15,0 1 1 0,3 0-5 16,1 2-5-16,0 0-8 0,0 0-11 0,0 3 4 0,0 5 1 0,5 2 8 0,2 5 9 16,5 1-1-16,2 0 5 15,-1 3 3-15,6-3 2 0,0-1-1 0,-1-1 0 16,5-4-2-16,-4-1 0 0,0-1 1 0,0-2 0 0,-2-4 2 15,1-1 2-15,-3-1-1 0,-1-1 3 0,-2-6 1 16,3-1 2-16,-3-2 4 0,1-2-3 16,-2-5-1-16,1 0-1 0,3-5-8 15,-1-2 0-15,2-3 0 0,0 0 2 0,3-5 2 16,-4-2 4-16,2 0 1 0,-5-5 1 0,0 2 1 0,-7 0 3 16,-3 3 2-16,-2 3 6 0,0 2 6 0,-2 7 0 15,-6 3 0-15,1 5-2 0,1 4-4 16,1 5-1-16,0 2-7 0,3 3-4 15,-1 0-7-15,-2 4-6 0,3 8 0 16,-2 5-2-16,0 7 6 0,-1 4 0 16,4 4-2-16,1 3 0 0,1 4-1 0,1 2 0 0,2 5 2 0,4 4 1 0,-2 2 0 15,-1 1-2-15,1 1-5 0,0-2-11 16,0-7-14-16,2-4-13 0,-2-5-11 0,3-6-8 16,-1-3-17-16,-1-5-25 0,-1-4-40 15,2-5-53-15,-5-5-84 0,4-5-176 0,-5-2-519 16,2-1-452-16</inkml:trace>
  <inkml:trace contextRef="#ctx0" brushRef="#br0" timeOffset="134949.3247">28536 8306 541 0,'0'0'917'0,"0"0"-446"0,0 0-139 16,0 0-43-16,0 0-55 0,0 0-48 0,0 0-56 15,0 0-34-15,0 0-30 0,0 0-29 0,0 0-18 16,0 0-13-16,0 0-5 0,-24-42-3 15,42 39-1-15,3 0 0 0,2 2 0 0,6-2 3 16,1 3-2-16,0-1-23 0,2 2-45 0,0-1-90 16,3-1-232-16,-12 1-707 0,-8 0-467 0</inkml:trace>
  <inkml:trace contextRef="#ctx0" brushRef="#br0" timeOffset="135334.6952">29050 8416 1252 0,'0'0'437'0,"0"0"-108"15,0 0-40-15,0 0-35 0,0 0-52 0,0 0-45 16,0 0-40-16,0 0-31 0,0 0-29 0,0 0-22 16,0 0-12-16,0 0-9 0,0 0-4 15,0 0-5-15,-6-12-5 0,6 12 1 0,0 0-4 16,0 0 0-16,0 2-1 0,0-1-1 0,0 1 3 15,0 0 1-15,0 1 0 0,0 0-5 0,0 1-20 16,0-1-37-16,0 0-82 0,4 1-183 0,-2-2-556 16,-1 1-756-16</inkml:trace>
  <inkml:trace contextRef="#ctx0" brushRef="#br0" timeOffset="136176.9686">29930 8269 432 0,'0'0'607'0,"0"0"-122"0,0 0-117 0,0 0-24 0,0 0-57 0,0 0-70 16,0 0-67-16,0 0-43 0,0 0-33 15,0 0-25-15,0 0-16 0,0 0-17 0,0 0-5 0,0 0 0 16,-68-8-5-16,62 18 4 0,2 2 0 16,2 0-4-16,0-1 9 0,2 0-10 0,1 1-1 15,-1-1 2-15,0 2-9 0,2-1 10 16,0 1 1-16,5-1-1 0,-2-1 3 0,2-1-4 0,-2 1 0 15,2-1-3-15,3-2-2 0,-1 1-13 16,1-4-5-16,1-1-4 0,1-2-12 0,4-2 11 16,-4 0-4-16,2 0-2 15,1-6 6-15,-3-2-8 16,0-1 1-16,3-4-1 0,-3-1-6 0,-2-3 8 16,0-1 4-16,0-3 4 15,-6 2 14-15,4-3-5 0,-1-1 4 16,-4 1 4-16,3 1-4 0,-1 3 6 0,-3 0 0 0,5 1-1 15,-1 4-2-15,-1-1 0 0,2 3-1 0,3 1-1 16,0 2 7-16,4 1-7 0,3 0-1 0,4 2 4 16,3-1-5-16,5 1 8 0,0-1 1 0,2 3 0 15,0-2 6-15,2-1-3 0,1 0 0 0,-4-1 3 0,-2 1-7 0,-1-4 7 0,-5 2-2 0,-1-3 4 16,-3-2 10-16,-1 1 10 0,-6-1 16 0,0-3 8 16,-3 2 11-16,-4-1-1 15,-3 1 1-15,-1 2 0 0,0 2-5 0,-2 0-2 16,-5 2-7-16,2 2-8 0,-3 2-5 15,0 1-12-15,3 3-10 0,-3 0-5 0,-3 3-12 16,0 6 3-16,-3 4 0 0,1 5-2 0,1 2 6 16,0 6-2-16,2 3 0 0,2 5 5 0,-1 3-2 15,5 5 0-15,0 5 2 0,2 4-4 0,2 4-1 16,0 1 1-16,0 3-3 0,1-2 1 0,0-2 3 16,-1-2 0-16,4-3 0 0,-2-3 3 0,-1-3-9 15,0-5 3-15,2-3 0 0,0-3-9 0,-2-4 3 16,1-4-9-16,0-3-18 0,-2-2-8 15,2-3-26-15,-2-4-25 0,0-2-34 0,0-3-41 16,0-3-67-16,0-4-173 0,0-1-413 16,0 0-753-16</inkml:trace>
  <inkml:trace contextRef="#ctx0" brushRef="#br0" timeOffset="136350.9499">30301 8585 2131 0,'0'0'256'0,"0"0"-11"0,0 0-66 0,0 0-41 16,0 0-63-16,0 0-25 0,0 0-3 16,0 0 7-16,0 0-2 0,0 0-13 0,143-18-12 15,-96 14-8-15,6-1-10 0,-1 0 3 0,5 3-5 16,-2 0-3-16,1 0-23 0,-2 0-63 16,-2 2-106-1,-12-2-415-15,-12 1-1081 0</inkml:trace>
  <inkml:trace contextRef="#ctx0" brushRef="#br0" timeOffset="138551.1382">23395 9838 79 0,'0'0'617'0,"0"0"-62"0,0 0-113 0,0 0-52 0,0 0-51 16,20-125-65-16,-21 108-55 0,-3 0-47 16,-1 2-38-16,-4 1-28 0,-3 1-19 0,-3 4-14 15,-4 1-15-15,-1 5-16 0,-4 1-15 0,-6 2-10 16,-4 10 0-16,-6 4-2 0,-1 7 3 0,-4 2-4 15,1 5-4-15,2 3-2 0,0 3-2 16,6 0-1-16,3 3 1 0,4-2 0 16,7-1-4-1,3 2-3 1,9-1-1-16,2 2-1 0,8-1 2 0,10-3 3 0,8-2 1 0,6-6-3 16,6-5-1-16,6-5-2 0,3-5-3 0,4-4 4 0,0-5 0 0,6 1 3 0,-5-9-1 15,3-6-2-15,-5-2-3 16,-2-3 0-16,-5-1 0 0,0-2 5 15,-5-4 2-15,-6-2-3 0,1 1 2 0,-5-2-4 16,-5 0 4-16,2-1 2 0,-8-1 3 0,-2 0-2 0,0 0 0 0,-8 3-2 0,1 0-3 16,-7 5 4-16,-2 3 0 0,-1 4-1 15,-1 2 3-15,0 5-5 0,0 3 1 16,-2 2-2-16,1 3-2 0,-4 0 3 16,4 6-4-16,-3 3 1 0,2 6 0 15,3 2-3-15,0 5 3 0,9 2 1 16,1 2 0-16,9 1 0 0,8 2-1 0,7 0-3 0,8 1 1 0,6 1-2 0,6-2-6 15,6 1-15-15,6-5-15 0,0-2-17 0,3-5-15 16,-1-3-8-16,-3-6-11 0,-2-4 1 0,-2-4 5 16,-3-1 9-16,-6-5 15 0,-2-3 9 0,-2-2 13 0,-4-4 12 15,-8-1 10-15,-2-1 14 0,-4-2 5 16,-4-1 3-16,-4-1 4 0,-4 1 3 16,-3-1 11-16,0 0 16 0,-4-2 14 0,-2 1 13 15,1 0 4-15,-6 0 2 0,-3 0-3 0,-3 2-1 0,0 2-3 16,-3 2-10-16,1 4-8 0,-2 3-11 15,1 0-6-15,-1 5-4 0,3 1-6 0,2 2-2 16,1 0-7-16,1 8-6 0,5 1-3 16,-2 6-2-16,5 3-1 0,1 3 2 0,1 3 1 15,7 0 4-15,5 0-4 0,5 1 0 16,4-2 0-16,5 0-3 0,3-1 4 0,4-2-2 16,3-3 0-16,1-3-5 0,3-5-7 15,-3-3-8-15,1-5-2 0,-1-1 3 16,-4-1 4-16,-1-8 6 0,1 0 4 0,-2-5-3 0,-2-4 4 0,0 0 3 15,-4-3 0-15,1-3 7 0,0-2-2 0,-2-5-1 16,-3-5 2-16,2-4-2 0,-3-3 3 16,-1-6 3-16,-5-2 1 0,3-3-1 15,-5-2 1-15,-2-1-4 0,-2-1 0 16,-3 3 7-16,-4 4 5 0,-3 4 6 0,1 7 7 16,-8 6 1-16,-1 7 4 0,1 7 3 0,-2 5-2 0,2 6-4 0,-2 6-11 15,0 3-11 1,0 1-7-16,-5 10-9 0,3 7 5 0,-5 7 2 15,3 6 1-15,0 3 3 16,2 8-4-16,6 4-3 0,0 5-1 0,6 4 2 0,2 5 3 0,-1 3 1 16,6-1 2-16,3-1-5 0,8-5-1 0,3-6 0 0,0-4-1 0,7-7 3 15,1-5-1-15,1-6 0 16,0-3-2-16,-1-5-2 0,1-5 1 0,0-3-3 0,-2-3 1 16,-2-8 1-16,-3-1-3 0,-2-3-1 15,0-5 0-15,-4-5 3 0,2-2 3 0,-1-3 3 16,-2-2 3-16,-1 0-3 15,1-4 1-15,-2-2-1 0,-1 0-2 0,-1-1 4 0,0 2-3 16,-4 2 4-16,1 3 0 0,-2 4-4 0,-2 4 3 0,-2 3-2 16,0 3 0-16,-1 4 4 0,-2 2-5 15,1 0-4-15,-1 0-4 16,0 6-4-16,1 3 5 0,1 4 5 0,-1 3 5 16,2 2 0-16,1 3-1 0,-2 0-3 0,6 1-1 0,1-1 3 0,0-2-2 15,4-2 2-15,-1-1-3 16,6-2-3-16,1-3 0 0,1-1-5 15,2-3-4-15,-1-1 5 0,1-3-7 16,-1-3 2-16,-1 0 3 0,0-1-3 0,-1-4 8 0,-5-4 3 0,-3 0 5 0,2-1 2 16,-6-2-1-16,0-2-1 0,0 1 1 15,-3-1-1-15,-1-1 4 0,1-2 0 0,-1-1 1 0,-1 2-1 16,2 1 4 0,-3 2-2-16,0 4 6 0,2 2 2 0,-3 2-4 0,1 4 1 15,0-1-5-15,-1 2-7 0,0 0 2 0,0 0-6 0,0 3 0 16,0 3 6-16,0 3-6 0,4 4 4 15,-3 2 0-15,1 2-4 0,0 2 5 16,3-2 0-16,1 0 2 0,1-1 0 16,6 1-3-16,1-2-1 0,3-1-3 0,5 0 3 15,1-1-2-15,0-2 1 0,1-2-1 0,-1-3-7 16,0-4 2-16,0-2-4 0,-4 0 0 0,1 0 8 0,-1-4-3 16,-1-3 3-16,-1-1 2 0,0-1-2 15,-4-1 4-15,0-3 1 0,-1-2 1 0,-2 0 3 16,-1-3-4-16,-2-1-1 0,0-1-1 15,1-4-1-15,-3 2 3 0,3-4 0 0,-2 2 3 16,-1 0-3-16,-3 3 4 0,1 1-4 0,-1 6-1 0,-1 1 0 16,-1 3 2-16,2 5 0 0,-2 1 0 15,0 1-2-15,0 3-3 0,0 0-3 0,0 0-9 16,0 1 2-16,2 6-5 0,2 4 5 0,-2 3 8 16,3 2 1-16,1 4 3 0,0 0 1 15,2 0 3-15,2-1-2 0,2 0-2 16,0 0 0-16,5-2-1 0,2-1 0 0,0-3 0 0,3-3 4 15,1-2-1-15,-1-2-2 0,2-3 7 16,-3-1-6-16,2-2 0 0,-1 0 3 0,-1-5-5 16,0-2 2-16,-1-2 2 0,-1-2-2 0,-2-4 6 15,0-1-2-15,0-1 2 0,-3-2 0 0,-2 0-4 16,3-1 0-16,-3-3 0 0,-2 1 1 0,0 0 1 16,-1 0 4-16,-3 2 0 0,1 2 1 0,-3 3 3 15,1 2 0-15,-2 3 1 0,-1 2 2 16,2 3-10-16,-2 2 1 15,0 2-4-15,0 1-6 0,3 0 4 16,3 5-2-16,-2 6 0 0,4 1 2 0,3 6-4 0,4 1 3 16,3 3-1-16,2 6 1 0,1 0 4 0,4 2-1 0,-2 4 1 15,0 0-3-15,-2 1 0 0,-3-1-3 16,3 0 1-16,-6-3 2 0,-3-1-3 0,-2-1 6 0,-4 1 2 16,-3-3-5-16,-5 1 10 0,0-3-6 0,-7-3 1 15,-5 1 7-15,-3-4-8 0,-5 0 4 0,-2-3-1 0,-2-4-4 16,-6 3 4-16,-1-5-4 0,-2 0-3 15,-4 1-7-15,0-3-13 16,1-2-17-16,-2-2-27 0,3-4-57 0,1 0-181 16,9 0-853-16,7-1-580 0</inkml:trace>
  <inkml:trace contextRef="#ctx0" brushRef="#br0" timeOffset="144848.755">28048 9612 429 0,'0'0'699'0,"0"0"-242"16,0 0-115-16,0 0-29 0,0 0-32 0,0 0-32 0,0 0-50 15,0 0-31-15,0 0-34 0,0 0-32 16,0 0-24-16,-14-92-26 0,14 92-18 0,0 0-18 16,0 0-10-16,1 4-4 0,-1 3-6 0,4 2 6 15,1 6 0-15,0 2-1 0,1 6 7 0,3 2 0 16,-3 2 1-16,3 0 2 0,-3 2-2 16,1 2 5-16,-3 4 0 0,0 1-1 0,1 1 1 15,-4 2-5-15,0-4 0 0,-1 0-3 0,2-5 3 16,-2 0-1-16,0-3 0 0,1-2 2 0,-4-1-7 15,2-3 1-15,0-1-1 0,-1-2 0 16,-2-3 6-16,1-1-5 16,2-2 0-16,0-1-2 0,0-3-10 0,0-1-5 0,1-3-13 15,0-2-15-15,0-1-8 0,0-1-9 0,0 0-8 0,0-5-37 16,0-5-71-16,1-5-143 0,0-2-289 16,0 2-542-16,0 4 4 15</inkml:trace>
  <inkml:trace contextRef="#ctx0" brushRef="#br0" timeOffset="145264.5909">27951 9414 1106 0,'0'0'386'16,"0"0"-24"-16,0 0-66 0,0 0-70 0,0 0-54 16,0 0-58-16,0 0-41 0,0 0-25 0,0 0-13 15,0 0 2-15,0 0 7 0,0 0-2 16,0 0 6-16,132 29-7 0,-101-12-6 0,1 3-2 15,2 1-12-15,2 3-4 16,-1 0-5-16,2 1 0 0,1 2-2 0,-4 0-2 0,1 1 0 16,0 2-6-16,-3 0-1 0,-1-2 0 15,-3 3 1-15,0-3 0 0,-7-1 2 16,-7-1-1-16,2-1-3 0,-8-3-2 0,-3 0 2 0,-4-2 0 16,-1-1 5-16,-3 0 5 0,-8 1 4 15,-3-2 3-15,-2 0 0 0,-7 1 3 0,1-2 1 0,-4-3 1 16,-3 2 1-16,1-2-3 0,-3-2-2 0,-2 1-3 15,-1-4-1-15,-1 0 2 16,-1 0-1-16,0-1-1 16,-3-2-3-16,2 1-3 0,2-2 0 0,2 1-1 0,0-2 3 15,4 0 0-15,2-2-1 0,7 0-2 0,4-2-1 0,5 0 0 0,3 0 2 16,2 0 8-16,5 0 5 16,-1 0 0-16,2-3 0 0,0-1-10 0,0-1-8 15,0-2-20-15,2-2-21 0,5 1-29 0,2-3-42 16,4 1-56-16,4-1-131 0,-2 3-376 0,-4 4-943 15</inkml:trace>
  <inkml:trace contextRef="#ctx0" brushRef="#br0" timeOffset="145722.4704">29109 9669 2517 0,'0'0'204'0,"0"0"-9"0,0 0-46 16,0 0-54-16,0 0-40 0,0 0-41 16,0 0-11-16,0 0 2 0,0 0 10 0,0 0 6 15,0 0-2-15,0 0-1 0,-11 131-3 0,11-102-3 16,0 0 5-16,3-1 0 0,4 1-2 0,2-4 4 16,0-1-5-16,4-3 2 0,0-2-2 0,5-4 3 15,3-3 3-15,0-1-1 16,-1-6 3-16,1-1 1 0,0-2-7 0,-2-2 1 0,3-3-2 15,0-5-2-15,0-3 2 0,0-1-5 0,-3 0 0 16,0-3-5-16,0 1 1 0,1-4 4 16,0-2-1-16,3-2 3 0,-4 1-5 0,4 0-6 15,-4-2 1-15,2 1-7 0,-4 2 8 0,0 4 0 16,-5 3 1-16,-1 5 1 16,-1 2-6-16,-1 2 3 0,-3 4-6 0,-2 0 2 0,5 1 1 15,-3 9-5-15,0 1 4 0,2 5-3 0,-1 3 0 16,-1 2 6-16,-1 1-1 0,-3 1 5 15,-1-2-2-15,0 3-7 0,-1-1 3 16,0 0-5-16,-1-1 5 0,-5-3 5 0,2 0-3 16,-4-2 0-16,4-4-11 0,-4-3-11 0,0-2-17 0,1-2-15 0,-2-4-19 15,0-2-31-15,-3-1-47 16,-1-7-128-16,5 1-322 16,2 2-651-16</inkml:trace>
  <inkml:trace contextRef="#ctx0" brushRef="#br0" timeOffset="145917.9839">29247 9140 1788 0,'0'0'334'0,"0"0"-52"0,0 0-72 0,0 0-29 16,0 0-48-16,0 0-39 0,0 0-41 0,0 0-36 0,0 0-35 16,0 0-13-16,0 0-1 15,0 0 9-15,0 0-17 0,27-29-93 0,-18 42-322 0,-2-5-937 0</inkml:trace>
  <inkml:trace contextRef="#ctx0" brushRef="#br0" timeOffset="148026.9702">30607 9816 1138 0,'0'0'336'0,"0"0"-17"0,0 0-49 16,0 0-33-16,0 0-27 0,0 0-25 0,0 0-34 0,0 0-25 0,0 0-22 15,0 0-18-15,0 0-14 16,0 0-18-16,0 0-10 0,0 0-10 0,19-105-14 16,-28 105-7-16,-3 0-4 0,-7 5-3 0,-3 3 3 0,1 3 1 15,-8 2 5-15,4 4-3 16,-2 1-3-16,-1 5-1 0,5-1-1 0,0 3-1 16,-2 0 1-16,4-1 1 15,6-1-5-15,-1-2 1 0,6-2-5 0,8-3 0 16,0-4 1-16,2-1 2 0,2-3 3 15,6-2 4-15,2 0 4 0,4-2 3 0,7-3 3 16,5-1 0-16,5-1-1 0,1-8-1 0,6-3-6 16,-2-2-3-16,3-3-5 0,-2-4 4 0,-3-2 1 0,3-4 1 0,-2-5 0 15,2-4-5-15,-2-6-4 16,2-2-3-16,-3-5-1 0,4-3 0 0,-4-2 2 0,1-2 4 0,-4-1 3 16,-3 2-4-16,-5 1 0 0,-4 5-4 15,-4 3 3-15,-6 5 4 0,-1 6-3 0,-6 2 3 16,-2 6-8-16,0 2 3 0,-1 7 4 15,-2 5-1-15,-4 4 5 0,0 3-3 0,1 3-5 0,-3 2-5 16,-2 1-5-16,-6 9 5 0,-3 6 4 16,-2 6 5-16,-6 4 4 0,4 4-6 0,-4 5-3 15,7 3 1-15,-1 6-3 16,1 5 6-16,3 2-2 0,0 4 3 16,6 0-6-16,1 2-1 0,3 0 4 0,7-2-4 0,1-2 8 0,6-6-2 0,8-2-4 15,4-4 2-15,4-6-4 0,2-3 2 16,5-6 4-16,3-3 0 0,4-6 1 15,-3-4-2-15,3-5-3 0,-2-5 0 0,-1-2-2 16,3-2 4-16,-2-6-1 0,-4-2 2 0,2-2-4 0,-3-3-1 16,-1-1 2-16,-4-2-2 0,0-1 10 15,-3-3-4-15,-6-1 0 0,4-1 0 16,-8 2-5-16,-1 2 2 0,-1 0 4 16,-7 3-1-16,-1 3 4 0,-1 2-3 0,0 1-3 0,-2 1-1 0,-1 3-1 15,-4 1 5-15,4 2 0 0,-3 3 2 16,2 1-5-16,-4 0-2 0,0 1-1 15,-3 7-1-15,1 2 4 0,-2 6-1 0,2 0-1 0,-1 2 1 16,0 4-1-16,2 3 0 0,0 3 1 16,6 1 1-16,-2 5 3 0,4-5-3 15,1 1 0-15,2-2-1 0,5-3-5 0,4-2 6 16,5-3 2-16,-1-4 0 0,4-5 5 0,3-2-3 16,3-3-2-16,0-5-2 0,5-1 3 15,2-1 1-15,2-7-2 0,-2-3 3 0,0-3-8 0,0-3 3 16,4-3 0-16,-2-2-2 0,4-4 5 0,0-5-2 0,0-5 0 15,3-4 1-15,-1-7-5 0,3-2 1 16,1-5 2-16,-1-6-1 0,-1 2 2 16,-3-4-4-16,-5 2 0 15,-2 0 0-15,-5 3-1 0,-6 4 6 0,-3 3 0 16,-6 8 1-16,-4 2-1 0,-5 7-2 0,-3 5-1 16,0 8-1-16,0 5 3 0,-3 4 0 0,-4 5-2 0,-4 5-4 15,-2 1-7-15,-7 10 3 0,-3 6 3 0,-5 8 2 16,0 6 6-16,-2 6-2 0,-2 5-3 15,1 5 1-15,-2 6-1 0,4 6 2 0,-4 4 4 16,4 2 1-16,1 2-1 0,6-2-3 0,6-5-2 0,13-5-4 0,4-6 6 16,9-9-3-16,4-4 0 15,5-5 4-15,4-8-7 0,2-5 4 0,-3-4-2 16,5-5-3-16,-4-3 4 0,3-5-1 16,-1 0 0-16,2-6 3 0,-3-3-4 0,0-1 4 15,-2-3 1-15,-1-5 3 0,0 0-1 0,-2-4 0 16,-1 0-4-16,-3 0-2 0,-2 1 6 0,-1 2 0 15,-4 1 1-15,-3 5 2 0,-3 2-2 16,-2 0-1-16,0 4-1 16,0 1-1-16,-7 3 0 0,3 2-3 0,-3 1-2 0,-4 2-1 15,-3 9-3-15,-3 1 5 0,-2 7 2 0,1 5 2 0,4 1 0 0,1 2 0 16,4 3-1-16,2 2 0 0,7-1 1 16,0-1 0-16,0-3 2 0,7-1-2 15,5-5-3-15,1-3-3 0,7-4 0 0,0-4-2 0,0-4 7 16,3-2-2-16,1-4 2 0,-3 0 1 15,1-4-2-15,-2-5 4 0,-2-1 0 0,1-3 0 16,-2-2 3-16,0-1-5 0,1-1 0 0,-5-1-1 16,2-2-3-16,0 1 6 0,-3-3 0 15,5 1 2-15,-6-2-1 0,1 0-1 16,-4 1-2-16,-2 4 0 0,0 1 2 16,-5 4 0-16,5 2 3 0,-4 4 1 0,-1 3-5 0,-1 1 5 0,0 2-5 15,0 1-5-15,0 0 2 0,0 3-9 16,0 3 2-16,-3 4 3 0,-3 5 0 15,2 3 7-15,-2 4-1 0,5 3 1 16,-2-2 3-16,0 1-4 0,3 0 0 16,-2-2-2-16,4-1 1 0,-2-3 2 15,6-1 0-15,2-3 2 0,1-2-3 16,0-4 2-16,-1 0-2 0,5-2 0 0,-2-2 1 16,3-3-1-16,2-1 2 0,-2-1 0 0,3-6-1 0,-3-3 4 15,3 1-3-15,3-3-1 0,-3-2 4 0,1 0-5 0,1-2 0 0,-2-1 1 0,0-1-3 16,0 1 2-16,1 2 2 0,-5-1 2 0,-3 0-1 15,0 1 1-15,-2 4-4 0,-4 3-2 16,1 2 4-16,-2 2-3 0,-1 3 5 0,-1 1-3 16,-1 0-9-16,0 3 7 0,0 6-7 0,0 4 2 15,-1 1 6-15,-1 5-5 0,0 3 5 16,-3-1 1-16,0 4-2 16,-3 1 3-16,4 4 0 0,-5 2 0 0,0 2 1 15,-3 6-3-15,-6 2-1 0,-1 7 2 0,-1 2 2 0,-3 1 0 0,-2-1 1 16,-1-1 1-16,-4-3-3 15,1-6 3-15,-1-4-4 0,3-6-1 0,-1-6 1 0,1-5-6 16,-2-6 5-16,5-5 2 0,2-5-6 0,3-4 10 16,2-2-5-16,7-7 1 0,1-5 3 15,5-2-6-15,3-4-2 16,1-4-1-16,5 0 0 0,7-2 2 0,3 1 0 16,6-5 1-16,2 2-5 0,7-1 0 0,7 1-2 0,2-3-1 15,5 5 6-15,1-1-5 0,8 1 3 0,-1 2 0 16,-8 2-5-16,-3 3 24 0,-2 4-3 0,-7-2 1 15,4 2 1-15,-1-4-24 0,5 0 5 0,1-2-3 16,0-1 2-16,1 1 5 0,-3-1 2 0,-3 0 3 16,-4 2 7-16,-6 1 3 0,-2 2 3 15,-6 0 3-15,-2 2 6 0,-5 1-4 16,-4 1 2-16,-4 1-1 0,-1 1-8 0,-2 3 3 0,-2 0-9 16,-3 2-4-16,-3 1 2 0,-5 3-10 0,-2 2 8 15,-3 0 0-15,-1 2-3 0,-2 4 10 0,-2 3-6 16,1 2 1-16,0-1-1 0,1 4-4 15,1 1-1-15,4 0-2 0,2 0 2 0,3 2-1 16,5 1 5-16,2 0 1 0,3 0-6 0,2 2 4 16,2-1-4-16,6 0-1 15,3 0 8-15,2-2-9 0,3 0 6 0,2-1 0 0,0 1-6 16,0-4 8-16,1 0-5 0,0-2 2 0,-3 0 2 16,0-2-10-16,-3-2 1 0,1 0 0 0,-3-2-3 15,1 1 9-15,-3-3-2 0,-2 2 0 0,0 0-4 16,-2 0-10-16,-2 0-8 0,0 1-11 15,-4 0-13-15,0 4-14 0,0 1-29 0,-4 3-57 0,-6 0-126 16,2-3-557-16,4-1-851 0</inkml:trace>
  <inkml:trace contextRef="#ctx0" brushRef="#br0" timeOffset="149819.5535">23010 10637 1449 0,'0'0'1035'0,"0"0"-881"0,0 0-9 0,0 0-55 0,0 0-37 0,0 0-7 15,0 0 9-15,0 0 16 0,0 0 15 16,0 0-4-16,-79 116-19 0,59-84-11 15,2 1-20-15,1 4-6 0,-6 2-7 0,5 3-7 16,-2 1 1-16,1-1-2 0,1-2-1 0,0-3-2 0,6-5-1 16,0-7 3-16,2-4-3 0,3-6 3 15,3-5-3-15,-1-6 3 0,4-1 6 0,1-3 5 16,0 0 7-16,1-3-2 0,6-4-7 16,3-5-8-16,3-5-8 0,11-3-1 0,3-4-4 0,8-4 2 15,1-1 0-15,9 1 0 0,-2-1 2 16,0 3-4-16,0 2 2 0,-3 2 1 0,-1 6-2 15,-2 1 3-15,-6 5-4 16,-7 4-5-16,-4 4 0 16,-2 3-7-16,-6 4 7 0,-3 5 2 0,-1 4 4 15,-5 3 5-15,-3 6-4 0,0 2 0 0,-4 7-2 0,-6-1 0 0,0 3 6 0,-6-1-2 16,-3-1 3-16,2-1-2 0,-6-1-1 16,2-3 1-16,4-1-3 0,1-6 5 0,2-2-4 15,4-3 0-15,3-5-1 0,4-4-4 0,3-2 1 16,0-3 1-16,3-1-2 0,8-1 3 0,6-7-1 15,7-3-1-15,4-7-1 16,7-3-1-16,4-2 0 0,1-4 2 0,0-1 1 16,4-3-1-16,1 0 1 0,-1-4 0 0,-2 0-1 0,3 0 2 15,-5 3 2-15,-6 5-1 0,-4 2 2 0,-7 4-2 16,-5 7 0-16,-6 3 2 0,-5 4 0 16,-5 4 8-16,-1 3-4 0,-1 0-4 0,0 2-3 15,-2 6-6-15,-6 5 6 0,-1 4 3 0,0 4 1 0,2 1 0 16,1 1-2-16,2 1-2 0,0-1-1 15,4-1 2-15,8 0 1 0,2-3-1 0,2-1 2 16,7-2-2-16,0-2 3 0,0-2-1 0,2-3-1 16,0-3 3-16,0-2-3 0,0-3-1 15,2-1 3-15,3-1-2 0,-4-4 4 16,2-1-1-16,-2 0-2 0,-5 1 3 0,1-1-6 0,-6 3 1 16,2 1-2-16,-7 2 0 0,1 0 0 0,1 2 1 15,-6 5 0-15,5 4-1 0,-6 5 2 16,3 5-2-16,-4 5 1 0,0 3 3 0,-1 4-2 15,0 3 1-15,-7 1 1 0,-1 2-3 16,-4 1 4-16,-2 3 1 0,-6 3 0 16,-4 2 1-16,-6 2-7 0,-5 2 2 0,-1 0-1 0,-3-4 0 15,0-4 8-15,-1-6-1 0,1-9 2 0,3-4 1 16,-1-7-1-16,3-5 1 0,0-4 0 16,9-6 4-16,3-3-2 15,2-2 5-15,4-8 0 0,5-5-3 0,1-5 0 0,7-3-6 0,3-3-3 0,-1-5 1 16,6-3-8-16,10-2 3 0,0-3 0 15,6-3 2-15,6-1 3 0,5 1-3 16,5-2 0-16,5 0-4 0,4 2-5 0,2-1-8 16,6 4-12-16,2 1-17 0,3 1-23 0,-2 2-40 15,3 3-53-15,1 3-119 0,-14 8-513 0,-15 7-910 16</inkml:trace>
  <inkml:trace contextRef="#ctx0" brushRef="#br0" timeOffset="151227.054">25425 10896 2509 0,'0'0'149'0,"0"0"-39"15,0 0 11-15,0 0-19 0,0 0-16 0,0 0-14 0,0 0-24 16,0 0-9-16,0 0-9 0,0 0-3 0,0 0-8 15,0 0 0-15,0 0-1 0,141-38-3 16,-113 61 4-16,1 3-5 0,-4 3-1 0,-2 2-4 16,-6 5-3-16,-2 3 2 0,-5 2-1 0,-4 1 2 15,-6 0 3-15,0 2-5 0,-10-1 0 16,-4-1 1-16,-2-7 1 16,-1-1-1-16,-2-5 2 0,0-6 0 15,2-5-4-15,3-6 5 0,4-3-4 0,3-4-1 16,4-2 1-16,3-3-6 0,9 0 2 15,6-7 1-15,10-3-1 0,8-4 4 0,10-3-5 0,11-3-3 16,8 0 1-16,2-6-9 0,9-1 5 0,-2-4-1 0,2-4 0 0,4-2 5 16,-2 0 0-16,2 0 2 0,-6 1-1 15,-5 4 1-15,-6 1-2 0,-8 8-1 0,-8 2 7 16,-10 2 1-16,-7 4 2 0,-7 3 8 16,-8 1 3-16,-4 3 11 0,-6 2 9 15,-3 2-4-15,1 2-3 0,-7 0-14 0,-3 1-10 0,-3 1-4 0,-6 0-5 16,-4 3 2-16,-3 3 0 0,-3 3 2 15,-3-1 1-15,1 1-5 0,-1 1 0 0,3 3-4 16,1-1 1-16,2 3 1 0,0 2 2 0,2-1 2 16,4 1 0-16,1 3 3 0,1 0-7 15,5 1 0-15,5 1 3 0,-2-1-10 0,6 0 8 16,3-1 1-16,2-2-3 0,3 0 9 0,8-3-7 16,6-1 1-16,3-3 3 0,7-4-6 0,2-2 5 15,3-4-2-15,3-1 1 0,-1-6 2 0,0-5-1 16,1 0 3-16,-1-6-1 0,-3-2 1 15,-2-2-2-15,1-5-3 0,-5-1 5 16,4-4-8-16,-1-1 6 0,-2-5 4 0,2 0-4 16,-3-4 8-16,0 1-5 0,0-3-1 15,-5 0 1-15,0-1-4 0,-3 1 1 0,-6 1 0 0,0-1-1 16,-4 1 3-16,-2 0 1 0,-3 3 0 0,-2 3 0 0,-2 5 1 16,1 5-3-1,-1 4-2-15,-6 6 4 16,2 4-1-16,-3 5 0 0,3 1 2 0,-1 3-4 0,-2 3-1 0,0 4-3 0,-3 6-2 0,-1 6 3 15,-2 6-4-15,-2 5 2 0,1 5 3 16,1 5-6-16,3 6 7 0,1 3-2 16,4 4 0-16,0 0 2 0,2 4-3 0,4 5-1 0,1-2-3 15,4-2-2-15,9 1-3 0,8-6-4 16,10-8 1 0,4-6-3-16,8-9 6 0,6-4-1 0,3-8 0 0,0-5 5 0,2-6-9 0,0-4 6 15,-3-1 3-15,-3-7 1 16,-2-5 11-16,-6 1-6 0,-3-7 1 0,-5 0 3 15,-5-4-11-15,-2-3 7 0,-5 0 0 0,-3 0 1 0,-5 1 9 16,-4-2-2-16,-7 3 0 16,-3 1 2-16,1 2-5 0,-8 3-4 0,-4 1 0 15,-4 4 2-15,0 3-3 0,-6 2 5 0,-3 4 0 0,-1 3-7 0,-1 1 10 16,1 4-6-16,1 5-2 0,3 5 4 16,2 3-9-16,2 2 4 0,8 4 0 15,1 1-4-15,7 1 10 0,3 2-7 0,4 0-1 16,8 0 4-16,2-2-10 0,6 0 6 0,4-4-2 0,2-1 0 15,3-5-2-15,1-2-2 0,1-6 1 16,0-1-3-16,-1-3 4 0,-4-3-7 0,-3 0 0 16,-3-5 3-16,0-2 0 0,-7-3 7 15,2-1 3-15,-4-3-2 0,0 0 11 0,0-3-7 0,-1 1 0 16,2-2 1-16,-3-3-6 0,0 0 3 0,2 0 0 16,-2 0 2-16,-1-1 2 0,2 1 1 15,-1 1 1 1,-2 1-2-16,-1 3-2 0,0 1-2 0,-2 5-1 15,-1 1 5-15,-4 5-3 0,0 2 4 0,0 1 2 0,0 1-9 16,0 0 6-16,0 5-7 0,-4 6-1 0,-2 3 4 16,0 3-3-16,1 1 4 0,1 2-1 0,2 1-3 0,2-2 5 15,1 1-3-15,4-1 2 0,6-1 1 16,0 0-4-16,8-2 2 0,1-2-3 0,2-3 2 16,6-2 4-16,-1-2-2 0,2-2 3 15,0-4-1-15,-1-1 0 0,-3 0-3 0,0-5 0 16,-4-1 3-16,0-4-5 0,-2 0 3 0,1-1 1 0,-4-3-2 15,-2-2 5-15,-2-2 1 16,0 1-1-16,0-2 1 0,-4-1 0 0,2-1-2 0,-1-1-1 16,-1 1-1-16,-1-1 3 0,0 1 0 15,0 3 1-15,-4 2-1 0,3 3 2 0,-4 3 3 0,-1 3 3 16,2 3 9-16,-2 1-6 0,-1 2 3 0,2 1-4 16,-2 0-10-16,0 0 4 0,0 0-9 15,0 4-2-15,0 4 3 0,1 4-8 0,1 5 6 16,-2 2 1-16,5 6 0 0,-4 2 9 15,1 2-5-15,-1 3-1 0,-1 3 0 0,1 3-5 16,-2 2 2-16,-3 4 0 0,-2 3 2 0,-2 2 0 16,-3 5 2-16,0 2 0 0,0 0-2 15,-3 0 1-15,-1 0-4 0,1-1-8 0,1-2-8 0,1-1-15 16,1-2-23-16,0-3-22 16,1-4-47-16,2-1-74 0,-3-3-272 0,7-9-805 0,-1-12-346 0</inkml:trace>
  <inkml:trace contextRef="#ctx0" brushRef="#br0" timeOffset="153864.6863">22637 12461 775 0,'0'0'677'0,"0"0"-355"0,0 0-1 0,0 0-47 0,0 0-42 0,0 0-47 15,-118-24-50-15,94 33-29 0,1 4-16 16,-5 3-9-16,-1 2-17 0,4 3-12 0,-1 0-10 0,4 2-11 15,4-1-3-15,5-2-7 16,3 1-2-16,7 0-6 0,-1-3-7 0,4 1 1 0,5-4-1 16,5 0 5-16,3-1 3 0,5-3 3 15,3-2 0-15,2-2-2 0,6-6 2 0,1-1-3 16,-1 2-1-16,0-5 0 16,-4-5-6-16,3-1 1 0,-5-3 1 0,3-2-1 15,-3 0 4-15,-2-2-3 0,-1-2 0 0,1 0-1 16,-1-2-4-16,0 0 0 0,0 1-2 0,-2-1 0 0,1 2 0 15,-5 4 0-15,5 3 0 16,-5 2-3-16,4 4 0 0,-2 1-2 0,-1 4-2 16,3 0 3-16,-4 6-3 0,4 4 2 0,-5 5 2 0,3 4-2 0,-3 3 3 15,1 2 0-15,-2 2 0 0,-1 2 1 0,-2 1-2 16,-3 2 0-16,1 0-1 16,-5 0 1-16,-1-1 3 0,0-5-2 15,-1-3 2-15,0-3-2 0,-1-6-2 0,-1-5 1 0,0-2 0 16,0-2 5-16,-2-4 5 0,3 0 7 0,1 0 4 0,-1-7-3 15,1-4-2-15,0-2-8 0,0-5-4 16,2-3-1-16,7-1-4 0,1-4 2 16,8-5-1-16,1 0-2 0,4-1 5 15,6-2-1-15,2 1 1 0,2 2-2 16,1 0-5-16,0 5-1 0,-2 3 0 0,-1 3 1 16,0 5-2-16,-2 2-18 0,1 6-26 0,-2 4-48 0,-3 2-79 0,-5 1-249 15,-9 0-882-15</inkml:trace>
  <inkml:trace contextRef="#ctx0" brushRef="#br0" timeOffset="156494.7426">23244 12430 361 0,'0'0'414'0,"0"0"-122"0,0 0 18 0,0 0-13 16,0 0 8-16,0 0-21 0,0 0-68 0,0 0-37 15,0 0-45-15,0 0-34 0,0 0-18 0,0 0-19 16,-18-107-13-16,0 105-12 0,1 0-5 16,-7 1-2-16,2 1 0 0,-2 0 2 15,-3 4 0-15,4 1-1 0,-3 0-6 0,4 2-5 0,0 1-3 16,-1 2-9-16,-2-1 7 0,4 2-1 15,-3 1-2-15,-2 0 9 0,3 1-8 16,2 0 0-16,0-1 0 0,1 2-9 16,3 1 6-16,2 2-3 0,-1 1-1 15,1 1 9-15,0 0-5 16,2 4 1-16,2-2-1 0,0 1-3 0,0-1-1 16,3 1-2-16,0-3 0 0,4 2-3 0,-2-2 1 15,5 0 1-15,0 1-2 0,2-3 3 0,-1 0-2 16,3 1 0-16,6-4 1 0,0 1-6 0,5-1 4 0,2-1 1 0,3 0 1 15,2-2 6-15,3-2-3 0,5-1 2 0,2-2-1 16,1-4-5-16,4 0 5 0,-3-2-3 0,2-6 2 0,-1-2 3 16,-3-3-3-16,-2 1 1 0,0-3-4 0,-4-1 5 15,3-3-4-15,-5-2 0 0,-1-3 4 0,1-3-6 16,-6 2 4-16,2-4 0 0,-2 0-4 16,-5 0 4-16,0 1-4 0,-2-1 0 0,-1 2 3 15,-2 0-6-15,-3 3 6 0,1 1-2 16,-3 3 0-16,0 3 3 0,-1 3-1 15,-1 4 1 1,0 1-1-16,0 3 1 0,0 3 3 0,0 1-4 0,0 0 0 0,0 0-5 16,0 4-5-16,-3 5 2 0,-2 2 0 0,3 4 4 0,-2 4 0 0,-1 3 0 15,2 1 0-15,3 4-6 0,-1 0 2 16,1 1 0-16,1 0-1 0,3 0 5 0,5-1-1 0,5 0-1 16,1-2 2-16,1-3-6 0,5-3 2 15,-1-6-1-15,0-2 3 16,2-4 1-16,0-3 0 0,-1-1 1 0,6-3-3 0,-3 0 1 15,5-3 0-15,0-5-1 0,1-1 1 0,0-2-2 16,0-1 1-16,-4-2-1 0,3 2-2 0,-5-4 5 16,1 2-2-16,-2 0 1 0,2-2 3 0,-1 3-5 15,-3 0 2-15,1 2-2 0,0-1 0 0,1 3 1 16,-3 1-1-16,1 1 1 0,-1 3-1 16,1-1-1-16,2 2 1 0,4 1-1 15,0 2 1-15,3 0 2 0,5 0-2 0,0 2 2 0,3 1-3 16,2 2 2-16,3-1 1 0,0 4-2 15,6-2 4-15,-3 0-3 0,0-1-1 16,1 0 2-16,-3-1-2 0,2-3 4 0,-3-1-1 0,-4 0-1 0,-4 0 0 16,1 0-1-16,-5-2-1 15,-4-4 1-15,-1 0 2 0,-5-2 1 0,-2 1-1 16,-5-2 1-16,0-2 0 16,-4 1-2-16,-2-3 3 0,-2-1 0 0,-2 1 0 0,-1-2 0 0,-1 0-2 15,0-2 1-15,-2 1-2 0,0-1 3 0,-1 2 1 16,1 1 0-16,0 3 0 0,-4 2-2 0,-2 1-1 15,-2 0-2-15,-1 2 1 0,-3 2 0 16,-4 2-2-16,-4 2 2 0,-6 0 0 16,-4 7 0-16,-1 1 0 15,-1 1-2-15,3 3 3 0,4 1-1 0,2 1-1 16,7 3-1-16,2-1-1 0,7 2-1 0,1-1 2 16,3 2 0-16,3-3 2 0,0-1-2 0,8-3 0 0,3-1-1 15,1-3 0-15,3-2 3 0,3-3 1 0,0-1 2 0,-2-2-3 16,1 0-1-16,0-3-1 15,-3-4 1-15,3-2 4 0,-3-3 2 0,1 0-2 0,-1-2 1 0,-3-1-3 16,1-4-1-16,2-1 3 0,-3-3-1 0,1 0 4 16,0-5-4-16,3-1-1 0,0-5 1 15,4-2-4-15,1 3 6 16,-1-3-2-16,-1 3 2 0,-2 3 1 0,-1 2 0 0,-3 2 5 0,-4 3 3 16,-3 2 5-16,1 4 2 0,-2 3 1 0,-3 3 0 15,-1 4-4-15,-1 3 2 0,1 3-3 16,0 0-6-16,0 1-1 15,0 0-9-15,0 3-2 0,1 6 1 16,-2 6-2-16,-2 5 7 0,3 5-2 16,1 5-1-16,-1 2 1 0,2 3-4 0,-1 2 1 0,4-1-1 0,-3 2 2 15,0-1 1-15,1 1-2 0,0 1 3 0,0 0-5 0,-2-2-1 16,2 0 3-16,-2-1-3 0,2-2-3 0,-3-1-8 16,1-1-21-16,-1 0-22 0,0-1-29 0,1-3-39 15,-4-3-52-15,-3-2-148 0,5-7-805 16,-1-7-636-16</inkml:trace>
  <inkml:trace contextRef="#ctx0" brushRef="#br0" timeOffset="157085.3922">22868 13372 463 0,'0'0'678'0,"0"0"-335"0,0 0-21 15,0 0-17-15,0 0-29 0,0 0-40 0,0 0-60 16,0 0-40-16,0 0-23 0,0 0-21 15,0 0-15-15,0 0-5 0,0 0-12 0,-61-51-8 16,61 51-8-16,0 0-12 0,0 0-8 0,0 0-5 16,0 0-7-16,2 0 0 0,4 0 2 0,-1 1 3 15,7 0 4-15,7-1 4 0,7 3 0 16,5-3 0-16,5 0-2 0,8 0-3 16,7 0-2-16,4-5-5 0,6 0-4 0,6 1 1 15,5-1-2-15,9 1 1 0,5-1 4 16,7-1-5-1,8 1 2-15,9 1-3 0,1 0-3 0,2-2 3 16,4 2 1-16,-2-3-2 0,-1 2 2 0,0-2-3 0,-5-2-2 0,-1 2 3 0,-5 1-1 16,-2-3 1-16,-7 1 1 0,-4 0-4 0,-8-2 0 15,-3 3 2-15,-9-1-1 0,-7 0 1 0,-10 0 7 16,-6 3-11-16,-11 0 1 0,-8 0 0 0,-7 2-9 16,-7-1 17-16,-6 2 4 0,-6 1 7 15,-2 1 11-15,0 0-15 0,0 0-2 16,-1 0-7-16,-2 0-8 0,-1 0 5 0,-4 0-3 0,0-2-2 15,1 2 0-15,0 0-2 0,-1 0 0 0,2 0 1 16,3 0 4-16,0 2-8 0,2-1-6 0,-2 1-10 16,1-1-30-16,1 2-11 0,0 0-33 0,-4 1-48 15,-1-1-81-15,1 0-401 0,2-2-1150 16</inkml:trace>
  <inkml:trace contextRef="#ctx0" brushRef="#br0" timeOffset="161767.2765">23998 13875 606 0,'0'0'659'0,"0"0"-169"0,0 0-111 0,0 0-63 15,0 0-56-15,0 0-48 0,0 0-39 0,0 0-28 16,0 0-19-16,0 0-25 0,0 0-24 0,0 0-20 15,-11-110-22-15,-12 118-8 0,-4 5-1 0,-4 5 0 16,-2 4 6-16,-4 2-1 0,-1 6-5 16,1 4-4-16,-2 2-1 0,1 3-6 0,2 2 2 15,1 0 1-15,5 2-7 0,7 0 3 16,4-2-4-16,6 1-4 16,6-3 4-16,7-2-5 0,2-3 2 0,12-3 2 0,9-1-4 15,6-2 2-15,6-3 0 0,11-3-1 16,-1-1 1-16,6-7 1 0,-2-2 0 15,3-5 0-15,-2-3-4 0,-2-4 0 0,-4 0-3 16,-3 0-1-16,-2-3 1 0,-3-2 4 0,-5 0-3 0,-6-2 1 0,-3 1 1 16,-2-1-3-16,-9 0 4 0,-2 1 2 0,-1-1-3 15,-5 2 3-15,1-1-4 0,-4 0-1 0,0 0 5 16,0 1-6-16,-3-2 1 0,3 2-6 16,0-1-7-16,-3 2-7 0,3 0-9 0,0 0-10 15,0-1-21-15,0 0-23 16,2-2-35-16,7 0-55 0,1-2-97 0,0 0-356 15,0 5-1109-15</inkml:trace>
  <inkml:trace contextRef="#ctx0" brushRef="#br0" timeOffset="162623.4072">25580 13597 2674 0,'0'0'98'0,"0"0"24"0,0 0 19 16,0 0-20-16,0 0-21 0,0 0-36 0,0 0-26 16,0 0-8-16,0 0 4 0,0 0 8 0,0 0 4 15,0 0-3-15,0 0-9 0,-62 148-7 16,48-102-3-16,1 3-3 0,1 4-2 16,1 0-7-16,0-1-3 0,-1 0-4 0,6-4-3 0,-1-3 1 15,3-5 0 1,0-4 2-16,1-8-1 0,2-4-1 0,1-6 1 15,0-5-4-15,0-3 2 16,0-4 0-16,0-4 3 16,0-2 8-16,0 0 3 0,0-5 5 0,1-5-8 0,6-5-6 15,-1-5-4-15,3-2-7 0,3-4 6 0,2-1-2 0,1-2-7 0,3-3 6 0,3 0-6 16,-1 1 1-16,8-2 6 0,0 2-7 0,-1 1 5 0,2 1-2 16,1 4 3-16,-2 2 1 0,-1 5-2 15,0 2 2-15,-5 6-4 0,1 2-1 0,-5 6-1 16,-2 2-2-16,-2 0 1 0,-4 6-2 0,-2 5 5 15,-3 4 0-15,-1 4-1 0,-4 2 8 0,0 2-6 16,-4 1 3-16,-2 2 3 0,-1 1-7 16,-1-4 6-16,3 1-4 0,-1-3 0 0,4-2 4 15,2-4-3-15,4-3 4 0,4-1-2 0,6-3-1 0,5-4-2 16,4-1 0-16,4-3 3 16,4 0-4-16,6-3 5 0,-1-4-2 0,4-2-4 15,-1-1 6-15,1-1-8 0,-1-4 0 0,-3 3 2 16,-1-4-6-16,0 0 6 0,-1-2 2 15,-3 2-2-15,-3 2 10 0,-1-1-8 16,-3-1 4-16,-1 1 2 0,-7 3-6 0,-1-1 3 0,-4 0 0 0,-2 2 0 16,1-2 0-16,-3 0 3 15,0 0 0-15,-1-1-2 0,0-1 1 0,0 4-1 16,2-1 0-16,-2 3 5 0,-1 2-3 0,1 2 5 16,-4 3-1-16,0 1-6 0,-1 1 2 0,0 0-5 0,2 4 1 15,0 5 2-15,1 3-1 0,2 7 3 0,3 2-2 16,-1 8 0-16,-1 1 6 0,3 6-4 15,-1 4 2-15,1 4-2 16,-3 3 0-16,1 5-2 0,-2 2 1 0,-2 5 4 0,-2 0-8 16,-2 2 8-16,0 1-1 0,-6 1-2 0,-5-1 5 15,-1 1-9-15,-5 0 2 0,-3-5 2 0,-1-2-10 16,-1-8 12-16,-2-6-4 16,-1-5-2-16,1-7 9 0,-2-5-5 0,3-5 3 0,-1-6 2 0,-1-7-7 15,3-6 6-15,-1-1-3 0,4-9 3 0,1-4 3 16,0-5-2-16,5-4-1 0,1-3-7 15,1-3 4-15,5-4-7 0,3-3 2 16,3-4 6-16,2-2-8 0,9-2 5 0,3-2 0 0,7 0-4 16,3 1 8-16,7 3-7 0,0 2-2 0,8 3 1 15,3 3-12-15,4 2 5 0,1 2-13 16,8 4-14-16,0 1-8 0,1 1-42 16,-1 2-44-16,1 0-87 15,-13 5-251-15,-17 6-858 0</inkml:trace>
  <inkml:trace contextRef="#ctx0" brushRef="#br0" timeOffset="163080.5538">28038 13737 1875 0,'0'0'315'0,"0"0"-28"0,0 0-44 0,0 0-50 0,0 0-6 15,0 0-36-15,0 0-34 0,0 0-23 16,0 0-33-16,0 0-18 0,0 0-9 0,0 0-4 16,0 0 7-16,0 0 1 0,107-15 0 0,-107 41-6 15,0 3-5-15,0 2-5 0,-5 1-7 0,1 0 5 16,-1 0-9-16,0 2-5 0,0-1 4 15,-1 2-13-15,1-2 6 0,0 1 1 16,-4-2-4-16,6-1 5 16,-3-4-5-16,4-1 1 0,2-2-10 0,0-1-18 0,2-4-18 15,5-1-36-15,5-3-48 0,3-2-83 0,-2-7-255 0,-4-2-1008 0</inkml:trace>
  <inkml:trace contextRef="#ctx0" brushRef="#br0" timeOffset="164631.8348">29629 13764 2484 0,'0'0'126'0,"0"0"-4"0,0 0 28 0,0 0-2 15,0 0-2-15,0 0-20 0,0 0-40 16,0 0-21-16,0 0-19 0,-107-116-10 0,82 115-9 15,-1 1-4-15,-3 3-4 0,-6 5-5 0,0 5 3 16,-4 1-4-16,-1 4-2 0,0 1 2 16,2 1-5-16,2 2 5 0,0 2-4 0,3 3-3 15,3 1 7-15,2 0-10 0,6 2-2 16,6-1 2-16,6-4-10 16,5 0 4-16,5-3 2 0,4-1 1 0,10-4 1 15,6-2 0-15,5-2 2 0,10-4-2 16,6-3-1-16,4-5 0 0,5 1-3 0,1-10 2 0,4-2 1 0,-3-5-2 15,-5-4 4-15,1-3-5 0,-4-4 1 0,0-6 3 16,-8-1-1-16,4-6 3 0,-4-5-5 0,-3-5 3 16,0-3-1-16,3-3 0 0,-2-6 8 0,-2-2-5 0,-2-1 0 15,-1 0 0-15,-7 2-6 16,-2 2 5-16,-5 6-2 0,-3 4 2 0,-9 4 2 16,-1 9-2-16,-2 5 1 0,-1 5-1 0,-1 8 4 15,-7 4-4-15,4 5 0 0,-3 4 1 0,-1 5-10 16,-1 1 7-16,-1 7 1 0,-4 5-4 0,1 9 13 15,-1 6-10-15,0 5 0 0,1 6 1 16,1 3-8-16,6 5 5 0,0 5-1 0,5 3 1 16,3 4 6-16,0 2-4 0,6-2 1 0,5 2-2 15,6-2 0-15,5-3-1 0,6-3-2 16,4-3-3-16,8-2-5 0,3-6-5 16,9-4-2-16,0-4-2 0,1-6 3 0,3-4 5 0,-3-7 1 15,2-7 3-15,-4-5 0 0,-3-4 2 0,-3-1 3 16,-5-7 1-16,-1-5 4 0,-3-2-2 15,-7-2 0-15,-4 2 3 0,1-2-7 0,-7 0 9 16,-2-2 0-16,-7 3 2 0,-6-2 1 0,-4 3-1 16,-1 2-1-16,-3 0-1 0,-8 1 2 0,-7 3-1 15,-3 1 0-15,-3 3 2 0,-6 3-1 0,-2 2 0 16,-4 0-1-16,1 4 0 0,0 6 0 16,5 1 0-16,4 2-2 0,2 2 1 0,9 2-6 15,3 1 2-15,3-2-2 0,4 4 1 16,8-1 2-16,1-1-1 0,8 2 2 0,7 0-3 15,8-2-4-15,0-4 6 0,7-1-1 0,-1-2 2 16,-1-4 4-16,-1-2-9 0,-1-3-2 0,-1-2 1 0,-2 0-3 16,-2-2 7-16,1-3 0 15,-3-2 2-15,-3-3-1 16,-1-1-1-16,-3-1-1 0,2-3 0 0,-1-1 6 0,-6-1-2 0,1 0 1 0,-1 1-3 16,-3 0 0-16,0-1 5 0,-2 3-1 0,1-1 0 15,-5 3-3-15,3 1 0 0,-4 5 0 16,0 0 0-16,0 3 0 0,-1 0 2 15,0 2 0-15,0 1-2 0,0 0-3 16,0 0-3-16,2 4-1 0,-1 4 1 0,5 3 4 0,2 5 1 0,5 4-2 16,-1 2-1-16,8 0-4 0,2 0 3 15,2 0 0-15,1-1 4 0,1-1 7 0,-1-3-9 16,2-1 2-16,-1-2-5 0,1-5-11 16,-3-3 10-16,3-3-1 0,-5-3 2 15,0 0 6-15,-3-3-5 0,1-4 1 0,-4-1-1 0,-3-5-3 16,-1 1 8-16,-2-1-2 0,1-1 1 0,-2 0 0 15,0-2-2-15,1 0 2 0,-3-1 0 16,-1 0 4-16,3 0 0 0,0 1 0 0,-6 0-2 16,3 1-1-16,-4 1-1 0,-1 3-2 15,-2 1 4-15,1 3 1 0,0 2-3 0,0 3 0 0,0 2-2 0,0 0-6 16,0 0 2-16,0 6-1 16,0 2 3-16,1 2 2 0,0 2-1 0,7 2 1 15,3 2-5-15,4-2 2 0,2 1 1 16,8-1 1-16,-1 1 4 0,4-3-3 0,3 0 0 15,1-3-1-15,5-2 1 0,-2-2 5 0,2-2-6 16,-3-3 1-16,2 0-2 0,-5-8-6 0,-2-1 10 0,-3-3-3 16,0-1 6-16,-6-3 9 0,1-2-8 15,-1-1 0-15,-5-1-1 0,4-1-8 16,-4 0 7-16,-1 1 3 0,-3 0-1 16,-3 1 3-16,-3 3 2 0,0 1 2 0,-3 3 4 0,-2 5 7 0,0 1-2 15,0 2 0-15,-1 3-7 0,-3 1-9 16,-1 0-1-16,-4 7-5 0,0 3 3 0,-1 5 6 15,-1 4-8-15,6 6 1 16,-2 4-1-16,4 6-3 0,1 7 3 0,4 6 0 0,-1 6-2 16,4 5 8-16,3 7-5 0,1 2 1 15,-2 5 2-15,-2-1-4 0,1 4 5 16,-4-1 3-16,0 2-4 0,-2 0-4 16,1-1 2-16,-2 1-4 0,-3-2 4 0,-3-3 5 0,-2-2-6 15,-4-5 3-15,-4-8-3 0,-3-4 0 0,-2-5 5 0,2-5 0 16,-3-6 1-16,-4-6-8 0,3-5-3 0,-4-7-2 0,6-5-2 15,-6-6 11-15,4-6-3 0,-3-2 3 16,3-7 1-16,0-5-6 0,2-8 10 16,2-3-4-16,0-4 1 0,6-7 4 0,-3-3-10 15,6-5 2-15,1-4-4 0,5-3-1 16,5-6 4-16,1 0-2 0,10-5 2 0,9-3 3 0,5 2-6 16,14-1 3-16,7 5-2 0,8 1-2 0,7 5 8 15,5 2-1-15,8 7 2 16,6 2 0-16,5 6-7 0,6 1-3 0,5 6 2 15,3 2 3-15,2 2 1 0,1 1 3 0,-18 6-3 0,-9 2 16 16,-14 4 1-16,-9 2-1 0,1 0 0 16,3 1-12-16,-1 0-7 0,-1 1 1 0,-1 3 0 15,-5-1-5-15,-6 1 8 0,-8 1 1 0,-7 0 1 16,-7 1 0-16,-5 1-3 0,-6 0-2 16,-5 0 0-16,-4 0 0 0,0 5-1 15,-4 1 5-15,-5 1-4 0,-3 2-18 0,-1 1-22 16,-4 3-48-16,-4 1-84 0,7-4-276 0,1-3-962 0</inkml:trace>
  <inkml:trace contextRef="#ctx0" brushRef="#br0" timeOffset="166723.7168">20625 16193 978 0,'0'0'219'0,"0"0"54"0,0 0 15 0,0 0 9 16,0 0-5-16,0 0-33 0,0 0-37 0,0 0-45 0,-122-111-32 16,111 108-38-16,2 3-33 0,1 1-25 15,0 10-20-15,-3 8-5 0,2 5 4 16,-5 10 9-16,3 3 2 0,1 5-2 0,-1 3-7 15,5 0-9-15,3-1-2 0,3 2-7 0,3 0 2 0,4-1 1 16,8-1-11-16,3-4 7 0,4-4-7 16,4-4-2-16,5-1 7 15,5-7-7-15,5 0 2 0,3-4 3 16,3-6-9-16,0-4 3 0,2-6-2 0,0-4-1 0,-2 0 2 16,-2-7-4-16,-2-3-3 0,-2-5-6 15,-3-1 2-15,-5-5-2 0,-2 0 4 16,-3 0 7-16,-6-2-4 0,-3 0 7 0,-4-4 1 0,-3-2-4 0,-4-3 5 0,-4 2-3 0,-3-5 2 15,-1 2 3-15,-8 2-7 16,-2 2 6-16,-2 3-4 0,-4 3-3 0,1 2 7 0,-4 2-4 16,3 5 5-16,-1 1-3 0,-1 4-2 15,2 2 0-15,1 3-2 16,0 3 2-16,4 1 2 16,1 1 4-16,4 8-5 0,-1 1-4 0,4 4 4 15,0 2-7-15,3 6 5 0,0 1 4 0,3 2-10 0,6 0 5 0,3 3-2 0,3-1-2 16,10 0 6-16,2 1-3 0,8-3 5 15,4-5-2-15,4-3-2 0,6-5 0 0,3-7-1 0,3-3 4 16,1-2-1-16,-2-3 1 0,2-6-6 16,-4-5-6-16,-2-4 2 0,-3-4-3 0,-3-3 1 15,-3-3 6-15,-4-2-2 0,-2-3 5 0,-3-5 4 16,-2 1-4-16,-7-4 6 16,-4-2-5-16,-2-2 6 0,-7 0 2 0,-4-2-5 15,-4 1 3-15,-2 0-5 0,-4 6 1 0,-2 4 4 0,-7 4 0 16,0 5 5-16,0 5 2 0,-5 5 0 0,5 5 1 0,-3 5 0 15,4 5-2-15,1 2-3 0,-3 5-1 16,2 6-5-16,-1 5-4 0,2 6 4 16,-1 3-2-16,3 5 2 0,0 2 3 15,2 5-3-15,4 5 0 0,0 4-2 16,-2 4-4-16,3 3 6 0,1 5-2 0,1-1 0 0,0 1-2 0,1-3-7 16,8-5-8-16,2-7-7 0,4-10 3 15,5-8-4-15,3-8 10 0,1-6 5 16,-3-7-4-16,5-3 6 0,-3-1-4 15,0-5-2-15,4-6 7 0,-4-1-8 0,6-3 8 16,0-4-3-16,1 1-1 0,3-2 8 0,-1 2-7 0,5 2 6 0,-2 2-1 16,3 2-5-16,0 3 7 0,1 1-4 15,-2 3 1-15,0 4 5 0,-3 1-7 0,3 0 4 16,-1 3-7-16,0 0 6 0,4 3-1 16,-1-1 2-16,4-1 6 0,-1 1-8 0,3-1 7 15,1 0-2-15,-5-2-1 0,1 1 6 16,-3-2-4-16,-1 0 1 15,-5-1 1-15,-3 0-9 0,-2 0 8 0,-5 0-2 0,-3-2 1 0,-3-3 6 0,-6 0 3 16,-3-1 3-16,-5 0 4 0,-1-3 5 16,-2 1 2-16,-2 0 3 0,-5 1 4 0,1 0-2 15,-7 1-3-15,0 1-2 0,1 2-9 0,-5 1 6 16,1 2-8 0,-3 2 0-16,-1 5 5 0,1 1-13 0,0 1 10 0,2 1-4 0,4 3-7 15,1 1 9-15,3 0-10 0,-1 1 1 0,8 2 1 16,0-1-11-16,2 0 8 0,0-1-4 0,4 1 5 15,7-2 3-15,-1 0-2 16,5-4 1-16,0-1-6 0,4-2-1 0,-1-1 0 0,3-3 2 16,-1-2 2-16,2-1 0 0,1 0 0 0,3-2-2 15,-2-3-3-15,1-3 10 0,-1-1-12 0,-3 0 3 16,-2-2 2-16,0-2-17 0,-3-2 12 16,1-1-1-16,-3-3 0 0,1-1 9 15,-3 0-2-15,0 0-1 0,2 0 0 0,-3 0-2 0,-5-3 0 16,2 1 2-16,-1 1 3 0,-4 0-3 0,1 1 3 15,0 4 0-15,-3 2-4 0,-1 4 11 0,1 2-10 0,-1 3 3 16,0 2 3-16,0 1-13 16,0 2 9-16,0 0-8 0,0 2-2 0,0 5 9 15,0 4-7-15,1 3 9 0,5 4-4 0,-2 1-4 16,6 2 2-16,7 0-1 0,0 1 6 0,8-1 0 16,4-2 3-16,3-1-2 15,1-4-4-15,6-4 3 0,-5-2-4 0,2-2 5 16,-5-5-2-16,-1-1-5 0,-1 0 8 0,-4-9-3 0,-2 0 0 15,0-5 6-15,-6-1-6 0,0 0 3 0,-1-2 1 16,-3-2-6-16,0-2 6 0,-4-1-3 16,2-3 1-16,0 0 8 15,-2-3-7-15,-1-1 5 0,0-3-4 0,-1 0 1 0,0-4 1 16,-1 2-3-16,-4 1 5 0,0 2-8 0,-2 4 11 16,-1 5 2-16,1 3-1 0,0 7 11 0,-2 4-10 0,1 5 0 15,-1 1-2-15,0 2-8 0,1 3-1 16,0 5-5-16,-2 5 1 0,-1 6 9 15,2 5-6-15,1 3 3 0,0 4-3 16,1 0-4-16,0 2-1 0,0 3 2 0,1 0 4 16,-1 4-4-16,1 0 6 0,1 1-8 0,3 0-17 15,-2 0-14-15,4-1-21 0,-4-2-22 0,7-2-22 0,-4-5-29 0,0-6-43 16,2-6-54-16,1-6-117 16,-4-5-338-16,-1-5-761 0</inkml:trace>
  <inkml:trace contextRef="#ctx0" brushRef="#br0" timeOffset="167306.9832">24067 16183 1445 0,'0'0'352'0,"0"0"-64"16,0 0-51-16,0 0-61 0,0 0-56 0,0 0-23 15,0 0-24-15,0 0-19 0,0 0-18 0,0 0-16 16,146 14-9-16,-108-9-2 0,2-1-5 0,3 1-4 15,7 0-4-15,1-1-26 0,3-1-26 0,2-3-27 16,0 0-22-16,0 0-1 0,-5-5 7 16,-1-1 21-16,-6 0 25 0,1-1 18 15,-7-2 23-15,-3-3 5 0,-4 1 7 0,-3-2 14 0,-5 0 27 16,-7 2 44-16,-2-1 39 0,-4 3 32 0,-6-1 8 16,0 2-6-16,-3 3-9 0,-1 0-23 15,0 3-14-15,0 0-28 0,-1 2-29 0,-1 0-11 16,-1 0-25-16,3 7-7 0,-2 4-1 15,0 3-8-15,3 2 4 0,-1 0-2 0,0 4 2 16,4-1 2-16,6 3 3 0,0 2 1 0,2 1-6 16,3-1-4-16,-2 1 1 15,5-3-2-15,1-1 1 0,0-2 5 16,0-3-2-16,0 0 1 0,2-3-5 16,-3-2-1-16,1-4-1 0,1-2 2 15,-2-3 3-15,2-2-3 0,0 0 3 0,0-2-6 0,1-5 2 16,1-1 4-16,0-2-5 0,2 0 6 0,2-1-3 0,2 0-8 0,1-1 1 0,-1-3 0 15,3 0 4-15,0-1 5 0,2-1 2 16,-2 0-6-16,1 1-2 0,-2 2-1 16,0 3 2-16,-1 0 7 0,-2 4 3 0,-1 3 4 15,-4 3 2-15,0 1-4 0,-7 0-1 16,-3 7 0-16,-3 2-3 0,-3 5 1 16,0 2-1-16,-3 2-7 0,-3 1 4 0,0-1-2 0,-2 2 1 0,-3-2 5 15,-3 1-5-15,-2 3 1 0,1-1-3 0,-2-2-6 16,0 0 3-16,0-1 0 0,1-2 2 15,1-2-3-15,0-4-7 16,2-2-16-16,-2-3-16 0,2-3-15 0,-4-1-22 16,1-1-20-16,-2-1-44 0,-2-6-89 0,2-6-232 0,3 3-719 15,0 2-357-15</inkml:trace>
  <inkml:trace contextRef="#ctx0" brushRef="#br0" timeOffset="167499.9455">25384 15576 2292 0,'0'0'249'0,"0"0"1"0,0 0-42 16,0 0-35-16,0 0-27 0,0 0-44 0,0 0-24 15,0 0-24-15,0 0-24 0,0 0-14 16,0 0-13-16,0 0-4 0,0 0-3 0,0 0-1 16,-11-66-6-16,11 74-18 0,4 0-39 0,0 4-80 15,3 0-194-15,-1-5-879 0,-2-1-513 0</inkml:trace>
  <inkml:trace contextRef="#ctx0" brushRef="#br0" timeOffset="168463.7013">27002 16010 2293 0,'0'0'211'0,"0"0"14"0,0 0-27 0,0 0-39 0,0 0-17 15,0 0-48-15,0 0-37 0,0 0-27 0,0 0-12 0,0 0 6 16,0 0 1-16,0 0-2 0,-26 65-1 16,24-38-7-16,2 0-7 0,2-2 2 0,9-1-6 15,2-1 1-15,5-1-1 0,6-4-7 16,2-3 7-16,2-3 0 0,2-5 5 0,1-4 7 16,-2-3-8-16,0 0 0 0,-2-6-3 0,-3-7-3 15,-1-2 4 1,0-3 7-16,-6-4 1 0,2-1 2 0,-3-1 0 15,-2-2-7-15,-2-3-1 0,-1 2-1 0,0 2-1 16,-4 3 1-16,0 4-3 16,-3 4-3-16,0 4 4 0,-3 4 4 0,0 2 6 0,-1 3 0 0,0 1-6 15,0 5-7-15,0 6-5 0,2 8-1 0,-6 5 5 0,0 10 6 0,-3 3 2 16,0 7-1-16,1 3-1 0,-1 5-4 0,-3 4 0 16,-1 7 3-16,-1 2 0 0,-3 3 0 15,3 1-1-15,-5 0-2 0,0-1 1 0,-1-1-4 16,-1-2 4-16,0-1 1 0,-1-1-5 15,3-3 1-15,0-2-7 0,0-4-3 0,0-4 0 16,3-1-3 0,2-6-4-16,2-2-8 0,6-7-16 15,1-9-21-15,3-9-24 0,7-6-30 0,5-7-42 0,8-3-110 16,-1-5-310-16,-8 0-789 0</inkml:trace>
  <inkml:trace contextRef="#ctx0" brushRef="#br0" timeOffset="168798.1223">28211 16220 2900 0,'0'0'155'0,"0"0"-52"16,0 0 5-16,0 0-4 0,0 0-18 15,0 0-14-15,0 0-21 0,0 0-12 0,0 0-2 16,-146 55-3-16,115-25-8 0,1 1-6 0,9 0-8 0,2 1-9 16,8 0 1-16,4 2-1 15,4-4 4-15,4 0 5 0,8-3-8 0,5-5-3 16,6-3-2-16,2-5-2 0,4-3 3 0,3-6 7 0,2-4-5 15,-1-1-1-15,0-4 5 0,-5-7-8 16,0-1 5-16,-6-3-1 0,-1-4-5 16,-2-4 7-16,-4-2-3 0,0-6-6 0,-1-1 9 15,-6-2-7-15,1-1 8 0,-3-3 3 0,-2-1-7 16,-2 2-1-16,0-2-6 0,-3 0 0 0,-5 4 7 16,-2 3 2-16,-3 2-3 0,-5 4 4 0,-1 2-11 15,-3 3-7-15,-7 4-4 0,1 4-6 16,1 1-5-16,2 5-3 0,6 2-13 0,3 4-27 15,9 1-27-15,6 1-30 16,2 6-21-16,12 3-24 0,6 1-46 16,9 1-64-16,6-1-99 0,5 2-123 0,-8-4-260 0,-9-3-86 0</inkml:trace>
  <inkml:trace contextRef="#ctx0" brushRef="#br0" timeOffset="169471.4096">28686 16110 693 0,'0'0'633'0,"0"0"-155"0,0 0-73 0,0 0-88 16,0 0-73-16,0 0-81 0,0 0-53 0,0 0-26 15,0 0-13-15,0 0-6 0,0 0-3 0,0 0-9 16,0 0-8-16,-83 120-5 0,71-96-8 16,3 0-5-16,2 2-8 0,7-3-12 0,0 2-1 15,6-2-3-15,5-3 3 0,2 0 3 0,5-4-3 16,4-3-3-16,5-5-1 0,-1-1-1 16,2-5 0-16,1-2 1 0,1-1-1 15,-2-5-5-15,-3-4-1 0,2-5-1 0,-6-2 1 0,-2-3 8 16,-4 0 0-16,1-3 2 0,-4-1-2 15,0-2-2-15,-2-1 0 0,0 2-2 16,-1 0 3-16,-2 3 3 0,-3 2-1 0,2 4 2 0,-3 4 3 16,-3 3 1-16,2 3 10 0,-2 3 8 15,0 2 5-15,0 1-4 0,0 0-10 0,0 0-9 16,0 1-12-16,0 6 1 16,-2 4 1-16,-1 5 4 0,-3 3 0 0,4 3-5 15,1 2 2-15,0 0-4 0,1 2 3 16,1 0-3-16,-1 1 4 0,4-1-8 0,4 2-20 0,-1 0-17 15,4-1-45-15,-1 0-36 0,2-6-38 0,3-6-41 16,0-4-28-16,3-8-53 0,-3-3-62 0,4-4-19 16,-2-7 40-16,-1-4 88 0,2-2 115 0,0-3 86 0,-5-1 58 15,3-1 64-15,-2 0 65 0,0-3 63 16,3 3 33-16,-1-3 4 16,-1 1-19-16,3 2-27 0,-2-2-35 15,0 3-29-15,2 3-17 0,-4 3-20 16,2 4-8-16,-3 1-14 0,4 5-13 0,-3 2-2 0,3 3-16 0,-3 2-7 15,2 4-10-15,-3 5-12 0,-2 4 0 0,3 3-7 0,-5 3-4 16,-1 2 4-16,2 3-6 0,-3 2 1 16,-3 1-1-16,3 0-7 0,-6 4-1 0,-1 1 0 0,0-1 4 15,-1 0-2-15,-7-3 4 0,3-5-4 16,-3-4-5-16,-1-5 4 16,1-5-6-16,4-2 2 0,-2-4 6 0,4-4-2 0,1-1 7 0,0-1-3 15,0-8-4-15,1-4 6 16,4-4-6-16,5-2 1 15,2-5 3-15,7-2-7 0,2-3 2 0,3-2-1 16,7-4-1-16,2 1 5 0,8-2-1 0,4-4 3 0,3 0-2 0,4-1-1 0,5 0-4 0,-1 4 4 16,4 5 3-16,0 7-3 15,-4 6 5-15,-4 7-10 0,-4 6-3 0,-8 5-3 0,-7 1-26 16,-8 7-32-16,-4 5-68 0,-9 2-151 16,-5-1-725-16,-4-4-733 0</inkml:trace>
  <inkml:trace contextRef="#ctx0" brushRef="#br0" timeOffset="170755.8824">26499 17501 1247 0,'0'0'797'0,"0"0"-701"0,0 0 60 0,0 0 39 16,0 0 11-16,-137-87 0 0,106 77-59 0,-2 3-40 15,-3 2-36-15,-4 5-17 16,-2 0-9-16,-4 3-6 0,-4 10 4 0,-1 1-14 0,0 7 7 16,0 2-8-16,1 3-10 15,5 2 8-15,6 1-20 0,7 2 5 0,6 0-4 0,11-1-11 16,9-1 9-16,6 0-11 16,7-4 6-16,6-5 5 15,3-1 3-15,6-4 13 0,3-1-19 16,7 2-9-16,3-4-5 0,11 0-3 0,3-4 28 0,5-2 1 15,2-4-10-15,3-2-13 0,10-8-20 0,4-10 6 0,2-5 0 16,-8-2 12-16,-18 0 6 0,-12 0-4 0,-10-2 13 0,-4-1-7 16,-2-3 4-16,-6 2 10 0,-2 1-6 0,-3 5 5 15,-9 1-2-15,0 5-7 0,-1 3 4 0,-4 2 4 16,-4 5 1-16,-5 1 6 0,-3 2-2 0,-1 4-4 16,-3 0-8-16,-4 7 5 0,2 5-8 0,-1 4 3 15,6 3 6-15,1 4-15 0,8 1 12 0,6 1-10 16,2 0-3-16,13 1 15 15,10-2-15-15,7 2 12 0,3-3-3 16,3-6-9-16,2-2 18 0,-2-3-13 0,6-2-3 0,7 0 16 16,1-3-29-16,7-1 9 0,3-1-16 15,3-3-18-15,16-2 11 0,5-5-9 0,2-5 18 0,-5-4 0 16,-20-1 8-16,-12-2 10 0,-12 0-1 0,-6-4 13 16,-5-2-7-16,-2 0 4 0,-4 0 6 15,-5-1-11-15,-3-1 9 0,-3 2-2 0,-3 1-3 0,-6 3 14 16,0 3-3-16,-1 4 9 0,-5 3 1 0,-4 3-4 15,-1 2 5-15,0 3-6 0,-3 1 2 16,-1 0-7-16,0 5-4 0,0 4-3 16,1 2-10-16,3 2 6 0,4 2-8 0,4 1 4 15,3 1 3-15,1 3-7 0,9-2 8 16,9-1-8-16,6 1 3 0,5-3 6 0,6-1-8 16,6-2 5-16,8-1-9 0,5-1-9 15,5-3 4-15,2-5-16 0,2-2 0 0,3 0-1 0,-4-8-8 0,-2-3 12 16,-2-4-2-16,-6-3 4 15,-4-5 6-15,-5-2 6 0,-5-5 12 0,-4-1 6 0,-7-5 0 0,0-2 0 16,-8-5-5-16,0-2 9 0,-7-2-4 16,0-1 6-16,-4 0 2 15,-4 2-8-15,-4 2 9 0,-1 4 2 16,-2 4 10-16,-6 4 11 0,-4 5 3 16,-2 8 4-16,0 4-9 15,1 6-7-15,-1 2-6 0,-1 7-6 0,3 0 1 0,-4 8-7 0,2 5-3 0,-3 7-5 16,4 4-8-16,-1 0 5 0,3 5-2 0,3 2 3 0,2 2 3 0,6 5-9 15,0 2 5-15,0 2-4 0,1 0 0 16,2 0 7-16,3 1-8 0,-2 1 7 0,3-2-6 16,1-5-10-16,1-3 1 0,-1-7-9 0,3-6 4 0,1-5 5 15,-1-6 3-15,0-4 6 0,1-5-2 16,2-1 2-16,1-7 2 16,4-4-1-16,1-3 9 0,0-1-3 15,2-2 3-15,0 0-2 0,4-3-8 0,-2 0 10 0,5-3-9 0,1 3 11 16,0-2-1-16,2 2-8 0,-1 2 8 15,1 0-8-15,-1 4 3 0,1 2 3 0,-5 3-1 0,0 3 3 16,-4 4-5-16,-5 2-1 0,-3 0-1 16,-2 7 1-16,-6 1 4 0,1 4 2 15,-6 1-1-15,1 3-3 0,-3 4-4 16,0 1 1-16,-4 3-2 16,4 0 2-16,-2 1 1 0,2 1-2 0,0-2 0 0,0-4-6 15,2 0-9-15,6-5-6 0,-2-1-26 0,1-4-22 0,3-2-31 16,-1-3-53-16,1-5-71 0,1-1-146 0,-3-4-396 0,-4 0-666 15</inkml:trace>
  <inkml:trace contextRef="#ctx0" brushRef="#br0" timeOffset="170980.0799">29029 17058 350 0,'0'0'515'0,"0"0"-28"16,0 0-69-16,-46-125-68 0,36 103-75 15,0 4-90-15,3 1-64 0,0 5-41 0,3 2-35 0,1 1-20 16,-1 5-12-16,4 1-13 0,0 2-23 15,0 1-39-15,2 0-85 0,5 4-189 0,-1 0-462 16,-1 0-700-16</inkml:trace>
  <inkml:trace contextRef="#ctx0" brushRef="#br0" timeOffset="171655.8469">29953 17274 1841 0,'0'0'240'0,"0"0"-10"0,0 0-33 0,0 0-3 16,0 0-25-16,0 0-45 0,-130-57-35 15,108 57-21-15,-2 3-18 0,-1 7-5 0,3 0-15 0,3 4-4 16,0 2-3-16,4 4-9 0,-3 1 0 15,7 3-8-15,-1 0-8 0,4 2 2 0,3-2-1 16,5 1 2-16,0-3 7 0,6 1-6 0,4-5-4 16,6-2-4-16,-1-2 0 0,6-5 4 0,5-2 7 15,-2-5 2-15,1 0 0 0,0-2-1 0,3-3-7 16,-4-4 3 0,2-2 4-16,-3-2-4 0,-2 0 8 0,-3-2-7 0,-3 1-4 0,3-3 5 15,-2 0-2-15,-1-2 4 0,0 0 6 0,0 0-4 16,-1 3-2-16,-1 0-4 0,-3 3 0 15,-1 2-2-15,-2 6 0 0,1 1 5 16,0 2-8-16,0 0 7 0,-2 1-6 0,1 3-2 0,0 5 0 16,-2 3 2-16,0 3 4 0,0 5 0 15,2-1-3-15,-4 2 2 0,4-2-4 16,-4 0 3-16,4-2 0 0,-2-1-2 0,4-1 4 16,-3-2-4-16,-1-2-5 0,2-6 6 15,1 1-3-15,-3-2 6 0,4-3 6 0,2-1-5 16,0 0-2-16,5-7-6 0,-1-1-2 0,2-2 4 0,3-2 4 15,2 0 2-15,0 1 5 0,2-2-4 16,0-1-4-16,3-1-1 0,-1-1 2 16,4 2 0-16,0 0 6 0,1 1-2 0,-1 1-6 0,0 0 4 15,-2 2 0-15,-5 2 7 0,-1 3 5 0,-2 4 0 16,-2 1 9-16,-4 0-7 0,1 6 2 16,-2 3 0-16,-2 1 2 0,0 3 3 0,0-1-3 15,-2 2-1-15,1-1-12 0,0-1-3 0,-1 0 2 16,1 0-1-16,1-2 3 0,3 1 1 0,-1-3-5 15,0-1 4-15,6-1-4 0,-1-3-1 0,-2 0 10 16,3-3-5-16,6 0 4 0,-1 0-6 16,-1-4-4-16,4-3 3 0,-6 1 4 0,0-4 11 0,-1-1 0 15,-1-2 0-15,0-1-8 16,-4-1 0-16,2 0-3 0,-4-1 1 16,2 2 6-16,-6-1 0 0,-2 0-5 0,0 0-1 0,-4 0-5 0,1 5 0 15,-4 0 6-15,0 4-6 0,0 1 4 16,0 2-11-16,0 2-9 0,-4 1-6 0,0 0-28 15,-5 1-40-15,-2 6-86 0,0-1-403 0,3-1-1249 0</inkml:trace>
  <inkml:trace contextRef="#ctx0" brushRef="#br0" timeOffset="173431.7503">1393 17050 644 0,'0'0'330'0,"0"0"13"0,0 0-6 0,0 0-6 0,0 0-18 15,0 0-60-15,0 0-70 0,0 0-41 16,-121 6-29-16,108-4-11 0,-1-2-17 0,4 1-9 0,-1 2-1 16,2-1-22-16,4-1 3 0,-1 2-18 15,2-2-14-15,-1 0 4 0,4-1-22 0,1 3 7 16,0-2-7-16,2 2-9 0,6-2 12 0,9 0 0 15,13-1 11-15,16-1 11 0,21-9-19 32,17-8 1-32,7-3-10 0,6-9-2 0,-2 1 10 0,5-3-2 0,1-1 5 15,1 0-6-15,0-1 4 0,0 2-2 0,1 0-6 16,-1 1 4-16,0 1-7 0,0 0 4 0,-8 2 2 16,-5 3-6-16,-7 1 4 0,-6 4-6 15,-11-1-2-15,-10 2 7 0,-10 1-4 16,-10 2 2-16,-11 2 0 0,-10 3-4 0,-6 2 4 0,-7 3 1 15,-1-1 3-15,-3-2-2 0,-7 2-3 0,-7-1-2 0,1 1-7 0,-8 0 3 16,-1 2-3-16,-7 0 3 0,-2 0 5 16,0 0-4-16,-1-1 1 0,-1-2-5 15,0-1-2-15,2 2 3 0,-1-2 3 0,1 0 3 0,3 1 2 16,1-2-3-16,0 2 1 16,1-1-3-16,0 0 3 0,1 0 2 0,-1 2-1 15,-1-1 4-15,1 0-6 0,1 0 3 0,3 2-1 0,0 1 1 16,1 2 8-16,3-1-6 0,2 3 9 0,-1 1-3 15,2 0-5-15,3 6 6 0,-3 4-7 16,7 1 2-16,1 3 3 0,0 0-11 0,7 2 6 16,3 2-5-16,0-1 0 0,6 1 7 15,8 2-4-15,7 0 3 0,2 1-5 0,10 0 3 16,7 0-2-16,6 2 0 0,6-4 4 0,1 0-2 0,6 0 3 16,-3-2-4-16,1-2-3 15,1 3 10-15,-3-1-9 16,-1 1 5-16,-3 1 3 0,-4 0-12 0,-3-1 6 15,-4-3-2-15,-3 0-3 16,-6-2 9-16,-3 1-5 0,-6-1 0 0,-3 0 2 0,-4 1-5 0,-4 0 4 0,-4-1-3 16,-4 1 3-16,-3 0 0 0,1 2 8 15,-9-1 3-15,-6 3-4 0,-2 2 6 0,-7-1-8 0,-2 4 0 0,-6-2 7 16,-5 4-10-16,-2-1 6 0,-3 0-3 0,-3 0-7 16,0-3 12-16,0 3-12 0,-2 1 4 15,3-1-1-15,2 1-9 0,2-3 8 0,6-1-4 16,3-2 3-16,8-5 2 0,2 1 0 0,6-2 0 0,5-6-3 15,4-2-2-15,2-1-4 16,1-1 1-16,2-3 2 0,0 1-19 0,4-1-13 16,3 0-34-16,6 0-51 0,6-5-96 0,-5-1-326 15,0 2-1087-15</inkml:trace>
  <inkml:trace contextRef="#ctx0" brushRef="#br0" timeOffset="176455.8884">4332 16268 601 0,'0'0'370'0,"0"0"-103"0,0 0 33 16,0 0 12-16,0 0-16 0,0 0-25 16,0 0-49-16,0 0-40 0,0 0-37 0,0 0-30 15,0 0-20-15,0 0-36 0,10-107-20 16,-10 109-21-16,0 7-12 0,-3 3 14 0,-1 8 9 0,-3 5 16 15,0 4 2-15,-2 6-6 0,1 2-9 16,-2 1-10-16,4 1-1 0,1 0-1 0,-2-1-1 16,5 2 0-16,1-4-6 15,1-2 0-15,0-5-9 16,1-3-3-16,6-1 4 0,3-5-3 0,1-2 3 16,3-2 0-16,4-3-4 0,-1-3 4 15,7-5 0-15,2-3 1 0,0-2 7 0,4-2-6 0,0-5 6 0,1-5-8 16,-1-1-4-16,-2-2 1 0,-1-1-4 0,-1-2 4 0,-3-1 0 15,-2 3-1-15,-3-2-4 0,-3-3-1 0,-1 1 3 16,-3-4-2-16,-4 3 6 0,-2-2 0 0,-1 0-1 0,-1 2 0 16,-2 1-3-16,-1 3 3 0,0 4 2 15,0 2 0-15,-1 5 2 16,-2 4-6-16,-1 1-1 16,2 1 0-16,2 0-1 0,-1 0 2 0,-2 5 1 15,0 4-1-15,0 5 0 0,-2 4-1 0,1 3-2 0,2-1 0 0,2 5 3 0,0-3 3 16,0-3-1-16,6 2 0 0,2-2-3 0,2-3-3 15,7 0 5-15,-1-2-2 0,4 0 4 0,0-3-2 16,5-1-7-16,-1-4 3 16,2-5-5-16,-2-1 4 0,0-3 4 0,0-4-3 0,-3-2-1 15,-2-1-7-15,-1-3-3 0,1 0 1 0,-4-1 2 16,0-4 3 0,-3 1 1-16,-2-3-2 0,-1 0 2 0,-4 1-2 0,-2-1 4 15,0-2 3-15,-1 4 4 0,-4 1-1 16,2-3-2-16,0 1 1 0,-1 2-3 0,-2 1 2 0,1 0 5 0,1 4-3 15,-2 4 1-15,2 1-4 0,1 4-4 16,0 1-3-16,0 0-9 0,2 2-1 0,4 1 3 0,5-1-2 16,5 6 7-16,4 0 2 0,3 1-2 15,5 0 7-15,3 0 3 0,0-2 4 0,5-1-1 16,2-3-2-16,-1-1-4 0,4-3-2 16,-3-6-1-16,-4-3-4 0,-2-3 5 0,-2-2-1 0,-2-3-3 15,-2-2 5-15,-2-2 0 16,-4-3 8-16,-6-2 4 0,-1 1 1 0,-5-2-1 0,-1-1-5 15,-4 0 6-15,-1-2 0 0,-2 4 6 0,0 1 9 16,-4 3 4-16,-1 3 7 16,0 4-1-16,2 5 0 0,-5 5-1 0,5 2-6 15,-3 5-3-15,3 1-10 0,-5 3-12 0,0 8-1 16,0 3-1-16,-1 6 3 0,-1 6 4 16,0 2-1-16,4 4-4 0,1 3 1 15,4 1-4-15,1 1 3 0,1 2-3 0,4 1 3 0,1 4 5 0,6-3-5 16,-4 2-2-16,5-6-5 0,-1-5-9 15,2-6 3-15,2-7 2 0,-4-7 0 16,5-3 5-16,-4-6-1 0,5-3-2 0,-1-5-1 0,0-3 0 16,1-2 1-16,1-2 1 0,-5 1-1 0,3 0-1 15,-4-2 5-15,0 1 0 0,-3 1 6 0,-2 0 7 16,0 3-6 0,1 1-1-16,-4 1-3 0,0 3-7 0,-2 0 1 0,2 3 1 15,-1 0 0-15,1 3 6 0,0 3-4 16,4 3 0-16,-1 0 1 0,0 4 0 0,-1-2 4 0,2 2 1 15,0 1 0-15,0 0-3 0,-3-2 2 0,1 2 0 0,2 0 1 16,0-3 7 0,0 0-4-16,1-3-1 0,1 0-5 0,0-2-9 0,0-1 9 0,3-3 2 15,-1 0 3-15,0-2 5 0,2 0-5 16,0-4-3-16,1-2-3 0,1-1-3 0,1-1 4 16,-2-2 2-16,1 0 3 0,0-1-1 0,-3-1-3 0,3-2-5 15,-5-1 3-15,2 1 4 0,-4 0-2 16,1 0 4-16,-2 0-4 0,-2 2-3 15,1 0 2-15,-2 4 1 0,-1 0 2 16,-4 3 3-16,1 0-1 0,0 3-2 16,0 1-4-16,-2 1-5 0,0 0 4 0,0 0 2 0,0 1 3 15,0 5 0-15,0 2-3 0,0 2-1 0,1 3 1 0,1 2 1 16,-1-1-1-16,5 1 3 0,-2 1-3 16,5-1-1-16,2 0 2 0,6-2-3 0,-2-1 6 15,6-2 3-15,4-1-5 0,0 0-2 16,6-4-6-16,4-1-7 0,-1-3-1 0,3-1-8 0,-2 0-5 15,2-5 0-15,-5-2-6 0,2-2 4 0,3-2 3 16,-5-1 2-16,0-2 10 0,-1 1 7 16,-3-3 4-16,-1 2 1 0,-5-2 2 15,-3-1 0-15,-4 1 4 0,0-1 2 0,-7-1 1 0,-1 0 3 16,-1 0 2-16,-4 1 6 0,0-2 5 0,-2 1 3 16,0 3 6-16,0 2 3 0,0 3-7 15,-2 3-4-15,-1 3-7 0,-1 1-6 0,3 2 0 16,1 1-4-16,0 0-6 0,0 2-4 15,0 5 2-15,0 2-3 0,1 4 3 0,3 1 2 0,-1 2-4 16,7-1 6-16,0-1-2 16,9-2-3-16,3 0 3 0,11-3-3 0,4-2 6 0,3-3 3 15,1-1-5-15,2-3-7 0,0 1-7 0,2-7-5 16,-5-1 1-16,0-4 4 0,-3-2 5 16,2 0 5-16,-2-5 0 0,-3 0 0 15,-4-4-1-15,0-3 0 0,-8 2 2 0,-1-4 7 0,-2-3-1 16,-7 1-3-16,2-3 5 0,-8 1-5 0,2-2 6 15,-5 2 5-15,1 2-2 16,-2-1 6-16,-4 6-1 0,2 2-2 16,0 4 13-16,0 2-1 0,-1 6 5 0,-3 3 9 0,2 4-15 0,1 3-10 0,-2 0-9 15,-2 3-12-15,1 6 2 0,-5 5 7 16,0 4 0-16,-1 3-4 16,0 2 5-16,0 4-4 0,0 0 1 0,2 3 8 15,2-1-7-15,-1 4 3 0,-1 1-3 0,4 0-6 16,-3 2 9-16,-2-2-4 0,6-4 3 0,-3 1 6 15,3-5-9-15,1-5 2 0,1-4-5 0,1-4-3 0,0-3 2 16,0-4 5-16,3-3 1 0,5-3-1 0,3 0-1 16,1-3-4-16,4-6-1 0,1 0 5 15,4-2 0-15,1 0-1 0,0 1 0 16,2 1-6-16,2 2 3 0,1 3-2 0,3 0 5 16,-1 3 3-16,2 1-6 0,-1 0 5 0,1 0-3 15,-1 3-5-15,-3-1 8 0,2 1 0 0,-4 0 3 16,1 0 3-16,-2-2-3 0,-1 0-4 15,-2-1-1-15,3 0 0 0,-7 0-3 0,2 0 6 0,-1-4 4 16,-5-1-7-16,4-2 3 0,-4-1-5 16,2 0-1-16,-3-3-3 15,-1 0-13-15,0-1-12 0,2-1-24 0,0-3-28 0,-2 0-33 0,0 0-107 0,-2 3-405 16,-5 4-906-16</inkml:trace>
  <inkml:trace contextRef="#ctx0" brushRef="#br0" timeOffset="178539.2199">9499 15881 2326 0,'0'0'159'15,"0"0"-121"-15,0 0 34 0,0 0 32 0,0 0 10 0,0 0-4 0,0 0-34 16,0 0-17-16,0 0 4 0,0 0 12 15,0 0 3-15,0 0-12 0,0 0-14 16,-86 136-14-16,78-90-9 0,1 6-5 0,-1 0 0 16,-1 1-8-16,-2 2 3 0,1 0-8 0,-2-1-7 15,3 0 4-15,-1-4-7 0,1-4 5 16,0-7-1-16,2-10-3 0,4-8 2 0,1-6-4 16,-2-6 0-16,4-5 8 0,0-3 5 15,0-1 12-15,-1-1 5 16,1-7-7-16,-1-7-8 0,-1-6-10 15,-2-4-2-15,-2-8-1 0,1-5 0 0,-2-4 2 0,0-5-5 0,-2-3 3 0,2-3-1 16,3-4 0-16,0-5 5 0,0-4-3 0,2-6 2 0,2-3-5 16,0-3-6-16,7 2 6 0,-2-2-2 0,10 4 2 15,-1 6 2-15,6 7-5 0,5 9 1 0,0 7-2 16,5 9-2-16,1 8 5 0,1 7 2 16,4 6 2-16,-2 7 2 0,-3 5-5 0,0 3-3 15,-1 12-3-15,-2 8 2 0,-5 6 1 16,0 6 2-16,-4 9 1 15,-1 2-5-15,-7 8 5 0,-2 3-2 0,-8 4 2 16,0 4 4-16,-11 1-5 0,-4-2 0 0,-5-2-1 0,-3-5-3 0,-2-5 6 16,0-6-1-16,2-8 0 0,1-8-2 15,0-5 2-15,2-6-2 0,0-5 1 16,2-7 6-16,5-3 1 0,3-1 3 0,4-8 1 16,-3-4-7-16,8-6 2 0,0-1-5 0,1-5 1 0,9 0 6 15,4-1-10-15,6-3 5 0,4 2-4 0,0-4-4 16,7 3 6-16,6 0-2 0,0 3 2 15,5 1 0-15,1 4-2 16,-1 2 0-16,-1 5-3 0,2 1 4 0,-4 4 1 0,1 5 1 16,0 1 2-16,-2 1-5 0,-5 3 2 15,-2 5-3-15,-3 4 3 0,-5 2 2 0,3 2-3 0,-5 2 3 0,-3 1-2 16,-1 1-5 0,-3 0 6-16,-4 5-4 0,-4-1 3 0,-5 2 4 0,-1-2-8 0,-1 0 4 15,-8 0-4-15,-2-3-1 0,0-3 2 16,-4-2-2-16,-1-3 3 0,0-1 2 0,-3-1-2 15,1-3 1-15,-1-1-3 0,-1-1 2 16,-2-3-3-16,4 0 3 0,-2-3-1 0,4 0-4 0,2-2 9 16,5-1-7-16,4-3 1 0,-2-1 4 15,6 1-11-15,1-2 5 0,0-2-7 0,9-2-3 16,3 1 5-16,6 0-2 0,2-2 7 0,4 0 2 16,5-2-5-16,2 0 3 0,4-1-2 15,2-1 3-15,3 1 5 0,-2-2 2 16,-3-1-2-16,2 0-4 0,-5 2 4 0,-3-1-2 0,0 3 2 15,-4 0 2-15,-2 2-4 0,-4 3 4 16,-3 1 0-16,-5 1-2 0,-3 3 8 0,-4 2 1 0,-4-1 5 16,0 1 3-16,0 2-4 0,0-2-3 0,-3 3-5 15,-5-1-3-15,1 1 2 0,-3 0 0 0,0 0 0 16,-3 0 1-16,3 2-2 16,0 0 2-16,2 0-1 0,0-1 2 0,3 0 0 0,-1-1-1 15,1 0 0-15,3 1-3 0,-1-1 3 16,2 0-6-16,1 0 5 0,-2 0 2 15,2 0-6-15,0 0 4 0,0 0-5 0,0 0 0 0,0 0 5 0,0 0-3 16,0 0 3-16,0 0-1 0,0 0-4 16,0 0-1-16,0 0 0 0,0 0 2 15,-1 0-2-15,1 0 3 0,0 0-6 16,0 0-6-16,-1 0-1 16,-1 0-7-16,1 0-3 0,-1 0-1 15,1 0-6-15,-1 0 1 0,1 0-4 0,1 1-2 0,-1-1 9 0,0 2 1 16,1-2 11-16,-1 0 7 15,1 0 2-15,-1 0 5 0,-3 0-2 0,2-3 1 0,-1 1 0 16,-1-1 1-16,1-2 3 0,-1 2-4 0,-2-2 2 0,2-1-1 0,-3 3 3 16,1-1 9-16,0 1 1 0,-2-1 9 0,0 2-1 15,-1 0 0-15,0 0 4 0,1 2-2 0,-3 0 1 16,-2 2-1-16,-3 5-6 16,-1 4 1-16,-4 1-4 0,-2 5 1 0,-1 1 1 0,0 3 2 15,1 1-2-15,-1 2-3 0,4 2-1 0,2 1-3 16,1 1-1-16,4-1 2 0,3 2-4 15,2-2-2-15,6-5-2 0,2-2-5 16,1-3 8-16,10-1-6 0,1-4 3 16,7-2 3-16,5-5-10 0,2-2 10 0,6-3-1 0,2-3-5 15,1-4 7-15,0-4-6 0,-4-1 1 0,0-3-1 16,-4 0-3-16,-4-2 3 0,1-1-2 0,-3 0 3 0,-4-2 0 16,0-1 0-16,0-1-1 0,-4 0-3 15,-1-1 6-15,-3 0-7 0,0 1 4 16,-2 0 2-16,-4 3-6 0,4 0 6 0,-3 2-3 15,2 3-2-15,-2 2 6 0,3 1-6 0,3 3 4 16,0 1 0-16,2 4-8 0,2 3 5 0,2 0-3 16,4 5 2-16,0 5 2 0,0 2 2 15,0 2 1-15,-1 3-3 0,-2 2 2 0,-2 1-6 0,-1 2 3 16,-1-1 2-16,0 2-6 0,-5-1 8 16,-2-1-3-16,0 0-4 0,-2 0 11 0,-4-1-13 0,0-3 0 15,0-1-1-15,-6-1-13 0,2-4 9 16,-2-2-3-16,2-5 4 0,0-1 11 0,0-3-8 15,1 0 5-15,0-2-6 0,2-5-10 16,1-2-1-16,-2-4 0 0,12-2 4 0,1-2-1 0,6-2 2 16,4-1-4-16,5-2-6 15,4 0 6-15,1-2-8 0,1 3 5 0,2-1 6 0,-2-1-4 16,2 0 15-16,-3-4 0 0,-1 0 2 16,1 0 9-16,-1-1-7 0,-1-4 3 0,0 0-2 15,-1 0 0-15,-1-2 4 0,-3-2 2 0,-4 2 7 16,-2-1 0-16,-1 0 6 0,-6-2 2 0,-1 2-3 15,0 0 5-15,-5 2-7 0,1 0-1 16,-2 5 5-16,-2 2-8 0,0 5 10 0,-1 2-2 16,-1 4-4-16,0 6 7 0,0 3-6 0,0 3 3 15,0 2-1-15,-1 1-12 0,-3 2 0 0,0 8-8 16,-4 6-2-16,-1 7 7 16,-3 6-2-16,2 6 3 0,0 3-4 15,3 5 1-15,4 3-3 0,0 4-1 0,-1 2 8 16,3 2-10-16,-4 2 8 0,-1 1-1 0,2-2-5 0,-3-3 7 15,3-4-8-15,0-5 3 0,4-8 2 0,0-6-13 16,0-6 10-16,2-8-5 0,3-7 4 16,-1-6 9-16,4-2-9 0,0-1 3 0,1-7-5 0,2-6-1 15,3-2 2-15,1-6 0 0,3 1 1 0,1-4-2 16,4 0 4-16,-1-3 0 0,1-2-5 16,0-1 10-16,4 0-10 0,1-2 3 0,-2 0 4 15,1 3-10-15,1 3 9 0,0 4-4 16,0 5-2-16,0 4 10 0,-1 4-6 0,-2 5 0 0,-4 5 3 15,0 0-8-15,-4 2 8 0,-1 7-4 0,-1 4 1 16,-2 3 2-16,-3 5-1 0,0 2 2 16,-5 2-5-16,0 2 3 0,-2-1-2 0,2 0 1 15,-3-3 3-15,-1 1-5 0,-1-4 6 0,1-3-4 16,0-3-4-16,-1-2 11 0,0-4-10 16,2-3 3-16,-2-1 0 0,0-3-12 0,0-1 8 0,1 0-6 15,1-1-7-15,0-5-3 0,1-3-21 16,1 1-13-16,0-2-24 0,-4-2-36 0,0-1-47 15,0-2-104-15,0 3-313 16,-1 3-746-16</inkml:trace>
  <inkml:trace contextRef="#ctx0" brushRef="#br0" timeOffset="179166.7028">12548 15572 2220 0,'0'0'145'0,"0"0"48"0,0 0 16 16,0 0 1-16,0 0-24 0,0 0-57 15,0 0-42-15,-129 27-24 0,108-19-10 0,-2 3-13 16,1 2-3-16,1 3-8 0,1 0-8 16,-1 2-4-16,1 1-4 0,2 0 0 0,3-1-4 15,4-1-2-15,2-1-3 0,3-2-4 0,4 0 2 16,2-4-2-16,2-2 1 0,7-2 4 0,2-1-3 16,8-3 7-16,1-2-2 0,6 0-2 0,2-7 3 31,5-2-6-31,1 0 1 0,-1-3 0 0,2 1-5 0,0-4 4 15,-4-4-2-15,-1 1 2 0,1-3 5 16,-4 0-4-16,-3 2 2 0,0 0-5 0,-2 1 0 0,-3 5 0 0,-3 1-1 0,-4 4 5 16,-2 3-4-16,-2 4 2 0,-3 1-2 15,-1 3-2-15,-2 7 5 0,2 1-2 0,0 4 3 16,-4 4 3-16,0 1-7 0,0 2 4 0,0-1-2 16,1 0-2-16,-1-1 5 0,0-2-2 15,-1-1-2-15,-1-2 0 0,0-1-4 0,1-4 1 16,-1-2 0-16,2-3 2 0,0-3-2 15,0-2 1-15,3 0-2 0,3 0-4 0,3-6 0 0,2-2-2 16,5-2 5-16,-1-2 1 0,4-1 0 16,2 0 2-16,-1-3-3 0,1-2-1 0,2-1 5 15,0-1-3-15,1 4 1 0,2 2 4 0,-2 2-7 16,-2 5 7-16,0 0-2 0,1 4 1 16,-4 0 6-16,-1 3-2 0,0 0 1 0,-7 8-5 0,-1-2-2 15,1 3-2-15,-1 1 3 16,-2 3 1-16,2 0 0 15,-3 1 3-15,6-1-6 0,0 1-3 0,1-1-5 0,4-3-21 16,1 1-18-16,3-2-37 0,2-1-59 0,1-3-89 16,0-1-233-16,-9-3-703 0,-3 0-374 0</inkml:trace>
  <inkml:trace contextRef="#ctx0" brushRef="#br0" timeOffset="179727.5831">13714 15651 1374 0,'0'0'642'0,"0"0"-197"0,0 0-133 0,0 0-92 0,0 0-48 16,-10-138-32-16,5 120-22 0,-1 1-22 0,-2 4-15 15,5 5-18-15,-3 1-14 0,4 4-10 16,0 1-12-16,1 2-6 0,-2 0-7 0,-1 3-7 16,2 6-1-16,-6 4-6 0,4 1-1 0,-2 6 2 15,4-4-1-15,1 4 5 0,-1-1 0 0,4 0-4 16,-2 0 0-16,0-1-3 0,0 1 0 16,0 1 2-16,0-2 1 0,0-2-9 0,2 0-13 15,-1-2-10-15,1-5-14 0,3-3 0 16,-1-3 1-16,5-3 5 0,1-2 9 0,2-6 2 0,6-4 2 15,-3-1 4-15,1-4 3 0,3 1 8 16,-3-1 8-16,1-1-1 0,1 0 2 0,-2 0-2 16,0-1-1-16,4 1 2 0,0-1 3 0,0 1 1 15,1 0 3-15,0 1-1 0,2-1-5 16,3 0 3-16,2-1 2 0,-2 2 1 0,1 1 8 16,-4 0 0-16,3 2 2 0,-3-1 0 15,5-2-4-15,-3 0 0 0,5 0-1 0,1-3-1 16,0 2 4-16,2-3-5 0,-1-1 2 0,-6 0 2 15,2-3 6-15,-7 3 10 0,-1-1 0 0,-1-1 6 16,-8 0-3-16,-1 1-2 0,-3 0 4 16,-5 0-3-16,-2 2 1 0,-6 2-1 0,1 2-8 15,-4 0 1-15,-2 4-6 0,-1 1-1 0,0 3 2 16,-1 3-2-16,3 3-2 0,0 3-6 16,-1 0-3-16,0 4-4 0,1 7 0 0,-1 4 4 15,1 4-2-15,-1 5 1 0,1 6 0 0,0 3-4 16,1 3 5-16,-1 6-3 0,6 3 4 0,-2 3 2 15,4 5-7-15,1 3 2 0,-2 3-2 16,3 2-1-16,-2 3 7 0,2 1-4 0,-2 2 1 16,2-1-4-16,-4 2-7 0,-1-2 6 0,-1-1-3 0,0-5-6 15,-4-1-1-15,2-4-28 0,0-6-23 16,1-4-26-16,0-10-34 0,-1-6-25 16,3-7-38-16,-2-7-117 0,5-6-395 0,0-6-1002 0</inkml:trace>
  <inkml:trace contextRef="#ctx0" brushRef="#br0" timeOffset="180015.6088">14290 15592 3003 0,'0'0'89'0,"0"0"38"15,0 0-5-15,0 0 5 0,135-6-11 0,-96 6-37 16,0-2-14-16,3 2-12 0,2 0-7 0,6 0-4 15,0-1-20-15,1 1-10 0,0-1-7 16,-3-3-9-16,-3 1 11 0,-1-2 1 0,-1 0-2 16,-7 0 5-16,3-1-7 0,-6-1-2 0,0 1 2 15,-9-1-2-15,-2 0 1 0,-2 0 4 16,-8 2-6-16,-1-1 2 0,-4 1-3 0,0 2 2 16,-5 0 5-16,-2 2 5 0,-1-1-3 0,1 2-7 0,0 0-10 15,0-1-10-15,-1 1-12 16,-3 0-13-16,1 0-23 0,-1 0-37 0,-5 0-88 15,2 1-355-15,3 1-1255 0</inkml:trace>
  <inkml:trace contextRef="#ctx0" brushRef="#br0" timeOffset="180844.2551">21343 8268 2698 0,'0'0'102'0,"0"0"14"0,0 0 9 0,0 0-22 0,0 0-17 0,0 0-32 0,0 0-20 15,0 0-16-15,0 0-7 0,0 0 2 16,0 0 7-16,0 0 12 0,-7 31 13 0,14 1 1 16,-2 7-2-16,3 5-8 0,1 5-7 0,-3 2-8 15,-1 5-3-15,-5 5-6 0,1 2-2 16,-2 3 3-16,-6 2-5 31,0-1 0-31,1-4 0 0,-1-2-7 16,4-5 6-16,2-7-4 0,0-8-3 0,2-6-1 0,-1-6-15 0,0-5-11 0,0-5-20 15,1-4-28-15,0-5-26 0,1-4-50 0,3-5-71 0,-2-1-197 0,4-5-684 16,-5 0-456-16</inkml:trace>
  <inkml:trace contextRef="#ctx0" brushRef="#br0" timeOffset="181213.553">21361 8093 2491 0,'0'0'150'0,"0"0"-8"0,0 0-2 15,-119-71-29-15,82 66-12 0,-2 5-17 16,-2 0-13-16,-5 12-15 0,-1 6-11 0,-5 9-8 16,0 5-3-16,-2 5-3 0,0 8-3 0,2 9-2 15,1 5-10-15,0 8-3 0,1 5-6 0,8 9-1 16,7 5-1-16,7 6 1 0,9 4 0 0,12 3-2 15,10-1 0-15,8-2-4 0,13-6 1 0,8-4 0 16,10-10-1-16,6-6 2 0,5-8 2 16,5-10-2-16,0-11 3 0,5-9 0 0,0-9 0 0,-1-8 4 15,5-11-3-15,-1-4 0 16,4-11-1-16,-4-7-4 0,0-7 5 0,-1-5-1 0,-2-6 2 16,-8-5-1-16,2-6-1 0,-9-5 2 15,-1-7 0-15,-6-5 3 0,-1-4-2 0,-1-7-2 16,-5-5 3-16,-1-4-2 0,-7-4 2 15,-9-3-3-15,-10 2-2 0,-9 0 6 0,-1 4-7 16,-15 2 5-16,-7 3 0 0,-10 5-4 16,-6 6 5-16,-3 7-3 0,-8 5-1 0,-7 10-4 0,-3 12-7 15,-7 8-4-15,-2 13-9 0,-8 13-23 16,-2 9-36-16,-3 16-79 0,22 1-286 16,22-5-1111-16</inkml:trace>
  <inkml:trace contextRef="#ctx0" brushRef="#br0" timeOffset="182407.1104">21442 13740 0 0,'0'0'0'0,"0"0"439"16,0 0 38-16,0 0-66 0,-117-40-21 0,102 31-38 15,0 1-54-15,5 0-46 0,3 1-48 0,4 0-40 16,-1 1-27-16,4 1-19 15,0 1-28-15,0 0-24 0,5 2-24 0,6-1-20 16,8 3 1-16,6 0-1 0,5 0 4 0,6 5 0 16,5 3-4-16,-1 4-1 0,3 3-5 0,-3 4-3 0,-2 6-1 15,-6 1-7-15,-3 5 0 16,-7 5 1 0,-2 0-2-16,-10 5 4 0,-2 1 3 0,-8 3 0 15,-1 1-1-15,-14 1 3 0,-1 0-3 0,-10-2 1 16,-3-5 4-16,-2 0-4 0,-1-7 3 0,-7-3-2 0,1-3 1 15,-4-4 2-15,0-3 2 0,2-1 2 0,5-4-2 16,2-2-1-16,7-2 0 0,5-3-2 0,6-3 1 16,7-2-2-16,2-2-2 0,6-1-3 0,0 0-5 15,9 0-1-15,7-4-3 0,9-2 2 0,6-2 4 16,9-3-4-16,7 2 2 0,5-3-3 0,2 0-2 0,1 0 4 0,0 0-2 16,-4-1 2-16,-1 1-2 0,-3-1-8 15,0-1-8-15,-3 2-10 0,0-1-13 0,-4-2-12 16,-5 0-14-16,-1-2-25 0,-4-3-43 15,-5-1-71-15,-3 0-118 0,-6 3-369 0,-7 5-974 16</inkml:trace>
  <inkml:trace contextRef="#ctx0" brushRef="#br0" timeOffset="182851.2835">21814 13503 1332 0,'0'0'377'0,"0"0"0"16,-147-49-83-16,85 36-51 0,2 4-41 0,-2 3-44 15,-5 5-34-15,-1-1-24 0,1 7-15 0,-1 8-15 16,0 4-10-16,6 5-7 0,1 6-8 16,4 5-6-16,2 2-8 0,5 5-6 0,7 6-6 15,3 6-5-15,0 5-1 0,5 8-4 0,4 3-1 16,5 5 0-16,6 2-3 0,5 1 0 16,10-2-3-16,6 1 0 0,8-4 4 0,16-4-6 0,9-8 5 15,9-4-2-15,7-8 0 16,10-5 4-16,6-8-3 0,7-5 2 0,4-9 0 0,8-5-6 15,2-6 7-15,1-4-4 0,1-5 3 16,-2-6 8-16,3-8-10 0,-7-3 4 0,-2-6-10 16,-2-3 1-16,-6-4 0 0,-2-2-1 0,-4-6 7 15,-6 1-4-15,-6-5 3 0,-3-4 0 16,-5-4-3-16,-6-3 5 0,-8-4-4 16,-1-4 1-16,-5-4 5 0,-5 1-8 15,-5-3 7-15,-8 2-1 0,-8 1-2 0,-1 2 5 0,-16 3-4 16,-3 3-2-16,-6 5 1 0,-11 2-3 0,-4 3-2 15,-6 3 0-15,-7 8-1 0,-9 4 2 0,-4 6 2 0,-4 7-2 16,-2 5-2-16,-2 5 0 16,-2 8-2-16,0 0-1 0,-1 9-6 0,3 8-13 15,1 7-9-15,1 6-21 0,5 7-30 16,9 4-41-16,5 7-86 0,13-10-238 0,16-11-837 16</inkml:trace>
  <inkml:trace contextRef="#ctx0" brushRef="#br0" timeOffset="183508.7348">19367 16475 2120 0,'0'0'257'0,"0"0"-56"16,0 0 27-16,0 0-42 0,0 0-16 0,-21-139-39 15,30 116-39-15,6 3-20 0,1 2-15 0,5 0-7 16,3 5-3-16,2 0-10 16,0 4-11-16,-1 2-11 0,1 3-5 0,-2 4-5 15,-2 4 2-15,-1 7 1 0,-1 4-8 0,-2 3 2 0,-5 4-2 16,-3 4 2-16,-2 4 5 0,-6 1 0 15,-2 6 0-15,-2 1-5 0,-12 2-9 16,-1 0 8 0,-3-1 4-16,0-4 1 0,-1-3 8 0,1-7-8 0,3-4-6 15,2-3 4-15,5-5-5 0,4-1 5 0,1-3-1 16,3-1-1-16,2-1-1 0,6-1-2 16,5-2 1-16,4 1 2 0,6-1 9 0,4-2-3 15,3 2 1-15,1 2-7 16,-2-2-7-16,1 2 4 0,-4 2 2 0,-4 0 3 0,2 3 3 0,-6-2-2 15,-2 0-2-15,-4 0-4 0,-2 2-4 0,-3-1 7 0,-4 1 3 0,-3 1 6 0,0 1 2 16,-4-1-1-16,-5 2-2 0,-4-1 7 16,-2-2 3-16,-5 1-1 0,-3-1 2 0,-4-3-12 15,-3 0-3-15,-4-3-4 16,-3 1 3-16,0-4 5 0,-2-1 4 0,-2-1-2 16,0-1-6-16,0-5-8 0,2-6-3 0,1-1-2 0,3-1-6 15,1-3-8-15,7 0-18 0,3-4-24 0,3-2-31 16,7-2-55-16,6-4-105 0,3 7-353 15,3 7-1133-15</inkml:trace>
  <inkml:trace contextRef="#ctx0" brushRef="#br0" timeOffset="183973.7487">19650 15950 2557 0,'0'0'131'16,"0"0"40"-16,0 0 3 0,0 0-7 15,-126-35-23-15,94 34-48 0,-2 1-26 16,0 3-11-16,0 6-20 0,1 2-3 0,0 4-7 0,2 2-11 16,-1 3 8-16,1 4-2 0,1 2 0 15,2 5 1-15,-1 1-9 0,2 6-5 0,2 3-1 16,1 5 0-16,1 5 0 0,0 5 2 0,-1 5-4 16,1 5-4-16,2 3 2 0,3 2-6 0,1 3 6 15,5-1 0-15,4-1-3 0,5 1 2 16,4-8-10-16,6-4 3 0,9-7 0 0,10-4 1 15,5-6 5-15,7-3-5 0,8-6-1 0,5-2-6 16,5-5 5-16,5-8 5 0,2-4 5 16,4-8 2-16,1-5-4 15,-4-3-6-15,4-11-1 0,-1-5 1 0,0-4 2 0,3-5 7 0,-3-2-11 16,0-5 9-16,-2 2-6 0,-2-5-4 16,-5-3 17-16,-3-2-11 0,-3-2 10 0,-7-5-2 0,-4-1-11 15,-6-4 3-15,-5-1-6 0,-7-5 2 0,-5 0 8 16,-4-1-1-16,-8-2 2 0,-1-1-1 15,-7 2-4-15,-9 1 1 16,-2 4 0 0,-10 1 4-16,-4 3-3 0,-3 3-1 0,-6 2 1 0,-5 4-8 0,-6 2 5 15,-7 6-3-15,-2 5 0 0,-6 6-2 0,-6 4-13 0,1 4-7 0,1 7-22 16,-1 2-34-16,1 5-41 0,-3 1-104 16,18 1-372-16,18 2-1167 0</inkml:trace>
  <inkml:trace contextRef="#ctx0" brushRef="#br0" timeOffset="184839.5013">1292 15884 1379 0,'0'0'948'0,"0"0"-823"0,0 0 27 0,0 0 38 16,0 0 2-16,0 0-12 0,0 0-21 16,0 0-31-16,-40-122-32 0,32 117-32 0,4 4-26 15,-4 1-18-15,0 6-4 0,-1 8 3 0,0 3 0 16,-1 9 9-16,-3 2-5 0,2 7-5 16,0 3 1-16,1 4-11 0,2 1-2 0,5 2-2 0,3-1-9 15,1-4 5-15,10-1-1 0,7-6 2 16,6-1 12-16,6-8-6 15,12-3 2-15,15-7-17 0,4-6-1 16,1-8-3-16,-10-4 3 0,-7-11 17 0,-7-3-9 0,1-3 10 0,-7-4-3 16,0-4-2-16,-2 0 9 0,-1-2-4 0,-6 0 2 15,0 2 3-15,-7-1-10 16,-1 4 5-16,-5 2-3 0,0 0-1 0,-6 7 8 16,-2 3-4-16,0 6 2 0,-2 3 1 0,0 3-3 0,0 1-3 0,0 1-2 15,0 0-3-15,0 5-3 0,0 4 3 16,-3 6 0-16,1 6-4 0,-1 9 6 15,-3 6-7-15,1 8 0 0,-1 7 5 0,2 6-8 0,-3 3 6 16,-1 6-3-16,3 1 0 0,-2-1 6 16,-1-1-15-16,5-6-2 0,-3-7-12 15,4-7-14-15,-1-8 2 0,2-4-15 0,0-10-8 16,2-4-29-16,-1-3-41 0,0-7-68 16,3-5-133-16,-1-4-545 0,1 0-836 0</inkml:trace>
  <inkml:trace contextRef="#ctx0" brushRef="#br0" timeOffset="185263.7966">1426 15444 1343 0,'0'0'903'0,"0"0"-742"16,0 0 20-16,0 0 19 15,-161-35-15-15,117 33-22 0,-4 2-35 0,-2 5-41 0,6 9-26 16,-2 7-22-16,3 4-21 0,2 5 1 0,0 9-7 15,2 7 4-15,4 8 3 0,0 7-1 0,4 9 1 16,7-6-8-16,5 1 30 0,1 7-39 16,7 10 26-16,1 15-26 0,8 15-42 15,2-1 42-15,12-2-35 0,7-3 27 0,9-11 14 16,6-14-12-16,8-12 10 0,7-13-3 0,4-11-4 0,6-8 6 16,9-11-5-16,19-6 3 0,19-14-6 15,9-7-8-15,-2-18 5 0,-14-11-5 16,-16-9 9-16,-6-7 4 0,-4-7-1 0,-3-4 8 0,-6-1 0 15,-4-7 1-15,-8-1 0 0,-2-3-4 16,-5-8 4-16,-7-4-1 0,-2-3 3 0,-11-2 1 16,-6-1-8-16,-8 5 6 0,-11 0-5 15,-1 0-3-15,-15 3 9 0,-7 2-9 0,-4 3 2 0,-9 7-1 16,-6 7-6-16,-11 10 2 0,-7 5-2 16,-8 9 3-16,-3 7 1 15,-9 10-3-15,-2 9-2 0,4 6-6 0,5 4 0 0,10 10 8 16,3 6-10-16,-7 5-10 0,-5 7-47 0,-3 6-60 15,-7 11-113-15,19-10-507 0,21-9-987 0</inkml:trace>
  <inkml:trace contextRef="#ctx0" brushRef="#br0" timeOffset="187477.5057">3191 18198 227 0,'0'0'557'0,"0"0"-233"0,0 0 41 0,0 0-34 16,0 0-21-16,0 0-44 0,0 0-58 0,0 0-39 16,0 0-36-16,0 0-20 0,0 0-21 15,0 0-27-15,-104-69-19 0,101 56-16 16,3-2-15-16,0-3 9 0,9-6-11 0,5-4 7 0,13-13-11 16,17-13-10-16,13-12 3 0,12-8-3 15,3 4 14-15,-5 3-1 0,-1 4 4 16,-5 1-4-16,-5 1-3 15,-3 0 3-15,-5 1 4 0,-3 6 1 0,-5 2 4 0,-5 6-9 16,-8 6-5-16,-3 4-2 0,-7 7 0 16,-6 7 9-16,-2 7 11 0,-6 5 12 0,-3 7-1 15,0 1-2-15,0 2-7 0,-2 0-10 0,-4 5-3 0,-4 10-3 0,-4 7-6 0,-8 8-6 16,-3 10-3-16,-3 4-3 0,2 5 3 16,3 2 8-16,2-1-4 15,7 1-2-15,4-2-6 0,8-5-4 0,2-1 4 0,9-6 5 16,5-4 6-16,9-3 1 0,4-4-3 0,5-8-2 15,5-6-5-15,2-6 0 0,4-6 7 0,-2-1 8 16,1-8-4-16,2-6 1 0,-4-4-5 0,-4-2-10 16,-4-3 9-1,-1-3 3-15,-3 3 4 0,-3-4 5 0,-2 1-5 16,-4-1-3-16,-3-2-3 0,-2-4 1 0,-2 0 1 0,-4-2 7 0,-2 3-2 16,-1 0-2-16,-2 1-1 0,-2 6-6 0,-1-1 6 15,0 7 2-15,0 6-1 16,0 6 2-16,0 3-8 0,0 5-5 15,0 0-4-15,-1 3 1 0,-3 6 6 0,0 6 6 0,-1 9-2 16,-1 4-6-16,1 2-3 0,-1 2-4 0,2 1 4 0,1 2 6 16,2 3 1-16,1-5 0 0,1 4-4 15,-1-4-5-15,5 2-4 0,3-4-4 0,2-2-11 16,0 1-5-16,3-7-8 0,2-5-5 16,3-5 8-16,1-8 5 0,-1-5 10 15,2 0 14-15,-1-11 4 0,3-2 3 0,0-3-3 16,1-2-3-16,1-2 3 0,-1 0 3 0,1 2 7 0,-3-1-1 15,0 1 2-15,0 2-7 16,-2 0-3-16,0 3 4 0,-1 2-3 16,-4 4 5-16,1 2-2 15,-1 5-6-15,-2 0 0 0,2 4-2 0,0 5 2 0,-2 3 5 16,2 2-2-16,-2 0 4 0,1 4-4 0,2-1-7 0,0 1 6 0,0 1-3 16,3-2 9-16,3 2 3 15,1-6-4-15,4-1-1 0,1-5-4 0,0-3 2 0,6-4 3 0,1 0 6 16,0-8 1-16,3-2 3 0,-2-5 0 15,2-2-5-15,-3-3 1 0,0-1 4 0,-4-1-1 16,-1-4 8-16,-3 2-1 0,-5-3 2 0,-2-1 12 0,-7 1 0 16,0-1 8-16,-5 0 4 0,-2 3-11 15,-2 2 3-15,-3-1-7 0,0 6 0 16,-6 2 3-16,0 5 4 0,-3 3 3 0,-2 6-10 16,-1 2-4-16,-3 1-14 0,-3 8-5 15,-2 3 7-15,-1 6-6 0,4 2 4 0,0 6-5 0,0-1-8 16,6 0 4-16,6 2-6 0,4-2 5 0,2-1 5 15,4 1-8-15,6-1 7 0,4-4-12 0,1-1-3 16,3 0 7-16,3-2-2 0,4-4 10 16,-3 0-2-16,3-2-8 0,-1-1-8 15,4-2-13-15,-3-4-12 0,0-2-11 0,-5-1-13 0,-2-1-16 16,-4 0-31-16,-7-3-35 0,-2-2-48 16,-5-5-80-16,-1 0-214 0,0 2-633 15,-2 2-186-15</inkml:trace>
  <inkml:trace contextRef="#ctx0" brushRef="#br0" timeOffset="187726.1252">3565 17352 2571 0,'0'0'40'0,"0"0"25"0,0 0 19 0,0 0 13 15,0 0-2-15,0 0-28 0,0 0-23 0,0 0-10 0,0 0-5 16,0 0-12-16,161-25-2 0,-100 14 2 16,6 0-4-16,8-2 0 0,7-2-10 0,7-1-45 15,5 0-92-15,3 0-223 0,-23 4-761 16,-24 1-435-16</inkml:trace>
  <inkml:trace contextRef="#ctx0" brushRef="#br0" timeOffset="189046.5331">6445 17202 2199 0,'0'0'119'0,"0"0"-15"0,0 0 27 0,0 0 10 0,0 0-10 16,0 0-18-16,0 0-21 0,0 0-20 15,0 0-15-15,0 0-4 0,0 0-5 0,0 0 6 16,0 0 2-16,0 0-6 0,74 83-1 0,-62-40-8 15,-2 1-15-15,1 0-8 0,-2-1-10 16,1 0-2-16,-1-3 2 0,-2 1 1 16,-1-4-2-16,1 1-3 0,-2-6-6 0,2-3 0 15,-1-7-2-15,-3-5 5 0,-2-5 17 0,0-4 15 16,1-1-20-16,-1-1-4 0,-1-1-2 0,2-3 6 0,-2-2 13 16,-2-7-8-16,-3-10-13 15,-3-7-25-15,0-6 11 0,-5-3 9 0,3-5 3 0,-3-3 10 16,2-4-5-16,-5-2 0 0,3-4-3 15,1-6 4-15,-1-8-7 0,3-2 5 16,2-3 3-16,1 4-9 0,5-2 9 16,2 6-6-16,9 4-5 0,4 7 3 0,8 2-4 0,8 8 4 0,2 3 2 15,7 8-7-15,-3 5 3 0,4 6-4 0,2 6 2 16,-4 7 6-16,-4 6-4 16,-2 6 2-16,0 10-4 0,-1 9 1 0,-3 4-2 15,-3 5 2-15,-4 5 0 0,-2 6-1 0,-6 3 4 0,-5 3-4 16,-3 3-1-16,-4 2-8 15,-11 1 5-15,-1-2 6 0,-8 1-2 0,-2-5 12 0,-4-6-11 16,-2-6-7-16,3-10 5 0,-4-3-3 0,5-6 7 16,-3-1 7-16,5-7-4 0,-4-5 4 0,6-3-3 15,6-4 1-15,-3-4 5 0,8-5-3 0,5-2 3 16,3-7-5-16,1 0-7 0,10-8 5 16,6-1-7-16,9-5 6 15,7-3 7-15,10-1-13 0,4 1 7 16,7 0-4-16,6 1-3 15,4 0 8-15,1 3-5 0,4 5 8 0,0 4-5 0,-3 3-3 0,-4 4 0 16,0 4-7-16,-4 4 8 0,-6 5-4 0,-7 2 3 0,-2 6-2 16,-6 5-3-16,-5 4 3 0,-5 2 0 15,-7 3-2-15,0 0 4 0,-9 4-3 0,0-1 3 16,-8 2-2-16,-2 2-6 0,-1 2 9 0,-10 0-8 0,-2 2 5 16,-5 1 3-16,-4-3-10 0,-3-1 10 15,2-2-4-15,-2-6-1 0,0-3 8 0,4-2-3 0,3-3 3 16,5-4-3-16,2-5-2 15,3-3-1-15,4 0-1 0,4-3-1 0,0-8 3 16,4-2 2-16,7-3-1 0,7-4-1 16,3 1 3-16,6-3-8 0,3-1 6 0,4 1 3 15,3-3-8-15,0 0 9 0,2 1-6 0,1 0-1 0,0 0 11 0,-1 3-5 16,-5 2 4-16,1 2-1 16,-4 2-9-16,-6-2 0 15,-3 4 0-15,-2 4 5 16,-6 2 1-16,-5 4 2 0,-5 2 2 0,-4 1-9 0,0 0 8 15,0 0-4-15,-1 3 2 0,-7 5 9 0,0 4-10 0,-2 5 8 0,-3-1-9 0,2 1-2 16,-3-1 9-16,1-1-12 0,4 2 8 0,4-2-3 16,-1 0-8-16,4 0 7 15,1-1-4-15,1 1 0 0,0 0 7 16,7 0-5-16,-2-2 0 0,3-1-3 0,0-3 1 0,3-3-1 0,0-1-4 0,0-4 6 16,2-1-8-16,3 0 4 0,-1-9 0 15,2-2-3-15,3-2 6 0,-4-2-3 16,0-3 3-16,1 3 2 0,1 0-12 15,-3-3 8-15,4-2-3 0,0-1-1 0,2-2 15 16,1 0-11-16,4-2 4 0,0-2-1 16,4 0-5-16,0-2 6 0,1 1 0 15,0-1 2-15,-1-1 3 0,0 0-2 0,0 0-3 0,-2 1-2 0,-3 2 4 0,0 0-4 16,-3 6 4-16,-2 2 4 0,-8 4-4 16,-2 4 4-16,-2 3-1 0,-5 1 0 0,-3 4 7 15,0 3-2-15,0 0 3 0,-1 2-2 0,-7 6-10 16,2 5 3-16,-3 2-3 0,-3 6 0 0,-3 4 7 15,5 4 1-15,-1 1 1 0,1 4 1 16,3 2-2-16,4 3-7 0,0 2 2 16,-3 2 1-16,5 2-8 0,1 5 7 15,-2 0-5-15,1 0-8 0,-2 1 17 0,1 1-13 16,1-4 7-16,0 1 1 0,1-3-15 0,0-3 9 0,-2-5-10 16,1-5-2-16,-3-4-2 0,2-5-12 0,1-5-5 15,1-7-18-15,0-3-22 0,0-8-23 0,0-1-39 16,0-5-65-16,0-8-85 0,0-4-233 15,1 3-595-15,0 3-111 0</inkml:trace>
  <inkml:trace contextRef="#ctx0" brushRef="#br0" timeOffset="189662.3859">8931 17001 872 0,'0'0'737'0,"0"0"-336"0,0 0-87 0,0 0-46 0,0 0-48 0,126-100-39 0,-109 92-53 0,-1 1-29 16,-4 3-20-16,-2 4-21 0,0 0 1 15,0 0-15-15,0 6-3 0,-1 3-1 16,0 0-15-16,-1 2 4 0,-1 2-7 0,-1-2-3 0,0 2 2 16,-2 0-8-16,3 0-1 0,-1 2-9 15,2-1 0-15,2 0-2 0,4 0-2 0,1-2 8 16,2 0-8-16,-1-3 5 0,4 1-4 0,3 0-5 16,1-3 11-16,0-2-10 0,5-1 6 0,3-2 0 15,5-2-11-15,-3 0 12 0,2-4-7 0,-4-6 1 16,-1 0 11-16,-3-1-9 0,-3 1 6 15,-5-1-3-15,1 2-4 0,-6-2 2 0,-4-3-1 16,-4 2 5-16,-1 0 1 0,-4 1-1 16,0-2 3-16,-2 2-3 0,0 1 2 0,0 1-7 15,0 1 7-15,-2 1-3 0,0 0-6 0,0 2 10 0,1 1-10 16,-1-1-1-16,2 3 8 0,-1 1-6 16,1 1 2-16,-2 0-2 0,1 1-6 15,0 3 5-15,-2 5 0 0,-3 2 5 16,1 3 4-16,-1 4-6 0,0-1 2 15,3 4-10-15,1 1 3 16,2 1-1-16,1-1 3 0,3 0 6 0,6-1 0 16,7 2 0-16,7-4-4 0,6-4-3 0,7-4 3 0,4-2 0 0,6-5 3 0,3-3 4 15,3-1-13-15,0-3 7 0,-2-8-3 16,3-2-3-16,-3-3 12 0,0-3-4 0,-4-2 3 0,-6-1-1 16,0-3-6-16,-5 0 2 15,-5-6 2-15,-6 2 2 0,-6-2 1 0,-1-2 0 0,-8-3-1 16,-5 0-3-16,-1-2 8 0,-4 2-2 0,-3 1 3 15,0 2 5-15,-4 5-5 0,-2 5 11 16,1 3 2-16,-2 5 2 0,0 4 7 0,-1 3-9 0,0 5 0 16,0 2-6-16,0 1-12 15,0 4 4-15,1 5-8 0,-1 3 2 0,2 5-2 16,3 3 3-16,-1 5 1 0,4 3-7 0,3 0 6 0,0 2-9 16,0 1 4-16,1 2 3 0,4 2-8 0,1 1 12 15,-2 1-4-15,3-1-9 0,-4-1 4 16,2 3-32-16,-3 0-22 15,-2 0-29-15,0-3-61 0,-2-6-62 16,-3-5-126-16,2-9-269 0,3-7-779 16</inkml:trace>
  <inkml:trace contextRef="#ctx0" brushRef="#br0" timeOffset="189849.3612">10336 16861 1689 0,'0'0'878'0,"0"0"-668"15,0 0-28-15,0 0-18 0,0 0-37 0,0 0-34 16,0 0-33-16,0 0-12 0,0 0-18 0,0 0-10 16,0 0-1-16,146-34-15 0,-102 29 7 0,1 0-10 15,6-2-5-15,2-1-17 0,3-1-46 0,5-1-72 16,4 1-147-16,-16 1-403 0,-16 4-999 0</inkml:trace>
  <inkml:trace contextRef="#ctx0" brushRef="#br0" timeOffset="191248.7289">11499 16682 2200 0,'0'0'218'0,"0"0"18"0,0 0-34 0,0 0-33 16,0 0-18-16,0 0-45 0,0 0-30 15,0 0-13-15,0 0-1 0,0 0 5 0,0 0-8 0,0 0-9 16,-13 135-13-16,11-97-6 0,2 1-6 15,0-1-10-15,2 0-6 0,5 1-2 0,4-1-3 16,-1-1 6-16,2-1-4 0,2-2-1 16,-2-5-5-16,5-4-7 0,-1-6 5 0,1-3-3 15,-1-3 1-15,0-4 1 0,2-6-7 0,0-3 0 0,1-7-2 16,1-7-3-16,-1-4 8 16,-2-5-1-16,2-3 0 0,-1-2 2 15,-2-2-4-15,0-5 3 0,-3-1 2 0,2 0 9 16,-2-4 5-16,-2 2-5 0,3 0-4 0,-2 2-4 0,0 2-2 15,0 6 3-15,-2 6 5 0,1 5-1 0,-2 6-1 16,-1 3 2-16,-1 5-4 0,0 1 0 0,2 2 4 16,-2 7-2-16,2 9 5 0,1 5 0 15,1 6-7-15,-1 1 4 0,1 4-2 16,2 0 6-16,-2-1 6 0,4 0-7 16,1 0-3-16,3-1-8 0,3-2-4 0,6-1 5 0,2-2 4 15,2-5 3-15,1-4 2 0,5-7-1 0,1-4-2 0,0-5-6 16,0-2 3-16,-3-7-2 15,0-2 2-15,-6-3 3 0,-3-3-3 0,0-1 1 0,-6-3-1 0,-4-1 3 16,-1-5 5-16,-1 1-1 16,-1-2 0-16,-5 0-6 0,0-2-3 0,-5-1 3 15,3 2 3-15,-5 1 3 0,-2 5 1 0,0-1-2 16,0 5-3-16,0 2 0 0,-2 5 1 16,-5 3 0-16,4 4 5 15,-2 3 2-15,0 2-2 0,0 0-1 0,-1 9-4 0,-4 3-2 0,-2 7 6 16,2 2-5-16,-1 4 6 0,3 0-6 15,0 0-5-15,4 2 6 0,4-1-6 0,0 1 11 16,4-1 3-16,4 0-6 0,3-1-2 0,6-3-6 0,4-2-7 16,2-3 5-16,4-3 9 0,3-3 0 0,1-4 5 15,2-5-5-15,-1-2-8 0,0-1 2 16,3-7 2-16,0-1-1 0,-3-2 4 16,-1-1-4-16,-1-3-4 0,-1-2 6 0,-4-2-3 0,0-2 8 15,-3 1 1-15,-2-1-3 0,-2-1-1 16,-5 0-7-16,0-1-1 0,-5-3 4 0,-1 3 4 15,-6 3 4-15,-1 3 1 0,0 3-1 0,-8 3-4 16,0 3-2-16,-4 3-1 0,-3 3 1 0,-2 2 2 16,-4 1 2-16,0 7-4 0,-5 3 2 15,3 1-7-15,1 2 3 0,4 1 10 0,6 1-8 16,4 0 3-16,7 0-5 0,2 3-8 0,12-3 6 0,8 1 1 16,6-1 9-16,12-2 4 0,12-1-6 15,7-2-2-15,8-3-15 0,10-2 2 0,3-3-1 16,5-1 6-16,0-2 3 0,2 0-7 15,0-5-1-15,-5-3-6 0,-5-2 5 0,-5-1 0 16,-8-3 4-16,-8-2 6 0,-4-2-1 16,-11-3-1-16,-8 0 5 0,-4-3-2 0,-10 1 7 15,-7 0 8-15,-8 0-6 0,-3 0-3 16,-4 2-3-16,-11 1-9 0,-2 2 8 0,-6 4 3 0,-3 4 4 16,-7 3 3-16,-3 3-1 15,-3 3-2-15,-4 1-2 0,-1 4 0 0,-1 4 0 0,4 5 2 0,8-1 0 16,6 4-6-16,10-1-2 0,9 4-2 0,4-1 2 15,4 0 5-15,11 2-2 16,8-1-2-16,9-2-4 0,7-3-5 0,6 0 4 16,5-5 2-16,3-2 6 0,0-3 5 15,-3-3-14-15,-5-1-6 0,-1-3-6 0,-3-5-4 0,-4-4 9 0,-3-2 4 16,0-1 1-16,-7-3 3 0,-2-3 1 0,-4-1 1 16,-5-5 0-16,-2-2 3 15,-2-3 2-15,-2-1 2 0,-1-3-2 16,0-3-6-16,-3-3 5 0,0 0 1 0,-2 1 7 0,-1 5 12 15,-2 3-4-15,-2 8 3 0,-5 2-1 0,1 7-7 16,2 6 8-16,-2 3 2 0,0 7 0 0,-1 0 0 16,1 4-9-16,-1 8-12 0,0 4-1 0,2 5-2 15,-2 5 2-15,9 5 6 0,1 7-5 16,0 4-2-16,6 2 0 0,1 4-2 0,3 0 2 16,-1 1 2-16,1 3 1 0,-2 0-8 15,-4 0-12-15,1 3-26 0,-3 1-26 0,-2 1-42 0,0 2-121 16,0-14-524-16,0-17-1038 0</inkml:trace>
  <inkml:trace contextRef="#ctx0" brushRef="#br0" timeOffset="192566.3866">11710 17681 1804 0,'0'0'1073'15,"0"0"-1058"-15,0 0 7 0,0 0 31 16,0 0 30-16,0 0 18 0,0 0 6 0,63-126-27 15,-32 114-22-15,5-1-16 0,7 7-3 16,4 2 3-16,4 4-4 0,2 3-3 0,2 8-10 0,-3 5-14 16,0 3 2-16,-2 7-3 0,-2 2-1 15,-6 5-1 1,-5-2-7-16,-8-3-7 0,-6-5 11 0,-6 1 1 0,-2 1 8 16,2 0-1-16,-4 3-9 15,-2 1-9-15,-2 2-10 0,-6-2 9 0,-2-3-1 0,1-2 21 16,-4 0 6-16,-5-7-1 0,-2-4-2 0,-2-3-17 0,-1-4 15 0,-3-3-28 15,2-3 25-15,1-4 10 0,-2-6-22 16,3-2 30-16,0-6-26 0,2-3-13 16,4-3 22-16,2-3 14 0,3-9-10 0,4-9-12 0,8-2-19 15,5-2-17-15,3 12 11 0,1 5 22 0,3 8 5 16,-1 2-2-16,5 4-2 0,-1 4-6 16,-1 1 0-16,2 4 3 0,2 4-3 15,-2 2 9-15,2 3-3 0,-3 0-3 0,1 6 2 0,-5 1-7 16,-3 1 4-16,0 5-1 0,-2 1 1 15,-5 6 1-15,-1 2-5 0,-3 3 2 0,-2-4-1 0,-3-3-1 16,-3 0 27-16,-1-2-4 0,0 5-1 16,-1-1-15-16,-3 2-24 0,-1 1 5 0,-1 1-4 0,-4 1 16 15,1-4-12 1,3-2 14-16,0-4-13 0,-2-5-11 0,7-1 11 0,0-5-7 0,1-4 9 16,3 0 12-16,8-9-6 15,6-3 14-15,4-3-19 0,5-2-1 16,13-8 20-16,14-8-25 0,11-1 13 0,6 0-2 0,-6 4-16 0,-4 5 13 15,-3 2 7-15,-3-1 8 0,-2-1 4 16,0 4-9-16,-3-2 12 0,-1 2-11 0,-5-1-1 16,-4 0 4-16,-6 5 0 15,-7 0 9-15,-4 3 3 0,-9 2 0 0,-4 5 3 0,-8 1 4 16,-1 2 8-16,-5 3 0 0,-8 1-10 0,-5 0-5 16,-6 6-12-16,-6 3 2 0,-1 2-4 0,-1 2 7 15,-1 1 5-15,3 1-8 0,1-3 8 0,9 3-10 0,1-4-4 16,9-1 3-16,7 1-5 0,3-1 6 15,2 0 0-15,8 1 5 0,10-3-8 16,2-2-2-16,9-2 4 0,6 0-5 0,3-1 8 16,2 1 0-16,0-1-8 0,1 3 9 0,0-1-12 15,0 2 2-15,-1 5 9 0,0 0-8 0,-2 2 8 16,-8-1-8-16,-5 1-2 0,-7-3 19 16,-6 2-12-16,3 2 17 0,-4 2-1 0,1 2-43 15,-2 4 25-15,-1-1-20 0,-3 1 10 0,-2 3 27 0,-5-2-14 16,-1-1 8-16,0-3-22 0,-1-2-2 15,-7-2-2-15,2-2 6 0,-3-3 19 0,-4-1 2 16,1-4 3-16,2-4-17 0,-1-1-11 16,3-1 13-16,1-1-13 0,-1-5 23 15,-1-1 4-15,6-3-36 0,-2-1 26 0,5-1-12 0,0-2 0 16,0-1 33-16,7-1-29 0,1-3 7 0,4 1-4 16,0-4-19-16,6 1 22 15,6-7-17-15,6-3 5 0,7-3 9 0,0 5-4 0,-4 5 6 0,-3 7-4 16,-2 6 1-16,0 2-6 15,1 2 7-15,2 3 6 0,-3 3-8 0,-3 1 8 0,-1 0-5 16,-4 5-7-16,0-1 17 0,-5 4-14 0,3 1 10 16,-2 3 1-16,-1-1-16 0,-4 0 12 15,-1 0 5-15,1-1 9 0,0 0 7 16,0 0-9-16,5 2-9 0,-2 1-14 0,4-2-5 16,2 1 2-16,0-1 5 0,1-3 16 0,0-1-3 0,-1-4 9 15,2-1-11-15,3-2-14 0,-3 0 8 16,-1-5-2-16,1-3 14 15,4-2 4-15,1-3-10 0,8-4 10 0,-1-3-38 0,2-1 7 16,-9 3 11-16,-1 3-16 0,-3 2 35 16,-3 3-13-16,1 2-8 0,0 2 10 0,-1 0-5 0,1 3 10 15,-3 2 1-15,1 1 0 0,-4 0-3 0,1 2-4 16,-5 2 5-16,1 0-6 0,-2 3 1 0,-1 0 4 16,1 1-13-16,-3 0 13 0,-4-2-9 15,3-2-2-15,-4 0 18 0,0 0-18 0,-1 0 15 16,1 1-6-16,1-3-11 0,-2 0 7 0,1-1-7 15,-1-1 7-15,0 0 5 0,1 0-3 0,4 0-6 16,-4 0-20-16,4-2-14 16,-3-3-33-16,4-2-43 0,-3-1-72 0,3 0-215 15,-4-2-897-15,-1 3-463 0</inkml:trace>
  <inkml:trace contextRef="#ctx0" brushRef="#br0" timeOffset="193753.5532">16308 17869 1729 0,'0'0'147'0,"0"0"45"15,0 0 40-15,0 0-9 16,0 0-14-16,0 0-45 0,0 0-45 0,54-131-11 0,-54 122-16 16,0 2-10-16,-4 2-11 0,0 1-14 0,-4 2-6 15,-3 2-14-15,-3 0-6 0,-8 8-2 16,1 4-14-16,-1 1 4 0,0 2 7 0,1 0-11 0,-3 4 25 16,-2 1-22-16,1 4 12 15,-1 0-12-15,2 2-27 0,4 0 16 16,3 2-22-16,6-2 16 15,4-1 8-15,7-2-2 0,1-1-4 0,9-3-5 16,8-2-6-16,2-5-3 0,7-3 8 0,4-4 18 16,2-3-2-16,4-2 7 0,3-3-20 0,-3-7-9 15,3-2 19-15,-1-5-15 0,1-2 23 0,-3-1-7 0,-4-2-13 0,-2-4 15 16,2-9-12-16,3-7 2 0,-4-5 1 0,-2-2-12 16,-10 9 8-16,-8 10 0 0,-3 5-2 0,-6 6 4 15,-3 4 0-15,0 3 7 0,0 4 2 0,0 5 1 16,-6 1-3-16,0 2-10 0,-3 3 4 15,-3 7-5-15,-3 5 2 0,0 3 7 16,1 2-10-16,0 0 8 0,4-2-3 0,4-2 6 16,-1 3 16-16,0 3-16 0,4 2-3 0,1 4-18 0,1 0-13 15,1 2 11-15,0 3 3 0,5-3 13 0,4 0 10 16,2-4-4-16,7-2-2 0,1-5-13 0,4-3-11 16,4-5 3-16,3-6 11 15,3-2 17-15,3-3-6 0,2-7-3 0,2-6-14 16,0-3-9-16,2-3 15 0,-3-4 2 0,0-2 12 15,-1-4 6-15,5-12-15 0,3-11 11 16,2-10-25-16,-2-9 3 0,-11 4 13 0,-6 1-11 0,-6 6 21 16,2-3-6-16,-4 1-3 0,-3-2 9 15,-2-1-9-15,-4 2 9 0,-3 3-4 0,-2 6-3 16,-6 7 1-16,-2 4-5 0,1 7 6 16,-7 10-2-16,0 6 8 0,1 9 3 0,-1 5-7 0,-3 5 3 15,2 1-11-15,-2 9 0 0,-5 9 5 0,-2 7-6 16,-1 11 5-16,0 7-4 0,-1 5-6 15,1 5 2-15,1 6-2 0,2 1 5 0,4 4 1 16,1 3-1-16,2 1 2 0,8 0-13 16,-1-10 2-16,2-8-2 0,4-5 20 0,6-9 8 0,1 2-4 15,5 0-1-15,3-1-22 0,4-3-3 16,2-3 11-16,3-4-8 0,4-6 14 0,0-7 4 0,0-5-27 16,-1-8 23-16,-2-1-20 0,4-10 15 15,-1-4 22-15,-5-2-14 0,2-4 13 0,-2-5-23 16,5-5-1-16,2-10-13 0,-3-1 4 15,-3 2 8-15,-10 7 0 0,-6 6 14 0,-4 8-12 0,-3 4 0 16,-1 4 3-16,-4 5-5 0,0 2 12 16,-1 3-1-16,0 1-10 0,0 7 3 15,0 5-6-15,0 2 3 16,-1 4 6-16,1 0-2 0,-1 0 21 0,0-1-14 16,1 5-3-16,-1 0-1 0,2 2-16 0,-1 4 19 0,1 1 9 0,3-1-6 15,4-2-8-15,0-2-13 0,1-2-7 16,3-1 2-16,0-3 18 0,0-2 10 0,5-4-7 15,-3-4 13-15,3-2-21 0,-1-3-13 0,1-2 24 16,-2-2-13-16,1 0 27 0,-1-2-10 0,-2-4-22 16,0 0 9-16,-2 2-14 0,-1-3 23 0,-1 1 13 15,-1 2-6-15,-1-1-5 0,-2 2-18 16,-1-1-16-16,-2 2-5 0,0-1-3 0,0 2 9 16,1 1-21-16,0-1-22 0,0-1-57 0,5 2-84 15,0 0-99-15,-2-3-244 0,-1 3-706 16</inkml:trace>
  <inkml:trace contextRef="#ctx0" brushRef="#br0" timeOffset="194156.067">18754 17881 1597 0,'0'0'466'0,"0"0"-108"0,0 0-77 16,0 0-18-16,0 0-59 0,0 0-57 0,0 0-64 16,0 0-36-16,0 0 5 0,0 0-20 0,0 0 11 15,0 0-13-15,0 0-28 0,0 0 4 0,-53-11-6 16,47 20 7-16,3 2 8 0,1-1-1 15,1 0-1-15,1 3-17 0,1-3-11 16,2 0 0-16,4 1 14 0,0-2 16 0,3-2 3 0,2 1 0 16,3-2-21-16,1-2-1 0,2-1-1 15,2-2 0-15,6-1 14 0,1 0-8 0,2 0-3 0,3-6-3 16,2 0-6-16,0-2 7 0,2-2 15 16,1-1-3-16,1-3 6 0,-5-1-11 15,2-2-6-15,-4-2 6 0,4-6 0 0,1-4 12 0,-1-4-11 16,-4-2-5-16,-9 4-3 0,-8 6-5 15,-5 2 8-15,-5 3 8 0,-1 4 10 16,-3 3 3-16,0 4 11 0,0 2-3 16,-2 3-5-16,0 1-1 0,-3 3-8 0,0 0-2 15,-3 5-4-15,0 6-5 0,-1 4-5 16,0 5 1-16,1-2 0 16,0 2 4-16,4-3 14 0,-1 1 4 0,3 3-11 0,-2 4-10 0,0 0-9 15,1 3-3-15,0 1 14 0,-1 3 4 0,2 0-8 0,-1 1-3 16,0-1-17-16,-1 0-15 0,-1 0-17 15,-3-2-26-15,0 2-18 0,-1-3-62 16,0-1-129-16,1-8-201 0,1-8-830 0</inkml:trace>
  <inkml:trace contextRef="#ctx0" brushRef="#br0" timeOffset="194704.2406">19101 18065 1229 0,'0'0'221'0,"0"0"-8"0,0 0 0 15,0 0-11-15,0 0-19 0,0 0-72 0,0 0-41 16,133-67-18-16,-97 57-7 0,4 1 13 16,7 0-5-16,2-1 2 0,7 2-15 0,4 1-4 15,2 0 18-15,3 0 9 0,-1 2 25 0,4-2-9 0,-2 3-12 16,-2 0 9-16,-1 1-13 0,-7 1 17 16,0 0-19-16,-5 1-8 0,-9-1-3 0,0 2-14 15,-8 0 17-15,-8 0-11 0,-5 5-5 0,-3 1-5 16,-7 2-15-16,-3 3-6 15,-7 1 2-15,-1 5 3 0,2 0 27 0,-9 4-19 16,-1 1 2-16,-3 4-24 0,-4 1-17 0,2 0 21 0,-5 2-10 16,0 1 17-16,-3-1-11 0,1 2-13 15,7-10 9-15,-3-2-5 0,6-6 22 16,0-2 14-16,0 1-1 0,5-6 5 0,-6 4-34 16,3-4-5-16,-4 4-1 0,-3 0-1 0,1-7 12 0,2-1-13 15,2-2 4-15,1-8-5 16,5-6-8-16,0-4 17 0,4-4-8 0,0-4 12 0,7-2 16 15,0-5-13-15,8-6 6 0,5-1-22 0,1-4 4 16,7-3 26-16,14-15-12 0,9-8 17 0,10-6-26 16,5 2-21-16,-9 16 5 0,-6 15-1 0,-7 13 19 15,-3 8 9-15,-5 10-5 0,-5 4-1 16,1 6-8-16,-4 2-9 0,-1 0 8 16,-3 8 4-16,-2 5 7 0,-3 4 4 15,-7 3-5-15,-4 4-7 0,-4-2-3 0,-4-2 3 0,0 0 12 16,-4-1 6-16,-2 2 2 0,-3 2-16 15,-5 3-7-15,1 2-13 0,-5 1 8 16,-1 2 23-16,-3-1-7 0,-1-2 8 0,-4-3-25 0,4-2-5 16,-4-3-3-16,4-3-3 15,-1-4 5-15,4-1-26 0,3-4-24 0,2-3-52 16,2-4-77-16,6-1-132 0,2 0-514 0,5-2-907 0</inkml:trace>
  <inkml:trace contextRef="#ctx0" brushRef="#br0" timeOffset="195310.0366">21317 17733 2234 0,'0'0'296'0,"0"0"-102"16,0 0-31-16,0 0 17 0,0 0-12 0,0 0-47 15,0 0-33-15,0 0-32 0,0 0 3 16,0 0-15-16,0 0-12 0,89 126 3 0,-93-99-26 0,-1 0 19 16,0 3-3-16,-2-1-6 0,-1 2-3 15,-2-3-17-15,2 1 2 0,-2-1-15 0,0 0 14 16,0-1 6-16,-1-2 2 0,4-5 12 0,0 0-20 15,-2-6-20-15,6-2 14 0,-2-4-14 16,5-5 31-16,0-1 1 0,0-2-22 0,7-2 10 16,2-5-19-16,-1-1 17 0,4-3 9 0,1-2 2 15,2-3 7-15,1-1-21 0,2-3-5 16,3-2 7-16,0-1-5 31,0-4 38-31,6 1-10 0,-2-2-3 0,3-1-5 16,-1 0-24-16,0 0 16 0,1 0-5 0,-5 5 9 15,2 3 3-15,-4 3-12 0,-4 5 10 0,-1 2-17 0,0 4 5 16,-4 5 14-16,-2 2-16 0,-5 1 21 0,3 7-14 16,-6 3-16-16,-1 2 6 0,-1 3-9 15,2 3 20-15,-2 2 3 0,-5 1 5 0,-3 1-3 0,3 0-25 16,-2-1 1-16,-2 1 4 0,3-2-1 0,-2-1 35 0,0-2-21 0,3-3-7 0,1-2-9 16,2-3-17-16,1-2 24 15,1-3-9-15,0-3 15 0,3-2-10 0,6 0-17 16,1-6 22-16,2-2-9 0,5-2 11 0,0-3 31 0,2-2-23 15,2-2 10-15,3-2-17 0,-1 0-16 0,-1-2 20 0,5-1-4 16,-4-2 25-16,5 1-11 16,-2-1-6-16,0 1 8 15,1-1-8-15,-3 4 14 0,0 2 3 0,-1 3 5 0,-5 3 3 0,-1 3-12 16,-1 5 6-16,-2 2-18 0,-3 2 1 0,1 4 25 16,-3 4-19-16,1 4 11 0,-1 3-6 15,-2 3-21-15,-4 2 16 0,4 5-6 16,-4 0 6-16,-1 4 7 0,4-1-4 0,-5 4-9 0,2-2-15 15,2 1-3-15,-3-2-22 0,0-1 1 16,-1-2-28-16,3 0-86 0,-3-5-167 0,0-4-979 16,-1-8-536-16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4-12-20T19:28:48.830"/>
    </inkml:context>
    <inkml:brush xml:id="br0">
      <inkml:brushProperty name="width" value="0.05292" units="cm"/>
      <inkml:brushProperty name="height" value="0.05292" units="cm"/>
      <inkml:brushProperty name="color" value="#FF0000"/>
    </inkml:brush>
    <inkml:brush xml:id="br1">
      <inkml:brushProperty name="width" value="0.05292" units="cm"/>
      <inkml:brushProperty name="height" value="0.05292" units="cm"/>
      <inkml:brushProperty name="color" value="#00B050"/>
    </inkml:brush>
  </inkml:definitions>
  <inkml:trace contextRef="#ctx0" brushRef="#br0">1371 924 344 0,'0'0'262'16,"0"0"-36"-16,0 0-16 0,0 0 57 0,0 0 35 16,0 0-26-16,0 0-27 0,0 0-57 0,0 0-34 15,0 0-15-15,6-125-13 0,-9 115-19 16,-5-1-24-16,-1 2-23 0,0 2-25 0,-3 2-8 15,0 1-11-15,-7 4-10 0,-1 0 5 0,-6 4-8 16,-2 4 4-16,-8 6 6 0,0 2-2 0,-4 2 9 16,0 6-7-16,0 2-1 0,0 2 2 15,1 1-8-15,6 4 5 0,2 0-2 0,3 2-6 16,4 1-2-16,6-1-4 0,1-1 4 0,6-2-3 16,7 0 2-16,5-6 0 0,-1-3-12 0,10-3 6 15,5-5 2-15,5-5 4 0,7-4 4 0,3-4 1 16,3-2 4-16,4-8-2 0,-2-6-3 15,4 0-1-15,-4-7-3 0,0-4 1 16,-3-1 6-16,-2-1 2 0,-2-4-11 0,-4-3 0 16,0 4-4-16,-6-4-3 0,2 1 11 0,-4 3 8 0,-3 0-9 15,-4 4 15-15,0 2-6 0,-6 4-6 16,3 4 16-16,-5 4-10 0,0 1 9 0,-1 4 3 16,0 3-14-16,0 1 0 0,0 3-10 15,-1 0-7-15,-1 0 5 0,-3 7 2 0,3 3 1 0,0 3 0 16,-4 4 0-16,3 5-7 0,-1 5 15 15,0 3 0-15,1 5 0 0,0 6 7 0,-1 4-12 16,4 3 6-16,0 3 2 0,0 3-8 0,0 2 5 16,0 0-3-16,7 2-5 0,-4-1 1 0,3 2 0 15,-2-4-3-15,4 0 6 0,-4-4-1 16,4-3 0-16,1-2-1 0,-4-7-4 0,1-1 1 16,4-6-1-16,-3-3 3 0,-2-4 2 0,3-3-2 15,-1-5 1-15,-2-1-18 0,2-3 6 0,-4-3-3 16,2-3 1-16,-3-3 11 0,0-2-10 15,-1-1 1-15,0-1-9 0,1 0-4 0,2-2-10 16,-2-6-23-16,0-6-25 0,5-3-36 16,0-4-57-16,-1-4-120 0,2 5-362 0,-5 7-976 0</inkml:trace>
  <inkml:trace contextRef="#ctx0" brushRef="#br0" timeOffset="1111.0961">1701 992 1399 0,'0'0'341'0,"0"0"-62"0,0 0-2 0,0 0-52 16,0 0-51-16,0 0-62 0,0 0-36 0,0 0-14 15,0 0-1-15,0 0 2 16,0 0-7-16,0 0-5 0,0 0-10 0,0 0-13 16,-48 104-4-16,45-79-10 0,-1 5-6 0,4 2 4 15,0 1-3-15,5-2 1 0,5-9 1 16,0-4-4-16,7-6-3 0,2-1-2 0,2-1 3 15,4-6-1-15,3-1 3 0,2-3-1 16,1-3-3-16,-1-5-3 0,0-3-3 16,-5-3-3-16,0 0-3 0,-7 2-5 15,-1 0 0-15,-4 0-5 0,1-3 3 16,0-3 4-16,2 0 0 0,-3-2 11 16,-1-2 2-16,3 1-3 0,-5-1 7 0,-5 2-5 0,2 2 5 15,-5 3 11-15,-1 2-7 0,-1 4 13 0,0 0-4 0,-1 3-4 0,-2 3 1 0,-4 1-2 16,1 2 0-16,0 0-4 0,-4 3 2 0,0 4-7 15,0 3-3-15,-1 0 7 0,0 4-6 16,2 2 7-16,-1 1-3 0,1 2-8 0,5-1 6 16,0 3-7-16,6 4 8 0,-2 4-2 0,10 0 2 15,5-1 2-15,4-8-7 0,3-6 3 0,1-3-5 16,5-4 1-16,-2-3 2 0,0-3 6 0,1 0 2 16,0-3-2-16,0-6-4 0,1-1-3 15,-4-2-3-15,4 1 1 0,-8-1 2 0,1 1-4 16,-7 1 6-16,1 0-8 0,-2-2 1 0,5-1 1 15,-5-2-3-15,5-1 10 0,0-1-6 16,-5-2 4-16,-1 0-1 0,2 0-7 0,-5 1 9 0,-2 2 3 16,1-1 1-16,-6 5 3 0,1 1-9 15,-3 1 1-15,0 4-2 0,0 2-2 0,-3 0 6 16,-2 3-7-16,-1 0 3 16,-2 6-4-16,0-1 1 0,1 5 5 15,-3 3-4-15,2 0 8 0,0 3-3 0,5 2 0 16,1 7-1-16,3 3-7 0,2 4 1 0,11 0-1 15,7-7 1-15,5-5 1 0,5-5-3 16,2-6-2-16,3-3-1 0,0-2 1 0,0-4 0 0,-1-3-6 0,1-5 2 16,-7-1-4-16,-3-3-3 0,-2 1 15 15,-4-2-8-15,-1-2 11 0,4-5 4 16,0 0-12-16,1-5 9 0,0-1-5 0,-2-6-3 0,2-2 10 0,-3-4-4 16,-5-1 2-16,2-2 3 0,-6-4-9 15,-2-1 1-15,-1-1 0 0,-6 7 11 0,-1 3 5 16,-2 9 28-16,0 3 4 15,-2 7-17-15,-1-6 6 0,-5 8-27 0,0-5-3 0,-1 1 13 16,-2 3-8-16,-3 2 9 0,-1 5-7 0,-9 0-7 0,-3 8-16 16,-7 1-9-16,2 8 5 0,2 12 4 15,7 9 15-15,4 3 4 0,10 4 3 16,7 1-2-16,2 1 2 0,5 0 4 0,7 1-4 0,3-1-1 16,0 1-1-16,2 0-2 0,2-3 2 0,-1 2 8 15,-2-3 2-15,0-3-2 16,-3-4-8-16,0 0-10 0,0-5 5 0,-6-3-5 0,0-3 9 15,-1-2 7-15,-3-5-14 0,2-2 3 0,-3-2 3 16,-1-3-3-16,0 0 18 0,-1-2-4 0,0 0-5 16,0-4-10-16,0-2-14 0,0-2 1 0,0-1-5 15,-1-3 0-15,2-3-5 0,1-2-2 16,5-1 0-16,0-4-1 0,3-1 5 0,1-2-4 16,3 2 8-16,1-4 5 0,2 3 0 15,3 2 8-15,-1 0-2 0,-3 6 4 0,4 2 7 0,-4 1 4 16,-1 5 1-16,0 4 0 0,0 1-5 15,0 3 5-15,-1 0 3 0,1 8 5 0,-1 3 6 16,2 0 1-16,1 5-6 0,-1 0-3 16,0 4-11-16,1 1-4 0,-2 2 7 0,-1 1 4 15,1 0 0-15,-1 1 1 0,1-1-8 0,-4-1-3 0,2-1 6 16,-2-2-6-16,-2-3-1 0,-2-3-13 16,0-2-16-16,0-3-2 0,-4-5-5 0,1-1 6 15,-1-3-10-15,-1-1-32 0,-1-9-36 0,-1-1-36 16,0-6-51-16,0-3-57 0,-2-4-97 15,-3-4-159-15,0-4-309 0,0 7-42 16,1 8 859-16</inkml:trace>
  <inkml:trace contextRef="#ctx0" brushRef="#br0" timeOffset="1204.7723">3441 506 113 0,'0'0'628'0,"0"0"-210"0,0 0-72 0,0 0-95 0,0 0-66 0,0 0-36 0,0 0-61 16,0 0-114-16,0 0-77 0,0 0-18 15,0 0 11-15,0 0 38 16,0 0-52-16,0 0-260 0,-47-75-447 0,47 75 424 0</inkml:trace>
  <inkml:trace contextRef="#ctx0" brushRef="#br0" timeOffset="2055.8396">4159 688 1446 0,'0'0'249'0,"0"0"-77"16,0 0 12-16,0 0 15 0,0 0 20 0,0 0-16 15,-123-5-44-15,93 9-40 0,-3 4-36 0,-2 4-19 16,1 0-26-16,-1 6-6 0,3 0-8 16,-1 1 1-16,5 2-3 0,2 0-16 15,4 1 9-15,6-2-20 0,3 0 5 16,5-3 6-16,0 0-4 0,8-3 6 0,0-1-4 0,3-1-9 16,4-3 15-16,3-1-2 0,4-3 8 0,2 0 3 0,2-3-10 15,1-2 3-15,3 1-12 16,0-2 8-1,1-6-4-15,-1 0-2 0,1-4 5 0,-1 1 3 0,-2-4-8 0,0 0-1 0,0-1-2 16,-4-1-10-16,3-1 11 0,-2 0 1 0,-1 0 1 16,-1 1 11-16,0 0-14 15,-1 3-3-15,1 1 2 0,-5 1-8 0,2 3 7 16,-3 2 2-16,0 3-2 0,-1 2-1 0,2 2 2 0,-2-1-1 16,-1 3 6-16,3 4-14 15,-1 2 18-15,1 2-3 0,0 1-1 0,1 4 23 0,-2 0-29 0,2 1 12 16,-1 1-3-16,0 0 1 0,-1 1-1 0,2-1-9 15,-4-1 10-15,1-1-24 0,0-1 22 16,1-3-3-16,-1 0-11 0,-1-2 3 0,0-1-3 16,0-4-3-16,-1 0 6 0,-1-4 8 0,1-1-8 15,-1 0-5-15,3 0-3 0,-2-6-8 16,1-2 2-16,1-2 14 0,3-2-3 0,-2-2-9 16,2-3 13-16,3 0-9 0,-3-1 0 0,0-1 22 15,0 0-11-15,-1 0 6 0,0-3-4 0,0 4-12 16,-2 0 3-16,-1 0 3 0,2 2 9 15,-2 2-2-15,-2 2 5 0,0 2-7 0,-2 4 3 16,-1 1-5-16,2 3-6 0,-3 1-9 0,-1 1-19 16,0 0 3-16,1 2 13 0,1 5 6 15,-2 1 19-15,2 1 14 0,2 2-12 0,0 2 0 16,1 1 4-16,1-1-20 0,4-1 12 0,-1 0 3 0,2-2 1 16,4-1 14-16,0-2-11 0,1-2 3 15,1-1-5-15,1-3-5 0,2-1 10 16,-4 0-3-16,1-4 1 0,0-4 3 0,-3-1-1 0,0-2-4 15,0-1 1-15,-2-2 2 0,0-2-5 16,0 0 8-16,-3-2 5 0,-2 1-3 16,2-1 1-16,-4-2-8 0,-3 1 0 0,0-1 3 15,-2 1-1-15,-2 3 4 0,-2 2-5 0,1 5-10 16,3 6 31-16,-9-4 4 0,3 1 1 0,0-1 20 16,-8-4-40-16,1 6-11 0,-4 1-30 15,-2 0-13-15,3 4 1 0,3 0 14 16,3 6 26-16,0 2 0 0,3 4 8 0,4 5-14 0,0 0 8 0,3 2 1 15,0 2-5-15,0 3 11 0,1-2-11 16,-1 3 0-16,2 0 5 0,0 0-8 0,1 0 7 16,-1 0 8-16,1-1-6 0,-1 0 3 0,-1-1-3 15,2-2-9-15,-1-1 4 0,0-1-1 16,-2 0 8-16,0-4-7 0,0 1 5 16,0-1-4-16,1-1-16 0,-1-2-6 15,-5-1-34-15,2 0-40 0,0-2-83 0,2-4-237 0,-2-2-881 0</inkml:trace>
  <inkml:trace contextRef="#ctx0" brushRef="#br0" timeOffset="2289.2601">5320 574 3220 0,'0'0'7'0,"0"0"3"15,0 0 35-15,0 0 11 0,0 0 13 0,0 0-30 16,0 0-49-16,0 0-4 0,0 0-11 15,0 0 12-15,0 0-9 0,0 0-62 0,0 0-121 16,-9 61-379-16,7-52-1106 0</inkml:trace>
  <inkml:trace contextRef="#ctx0" brushRef="#br0" timeOffset="2905.0851">891 1922 187 0,'0'0'381'0,"0"0"-275"16,0 0 49-16,0 0 36 0,0 0 60 0,0 0 30 15,0 0-9-15,0 0-19 0,-124-8-47 0,115 7-23 0,3 0-30 16,0 1-26-16,4 0-20 0,1 0-29 15,0 0-22-15,1 0-15 0,0 0-8 16,1 0 3-16,3 0-4 0,5 0 3 0,0 0-6 16,3 0 1-16,6 0-2 0,2 1-4 0,3-1 9 0,6 0-11 15,2 0 6-15,3 0 1 16,6-3-6-16,5 1 8 16,3 0-3-16,9-3-4 0,23-1 5 0,17-1-20 15,15 0-2-15,6-1 1 0,-11 0-9 16,-9 2 17-16,2-2-1 0,1-2-2 15,1 1 2-15,4-1 1 0,1-2 2 0,6 0 1 0,1-3 2 16,4 3-10-16,4-1-2 0,0 0 0 0,1-1-5 0,2 1 13 0,2-2-2 16,1 1-4-16,4-2 11 0,-1 2-11 15,1-3 2-15,0 1 1 0,-2-1-10 0,0 0 4 0,-3 2-1 0,1 0 5 16,-6 0 3-16,-4 2-8 0,-5 2 5 16,-7 0-6-16,-4 1 0 0,-11 0-3 0,-10 4 0 15,-11 1 4-15,-13 0-5 0,-11 0 9 16,-11 1-4-16,-9 1-7 0,-10-1 6 15,-6 3-4-15,-6 0 2 0,-3 1 3 0,-1 0-9 16,0 0 5-16,0 0-1 0,0 0-3 0,0 0 7 0,-1 0-12 16,0 0 1-16,-3 0-11 0,-1 0-9 15,-1 1-12-15,-3 5-28 0,-7 1-34 0,-3 4-57 16,-3-2-104-16,2 1-343 0,7-3-1124 0</inkml:trace>
  <inkml:trace contextRef="#ctx0" brushRef="#br0" timeOffset="3321.9014">1851 2541 1752 0,'0'0'295'0,"0"0"-56"0,0 0 2 0,0 0-30 16,0 0-24-16,0 0-45 0,0 0-44 15,0 0-30-15,0 0-30 0,0 0-16 0,0 0-10 16,0 0-1-16,0 0 10 0,0 0 6 0,-28 36 8 15,28-17 1-15,0 5-5 0,0 2-5 16,0 2-6-16,1 3-5 0,0 1-3 0,1 1-1 0,-2 0-3 16,0 2 4-16,0-2-5 0,0 0-2 0,-2-5 0 15,1-1-4-15,0-5 0 16,0-4-7-16,1-3-10 0,0-2-15 16,0-5-25-16,0-2-32 0,0-5-40 0,0-1-14 15,0-3-64-15,2-6-251 0,3-1-587 0,-3 3-371 16</inkml:trace>
  <inkml:trace contextRef="#ctx0" brushRef="#br0" timeOffset="3770.3207">1814 2220 1935 0,'0'0'171'0,"0"0"-1"0,0 0-9 0,0 0 7 0,-149-27-3 16,115 28-18-16,0 7-23 0,2 0-31 15,0 6-21-15,7-2-12 0,-1 3-4 16,0 5-9-16,-3 3-7 0,-2 3-7 0,-1 7-13 0,-1 7-3 15,-2 2-2-15,2 5-2 0,2 5-3 16,1 1-2 0,3 4-1-16,4 0-2 15,4 2 0-15,6-2 1 0,3 1 0 16,3-3 1-16,6-2 1 0,1 0-3 0,2-4 3 0,6-2 1 0,2-2 1 16,7-2 8-16,-3-3-7 0,7-4-2 0,1-1 0 0,5-4-7 15,3-4 8-15,12 1 4 0,10-2-12 0,12-6 2 0,2-6-4 0,-4-11-2 16,-1-2 11-16,-3-14-2 0,3-2-3 15,-1-7-1-15,1-3-2 0,-2-3-4 0,0-4 3 16,-1-3 1-16,-1-2 0 0,-3-3 9 16,-3-5-4-16,-5 0-2 0,-3-6 1 15,-6-1-7-15,-3-4 4 0,-4-1 1 0,-7-2 1 16,-6-2-1-16,-4 1-4 0,-8 0 0 0,-5 2-2 16,-2 4 0-16,-10 3 3 0,-4 4 2 0,-5 1 0 0,-4 5-1 15,-4 3-2-15,-2 6-3 0,-3 7 2 0,-4 5 3 16,-3 4-7-16,-4 7 0 15,-1 3-1-15,-3 5-4 0,-1 1 5 16,2 5 2-16,1 3-2 0,3 4 7 16,6 4-6-16,3 0-4 0,6 6 0 0,5 1-13 15,3 4-12-15,8 2-23 0,2 1-36 0,5 0-58 0,6 1-86 0,0-8-240 0,2-8-864 16</inkml:trace>
  <inkml:trace contextRef="#ctx0" brushRef="#br0" timeOffset="4312.1167">3337 2460 787 0,'0'0'562'0,"0"0"-217"0,0 0-12 0,0 0-49 16,0 0-18-16,0 0-40 0,0 0-37 16,0 0-38-16,0 0-45 0,0 0-37 0,0 0-30 15,0 0-27-15,0 0-8 0,0 0-4 16,-20-23 8-16,13 38 9 0,1 4 5 0,-2 4 4 16,1 3-1-16,1 2-3 0,-1 2 1 0,3 5 0 15,1 0-5-15,0 5-3 0,0 0-3 0,0 2-2 16,2 0-2-16,-2-2-1 15,3-4 1-15,0-4-3 0,2-6 1 16,-2-2-4-16,1-4-1 0,0-4-1 16,2-1 0-16,-2-4 3 0,0-1 0 0,0-3 1 0,-1-4 1 0,0 1-2 0,2-3 4 15,-2-1-1-15,0 0 5 16,0 0 3-16,0 0-3 0,0 0-2 0,0 0-8 0,0 0-9 0,0-4-18 16,0-3-36-16,0-2-52 0,-2-3-122 15,2 0-554-15,0 4-936 16</inkml:trace>
  <inkml:trace contextRef="#ctx0" brushRef="#br0" timeOffset="4657.2616">4150 1837 2645 0,'0'0'84'0,"0"0"6"0,0 0-1 0,0 0 13 0,0 0 9 0,0 0-8 15,0 0-19-15,-119 99-18 0,99-68-17 16,5 4-13-16,-1 5-5 0,5 6 0 0,-3 5 0 16,4 6-3-16,0 5-4 0,1 3-6 0,2 3-2 15,3 0-4 1,1-1 2-16,0 3 0 0,2 0-3 16,2 1 3-16,-1-1 0 0,0 1-4 0,3 1 4 15,-1-2-3-15,2-2-2 0,3-5 1 16,-1-5-1-16,1-4-2 0,0-4 1 0,-2-2-2 15,4-4 0-15,-4-4 0 0,0-1-3 0,1-6-1 0,0-2 0 0,-1-2-3 0,0-3 4 16,0-4 1-16,-1-2-2 0,0-4 0 16,-1-3 1-16,-1-3-13 0,0-3-11 0,-1-2-19 15,-1-3-32-15,0-1-13 0,0-1-17 0,-2-1-65 0,-3-7-191 16,-1 2-818-16,3 1-532 0</inkml:trace>
  <inkml:trace contextRef="#ctx0" brushRef="#br0" timeOffset="4864.4696">3817 3037 1340 0,'0'0'913'0,"0"0"-758"0,0 0 30 16,0 0-14-16,0 0-6 0,0 0-35 0,0 0-39 0,123-82-29 16,-97 73-25-16,-1 2-11 0,4 1-11 15,-3 1-6-15,4 1-3 0,1 1-1 0,1-1-1 16,0 3-6-16,0-3-24 0,4 1-56 15,-1-2-94-15,-8 1-365 0,-9 2-1113 0</inkml:trace>
  <inkml:trace contextRef="#ctx0" brushRef="#br0" timeOffset="5952.4661">5062 3234 2348 0,'0'0'125'0,"0"0"18"0,0 0-8 0,0 0 2 15,0 0 1-15,0 0-24 0,0 0-29 0,0 0-15 0,0 0-26 16,0 0-15-16,0 0-11 0,0 0-11 0,30-118 3 16,-12 96-3-16,8-3-1 0,-2-2 3 15,3-2-6-15,4 0 1 0,0 0 1 0,1-3-4 16,2-1 3-16,0-4 2 0,-2-2-1 0,-1-1 2 16,1-3-1-16,-2-1 0 15,-1-4-1-15,-2 2 3 31,-4 1-4-31,-1 0 1 0,-2 2 1 0,-4 4-1 0,-2-1 4 0,-4 2 1 16,-1 1 0-16,-6 7 3 0,0 3-3 0,-1 6 3 0,-2 3 0 0,0 7 4 0,0 3 4 0,-5 4-1 16,3 2-2-16,0 2-13 0,-5 3-8 0,-2 7-4 15,-4 6-3-15,-4 11 9 0,-4 8 0 0,-1 7 1 16,2 4 2-16,1 3-2 0,7 0 4 16,2-1-1-16,8-2-2 0,2 0 2 0,2-2-3 0,10-2 0 15,5-5 1-15,5-2-5 0,1-4 4 16,6-5 2-16,5-4-1 0,0-3 5 0,1-4-8 15,2-6-2-15,-4-4-4 0,1-5-6 0,1 1 5 16,-5-8-1-16,-4-5 4 0,2-2 2 0,-2-6 2 16,-3-1 1-16,-1-4 0 0,-4-4 4 15,2-1-4-15,-4-2 3 0,-1-4-2 0,2 0-4 16,-4-5 4-16,2 1-2 0,-3 1 2 16,-3-1 3-16,-4 0-4 0,-1 3 1 0,-3 3 0 0,-1 3 0 15,0 5 3-15,-3 5-1 0,0 6 0 0,1 5 4 16,-2 6-2-16,3 1 3 0,0 2-4 15,1 1-8-15,-1 0-10 0,1 8-1 16,-2 6 3-16,-3 6 4 0,1 4 12 16,4 4-1-16,-1 1 1 0,1 3 1 0,0-3-4 0,0 3-1 0,1-1 2 15,6 2-4-15,-3-1 5 0,-1 3-2 16,2 0 1-16,-2-2 1 0,3-1-6 0,-3-3 1 16,2-5-12-16,0-6-9 0,1-5-3 0,0-6-3 15,2-5 7-15,3-2 14 0,1-2 0 16,5-6 4-16,-1-3 2 0,3-4-4 0,4-3 3 15,1-3 3-15,-3 1-2 0,1 0-3 0,-2 0 6 16,0 3 0-16,-1-1 3 0,-2 0 2 0,-3 2-6 16,-3 2 0-16,-1 3-2 15,1 2 1-15,-3 4 0 0,-3 2-6 0,0 2-5 0,-2 1-1 0,5 0-2 16,-1 1 4-16,1 6 4 0,4-1 2 16,-1 3 4-16,1 2 0 0,4 1 3 0,1 3-3 15,6 0 2-15,3 0 3 0,3 1-2 16,3-4 4-16,6-1-3 0,-3-2 1 15,4-4 0-15,-1-3-5 0,-4-2 6 0,2 1-1 0,-5-7 2 16,0-2 8-16,-4-3-5 16,0-2 2-16,3-3 1 0,-3-2-4 0,-4-2 2 15,4 1 1-15,-6 0 3 0,-6 0 1 0,-2 1 5 0,-6 1 4 16,0-1 0-16,-6 3 9 0,-1 2-3 0,0 2 0 16,-1 1 0-16,-7 2-10 0,-1 2 1 15,-3 4-7-15,-6 1-5 0,-3 1 1 16,-4 8-5-16,-4 5-1 0,-1 3 2 0,1 0-4 0,3 2 4 15,3 2-3-15,7-1 0 0,0 1 0 0,7 1 1 16,5-1 0-16,4 1 0 0,0-1 0 0,5 0-3 16,9 0 0-16,2-3 2 0,4 0-3 15,5-2 6-15,0-1-2 0,5-3-3 0,0-4 1 16,0-2-14-16,-1-2-6 0,-5 0-12 0,2-3-15 16,-5 0-2-16,-2-3-12 0,-3-4-19 15,0-1-22-15,-6-4-66 0,-2 1-143 0,-4 1-533 0,-2 3-804 16</inkml:trace>
  <inkml:trace contextRef="#ctx0" brushRef="#br0" timeOffset="6173.9856">5270 2386 2515 0,'0'0'108'0,"0"0"-60"0,0 0 46 0,0 0 30 0,0 0-1 0,0 0-26 16,0 0-54-16,0 0-31 0,0 0-3 16,0 0-2-16,0 0 2 15,0 0 1-15,127 0-21 0,-70-1-50 0,7-1-105 0,-16 1-397 16,-13 0-1085-16</inkml:trace>
  <inkml:trace contextRef="#ctx0" brushRef="#br0" timeOffset="8529.2798">8141 2431 1693 0,'0'0'195'0,"0"0"16"0,0 0-22 0,0 0-34 0,0 0-7 15,0 0-32-15,0 0-22 0,0 0-12 0,0 0-16 16,0 0-11-16,0 0-9 16,123-68-11-16,-101 71-9 0,-3 8-8 0,-1 1-5 0,-2 3 0 15,0 2-2-15,-2 2 3 0,-3 0 0 0,-1 0 2 16,-1 4 1-16,0-1 1 0,-6 1 1 16,-2 0-6-16,-1-1 0 0,0-1-5 15,0-5 0-15,-3 0 1 0,0-5 1 0,-3-2 6 16,4-2-1-16,-5-1 2 15,4-2 2-15,1-2 2 0,-3-2 8 0,2 0 6 0,0 0 1 16,-3-1 0-16,2-6-10 16,-3-1-9-16,3-3-4 0,-2-1-9 0,3-1 1 15,-1-2-4-15,4-2-3 0,0-1-2 0,0-3-1 0,5 0-1 0,0-2 0 0,4 1 0 16,5 0-1-16,-2 1-2 0,3 0-1 0,3 0 0 16,1 3 2-16,1 0 0 15,0 3-1-15,0 3-1 0,-1 5-3 0,-4 2-2 16,3 3 2-16,0 3 3 0,-1-1 5 0,1 4 3 0,3 4 0 15,-2 2 1-15,0 2-2 0,0 2 2 16,-5 3 0-16,2-3 2 0,-3 2 0 0,-2 1 0 0,-2-2-2 16,-1 1 1-16,-4-1-2 0,4-1 2 15,-7-1 1-15,0 1-3 0,-1-2-3 16,0-2-5-16,-1-2-6 0,-1-1-1 0,-4-3 1 16,3-3 2-16,1-1 6 0,0 0 0 0,-2-1-3 15,2-6-5-15,0-2-6 0,0 0-6 0,-2-2-1 16,3-2-2-16,1-2-1 0,0 0-3 15,7-1-2-15,-2-2 6 0,3 3 4 0,2-2 6 16,1 2 3-16,0 1-6 0,6-2-3 16,0 5-4-16,0-1 6 0,4 3 10 0,0 3 9 0,4 2 8 15,-2 2 0-15,4 3 0 0,-1-1 0 16,4 5-1-16,4 2 1 0,1 6 1 0,4 0-1 0,2 3 1 16,2-1-1-16,6 0 1 15,2 0 0-15,0 0-2 0,1-2 4 0,-1-2-1 0,-1-1-1 16,-4-4 2-16,-8-5-1 0,-1 0 1 15,-7-1 1-15,-6-4-1 0,-5-3 3 0,-1-1 5 16,-7 1 4-16,-1-3 9 0,-2-2 5 0,-5 1 3 0,-2-1 3 16,1-3-4-16,-2 3-2 0,0-4-5 15,-4 3-7-15,-6-1-2 0,1 4-2 16,-1-1-4-16,-3 2-3 0,-4 2-3 16,-1 1-3-16,-5 4 2 0,1 1 2 15,-7 1-2-15,3 3 2 0,-4 4-1 0,3 4-1 0,1 2 0 0,5 0 0 16,5 3-1-16,3 0-2 15,5 2-2-15,3 0-4 0,5 1-1 0,5-2-1 0,6 0 4 16,2-1 0-16,9 0 1 0,4-5-1 0,3-3-1 16,-2-2 1-16,2-3-3 0,-1-2 1 0,-5-1-2 15,0-3 2-15,-7-1 2 0,1-3 2 16,-5 0 4-16,-1-2 1 0,-2 0 4 0,-1-3 4 16,-3 1-5-16,3-2 1 0,-5-1-4 15,1 0-1-15,-2 2 6 0,-2-2 1 16,0 0 3-16,0 0 0 0,0 2-2 15,-1 0-1-15,-4 3 1 0,2 1 1 0,-3 2 1 0,2 2 0 0,-2 0-4 16,2 3-6-16,-1 1 0 0,1 0-5 0,0 2-2 0,-2 5 0 16,4 3-3-16,-3 3 2 0,2 3-3 15,3 4-1-15,0 0 5 0,3 2 1 0,7 0 3 16,5-1 5-16,3 0-5 0,5-3-2 16,3-2-1-16,6-3-5 0,1-4 2 0,2-2-1 15,1-5-4-15,-2-2-2 0,1 2-6 0,-2-9-3 16,-3-3 5-16,0-2 3 0,0-1 5 0,-6-4 4 15,2-2-1-15,-3-2-2 0,-1-2 6 0,-3-4 3 16,0-3 3-16,-2-4 5 16,-1-1-3-16,1-3-3 0,-4-1 0 15,2-4-5-15,-1-2 5 0,-3-1 1 0,-1 1 5 0,-5 0 4 0,-1 4-3 16,-3 2 3-16,-1 4 0 16,-1 7 0-16,-4 3 6 0,1 8 1 0,-3 4-2 0,2 4 2 15,-2 5-3-15,3 3-8 0,-3 1-2 16,-3 5-6-16,0 6-2 0,-3 6-1 0,-4 5 2 15,4 6-4-15,-2 3 5 0,2 4 4 0,3 5-7 0,5 2 8 16,-1 5-9-16,3 1-1 0,3 2 5 16,0 0-6-16,4-1 8 0,6-4 0 0,3-3-2 15,4-3 0-15,3-6-2 0,2-6 0 0,2-7 1 0,2-4 2 16,1-4-2-16,-3-5 0 0,4-3-1 16,-3-3-3-16,-1-1 2 15,-1 0 4-15,-2-7 0 16,-1-2 5-16,-3-2-3 0,0-2-2 0,-1 0-1 15,-1-1-2-15,-2-4 4 0,-1-2 2 0,-3 0 1 0,-2-3 1 16,0 3-2-16,0 2 1 0,-4 1 2 0,1 1 1 0,0 4 0 0,-3 0 1 16,-1 4-1-16,0-1-3 0,0 5 5 15,0 0 1-15,0 3 1 0,0 1-2 16,0 0-5-16,-2 0-12 0,-2 5-4 0,-1 3-2 0,-4 4 4 16,0 4 7-16,2 3 2 0,0 2 2 0,0 1-5 15,5 1-1-15,2 0 1 16,1 1-2-16,0-2 3 0,10-3 1 0,-1-2-2 15,9-3 0-15,-1-3-2 0,3-4 1 0,2-1 1 16,4-4 5-16,2-2-1 0,3-1-1 16,1-6-2-16,-1 0-2 0,4-4 2 0,-5 0 1 0,-1-2 2 15,-2 1 2-15,2-2-4 0,-4-4-3 0,2 0 1 16,-3 0 0-16,0-3 3 0,-2 0 3 16,-4 2-2-16,-2 1 0 0,-2 4-1 0,-2 4 0 15,-6 2 1-15,-2 2 2 0,-1 5 0 0,-3-1-3 16,-1 2-1-16,0 0-9 0,0 0-4 0,0 2-8 15,0 3 3-15,0 4 7 16,0 3 5-16,0 5 10 0,0 1-2 0,3 0-4 16,3 1 2-16,-1-1 1 0,3-1 0 15,7 0 2-15,2-3 0 0,2-2-2 16,6-2-1-16,2 0 3 0,3-4-3 16,1-1 3-16,1-3-1 0,4-2-3 0,-2 2 1 0,-1-2 2 0,1-5-2 0,-3-1 5 0,-2-1-4 15,-2-2 1-15,-4-1 0 16,-2-1-4-16,-1-2 3 0,-4-3 3 0,0 0 3 0,-2-2 2 15,-2 0 3-15,-3 0-1 0,0 0 0 16,-6 2 2-16,2 4-1 0,-4 0-1 16,-1 3 1-16,0 2 0 0,0 2 0 0,-6 4-6 0,3 0-1 0,-5 0-1 15,1 1-4-15,-3 0 0 0,1 3-3 0,0 3-4 16,2 1 5-16,-4 3 0 0,4 0 2 16,2 2 2-16,2-1-2 0,0 2-3 15,2 1 0-15,1 0-1 0,1 0 2 0,5 1 2 0,4-2 0 16,3 1 1-16,6-2-3 0,2-2 0 15,2-1-1-15,1-1 0 0,1-2 2 16,1-3-1-16,-2-2-1 0,-1-1-2 0,-4 0 1 16,0 0-1-16,-7-3-4 0,2-1 4 15,-4-2-5-15,0-2 1 0,-2-1 4 0,-1-3-4 0,0-1 4 0,-2-1 3 16,0-2-1-16,1 1 4 16,-2-1-1-16,0 0-1 0,0 1 0 0,1 0-1 15,-3-1 1-15,3 2 2 0,-2-1-2 0,3 1-1 0,-3 1 2 16,1 5-2-16,-1 0 4 0,-1 1 1 15,1 3-1-15,-3 2-2 0,0 1-3 16,0 1-10-16,1 0-19 0,0 0-19 0,2 2 3 16,3 3 11-16,1 3 15 0,3 1 21 0,2 3 0 15,5 1-2-15,4 4 1 0,2-4 4 0,9 0 0 16,7-3 1-16,3 0 1 0,4-2-1 16,0-5 1-16,1-1 2 0,1-2 0 15,-2-1 1-15,-2-5-2 0,1-2 1 0,-3-2 0 0,-1-2-1 16,-4-1 4-16,-1-6 1 0,-3 1 3 0,0-5 2 15,-5-2 0-15,-2-3-4 0,-5-2 2 0,-1-3 2 16,-5-1 3-16,0-3 2 16,-4 0-3-16,-2-2-6 0,-4 3-1 0,-3 1-2 0,-2 3 1 15,-2 3 4-15,-4 2 4 0,-6 6-1 0,1 4 0 0,-4 3-2 16,1 4-7-16,-3 2 1 0,0 5-1 16,0 3-5-16,1 1-4 0,-2 9-5 15,1 4 2-15,2 5 3 0,3 3 4 0,1 5 10 0,2 2-10 16,4 2-3-16,5 2-2 0,0 4-2 15,2 0 8-15,7 2-1 0,2 2-3 0,4 0 0 16,4 0-5-16,0 1 6 0,3-2 2 16,0-2 0-16,1-1 1 0,3-1-4 0,0-3-13 0,4 0-18 15,1-2-32-15,3-2-43 0,-1-5-66 16,5-2-179-16,-11-8-783 16,-7-6-554-16</inkml:trace>
  <inkml:trace contextRef="#ctx0" brushRef="#br0" timeOffset="9225.7716">14718 2023 2558 0,'0'0'251'0,"0"0"-238"0,0 0 19 16,-140-21 35-16,109 21 19 0,1 0 5 0,0 5-11 0,4 1-24 15,2 3-12-15,3 2-9 0,7 2-16 16,-1 1-7-16,9 2-8 0,0 0-2 0,6 2 3 16,0 2-3-16,0-2 1 0,7-1 1 0,2 1-1 15,5-2-2-15,4-1 2 0,2-1-4 16,2 0-5-16,1-5 1 0,3-2-7 15,-3-2 3-15,2-4-2 0,0-1 0 16,-4 1 0 0,1-7-2-1,-3-1 0-15,-1-4-2 0,-4-2-4 0,-3-1 3 0,-1-2 0 0,-1-1-2 0,-1-1 2 16,-5-3 0-16,-2 2 3 0,2-1 2 0,-3-2 0 16,0 0 6-16,-5 1-2 0,-3 0 1 0,2 5 2 0,-3-2 0 0,1 3 7 15,2 4 5-15,2 2 4 0,3 3 5 16,0 2-2-16,1 3-20 0,4-1-17 0,6-1-12 0,9 1-6 0,9-1 15 15,7 2 14-15,13 1 4 0,5 0 6 0,8 1 2 16,6-2 2-16,2-2 0 0,2-3-2 0,-5-1-1 16,2-3-2-16,-6-3 5 0,-4-5 2 0,-6-3 7 15,-9-1 2-15,-5-5-1 16,-8-1 7-16,-7-4 8 16,-6-1 10-16,-6-3 6 0,-7-1-5 0,-3-1-4 15,-2 2 0-15,-7 4 2 0,-5 2 6 0,-4 4-7 0,-1 2-4 0,-8 5-4 0,-2 3-9 16,1 3 3-16,-7 6-6 0,1 3-1 0,1 4-2 15,0 3-6-15,1 9 2 16,1 6-5-16,3 8 0 0,7 7 5 0,0 5-7 16,9 9 1-16,3 5 5 15,5 7-7-15,3 4 10 0,0 4-4 0,10 7 0 0,0 3-3 0,0 3-2 16,1 0 2-16,-1 4 0 0,1 0 3 0,0-2 2 16,0 2-4-16,-2-5 1 0,1-3-1 15,-2-5-5-15,-1 0-3 0,-3-6-12 0,0-3-17 0,1-9-20 16,-2-4-24-16,-1-8-24 15,2-8-39-15,-2-7-47 0,-2-9-84 0,0-6-379 0,0-5-934 0</inkml:trace>
  <inkml:trace contextRef="#ctx0" brushRef="#br0" timeOffset="9440.7111">14913 2603 2680 0,'0'0'11'16,"0"0"0"-16,0 0 25 0,0 0 19 0,155-36 1 16,-107 28-9-16,3 0-20 0,1 1-16 15,6 1-2-15,2-1-4 0,0 2-13 0,2-2-61 0,-1 4-168 47,-18-3-636-47,-12 4-728 0</inkml:trace>
  <inkml:trace contextRef="#ctx0" brushRef="#br0" timeOffset="10625.2605">17119 2201 2085 0,'0'0'177'0,"0"0"30"0,0 0-10 15,0 0-20-15,0 0 4 0,0 0-49 16,0 0-26-16,0 0-28 0,0 0-15 0,0 0-7 16,-76-119-14-16,51 118-8 0,-5 1-9 0,-3 4-10 15,-9 9 2-15,-1 3 6 16,-5 5-1-16,1 1-2 0,3 4-4 0,3 0-9 0,3 2 0 16,5 1 0-16,4-1-5 0,5 2 4 0,5-2-4 15,7 1-2-15,6-1 8 0,6-2-11 0,10-1 3 16,8-2 1-1,4-3-9-15,10-5 12 16,7-3-2-16,3-3-2 0,8-5 7 16,0-3-8-16,1-1 2 0,1-4 1 0,-6-3-5 0,-4-3 6 15,-4-1-2-15,-3-3 1 0,-5-4 0 0,-4 0 1 16,-4-1 1-16,-2-3-1 0,-6 2 5 16,-2-1-3-16,-3 1 0 0,-3 1 0 0,-4 2-6 15,-2 0 7-15,-1 4-4 0,-6 1-2 0,-2 1 9 0,-1 3-13 0,-3 1 2 0,-2 2 1 0,0 3-6 16,-3 2 4-16,2-1-1 0,-2 4 1 15,1 6 0-15,4 2-1 0,3 3 3 0,3 2-2 16,6 3-1-16,1 2 0 0,13 3-2 0,6 3 3 0,11 0-3 16,9 0 4-16,11-1 0 0,4-2-3 15,11-1-8-15,1-3-5 0,8-2-5 0,1-5-9 16,-2-2 0-16,-5-5-4 0,-4-2-2 16,-5-4 10-16,-7-2 7 0,-8-2 5 15,-2-4 4-15,-7-1 4 0,-6-2 1 16,-4 0 4-16,-5-4 4 0,0 0 3 0,-4-2 4 0,-3-4 0 0,-2 2 3 15,-3-2 1-15,-2 0 2 0,-1-1 3 0,-5 0 2 16,0 1 1-16,0 3-2 16,-6 1 2-16,-1 2-2 15,-5 2-3-15,1 2 0 16,-3 3-6-16,-2 2 0 0,0 1-6 0,-1 4-2 0,2 1-2 0,1 0 0 0,1 7 0 0,3 5 0 0,1 2-4 16,4 7-2-16,5 4 0 0,1 3 0 15,12 2 3-15,8 2-4 0,7 1 1 0,8-2-3 16,8-4-4-16,1-1-2 15,5-4-7-15,3-5-4 0,-1-4 1 0,-1-4 6 0,-2-6 7 0,-5-3 5 16,-4-1 8-16,-2-7 0 16,-6-4 2-16,-1-2 3 15,-3-3-1-15,-2-2 3 0,-4-2 3 0,-1-3-2 16,-2-5 1-16,-3-3-2 0,0-1 0 0,1-6-1 0,-3-1 0 0,2-1 1 16,0-6-3-16,-6 0 4 0,0 0 2 0,-3-2 3 15,-5 3 3-15,-2 2-5 0,0 5 3 0,-8 6-1 16,1 6 0-16,-1 8 5 0,0 4-5 0,1 8-3 15,5 3-4-15,-1 3-9 0,-1 1-12 0,2 5-4 16,-3 5 3-16,-2 6 4 0,-2 6 13 0,4 7 1 16,0 4-2-16,1 6 3 0,3 5-3 15,1 3-4-15,1 3 2 0,-1 1-1 0,2 2 0 16,1-2 3-16,3-3-2 0,1-3-1 0,2-4-5 16,1-9-2-16,4-6 0 0,-3-5 0 15,0-10 3-15,0-4 1 0,0-3 0 0,0-3 2 16,3-1 4-16,0-7 3 0,5-4 0 15,0-3 1-15,3-5-1 0,1-3-1 0,2-1 2 16,-1-3-2-16,0 0 1 0,5-1 0 0,-1 3-2 0,2-3 1 16,-1 3-2-16,-2 2 0 0,-1 4 2 15,-2 1 0-15,-4 6 1 0,0 3 0 16,-3 2-4-16,-2 3 0 0,-2 3 1 0,-1 0 0 16,-2 3 0-16,0 3 0 0,0 5-1 15,-2-2 0-15,-2 7 1 0,1-1 2 0,-1 3 1 16,1 3-1-16,-2 0-1 0,0 0-1 0,0 4 1 0,0-2-1 15,0 0-5-15,0-1-12 0,-2-3-24 16,5-3-37-16,-3-2-44 0,0-5-67 16,2-2-141-16,-4-4-672 0,-1-2-631 0</inkml:trace>
  <inkml:trace contextRef="#ctx0" brushRef="#br0" timeOffset="10777.4161">19249 1724 2164 0,'0'0'94'0,"0"0"14"0,0 0-13 16,0 0-13-16,0 0-4 0,0 0-46 0,0 0-50 0,0 0-87 15,0 0-3-15,0 0-13 16,0 0-108-16,0 0-518 0,0 0-578 0</inkml:trace>
  <inkml:trace contextRef="#ctx0" brushRef="#br0" timeOffset="12153.2211">19949 2198 1965 0,'0'0'798'0,"0"0"-737"16,0 0-24-16,0 0-22 0,0 0 13 0,0 0 22 15,0 0 17-15,0 0 0 0,0 0-14 16,0 0-13-16,0 0-8 0,-28 119-9 0,30-97-5 15,0 1-5-15,6 0-7 0,2-2 2 16,1 1 2-16,2-1-1 0,5-3 3 0,2-4-6 0,1-3-6 16,4-5 0-16,0-3-8 15,1-3-1-15,-1 0 0 0,-4-6-4 0,-1-2 5 0,-2-1 2 16,-4-3 5 0,-1-2 1-16,-1 0 3 0,-3-1 0 0,0 1 0 15,-1-1 2-15,-1-1-4 0,-4 2 2 16,2 0 1-16,-2 3 5 0,-3-1 6 0,0 3-2 15,0 1 0-15,0 4 0 0,0 0-4 16,0 0 10-16,0 4 5 0,0-2-5 16,0 2-3-16,-1 0-14 0,-1 0-13 0,0 2 1 15,-2 4 2-15,0 3 4 0,-1 4 3 0,4 4-2 0,-1 0-4 0,2 5 3 16,4 0 2-16,6 2 2 0,3 1 0 0,3-5-4 0,3 2-3 0,3-4-6 16,1-4-9-16,0-2 0 0,0-3-2 0,0-6-3 15,1 0 3-15,-1-2-6 0,-2-1 5 0,-1 0 6 16,0-6 5-16,-4 0 7 0,0-4 6 15,-2-2 2-15,-2 1 5 0,-1-5 3 16,-2-1 1-16,2-3 0 0,-4-3 2 0,4 1-4 0,0-2-1 16,-1 0 0-16,-3 0-4 0,2 1 4 15,1-1 2-15,-1 1 0 0,-4 1 7 0,1 5 1 16,-4 1 4-16,3 5 9 0,-2 2-1 0,-3 3 4 0,0 1 1 16,0 4-7-16,0 0-7 15,0 1-8-15,0 0-12 0,0 0-7 0,0 0-4 16,0 1-15-16,-3 5 4 0,0 3 4 15,0 2 2-15,1 3 15 0,-1 1 0 16,3 3 1-16,0 1 6 0,0-1-5 16,3-1-2-16,2 1-2 0,4 0-9 0,0 0-14 0,1-2-5 0,4-3-4 0,1-4 6 15,0-2 10-15,0-4 4 0,5-3 3 16,-2 0 0-16,0-2 0 0,1-2 0 0,-1-3-4 16,2-4-5-16,0 1-2 0,-1-2 0 15,1 1-1-15,1-1 4 0,-2-1 0 0,1-2 1 16,-3 2 2-16,0-2 3 0,-1 0 7 0,-2-1 6 0,-2 1 2 15,0-1 5-15,-4 1-3 0,0 0 1 16,-3 2 4-16,0 2 2 0,-4 0 7 0,0 1 5 16,-1 2 3-16,0 1 3 15,0 2 4-15,0 0 3 0,-1 2 4 16,1 2 2-16,0 0-8 0,0 0-10 0,0 1-12 16,0 0-16-16,0 0-11 0,0 1-13 0,0 5 4 0,4 1 10 15,2 6 6-15,3 3 15 0,2 2-3 0,8 1-2 0,2 0 4 16,5-1-1-16,4-1-2 0,6-1 1 15,1-4 0-15,1 0-2 0,1-2 3 0,-1-3-1 16,1-4-1-16,-5-2 4 0,0-1-2 0,-4-8 1 0,-2-2 2 16,-1-3 1-16,-5-3 3 0,-2-3 6 15,-1-1-1-15,-4-4 3 0,1-2-1 0,-4 1-2 16,0-1 10-16,-2-2 1 0,-1 2 4 0,0-2 5 16,-3 2-10-16,-2 1-6 0,-3 2 0 15,-1 4-3-15,0 3 2 0,0 3 9 16,0 4-3-16,-3 3-5 0,-1 3-7 0,-1 3-11 15,-1 0-6-15,0 3 2 0,-2 6-3 16,-2 4 4-16,0 5-5 0,4 5-8 16,1 8 9-16,0 4 3 15,5 10-1-15,0 5 5 0,3 7-5 0,4 9-4 16,1 4 7-16,2 7-1 0,-2 2 1 0,1 4 2 0,-4 1-1 0,1 0 4 0,-5 5-2 16,0 0-3-16,0 2 2 0,3 3-3 0,-9-1 1 0,2-3 0 15,-5 3 0-15,0-4 2 0,-2-3-1 16,-3 0-1-16,0-4 2 0,-5-3-2 0,0-1-1 15,-2-8 2-15,-1-6-1 0,-1-6 0 16,-4-8 0-16,-1-7 2 0,-1-10 1 16,-2-6-2-16,1-8 5 0,1-8-7 0,1-8 0 15,-2-3 2-15,-1-6-4 0,0-7 5 0,1-8 1 0,1-4-3 16,1-5 8-16,0-6-7 0,5-4 1 16,3-8 1-16,3-7-4 15,5-6 2-15,1-3 2 0,5-6-4 0,4-3 2 16,0-4 1-16,6-2-2 15,11-3 2-15,3-1 0 0,7-2-4 0,11-2-2 0,6 1-2 0,6 1 0 0,10 3 0 16,-1 2 2-16,6 5 1 0,-1 7-2 0,7 6-6 16,-3 5-4-16,0 4-9 15,2 3-16-15,-4 3-21 0,3 1-33 0,-4 5-50 0,-2 5-80 16,2 3-257-16,-20 8-704 0,-14 10-182 0</inkml:trace>
  <inkml:trace contextRef="#ctx0" brushRef="#br0" timeOffset="12917.5625">23125 1957 1980 0,'0'0'554'0,"0"0"-391"0,0 0 27 0,0 0-32 0,0 0-7 16,0 0-30-16,0 0-41 0,0 0-32 0,0 0-28 16,0 0-15-16,0 0-9 0,0 0 10 0,0 0-3 15,0 0 9-15,18 24 2 0,-18 10-1 0,0 4 5 16,2 1-13-16,-2 1 0 0,0 2-1 15,1-2-4-15,4 4 7 0,-3 0 0 0,0-1-2 16,-1 4 4-16,1-4-9 0,-2-3-7 0,4-5-12 16,-3-6-22-16,0-6-9 0,0-7-22 0,0-2-33 15,-1-7-43-15,0-4-54 0,0-3 9 16,0 0-106-16,0-8-274 0,0 1-360 0,0 1 1 16</inkml:trace>
  <inkml:trace contextRef="#ctx0" brushRef="#br0" timeOffset="13245.0499">23035 1976 0 0,'0'0'0'16,"0"0"524"-16,0 0-93 0,0 0-137 0,0 0-126 0,0 0-78 15,0 0-15-15,0 0 24 0,0 0 24 0,128-77 5 16,-95 88 3-16,4 5-6 16,4 2-11-16,1 3 0 0,0 5-18 0,5 3-22 15,-4 3-12-15,-2 4-20 0,-1-1-15 0,-7 2-8 16,-2 1-5-16,-3-3 0 0,-6 4 6 15,-3-2 6-15,-5-2-5 0,1 1-1 16,-5 0-3-16,-2-1-2 0,-5-4 2 16,-2 1 2-16,0-5 1 0,-1-2 1 0,-8-5 2 0,-2-1 9 0,-1-2-1 15,-2-2 1-15,-6-1 1 0,-3-3-8 16,-6-2 6-16,-2 0-2 0,-2-5-2 0,-6 0 4 16,1-1-14-16,-3-3-1 0,-1 0-4 0,0 0-6 15,1-3 4-15,1-1-2 0,2-2-3 0,5 2 0 0,8-3-15 16,4 0-14-16,3 0-26 0,7-2-45 15,0 0-74-15,9 0-255 16,1 0-719-16,0 4-275 0</inkml:trace>
  <inkml:trace contextRef="#ctx0" brushRef="#br0" timeOffset="13682.5239">24360 2119 2295 0,'0'0'502'0,"0"0"-430"0,0 0 23 16,0 0 11-16,0 0 8 0,0 0-19 0,0 0-40 16,0 0-25-16,0 0-13 0,0 0 4 15,0 0 1-15,0 0 2 0,0 0-4 0,-9 98-9 16,2-70 0-16,5 3-4 0,3-2-3 16,-1 3 2-16,0-2-2 0,8-1 1 0,1 0-1 0,2-3 2 15,3-4-3-15,3-2-1 0,2-5 6 16,1-4-8-1,0-4 0-15,1-5 1 0,1-2-11 0,0 0 15 16,-1-10-2-16,1-2 1 0,-2-5 11 16,-1 1-10-16,1-3 4 0,-1-3-1 0,0 0-7 15,2-2 6-15,0 0-3 0,1-4 1 0,5 1-1 0,-2 1-2 16,5 0 0-16,0 2-4 0,-2 3 6 16,2 4-5-16,-2 2 0 0,-2 6 1 0,0 3-8 0,-2 1 7 15,-3 4 1-15,-3 1 0 0,0 1 7 0,-4 5-9 16,2 3 3-16,-4 1-2 0,-1 5 1 0,1-1 1 0,-4 5-2 15,-3 0 2-15,-1 2 0 0,0 2 1 0,-4 0 1 16,0 1-1-16,-3-1-3 0,-4 0 0 0,0-1 0 16,-4 1 0-16,-2-3-2 0,0-2 1 15,-5-3-3-15,2-2-3 0,-2-2 2 0,-3-2-12 16,-1-3-8-16,-2-2-11 0,1-1-25 0,-2-3-9 16,2-1-27-16,-1-6-43 0,0-2-64 0,0-3-218 15,8 3-643-15,5 3-368 0</inkml:trace>
  <inkml:trace contextRef="#ctx0" brushRef="#br0" timeOffset="13944.6758">24706 1521 1025 0,'0'0'120'0,"0"0"26"0,0 0 22 0,0 0-1 0,0 0 2 0,0 0-46 0,0 0-37 16,0 0-39-16,0 0-28 0,0 0-38 0,0 0-14 15,0 0-6-15,0 0-14 0,0 0-136 16,34-18-631-16,-34 20-97 16</inkml:trace>
  <inkml:trace contextRef="#ctx0" brushRef="#br0" timeOffset="17233.4767">976 4274 1724 0,'0'0'81'0,"0"0"23"0,0 0 34 0,0 0 22 0,0 0 13 15,0 0-26-15,0 0-31 0,0 0-23 0,-128 7-24 16,108 1-17-16,1 2-11 0,3 4-7 0,-3 1-9 16,5-2-6-16,0 2 24 15,5-4-33-15,1 3 29 0,1 0-3 0,-1 0-34 0,0 2 30 16,4 2-34-16,-3 0 0 0,3 1-1 16,0 10-31-16,5-3 33 0,-1 10-37 0,10-5-7 15,5-7 39 1,7-6-28-16,3-9 40 0,4-6 8 0,6-6-13 15,-1-11-2-15,4-4-3 0,-2-4-1 0,1-4 4 0,1-4 3 16,-4-2 1-16,-2-4 2 0,-2-2 4 0,-1-3 0 16,-2-3 0-16,-4-5 0 15,-1 0-5-15,0-2 4 16,-3-2 1-16,1-1 0 0,-2 1 10 0,-6 3-4 16,0 2 3-16,-2 2 4 0,-3 5 1 0,-5 7 9 0,-2 5 10 0,0 6-1 0,-1 4 1 15,-4 7-12-15,-2 3-15 0,-2 6-9 0,0 3-8 16,-2 1-1-16,-2 10 1 0,-3 4 0 0,-1 4-2 15,1 6 2-15,-2 7 0 0,-1 3 2 0,5 5 2 0,2 5 0 16,-2 5-2-16,8 1 0 0,0 3 0 16,6 2 0-16,0-1 2 0,8 0-1 0,4-4-3 15,7-4 1-15,4-5-2 0,6-6 0 0,10-3 2 16,8-6-4-16,5-8-9 0,2-9-1 16,-9-10-1-16,-7-2 3 0,-6-10 11 0,-2-2 0 0,-2-3 5 15,-6-2-1-15,1-2 0 0,-4-1 4 16,-1-1-4-1,-5 0 4-15,0-1 2 0,-5 0 0 0,-1 0 3 16,-1 0 1-16,-6 2-3 16,0 0 1-16,0 1 0 0,-5 3-1 0,-1 0 5 15,-2 3 2-15,-2 3 0 0,1 4-4 0,-1 1-5 0,1 4-5 0,-1 3-7 0,-2 0 1 0,0 5 0 16,-5 7-1-16,-1 4 0 0,2 4 0 16,0 3 2-16,-3 3 2 0,7-1 2 0,1 3 0 0,4-1-3 15,4 3-1-15,3 1-1 16,0 0 1-16,6 1 2 0,5-4-2 0,2-1 0 15,6-6-2-15,1-2-6 0,4-6 2 0,5-4 1 0,2-6-1 16,5-3 3-16,0-3-3 16,4-6-4-16,1-5-1 0,-1-2-1 15,1-5 2-15,-3-1 1 0,-1-3 3 0,-2-4 0 0,0-3 3 0,1-4 2 16,-4-4 1-16,5-3 3 0,-3-6 4 16,-2-4 0-16,3-3 0 0,-4-1-1 0,-3-2-1 0,-2 0 0 15,-6 2 3-15,-2 3 3 0,-6 3 0 16,-3 9 3-16,-6 4 5 0,-3 10 3 15,0 8 6-15,-3 5 2 0,-5 4-5 0,-1 5-8 0,-1 4-7 16,-1 2-10-16,-1 3 1 0,-7 11-1 16,-2 6 2-16,-2 6 1 0,-5 5 2 0,2 6-6 15,1 5-1-15,3 4-1 0,1 3 1 16,1 4 4-16,3 3 2 0,3 0-1 16,4 3 2-16,3 1 0 0,5 0 0 15,2-2 1-15,2-5-5 0,9-7-1 0,9-6-3 0,0-7-1 0,7-7 2 16,1-6 0-16,5-8-1 0,1-3 0 0,3-8 0 15,-1-1-2-15,3-5 5 0,-1-4 1 0,-5-5 0 16,1-3 5-16,-4 0-1 16,-3-3 1-16,-2-1 3 15,-2-1-2-15,-7-1 0 0,1 0 2 0,-7 0-5 16,-1-1 2-16,-6 1 0 0,-2 0 3 0,-1 1 2 0,0 3-1 16,-1-1 0-16,-9 4-1 0,3 1-1 0,-1 1 0 0,-3 2-1 0,-1 4-2 15,2 3 0-15,-3 2-1 0,1 1-2 16,-2 2-1-16,-2 2 0 0,-4 7 1 15,0 5 0-15,0 4 2 0,-1 2-1 0,2 3 0 0,4 0 0 16,-1 0 0-16,5 0 1 0,4 1-3 16,3-3 1-16,3 2 0 0,1-1-7 15,3-1 7-15,6-2 0 0,5-1-1 0,1-1 5 0,3-1-4 16,0-3 0-16,6-3-1 0,0-1-2 0,4-3-1 16,0 0 0-16,-3-4-3 15,4-2-1-15,-4 0-2 0,-1-1-3 0,-2-6-4 0,-2-1 5 16,-2 0-3-16,0-3 2 0,-3-2 5 0,-1-1-4 15,-3-2 8-15,2-2 1 0,-3 2 0 0,-2-2 6 16,0-2-5-16,1 2 1 0,-2-1-2 16,-2-1-8-16,2-1 2 0,0 2-9 0,-2-2-5 15,1 3-1-15,-3-3 0 0,1 1 3 0,-1 2 5 0,-1 1 5 16,-1 2 0-16,-1 3 8 0,0 4 3 16,0 3 4-16,0 2 4 0,0 2-7 15,-1 1-5-15,0 0-2 0,-1 0-10 16,-3 5 9-16,2 3 5 0,-5 5 2 0,0 2 7 0,1 5-2 15,-1 2-2-15,0 1 0 0,4-1-2 16,4 2 0-16,0 0-1 0,5-2 2 16,5-3 0-16,2 0-1 0,6-4 1 0,1-3-1 0,3-1 4 15,4-3 1-15,-1-5-1 0,4-3 2 0,-1 0-6 16,-1-3 0-16,-2-3 1 0,1-3-5 16,-2-2 10-16,-1-1-2 0,-4-1 1 0,-3-2 8 15,0 0-4-15,-3-1 1 0,-3 0 3 0,-1-1-4 16,0-2 2-16,0 2-2 0,-1-1-3 0,-1-1 1 15,-1 2 3-15,0 1 3 16,-3 1 5-16,-2 1 2 0,1 2 0 0,-1 1 3 0,-2 0 3 0,1 1 4 16,0 1 7-16,0 1 0 15,-2 4-3-15,0-1-1 0,0 2-7 0,-1 0-3 16,0 2-5-16,2 1-5 0,-1 0-6 16,1 0-7-16,-1 0-4 0,-2 5-1 0,1 3-2 15,-2 3 3-15,0 4 2 0,-2 4 0 0,5 1 0 0,0 6 0 16,0 3 1-16,2 4-3 0,0 3 4 0,4 4 0 15,1 4-1-15,1 4 5 0,1 2-4 0,1 7 1 16,-2 2 1-16,3 3-5 0,-2 1 3 16,-3 0 1-16,3 3-1 0,-5-4 4 0,-1 0-1 0,0 1 0 15,-1-2 0-15,-3-6-2 0,-3-3-1 16,0-6 0-16,-2-8-1 0,-1-8 0 0,-1-4-2 16,0-3-1-16,-2-8-2 0,-3-1 1 0,1-5-1 15,-3-6-1-15,2-3 0 0,-3 0-3 16,4-9 1-16,-4-2-3 0,3-5-4 15,0-2-1-15,2-2-5 0,-3 1-8 0,5-4-10 16,0-1-20-16,2-2-22 0,0-6-24 16,3 1-16-16,0-2-13 0,4 0 6 0,1-1-3 0,-1 0-11 0,6-4-7 15,5 1-67-15,3-1-13 16,4 0 12-16,3 0 10 0,5 1 71 0,6 0 44 0,1 1 30 16,5 3 65-16,2 1 43 0,3 2 33 0,2 2 16 15,2 4-18-15,-1 2 4 0,4 2 8 16,-4 3 23-16,0 0 20 0,2 1 4 15,-1 1-14-15,4 1-23 0,-4-1-27 0,0 1-18 0,-1-3-10 16,-3 2-3-16,-3-1 1 0,-1-1 0 16,-6 1 0-16,-2 0 0 0,-4 0 5 0,-4 2 6 0,-5-2 7 15,-3-1 6-15,-2 2-4 0,-3-4 0 16,-1 2 0-16,-4 0 4 0,-1 0 12 16,-2 3-4-16,0 2-4 0,-4 0-14 0,-2 4-16 0,-3-1-3 15,0 1-8-15,-5 2-6 0,3 2-5 16,-4 1-6-16,-1 2-7 0,-3 1 0 0,-2 2 1 0,-2 5-3 15,-1 3-1-15,-1 3 1 0,0 0-6 16,1 3 6-16,2 2-2 0,3 1-1 16,1 2 6-1,3 1-6-15,2 2-1 0,4 1 1 0,2 0-6 0,5 2 2 0,2-1-2 16,6 0-3-16,12-2-3 0,4-1-4 0,7-2 0 0,10-5-2 16,6-4 4-16,6-3 5 0,8-4 2 15,2-5 1-15,3 0-2 0,2 0-2 0,-1-4 1 0,1-5 3 16,-3 0 3-16,-1-1 1 0,-2-4 0 15,-3 0 3-15,-2-2-2 0,-3 0 3 0,-7-1-1 16,-3-1 1-16,-7 2 1 0,-5-2 2 16,-8 3 2-16,-3 0 7 0,-8 3 3 0,-6-1 5 0,-5 0 6 15,-1 1-1-15,-9 3-4 0,-5 2-8 0,-7 2-9 16,-6 4-6-16,-4 1 2 0,-2 3-1 0,-2 7 0 16,-3 1 2-16,6 3-11 0,3 1 5 15,9 2 0-15,1 3-3 0,2 1 5 0,8 4-2 16,3 2-1-16,3-3-5 0,4-1-11 0,5-1-14 15,8-6-9-15,7-4-5 0,6-4-2 16,6-5-1-16,2-3-10 0,3 1-15 0,-1-5-21 16,-1-4-6-16,0-4 3 0,-2 0-8 15,2-4 4-15,-2-3 6 0,-5 0 13 0,-3-4 35 16,-2-2 33-16,-4-1 18 0,-3-3 10 0,-2-2 8 16,-2-2 14-16,0 0 10 0,-3-3 8 0,-2-1 2 15,0-2 7-15,0-2 20 0,-3 1 11 16,-3-3 7-16,-1 2-1 0,0 0-10 0,-6 1-2 15,-1 5 2-15,-2 4-1 0,-1 5-3 0,1 7-8 16,-1 3-13-16,2 7-6 0,4 1-19 16,0 5-13-16,1 1-12 0,3 2-14 0,-1 0-9 15,1 7-1-15,-2 7 3 0,-1 4 8 0,2 9 4 16,1 6 1-16,0 4 0 0,0 5-7 16,4 2 6-16,2 2-1 15,-2 2 0-15,-3 1 2 0,-1 2 0 0,0 0-2 0,-7 3-4 0,0 0-18 0,-2-1-30 16,1-1-47-16,-3-1-87 0,1-3-208 0,2-13-714 15,4-13-549-15</inkml:trace>
  <inkml:trace contextRef="#ctx0" brushRef="#br0" timeOffset="18313.3438">5844 3621 2295 0,'0'0'18'0,"0"0"-11"0,0 0 8 16,0 0 26-16,0 0 32 0,0 0 19 0,0 0 8 15,-94 116-12-15,83-82-18 0,4 2-12 16,1 5-12-16,1-2-8 0,1 1-7 0,2 0-11 16,-4-1-6-16,4 1-5 0,1 0-4 0,-1-3 5 15,0-3-1-15,-1-2 2 16,2-4-2-16,0-5-1 0,1-4-4 16,0-4 1-16,0-4 1 0,0-4-4 0,0-3 2 15,1 0-1-15,0-4-1 0,1 0 5 16,1 0 6-16,-1-5 4 0,3-3 0 15,1-3-1-15,3-4-4 0,1-1-4 0,0-4-1 16,1 0-2-16,-1-5-1 0,5 0-1 0,0-1-2 0,4-1 0 0,-1-2-1 0,5 5-1 16,-1-1-1-16,-1 3 0 0,1 2-1 0,-1 5-1 15,-2 5-2-15,-1 3-4 0,-5 3 2 16,0 4 0-16,-1 0 3 0,0 6 4 0,-1 3 1 16,1 4 3-16,-1 4 0 0,1 3 0 0,-4 3 2 0,0 2-2 15,-5 1 3 1,4 2 1-16,-6 0 0 0,0 2 0 0,-1-2-3 15,0-2-3-15,-2 1 2 0,-2-3 1 0,-2-2 0 16,-1-4 3-16,2-2-10 0,-2-4-3 0,3-3-3 0,-2-3-5 0,4-4 5 16,1-2 2-16,1 0-1 15,0-1-18-15,2-6-22 0,8-4-10 16,3-6-3-16,6-1 19 0,7-3 18 0,-1-1 8 0,6-2 0 0,2 0-10 16,1 0-4-16,-1-4-4 0,5 1 2 15,-5 2 11-15,2 0 8 0,-7 4 5 16,-1 1 4-16,-5 3 0 0,-2 2 2 0,-5 4 3 15,0 2 2-15,-4 2 5 0,-2 1 3 0,1 3 0 0,-2-1-1 16,-4 3-3-16,4 0-3 0,1 1-2 16,-2 1 0-16,5-1-1 0,0-1-1 0,0 1 0 15,6-1 2-15,-3-2 2 0,5 1 3 0,2-2 1 16,2-1-1-16,-2 0-3 0,-1-2 7 16,-1 0 1-16,-2-1 4 0,-4-2 4 15,2 1 1-15,-3-2 3 0,-2 1 2 0,-1 0 4 16,-2-1 5-16,-4 3 11 0,1-3 8 0,-2 3 8 0,-3 0 1 15,0 1-5-15,0 0-5 0,0 3-3 16,-3 0-9-16,-2 3-11 0,0 1-12 0,-2 0-14 16,-3 2-2-16,-3 8-4 0,-5 3 2 0,-2 4 6 15,-2 4-5-15,1 1 0 0,0 3-2 16,1 3-2-16,0 4 8 0,2 6-1 16,2 5 0-16,3 6 5 0,8 3-5 0,-2 7 0 15,5 4 1-15,2 7 1 0,1 4 1 0,0 2-1 0,4 1 1 16,-1 0-4-16,0-1 3 0,0 0 2 15,-2-1-1-15,-2-1 4 0,0-2-2 0,-4-1-3 0,-1 0 1 16,-4-2-3-16,-2-1 0 0,1-7 2 16,-2-6-1-16,-5-5 0 0,3-7 1 0,-5-4-1 15,-1-5 2-15,1-6 0 16,-2-2 1-16,-3-6 0 0,-4-5 1 0,0-3-1 0,-2-4 2 16,3-6 1-16,-3-2-2 0,3-2 0 0,-3-8-4 15,1-4-3-15,2-4-1 0,-3-6-3 16,2-2-1-16,0-6 2 0,0-4-1 0,7-4 1 0,2-5-2 15,5-5-6-15,5-3 3 0,7-3-4 0,1-4-1 16,6-2 4-16,13-4-4 0,3 1 2 16,7-2-2-16,7 3 1 0,4 3 0 0,3 2 4 15,7 5 0-15,1 3-1 0,1 3 2 16,3 3-2-16,3 1 2 0,-5 5 0 0,0 2-7 16,0 5-4-16,-4 2-27 0,0 6-34 15,-6 3-42-15,0 4-86 0,-13 6-266 0,-11 4-952 0</inkml:trace>
  <inkml:trace contextRef="#ctx0" brushRef="#br0" timeOffset="23392.36">7647 3949 1339 0,'0'0'365'0,"0"0"-154"16,0 0 4-16,0 0-52 0,0 0-26 15,0 0-26-15,0 0-23 0,0 0-13 0,0 0-19 16,0 0-17-16,0 0-18 0,0 0-12 16,50-85-6-16,-33 85 0 0,-2 5-1 0,2 5 0 15,-3 0 5-15,1 2-5 0,-2 4 1 0,-2 1-1 16,0 2-3-16,-2 2 4 0,-3 4 3 0,-2 0-1 16,-4 3 6-16,-1 0-1 0,-7 5 3 0,-4-1 1 15,-5 1 0-15,1 0 1 0,-3-2-1 16,-3-3 1-16,1-3 0 0,2-3 0 15,-1-1 0-15,3-5-1 0,3-1 1 0,0-2 0 16,8-4 0-16,-2-2 0 0,5-1-3 16,0-4-2-16,3 0 0 15,0-2 0-15,3 0 13 0,1 0 10 0,6 0 6 0,1 0 6 0,4 0-8 0,1 1-10 16,7-5-6-16,0-1-8 0,1 0-4 0,2-1-1 16,-3 1-2-16,0 0-1 15,-2 1 0-15,1-1-2 16,-1 1-1-16,2 0-1 0,-6 2-1 0,1-1 0 0,-1 1 2 15,-3 0-2-15,-3 1 2 0,-1-2 0 0,0 2-2 0,-1 1 0 0,-1 0-9 16,2 0-12-16,1-2-23 0,0 1-32 16,2 0-42-16,5-2-62 0,2 0-157 0,-3 1-539 15,-5 1-720-15</inkml:trace>
  <inkml:trace contextRef="#ctx0" brushRef="#br0" timeOffset="25018.3091">8965 4096 1423 0,'0'0'227'0,"0"0"3"0,0 0-36 0,0 0 11 0,0 0-8 16,0 0-39-16,0 0-34 0,0 0-26 16,0 0-22-16,-138-53-19 0,118 53-14 0,0 0-11 0,-2 2 0 15,-2 2-1-15,-3 2-2 0,-3 2 0 16,-1 1-2-16,-1 3-2 0,1 0-2 15,0 1-3-15,0 2-5 0,3 1-5 0,5 1-5 16,-2 1-2-16,10 0-2 0,-1 0-1 16,6 0 0-16,6-1-2 0,2 1 1 0,2 0-2 0,4-2-2 15,6 0 0 1,6-2-1-16,0-4 4 0,9-3 1 0,-1-4 0 16,6-2 5-16,1 0-1 15,1-3 1-15,3-7-2 0,-3 0-4 0,1-4-2 16,-2-1-3-16,-1-2 0 0,-1-3 1 0,0-3-1 15,-3-2 3-15,2-2 2 0,0-4 0 0,-3-4 2 0,2-4-2 16,1-1 0-16,-4-5 3 0,3-3 2 0,-3-4 1 0,3-3 3 0,-5-4-4 0,0 2-1 16,-1 1 1-16,-2 2-2 0,-7 5 3 0,-1 3 4 15,-3 3 1-15,-3 7 2 16,-2 2 1-16,-3 7 2 0,0 4 4 16,-5 4 7-16,1 5 4 0,-3 3 3 0,2 3-4 0,-2 3-11 0,3 2-6 15,-3 2-9-15,-2 0-6 16,-2 8 3-16,-2 5-4 0,-3 4 1 0,1 6 2 15,-1 6-1-15,4 4 3 0,1 5-1 0,2 3 0 16,1 2 1-16,5 3 0 0,1 2 1 0,1 0 0 0,2 2 0 16,1-1 0-16,7-3 0 0,3-1 0 15,1-4-1-15,6-5 3 0,3-4-2 0,5-5 3 16,-1-4 0-16,3-4-1 0,-1-4-2 16,1-3-3-16,-1-6-1 0,0-1-1 0,-1-4 0 15,0-1 1-15,-3-3-1 0,-1-4 1 0,1-2-1 16,-4 0 1-16,-3-3 2 0,0-1 1 15,-3-1 1-15,0-2 0 0,-3 2-1 0,0-4 2 16,-3 1 0-16,-1 0 1 0,-1-2 2 16,-2 3 1-16,0 0-1 0,-3 2 0 15,-1 2-3-15,0 3 3 0,0 3 1 0,0 0 0 16,0 2-1-16,-1 4-3 0,1 0-10 16,-1 0-7-16,-3 2-12 0,1 3 3 0,1 3 4 0,-3 3 7 0,1 4 10 15,1 1 0-15,-1 1 0 16,4 1 1-16,0 2 1 0,4-2-1 0,1 1 2 0,4-2 0 15,3 1-1-15,5-3 1 0,-1 0-2 0,3-2-2 16,2-7-1-16,0-1 1 0,1-4-3 0,2-1 3 16,-3 0 1-16,0-2-2 0,-2-7 4 0,2 0 0 15,-4-1 0-15,-2-2 2 0,1 0 1 16,-3-2 1-16,-2 2 1 16,0-3 0-16,-3 3 3 0,-4-1-1 0,0-1 1 0,-2 1 1 0,-2 2-2 15,1-2 1-15,-1 2-1 0,0 0-2 0,2 1-1 16,-2 0-1-16,0 1-3 0,0 2 3 0,0 0 1 15,0 1 0-15,0 1 2 0,0 2-3 16,0 1 0-16,0-1 1 0,0 3 0 0,0 0-1 16,0 0 1-16,0 0-3 0,0 0 1 15,0 0 2-15,0 0-3 0,0 0 2 0,0 0-1 0,0 0 0 0,0 0-2 16,0 0 1-16,0 0-2 0,0 0 1 16,0 0 3-16,0 0 0 0,0 0 2 15,0 0 0-15,0 0-1 16,0 0 1-16,0 0-2 0,0 0 1 0,0 0 0 15,0 0-1-15,0 0-1 0,0 0 1 0,0 0-1 0,0 0-1 0,0 0 0 16,0 0-1-16,0 0 0 0,0 0 1 16,0 0-2-16,0 0 2 0,0 0-1 0,0 0 0 15,0 0 1-15,0 0 0 0,0 0-1 0,0 0-3 16,0 0 1-16,0 0 0 0,0 0 2 16,0 0 1-16,0 0 0 0,0 0 2 0,0 0-4 15,0 0 2-15,0 0-1 0,0 0-1 0,0 0 3 16,0 0 0-16,0 0 0 0,0 0 1 15,0 0 0-15,0 0-1 0,0 0 3 16,0 0-3-16,0 0 0 0,0 0-1 0,0 0 0 0,1 0 0 16,-1 0 2-16,0 0 2 15,0 0-3-15,0 0 4 0,0 0-5 0,0 0 1 16,0 0-1-16,0 0-3 0,0 0 4 0,0 0-1 0,0 0-1 16,0 0 4-16,0 0-4 0,0 0 2 0,0 0-1 15,0 0-2 1,0-1 2-16,0 1 0 0,0 0 1 0,0-1-1 0,0 1-1 0,0-1-5 0,0-2-3 15,-1 0 2-15,1 1-3 0,0-1 7 0,0 2 0 16,0-1-2-16,0-1 4 16,0 1 1-16,-2 0 0 0,2-1 4 15,-1 1-5-15,1-1-1 0,-2 1-1 0,1 1-6 16,-2-2 5-16,0 1-2 0,2 0 1 16,-1-1 3-16,0 1-5 0,-2 1 2 0,3 0 1 0,-1 0-2 15,0-1 1-15,1 1 0 0,0 1 1 0,-1 0-2 0,2 0 3 0,-2-1 0 16,2 1 0-16,0 0 4 0,0 0-5 15,0 0 0-15,-1 0-1 0,1 0-8 0,0 0 3 16,0 0-3-16,-1 0-2 0,-1 0-3 0,-1 0-8 16,-1 0 3-16,0 0 2 15,-3 0 7-15,0 0 10 16,3-1 2-16,-1 1 1 0,2 0 3 0,0-1-1 0,-1-1 1 0,1 1 0 16,1 0 0-16,-1-2-1 0,0 3 0 0,0-1 1 0,2-1-6 15,-1 1 5-15,1 0-1 0,-1 0-1 0,1 1 5 16,-1 0-4-16,2-1 0 0,0 1 0 15,0 0-2-15,0-1 1 0,0 1-2 16,0 0 0-16,0 0 2 0,0 0-7 16,0 0-1-16,0 0-5 15,0 0-3-15,2 0-1 0,-2 0 1 0,1 0 0 0,1 0-1 16,-2 0 3-16,1 0 0 0,1 0 10 0,-1 1 7 0,5 1 0 0,-1 3 5 16,0-2-5-1,0 3-6-15,3 0 6 16,0 2 0-16,2 0 1 0,-2 2 6 0,-1 2-7 15,3 2 4-15,0-2 0 0,0 2-3 0,0-2 3 0,0 0-3 0,-1 1-1 16,2-1 3-16,-2-1 1 0,0 1 2 0,0-2-3 0,1 0-8 16,-2 0-25-1,1-3-48-15,0-2-80 0,2-2-166 0,-4 0-462 0,-1-1-768 16</inkml:trace>
  <inkml:trace contextRef="#ctx0" brushRef="#br0" timeOffset="25923.7188">10269 3834 0 0,'0'0'0'0,"0"0"0"0,0 0 407 0,0 0 121 0,0 0-73 16,0 0-96-16,0 0-76 0,0 0-64 16,0 0-44-16,0 0-32 0,0 0-23 15,0 0-17-15,0 0-12 0,-10-25-9 0,10 25-11 16,0 0-10-16,0 0-11 0,0 0-18 0,-1 0-10 15,1 0-10-15,0 0-7 0,0 0-2 0,-1 0-10 16,-1 3 1-16,-1 3 0 0,-1 2 6 16,-2 3 10-16,0 2 0 0,-2 1 5 0,2 2-5 15,1 0-1-15,0 0 1 0,0 1-4 16,3 0 1-16,2-1 0 0,1 0 0 16,0 0 3-16,7-1-1 0,2-1 5 0,3 0 1 15,6-2-3-15,1 0 4 0,2-2-6 16,2-2-3-16,3-3 3 0,1-3-8 0,-2-2 5 15,1 0-2-15,-3-1-3 0,0-5 6 0,-3-2-3 16,-2 0 3-16,-3-2 1 0,-1-2 2 0,-4 1-1 16,0-3 1-16,0 0 1 0,-2-1-1 0,-1 0 2 0,-2 0-2 15,0 0-1-15,-4 2 2 0,1-2-1 0,-3 1-2 16,-1 2 0-16,1-1-3 0,-2 4 3 0,1 0 0 16,-3 3-1-16,1 3 3 0,1 1-4 15,0 2-5-15,1 0-11 0,0 5-7 16,-3 3-2-16,1 5 4 15,0 2 8-15,-3 4 5 0,4 2 1 0,1 4-1 0,1 3 1 0,0 3 1 0,0 3-1 16,1 1 1-16,3 5-1 0,-1 4-2 0,-1 5 2 16,-1 2-1-16,-1 4 3 0,1 5-1 15,-2-1-1-15,-4 1 1 0,1-2-1 0,-3-4-5 0,1-6 2 16,-2-6-1-16,-1-6-2 0,-1-5 5 16,0-6 0-16,0-6-2 0,-2-4-1 0,1-6-2 15,-4-3-1-15,4-6 3 0,-1-1 2 16,1-7 5-16,1-6-1 0,0-2-1 0,6-5-1 15,-2-3-4-15,4-3 0 0,1-5-2 16,2-3-4-16,7-4 4 0,4-5-3 0,3-4 0 0,8 0-1 16,2-7-2-16,9 0 1 0,3-5 2 0,8 1 0 15,2-2 3-15,3-2 1 0,2 1 2 16,-2 2 1-16,0-1 1 0,-3 3 2 0,-3 3 1 0,-6 4-1 16,-6 5 8-16,-5 4 1 0,-4 7 4 15,-6 2 7-15,-3 8 2 0,-5 3 8 16,-4 4 3-16,-4 5-3 0,-1 6-1 0,0 0-8 0,-4 5-6 15,-2 2-12-15,-2 0-11 0,-4 5-4 16,-2 6-3-16,-5 6 7 0,-2 5 4 16,3 2 2-16,-1 5 0 0,4 3-1 0,0 1-1 15,5 5 2-15,5 1 0 0,3 2 1 0,3 1 0 0,3 0 1 16,8-1 1-16,3 0-2 0,1-3 2 0,2-3-2 16,-1 3 0-16,3-6 1 0,-2 0 2 15,-4-3-2-15,1-2-2 0,-3-4 1 16,-5-4-4-16,-2-1 2 0,-1-4 2 15,-4-2-2-15,0-2 3 0,0-1 0 0,-3-2 0 0,-2-2 2 16,-1 1 1-16,-2-3 1 0,0 2-1 0,-3-2 0 16,1 0-6-16,-4-1 4 0,2-3 0 0,-1 2-2 15,-1-1 3-15,6 0-9 0,-2 0-12 0,-2-1-20 16,5-3-37-16,1 0-44 0,-1-2-102 0,4 2-467 16,1 0-981-16</inkml:trace>
  <inkml:trace contextRef="#ctx0" brushRef="#br0" timeOffset="26954.4602">11662 4205 0 0,'0'0'0'0,"0"0"0"16,0 0 29-16,0 0 290 0,0 0-16 15,0 0-21-15,0 0-37 0,0 0-50 0,0 0-28 0,0 0-13 16,0 0-5-16,0 0 1 0,0 0-6 16,0 0-8-16,1-17-16 0,-1 17-10 0,1 0-9 15,-1 0-7-15,1 0 0 0,1 0-15 16,-2 0-8-16,1 0-13 0,-1 0-18 0,0 0-6 16,0 0-12-16,0 0-10 0,1 0-7 0,0 0-5 15,1 0 0-15,2 3 1 0,2 0 2 0,0 3-2 16,0 1 1-16,3 2-1 0,0 0-2 0,0 1 3 15,-1 1 0-15,-2 2 2 0,2-1 3 16,0 1-2-16,-3-1 1 0,0 3 0 0,-2-2 1 16,-2 1 1-16,-1 0 5 15,0 0 4-15,0-1 3 0,-4 0 4 0,-3 0-1 0,0-2 0 16,-2 0 0-16,0-3-3 0,-1 0-1 16,-1-1 1-16,0-1-4 0,-2-1 1 0,1 0-3 15,-2-2-4-15,-1-1-2 0,3 1-11 16,-4-3-18-16,5 0-37 0,0 0-71 0,5 0-147 0,1-3-696 15,3 1-703-15</inkml:trace>
  <inkml:trace contextRef="#ctx0" brushRef="#br0" timeOffset="28647.2487">12348 4374 2013 0,'0'0'-9'15,"0"0"73"-15,0 0 47 16,0 0 54-16,0 0 55 0,0 0-1 0,0 0-41 0,0 0-35 15,0 0-33-15,0 0-42 0,0 0-30 0,0 0-21 16,0 0-16-16,0 0 10 0,35-58-1 16,-25 42 1-16,5-2-2 0,0-3-4 15,3-4 1-15,1 0 0 0,0-2-3 0,0-2 2 0,3-2 2 16,-2-2-1-16,1-3 3 16,0-2 0-16,-1-2-2 0,0-3 2 15,-4-3-2-15,3 0 2 0,-7 2 1 0,-1 5 0 0,-3 1 1 16,-2 4 1-16,-3 3 0 0,-2 3 4 15,-2 6 3-15,1 5 0 0,-1 2 1 0,-5 4-1 0,1 4-3 16,-1 4-3-16,-1 0-8 0,1 3-8 16,-4 1-4-16,-7 10-4 0,2 5 3 0,-6 6 5 15,1 6 1-15,-2 5 3 0,2 2-2 16,4 3 0-16,1 2 0 0,5 3 2 0,5 1 0 16,2-1 0-16,5-1 0 0,4-2-1 0,9-5 0 0,5-2 0 0,6-5-2 15,5-3 3-15,5-5-1 0,3-5 0 0,7-4 0 16,-2-5-5-16,0-4 0 0,-2-2-5 15,0-2 0-15,-4-7 4 0,-2-4-2 0,-3-1 8 0,-7-3 0 16,-3-2-2-16,-2-4 4 0,-3 0 0 16,-1-5-2-16,1-4 2 15,-4-3-3-15,2-2 2 0,-6-5-1 0,2-1 1 0,-3-2 1 16,-3 1 1-16,-3 0 0 0,-2 3-3 0,-1 3 1 16,0 3 1-16,-5 4 1 0,0 6 2 15,-3 3-1-15,0 7-1 0,3 2 1 0,-2 6-2 16,4 4 2-16,1 2-2 15,-1 0-7-15,0 1-13 0,0 7-1 0,-4 5-2 0,1 6 9 16,-1 7 11-16,-1 0 1 0,4 7 3 0,2 1-5 0,2 0 2 16,0 3-1-16,2 0 0 15,1 0 0-15,2 3 1 0,0 0 1 0,0 0 0 0,0 3 2 0,-1-3-3 16,-2-1 0-16,0-2-2 0,1-3-5 16,-3-4-2-16,0-3-12 0,0-4-14 15,0-7-3-15,0-3-6 0,0-6 12 0,2-5 17 16,1-1 8-16,1-2 9 0,1-5-2 0,1-6-4 15,5-2-4-15,-1-2 2 0,3-4 2 16,-1 1 4-16,2-1 0 0,-1-2 0 16,0 1-2-16,0 3 0 0,-1 0-1 15,-2 5 2-15,-1 2-2 0,-1 3-3 16,0 2-2-16,-2 3-4 0,-1 1-1 0,1 2 0 0,3 1 1 0,1 0 3 0,0 6 4 16,5 3 3-16,0-1 2 0,4 3 0 0,-3 2 1 15,3 1-2-15,2 2 3 0,3 0-2 16,-1 1 0-16,3-3 0 0,0 0-2 0,3-2 2 15,2-2 2-15,0-3 0 0,0-2 3 0,0-5-3 0,0 0-1 16,-2 0 0-16,1-7-2 16,-6-2 2-16,2-2 2 0,-5 1 0 0,1-4 1 15,-2 0 2-15,-1-5 0 0,-3 0 2 0,-2-2 1 0,-2-1 0 16,-2-3 1-16,-3 1 0 0,-3-3 1 16,1 2-1-16,-5 1-1 0,0 2 5 15,0 4 2-15,-7 4-3 0,-2 1-1 0,-4 4-5 16,-4 2-9-16,-3 2 0 0,-2 4-4 0,-7 1 0 0,-2 6 3 15,-2 5 1-15,-2 2 2 0,2 3-1 16,2 3 2-16,4 6-1 16,3 0 0-16,4 6 0 0,8 1-2 15,2-2 0-15,8-2-1 0,2-2 1 0,12-6-2 0,7-1 2 0,4-3 1 16,6-3 1-16,2-3 1 0,1-2 4 16,6-3-1-16,-5-4-1 0,5-1 4 0,-5 1-6 0,-2-5 2 15,-1-3 2-15,-6 0-1 16,1-1 2-16,-3-2-1 0,-2 0 1 0,-2-1-2 15,0 0 0-15,-2-1-1 0,1 4 1 0,-5-2-1 16,-1 3-2-16,-3 4 0 0,-2-1-3 0,-1 3-7 0,-2 1 2 16,3 0-4-16,-1 0 2 0,2 7 7 15,1 1-2-15,-2 3 3 0,0 1-1 16,2 2-5-16,-4 1 5 0,3 1 1 0,-3 0 1 16,2 0 3-16,-1 1-1 0,2-3-2 0,0 1 1 0,-3-3 1 15,3-1-2-15,-3-1 0 16,3-3 1-16,-4-2-5 0,3-2 4 0,-2 0-2 15,3-3-3-15,-2 0 7 0,2 0-8 0,3 0-1 0,-1-4 2 16,2-1-8-16,0-3 11 0,4 1 2 0,0-2-3 16,5 0 3-16,1 0-6 0,1 1 1 0,-1-1 3 15,-3 0 0-15,0-3 4 0,-4 2-1 0,2-1 0 16,-4 0-1-16,0 4 2 0,-2-1 1 16,-1 2-1-16,0 2 4 0,-3 0 0 0,-1 3 1 15,-4-1 1-15,1 4-5 0,-2-2 0 16,3 0 2-16,-1 4 0 0,0 3 10 0,5 2-2 15,-3 1-2-15,3 4 2 0,2 0-8 0,-1 1 5 16,3-2-1-16,0 1-4 0,2-2 5 0,-1-2-2 16,5 0 1-16,-2-2 2 0,4-3 2 0,2-2 0 15,1-1 0-15,2-1 2 0,-1-1-4 16,-3-6 4-16,1 1 0 0,-2-3 2 16,-5-2 5-16,3 0-4 0,-5 1-2 15,0-4-2-15,2 0-8 0,-4-2 7 0,-4 0 2 0,2 0 0 0,-3-1 8 16,-1 0-11-16,-2 0 0 0,-2 0-3 15,0 1-10-15,0 1 6 0,-1 2-2 0,-2 0-5 16,-2 4 3-16,3 1-7 0,-1 3-13 16,-1 0-22-16,1 2-52 15,2 2-91-15,-5 0-199 0,3 0-846 0,0 0-507 16</inkml:trace>
  <inkml:trace contextRef="#ctx0" brushRef="#br0" timeOffset="30623.5201">15851 3706 0 0,'0'0'0'0,"0"0"105"0,0 0 392 0,0 0 16 0,0 0-42 16,0 0-82-16,0 0-67 0,0 0-60 0,0 0-49 15,0 0-40-15,0 0-31 0,0 0-25 0,0 0-18 16,9-90-23-16,-10 90-29 16,0 0-24-16,0 0-23 0,-2 6-9 0,-4 6 5 0,-4 4 3 15,-1 7 6-15,-5 2 4 0,6 2-5 0,-2 3 0 0,4-4 1 16,2 0-2-16,4 1 0 16,-1 0 1-1,4-2-2-15,0 0-1 0,7-2 3 16,2-5 0-16,3-1 3 0,5-2 3 15,5-4 0-15,0-2 0 0,7-2 0 0,1-4-1 16,2-1-1-16,0-2-2 0,3 0-2 0,-2-5 1 16,-1-2-6-16,-1-2 1 0,-2-2-2 0,-6-1 0 0,-3-3 4 15,-1-2 0-15,-3-2 0 0,-4 1 1 16,-2-3-1-16,-4 3 0 16,-1-2 2-16,-4 2 1 0,-1-1-1 0,0 2 1 0,0 1 0 0,-3 3-1 0,-4 0 3 0,0 3-2 0,3 2 1 0,-3 3 2 15,3 3 1-15,2 0 2 0,-2 2-3 16,3 0-6-16,0 0-8 0,1 0-11 15,-1 4 1-15,0 5 2 16,-1 2 4-16,-2 3 9 0,4 0-1 0,3 2 0 16,-2-1 4-16,5 1-2 0,4 0 2 15,4 0-3-15,0 0 0 0,3 1-1 16,0-3 0-16,1 0 1 0,4-2-1 0,-3-3-3 0,1-4-5 16,0-2-3-16,-2-3-2 0,2 1 1 0,-2-4 2 15,-3-3 1-15,2-4-1 0,-3-2-1 0,3-2-4 0,-4-2 1 0,3 1-3 16,-3-2 1-16,-1-1 0 0,-1-2-1 0,-1 0-2 15,-1 0 3-15,1-1-1 0,-2-1 6 0,-1 0 4 16,-3 0 3-16,-3 4 3 0,-1 1-1 16,0 2 4-16,0 3 1 0,0 5 2 0,0 0 3 15,-2 3 1-15,1 3 0 0,0 0-4 16,1-1-8-16,0 2-17 0,0 0-28 0,3 0 3 16,6 4 5-16,2 0 16 0,8 3 29 0,4-4-1 15,8 1 4-15,7-3-3 0,2 0 1 0,2 1 0 0,4-2-2 16,-2-3-2-16,-1 0 3 15,-5-4 0-15,-3-1 2 0,0-2 2 0,-7-4 2 16,-1-1 0-16,-7-4 2 0,1 1 3 0,-4-5-1 16,-4 0 2-16,-1-5 2 0,-3 0-3 0,-1 0 1 15,-6-2-2-15,1 1 2 0,-1 1 0 16,-2 2 8-16,-2 5 13 0,-2 1 2 0,-4 5 4 0,0 3-8 16,-3 2-12-16,-1 3-7 0,-1 4-10 0,0 3-1 15,-4 1-5-15,-1 8-1 16,2 2 2-16,-1 3-4 0,-1 5 4 0,7 1 0 15,-1 2 0-15,4 3 0 0,3 1-3 16,0 3 2-16,6 5-1 0,-1 2 3 0,4 4 0 0,2 3 1 0,4 2-3 16,0-2-2-16,0 2 1 0,6-2-2 15,-5-1 2-15,3-4-8 0,-3-2-13 16,5-6-8-16,-2-5-15 0,3-7-3 0,1-4 5 16,1-5 6-16,-2-7 12 0,2-2 10 15,1 0-1-15,1-8-2 0,2-1-2 0,1-1 4 16,-2 1 5-16,0 1 4 0,4-2 4 0,-1 4-2 0,1-1-3 15,1 1-1-15,2 3 0 16,4 0-2-16,4 2 1 0,0 1 2 0,1 1-1 0,2-1 4 0,1 0 3 16,3 2 1-16,0-4 4 15,3 0-1-15,-1 2-2 0,1-3-3 0,0 1-5 16,-1-1 5-16,-2-1 1 0,-5-2 3 0,-1 3 4 16,-7-3-3-16,-3-1 1 0,-6 0 3 0,-6 0 4 15,-2 0 12-15,-6 0 16 0,-4-1 14 0,-3 0 5 0,-1 0 1 16,0-1-10-16,-5 1-4 0,-2-1-1 15,-2 2-8-15,-1 2-5 0,-3 2-9 16,-2 0-10-16,0 2 1 0,-4 1-2 0,-2 0 0 16,-3 5 7-16,0 2-8 0,0 0 0 0,0 2-3 0,3 0-4 15,4 3 4-15,1-1-3 0,5 2-2 16,4 0-1-16,3 0 0 0,4 1 0 0,0 1 2 16,7 1 2-16,4-2-3 0,3 3 0 0,4-3-1 15,3 0-6-15,1-3 7 0,-1 0-1 0,1-3-1 16,1-1 6-16,-2-4-8 0,-4-2 1 15,0-1-1-15,-1-1-5 0,-2-3 6 0,0-4 2 16,1-2 1-16,-2-1 2 0,4-1-2 16,-4-1-1-16,-1 0 0 0,0-1 1 0,-3 1-1 15,0-2 2-15,0 0-1 0,-2 0-1 16,-1-1 2-16,-1 0-1 0,-3 0 0 0,2 0 7 0,-3-2-8 16,1 4 0-16,-2 0 1 0,0 2-8 0,0 2 9 15,0 3 1-15,0 2 0 0,0 4 4 16,0 1-9-16,0 0-15 0,-2 0-19 0,1 2-4 15,-1 8 5-15,0 1 14 0,2 5 19 16,0 2 4-16,2 2-1 0,7 1 0 0,1 0 0 16,4-2 3-16,2 0-2 0,5-2-1 0,1-2-2 15,5-1-8-15,3-3 5 0,0-2-4 0,0-4-6 16,0-3 5-16,-3-2-6 0,-2 0 1 0,-3-6 7 16,-3-4 1-16,-1-1 8 0,-3-1 4 0,0-3 3 15,-1-1 1-15,1-4-4 0,0 0 1 16,-1 0 1-16,0-6 1 15,-1 0 3-15,0-4-1 0,1 0 0 0,-2-3 0 16,-3 1 2-16,0-2 3 0,-3 3 0 0,-4 1 5 0,-1 3 5 16,-1 4 5-16,0 5-1 0,-5 4-1 0,-1 5 0 15,1 3-1-15,0 3-4 0,3 2-4 0,-1 1-15 0,0 0-11 16,-1 5-1-16,-3 4-1 0,-1 6 6 16,2 5 3-16,-3 2 1 0,5 6-1 0,-1 1-2 15,7 1 1-15,-2 6 5 16,3-1 2-16,2 3-4 0,0 0-2 15,1 4-15-15,-1 0-28 0,1 1-33 0,-1 1-65 0,-1-5-107 16,0-8-392-16,-2-13-881 16</inkml:trace>
  <inkml:trace contextRef="#ctx0" brushRef="#br0" timeOffset="30846.1487">18851 3684 2460 0,'0'0'91'15,"0"0"-26"-15,0 0-38 0,0 0 4 0,0 0 16 16,0 0-11-16,0 0-12 0,0 0-14 0,0 0 0 0,138 17 1 16,-102-11-1-16,2 1-6 0,5-2-22 15,3 1-46-15,-2 0-81 0,0 1-199 0,-11-3-509 16,-13-1-549-16</inkml:trace>
  <inkml:trace contextRef="#ctx0" brushRef="#br0" timeOffset="31259.1004">19771 3588 1073 0,'0'0'828'0,"0"0"-574"0,0 0-34 15,0 0-8-15,0 0-7 0,0 0-27 0,0 0-61 16,0 0-69-16,0 0-36 0,0 0-6 0,0 0 4 15,0 0 16-15,0 0 2 0,0 0-4 16,-13 83-1-16,13-59-10 0,0-1 0 0,0-2-2 0,0 2-2 16,3-1 0-16,2-1 2 0,2-2-3 15,2-2 1-15,3-3 1 0,3-3 1 0,0-3 3 16,0-1-1-16,1-3-1 0,2-2-1 16,-3-1 0-16,0 0-1 0,0-1 3 0,-2-5 0 15,1-2 2-15,-3-4 1 0,-1 0-1 16,3-3-2-16,-2 0-2 0,0-2-1 15,3-2-2-15,-4 0-1 0,3 1-2 0,3 1-4 0,-2-1 2 16,1 3-4-16,1 1 1 0,1 2 0 0,-1 3-2 16,-1 2 3-16,-2 1 0 0,0 3 0 15,0 2 3-15,-1 0-2 0,-1 0 0 16,4 5-1-16,0 4-3 0,-2 1 2 16,0 3-1-16,0 1 0 0,-3 1 2 0,-3 3 0 0,0-1-2 15,0 1 2-15,-1 1 1 0,-1 1-3 0,-3-2 2 16,2 1-1-16,-1-2-1 0,-1-2 0 0,-1-1-6 0,-1-3-6 15,0-2-7-15,0-2-12 0,0-3-12 16,-3-2-18-16,-4-1-37 0,1-1-73 16,-5-1-186-16,4-4-705 0,0 2-590 0</inkml:trace>
  <inkml:trace contextRef="#ctx0" brushRef="#br0" timeOffset="31414.0152">19892 3182 2151 0,'0'0'201'16,"0"0"-21"-16,0 0-64 0,0 0-43 0,0 0-11 16,0 0-31-16,0 0-50 0,0 0-24 15,0 0-19-15,0 0-65 0,0 0-257 0,0 0-1025 16</inkml:trace>
  <inkml:trace contextRef="#ctx0" brushRef="#br0" timeOffset="32436.9438">21275 3582 2305 0,'0'0'181'0,"0"0"-28"0,0 0-22 15,0 0-21-15,0 0 3 0,0 0-32 0,0 0-34 0,0 0-35 0,0 0-9 0,0 0 3 16,0 0 4-16,0 0 11 0,0 0 5 0,-48 56 0 15,65-31 3-15,5 0-1 0,7-1-7 0,4-2-1 16,6-4-2-16,1-1-2 0,2-2-2 0,3-4-1 16,-2-3-1-16,-1-4-2 0,-3-2 4 15,-5-1 1-15,-4-4-1 0,-5-5 9 0,-1-2-4 16,-6-3 3-16,-2 0 0 0,-1-5-3 16,-3-2 4-16,-2 1-5 0,-4-2-2 15,0-2-1-15,1 2-8 0,-5-2 4 16,-1 4 0-16,-1 1-3 0,0 1 4 0,0 3-2 0,0 5 1 15,-2 2 2-15,-2 1 2 0,1 5-4 0,2 1-9 16,1 0-12-16,0 0-22 0,-1 9 2 0,-1 4 3 0,-4 8 10 16,4 7 20-16,1 6-3 15,-1 8 2-15,3 3 3 0,-1 11-5 0,1 4 0 0,1 8 0 16,0 4-2-16,3 5 3 0,-5 2 0 0,1 3 1 16,0 3-2-16,0 1-1 0,-1 1 1 15,-3 2-1-15,-3-4 2 16,2 1 1-16,-5-7 0 15,-2-3-1-15,-2-5 1 0,-2-4 1 0,-4-5-2 0,2-5 4 16,0-9-1-16,-3-5-1 0,-4-9 2 0,0-7-2 0,3-6-1 0,-2-7 3 16,0-5-1-16,2-5-2 0,-1-5 2 15,1 0-3-15,-1-10 0 0,3-3-1 0,-1-6-4 16,2-6-1-16,0-3-1 0,-1-7-1 0,1-2 3 0,4-4-2 16,-2-2 4-16,5-3-2 0,3-2-1 0,6-1-4 15,2 1-4-15,1-5 0 0,11 2-3 0,4-1 7 16,6-3-2-16,4 3-2 15,7-1 6-15,1 7-8 0,9-1 1 0,4 4 2 16,5 3-8-16,7-1 10 0,2 2 0 0,5 1 4 16,2 1 6-16,1 2-2 0,0 4 3 0,-4 0 1 15,-4 2 0-15,-2 2 3 0,-7 2 1 16,-3 2 0-16,-8 0-2 0,-7 3 5 0,-4 1 1 16,-5 3 6-16,-10 3 11 0,-3 4-6 0,-5 3 9 15,-1 1 2-15,-5 4-10 0,-1 1 6 0,0 1-14 16,-3 0-16-16,-3 5 3 0,-6 5-10 15,-4 5 2-15,-5 5 7 0,-3 2-3 0,-1 2 4 0,3-1-1 16,1 3-1-16,4-2 1 0,4 4-1 16,3-1 1-16,6 0 0 15,-1-3 1-15,6-2-2 0,0-3 1 0,7-3 1 16,2-3-6-16,4-4 9 0,1-1 0 0,4-3 1 0,1-4 10 0,2 0-10 16,0-3 4-16,2-7-1 0,-2-5-6 15,1-3 8-15,-1-3-2 16,-3-3 1-16,0-2 3 0,-1-2-5 0,-4-2 0 0,-4-3-3 0,2 0 4 0,-3-2-5 15,-2-3-1-15,-4 0 1 0,-2 2-6 16,-1 1 5-16,0 3 0 0,-5 3-4 0,-4 4 8 16,-1 5-11-16,-6 2-2 0,2 3-2 15,-5 6-11-15,-2 2 5 16,-1 5-4-16,-3 1 1 0,2 1-4 0,2 7-25 0,2 2-32 0,1 4-46 16,8 5-57-16,4 2-38 0,4 3-170 15,2-6-647-15,2-7-567 0</inkml:trace>
  <inkml:trace contextRef="#ctx0" brushRef="#br0" timeOffset="33178.3538">22907 3791 1793 0,'0'0'360'0,"0"0"-14"0,0 0-94 0,0 0-50 0,0 0-50 16,0 0-62-16,0 0-53 0,0 0-24 15,0 0-12-15,0 0 2 0,0 0 8 16,0 0-2-16,0 0 0 0,0 0-2 0,-46 134-4 15,46-104 3-15,7-1 1 0,2-3 0 0,2-2 6 16,3-3-4-16,5-3 1 0,1-3-1 16,1-3 0-16,-2-3 4 0,1-4-1 0,-6-3 2 0,3-2 3 15,-5 0 3-15,-1-4 5 0,-1-3 6 16,-1-3-2-16,1-3-6 16,-2-2-5-16,-4-2-8 0,4-1-6 0,-1-2 3 15,-1-3-3-15,1-2 2 0,-1 2 2 0,-1-1-5 0,0 3 1 16,-2 2-3-16,1 3 1 0,1 3-1 0,-3 3 2 15,-1 4 2-15,-1 3-2 0,0 1-1 0,0 2-3 16,0 0-10-16,0 0-4 0,0 5-11 16,0 0 4-16,0 4 8 0,1 6 4 15,1 1 12-15,3 3-2 0,-4 2 1 0,0 2 0 0,0-1 0 16,3 2-1-16,-3 0 2 0,0 1-4 16,0 1-1-16,2-2-10 0,2 0-25 0,0-1-22 15,4-5-30-15,0-1-21 0,3-7-10 0,4-2-13 0,-1-5-16 16,2-3-16-16,-1 0-24 15,3-6-4-15,-1-3 24 0,1-4 43 0,-2-2 55 16,-1-1 44-16,2-4 24 0,0-2 11 0,-4-3 10 0,5-2 19 0,1-3 23 16,-1-3 24-16,4-1 23 0,0-3 24 15,5 5 16-15,-1 2 4 0,-3 5-2 16,4 2-22-16,-3 3-20 0,3 4-19 16,-2 2-16-16,0 3-11 0,0 5-7 0,-2 5-8 15,-1 1-6-15,2 0-9 0,-3 8-10 0,-2 3-5 16,-2 5-4-16,-3 2-2 0,1 4-2 15,-5 4-3-15,2 2-1 0,-3 5 4 0,-1 1 0 0,-1 3 3 16,-4 1-1-16,1 0-3 0,-5-3 1 0,1 1-4 16,-5-2 2-16,0-3-2 15,-3-7-3-15,3-2 0 16,-2-7-3-16,3-4-1 0,0-5 0 16,-2-2 2-16,4-2 8 0,-1-2 10 0,0-2 5 0,-1-5 0 0,1-2-5 0,0-3-8 0,2-4-3 15,0-3-3-15,-1-1-1 16,2-4-2-16,8 1 1 0,0-4 0 0,4-3-2 0,8-1 0 15,5-5-2-15,4 1 2 0,4-3-1 0,5 2 1 0,4-1-2 16,4 5 2-16,3 2-1 0,1 3 1 16,0 4 0-16,-2 4 2 0,-2 6 0 15,-1 0 1-15,-7 4 1 0,-5 5-2 16,-10-1 0-16,-5 3-1 0,-3 2-2 0,-8 0-3 16,-3 0-2-16,-3 6-7 0,-2 3-30 15,1 2-55-15,-7 6-147 0,-1-5-824 0,-1-3-653 0</inkml:trace>
  <inkml:trace contextRef="#ctx0" brushRef="#br0" timeOffset="35021.5331">912 5485 2058 0,'0'0'433'16,"0"0"-380"-16,0 0 12 0,0 0 19 0,0 0 7 15,0 0 1-15,0 0-2 0,-125-48 7 0,105 48-13 0,-3 4-8 16,-3 2-20-16,-5 4-29 0,7 0-4 15,-5 3-10-15,-2 2 0 0,1 1-11 0,-1 2-3 16,0 2-2-16,2 2-3 0,-1 0 1 0,6 2-1 0,-3 0 3 16,6 0-2-16,3 0 7 0,6-5 40 15,8 4 4-15,1-7 10 0,6 3-3 0,1-1-34 16,23-2-36 0,14 4-5-16,6-11-31 0,21 1-4 0,-1-10 33 15,-2-8 0-15,-5-5 25 0,-8-5-3 0,-9-1-2 16,-7 0-2-16,-10-2 3 0,-3 0 1 0,-3-2 4 15,-5-1 1-15,-5 0-1 16,-2 1 2-16,-6 1-2 0,-1 2 3 0,-1 0-1 0,-3 4 0 0,-5 2-3 0,-2 4-4 16,-5 3-1-16,-2 5 0 0,-1 2 2 0,-2 3 6 15,-2 7-5-15,1 5 1 0,-3 3 1 0,0 5-7 16,5 0 4-16,3 2-1 0,4 4 0 16,6-2 4-16,6 1-1 0,2 1 1 15,15 1 2-15,5-3-1 0,8 1-1 0,8-2 1 0,6-3-1 16,5-2 0-16,3-4 1 0,5-4-2 15,-2-4-6-15,4-5-4 0,0-4-2 0,8-2-11 16,9-11 3-16,-4-6 2 0,-8-1 1 16,-15-2 13-16,-16 0 2 0,-7 1 3 0,-9-3 0 0,-1 2 3 15,-6-1 2-15,-1-1-1 0,-6-2 1 0,-2 0 0 16,-1 2 3-16,-1 1 5 0,-5 4 3 0,-4 3 0 16,-4 3 1-16,1 1-4 0,-4 4-5 15,2 3-3-15,-2 4-2 0,-3 1-6 16,2 2 3-16,1 9-1 0,-1 2-4 0,1 3 4 0,4 5-5 15,5 3 0-15,6-1 0 0,2 3-4 16,3-2 6-16,14 3 0 0,3-2 1 0,9-3 1 16,5 0-2-16,10-5-1 0,2-5-2 0,6-3-1 15,5-7-5-15,-5-2-2 0,0-1-5 0,-4-7-1 16,-5-3 0-16,-4-2 2 0,-6-4 7 16,-5-1 6-16,-5-2 5 0,-2-3-1 0,-4 0 3 0,-3-4 0 15,-3-1 2-15,-3-3 2 0,1-1-2 16,-4-3 3-16,0-1-2 0,-3 0 0 0,-1-2 2 15,-1 1 0-15,-1 2 4 0,0 2 4 16,-5 4 3-16,-1 6 3 0,-1 4 2 0,-1 8 2 0,5 4-2 16,-2 5-7-16,4 2-12 15,-5 4-8-15,4 7-4 0,-4 6 0 0,3 6 4 0,-3 3 4 16,4 5 0-16,2 1 2 0,1 1 0 0,0 2-2 16,1 3 2-16,2 1-1 0,5 4 0 15,-3-2 0-15,2-1 1 0,3 0 1 0,-1-6 0 16,1-5-4-16,2-6-4 0,-2-7-3 0,0-4-3 15,1-5 0-15,-1-4 0 0,-1-3 1 16,3-4 7-16,3-7 2 0,-1-4 4 0,4-4 2 0,1-2-3 16,3-2-2-16,-2-2 1 0,1 0-2 15,-1-2 1-15,-1 2 3 0,1 0-2 16,0 2 1-16,-5 2-2 0,5 4-2 0,-4 3-3 16,-2 5-2-16,2 4-3 0,-3 3 1 0,-2 2 0 15,-1 1 2-15,2 9 4 0,0 2 1 16,-2 4 3-16,2 6 2 0,-1-3-1 0,-1 6 0 0,1-1-1 15,-1 2-1-15,-2 3 0 0,0 0 4 16,1 1-6-16,-3-1-5 16,-2-1-41-16,4-3-40 0,-2-1-45 15,0-7-63-15,-2-3-156 0,0-6-527 0,-2-5-666 0</inkml:trace>
  <inkml:trace contextRef="#ctx0" brushRef="#br0" timeOffset="35199.6691">2453 5075 1030 0,'0'0'315'0,"0"0"-28"0,0 0-64 15,0 0-40-15,0 0-22 0,0 0-105 0,0 0-188 0,0 0-22 16,0 0-1-16,0 0 48 0,0 0 122 16,0 0-131-16,0 0-537 0,0 0-300 0</inkml:trace>
  <inkml:trace contextRef="#ctx0" brushRef="#br0" timeOffset="35811.4315">3135 5567 1323 0,'0'0'377'16,"0"0"-152"-16,0 0-10 0,0 0-10 15,-123-20-18-15,96 19-31 0,1 1-35 0,-2 1-21 16,4 2-21-16,-2 6-20 0,5 2-18 0,0 3-14 16,4 2-7-16,2 4-6 0,3 2-3 15,1 1-2-15,4 1-4 0,4 1-1 0,3 0 0 16,1-1-5-16,6-1 2 0,7-2-3 0,2-1 0 16,5-6 6-16,5 0-6 0,0-6 4 15,4-3 2-15,1-3-6 16,-1-2 6-16,1-4-1 0,-1-5-1 0,-4-2 4 0,1-3-1 15,-4-1 2-15,-2-2 1 0,-1-1 1 0,-2 1-1 16,-1-2 2-16,-2-1-4 0,-2-1-5 0,0 1 4 16,-1-1 0-16,1 0 0 15,-4 3 6-15,-1 0-4 0,-1 5-2 0,0 1-1 0,-2 4-5 0,1 2 0 16,-3 3-4-16,1 2-2 0,-1 1-1 0,0 0-3 16,4 4 2-16,0 6 3 0,-1 1 2 15,1 4 4-15,4 1 1 0,-1 4 1 16,-1 0-3-16,2-1 3 0,-1 2-2 15,0-1 3-15,0-1 4 0,-2 1-15 0,-1-1-7 0,1-3-11 0,0-2-15 16,1-4 4-16,1-4-2 0,-1-2 2 16,0-4 11-16,-1 0 7 0,1-3 10 15,4-4 5-15,-2-3 1 0,1-1 2 0,1-1 0 0,1-2 1 16,1 2 2-16,-2-4-1 0,3 2-1 0,-1-1 2 16,1 1-1-16,-3-1 0 0,2 2 3 0,0 3-2 15,-3 1-2-15,-2 3 3 0,0 1-1 0,-1 3-1 16,-1 1 3-16,0 1-5 0,0 1 1 15,0 5 0-15,-1 2 1 0,2 1 2 0,2 2 0 16,1 1-2-16,-2-1 3 0,5 1-1 0,-2-3 0 16,3-1 1-16,3-2 0 15,1 0 2-15,2-3 3 0,0-3 2 16,3 1-5-16,0-1 2 0,1-7-5 0,2-1-9 0,2-3-14 16,0-2-45-16,2-2-106 0,2 0-191 0,-8 3-585 15,-11 4-564-15</inkml:trace>
  <inkml:trace contextRef="#ctx0" brushRef="#br0" timeOffset="37441.2769">4856 5431 2451 0,'0'0'183'0,"0"0"-203"15,0 0 31-15,0 0 42 0,0 0 24 0,0 0 11 16,0 0-2-16,13 130-5 0,-10-103-19 16,-2 2-15-16,-1 4-13 0,0 2-14 0,0 2-1 0,1 4-5 15,-1-1-4-15,0 2 2 0,-4-2-2 16,0-3 2-16,1-4 0 0,-2-5-4 16,0-6 1-16,1-6-1 15,2-6-1-15,-2-3 5 0,2-3 7 0,-4-4 11 0,3 0 7 16,-6-1-3-16,-1-7-9 0,-2-3-14 0,-5-4-7 0,2-3-4 15,-3-5 2-15,0-1-3 0,0-4-4 0,3-2 3 0,-3-7-7 16,7-1 0-16,0-4 0 0,6-5-7 16,4-3 3-16,-1-7-3 0,9-2 1 0,6 0 2 15,2-4 1-15,4 2 3 0,1 0 1 16,1 3 3-16,0 5-1 0,2 6 0 0,-3 6 0 16,1 9-6-16,1 2 2 0,1 6-4 15,3 4-2-15,-3 6 5 0,2 4-7 0,-1 5 1 16,-2 4-1-16,1 1-1 0,-2 9 6 0,-2 5 5 15,-1 2 5-15,0 7 6 0,-1 4-3 0,-4 3 0 16,0 6 0-16,-5 2-2 0,-3 3 4 16,-3 4 1-16,-2 4 1 0,-7 1-9 0,-3 3-18 15,-6-1-39-15,-3-1-43 0,-4-2-44 0,-1-3-78 16,-4-4-63-16,5-8-24 0,-1-9 15 16,3-7 91-16,4-9 102 0,0-5 71 0,6-2 46 0,0-2 24 15,2 0 26-15,5-3 23 0,4-3 16 0,0 0-6 16,8 0-20-16,4-1-20 15,4 0-17-15,7-1-9 0,3 1-5 16,3-2-1-16,3-2-1 0,7 2 4 0,2-5 2 0,3 0 2 0,4-1-1 16,2-3 6-16,1-3 10 0,1-3 5 15,1 2 9-15,-2-4 0 0,-1 0 5 0,-3-3 12 16,-6 4 10-16,-7-3 15 0,-5-1-2 0,-6-2-6 16,-5-1-9-16,-2-2-24 0,-5 2-6 0,-4 0 0 15,-1 1-3-15,-6 0 6 16,0 0-5-16,0 3-9 0,-8 2-6 15,1 1-2-15,-3 4-2 0,-1 6 0 0,1 1 1 0,-3 5-4 0,2 3-4 0,1 3-6 16,1 2-12-16,-2 1-4 0,0 4-3 16,0 6-2-16,-1 5 5 0,-1 4-2 0,0 7-1 15,6 4 1-15,1 2-3 0,-1 5 3 16,4 3-1-16,3 6 1 0,0 3 0 0,0 1 0 16,2 3 0-16,6-1 0 0,1 1 1 0,3-3-1 15,6-2-1-15,4-5-2 0,1-1-8 16,5-7-4-16,3-6-7 0,-1-5-1 15,1-6 3-15,0-7-2 0,-1-5 4 16,1-6 1-16,0 1-2 0,0-8 2 0,0-4-2 0,-1-3 3 0,-1-2 3 16,-2-3-1-16,-3 1 5 0,1-1 2 0,-2-2 3 0,-4-1 3 15,-3 0 3 1,1-1 1-16,-6-3 4 0,-2 2-1 16,-3-3 2-16,-2 3 1 0,-3 0 0 0,-2 2 0 0,1 4 3 0,-1 1 3 15,-5 2 3-15,1 5 3 0,-2 1 0 16,-4 2-2-16,1 3-7 0,-2 2-3 0,-5 2-6 0,1 5-2 15,-2 1 0-15,-1 6-2 0,0 2-1 16,1 2-2-16,5 2-2 0,1 2 1 0,3 3 0 16,2 1 1-16,5 2 1 0,2 1 0 0,0 0 0 15,6 2 1-15,5-4-3 0,2-1-2 16,5-4-5-16,3-4 1 0,4-1 1 0,5-4-2 16,4-5 1-16,0 0-3 0,-2-5-1 0,2-1 2 15,-3-3 3-15,-4-5 2 0,1 0 0 16,-5-5 4-16,-2 0 1 0,-1-2 2 0,-1-2 2 15,-5 0 1-15,0-3 2 16,-4-2 1-16,-3 0 1 0,-2-1 1 16,1-1-2-16,-2-1 2 0,-3 2-2 0,-1 0 0 0,0 1 0 0,0 4 1 0,0 0 3 15,-1 4 2-15,-6 1 3 0,3 3 2 16,-4 2 0-16,0 1 0 0,-4 4-3 16,1 1-5-16,-1 2-2 0,-7 1-4 0,0 5-1 15,1 4-1-15,2 2 2 0,-1 2-2 0,3 2-2 0,0 4 0 0,4 2-2 16,1 2 2-16,3 2 1 0,-1 2 0 15,5-1-1-15,2 1 0 0,1-3 0 16,6 0-1-16,3-4 0 0,3-2-1 0,2-3-2 16,1-5 1-16,4-2 1 0,2-3-1 15,1-5 2-15,2-1 1 0,-3 1-2 0,2-4 1 0,0-6 1 16,-1 0-1-16,-1-2 1 0,5-2 2 0,-1-1 0 16,0-1 0-16,2 0 3 15,-2-1-4-15,2 0 1 0,1-1 1 16,-6-1-4-16,3 3 3 0,-4 1 0 0,-2 3-1 0,-6 1 0 0,2 4 0 15,-4 2-1-15,-3 2-1 16,2 1 1-16,-3 1-4 0,-1 2 1 0,-1 4 1 0,4 2-2 16,-1 3 6-16,-1 1 0 0,-1 1 1 0,1 1 1 15,1 1-3-15,0 0 0 0,0-1 0 16,1 2 0-16,0-3 0 0,-1 0 0 16,3 0-1-16,-1-2 3 0,6 0-3 0,-4-3 1 15,5-2-3-15,-2-4-5 0,2 1 0 0,-1-3-1 0,-1-1 2 0,0-6 1 16,0 0 6-16,-1-3-1 0,-1-1 2 15,0 0 2-15,-2-3-1 0,-1 1 0 0,-1-1 2 16,2-2-5-16,-1-1 3 0,2 0-1 0,0-1-1 16,1 0 2-16,3 1-2 0,-3 0-1 15,5 3 0-15,2 1-1 16,-2 2 0-16,3 3 0 0,-1 3 0 0,-1 3 1 0,-1 1 2 0,0 1-1 16,-2 1 2-16,-3 6 5 0,-1 1-4 0,3 3 1 15,-4 2 0-15,-1 1-7 0,4 1 7 16,-3 1 1-16,1 0 0 0,-3-1 7 15,5-1-1-15,-3-3 2 0,1 0 4 0,4-4-6 0,-2-1 4 16,5-1 2-16,3-1 1 0,3-4 2 0,-3 1-2 16,4-4-2-16,-3-4 1 15,2 0 2-15,-4-4-3 0,-2 0-3 0,-1-3 0 0,-1-1-5 16,-3-1 3-16,-5 0 0 0,1-2-1 0,-3 0 6 16,-4-2-14-16,1 1-12 0,-5-1-23 0,0 2-41 15,-6 0-40-15,1 3-83 0,-3 3-430 16,2 4-1092-16</inkml:trace>
  <inkml:trace contextRef="#ctx0" brushRef="#br0" timeOffset="38677.2349">1226 6633 1936 0,'0'0'88'0,"0"0"-11"0,0 0-2 0,0 0 23 0,0 0 18 15,0 0 1-15,0 0-30 0,0 0-20 16,0 0-14-16,-128 37-13 0,103-30 1 0,1 0 1 0,1 0 0 16,1-3 12-16,5 0 6 0,-1-3 1 15,6-1-2-15,2 0-8 0,0-5-13 16,2-4-10-16,6-1-10 0,1-2-9 0,1-2-5 0,0 0-6 15,4-2-3-15,6-1 0 0,1 2-2 0,6-2 3 16,1 2 3-16,4 2-2 0,-1 3 6 16,3 2 0-16,3 3-1 0,1 2 4 15,-2 3-1-15,2 4-1 16,-2 6 2-16,-2 5 0 0,-2 4 0 16,0 4 3-16,-3 3-1 0,0 3 0 15,-7 5 3-15,0 3-3 0,-5 1 2 0,-5 1 3 0,-2 3-5 0,-2-2 4 16,-8 2-1-16,-6-1-4 0,-6-1-1 0,-1 0 0 15,-7-2-4-15,0-5 4 0,-4-1-5 0,-4-5-1 16,5-3 0-16,-5-3-5 16,2-6 3-16,1-6 2 0,1-2-2 15,-1-6 2-15,5-1 0 0,0-2-4 0,5-6 0 0,3-4-3 0,2 0-6 0,3-2-2 0,6-2-4 16,1 1-8-16,6-2-5 0,0-1-7 0,4 2-4 16,5 0 10-16,1 2 5 0,9-1 11 0,-1 3 10 15,5 0 0-15,4 2 8 0,1 2 3 16,2 3 2-16,3 2 3 0,1 3 0 15,1 0-4-15,2 0 1 0,3 6 0 0,-3 1 0 0,6 1 1 0,-3 2-1 16,1-2 0-16,2 2 2 0,0-3 0 16,4 0 0-16,8-3-10 0,-1-3-4 15,1-1-2-15,-12-6-3 0,-7-6 8 0,-5-2 1 16,-3-2-1-16,-2-2 2 0,-2-3 4 0,-1 0-1 16,-7-4 1-16,-1-1 2 0,-3-4 1 0,-1-3 1 15,-5-6 2-15,-2-2 0 0,0-2-3 16,-5-3 3-16,-7-2 3 0,-1 1 2 0,-6 0 4 15,-5 2-4-15,-4 3-3 0,0 7-4 16,2 7-5-16,-1 6 12 0,-2 4-1 0,-3 2 5 16,-7 2 2-16,-4-1-11 0,-8 8 1 0,-9 2 1 15,-2 3 0-15,-8 4 1 0,9 7 1 0,2 1-1 16,13 4 27-16,6 0 0 0,-1 5-5 0,-4 2-3 16,3 4-27-16,1 6-10 15,0 4 1-15,1 4 0 0,5 6-5 0,-1 4 10 16,6 4 2-16,5 4 2 0,5 4 12 0,5 1-5 15,10 2 3-15,5 1 3 0,8 16-5 0,20 10-26 0,21 5 0 0,21-1-5 16,11-17 3-16,11-23 32 0,4-20-1 16,-4-16 1-16,14-19-2 0,5-13-1 15,1-14-13-15,-1-10-3 0,-22-2-1 0,-18-2 1 16,-10 1 10-16,-7-3 1 0,-4-3 6 16,-6-1-3-16,-4-4 0 0,-5-4 0 0,-8-1-8 0,-5-1 5 15,-7-6 0-15,-6 0-2 0,-7 1 7 16,-2-2-8-16,-12 6 0 0,-5 1 1 0,-6 7-9 0,-7 4 6 15,-5 3-4-15,-6 7-1 16,-4 4 0-16,-5 8-4 0,-1 4 0 0,1 9-3 0,8 5 4 16,0 6 8-16,4-1 0 0,-3 6-1 0,-1 3-3 15,-2 5-9-15,-3 4-2 0,6 1-9 16,1 3-13-16,6 6-41 0,5 2-55 16,8 2-56-16,4 5-147 0,9-11-772 0,5-7-558 15</inkml:trace>
  <inkml:trace contextRef="#ctx0" brushRef="#br0" timeOffset="39450.5954">3028 6474 2337 0,'0'0'197'0,"0"0"2"0,0 0-58 0,0 0-48 15,0 0-47-15,0 0-19 0,0 0-1 0,0 0 13 16,0 0 12-16,0 0 2 0,0 0-6 0,-15 126-13 15,15-91-5-15,0-3-8 0,0 0-2 16,0 3-1-16,0-1-5 0,3 4 0 0,0-4-1 16,-2 2-1-16,1 1-2 0,-1 0 0 15,1-2-2-15,-1-2-3 0,-1-4-8 0,0-2-14 0,2-8-13 16,-1-5-14-16,-1-3-19 16,0-4-21-16,0-5-14 0,0-2-5 0,-3-1-44 0,-1-8-99 15,3-5-249-15,-1 2-429 16,1 5-264-16</inkml:trace>
  <inkml:trace contextRef="#ctx0" brushRef="#br0" timeOffset="39836.3767">3613 6259 1650 0,'0'0'229'0,"0"0"29"0,0 0 10 0,0 0-7 0,0 0-49 0,-63 135-45 16,50-106-34-16,0 5-24 0,2 2-29 15,2 2-13-15,3 3-18 0,-1 5-13 0,5 4-4 16,1 4-7-16,1 2-2 0,1 2-3 15,1 1-5 1,3-1-3-16,-1 0-2 16,2-1-3-16,-2 0 0 0,4-2-3 0,-6 1 0 15,2-3 2-15,-1-2-1 0,-1-3 1 0,-2-6-4 0,0-4 1 16,-2-5-3-16,-5-4 0 0,4-3-5 0,-4-6-8 0,0-6-11 16,0-5-17-16,-5-2-14 0,1-7-24 15,-1 0-35-15,-1-4-54 0,-3-7-141 0,6 2-424 16,3 1-901-16</inkml:trace>
  <inkml:trace contextRef="#ctx0" brushRef="#br0" timeOffset="39979.0211">3360 6936 1678 0,'0'0'864'0,"0"0"-752"0,0 0 24 0,124-48-5 0,-86 37-15 0,3 2-32 15,0 1-30-15,3 2-19 16,1 2-13-16,1 1-10 0,1 2-7 0,2 1-12 0,-1 1-46 0,0-1-99 15,-12 0-397-15,-12 0-1118 16</inkml:trace>
  <inkml:trace contextRef="#ctx0" brushRef="#br0" timeOffset="41041.7456">4520 7179 1475 0,'0'0'539'0,"0"0"-362"0,0 0 20 15,0 0-19-15,0 0-3 0,0 0-16 0,0 0-30 16,0 0-21-16,0 0-17 0,0 0-20 16,0 0-23-16,0 0-17 0,0 0-18 15,0 0-9-15,-48-66-4 0,63 56-5 0,4-3 6 0,4-3 0 16,6-2 1-16,2-3 7 0,2-2-9 16,4-1 3-16,0-1-1 0,0-2-5 0,1 0 5 15,0-6 0-15,0 0 1 16,3-4 5-16,-3-5-5 0,1 0 0 0,-3-3 0 15,-1 2-1-15,-6-2 2 0,-2 3 2 16,-3 3 1-16,-7 2-2 0,-3 5 6 0,-7 3 1 16,-3 7 7-16,-1 1 10 0,-3 7 0 0,0 4 5 0,-4 3-2 0,-3 4-10 0,0 3-5 15,-6 0-7-15,-1 10-4 0,-6 7-5 16,-5 8 0-16,-1 6 4 0,-3 5-2 0,3 3 3 16,2 5-3-16,5 2-3 0,5 4 1 15,2 2-1-15,5 1 0 0,7-3 1 0,0-2-1 16,12-7 4-16,6-5-3 0,5-9-1 15,5-4 0-15,4-5-7 0,5-5 7 0,-1-4 0 0,4-6-4 16,-1-3 6-16,0-2-10 0,-1-7-1 16,-3-3 0-16,-1-4-6 0,-2-3 9 0,-2-3 2 15,-3-1 3-15,-2-6 4 0,-2-2-2 0,-2-2-1 16,-2-5 0-16,-5-1 1 0,3-2 1 0,-6-1-2 16,0 2 1-16,-1 0-1 0,-3 5 2 0,-5 2 1 15,-2 6 1-15,0 4 5 0,0 5-5 16,-7 4-1-16,4 5-1 0,-3 3-7 0,1 5 3 15,0 1-5-15,-1 7 1 0,-3 6 2 0,-2 7-1 16,-2 5 3-16,2 4 0 0,0 3-3 0,2 3 4 16,3 2 1-16,-2 1 0 0,6 1 2 0,2 4-5 15,-1-2 1-15,1 1-5 0,0-4-10 16,1-1-20-16,-1-3-19 0,1-3-17 16,4-4-21-16,0-7-13 0,1-4-6 15,2-7 7-15,3-4 28 0,0-5 28 0,3-3 23 16,5-8 13-16,1-4 1 0,0-2 10 15,4-3 1-15,1 0 2 0,1-2 2 16,-3 0-2-16,1 0 1 0,-3 4 2 0,-4-3 2 0,-2 3 2 0,-2 3 5 0,0 3 4 16,-3 5 0-16,-3 2-2 0,1 5-3 15,-2 0-2-15,0 5 2 16,2 4 2-16,4 4 4 0,-1 2 3 0,2 1-3 16,3 1-2-16,3 1-2 0,1-2 0 0,3-1 2 0,6-2 0 15,2-2 0-15,7-1 2 0,1-4 1 0,3-2-1 16,-1-3-2-16,1-1-3 15,-1-2-4-15,-1-4 2 0,-1-3 0 0,-5-1 2 0,3-2 1 0,-6-2 0 16,-1-2 0-16,-7-2 0 0,-1-1 2 16,-1-5 7-16,-4 2 13 0,-3-3 8 0,-2 2 10 0,-3 2-2 15,-3 1 1-15,-4 3 1 0,-2 2-4 16,-1 4-1-16,-6 3-13 0,-5 2-10 16,-1 5-11-16,-7 1-3 15,-3 4-5-15,-5 7 0 0,-2 3-1 0,-1 5 0 16,1 1 0-16,1 4-2 0,8-1-4 0,1 4 3 0,7 0-1 0,2 0 1 0,3-2 2 15,7-3-5-15,2 0 0 0,2-1-1 16,8-3-2-16,5-1-5 0,4-3-9 16,1-5-13-16,4 1-15 0,1-5-20 0,2-2-24 15,-5-3-29-15,-2 0-37 0,-1-1-57 16,-3-5-166-16,-5 0-594 16,-6 3-641-16</inkml:trace>
  <inkml:trace contextRef="#ctx0" brushRef="#br0" timeOffset="41344.2203">4671 6613 1988 0,'0'0'232'0,"0"0"-132"0,0 0 17 0,0 0-6 0,0 0 5 0,0 0-2 16,0 0-38-16,0 0-29 0,143-38-17 0,-103 35-9 0,2 1-10 16,6 0-2-16,2-1-11 0,1 3-47 0,2-2-112 15,-13 1-584-15,-11 0-868 0</inkml:trace>
  <inkml:trace contextRef="#ctx0" brushRef="#br0" timeOffset="43745.3194">7129 6667 355 0,'0'0'669'0,"0"0"-572"15,0 0 62-15,0 0 60 0,0 0 57 0,0 0 27 16,0 0-33-16,0 0-46 0,121-111-50 16,-98 100-40-16,4 0-29 0,-3 0-19 0,5 5-14 15,1 2-11-15,-2 4-15 0,-5 0-12 16,3 3-12-16,-5 6-9 0,-1 4-2 0,-5 2-2 15,2 2-1-15,-5 3 3 0,-1 1 1 0,-1 3 0 16,-1 0 2-16,-6 1-3 0,1 1-2 0,-4 2 2 16,-2-1-1-1,-3 3 1-15,-4-3-2 0,-2-3 0 0,1-2-1 16,0-2-1-16,-3-5-1 0,-1-3 1 0,2-3 1 16,3-3 0-16,2-2 3 0,-1-3 4 0,1-1-1 15,4-4 1-15,-3-3-6 0,4-2-5 0,2-2-1 16,0-2-5-16,0-3-3 0,0-2 1 15,7-3-1-15,1-2 0 0,3-1 2 0,1-2-1 0,1 1 1 0,5-4 1 16,2 1-1-16,1-1 0 0,1 0 0 0,4 2-1 16,-1 3 1-16,4 4 1 15,-4 1-2-15,2 4 3 0,1 4-4 0,-5 4-1 16,-1 4 2-16,3 3-5 0,-4 0 6 0,0 6-1 16,-1 5 1-16,-5 1 2 0,3 4 0 0,-5 4 0 0,1-1 1 15,-3 3-1-15,-3 0 0 0,-3 0 1 0,1 1 0 16,-3 0-3-16,-3 1 5 0,0-2-6 15,0 1-6-15,-7-1-6 0,0-2-19 0,-2-2-12 16,-4-2-10-16,1-5-10 0,0-2 0 0,-1-3 6 16,3-3 5-16,0-2 14 0,2-1 10 0,-1-1 9 15,6-5 3-15,-3-3-10 0,4-3-1 16,1-1-5-16,1-5-1 0,0 0 7 16,1-3 5-16,7 0 6 0,0-3 4 0,3-1 2 15,2 0-3-15,5-2-5 0,3 0-3 0,1 0-6 0,2 1 6 16,3 3 7-16,1 1 9 0,-3 7 16 0,1 2 5 15,0 4 4-15,2 4 4 0,1 2-3 16,-1 2 4-16,-2 1-2 0,2 3-3 16,0 5 5-16,-4 1-8 0,5 2-3 0,1 2 0 15,1 1-7-15,2 3 1 0,5 1 0 16,1 0-1-16,2-2 0 0,1 1 3 0,1-2 1 0,4-1 1 16,-5-2 4-16,-4-3-5 0,-5-3-2 15,-4-4 0-15,-7-2-8 0,-4 0 6 16,-5-2 2-16,-2-4 8 0,-1-2 17 15,-4-1 3-15,-3-2 4 0,-2 1 1 0,0-3-5 0,-2 0-4 0,1-1-1 16,-1 0-4-16,-2 0-3 0,-3-1-4 0,-3 0 0 0,4 2-2 16,-5 1 5-16,0 2-2 0,-1 0-1 15,-3 4 0-15,-1 0-13 0,-3 5 5 16,-2 1-3-16,-4 0 2 0,-3 8 7 0,2 2-4 16,-1 3 0-16,3 2-3 0,3 3-11 0,4-2 3 15,6 4-2-15,6-1-1 0,4 2 2 0,0-2-2 16,7 1 0-16,6 0-2 0,7-3 4 15,2-1-2-15,6-2 0 0,0-1 3 0,1-5-6 16,0-5 3-16,-1-1-1 0,-6-2-4 0,-1-3 7 16,-2-4-1-16,-2-1 2 0,-3-1 5 15,-3-2-8-15,0-1 7 0,-2-2 3 0,0-3-1 16,-2 2 6-16,-1-3-4 0,1-1-3 0,-4-1 1 0,4 1-7 16,-5-2 4-16,4 1 1 15,-3 2-2-15,-2 2 2 0,0 2 4 16,-1 4 1-16,0 2 4 0,0 1 5 0,-4 4-6 15,-3 0 0-15,2 2-3 0,-5 1-11 16,-1 3 3-16,-1 4-2 0,-1 6 0 0,2 1 6 16,1 3-4-16,2 2-4 0,5 2 3 0,3 0-8 15,0-1 4-15,8 2 1 0,5-1-1 16,5-3 3-16,5 0-1 0,4-3 0 16,3-4-1-16,2-1 2 0,3-6-4 0,0 0 0 0,0-4-4 0,1-3-8 15,-4-4 2-15,-1-4-2 0,-1-1 0 0,-1-2 7 0,-4-5-2 16,4 0 4-16,-1-3 4 0,-5-1 1 15,4-4 2-15,-4-1 1 0,-2-1-3 0,-1-5 0 0,0-1 1 16,-2-2 2-16,-5-4 3 16,1 0-2-16,0-1 1 0,-4 0 1 0,-4-1-1 0,0 2 0 15,-5 0 3-15,-1 2 2 0,0 3 4 0,-4 6 8 16,-4 5-2-16,-1 7 0 16,0 6 1-16,-2 3-5 0,0 4 0 0,0 5-5 0,-6-1-6 15,2 11 1-15,-5 6-4 0,-1 5 2 0,1 6 1 16,-1 5-4-16,1 4 4 0,4 3-1 0,1 2-2 0,0 4 0 15,4 1 1-15,4 2-1 0,2 3 2 16,2 0 2-16,1-1-1 0,2-2 1 16,5-3-1-16,3-2-3 0,5-7 0 15,0-6 0-15,6-3 0 0,0-7 2 16,2-7-3-16,0-2 0 0,-1-5 1 16,2-6 0-16,2 0 2 0,-3-5 0 0,1-6 0 0,1-1 3 15,1-4-4-15,0 0 0 0,-2-2 1 0,5 0-3 0,-4-3 2 16,-1-2 0-16,2-1 0 0,0-1 1 15,-1 0-2-15,-1-1 0 0,-1 2-2 16,0-1 4-16,-2 4-2 0,-1 2 0 0,0 2 0 0,-5 4-5 16,-2 4 3-16,-1 3 0 0,-2 1-3 0,-3 3 2 15,0 1-6-15,1 1-1 0,-1 0 3 16,0 7-2-16,1 1 5 0,2 4 2 0,0 3 0 16,-4 2 2-16,4 3 0 0,-2 1 0 15,1 1 2-15,0-2 3 16,-1 0-2-16,2 1-1 0,4-2-1 15,-1-2-2-15,2-2 1 0,2-2-1 0,2-4 0 0,2-3 3 0,3 0-3 0,-1-5 1 0,1-1 0 16,5 1-3-16,-4-3 3 0,2-5-2 16,0-2 2-16,-3-1 0 0,4-2 2 0,-2 0 0 15,-4-1-2-15,4-1 0 0,-1 0 0 16,-1-2-1-16,-1-2 2 0,-2 2-3 0,-3 0 2 0,-1 0 5 16,-5 1 1-16,0 4 9 0,-6-1-8 15,3 2 0-15,-5 2-1 0,2 1-8 16,0 2 7-16,-2 0-1 0,-2 1-1 0,2 1 4 15,-1 2-7-15,-1 1-2 0,0 0-1 16,0 0-5-16,0 0-3 0,0 4 2 0,1 0 2 0,2 2 1 16,-1 2 6-16,0 2-1 0,5-1 0 0,1 2 6 0,2 1-5 15,5 0 0-15,6 0 0 0,4-2-5 16,4 0 5-16,6-4 0 0,0-1 0 0,2-2 6 16,1-2-5-16,-4-1-1 0,3 0 2 0,-5 0-4 15,-2-1 4-15,-4-5-1 0,-3 1 2 16,-4-2 2-16,-3-2 0 0,-2 1 2 0,-4-2 4 15,-4 1 2-15,-2-1 3 0,-1 0-1 16,-3-1 0-16,0 2-6 0,-1 0 0 0,-3 1-1 0,-1 1-4 16,-2 1 4-16,-1 3-7 0,-2 2-1 15,-2 1 0-15,-1 0-4 16,-2 0 4-16,1 4 0 0,-1 2 0 0,3 1 0 0,1 1-1 16,2 1 0-16,4 2-1 0,0-2 0 15,3 3-1-15,2-1 1 0,0 0 0 0,0 1-2 0,8-1 3 16,0-2-3-16,4 0 0 0,0 0 2 15,2-3-1-15,4 0 0 0,-2-2 1 0,1-1 1 16,1-2-1-16,-2-1-1 0,-1 0 1 16,-3-4 2-16,-2 0-2 0,2-1 3 0,-5 0-1 0,2-1 0 0,-1-1 1 15,2-1-1-15,-1-1 0 0,0-2 0 0,1 0-1 16,-1 0 0-16,-2 3-1 0,2-3 1 16,1 2 2-16,-4 0 0 0,-1 1 1 0,0 0-3 15,-1 3 2-15,-1 0-2 0,0 3-1 0,-1 0 0 16,-1 2-7-16,1 0-5 0,-1 0-2 15,3 1-2-15,-1 3 5 0,6 1 5 16,1 2 1-16,3-1 5 0,3 3 2 0,4-1-1 16,5-1 1-16,4 0 0 0,3-1 1 0,3-4 0 0,1 0 1 15,6-2 0-15,-1 0-1 0,6-3 0 16,0-3 0-16,2-3 1 0,-1-2-1 0,1-1 1 16,-1-2 1-16,-2-1-2 0,-1-3 2 0,-2-2-3 15,-4 0 0-15,-1-4 2 16,-4 0 0-16,-5-2 9 0,-4 0-2 0,-5-2 2 15,-7-3-1-15,-2 0-2 0,-4-1 2 0,-6 0-1 0,-2 4 1 16,-9 4 1-16,-3 3-1 0,-5 3 2 0,-1 5-1 16,-5 2-3-16,-3 5 1 0,-1 4-5 15,0 2 3-15,-3 0-1 0,1 7-1 16,1 5 2-16,2 0-4 0,2 4-1 0,4 4 0 16,4 0-3-16,1 5 2 0,5 1-2 0,1 3 1 15,5 2 1-15,1 0-1 0,4 2 0 0,0-1 0 0,0-2-2 16,7 3 0-16,4-2-6 15,-1 0-12-15,5-1-15 0,0-1-26 0,2-4-28 0,2 3-48 16,-2-6-85-16,2-1-250 16,-4-6-749-16,-6-5-244 0</inkml:trace>
  <inkml:trace contextRef="#ctx0" brushRef="#br0" timeOffset="44434.4435">13033 6189 1974 0,'0'0'698'16,"0"0"-645"-16,0 0 20 0,0 0 16 15,0 0 21-15,0 0 10 0,-121 4-24 0,102 7-21 16,1 1-21-16,-1 1-10 0,3 1-9 16,5 2-10-16,0 0-1 0,3 1-11 0,6 0-2 15,-1-1-4-15,3 1-5 0,1-1 3 0,7 0-2 16,7-1 0-16,-1-2 1 0,7 0-2 0,5-5 0 16,-3 1-3-16,4-5-2 15,-2-1 0-15,1-3-7 0,-3 0-5 0,-4-1-2 16,1-6-3-16,-4-2 2 15,-1-2-1-15,-3-1 2 16,0-3-6-16,0-3 0 0,-3 1 2 0,0-3 2 0,-1-2 8 0,0 1 4 0,-4-2 3 0,3-1 5 16,-3 0-3-16,1-2-1 0,-3 1 3 0,-2 0-5 0,0 1 6 15,0 1 0-15,-4 1 1 0,0 4 1 0,3 4-1 16,1-1 0-16,0 5 0 0,0 1 0 16,8 2-6-16,1 1-3 15,3 0-2-15,8 3-3 0,1 0 7 0,4 0 1 0,4 0 4 0,4 0 4 16,2 0-3-16,3-1 1 0,-3-3 0 15,2 0-2-15,-4-4 4 0,-2-2 0 16,-3-1 3-16,-2-2 5 0,-2-3 0 0,-4-2 2 16,-6 1 7-16,-1-4 4 0,-3 4 5 15,-4-1 5-15,-6 1 0 0,0 2-1 0,0 2 2 0,-5 2-2 0,-3 3-2 16,-3 1-7-16,-3 3-6 0,-1 4-4 16,-3 2-6-16,-3 1-3 15,0 4-1-15,-3 6 1 0,-1 3 1 0,1 4 1 0,-2 5-2 0,4 4-2 16,2 5 1-16,1 5-3 15,6 5 4-15,-1 5-1 0,5 8 1 0,3 3-1 0,1 4-1 16,1 1 2-16,2 4-1 0,2-2 4 0,0 2-3 16,0-1 0-16,0 1-1 0,0-2-5 15,0-5 5-15,1-2-3 0,-1-4-1 0,1-6-3 16,-1-3-9-16,2-7-6 0,1-5-13 0,-1-5-18 16,-1-6-11-16,-1-4-25 0,0-6-35 0,0-3-39 0,0-3-89 15,0-3-234-15,0 0-628 0,0-2-314 16</inkml:trace>
  <inkml:trace contextRef="#ctx0" brushRef="#br0" timeOffset="44619.4396">13294 6479 2965 0,'0'0'21'16,"0"0"-17"-16,0 0 4 0,0 0 10 0,143-29 3 15,-100 26 0-15,-1 1-6 0,6 0-10 16,-1 4-2-16,4-2-20 0,-1 0-101 0,-11 1-490 16,-12 1-1041-16</inkml:trace>
  <inkml:trace contextRef="#ctx0" brushRef="#br0" timeOffset="49149.3638">15047 6084 146 0,'0'0'615'0,"0"0"-218"0,0 0-87 16,0 0-30-16,0 0 19 0,0 0-36 0,0 0-41 15,0 0-40-15,0 0-36 0,0 0-23 0,0 0-25 16,0 0-15-16,-34-111-13 0,24 105-16 0,-4 1-7 16,-3 3-11-16,-5 2-6 0,-4 0-4 15,-5 3-5-15,-8 9-2 0,1 2 1 0,-6 3-1 16,0 1 2-16,0 5 0 0,0 2-3 0,3 2-3 16,7-2-2-16,3 3-5 0,4-1-3 15,5 3-1-15,3-4-5 0,8 0 2 16,4 1-1-16,7-3-1 0,4-2 2 15,9 2 0-15,7-3 0 0,6-3 3 0,7-3-1 0,1-4 0 0,7-5 0 16,0-2 1-16,-1-4-1 0,1-4 3 16,-4-4-1-16,-3-2 0 0,-4-5 3 15,1 0-4-15,-1-3 0 0,-3 0 0 16,-3-1-4-16,-4 0 3 0,0 0-1 0,-3-1 2 0,-3 1 1 16,-4-1-1-16,0 3 1 0,-5 2 1 0,-2 3 0 0,-4 2-2 15,1 2 1-15,0 2-2 16,-6 3-2-16,1 0-2 0,-2 3-2 15,-2 0-2-15,1 0 0 0,-3 8-1 0,1-1 2 0,1 2 0 0,2 3-1 16,2 1 1-16,5 1 2 0,2 3-1 0,14 1 2 16,3 1 1-16,10 1-1 0,8 0 2 15,11 1-3-15,5-2-1 0,12-1-2 0,1-3-4 16,3-3-7-16,1-3-2 0,-6-4-3 0,-2-3 2 16,-3-2 6-16,-8 0 3 0,0-6 8 0,-8-2 3 15,1-2-2-15,-7 0 5 0,-1-4-4 16,-3-1 2-16,-4 0 2 15,-4-3-3-15,0-1 2 0,-5-1 1 0,-4-2-2 16,2-1 2-16,-8-1 2 0,0-1 0 0,-5 0 2 0,-2 1 1 16,-3 1 0-16,0 1 2 0,-8 3-1 0,-2 5-1 15,-3 0-1-15,-4 4-1 0,-4 2-3 16,-3 4 1-16,-3 3-4 0,-3 1 0 0,1 2-1 0,3 6-2 16,2 4 0-16,9 3-1 0,3 1-3 15,6 7 4-15,6 1-3 0,8 1 1 0,11 2 4 16,4-1-3-16,9 1 0 0,6-3 1 0,6 0-8 15,6-2-7-15,6-5 2 16,-2-4 1-16,0-3 4 0,1-5 5 0,-10-3-5 16,-1-2-2-16,-6 0-1 0,-5-7-1 0,-5-3 7 0,-1-3 2 0,-4-2 0 15,-4-2 6-15,1-5-1 0,0-2 4 16,-3-4-2-16,0-3 0 0,-1-3 2 16,-1-4 0-16,0-4 0 0,-2-4-1 15,-3-1 2-15,0-4-2 0,-1 0 3 0,-2-1 1 0,-4-1 2 0,-3 3 0 16,0 4 0-16,-2 4 2 0,-4 10 13 15,2 5 7-15,-4 8-4 16,1 5-2-16,3 4-15 0,0 5-8 0,1 2-2 16,2 3-12-16,0 2-7 0,-1 7 0 0,-4 7 0 0,4 7 13 0,-1 7 7 15,-2 5-1-15,3 5 3 16,2 5-2-16,0 3-3 0,1 4 2 0,-1 3 1 16,0 4-2-16,0 2 3 0,3 0-2 0,0 1 2 15,0-6 1-15,4-5-2 0,-3-6-3 0,4-11 0 16,0-9-3-16,-2-7 2 0,3-8 0 0,-1-3 1 15,0-6 4-15,2-1 0 0,0-4 1 0,4-7 2 0,3-4-2 16,2-2-1-16,2-2 0 16,1 0-1-16,1-2 1 0,-2 2-2 0,5-3 1 0,-2 0-1 15,-2 0 2-15,2 2-2 16,-1 3-1-16,-1 3 1 0,-1 1-6 0,-1 5 3 0,0 1-1 16,-1 3-1-16,0 4 3 0,-4 0 0 0,2 2-2 15,-4 5 4-15,1 4-4 0,-4 1 2 16,2 1 1-16,-5 3-1 0,0 0 1 0,1 1 0 15,0 1 1-15,-1-1 0 0,-2-1 2 0,-2 1-6 16,3 0-7-16,-3-1-13 0,1-3-26 0,-2-1-32 16,-2-3-48-16,0-2-68 0,0-2-112 0,0-3-369 15,0-1-757 1</inkml:trace>
  <inkml:trace contextRef="#ctx0" brushRef="#br0" timeOffset="49293.7183">17146 5432 1358 0,'0'0'270'0,"0"0"-8"0,0 0-110 0,0 0-39 15,0 0-25-15,0 0-40 0,0 0-50 16,0 0-98-16,0 0-18 0,0 0-15 0,0 0-95 16,0 0-326-16,0 0-602 0</inkml:trace>
  <inkml:trace contextRef="#ctx0" brushRef="#br0" timeOffset="51537.1755">17837 6088 0 0,'0'0'0'0,"0"0"367"0,0 0 89 0,0 0-36 16,0 0-48-16,0 0-73 0,0 0-55 0,0 0-39 16,0 0-31-16,0 0-29 0,0 0-28 15,0 0-27-15,0 0-29 0,-10-34-28 16,9 35-15-16,0 5-1 0,-2 3 9 0,1 3 15 0,-1 5 5 15,-3 2 1-15,2 5-8 0,-1-2-11 16,1-1-3-16,3 1-9 0,-1-1-3 0,0 0-2 16,2-2-6-16,0 1 2 0,5-2 2 0,0-3-2 15,4 2 5 1,5-5 0 0,-1 1-3-16,7-4 1 0,0-4 1 0,1-3-4 0,3-2 1 0,2 1-1 15,-1-8-8-15,0-2 4 0,-2-3-2 0,3 0-1 16,-4-2 8-16,-3-1-5 0,1 0 1 15,-3-1 0-15,-1-1-6 0,-2-1 5 0,-1 0 0 0,-2 0 0 0,-3 1 5 0,-1 3-4 16,-2 1 2-16,-3 2 0 0,-2 3 1 0,-1 1 2 16,1 4 1-16,0 0-1 0,-1 3-4 0,-4 0-2 15,3 0-2-15,-3 3-5 0,-2 4 5 16,-1 3-2-16,-1 2-1 0,1 1 3 16,-1 4-6-16,4-1 4 0,2 1 1 15,1 1-2-15,2 1 5 0,2 0-3 16,2 1-1-16,6-1 2 0,1 1-2 0,4-3 1 15,0-3-1-15,2 0-2 0,2-5 1 0,-1 0-1 16,2-3 0-16,0-3-1 0,-2-1 1 0,2-2 1 0,-1-1 1 0,-1-6 2 0,-1 0-3 16,0-1 2-16,0-1 0 15,-4-2-2-15,1 1 4 0,-1-1-2 0,-1 0 1 16,-1 0 0-16,-2-2-3 0,1 1 3 0,-4-1 0 16,0 4-1-16,-2-2 2 0,1 2 1 15,-3 2 0-15,-2 0 0 0,0 1 0 0,0 0-2 0,0 2 1 16,0-1 1-16,0 1-2 0,0 0 0 0,0 1 0 15,0 2-1-15,0 0 2 0,0 0-2 0,0-1 1 16,0 2-1-16,0 0-4 16,0 0 2-16,0 0-1 0,0 0-2 15,0 0 1-15,0 0-4 0,0 0-1 16,0 0-1-16,0 0-2 0,0 0 3 0,0 0 3 0,0 0 2 0,0 0 4 16,0 2 0-16,0-2 0 0,0 1 0 15,0-1 1-15,0 0 2 0,0 0 1 0,0 0 3 16,0 0-1-16,0 0 3 0,0 0 2 0,0 0 1 0,2 0-1 15,-1-4-3-15,0 2-2 16,2-3-2-16,-2 0-2 0,1 1 1 16,-1-4 1-16,2-2-2 0,1-2 1 15,0-1-1-15,-2-1-1 0,3-1 3 0,-1 1-2 0,2-3 1 16,-2 0 1-16,0 0-1 0,-1 0 1 0,-2-1 0 16,2-1-1-16,0-1 1 0,-1 0 0 0,-1-2-2 0,-1-3 1 15,1 0-1-15,1-1-2 0,-1-2 1 0,0-1 0 0,4 0 1 16,-2 2 0-16,-1-2 1 0,0 3-2 15,0-1 1-15,0 2 0 16,0 1 1-16,-2 4 1 0,0 1 3 0,1 1-1 0,0 2 3 0,1 4 1 16,-1-1 1-16,-1 3 6 0,0 1-3 15,0 2 1-15,0 1 0 0,1 2-9 0,-1 1 3 16,0-1 0-16,0 2-1 0,0 1 4 16,0 1-6-16,0 0-3 0,0 0-4 0,0 0-8 15,0 2 2-15,-1 3 0 0,-2 4 2 16,1 2 3-16,0 6 3 0,-2 3 0 0,0 3-1 0,-1 4 2 15,-2 1-2-15,3 3 1 0,-3 1-1 16,1 2-3-16,1 3 3 0,-1 1 0 0,2-1 0 0,2 1 3 16,1-3-1-16,1 0-2 0,1-3 2 15,-1-3-2-15,3 0-1 0,6-3 3 16,-1-1-1-16,0 0 2 0,7-4-1 0,-2 0-1 16,2-3 2-16,-1-4-4 0,3-1 3 15,-2-4 1-15,2 0-1 0,-2-3 1 0,1-3-1 0,-2 2-2 0,1-2-1 16,-2-1-1-16,0-1-1 0,2-1 0 15,-3 0 1-15,2 0 2 0,1 0-1 0,-1-3 0 16,0-2 1-16,0 1 0 0,-1-2 0 0,1 0 0 16,0-2 0-16,0-1-1 0,1-1 0 15,-1-3 3-15,1-3 0 0,0-3 2 0,0 0-2 16,-2-4-2-16,2-2 0 0,-1-3 0 0,1-1 2 16,0-5 0-16,0 0 0 0,1-4 2 15,0-3-4-15,-2-2 1 0,2 0 0 0,-2-1-1 16,-3 1 1-16,1-1-1 0,-3 4 1 0,-1-2-3 15,-2 2 2-15,-1-2 1 0,0 1-1 0,-4 3 4 0,3 0-3 16,-2 4-1-16,-2 3 0 16,2 2 0-16,-1 4 2 0,-1 1-2 15,-1 3 3-15,1 3-3 0,0 1 0 0,0 2 1 16,0 2 0-16,-2 0 2 0,2 2-2 0,-1 3-1 0,0 1 0 0,1 3-2 16,-1 0 3-16,1 2 1 0,-2 1-2 15,2-1 3-15,0 2-3 0,-1 0-2 16,0 0-2-16,1 0-5 0,-3 5 0 0,0 2 3 15,-1 4 1-15,-5 6 3 0,3 3 2 0,-3 5 0 16,-1 4 2-16,2 4-2 0,-1 3 2 0,-1 3-2 16,-1 5 2-16,3 3-2 0,1 2 2 15,2-1 0-15,-1 2-2 0,3 2 3 16,2-1-1-16,2 2 0 0,-1-3 0 0,9 1-2 16,-1-4 0-16,4-2 1 0,3-4 0 0,0-3 3 0,-1-8-3 15,3-2-1-15,0-6 0 0,-2-2-7 16,2-6 4-16,-1-3-3 0,-2-4 0 15,-1-5 2-15,3-2-2 16,-2-1 1-16,2-6 0 0,-1-5-1 0,3-2 5 0,-2-1-2 0,1-2 1 16,-2-3 0-16,1 0-5 0,-2-3 0 0,1-3-1 0,-4-1 4 15,0-2 1-15,-1 3 0 0,-4 1 1 16,-1 4-3-16,-2 2 5 0,-1 2 2 0,0 3 0 16,-4 4 1-16,2 3-2 0,0 2-3 15,0 3-4-15,0 2-12 0,0 0-12 0,0 7 0 16,2 4 6-16,-2 2 12 0,-2 6 9 0,1 2 2 15,1 2-2-15,1 3 0 0,2-1 3 0,3 1 1 0,1 1-1 16,2-2-2-16,1 0 1 0,2-3 2 16,2-1-1-16,0-1 6 0,-2-5-6 15,3 1-1-15,0-3 0 0,0-3-7 0,-2-2 6 16,0-4 1-16,1 0 1 0,0-3 7 0,-3-1-6 16,0 0 1-16,-1-4-2 0,1-1-4 0,-2 1 4 15,0 0 1-15,-2 2 0 0,-2-1 0 0,0 3-3 16,-2 0-3-16,-1 3-2 0,1 5 2 0,1 8 2 15,-3 3 3-15,0 6 2 0,-1 4-3 16,1 2 4-16,-1 4 1 16,1 1 2-16,-4 4 7 0,-5 2-7 0,1 5 1 0,-6 1-4 0,1 0-3 15,-2 3 2-15,-3 0 0 0,-3 2 1 0,0-4 3 16,-6 1-2-16,0-3 0 16,-3-6-2-16,-1-3 1 0,-1-6 3 15,2-6 1-15,1-8 3 0,2-4-3 0,2-6 3 0,3-6 4 0,3-2 1 16,3-3 4-16,3-7-5 0,2-6-5 15,0-3-5-15,2-6-6 0,4-4 1 0,0-6-2 16,4-4 0-16,0-4 2 0,10-5-4 0,3 0-1 16,6-4 1-16,5-2-4 0,3 0 2 0,7 0 0 15,2 2 0-15,2 4 0 0,4 3 3 16,4 4-2-16,-3 6 1 0,7 0 2 16,0 6-2-16,1 2 0 0,2 1 1 15,1 6-6-15,-2 3 6 0,-2 4-1 0,-5 2-1 0,-2 6 9 0,-3 1-6 16,-5 4-2-16,-5 0-1 15,-4 0-17-15,-2 0-2 0,-4 0-16 16,-3 0-9-16,-3 0-11 0,-3 0-28 0,-5 1-11 16,-1-1 6-16,-3 0-14 0,-2-1-29 0,0-4-33 0,-8-1-117 0,0-3-133 15,-5-3-117-15,1-3-148 0,-7-2-35 0,5 3 689 16,4 5 31-16</inkml:trace>
  <inkml:trace contextRef="#ctx0" brushRef="#br0" timeOffset="51844.0829">19354 5432 751 0,'0'0'527'0,"0"0"-75"16,0 0-63-16,0 0-76 0,0 0-32 0,0 0-85 15,0 0-74-15,0 0-55 0,0 0-28 0,0 0 2 16,0 0 15-16,0 0 9 0,0 0-2 0,0 0-15 16,87-8-16-16,-30 13-10 0,5 2-5 15,4-2-2-15,-1-2-3 0,3 1 2 16,-2-3-3-16,-1 0 0 0,-2-1 0 15,-6 0-9-15,0 2 7 0,-7-4-1 0,-4 0-1 16,-6-1 9-16,-4-1-11 16,-6-1 1-16,-4 1-1 0,-5 0-5 0,-5 1 9 0,-1 2-1 15,-7-2 2-15,-2 2 7 0,-5-1-6 0,0 2 1 16,-1 0-1-16,0 0-7 0,0 0 1 0,0 0-6 0,0 0-4 16,0 0-9-16,-2 0-4 0,1 2 0 15,-4 1 0-15,1 3-12 0,-2 1-26 0,-1 2-41 0,0 1-60 16,1 2-76-16,0 1-165 0,0-4-644 15,3-2-571-15</inkml:trace>
  <inkml:trace contextRef="#ctx0" brushRef="#br0" timeOffset="52400.7244">21550 6013 1412 0,'0'0'228'15,"0"0"46"-15,0 0-29 16,0 0-19-16,0 0-16 0,0 0-48 0,0 0-38 0,-118-85-28 0,90 85-23 16,-7 4-11-16,-5 9 2 0,-4 5-3 15,-1 4-5-15,-2 7-4 0,2 3-6 16,0 3-5-16,4 2-4 0,5 0-6 0,3 1-4 0,8 1-2 31,5-4-7-31,7 1-3 0,8 0 0 16,5-1-4-16,9-2 3 0,7 1 0 0,10-4-3 0,6-1 2 15,9-4-4-15,6-3 2 0,4-1 2 0,4-4-3 0,5-2-5 0,-1-5-1 16,3-2-4-16,-2-1-9 0,-4-4-3 0,-3-3-21 0,-4 1-18 16,-4-3-24-16,-3-5-42 15,-2-4-42-15,-3-1-82 0,-4-1-215 0,-9 0-605 16,-7 5-440-16</inkml:trace>
  <inkml:trace contextRef="#ctx0" brushRef="#br0" timeOffset="52812.1953">22271 6064 1244 0,'0'0'363'0,"0"0"-75"0,0 0-15 0,0 0-48 16,0 0-30-16,0 0-65 0,0 0-48 0,0 0-5 15,0 0 10-15,0 0 16 0,0 0-1 0,0 0-16 16,0 0-22-16,51 86-21 0,-55-57-15 16,-4-1-9-16,1-1-6 0,5-2-5 15,1 1-2-15,1-2 1 0,1 0-2 0,2-1-1 16,7-4 1-16,2-1-3 0,3-5 2 0,4-3 0 15,2-5 1-15,0-4 4 0,1-1 0 16,5-4 0-16,-3-3-1 0,5-5-2 16,-1-2 0-16,-3-3 1 0,5 1-2 0,0-2 0 15,0-3 0-15,0 0-1 0,0 0-1 0,0-1 2 16,1-1-3-16,0 2 1 0,-1 0-1 0,-2 3-4 0,-2 2 1 16,0 5 1-16,-3 2-2 15,-3 3 3-15,2 4 0 0,-2 2-3 16,-1 0 3-16,1 6-2 0,-4 5-1 15,-1 3 3-15,0 5 0 0,-2 0-1 0,-3 3 2 0,-1 0 0 0,1 1-2 16,-6 2 4-16,-2-2-2 0,2 4 1 0,-4-1 1 16,-5 1-6-16,1-2 4 0,-6-1-2 0,0 1-4 15,-2-4-3-15,-2-2-7 0,2-3-2 16,-2-5-1-16,-2-2-8 0,2-4-5 0,-1-3-16 0,2-2-18 16,-1 0-10-16,-1-7-29 0,0-2-54 15,-1-3-107-15,-2-3-251 0,7 3-539 0,4 3-128 16</inkml:trace>
  <inkml:trace contextRef="#ctx0" brushRef="#br0" timeOffset="53015.5492">22911 5475 809 0,'0'0'763'0,"0"0"-445"16,0 0 13-16,0 0-63 15,0 0-34-15,43-118-72 0,-36 111-56 0,-5 1-38 16,-1 1-21-16,-1 4-16 0,1 1-18 0,-1 0-24 15,0 0-26-15,0 3-1 0,0 3 7 0,0 1-9 16,0 3-46-16,3 3-144 0,-2-1-617 0,0-3-774 0</inkml:trace>
  <inkml:trace contextRef="#ctx0" brushRef="#br0" timeOffset="56020.7082">942 8288 1128 0,'0'0'878'16,"0"0"-741"-16,0 0 33 0,0 0 6 0,0 0 3 0,0 0-10 16,0 0-33-16,0 0-41 0,0 0-32 15,0 0-27-15,0 0-17 0,0 0 4 0,-107-42 0 16,89 58 3-16,-2 5 1 0,7-4-9 16,-4 3 30-16,7-5-36 0,-1 1 29 0,1 0-5 0,0 2-36 15,-1 1 31-15,2 1-31 0,1 0 1 16,4 1 2-16,-3 9 1 0,7-4-30 0,0 6 3 15,10-5 0-15,9-7 3 16,9-8 32-16,3-10 3 0,7-3-5 0,3-12-3 16,-3-6-3-16,5-4-5 0,-2-3 5 0,-5-2 0 15,2-5 1-15,-6 0 2 0,-2-2-2 16,-2-5-1-16,-5-2-3 0,-3-1 1 0,0-2 2 0,-6-2 1 0,0 0 2 16,-5 1 3-16,-5 1-7 0,1 1 1 15,-5 5-2-15,0 2-2 0,-6 6 6 0,-4 3 0 0,0 4 1 16,-2 6-3-16,-3 4 3 0,2 4-1 15,1 4-3-15,-5 5 2 0,3 1-8 0,-4 7 0 16,0 4 1-16,2 6-4 0,-2 3 6 0,-1 6 1 16,7 1-1-16,-4 7 2 0,8 2-5 0,3 1 1 15,3 5 0-15,3 1 1 0,2 1 1 16,7 2 3-16,7 0 0 16,1-1-2-16,4-3 3 0,3-5 1 15,4-1-2-15,3-7 6 0,3-3-4 0,-1-6-1 0,6-6-2 0,11-3-16 0,7-8 0 16,4-3 1-16,-6-8-1 0,-9-7 14 0,-8-1-5 15,-10-2 3-15,-4-1-2 0,-1-3 5 0,-6 0 1 16,-2-2 1-16,-5-1 2 16,-2-1-4-16,-6 0 1 0,-1-2 2 15,-3 3 0-15,1 1 3 0,-2 2-1 0,-7 1 0 0,-2 2 0 16,-1 3-3-16,-2 1 5 0,1 6 3 0,1 2 4 16,-2 4 0-16,-1 3-7 0,1 0-6 0,-3 8-4 15,0 3 1-15,1 6 0 0,-2 2 0 0,-1 3 0 16,7 2 1-16,3 3-2 0,0 0 2 0,7 3-2 15,2 0 2-15,0 1 0 16,7-1-1-16,4 1 1 0,1-3-3 0,8-3 3 0,1-1 2 16,3-3-1-16,4-4 2 0,5-5-2 0,2-5-1 15,2-2-3-15,3-5-2 0,-1-2 0 16,4-7 1-16,-3-3 1 0,-2-4-2 16,1-1-1-16,-2-2 1 0,-4-5 1 0,-1-2 2 15,0-3 4-15,-2-3-2 0,0-4 2 0,-1-4-2 0,-1-5 6 16,-5-3 2-16,4-2 0 0,-4-2 2 15,-1-2-10-15,-2-1-1 0,-1 3 0 0,-6 3-2 0,0 4 5 16,-7 4 2-16,-2 7 2 0,-2 7 3 16,-2 5-3-16,-3 4-1 0,-2 5-1 15,-3 5-1-15,-1 3 4 0,3 4-2 0,-3 1-1 0,-3 4-3 16,-3 9-5-16,-4 6 1 0,2 6 1 16,-5 4-1-16,3 6 0 0,-1 2 0 15,2 3-1-15,2 4 2 0,4 2 0 16,2 4 0-16,2 0 0 0,5-2 3 0,3 4-3 0,0-6 0 0,9-1-1 15,3-1 1-15,6-6-2 0,3-7 0 0,2-5 2 16,6-6-7-16,2-8-2 0,0-6-2 16,1-2-5-16,4-4 1 0,-4-4 2 0,-3-5 0 15,-3-3 0-15,-1-2 4 0,-2-4 5 0,-4 0 4 16,-4-1 4-16,0-2 2 16,-5-1-2-16,-2-1-1 0,-4-1-1 0,2 1 2 15,-3 1 1-15,-3 0 2 0,0 1 4 0,0 3-3 0,-6 0 2 16,0 1 0-16,-1 5 0 0,-2 2 1 15,-2 4 1-15,2 1 0 0,-2 3 0 16,-1 1-6-16,-2 1 1 0,-1 1-3 0,-1 8 0 16,1 2 3-16,-3 1-3 0,5 4 0 0,0 2-2 15,3 0-2-15,0 1 0 16,4 1 4-16,3 0-1 0,3 2 0 0,1-1-2 0,2 0-2 0,6 0 1 0,4-1 3 16,2 0 0-16,-1 0 3 15,4-5-1-15,2-1-1 0,2-1-2 0,-2-2-3 0,3-3-3 16,-2-2-1-16,-2-2-7 0,-1-2-3 15,0-1-4-15,-5-1-3 0,-3 0 6 0,0-2 0 0,0-3-2 16,-3 0-2-16,-1-3-7 0,0 0-5 16,-1-3 1-16,0-1 1 0,-1-2 2 0,2-2 2 15,1-3 4-15,-1-2 2 0,3-4 1 16,0 1 2-16,1 0 1 0,-2-2 4 0,-4 2 2 16,2 1 7-16,-3 2 3 0,-3 2 1 0,1 4 3 15,-1 2 0-15,0 4 2 0,-1 2 2 16,0 3 1-16,-1 1 5 0,-1 1 1 0,2 2-1 15,-1 0-3-15,2 0-3 0,0 1-5 0,0 5-2 16,0 1-1-16,0 0 0 0,0 4 0 0,0 1 3 16,3 1 0-16,2 1 3 0,0-1 0 0,3 1-1 15,4-1 3-15,1-1-2 0,2-2 1 16,5 0 4-16,0-2-3 0,7-4 1 0,-1-2-1 0,2-2-1 16,2 0 2-16,-2-5-4 0,0-3 2 15,-2-2-3-15,-2-1-1 0,-1-1 0 0,-3-2 0 16,-6-3 1-16,4 1 2 0,-5-3 2 0,0-1 2 15,-2 1-1-15,1-3 1 0,-1 0-2 0,-3 1-1 16,0 1 3-16,-1 0-3 0,-2 1 4 16,-1 1 4-16,-2 1 3 0,-2 4 7 15,0 4 3-15,0 2 4 16,0 4 3-16,0 2-3 0,-2 1-9 0,-2 0-9 0,-3 5-13 0,0 6-1 0,-1 5 0 16,0 3 2-16,1 5 5 0,2 5-1 15,4 0 0-15,1 4-4 0,5 5 2 0,3 2-2 16,4 2 3-16,1 4 4 0,1 3-2 15,2 4 4-15,2 4-3 0,-4 2-3 0,5 2 1 0,-5-2-3 16,2 5 1-16,-4-3 3 0,-2 1-4 0,-2 0 4 16,-6-1-1-16,-2 0 0 0,-1-3-2 15,-8-3-6-15,-5-3-4 0,-3-6-6 0,-4-6-1 16,-5-2-13-16,0-5-18 0,-5-2-17 16,-3-5-6-16,2-5-4 0,-1-7 10 0,3-9 17 0,5-5 7 15,2-11 11-15,6-8 9 0,3-6 1 16,2-6-8-16,4-7 6 0,2-3-3 15,2-2 0-15,1-7 3 0,3-1-7 0,0-3-3 16,9-3 0-16,1 3-2 0,1-1 8 16,7 2 7-16,1 4 2 0,1 4 2 0,5 2-3 15,4 4-4-15,3 0-1 0,2 5 4 0,3 1 4 0,7 2 4 16,2 0 7-16,3 3 1 0,2-1 4 0,-1 2 3 16,1-1 0-16,-4 1 5 0,1 1-2 15,-1 2 2-15,-4 1 0 0,-3 1-2 16,-5 0 1-16,-4 0 3 0,-4 3 0 0,-5-2 10 15,-5 1 2-15,-3 1 7 0,-6-1 3 0,-1 1 5 0,-4 1 5 16,-3 2 0-16,0-2-2 0,0 1-4 16,-3-1 4-16,-4 1-3 0,0 3 0 15,-1-1 6-15,-3 4-8 0,-1 0 4 0,0 4 0 0,-2 1-10 16,-1 4-3-16,-4 2-7 0,2 0-5 16,-3 4 3-16,-1 6-5 0,-4 4-3 0,5 3-1 15,-4 4-5-15,4 3-2 0,3 2 0 0,3 5-2 0,4 1 1 16,2 4 2-16,8 1-7 0,0 4 3 15,8 0 0-15,7-2-13 0,7 1 8 16,7-3-7-16,6-8-7 0,5-1 9 0,4-9-13 16,4-5 2-16,4-4 3 0,4-6-3 0,1-4 6 0,2 0 2 15,1-7-2-15,1-3 5 0,-3-3 0 16,-2 0 1-16,-2-6 6 0,-2 0-1 16,-2 0 1-16,-1-5 2 0,-4-1 2 0,-2 2-2 15,-7-3 3-15,-2 1 1 0,-8-2-2 0,-4 2 8 0,-8 0-2 16,-8 0 3-16,-6 5 4 0,-1-1-9 15,-10 4 5-15,-7 5-2 0,-2 3-5 16,-8 6 5-16,-6 3-3 0,-4 3 0 0,-5 10 1 16,-2 4-3-16,-3 4 1 0,3 2-1 0,4 1 0 15,6 3 3-15,8 0-6 16,8 2 0-16,5 2-3 0,11-1 0 0,3 2-1 0,3-4 0 16,15-4 0-16,3-5-6 0,10-3 3 0,9-8 2 0,3-6-3 15,5-2 1-15,0-3-10 0,-2-6-8 16,-2-2 3-16,0-5-6 0,-7-4 12 0,-1-1 5 15,-2-2 4-15,-3-2 9 0,-3-2-3 16,-1-1 0-16,-6-2 3 0,-1-2-1 0,-4-5 2 16,-2 2 2-16,-5-5-2 0,-4-2-2 0,2 1 2 0,-5-1 0 15,-1-2 2-15,-1 3 11 0,-1 2 1 16,-6 3 3-16,-3 2 2 16,0 7 0-16,-4 2 4 0,2 4 3 0,-1 7-1 0,1 2 2 0,4 5-9 15,2 4-7-15,4 3-2 0,-1 0-11 16,-1 7-2-16,2 7 0 0,-2 4-2 0,2 5 0 15,0 6 2-15,2 2 0 0,0 4 0 16,3 4 4-16,2 3-3 16,0 2 0-16,0 3 1 0,-3 4-3 0,1 3 2 0,-3 2-3 0,1 1-13 15,-1 3-28-15,0-2-53 0,-1-1-108 0,2-11-402 16,-1-18-955-16</inkml:trace>
  <inkml:trace contextRef="#ctx0" brushRef="#br0" timeOffset="56987.4022">5817 7638 2379 0,'0'0'77'0,"0"0"-29"0,0 0 10 0,0 0 29 0,0 0 24 0,0 0 11 16,0 0-15-16,0 0-20 0,0 0-16 0,-7 142-14 15,7-115-16-15,4 4-6 0,1 1-9 16,-1-1-7-16,1 0 1 0,-2 1-8 0,5-1-2 15,-4 2-1-15,0-3-3 0,-2-2 1 0,3-1 0 16,-2-6 2-16,-2-5-2 0,-1-3-2 0,0-4 0 16,0-4-5-16,0-3 4 0,0 0 1 0,-2-2 2 15,-4 0 1-15,2-3-8 0,-3-4-2 16,-2-3-2-16,6-4-4 0,-1-2 3 0,2-5-6 16,2-3-2-16,6-1 0 0,5-5-3 15,2-4 3-15,7-2 0 0,4 2 1 0,5 1 3 16,-1 2 0-16,3 4 3 0,-2 9 0 15,0 4 2-15,-6 6-3 0,1 2 2 16,-1 6-1-16,-3 0-1 0,-2 8 5 16,-3 3 2-16,0 7 0 0,-2 1 8 0,-4 7-3 0,-1-1 0 15,-2 3 5-15,-4 0-7 0,0 1 3 16,-2 1-1-16,0 0-3 0,-4-1 2 0,-1 0 0 0,-2-3-2 16,-1-2-2-16,4-3-2 0,-3-6 2 0,4-1 0 0,-1-7-2 0,4-4 4 15,0-3-7-15,5 0-1 0,6-8 0 16,5-2 1-16,4-5 5 0,7-3-3 15,3 1-2-15,4-3-8 0,1-2-5 0,3-2-5 16,-2-1-3-16,3 0 7 0,-3-2 3 16,-2 0 3-16,-2 2 6 0,-2-2 2 0,-1 2 2 0,-4 0 6 15,0 1 0-15,-5 3-1 0,-7 0 3 0,0 5 1 16,-4 0 5-16,-1 0 4 0,-5 0 2 16,2 1 3-16,-3 2 2 0,-1 0-2 0,0 0 3 15,-1 2 2-15,-1 3 4 0,1 1 7 0,0 4-1 16,0 2-2-16,0 1-8 0,0 0-13 0,-1 2-6 15,-1 5-5-15,-4 4-2 0,4 5 4 0,-4 5 2 16,3 4-2-16,3 3 2 0,-1 4 0 16,1 3 0-16,0 4 4 0,2 2 4 15,4 6-1-15,-3 1-2 0,-1 6-3 0,2 3-5 16,-4 5 2-16,1 2 2 0,-6 4 0 16,1 2 1-16,-4-1-2 0,-3 1-1 0,1 0 0 0,-3-2-4 15,-5-1 3-15,-2-2 1 0,-1-1-2 0,-6-5 3 16,-1-3-8-16,-4-5 5 15,-1-4 3-15,-6-6-3 0,3-6 5 0,-7-5-8 0,3-8-3 16,-1-9-2-16,5-5-1 16,-1-8 6-16,3 0 2 0,2-10 1 0,-1-8 1 0,2-1-8 0,5-6-1 15,1-6-1-15,4-6-1 0,6-4 1 16,3-8-4-16,7-5 0 0,5-3-2 16,6-3 1-16,10-6 0 0,9 0 2 0,6-2-2 0,9-2 0 15,10 4-1-15,3-1-2 0,8 4-9 16,7 4-2-16,1 2-3 0,4 5-2 0,-1 4 4 0,-2 6-7 15,-4 3-11-15,1 5-33 0,-5 4-75 16,-3 5-196-16,-17 8-639 0,-17 7-630 16</inkml:trace>
  <inkml:trace contextRef="#ctx0" brushRef="#br0" timeOffset="57241.4272">7464 7569 1767 0,'0'0'357'0,"0"0"-62"15,0 0-43-15,0 0-25 0,0 0-31 0,0 0-30 16,0 0-36-16,0 0-32 0,0 0-29 16,0 0-26-16,0 0-19 0,0 0-16 15,0 0-5-15,0 0 2 0,21-29 3 0,-19 53 7 0,4 4 4 16,-3 4 1-16,5 2 1 0,0 3-3 16,1 3-4-16,1 2-4 0,-3 1-2 0,2 3-2 15,0 1 2-15,1 0 0 31,0-1-5-31,0-4-2 0,0-4-9 0,2 0-16 0,-1-8-30 0,3-1-67 0,-2-4-134 0,-2-8-680 16,-5-6-829-16</inkml:trace>
  <inkml:trace contextRef="#ctx0" brushRef="#br0" timeOffset="58825.2942">9425 7785 2062 0,'0'0'152'16,"0"0"10"-16,0 0 16 0,0 0-17 0,-131-43-1 16,108 36-29-16,-4 0-25 0,3 1-9 0,-4 2-19 15,5 0-9-15,-5 2-15 0,5 1-13 16,-3 1-7-16,1 1-15 0,-2 6-5 0,-3 4-3 16,0 3-5-16,-1 3 5 0,-1 2 0 15,2 0-2-15,1 0 2 0,7-1-7 16,2 0-2-16,9 2-3 0,2-4-2 0,7 0 1 15,2-2-1-15,2-1 0 0,7-4-1 0,10-2 4 16,2-4 2-16,9-3 2 16,2 0-1-16,9-7-3 0,1-5-2 15,3-3-2-15,-1-6-1 0,-4-2 3 16,0-5 3-16,-5 0 0 0,2-6 7 0,-4-1-7 0,0-3-1 16,1-5 0-16,-1-3-4 0,1-4 5 0,0-2 1 0,-3-1 0 0,-1-1 2 0,-6 0-1 15,-2 4 0-15,-4 0 1 0,-1 6 0 0,-7 4-1 16,-5 7 3-16,2 6 1 0,-7 5-1 0,-1 8 7 15,1 2 3-15,-7 5 2 0,3 4-1 16,-3 2-8-16,-3 1-7 0,-3 7-5 16,-4 8-1-16,-5 5 4 0,-3 9 2 0,-2 5 2 0,-1 5-2 0,1 3-2 15,4 4 0-15,2 4 0 0,8 1-1 16,1 3 2-16,7 3-1 16,5-1-1-16,3-3 0 0,12-2 1 0,7-3 0 0,8-7 0 15,9-5 7-15,3-3-8 0,3-8-1 0,4-4-2 16,2-8-8-16,-1-4 8 0,3-5 0 0,-2-4 0 15,-4-7 8-15,1-2-10 0,-6-6 2 16,-2-2 0-16,-3-3-2 0,-3-1 7 0,-4-2-1 0,-3-3 1 16,-3 1-1-16,-2-1 1 0,-2-3 0 15,-5 2 2-15,-1-1 2 0,-4 1-3 16,-6 0 1-16,1 3 0 0,-5 5-5 0,0 1 5 0,-6 7 1 16,-4 3-1-16,-3 3 5 15,-4 5-8-15,-4 0-3 0,-2 10 1 0,-5 3-5 16,-3 6 8-16,0 1 0 0,-1 5 2 0,0 2 0 0,3 0-2 15,2 0-1-15,5-1-1 0,3 0 2 16,7 0-2-16,3 1 0 0,3-3 2 0,6 0-6 16,0-3 3-16,7-2 0 0,7-2 0 0,3-3 8 15,5-5-6-15,5-3-2 0,2-5-1 0,2-1-5 16,-1-1 7-16,1-5 2 0,-3-1 1 0,-3-4 2 16,4-1-4-16,-7-2-2 15,4-1 1-15,-4-2-1 0,-1-2 3 0,-4-1 0 16,-2-2 0-16,-4-1 0 0,-1-1 0 0,0 0 1 15,-4 0 0-15,-3 1 3 0,-2 1-3 0,-2-1 0 0,1 3-2 16,0 4-2-16,-5 2 5 0,1 4 0 16,-2 1 2-16,-1 5 2 0,-1 1-7 0,2 3-2 15,-1 0 0-15,-1 0-3 0,-1 8 3 0,2 5 0 16,1 1 1-16,-1 4 0 0,5 4 1 0,2 2-1 16,0-2-1-16,8 3 4 15,3-2-2-15,5 1 0 0,5-1-1 0,6-3-5 16,3 1 5-16,4-2-2 0,1-3-1 0,4-3 0 0,-4-2-6 15,1-4-4-15,-2-5-1 0,-3-2-8 16,-1 0 3-16,-2-3 4 0,-4-5 1 0,3-2 6 0,-5-2-3 16,-1-1-1-16,-2-3 0 0,-4 0 2 15,-2-2 3-15,-1 0 3 0,-4 0 3 0,-2-2-1 16,-1 0 3-16,-1-1 0 0,-4 0 1 0,0-1 2 16,0-1 0-16,0 4-2 0,-8 1 1 15,3 3-3-15,-2 5 5 16,-1 2 1-16,-1 3 3 0,3 3 2 0,-2 2-6 0,1 0-1 0,0 4-4 15,2 6-1-15,2 4 1 0,3 2 0 16,1 2 1-16,5 3 0 0,5 0 1 0,2-1-1 16,7 0 1-16,1-3 0 15,2-1-2-15,4-3-1 0,2-2-2 16,0-1-2-16,0-5 1 0,-1 1-1 0,0-6 0 0,-4 0 3 0,-3-1-1 0,0-8 1 16,-1 1 2-16,-4-5-1 0,-2-1 4 0,-1-2 1 15,-3-1 0-15,0-3 0 0,-4-1-1 0,1-3 1 16,-2-1 0-16,0 0 2 15,-4-1-1-15,3 2 1 0,-4 1 3 0,0 3 1 16,0 0 4-16,-4 5 6 0,2 2 1 0,-4 4 4 0,2 3-7 16,-1 4-4-16,1 2-9 0,-2 2-5 15,-1 9 1-15,-2 4 0 0,-1 7 2 0,-1 3 0 0,3 5-2 16,2 6 1-16,5 6 1 16,-1 5 1-16,2 5 2 0,2 4 1 0,3 4 3 0,2 7-2 15,2 4 4-15,1 5-1 0,0 3-2 16,0 5 4-16,-2 2-10 0,0-4 0 15,-3 1-2-15,-1-2-1 0,-1-1 1 0,-3-4 1 16,0-3-1-16,0-1 0 0,-7-3 2 0,-2-2-2 16,-1-5 0-16,-3-5 2 0,-4-1-5 0,0-6 4 15,-4-4 1-15,0-6-3 0,-4-3 7 0,-3-8-5 16,-1-3-1-16,-3-7 3 0,0-3-5 16,-1-6 2-16,0-5-1 0,-2-5 2 0,2-7 1 15,-2-4 2-15,-2-6 2 0,4-5-4 16,-2-5 1-16,2-7-1 0,4-7-3 0,2-5 4 0,1-8-3 15,10-7 3-15,2-5 1 16,11-6-4-16,5-5 5 0,12-1-2 16,11 0-1-16,8-1 4 0,8 1-6 0,12 1 1 0,4-1 0 15,6 0-3-15,8 0 4 0,6 1-1 0,5 4 1 0,1 1-2 0,-1 4-2 16,4 3-4-16,-2 7-7 16,-3 3-9-16,-5 7-15 0,0 6-23 0,-4 2-33 15,-4 4-74-15,-17 9-270 16,-17 11-961-16</inkml:trace>
  <inkml:trace contextRef="#ctx0" brushRef="#br0" timeOffset="60394.211">12122 7996 2272 0,'0'0'56'0,"0"0"-10"0,0 0 41 0,0 0 39 16,0 0 26-16,0 0 1 16,0 0-30-16,0 0-34 0,0 0-28 0,0 0-18 15,0 0-24-15,0 0-5 0,0 0-1 0,0 0-4 0,42-57 1 16,-14 40-4-16,3-2 0 0,3-2-1 16,1 0 0-16,5-4-1 0,0-2 1 0,1-1-1 15,0-3 1-15,-1-2 3 0,-4-5 2 0,-1-1-2 16,-4-4 4-1,0-4-3-15,-4-1-2 0,-2 0 3 0,-4 2-3 16,-2 2 2-16,-5 5 2 0,-5 4-1 16,-3 6 7-16,-5 4 3 0,-1 4 8 0,-4 6 6 0,-2 1-1 15,-4 6-5-15,0 4-6 0,0 2-12 0,-5 2-7 0,-1 9-3 16,-5 7-2-16,-3 5 4 0,-2 9 3 0,2 5-1 16,-2 4 1-16,5 2-2 0,2 2-6 15,7 2 4-15,4-1-3 0,8 2 2 16,0 1 4-16,13-5-4 0,7-2 0 0,6-3 1 0,4-5-2 0,6-5 1 15,4-4 2-15,5-6-6 0,-1-3-2 16,5-6-3-16,-4-4-7 16,2-4 1-16,-5-1-2 0,-1-9 1 0,-2-3 5 0,-8-2 4 0,-2-4 0 15,-4-2 5-15,-3-4 0 0,-2-1 2 0,-3-6 5 16,1-3-3-16,-3-4 2 0,0-4-1 16,-2-3-6-16,1-3 5 0,-2 1-4 0,-4 1 2 15,1-1 4-15,-4 3-1 0,-2 1 2 16,-1 4-2-16,-1 5 1 0,-1 5 0 0,-1 8 1 0,-1 7 1 15,0 5 6-15,1 3 1 0,-1 4-3 16,0 3-8-16,1 1-9 0,-1 8-5 0,-1 8 1 16,2 6 7-16,0 9 2 0,-2 5 4 15,3 2-1-15,1 4-2 0,1 2 6 0,2 1-3 16,4 1 2-16,0 2 0 0,-1-1-5 16,1 2 4-16,2-3-1 0,-2-1-2 0,1-4-1 15,0-2-3-15,-4-1-8 0,3-8-4 0,1-6-3 0,0-9-5 16,2-7 5-16,-2-7 5 15,3-3 2-15,-1-9 11 0,2-5 2 16,3-4-1-16,0-4 6 0,0-2-4 0,3 0 0 0,-3-2 1 16,1-3-8-16,1 1 5 0,-2 0-4 0,-2 0 0 0,2 2 3 15,-1 5-2-15,-2 2 0 16,3 6 0-16,-3 3 0 0,4 3-4 0,-2 3-1 0,2 3-2 0,4 2-4 16,0 1 6-16,1 5 0 0,5 3 4 15,3 1 10-15,2 1-6 0,8 0 0 16,0 1 0-16,3 1-8 0,6-5 8 15,-3-1 0-15,1-2-1 0,-2-3 7 0,1-2-5 0,-7 0-1 0,-3-3 1 16,-1-6 0-16,-4 2 0 0,-3-5 1 16,-4-1 0-16,-2-3-3 0,-2 1 3 0,-3-2 1 15,-6 0 0-15,-1-2 5 0,-8 1-2 0,0 0 1 16,-2-1 2-16,0 3-8 0,-3 1 7 16,-7 1-1-16,-4 4 0 0,-4 1 7 15,-2 3-6-15,-7 4-3 0,-3 2-1 0,-2 0-7 16,0 8 3-16,-5 2 3 0,3 2-1 0,3 3 7 0,6 0-2 15,1 0-2-15,5 4-2 0,8 1 0 0,7-1-3 16,2 2 1 0,4 1 1-16,9 0-4 0,9-3 7 0,4 0-1 0,8-4 2 0,5-3 6 15,4-2-6-15,0-3 2 0,6-1-2 0,-4-5-3 16,0-1 0-16,-3 0 0 0,-1-6-1 0,-1 1 5 16,-5-2-4-16,-3 0-1 0,-1 0 2 15,-5 1-4-15,-2 2 1 0,-2-1 0 0,-2 3-1 16,-1 0-1-16,-5 1 1 0,1 1-2 15,-2 0-1-15,0 5 5 0,-1 1-3 0,-1 4 0 0,0 2 3 16,1 2-7-16,-3 1 4 0,-2 1 0 16,2 1-1-16,-3 0 5 0,4-2-3 15,-4 2-3-15,1-3-1 0,-2 1-7 16,2-4 2-16,-2-3 0 0,2-2 0 0,-2-2 2 0,-1-3-2 0,-1 1 0 16,4-2 1-16,-1 0 4 0,3 0 1 15,-1-5 1-15,6-1 2 0,0-1-3 0,2-2 3 16,-1 0-2-16,5-3 1 0,-1 1 2 15,2-2 0-15,-3-1-2 0,4-2 3 0,1 0-8 0,3-1 6 16,-2 0 1-16,1-1-2 0,3 2 5 16,-2 4-4-16,-1 4 1 0,1 3 2 0,-9 3 4 15,3 2 4-15,-8 0 5 0,0 3 2 16,-5 4-2-16,2 1-1 0,1 3-2 16,-4 1 0-16,5 0 0 0,-2 0-1 15,-4 0-1-15,4-1 0 0,-4-2-6 0,4 0 1 0,-3-2 1 0,5-2 1 0,-1-1 4 16,2 0 1-16,0-2 2 0,2-2 2 15,1 0-3-15,2 0 2 0,-1-6-1 16,-2-1-4-16,4-2-2 0,-3-1-4 0,4-1-4 0,-4-1-6 16,4-2-9-16,-2-4-16 0,4-2-25 15,1 0-40-15,1-3-68 0,-1 3-239 0,-10 8-924 16</inkml:trace>
  <inkml:trace contextRef="#ctx0" brushRef="#br0" timeOffset="62156.7018">16551 7439 1746 0,'0'0'442'0,"0"0"-154"0,0 0-55 0,0 0-58 0,0 0-5 0,0 0-43 15,0 0-39-15,0 0-37 16,0 0-25-16,0 0-11 0,0 0 6 0,0 0 6 0,0 0 2 15,0 0 1-15,-95 97-7 0,87-68-3 0,4 1-4 16,-1-1-2-16,5-1-2 0,0-3-1 16,8 0 1-16,2-5-1 0,7-2 1 0,5-4 0 0,1-2-1 15,7-6-2-15,9-3 2 0,-1-3-3 32,3 0 0-32,3-4-3 0,-4-3-2 0,-1-6-2 15,-2-2-1-15,0-1 3 0,-5-3-3 0,-1-3 0 0,-2-3 1 16,-4-2-2-16,-3-4 3 0,-2-3 1 15,-6 2 0-15,0-2 2 0,-7 5-3 0,1 0 0 0,-6 2 1 0,-2 4-4 16,0 3 7-16,-2 4-1 0,-6 2 0 0,1 3 1 0,-4 5-5 16,-1 0-1-16,1 2-1 0,-2 2 3 15,-4 2 0-15,3 4-2 0,-2 5 0 0,2 2-3 0,0 4 1 16,1 1 2-16,8 1 0 0,-1 3 2 16,6 3-2-16,0 0-3 0,9 1 1 15,6 1-4-15,1 3 6 16,5-3 1-16,3 0-1 0,2-1 2 0,2-2-10 15,1-4-4-15,2-3-5 0,-1-4-6 0,-2-6 1 0,0-3-1 0,0-2 0 0,-5 0-4 16,-3-4 0-16,0-4 2 16,-2-2 3-16,-3-4 5 0,0-1 0 0,-3-2-2 15,-2-3-2-15,0-1-3 0,-2-1 3 0,-4-1 3 16,3-1 3-16,-5-1 7 0,2 2-5 16,-4-1 1-16,-3-1 2 0,3 3-4 0,0 0 11 0,-1 4 1 15,0 4 3-15,-4 1 3 0,1 5-5 16,2 0 2-16,0 5 0 0,0 1 1 0,2 1-2 15,0 1-13-15,0 1-2 0,4 6 4 0,4 3 0 16,5 3 14-16,2 0 0 0,6 3-3 16,5 0 3-16,5-2-1 0,5 0-1 0,6-2-1 15,2 0 3-15,5-4-1 0,2-5 1 16,-1-2 1-16,-3 1-8 0,-1-5-1 0,-5-6-1 0,-4-3-2 16,-5-3 7-16,-6 1 2 0,-5-6 4 15,-5-1 0-15,-1-2 1 0,-5-4-2 16,-2 0 4-16,-3-4 5 0,-1-1 0 0,-4-1 3 0,0-1 1 15,0 3 1-15,-5 0 7 0,-3 2 9 0,-1 4 2 16,-2 1 5-16,0 6-6 16,-3 3-7-16,0 2-8 0,0 7-8 15,-3 3-7-15,1 3-3 0,-4 3-3 0,2 6-2 0,-1 5 1 16,-1 3 0-16,3 1-1 0,3 4 3 0,3 5-2 0,3 6 2 16,1 4 0-16,4 4 0 0,2 4 0 15,2 4 2-15,-1 2 0 16,3 4 3-16,5 1-4 0,1 0-2 0,2 0-5 0,6-6-12 15,3-6 0-15,4-7-5 0,5-9-1 0,1-6 7 0,3-9-4 16,4-5 2-16,1-6 2 0,4-1 0 16,0-5 4-16,2-5 2 0,0-2 3 0,3 0-3 0,0-2 6 15,0 1 1-15,0-1 2 0,1 1 2 16,-3 0-1-16,4 0-4 0,-4 2 2 0,2 1-5 16,-4 0 7-16,-3 2-1 0,-3 0-1 15,-2 1 6-15,-3 1-7 0,-3-1 3 0,-3 2 1 0,-5 0-3 16,-1-1 5-16,-4 0 4 15,-3 1 1-15,-5-2 8 0,0 1 2 0,-3 0 5 16,-2-1 4-16,-1 0 5 0,-1-1 1 16,0 1 2-16,-1 1 0 0,0 1-5 0,0 0 0 0,-2 0-1 15,-2 2-4-15,-2-1 0 0,-3 2-11 0,-2 0-6 16,-1 1-4-16,-4 1-7 0,-2 5 8 0,-2 1-1 16,-3 2 2-16,4 1 0 0,1 2-4 0,1 0 0 15,5 0-3-15,3 1 1 0,2 0 1 0,6 4-1 16,1-1 2-16,0 1-4 0,1 0 3 15,6 1 1-15,4-3 0 0,0-1 6 0,4-1-7 16,0-1-2-16,2-3 0 0,1-1-6 0,0-4 7 16,1 0-1-16,0-3 1 0,-1-1 2 0,0-1-6 15,0-4 3-15,0-2-2 0,0-2-4 16,1 0 5-16,-2-1-1 0,0-3 0 16,0 0 2-16,-1-4-3 0,-1 0 2 0,-1-3 1 0,-3 1 0 15,0 0 2-15,-4 1-1 0,-2 1 0 0,-3 3-3 16,-2 3 5-16,0 1 0 15,0 2 2-15,-4 1 2 0,-1 3-6 0,-1 0-2 0,0 2-3 16,0 2-2-16,-2 0 3 0,1 3 1 16,-1 6 1-16,1 0 1 0,3 4-1 0,3 2 0 15,1 0 2-15,4 2-2 0,8 1 2 0,3-1-1 16,4 1 0-16,3 0-2 0,7-2 4 16,2-1 2-16,3-5-1 0,3-2 4 15,-2-3-5-15,-3-2-2 0,2-3 1 16,-4 0-3-16,-2 0 3 0,0-7 1 0,-6-2 1 15,2-2 5-15,-3-4-3 0,-1-3 0 0,-5-1 2 0,-3-4-2 0,2-3 3 16,-3-1 1-16,0-3-2 0,-1-2-2 0,0-4 0 16,3-1 0-16,-6 1 1 0,1-1 4 0,-3-2-4 15,-3 4 1-15,1 0 4 0,-5 5-4 16,2 3 12-16,-2 5 3 0,-3 5 2 0,-1 6 11 0,1 3-13 16,0 3-4-16,1 5-7 0,-2 0-11 15,3 0 2-15,-2 8-1 0,3 4 0 16,-4 4 1-16,1 4 0 0,1 5-1 15,1 3 0-15,6 3 1 0,-3 3 2 16,2 1 0-16,3 1 1 0,2 1-4 0,-4 1 1 0,1 0-2 16,0 1-7-16,-3 0-13 0,-1 0-26 15,1-1-35-15,-1-3-50 0,2-4-77 0,-6-4-135 0,3-11-438 16,-2-6-873-16</inkml:trace>
  <inkml:trace contextRef="#ctx0" brushRef="#br0" timeOffset="62387.2163">19639 7375 2104 0,'0'0'484'0,"0"0"-248"0,0 0-60 0,0 0-31 0,0 0-26 16,0 0-37-16,0 0-32 0,0 0-20 0,0 0-16 16,0 0-5-16,0 0-4 15,0 0-2-15,142-32 2 0,-98 38-1 0,3 1 0 0,1 0 0 16,6 1-8-16,-3 0-17 0,2-1-24 0,5 3-33 15,-3-3-45-15,2-2-53 16,0 0-78-16,-1-3-206 0,-15-1-441 16,-12 0-511-16</inkml:trace>
  <inkml:trace contextRef="#ctx0" brushRef="#br0" timeOffset="62773.6817">20785 7322 446 0,'0'0'942'0,"0"0"-365"15,0 0-187-15,0 0-96 0,0 0-77 0,0 0-44 0,0 0-34 0,0 0-33 16,0 0-29-16,0 0-26 0,0 0-15 15,0 0-6-15,0 0-1 0,-119-33-5 0,109 51-3 0,-1 1-5 16,5 2-4-16,2 0 0 0,4 2-2 0,0 1 1 16,0 0-4-16,9-1 0 0,1 0 1 15,2 0 0-15,3-3-1 0,2-2 2 0,4-2-1 16,-1-2-3-16,4-4 1 0,0 0-1 16,-3-4-1-16,0-4 2 0,0-2-1 0,0 0-1 0,-2-3 4 15,1-6 0-15,-1-1-2 0,-3-2 4 16,0 0-5-16,1-1 1 15,-2-2 1-15,2-2-6 0,0-1 4 0,0 1-2 0,5-2-1 0,0 5 0 16,0-2 0-16,0 2-2 0,0 3-2 16,-2 3 0-16,0 2 2 0,-2 2 0 0,-5 4 2 0,2 0 0 15,-3 2-2-15,-2 4 1 16,-2 2-3-16,-1 3 3 0,0 3-3 0,-3 0 2 16,1 3 1-16,-3 3-2 0,1-2 4 0,0 3-1 15,-3 0-1-15,0 0 1 0,0 3-3 0,-1-1 1 16,-4-1 0-16,-3 0-2 0,-1-2-5 0,1-2-9 15,-3-3-13-15,1-5-7 0,0-2-13 16,-2-2-22-16,1-5-39 0,0-1-78 16,-2-1-184-16,3-4-749 15,2 2-559-15</inkml:trace>
  <inkml:trace contextRef="#ctx0" brushRef="#br0" timeOffset="62902.7776">20935 6864 1881 0,'0'0'344'0,"0"0"-139"16,0 0-68-16,0 0-48 0,0 0-14 16,0 0-28-16,0 0-33 0,0 0-21 0,0 0-10 15,0 0-13-15,0 0-64 0,0 0-220 0,0 0-690 16,0 0-322-16</inkml:trace>
  <inkml:trace contextRef="#ctx0" brushRef="#br0" timeOffset="63882.4448">22222 7368 2415 0,'0'0'131'0,"0"0"-80"0,0 0 3 0,0 0 20 15,0 0 18-15,0 0 8 0,0 0-16 0,0 0-26 16,0 0-15-16,0 0-9 0,0 0-10 0,0 0-2 16,-84 127-1-16,93-114-5 0,5-2 3 0,6-2 2 15,7-2-1-15,3-3 1 0,3-3-5 16,3 0-5-16,-1-3 0 0,-2-5-2 15,-2-3 1-15,-4-2 4 0,-2-1-2 0,-2-3 0 0,-3-4 2 16,-4-2-3-16,3-2-2 16,-3-2 3-16,-2 0-4 15,1-1-2-15,-2 1 4 0,-3-1-6 0,-1 5 2 0,-2 0 4 16,0 4 1-16,-5 3 9 0,2 3 8 0,-2 4 1 0,-2 3 3 16,1 4-8-16,-1 1-12 15,0 0-12-15,0 4-7 0,0 5-2 16,-1 6 4-16,0 6 5 0,-4 6 4 0,3 7 4 0,2 7-3 0,0 6 1 0,1 7-1 15,2 4-5-15,3 6 7 0,1 6-1 16,2 3 0-16,-3 2 2 0,2 4-1 0,0 3 0 16,-4 2 2-16,2-1-4 0,-4 0 0 0,-1 1-2 0,-2-6-3 15,-8-2 7-15,0-4-3 0,-3-4-2 16,-6-1 1-16,-1-3 2 0,-4-5-4 16,-4-3 1-16,-1-3 3 0,-7-6-7 15,1-5 3-15,-6-4-3 0,-2-6-3 0,-5-6-2 0,0-3 0 16,-2-7 0-16,0-6 1 15,-1-9 1-15,2-1-2 0,3-7-1 0,-1-9-3 0,3-2 4 0,4-5-2 16,4-5 3-16,4-3 1 0,3-6-3 0,8-4 4 16,8-6-3-16,6-3-1 0,5-2-3 15,12-1-4-15,12-2-1 0,7-1 1 0,10-1 2 16,9-1 2-16,10 1 3 0,9 0 3 0,6 0-3 16,8-2 2-16,5-1 2 0,6-1-1 15,2-1 5-15,7-2-2 0,4 1-1 0,-4 2 3 16,-1 0-4-16,-7 6 4 0,-9 4 3 0,-7 4 1 15,-9 3 6-15,-12 4 1 0,-8 3 0 16,-9 4 2-16,-4 4 4 0,-14 4 2 16,-3 3 8-16,-8 3 3 0,-7 3-2 0,1 4 1 0,-9 2-6 15,3 3-7-15,-5 4 1 0,-9 3-16 0,-5 2-2 16,-6 10 1-16,-10 6-8 0,-6 5 9 16,-6 6 1-16,4 1-4 0,1 3 7 0,4 4-5 0,3 2 1 15,5 1-1-15,7 3-1 0,4 0 1 16,5-4 0-16,10-1 2 0,5-3-6 0,1-4 4 15,10-3-2-15,7-8-1 0,2-6 7 0,3-4-4 16,4-7 1-16,-2-3 2 0,3-4-8 16,-3-6 6-16,1-4-2 0,-2-5 0 15,2-3 10-15,-3-3-6 16,-3 0 0-16,1-3-1 16,-1-6-4-16,-2 1 3 0,1-3 1 0,-5-2 0 0,2 0-2 15,-4-1 1-15,-2 3-1 0,-3 0 0 0,-4 3 4 0,-2 3-5 0,-1 3 2 0,-3 5 0 16,-4 4-11-16,-4 4 8 0,-1 2-5 15,-5 5-4-15,3 3 4 0,-6 4-6 0,0 0-1 16,-2 9-1-16,-2 3-16 16,5 2-17-16,3 1-20 0,1 4-24 0,4 3-32 0,6 2-66 0,0 1-140 0,6-5-554 15,-1-7-766-15</inkml:trace>
  <inkml:trace contextRef="#ctx0" brushRef="#br0" timeOffset="64635.2515">23674 7438 543 0,'0'0'565'0,"0"0"-130"16,0 0-123-16,0 0-49 0,0 0-23 0,0 0-45 15,0 0-46-15,0 0-33 0,0 0-32 0,0 0-23 16,0 0-19-16,0 0-12 0,0 0 4 0,0 0 3 16,71-9 4-16,-70 28 5 0,-1 5-6 15,0 1-4-15,-1 2-6 0,-1 1-9 0,0-2-2 16,2 2-5-16,0-2-3 0,0-2 0 15,1-2-2-15,7-2 1 0,-2-3 4 0,5-3 1 0,4-3 2 16,-1-2 2-16,4-4-3 0,1-1 2 16,1-3 0-16,-3 0-2 15,2-1 1-15,-2-4 1 0,1-5-5 0,-4 0 2 0,3-4-3 16,-4-1-3-16,-1-2 4 0,3-3-5 16,-2-1-1-16,-1-3 0 0,3-2-4 15,-3-1 0-15,0 0 1 0,-1 1-1 0,-1 0 2 0,-2 3 0 16,-4 0-2-16,2 3 3 0,-3 3-2 0,-3 3 0 0,0 3 1 15,0 2 2-15,0 5-1 0,0 0 1 16,0 3-1-16,0 0-6 16,0 0 2-16,-4 7-5 0,-2 4 1 0,1 5 3 0,-1 2-2 15,-2 4 0-15,3 2 3 0,-1-1-2 0,3 2 1 0,0 1 0 16,1 2-1-16,0 2 0 16,1 0-1-16,2-3 2 0,-1-1-2 15,0-5-2-15,2-2-6 0,4-3-10 0,0-4-5 0,0-3-9 16,2-3-3-16,-1-2-3 0,-1-2 1 0,6-2 6 15,0 0-1-15,-1-9 6 0,3 0 4 0,-3-6 4 16,4-1 7 0,-2-2 5-16,0-1 3 0,2-2 3 0,-2-1-1 15,5-5 2-15,-2-2 2 0,2 1-2 0,3 1 2 0,0 2 1 0,1 2 0 16,-4 7 5-16,1 3 5 0,2 3 6 0,-3 3 5 16,0 5 3-16,-2 2-1 0,2 0-2 15,0 3-4-15,-4 6-4 0,4 6 1 0,-6 1 0 16,5 6-2-16,-5 4 0 0,0 3-4 0,-1 1-3 15,-2 0 1-15,2 1-4 0,-2-1 4 16,-3-3-5-16,-3 0-1 0,-2 0 0 16,-1-2-2-16,-3-1 3 0,-5-1 1 15,-2-3-1-15,-2-4 0 0,1-4-2 0,1-3 0 0,0-3 2 0,2-4 1 0,1-2 7 16,3 0 2-16,0-4 1 0,0-4-2 16,2-3-4-16,2-4-4 0,0-4-2 15,2 0 0-15,6-2-2 0,4-4-2 0,6-1-1 0,3-3-2 16,8-1 1-16,4-3 3 0,6-4-1 15,2 1 4-15,1-2-7 0,6 3-1 16,-5 2-3-16,2 5-1 0,-5 6 2 0,-5 6-1 0,-3 3-4 16,-5 6-21-1,-5 6-45-15,-5 1-54 0,-2 4-96 0,-7 3-442 0,-4-2-1041 0</inkml:trace>
  <inkml:trace contextRef="#ctx0" brushRef="#br0" timeOffset="66375.0571">1299 9325 2228 0,'0'0'223'0,"0"0"9"0,0 0-56 16,0 0-17-16,0 0-18 0,0 0-26 0,0 0-30 0,0 0-25 16,-105-121-18-16,83 115-16 0,0 3-1 15,-6 2-4-15,-2 5-5 0,0 6 4 0,-2 4-10 16,0 6-2-16,-1 2-2 0,3 4-3 0,1 4 3 16,2 2-1-16,7 1-1 0,5 1-1 0,1 0-5 15,10 3 1-15,5-3 2 16,0-2-3-16,9 0 6 0,10-6-1 15,2-1-1-15,8-4 0 0,7-9-3 16,3-2 1-16,3-7-7 0,6-3 8 0,1-4-5 16,-5-8-1-16,3-2 4 0,-5-4-7 0,4-9 9 0,-3-5 2 15,-4-6-8-15,-8-1 4 0,-12 6-6 0,-11 4-1 0,-2 2 7 0,-6-1 2 16,-1 4 3-16,-1 3 4 16,-6 7 2-16,4 2 0 0,-5 4 8 0,0 0-2 15,-3 1-2-15,1 1 3 0,-4 4-13 0,-3 1-2 0,-4 1 1 16,2 4-8-16,-4 6 6 0,1 5-2 15,-2 3-2-15,6 3 6 0,1 2-6 16,1 2-2-16,7 0 7 0,5 2-8 16,4-1 6-16,10 0 3 0,11 4-4 0,19 0 9 0,20 3-6 15,13-3-15-15,9-7-5 0,-2-13-9 16,-8-6 1-16,-9-4 4 0,0-6 0 0,-6-4 1 0,-7-1 0 16,-2-3 8-16,-7-1 6 0,-6-2 5 0,0-2 1 15,-7 0 2-15,-3-2-1 0,-3-1 0 16,-4 0 0-16,-5-3 4 0,0 0 4 15,0-3 0-15,-7 2 1 16,0-2-4-16,-4 1 1 0,-2 2 2 0,0 3 4 0,-4 4 4 0,-4 4-1 16,-2 5 0-16,-1 3-4 0,-2 5-5 0,-2 1-4 0,-5 4 0 15,1 7-4-15,-4 7 0 0,0 5 1 16,-1 4-4-16,5 2 7 0,6 0-2 16,5 0-2-16,6-1 2 0,5 0-5 0,10-2 3 15,6 1 3-15,6-4-2 0,5-3-1 0,5-4 0 0,5-3-4 16,3-5-1-16,1-5-6 0,2-3-1 15,-2-3-4-15,-1-6 2 0,-3-4 6 0,-6-2-7 16,-1 0 5-16,-8-3 2 0,-3-3 1 0,-4 1 8 16,0-6 4-16,-7 1 3 15,-1-2-3-15,-4-2 1 0,1-3-3 0,-1-2 0 16,-3-1 7-16,0 0-1 0,0-1 4 0,0-2 2 0,-2 1-1 16,0 2 1-16,-2 1 5 0,1 3 0 0,0 7 5 15,0 6 1-15,0 9-6 0,0 4-3 16,0 5-11-16,0 0-7 0,0 7-2 0,0 7 0 15,0 7 1-15,1 7 5 0,6 4-3 0,-1 2-1 16,4 1 5-16,5 2-1 0,-3 0 3 0,3 2 1 0,-1 3-7 16,1 1 2-16,-1 1 0 15,0 2-2-15,-1-2 6 0,3-1-4 0,-4-2-8 16,-2-4-7-16,1-4-13 0,-2-9-1 0,1-6 4 16,-3-7 6-16,-3-7 11 0,2-4 2 15,-3 0 4-15,1-5 2 0,1-6 0 0,0-5 4 0,2-2 2 16,2-3 1-16,-1-2 2 0,-1-1-7 15,3-1-3-15,0-1 0 0,3 1-1 0,0 1 6 16,4 1 2-16,-2 0-1 0,4 1-1 0,1 3-2 16,-1 1 0-16,-3 3-2 0,1 5 7 15,-1 1-5-15,-2 8-1 0,2 0-1 0,-1 1-3 0,-3 2 3 16,3 7 4-16,-3 1 3 0,-2 3-5 0,2 3 2 16,-2 0-4-16,0 5 0 0,1-1 2 0,-2-1 0 15,-2 0 1-15,0 2 0 16,0 0-3-16,-3-1-1 0,1-2-2 0,-1-4-6 15,1-2-4-15,-1-2-14 0,0-5-21 0,-1-1-36 16,-2-4-49-16,3 0-81 0,1-6-263 0,-1-1-676 16,-1 1-280-16</inkml:trace>
  <inkml:trace contextRef="#ctx0" brushRef="#br0" timeOffset="66514.6763">3124 8874 1688 0,'0'0'292'0,"0"0"5"0,0 0-96 0,0 0-26 0,0 0-42 0,0 0-34 16,0 0-37-16,0 0-33 16,0 0-38-16,0 0-19 0,0 0-12 0,0 0-28 0,0 0-78 0,0 0-226 15,-45-10-665-15,52 18-239 0</inkml:trace>
  <inkml:trace contextRef="#ctx0" brushRef="#br0" timeOffset="67122.7981">3913 9184 1917 0,'0'0'320'0,"0"0"-130"0,0 0 2 16,-152 27-12-16,112-17-32 0,0 0-19 0,1 1-32 0,5 0-18 15,3 1-14-15,6-1-21 0,6 1-18 16,5 0-14-16,5 2-8 0,3 0 0 0,5 1-4 15,1 2 2-15,3-5-2 0,5 1-2 0,6-3 6 16,3 0 0-16,7-3 6 0,3-2 0 16,5-4-2-16,2 0-3 0,1-2-6 0,0-5 5 15,-4-3-4 1,0-1 3-16,-3-1 5 0,-3-2-9 0,-2 1 2 16,-3-2-2-16,0-1-3 0,0 0 8 0,-4 0-1 15,0 0 3-15,1 1-1 0,-2 1-3 0,-2 1-1 0,0 3-4 16,-1 1 6-16,-2 3-2 0,1 4-1 15,-1 1 0-15,3 0-5 16,-1 4 3-16,0 4 4 0,0 4 1 0,0 3 5 0,2 1-5 0,1 2-1 0,-2 2-2 16,1 2-5-16,-2-1 7 0,-1 1-1 15,0-3 1-15,0-2 6 0,0 0-8 0,-2-5-2 16,1-1-4-16,-2-5 0 0,-1 0-3 0,-2-4 0 0,0 0 0 16,0-2-3-16,1-5 2 15,3-4 2-15,-2-2-1 0,2 0 5 16,-1-2 1-16,3-1-2 0,-2-1 1 0,1 0-6 0,3-3 6 15,2-2 4-15,0 0 2 0,3 0 5 16,0 1-7-16,-2 3 0 0,2 1-1 0,-1 2-3 0,-3 2 9 16,1 4 1-16,-3 2 3 0,0 2 5 0,-1 3-4 15,-1 0 2-15,-1 0-1 0,3 4 0 0,-3 0 0 16,2 1-4-16,1 1 1 16,1 1-4-16,2-1 1 0,-2 0 4 0,5-2 2 15,1-1 4-15,2-2-3 0,2-1-3 0,3 0-1 0,-3-1-3 16,4-5-1-16,1-1-8 15,0-1-16-15,0-3-31 0,3 0-34 0,-4-1-47 16,3 0-91-16,-8 2-345 0,-8 5-1042 16</inkml:trace>
  <inkml:trace contextRef="#ctx0" brushRef="#br0" timeOffset="68739.8586">5633 8896 2205 0,'0'0'135'0,"0"0"-28"0,0 0 26 0,0 0 26 16,0 0 2-16,0 0-15 0,23 120-36 0,-12-89-25 15,0 0-22-15,3 1-15 0,-1 2-3 16,-1 3-7-16,-1-1-6 0,0 5-7 0,0 0-10 16,-1 5-4-16,-2-1-4 0,2 3 0 15,-5-1 0-15,-1-3-2 0,1-1 1 16,-2-4-6-16,-1-6 3 0,-2-5 1 0,1-5 1 15,0-7 1-15,-1-3-2 0,0-5-2 0,0-4 0 0,-2-3 5 16,-2-1 5-16,-3-1 2 0,-3-7-1 16,-6-7-5-16,-2-2-5 0,-2-7-1 15,-5-3-2-15,1-4 3 0,-2-3-2 0,4-6 1 0,0-3 1 16,3-4-4-16,5-5 1 0,4-1 1 0,3-4-3 16,7-4 3-16,2-1-3 0,10-3-2 15,5 0 1-15,3 0-3 0,2 1 6 0,2 7 2 16,1 5 1-16,2 6 1 0,-1 6-8 15,2 4-1-15,-1 6-3 0,-2 5 1 0,0 5 3 16,-1 5-1-16,-2 6 1 0,3 5-1 0,-4 4 0 16,3 5 0-16,-2 8 0 0,1 5 5 0,1 7 1 15,-1 0-3-15,-2 5 1 0,0 2 0 16,-3 4-2-16,-3 2 4 0,0 2 2 0,-6 2-3 16,-4 3 0-16,-1-1-2 0,-4 2-1 15,-6 3-7-15,-4-4-13 0,-4 0-12 0,-4-5-17 0,-4-3-17 16,-3-3-10-16,1-6-3 0,-5-6 6 0,1-8 24 15,3-4 22-15,-4-6 18 16,4-4 15-16,1 0-2 0,2-7 3 0,1 0 2 16,4-4 0-16,3 1 6 0,4-2 2 0,2 2 5 0,6 2 5 15,2-1-1-15,0 1 3 0,7 0-5 0,6-1-5 16,4 0-5-16,9 0-4 0,4 3-3 16,6 0-1-16,8 1 0 0,6-2 4 0,2-1-1 0,7-1 0 15,2-4-2-15,2 0-1 0,6-2 3 16,-4-3-1-16,2 1 7 0,-5-4-3 15,-6-2-1-15,-1-3 1 0,-10 1-2 0,-2-4 5 0,-6-1 3 16,-4 1 6-16,-5-4 11 0,-7 0 1 16,-2-2 1-16,-6 0-1 0,-1-2-6 0,-6 0-2 15,-4 1-1-15,0-1-2 0,-2 2-5 0,-5 3 2 16,-4 3-1-16,-2 3 0 0,-1 2 3 16,-4 6-2-16,3 3-4 0,-7 5-4 15,2 4-7-15,0 4-1 0,-4 2 0 0,1 5-2 16,-1 7 6-16,-1 5-6 0,2 5-2 0,-3 4 0 0,7 4-7 15,1 6 8-15,4 6 0 0,3 5 0 0,0 5 2 16,7 4-4-16,-2 4-1 0,4 4 0 16,2 0 3-16,1-1 1 15,7-2-3-15,4-6 2 0,5-5-6 0,6-5 3 16,5-6-3-16,3-6 0 0,3-4 0 0,4-7-2 0,1-6 0 0,0-7-1 16,-3-3-2-16,2-6 2 0,-2 0 1 15,-5-9 2-15,2-3 4 0,-8-2-1 0,1-3-1 16,-5-3 0-16,-3-1 5 0,0-4 2 0,-4 0 0 15,-3-2 2-15,-2 1-4 0,-2-2 0 0,0 0 1 16,-6-1 0-16,2 0 1 0,-3 0 0 0,-2 2 0 16,-1 0-1-16,1 2-3 0,-1 3 4 15,-4 2 3-15,2 3 2 0,-6 6 7 0,1 3-4 16,2 2-2-16,-2 5-4 0,-3 1-2 16,0 2-1-16,-7 9-2 0,5 3 3 15,-4 7-3-15,0 2 1 0,3 5-2 0,3 2-1 16,3 2 6-16,4 0-5 0,0 0 0 0,4-1 2 0,2 0-7 0,5-2 6 15,2 1 0-15,4-4-1 16,4 0 2-16,1-4-3 0,2-4-2 16,2-3-2-16,2-2-1 0,3-7 1 0,-3-2 0 15,1-4 3-15,-2-2 0 0,-3-6 2 0,-2-2 0 0,-3-4 1 0,2-3 3 16,-5-1-2-16,-1-2 2 0,-1-3 1 16,0-3-3-16,-1-1 2 0,-1 0 0 0,-1-2-2 15,-2-2 6-15,1 0-5 0,-3 0-1 16,-2 1-2-16,-1 1-1 0,0 3 3 0,0 2 3 15,0 3 4-15,-3 4-1 0,-3 2 0 0,-3 3 1 16,3 3-4-16,-3 2 1 16,-1 4 0-16,-2 3-1 0,-2 0 2 0,2 2-7 15,1 6 2-15,-1 3-3 0,-3 5 0 0,3 2 6 0,2 2-4 16,1 5-2-16,3 1 1 0,0 1-2 0,3 4 2 16,-3-1 1-16,6 0 0 0,0-3 2 15,6-2-2-15,0 0-2 0,8-5 0 16,0-1 0-16,3-3-1 0,-1-3 2 0,3-4 2 0,2-4-4 0,-1-2 3 15,3-3-1-15,-2 0-1 0,0-3 5 16,2-3-2-16,-2-2 1 0,3-4 1 16,0 1-5-16,-1-2 3 15,-1 1 0-15,3-4 0 0,-1 3 2 16,-1-3-3-16,3 3 0 0,-5 0-2 0,1 1 0 0,-4 3 3 0,-4 2 0 0,1 3 1 16,-2 0-2-16,-3 3-1 0,-2 1-2 15,-1 0-3-15,1 5 6 0,0 3-1 0,-1 2 1 16,-3 2 1-16,2 2-5 0,-2 2 5 0,-2 1 0 15,2 0-1-15,0 0 2 0,-2 2-2 0,4-1-2 16,-2-3 1-16,2 2-3 0,-3-4 1 16,4 1-2-16,-3-2-15 15,4-1 0-15,-1-2-4 0,-1-4 1 0,3-4 14 0,2-1 2 0,0 0 2 16,3-5 4-16,0-2 3 0,3-3-3 0,-2-1 1 16,2-2-2-16,-2 0-1 0,3-1 3 15,0 1 0-15,1-3 0 0,0-1 0 0,2 1-3 16,1 2 6-16,-3-2-1 0,1 1-2 0,-3 4 6 15,0 0-4-15,0 3 0 0,-4 1 3 0,1 1-1 0,1 2 1 16,-4 1 3-16,0 3 1 0,-1 0-6 16,0 0 2-16,1 3-4 0,-1 2-4 15,1 0 6 1,1 2-3-16,2-2 0 0,-2 1 2 0,-1-1-2 16,0 0 4-16,5 0-2 0,-2-1 0 0,3 0 0 0,-2-2-2 0,4-1 3 0,-1-1 1 15,-3 0-3-15,4 0 3 0,-3 2-1 16,-2-2 0-16,3-3-3 0,-2 1-4 0,1-2-8 15,-2 0-7-15,2-2-7 0,0 0-21 0,1 0-25 16,0-2-49-16,-4-2-109 16,-2 2-450-16,-3 3-1004 0</inkml:trace>
  <inkml:trace contextRef="#ctx0" brushRef="#br0" timeOffset="68898.1716">9100 8845 1244 0,'0'0'781'0,"0"0"-763"0,0 0-12 16,0 0 18-16,0 0 14 0,0 0-24 16,0 0-112-16,0 0-327 0,0 0-979 0</inkml:trace>
  <inkml:trace contextRef="#ctx0" brushRef="#br0" timeOffset="70182.3095">723 10469 1992 0,'0'0'149'0,"0"0"20"15,0 0-7-15,0 0 8 0,0 0-16 0,0 0-21 16,0 0-34-16,0 0-27 0,0 0-22 16,0 0-42-16,0 0 16 0,0 0-30 15,0 0 26-15,55-111-2 0,-25 100-4 0,1 0-4 16,4 5-5-16,-1 4-1 0,0 2 2 0,0 0 0 0,-3 9 4 16,-7 4 3-16,3 3-3 0,-5 3-2 15,-7 1-2-15,1 3-1 0,-7 3 7 0,-4-2 3 16,-1 1 0-16,-4 0 1 15,-6 1-4-15,-2-2 1 0,-3-2-2 0,-2 0-1 16,1-3 0 0,-5-2-2-16,5 0-3 0,0-5-5 0,0 0 2 15,4-4 2-15,1-3-4 0,6 1 4 0,0-2-3 0,1-2-2 0,2 2 3 0,8-2 3 16,2 0 2-16,5 1 1 0,3 0 0 0,1 2 1 0,2 1-6 16,5 0 0-16,-5 1-3 0,4 0-1 0,-5 2 4 15,-2 2-1-15,0-1 2 16,-7 3-2-16,1 0 1 0,-8 1 6 0,-1 1 3 0,-5 1 5 15,-1 0 2-15,-8 2-1 0,-8-1 0 0,-2 0 0 16,-3 0 1-16,-6 0-4 0,-4-3-1 16,-1 1-3-16,-6-2-4 0,0-1-3 0,-1-2-2 15,-1 0 2-15,-1-4-1 0,2-1 3 0,5-2-1 16,6-2-6-16,3-1 20 0,12 0-18 16,-2-3-27-16,3 2-40 0,4-2-85 15,-3-7-100-15,8 2-238 0,-3 0-810 0</inkml:trace>
  <inkml:trace contextRef="#ctx0" brushRef="#br0" timeOffset="70563.3365">867 10115 2292 0,'0'0'121'0,"0"0"11"16,0 0 15-16,0 0 5 0,0 0-16 16,0 0 1-16,0 0-20 0,0 0-15 0,-131 8-8 15,112-1-37-15,-2 7-12 0,-9 5-8 16,7 1-7-16,-10 9-7 0,5-1-6 0,0 3-2 15,-1 3-3-15,4 4-4 0,-3 5 3 0,5 1-7 16,-3 7 0-16,5 1 5 0,6 3-3 0,0 3 51 16,9 1-5-16,2 0 1 15,4 1 4-15,8-3-44 0,9 1 9 16,14 9-42-16,14 5-32 0,22 0-2 16,14-3-6-16,10-19 37 0,3-17 29 0,1-19 2 0,-3-13 0 15,14-16 2-15,5-20-1 16,-1-13-16-16,-2-7 2 0,-20-2-4 0,-18 3 0 15,-15 0 16-15,-6-1 4 0,-8-3 0 16,-9-2 4-16,-4 1-4 0,-9-4 2 0,-8 2 1 0,-9-3-1 0,-4 0 2 16,-15-2-7-16,-4 2-2 0,-8 4-3 0,-5 2 1 0,-9 4 1 0,2 12-2 15,-4 6 0-15,3 9-4 0,2 6 5 16,-9 3-2-16,-5 4-6 0,-10 1 1 16,-7 3-15-16,-8 7-4 0,8 3-8 0,7-1-22 15,7 5-1-15,14 4-68 0,-3 4-150 0,14-3-621 16,12-3-890-16</inkml:trace>
  <inkml:trace contextRef="#ctx0" brushRef="#br0" timeOffset="84111.8411">2569 10434 0 0,'0'0'0'0,"0"0"0"15,0 0 0-15,0 0 227 0,0 0 119 0,0 0-39 16,0 0-22-16,0 0-21 0,0 0-19 0,0 0-18 16,0 0-27-16,0 0-16 0,-11-65-26 0,11 59-17 15,0 1-16-15,0 1-16 0,0-1-5 0,0 2-19 16,0-1-10-16,0 2-9 0,0 1-15 16,0 1-3-16,0 0-13 0,0 0-12 0,0 0-9 15,0 0-15-15,0 0-2 0,0 4-4 0,-2 3-2 16,1 3 8-16,-1 4 2 0,0 4 5 0,-3 1 0 15,3 6 3-15,-2 2 3 0,-1 3 1 0,2 1 8 16,-1 3-7-16,1 0-1 0,3-3-4 16,0 0-6-16,0 0 2 0,0-3 3 15,7 1 1-15,1-4 5 0,3-1-6 16,1-3-2-16,4-1 1 0,0-3-3 0,5-1 9 0,3-5 2 16,2-2 1-16,1-3-2 0,-2-3-1 0,4-3-2 15,-1 0-4-15,-3-2 3 0,3-3-7 16,-5-3-7-16,2-2 2 15,-4-4-7-15,0 1 8 0,-4-4 5 16,-1 0 1-16,-3-1 2 0,-1-2-5 0,-4 0 0 0,-1-2-2 0,-3-3-2 16,-1 2 5-16,-2 0 0 0,-1-1 0 0,0-1 8 15,-3 0-10-15,-3 0 0 0,0 2-1 16,1 3-1-16,-3 1 4 0,-1-1 1 0,5 6-3 0,-2 2-1 16,3 4 1-16,-2 2-2 0,1 1 2 0,2 4 0 15,-1 0-8-15,2 1-8 0,0 2-7 0,-1 7-7 16,1 2 11-16,1 6 7 0,0 2 8 15,0 2 7-15,4 2-7 0,4 1 1 16,2-1-2-16,3-4 1 0,2 2 3 0,1-3 0 16,3-3 0-16,1 1-1 0,-2-5-1 0,5 1 0 0,-1-5 2 15,1-3 2-15,0-2-5 0,0-1-2 16,1-1-2-16,-4 0-6 0,2-4 5 16,-3-3 0-16,-3 0 2 0,2-3 4 0,-4 2-5 15,1-4 3-15,-1 2-2 0,-1-1-2 0,-3 0 7 0,-1 0 1 16,-2 1 2-16,1 0 5 0,-4 0-7 15,-2 3 2-15,1-1-2 0,-1 1-2 0,-1 1 4 0,1-1-5 16,2 1 1-16,0 1-4 0,4 1-3 16,1-1-1-16,1 0-3 0,4 0 8 0,3-1-3 15,4 1 1-15,1-2 2 16,2 0-3-16,5 2 6 0,0-3 2 0,5 0 3 16,2-1-2-16,0-1-1 0,2-3 0 0,-3 1-2 15,-2-3 0-15,0 1 3 0,-5-4-1 16,-4-2 3-16,-1 1-1 0,-5-2 2 0,-2-1 4 15,-5 1 0-15,-3-1 7 0,-2-1-4 0,-5-2 0 0,-1 0-2 16,0 0-1-16,-5-1 5 0,-3 2 3 0,-2 2 3 16,-2 3 5-16,2 1-5 0,-3 4-4 15,-1 2-3-15,2 2-4 0,-3 5 2 0,2 3-3 16,2 2-2-16,-1 0-3 0,0 7-5 0,0 6 2 16,2 7 1-16,0 1 4 0,0 5 0 15,3 5-1-15,2 3-4 0,2 1-5 0,3 3 5 0,0 4 1 16,5 0 2-16,4 3 3 0,1 3-6 15,1-2-1-15,1 2-1 0,2-2 1 16,1-2 4-16,3-4 0 0,-1-5 1 0,2-6-1 0,-1-6-3 16,-1-3-1-16,-1-5 0 15,0-5-4-15,0-4 4 0,-1-5-1 0,2-1 1 0,1-7-1 16,-1-4 3-16,2-3 1 0,-3-1 1 16,1-1 2-16,-1 0-1 0,-2-1-3 15,-2-1 1-15,1 2-2 0,1 0 0 0,-4 1 2 0,1 2 3 16,-3 2-3-16,-3 1 0 0,1 2-1 0,-2 2-4 15,0 1 6-15,1 3-4 0,-3 1-3 0,-1 0-3 16,2 1-6-16,0 1-1 0,2 5 3 0,2 2 3 16,1 2 7-16,2 0 0 0,0 3 0 15,1-1 0-15,1 1-3 0,0 2 4 0,3-3 2 16,1-1 2-16,2 1 0 0,3-2-1 16,-1-2-3-16,5-1 0 0,-1-1 1 0,3-5 2 15,-1 2-1-15,0-3-1 0,-2 0-1 0,-3-3-1 16,0-1 0-16,-4-3 1 0,-1 1 4 0,-3-2-1 0,1-1 0 15,-6-1 0-15,-1 0 0 0,-2-1 3 16,-2 0 1-16,0 0 2 0,-1-2 0 0,-2 1-2 16,0-1-3-16,0-1 1 0,0 1-3 0,-2 0 2 15,-2 3 3-15,2 1 0 16,-2 1-2-16,1 2 0 0,1 3 1 0,1 0-3 0,-1 1 4 16,1 2-2-16,1 0-4 0,0 0-2 0,0 0-7 15,0 0 0-15,0 5 4 0,0 0-1 16,0 2 7-16,3 2-2 0,3 0-3 15,4 2 0-15,5 1-1 0,6 1 4 0,6-3 1 16,7 3 4-16,6-4-2 0,7-2-2 0,4 0-1 0,4-1-4 16,1-2 0-16,1-3-2 0,-2-1-3 15,0 0-2-15,-1-1-4 0,2-3-1 0,-4 0-4 0,-1-4-1 16,0 2 3-16,-5-4-2 0,-1 0 6 16,-4-1 0-16,-1-1 1 0,-6-2 5 15,-2 1 4-15,-5-1 6 0,-5-1 4 0,-5 3-1 16,-6-4 0-16,-6 4 3 0,-2-2 1 0,-3 0 3 15,-2 3-1-15,-2 1 1 0,0-1-3 0,-3 5 1 16,0 0 2-16,2 2-1 0,0 0-1 0,0 3-3 16,2 1-6-16,1 0-1 0,-1 2-6 0,2 5 3 15,0 2 1-15,1-1 2 0,0 4 2 16,6-1-4-16,4 2 0 0,6 0 0 16,8 0 2-16,6 0 2 0,5-1 2 0,3-5 3 15,6-2-4-15,0 0 0 0,3-4-1 0,-2 2-3 0,1-3 3 16,-4-2-1-16,1-4 1 0,-3-3 0 15,-1-2-2-15,0-3 3 0,-7-2-1 16,2-3 2-16,-2-2 4 0,1-2-3 0,-7-4 3 0,2 0-2 0,-8-2 0 16,0-1 3-16,-4-2-1 15,-1-2 2-15,-4 0 0 0,1 3-4 0,-3 0 1 16,-1 4-1-16,1 3 1 0,-6 2 8 16,3 5 3-16,-3 4 4 0,-2 2-1 0,2 6-4 15,-2 2-5-15,-1 3-4 0,0 0-2 16,0 0-10-16,0 3-3 0,0 3-1 0,0 6-2 0,3 4 7 15,0 6 4-15,4 3 2 0,0 5 1 0,-1-1-2 0,2 5-3 16,2 0 1-16,-3 2-3 16,0 2 2-16,3 2 2 0,0-2 3 0,3 1-2 15,-3-1 0-15,5 2-2 0,-5-2 0 0,3-3 2 16,3-2-4-16,-3-5 1 0,1-4 2 0,-1-8-3 16,0-3 3-16,4-5-2 0,-2-3-2 0,4-3 3 15,0-2-3-15,1-5 0 16,2-2 1-16,-2-4-1 0,2-2 4 0,2 0 1 0,-2-4 2 15,0-1-3-15,0 0 2 0,-2-1-3 0,0 3 1 16,2 3 0-16,-3 3-1 0,0 3 0 0,2 5-1 16,-3 1-2-16,2 1 3 0,-3 1 1 15,0 2 1-15,-5 2 6 0,4-1-4 0,-4-1 3 16,-1 2-2-16,-1 0 0 0,2-2 3 0,3 2 1 16,-3-3-1-16,2 1 0 0,3-2 0 0,1 0-2 15,-2-1 0 1,5 0 2-16,3-2-1 0,-1-4-1 0,-2-2-3 0,1-3-10 0,0-1-14 15,1-2-27-15,-6-1-36 0,4-2-87 0,-5 3-388 16,-6 4-935-16</inkml:trace>
  <inkml:trace contextRef="#ctx0" brushRef="#br0" timeOffset="85974.5482">9026 10215 0 0,'0'0'0'0,"0"0"448"0,0 0 57 15,0 0-69-15,0 0-54 0,0 0-68 0,0 0-47 16,0 0-35-16,0 0-40 15,0 0-40-15,0 0-36 0,0 0-43 0,-89-95-32 0,89 98-22 16,0 4-1-16,0 5 10 0,1 4 15 16,6 8 19-16,-2 4 2 0,3 5-7 0,2 4-7 15,1 7-18-15,0 3-6 0,-1 5-5 0,5 3-6 16,-5 1-1 0,1 1-4-16,0-1-1 0,0-1-1 15,-2-2-3-15,2-1-2 0,-2-5 0 0,2-4 2 0,-1-5-3 16,1-8 1-16,-1-6-2 0,0-6-4 0,-3-6 6 15,-2-5 0-15,0-3 5 0,-4-3 14 0,0-1 2 0,-1-3 2 16,0-7-5-16,-7-8-14 0,2-3-3 0,-4-9-3 16,-7-4 1-16,2-3-2 0,-6-5 0 15,-2-5 2-15,-3-6-4 0,-5-7 3 16,-1-4-2-16,0-6-2 0,-3-5-1 0,0-4-2 0,0-3 1 0,2 2 2 16,-1 1 3-16,-1 5 2 0,3 2-2 15,1 7-1-15,6 3-2 0,4 5 2 16,6 3 1-16,6 4 4 0,8 6-2 15,2 4-4-15,16 4-4 0,6 0-1 0,14 3-6 0,6 3 3 16,11 4 3-16,1 7 1 0,0 7 4 0,-1 6 0 0,2 7 0 16,-4 2 3-16,-3 11-2 15,-1 5 1-15,-5 9-2 0,-1 4-1 0,-4 6-2 0,-3 6 1 16,-9 1 1-16,-2 6 1 0,-8 1 4 0,-6 1-3 16,-5 0-2-16,-5-2 2 0,0-2-5 0,-6-3 6 15,-5-5 1-15,-7-3 1 16,1-3 0-16,-7-6-3 0,-2-1 0 0,-4-3-3 0,-3-3 6 15,-5-3 1-15,2-3 1 0,-4-1 0 0,-1-4-1 16,1-2-7-16,-1-2 6 0,0-2 2 0,7-4 1 16,0-1 4-16,5-1-7 0,2-4-2 15,9-2 0-15,1 1-3 0,5-4 5 0,8 0-2 16,0-2-1-16,3-2 0 0,5-1-12 0,6-4 0 16,9-1-1-16,7 0-1 0,6-2 8 0,7 0-2 15,5 1 5-15,7-1-6 0,5 2 5 16,3 1 3-1,2-2 0-15,-1 4 6 0,2 2-5 0,0 3 0 0,-4 0-4 0,0 4-1 0,-4 1 3 0,1 2 2 16,-5 2 3-16,-1 2 3 16,-5 1-7-16,-4 0-1 0,-4 1-1 0,-6 5-2 0,-4 3 5 15,-7-1-4-15,-3 2 3 0,-7 1-6 16,-4 3 3-16,-4-2 5 0,-2 2-1 0,-2 2 8 16,-7-1-4-16,-2 2 1 0,-6 2-3 15,-2-1-6-15,-5 2 8 0,-1 1-1 16,-3-2 4-16,-2 2 4 0,-1 0-7 0,-1-2 1 0,-2 1-2 15,1-2-1-15,3 0 3 0,4-4 0 0,3 0 2 16,6-3-4-16,2-2-3 0,9 0 1 0,1-3-4 16,5 0 5-16,3 0-1 0,5-4 1 15,8 0 1-15,5-2 0 0,2-2 2 0,8-5 0 16,7-2 1-16,-2-5 2 0,2-1-6 16,1-2-1-16,-5-1 0 0,0-2-3 0,-2 1 7 0,-2-3 2 15,-1-1 1-15,-2 0-1 0,-2-1-4 0,-2 1 2 16,-4 0-1-16,0 0 2 0,-2 1 0 15,-3 2-3-15,-2 1 1 0,0 2-5 0,-1 4 2 16,0 1 2-16,-3 2-2 0,1 2 7 0,1 2-6 16,1 1-2-16,2 4-1 0,2 1-6 15,1 0 7-15,3 6 2 0,3 3 2 0,0 4 2 16,2 3-5-16,-2 2-1 0,5 4-3 0,-5 0 1 16,2 1 4-16,0 2 1 0,-1 1-1 15,-3 4-2-15,-1-2-1 0,-6 4 0 16,1-1 1-16,-8 0 3 0,-2-1-2 0,-2-1-3 0,-2-4 0 15,-4-3-5-15,-2-4 1 0,-2-4 2 0,-2-4 2 0,0-3 4 16,0-4-1-16,-2-3 0 0,3 0 0 16,1-7 0-16,-2-4 1 0,7-3 0 15,-1-3 1-15,1-2-3 0,3-4-2 0,6-1-2 16,5-2-1-16,2-4 0 0,6-2 3 16,3-4-2-16,6-2 3 0,5-3-5 0,4-2 3 0,3-3 3 15,1 0-1-15,2-1 7 0,-1-2-3 16,1 1-3-16,-2 0 0 0,-3 0-1 0,-1 1 2 15,-5 3 3-15,-4 2 2 0,-5 4 2 0,-4 3-5 16,-4 3 0-16,-5 4-1 0,-2 1 1 0,-1 5 9 0,-6 1 1 16,-1 2 3-16,0 3-2 0,0 3-2 15,-5 4 3-15,0 0 0 0,0 3 1 16,2 3-4-16,0 3-9 0,-2 0-6 16,5 8-6-16,-5 6 3 0,1 5 5 0,0 5 4 15,1 8 4-15,1 4-8 0,2 7 0 0,2 4-2 0,0 8-1 16,6 3 5-16,-2 3 0 0,2 1 2 0,1 1 0 0,2-1-4 15,1-2 2-15,-1-2-2 16,1-3 2-16,-2-7-1 0,4-6-1 0,-4-7-1 16,0-9-4-16,-1-7 4 0,-3-5 0 0,-1-5 0 15,-2-5 1-15,-3-4 0 0,0 0 0 16,2-4 0-16,-1-7 1 0,0-4 1 0,2-5 1 0,0-2 3 16,2-4-2-16,2-1-4 0,-1-4 0 15,1 1-3-15,6-4 1 0,0-2 1 16,2 2 0-16,2-2 1 0,2 3-1 15,-1 1 1-15,3 3 0 0,1 2-1 0,-1 4 4 16,1 3-5-16,0 2-3 0,2 6 0 0,-3 3-2 0,0 4 4 16,-2 4 5-16,-1 1 2 0,1 7 1 0,-1 3-3 15,0 5-1-15,1 3-2 0,-4 3 0 0,2 0 4 16,-5 0-1-16,-2 0 2 16,1 2-3-16,-2-1 0 0,-3 2 0 15,-1-1-4-15,2 1-3 0,-4-5-12 0,-1-2-13 0,1-3-12 0,-3-4-15 16,0 0-21-16,0-4-34 0,0-3-43 0,0-1-34 15,-3-2-113-15,1-2-308 0,2 1-587 0</inkml:trace>
  <inkml:trace contextRef="#ctx0" brushRef="#br0" timeOffset="86137.1156">11521 9434 377 0,'0'0'428'0,"0"0"-34"0,0 0-122 0,0 0-49 0,0 0-12 16,-17-129-50-16,18 117-64 0,4 4-43 15,0 2-43-15,2 3-29 0,3 3-6 0,1 0-1 16,3 5-22-16,1 4-84 0,3 4-216 0,-5-3-420 16,-4-3-102-16</inkml:trace>
  <inkml:trace contextRef="#ctx0" brushRef="#br0" timeOffset="86727.8466">12308 9821 265 0,'0'0'774'0,"0"0"-419"0,0 0-45 16,0 0-39-16,0 0-39 0,0 0-30 15,0 0-47-15,-121-8-20 0,103 11-22 0,-3 3-19 16,2 0-20-16,-1 2-19 0,5 1-10 0,0 3-14 16,4 0 1-16,-2 0-7 0,5-1-4 15,0 2 1-15,4-1-12 0,4 2 1 0,0-1-2 0,2 0 2 16,3 0 3-16,3-1-2 15,5-2-2-15,1-1 1 0,0-2-2 0,4-2 5 0,2-1 0 16,1-3-1-16,1-1-3 16,2 0-1-16,0 0-2 0,-3-2 1 0,0-3 5 15,1-2-2-15,-4-3 0 0,2 1 2 0,-2-2-4 16,0-1 0-16,-1 0 1 0,1-1-4 0,-1 0 1 16,-2 1-2-16,1 2-2 0,-2 1-2 0,0 2 3 15,-4 3-4-15,1 0 3 16,0 2 3-16,-2 1-2 0,1 1-1 0,-2 0 0 0,1 1-4 15,1 5 2-15,0 2 0 0,1 1 1 0,-3 2 2 0,3 3-4 16,-5 0 2-16,0 0-3 0,1 2 0 0,0-1 6 16,-3 1-3-16,-1-2 0 0,1-1 1 15,-1 0-4-15,0-3 2 16,0-2 0-16,0-3 1 0,-2-1 2 0,1-3-5 16,2 0 0-16,-1-1-1 0,-1 0-2 0,4-1 6 0,2-4-1 0,4-1-1 15,2-3-3-15,6 0-1 0,-4-1 2 16,1-1 2-16,0 0 3 0,-3-2 1 0,0 1-3 15,0 0 1-15,-2 3-4 0,1 1 0 0,-1 2 2 16,-3 2-1-16,0 0 4 0,-2 3-2 16,2 0-1-16,-3 1 1 0,0 0-1 0,3 3 3 0,-1 2 1 15,0 1 3-15,0-1 1 0,1 2-1 16,0 0-2-16,1 0 0 0,1 0 0 0,3 0 3 16,0-2 2-16,2 0 2 0,3 0-3 15,2-2-1-15,4 0-1 0,1-3-3 16,4 0-3-16,3 0-9 0,0 0-15 0,3 0-22 0,1-4-32 15,1 0-37-15,-2-2-62 0,2-1-111 0,-10 2-420 16,-7 1-923-16</inkml:trace>
  <inkml:trace contextRef="#ctx0" brushRef="#br0" timeOffset="87392.8881">14080 9750 1647 0,'0'0'432'0,"0"0"-59"16,0 0-128-16,0 0-40 0,0 0-45 15,0 0-38-15,0 0-28 0,0 0-18 0,0 0-14 0,0 0-13 16,0 0-9-16,0 0-10 16,0 0-4-16,0 0-6 0,-92 90-8 0,91-74-1 0,0-1-4 15,2 1-2-15,-1-1 3 0,1 1-6 16,4-1 0-16,1-1-1 0,-1-1-3 0,2-2 5 16,1 1-2-16,-1-3 1 0,1-2-5 0,-1-1-5 15,2-3-3-15,1 0-7 16,1-3 3-16,0 0-6 0,2 1-1 0,1-6-2 15,-2-2-7-15,3-3 0 0,-1 1-4 16,-1-3 2-16,2 0 8 0,-1-1 1 0,-2-2 9 0,1-2 4 0,-1-1 2 16,-4 0 6-16,1-3 2 0,-1 1 3 15,0-3 1-15,-3 3-2 0,0 1-1 0,-1 0 0 16,1 2 0-16,-2 5 4 0,1 0 1 0,1 4 3 16,0-1-2-16,1 3-1 0,4 2-3 15,1 0-1-15,6 1 3 0,2 0-4 0,5 1 5 0,6 0-3 16,1-1-3-16,6 1 5 0,2-2-4 15,5 1 2-15,1-3 3 0,4-1-7 0,3-1 3 16,-3-3 0-16,2 0-1 0,-1-3 5 16,-3-2 1-16,-2-2-1 0,-4 2 1 0,-4-4 0 15,-3-1 0-15,-4 3-1 0,-2-4 6 0,-5 3 0 16,-5 0 10-16,-5 0 11 0,-3 1 1 16,-3 2 3-16,-6 0-2 15,-1 3-9-15,-2 1 1 0,-8 2-5 0,-4 2-7 16,-3 3-4-16,-4 0-5 0,-6 5 1 0,0 0 2 0,-1 5 0 0,1 6 1 0,-1 5-5 15,5 4-2-15,2 5-1 0,4 5 1 16,5 3 3-16,1 5 2 0,3 5 1 16,5 3-5-16,3 6 2 0,0 3-4 0,1 3-2 0,0 5 6 15,2 0-6-15,3 2 7 0,-4-1-3 16,-1-1-2-16,-1 1 2 0,1 0-1 0,-1-2-2 16,-2-3 2-16,-1-3-4 0,-1-4 1 15,1-3 0-15,-4-7 1 0,4-4 4 16,-5-6-3-16,4-4 0 0,-3-6 0 0,2-5-4 0,-1-3 1 15,-3-4-2-15,3-5 0 0,-1-1-5 16,-2-3-5-16,-1-1-7 0,0-1-16 0,0-4-17 16,-4-5-27-16,-2-2-36 0,2-3-50 0,-3-2-116 0,3 3-417 15,6 4-943-15</inkml:trace>
  <inkml:trace contextRef="#ctx0" brushRef="#br0" timeOffset="87554.0025">14791 10093 1679 0,'0'0'207'0,"0"0"-20"0,0 0 12 16,137-31-17-16,-99 25-27 0,2-1-60 0,0 2-49 15,-3 0-18-15,-2 1-11 0,0 2-3 0,-3 0-5 16,0 0-13-16,-3-1-31 0,0 0-58 0,-3-2-106 16,-7 3-284-16,-6-1-603 0</inkml:trace>
  <inkml:trace contextRef="#ctx0" brushRef="#br0" timeOffset="88735.851">16306 10575 1860 0,'0'0'197'0,"0"0"35"0,0 0-50 0,0 0-2 0,0 0-17 0,0 0-41 16,0 0-21-16,0 0-19 0,-54-124-16 16,62 106-21-16,4-1-14 0,3-1-9 0,6-2-9 15,5-2 2-15,4-3-2 0,4-1 2 16,7-4 1-16,5-1-5 0,4-2 0 0,-2 0-5 15,5-2 1-15,-1-2 2 0,-1 1 2 0,-5-3 3 16,-1-1-3-16,-3-1 0 0,-8 1-2 16,-1-2 3-16,-6 1 1 0,-6 2 2 15,-8 3 0-15,-3 3-1 0,-3 4 2 0,-4 4 5 0,-5 3 6 16,2 3 7-16,-2 7 1 0,-4 4-3 16,1 2-2-16,-4 7-14 0,1 1-6 0,-5 3-5 15,-4 11-5-15,-2 4 6 0,-5 8-5 0,0 3 0 16,-1 6-1-16,3 3-2 0,1 4 4 0,3 2 0 0,5 3-1 15,3-1 1-15,5-2-4 0,7-2 2 0,1-5-1 16,11-3 1-16,7-4 2 0,6-5-1 16,4-3 2-16,6-4-2 15,3-2-3-15,2-7 2 0,0-5-3 0,0-4 4 16,-1 0-1-16,-1-7-3 0,0-6 2 0,-2-1-6 16,-4-4 3-16,-4-5 1 0,0-1 1 0,-2-3 4 0,-4-4-4 15,3-3 0-15,-4-2-1 0,3-5-2 16,-3-2 2-16,-3-2 1 0,0-1 1 0,-4-2 0 0,1 3-2 15,-7 0 2-15,1 4 2 0,-3 4 2 16,-6 6 1-16,1 6-1 0,-1 5-1 0,-2 7-3 16,0 4 4-16,0 5 0 0,0 4-4 15,-2 0-3-15,-1 8-9 0,-2 8 1 0,-3 6 0 0,-1 5 7 16,0 7 5-16,3 3 1 0,1 3 1 0,-1 2 0 16,5 3-3-16,-1 2 0 15,4 0 1-15,-2 1-1 0,1-1 2 0,2 1-1 0,1-4-1 0,2 0-7 16,-1-4-8-16,4-4-5 0,2-4-10 15,2-9-5-15,2-5 5 16,-3-5-7-16,5-6 9 0,-3-6 7 0,4-1 5 0,0-4 9 16,3-7 5-16,1-2 3 0,0-2-2 0,2-6 0 15,0-2 2-15,-2-1-2 0,-1-2 0 0,2 1 2 16,-2 1-5-16,-3 2 2 0,1 4 0 16,-6 1 1-16,1 6 1 0,-3 2 1 15,-4 3-4-15,0 4-4 16,-1 2-6-16,-2 0-2 0,0 0 3 0,2 5 7 0,4 2 7 15,-1 1 1-15,2 3 1 0,6-1-3 0,2 1-2 0,3-2 1 16,5 1 1-16,7-2 2 0,0-1 1 0,6-1 1 16,7-3-2-16,-4 1-1 0,3-4 0 15,1 0 1-15,0-6 3 16,-4-2-1-16,-1-2-1 0,-2 1-1 0,-3-4 1 16,-3-2 2-16,-1-2 0 0,-1-1 4 0,-3-3-2 0,-4 1-2 0,-4-1 3 15,-6 1 0-15,-4 2 11 16,-4 0 12-16,-5 3 5 0,-2 3 5 0,0 3-4 0,-7 2-8 15,-2 4-4-15,-4 2-6 0,-2 0-1 0,-5 6-6 16,-2 6-5-16,-4 6 2 0,2 0-5 16,-1 1 4-16,4 0 0 0,6 0-1 0,3 1-1 0,6-1-5 0,6 2-2 15,0 0-1-15,12 0 2 16,4-2 2-16,5 0 4 0,3 0-1 16,3-1-3-16,3-5-3 0,2 0-7 0,1-3-3 15,-2 1-4-15,3-5-10 0,-3-1-5 0,-1-3-9 0,-4-1-16 16,-1 0-5-16,-3-3-8 0,-6-6-8 0,-1 0-11 15,-3-3-30-15,-4-2-63 0,1-1-134 16,-4 2-418-16,-4 5-833 0</inkml:trace>
  <inkml:trace contextRef="#ctx0" brushRef="#br0" timeOffset="89013.2947">16759 9702 1819 0,'0'0'299'0,"0"0"-17"0,0 0-121 0,0 0-34 0,0 0-30 15,0 0-24-15,0 0-3 0,0 0 0 16,0 0-14-16,132-8-18 0,-87 7-16 0,5 1-4 15,1 1-3-15,6-1-7 0,1 1-10 0,3 1-47 16,5 1-94-16,-17-2-329 31,-16-1-1160-31</inkml:trace>
  <inkml:trace contextRef="#ctx0" brushRef="#br0" timeOffset="90606.8087">20357 9874 2647 0,'0'0'154'0,"0"0"-5"0,0 0-14 0,0 0-21 16,0 0-25-16,0 0-35 0,0 0-32 15,0 0-16-15,0 0 8 0,0 0 12 0,0 0 6 16,0 0 0-16,-10 116-7 0,10-74-4 0,0 4-4 0,0 1 0 15,2 3-5-15,-4 1-2 0,2-1-5 16,0 2-3-16,0-5 3 0,0-3-2 16,2-7 2-16,-2-6 1 15,1-6-2-15,0-7 1 0,0-4-1 0,-1-4-1 16,0-4 8-16,0-5 7 0,0-1 11 0,0-4 0 16,-1-6-4-16,-5-6-10 0,0-4-11 0,-2-6-3 15,0-5 0-15,0-4-3 0,-2-4 1 0,1-4 0 16,2-5-3-16,-3-5 2 0,2-4 0 0,2-7 0 15,-1-4-1-15,-1-3-1 0,1-3-2 0,2-2-2 0,1-1 5 16,3 2 1-16,-1 6 0 0,6 4 2 0,5 7-1 16,6 7-3-16,1 4 3 0,7 6-1 15,5 4-1-15,6 3 1 0,5 8-4 16,4 2 0-16,0 8 2 0,6 4 2 0,-4 8 3 16,1 4 0-16,-4 7 0 0,-5 6-4 0,-6 7-2 15,-5 5-1-15,-5 3 0 0,-3 6 6 0,-2 4-2 0,-5 2 2 16,-8 4-2-16,-1 4-1 0,-5 0 1 15,-7 0 0-15,-3-2 4 0,-6-3 0 0,-3-3-3 16,-7-2 1-16,-1-3-3 0,-6-4 3 0,0-4 2 16,-3-2 2-16,0-6 1 0,5-3-2 15,-1-3-2-15,4-1-3 0,3-5 4 0,6-2 0 16,3-1 2-16,6-3 4 0,5-1-2 0,5 0 2 16,3-5-3-16,2-2-5 0,7-3-2 0,6-2-1 15,6-2-3-15,2-2 4 0,11-3-3 16,2 0 3-16,5-1 0 0,5 0 3 0,4-1 4 15,4 0-4-15,-1 0-1 0,4 5 0 0,-2-1-3 16,3 3 1-16,-4 2 1 0,1 3 1 0,-5 5-1 16,-2 0-1-16,0 4-2 15,-5 0-1-15,-2 4 4 0,0 4-2 0,-4 3 1 16,-4 2 0-16,-3 3-4 0,-4 2 1 0,-3 3 3 0,-3 2-1 0,-7 0 4 16,-1 1-3-16,-4 1 0 0,-4 0-2 15,-4 0-1-15,-2-1 4 16,-3 1 0-16,-8-4 2 0,-3-1-1 0,-4 1-1 0,-1-6-1 0,-5-1 1 15,2-1 1-15,-4-3 1 16,4 0 1-16,-2-5 1 0,4-1-2 0,0-2 1 16,1 0 0-16,3-2-2 0,1 0 4 0,3 0-1 0,5-4-2 15,2-2-1-15,5-1-5 16,1-4-1-16,8 2-2 0,7-5 1 16,7-3-1-16,8 0 0 0,6-2-1 0,7-3 1 15,2 0 2-15,7-1 3 0,2-2 2 16,3-2 3-16,-4-1-2 0,0 3 1 0,-3-2-2 0,-4 5-3 0,0 1 3 15,-5 6-2-15,-6 0 3 0,-2 1 3 16,-3 3-4-16,-7 1 3 0,-5 4 1 0,-5 2 1 16,-5 2 6-16,-5 1-3 0,-1 1-1 15,-1 0-3-15,-1 1-1 0,-6 4 0 16,-3 3 2-16,-2 3 1 0,-3 2 0 0,-3 2-3 0,-2 1-1 0,0 1-1 0,0 0 2 16,1-3 0-16,7 1-1 0,3-2 3 15,3-2-6-15,6 0 2 0,4-1 2 0,7-2 2 16,5-1 4-16,9-4 1 0,5 0-4 0,3-3 0 15,7 0-4-15,0-6 2 0,1-3 2 0,0 0-2 16,0-2 2-16,-2-3-1 16,-5-1-2-16,1 0 0 0,-4-4 0 0,-2 0 2 15,-3 0 3-15,2-4 0 0,-6-2-4 16,-2 0 2-16,0-1-1 0,-5 2-1 0,-2-1 7 16,-5 5-3-16,-4 2-2 0,0 0 3 0,-4 5-5 0,0 2 2 15,0 4 3-15,-3 3 0 0,0 1 1 0,-4 2-7 16,2 1-4-16,-3 1-3 0,-2 7-2 15,-2 3 5-15,-4 7 3 0,5 3 1 0,-1 6 0 16,2 5 0-16,2 2-4 0,4 4-2 16,2 3 5-16,0 4-3 0,4 1 2 0,0 4 3 15,-2-1-6-15,1 3 4 0,-1 0-1 0,-1 2 1 16,-4 1 2-16,0 1-5 0,-3 1 2 0,-2-4 2 16,-1 2-4-16,-3-1 6 0,-1-2-3 0,-3-1-2 0,-1-4-6 15,0-4-8-15,-5-3-15 0,1-5-12 16,1-2-13-16,-4-5-23 0,4-3-27 15,2-5-48-15,1-3-73 0,5-4-148 0,5-6-352 0,2-3-778 16</inkml:trace>
  <inkml:trace contextRef="#ctx0" brushRef="#br0" timeOffset="91308.7101">22613 9844 1923 0,'0'0'172'0,"0"0"-34"0,0 0 22 16,0 0-10-16,136-116 13 0,-104 99-16 0,2 2-33 0,-3 2-16 16,1 2-20-16,-1 3-19 0,-1 2-14 15,-1 3-11-15,-3 2-9 0,2 1-8 0,-6 0-4 16,0 2-7-16,-2 3 1 0,-3 1-3 0,-3-1-2 16,-4 1 1-16,-2-1-2 0,-3 4-1 15,-3-1 7-15,-2 2-3 0,0-1 10 0,-6 4 7 16,-3 2 0-16,-3 1 11 0,-6 2-7 15,-4-2-1-15,1 3-2 16,-4 2-7-16,-3-2-1 16,1 0-4-16,4-2-2 0,1-1-2 0,4-3 1 0,4-2-1 0,5 1-4 15,4-3 5-15,5 0-6 0,5 0 1 0,6-1 8 16,4-1-5-16,10-1 5 16,6-1 2-16,7-4-6 0,5-1 3 0,6 0-3 15,2 0-3-15,0-4 0 0,0 0-7 0,-4-4 0 0,1 0-2 16,-4-3 1-16,-1 1 3 0,-8-1 1 0,3-5 0 0,-5 1 1 0,-3-1 0 15,-1-1-1-15,-5-1 0 0,-3 0 3 0,-5-1-1 16,-4 1 2-16,-4 1 2 0,-5 2-5 16,-2 2 8-16,-1 2-5 0,-3 2 0 0,-5 2 2 15,-4 2-9-15,-1 1 4 0,-5 2 0 0,-1 2-2 16,-2 0 6-16,0 2-1 0,2 2-1 16,1 3-2-16,6 3-1 0,2 3-2 0,8 3 0 0,1 2 6 15,1 1-5-15,4 2 3 0,12 0 1 0,4-1-6 16,5-3 6-16,10 0-2 15,2-2-1-15,4-4 4 0,5-1-9 16,-3-4 5-16,-2-3 0 0,2-3-6 0,-3 0 11 16,-2-6-4-16,-1-1 3 0,-4-3 4 0,-2-4-8 0,-3-2 1 15,-3-4 0-15,1-2 0 0,-4-3 3 16,0-2 2-16,-3-4 0 0,0-4-1 0,-3-1 1 16,0 0-3-16,-3-3 2 0,1 0 3 0,-6 0-5 0,-2 2 4 15,-2 4 1-15,-2 2 2 16,-4 6 12-16,2 4 1 15,-3 5 3-15,-1 4 2 0,-2 5-7 0,3 4-6 0,-3 3-8 0,3 0-8 0,0 7 1 16,-3 4 0-16,4 4 1 0,-2 7-1 0,2 4 0 16,2 3 1-16,0 4-4 0,4 3 10 15,0 3-6-15,1 3 0 0,-2 2 1 0,-1 3-9 16,0 2-5-16,-2 3-20 16,-2-1-30-16,-2-2-41 0,-1-5-87 0,1-7-115 15,1-6-237-15,1-10-567 0,1-10-384 16</inkml:trace>
  <inkml:trace contextRef="#ctx0" brushRef="#br0" timeOffset="91475.6233">24040 9729 2058 0,'0'0'467'0,"0"0"-281"0,0 0-72 0,0 0-40 0,0 0-33 15,0 0-17-15,0 0-12 0,0 0-5 16,0 0-5-16,132-49-4 0,-95 49-23 0,2 0-61 15,4 0-119-15,-11 0-365 0,-11 0-1004 0</inkml:trace>
  <inkml:trace contextRef="#ctx0" brushRef="#br0" timeOffset="92867.5327">25201 9506 1350 0,'0'0'337'16,"0"0"-5"-16,0 0-73 0,0 0-47 0,0 0-33 15,0 0-50-15,0 0-35 16,0 0-10-16,0 0-14 0,0 0-3 0,0 0-2 16,0 0-9-16,0 0 0 0,0 0-7 0,58 83-8 0,-52-50-4 15,-3 3-10-15,4-1-7 0,-3 0-4 16,-1 2-4-16,3 0-2 0,-2 0 0 15,2-1 0-15,2-4-5 0,-2-3-2 0,1-7 0 0,1-2-2 16,0-6 3-16,-1-5-3 0,1-4-3 16,-1-3 0-16,3-2-6 15,-1-1 3-15,2-7-2 0,2-2-1 16,0-4 1-16,2-3-5 0,-2-2-6 0,4-3-1 16,-3-1 3-16,5-6 3 0,0-1 8 15,2-4 1-15,1 0 1 0,0 0-1 0,-1 1 2 16,3 1 4-16,-4 3-1 0,-3 5 2 0,1 6-4 15,-5 4-7-15,1 5 2 0,-3 3-2 16,1 4 4-16,-1 2 2 0,1 2 3 0,-1 9-1 0,2 3 1 16,-2 3 1-16,0 4 0 0,0 3 2 0,1 2 1 0,-1 3 0 15,1 0-2-15,-1 0-2 0,2-1-2 0,-1 0 0 0,1-1 1 16,0 0 1-16,3-6 0 0,0-2-1 16,1-2 0-16,-1-6-2 0,3-2 0 0,-3-3 3 0,2-3 0 15,0-3 1-15,0 1-2 0,-1-6-1 16,0-3-2-16,-1-2 0 0,1-3 4 0,1-1 0 15,-3-1 2-15,3-3 1 0,-1-2-4 16,2-4 2-16,-2-2-2 0,2 1 3 0,-1 0-1 16,-1 2-2-16,-2 1 5 0,-4 2-6 0,-4 1 6 15,0 2 5-15,-5 1 2 0,-2 4 5 0,0 1 2 16,-2 4 1-16,-5 3 0 0,-1 3-2 16,-4 1-6-16,-2 2-3 0,-3 7-2 0,-3 4-1 15,0 3-4-15,2 2-1 0,4 0-2 0,1 2 2 0,4 2 2 16,1 0-3-16,7 3 4 0,1 0-4 0,1 0 0 15,9-1 4-15,3-2-4 0,4-1 4 16,3-3-2-16,5-2-3 0,2-2 0 16,2-3-3-16,0-4 4 0,-1-3 1 0,1-3 2 15,-3-1 0-15,-2 0-4 0,1-6 4 0,-2-1-5 16,1-4 3-16,-4 2 1 0,2-4-1 0,1-2 3 16,-2-2-4-16,-4-3 0 0,2-3 2 0,-2-1 1 15,-3-1 5-15,1 0-3 0,-3 0-1 16,-3 4 0-16,-4 1-4 0,-1 1 6 15,-4 4 2-15,-1 4 4 0,-3 2 2 0,-2 3-4 0,-4 3-3 16,-5 1-4-16,0 2-4 0,-4 3 2 0,-3 7 1 16,-3 3 2-16,2 2-2 0,1 2-2 15,3 1 0-15,7 1-3 0,3 3 6 0,7 3-3 16,3 4-2-16,5 2 2 0,12 1-5 16,5 0 5-16,11-3 0 0,7-3-2 0,5-3 4 0,6-5-5 15,4-4-5-15,-1-2 0 16,2-4-7-16,-4-3 6 15,-1-5 6-15,-7 0 2 0,-3-3 6 16,-1-4-6-16,-6-2 1 0,-2 0-2 0,-2-3 2 0,-1-2 3 0,-2 0-2 16,-2-2 3-16,-2 1-2 0,-4-2-2 0,-3-2 5 0,-4 0-3 15,-4-1 7-15,-2 1-1 16,-5 3-6-16,-2 2 3 0,0 1-8 0,-6 4 6 0,-5 2 0 0,-4 3 1 16,-7 0 4-16,-7 4-5 0,-7 0-2 0,-4 4-2 15,-3 6-4-15,1 1 7 16,4 2-2-16,4 2 3 0,10 2-2 0,11 0-5 0,8 1 3 15,5-1-1-15,11-1 1 0,10-1 2 0,7-2-1 0,7-2-1 16,4-4-5-16,6-1 3 0,3-4 3 16,-1-2-1-16,-3 1 6 0,-2-4-7 15,-5-4-2-15,-4-2 1 0,-5-3-3 0,-3-3 6 16,-5-2 2-16,0-4 2 0,-1-3 3 16,-5-4-5-16,4-4-1 0,-4-1-3 0,2-5 2 0,-4-2 1 15,3-2-3-15,-1 2 4 0,-2-5-5 0,-1 1 6 16,-1 2 1-16,-4 0 1 0,-5 0 1 15,-1 5 1-15,-4 4 1 0,-6 5 3 16,0 5 8-16,-2 5 5 0,0 4 3 0,2 3 3 0,4 6-11 16,1 3-6-16,2 2-7 0,-1 0-6 15,0 9 4-15,0 4-4 16,-3 5 1-16,5 5 2 0,2 5-5 0,0 6 5 16,1 4 2-16,0 4-1 0,5 4 7 0,-1 7-2 0,-5 2-3 0,1 5-1 15,-1 7-4-15,-6-1 4 0,-2-2 2 16,-3 4-1-16,1-1 5 0,-1-4-7 0,0 3-3 15,1-2-4-15,-1 3-16 0,2-1-16 0,-1-1-40 16,3-1-59-16,0-1-139 0,5-19-768 16,0-14-768-16</inkml:trace>
  <inkml:trace contextRef="#ctx0" brushRef="#br0" timeOffset="94900.6521">1507 11882 2006 0,'0'0'195'0,"0"0"-3"0,0 0-6 0,0 0-33 0,0 0-19 0,0 0-25 15,-18-130-28-15,34 106-16 0,1-1-17 16,9 0-6-16,3 2-7 0,3 3-3 15,5 2-2-15,1 5-6 0,4 5-4 0,1 5-7 16,0 3-1-16,-1 10-6 0,-3 6-2 0,-1 6 4 16,-4 5-7-16,-5 5 5 0,-2 6 2 0,-4 6-2 15,-3 2 3-15,-7 6 1 0,-2 0-1 0,-7-1 0 16,-2-2-3-16,-2-6 1 0,-6-4-3 0,-4-6 0 16,-1-2 3-16,-2-5-1 0,-6-1 1 15,0-5-1-15,0-3 1 0,1-1 2 0,2-7 2 0,-2-4 4 16,5-4 3-16,-3-1 1 0,4-4-1 15,1-5-4-15,2-3-7 0,1-3-3 16,6-4-5-16,1-3-1 0,1-5-2 0,2 2-2 16,7-6 1-16,3-1-1 0,4 0 3 0,1-2 1 15,3 1 1-15,5-4 0 0,-1 2-3 0,6 1 2 16,5-3-1-16,-1 3 2 0,3 0 2 16,-1 3 0-16,4 3 3 0,-1 1-1 15,0 4 1-15,1 3-1 0,-6 2-4 0,1 6 1 0,-2-1-5 16,-3 6 4-16,-3 2 1 15,0 4-1-15,-4 1 6 0,1 0-5 0,-2 8-2 16,-2 4 1-16,0 3-6 0,-2 2 5 0,1 1-1 0,-2 4 0 0,0 1 6 16,-3 0-3-16,-2 2 1 0,0 2-1 15,-2-1-2-15,0 0 2 0,-3 1-2 16,0-3 2-16,-4 0 0 0,0 0-3 0,-3-2 0 0,-1 3-4 16,-4-4-6-16,-3-1 1 0,-4-1-4 15,1-3-2-15,-3-4 1 0,1 0-5 0,1-4 5 16,0-3 4-16,-1-4 3 0,-1-1 3 15,4 0-1-15,0-5-1 0,3-2-2 0,2-3-2 16,0-4-2-16,4-2-2 0,1-3 3 0,0-3-2 16,5 0 2-16,3-3 1 0,4 0-2 15,3-1 5-15,2-2 0 0,0 0 2 0,3 1 1 0,-1-1 0 16,6 4 3-16,-3 0 1 0,7 4 1 16,0 4 1-16,1 3 1 0,-1 2 3 0,-4 3-2 15,3 3 0-15,-6 2-1 0,2 1-2 0,0 2 2 16,-4 2-1-16,2 6 1 0,0 0 0 0,3 1-2 15,2 1 2-15,2-2 0 0,2-3 0 16,3 1 4-16,1-5-3 0,2-1 1 16,-1-1-1-16,5-6-3 0,0-3 5 0,-3-3-1 0,-3-2 4 15,-3-1-2-15,-3-1 0 0,-3-3 2 16,-4-1-2-16,-2 2 6 0,-6-1 0 0,-3 3 2 0,-2 0 5 16,-4 2 1-16,-4 0 6 0,-1 0 1 15,-4 3 2-15,-3 1-1 0,-5 5-6 0,-4 4-6 16,-2 2-9-16,-6 0-3 0,-4 8-2 0,-4 5 0 15,-6 1 2-15,-2 4-3 0,-1 2 1 16,2-2 1-16,7-1-3 0,6 3 4 0,8-2-2 16,8 0 0-16,8 1-2 0,2-2-2 0,12-1 1 15,5-2 1-15,9 2 3 0,6-7 2 0,7 1-2 16,6 1 3-16,1-2-2 0,0 3-4 16,-2-2 4-16,0 1-4 0,-4 1 3 15,-2 2 4-15,-4 0-5 0,-1 1-1 0,-6 1-2 0,-1 0-2 16,-4 2 4-16,-3 0 1 0,-4-1 1 0,-5 0 1 15,-1-2-4-15,-6-1-2 0,-1-3 0 16,-2-1-2-16,-3-4 6 0,-3 0 2 0,-4-1-1 0,0-3-2 16,-2 0 1-16,1-2-3 0,-2 0 4 0,1 0 6 15,1-5-8-15,3-1 1 16,-3-1-4-16,5-1-5 0,-1-1 2 16,2-1-5-16,4-1-2 0,1-1-7 0,4-2-8 0,6-2-2 15,4-1 3-15,8 0 7 0,5-5 9 0,6 1 7 0,4-3 1 16,1 1 0-16,1-2 3 15,0 1 1-15,1-2 3 0,-4 2 11 0,0 1 5 16,-4 0 10-16,-2 2 0 16,-3 1 1-16,-5 1 3 0,-2 3-3 0,-9 0 5 15,-1 3 3-15,-5 0-5 0,-3 1 1 0,-2 3-3 0,0 0-3 16,0 4-3-16,-4 2-4 0,-1 1-3 0,-4 2-10 0,-4 1-4 16,-3 7-4-16,-2 3 1 15,-6 6 2-15,-1 3 0 0,-3 4 1 0,0 4-2 16,4 0-2-16,2 3 2 0,2-3-3 0,7 4 0 15,4-3 5-15,5 0-6 0,4 0 2 0,11 0-2 0,6-5-5 16,7-2 9-16,8-4 1 0,6-4 1 0,4-4 4 16,0-3-3-16,5-5-1 0,0-2 3 15,0 2-3-15,-1-8 3 0,1 0-1 0,-2-2-2 16,0-1-1-16,-5 0-2 0,-2-2 0 0,-4 1 1 16,-3-1 9-16,-6 2-7 0,-4 0 0 0,-7 1 1 15,-3 1-8-15,-3 1 14 0,-5 0 3 16,0 1 1-16,-3 0 4 0,0 1-12 0,-3-1-1 15,0 0-6-15,-4 1-2 0,-1 0 0 16,-1 2 0-16,-1 1-2 0,-5 1-10 0,3 0-11 0,-3 0-17 16,0 0-21-16,1 1-29 0,1 2-65 15,1 0-134-15,3-1-819 0,6 0-633 0</inkml:trace>
  <inkml:trace contextRef="#ctx0" brushRef="#br0" timeOffset="96785.5254">6137 11415 2114 0,'0'0'133'0,"0"0"14"0,0 0-1 0,0 0-23 0,-133-62-7 0,102 53-14 16,-1 4-13-16,-4 0-10 0,-1 5-7 16,-3 0-12-16,-1 2-12 0,-1 8-11 0,-6 1-6 15,3 5-3-15,-2 3 0 0,4 4 3 0,-1 3-6 31,7 1-3-31,1 2-7 0,9 0-12 0,3 1 5 0,11-1-3 16,4 1-3-16,9-2 7 0,4-2-10 16,11-2-1-16,10 0 2 0,9-5 1 0,7-6 3 15,8-3 4-15,8-4-2 0,3-6-3 0,4 0 1 16,-2-8-3-16,-5-3 0 0,-5-2 5 0,-3-1-5 0,-9-4 2 0,-2 1-1 16,-6-1-5-16,-7-4 7 0,-1 2 1 0,-6-3 5 15,-4 0 3-15,-4-1-8 0,-3 2 3 16,-4-2-1-16,-3 2-4 0,0 0 7 0,-6 4 0 15,-2 0 0-15,0 4 0 0,-1 2-3 0,-1 3-1 16,0 2 3-16,1 4 0 16,1 0 1-16,1 3 0 0,2 0-9 15,-3 4-1-15,1 5-4 0,0 6 0 0,-1 3 5 0,3 4 5 16,0 3-5-16,4 3-1 0,2-1-1 0,4 0-5 0,7 0 5 16,3 1 4-16,5-5 1 0,6 1-1 15,4-3 0-15,3 0-6 0,8-5 3 0,0-2 0 0,3-5 1 16,3-4 0-16,2-4-3 0,-4-1-2 15,2-6-2-15,-5-2 1 0,-3-3 2 0,-6-3 3 16,-1-2-1-16,-3-2 3 0,-1-2-1 0,-6-2-5 16,-1-3 6-16,-2-4-1 0,-5 0 3 15,0-3 3-15,-4-1-5 0,0-1 3 0,-5-2-5 16,2 0 0-16,-5-2 3 0,-2 2-2 0,0-1 3 16,0 4-1-16,0 5 0 0,-1 4 2 0,-2 5 2 15,-3 5 6-15,2 3 0 0,-2 5 1 0,2 3-2 16,-2 3-9-16,3 0 0 15,-4 10-5 1,-1 7 2-16,1 4 6 0,-1 9-7 0,0 2 3 16,3 4-3-16,2 1-5 0,3 2 6 0,3-1-1 0,8 0 1 0,1 2 1 15,2-2-2-15,5 1-2 0,3-2 1 0,6-3-1 16,1-5 0-16,4-6 1 0,4-4-3 0,1-6-7 16,-1-6 0-16,0-3-2 0,-3-4 1 0,2 0 3 0,-4-8-1 15,-1-4 5-15,-6-4 1 0,2-2 1 0,-6-3 6 16,-4-5-2-16,-2-4 4 15,0 0 2-15,-3-4-5 0,-3-2 3 0,-5-2-5 16,3-2 2-16,-4-2 0 0,1-4 0 0,-2 0 2 0,-4-1-2 16,2 1 1-16,0 3 3 15,-5 4-1-15,-3 3 5 0,4 6-1 16,-4 4 4-16,4 7 1 16,-4 3-6-16,1 6 7 0,5 5-4 0,-1 4-2 15,-1 1 0-15,3 5-10 0,-1 9-2 0,0 6 0 0,1 9 1 0,-1 3 1 16,4 4 4-16,1 3 0 0,5 2 1 0,4 4-4 0,0 1 0 0,5-3-1 15,2 2 3-15,1-2-1 0,2-4-2 16,0 2 2-16,6-7-2 0,2 0 2 0,1-2 4 16,1-7-3-16,2-3 4 0,4-4-6 0,1-5-2 15,0-2 2-15,-2-5-5 0,2-4 6 16,1-2-1-16,-1 0 2 0,-5-4 2 0,2-7-4 16,-5 0 2-16,-2-5-2 0,-4 0-1 0,2-3 2 15,-7-3 0-15,0-1 1 0,-6-1 1 0,-2-1-2 16,-3-1 2-16,-1-2 0 0,-1 2 1 0,-5 1-1 15,-1 1-3-15,-1 0 2 0,0 4-4 16,-6 0 4-16,-1 2 0 0,-1 3 0 16,-3 2 1-16,-5 5-2 15,2 2-1-15,-5 4-3 0,-2 2-2 0,0 4 5 16,-5 5-3-16,1 3 5 0,-2 2 0 0,5 4-1 0,0 1 2 0,3 3-3 16,7 0 1-16,3 1 0 0,1 0-2 0,7 0 0 15,1-1 0 1,7-3 1-16,6 0 2 0,3-4 1 15,6 0 0-15,3-4-2 0,10-1-2 0,0-4 0 0,4-3 1 0,2-1 2 0,-2-2 1 0,-1 0 0 16,-4-2-1-16,0-3-1 0,-3 1 1 16,0-1-1-16,-4-2 4 0,2 0-1 15,-5 0 1-15,3 1-2 0,-5 1-4 0,-2 1 2 16,0 3-1-16,0 0 2 0,-6 1 3 16,4 0-6-16,-7 4 2 0,0 2-3 0,-1 3-1 0,-2 1 5 15,-1 1-1-15,-3 0 2 0,3 1-3 16,-4 0 1-16,-1 0-1 0,4 0 0 0,-5 0 2 15,2-1-1-15,1-2 0 0,-2 0-1 0,0-3-1 0,0-1 0 16,4-1 0-16,-4-2-1 0,4 0-2 16,0-2-5-16,2 0 1 0,3 0-1 0,1-4 1 15,5-1 3-15,2-4 0 0,2 0 5 16,1 0-1-16,0-1-4 0,3-1 1 0,-1 2-5 16,4 0 3-16,-1 0 1 0,2-1 0 0,1 1 3 0,5-2 0 15,-2-1 1-15,0-2 1 16,2 1 0-16,-3-2 1 0,-1-1 0 0,-1-2-2 15,-5 1 4-15,2-1-3 0,-5-3 3 0,-1 0 2 0,-2 0 0 16,-7 0 1-16,1 0 1 16,-7-2-1-16,-1 2 0 0,-4 0 2 0,-1 2 3 0,-1 2 4 0,-6 0 0 15,-5 2 0-15,1 4-3 16,-6 3-4-16,0 4-3 0,1 2 1 0,-2 2-4 16,-3 2 1-16,1 5 2 0,1 2-5 15,0 4 3-15,2 3 0 0,2 0-2 0,5 3 2 0,1 1-5 16,3 0 2-16,1 3 0 0,5 0-2 15,0 0 4-15,1-1-1 0,9 1-1 0,3 0 2 16,6 0-2-16,4 1-1 0,3-2 1 0,4 0-1 16,1-1 1-16,2-2 0 15,0 0 3-15,-5-3-4 0,-1-1 2 0,-5-1 1 0,-2-2-2 16,-3-1 4-16,-6-3-6 0,-1 0 2 0,-7-3-2 0,-1 0-2 16,-2 0 5-16,0-2-2 0,-2 0 1 15,-3 0-1-15,-4-1-3 0,-1 0-2 0,-1 1-2 16,-1-2 0-16,0-1-2 0,0 0 5 15,4 0 2-15,1-7-2 0,0 0 6 0,6-2-3 0,1-1-3 16,0-3 1-16,2-1-5 0,7-2 1 0,2 0 1 16,7 0 2-16,1-1 5 0,4 1 0 15,3-1 2-15,3 2 3 0,1 2-3 16,1-1 2-16,1 6 0 0,-4 2-2 16,0 1 3-16,-1 4-1 0,-2 1 0 15,3 0 1-15,-3 3-1 0,1 2 0 0,1 6-3 0,-4 0 1 0,-2 1-2 16,-4-1 2-16,-2 2-1 0,-4 1-1 0,-3-1 2 15,0 0 1-15,-2 1-1 0,-1-1 2 0,-3-3-4 16,1 0 0-16,-2-4 1 0,-1 0-5 0,0-2 0 16,0-1-8-16,0-2-13 0,0-1-17 15,0 0-22-15,-3-3-42 0,1-2-70 0,-3-2-156 16,2 2-615-16,2 1-715 0</inkml:trace>
  <inkml:trace contextRef="#ctx0" brushRef="#br0" timeOffset="96969.1022">9719 11118 1940 0,'0'0'275'0,"0"0"-47"16,0 0-77-16,0 0-18 0,0 0-11 0,-8-129-19 0,8 116-27 15,4 3-23-15,0 2-32 0,0 2-19 0,2 3-15 16,1 3-8-16,0 0-16 0,7 2-59 16,-2 4-105-16,-1-1-363 15,-4 0-1030-15</inkml:trace>
  <inkml:trace contextRef="#ctx0" brushRef="#br0" timeOffset="97214.8255">10557 11281 435 0,'0'0'605'0,"0"0"-274"15,0 0-84-15,0 0-9 0,0 0-15 0,0 0-23 16,0 0-31-16,0 0-34 0,0 0-39 16,0 0-32-16,0 0-31 0,0 0-15 0,0 0-13 15,0 0-12-15,-97-71-12 0,97 71-15 16,0 0-1-16,0 0-14 0,0 2-37 0,-1 3-66 0,0-1-121 16,-2 1-229-16,1-1-364 15,0 0 90-15</inkml:trace>
  <inkml:trace contextRef="#ctx0" brushRef="#br0" timeOffset="98184.1984">9236 10899 1396 0,'0'0'1130'0,"0"0"-926"0,0 0 7 0,0 0-24 16,0 0-43-16,0 0-19 0,0 0-38 0,0 0-34 16,0 0-16-16,0 0-22 0,0 0-8 15,0 0-1-15,-14-37-1 0,23 56 10 0,-1 7 5 0,3 3 6 16,2 6 5-16,0 4 0 0,2 2-1 15,-1 4-1-15,3 2-2 0,0 6-6 0,-2 0-5 16,1 2-2-16,-1 2-8 0,-2-3 3 16,2 1-1-16,-4-1-3 0,-2-2 6 15,1 1-6-15,-4-6 0 0,0 0-1 0,0-4-5 16,-2-8 1-16,3-3-5 16,-3-6-9-16,0-3-16 0,0-4-19 0,-2-1-31 0,4-3-56 15,1-5-97-15,-1-3-451 0,-3-2-1088 0</inkml:trace>
  <inkml:trace contextRef="#ctx0" brushRef="#br0" timeOffset="99071.0757">10777 11250 2151 0,'0'0'191'0,"0"0"5"0,0 0-16 15,0 0-31-15,0 0-4 0,0 0-30 16,0 0-20-16,-125-46-14 0,97 50-20 0,0 6-16 16,-1 5-11-16,-2 3-4 0,1 4-2 0,3 1-7 15,1 0-3-15,4 1-7 0,2 0-5 0,8-3 0 16,2 0-3-16,4 0 1 15,4-3-2-15,2-1-2 0,7-1 0 0,3-1-2 16,3-6 2-16,5 1 3 0,3-6 2 0,4 0 2 0,5-4 0 31,3 0-3-31,2-4 0 16,1-4-2-16,0-2 3 0,1 0-1 0,-3-3 0 16,-2-1-1-16,-3 0-4 15,0 0 2-15,-5-3 0 0,-1 2 2 0,-2 0 2 0,-3 2-4 0,-2 1 1 16,1 3-4-16,-6 3-1 0,0 3 2 15,-2 1-3-15,-4 2-1 0,1 0-1 0,-1 6-1 0,1 3 1 0,2 2 2 0,0 2 1 16,0 0 4-16,-1 3 1 0,2 0-2 0,-1-1-2 0,-2 1-1 0,1-2 1 16,1 0 1-16,-2-3 2 0,2-2-7 0,-1-2-2 15,0-4-6-15,1-1-2 16,-3-2 8-16,2 0 0 0,2-2 5 0,2-5 1 0,3-2-5 16,1-2 4-16,1-3-4 0,1 2 3 0,2-4 2 15,0 3 2-15,1-3-1 0,0 1 0 0,-2 0 1 16,1 1-1-16,-3 0 2 0,3 2 2 0,-5 0-3 15,0 4 2-15,-2 2-3 16,-1 1-4-16,0 3 6 0,-2 1-3 0,1 1 3 0,0 0 5 16,0 3-7-16,-2 3 1 0,3 0-1 0,0 3-2 15,0 0 5 1,1 0 1-16,1 2-1 0,3-1 1 0,-2 1-3 0,3-2-2 16,3-2 1-16,2-1 1 0,3-1-1 15,4-2-10-15,1-1-41 0,5-2-63 0,-2 0-89 0,5 0-139 0,-12 0-284 0,-8-3-575 16</inkml:trace>
  <inkml:trace contextRef="#ctx0" brushRef="#br0" timeOffset="99627.391">12362 11218 1154 0,'0'0'771'0,"0"0"-371"0,0 0-111 0,0 0-44 0,0 0-49 16,0 0-44-16,0 0-43 0,0 0-24 0,0 0-20 15,0 0-16-15,0 0-12 0,0 0-23 0,0 0-10 16,0 0-13-16,-8-49-4 0,8 54 7 15,3 2 1-15,2 3 6 0,-1-2 1 0,2 3-2 16,-2-1-2-16,3 1 2 0,-4 0 2 16,4-2-2-16,-1 1 4 0,-1-2-2 0,-3-1-8 15,3-1 6-15,-1-2-3 0,1-1-1 16,-1 0 4-16,2-1-11 0,-1-2 1 0,4 0-4 16,0 0-5-16,0-1 5 0,2-4-1 0,-1-1 0 0,1-2 5 15,0-1-1 1,-1 0 2-16,2-1 1 0,2-1 1 15,1-1 1-15,0 3 4 0,1-3 1 0,3 1-3 16,1-1 2-16,2 0-2 0,4 0 1 0,0 0 7 16,5 0-6-16,7 1 2 0,1-2-4 0,3 2-5 0,5-2 7 15,2-1-1-15,0 0 4 0,2-1 2 0,-3-2-3 16,2-2 1-16,-7-1-1 0,2-2-2 0,-7-2 6 0,-2 0 2 16,-4-3 0-16,-6 0 2 15,-2-3-1-15,-7-1 3 0,-2-1 5 16,-5 1 5-16,-3-1 6 0,-4 4 9 0,-3 2 6 0,-2 4 6 15,-7 4 1-15,-5 4-9 0,-1 1-4 0,-1 4-7 0,-5 4-10 16,-2 4-2-16,1 1-6 0,-5 7-3 0,2 6 3 16,-4 7-2-16,1 4-2 15,3 7-1-15,1 5-3 0,7 4-1 0,0 6-1 0,6 5 5 16,3 6 0-16,4 4 0 16,3 6 0-16,1 4-6 0,1 4 5 0,1 2-2 0,6 2 2 15,-1 1 5-15,0-2-6 0,2 1 1 0,1-1-4 16,-1-1-1-16,1-3 2 0,2-3-5 0,1-8-1 15,3-6-8-15,-3-9-12 0,5-6-15 0,-2-9-22 16,1-8-19-16,-2-6-37 0,-2-7-50 16,-1-7-100-16,-3-5-380 0,-1 0-1031 0</inkml:trace>
  <inkml:trace contextRef="#ctx0" brushRef="#br0" timeOffset="99798.7737">13077 11578 2985 0,'0'0'58'0,"0"0"-14"16,0 0-25-16,0 0 11 0,0 0 17 0,0 0 11 16,151-7-3-16,-106 8-2 0,10 3-6 0,6 0-20 15,3 1-7-15,7 0-10 0,5-1-10 16,-2 0 4-16,1-2-16 0,2-1-28 0,-2 1-55 16,2-2-126-16,-21-2-436 0,-18 1-1047 0</inkml:trace>
  <inkml:trace contextRef="#ctx0" brushRef="#br0" timeOffset="102454.3264">14712 11136 1964 0,'0'0'210'0,"0"0"12"0,0 0 20 16,0 0-30-16,0 0-14 0,0 0-50 0,0 0-37 16,0 0-26-16,0 0-29 0,0 0-22 0,0 0-18 15,0 0-9-15,0 0 6 0,0 0 6 0,-26-5 9 16,30 32 4-16,2 8 0 0,-2 1-4 15,5 4-4-15,-5 0-3 0,3-1-4 0,0 1-4 16,-2 1-2-16,4-1-4 0,-2-1 1 16,0 0-4-16,-1-2 0 0,2-2-1 15,-3-3-1-15,1-5 1 0,-3-2 1 16,3-6 0-16,-4-4 1 0,-1-4-5 0,-1-4 1 0,0-1 0 16,0-3 5-16,0-3 9 0,-1 0 1 0,-2-7 1 15,-4-6-7-15,-2-5-4 0,-1-5-4 16,-1-5-2-16,-1-3 2 0,-5-3-2 0,2-6 1 0,-2-2-1 15,3-6 0-15,-3-2 2 0,6-4-1 0,-1-1 1 16,4-5-2-16,1-4-2 0,6 1-1 16,0 2-1-16,5 3 2 0,3 5 0 15,9 5 0-15,0 3-1 0,9 4 3 0,4 5-5 0,4 4-3 16,2 5-1-16,5 6 0 0,7 5 3 16,-4 5 3-16,5 4 1 0,-5 7-3 15,-2 3 2-15,-3 10 0 0,-5 6 1 0,-3 6 3 0,-1 4-3 16,-6 3 0-16,-2 5 2 0,-3 3-4 0,-7 2 4 15,-4 2 1-15,-6 1 0 0,-2 1 1 0,-10 0-2 16,-6-2 0-16,-4-2-1 0,-7-4 0 16,-2 0 3-16,-2-6-2 0,1-4 2 15,-3-5-2-15,-1-3 0 0,5-4 2 0,4-2-2 16,0-4 4-16,5-3-3 0,8-2 1 16,3-4 4-16,3-1-1 0,7 0 3 0,1-5-5 0,9-5-2 0,7-3-3 15,5-4-4-15,8-4 2 0,8-1 0 0,6-2 1 16,5-1 5-16,6-2 0 15,4-3 1-15,7 4-1 0,-1 1-3 0,3 0 0 16,-2 3-1-16,2 2 2 0,-6 2-1 0,-3 2 1 0,-6 3 0 16,-3 4-2-16,-9 3 3 0,-2 4-3 0,-8 1-1 15,-8 1 3-15,-2 0-5 0,-5 3 1 16,-4 3 2-16,-4 3-6 0,-4 2 8 0,1 5 1 16,-4-1 1-16,-1 3-1 0,2 0 0 15,-9 1-2-15,2 1 0 0,-5 2 2 0,-2 0 0 16,-4 0 2-16,1-1 1 0,-3-1-3 0,-2 0 3 15,2-4-2-15,-2 0-2 0,-1-3 4 0,2-1-6 16,0-3 4-16,2-1 0 0,1-1-2 0,4-2 1 16,2 1-1-16,3-2 0 0,5 0 0 15,2-2-4-15,0 1-1 0,3 0 1 16,5 2-1-16,5-3 5 0,3 0 0 0,4-2 1 16,1 0 0-16,1 0 1 0,6 0-4 0,-3 0 0 15,4-4 3-15,2-1-4 0,0-2 3 0,0 0 2 16,2-2-4-16,-2 1 5 0,-5-2-2 15,1 1 1-15,-4-2 0 0,-2-2-3 0,0 1 1 0,-3-2 0 0,-2 0 0 16,-4-1 5-16,-3 1 0 16,-4-3 0-16,0 2 3 0,-3 1-5 0,-2 1 0 15,0 1-2-15,0 1 1 0,-2 0-2 0,-4 2 2 16,2-1 2-16,-4 3-4 0,1 1 5 16,2-1-5-16,-2 2 0 0,0 1 3 0,3-1-7 15,-1 2 5-15,0-1-1 0,2 2-2 0,-2 0 7 16,4-1-2-16,-1 2-2 0,0-1 3 0,-2 1-4 0,1-1 0 15,3 1-1-15,-2 1-1 0,1-1 2 16,-3 1 0-16,2-1 3 0,0 1-3 0,0-1 4 16,-2 0-3-16,2 1-1 0,0 0 2 0,0 0-5 15,-3-2 3-15,2 1 2 0,1 0-4 16,-3 0 8-16,3-1-4 0,0 1 1 16,-3 0 1-16,3-1-7 0,0 0 5 0,0 1-2 0,-2 0 1 15,2 0 2 1,1 0-1-16,-1 0 1 0,1-1-1 0,-1 0 1 15,-1 1-3-15,1 1 0 0,2-1 0 0,-2 0-4 0,1-1 4 16,-1 1 2-16,-1 0-2 0,3 0 8 16,-1 0-7-16,1 1-1 0,0 0 2 0,0 0-7 0,0-1 5 0,0 1 1 15,0 0-1-15,0 0 6 0,0 0-4 0,0 0 0 16,0 0-1-16,0 0-4 0,0 0 4 0,0 0-2 16,0 0 1-16,0 0-2 15,0 0 4-15,0 0-1 0,0 0-2 16,0 0 8-16,0 0-8 0,0 0 0 15,0 0 2-15,0 0-9 0,0 0 7 0,0 0 1 16,0 0-2-16,0 0 9 0,0 0-7 0,0 0 1 0,0 0 0 16,0 0-8-16,0 0 6 0,0 0-1 0,0 0 0 0,0 0 7 15,0 0-4-15,0 0 2 0,0 0-4 16,0 0 2-16,0 0-2 0,0 0-3 0,0 0 4 16,0 0-7-16,0 0-1 0,0 0-3 15,0 0-9-15,0 0 1 0,0 0-5 0,0 0-6 16,0 0 1-16,0 0-11 0,0 0 7 0,0 0 3 15,-1 0 3-15,1 1 7 0,-1 1-2 0,-1 0 4 16,0 0 1-16,-3-1 4 0,0 0 4 16,-1 0 4-16,2-1 3 0,-3 0 1 15,0 0 2-15,3 0 3 0,-2 0-2 0,4-1 7 0,-2-1-2 0,0 0 5 16,2 0 8-16,2 1-1 0,-2 0 10 16,1-2-1-16,1 2 0 15,0 0 5-15,0 1-6 0,0 0-4 0,0 0-5 0,0 0-12 0,0 0-2 16,0 0-6-16,2 0 1 0,4 4 1 15,5 3 1-15,3 1 5 0,3 2-3 0,6 2 4 16,5 5-1-16,1 0 0 0,3 3 0 0,0 3-3 0,0 2 1 16,-2 0 0-16,-3 3-2 15,-4 1 5-15,-3 0-3 0,-2 0-2 0,-5-1 2 0,-2-1-8 16,-5 0 4-16,-3-5 1 16,-3 0-1-16,0-4 7 0,-3-3-2 0,-4-1 2 15,-3-4 0-15,1-3 1 0,-1-2-1 0,-1-1 2 0,1-4 1 0,-1 0-2 16,-1 0 3-16,2-5 2 0,-4-3-4 15,2-2 3-15,1 0-5 16,2-2-4-16,-1-2 3 0,1-2-7 0,6-1 1 16,1-2 0-16,2-1-5 0,2 0 4 0,8-2-4 0,9-1 0 0,2-1 1 15,10-1-3-15,3 1 1 0,5-1-1 16,4 3 3-16,3 0 6 0,1 3-3 16,-1 2 2-16,0 2-2 0,-1-1-3 0,-3 2 4 15,-1 2-1-15,-2 0 3 0,-7 2-4 0,-2 2 2 16,-5 1 1-16,-5 1-3 0,-6 3 7 15,-4 2-4-15,-4 1 2 0,-4 0 1 0,-2 0-3 0,0 0-1 16,-1 5 0-16,-5 4 2 0,0 2 2 16,-3 3 1-16,-1 3 1 0,0 0-3 0,-5 1-2 15,3 2 1-15,1-2-3 0,-1-1 3 0,2-1-1 16,2 4-1-16,0-2 1 0,5-3-3 0,1 2 1 16,2-3 1-16,1-1 0 0,-1-3 1 15,3-2-2-15,5-1-1 0,0-2 1 0,0-2-3 16,4-3 5-16,2 0 0 15,0 0 1-15,5-6 1 0,1-2-4 0,2-3 0 16,-1-1 1-16,2-2 0 0,-3-3 0 0,1 0 1 0,-3-1-2 16,1-2-2-16,-1-1 0 0,2 0-2 0,-1-3-1 15,1 3 4-15,0-2-2 0,1 3 1 0,-2-1 3 0,-3 1-2 16,1 2 4-16,-1 0-1 0,-1 3 1 16,1-3 0-16,-2 4-4 0,1-1 1 15,-1 0 1-15,-2-1 1 0,3 3 2 0,-4-1 1 16,0 0 0-16,-1 0-4 0,-1 2 5 0,-5 0-4 15,3 2-3-15,-4 1 8 0,-2 0-9 16,-1 5 6-16,0-1 0 0,0 3-4 0,0 1 8 0,0 1-7 16,-2 0 1-16,-1 0 0 0,-3 3-10 15,0 5 7-15,-2 2-2 0,-3 4 1 16,1 2 6-16,1 3 1 16,0 5 0-16,5 4-2 0,0 2-4 0,3 5 0 0,2 3 0 15,-1 2 6-15,0 4 3 0,4 1-1 0,0 4 1 0,-2 3-5 16,4 1 0-16,-4-2 1 0,0 2 0 0,-2 1 2 15,1-1-1-15,-1 3-3 0,0-1-1 16,0-1 0-16,-3-1 0 0,-4-4 1 0,3-2 2 16,-2-3-1-16,1-6-2 0,-3-3-2 15,0-5-3-15,-1-7 1 0,3 0 0 16,-2-8-9-16,-1-3-7 0,0-2-19 16,3-5-13-16,-1 0-2 0,0-6-17 0,3 1-14 0,-2-4-39 0,5-4-98 15,-1-4-281-15,1 1-747 0,1 3-303 0</inkml:trace>
  <inkml:trace contextRef="#ctx0" brushRef="#br0" timeOffset="103110.4881">17678 11049 1999 0,'0'0'175'0,"0"0"20"0,0 0-64 0,0 0-4 16,147-91-3-16,-116 80-23 0,2 1-14 0,-1 1-14 15,-1 2-12-15,2 1-13 0,-3 3-11 0,-2 2-10 0,-2 0-7 16,-8 1-6-16,-2 0-2 0,-5 4 1 16,-2 0 1-16,-1 2 7 0,-6 1 11 0,-2 3 9 15,-1 1 8-15,-8 5 4 0,-3 2-6 0,-5 3-6 16,-3 2-6-16,-2-1-7 0,-5 1-7 0,0-1-1 16,-2-1-2-1,2-2-4-15,3-1-1 0,3-1-5 16,5-1-7-16,4-2 2 0,5-2-2 0,5-3 1 0,2 2 6 15,0-2-6-15,10 1 3 0,6-3 0 0,1 0-5 16,8-3 8-16,5-1-1 0,3-2-1 0,2-1-1 16,5 1-3-16,-2-2-1 0,2-5-2 0,0 1 1 15,0-4 2-15,-2 0-2 0,-3-3 1 0,-1-1-2 16,-1 0-1-16,-3-3 0 0,-3 0 2 0,-2-2-1 16,-5 2 1-16,-5-1 3 15,-5-1-4-15,-1 4 6 0,-6 0-2 0,-2 2-2 16,-1 2 4-16,0 2 0 15,-6 3-8-15,-4 1-1 0,-1 3-2 0,-5 1-3 16,1 1 7-16,-3 5 2 0,-1 6 0 0,4 2 0 0,1 2-1 0,3 0-1 0,5 1-1 0,3 1 5 16,4 0-2-16,3 0 1 15,8 3-3-15,8-3-6 0,5 1 8 0,8-3 0 16,8-1 4-16,0-5 4 0,3-1-8 16,-1-3 0-16,-1-2-3 0,-1-3-1 0,-4-1 5 0,-1-7-1 15,-5-2 3-15,-3-4 0 0,-1-2-3 16,0-4 3-16,-2-1-3 0,-2-3 4 0,0-3 0 0,-3-2-2 15,0-3 2-15,-3-4-3 0,-2 0 2 16,-1-5 0-16,-4 1 2 0,-3 2 2 16,0-2-1-16,-5 4 3 0,-2 3-1 15,0 2 2-15,-2 7 9 0,-4 6 3 0,0 2 5 0,0 6-3 0,1 4-9 16,1 4-8-16,1 1-7 0,0 1 1 16,0 9-1-16,-1 4 1 15,0 5 1-15,1 4-4 0,0 4 0 0,3 3-1 16,1 1 1-16,-1 2 7 0,3 3-4 0,4 1 2 0,-2 2-5 15,1 1-10-15,-1 5-2 0,1-2-17 16,-3 0-21-16,-2 1-26 0,-1 1-58 0,1-4-87 0,-1-12-246 16,-1-10-919-16</inkml:trace>
  <inkml:trace contextRef="#ctx0" brushRef="#br0" timeOffset="103452.3966">18957 11026 2598 0,'0'0'108'0,"0"0"-31"0,0 0-57 0,0 0 1 15,0 0 23-15,119-26 15 0,-76 24 7 0,4-2-11 16,6 2-5-16,2-1-14 0,2-1-12 16,-3 1 9-16,2-3 7 0,-3-1 13 15,-2 0 17-15,-3 0-10 0,-2 1-1 0,-5 0-11 16,-8-1-13-16,-3 1 9 0,-6 2 1 0,-9-1 6 0,-4 1 4 15,-5 1 1-15,-3 0-4 0,-3 0-6 16,0 2-6-16,-1-1-12 0,-4 0-11 16,0 0-6-16,-4 1-12 0,0 0 4 0,0 1-1 15,-3 0 1-15,2 0 10 0,0 0-13 16,-1 0 2-16,3 4-8 0,1-1-6 0,1 2 5 0,-3-1-13 16,4 2-10-16,0 1-23 0,1 0-39 15,-1 1-47-15,3 0-100 0,-2-1-396 0,3-3-1146 0</inkml:trace>
  <inkml:trace contextRef="#ctx0" brushRef="#br0" timeOffset="106568.1478">20485 10874 3056 0,'0'0'109'0,"0"0"16"0,0 0-38 0,0 0-14 16,0 0-16-16,0 0-25 0,0 0-12 0,0 0-5 16,0 0 2-16,0 0 6 0,0 0 2 0,0 0-1 15,0 0-4-15,0 0-4 0,75 152-3 16,-70-113-3-16,2 0 0 0,-4 1-5 0,2-1-1 15,-2 0-1-15,-1-1-4 0,2-4 2 16,-2-3 1-16,1-7 0 0,-2-5 0 16,0-8-2-16,0-4-3 0,1-2 1 0,-1-5 3 15,2 0 1-15,-1-5-2 0,2-6 2 0,1-4-4 0,6-5 1 16,-1-3 1-16,0-2 0 0,6-3 2 16,-1-3-1-16,4-1-2 0,-1-3 1 15,1-1-4-15,2 0 4 0,2-3 2 0,-3 4-1 0,2 1 3 16,-1 5-4-16,-1 3-2 0,-1 7 0 15,-3 3-2-15,-1 4 2 0,-5 4-1 0,1 5-2 0,-1 1-1 16,-2 2-1-16,-1 4-1 0,4 5 3 16,-2 4 3-16,-1 4 3 0,3 1-2 15,1 3 1-15,-3 2-4 16,-1 1 0-16,1 1 2 0,0-2 0 0,-1 2 1 0,-2-1-1 0,3 0 1 0,-1 1-2 16,-1-2-6-16,1 0-7 0,-2-4-13 15,2-4-10-15,-2-4-5 0,2-4 2 0,1-4 9 16,2-3 8-16,3-3 8 15,0-6 0-15,2-4-3 0,1-2-1 0,4-3-1 16,2-3 7-16,-1 0 3 0,1-3 4 0,0-3 6 0,1-2-1 16,-1-1 2-16,-1 1 0 0,1 1-1 0,0 1 3 15,-6 4 3-15,1 4 0 0,-6 2 5 16,1 6 3-16,-7 3 7 0,-2 4 4 0,-1 4-5 16,-3 0-5-16,0 3-4 0,0 4-1 0,0 6 3 15,0 5 2-15,1 1 1 0,-1 4-4 0,1 2-2 0,2-1-4 16,5 1-1-16,1 1-1 0,1 0-2 15,3-1 2-15,6 0 0 0,1-2 1 16,0-3-1-16,5-1-4 0,2-6-2 0,4-1-7 0,1-4-3 16,2-5-3-16,-2-3-2 15,1-2 5-15,-3-4 1 0,1-6 5 0,-1 0 4 16,-1-5 3-16,-5-2 4 0,1-1-2 0,-5-5 2 16,0-1 1-16,-3-3-2 0,1-1 3 0,0-2 1 0,-5 2 0 15,-2-1 3-15,-2 1-2 0,-2 2 2 16,-5 6 6-16,-2 2 4 0,0 5 9 0,-8 5 3 15,-2 3-3-15,-3 3-7 0,-4 4-5 16,-5 2-4-16,-2 7-3 0,-5 4 3 0,-3 6-2 16,-4 2 0-16,4 1-1 0,3 3-4 15,6 0 0-15,4 3-2 0,6 0-2 0,6 4 1 16,5 0-4-16,3 0 1 0,6-1 2 0,8-1-4 16,5-2 4-16,8-4 1 0,4-6-4 0,1-5 2 15,6-4-5-15,-1-5-1 0,-1-4-5 0,-1 0 2 16,-3-5-2-16,-1-6 3 0,-4-1 6 0,0-4 0 15,-6-3 3-15,-3 0 0 0,-1-3 1 16,-3-2 0-16,0-1-2 0,-3-2 2 0,-1 0-2 16,-2-1 0-16,0-1 4 15,-4 1 0-15,2 0 1 0,-4 2 1 0,-2 0-4 0,-1 2-1 0,0 3-1 16,-2 4 6-16,-7 4 0 0,-2 4 3 16,1 2 2-16,-2 3-2 15,0 3-2-15,-6-1-3 0,2 10-4 0,-3 5 2 0,0 4-1 0,0 2 0 16,2 5-1-16,4 0-2 0,3 5 3 0,3-1 0 15,6 3-1-15,-1 1 4 0,4 1-5 0,0-1 0 16,6-1-1-16,1-2-2 0,0-2 4 16,3-5-1-16,-2-4 0 0,3-6-2 0,-1-3-1 15,0-3-2-15,1-4 4 0,-2-2 0 16,2 0-1-16,3-3 4 0,2-6 0 0,-3 0-1 16,5-4 1-16,-1 0 0 0,1-1-2 0,1-1 5 0,-1-3-6 15,1 1 2-15,-2-1 1 16,0-2-3-16,1 0 7 0,-5 2-3 0,3 1 0 15,0 0 0-15,-5 5-4 0,-2 2 2 16,1 3-3-16,-2 1 1 0,-1 2 1 0,0 3-2 16,0 0 3-16,-2 1-4 0,-1 0 5 0,5 4-2 0,-2 1-3 15,0 4 5-15,1-3-5 0,0 2 2 16,-1 0 3-16,1 0-3 0,-1 2 5 16,-1-2-2-16,0 1-1 0,-1 0 1 15,1-2-5-15,-1 0 3 0,-2-1-1 0,0-1-1 0,1 0 3 0,-1 0 0 0,-1-2-4 16,3 0-4-16,1-2-3 0,3-1-6 15,2 0 0-15,6-1 2 0,0-4-6 16,3-1 5-16,0-1 1 0,0-2 0 0,-2 0 11 16,1 1-6-16,0-2 0 0,-1 2 2 0,1-1-7 15,3 0 8-15,-2 2 1 0,1-1 0 16,-1 2 7-16,3 1-1 0,-3-1-1 0,1 1 1 0,3 1-3 16,-2 1 0-16,0 2 2 0,3-1 1 0,2 1 1 15,1-1 2-15,1 1 1 0,1 0-5 16,0 0 3-16,-1 0-1 0,4 1-3 15,-4 0 4-15,1 1-3 0,-1-2 1 0,0-1 1 16,-2 2-2-16,-5-3 4 0,2 1-2 0,-4 0 1 16,-2-3 4-16,-2 0-3 0,-3-1 1 15,0-1 2-15,-2 0-2 0,-3 0 6 0,-2 0 4 16,-4-2 4-16,3 0 6 0,-4 0 1 0,-2 2-1 0,0 0-5 16,-1 0 4-16,0 1-2 0,0 1 3 15,0 1-1-15,-1 0-5 0,-3 2-1 0,-5 1-6 16,0 1-1-16,-5 0-1 0,-1 0-3 0,-1 2-2 15,-1 3 2-15,-2 3 0 0,2 1-1 0,2 1 1 16,-1 2-3-16,3-1 1 0,4 3-2 0,-1 1-2 16,0 2-2-16,4 1 2 0,0 0 0 15,3 1 1-15,-1 1 2 0,3 0-4 0,1-2 6 0,0 0-6 16,1 1 0-16,6-3 2 0,0-1-10 16,-1-2 8-16,5-1 1 0,3-2-2 15,-2-3 8-15,-1-3-5 0,0-1 2 0,0-3 0 16,1 0-7-16,3 0 4 0,-3-1-2 15,-1-4 0-15,2 0 2 0,0-2-2 0,-3-1 1 0,1-1-1 0,-5 2 3 16,0-2-1-16,-2 0-2 0,3 1 2 0,-5-3-8 16,0 2 7-16,2-2 2 15,-2 1-2-15,-2-1 8 0,-1 0-5 16,1 1-1-16,0-2 1 0,0 2-6 0,0-1 3 16,0 0 0-16,0 1-1 0,0-1 8 0,-1 3-3 0,1-1-1 15,0 2-1-15,0 1-2 0,0-1 0 16,0 3 0-16,0-2 2 0,0 3-4 0,1 1 2 15,0-1 4-15,-1 2-5 0,0 0 6 0,1 1-4 16,-1 0-2-16,0 0 6 16,0 0-10-16,0 0 5 0,0 0 0 0,0 0-4 15,0 0 7-15,0 0-2 0,0 0 1 16,0 0-1-16,0 0-1 0,0 0-1 0,0 0 1 0,0 0 0 0,0 0 1 16,0 0 1-16,0 0 2 15,1 0-3-15,-1 0 4 0,0 0-4 16,0 0-3-16,0 0 6 0,0 0-6 0,0 0 3 0,0 0 0 0,0 0-2 15,1 0 7-15,1 0-5 16,0 0 0-16,-2 0 1 0,1 1-5 0,0 0 3 16,0 0 1-16,0 1 0 0,-1 1 2 0,1 1 0 0,2 0 1 0,-1 2-1 15,0 0 2-15,-1 0-4 0,0 3-1 16,1-1 3-16,3 1-1 16,-1 0 0-16,4 0 4 0,2 0-5 15,2 2 6-15,4-1-2 0,7 1 1 0,3-2 3 0,7 1-7 0,3 0 2 0,11-4 1 16,2 0-3-16,5 1 3 0,1-1-2 0,2-2 2 15,0 0-2-15,-3-3-1 16,-2 0 0-16,-1-1-4 16,-2-1 6-16,-3-6 0 0,-3-1 1 0,-5-3 1 0,-2-1-2 15,-6-4-1-15,-7 1 5 0,-3-2 0 0,-3-1 3 0,-6-1-3 0,-4-2 1 16,-6 0-1-16,-1 0-4 0,-5 2 7 0,-5 2-6 16,-3 1-2-16,-6 3 2 0,-3 1-7 15,-5 5 2-15,1 1 0 0,-4 5 1 0,-1 1-1 16,1 2 1-16,1 5 2 0,2 7-3 0,6 3 2 15,3 4-3-15,3 1-1 0,2 4 2 16,3 3 0-16,3 3 0 0,2 3 2 16,1 5-3-16,4 5-1 0,1 2 2 0,4 2 0 15,-2 3 1-15,0-1-1 0,1 0 0 0,-2 0-2 0,-1-2 2 16,-1 0 2-16,-1 0 0 0,-5 0 0 0,0-2-1 16,-4-2-7-16,-2-4 4 0,-2-5-4 15,2-8 1-15,-1-3 6 0,-3-7-9 0,4-7 3 16,-1-3-2-16,-2-3-4 0,4-4 7 15,1-1 1-15,2-2 2 0,4-7 6 0,3-2-6 16,1-6 0-16,3-1-4 0,7-4-5 16,7-1 6-16,5-2 1 0,5-4 1 0,5-2 0 15,8-2 0-15,3-5-1 0,7-2 2 0,2-2 2 16,4-3 0-16,3-2 0 0,1-1-1 0,4-5-3 0,-1-1 4 16,0 0-1-16,0-2 3 15,-2 2 2-15,-1 3-4 0,-7 3 2 0,-4 3-2 16,-7 5 3-16,-8 1 1 0,-5 5 0 0,-7 4 2 0,-7 4-3 15,-5 3 3-15,-3 4 3 0,-6 2 2 16,-1 4 5-16,0 2-4 0,-7 4-1 16,-3 3-7-16,-4 4-4 0,-7 0 0 15,-6 8-1-15,-3 5 4 0,-4 5-5 0,-2 3 2 16,1 7 0-16,-1 3-2 0,2 5 6 0,3 2-4 0,5 1-2 16,5-1 5-16,10-2-5 0,2 0-1 0,9-4 2 15,0 0-2-15,10-4 1 0,5-1 3 16,3 0 1-16,2-5-1 0,6-4-2 15,-1-2 0-15,3-4 0 0,2-3 0 0,1-3 5 0,0-5-2 16,2 1 2-16,2-2-4 0,-2-4-2 16,1-3 1-16,0-4-2 0,-1-2 4 0,2-1 2 15,0-1-3-15,-1-1 0 0,0-2 0 0,-2-1-2 16,-1-1 4-16,-2 1 0 0,-2 1 2 16,-1 3-1-16,-5 1-2 15,-1 3-1-15,-7 1-1 0,-4 5 3 0,-1 2-2 0,-6 1 0 0,0 2-2 0,-1 0-4 16,-1 0 3-16,0 5-2 0,2 2 5 15,-2 5 2-15,0 5-2 0,0 2 2 16,0 3-4-16,1 2-1 0,-4 2 4 0,3 1-1 0,2 2 1 16,-2 0 3-16,1-1-5 0,2 0-1 15,4-2 1-15,4-1 1 0,-1-5 1 0,3 0 2 0,1-4-2 16,5-1 0-16,-2-3 0 0,4-2-1 0,2-2 4 16,-1-1 2-16,6-4-4 15,-2 1 3-15,0-4-4 0,1 0-3 0,-2 2 6 16,0-5 0-16,-1-3 2 0,2-2 0 15,-1 0-4-15,1-2 2 0,-1 3-4 0,-5-3 2 0,0 2 1 16,-3 0 1-16,-2 1 1 0,-2 1-5 0,-3 3 1 16,-3-2-1-16,-1 3 1 0,-2-1 3 0,1 2-2 15,-1-1 0-15,-1 1-3 0,1 0-4 16,0 1 3-16,-2 0-2 0,2 0 4 0,0 0-2 0,-2 0-16 16,2 5-13-16,0-1-24 0,2 1-30 0,-2 1-32 15,0 2-60-15,-1-1-188 16,0-3-871-16,-3 0-528 0</inkml:trace>
  <inkml:trace contextRef="#ctx0" brushRef="#br0" timeOffset="107741.7534">921 14030 2114 0,'0'0'226'0,"0"0"-44"16,0 0 24-16,0 0-21 15,0 0-26-15,0 0-30 0,0 0-43 0,0 0-24 0,0 0-40 0,0 0-12 16,0 0-5-16,-64-41-8 16,51 58 16-16,-2 4 1 0,0 5 0 0,-2 4 3 15,3 2-10-15,-2 3-3 0,6-2-2 0,0 2-5 0,7-2 7 16,3-4 0-16,0 0 1 0,8-2-1 16,6-6 3-16,7-4 1 0,1-3 3 0,9-5 6 15,5-4-5 16,0-5 1-31,4 0-4 0,4-5-2 0,-1-5 6 0,-2-3-2 16,-2-2 1-16,-5-4 7 0,-2-1-9 0,-2 0 3 0,-3-1 0 0,-6-1-4 16,-2 1 6-16,-6 0 3 0,-3 1 3 0,-1 5-2 15,-5 0 0-15,3 0-1 0,-6 4 2 0,1 2 2 0,-2 5-5 16,0 0-8-16,0 3-11 16,0 1-9-16,0 2 7 0,0 7 1 0,-1 3 6 15,-1 5 7-15,-1 2-10 0,-2 6 0 16,1 2-2-16,-3 5-2 0,4 0 4 0,-3 3 2 0,3 0-2 0,-4 1 3 0,4 1-4 15,0-3-10-15,-4 1-12 16,5-4-18-16,-3-1-27 0,3-5-40 0,-1-3-73 0,0-1-120 0,1-7-402 0,1-6-1005 16</inkml:trace>
  <inkml:trace contextRef="#ctx0" brushRef="#br0" timeOffset="108207.9484">890 13557 2423 0,'0'0'194'0,"0"0"4"0,0 0-45 0,0 0-36 15,0 0-37-15,0 0 17 0,0 0-15 0,-124-38-4 16,106 42-4-16,-3 8-46 0,-7 4-8 0,3 4-5 16,-8 6-2-16,4 4-8 0,-2 4-3 15,-5 6-8-15,3 5-7 0,-6 5 5 0,4 5-4 16,-2 8 3-16,-1 3 42 0,4 5-4 0,2 3 3 15,4 2 5-15,5 3-40 0,5 0 10 16,8 1 11-16,6-3 3 0,4-2 2 0,6-2 5 16,13-5-6-16,9-5 1 0,16 6 9 0,25-2-76 15,20-7 2-15,17-9-9 0,6-24-5 16,1-21 68-16,-3-11-8 0,-9-20 5 0,3-18-1 16,3-18-3-16,-4-11-6 0,-5-10-4 0,-23 8 0 15,-17 2 3-15,-14 3 9 0,-5 0 4 16,-7-3 0-16,-3-3-4 0,-5-1 0 0,-5-4-4 0,-6 1 1 15,-7 3 2-15,-6 2 1 0,-4 5-1 16,-13 6-1-16,-5 4-2 0,-7 5-4 16,-4 4 1-16,-5 9 0 0,-2 8-4 0,4 8 2 0,1 8 10 15,4 4-7-15,-9 2 5 0,-3 4-4 0,-5 4-11 16,-4 2 9-16,-6 1-11 0,3 4 3 16,-5 7-4-16,4 4-12 0,2 3-1 15,4 4-18-15,8 2-31 0,3 4-50 0,8 0-70 0,9 5-96 16,8-9-256-16,7-6-865 15</inkml:trace>
  <inkml:trace contextRef="#ctx0" brushRef="#br0" timeOffset="110381.313">2848 13930 2418 0,'0'0'155'0,"0"0"24"0,0 0 12 0,0 0-30 0,0 0-20 0,0 0-39 15,0 0-39-15,0 0-32 0,0 0-19 16,0 0-2-16,0 0 9 0,0 0 9 0,0 0 1 16,0 0-3-16,-77 147-8 0,68-110-3 0,2 1-6 0,0 1-1 15,6 0 1-15,0-1-5 0,1-3 1 16,2 1-1-16,9-7-2 0,2-1 3 0,4-5-3 15,3-3 2-15,3-4 0 0,3-2-2 16,1-6 0-16,5-2-1 16,0-3-1-16,1-3 0 0,-2-4 2 0,1-5-2 15,-3-2 0-15,1-3 0 0,-3-3-3 0,-4 0 1 0,-2-3 2 0,0-1-1 16,-4-2 3-16,-4-5 0 0,-1 0-2 16,-2-2 4-16,-2-1-4 0,-5 0 2 15,0 4 2-15,-5 0-3 0,2 6 3 0,-4 2-2 16,-4 4 0-16,2 2 3 0,-2 6-3 0,0 0 4 15,-1 5-3-15,0 2-4 0,0 0 3 0,-1 4-5 0,0 7 4 16,2 3-3-16,-1 2 4 0,0 5-2 16,3 1-2-16,3 3 4 0,3 0-4 0,0 2 2 15,7-1 1-15,4 2-6 0,2-3 5 0,3 0-1 16,2-1-2-16,5-4 6 0,0 0-5 16,3-4 3-16,0-3 0 15,0-5-4-15,1-2 0 0,0-4-3 0,-2-2 1 0,1 0-1 16,-3-2 2-16,-1-5 0 0,-1-4 1 15,-3-1 1-15,0-3-4 0,-2-4 3 0,-1 0 0 16,-2-2-4-16,-1-3 9 0,1-1-2 0,-4-3-2 0,-2 2 9 16,-2-1-7-16,-3 1 1 0,0 4 3 15,-2 1-5-15,-2 3 4 0,2 2-1 0,-3 2-1 0,-1 3 7 16,0 4-4-16,0 0 1 0,0 1-2 16,1 2-1-1,1 2-1-15,-2 1 0 0,3 1 1 16,1 0-6-16,0 0 6 0,0 0-2 0,0 0-2 15,0 0 4-15,0 0-6 0,0 0 1 0,0 0 5 0,0 0-8 0,0 0 9 0,0 0-2 16,0 0-3-16,0 0 9 0,0 0-5 16,0 0 1-16,0 0 0 0,0 0-2 0,0-1 0 15,0 1 0-15,0 0-2 0,0 0 1 0,0 0 1 16,0 0 1-16,0-2-2 0,0 2 7 16,0 0-7-16,0 0 0 0,0 0 3 15,0 0-9-15,0 0 8 0,0 0-1 0,0 0-2 0,0 0 7 16,0 0-6-16,0 0 1 0,0 0 2 0,0 0-9 15,0 0 9-15,0 0-3 0,0 0 0 0,0 0 5 16,0 0-4-16,0 0 1 0,0 0-1 16,0 0 2-16,0 0-5 0,0 0 1 15,0 0 2-15,0 0-3 0,0 0 4 0,0 0-2 16,0 0 2-16,0 0 4 0,0 0-7 16,0 0 2-16,0-1 1 0,0 1-9 0,0 0 10 0,0-1-2 15,0 0-2-15,0-1 8 0,-2 0-7 0,1 0 2 16,1 1-1-16,-1 0-2 0,1 0 3 15,0 1-3-15,-1-2 3 16,1 2-2-16,-2 0 4 16,2-1 2-16,0 1-1 0,0 0 8 0,0 0-8 15,-1 0-1-15,1 0 0 0,0 0-9 0,0 3 5 0,0 2-1 0,0 2 0 16,0 4 8-16,0 1-7 16,0 3 3-16,0-1-2 15,5 2-7-15,-1-2 7 0,3 0-2 0,3-3 2 0,3 2 3 0,5-4 2 0,5 1 1 16,8-4 0-16,7-4 5 0,4-2-6 0,9-2-1 15,-1-4 1-15,2-5-8 0,1-1 9 16,0-2-1-16,-2-2-6 0,-4 1 9 0,-3-6-10 0,-4 3 3 16,-7-2 1-16,-3-2-6 0,-6-2 5 0,-2-3-1 0,-4-1-1 15,-4-1 5-15,-1-1-3 0,-3-5 2 0,-3 0-2 0,0-2 1 16,-4-1-2-16,0 1-2 0,-3 1 4 16,0 4-3-16,-1 4 5 0,-4 7 1 0,-4 2-2 15,1 8 6-15,1 3-6 0,-1 4 0 0,-2 4 0 16,-1 0-7-16,-1 7 2 0,-4 6-1 0,-3 4 0 15,-1 8 3-15,-1 5 0 0,0 3 1 0,2 6-1 16,3 2-2-16,1 2 2 0,2 3-3 0,4 4 2 16,0 2-1-16,4 0 1 0,0 2 0 15,-2-1 0-15,3 1 2 0,2-1-3 0,1-4 0 16,2 1 1-16,-1-6-8 0,0-6 6 0,5-7-4 16,1-9-7-16,5-6 5 0,-3-6-8 15,5-7 4-15,-1-3 5 0,2-2-3 0,1-9 6 0,5-5 0 16,1-3 1-16,4-3 6 15,1-2-4-15,3 2 1 0,-1-2-2 0,3 3-1 16,0 1-2-16,2 3 1 0,2 1 4 0,-2 4-2 16,0 2 4-16,0 4-1 0,3 1-3 0,0 4 3 15,2 1-4-15,2 0 0 0,1 3 2 0,1 1-7 16,3 1 8-16,2 1-2 16,4-1-1-16,-1-1 7 0,2-1-7 15,2-1 5-15,-4-2-1 0,1 0-4 0,-5 0 6 0,-1-3-2 16,-5-2-1-16,-4-2 3 0,-5 1-2 0,-3 0 2 0,-7-2-4 15,-7 1 5-15,-4-3-3 16,-4 0-1-16,-6-1 7 0,0-1-7 0,-8 0 4 0,-3 1-1 16,1 2-2-16,-4-1 6 0,-2 3-4 0,-3 3 2 15,0 3 1-15,-2 1-3 0,0 0 5 0,2 4-2 16,-2 2 0-16,1 1 2 0,3 2-5 0,-3 2 2 0,4 0-3 16,2 2-1-16,4-1 1 0,2 1-3 15,0 1 2-15,6 0 0 0,2 0-3 16,0-2 2-16,4 1-3 0,4 0 5 15,3-2 0-15,7-1-2 0,-2-1 3 0,5-1-6 0,0-4 6 16,2-1-4-16,-1-3-3 0,1 0 2 0,0-3-9 16,0-1 3-16,-1-2-3 0,-1-2-6 15,-2-3 5-15,2-2-1 0,-1-3 7 0,-4 0 6 16,-1-2-2-16,0 1 2 0,0-2-4 0,-4 1 1 0,-2-2 1 16,2 1 0-16,-2 0 5 0,-5 1-4 15,3 1 1-15,-4-1 2 0,1 3-3 0,-1 2 5 16,-2 2-1-16,-1 4 0 0,0 2-1 15,0 1-3-15,0 2 1 0,0 0-1 0,0 2 1 16,0 0 1-16,0 0-2 0,0 6 1 0,0 4-2 16,2 3 1-16,4 1-1 0,0 2 1 15,2 2 2-15,6-1-1 16,5-2 1-16,6 1-1 16,4-2-2-16,4-4 2 0,7-1 1 0,0-2 0 0,2-3 1 15,1-3-5-15,1-1 2 0,-1 0-2 0,-2-8 1 0,-6-1 4 0,2-4-4 16,-4 0 5-16,-3-3-2 0,-1-2-3 15,-7-1 4-15,-4-5-2 0,0-4 3 16,-6 0 3-16,-1-3-4 0,-1-2 2 0,-1-2-2 16,-2-2 3-16,-2 1 0 0,0 0 0 0,-2 0 2 0,-4 2-7 0,1 1 3 15,0 4 3-15,-6 4 0 0,2 2 8 16,-4 6-2-16,3 5 0 16,0 5-3-16,3 4-6 0,-3 3-2 0,3 0-3 0,0 8 0 15,-6 6 0-15,5 4 0 16,-5 7 3-16,5 2-1 0,-2 3 2 0,3 2-1 0,2 4-3 0,0 1 2 0,0 1-7 15,0 6-9-15,0-3-14 0,0 3-26 16,0-2-34-16,1 2-52 0,-1-3-99 16,-1-9-398-16,0-10-1066 0</inkml:trace>
  <inkml:trace contextRef="#ctx0" brushRef="#br0" timeOffset="110964.4094">6234 13976 2338 0,'0'0'178'0,"0"0"-23"0,0 0-35 0,0 0-22 15,0 0-13-15,0 0-12 0,0 0-14 0,0 0-12 16,0 0-19-16,133-49-10 0,-86 44-6 0,7-2-7 16,8 0 1-16,6 0-3 0,4-1 0 0,1 1 3 15,2-2-1-15,1 0 0 16,-2-2-3-16,2-1-1 0,-4-3-3 15,0 0 2-15,-2-2 3 16,-6 1 0-16,0-2 0 0,-4 2-2 16,-3 0 0-16,-7-1 0 0,-6 3 2 15,-4 2 12-15,-3 3 13 0,-6 4 16 0,-6 3 9 0,-4 1-3 0,-4 1-6 0,-6 4-7 0,-1 7-3 0,-3 2-1 16,-4 3-2 0,-2 3-2-16,-1 3-2 0,0 4-3 0,0 0-2 0,0 2-4 0,1 1-3 15,-3 3-5-15,1 0-7 0,-1 2 1 0,1-2-3 16,1 1 1-16,1-3 6 0,0-3-8 0,1-2 1 15,4-4-1-15,-1-3-9 0,2-5 11 16,-4-5-2-16,4-2 3 0,-3-4 3 0,5-2-7 16,-1 0 2-16,4-8-2 15,-1 0 0-15,5-5 5 0,-1-3-1 0,4 2-1 0,2-6-2 16,2 2 0-16,5-4-1 0,-2-1 2 0,0-2 5 16,5-1-4-16,0 1-1 0,3 0-2 0,-2 2-4 15,0 3 6-15,-1 3-1 0,-2 4 4 16,-4 2-2-16,0 6-2 0,-5 3 0 15,-7 2-2-15,4 0 2 0,-8 5 2 16,-3 4 0-16,1 1 1 0,-5 3-1 0,0 1-2 16,2 1-1-16,-4 1 2 0,0 2 0 15,0-1 0-15,-5 1 2 0,3 0-2 0,-1 0-8 0,-2 2 8 16,1-4-3-16,-2 0 3 0,2-2 9 0,-4-3-15 0,5-1-3 16,-3-2-6-16,3-4-14 0,-2 0-2 0,2-3-16 15,-1-1-20-15,-3 0-22 0,-2 0-47 0,1-6-74 16,-3-2-208-16,6 0-769 0,-2 5-410 15</inkml:trace>
  <inkml:trace contextRef="#ctx0" brushRef="#br0" timeOffset="111171.9829">7746 13062 2627 0,'0'0'159'0,"0"0"-18"15,0 0-10-15,0 0-38 0,0 0-11 0,0 0-13 16,0 0-24-16,0 0-16 0,0 0-13 0,0 0-12 0,0 0-5 16,0 0-6-16,0 0-36 0,0 0-66 15,72-68-194-15,-65 77-904 0,-2-2-492 0</inkml:trace>
  <inkml:trace contextRef="#ctx0" brushRef="#br0" timeOffset="114207.0367">9804 13755 2593 0,'0'0'136'0,"0"0"9"16,0 0-16-16,0 0-54 0,0 0-12 15,0 0-16-15,0 0 7 0,0 0 16 16,0 0 8-16,0 0-9 0,0 0-13 0,-7 145-14 0,8-104-14 16,1 4-5-16,-1 1-8 0,2 1-2 0,-1 3-3 15,-1 0-1-15,-1 0-3 0,0 0-1 0,1-3-1 32,-1-3 3-32,-1-3-2 0,-2-5 0 0,1-7 0 15,1-2-4-15,-1-7 2 0,-2-7-2 16,0-4 4-16,3-3 3 0,-1-4 4 0,-2-2 6 0,1 0-3 15,-4-5-3-15,-1-4-5 0,-1-5-5 0,-4-6 2 0,-1-4-2 0,2-4-3 0,-6-4 0 16,5-3-1-16,-5-7 2 16,5-2 2-16,-4-8-2 0,5-3 2 0,-3-5-5 0,2-2-2 15,3-7 2-15,2 1 0 0,2-1 2 0,5 1 1 16,1 3-1-16,0 4-3 16,10 1 3-16,4 4-4 0,5 2 1 0,4 1 1 15,7 7-4-15,7 6 1 0,0 5 3 16,6 4-2-16,-2 7 7 0,2 5-5 0,-2 7 2 0,-2 8 2 0,-1 4-7 15,-5 8 4-15,-1 8-2 0,-2 6 0 0,-3 6 5 16,-3 6-2-16,-2 5 2 0,-6 6-1 16,-3 5-1-16,-6 0 1 0,-6 1-1 15,-1 3 2-15,-9-3-1 0,-4-2 3 16,-3 0-1-16,-4-6-3 0,0-5 1 0,0-4 0 16,-2-2 1-16,-1-5 2 0,-2-6 1 0,3-2-3 0,2-7 1 15,0-3 0-15,5-4 2 0,0-3 2 16,4-2 0-16,5 0 0 0,2-4-4 15,2-4-5-15,2-7-1 0,2-3-2 16,8-3 3-16,7-4-1 0,4-1 2 0,5-2-2 0,4-1 0 0,6 1 1 16,3-1 0-16,3 1 2 0,1 1-1 0,6 4-1 15,0 1 2-15,-2 2-4 0,2 5 5 16,1 3-1-16,-1 4 0 0,-5 3 1 0,2 4-6 16,-6 1 3-16,-2 2-2 0,-2 5 0 0,-2 3 5 15,-4 3-1-15,-1 2-1 0,-4 3 0 0,-2 2 0 16,-2 1-1-16,-4-1 0 0,-2 3 2 15,-5-2-1-15,-3 2 1 0,-4 2-2 16,-3 1-3-16,-6-2 1 0,-6 1-3 0,-5 0-5 0,-2-1 1 16,-5-1 0-16,0-3 0 0,-4-4 6 15,2-2 0-15,0-3 2 0,-1-4 5 0,3-2 0 0,3-1 1 16,3-2-2-16,3-2-1 16,3 0-1-16,0-2 3 0,5-2 4 0,3-3-8 0,4 0-8 0,0 0-8 15,7-3-12-15,7-1 8 0,5-2 4 16,5-2 6-16,6 0 10 0,5-2-4 15,5 0 3-15,2-2-1 0,5 2-4 0,0-1 9 0,1 0 0 16,1 0 2-16,-3 1 1 0,0 1-4 16,-5 1 0-16,-1 1 1 0,-5 0 4 0,-2 3-2 15,-6-1 1-15,-1 1 0 0,-6 1-2 16,-4 2 5-16,-4 0 3 16,-5 0 6-16,-1 3 8 0,-4-1 2 0,-2 1 5 0,0 0-5 0,0 2-2 0,-4 0-1 15,-3 1-5-15,0 1-2 16,-1 0-7-16,0 1-3 0,-5 0-3 0,1 3-2 15,-1 4 3-15,1 0 1 0,-1 4 0 0,2 0-2 16,1 2-2-16,2 1 0 0,0 2-2 0,2 2 4 16,3 0 1-16,1 2-3 0,2 1 3 0,0-1-4 15,0 1-3-15,5-1 5 0,0-1-2 0,1 0 2 16,1-3 8-16,1-1-10 16,-2-2 2-16,0-4-3 0,4 1-4 0,-3-4 8 0,-1-2-1 15,1-1 1-15,1-1 3 0,-2-2-2 0,1 0 3 0,1-2 0 16,2-4 5-16,-1-2-4 0,1-1 0 15,1 0-4-15,0-3-1 0,-1-1 1 16,0-1 0-16,-3-2 3 0,1 1-1 0,-1 0-1 0,1 1 0 16,-3-1-1-16,-3-2-2 0,1 3 3 15,-3 0 1-15,0-1 0 0,0 2-3 16,0 0 0-16,-4 0-1 0,0 1 0 16,-2-1 3-16,1 2-1 0,-2 0 2 0,0 1-3 0,1 1-4 15,-2 1 2-15,-1 1-2 0,0 0 4 16,2 1 3-16,-1 1-4 0,1 2 0 0,2 1-2 0,1 1-2 15,3 0 3-15,-1 1 0 0,2 0 2 0,0 0-2 16,0 0-6-16,0-1-4 16,2 1-2-16,1 0 3 0,5 0 4 0,6-1 4 15,3-1 1-15,10 0 0 16,4-4-1-16,9-1-1 0,4-1 2 0,3-1 2 16,3-2-2-16,4 2 3 0,-3-1-4 0,2 0-5 0,-1-1 6 0,-3 1-2 15,-2 0 4-15,-4 0 2 0,-2 2-4 0,-5-2 0 0,-5 2-2 16,-2 2 2-16,-9 0 1 0,-4 2 0 0,-6 0 1 15,-5 2-1-15,-1 2 1 16,-4-2 4-16,0 2 1 0,0 0 2 0,0 0-4 0,-7 5-2 16,2 2-5-16,-2 4-4 0,-2 0 6 0,-2 2-1 15,1 1 2-15,0 2 7 16,1 2-8-16,3 2 0 0,0 3-1 0,-1 4-6 0,3 1 8 16,-4 3-1-16,2 1 3 0,-2 2 1 0,1 0-5 15,-3 4 0-15,1 0 1 0,0 2-2 16,-4 1 2-16,0 1 3 0,-3 0-3 0,1-3-2 15,-3 0 3-15,0 1-3 0,0-4 4 0,-2-1 4 16,1-4-5-16,-3-5 1 0,-2-1-2 0,3-4-1 16,-3-1 4-16,0-5-1 15,1-3 1-15,3-3-6 0,-1 0 2 0,2-3 0 0,3-1-5 16,0-4 3-16,2 1-10 16,0-2-6-16,2 0-7 15,2-3-12-15,-1-4-16 0,3-2-26 0,4-3-40 0,4-2-83 0,-1-4-225 0,4 6-737 16,-1 1-497-16</inkml:trace>
  <inkml:trace contextRef="#ctx0" brushRef="#br0" timeOffset="114927.8391">12222 13696 1971 0,'0'0'232'0,"0"0"-46"15,0 0-49-15,0 0-25 0,0 0-3 0,0 0-9 16,0 0-22-16,0 0-14 0,0 0-8 15,123-60-18-15,-104 56-8 0,5 0-6 0,-1 1-8 16,2-2 1-16,4 0-1 0,0 3-3 0,2-3-1 0,0 0-3 16,-1-1-2-16,0 2-1 15,-3-1 4-15,-3 0-4 0,-3 2-1 0,-2-1-1 0,-8 2-6 16,-5 1 11-16,-3 0 17 0,-3 1 23 16,0 0 16-16,-7 1-13 0,-3 3-15 0,-7 4-24 15,-6 3-15-15,-6 3 10 0,-4 2 1 0,-3 0 4 16,-1 3 7-1,-3-1-5-15,0 0 0 0,8 3-1 0,1-4-2 0,7 3-2 16,6-4-3-16,8 0-3 16,3-1-8-16,6-1 3 0,1 0-1 0,11 0 1 15,3-3 6-15,8-2-5 0,8-2-1 0,5-3 2 16,4-2-10-16,3-1 11 0,-2-1 0 0,1-2 0 0,-1-4 8 16,1-1-10-16,-4-1-1 15,3 0-1-15,-3-1 1 0,1-2 2 0,-6 0 0 0,0-2-2 0,-2 0-4 16,-1 0 3-16,-7-1 0 0,-1-1 4 0,-3 0 5 15,-7 1-5-15,-1-2 2 0,-2 2-2 0,-5 2-5 16,0 3 8-16,-2-1-2 0,-1 4 5 16,0 2 4-16,-3 2-7 0,-1 1-2 0,-6 1-4 15,1 1-7-15,-4 5 7 0,0 3 1 0,-1 2 1 16,4 2 1-16,-1 2-4 0,7 1-2 16,3-2 2-16,1 4 0 0,7-2 1 0,10-1 1 15,5-1-2-15,9-2-2 0,8 1 4 0,9-5-2 0,8-2 2 16,6 0 4-16,1-6-10 0,-1 0-1 0,-2 0-3 15,-5-8-6-15,-2-1 11 0,-7-3-1 0,0-4 6 16,-6-1 3-16,0-3-4 16,-5-3 2-16,-1-2 0 0,-9-3-3 15,2-2 5-15,-7-5 2 0,-6-1 0 0,3-3-1 0,-7-1 0 16,-2-1-1-16,-4 1 4 0,-4 1 5 0,0 3 0 16,0 3 7-16,-6 4 0 0,0 5 2 15,-3 4 8-15,-1 5-2 0,-1 4-1 0,1 4-1 16,0 3-13-16,-1 4-4 0,2 0-4 0,-1 10-5 15,-1 3 4-15,1 4-2 0,1 7 1 0,-2 1-2 16,4 4 1-16,4 4-3 16,-2 2 1-16,3 4 3 0,-1 3-3 0,2 1 2 0,-4-1-3 0,0 2-5 15,0 0-1-15,0-1-13 0,-2 2-13 16,2-4-15-16,-3-1-29 0,5-3-39 0,1 0-59 16,-1-5-79-16,1-4-173 0,2-9-722 0,0-6-379 15</inkml:trace>
  <inkml:trace contextRef="#ctx0" brushRef="#br0" timeOffset="115277.8616">13767 13500 2023 0,'0'0'189'15,"0"0"10"-15,0 0-41 0,0 0-3 16,0 0 8-16,121-73-24 0,-80 61-29 15,7 2-17-15,4 1-12 0,3-1-10 0,3 3-4 0,2 0-15 16,-1 1-8-16,-6 1-12 0,-3 1-3 16,-4 0-1-16,-4 1-1 0,-6-1 0 0,-2 2-5 15,-7-1-2-15,0 3-2 0,-7-1 2 0,-8 1 2 16,-1 0-4-16,-7-1 1 16,-1 0-2-16,-2 1-3 0,-1 0 2 0,0 0-5 0,0 0 0 15,0 0 0-15,-1 0-4 0,-4 0-1 0,2 0-2 16,-4 1-4-16,2 0 3 15,-2 0 0-15,1-1 0 0,1 2-4 16,0-2-5-16,0 0-10 0,4 0-14 16,-1 0-15-16,1 0-25 0,-3 0-33 0,3-4-55 15,0-3-152-15,1 3-925 0,0 1-531 0</inkml:trace>
  <inkml:trace contextRef="#ctx0" brushRef="#br0" timeOffset="116501.0041">15815 13323 0 0,'0'0'0'0,"0"0"59"0,0 0 380 0,0 0-2 0,59-130-30 15,-48 107-52-15,-2 0-51 0,-3 3-52 0,2 1-49 16,-5 2-27-16,2 3-20 0,-5 2-13 16,0 3-12-16,0 3-17 0,-6 3-18 0,-3 3-25 15,-2 0-27-15,-4 9-17 0,-9 8-12 0,-4 8 1 16,-8 6 1-16,-5 6 2 0,0 5 0 15,-2 4-3-15,-3 5 4 0,3 2-4 16,-5 1-2-16,4 5-1 0,-4-1-6 0,6 1 0 0,1-2-4 16,10-2-1-16,7-7 1 0,5-2-4 15,10-8 3-15,7-5-6 0,3-6-2 0,10-4 2 16,10-6-2-16,4-3 8 0,13-6-1 0,4-5 3 16,10-3-1-16,6-5-1 0,3-7 1 0,1-3-3 15,1-3 3-15,2-3 2 0,-2-4-5 0,-3-2 4 16,-5 0-6-16,0-2-2 15,-8-1 1-15,-2-2-8 0,-5-1 3 16,-6 0 1-16,-1-2-1 0,-5 0 7 0,-9 1-1 16,-5 0 4-16,-5 2 1 0,-4 2-1 0,-5 5 1 0,-6 3-2 0,-4 5 1 15,-4 5 0-15,-6 3-1 16,-7 3 1-16,-2 5-3 0,-3 1 4 0,-2 10-3 16,-3 4 2-16,-4 6 4 0,1 6-4 0,4 3 3 0,-3 2-1 15,4 0-4-15,7 1 6 0,2 0-6 0,5 0 1 16,4-1 2-16,7-3-6 0,8 0 3 0,2-3-2 15,6-4-1-15,8-3 3 0,4-2-2 16,4-7 4-16,5-2-2 0,4-3 3 0,3-4-3 16,7 0-1-16,2-8 4 0,3-1-6 0,-1-4 6 15,1 0-1-15,-3-1-3 16,0-2 8-16,-3 0-6 0,-2-2 1 0,0-1 2 0,-4 2-6 0,-3 1 4 16,0 1-2-16,-2 2 0 0,-6 3 2 15,1 2-3-15,-5 4 2 0,-3 1-1 0,-3 4 0 16,0-1-2-16,-2 4-2 0,-5 4 4 0,2 3-3 15,-1 1 4-15,-3 2 1 0,4 1-4 16,-6 1 8-16,0 0-8 0,-2 1 3 16,0 0 2-16,0-1-9 0,-1 0 10 0,-1 0-4 0,-1-2-2 15,-4-2 7-15,4-2-8 0,-3 1-1 0,4-3-5 16,-3-2-3-16,1-2 4 0,4-2 1 16,0-2 4-16,0 0-5 0,0-7-7 15,0-3-6-15,6 0-5 0,-1-3 3 0,5-1 0 0,7-3 3 0,4-1 5 16,2 0-5-16,8-2 9 15,6 1 4-15,2 0-2 0,4 0 12 0,5 1-9 0,3-1 3 16,4 1 1-16,5 0-5 0,1 0 9 16,0 0-4-16,0 1 2 0,-2-2 5 0,-2 1-7 15,1 0 4-15,-2-2-1 0,-4 1-2 0,1-4 1 16,-3-1 0-16,-5-2 0 0,-2-3-2 0,-4 0 4 16,-3-1 3-16,-6-4 0 0,-7 1 6 15,-4 0 0-15,-8 2 4 0,-4 1 9 0,-8 3 0 16,1 2 10-16,-7 5 1 0,-4 3-5 0,-1 3 1 15,0 4-6-15,-2 3-4 0,2 4-2 0,-4 3-6 16,1 1-4-16,-5 8-3 16,0 6 0-16,0 5 0 0,-1 4 0 0,2 5 2 15,2 4-3-15,0 6 6 0,0 4-7 0,3 7-3 0,-3 5 2 16,-2 4-9-16,1 4 10 16,-2 3-1-16,-3 1-3 0,1 1 8 0,0 2-8 0,0 0 0 0,-3-2 0 15,4-1-19-15,1-1-8 0,2-3-22 16,0-6-23-16,-1-7-19 0,3-6-28 0,4-8-13 15,1-10-18-15,1-7-13 0,1-8-5 16,5-6-38-16,-2-5-112 0,4-6-138 0,1-8-222 16,1 1-180-16,-1 5 614 0</inkml:trace>
  <inkml:trace contextRef="#ctx0" brushRef="#br0" timeOffset="117508.2929">17571 13568 0 0,'0'0'705'0,"0"0"-124"16,0 0-130-16,127-118-93 0,-93 97-92 0,-4 6-63 0,-3 4-56 15,-5 8-52-15,-3 3-36 0,-3 0-24 0,-2 12-2 16,-5 4 6-16,-3 3 6 0,-2 6 8 16,-3 3-10-16,-1 1-11 0,-8 3-8 0,-2 1-11 15,-2-2 0-15,-2 0-2 0,-3-2-1 16,-2 1 3-16,1-4-2 0,3-3-4 16,-2-2 0-16,4-6-2 0,2-5-1 0,2-4 4 0,3-3 6 15,3-3 5-15,3 0 0 0,3-3-6 16,6-8-9-16,6-3-6 0,3-4-4 0,6-3 4 15,4-2 1-15,5-1-3 0,2-2 4 16,6-3-2-16,3-2 2 16,1-4 4-16,1-3-3 0,1-5 2 15,1-2-1-15,2-4-2 0,0 0 3 0,2 0-1 0,0 0 3 16,0 5 4-16,-1 4 7 0,-5 7 10 0,-10 6 11 16,-8 6 13-16,-11 7 2 0,-6 4 4 0,-7 6-1 15,-4 3-12-15,0 1-8 0,-8 1-14 0,-2 7-14 0,-5 5-1 0,-5 4-2 16,-3 5-2-16,-3 3 1 0,-1 3-7 15,0 2 3-15,-1 5-1 0,3 1 3 16,-1 2 1-16,7 0-2 0,5 1 1 0,2-1-2 16,3 1 0-16,5-2 1 0,4-3-4 0,0-5 4 15,11-2-4-15,4-6 0 0,5-1 3 0,4-4-4 16,6-3 4-16,8-5-3 16,1-4 2-16,3 0-1 0,2-4-4 15,1 0 1-15,-1-8-2 0,1 1 2 0,0-3 4 16,-3-2-3-16,-2 0 3 0,1-1-1 0,-3-3-3 0,-2 0 3 0,-1-3 0 0,-5 1 2 15,-4-2 0-15,-5 1 2 16,-6 1 2-16,-5 0-2 0,-3 4 4 0,-3 1-1 0,-3 4-1 16,-1 3 1-16,-1 0-3 0,-1 2-1 15,-6 3-1-15,-2 1-1 0,-2 0 2 0,-5 7 0 0,-1 4-1 16,-1 3 1-16,1 4-3 16,1 0 0-16,3 1 0 0,3 1 1 0,5-1 1 15,5-2-1-15,1-1 2 0,2-1-4 0,8-3-1 16,4-1 1-16,6-4 1 0,5-1 2 0,5-3 0 0,6-2-1 15,5 1 2 1,4-2-2-16,2-2 2 0,0-4 0 16,-2-2-2-16,-1-1 1 0,-2-3-4 0,0-6 0 0,-3-3 1 0,-1-2 1 15,-4-7 5-15,-1-2-2 0,-1-2 2 16,-3-5-2-16,1-3-2 16,-2-2 3-16,-2-6-1 0,-2-2 1 0,-2-2-2 0,-3 0 3 0,0-2-1 0,-3 1 0 15,-1 4 7-15,-4 5-7 0,-5 4 1 16,1 7 4-16,-5 8-8 0,-3 6 8 15,1 4 2-15,0 8 1 0,0 4 3 0,-5 5-6 0,-1 3-3 0,-3 10-4 16,-1 5-4-16,-2 7 6 0,0 4 1 16,-3 3 0-16,3 5 1 0,2 5-1 15,-2 2 2-15,0 8-4 0,1 2 3 0,-1 0-4 16,3 4-1-16,-1-1 4 0,4-3-6 0,1-3 3 0,5-5 0 16,0-7-1-16,4-4 1 0,3-7-1 15,0-5-2-15,2-8 0 16,-1-3 0-16,2-8-1 0,-2-4 1 0,4-1 3 0,0-6 2 15,2-8-1-15,2 1 3 0,0-5-4 0,3-1 0 16,-1-3 2-16,6 0-2 0,0-1 3 0,3 0 0 16,-1 0-1-16,3 0-1 0,-4 0-2 15,0 4 2-15,0 2 0 0,-2 5 1 0,0 3 0 0,-3 5-3 16,0 2 0-16,-3 2 0 16,-2 1 2-16,0 2 2 0,0 4 0 0,-3 6 0 15,2 4-2-15,0 2-2 0,-2 1 2 0,-3 1 0 0,-3 0 0 16,-2-1 4-16,-4 3-4 15,0 0 0-15,1 2-1 0,-1 0-3 0,0 0 1 16,-1 0-11-16,1-4-13 0,0-3-18 0,-1-5-32 0,-1-2-14 16,2-4-32-16,0-4-48 0,0-2-18 0,0 0-123 15,0 0-343-15,0-2-660 0</inkml:trace>
  <inkml:trace contextRef="#ctx0" brushRef="#br0" timeOffset="117710.2459">20291 12872 0 0,'0'0'465'16,"0"0"74"-16,0 0-170 0,9-119-47 16,-7 96-63-16,2 5-65 0,0 6-46 0,1 1-54 15,-3 4-43-15,2 3-38 0,1 3-20 0,1 1-7 16,2 2 0-16,-1 7-2 0,2 3-49 16,0 3-110-16,-3-2-345 0,1-5-922 0</inkml:trace>
  <inkml:trace contextRef="#ctx0" brushRef="#br0" timeOffset="118393.8457">20907 13233 1297 0,'0'0'407'0,"0"0"-60"0,0 0-85 15,0 0-28-15,0 0-32 0,0 0-43 16,0 0-48-16,0 0-30 0,0 0-24 0,0 0-19 0,0 0-1 16,0 0-5-16,0 0 0 0,-129 10-1 15,118 5-10-15,1-1-5 0,1 3-3 0,4 1-3 16,0 1-2-16,4-1-3 0,2 0-1 16,-1 0-3-16,8-1 2 0,1-2-1 0,1-2 2 15,3-3 1-15,4-1-1 0,-2-2 2 16,3-4-1-16,2 1-5 0,0-4 6 15,-3 0-2-15,3 0 1 0,-1-6 7 0,-1-1-9 16,1 1-1-16,-1-4 2 0,0 1-5 0,-3-3 6 0,3 2-1 16,-5-2 1-16,2 1-7 0,-2 0 2 15,-1 0-1-15,-2 1 0 0,-1 1 9 0,2 4-7 16,-3 2 3-16,-2 0-4 0,0 2-5 16,-1 1 5-16,0 0-2 0,-4 1 3 0,1 5 7 0,3 2-6 0,-3 1-2 15,-1 4-1-15,1 1-5 0,1 0 7 16,1 2 1-16,-3 0 0 15,3 0 1-15,0 0-4 0,-1-1 1 0,4-1 0 16,-3 1-2-16,3-4 2 0,-2-2 1 0,2-2-2 0,1-1-3 16,-1-1 4-16,0-3-3 0,2-1 2 15,2-1 5-15,-2 0-6 0,3 0 3 0,1-4-3 16,0-2-4-16,0 0 7 0,1-2 0 0,1-3 1 16,-3 0 7-16,6 0-7 0,-3-2-2 15,6 0 0-15,2 0-6 0,-1-1 6 0,-2 0 3 0,-4 2 2 16,-3 1 0-16,-6 2 3 15,-1 3 1-15,-4 3 7 0,3 0 5 0,-4 3 0 16,0 0-3-16,0 0-9 0,0 0-7 0,3 5 7 0,1 1 5 0,3 1 8 16,2 2 9-16,-2 1-6 0,2 0-1 15,3 1 0-15,-1-1-7 0,0-1 3 16,7-1-1-16,-1 0-3 0,1-1 2 0,3-2-6 0,0-1-4 16,-1-1 1-16,1-1-2 0,-1-2 0 15,0 0 0-15,-3-3-1 0,1-4-4 0,-1 0 5 16,-1-4-3-16,-1 0 1 0,2-2 4 0,-4-1-8 15,3-2-2-15,-4 0-7 0,-1-2-9 16,2-2-1-16,-1-1-12 0,-2-4-14 16,-1 0-18-16,0 0-32 0,-1-2-42 15,0 2-95-15,-3 5-402 0,0 7-1114 0</inkml:trace>
  <inkml:trace contextRef="#ctx0" brushRef="#br0" timeOffset="118870.674">22886 12797 1548 0,'0'0'631'0,"0"0"-382"0,0 0 5 0,0 0-41 0,0 0-30 0,66-118-23 16,-57 110-27-16,-5 4-37 0,2 3-31 16,-5 1-28-16,1 9-13 0,2 6 2 0,-2 7 8 15,1 8 4-15,1 6-3 0,-2 1-7 0,1 5-8 16,-2 1-5-16,1 3-4 0,2 2-1 0,-2 3-2 16,0 2-5-16,-2 3-5 0,0 2 3 15,1 2-4-15,0-4 1 0,-3-1-9 16,2-3-14-16,-2-4-17 0,1-5-21 15,-1-5-17-15,-1-6-25 0,1-8-27 16,0-4-28-16,-2-8-45 0,-1-3-69 0,2-6-194 0,-2-3-494 0,3 0-326 16</inkml:trace>
  <inkml:trace contextRef="#ctx0" brushRef="#br0" timeOffset="119248.6414">22764 13145 606 0,'0'0'545'0,"0"0"-106"15,0 0-154-15,0 0-69 0,0 0-55 0,0 0-17 16,0 0 3-16,0 0-12 0,132 8-21 0,-87 1-24 16,7 0-26-16,-1 0-14 0,6 1-18 0,-2-2-10 15,-2-1-3-15,-3-3-6 0,-1-1-2 16,-2-1-2-16,-3-2-1 0,-3-2 3 16,-3-6 0-16,-5-1 6 0,-2-3 1 0,-2-1 7 0,-1-2 10 15,-5 0 6-15,-1-1 9 0,-1-3-4 16,-2 3-1-16,-2-3-1 0,-6 0-1 0,-3 2 2 15,-3 2-1-15,2 0 0 0,-5 1 1 0,-1 4-8 16,-1 0-2-16,0 2-7 0,0 3-9 16,0 2-1-16,0 3-4 0,-1 0-7 0,-1 0-5 15,0 7-4-15,-4 3 0 16,1 4 1-16,-1 5 1 0,-1 4 2 16,4 0 0-16,-4 5-1 0,4 1-1 0,0 2 2 15,-3 0-5-15,5 1 2 0,0-1 2 0,0-2-6 0,1-3 2 16,1-1-10-16,-1-3-8 0,0-2-7 0,0-1-15 0,2-5-15 0,-2-1-21 15,1-2-31-15,-1-3-38 16,0-2-58-16,0-4-79 0,0-2-242 0,0 0-899 16</inkml:trace>
  <inkml:trace contextRef="#ctx0" brushRef="#br0" timeOffset="119407.0881">23633 12561 1267 0,'0'0'361'0,"0"0"21"16,0 0-109-16,0 0-57 0,0 0-56 0,0 0-65 16,0 0-51-16,0 0-24 0,0 0-14 0,0 0-10 15,0 0 0-15,0 0 0 0,121-79-9 0,-105 94-40 16,-3 2-78-16,1 2-140 0,-4-2-480 0,-2-6-795 0</inkml:trace>
  <inkml:trace contextRef="#ctx0" brushRef="#br0" timeOffset="120333.5727">24250 12976 2045 0,'0'0'222'0,"0"0"-17"0,0 0-44 16,0 0-16-16,0 0 24 0,0 0-27 15,0 0-36-15,0 0-16 0,0 0-21 0,0 0-12 16,23 116-10-16,-17-90-8 0,-2 0-10 0,5 1-9 0,-2 2-5 16,-3 0-5-16,5 1-2 0,-5-2-5 15,3 1 4-15,-5-2-2 0,0-2-1 16,-2-7 3-16,2 1-6 0,-2-3 2 0,0-4 2 16,-4-2-4-16,2-3 4 0,-1-2-2 0,-1-2 1 15,1-1 7-15,3-2 1 0,-1 0 5 16,0 0 1-16,0-6-3 0,0-1-5 0,0 0-5 15,1-3-1-15,0-1-6 0,0-2 5 16,-3-2-1-16,8 1-2 0,-2-4 8 0,3-1-9 0,-1 1 1 16,1-3 3-16,1-1-5 15,2 0 4-15,1-3-4 0,3 1 0 0,1 0 2 0,-1-1-1 16,5 3 2-16,-2 1 1 0,0 2-5 16,2 1 1-16,0 4-1 0,-4 3-1 0,5 2 2 15,-6 2-1-15,5 2 2 0,-4 2-2 0,2 2 0 16,-4 1 1-16,4 0-3 0,-5 3 2 0,1 3 0 15,-3 3 0-15,-1 1 1 0,-2 3-2 0,2 3 3 16,-1 1-2-16,-3 2 3 0,-1 2 2 16,0-2-8-16,0 3 7 0,-2-1-3 15,-1-1-1-15,0 1 5 0,1-2-4 0,-1-1 1 0,0-1-5 16,0-2-10-16,2-1-7 0,-2-2-11 16,0-1-4-16,0-3-4 0,0-2-3 0,0-3 3 0,0-3 2 15,0 0 13-15,3 0 1 0,2-3 4 16,3-3 2-16,2-3-6 0,2-2 9 0,4-1 4 0,-2-2 4 15,0 0 7-15,3-3-5 16,1 2 5-16,2-1 1 0,1-2-4 0,-1 2 7 16,2-2-4-16,-1 1 2 0,-1 2 0 15,1 1-4-15,0 3 5 0,-2 1-2 0,1 5 3 0,-2 1 3 16,0 3 0-16,-2 1 3 16,0 4-4-16,-1 2 4 0,1 2-4 0,0 3-1 15,0 1 7-15,2 1-8 0,-1 0 1 0,1 0 3 0,2-2-8 0,2 2 10 16,0-5-1-16,3 1 0 0,0-3 5 15,0-4-5-15,1-1 3 0,0-1 0 0,-1-3 1 16,1-4-3-16,-3-2 1 0,-2-1 0 0,3-2-3 16,-2-2-1-16,-1-2 1 0,1-4-2 0,2 3 3 15,-5-4 4-15,2 1 2 0,-3-1 3 16,-1-1-2-16,-4-2 3 0,0 1 1 0,-4 0-1 16,-4 3 7-16,-4 2-1 0,-1 1 3 0,-9 5-1 15,-3 3-5-15,-7 4-5 0,-4 3-4 16,-5 2-2-16,-4 4 1 0,-5 6 5 15,3 2 1-15,-1 4-1 0,2 5 0 0,3 3-7 16,3 4-2-16,6 2 0 0,4 2-7 0,4 1 5 0,6 0-3 0,6-1-2 16,1 0 7-16,8-1-5 0,6-1 1 15,5-1 2-15,3-2-5 0,1-2 3 16,5-3-1-16,0-3-1 0,-3-2-2 0,1-3-9 16,-2-1-8-16,1-3-14 0,0-3-10 0,-1-1-14 15,1-3-21-15,-3-3-28 0,0 0-44 0,1 0-83 16,-8 0-283-16,-4-2-860 0</inkml:trace>
  <inkml:trace contextRef="#ctx0" brushRef="#br0" timeOffset="121569.6864">26820 13279 1027 0,'0'0'394'0,"0"0"-21"0,0 0-40 16,0 0-16-16,0 0-44 0,0 0-65 0,0 0-59 15,0 0-32-15,0 0-22 0,0 0-21 16,0 0-20-16,0 0-10 0,0 0-9 0,0 0-1 16,-34-17 4-16,34 17 1 0,0 0-4 0,0 0-2 15,0 0-3-15,0 2-8 0,0-1 4 0,0-1 0 16,4 0 5-16,0 1 7 0,6-1-5 0,3 2 1 16,8-2-7-16,10 1-8 0,10-1 6 15,10 0-6-15,11 0-1 0,13 0-5 0,8 2-3 16,8-2 0-16,10 0-1 15,2 0 6-15,8 0-4 0,0 2-4 16,7 0-7-16,3-1 0 0,4 0 0 0,-1 0 0 0,0 0 0 0,3-1 0 16,-3 1 0-16,-3 3 0 0,-5-3 0 0,-1 1 0 15,-8 2 0-15,-6-2 0 16,-9 1 0-16,-11-2 0 0,-6 0 0 16,-10-1 0-16,-13 0 0 0,-10 0 0 0,-11-1 0 0,-10 1 0 15,-5-1 0-15,-10 0 0 0,-3 1 0 0,-3-2 0 0,0 2 0 16,0-1 0-16,0 1 0 0,-5 0 0 15,1 0 0-15,-4 0 0 16,-4 3 0-16,0-1 0 0,-5 1 0 0,5 0 0 16,-5 0 0-16,4 0 0 0,-3 2 0 0,3-1 0 0,0-1 0 15,-2-1 0-15,3 2 0 0,0-2 0 0,0-1 0 16,-2 2 0-16,1-2 0 0,2-1 0 16,-1 0 0-16,-1 0 0 0,-1 0-18 0,1 0-49 0,-3-1-16 15,1-3-36-15,-2 0-59 0,5-1-164 0,3 1-1071 16</inkml:trace>
  <inkml:trace contextRef="#ctx0" brushRef="#br0" timeOffset="122611.4421">27669 11451 2351 0,'0'0'135'0,"0"0"-4"0,0 0 36 15,0 0-12-15,0 0-9 0,-118-46-20 16,99 42-33-16,2 0-7 0,2 3-12 0,2-2-6 16,2 2-7-16,4 0-10 0,3-1-6 0,1 2-11 15,3 0-5-15,0 0-3 0,5 0-5 16,8 0-2-16,11-1-4 0,10 0 5 0,19-2-1 15,15 0-5-15,16 2 2 0,12-3-12 0,9 3 3 16,15-2 3-16,7 1-1 0,6 1 3 16,8 1-1-16,7 0-2 0,4 0 0 15,3 0-1-15,5 1-1 0,1 0 0 0,0 1 1 0,-6 0-1 16,-3-1 4-16,-9-1-1 0,-4 2-1 0,-11-4 4 16,-3 1-4-16,-8-3 1 15,-10 1 4-15,-6-1-9 0,-13 1-1 16,-3-3-4-16,-10 2 0 0,-8 0 0 15,-11-2 0-15,-6 1 0 0,-8-1 0 0,-12 0 0 0,-9 3 0 16,-3-2 0-16,-8 3 0 0,-7-1 0 0,2 2 0 0,-5 0 0 0,0 0 0 16,0 1 0-16,0 0 0 0,0 0 0 15,0 0 0-15,-1 0 0 0,-4 0 0 16,2 0 0-16,-5 0 0 0,0 1 0 16,-2 2 0-16,0 2 0 0,0-1 0 15,-1 0 0-15,0-1 0 0,0 2 0 0,-2-1 0 16,-2 0-22-16,2 1-20 0,2-2-11 0,0 1-14 0,-1-1-24 0,1 2-26 15,-3-2-52-15,3 0-100 0,2-1-414 16,5-1-1086-16</inkml:trace>
  <inkml:trace contextRef="#ctx0" brushRef="#br0" timeOffset="123454.1674">26327 7820 892 0,'0'0'500'0,"0"0"-231"0,0 0 40 16,0 0-31-16,0 0-40 0,0 0-40 15,0 0-36-15,0 0-19 0,0 0-15 16,0 0-16-16,0 0-14 0,0 0-13 0,-51-69-10 16,48 65-7-16,2 1-8 0,-1 1-7 0,0-1-6 15,1 0-8-15,1 0-5 0,0 2-2 0,0 0-6 16,0 1-5-16,4-1-4 0,1-1-8 0,6-2-1 16,8-1-2-16,12-1 1 0,15 0 3 15,16 0-4-15,15 0 1 0,18 0-2 16,15 1-2-16,13 0 4 0,11 1 1 0,12 0 1 15,8 1 5-15,12 0 0 16,6 1-4-16,6-1 0 0,7 4-2 0,5 1 0 0,-2-1 5 16,1 4-3-16,-5 1-2 0,-5 1 0 0,-7-3-1 0,-6 1 0 15,-12 1 2-15,-4-1-9 0,-15-1 0 0,-6-1 0 0,-14 1 0 16,-9-3 0-16,-11 0 0 16,-13-1 0-16,-11 0 0 0,-14-4 0 15,-13-3 0-15,-12 1 0 0,-6 1 0 0,-13-2 0 0,-3 2 0 16,-2-1 0-16,-5 0 0 0,-2 1 0 15,-1-1 0-15,0 0 0 0,0 3 0 0,0-1 0 16,-1 2 0-16,-1-1 0 16,-1 2 0-16,-3 0 0 0,4 1 0 0,-4-2 0 15,2 2 0-15,-4 0 0 0,-2 0 0 0,0 2 0 16,-1 1 0-16,-2 2 0 0,-2 1 0 0,2 1 0 16,2-1 0-16,0 1-42 0,-1 3-10 0,1-1-15 15,2 3-18-15,-5-1-23 0,4 0-42 0,-1 2-76 16,1-4-242-16,7-2-1302 0</inkml:trace>
  <inkml:trace contextRef="#ctx0" brushRef="#br0" timeOffset="124309.2799">24031 4788 0 0,'0'0'0'0,"0"0"0"0,0 0 0 0,0 0 229 0,0 0 92 0,0 0-27 0,0 0-32 16,0 0-39-16,0 0-28 0,-123-10-17 0,117 10-4 15,-2 3 1-15,0 1-4 0,-2-1-5 16,1 2-11-16,-1-1-12 0,1-1-9 16,4 0-13-16,-2-1-6 0,6-1-8 0,-1 0-8 15,2-1-13-15,0 0-14 0,0 0-11 0,0 0-9 16,0 0-4-16,0 0-3 0,1 0-3 0,1 0-6 0,0 0-6 15,6 0-7-15,4-2-5 0,7-1-2 16,11-4-1-16,11 1-2 16,11-1-2-16,14 2 4 0,9-4-5 0,10 4 4 0,5-1-1 0,7 1-1 15,3 0 3-15,1-1-2 0,2 1-1 0,-2 1 1 16,-1 2-1 0,-4-1 1-16,-4 2 1 0,-7-1-1 15,-10-1 3-15,-8 2 2 0,-10-1-3 0,-6 0 0 0,-10 0-4 16,-11 0-4-16,-7 0 2 0,-9 1-4 0,-8-1-5 0,-2 1 0 15,-4 1 0-15,0 0 0 16,0-1 0-16,0 1 0 0,-4-1 0 16,-1-1 0-16,-3-1 0 0,-1 0 0 0,-2 0 0 0,-3 1 0 0,-2-1 0 0,1 1 0 15,-2 1 0-15,-2 1 0 0,3-1 0 0,0 1 0 16,1 3 0-16,0 2-7 0,-1 3-60 16,0 4-26-16,-2 3-49 0,2 3-102 0,5-4-538 15,3-3-1067-15</inkml:trace>
  <inkml:trace contextRef="#ctx0" brushRef="#br1" timeOffset="533720.705">277 2609 1549 0,'0'0'170'0,"0"0"-22"0,0 0 47 0,0 0-5 16,0 0-18-16,0 0-25 0,0 0-30 15,0 0-1-15,0 0 1 0,0 0-3 0,0 0-26 16,0 0-29-16,-73-79-30 0,65 72-30 15,0 1-15-15,0-1-3 0,4 2 8 0,4 5 9 16,0 0 6-16,-2 1 2 0,-2 6 0 16,2 7-1-16,2 2 5 0,0 1-4 0,10 9 7 15,-2-3 3-15,2 8-5 0,2-3 4 16,-2 2-7-16,1 0-2 0,6-1 5 16,-4 3 2-16,6-1 4 0,-1-3 5 0,-6-8 4 15,10 5 12-15,-1-4 7 0,6-7-21 0,16 4 2 0,7-13-39 16,12-6-7-16,17-18 17 0,5-14-2 15,10-14 26-15,14-16-2 0,33-26 6 0,25-22-14 0,24-13 6 16,2-2 6-16,-25 16-1 0,-16 17 11 0,-19 14-9 0,-6 7-1 16,-10 8-6-16,-13 9-5 0,-8 10 2 15,-13 5-3-15,-15 9-6 0,-13 7 2 0,-16 7-5 16,-11 5-6-16,-13 5 8 0,-5 4 7 16,-6 2 10-16,-3 1 20 0,0 0-12 15,0 0-9-15,0 0-3 0,-2 0-22 0,-2 2 10 16,-2 0-3-16,-5 3-13 0,0 1 1 0,-6 3-29 15,1 1-31-15,-2 5-55 0,3 2-116 0,4-4-343 0,5-4-1179 0</inkml:trace>
  <inkml:trace contextRef="#ctx0" brushRef="#br1" timeOffset="535039.9754">25989 3003 2266 0,'0'0'153'0,"0"0"9"0,0 0 12 0,0 0-29 16,0 0-7-16,0 0-34 0,0 0-39 15,0 0-36-15,0 0-20 0,0 0-14 16,0 0 3-16,0 0 5 0,-41 8 1 0,34 23 10 0,0 5-1 16,-1 3-1-16,0 2 7 0,0 6-5 15,-1 1 3-15,0 4 0 0,0-2-10 16,-1 2 6-16,-2-2-2 0,0 1 1 0,-1-2 8 0,-3 0-9 15,0 0 2-15,0-5-3 0,-2-1-3 0,1-5 0 16,2-2-1-16,-1-7-2 16,2-3-4-16,4-6-10 0,3-5-20 0,1-4-31 15,5-5-36 1,1-5-28-16,0-1-35 0,3-10-69 16,7-6-194-16,-1 2-395 0,-3 2-391 0</inkml:trace>
  <inkml:trace contextRef="#ctx0" brushRef="#br1" timeOffset="535596.8164">25881 3109 1649 0,'0'0'444'0,"0"0"-98"0,0 0-97 0,0 0-76 0,0 0-64 16,0 0-61-16,0 0-38 0,0 0-13 15,0 0 0-15,0 0 13 0,0 0 5 0,0 0 0 16,0 0 3-16,87 140-3 0,-68-97 0 16,-3 0-2-16,3 2-6 0,-4 0 5 0,1-1-1 15,0 0 3-15,0-4 3 0,1-4-4 0,2-8-2 16,0-7-4-16,-1-2 3 0,2-7 1 0,-1-2 5 15,1-5 4-15,3-5 1 0,3 0 5 16,1-10-1-16,5-3-3 0,1-6-2 0,6-5-6 16,0-3-1-16,4-4-4 15,-3-4-4-15,2-2 1 0,3-8-2 0,-2-3 1 0,2-4 0 0,0-5 0 16,0 2 0-16,-5-1-3 0,1 5 1 0,-1 4-2 16,-3 2 0-16,-5 8 3 0,-4 6-5 15,-3 3 6-15,-9 8 0 0,-5 3 6 16,-1 5 21-16,-4 2 1 0,-2 4 8 0,-3 4 0 15,-1 1-17-15,0 1-5 0,0 0-12 0,0 0-14 16,0 7-5-16,-4 6-3 0,1 6 2 0,0 9 8 16,-3 9 5-16,-1 5 0 0,-1 8 0 15,-1 4 1-15,2 6 0 0,-4 7 0 16,2 4-1-16,3-3-1 0,2-3 1 0,5-8 0 0,-1-10 2 16,11-9-1-16,2-6 0 0,3-6 1 0,1-8-2 15,0-5 1-15,1-5 0 0,4-6 0 16,4-2 5-16,0-5 1 0,5-7 1 0,1-8-1 15,0-2-1-15,0-5-1 0,-2-2-1 0,1-3 4 16,-2-2-1-16,-1-4 0 0,0-1 0 0,-4-4-1 16,-2-2 0-16,-2 0 1 0,-9 1 0 0,-1 5-5 15,-9 4 2-15,-1 5 2 0,-5 3-3 0,-10 2 5 16,-3 4-6-16,-5 4-4 0,-6 0 0 16,-3 4-5-16,-3 2 1 0,-5 5-3 0,-1 2 0 15,-3 4 1-15,-1 2-4 0,-2 6-4 0,4 4-11 16,3 1-28-16,5 5-44 0,1 0-79 15,7 5-150-15,8-4-648 16,7-7-744-16</inkml:trace>
  <inkml:trace contextRef="#ctx0" brushRef="#br1" timeOffset="536333.7439">28480 2833 0 0,'0'0'0'0,"0"0"0"16,0 0 0-16,0 0 0 0,0 0 0 0,0 0 0 15,0 0 0-15,0 0 0 0,0 0 0 0,0 0 0 16,0 0 255-16,0 0 34 0,0 0-41 15,6-100-22-15,-3 95-11 0,-2-1-2 16,0 1 12-16,1 2 14 0,0 1 0 16,-2 0-19-16,1 1-40 0,-1 1-50 0,0 0-52 15,0 0-39-15,0 1-37 0,0 5-17 0,-3 3 7 0,0 7 12 0,-5 5 22 16,-1 8 17-16,-4 4-7 0,-1 7 0 16,-3 5 5-16,-4 3-2 0,-2 6 1 15,-3 1-9-15,1 0-12 16,-1 1-7-16,4-1 3 0,2-6 4 0,1-5-6 15,3-7-2-15,3-11-5 0,4-6-7 0,5-6 7 0,0-8 2 16,2 0 4-16,1-6 21 0,1 0 19 0,0 0 21 0,0-4 4 16,3-7-19-16,3-8-21 0,3-7-25 0,2-8-10 15,3-6-1-15,3-5 0 0,1-5-3 0,3-4 1 16,1-3 2-16,3-5-3 0,2-4 6 16,2-2-4-16,1-2-2 0,0 2 2 15,-1 4 0-15,-2 5 0 0,-1 4 1 0,-3 8 0 16,-4 10-1-16,0 5-1 0,-5 9 0 0,0 3 1 0,-6 7 3 15,-2 5 1-15,-1 4 1 0,-2 1-6 16,-2 3-8-16,4 0-2 0,0 8 0 0,3 5 1 16,2 6 8-16,2 6-1 15,2 9 1-15,3 5 2 0,-5 5-1 0,5 5 4 0,-6 0 1 0,1 4-1 16,1 4 0-16,-5 6-5 0,0-1-8 16,-1 4-18-16,-3 3-24 0,3-4-38 0,-3-3-50 15,4-4-50-15,0-10-52 0,0-6-58 0,-1-9-56 16,1-9-141-16,-1-8-318 0,-5-8 27 15</inkml:trace>
  <inkml:trace contextRef="#ctx0" brushRef="#br1" timeOffset="537116.9653">28637 3059 0 0,'0'0'527'0,"0"0"-8"0,0 0-49 16,0 0-80-16,0 0-56 0,-105-128-110 0,104 114-89 15,11 0-66-15,8-1-38 0,7 0-12 16,14 0-2-16,12 0-1 0,10-1 6 0,11 1 3 15,12 1 0-15,10-1-1 0,6 1-5 0,7 1-5 16,-1 3-4-16,-1 1-2 0,-11 2-4 0,-6 2 5 16,-13 2-2-16,-8 1 3 0,-11 1 1 15,-8-2-5-15,-10 3-1 0,-12 0 0 0,-9 0-5 16,-8 0 2-16,-8 0 4 0,0 3-7 0,-9 3 13 16,-4 4 8-16,-9 3 9 0,-8 6 16 15,-5 2-6-15,-7 4-8 0,-5 1-1 0,0 3-9 16,-5 3 1-16,2 1 0 0,0 0-8 15,9-4-4-15,7-1-4 0,9-7-5 0,9-2-2 16,9-2-1-16,6-3-1 0,6-1 4 0,15 0 7 16,9-3 9-16,12-6 6 0,12-4 2 0,12-2-3 15,5-10-1-15,3-7-10 0,4 0-1 0,-4-5-2 16,1-4-5-16,-6-4 9 0,-1-4-2 0,-5-6 2 16,-2-7 3-16,-2-3-6 15,-1-10 1-15,-2-3-2 0,-1-7-7 16,-1-8 2-16,-3-3 0 0,-4-4-1 0,-2-1 5 15,-5 4-6-15,-7 2-1 0,-4 8 0 0,-7 5-3 0,-7 6 4 0,-12 7 0 16,-3 5-3-16,-9 7 1 0,-6 3-4 16,-9 8-1-16,-3 6 0 15,-7 6 1-15,0 5 1 0,-7 7-9 0,-3 7 2 16,-5 2-8-16,-2 16 6 0,0 6 9 0,3 6 0 0,4 8-1 16,5 6-3-16,6 9 0 0,5 4 2 0,6 6 2 0,6 6 6 15,6 5-1-15,8 3-4 0,3 2-1 0,9 0 2 16,8-6-1-16,5-5 6 0,8-5 5 0,6-8-4 15,2-8 0-15,4-5-1 16,0-9-4-16,5-6 3 0,-2-7 3 0,3-4-1 0,0-4 8 16,0-6-7-16,1-3-1 0,-4-1 1 15,4-3-7-15,-2-5 6 0,0-2 1 0,-5-2-3 16,0-1 1-16,-3 0-2 0,-4 0-1 16,-3 2 2-16,-4 1 0 0,-6 3-3 0,-3 1-2 0,-2 4-2 15,-3 1-7-15,-5 1 1 0,1 0 1 16,0 4-2-16,-1 3 11 0,-1 1-6 15,2 3-1-15,-1 2 3 16,-1 3-4-16,2 1 7 0,-1 4 3 0,1 2 1 16,4 1 2-16,-3 3-2 0,0-1-2 0,6 3 0 0,1 0 0 15,-3-2 1-15,7 0 2 0,0-4 1 0,0-1 3 16,5-2 0-16,3-2 1 0,1-3-1 0,5-3 1 16,-2-1 0-16,6-3 0 0,4-2 0 0,1-2-3 15,4 1-1-15,-1-3 2 0,4 1-2 0,-2-2 2 0,0-1-2 16,1 0-1-16,1 0 0 15,-3-4 0-15,-2 1 0 0,1-2-5 16,-4 5-14-16,-4 0-27 0,-4 5-54 0,-6 6-91 0,-3 5-198 16,-10-2-810-16,-6-3-350 0</inkml:trace>
  <inkml:trace contextRef="#ctx0" brushRef="#br1" timeOffset="576350.6073">14901 8129 287 0,'0'0'426'0,"0"0"11"0,0 0-110 0,0 0 17 0,0 0-7 16,63-130-38-16,-63 112-44 0,0 2-64 16,-8 2-50-16,-4-1-36 0,-4 5-26 0,-6 3-21 0,-3 5-16 15,-8 2-12-15,-11 9-7 0,-3 7-1 16,-11 5-3-16,-3 5 4 0,0 5-4 15,-1 2 2-15,5 0-4 0,9 2-6 0,3 1 2 0,12 0-10 16,5 1 0-16,14-2-2 16,6-3-7-16,8 0 7 15,3-7 1-15,15-2 3 0,11-4 10 0,11-6-2 16,6-1 1-16,13-3 0 0,10-4-7 0,4-3 2 16,-1-1 1-16,5-1-3 0,-6-1-1 0,-7 1-2 15,-5 0-1-15,-9 0-3 0,-6 1 4 0,-7 5-2 16,-8 2-2-16,-6 1 1 0,-5 2-7 0,-7 4 4 0,-6-1 0 0,-5 5-2 0,0 3 7 15,-10 2-4-15,-4 3 0 16,-9 4 3-16,-6-3-5 0,-6 0 4 0,2-7-2 0,-2-1-2 16,-1-4 7-16,0-5-4 0,0-2 0 15,-1-2 2-15,5-2-7 0,0-5 6 0,6 0 2 16,3-2 4-16,3-5 0 0,8 0-1 0,4-4-2 16,6-3-8-16,2-2-4 0,10-3-5 15,8-2-1-15,5-2 2 0,9-1-2 16,7-1 6-16,8 1 2 0,3 0 0 0,4-2 5 15,4 3-3-15,-2-1 2 0,4-1-1 0,0 1-2 16,-2 0 3-16,-4 0 3 0,3-1-2 0,-6 3 3 0,-6 0 0 16,-4 2-3-16,-10 5 2 15,-5 0-1-15,-10 2 3 0,0 3 1 0,-7 1 2 0,-5 2 0 16,1 2 2-16,-3 0 0 0,-2 0 1 0,0 0 2 16,0 2-2-16,-1 1-1 0,-3-2-1 0,1 3-5 15,2-1 0 1,-1-1 0-16,-3 2-1 0,4-1 1 0,1 2 0 0,0 0-2 15,0 0-3-15,0 0 1 0,0 0 0 0,0 0 1 0,0 0 0 16,0 0-1-16,0 0-2 0,0 0 1 0,0 0-1 16,0 0 4-16,0 0-1 0,0 0 1 15,0 0 1-15,0 0-3 0,0 0 1 0,0 0 2 16,0 0 1-16,0 0 2 0,0 0-1 16,0 0-1-16,0 0 0 0,0 0-1 15,0 0 2-15,0 0-1 0,0-1 0 16,0-1 2-16,0 2-4 0,0 0 0 15,0 0 1-15,0-1-4 0,0 1 4 16,0 0-1-16,0 0 2 0,0 0-3 0,0 0-1 16,0 0-1-16,0 0 0 0,0-1 5 0,0 1-4 0,0 0 2 0,0 0-1 15,0 0-4-15,0 0 2 0,0 0 2 0,0 0 0 0,0 0 3 16,0 0 1-16,0 0-5 0,0 0 2 16,0 0-1-16,0 0 0 15,0 0 3-15,0 0 1 16,0 0-4-16,0-2 1 0,0 0-2 0,0 0-3 0,0-1 5 0,0 1 0 15,0 1 0-15,0 0 2 0,0 1-4 0,0-1 2 16,-1-1-1-16,1 2 2 16,0-1-1-16,0 1 0 0,0 0-1 0,0 0-2 0,0 0-3 0,0 0 1 0,0 0 0 15,0 0-3-15,0 0-1 0,0 0-6 16,0 0-7-16,0 0-3 0,0 0-3 0,-1 0 0 16,1 0-1-16,0 0-1 0,0 0-1 0,0 0 0 15,-1 0 3-15,1 0 3 0,0 0 6 0,-1 0 3 0,1 0-1 16,-1 0 1-16,1 0-7 0,0 0 4 0,0 0 2 15,0 0-3-15,0 0 4 0,0 0-10 16,0 0-6-16,0 0-8 16,0 0-9-16,0 0-3 0,0 0-4 15,0 0-1-15,0 0 2 0,0 0 3 0,0 0 1 0,0 0 1 0,0 0-4 16,-4 1-9-16,4 2-9 0,0-2-13 16,-1 1-15-16,0 1-16 0,0 0-13 0,-1-1-14 0,0 0-14 15,-3 0-23-15,4 1-42 0,-2 3-45 0,-2-3-69 16,4 2-88-16,-2-2 156 15,-3 1 268-15,5-3 0 0</inkml:trace>
  <inkml:trace contextRef="#ctx0" brushRef="#br1" timeOffset="576962.1825">15079 8020 1284 0,'0'0'632'0,"0"0"-298"0,0 0-33 0,0 0-109 0,0 0-57 15,0 0-41-15,0 0-33 16,0 0 0-16,0 0 19 0,0 0 12 0,0 0-5 16,0 0-20-16,-75 144-14 0,73-101-6 0,1 4-2 15,0 5-4-15,2 1-8 0,-1 7-13 16,1-1-3-16,-1 6-4 0,-5 0 3 15,3 1-8-15,-1 0-2 0,-2-6-2 0,3-7-4 0,-2-9 7 16,4-9 0-16,-1-9 1 0,1-7-2 16,-3-8 0-16,3-4 0 0,0-3 2 0,0-3 12 15,-1-1 15-15,1-1 8 0,-1-9-2 0,0-4-10 16,0-8-16-16,-1-6-8 0,-3-7-2 16,3-5-2-16,-2-4 1 0,-1-8-1 0,3-3-1 15,0-4-7-15,0-5 4 0,2-2 1 16,-3-6 0-16,6-4 7 0,2-2-9 15,2-2-4-15,2 3 1 0,1 4-4 0,4 4 6 0,-3 6 1 0,8 6 0 16,-1 6 3-16,2 7-6 0,3 3 1 16,4 7-2-16,0 4 1 15,3 4 1-15,5 6-2 0,-1 3 1 0,-2 4-5 16,5 3 3-16,-2 8 1 0,2 2-1 0,-3 5 4 0,4 6-4 0,-5 6 1 16,2 5-1-16,-3 4-2 0,0 1 7 0,-2 5 1 15,0 1-1-15,-2 5-13 0,-5 3-25 0,-1 4-23 16,-4 5-34-16,-5 0-32 0,-2 2-53 15,-3 1-98-15,-6-12-326 0,2-15-991 0</inkml:trace>
  <inkml:trace contextRef="#ctx0" brushRef="#br1" timeOffset="577884.9132">15197 8399 1403 0,'0'0'676'0,"0"0"-434"0,0 0 3 0,0 0-69 15,0 0-29-15,0 0-47 0,0 0-39 0,0 0-6 16,0 0-6-16,118-127-4 0,-66 113-4 16,3 2-7-16,5 1 0 0,0 2 1 0,0 4-2 0,-7 1-5 15,0 4-6-15,-5 3-3 0,-7 6-7 16,-5 4-3-16,-4 2-1 0,-8 5-4 0,-1 0 0 16,0 3 0-16,-7 0-1 0,0-1 1 15,-3 1 1-15,-3-3 0 0,1 1 0 16,-2-4 0-16,-2 1-3 0,-3-4-1 0,1 0 4 0,0-3 0 15,-2-1 2-15,3-3-1 0,-3-3-1 0,3-2-1 16,-3-1-2-16,4-1 5 0,1 0 1 16,-1-3 2-16,6-3 0 15,2-4-4-15,2 0-3 0,3-3 0 0,1-1-2 16,-1 2 3-16,0-4-1 0,1-1-4 16,-2 1 2-16,-2 2-4 0,1-1 2 0,2-1 2 0,-1 4 1 0,-2-2 2 15,-2 2-5-15,2 2 0 0,-2 3-2 0,0 0-1 16,-1 3 3-16,-3 0-2 0,-1 4-1 0,2 0 0 15,-2 0-2-15,4 1 2 0,-2 6 1 16,-1 1 0-16,1 3 2 16,-2 0-1-16,0 1 2 0,2 0-3 0,0 1 1 0,2 0 2 15,-1-1-2-15,3-1 5 0,0 2-1 0,5-5-3 16,3 1 1-16,-1-2-1 0,5-1 2 16,-2-1 0-16,3-1 1 0,3-1 0 0,2 1-2 15,-1-4 1-15,1 0-2 0,4 0-1 0,-2-2 3 0,0-3-1 16,1 1 1-16,-3-1-1 0,2-2 0 0,-1-2 0 15,0 1 2-15,-1-1 0 16,-1 1-2-16,-2-2-1 0,-1 0 0 0,-2-1-2 0,-1-1 4 0,-3 0 0 16,0 1 2-16,-2-1 1 0,-5 3-1 15,0-2-2-15,-6 3 0 0,-1 1 1 16,-4 0 2-16,-1 1 3 0,-3 1 4 16,-2 0-1-16,0 1-1 0,0 0-3 0,0 1-3 0,-4-1 1 15,-2 1-4-15,0 2-2 0,-3 1-2 0,-5 0-3 16,0 0 5-16,-4 1 0 0,-3 4 3 0,-2 4 1 15,-3 2-2-15,3 2 0 0,0-1-2 16,3 4-1-16,3-1 2 16,1 0 0-16,8 0 2 0,0 1-1 15,2-1-2-15,4-1-1 0,2 0-1 0,4 1 1 0,5-2 1 0,6-4 1 0,3-2 0 16,3-4 1-16,2-3 1 0,2 0-1 16,2-1 3-16,2-5-1 0,-3-2 0 0,1-2 0 15,-3-1 0-15,-2-2-2 0,-2-2 2 0,-3-3 4 16,1-2 1-16,-2-2 0 0,-2-3 0 15,0-2-2-15,0-1-2 0,-1-3 1 0,4-1 0 16,-5-3 2-16,0-1 2 0,-5-2-2 0,-4 1 2 16,0 0-1-16,-5 2 2 0,2 3 6 0,-3 3 3 0,-5 1 6 15,-2 5 1-15,0 2 1 0,0 4 0 16,5 6 0-16,-3 3-1 0,4 2 1 0,1 3-9 16,2 2-7-16,1 1-8 0,0 2-7 0,-1 9 2 15,0 4 1-15,0 4 2 0,1 9 2 16,0 3-2-16,0 5 0 0,3 3 2 15,3 2 0-15,-2 2-1 0,2 2 1 0,-3 0-4 16,-1 0 1-16,0 1 0 16,1 0 0-16,-1-1 1 0,0-1-8 0,-1-3-18 0,2 0-31 0,-1-1-49 15,1-1-76-15,1-1-178 0,1-11-841 0,-2-9-550 0</inkml:trace>
  <inkml:trace contextRef="#ctx0" brushRef="#br1" timeOffset="579466.5145">18776 8222 1086 0,'0'0'439'0,"0"0"-84"0,0 0-79 0,0 0-20 15,0 0-2-15,0 0-41 0,0 0-44 16,0 0-35-16,0 0-36 0,0 0-28 0,0 0-21 16,0 0-12-16,0 0-8 0,0 0-7 15,-70-68 2-15,38 77-2 0,-8 2 2 0,-1 1 4 16,-3 6-5-16,1 2 0 0,-1-2-2 0,3 3-4 15,4 4-3-15,1-2-1 0,5 3-5 0,6-1-1 16,3 0-4-16,7-3-3 0,6 1 1 16,5-2-3-16,4-2 2 15,2 1 1-15,12-5 1 16,7 0 1-16,6-4 4 0,8 0 0 16,8-5-1-16,3-5 2 0,5-1-3 0,1-4 1 0,-4-3 1 0,3-3-4 15,-4-2 3-15,-3-2-2 0,-4-1-4 0,-5-4 2 16,-2 1-4-16,-5-1 2 0,-3-1 2 0,-5-1 1 0,-6-1 3 0,-2 2 1 15,-4-1 0-15,-5 2 1 0,-3 2-3 16,0 3-2-16,-5 2 0 0,-3 2 0 0,-4 2-3 16,-1 4 2-16,-3 1-2 15,-3 1-1-15,-1 2 3 0,-1 3-2 0,-1 5 0 0,3 4 6 0,3 1-5 16,0 3 2-16,1 1 1 0,3 4-7 16,2 1 5-16,4 1-1 0,0 3 0 0,6 0 1 15,0 3-5-15,5 0 0 0,5 1 2 0,2 0-1 16,4-1 0-16,6-3 0 0,2-1 1 15,5-6-2-15,5-3 3 0,1-5 0 0,4-5-3 0,0-2 4 16,1-4-5-16,2 0 3 16,-1-7 5-16,-2-4-6 0,1-5 6 0,-5 0-4 15,-3-3-1-15,-2-4 4 0,-3-3-2 0,1-4 0 16,-5-2 1-16,5-3-1 0,-5-5-1 16,2-3 2-16,-3-5-4 0,-1-3 6 0,-5 0-3 15,-2 0 1-15,-6 2 2 0,-3 2-2 0,0 3-4 16,-4 4 2-16,-1 3-1 0,-1 5 0 0,1 3 7 0,-2 7-3 0,-3 5 1 15,0 4 4-15,0 4-5 0,2 2 3 16,-1 6 1-16,2 1-6 0,-1 0 1 0,-2 9-5 16,-1 6 0-16,0 6 4 0,-3 6-1 0,2 8 0 15,-2 3 2-15,3 4-2 0,0 5-1 16,2 4 3-16,0 4-3 0,0 3 1 16,1 2 8-16,2 0-10 0,1-4 4 0,2-2-2 15,10-9-11-15,4-4 11 0,2-7 0 0,4-4-3 16,1-5 9-16,4-7-6 0,2-4-3 0,5-5 3 0,-1-6-6 15,6-3 2-15,-3-3 2 16,-1-9-1-16,2-4 1 16,-2-3 5-16,0-5-2 0,1-1 1 0,-4-5 2 0,-1-4-5 0,1-6 5 0,-5-3-4 15,3-4-3-15,-6-6 4 0,2-2-1 16,-4-2-2-16,-2 5 8 0,-4 4-5 16,-8 4 0-16,-2 7 3 0,-6 6-8 0,0 5 3 0,-2 6 1 15,-6 5-2-15,2 4 8 0,-3 3-5 0,1 5-1 16,-2 3 1-16,-4 3-5 15,-2 8 4-15,-2 7 0 0,-3 7 0 16,1 4 2-16,2 5 0 0,1 6-2 0,5 4-2 16,-1 4 4-16,6 4-4 0,2 4 2 0,5-3 1 0,0-2-8 15,5-5 6-15,7-6 1 0,6-6-3 16,1-7 8-16,5-2-5 0,0-7-1 0,3-4 3 0,2-4-9 16,1-5 5-16,1-5 1 0,0-1-1 15,0-9 5-15,0-1-1 0,-1-4-2 0,0 0 0 0,-3-6-2 16,1 0 2-16,-3-1 3 0,-3-2 0 0,-2 2-1 15,-1-1 0-15,-3 0-2 0,2 1 1 16,-6-2 5-16,0 4-4 0,-2 2 0 16,-1 1 1-16,-3 6-9 15,-2 1 7-15,1 3-1 0,-2 2-2 16,-2 3 5-16,0 2-10 0,-1 0-3 0,0 6 2 0,2 3-2 0,2 3 6 0,0 4 4 0,1 4-1 16,0 1 3-16,1 1 0 15,0 1-4-15,1-3 0 0,-1 1 2 0,2-1-2 0,3-2 3 16,0 1-1-16,2-2-1 15,0-3 0-15,0-2-1 0,5-1-1 16,-1-3 6-16,-1-1-2 0,4-4-1 0,-1 0 1 0,1-3-6 0,0 0 1 16,0-5 3-16,1-3-1 0,-1-2 4 0,-1-1 1 15,0-1-3-15,-1 2-1 16,-1-4-1-16,2 1 2 0,-2-3 2 16,-3 2-2-16,2-1-2 0,-2-1 0 15,0 0-2-15,-1 2 4 0,0 1 5 0,1-1-3 16,-2 2-1-16,0 4-1 0,-4 1-4 15,1 2 2-15,-3 3 2 0,2-1-1 0,-1 3 2 0,1 0 0 0,2 3-3 16,2 4 2-16,2 2-1 0,-2-1-2 0,0 3 5 0,1 0-1 16,-1 0 0-16,1 0 1 0,-2-1-3 15,7-1-1-15,-3 2 4 0,3 0-2 0,1-2 3 16,1-1 2-16,0-2-5 0,-1-1 0 16,-3-1 1-16,0-2-2 0,-2-2 5 0,-1 0 0 15,1 0-4-15,-3-2 0 0,4-3-5 0,-1-1-6 0,-1-2-7 16,5 0-20-16,-2-4-25 0,0-1-45 15,1-1-77-15,-6 3-307 0,-4 4-876 16</inkml:trace>
  <inkml:trace contextRef="#ctx0" brushRef="#br1" timeOffset="580547.9564">21834 8593 2689 0,'0'0'44'0,"0"0"33"0,0 0 11 16,86-153 11-16,-51 110 2 0,1-3-28 0,4-3-16 15,0 0-6-15,4-2-7 0,-3 0-4 16,0 4-6-16,-7 2-6 0,-3 6-5 16,-4 8 2-16,-9 6 0 0,-6 8 6 0,-7 4 5 15,0 6-2-15,-5 4-1 0,0 0-8 0,-5 3-12 0,-1 0-9 16,-8 7-7-16,0 7-3 15,-5 4 4-15,0 5 0 0,-1 2 3 0,2 6 0 0,5 2 1 0,2 4 2 16,3 3-5-16,5 5 0 0,3 3-1 16,2 2-3-16,10-2 4 0,4-1 1 0,6-7 2 15,5 0-2-15,3-7 0 0,0-2 0 16,2-2-2-16,-3-4 2 0,-5-3 0 16,-2-2-1-16,-4-3 1 0,-7-4-2 15,-4-4-1-15,-4-3 1 0,-3-1-1 0,-1 0 3 0,-8-2-2 0,-2-1 0 16,-9 0 2-16,-1-2-5 0,-8 0 6 15,-2 0-2-15,-2-4 3 0,-5-2 0 0,0-1-5 16,-2-1-4-16,2-2-6 0,1 0-6 16,4-2-5-16,3-3-11 0,8-3-11 0,6 0-17 0,9-5-20 15,6 0-16-15,9-5-15 0,13 0 1 16,9-1 10-16,9 0 17 0,7 3 20 16,7-1 11-16,2 3 13 0,2 4 6 15,0 2 6 1,2 4 16-16,1 1 19 0,1 4 32 0,0 1 36 15,0 4 26-15,-2 0 13 0,-5 4-6 0,-2 0-20 0,-4 5-23 0,-7 4-20 0,-7 1-10 0,-5 4-7 16,-4 1 0-16,-5 2-2 0,-4 3-5 0,-2 0-1 0,-3 3-5 16,-1-3-2-16,0 0 1 15,-4 2-2-15,3-3 0 0,1 0-4 16,0-2-3-16,0 1 1 0,1-3-4 0,3-1 5 16,0-2 3-16,0-3-1 0,4-4 7 0,0-1-5 0,3-4 0 15,2 0 0-15,5-4-1 0,2-1 2 0,0-6-2 16,2-1-1-16,-1-2 2 15,1-2-4-15,4-2 0 16,-2-1 1-16,5-3-1 0,0-1 3 0,-3 1-5 0,3-1-2 16,-3 2-4-16,-2 2 4 15,-3 4 0-15,-1 0 2 0,-1 3 4 0,-3 2-5 16,0 3 4-16,-3 1 2 0,-1 2-3 0,-3 2 8 16,1 0-2-16,0 2 0 0,0 0 0 0,0 3-10 0,0 3 2 15,2-1-3-15,2 3 3 0,-2 1 1 0,1 1-2 0,3 1 1 16,-2 1-3-16,1-1 1 0,0-1 4 0,3-2 0 0,2 1 7 15,1-3-5-15,3-3-1 0,1-1 1 0,1-1-8 16,-1 1 11-16,2-2 0 16,2-3 2-16,1-4 6 0,-4 0-7 0,1-1 1 0,1-3-1 15,1 2-3-15,-1-3 1 0,-1 3-1 16,-3-1 1-16,-3 0-2 0,-6 1 0 0,-2 1 1 16,-4-1 0-16,-1 2-1 0,-5 0 1 0,0 1-3 15,-3 1 0-15,-3 1-3 0,0 1 3 16,-3 1 1-16,-3 1 1 0,1 0 2 0,-2 1-6 15,0 0-1-15,0 0-6 0,0 0 0 16,0 0-1-16,0 0-2 0,-2 0-1 0,1 0-5 0,-3 2 2 0,0 3-1 16,-1 0-6-16,-2 3-10 0,-3 0-19 15,-1 0-23-15,-1 1-29 16,-6-1-47 0,4 2-88-16,-3-1-282 0,7-4-853 0</inkml:trace>
  <inkml:trace contextRef="#ctx0" brushRef="#br1" timeOffset="581153.1602">21658 8772 2292 0,'0'0'179'0,"0"0"-137"15,0 0 38-15,0 0 29 0,0 0 18 16,0 0 13-16,0 0-32 0,0 0-16 0,0 0-14 16,0 0-13-16,0 0-12 0,0 0-17 0,0 0-10 15,0 0-8-15,-86-30-9 0,92 30-2 0,-2 0-2 16,5 0 2-16,6 0 3 15,6 0 7-15,6 0 4 0,10 0 4 0,6 1 1 0,7-1-3 16,10 0-2-16,12 0-4 0,8 2 0 16,10-2 2-1,9 0-1-15,8 0-1 0,7 2-1 0,5-1-8 16,10 2 1-16,2 2 0 0,3 0-2 0,3 1 5 16,3-1-3-16,1 0-3 0,1-1 0 15,1 1-1-15,0-1 0 16,-2-1 2-16,0 0 0 0,-2-2 0 15,-1-1 1-15,-3 2-3 0,-5-2-2 0,-1 1 1 0,-10-1 0 0,-4 0 2 0,-5-4 2 16,-9 3-6-16,-8-1 2 0,-9 1 1 0,-7-2-2 0,-12 1 4 0,-6 2-2 0,-8-4 0 16,-9 2 2-16,-4-2-3 0,-9 1 3 15,-9 1 3-15,-5 0 3 0,-6 1 3 16,-5-2-3-16,-1 2-1 0,-2 0-5 0,0 1-2 16,-1 0 0-16,0 0-2 0,0 0 4 0,0-1-7 15,0 1 4-15,0 0-4 0,0 0-2 0,0 0 3 16,-1 0-1-16,1 0 1 0,0 0-1 0,0 0-5 15,-1 0 3-15,1 0 1 0,0 0 0 16,0 0 4-16,0 0-8 0,0 0-7 0,-1 0-11 0,-2 0-15 16,1 3-17-16,0 3-27 0,-3 1-52 15,-1 2-116-15,0-3-741 0,2-1-799 16</inkml:trace>
  <inkml:trace contextRef="#ctx0" brushRef="#br1" timeOffset="602411.5696">4274 12311 2866 0,'0'0'137'0,"0"0"-13"0,0 0-19 0,0 0-32 15,0 0-24-15,0 0-22 0,0 0-17 0,0 0 1 16,0 0 6-16,0 0 12 0,0 0 7 0,0 0-4 16,-57 150-2-16,37-101-10 0,0 3-12 0,-3 0 5 15,5-1-5-15,4-9-1 0,4-6 4 0,3-6-7 16,3-9-1-16,1-1-1 16,3-7-6-16,0-3 7 0,0-2 1 15,0-3 3-15,0-5 8 0,0 0 11 0,2-3 5 0,3-7 2 0,2-5-2 16,2-5-15-16,3-8-7 15,2-6-1-15,0-5-5 16,0-3 1-16,1-6-1 0,1-2 1 0,0-4 5 16,1-2-7-16,0-4 2 0,2 1-3 0,1-2-5 15,1 5 8-15,3 6-2 0,-2 4 1 16,-2 6 0-16,3 5 0 0,-2 2 2 0,-2 5 3 16,0 5 3-16,-1 5 1 0,-2 5-2 0,3 5-5 0,-7 7-5 15,3 1 0-15,-1 9-2 0,-3 8 2 0,3 6 3 0,1 9-3 16,2 2 1-16,-1 9-3 0,0 2 0 0,-2 5 2 0,1 7 0 15,-5 4 3-15,0 2 3 0,0 0-3 16,1-1-3-16,2 0-2 0,-2-2-13 0,-1-3-6 16,1-1-11-16,-2-5-23 0,1-4-19 15,0-5-26-15,-4-8-38 0,1-1-44 0,0-8-87 0,-4-9-266 16,0-5-693-16</inkml:trace>
  <inkml:trace contextRef="#ctx0" brushRef="#br1" timeOffset="603123.3187">4254 12557 2169 0,'0'0'220'0,"0"0"34"0,0 0-29 0,0 0-48 16,0 0-54-16,0 0-53 0,0 0-24 0,0 0 4 16,0 0 7-16,124-17-7 0,-57 16-6 15,6-1-10-15,8 0-6 0,7 0-3 0,-1-2-4 16,2 1-3-16,-1-2-6 0,-5 1-1 0,-4 1-4 15,-5-1 0-15,-5-1 5 0,-6 0-5 0,-6-1 2 16,-6 1-4-16,-6-1-8 0,-6-1 8 0,-7 2-2 16,-9-1 4-16,-4 0 4 0,-5 1-6 15,-6 3 3-15,-2 0 1 0,-5 2-5 16,0 0 2-16,-1 0-1 0,0 3-3 16,1 4 2-16,-3 4-4 0,-3 3-1 0,0 4 2 15,-2 2 4-15,-1 3-3 0,1 4 0 0,-2 1-2 16,-1 3-4-16,0-1 6 0,1 2-2 0,0-3 2 0,0-2 5 15,5-9-5-15,0-3 1 0,1-5-2 0,1-5-5 16,2-1 6-16,0-3 3 16,0-1 10-16,0 0 6 0,0-6 1 0,2-4-1 15,2-5-10-15,1-4-3 0,3-5-3 0,-2-4 0 0,0-1-1 16,3-3-3-16,2-4 1 0,-1-4-2 16,2-3 2-16,3-2 6 15,1-2-10-15,5 1 3 0,1-1-2 0,2 4-9 0,-2 4 10 16,4 4 0-16,-1 3 1 0,2 7 8 0,-2 3-9 0,-1 5-1 15,1 4-1-15,-5 5-2 16,-3 3 2-16,-3 5 0 0,-3 0-3 16,0 8 1-16,-1 5 0 0,-2 5 0 0,-4 3 4 0,0 5 2 0,-1 1-2 15,-3 4 0-15,-7 3 0 0,0-4-2 16,-3 1 2-16,-1-3 0 16,0 0 4-16,-2-5 1 0,2-1-3 0,2-2-2 0,3-5-1 15,1-2-4-15,4-2 5 0,1-3 0 0,2-2 0 16,11-1 1-16,3-3 0 0,6 0-1 0,9-1 1 0,7-1 1 15,2 1-2-15,2 1 1 0,3 2-2 0,0 2-2 16,1 4 3-16,-3 0-3 16,-5 3 3-16,-2 3 4 0,-4-1-5 0,-3 4 2 0,-6 1-4 15,-3 3-2-15,-5 0 5 0,-7 3 0 0,-8 0 2 16,-3-1 2-16,-9-1-2 0,-8 0 1 16,-3-3 3-16,-8 1-1 0,-6-6 4 15,-3 0 4-15,-2-3 0 0,-7-1-1 16,2-2 2-16,-1 0-3 0,-2-4 0 0,1 1 1 15,4-5-5-15,2 1 1 0,6-3-3 0,3 0-4 0,5-3 5 16,8-2-3-16,5-2 1 0,6 1-8 0,6-2-26 0,4 0-38 16,5-4-71-16,11-1-155 0,-1 3-943 0,-3 2-585 15</inkml:trace>
  <inkml:trace contextRef="#ctx0" brushRef="#br1" timeOffset="608184.9962">7229 12243 398 0,'0'0'788'16,"0"0"-514"-16,0 0 37 0,0 0-30 0,0 0-41 0,53-120-2 16,-45 105-41-16,-5 1-31 0,0 2-26 0,-1 0-23 15,-2 2-14-15,0 1-12 0,-6 2-13 0,2 4-15 16,-4 2-18-16,-3 1-14 0,-8 4-10 0,0 8-2 16,-11 4 0-16,-1 5 5 0,-7 3 2 15,1 3 0-15,-1 5 2 0,0 2-7 0,2 5-4 0,-1 4 1 16,2 4-12-16,1 0 3 15,4 0 0-15,7 2-5 0,2-3 7 16,3-2-6-16,7-4-2 0,5-1-1 16,4-5-5-16,2 0 3 15,9-3 0-15,6-6 2 0,3-2 4 0,8-5-2 0,5-1-1 16,6-4-1-16,7-3 0 0,5-4-6 0,4-2-11 0,5-3-16 0,3 1-32 16,2-5-36-16,0-4-67 15,3-2-135-15,-17-1-625 0,-16 3-809 16</inkml:trace>
  <inkml:trace contextRef="#ctx0" brushRef="#br1" timeOffset="608592.1326">8147 12080 2537 0,'0'0'223'0,"0"0"-4"16,0 0-45-16,0 0-38 0,0 0-24 15,0 0-32-15,0 0-24 0,-132-9-14 0,110 25-11 0,-2 5-4 16,-3 4-8-16,5 4-1 0,0 3-2 0,3 6-4 15,0 2 3-15,5 3-7 0,4 1-1 16,4-2 1-16,5 0-8 0,2-6 3 16,12-3-1-16,4-4-1 0,9-4 5 0,0-6-1 15,6-3-1-15,4-5 2 0,-1-2-6 0,2-5 4 0,-2-4-1 16,1-2 0-16,-4-7 4 16,-1-2-2-16,-1-5 2 15,1 0-2-15,-2-5 0 0,-1-1 0 0,-5-3-3 16,0 0 2-16,1 1-1 0,-3 2 1 0,-6 2 1 0,1 1 0 15,-5 4 7-15,-2 2-7 0,-5 3 0 0,3 2 3 0,-5 4-8 16,-1 0 6-16,-1 3 1 0,0 1-2 0,0 0 1 16,0 2-4-16,0 8-1 0,0 1 0 15,0 5-4-15,0 3 2 0,-1 2-1 0,0 3 2 16,1 4 2-16,0 0-1 0,0 2 1 16,2 0-3-16,0-1-1 0,4 2 2 0,-2-2-1 0,4 0 2 15,0-1-3-15,-3-1-4 16,4-1-7-16,0-3-15 0,2-2-22 0,1-4-34 0,3 1-60 15,-3-3-107-15,0-4-475 0,-3-6-1016 16</inkml:trace>
  <inkml:trace contextRef="#ctx0" brushRef="#br1" timeOffset="609130.0356">9518 11953 3187 0,'0'0'110'0,"0"0"-6"0,0 0-20 0,0 0-32 15,0 0-10-15,0 0-14 0,0 0-10 16,0 0 9-16,0 0-1 0,0 0 2 0,0 0-3 16,30 118-8-16,-21-86-2 0,1 1-5 0,-2 1-3 15,0 3 0-15,-3-1-1 0,4 3 0 0,-6-2-1 16,2 1-3-16,-2-4 1 0,0-1-2 15,-2-3 0-15,-1-2 1 0,0-1-5 16,0-6-3-16,-1-3-8 0,-3-2-2 0,-5-3 0 0,0-5-3 16,-1 0 1-16,-2-3 1 0,-4-3 1 15,-2-1 2-15,-7-1 5 0,2 0 3 16,-7-4 4-16,-1-1 2 16,0 0-2-16,-4 0-1 0,1-2 2 0,-1 3 0 0,-3-2 4 15,2 2 1-15,2 1-4 0,2 0 5 0,3 2 0 0,5 1 2 16,5 0 9-16,1 0 2 0,7 0 4 15,3 0-4-15,6 0-6 0,2 1-7 0,0 1-3 0,5 0 2 16,8 1 5-16,3 2 2 16,11 0 4-16,6-2-2 0,10 1-1 0,4-1-3 0,7-3-1 0,4 1 0 15,1 1-4-15,1-2 1 0,0 1-4 16,-2-1-3-16,-2 0 4 0,-4 0-1 16,0 0 1-16,-2-2 4 0,-6 0-4 0,-1-3-1 15,-4 0-1-15,-4-1-1 0,-4 0 4 0,-4 0-1 16,-5-1 3-16,-5-1-2 0,-3 1-3 0,-3-3-2 15,-4 0-4-15,-3 1-3 0,-3-3-13 16,-1 0-14-16,0 0-21 0,-4-3-27 16,-5 1-31-16,-6-2-56 15,1-1-126-15,1 4-522 0,3 4-881 0</inkml:trace>
  <inkml:trace contextRef="#ctx0" brushRef="#br1" timeOffset="609471.6519">9232 11951 2099 0,'0'0'346'16,"0"0"-19"-16,0 0-69 0,0 0-74 16,0 0-59-16,0 0-48 0,0 0-17 0,0 0 0 15,0 0-2-15,152-71-7 0,-90 67-11 0,9 2-8 16,6 1-3-16,-2-1-4 0,4-1-1 16,-2 1 1-16,0 0-5 0,-5 2-1 0,-5-2-4 15,-5 1-4-15,-8 0-1 0,-5 0-2 0,-8-1 3 16,-10 0-1-16,-8 0-1 0,-7 1 4 15,-7 0 1-15,-6 1 6 0,-3 0 5 0,0 0 2 16,0 0-2-16,0 0-5 0,-3 0-7 16,-4-2-8-16,-3 0-5 0,-3 1 0 0,-4 1 0 0,2 0 0 15,-1 0 0-15,-1 1-5 0,4 1-17 16,1 2-19-16,3 0-25 0,3-1-30 0,2 3-47 16,4 1-74-16,3 0-175 0,3 0-902 0,-1-3-450 15</inkml:trace>
  <inkml:trace contextRef="#ctx0" brushRef="#br1" timeOffset="609772.8315">10900 11814 2718 0,'0'0'252'0,"0"0"-29"0,0 0-69 15,0 0-24-15,0 0-26 0,0 0-28 0,0 0-25 0,0 0-20 16,0 0-8-16,0 0-3 0,0 0 2 15,0 0 0-15,0 0-3 0,137 65 4 0,-115-35-5 16,0 5 0-16,-2 3 5 0,-2 6-6 0,-2 2 0 16,-3 1-5-16,-3 4-3 0,-2-3 1 0,-3 0-1 15,-5 1 2-15,0-2 0 0,-9 0-4 0,-2-6-1 16,-5-1 1-16,-5-3-3 0,-3-4 4 16,-5-4 2-16,1-4-2 0,-5-4 0 0,-1-4-1 15,-3-2 0-15,-3-4-7 0,0-4 0 0,-2-3 0 16,0-2 0-16,-2-2 0 0,2-1 0 0,1-4 0 15,5-1 0-15,3-2 0 0,3-2 0 0,5 0 0 16,3 0 0-16,5-1-9 0,4-2-41 16,2 2-10-16,4-3-26 0,3-1-36 0,2-4-56 15,2-2-150-15,-1 4-872 0,4 6-568 0</inkml:trace>
  <inkml:trace contextRef="#ctx0" brushRef="#br1" timeOffset="610239.9568">10692 11909 1744 0,'0'0'654'0,"0"0"-384"0,0 0-20 16,0 0-32-16,0 0-46 0,0 0-31 16,-125-61-37-16,117 56-20 0,1 1-8 0,4 0-15 0,-1 2-10 15,4 1-9-15,0-1-8 0,0 1-5 16,6 0-7-16,0-1-7 0,6-2-3 0,5 1-4 15,8-2 0-15,6 0 1 0,6 0 5 16,7 0-5-16,5 2 0 0,5 0-3 0,2 0-4 16,5 0 6-16,4 1 0 0,2-1 2 15,2 1 4-15,-1 2-8 0,0-1-1 0,-2 1-5 16,1 0 0-16,-4 0 0 0,-2 1 0 0,-2-1 0 0,-4 0 0 16,-4 0 0-16,0-1 0 15,-9-2 0-15,-6 2 0 0,-5-1 0 0,-8 1 0 16,-8 0 0-16,-3-1 0 0,-3 1 0 0,-4 0 0 0,-4 0 0 15,0 1 0-15,-1-1 0 0,0 0 0 16,0 1 0-16,0 0 0 0,0 0 0 0,0-2 0 16,-1 2 0-16,0 0 0 15,1 0 0-15,0-1 0 0,0 1 0 16,0 0 0-16,0 0 0 0,0 0 0 0,0 0 0 16,0 0 0-16,0 0 0 0,0-1 0 15,-1 1 0-15,1 0 0 0,-3 0 0 0,-2 0 0 16,1-1 0-16,-3 4 0 0,-2 3 0 15,-2 0 0-15,-2 2-6 0,-4 0-79 0,-2 2-50 0,-1 1-86 16,4-3-316-16,5-2-1294 0</inkml:trace>
  <inkml:trace contextRef="#ctx0" brushRef="#br1" timeOffset="669885.1522">26723 13844 2351 0,'0'0'206'16,"0"0"-7"-16,0 0-29 0,0 0-26 0,0 0-2 16,0 0-18-16,0 0-22 0,0 0-20 0,0 0-22 15,0 0-24-15,0 0-16 0,0 0-12 0,5-86-9 16,-5 91 2-16,0 3-1 0,1 5 4 15,-1 4 9-15,0 7 1 0,-1 4 2 0,1 6 3 0,-3 2 1 16,2 3-3-16,0 2 3 16,-2 2-3-16,-1 0-4 0,0 0 2 0,0 1-6 15,-1 0-1 1,1 0 3-16,-1-2-6 0,0-1 1 0,0-5-1 16,2-1-4-16,-2-5 4 15,2-1-2-15,2-3 1 0,-2-3-2 0,2-1 0 0,-1-2 0 16,0-2-2-16,1-2 2 0,2-2-1 0,-1-4 3 15,0 0-4-15,0-2-1 16,0-4 0-16,0 2-14 0,0-3-13 16,3-1-22-16,-1-2-39 0,1 0-39 0,3-1-61 15,4-9-181-15,-3 2-824 0,0 0-539 0</inkml:trace>
  <inkml:trace contextRef="#ctx0" brushRef="#br1" timeOffset="670310.0422">27667 13794 2502 0,'0'0'218'0,"0"0"-36"0,0 0-13 0,0 0-19 15,0 0-27-15,0 0-37 0,0 0-37 0,0 0-23 16,0 0-14-16,0 0-2 0,0 0 1 16,0 0 5-16,-127 93 4 0,97-62-4 0,1 4 2 15,-2 4-4-15,1 2-2 0,-3 4 0 0,1 4-3 0,1 1 0 16,3 0-2-16,5-3-6 0,6-3 1 15,4-7-3-15,7-5 2 0,2-4-1 0,4-6 2 16,4-1-1-16,5-3-2 0,2-1 3 0,4-5 0 16,2-1 1-16,5-3 5 0,1-5-2 15,4-1 4-15,0-2-2 0,3-5-3 0,0-3 5 16,-1-5-3-16,1-1 1 0,-1-3 1 16,-3-2-4-16,-1 0 2 0,-4 0-2 0,-2-1 2 15,-4-1 2-15,-5 0 0 0,-3 1 4 0,-6 0-1 16,-1 1-1-1,0 0-3-15,-4 3-3 0,-8 2 2 0,-3 3-8 0,-1 0 4 16,-6 4-2-16,-4 2-5 0,-3 0 4 16,-3 5-4-16,-5 0 2 0,3 0 2 0,-6 3-4 0,4 3 2 0,1 1-11 15,4 0-11-15,5 3-9 16,4-2-25-16,6 3-27 0,7 0-52 0,4 0-82 0,5 0-179 16,5-4-733-16,0-3-571 0</inkml:trace>
  <inkml:trace contextRef="#ctx0" brushRef="#br1" timeOffset="671804.32">28725 14227 1962 0,'0'0'339'0,"0"0"-43"0,0 0-49 0,0 0-42 15,0 0-47-15,0 0-42 16,0 0-27-16,0 0-20 0,0 0-9 0,0 0-9 0,-124-109-9 15,114 104-5-15,1 3-9 0,0-1-7 0,1 1-6 16,-1 2-4-16,-3 0-7 0,-1 0 0 16,-2 6-2-16,-3 1-2 0,-2 3 4 0,-2 1-4 15,-2 2 0-15,4 3 7 0,-3 2-9 0,2 1 5 16,0 2 0-16,2 2-8 0,0 1 7 16,4-1-3-16,2-2-1 15,1-2 4-15,6-3-4 0,3-1 0 0,3-4 0 0,0-1 1 0,6-1-1 16,4 0 0-16,3-1 4 0,6-3-6 0,3 1 7 15,7-5 1-15,3-1-3 0,5 0 10 16,0-5-11-16,4-4 0 0,2-4 2 0,-2-3-6 16,3-2 7-16,0-4 0 15,2-3-4-15,-3-5 9 0,3-4-7 0,-3-1 1 0,-1-8 4 16,2-4-6-16,-5-3 4 0,1-3 1 0,0-1-1 16,0-1 1-16,-3-2 0 0,-4 0-3 0,-2 4 0 15,-4 4 1-15,-5 2-2 0,-4 3 3 0,-5 2 4 16,-3 5-4-16,-7 1 5 0,0 5 0 0,-3 5-2 15,0 5 6-15,0 3-4 0,-5 4 0 16,0 5 1-16,0 3-4 0,0 1 0 16,-2 4-4-16,-1 1-3 0,-2 3-2 0,-3 9-3 0,-5 6 4 15,-4 7 1-15,-2 9 2 0,-1 5 1 16,-3 5-3-16,4 1 1 0,-1 3-3 0,1 1 3 16,6 2-1-16,4-1-1 0,3-1 4 0,3-1-4 15,7-3-2-15,2-1 4 0,1-2-2 16,10-5 3-16,5 1-3 0,4-6-3 0,6-4 4 0,3-3-1 15,3-3 3-15,8-4-4 0,0-6-6 16,0-3 7-16,6-7-4 0,-3-2 6 0,5-1 4 16,-3-6-4-16,2-6 4 0,0-2-4 0,-1-3 7 15,-1-2-7-15,-5-2 1 0,0-3 3 0,-4-2-13 16,-4 1 13-16,-2-4-1 0,-7 2-2 0,-6-1 12 16,-5 4-11-16,-7 2 5 0,-4 3 0 15,-2 4-7-15,-2 0 7 0,-7 5-5 0,-3 0-3 16,-6 5 3-16,-3 0-4 0,-2 4 3 15,-5 2 0-15,-3 0 0 0,-2 7-2 0,2 2-2 16,1 4 2-16,4 3-5 0,4 0 4 0,6 4-1 0,3-1-3 16,7 1 10-16,1 2-10 0,6 2 3 15,5 0 5-15,6 1-17 0,8-1 17 0,2-2-5 16,8 0 1-16,0-3 10 0,7-1-10 0,-3-4 4 16,6-2-2-16,-1-3-4 0,-5-3 4 0,1-2-3 15,-4-4 3 1,-1 0 0-16,-4 0 0 0,1-4 0 0,-5-3-2 0,-1-2 4 15,-3-2-4-15,-4-1 3 0,3-1 2 0,-5-1-5 16,-3 0 6-16,1-2-4 0,-2 0 1 0,-4 1 7 16,1-2-8-16,-1 2 2 0,-3 2 1 0,3 2-8 0,-4 2 5 15,1 1 0-15,-2 3 2 0,1 2 3 16,0 2-5-16,0-1 2 0,0 2-5 16,0 0-3-16,0 0-4 0,-4 4-2 0,3 3 2 15,-2 2-1-15,-3 5 10 0,3 2-2 0,-1 2-1 0,1 2 8 16,2 1-6-16,1-2 0 0,1 2 3 15,4-3-8-15,1-1 5 0,4-1 1 16,5-3 0-16,-1-1 2 0,5-2-2 16,0-2 2-16,2-2-2 15,1-2-2-15,0-4 4 0,-1 0-3 0,3-3 5 16,-2-5-2-16,-2-1 0 0,1-4 1 0,-1-1-2 0,-2 0 4 0,2-2-3 0,-4-3 1 16,3 1 1-16,0-3-5 0,-6-1 5 0,4-1-2 15,-4 2-3-15,-3 0 9 0,1 3-6 16,-2 4 4-16,-3-1-2 0,-3 5-2 0,-2 3 2 15,1 0-3-15,2 4 3 0,-4 0 0 0,1 3-2 16,-1 0 1-16,0 0-5 0,0 0-3 16,0 3-1-16,0 4-3 0,-5 1 7 0,3 8-1 0,-2 2 5 15,-2 5-1-15,2 1-3 0,-3 4 6 16,-1 1-4-16,3 4 4 0,-1 1-2 16,-2 4-5-16,4 3 4 0,-2 0-3 15,3 0 2-15,3-1 5 0,0-2-6 0,3-4 5 0,5-1-2 0,2-6-2 16,1-3 0-1,6-5-1-15,1-4 4 0,-1-5-2 0,7-4 2 0,0-4 0 0,5-2-5 16,3-4 3-16,4-4 1 0,0-5-1 16,4-4 3-16,1-3-2 0,4-4-2 0,0-6 3 0,3-5-3 15,-1-1 5-15,1-8-1 0,1-1 1 0,-5-4-1 16,1-1-4-16,-5-1 4 0,-4-1-4 16,-4 0 4-16,-3 2 1 0,-2 4 3 15,-6 3 2-15,-8 4-2 0,-3 4 10 16,-3 7-11-16,-6 2 3 0,-2 5 2 0,-7 2-14 0,-3 4 10 0,-5 3-2 15,-2 4-4-15,-7 4 8 16,-6 4-9-16,-4 5 1 0,-4 8 0 0,-4 5-9 16,4 6 6-16,2 3-1 0,7 4 0 0,8 2 6 0,5 5-7 15,7 3 1-15,8 4-2 0,2 1-2 16,7 2 7-16,6 0-3 0,4 2 5 0,3 1-1 16,3 2-1-16,0-2 0 0,4-2-2 0,-3-1 2 15,3-2 2-15,-5-4-1 0,-4-1 3 16,-4-3-5-16,-4-5-5 0,0-4 3 0,-9-2-3 15,-1-4 5-15,-1-2 5 16,-9-1-2-16,-2-4-2 0,-6-2-3 16,-5-1-3-16,-5-3 3 0,-3-5 4 0,-5-1 7 0,-8-4-3 0,0 2-2 0,-6-2-4 15,-2-2-9-15,1-2 13 0,0-1-5 16,0-3 1-16,2 0-1 0,0 0-20 0,6 0-10 16,-1-2-23-16,3 0-38 0,1-1-44 15,-1 1-101-15,10 2-363 0,12 2-936 0</inkml:trace>
  <inkml:trace contextRef="#ctx0" brushRef="#br1" timeOffset="672122.2645">29146 15120 3022 0,'0'0'122'16,"0"0"9"-16,0 0-1 0,0 0-18 15,0 0-31-15,0 0-26 0,0 0-27 0,0 0-4 16,0 0 10-16,0 0-3 0,0 0 1 0,0 0-7 0,148 13-9 16,-78-13 1-16,10 1-2 0,2-1 1 15,2 0-4-15,4 0-2 0,-3 2-3 0,5-1 0 16,-1 4 1-16,-3 0-6 0,3-1 1 16,-8 3-3-16,1 0-4 0,-5-1 6 15,-7 2-2-15,-7-1 4 0,-10-3 7 0,-4 1-13 0,-10-1-2 16,-8-3-10-16,-9 0-13 0,-8-1-4 15,-5 0-11-15,-7 0-11 0,-2 0-23 0,-7-2-44 0,-9-1-50 16,-7 3-103 0,5 0-305-16,3 0-883 0</inkml:trace>
  <inkml:trace contextRef="#ctx0" brushRef="#br1" timeOffset="672497.964">29154 15509 2711 0,'0'0'196'0,"0"0"-16"16,0 0-33-16,0 0-28 0,0 0-26 0,0 0-37 16,0 0-6-16,0 0-8 0,0 0 5 15,0 0 6-15,0 0-3 0,0 0-2 0,0 0-10 16,115 50-4-16,-66-48-6 0,6 1-5 0,5-2-2 16,5 2-6-16,7-1 0 0,8 0-6 0,0 1 3 15,8 0 1-15,4 1-9 0,1-2 4 16,6 1-7-16,3-1-4 0,-1 2 12 15,-4 1-7-15,3-1 4 0,-6 0-2 0,2-1-6 16,-11 1 4-16,-2-2-3 0,-4 1 3 0,-9-3 2 16,-8 0-2-16,-10 0 3 0,-10 0-4 0,-6 0 0 15,-13-2 1-15,-6 1 1 16,-6-1 6-16,-7 1 0 0,-3 0 5 0,-1-1-1 0,0 2-13 0,0-1 0 16,-1 0 0-16,-1 0 0 15,-1-1 0-15,-5-2 0 0,0 1 0 16,-1-1 0-16,0 2 0 0,-2-2 0 15,1 1 0-15,0 2 0 0,2 0 0 0,0-2-42 16,1 1-43-16,0 0-64 0,4-1-153 0,-1 0-1023 16,0 0-527-16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4-12-20T19:32:59.466"/>
    </inkml:context>
    <inkml:brush xml:id="br0">
      <inkml:brushProperty name="width" value="0.05292" units="cm"/>
      <inkml:brushProperty name="height" value="0.05292" units="cm"/>
      <inkml:brushProperty name="color" value="#FF0000"/>
    </inkml:brush>
    <inkml:brush xml:id="br1">
      <inkml:brushProperty name="width" value="0.05292" units="cm"/>
      <inkml:brushProperty name="height" value="0.05292" units="cm"/>
      <inkml:brushProperty name="color" value="#00B050"/>
    </inkml:brush>
  </inkml:definitions>
  <inkml:trace contextRef="#ctx0" brushRef="#br0">1955 3935 0 0,'0'0'114'0,"0"0"212"0,0 0 53 15,0 0-1-15,0 0-50 0,0 0-62 16,0 0-80-16,0 0-48 0,0 0-21 0,0 0 0 0,0 0-4 16,0 0-10-16,-22-56-12 0,20 51-20 15,0 0-5-15,-1 0-1 0,0 2-3 16,1-1 0-16,-4 0-4 0,4 0-7 0,-4 0-6 0,3-2-9 15,-4 1-5-15,2 1-3 0,-2-2-3 0,0 2-1 16,1 0-2-16,-1 0-1 0,-3 1 0 0,1-1-3 16,1 2 1-1,-5-1-1-15,2 1 0 0,1 0-2 0,-4 2-1 16,-1 0-2 15,2 0-1-31,1 0 0 0,-6 0 1 0,6 0-1 0,-7 0 0 0,6 2 0 16,-4 0 2-16,-1 2 0 0,4-1 0 0,-2 2-1 0,1 0-5 0,-2 1 0 0,1 1-1 0,-1-1-1 15,-2 2 3-15,2 1 1 0,-2 1-3 0,1 0-1 16,-1 2-2-16,1-4-1 0,5 0 12 16,1 2-1-16,0-3 2 0,-1 2 1 15,1 1-15-15,1-1-1 16,-6 1 0-16,5 1-2 0,-2 1 3 0,-2 1 0 0,2-1-2 0,0 1 2 0,1 1-2 0,1 0 2 16,0 0 0-16,-1-1 0 0,1 2 0 0,-1 1-1 0,3 0 1 15,-1 2-2-15,-1 0 2 16,1 2 1-16,-4-1 2 0,4 1 4 0,-1 2-6 0,-1 2 0 15,-2 0-3-15,3 0-6 0,-1 3 8 0,-3 0-2 16,4 2 0-16,-5 2 4 0,4 0-3 0,0 2 2 16,-3 0-1-16,4 1 1 15,-1 0-3-15,0 3 0 0,2-4 0 0,1 1-5 16,3 0 6-16,-1-2-1 0,-1 2 2 0,1-2 9 0,4 0-8 16,-2-1-1-16,4 1 1 0,1-1-9 0,-1-1 8 15,2 1 1-15,0-2 0 16,0 2 2-16,0-2-2 0,2 0-1 15,1-1 0-15,4 1 4 0,-3 1-2 0,3 0 1 0,2 0 1 0,0 0-5 16,0 1 3-16,-1 0 2 16,5 2-3-16,-2-1 5 0,2 0-5 0,3 1-3 0,-1 1 4 15,3-2-6-15,1 2 6 0,2-3 6 16,0 2-3-16,1-3 4 0,3 0 0 0,1 1-5 16,1-4 1-16,0 2-1 0,5-2-2 0,6 4 5 15,8 3-13-15,4 1 0 0,-2-3 2 0,-3-7-4 16,-7-3 11-16,-3-3 1 0,5-2-3 0,-1 1 2 15,2-3 0-15,2-1 0 0,3 0 2 0,0-4-2 16,1-2 1-16,-2 1 0 0,2-3-2 0,0-3-1 16,0 0 1-16,2 1 0 15,-1-3-2-15,-2-1 5 0,3 2-2 0,0-4-1 16,-3-3 2-16,2 0-4 0,2-1 1 0,-2-2 1 16,0-2-2-16,-1-1 1 0,3-2 0 0,-5-1-3 0,1-2 7 15,-5-1-3-15,1 0 1 16,-3-2 1-16,0 0-4 0,-2-1 1 15,1 0 1-15,1-1-4 0,-4-2 2 0,2 0 0 0,-1-4-3 16,-1 1 6-16,-1-2 0 0,1-1-2 0,-3-1-1 16,-1 0-1-16,0-2-2 0,2-1 2 0,-2-2 3 15,-1-1-1-15,-2 0 3 0,2-3-2 0,-7 2 1 16,2-2-2-16,-3-1-3 0,-2-1 0 0,-2 2 0 16,0-1 0-16,-3 0 0 0,-1 1 0 15,-2 0 0-15,2-1 0 0,-4 0 0 0,0-1 0 0,0 0 0 16,-3 0 0-16,0-1 0 0,-2 1 0 15,-3 3 0-15,-1-2 0 0,-1 1 0 16,-1 1 0-16,-1 0 0 0,-3-2 0 16,-3-1 0-16,-3 1 0 0,1 0 0 0,-3 0 0 0,-1-1 0 15,-3 4 0-15,-1-2 0 0,-2 2 0 0,0-1 0 16,-3 0 0-16,1 2 0 16,-3-1 0-16,1 2 0 0,-2 3 0 0,-1 0 0 0,-2 2 0 15,-1 1 0-15,3 3 0 0,-3-2 0 0,0 4 0 16,1-1 0-16,-5 1 0 15,0 0 0-15,-2 2 0 0,0 3 0 0,-4-1 0 0,0 5 0 0,-2 1 0 16,-3 0 0-16,0 3 0 0,-2 0 0 0,0 3 0 16,-3-1 0-16,0 3 0 0,-2 1 0 15,-3 3 0-15,1 0 0 16,1 2 0-16,-5-2 0 0,5 4 0 0,-1 2 0 0,-3 2 0 16,5 0 0-16,-3 4 0 0,-1 0 0 0,2 3 0 15,-1 1 0-15,2 2 0 0,-1 1 0 0,-1 2 0 0,8-2 0 16,-1 3-5-16,5-1 1 0,2 0-1 15,3-1 0-15,3-2 2 0,7 0-12 0,0-2-12 16,7-2-20-16,2 1-34 0,7-2-31 16,2-1-68-16,8-1-142 0,0-2-891 15,2-3-573-15</inkml:trace>
  <inkml:trace contextRef="#ctx0" brushRef="#br0" timeOffset="2519.9425">879 767 1892 0,'0'0'142'0,"0"0"20"0,0 0 27 16,0 0-1-16,0 0-14 0,0 0-36 0,0 0-47 0,0 0-47 15,0 0-35-15,0 0 1 0,0 0 5 0,0 0 8 0,0 0 6 16,0 0 4-16,-20 61-1 15,17-30 1-15,-3 5-1 0,1 3-14 0,-2 3-1 16,0 2-4-16,3-1-7 0,-4 3 12 0,3-3 0 0,-1-1-4 16,3-6-1-16,-2-3-7 0,2-4-8 15,2-5 6-15,0-4 2 0,0-5 2 16,0-4 15-16,1-4 4 0,0-5 22 0,0-2 3 16,0-1-12-1,0-9-4-15,0-4-23 0,0-5-8 0,0-4-8 0,0-7-5 0,0-2 3 16,0-4 0-16,1-6 6 0,1-2 3 0,0-3-11 15,3-3-2-15,-1-3-3 0,3-2-1 16,0-2 8-16,1 4 8 0,0 8 11 16,-1 8 5-16,-1 4-8 0,2 0-12 0,0 0-9 0,1 0-1 0,-2 1 14 15,3 1-1-15,-2 1 4 16,0 3-9-16,1 1-12 0,-5 8 11 16,4-3-13-16,-5 5 8 0,5 0-7 0,-1 0 1 15,-4 9 10-15,-1 0-5 0,5 7 16 0,3 2 4 0,2 15-4 0,6 12-5 16,-4 12-7-16,2 4-3 0,3 8-1 0,-2 4 12 15,0-1 10-15,3-2-2 0,-3-3 2 16,-1-1-1-16,1-4-11 0,2-2 2 16,-2-5 4-1,-1 0-9-15,2-3-10 0,-4-5-11 0,2 0-22 16,-3-5-5-16,-4-3-8 0,0-1-13 0,-5-1-6 0,0-5-1 0,-3-2 2 0,-1-2 7 0,-5-2 5 16,-1-2 6-16,-8-2 6 0,1-2 11 0,-7-1 12 15,1-2 16-15,-2-1 4 0,-2 0 3 16,-5-1 0-16,3-7-1 0,-4 0 3 0,0-1 7 15,0-1 4-15,1-2 7 0,1-1 7 0,1 0 15 16,1-3 8-16,1-1 5 0,4 2 5 0,5-2-17 16,0 1-4-16,7-1-6 15,2-1-4-15,4 0 4 0,2 0-4 0,4 0 4 0,8 0-11 16,5 1 2-16,4-1 1 16,6-1-1-16,4 0 13 0,2 1 0 0,0 2 5 0,5-1-3 15,1 3-5-15,-2 1 0 0,-1 3-17 0,-4 3 9 16,-1 1-7-16,-2 6-4 0,-1 0 11 0,-6 0-19 15,4 6 3-15,-3 3 2 16,-2 4-6-16,-2-1 8 0,1 4-4 0,-3 0 0 16,0 3 6-16,0 2-1 0,-4-1 0 0,-1 2 3 0,1 0 1 0,-1-1-4 15,-2 1-4-15,-2-4-5 0,-2 1-6 16,3-3 5-16,-4-5 10 0,1 0-12 16,-3-4 3-16,1-2-4 0,-1-1-6 0,-2-4 21 15,2 0-13-15,1-3 6 0,-1-4 0 0,5-3-8 0,-2-1 7 16,0-4-6-16,3-3 2 0,1-1 2 15,-1-2 1-15,0-2-8 0,1-1 2 0,1-2-5 16,0 1 1-16,0-1 6 16,0-2 1-16,-1 2 0 0,1 3-4 0,0-1 4 15,-1 3-7-15,1 3 9 0,-2 1-6 16,-1 5 3-16,-1 1 7 0,-3 4-6 0,-2 3 7 0,1 1-8 16,-1 1-7-16,-2 2-3 0,0 0-11 0,0 2 9 0,0 2 4 15,0 4 1-15,-4 0 18 0,2 2-6 16,-2 1 2-16,-2 0 2 0,4-1 3 0,-3 2-6 15,1-3-4-15,2-1 4 0,0-1-6 16,0-1 3-16,2-2 8 0,0-3-9 16,0 1-2-16,0-2 6 0,0 0 4 0,2 0 10 0,2-3 2 15,3-3-3-15,0-1-5 0,6-2-9 0,0-1 0 16,2-2-4-16,1 0 2 0,5 1 4 0,-1-3-12 16,-1 0 11-16,2 2-4 15,-2 0-1-15,2 2 13 0,-2 1-10 0,-2 3 4 16,1 1-3-16,-1 2-5 0,-4 3 1 0,3 0-5 0,-4 0 6 15,-1 5-4-15,-1 1 13 0,1 3-1 0,-1 3-4 16,-1 0 6-16,1 1-11 0,-1 3 4 16,-1 0 4-16,-3 1-8 0,3 3 10 0,-5 0-7 0,2 0-24 15,-2 2-5-15,-3 2-63 16,0 1-70-16,-1 1-145 0,-6-8-611 0,5-4-736 16</inkml:trace>
  <inkml:trace contextRef="#ctx0" brushRef="#br0" timeOffset="2915.3476">603 1588 2356 0,'0'0'133'0,"0"0"51"0,0 0 24 16,0 0 6-16,0 0-28 0,0 0-49 0,0 0-38 15,0 0-22-15,0 0-17 0,0 0-18 16,0 0-13-16,0 0-7 0,-122 12-15 0,122-12 10 15,0 0 1-15,0-1-3 0,14-9 11 0,21-6-34 16,16-4-1-16,15-3 4 0,19-4-7 0,11-1 30 16,36-12 2-16,30-4 0 0,-2 2-8 31,-5 2-7-31,-31 9 0 0,-22 8-5 0,4-2 10 0,0 0 10 0,7-2 1 0,7 0-3 0,3-1-8 16,5 1-8-16,-4 0-5 15,-6-1 4-15,-8 3 9 0,-5 3-7 16,-10 1 1-16,-8 3-1 0,-9 1-7 0,-10 3 2 0,-7 3 6 15,-7 0-4-15,-10 1 12 0,-10 7-9 16,-6-2-7-16,-7 2 4 0,-9 1-5 0,-2 1 16 16,-6 1-2-16,-3 0 2 0,-1 0-13 0,0 0-7 0,-4 0-4 0,-3 3-17 15,0 2-18-15,-3 1-51 16,-1 2-110-16,1-2-379 0,3-2-1229 0</inkml:trace>
  <inkml:trace contextRef="#ctx0" brushRef="#br0" timeOffset="4485.9262">1773 3773 0 0,'0'0'0'0,"0"0"240"0,0 0 187 16,0 0-8-16,0 0-42 0,0 0-45 16,0 0-43-16,0 0-47 0,0 0-47 0,0 0-37 15,0 0-21-15,0 0-22 0,0 0-12 0,0 0-13 16,10-70-20-16,-10 70-19 16,0 0-22-16,0 0-17 0,0 0-8 0,0 0-7 15,0 0-3-15,0 2 0 0,0 4 2 0,0 2 4 16,0 5 6-16,0 5 1 0,0 3 4 0,0 1 0 0,0 5-1 15,0 2-1-15,1 1 2 16,-1 2 2 0,0 3 1-16,-2 0 2 15,0 2-3-15,-1 1-3 0,0 2 0 0,2-2-4 16,-2 1 1-16,-1-4 1 0,1 0 0 0,2 1 2 0,1-4 0 0,-2 5 1 0,1-4 3 0,-2 0-1 0,1 0 2 0,0 0 0 16,0 0-4-16,0 2-1 0,-2 1-1 15,3 1-2-15,-1-1 2 0,0 2 1 16,2-1-2-16,-1 2 2 0,-1 2-2 0,0 0-2 0,1 3-1 15,0-1-1-15,1 2-4 0,-2 2 2 16,2-2 1-16,-1-1-1 0,0-3 6 0,1 0-6 16,0-3 1-16,0-4 1 0,0-3-8 0,0-1 6 15,1-3 1-15,-1-3-1 0,0 4 6 0,0-5-3 16,0 2-2-16,0-2 2 16,0 1-2-16,0-2 1 0,0 3 0 15,0 0 0-15,0 2-1 0,-1-1 1 0,1 1 1 0,0 0 1 16,-2 2 0-16,0 0-2 0,2 1 1 0,-1 0-2 0,0-2-4 15,1-1 4-15,0-4-2 0,0-1-1 16,0-4 5-16,0 0-4 0,1-2-1 0,-1 0 2 16,0-1-4-16,1-3 3 15,1-3 2-15,-2-2-2 0,2-1 4 0,-2-1-2 16,0 0-2-16,1-1 1 0,-1 1-2 0,0-1 1 0,0-1 0 16,0 1 0-16,0 1-1 0,0 0 1 0,0-1 1 0,0 0-2 15,0 1 4-15,0-1-4 0,0-1-1 0,-1 2-2 16,1-2-6-16,-2 0-4 15,2-1-7-15,-2-2-9 0,2 1-8 16,0-1-15-16,0 0-18 0,0 0-33 0,0 0-92 0,0-5-96 16,0 1-537-16,0 0-839 0</inkml:trace>
  <inkml:trace contextRef="#ctx0" brushRef="#br0" timeOffset="4996.3849">2796 3832 2170 0,'0'0'158'0,"0"0"-38"0,0 0 27 0,0 0 11 0,0 0-1 16,0 0-22-16,0 0-27 0,0 0-21 0,0 0-31 15,0 0-27-15,0 0-18 0,0 0-19 0,0 0-8 16,0 0 4-16,-14-48 3 0,14 65 10 0,0 8 7 16,0 1 0-16,0 6 2 0,2 1-1 15,-2 5 1-15,0 2 4 0,0 5 1 0,0 4 1 16,0 2-1-16,1 2-3 16,-1 0-3-16,0 3 2 0,0-2-1 15,1 1 2-15,1 0 6 0,-1 1-5 0,-1-1 3 0,3 2 2 16,-3-3-3-16,1-2 8 0,-1-3 0 0,0 2-4 0,3-2 6 15,-2 1-7-15,-1 2 2 0,0 2-1 16,0 3-1-16,1 2 1 0,-1 2-2 0,0 2-2 16,0 1-3-16,1-2-4 0,-1-2-2 15,0-3-1-15,0-5 0 0,0-5 0 16,0-6 0-16,0-2 2 0,0-7 0 0,1-4-2 0,1-6 0 0,-2-1-3 16,1-2-2-16,1-5 3 0,-2-1 0 0,0-3-1 15,0-3 2-15,0-2 1 0,0-1-2 0,0-4 1 16,0 0 0-16,0 0 1 0,0 0-3 0,0 0 1 15,0 0-7-15,0 0-5 16,-2-3-18-16,2-3-27 0,-3-2-28 0,1-4-46 16,0-2-72-16,-4-2-231 15,4 3-830-15,-1 3-400 0</inkml:trace>
  <inkml:trace contextRef="#ctx0" brushRef="#br0" timeOffset="5521.7672">782 5181 1626 0,'0'0'92'0,"0"0"62"0,0 0 48 15,0 0 17-15,0 0-9 0,0 0-47 0,0 0-48 16,0 0-29-16,0 0-23 16,0 0-10-16,0 0-13 0,0 0-11 0,0 0-5 15,0 0-4-15,-12-53 0 0,21 47 1 0,2 0 0 16,3-1 4-16,0 1 5 0,5 0 4 0,2 0 3 15,2 0-2-15,4 0-2 0,7 1-4 0,4-2 2 16,3 0-1-16,7 1-1 31,4-1 0-31,21-3-3 0,16 1-14 0,13-5-2 0,2 2-2 0,-4-1-4 0,-7 2 13 16,-3 1 0-16,4-3 0 0,4 0 4 0,2 0-3 16,1-2-3-16,1 3 0 0,1-3-6 0,-1 0 0 0,2-1 2 15,-4 0-3-15,-4 0 3 16,-2-1-2-16,-5 2-3 0,-3 2-1 0,-4-2-2 15,-3 3-1-15,-7 0 1 0,-2 2-1 16,-9 0 1-16,-9 0-1 0,-7 4 0 0,-8 0 0 0,-8 1 2 16,-6 3-3-16,-10-1 1 0,-4 2 0 0,-8 1-4 0,-1 0 2 15,0 0-3-15,-4 0-13 0,-3 0-12 0,-6 0-31 16,-8 4-54-16,-5 1-93 0,3-1-306 0,9 0-1178 16</inkml:trace>
  <inkml:trace contextRef="#ctx0" brushRef="#br0" timeOffset="6275.693">1183 4485 916 0,'0'0'548'0,"0"0"-269"0,0 0-29 0,0 0-27 0,0 0-45 0,0 0-81 15,0 0-56-15,0 0-28 0,0 0 2 0,0 0 14 16,0 0 7-16,0 0 5 0,0 0 2 0,0 0 1 15,-34 72 2-15,28-50 1 0,2-1-7 16,-2 3-10-16,0-1-6 0,-1-2-9 0,0 2-2 16,4-4-2-16,-3-2-1 0,3-1-2 0,-3-3 2 15,2-3 0-15,3-2 0 0,-1-2 4 0,1-2 9 16,1-2 16-16,0-1 20 0,0-1 15 16,0 0 8-16,0 0-12 0,0-1-23 0,0-5-23 15,1-2-19-15,1-3-5 0,0-1 4 16,5-3-1-16,-4-3-2 0,4-2 1 0,-2-3-3 15,3-1 2-15,0-2 3 0,-1-2 0 16,1-1 0-16,3-1-1 0,-2 1 0 0,0 1 1 16,0 1 5-16,2 0 4 0,-1 5 6 0,-1 1 3 15,1 2-5-15,-1 4 0 0,0 2-4 0,-1 1-4 16,-2 3 2-16,1 3-6 0,-3 1-5 16,3 4-3-16,1 1-3 15,-4 0 3-15,2 1 2 0,-1 7 1 0,4 2-1 16,0 3 2-16,1 1 0 0,0 2 0 0,1 4 1 0,0 1-1 0,-1 1 0 15,0 0 3-15,0 3-3 0,-1-1-11 16,2 6 1-16,0 5-1 0,-1 1 5 0,1-3 7 0,-2-6-3 16,0-5-6-16,-1-5-16 0,-3-2-10 0,3-1-19 15,-5 0-26-15,3-3-32 16,-4-2-64-16,-1 1-93 0,0-3-235 0,-1-1-579 16,0-4-188-16</inkml:trace>
  <inkml:trace contextRef="#ctx0" brushRef="#br0" timeOffset="6635.5606">1076 4672 1393 0,'0'0'214'0,"0"0"34"0,0 0-9 0,0 0 7 16,0 0-43-16,0 0-56 0,0 0-62 0,0 0-30 15,0 0-15-15,0 0-20 0,0 0 6 0,0 0 15 16,0 0 12-16,0 0 15 0,6 0-1 16,3-3-10-16,4-2-9 0,2 1-9 0,-1 0-5 15,4-3-4-15,0 0-2 0,3-1-9 16,-5 0-6-16,4 0-3 0,-1 0-11 16,1-2 6-16,0 2 1 0,-1 0-1 0,-1 0 7 0,-3 0-5 15,2 1-2 1,-5 1-1-16,5-1-6 0,-6 1-8 0,-1 1 11 15,-3 2-15-15,-3 0 10 0,-1 2-13 0,0 0-17 0,-1 0-20 16,-1 1-35-16,-1 0-16 16,0 0-31-16,0 0-55 15,0 0-120-15,1 1-321 0,-1 1-659 16</inkml:trace>
  <inkml:trace contextRef="#ctx0" brushRef="#br0" timeOffset="8911.5473">1118 5391 0 0,'0'0'0'0,"0"0"290"0,0 0 19 16,0 0-6-16,0 0-2 0,0 0-43 0,0 0-54 16,0 0-39-16,0 0-34 0,0 0-28 0,0 0-15 15,0 0-11-15,0 0-7 0,0 0 0 16,-8-80 1-16,12 72-2 0,4-2-5 0,3 1-5 16,1 0-8-16,4-1-1 0,-3-1-2 15,6 1-5-15,-1 1-4 0,-2-1-6 0,2 2-12 16,0 4-5-16,-4-2-10 0,2 4-6 0,-5 1 1 15,0 1-3-15,-2 0 0 0,-5 4 0 16,3 3-1-16,-5 3 6 0,3 3 2 0,-4 3 4 16,-1 3 2-16,0 0 2 15,-8 5 2-15,1-3-3 0,-1 0-1 0,0-1-2 16,-3-1-3-16,1-1 2 0,-4-2-2 0,4-4 1 16,4-2-1-16,-1-2-2 0,-1-1 3 0,5-2-2 0,0-1 3 0,1-2 6 15,0-1 4-15,2-1 7 0,0 0 2 0,0 0-5 16,2 0-2-16,3 0-10 0,-2-1-3 15,5-1-5-15,-1 0-2 0,-1 0 0 16,4 0-2-16,4 1 2 0,-3 1-2 0,1 0 0 16,0 0 1-16,0 0-1 0,2 4 1 0,-3 1 1 15,2 1-2-15,-4 1 0 0,0-1 0 16,-4 2-13-16,3 2 14 0,-2-1-12 0,-4 1 15 16,-1 1 13-16,-1-2-8 15,0 2 14-15,0 0-7 16,-5 0 7-16,0 0 7 0,-5-3 5 0,1 2 0 15,-1-2-2-15,-2-2-2 0,-1 1-1 0,-3-2-3 0,4 0-2 0,-2 0-2 16,-1-2-2-16,2 1-4 0,-3-2-1 0,5-1-3 0,-3-1-5 0,3 0 1 0,-2 0-2 16,1 0 0-16,3 0 1 0,3 0-3 15,-2 0 0-15,1-1 0 0,4-1-5 0,-3 1-8 16,5-1-26-16,0 1-50 0,1 0-107 16,0 1-218-16,0-1-790 0,0 1-464 0</inkml:trace>
  <inkml:trace contextRef="#ctx0" brushRef="#br0" timeOffset="12814.7026">3772 4616 51 0,'0'0'543'0,"0"0"-143"0,0 0-66 16,0 0-27-16,0 0-49 0,0 0-46 0,0 0-36 15,0 0-38-15,0 0-25 0,0 0-16 0,0 0-14 16,0 0-6-16,-5-5-5 0,5 5-8 0,0 0-7 15,0 0-7-15,0 0-13 0,0 0-6 16,0 0 3-16,0 0-6 0,1 0-2 0,-1 0-2 16,0 0-13-16,2 0 0 0,-2 0-1 0,1 0-5 15,0 0 4-15,-1 0-5 0,2 0 0 0,0 0 1 16,0 1 3-16,4 1 14 0,4 0 6 16,1-1 6-16,6 0-1 0,3 0-4 0,1 0-3 15,5-1-2-15,1 0-1 0,6 0-2 0,2 0-2 16,3-2-4-1,6-2-5-15,2 1 2 0,3 1-4 16,3-2 1-16,1 1 1 0,0 1-5 0,1-1 0 16,0-1 1-16,2 2-5 0,-2-3 3 0,-1 0 1 0,1 0-2 0,-3 0 5 0,1-2-3 15,-1 4-3-15,-4-1 1 16,1-1-3-16,-3 3 2 0,-3-4 0 0,-4 1 1 16,-4 1-1-16,-1 0 1 0,-8 2-1 0,2-2 0 15,-8 1 3-15,-4 0-1 0,-3 2 0 0,-5 0 1 0,-3 1 1 16,-3 0 7-16,-1-1 4 15,0 1-1-15,0 0 3 0,0 0-8 0,0 0-2 16,0 0-3-16,-2 0-2 0,0 0-1 0,-1 0-6 16,2-2-5-16,-2 0-4 0,-1 0-7 0,2 1-4 15,0-2-11-15,-1 1-12 0,0 0-21 0,2-1-29 16,0-1-38-16,-2-1-66 0,1 0-137 16,-1 1-413-16,1 2-862 15</inkml:trace>
  <inkml:trace contextRef="#ctx0" brushRef="#br0" timeOffset="13199.1254">4824 4237 821 0,'0'0'415'0,"0"0"-33"0,0 0-55 0,0 0 1 0,0 0-48 16,0 0-60-16,0 0-57 0,0 0-45 15,0 0-29-15,0 0-33 0,0 0-34 16,0 0-22-16,0 0 0 0,-61-28 5 0,70 35 18 15,6 1 16-15,3 2 2 0,9 1 1 16,4 1-8-16,4 4-6 0,3-3-6 0,2 3-8 16,-1 0-4-16,-1 2-2 0,1-1 0 15,1 1-1-15,-4 1 1 16,1-1-7-16,-4-1 2 0,-2 1 1 0,-5-1-1 0,0-1 2 16,-3-1-2-16,-5 0-2 0,0 0 2 0,-7-1-3 15,-1-2 0-15,-7-1 0 0,0-1 0 0,-3-1 2 16,-3 1 2-16,-2 1 1 0,-6-2 1 15,-4 2 3-15,-2 1 2 0,-4-4 1 16,-3 3 2-16,-4-1-4 0,0 0-3 0,-5 0-2 0,-2-1-3 0,-2-1 4 0,2 1-1 16,-2-1-1-16,2 2-1 0,0-1-1 0,5 0-1 15,2-1-2-15,3 0 0 0,3-1 3 16,5 1-2-16,4 0 0 0,3-2-1 16,1 0-3-16,4-1 2 0,0-2-3 0,4 0-7 15,0-1-13-15,1 0-22 0,0 0-27 0,1-1-43 0,5-1-74 16,-1 1-243-16,0-1-890 15</inkml:trace>
  <inkml:trace contextRef="#ctx0" brushRef="#br0" timeOffset="14394.7126">7030 3624 0 0,'0'0'0'0,"0"0"283"0,0 0 218 0,0 0-67 0,0 0-75 0,0 0-75 15,0 0-55-15,0 0-42 0,0 0-35 16,0 0-29-16,0 0-24 0,0 0-18 0,0 0-8 0,-41-121-6 15,36 114-3-15,-6 2 0 16,2-1-12-16,-1 1-9 0,-2-1-12 16,0 1-15-16,-2 2 0 0,0-1-4 0,-2 1 4 0,-1 1-2 0,-1 0 1 15,0 2 2-15,-2-1-1 0,1 1 2 16,-2 0-3-16,-1 2 0 16,-2 3 1-16,1 0-1 0,-2-1 2 15,-2 2-1-15,0 2 0 0,1-1 2 0,-1 1-2 0,2 1-1 16,-2 0 1-16,-1 2-2 0,2 3 0 0,-3-2-3 15,-1 2 0-15,0 0-1 0,-1 0-1 0,3 4-1 16,-2 2-2-16,2 1-1 16,0 1 0-16,-2 0 0 0,1 3-2 0,-2 4 3 0,0 2 3 0,-3 5 2 0,-2 2 3 15,2 0-4-15,-2 0-4 0,5-1-1 16,0-1-1-16,1 0 1 0,5 0-2 0,1 1-1 16,2-1 2-16,0 0-1 0,1 3-1 15,1-2 3-15,0 1-2 0,1-1 3 0,-1 0-2 0,4-2 0 16,1 2-1-16,0-3 3 0,2 2-3 0,2-2 1 15,4 0-2-15,2 0-6 0,0-2 6 16,1 1 0-16,2-2 1 0,0 1 3 16,4 1-3-16,-2 0-2 0,0 2 2 0,0 1-3 0,2-1 0 15,4 1 2-15,-1 0-1 0,3 0 0 0,1 2 2 16,1-2-3-16,0 3 2 0,3-2 3 16,1 2-1-16,2-1 2 0,2 2-1 0,3-4-1 15,1 0 2-15,1-1 2 0,5-2-1 16,2-3 2-16,1 1-4 0,4 0 1 0,3-1-1 15,1-1 1-15,3 2 1 0,2-3-1 0,1-1 1 16,5 1 1-16,-1-1 1 0,3-1-3 16,1-1-1-16,3-3-1 0,0 1-2 0,4-6 3 0,0 0-1 15,2-3-1-15,0-1 5 0,8-3-3 16,0-2 1-16,1 0 0 0,2-4-2 0,-1-1-1 0,-1-3 2 16,-1 0-2-16,1-1 1 0,-7-5 1 15,3-2 0-15,-5-3-1 0,-1-3 2 0,0 0-1 16,-1-3-1-16,1-2 2 0,-1-4-5 15,0 1 3-15,1-4 0 0,0-3 0 0,-4 0 2 0,0-4 0 16,-4-1 0-16,2-4 1 0,-6-2-1 16,1-3 1-16,-1-4-1 0,-1-3-4 15,-3 0 4-15,0-4 0 0,-4-2-1 0,-7 0 4 0,-1 0-3 16,-3-3-2-16,-3 2 2 0,-6 0-4 16,-3-2 4-16,-5 2-2 0,0-2 0 15,-5-2 4-15,-1-2-7 0,-7 3 0 16,0-2 0-16,-4 0-1 15,-3 4-1-15,-9 1 2 0,3 3-3 0,-6 2-7 0,-1 2 4 0,-5 0 1 0,-3 3 0 0,-1 1 9 16,-3 2-6-16,-4-1-1 16,1 3-1-16,-4-2-7 0,-2 4 6 15,1-4 0-15,-4 4 3 0,-2 2 8 0,-1 0-10 16,-3 4-1-16,-5 2 0 0,-1 3-8 0,-2 2 8 16,-3 1 1-16,-1 3-1 0,-2 1 4 0,-3 4-2 15,-2-1-3-15,-3 3 1 0,1 4-1 0,-1 2-1 16,-1 3 0-16,-4 2-1 0,3 5-4 0,-1-2-2 0,0 5 0 15,3 4-6-15,6 6-11 16,1-1-19-16,8 7-24 16,2 1-32-16,4 1-59 15,5 4-81-15,4 1-244 0,11-5-773 16,11-9-199-16</inkml:trace>
  <inkml:trace contextRef="#ctx0" brushRef="#br0" timeOffset="14981.5038">6936 3478 467 0,'0'0'507'0,"0"0"-33"0,0 0-104 0,0 0-48 0,0 0-47 15,0 0-56-15,0 0-42 0,0 0-33 16,0 0-28-16,0 0-22 0,0 0-17 0,0 0-17 15,0 0-22-15,0 0-20 0,-1-62-14 0,1 63-16 16,-1 4 3-16,-1 3 3 0,-3 5 7 0,1 6 9 16,-3 4-3-16,2 5 0 0,-1 4 1 15,-3 5 2-15,3 4 5 0,-2 5 2 0,0 4 0 16,-1 6 0-16,1 1 0 0,0 4-4 16,1 1 1-16,-1 0 0 0,-1 1 3 15,2 2 3-15,1 1-1 0,-2 3-1 16,2-1-3-16,0 3 0 0,-1 1-2 0,3 1 1 0,-4-1-1 15,5-1-3-15,-3 1-1 0,3-1-2 16,-1 0 1-16,1 1-1 16,2-3-1-16,2-1 1 0,-1-1 0 0,0-1-5 0,3-4 1 15,1 0 0-15,-1-2-5 0,-2-5 6 0,2-3-2 0,0-2 0 0,-2-2 3 16,-1-6 1-16,1-2-2 0,-1-4 1 16,1-9-2-16,0-2-2 0,-1-6-1 0,1-3-3 0,-1-3-3 15,2-6-8-15,0-3-9 0,-2-3-13 0,1-1-17 16,0 0-22-16,0-9-40 0,1-3-91 15,6-8-233-15,-5 4-730 0,3 2-437 16</inkml:trace>
  <inkml:trace contextRef="#ctx0" brushRef="#br0" timeOffset="15360.661">7666 3537 2352 0,'0'0'134'0,"0"0"14"15,0 0 18-15,0 0-23 0,0 0-19 0,0 0-31 16,0 0-35-16,0 0-35 0,0 0-23 0,0 0-5 16,0 0 3-16,0 0 9 0,0 0 5 15,0 0 3-15,20 91 5 0,-19-48 4 0,1 8 4 0,0 4-4 16,2 7-3-16,-2 4-3 0,-1 4-3 15,0 4 2-15,0 3-1 0,2 3-1 16,-2 0 1-16,1 2-3 0,-1-2-2 0,0-1-1 16,0-2-3-16,0-2 1 0,2-2 6 0,-2-1 0 0,1 2 3 15,-1-2-1-15,0-2-5 0,-1 0-1 16,2-2-1-16,2-1-9 0,-3-3 5 0,1-2-3 16,-2-4 0-16,1-2 6 15,-1-3-4-15,0-2-1 0,0-1 2 0,1-1-4 0,-2-5-1 0,1-4 0 16,0-1-4-16,0-4-7 0,0-5-12 15,0-6-20-15,0-1-27 0,0-7-29 0,0-3-54 16,0-5-74-16,-2-2-126 16,1-4-320-16,-3 0-891 0</inkml:trace>
  <inkml:trace contextRef="#ctx0" brushRef="#br0" timeOffset="15867.1893">5660 4782 2305 0,'0'0'38'0,"0"0"3"0,0 0 33 0,0 0 32 16,0 0 35-16,0 0 1 0,0 0-26 0,0 0-27 0,0 0-34 15,0 0-15-15,0 0-15 0,0 0-13 0,0 0 3 16,0 0 2-16,-30-12 12 0,45 12 16 0,5 0 1 16,7 0 1-16,7-4-5 0,5 1-11 15,6-4-2-15,4-1-3 0,11 0-3 0,6-2-3 16,7-3 2-16,9 0-2 15,7-2-3-15,8 1 3 0,6-1-7 16,5 0-2-16,-1 2-1 0,1-1-5 0,2-1 4 0,-6-2-1 16,0 3-3-16,-2-2 5 0,-4 3-6 0,-5 0 1 15,-2 2 0-15,-7 1-4 0,-5-1 2 0,-2 3-2 16,-11 0 0-16,-5 1 4 0,-4 1-4 0,-13 1 1 16,-6 2 0-16,-9 0-1 0,-10 1 1 15,-8 1 2-15,-8 1 2 0,-1 0 1 16,-2 0 6-16,0 0-1 0,-3 0-6 0,-5-2-1 0,-2 2-13 0,-5 0-5 15,-10 0-8-15,0-1-20 0,-10 1-16 16,2 0-38-16,-7 0-53 0,1 0-88 16,12 0-264-16,7 0-837 0</inkml:trace>
  <inkml:trace contextRef="#ctx0" brushRef="#br0" timeOffset="16650.4861">6240 4060 2052 0,'0'0'169'0,"0"0"31"0,0 0-1 0,0 0-16 15,0 0-39-15,0 0-52 0,0 0-63 0,0 0-36 16,0 0-4-16,0 0 4 0,0 0 14 15,0 0 12-15,0 0-1 16,0 0 1-16,-41 109-1 0,37-83-1 0,1 1 0 16,-3-1 2-16,3 1-7 0,-3-2 0 0,2 0-1 0,0-2-8 0,0-2 7 15,1-1 0-15,-1-4-1 0,0-4 4 0,3 0-4 16,-1-4 0-16,-1-2 2 0,1-1-5 0,-1-3 7 16,3 0 5-16,-1-2 10 0,0 0 17 15,-2 0 3-15,0 0-2 0,0-5-9 0,-4-1-9 16,1-4-11-16,-2-2-4 0,-1-1-2 15,2-2-6-15,2-3 0 0,-4-2-1 0,4-2-3 16,1-3 6-16,2-1-6 0,-1-6 1 16,0 1-1-16,3-2-7 0,0-2 6 15,7-1-2-15,-1 0-1 0,5 1 5 16,2 2-8-16,1 2 1 0,4 2-1 0,2 3 1 16,0 2-1-16,3 2-1 0,1 0 1 0,1 3-4 0,-2 2 4 15,-1 3 2-15,1 4 2 0,-8 3 4 0,2 3-6 0,-6 4-5 16,0 0-3-16,-1 4-5 0,-2 4 5 15,-1 6 3-15,-1 3 2 0,2 2 9 16,-7 4-5-16,-1 1 2 0,0 3 2 16,-5 1-3-16,-5-1 2 0,-4 1 2 0,2-1-2 0,-5-3 1 15,4-3 3-15,-5-1-2 0,6-2 1 0,-1-4 2 16,0-1-3-16,4-4 0 0,1-1 1 0,1-2-5 16,4-3 6-16,2-1 2 15,1-2-1-15,0 0 10 0,0 0-4 0,1 0 0 0,2-2-1 16,6-4-8-16,2-1-2 0,6-1-4 0,1-2 0 0,6 4 2 15,-3-2 0-15,2 3 2 0,2 2-1 16,-4 2-2-16,-3 0 1 16,-2 1-1-16,-2 0 0 0,0 2-2 15,-2 4 3-15,-2 4-1 0,0 1 3 0,-5 3 2 0,0 0-5 0,-3 3 2 16,-2 1-1-16,0 1-3 0,-3 0 7 0,-6 1-1 16,-2 0 3-16,-5-1 4 0,-3 0-3 0,-1 1 3 15,-4-2-2-15,0 0 1 0,-2-3 2 0,2-1 0 16,-4-4 3-16,5 0-1 0,-5-2 1 0,4 1 0 15,-2-3-2-15,2-1 0 0,1-2 0 0,-1-3 1 16,3 0-4-16,3 0 2 0,0 0-1 0,4-2-1 16,2-1 1-16,3 0 1 0,4-1-2 15,-2-1-3-15,7 2-10 0,-1-3-27 16,1 1-39-16,1-1-75 0,6-1-173 0,-2 3-837 0,2 2-581 0</inkml:trace>
  <inkml:trace contextRef="#ctx0" brushRef="#br0" timeOffset="18614.8405">6064 4793 626 0,'0'0'426'0,"0"0"-79"16,0 0-50-16,0 0-33 0,0 0-32 0,0 0-48 0,0 0-39 16,0 0-23-16,0 0-29 0,0 0-31 15,0 0-25-15,0 0-22 0,1-35-10 16,-1 35-6-16,0 0-4 0,0 0-6 0,0 5 6 16,0 2 5-16,-2 2 8 0,-3 3 12 15,-2 2-2-15,-1 1 3 0,-1 2-1 0,-1 3-2 0,-3 2 0 16,1 1-1-16,-6 4-3 0,2-2-3 0,1-1-3 15,3 0-5-15,-1-4 4 16,6-2-5-16,0-3-1 0,5-2-1 16,1-2-5-16,1-3 6 15,0 2 1-15,1-3 0 0,4 3 3 0,2-3 2 0,4-1 1 16,0-2 4-16,7 0 0 0,0-1 0 0,2 0 0 0,0-2 2 0,2-1-5 16,0 1 2-16,2-2 1 0,-1-4-6 0,0 0 9 15,-2 0-8-15,-2-2-2 0,-1 1 0 0,-4-3-5 0,0 2 8 16,-4 0 1-1,-1-2 2-15,-2 2 10 0,-2-1-7 0,0-3 3 0,-4 2-1 0,2-1-3 16,-2 2 2-16,1-3-2 0,-2 2-1 0,1 2-3 16,-1-2 1-16,0 1 2 0,1 1-1 0,-1 2 9 15,0 2 5-15,0 0 3 0,0 0 4 16,0 3-1-16,0-1-4 0,1 1-7 16,-1 0-7-16,0 0-8 0,0 0-7 0,0 1-4 0,0 5 1 15,0 0 5-15,1 4 4 0,3 4 3 16,-1 6-3-16,-1-1 1 0,0 4-1 0,1 0 1 15,-2 2 1-15,1 3 1 0,-1 1-3 0,0 2-1 16,-1 3 0-16,0 4-24 0,0 2-35 16,0 0-106-16,1-8-422 0,-1-10-1152 0</inkml:trace>
  <inkml:trace contextRef="#ctx0" brushRef="#br0" timeOffset="22467.9769">11213 694 0 0,'0'0'0'0,"0"0"0"0,0 0 90 0,0 0 237 0,0 0-40 15,0 0-21-15,0 0-32 0,0 0-31 0,0 0-28 16,0 0-8-16,0 0-9 0,0 0-24 15,18-82-11-15,-18 80-22 0,0 1 26 16,0 1-2-16,0 0-6 0,0 0-11 0,0-6-46 0,-1 0-1 16,-4 0-6-16,3 0 4 0,2 6-3 15,0 0-11-15,-6-7-2 0,0 0-22 0,0 1-2 0,-8-4 0 16,8 5-21-16,-6-1 22 0,-1 1-9 16,-1 0-1-16,2 0 0 0,-6 2-3 0,2-1 9 15,-4 1-2 1,-5-1 11-16,2 1 1 0,-6 1-15 0,6 1 6 15,-2 0-8-15,-3-1 1 0,1 2 9 0,-1 0-1 16,0 0 23-16,-1-1-16 0,0 1 0 0,1 1-1 16,-2 2-16-16,1 0 9 15,-7 1-5-15,-5 4-8 0,-6 1-28 0,-5 3-14 16,6-1 13-16,0 4-1 0,4-2 23 0,3 4 13 0,5-2-15 0,1-1 8 0,1 3 3 16,0 1-8-16,1 0 14 0,0 1-6 0,0 2-9 15,1 0 10-15,-1 1-12 0,2 2 11 16,0-1 6-16,-1 4-1 0,2 2 8 0,0-1-18 0,-1 5 11 15,2-1-8-15,1-2-1 0,0 6 12 16,1-2-20-16,-2 7 12 0,-1 8-14 16,1 1-4-16,1-1 12 0,11-8-10 0,-2-5 14 0,7-5-1 15,0 0-4-15,0-2 4 0,1-1-4 0,2 2 1 16,1-2 6-16,-3 4-6 0,5 0 5 16,-1 1-1-16,2 2-6 0,2-1 4 0,0 1-3 15,-1-1 6-15,2 2-2 0,2 0 1 16,-2 1-1-16,4 2-5 0,0 3 4 0,3-1-3 0,2 2 1 15,0 1 0-15,0 0-1 0,1-2 4 16,1 2-2-16,1-2 0 0,3-1 1 0,0-2-8 16,3 1 8-16,-1-2-1 0,4-2 0 0,1-3 9 0,1-2-9 15,-1-1 3-15,7-2-1 0,0-3-4 16,2 2 4-16,2-2-1 0,0-2 1 16,4 0 0-16,2 1-1 0,1-1 1 0,2-2 1 15,2 1 2-15,2-3-3 0,-1 1 2 16,3-4-1-16,2-2-4 0,-2 0 5 0,5 0 0 0,0-4-2 15,2-2 4-15,1 0-4 0,0-3 1 16,3-1 1 0,0-2-4-16,-1-1 6 15,-1-1-4-15,0-3 1 0,-3-3 4 0,-5-2-4 0,4 0 3 0,-5-2-1 16,3-3 0-16,0 3-3 0,1-4-2 0,-3 0 1 0,1-1-4 0,-2-4 4 16,1 1 2-16,-1-2-2 0,0 0 6 0,2-3-5 15,-3 0 0-15,4-2 2 16,-2-3-8-16,2 2 6 0,1-5-2 15,-1 1 2-15,3-4 5 0,-1 1-5 0,-3-5 1 0,1 0-1 0,-2-1-1 16,-2-2 2-16,1-1-1 0,-4 1 4 0,1-3-1 0,-4-1 1 16,-3-1 8-16,-2-1-5 0,-3 1 2 15,1-2-3-15,-7 3-6 0,1 0 4 16,-5 1-7-16,-3 0 7 0,-2 1-1 0,-3 0-5 16,-5 0 6-16,-3-2-7 0,1 0 1 0,-7 2 5 15,0-1-5-15,-1 1 2 0,-1 6-8 0,1 4 3 16,-5 3 8-16,-1 5 0 15,-2-3 7-15,-1-1-8 0,-3-4-2 0,-2-2-6 0,-3 0-5 0,-2-1 5 16,-3 1-9-16,-2 0 9 0,-2-1 0 16,-3 4-7-16,-2-2 1 0,-2 3-1 0,-2-1 4 15,-5 2 10-15,-1 2-1 16,-3-1-2-16,-2 1-10 0,-4 4-9 16,1 1 2-16,-4 0 8 0,-3 3 5 0,6 4-1 0,6 5 1 0,-9 2 18 15,-3 2-25-15,-13 2 4 0,-12-1-7 16,-3 4-19-16,-2 1 17 0,-2 6-10 0,1 3-10 15,3 3-26-15,6 4-11 0,2 5-18 0,2 1-37 16,6 1-69-16,4 4-201 0,17-7-789 0,17-5-494 0</inkml:trace>
  <inkml:trace contextRef="#ctx0" brushRef="#br0" timeOffset="23008.4178">10833 603 1103 0,'0'0'265'0,"0"0"45"16,0 0-13-16,0 0-22 0,0 0-15 16,0 0-65-16,0 0-73 0,0 0-56 15,0 0-39-15,0 0-22 0,0 0-10 0,0 0 3 16,0 0 3-16,0 0 13 0,-6 3 7 0,3 12 11 15,0 4 0-15,-1 4 8 0,1 5 8 0,-2 5-5 16,0 3 4-16,-2 7-15 0,-1 3-2 0,2 5-1 16,-3 16-6-16,-2 15 13 31,2 13-18-31,0 6 0 0,0-9 3 0,5-5-6 0,-1-7 13 0,5 0-8 0,-3 0-1 16,2 2-3-16,1 0-3 15,1-1 6-15,0 1-10 16,-1-2 1-16,2 2-4 0,-2 0-5 0,0-4 5 0,0 1 1 15,1-8-2-15,0-2 4 0,4-3-3 0,-4-7 2 0,0-3-3 0,-1-5-1 0,3-6-3 0,-3-6-2 16,0-10-2-16,0-6-7 0,0-6-2 16,0-7-14-16,0-6-10 0,0-4-10 15,0 0-18-15,0-4-68 0,1-9-141 0,2 0-426 0,-1 5-962 16</inkml:trace>
  <inkml:trace contextRef="#ctx0" brushRef="#br0" timeOffset="23410.6569">11521 737 1438 0,'0'0'525'15,"0"0"-431"-15,0 0 38 0,0 0 61 0,0 0 0 0,0 0-11 16,0 0 1-16,0 0-42 0,0 0-54 0,60-122-8 15,-55 117-53-15,-1-1-53 0,3 1 20 0,-5 5-27 16,0 3 3-16,0 7 49 0,1 2-3 16,0 8 18-16,-1 5 2 0,2 4-15 0,-2 7 18 15,-1 3-16-15,-1 7 7 0,1 6 2 0,-5 21-13 16,-3 17 7-16,-2 18-17 0,-4 8 2 16,4-7-1-16,1-9-5 0,0-4 9 0,3-1-1 15,0-2 0-15,0-3-1 0,2-1-1 16,0-4-5-16,3-2 1 0,0-5 1 15,0-2 1-15,0-2 3 0,-2-2-5 0,1-6 1 0,0-4-2 16,0-6 0-16,-3-3 3 0,2-1-3 16,2-7-1-16,-4-3-2 0,1-7-8 0,1-5-7 0,1-7-13 15,1-5-19-15,-2-8-33 0,1-5-47 0,0-5-78 16,0 0-409-16,-1-1-1070 16</inkml:trace>
  <inkml:trace contextRef="#ctx0" brushRef="#br0" timeOffset="23854.8984">9770 1798 1580 0,'0'0'146'0,"0"0"42"0,0 0 44 0,0 0 2 0,0 0 0 0,0 0-64 15,0 0-52-15,0 0-35 0,0 0-31 16,0 0-21-16,0 0-13 0,0 0-10 0,0 0-4 16,0 0-6-16,-34-13-1 0,36 13 9 0,1 0 12 15,7 2 21-15,0 0 20 0,6 0 4 16,7-2 3-16,7 0-13 0,7 1-8 0,8-7-10 15,7 0-10-15,9-5-3 16,8 0-4-16,9-2-3 0,8-1 0 0,6-2-8 16,8 3-3-16,3-1-2 0,7-1 1 0,0 1 0 0,1-3 3 15,-2 2-1-15,-2-2-6 16,-2 2 4-16,-4 1-3 0,-7 0 0 0,-1 3 5 0,-8 0-4 0,-4 0 3 16,-9 2-4-16,-5-1 1 0,-10 5 1 15,-10-2 2-15,-7 3 1 0,-12 1-5 0,-7-1 0 16,-9 3-4-16,-8 0 4 0,-4 0-2 0,0 1-5 0,-7-1-12 15,-6-1-22-15,-2 0-25 16,-10 1-36-16,-5-2-53 0,-5 1-86 0,7 1-258 16,6 0-735-16</inkml:trace>
  <inkml:trace contextRef="#ctx0" brushRef="#br0" timeOffset="24250.8295">10238 1074 1004 0,'0'0'696'0,"0"0"-466"0,0 0-11 0,0 0-14 0,0 0-33 15,0 0-50-15,0 0-56 0,0 0-30 16,0 0-3-16,0 0 6 0,0 0 0 0,0 0 4 16,0 0 10-16,0 0-1 0,-129 43 7 0,105-13-1 15,3 5-24-15,0 2-8 0,6-5-10 0,5-2-1 16,6-3 6-16,3-2-1 0,1-2-2 0,4-3-5 15,10 0 1-15,0-3-1 0,9-2 5 16,6-1 3-16,8-4-2 0,5-3 3 0,8-2-26 16,3-4-41-16,5-1-87 0,-15 1-222 15,-12-1-963-15</inkml:trace>
  <inkml:trace contextRef="#ctx0" brushRef="#br0" timeOffset="25609.1661">11703 3413 179 0,'0'0'631'0,"0"0"-177"16,0 0-119-16,0 0-33 0,0 0-36 16,0 0-57-16,0 0-49 0,0 0-40 0,0 0-25 15,0 0-13-15,0 0-9 0,0 0-8 16,0 0-11-16,-64-82-10 0,56 77-11 0,-4 2-6 16,1-1-4-16,0 1-4 0,-5 1-1 15,3 0-3-15,-1-1 0 0,-2 2-3 16,-1 0-2-16,0 1 0 0,-2 0-2 0,-1 0 0 0,-1 0 0 15,-3 4 1-15,-1-2 2 0,-1 1-3 16,1 0 3-16,-2-1-2 0,3 3-2 0,-3-1 5 0,-2 0-1 16,1 1 1-16,-2-1 4 0,-3 1-3 15,2 2 2-15,0-1-4 0,-2 0-2 0,4 1 0 0,-1-1-2 16,0 1-1-16,0 0 0 0,0 2 3 16,-1 2-2-16,1 0-1 0,0 1 1 0,3-1-3 15,-2 3 0-15,1 1-1 0,0 1-1 0,3-1 2 16,-4 1-2-16,1 1 3 0,2-1 5 0,-2 2-6 15,0-1 2-15,2 3-1 0,-1-1-7 16,0 1 7-16,2 0-1 0,-2 0 3 0,2 1 1 16,2-1-4-16,-2 3 0 15,4-1 1-15,0 0-3 0,-1 3 1 16,3 0 0-16,-1 1-1 0,0 2-1 0,0-1 3 0,0 0-1 0,3 0-2 0,-3-1 5 16,2 3-4-16,0-1 1 0,-1 3-1 15,5 1-3-15,-3 0 4 0,2-1 0 0,0 0 3 16,4 1-1-16,-2 1-1 0,3-1 0 0,0 1 0 15,-1-1-2-15,3 0 1 0,0 2 0 0,2-4-3 16,3 4 6-16,0 0-2 0,1 1 0 16,2 3 5-16,0-2-7 0,1 0 2 0,-1-1 1 15,3-1-2-15,1 0 2 0,3 0 0 16,0 1 0-16,2 3 0 0,2-1 2 0,1 2 0 16,3 1 2-16,1 1 1 0,5-1-3 15,0-1-1-15,6-3 0 0,3 1-3 0,1 1 5 0,5-1-2 16,1-2 0-16,2 1 0 0,1-3-4 15,2-1 4-15,1-5-1 0,5 0 2 0,0-2 7 0,0-2-7 16,0-2-1-16,3-2-1 0,0-1-8 16,3-3 8-16,2-2 2 15,2-1-2-15,0-2 6 0,2 0-4 0,2-3 1 0,4 0 0 0,0-4-2 16,2-2 1-16,5 0-2 0,-2-1 1 0,0-5-3 16,5-4 3-16,-2 0 1 15,2-4 1-15,0 1 6 0,0-4-7 0,-1 2 1 16,1-5-5-16,-3 0-3 0,0-2 4 0,0-3 1 0,1-1 2 15,-3-5 4-15,1 0-5 0,-1-6-2 0,-4 2-1 16,-2-3-2-16,-3-1 3 16,-2-3 0-16,1 0-1 0,-7-2 1 0,1-3-1 15,-2-2-1-15,-6-1 1 16,0-2 1-16,-2-1-2 0,-2-4 4 0,-2-1-1 0,-7 0-4 0,-1-3 4 16,-7-2-2-16,-3 0 2 0,-4 1 4 15,0 1-3-15,-8 1-2 0,-1 2 1 0,0 0-3 16,-6 2 0-16,-2 2 2 15,-3 5-2-15,0-1-2 0,-10 2 2 0,-2 0-1 0,-3-1 1 0,-5 3-1 0,-4-1 1 16,-4 3 0-16,-3 0-2 0,-4 2-3 16,-4 2 1-16,-5 0 0 0,-1 1 0 0,-5 0 0 15,-4 1 3-15,-2 2-2 0,-4 0 0 16,-3 2 8-16,-1 2-10 0,-4 2 2 0,-2 3-1 16,-1 1-11-16,-1 3 12 0,-1 1-1 0,-2 4-2 15,0 0 8-15,-1 5-6 0,0 3-1 16,2 1 1-16,4 4-6 15,0 3 1-15,1 1-6 0,6 5-4 0,1 8-13 16,4 0-7-16,5 7-21 0,0 4-26 0,4 2-29 0,7 7-68 16,-2 1-131-16,15-6-559 0,12-9-871 0</inkml:trace>
  <inkml:trace contextRef="#ctx0" brushRef="#br0" timeOffset="26163.811">11286 3440 887 0,'0'0'501'0,"0"0"-83"0,0 0-109 0,0 0-43 0,0 0-43 16,0 0-54-16,0 0-29 0,0 0-19 0,0 0-18 0,0 0-17 15,0 0-27-15,0 0-22 0,0 0-22 16,0 0-16-16,-39-39-2 16,37 51 2-16,-3 3 8 0,0 8 6 0,-2 6 4 0,2 3-3 15,1 4 1-15,-2 7 0 0,3 5-1 0,0 6 9 16,1 6-4-16,0 5-1 16,0 3-1-1,0 3-8-15,0 2 1 0,2 2 0 0,-3 1 0 16,3 4-2-16,-3 2-1 0,2 0-1 0,-2 3 0 0,1-3 3 15,1 0-3-15,-1-1 0 0,2-4-2 0,-1-4-5 0,1-3 7 16,0-5 1-16,-1-3-4 0,2-8 8 16,-1-2-7-16,1-6-2 0,1-3 2 0,-1-5-2 15,4-6-1-15,-1-6 2 0,1-6-2 16,-1-4 1-16,-1-6-5 0,1-1-10 0,-1-4-8 0,3-3-14 0,-2 0-22 0,3-2-28 16,0 0-61-16,2-3-87 0,-2-1-335 15,0 1-1083-15</inkml:trace>
  <inkml:trace contextRef="#ctx0" brushRef="#br0" timeOffset="26572.8964">12481 3285 2643 0,'0'0'145'16,"0"0"14"-16,0 0-19 0,0 0-20 0,0 0-26 0,0 0-44 0,0 0-35 16,0 0-15-16,0 0-2 0,0 0 6 0,0 0 9 15,0 0 1-15,0 0 1 0,-34 120 0 16,31-79 2-16,0 6-2 0,-1 6 3 16,1 5 0-16,2 5-4 0,-6 6 3 0,4 4-4 0,-1 2-4 15,-1 3-1-15,1 0-1 0,-2 1 0 16,2 0 2-16,-3 0 1 15,3 1 3-15,-2 0 0 0,2 2 2 0,-2 1-1 16,-1 1 1-16,2 0-4 0,-3 1-3 16,3 0 2-16,-1 0-7 0,1 0 4 0,-3-2-1 15,3-2-3-15,2-3 1 0,-4-5 0 0,5-6 0 0,-2-9-2 0,1-4-4 0,3-9-3 16,0-6-6-16,-1-10-8 16,1-6-11-16,-2-8-6 0,2-5-17 15,-1-5-7-15,-3-5-21 0,0 0-54 0,-1-5-83 0,0-5-241 16,1 1-639-16,1 2-414 0</inkml:trace>
  <inkml:trace contextRef="#ctx0" brushRef="#br0" timeOffset="27018.0851">10106 4674 2045 0,'0'0'111'0,"0"0"-14"15,0 0 3-15,0 0 1 0,0 0 18 16,0 0-4-16,0 0-28 0,0 0-16 0,0 0-17 15,0 0-12-15,0 0-16 0,0 0-7 0,0 0 5 0,0 0 10 16,0-5 17-16,16 8 13 0,1-1-3 16,9 1 0-16,6-2-5 0,7-1-2 15,8 0-6-15,9-4-9 0,6-4-5 0,11-1-7 0,9-4-2 16,7-1-2-16,9-5-3 16,8 1-6-16,6-1-3 0,5 0-5 15,1-2-2-15,0 1 1 0,1-1-1 0,-2 1-1 16,-4 0 1-16,-3-1 0 0,-7 3-2 0,-3 2 2 15,-8-1-3-15,-4 3-1 0,-8 1 1 16,-5 1-2-16,-11 2 1 0,-5 2 0 16,-12 1 0-16,-12 3 2 0,-9 2-3 0,-11 0-2 0,-9 1-6 0,-6 1-8 15,-2 0-7-15,-11 0-7 0,-4 0-16 0,-9-1-29 0,-10 3-43 16,-7 2-72-16,-5-3-124 0,10-1-360 0,11 2-931 0</inkml:trace>
  <inkml:trace contextRef="#ctx0" brushRef="#br0" timeOffset="27384.7386">10723 3950 2410 0,'0'0'215'0,"0"0"-36"0,0 0-54 16,0 0-9-16,0 0 4 0,0 0-16 16,0 0-24-16,0 0-28 0,0 0-28 0,0 0-24 15,0 0-4-15,0 0-1 0,0 0 4 0,-35 3 4 16,30 15-1-16,-1 2-1 0,2 1 1 16,-4 2 0-16,6 3 2 0,-3 0-1 15,2 1 3-15,2 1-2 0,-1 1-2 0,1-1 2 0,1-2-4 16,0-1 0-16,1-1 1 0,-1-4-2 0,0-1-5 15,0-3-6-15,0-2-16 0,0-3-22 16,-1-2-27-16,1-2-44 0,-1-2-58 16,-2-3-73-16,1 0-84 0,2-2-206 15,-1 0-445-15,0-3 129 0</inkml:trace>
  <inkml:trace contextRef="#ctx0" brushRef="#br0" timeOffset="27689.1996">10523 4000 982 0,'0'0'337'0,"0"0"-34"16,0 0-76-16,0 0 5 0,0 0 11 16,0 0-52-16,0 0-53 0,0 0-38 0,127-101-29 15,-102 95-15-15,3 4-13 0,-3 3-12 0,1-1-13 0,0 6-4 16,0 3-2-16,2 4 0 0,-4 2 0 16,3 5 0-16,-2 0 0 0,-2 4 1 15,-1 0-1-15,-6 1 1 0,0 2 0 0,-5 0-2 16,-2 0-1-16,-2-1 2 0,-4-2-3 0,-3-1 4 31,0-1 2-31,-4-1 0 0,-3-3 7 16,-3 0 2-16,-2-3-3 0,-3 0 9 15,2-2 0-15,-5 0 2 0,-1-1 3 0,-3-1-6 16,0-1-3-16,-3 0-2 0,3-1-5 0,-1-2-3 0,-2 2-2 0,1-4-3 16,3 3-2-16,-3-1-2 0,2-1 1 0,1 0-4 0,3 0 3 0,0-1-5 15,2-1-2-15,3-1-6 0,2 1-20 0,3-1-41 16,0-1-107-16,5 1-222 0,1-2-828 0,2-1-435 0</inkml:trace>
  <inkml:trace contextRef="#ctx0" brushRef="#br0" timeOffset="28902.2479">11922 6238 1312 0,'0'0'275'0,"0"0"1"0,0 0-45 0,0 0 7 0,0 0-11 16,0 0-51-16,0 0-42 0,0 0-34 16,0 0-20-16,0 0-14 0,0 0-9 0,-20-65-4 0,13 60-10 15,-2 0-6-15,0 0-6 0,-2-1-14 16,0 0 1-16,-2 1-5 0,-4 0-2 0,0 0 6 15,-1 2-6-15,-3 0 0 0,-3 1-1 0,2 1-5 16,-3 1 2-16,-3-1-2 0,0 1-2 16,-1 0 0-16,-2 3 2 15,-1 2-3-15,-2 1 2 0,-2 1 5 16,-4 1-6-16,0 1 2 0,-1 2 0 0,-2 0-8 0,-1 3 7 16,-5 1 2-16,2 2-2 0,-4 0 11 15,0 3-8-15,-1 2 0 16,-3-1 1-16,0 3-6 0,1 1 6 15,3 0 2-15,-2 0 0 0,3 1 4 0,1 1-4 16,1 2-3-16,4-2 2 0,0 3-3 0,-3 1 3 0,5 1 1 0,-4 1-2 0,4 1 0 16,-1 2 0-16,-1 3-3 0,0 1 1 0,0-1-1 0,3 0-2 15,0-1 2-15,6-3 0 0,0 3-1 0,5-3 0 16,4 2 0-16,1 0-3 0,3 0 3 0,1 1-2 16,1 0 0-16,2 2 2 0,3 0-4 0,0 4 3 15,4-1 1-15,-1 4 0 0,2 1 5 0,1 0-3 16,1 2-1-16,4-2 1 15,2 1-3-15,1-3 7 0,2 1 1 0,1-1 0 0,5 0 2 0,5 0-7 16,-1-1-1-16,5 2 1 0,0-1-3 16,6-1 7-16,4-1-2 15,1 1-1-15,2 0 2 0,6-2-4 0,0 3 0 16,5-3 0-16,7 0 2 0,0-2 1 0,5 1-3 0,4-3 1 16,2 0-4-16,1-4 3 0,5 0 1 15,0-2 0-15,3-4 1 0,0-2-4 0,2-2-2 0,8-4 1 16,-2-1-2-16,4-4 6 0,2-2 2 0,3-5 3 15,1-5-5-15,2-3 1 16,2-2-2-16,-2-6-1 0,3-3 6 0,-1-4-3 16,0-2-1-16,-2-4 0 0,0-1-5 0,-1-2 2 15,-4-1 2-15,1-1 0 0,0-1 3 0,-2-3-3 0,-2-2-2 16,0-1-1-16,-6-1-2 0,1-2 3 16,-5-4 3-16,0-1-1 15,-5-7 1-15,0-3-3 0,-3-5 0 0,0-4-1 0,-3-2 1 16,1-6 2-16,-2-2 0 15,-4-4 1-15,-2 3 1 0,-5-1-7 16,-5-1 0-16,-5 0 0 0,-5-2 0 0,-2-1 0 16,-7 0 0-16,-2 1 0 0,-5 0 0 0,-3 1 0 0,-8 1 0 0,-3 2 0 15,-2 2 0-15,-5 1 0 0,-10 1 0 0,-4 2 0 0,-6 1 0 16,-5 5 0-16,-5 0 0 0,-6 5 0 0,-6 3 0 16,-5 1 0-16,-6 4 0 0,-6 2 0 0,-3 1 0 15,-8 6 0-15,-1 4 0 0,-7-1 0 16,-4 6 0-16,-3 2 0 0,-6 1 0 0,-2 4 0 15,-3 0 0-15,0 6 0 0,1 3 0 16,2 2 0-16,1 7 0 0,4 1-7 0,3 2-8 0,6 7-4 16,6 3-13-16,8 5-9 0,5 1-17 15,9 5-22-15,5 0-31 0,7 4-54 0,7 3-98 16,10-6-349-16,11-8-1123 16</inkml:trace>
  <inkml:trace contextRef="#ctx0" brushRef="#br0" timeOffset="29380.5655">11112 6221 1894 0,'0'0'242'0,"0"0"-2"16,0 0-42-16,0 0-25 0,0 0-4 16,0 0-31-16,0 0-50 0,0 0-36 15,0 0-25-15,0 0-6 0,0 0 4 0,0 0 15 16,0 0 6-16,0 0-1 0,46 71 0 0,-42-38-7 15,3 5-4-15,-3 3-2 0,-1 5-11 0,1 6 3 16,-4 5-2-16,0 5-5 0,1 6 9 0,-1 5-9 16,1 3-2-16,1 3 0 15,-4 1-13-15,0 4 9 0,-2 1-4 16,1 5 0-16,-1 2 5 0,-3 2-8 0,1 3 1 16,-2 0 0-16,0 3-1 0,-2 0 1 15,3-1 0-15,-2 0 1 0,0-2-1 0,2-6 0 16,0-4-5-16,3-8 2 15,-2-9-2-15,4-6-5 0,-2-7-6 16,2-8-10-16,2-5-7 0,-3-9-7 0,3-5-6 0,0-10-6 0,0-5-17 0,0-7-16 16,0-5-26-16,3-3-33 0,1-4-109 0,-1-3-543 15,1 1-872-15</inkml:trace>
  <inkml:trace contextRef="#ctx0" brushRef="#br0" timeOffset="29762.7587">12312 6250 1991 0,'0'0'547'0,"0"0"-490"0,0 0 33 0,0 0 23 0,0 0 28 15,0 0 7-15,61-120-23 0,-60 117-22 16,0 1-39-16,-1 2-29 0,0 0-25 15,1 8-8-15,1 3 2 0,0 6-1 0,1 8 4 16,-2 7 4-16,1 7 4 0,1 7 0 0,-2 4 4 16,1 9-3-16,-2 4-5 0,0 8 4 0,-7 5 0 15,2 5-1-15,-3 6 4 0,-2 1-6 16,0 2-2-16,1 0-3 16,-2 3 1-16,4-2 7 0,1 2 3 0,-1 3 1 15,3 0-2-15,-2-1-3 0,2-2-4 16,2-2-3-16,-1 0 1 0,2-2-7 0,-2-1 0 0,2-1 2 15,-1-3-3-15,0-3 3 0,0-3 0 0,1-4-1 0,-3-5-2 16,-1-4-2-16,0-6-7 16,-1-5-11-16,-1-7-12 0,0-6-18 0,-2-5-21 0,2-8-26 15,-3-5-45-15,1-8-47 0,-1-5-93 0,4-4-288 0,1-3-731 16</inkml:trace>
  <inkml:trace contextRef="#ctx0" brushRef="#br0" timeOffset="30261.6761">10035 7719 1286 0,'0'0'993'0,"0"0"-918"0,0 0-4 0,0 0 3 0,0 0 2 16,0 0 20-16,0 0 3 0,0 0-10 16,0 0-15-16,0 0-24 0,0 0-18 0,0 0-15 15,0 0-10-15,0 0-2 0,-25-20-2 0,26 20 6 16,2 0 13-16,1 3 11 0,4-1 17 15,4 0 8-15,8-1-1 0,6-1-2 0,13 0-9 16,5-3-8-16,17-4-2 16,9-6-8-16,12-1-2 15,10-5 0-15,11-1-4 0,10-4-1 0,12-1-1 0,5-1-2 0,10 0-2 16,-2 2-3-16,5-1-2 0,1 0-4 0,-3 2 2 16,-1-2-2-16,-4 2-2 0,-9 1 1 0,-3 0-3 0,-8 3 0 15,-4 0 0-15,-10 5-2 0,-10 0 5 16,-7 5-4-16,-11 0-2 0,-13 3 2 0,-9 1-4 0,-12 1 1 15,-12 1 0-15,-9 0-3 0,-12 2-4 0,-7-1-12 16,-2 1-13-16,-13-2-23 0,-5 1-36 16,-6 1-57-16,-5 1-102 0,3 0-339 15,8-1-1063-15</inkml:trace>
  <inkml:trace contextRef="#ctx0" brushRef="#br0" timeOffset="30655.1647">10817 6893 2201 0,'0'0'106'16,"0"0"-9"-16,0 0-7 0,0 0 16 0,0 0 19 0,0 0-8 16,0 0-20-16,0 0-6 0,0 0-13 15,-122 74-5-15,109-49-14 0,-2 1-12 0,3 3-4 16,1 3-7-16,0 0-3 0,2 2-4 16,2-2-4-16,4 0-8 0,0-2-2 0,3-2-4 15,0-1-2-15,3-1 4 0,6-4-5 0,1-1 3 16,2-3 0-16,6-4-7 0,1-1 7 0,2-6-1 15,3-4-2 17,3-3 3-32,2 0-11 0,1-3-6 0,0-4-10 15,1-1-19-15,-1-4-12 0,-2 0-18 0,-1-3-18 0,-3-1-21 0,-4-2-27 0,-1-1-43 0,-5-3-109 0,-1 1-288 0,-7 4-465 16,-1 5-5-16</inkml:trace>
  <inkml:trace contextRef="#ctx0" brushRef="#br0" timeOffset="30871.4894">10845 6840 205 0,'0'0'530'0,"0"0"-141"0,0 0-95 0,0 0-61 0,0 0-56 15,0 0-58-15,0 0-49 0,0 0-16 16,0 0-9-16,0 0-8 0,0 0-7 0,0 0-6 16,0 0-7-16,0 0-8 0,105-115-5 0,-86 110-2 15,0 1-3-15,0 1 0 16,-3 1 0-16,-1 1-6 0,-2 1-8 0,-3 0-46 0,2 1-89 15,-6 4-185-15,-2-1-342 0,0-2-300 0</inkml:trace>
  <inkml:trace contextRef="#ctx0" brushRef="#br0" timeOffset="31078.3172">10675 7124 0 0,'0'0'372'0,"0"0"94"0,0 0-105 0,0 0-84 0,0 0-42 0,0 0-8 16,0 0-4-16,0 0-23 0,0 0-36 0,0 0-44 0,0 0-36 15,0 0-26-15,140 27-20 0,-111-37-17 16,2 1-4-16,0-2-5 0,2 1-4 16,-1 1 2-16,-1 0-6 0,1 0-3 0,-2-1-9 15,-3 3-52-15,3 0-95 0,-9 3-298 0,-8 1-862 0</inkml:trace>
  <inkml:trace contextRef="#ctx0" brushRef="#br0" timeOffset="32295.8065">12409 9493 463 0,'0'0'554'0,"0"0"-331"15,0 0-6-15,0 0-30 0,0 0-1 0,0 0 11 0,0 0-28 16,0 0-19-16,0 0-20 0,0 0-29 16,0 0-22-16,0 0-4 0,-108-125-15 0,91 117-3 15,-3-2-5-15,2 0-7 0,-6 2-1 0,-1 1-5 16,-2 0-6-16,-4 1-2 0,1 0-8 16,-8 1-2-16,0 1 1 0,-7 2 1 0,-2 1-2 15,-4 1-3-15,-4 0-2 0,-1-1 3 16,0 1 5-16,-4 5 4 15,0 1 1-15,-1 0-1 0,0 3-4 0,-1 1-1 0,-2 4-3 16,0 3-4 0,-5 1 3-16,1 3-1 0,1 1 1 0,-1 2 0 0,2 3-6 15,2 0-2-15,-1 5-2 0,3-1 5 16,3 3-3-16,-1 1 0 0,1 1-1 0,2-1-6 0,1 3 4 16,1 0-1-16,1 1 1 0,1 0 3 0,1 2-5 15,0 0-1-15,3 3-3 0,-1 0-1 0,7 5 3 0,-2-1 0 0,5-2 2 0,3 3-3 16,-1-1 1-16,7 3-2 15,1-1-1-15,3 2 1 0,3 0-2 0,2 2 3 0,3-1 3 16,2 0-2-16,3 1 4 0,1-2-2 16,4 2 0-16,3-3 3 0,5-1-9 0,1 1 3 15,0-1 1-15,7 0-3 0,4-1 9 0,1-1-4 16,6-1-2-16,1 0 2 0,3 0-6 16,0-3 3-16,5-2-2 0,1 0 1 0,6-2 2 0,0 1 1 15,7 1 2-15,5-4-2 16,1 2 1-16,4-3-1 0,6 0-1 0,4-2 3 0,3-1 2 15,5-2-3-15,9-3 1 0,0-3-2 16,9-4 1-16,3-1 0 0,5-3 0 0,5-2-1 16,0-1 1-16,2-5-1 0,2-3-1 0,-2-2 2 0,-2-4 1 15,3-1-1-15,0 1 0 0,-1-6-1 16,0-3-3-16,0-3 2 0,-3-4-1 16,-1-2 3-16,-2-3 1 0,0-3-3 0,-3-2 0 0,0-3-2 15,-4-2-1-15,-2 0 3 0,-1-2 0 16,-5-2 1-16,-1 0-1 0,-3-4-2 15,-4-3 2-15,-2-3-2 0,-2-2 7 0,-2-5-1 0,-4-2 0 16,-2-4 2-16,-7-4-4 0,1-4 1 16,-5-4-2-16,-4-3 3 0,-2-2-2 0,-2-5 3 15,-4 0-1-15,0-4-5 0,-7-1 5 0,-5-1-4 16,-3-2-1 0,-6 1 3-16,-4-1-7 0,-9 2 4 0,-3 2 1 0,-1 3-5 0,-10 3 8 15,-4 0-1-15,-10 5-2 0,-4 0 2 0,-8 4-4 0,-5 1-5 16,-3 5 1-16,-7 3 2 0,-7 3 0 0,-3 3 2 15,-4 3 1-15,-7 3-6 16,-3 5 3-16,-6 3-2 0,-4 7 0 0,-6 2 3 16,-5 7-3-16,-2 4 1 0,-5 4-1 0,-5 5-7 0,2 6 1 15,-2 4-7-15,2 1-12 0,1 10-11 16,3 4-23-16,5 7-28 0,2 3-38 16,6 4-78-16,2 3-196 15,24-5-856-15,24-9-490 0</inkml:trace>
  <inkml:trace contextRef="#ctx0" brushRef="#br0" timeOffset="32800.452">11186 9290 934 0,'0'0'242'0,"0"0"-22"0,0 0 51 0,0 0 13 0,0 0 17 0,0 0-28 0,0 0-55 15,0 0-43-15,0 0-45 0,0 0-42 16,0 0-38 0,0 0-23-16,0 0-3 0,72-74 6 0,-72 87 8 0,0 5 6 0,2 5-1 15,-2 6-4-15,0 3-2 0,-2 6-4 0,1 6-1 16,-3 3 0-16,1 5-3 0,1 4 4 0,-1 5-8 0,0 6-6 16,1 4-1-16,-2 2-10 0,1 5 2 15,0 5 1-15,-4 2 3 0,4 3 2 16,-4 3 0-16,4 2-2 0,-4 0-4 15,0 3-3-15,0-2-1 0,2 0-1 16,-4 1 1-16,4 0 1 0,0 0-5 0,-2 0 2 0,3 1-4 16,1-6-2-16,3-4 5 0,0-5-2 0,0-7 3 0,1-4-1 15,2-9-5-15,3-4-2 0,-1-7-5 0,2-7-11 16,1-9-6-16,-2-6-14 16,1-8-15-1,2-6-21-15,-2-7-22 0,0-4-19 0,1-3-45 0,4-8-93 0,-3-2-337 0,-3 3-1031 0</inkml:trace>
  <inkml:trace contextRef="#ctx0" brushRef="#br0" timeOffset="33155.7762">12632 9211 2932 0,'0'0'26'16,"0"0"3"-16,0 0 12 0,0 0 9 0,0 0 10 16,0 0-3-16,0 0-1 0,0 0 8 0,0 0 0 15,0 0 3-15,0 0-12 0,0 0-12 16,25 158-6-16,-29-107-9 0,-1 7-3 16,1 3 5-16,-3 7-9 0,0 5 4 0,-1 7-4 0,-1 7-8 15,-2 6 3-15,0 5-5 0,-2 4-1 16,1 5-3-16,2 4-1 0,-1-1-4 0,1 0-3 15,2-4 3-15,2-1 0 0,0-2-1 0,-1-3 3 16,4-1-4-16,-1-5-5 0,0-5 7 16,2-7-2-16,1-5 3 15,1-8 3-15,-3-7-10 0,3-4-9 0,-4-10-14 0,2-7-26 16,1-8-16-16,-2-9-39 0,-2-7-59 0,2-9-105 0,-1-4-372 16,1-3-1054-16</inkml:trace>
  <inkml:trace contextRef="#ctx0" brushRef="#br0" timeOffset="33612.9852">10123 10730 2205 0,'0'0'96'0,"0"0"-27"0,0 0 0 0,0 0-19 15,0 0 4-15,0 0-2 0,0 0 0 0,0 0 9 16,0 0 12-16,0 0 13 0,0 0-11 0,0 0-8 16,0 0-20-16,0 0-15 0,20 12 6 15,-12-10 3-15,2 1 13 0,5-1 7 0,5-1-1 16,6-1-5-16,8-3-8 0,6-3-8 0,10-4-9 15,8-4-4-15,9-2-3 0,11-2-8 16,7-2 2 0,12 0-1-16,9-2 1 0,9 0 2 0,7-2-5 15,6 2-3-15,3-2-4 0,4 2-4 0,1 0 2 0,3-1-2 0,0 1 3 16,-4 1 5-16,-2 1-9 0,-6 1 1 16,-5 0-3-16,-6 5 4 0,-7-3-1 15,-9 4-2-15,-8 2 1 0,-8 1-8 0,-11 0 4 16,-10 0 2-16,-10 2-2 0,-12 2 5 0,-13 0-6 0,-8 1-2 0,-10 0-5 15,-8 2-17-15,-6-1-7 0,-7 0-22 16,-10 0-30-16,-7 1-34 0,-6 1-75 0,-8 1-117 0,6 0-367 16,13 1-945-16</inkml:trace>
  <inkml:trace contextRef="#ctx0" brushRef="#br0" timeOffset="33990.8866">10706 10003 2528 0,'0'0'175'15,"0"0"-26"-15,0 0-40 0,0 0-11 0,0 0-1 16,0 0-18-16,0 0-20 0,0 0-13 0,0 0-8 16,0 0-4-16,0 0-6 0,0 0-3 0,0 0-7 0,-92 126-1 15,90-102-6-15,1 2 0 16,1-1-3-16,1 2-1 0,-1 0 2 0,0 1-2 0,0 0 1 16,0-2-2-16,0 0-3 15,1 0-1-15,-1-4-3 0,0 1-8 0,0-2-12 0,0-3-15 16,0-1-27-16,0-3-30 31,0-2-52-31,-1-3-85 0,0-4-212 0,-1-3-617 0,2-1-414 0</inkml:trace>
  <inkml:trace contextRef="#ctx0" brushRef="#br0" timeOffset="34213.6725">10665 10003 1605 0,'0'0'615'0,"0"0"-475"0,0 0 1 16,0 0-12-16,0 0-21 0,0 0-13 0,130-77-37 16,-97 68-18-16,1 2-14 0,4 0-8 15,-1 1-8-15,1 2-2 0,-4 1-5 0,0 2-2 16,-4 1-2-16,-4 0-17 0,-2 0-29 0,-5 0-57 16,-5 1-94-16,1 3-194 0,-9-1-472 0,-1 0-509 15</inkml:trace>
  <inkml:trace contextRef="#ctx0" brushRef="#br0" timeOffset="34427.1616">10705 10189 822 0,'0'0'387'0,"0"0"-95"0,0 0-58 0,0 0-11 0,0 0 12 0,0 0-21 16,0 0-22-16,0 0-21 0,0 0-26 0,0 0-27 15,0 0-29-15,0 0-25 0,0 0-15 0,132-2-17 16,-105-3-6-16,3-2-5 16,1 1-6-16,2-2 1 0,2 2-10 0,0-3-1 0,0 1-3 15,-1 0-8-15,0 1-1 0,-3-2-20 16,3 1-38-16,-3 0-67 0,-3-1-130 0,-5 3-472 16,-7 1-916-1</inkml:trace>
  <inkml:trace contextRef="#ctx0" brushRef="#br0" timeOffset="37390.4583">8165 3967 1460 0,'0'0'335'0,"0"0"-70"0,0 0-57 16,0 0-11-16,0 0-15 15,0 0-43-15,0 0-35 0,0 0-29 16,0 0-21-16,0 0-12 0,0 0-15 15,0 0-7-15,-3-24-4 0,7 16-3 0,5-2 0 0,3-4 4 0,6-2-2 16,2-4 3-16,4-2 3 0,6-2-4 0,5-5 2 16,1 1 2-16,9-5-6 0,-1-2 9 15,8-1-2-15,4-4-3 16,1-1 8-16,7-5-4 0,2-2-2 16,2-2-2-16,3-2-6 0,2-2-2 0,1-5-4 15,4 0 0-15,2-2-1 0,1-2-2 0,-3 0 1 0,1 4-4 16,-1 0 7-16,-6 4-8 0,-3 3 2 0,-7 4 4 15,-3 2-10-15,-7 6 8 16,-4 0-3-16,-5 7-1 0,-5 2 4 0,-2 2-3 16,-7 5 2-16,-6-1 1 0,-2 3 1 0,-3 2 3 0,-7 4 0 0,-1 3 1 15,-5 3 2-15,-2 5 2 0,-2 0 4 0,-1 0-2 0,0 2-3 16,0 0-6-16,-2 2-8 0,-5 0-5 16,3-1-15-16,-4 0-12 0,-1 2-12 0,-4 0-17 15,-4 0-5-15,-3 4-8 0,-2 2-11 16,-2 1 4-16,-3-2-8 0,-1 2 2 0,-2 1 6 0,-1-1 2 15,1 0 21-15,2-1 15 0,0 0 17 0,1 0 15 16,1-4 6-16,4 1 4 16,4 0 5-16,5-3 13 15,3 0 22-15,7 0 32 0,2 0 16 0,1 0-3 0,0 0-17 16,2 0-35-16,4 0-16 0,0-3-6 0,3 2 0 0,5-1 5 16,6 1 3-16,1 2 1 0,4-1 4 0,2 5 0 15,1 0 0-15,2 3 0 16,3 2-3-16,-5 2-1 0,0 2-3 0,-1 2 1 15,-4 3 0-15,-4 1 1 0,-1-1 1 0,-6 2-1 0,-2 3 4 16,-7 0-3-16,0 2 1 0,-3 3-1 0,-6 3-10 16,-5-1 7-16,-6 5-7 0,-2 1-19 15,-2 1-22-15,-3 2-50 0,-3 1-70 0,2-1-119 16,5-9-714-16,7-8-664 0</inkml:trace>
  <inkml:trace contextRef="#ctx0" brushRef="#br0" timeOffset="38141.2921">8540 5005 1685 0,'0'0'203'0,"0"0"2"15,0 0 6-15,0 0-6 0,0 0-7 16,0 0-39-16,0 0-43 0,0 0-22 0,0 0-31 15,0 0-19-15,0 0-12 0,0 0-17 16,0 0-9-16,0 0-3 0,-43-1-7 0,45 4 5 16,0-1 4-16,5 3 5 0,4-1 5 15,0 2 7-15,6-1 5 0,4 0 2 0,7-3 3 0,6 2-7 16,7-4-3-16,3 0-2 0,10 0-5 16,3-6 1-16,6-3-2 0,6 0-2 15,1-3-1-15,2 1-4 0,0-1-5 16,2 2 2-16,0-1-2 0,-4 1 1 15,-4 1 0-15,-2 0-2 0,-6 1-1 0,-1 0 1 16,-7 0 1-16,-5 2-1 16,-2-1 3-16,-5 0-4 0,-4 0-2 0,-6 1 0 0,-6 1-8 0,-4-1 5 0,-5 4-2 0,-5-1 0 15,-3 0 6-15,-4 0-10 0,-1-1-3 0,0 1-9 0,-6-3-22 16,0 1-9-16,-5 1-11 0,-2-1-9 0,-1 0 2 16,-4 1-1-16,-4-2 2 15,0 2 5-15,-4 0 7 0,0 1 11 0,0 0 10 16,-3-1 11-16,4 0 7 0,-1 2 8 0,4 0 5 0,8 1 6 15,-1-1 14-15,10 2 17 16,2-1 11-16,3 1-14 0,0 0-19 0,6 0-7 16,3 0 3-16,3 0 23 0,2 0 17 0,4 0-3 0,7 4-9 15,-2 3-9-15,0 0-7 16,4 0-2-16,-4 3 0 0,4 0 1 0,-4 3 1 0,-1 2 2 16,3-1 1-16,-3 3-2 0,-3 0 4 0,-2-2-5 15,1 3 0-15,-5 1-1 0,-1 0-5 16,-1-1 3-16,-7 1 0 0,2 0 0 0,-5-2 3 0,-1 1 2 15,0 2 0-15,-3-1-3 0,-3 2-10 16,-5 0-17-16,-5-2-24 0,1 3-39 0,-4-1-57 16,-1 1-86-16,3-6-311 0,5-6-911 15</inkml:trace>
  <inkml:trace contextRef="#ctx0" brushRef="#br0" timeOffset="38930.5146">8336 5735 1671 0,'0'0'355'0,"0"0"-82"0,0 0-38 0,0 0-35 15,0 0-36-15,0 0-41 0,0 0-38 0,0 0-25 16,0 0-19-16,0 0-18 0,0 0-12 16,0 0-7-16,0 0-4 0,0 0 2 0,-1-38-1 15,12 38 2-15,2 1 4 0,6 1 3 16,5 3 4-16,3 3 6 0,3-1 0 0,2 0 0 15,4 4 2-15,4 1-1 0,4 4 0 0,-1-1 1 0,7 4-2 16,-1 3 1-16,1 1 4 16,-1 3-8-16,0 3-4 0,0 3-3 0,0 2-9 0,1 2 6 15,-1 1 0-15,1 3-1 0,0-1 7 16,0 2-9-16,2 0 1 0,0 0-1 0,0-1-6 0,0 2 6 16,-1 1-1-16,-2 1-1 0,1 2 6 0,-7-6-1 15,5 3 0-15,-5-4 0 0,-1-2-5 16,-3-4 1-16,-2-2-3 0,-5-4 2 15,-1-2-1-15,-3-3 1 0,-4-2-1 16,-4-2 0-16,-2-3 4 0,-4-1-2 0,-3-3-1 0,-1 1 4 16,-2-3-5-16,-1-2 3 0,-4-2 1 15,-2-4-3-15,0 1 4 0,-1-2-2 16,0 0 2-16,0 0 2 0,0 1-3 16,0-1 0-16,0 0-1 0,0 0-3 0,0 0-2 0,-1-3-5 0,-2 2-2 0,-3-3-6 15,0 0 1-15,-2 0 0 0,-1-1 1 16,-2 1 3-16,1-1-1 0,-1 1 2 15,-3-1 2-15,1 0 0 0,-4 1 4 0,3-2-1 16,-3 3 1-16,1 1 0 0,-2 0-1 0,-1 2 1 0,1-1-1 16,0 1 2-16,2 0 2 0,1 0-1 15,0 0 0-15,5 2 1 16,-1 0 1-16,7 2 0 0,-1-2-1 16,4 2-1-16,1-2-1 0,0 0 1 0,0 2 1 0,2-1 0 0,6 2 4 15,1-2 2-15,3 1 3 0,3-1 4 0,4 0-2 16,7-3-2-16,3 0-1 15,3-4 0-15,0-3 0 0,1 2 0 0,-2-3-1 0,-1 1-2 16,-2-1-3-16,-2 2 1 0,-4-3 1 16,0-1 0-16,-1 2 2 0,-2-1 0 0,-1 0-2 15,-4-1-1-15,2 0 0 0,-6 0 1 0,1-2 0 0,-4 1-2 0,-1-2-7 16,2-2-11-16,-5-1-18 0,3-1-25 16,-5-1-35-16,-1-2-68 15,-3 1-166-15,-2 3-799 0,2 6-588 0</inkml:trace>
  <inkml:trace contextRef="#ctx0" brushRef="#br0" timeOffset="40125.2936">7624 5903 0 0,'0'0'0'0,"0"0"0"0,0 0 0 0,0 0 0 16,0 0 0-16,0 0 0 0,0 0 0 16,0 0 0-16,0 0 0 0,0 0 0 0,0 0 0 15,0 0 0-15,0 0 0 0,0 0 0 16,-31-37 0-16,26 39 0 0,4 1 0 0,0-1 0 16,1 1 0-16,0-1 0 0,0-1 0 0,-1-1 0 15,0 2 0-15,0-2 0 0,0 0 0 0,-1 0 94 16,0 0 420-16,1-2-117 0,0-1-79 15,1-1-48-15,-1 2-25 0,0-3-23 0,-1 0-31 0,-1 0-22 16,1 0-24-16,1 1-26 0,1-1-11 16,-1 0-15-16,0 3-11 0,1-2-10 15,0 3-7-15,0 0-10 0,0 1-17 0,0 0-16 16,0 0-17-16,0 0-12 0,0 0-4 0,2 0 0 0,0 6 4 16,6 0 5-16,-1 3 6 0,4 2 4 15,1 2 2-15,0 4 2 0,5 3 2 0,0 5 1 16,0 5 3-16,4 3 4 15,-1 7 4-15,5 4 3 0,-1 7-3 0,3 2-2 0,-2 4-4 16,4 3-7-16,1 3-1 0,0 4-3 0,1 2 2 16,0 5 2-16,0 3-2 0,2 4 2 15,3 0-5-15,-3 6 1 0,5-3 0 0,0 5 0 0,3 0-2 16,-6 1-2-16,3 1-2 0,-5-1-4 0,3-1 2 16,-2-4 1-16,-1 1 2 15,4-6 3-15,-4 1-5 0,-1-5 0 0,2 0 0 0,-7-1 0 0,3-1 3 16,0 2-2-16,0 1 1 0,-1 2 1 15,0-1-2-15,-5 0 1 0,5-1 1 0,-2 1 5 16,1-2 0-16,0 1 2 0,2-1 0 0,1 0-6 16,4-2 4-16,-2-3-1 0,0-2 1 15,4-1 1-15,-2-3-3 0,2 0 0 16,-1-2-4-16,1-1 0 16,-1-3 3-16,-2-2-1 0,2 0 3 0,-1-3-4 0,-2 0-1 15,2-4-2-15,-3-4-2 0,-5-3 3 0,0-2-4 16,0-5 4-16,-7 0 1 0,1-4-4 0,-5-4 8 0,1-3-7 15,-3-2 1-15,1-3 4 0,-5-3-6 16,0-3 2-16,-2-2-1 0,-3-3 0 0,0-3 2 0,-3-1 3 16,-1-2 1-16,-1 0 0 0,0-1-4 15,0-1 2-15,0 0-2 16,0-1 2-16,0 0 1 0,0 2-1 0,0-2 0 16,0 1-5-16,1 0-1 0,-1 0 2 0,0 0-3 0,0 0 6 0,1 1-2 15,-1-1-2-15,2-1-1 0,-2 1 0 16,0-1 1-16,1 0 0 0,-1 0 0 15,0 0 2-15,0 0-1 16,0 0-1-16,0 0-1 0,0 0-1 16,0 0 4-16,0 0-1 0,0 0 1 0,-1 0-2 15,-2-1-4-15,0-2 2 0,-3-2-2 0,1-1 4 0,-4-3 0 0,0-1 0 0,0 0 0 16,-1-2-4-16,-2 0 5 0,1-2-2 16,0-1 1-16,0 1 4 0,-3 0-7 15,2 1 3-15,2-1-1 16,-1 2-3-16,0 0 7 0,3 1 0 0,-1 3-1 15,5 0 1-15,-4 2-4 0,4-1 0 0,-1 3-1 0,4-1 6 0,0 1-2 16,0 3 4-16,0 0 1 0,1 1-6 0,0 0 2 16,0 0-1-16,0 0 0 0,0 0 1 15,0 0-4-15,0 0 0 0,2 4 1 0,1 2-3 0,5 3 6 16,3 3-1-16,-1 4 2 0,3 1 3 0,4 1-5 16,-3 2 2-16,2-2-2 0,2-2 2 0,-5-1 3 15,6-2-1-15,-6-4 1 0,3-1-2 16,-4-3-3-16,0-3 4 0,1-2 1 15,0 0 3-15,0-7 6 0,1-5-5 0,4-8-2 0,1-6-6 16,2-7-4-16,0-7 2 0,1-3-11 16,0-4-10-16,2-4-29 0,-2-2-45 0,-1-3-63 15,0 1-139-15,-6 12-751 0,-4 17-740 0</inkml:trace>
  <inkml:trace contextRef="#ctx0" brushRef="#br0" timeOffset="47303.3141">10161 1907 287 0,'0'0'408'0,"0"0"-187"16,0 0 39-16,0 0 17 0,0 0-30 16,0 0-30-16,0 0-35 0,0 0-34 0,0 0-32 0,0 0-29 15,0 0-23-15,0 0-9 0,0-6-1 0,0 6 2 16,0 0 1-16,0 1-9 0,0-1-13 16,0 0-18-16,0 1-12 0,0-1-8 0,0 3-2 15,0-1 5-15,-1 4 7 0,-2 1 8 0,3 2 4 16,-3 0-1-16,0 3-1 0,-2 0 1 15,2 3 7-15,-1 1 2 0,0 0-5 0,-2 4-3 16,2 0-2-16,1 1 2 16,-3 3 3-16,2 0 3 0,1-1-9 0,0 2-5 0,3-2-3 0,0-3-3 15,0 1 1-15,1-4 1 16,7-1 2-16,0-2 1 0,2-2 3 0,1-3 3 16,2-1 3-16,3-2 5 0,-1-4 0 0,3 1-2 15,2-3-1-15,-2 0-5 0,-1-4-1 0,0-1 1 16,-1-3 0-16,-1-2 5 0,-1 1-3 0,0-1-4 15,-3-2 0-15,-2 1-9 0,0-2 5 0,-2 1 3 16,-1-2-1-16,-2 2 3 16,0-1-4-16,-2 1-5 0,-1 2 3 0,1-1-3 0,-4 1 2 15,4 3-1-15,-2-1-3 0,0 1-2 0,0 1 1 16,0 1-1-16,0 0 2 0,1 2 7 16,-1 0-7-16,0 3-1 0,0 0-3 0,0 0-8 15,0 0 7-15,0 0-2 0,0 0-3 0,0 0 1 16,0 5-4-16,0 2 0 0,0 2 5 0,0 2-3 15,0 4 8-15,-1 2 1 0,-1 1 1 16,2 3 1-16,-2 1-3 0,0-1-1 16,-1 4 1-16,0 1 6 0,1 2-5 0,-3 0 2 15,2 2-2-15,0-1-3 0,-2-1 3 0,3-2 0 16,0-3-1-16,1 0 7 0,0 0-4 0,0 0-5 16,1-1-1-16,0-1-15 15,0 0-15-15,0-1-40 0,4 0-79 0,-1-2-145 0,2-3-598 16,-3-6-804-16</inkml:trace>
  <inkml:trace contextRef="#ctx0" brushRef="#br0" timeOffset="48118.5385">10716 4871 815 0,'0'0'501'0,"0"0"-139"0,0 0-47 0,0 0-27 15,0 0-44-15,0 0-41 0,0 0-37 0,0 0-36 16,0 0-25-16,0 0-23 0,0 0-13 0,0 0-15 16,0 0-12-16,11-55-13 0,-11 55-11 15,0 0-7-15,0 0-9 16,0 2 0-16,1 1-2 0,-1 2 0 0,0 1 6 16,1 7 3-16,1 1 2 0,-1 2 0 0,1 4 0 0,-1 1-1 15,0 0 0-15,1 3 1 0,-1 1 0 0,0-1 0 16,2 3-3-16,-2 2-2 0,1-1-5 15,1 3 2-15,0 0-4 0,-1 2-15 16,0-2-28 0,1 1-56-16,1-3-108 0,-1-5-303 0,0-9-1161 15</inkml:trace>
  <inkml:trace contextRef="#ctx0" brushRef="#br0" timeOffset="49001.5991">10772 7789 1558 0,'0'0'435'0,"0"0"-104"0,0 0-128 16,0 0-40-16,0 0-13 0,0 0-31 0,0 0-18 16,0 0-14-16,0 0-24 0,0 0-20 15,0 0-13-15,0 0-9 0,0 0-3 0,0 0 3 16,2-22-7-16,-1 24 0 0,0 3 2 0,0 0-5 16,4 4 12-16,-1 4-1 0,-1 3 0 0,4 3 7 15,-4 6-7-15,1 6-2 0,-3 1-3 16,1 1-8-16,-2 4 0 0,0-2-4 0,0 1 0 15,-2 0 3-15,-2 1-12 16,0-1-17-16,-3 1-49 0,1 2-125 0,0-8-370 16,5-11-1162-16</inkml:trace>
  <inkml:trace contextRef="#ctx0" brushRef="#br0" timeOffset="50329.3968">10282 11028 1964 0,'0'0'195'0,"0"0"-30"16,0 0-26-16,0 0-20 0,0 0 12 0,0 0-13 16,0 0-20-16,0 0-12 0,0 0-25 0,0 0-15 15,0 0-12-15,0 0-8 0,126-117-5 0,-96 104-7 16,2 1-1-16,-2 2-4 0,1 2 1 16,-5 1-1-16,-2 4-2 0,-2 2 0 0,-3 1-4 15,-5 0-1-15,1 5-1 0,-5 2-4 0,-3 3 3 16,0 3 1-16,-4 2-1 0,-3 2 8 0,1 1 0 15,-3 2 1-15,-7 3 2 16,-1 0-5-16,-3 2-3 0,0-4 1 0,-3 0 0 0,2-2 1 16,2-5 1-16,-1-1-2 0,3-4-1 0,3 0 1 15,0-4 0-15,3 0-4 0,0-3 2 16,4 1-8-16,0-3 2 0,1 0 2 16,6 0 1-16,2 0 8 0,2 0-3 0,6 1-1 15,0-1 1-15,4 0-9 0,3 0 5 0,-1 3-3 0,-3 0 2 16,3 3 4-16,-2 1-2 15,-4 2 2-15,1 4-2 16,-4-1-2-16,-3 5 1 0,-3 0 0 0,0 2 3 16,-6 1 0-16,0 2 2 0,-2 0 3 0,0-1 1 15,-8 0 8-15,-4-3 0 0,-4 0 1 0,-4 1 2 0,-3-3-7 16,-2-1 2-16,-5-1-2 0,2-3-2 0,-5 0 4 0,3-3-5 16,-3-1-1-16,-5-2-3 0,3-2-12 15,-3-3-30-15,-1 0-73 16,4-3-203-1,6-3-961-15,10 1-472 0</inkml:trace>
  <inkml:trace contextRef="#ctx0" brushRef="#br0" timeOffset="57650.8676">17402 1763 0 0,'0'0'81'0,"0"0"199"16,0 0-48-16,0 0 34 0,0 0 48 0,0 0-46 15,0 0-37-15,0 0-49 0,0 0-37 0,0 0-25 16,0 0-13-16,0 0-7 15,-82-121-11-15,72 112-11 0,0 1-6 0,-2-2-7 0,1 3-8 16,-1-1-8-16,-2 0-7 0,3 2 0 16,0-2-6-16,1 2 5 0,0-1-3 0,-3 1-10 15,0 0-2-15,0 2-15 0,-3-1-4 0,-2 1 4 0,1 1-6 16,-1 0 5-16,1 1 0 0,-3-2-4 16,-1 3 4-1,1 1-2-15,-5 0 3 0,3 0-2 0,-2-1 3 0,-1 1 2 0,2 0-3 16,-3 0 1-16,1 0 1 0,-3 0 1 15,4 2 0-15,-3 2 6 16,3-2-6-16,-2 2-2 0,2-1-1 0,0 1 1 16,-1 1-3-16,-3 1 0 0,3 0-1 0,-3 1-6 0,-1 2 3 0,4 0-3 0,-3 3 3 15,4-1-1-15,-3 3 1 16,-1-1 1-16,3 1-4 0,-3 0 5 16,4 1-5-16,-3 1-2 0,5 1 8 0,-4-2-4 0,3-1 2 0,2 2-2 15,1-1-4-15,-1 0 6 0,0 3-5 0,2 1 3 16,-3-2 0-16,1 1-8 0,0 5 8 15,0 0-4-15,0 1 4 0,1 1 2 0,0 2-4 16,-4 0 5-16,4 2-5 0,-3 2-7 0,1 2 8 16,-1 0-8-16,-2 2 6 0,4 0 2 0,-3 2-4 15,-2 3 5-15,3 2-3 0,-3 4 3 0,3 0 0 16,-2-2-2-16,0-1 0 16,4-2-2-16,0-3 2 0,3 0-1 15,4-3-1-15,-3-2 2 0,5 1-2 0,2-1 5 0,0 1 0 16,0-3 0-16,2 0 1 0,4-1-4 0,-2 1 0 15,3 0 4-15,1 0-7 0,0-1 9 0,-1 2 1 0,2 3-4 16,1 0 8-16,1 3-7 16,-1 2 1-16,0 0 0 0,3 0-3 0,-1 3 0 15,0 0 1-15,7 1-1 0,-4 2-3 0,7 2 4 16,-1-1 2-16,3-1 0 0,-2 0 1 16,7-2-4-16,2-1 1 0,-1-1 0 0,6-2 0 0,-2 0 3 15,4-1-5-15,1-1 1 0,3-2 1 0,1-3 1 16,4-1 5-16,3 0 0 0,1-3-2 15,2 1 1-15,1-3-2 0,3-2 1 0,-1-1 0 16,2 1-1-16,3-3 0 0,-1 0 0 0,2 1-3 0,4-4 0 16,-1 0 0-16,5-2 1 0,1-2 6 15,1-2-4-15,1 0 1 0,5-2-4 0,-4-2-4 16,3-2 4-16,-3 1 0 0,2-4-1 16,-4-2 6-16,0-1-5 0,-3-1 2 0,-1 0-3 15,0-1-2-15,0-4 4 0,-1-2-3 16,1-4 3-16,2 1-6 0,-1-4 4 0,1-1 0 0,-1-1 0 15,-3-2 4-15,3 0-2 0,-4-2-1 16,1-2 1-16,-3-3-6 0,-2-1 2 0,3-1 0 16,-2-3 0-16,-2 0 6 0,3-2-3 15,-3-6 1-15,2 2-1 0,-1-5 0 16,-2 1 1-16,-1-3 0 0,-2-1 2 0,-2-2-2 16,-2-2 3-16,-1-4-2 0,-3-2-2 0,-3 0 1 0,0-3 0 15,-4 4 2-15,-3-1 3 0,-2 1 1 0,-3-2-5 16,-1 0-3-16,-2-2 1 0,-4 2-7 0,-5 1 6 15,-1 1 1-15,-5 4-5 0,0-2 7 16,-5 2-6-16,0 1 3 0,0-1 0 0,-7-1-3 16,-2 0 0-16,-3 2-1 0,-1-2 1 0,-3-2-3 15,-4-1 2-15,-4-1 0 0,1 1-1 16,-7 1 4-16,1 0-5 0,-5 2 1 0,-3 3 1 16,-2 1-4-16,-2 5 9 0,-4-1-5 15,-2 1-2-15,-5 6-1 16,-4 0-6-16,-5 3 3 0,-6 0 3 0,-2 4-2 0,-5 5 3 15,-4-1-3-15,-6 4-2 0,-1 4 2 0,-5 3-1 0,-6 2-1 16,1 5 4-16,-4 3-1 0,2 1-13 0,-1 8-10 16,4 7-19-16,5 4-23 0,1 4-18 15,8 3-40-15,4 5-73 0,7 2-228 0,21-5-836 0,14-7-373 16</inkml:trace>
  <inkml:trace contextRef="#ctx0" brushRef="#br0" timeOffset="58276.9023">16984 1696 1368 0,'0'0'268'0,"0"0"39"0,0 0-28 0,0 0-30 0,0 0-13 0,0 0-62 16,0 0-35-16,0 0-46 0,0 0-33 16,0 0-23-16,0 0-26 0,0 0-13 0,0 0-4 15,-10-38-6-15,10 44 6 0,0 5 5 0,0 3 11 16,0 7 8-16,0 3 3 0,-1 6 5 0,-5 5-3 15,3 4 2-15,-3 4 0 0,0 6-3 16,-1 4 2-16,1 6-4 0,1 5-1 0,-3 5-2 16,2 5-8-16,0 7 6 0,-3 1-2 15,3 8 2-15,-2 1 5 0,0 4-5 16,-1 1 0-16,0 3-2 16,-2 3-4-16,1 1 2 15,2 1-4-15,4-2 4 0,-1-1-1 0,2-2-2 16,3-2-4-16,0-4-1 0,1-3-1 0,1-5 1 0,-2-3 1 0,2-4 1 0,-1-2 0 0,1-3-3 0,-2-6 4 15,1 0 1-15,-2-6-1 0,-1-6 4 16,1-5-6-16,-3-7-2 0,2-5 2 0,0-5-3 0,1-3-1 16,-4-4-1-16,4-5-9 0,-2-6-6 15,2-5-16-15,-2-7-20 0,1-2-19 16,2-1-24-16,0-7-102 0,0 0-305 0,0 0-794 0</inkml:trace>
  <inkml:trace contextRef="#ctx0" brushRef="#br0" timeOffset="58665.8925">17860 1935 2007 0,'0'0'492'0,"0"0"-374"0,0 0 24 0,0 0 11 0,0 0-11 0,0 0-45 16,0 0-47-16,0 0-39 0,0 0-17 0,0 0 0 16,0 0 5-16,0 0 14 0,0 0 11 0,2 72 7 15,-4-29-1-15,2 5-2 0,0 3-1 16,2 9-2-16,-2 6 3 0,0 8 0 16,-2 7 1-16,-1 5-9 15,-5 3-5-15,-2 5-4 0,1 5-8 0,-1 3 4 16,-2 5 1-16,-1 3-1 0,-3 3 4 15,4-2-2-15,-4 2-1 0,3 0 3 16,-2-1 2-16,0-4-2 0,3-3 0 16,0-3-5-16,3-5-4 0,2-9 0 15,5-3-1-15,0-7 3 0,1-9 2 0,2-3-3 0,-1-8-3 0,1-7-12 0,-1-5-20 0,1-11-31 0,-1-7-46 0,0-9-85 16,0-7-172-16,0-7-764 16,0-4-559-16</inkml:trace>
  <inkml:trace contextRef="#ctx0" brushRef="#br0" timeOffset="59146.7525">15441 3387 2142 0,'0'0'52'0,"0"0"7"0,0 0 31 0,0 0 30 0,0 0 33 0,0 0 6 16,0 0-16-16,0 0-33 0,0 0-34 15,0 0-37-15,0 0-26 0,0 0-9 0,0 0-3 0,0 0 7 16,-8-47 14-16,44 44 4 0,8 0 6 15,9-1 3-15,13-1-5 0,7-1 1 0,8 0-1 16,11-2-4-16,8-2 2 0,6 1-2 16,12-3-4-16,5-1 1 0,5-2-1 15,8 0-4-15,3-4-1 16,5 0-2-16,0-1-6 16,-2 0 1-16,-1 2-7 0,-8 2-1 0,-3-2-2 15,-8 2 0-15,-7 0 5 0,-7-2 0 0,-9 2-2 0,-9 2 2 0,-9 2-4 0,-5-1 0 0,-10 4-1 16,-7 0-1-16,-10 4 2 0,-9-1 1 15,-10 3-1-15,-10 1-1 0,-8 1 2 16,-7-1 1-16,-3 2 5 0,-2 0 4 0,0 0-9 0,-6 0-7 0,-4 0-10 16,-3 0-15-16,-6-1-8 0,-7 1-16 0,-1 0-29 15,-8 0-35-15,-2-1-73 16,-1 1-172-16,9 0-721 0,8-1-577 0</inkml:trace>
  <inkml:trace contextRef="#ctx0" brushRef="#br0" timeOffset="59770.7602">16535 2205 1452 0,'0'0'262'0,"0"0"11"0,0 0-48 0,0 0-15 0,0 0 13 0,0 0-44 15,0 0-31-15,0 0-38 0,0 0-34 16,0 0-23-16,0 0-22 0,0 0-14 16,0 0 3-16,0 0 2 0,-126-34 6 0,100 50 5 15,-3 4 0-15,-1 3-4 0,0 4 1 0,1 3-7 16,-1 2-1-16,6 5 0 0,-2 1-9 0,4-1 1 16,1 1-6-16,3-2-3 0,7-4 0 15,6-2-1-15,2-4-3 0,3-2 4 16,9-3-3-16,8-2 3 0,2-2 3 15,3-3 3-15,6-6 2 16,-1-1 3-16,6-4-1 0,-1-3-1 16,1-1 0-16,-3-8-5 0,-1 1 3 0,-4-3 1 0,1-2 0 0,-5 0 2 0,-1 1-1 15,-6-1-4-15,3 1-1 0,-6 0 0 0,-1 2 2 0,-3 1 4 16,-3 3-2-16,-3 3 1 0,0 0 6 0,-1 2 3 16,0 1 4-16,0 0-1 0,0 0-9 15,0 0-8-15,0 0-6 0,0 1-4 0,0 4-5 16,-1 0 1-16,0 7 3 15,-2 3 3-15,-2 4 1 0,3 3-1 16,2 5-2-16,-1 0-2 0,1 3 2 0,0 1 3 16,1 5-1-16,-1 2-3 0,1 4-25 15,4 1-51-15,-4 1-103 0,1-12-429 0,-1-10-1218 16</inkml:trace>
  <inkml:trace contextRef="#ctx0" brushRef="#br0" timeOffset="66496.0636">12840 1903 563 0,'0'0'350'0,"0"0"-51"0,0 0-64 0,0 0 16 16,0 0-17-16,0 0-70 0,0 0-45 0,0 0-38 16,0 0-32-16,0 0-16 0,0 0-12 15,0 0-12-15,-3 3-3 0,3-2-7 16,0-1 3-16,0 1-1 0,0-1-9 0,0 0-3 0,0 0-6 15,0 1-2-15,2 2 22 0,-1 0 18 16,4 2 22-16,0 0 19 0,2 0 0 16,3 2 5-16,3 0-4 0,1 0-3 0,5-1-4 15,4 2-11-15,2 1-6 16,5 0-9-16,1 2-8 0,2-2-5 0,6 3-4 16,3 3 1-16,2-4 0 0,2 1-8 0,-2 3 7 0,4-1-4 15,1 2 2-15,2 1 6 0,-4-1-6 0,4 1-1 16,1-1-6-16,-2 0 2 0,3-1 2 15,0 2 0-15,-2-2 3 0,3-1-4 0,2 1 0 0,-2-1-2 16,2 2 0-16,-3-3 1 0,1 1-3 16,2 3 4-16,-2-4 0 0,4 1-2 0,-3-1 8 0,3-2-9 15,-5 3 1-15,0-3 0 0,2 1-6 0,-6 1 4 16,-3-3-2-16,1 2-1 16,-6-2 6-16,-3-1-3 15,-1-1 1-15,0-1 0 0,-5 1-4 0,-1-1 3 0,-3 0-2 0,-3 0 0 0,-3-3 3 0,1 2-1 16,-5-1 1-16,2 1-2 15,0-2 2-15,1 1-4 0,0 0 0 0,1-1 4 16,1 1-6-16,-2-1 3 0,1 1 2 0,-1-1-3 16,1 0 7-16,2-1-6 0,-2 4 2 15,0-2-1-15,-1-1-3 0,4 2 1 0,-4-2 1 16,-3 0-1-16,0 2 2 0,0-3-1 0,-5 1 1 16,3-1 0-16,-6-1 2 0,-1-2-1 15,-4 2-1-15,3-1 2 0,-6-1-4 16,0 1 5-16,2-1 0 0,-4 0 2 0,0 0 9 0,0 0 0 15,0 0 3-15,0 0-4 0,0 0-13 0,-4 0-13 16,2 0-21-16,-3 0-31 0,-4-2-42 0,-1-1-77 0,-5-1-155 16,4 2-484-1,5 0-789-15</inkml:trace>
  <inkml:trace contextRef="#ctx0" brushRef="#br0" timeOffset="66742.1391">15225 2356 1193 0,'0'0'793'0,"0"0"-725"16,0 0 11-16,0 0 15 15,0 0 27-15,0 0 7 0,0 0-19 0,0 0-18 0,0 0-4 16,137 68-2-16,-115-49-26 0,1 0-11 0,-2 1-9 16,-6 3-14-16,4-2 8 0,-7 2-4 15,-1 2 1-15,-2 0 0 0,-3 1-5 0,-5-2 0 16,-1 2-6-16,0-2 1 0,-9 0-3 0,-2-1-2 15,-7 1 1-15,-3 2-8 0,-2-2-8 16,-6 0-33-16,-8 0-71 16,-1 2-141-16,7-10-508 0,8-4-918 0</inkml:trace>
  <inkml:trace contextRef="#ctx0" brushRef="#br0" timeOffset="67799.7487">13181 4797 0 0,'0'0'0'0,"0"0"0"0,0 0 233 0,0 0 129 16,0 0-63-16,0 0-99 0,0 0-51 0,0 0-33 0,0 0-16 15,0 0-21-15,0 0-7 0,0 0 10 16,0 0 22-16,0 0 14 0,-5 5-5 0,5-5-20 16,0 0-21-16,1 0-5 0,0 0 2 0,-1 0 4 15,2 0-3-15,0 0-3 0,2 0 17 0,1 0 8 0,2 0 8 16,4-3-1 0,4 1-25-16,4-4-13 0,5-3-9 0,0 0-11 0,6-4-6 15,6 1-5-15,1-4-5 0,3 1-3 16,6-3-6-16,3 1 0 0,2-2-2 15,3-2-1-15,6-1 0 0,1-1 1 0,5 2 0 16,1-2-1-16,3 0 1 0,2-1-3 0,1-1 0 16,0 1-1-16,3-3-3 0,-3 1-1 0,5-2 1 0,-5 0-1 0,5 1 4 15,-5-1-3-15,-1 1-1 0,-2-2-1 16,-6 5-3-16,2-3 3 0,-8 4 4 16,0-1 0-16,-6 4 0 0,-2 1-1 0,-4 1-5 15,-8 4 0-15,0 1 2 0,-8-1-2 0,0 2 1 16,-3 1 0-16,-4-1-1 0,-2 4 0 15,0-1 2-15,-6 1-1 0,-2 2 4 0,-3 0-1 0,-5 3-1 16,2-1 2-16,-4 0-3 0,3 1 4 16,-4 0 1-16,-1 1-1 0,-1 0-1 0,1 0-2 0,-1-1-1 15,0 1-2-15,0 0-6 0,0 0-12 0,-1-1-17 16,0 1-20-16,-2 1-28 16,-4-1-31-16,3 2-48 0,-3 0-68 0,-1 0-132 15,3 1-334-15,-2 0-512 0</inkml:trace>
  <inkml:trace contextRef="#ctx0" brushRef="#br0" timeOffset="68057.8084">15107 3872 1277 0,'0'0'423'0,"0"0"-154"16,0 0-63-16,0 0-41 0,0 0-39 16,0 0-4-16,0 0-16 0,0 0-21 0,0 0-13 15,137-37-14-15,-111 38-4 0,3 5 2 0,0 2-3 16,0 3 3-16,-5 2-8 0,3 4-3 15,-4 4-4-15,-2 2-9 0,-1 1-2 0,-4 3-7 16,-5-1-7-16,-1 2 0 0,-6 0-1 16,-4 3 1-16,0 0 1 0,-1-1-5 0,-9 2-3 0,-2-1-5 31,-4 1-11-31,0 0-20 0,-3-1-31 0,-7 0-56 16,1 0-128-16,4-8-540 0,4-10-910 0</inkml:trace>
  <inkml:trace contextRef="#ctx0" brushRef="#br0" timeOffset="69091.6993">13633 6821 1110 0,'0'0'187'0,"0"0"-1"0,0 0-75 0,0 0-12 0,0 0-2 15,0 0-20-15,0 0-15 0,0 0-4 0,0 0-5 16,0 0-2-16,0 0 4 0,0 0 19 16,0 0 2-16,64-59 4 0,-54 51-4 0,1-1-9 0,1-1-1 15,1-1-6-15,-1-2-4 16,3-2-2-16,1 2-8 0,2-3-7 15,2-2-5-15,3-1-7 0,1-2-2 0,3-2 1 0,4-1 2 0,3-3 0 32,2-2 5-32,0-3-4 0,2-2-2 15,4 1 1-15,3-6-4 0,-1 0 0 0,5-2-2 16,1-4-2-16,1-3 2 0,2-4 0 16,4-2-1-16,-3-5 3 0,6 0-3 0,1-4-2 0,1 0 0 15,0-3-1-15,-1 0-2 0,0 2-1 0,-1 1-4 0,1 1-2 16,-1-1-1-16,1 4-1 0,-3 0 0 15,-3 6 0-15,1 4-2 16,-3 4 0-16,-3 2-2 0,-5 4 6 0,1 4-4 0,-6 2-1 0,-5 1 2 16,3 4-12-16,-6 2 9 0,-1-2-1 0,-1 7-1 0,-1-1 8 15,-6 3-9-15,3 2 3 0,-4 0-3 0,0 2-3 0,-2 1 3 16,0 1 0-16,0 0 1 0,-3 0-1 16,-2 3 2-16,0 2-1 0,-3-1 1 0,0 0-1 15,-2 2 0-15,-2 0 0 0,-2 1 0 0,0 0-3 16,-3 2 2-16,1-1-1 0,-2 1-5 15,-1 2-4-15,-1 2-19 0,0 0-19 16,0 0-4-16,-2-2-24 0,-3 2-33 0,2 0-34 0,-5 0-54 0,-2 0-54 16,-1 0-70-16,-3 2-102 0,-3 2-170 0,-3-1-161 15,1-3 252-15,-1 1 502 16,0-1 0-16,4 0 0 0,-3 0 0 16,2-1 0-16,3-4 0 0,-1 1 0 0,3-1 0 0,2-1 203 0,5 1 185 15,-1 0 26-15,5 0-29 0,1 0-93 16,2-1-113-16,5 2-81 15,2-2-21-15,3 1 21 0,0 0 25 0,3 2 5 0,2-1-3 0,7 2-14 16,1 0-13-16,2 4-10 0,-1-2-12 16,3 1-13-16,1 7-8 0,-1 2-5 15,-2 5-4-15,-2 3-6 0,1 2 0 0,-5 3-6 16,0 1 4-16,-5 1-2 0,-1 3-5 0,-4 0-3 0,-2 1-8 16,-6 0-3-16,-1 3-1 0,-2 1-4 15,-2-1-1-15,-7 0-8 0,-4 3-21 16,-5-1-27-16,-3 0-58 0,-3 0-98 15,-3 0-236-15,8-8-753 16,6-9-239-16</inkml:trace>
  <inkml:trace contextRef="#ctx0" brushRef="#br0" timeOffset="70374.0829">13635 9198 0 0,'0'0'0'0,"0"0"0"0,0 0 0 0,0 0 58 0,0 0 268 0,0 0-48 16,0 0-34-16,0 0-30 0,0 0-28 15,0 0-19-15,0 0-27 0,0 0-10 0,0 0-3 16,0 0-4-16,15-8 5 0,-15 8-9 0,1 0-9 16,0 0-13-16,0 0-21 0,-1 0-13 15,0 0-9-15,1-1-1 0,0 1-1 0,2-1-1 0,1 0-5 16,-2-2-5-16,0 1 1 0,3-2-5 0,-1 1-1 16,3-3-2-16,-1-2-7 0,1-1-2 0,2-3-3 15,1-2-2-15,1-2 3 0,-1-2-1 16,4-4-4-16,1-1 4 15,0-2-4-15,2-3 6 0,2-2 3 16,0-2-1-16,2-3 3 0,1-1-6 0,3-3-4 0,1-2-2 0,2-2 3 0,-1-3-6 16,1-3 2-16,3-2 1 15,0-4-13-15,5-4 8 0,0-3-4 0,2-4 0 16,2-3 9-16,1-4-5 0,2-1-1 0,1-2-1 0,0-3-5 16,5-2-1-16,1-3 1 15,0 2 1-15,2-3 0 0,-1 2 1 0,-1 2-1 16,0 4 1-16,-5 2 0 0,3 3-3 15,-5 4 0-15,4 4 1 0,-6-2 0 0,3 1 3 0,-2-2 0 16,3-1-1-16,0-3 0 0,-2-2 0 0,4 1 1 16,0-2 0-16,0 2-2 0,2 1-1 0,1 3 0 15,-6 5-4-15,4 4 3 0,-6 4 0 0,1 1-1 16,-4 6 2-16,0 1-1 16,-6 2 3-16,3 2 0 0,-3-3-1 0,-2 3 2 0,0-1-5 0,1 1 0 15,-1-2 2-15,-1 2-3 16,-1 4 0-16,0 1 0 0,-6 4 1 0,2 1 0 15,-2 1 0-15,-2 3-1 0,-2 0-2 0,-1 1 2 0,-4 0 2 16,3 1 1-16,-5 1 3 16,-1 2-3-16,-1-1-2 0,-1 2 0 15,-1 0-4-15,-1 0 6 0,1 0 0 0,-1 0 0 0,-4 2 1 0,4 2-3 16,-3 1-1-16,1 3 0 0,-2-1 3 16,-1 3-4-16,3 0 1 0,-4 0 1 0,1 2 1 15,-1 2-2-15,-1 2 1 0,0 0-1 16,0 3 1-16,0 0 0 0,0 2-3 0,0 1 1 15,0 1-9-15,0 0 8 0,0 0-2 16,0 0-1-16,0 0-5 0,0 0 1 0,0 0-3 0,0 0-3 0,0 1 2 16,-2 4-3-16,-1 3 4 0,-4 4 4 15,-2 3 4-15,-2 6 4 0,-5 2 2 16,0 4-2-16,-5 3 4 0,-4 2-5 0,0 1-2 16,-3 0 2-16,-1 0-5 0,3 1 5 0,-1-2 0 0,5-3 0 15,0-1 4-15,1-1-3 0,2-3-1 16,1-5 0-16,1-1-3 0,5-7 2 0,2-2 1 15,0-2 2-15,6-3 2 0,0-3 0 16,3 1 4-16,1-2 4 0,0 0 4 0,0-2 0 0,0-4-4 16,0-3-5-16,0-3-10 0,4-5 0 15,0-3 1-15,3-2-2 0,3 1 5 0,0-3-6 16,1 2 1-16,1 1 1 0,0 2-6 16,3 5 3-16,-3 1-1 0,2 2-1 15,-3 3 1-15,0 4-1 0,3 0 2 0,-3 3 1 0,0 1-1 16,1 0 2-16,1 4-1 0,5 1 1 15,2 5 2-15,-1 0 0 0,2 4 1 0,-1 1 1 16,5 2 0-16,-1 2-1 0,-1-1-1 16,5 4-4-16,-5 0-23 0,5 0-31 0,-4-2-69 15,2 0-144-15,-7-5-841 0,-8-6-651 0</inkml:trace>
  <inkml:trace contextRef="#ctx0" brushRef="#br0" timeOffset="73022.3101">16110 3609 0 0,'0'0'372'0,"0"0"92"16,0 0-81-16,0 0-24 0,0 0-43 0,0 0-54 16,0 0-51-16,0 0-35 15,0 0-33-15,0 0-33 0,0 0-31 0,0 0-28 0,-10-25-22 16,14 23-13-16,4 0-4 0,0-1 1 0,4 0 0 16,0 0 0-16,6 0 1 15,0-1 0-15,4 2 1 0,-1 2-3 0,-2 0-2 0,1 0 0 16,-4 2-7-16,1 3 1 0,-1 2-2 0,-3 1-1 15,-3 3 2-15,-1 1 2 0,-4 3 3 16,2 2 5 0,-5 3 1-16,-1 2-1 0,-1 1 2 0,-1 1 0 0,-4 1-1 15,-3 1 1-15,-3-1-1 0,-1 1-1 16,-4-1 0-16,3-1-2 0,-4-2-2 16,5 0-1-16,-1-4-1 0,-1-1-1 0,4-3 1 0,1-4 0 0,2 0-3 15,1-4 2-15,2-2-5 0,0-1 0 0,3-1-1 16,1-2-3-16,0 0 1 0,0 0-3 0,1 0 2 0,5 0 6 15,1 0 6-15,5 0 7 0,2 0 4 0,7-1-1 16,6-3-3-16,2 0-1 0,2-2-3 16,1 0 1-16,-1-1 3 0,0 2 3 0,-2-2 2 15,-1 1 1-15,-4 0-2 0,-1 1-1 0,1 1-1 16,-6-1-3-16,-1 1 0 0,0-2-2 0,-5 1-1 16,-3 2 1-16,-3 0-4 15,1 1 3-15,-5 1 0 16,2 0-2-16,-3 1 1 0,-1 0 0 0,0 0-3 0,0 0-1 0,0 0 1 15,0 0-2-15,0 0-1 0,0 0 1 0,0 0-3 0,0 0 0 16,0 0-4-16,0 0-13 16,0 0-26-16,0-2-82 15,0 0-174-15,0 1-953 16,0-1-547-16</inkml:trace>
  <inkml:trace contextRef="#ctx0" brushRef="#br0" timeOffset="79272.5994">19501 7006 0 0,'0'0'0'0,"0"0"290"16,0 0 73-16,0 0-42 0,0 0-36 0,0 0-37 0,0 0-44 15,0 0-27-15,0 0-29 0,0 0-16 16,0 0-4-16,0 0-11 0,2-55-7 0,-2 49-10 15,0 1-20-15,0 0-5 0,0-1-5 0,0 0-7 16,-2 1-2-16,-1-1-7 0,-1 0-6 16,-1 1-7-16,0-3-2 0,-3 3-5 15,0-2-6-15,-1-1-5 0,1 3-6 0,-5 0 0 0,2 0-2 16,-1-1 2-16,-1 0 7 0,1 3-2 16,-2-1-3-16,3 0-5 0,-4 2-4 0,1-2-3 15,-1 0 0-15,0 2 0 0,-1 0 7 16,0-1-7-16,-3 1 3 0,2 0 0 0,-2-1-7 15,0 0 6-15,1 2-1 0,-2 0-1 0,0-2 2 16,-1 1 2-16,1 0-2 0,0 0 1 16,-1 1-3-16,1 0-2 0,1 1-1 0,0-2-1 15,0 2-5-15,0 0 5 0,-1 0-1 0,-1 3 0 0,2-1 7 16,-2 1-7-16,0-1 1 0,1 1-1 16,-1-1-5-16,1 3 5 0,1-1-1 15,-1 1 0-15,0 0 4 0,-1 1-4 16,-1-1 0-16,-1 1 2 0,3 1-4 0,-2 1 2 0,1 1 1 15,-2 2-2-15,1 1-1 16,-2 0 1-16,2-2-1 0,2 1 1 0,-3 1 5 16,1 2-5-16,0 1 1 0,-2-1-1 0,0 0-6 0,-2 2 7 0,2 0-1 15,0-1 0-15,0 2 7 16,1 0-7-16,1-2 2 0,3-1-2 0,-1 1-2 0,3-1 2 16,-3-1 4-16,2 0-1 0,0 1 5 15,-1 0-2-15,0 1-2 0,1-1 1 0,0 2 0 16,0 0 0-16,-1 0 0 0,1 2 0 0,-3 1-3 0,1 2 0 15,0-1-1-15,-1 3-1 0,-1 1 2 0,0 3-1 16,1 0 1-16,-3 3 0 16,0 1-3-16,2 4 1 0,-5 2 2 0,2 2-2 15,-2-1 2-15,-2 0 0 0,4-1-1 0,-2 0 0 16,6-2-1-16,-1 0 0 0,2-2 0 0,2-2 1 16,1 0 2-16,3 0-1 0,-2 1-1 15,2-4-1-15,2 1 0 0,1-1 2 16,2 1 1-16,-2-1 0 0,3 1 3 0,-1 0-3 15,2 0-2-15,1 0 1 0,-1 3-2 0,4 1 3 16,0 2 0-16,-2-1-1 0,3 2-2 0,0 0 1 16,-1 0 1-16,0-1-1 0,6 5 6 0,-3 0-4 0,0 2-1 15,4 1-1-15,0-2-3 0,5 0 4 16,1 0 2-16,3 0-1 0,2 0 4 0,4 0-6 16,2 0 1-16,2 1-1 0,6 0-1 0,3 0 7 15,5-4 0-15,3 0 4 0,-1-4-3 16,7 1-2-16,-1-1 1 0,2-1-1 0,1-4 3 15,3 0-1-15,-2-1-3 0,4 0-2 16,1-3-2-16,0-2 1 0,3-1 3 0,3 2 1 0,-1-2 1 16,3-3-2-16,-2 0-3 15,2-3 0-15,-1 0-1 0,-1-5 3 0,1-2 1 16,-2-2-3-16,2-1-1 0,-2-2 0 0,1-4-1 0,2 0 2 0,-1 1 5 16,3-5-4-16,-1-2 0 15,1 0 0-15,-1-1-3 0,1-4 3 0,-2 0 2 0,0-3-2 16,1 0 2-16,-2-2-3 0,1-2-1 15,-1-2 0-15,0 2-2 0,0-3 3 0,0 0 3 16,-1-1 1-16,0-2-1 0,-3-1 0 16,0-3-3-16,2 1-1 0,-4-4 3 0,2-2 2 0,-1 0 1 15,0-5 3-15,-4-2-3 16,4-5 1-16,-2-1 2 0,-1-4-3 16,-2-2 3-16,-2-1-4 0,1-3-1 0,-8-1 1 15,1 0-6-15,-4-2 4 0,-1 0 1 0,-6 1-1 0,-2 1 7 0,-4 0-9 16,-2 0-2-16,-4 4 0 15,-3-3-4-15,-2 3 7 0,-4 1 2 16,-2 4 0-16,-4 0 3 0,1-1-7 0,-6 0-1 16,0-1 0-16,-3-1-1 0,-4-1 4 0,-2 1-1 15,-2-3 1-15,-1 0-6 0,-5-1 3 0,-1-3 1 0,-2 1-1 0,-4 0 6 16,-1 1-6-16,-1 2 0 0,-5 1-1 16,-4 1-1-16,-2 3 2 0,-3 2 1 15,-1 3 0-15,-5 3-5 0,-3 5 0 16,-4 1 1-16,-2 3-3 0,0 2 5 15,-3 4-1-15,-3 2-2 0,-6 5 1 0,-5 1-3 0,-1 8 1 0,-8 3 2 16,-5 5-3-16,0 2 2 0,-6 5-6 0,1 7-6 16,1 7-9-16,3 1-10 0,1 6-10 0,6 0-18 15,3 3-20-15,6 0-42 0,3 1-67 16,7-1-175-16,17-5-821 0,17-9-537 0</inkml:trace>
  <inkml:trace contextRef="#ctx0" brushRef="#br0" timeOffset="79962.7132">19228 6940 1182 0,'0'0'312'0,"0"0"-54"16,0 0-17-16,0 0-29 0,0 0 11 0,0 0-32 0,0 0-34 0,0 0-35 15,0 0-26-15,0 0-31 0,0 0-27 16,0 0-20-16,0 0-18 0,0 0-13 0,-18-42 0 15,18 50 5-15,3 0 6 16,-3 6 11-16,2 3 5 0,1 5 2 0,-3 3 6 0,0 4 4 16,1 4 7-16,-3 6 6 0,-3 4 2 0,-2 6 0 15,-1 6-3 1,-1 4-6-16,-2 5 0 16,-3 5-5-16,3 2-2 0,-4 5-1 0,0 4-8 15,4 0-2-15,-2 3-3 0,2 2-1 16,0 2 0-16,3 0 0 0,2-3 0 15,4 0-6-15,-1-4 2 0,1-2-2 0,-2-2 1 16,3-2 3-16,-4 0-2 0,0-2 0 0,-3-1-2 16,1 0 0-16,-2 0 3 0,0-2-1 0,1-4 1 0,-2-1-3 15,1-6 0-15,0-3-2 0,1-3-2 0,-3-5 8 0,3-1-4 0,-1-4 0 16,2-4 0-16,-3-5-7 0,2-5 7 0,2-2-3 0,1-5 2 0,2-6 1 16,-1-2-6-16,3-4 4 0,-1-4-4 15,1-1-4-15,1-4-2 0,0 0-13 0,0 0-13 0,0 0-23 16,0-4-41-16,1-4-68 15,5-3-157-15,-2 2-537 0,0 2-826 0</inkml:trace>
  <inkml:trace contextRef="#ctx0" brushRef="#br0" timeOffset="80417.4966">20319 7086 1905 0,'0'0'205'16,"0"0"-27"-16,0 0-9 0,0 0-27 0,0 0 1 0,0 0-5 16,0 0-16-16,0 0-18 15,0 0-30-15,0 0-33 0,0 0-26 0,0 0-17 0,0 0-3 16,0 0-2-16,19-58 3 15,-19 70 7-15,0 6 4 0,0 4 5 0,0 4 4 16,1 4 1-16,-1 4 11 0,0 0-6 0,0 8 2 16,-3 1 2-16,1 7-3 0,-3 4 5 15,-3 7 0-15,-1 2-2 0,-3 5-4 16,1 4-5-16,-1-1-1 0,-3 0 1 0,1 4 2 16,-1 2 2-16,-1-3-1 0,-1 3-2 15,0 2-3-15,2-3 1 0,-3 0-1 0,5-1 1 0,-3-1-2 16,3-2-3-16,2-1-2 0,-1-1-1 15,3 4-2-15,0-3-1 0,0 0 2 0,2-1 1 0,2-3-3 16,0-1 3-16,0-4-6 0,-3-3-2 0,4-5 3 0,-2-4-6 16,3-4 6-16,-1-3-1 0,-1-8-2 15,3-3 2-15,-2-6-8 0,0-4-7 0,2-5-6 16,-3-5-18-16,1-3-16 0,1-4-17 16,0-4-19-16,-1-1-15 0,0-1-47 0,-1-6-126 15,3 0-502-15,-2 2-895 0</inkml:trace>
  <inkml:trace contextRef="#ctx0" brushRef="#br0" timeOffset="80969.0852">17746 8547 1344 0,'0'0'196'0,"0"0"-8"0,0 0 0 15,0 0 12-15,0 0 27 0,0 0-18 0,0 0-51 16,0 0-26-16,0 0-32 0,0 0-32 15,0 0-21-15,0 0-20 0,0 0-11 0,-18-26-6 16,19 26-3-16,1 0 2 0,1 0 3 16,0 0 6-16,2-1 2 0,1 1 7 0,3-1 0 15,1 0-1-15,1 0 2 16,3-1-4-16,2 2 3 0,3-1 2 0,4 0 1 0,4-1 3 0,4 1 0 16,8-2-3-16,6 0 0 0,6-1-7 15,7 0-3-15,9 0 0 0,9-4-3 0,10 2 2 16,12-1 5-16,12 1-6 0,8-2 3 15,9 0-5-15,8-1-6 0,4 2-2 0,4 0-1 16,2 0-2-16,-1-2 2 16,-2 2-1-16,-1-3-3 0,-7 0 5 15,-2-1-2-15,-7-2-1 0,-7 1 2 0,-8 0-8 16,-5 1 4-16,-5 1 1 0,-9-1-2 0,-7 3 3 16,-9 2-1-16,-11-2-3 0,-8 1 0 0,-11 2-1 15,-9-2-1-15,-9 1 2 0,-8 1 9 0,-9 1 0 16,-6-1 7-16,-4-1-3 0,0 1-8 0,-5-1-7 0,-6 0-19 0,-6-2-18 15,-3 3-17-15,-3 0-24 0,-6-1-22 16,-2 0-52-16,-5-2-116 0,8 4-468 0,8 1-977 16</inkml:trace>
  <inkml:trace contextRef="#ctx0" brushRef="#br0" timeOffset="81716.9957">18624 7538 1847 0,'0'0'200'0,"0"0"28"15,0 0-25-15,0 0 10 0,0 0-7 0,0 0-47 0,0 0-46 16,0 0-27-16,0 0-29 0,0 0-21 16,0 0-16-16,0 0-17 0,0 0-3 0,0 0-4 15,-24-38-1-15,27 51 7 16,-2 4 3-16,2 5 1 0,-2 4 3 0,0 4 1 15,-1 0-2-15,0 0 2 0,-4-1 1 0,-1-1-3 16,-2 3 6-16,-5-2-4 0,2 0-1 16,2 0 1-16,-5-2-8 0,2-4 3 0,0-3 0 15,0-1-4-15,3-4 5 0,-1-4-7 16,1-2-2-16,4-2 1 0,-1-4-3 16,3-1 4-16,2-2-3 0,0 0 4 15,0 0-5-15,0-2-1 16,0-4-1-16,0-2-8 0,2-3 7 0,2 1-5 0,1-3 1 0,3 2 2 15,0 0-8-15,1 1 6 0,3-1 3 0,-1 2-1 0,3-1 7 0,3 0-2 0,5-1-1 16,-1 1 4-16,6-1-2 0,2-1 2 0,1-2 3 16,1 1-3-16,1-1-1 0,1-2 3 15,-2-2-2-15,0 1 3 0,-1-1 5 16,-2-3 1-16,-1 2 3 0,-4-3 2 0,-2 2-2 0,-4 1 8 16,-1 0 4-16,-6 3 4 0,-2 2 15 0,-1 1-3 15,-2 3 4-15,-4 2-1 0,1 0-7 16,-2 2 3-16,0 0 0 0,0 3-2 15,0-1 4-15,0 2-4 0,0 1-7 16,0 0-3-16,0 1-12 0,-1 0-3 0,1 0-2 0,0 0-6 16,0 0-4-16,0 1 2 0,-1 2-2 0,1 3-2 15,-1 3 11-15,1 5-6 0,0 5-1 0,-3 3 4 16,3 5-8-16,0 2 6 0,3 1 0 16,-3 2-1-16,0 2 9 0,3 1-7 0,0 1 1 15,1 2 0-15,-4 0-4 0,0 1 2 0,1 1 0 16,-2-2 1-16,-3 1-1 0,-5 0-11 0,0-1-28 0,-1-2-46 15,-4 0-85-15,-1-4-183 0,5-8-947 16,0-9-498-16</inkml:trace>
  <inkml:trace contextRef="#ctx0" brushRef="#br0" timeOffset="83034.5866">13304 7906 0 0,'0'0'0'0,"0"0"0"0,0 0 383 0,0 0 24 15,0 0-50-15,0 0-62 0,0 0-58 0,0 0-45 0,0 0-43 16,0 0-38-16,0 0-31 0,0 0-25 15,-16-11-12-15,18 11-10 0,2 1 2 0,0-1 1 0,4 0 7 16,-1 0 7-16,4 1-5 0,3-1 3 16,-2 1-3-16,6 0-5 0,-1 1 0 0,2 0-10 15,5-1-4-15,-2 2-3 0,4 1-2 16,4-1 8-16,-2 0 3 0,9 0 0 0,-1-1 1 16,3 1-6-16,8-1-3 0,0 3-3 0,4-2-4 15,4 0 0-15,1 1-2 16,2-1-1-16,3 0-2 0,3-2 2 15,1 2 3-15,4-1-1 0,2 0 5 0,2 1-3 0,2-1-4 0,4 2-3 16,3-2-3-16,6 2 3 0,-1 0 2 0,3 0 1 16,1 2-2-16,0-2 0 0,-1 2-2 15,1 0-1-15,-1 0 4 16,0 0-2-16,-2 0-3 0,0 1 1 0,-5-1-2 0,-4 1 1 16,0-1 3-16,-5-2-2 0,-1 1 3 0,-2-1-4 15,-1 0-2-15,-1-1-1 0,-4-1 0 0,1 1 0 16,-5-1 3-16,0 0-1 0,-6-2-1 0,1 0-1 15,-3 0-3-15,-1 0 0 0,-4 0 0 0,0 0 1 16,-3 1 0-16,-2-1 0 16,-2 0-2-16,-3-1 4 0,-2-1-2 0,-2 1-1 0,-3 0 4 0,-3 0-5 15,-3-2-1-15,-3 1 1 0,3 0-1 16,-7 1 1-16,-1-1 3 16,1 0 0-16,-4 2-2 0,2-1 0 15,-3-1-3-15,3 2 0 0,-2 0 2 0,0 0-2 0,1 0 1 16,-3 0 2-16,-2 0-2 0,0 0 1 0,0 0-1 15,-1 0-1-15,0 0 2 0,-5 0-1 0,3 0 1 16,-4 0 0-16,1 0-5 0,-2 0 0 16,-1 0-4-16,-1 0-4 0,0 0-8 15,0 0-13-15,0 0-13 0,0-3-13 16,-2 3-23-16,-3-4-32 0,1 0-50 0,-4 0-82 0,-2-1-137 0,-2-2-275 16,2 2-335-16,2 2 329 0</inkml:trace>
  <inkml:trace contextRef="#ctx0" brushRef="#br0" timeOffset="83234.5781">16995 7850 228 0,'0'0'651'0,"0"0"-284"0,0 0-52 16,0 0-63-16,0 0-16 0,0 0-30 0,0 0-42 15,0 0-32-15,0 0-17 0,0 0-13 0,0 0-15 16,139 31-20-16,-114-13-16 0,3 3-12 16,-2 2-5-16,0 3-4 0,-4 0-6 0,1 3-5 15,-5 1-4-15,-2 1 0 0,-2 3-1 0,-6 0 0 16,-5 1-2-16,-3 3 1 0,-4 3-3 15,-8 1-1-15,-7 2-7 0,-8 0-22 0,-3-1-34 0,-4-1-63 16,-5 0-88-16,-4-1-193 0,7-10-613 16,13-12-407-16</inkml:trace>
  <inkml:trace contextRef="#ctx0" brushRef="#br0" timeOffset="84054.2116">14253 10342 0 0,'0'0'319'15,"0"0"83"-15,0 0-90 0,0 0-7 0,0 0-12 16,0 0-46-16,0 0-45 0,0 0-27 15,0 0-28-15,0 0-28 0,0 0-22 0,0 0-18 0,0 0-9 16,0 0-10-16,-21-3-2 0,21 3-1 16,0 0-12-16,0 0-5 0,0 0-10 15,0 0-7-15,1 0 1 0,0 0-2 0,0 0 3 16,-1 0-1-16,2 0-4 0,0 0 0 0,1-2-3 16,1 0 2-16,3-2 7 0,4 1-3 0,3-2 6 15,1-1-2-15,4-3-2 16,2 0 4-16,3-1-5 0,6-1 3 15,5-2-4-15,1-1-2 0,9 0-2 0,-1-2-11 0,6-1 8 16,4-1-3-16,5 0 5 16,2 0 5-16,1-1-11 0,5 1 0 0,0-2-5 0,3 1 0 15,6 0 1-15,-1-1 0 0,6-3 3 16,1 1 2-16,6 1 0 0,-3-2 2 0,5 0-2 0,1 0 0 0,-2-1 2 0,1-2-5 16,-3 0-1-16,1-1-2 0,1 0-1 15,-3-1 2-15,-4 3 2 16,0-2 0-16,-2 1-4 0,-1 2-2 15,-5-3-2-15,0 2-3 0,1-2 6 0,-3 3 1 0,1-2 3 0,-3 1 1 16,-2 2-5-16,-3 0 0 0,-4 1 0 0,-2 1 3 16,-3 3-1-16,-2 0-2 0,-8 2 0 0,1 1-3 15,-6 2 1-15,-3-1-3 16,-6 1 4-16,-2 1-6 16,-5 0 8-16,-2 2 1 0,-6 1-5 0,1 4 7 15,-7-1-7-15,-2 2 0 0,-6 1 6 0,2 0-7 0,-3 2 1 0,-2 1 2 0,0-1-6 16,0 1 4-16,0 0 0 0,0 0-2 15,0 0 3-15,0 0-5 0,0 0-1 0,0 0 3 16,0 0-4-16,0 0 8 0,0-2-2 0,0 2-3 16,0 0-2-16,1 0-3 0,-1 0-3 15,1-1-9-15,0-2-4 0,-1 1-19 0,2 0-12 16,-2-2-20-16,0 0-30 0,0-1-23 0,0-1-55 16,-2 0-79-16,-1-1-169 0,-2 1-399 15,2 1-737-15</inkml:trace>
  <inkml:trace contextRef="#ctx0" brushRef="#br0" timeOffset="84280.4959">17394 9083 654 0,'0'0'554'16,"0"0"-72"-16,0 0-136 0,0 0-5 0,0 0-41 15,0 0-74-15,0 0-75 0,0 0-56 0,0 0-37 16,0 0-16-16,0 0 2 0,0 0 10 0,0 0 6 16,0 0-2-16,61-14-3 0,-23 22-3 0,1 5-7 15,1-1-7-15,0 3-3 0,-5 1-8 0,3 2-3 16,-5 0 0-16,-4 2-3 0,-2 1-3 15,-5 1-3-15,-4 2-4 0,-4-1 0 16,-4 4-5-16,-2 0 5 0,-5 3 0 16,-3 0-2-16,-3 2 3 0,-5 0-5 0,-5-1-2 0,-6 1 1 15,-1-1-5-15,-5-2-3 0,-1 1 5 16,-2-5-14-16,-1 0-13 0,3-3-33 0,-1-1-63 16,4-3-134-16,4-6-936 0,8-5-618 0</inkml:trace>
  <inkml:trace contextRef="#ctx0" brushRef="#br0" timeOffset="87267.107">18574 8729 521 0,'0'0'784'0,"0"0"-450"0,0 0-24 0,0 0-68 0,0 0 19 0,0 0-31 15,0 0-48-15,0 0-42 0,0 0-38 16,0 0-22-16,0 0-19 0,0 0-12 0,19-34-6 16,-19 34-9-16,0 0-4 0,0 0-4 0,0 0-4 15,0 0-3-15,0 0-4 0,0 2 2 16,0 1 1-16,0 1 5 0,1 2-1 0,-1-2 1 0,1 3-1 16,-1 3-3-16,0 1 2 0,0 1-1 15,0 4-1-15,3 1 3 0,-3 2-3 0,1 0-2 16,0 0-3-1,2 2-2-15,-1 0 2 0,1 1-1 0,-1-2 1 16,1 2-2-16,3 2-2 0,-4-2-2 16,1 3 0-16,-1-3 0 0,1 3 0 0,-2-1 1 0,0-5 2 0,-1 1-8 15,1-2 3-15,-1-3-3 0,0 2-1 0,0-4 6 0,0 1-8 16,0-3 2 0,0 1 0-16,-1-3 1 15,0 2 1-15,0-2 0 0,0-2 1 0,-2 0-4 0,2-2 3 16,-1 0-2-16,1 0-2 0,0-2 3 0,1-2-3 15,0 1 3-15,0-2 3 0,0 0-8 0,0 0 5 0,0 0-2 0,0 0-1 0,0 0 5 16,0 0-7-16,0 0-1 0,0 0-9 16,0-1-15-16,1-3-16 0,2 1-35 15,3-3-58-15,2-3-128 0,-2 3-879 16,0 1-647-16</inkml:trace>
  <inkml:trace contextRef="#ctx0" brushRef="#br0" timeOffset="93370.9747">23419 3895 0 0,'0'0'0'0,"0"0"0"0,0 0 159 0,0 0 257 16,0 0-40-16,0 0-63 0,0 0-57 15,0 0-44-15,0 0-45 0,0 0-17 16,0 0-16-16,0 0-14 0,-20-99-14 0,17 93-14 0,-2 0-21 16,0-1-16-16,-1 2-7 0,2-1-11 0,-3-1-1 15,-3 0-3-15,1 0-7 0,-1 1-1 16,-2 1-3-16,0-1 3 0,-1-1 3 15,-2 2 2-15,3-2 3 0,-5 1 0 0,5 1-4 0,-2-1-1 16,-1 2 3-16,2-2-1 0,2 3 0 16,-2-2-6-1,-3 1-10 1,4 1-4-16,-5 0-4 0,2 2 1 0,-3 0 0 16,-1 1-3-16,-1 0 1 0,0 0 1 15,1 0 1-15,2-1 3 0,-3 2 1 0,2 3-2 0,-1-2-2 0,0 1-1 16,-1 2-1-16,-1-1 3 0,2 0 1 15,-3 2 1-15,1 0 2 0,-1 2-3 16,-4-1-3-16,3 1 1 0,-1 2-2 0,0 0 1 16,2 1 1-16,0 1 0 0,0-1 0 0,1 0-2 15,0 1 0-15,0-1 0 0,3 2 3 16,-2-1-3-16,0 1 1 0,2 0-2 0,-2 1-4 0,1 1 2 0,4 2 3 0,-2-1-1 0,2 2 2 0,-2 0-3 0,-1 1-1 16,2 0 0-16,-1 1 0 0,-3 1 1 15,0 0 1-15,2-2 0 0,3 2-2 0,-3 0 3 0,-1 1-3 16,5-1 3-16,-3 0 1 15,3 3-3-15,-3-1 0 0,2-1 0 0,0 4-2 0,-3 0 2 16,2 1 2-16,-3 1-1 0,1 1 0 0,-3 1 3 16,1 4-5-16,0 0 2 0,1-2-1 15,4 0-1-15,-1-1 1 0,5 0-2 0,1-3 3 16,0 2-1-16,0 0-1 0,2-1 1 16,3-1-1-16,-3 1-4 0,2-3 3 15,2 1 1-15,2 0 0 0,-1 1 3 0,3 0-2 0,-2 1-1 0,2-1 3 16,2 0-4-16,0 1 2 0,1-1-1 15,5 3 0-15,0 0 1 16,-1 2 3-16,5 1-2 0,0 0 1 0,2 1 3 16,2 2-5-16,3 1 2 0,0 2 0 0,5 1-7 0,0-3 6 15,4 0 1-15,2-3-2 0,1-3 9 0,2 1-5 16,4-2-1-16,3-2 3 0,1-2-5 16,3 2 4-16,5-5 1 15,1 0 3-15,1-2 3 0,2 0-6 0,0 0-1 16,4-2-3-16,-2-1-2 0,4-2 2 0,-2-2 1 0,-1-1-1 0,2-1-2 15,-4-2 1-15,2 2-1 0,-2-4 0 0,-2-2 1 16,1 0-2-16,1-2 0 16,0-2 1-16,-2-1-1 15,4-1 1-15,-3-1 2 0,0-1-2 0,3-4 3 0,-2-1-2 0,-3-3 1 16,2 1-1-16,-2-2 0 0,0-2 1 0,0-2 3 16,-1-4-1-16,-1 0 1 0,1-3-1 0,-1 0-3 15,2-4 1-15,0 0 5 0,0-5-5 0,1 0 1 16,1-3-1-16,-2 0-7 0,0-3 8 0,-1-1 0 15,-2-2-1-15,-1-2 8 0,-2-2-7 0,-3 0 2 16,-2-2 1-16,-6 0-6 0,1 1 5 16,-4 0-3-16,-4 0 1 0,-1-1 3 15,-4 2-6-15,-4 0 1 0,0 0 1 16,-5-1-3-16,-1 0 2 0,-2 1-1 0,-1 0-1 0,-5 0-5 0,0 0 5 0,-1-1 0 16,-4-1-2-16,1 1 9 0,-6-2-9 15,-1 5 2-15,-3-1 0 0,-1 0-4 16,-4 0 3-16,0 4-1 0,-3 1-1 0,-2 0 4 15,-3 1-2-15,-3 0 0 0,-1 1 1 0,-4 2-3 16,-1 1-1-16,0 0 0 0,-1 2 0 16,-4 3-2-16,3-1 2 0,-5 0-1 0,-2 1 0 0,-4 0 0 15,-2 2 1-15,-6 2-1 0,-4 0 1 16,-1 3-2-16,-5 2 2 0,-1 2-1 0,-5-2 1 16,-2 6 1-16,-4-2-4 0,-2 4 1 0,1-1-1 15,-1 3 3-15,1 1 1 0,0 1-1 0,3 1 1 16,2 4 0-16,2 1-3 0,6 0-4 15,3 0-6-15,6 5-11 0,6 4-12 0,0 3-15 16,7 5-15-16,3-1-22 0,2 5-27 0,4 1-69 0,3 0-158 16,10-5-775-16,6-4-605 15</inkml:trace>
  <inkml:trace contextRef="#ctx0" brushRef="#br0" timeOffset="93980.4217">23481 3979 0 0,'0'0'0'0,"0"0"232"15,0 0 261-15,0 0-48 0,0 0-79 0,0 0-66 16,0 0-39-16,0 0-36 15,0 0-21-15,0 0-26 0,-13-117-36 0,12 110-23 0,1 1-19 0,0 1-10 16,-1 0-9-16,1 3-10 16,0 1-10-16,0 1-22 0,-1 0-16 0,1 0-14 15,0 0-13-15,0 1 2 0,-3 3-3 0,1 3 3 16,-1 4 9-16,-4 7-4 0,-1 1 3 0,3 10-1 16,-4 1-1-16,-1 7 3 0,-1 2 1 15,0 3 1-15,-6 6 0 0,4 6-1 16,-5 3 2-16,1 3 4 15,1 4 1-15,0 1-4 0,3-1 0 0,0 3-5 0,3-1-5 0,1 0 4 0,2-3 0 0,-1 1 1 16,4-1 6-16,1 0-4 0,-2 0-2 16,3-2-1-16,0-1-3 0,-2-3 1 0,1 0 0 15,0-1 2-15,-2-2-1 0,1 1 2 16,-3-1-3-16,4-1 1 0,-4-2-1 16,3-3 1-16,-3 0 2 0,-3-3-2 0,5-5 3 15,-3-2-4-15,0-4-1 0,3-4-3 0,-1-4-3 0,2-5 5 16,0-6-4-16,2-3 3 0,0-3 2 0,0-3-15 15,-2-1-7-15,3-2-12 0,1-3-19 16,-1 0-12-16,-1 0-25 0,2-3-59 16,0-8-145-16,0 3-560 0,0 1-839 0</inkml:trace>
  <inkml:trace contextRef="#ctx0" brushRef="#br0" timeOffset="94385.5024">24101 4084 1982 0,'0'0'176'0,"0"0"11"0,0 0 24 16,0 0-25-16,0 0 4 0,0 0-36 0,0 0-34 15,0 0-44-15,0 0-41 0,0 0-30 16,0 0-11-16,0 0-2 0,0 0 5 0,37-27 8 15,-37 49 3-15,0 5 3 0,0 2 4 16,-1 6-2-16,1 3 1 0,-4 6 3 0,3 4-6 16,0 5 5-16,-3 4 1 0,-1 4-3 0,1 6 2 15,-4 1-6-15,0 6 0 16,1-2 0-16,-3 0-1 16,1-1 1-16,-1-3-3 0,2 1-1 0,0-1 2 15,4 0 0-15,-2-2 0 0,5-2 2 0,0-4-5 16,2-2 2-16,-1-6 0 15,1-4-1-15,-1-3 3 0,0-2-3 0,1-1 0 0,-1-2 0 0,2-3-2 16,-2 0 4-16,0-5-2 0,2-3-1 16,-2-3 4-16,-2-3-9 0,4-4-9 0,-2-4-15 0,-2-2-21 0,2-2-28 15,0-5-41-15,-2-2-59 0,1-4-105 0,1 0-368 0,0 0-1010 16</inkml:trace>
  <inkml:trace contextRef="#ctx0" brushRef="#br0" timeOffset="94901.8221">22048 5022 476 0,'0'0'268'0,"0"0"46"16,0 0 18-16,0 0 3 0,0 0-23 0,0 0-71 0,0 0-65 16,0 0-46-16,0 0-22 0,0 0-19 15,0 0-17-15,0 0-17 0,0 0-16 0,0 0-18 0,-45-36-9 16,52 36-1-16,6 0-2 15,2 0 10-15,4 0 11 0,6 0 10 0,6-1 13 0,5 0-6 16,8-3-3-16,6 0-6 0,8 1-8 0,10-3-4 47,7 1-2-47,7-2-4 16,10 2-2-16,9 0 0 0,1-3-4 0,7 3 0 0,-4 3 0 0,2-4-3 0,-2 2-1 0,-3-2-4 0,-2 0-4 15,-1-2 5-15,-7 0-2 0,-8 1 0 0,-3-1 3 16,-10 1-1-16,-6-1-2 0,-7 2 0 0,-6 0-5 15,-7-1 3-15,-9 4 1 0,-7-2 3 0,-10 2 5 0,-6 0-2 16,-4 0 5-16,-7 2 2 16,-2 1 1-16,0-1-6 0,-3 0-12 0,-6-1-14 15,-4 1-18-15,-7-1-15 0,-3 0-23 16,-6-1-39-16,-7 0-62 0,0 0-115 16,9 1-494-16,7 0-888 0</inkml:trace>
  <inkml:trace contextRef="#ctx0" brushRef="#br0" timeOffset="95543.8104">22810 4252 1364 0,'0'0'374'0,"0"0"-80"0,0 0-21 0,0 0-31 0,0 0-12 16,0 0-41-16,0 0-42 0,0 0-37 0,0 0-31 15,0 0-28-15,0 0-18 0,0 0-15 16,0 0-13-16,0 0-9 0,-18-67-2 0,18 74 1 16,0 3 3-16,0 4 6 0,0 2 1 15,3 4-2-15,-3-1-2 0,0 4-1 0,0 1 2 16,1 2 1-16,-2 0 1 0,-3 0 5 0,3 2-5 15,-1 1-2-15,-1 0 2 0,-2-1-8 16,3-2 7-16,-5-3-2 0,5-1-3 0,-1-3 0 0,-3-1-7 16,4-4-6-16,-2-1-3 15,-2-2-6-15,3-3-3 16,-4 0 0-16,-1-2 1 0,3-2-1 0,-4 1 7 0,-1-3 3 16,0 0 4-16,0-2 11 0,-1 0 0 0,0 0 1 0,0 0 2 15,-4-2-5-15,4 0 3 0,-2 0 1 0,2-1 1 16,0 2 4-16,0 0-3 0,2 0 1 0,1 1 3 0,0 0 2 15,4 0 2-15,-1-1 5 0,3 1 3 16,2 0-1-16,0 0 2 16,0 0-3-16,0 0-2 15,0 0-1-15,0 0-4 0,0 0-5 0,0 0-2 16,1 0-9-16,4 0 8 0,-1 1 6 0,5 1 8 0,3 1 12 0,5-1-6 0,2-1-2 16,4 1-4-16,1-2-8 0,4 0 2 0,-1 0-2 15,-2 0-1-15,4 0 2 0,-1-1-2 0,-2-1-3 16,1 0 1-16,-3-1 1 15,0 1-2-15,-1 0 0 0,-1-2-1 0,-1 0-3 0,-2 1 4 16,2 1 0-16,-2-2-2 0,-2 3 6 16,-2-2-5-16,-4-1-2 0,0 1-2 0,-2-1-11 15,0 1 0-15,-1-2-10 0,-4 0-15 0,4-2-14 16,-5 0-32-16,3-2-35 0,-4-1-73 0,-2 0-172 0,1 2-564 16,-1 1-698-16</inkml:trace>
  <inkml:trace contextRef="#ctx0" brushRef="#br0" timeOffset="95866.3104">22815 4206 858 0,'0'0'484'0,"0"0"-59"16,0 0-85-16,0 0-58 0,0 0-33 0,0 0-69 15,0 0-57-15,0 0-36 0,0 0-38 0,0 0-16 16,0 0-9-16,0 0-8 0,0 0 7 0,145-72 2 15,-112 67-2-15,4 0 3 0,-3 0-6 0,3 2-4 16,-4 0-1-16,-2-2-5 0,-3 2 2 16,-5 0 0-16,-1 1-3 0,-3 0-2 15,-3-1 2-15,-5 1 0 0,-3 1 2 16,-4 1 8-16,-3-1-3 0,-1 1 3 0,0 0 1 0,0 0-9 16,0 0 4-16,0 0-8 0,-1 0-5 0,0 0 2 15,0 0-21-15,-1 0-25 0,-3 0-40 0,1 0-78 16,-3 0-111-16,0 1-549 15,3 0-859-15</inkml:trace>
  <inkml:trace contextRef="#ctx0" brushRef="#br0" timeOffset="96995.4282">19209 3448 1781 0,'0'0'134'0,"0"0"-10"0,0 0-1 0,0 0-17 0,0 0-10 0,0 0-6 15,0 0-8-15,0 0-11 0,0 0-10 0,0 0-9 16,0 0-11-16,0 0-8 0,0 0-7 0,0 0-9 16,-5-7-6-16,5 7-6 0,0 0-4 15,1 0 0-15,1 0-5 0,-1 0 0 0,1 2 5 16,1-2 2-16,2 3 10 0,0 0 6 15,4 2 1-15,-1 0 6 0,2-1 4 0,0 2 4 16,4 0 4-16,-2 0-4 0,4 1-4 0,0-1-4 16,1 1-4-1,2 0-2-15,2 1-4 0,1 1-2 0,3 1-5 0,-1 0 2 16,4 1 0-16,2 2 2 0,3-1 1 16,4 0-5-16,-1 2-1 15,3 1 0-15,2 0-2 0,1 3 2 0,3-3 1 0,1 2-3 16,1 0 3-16,1 1-3 0,1-1 0 15,4 2 5-15,3-2-1 0,0 3 2 0,1-2 0 0,1 0-4 0,-1 1-1 16,0-1-2-16,2 2 0 0,-1 2 0 0,2-2 2 0,-1-1 1 0,1-1 1 16,2 2-1-16,-1-3-2 0,0 0-1 15,2 2-1-15,-4-3-2 0,2 0-1 0,-1 1 1 16,0 1-3-16,-1-1 4 0,1 1 0 0,1 1 3 16,-1-2 4-16,-1 0-3 0,-3 1-1 0,-1-3-1 15,-3 0-3-15,0 2 2 16,-5-3-1-16,1-1-1 0,1 0 0 0,-3 1-1 0,0 0-3 15,-3-3 1-15,3 2 1 0,-3-2 0 0,-1 1 2 16,-2-2 3-16,-2 1-5 16,-4-1 0-16,-2 1 0 0,2-1-4 0,-5-2 4 15,0 0 2-15,-2-1 0 0,-4-1 4 0,-4-1-4 16,0 1-1-16,-7-2 2 0,0 1-6 0,-4-2 9 16,0-1-5-16,-5-1 3 0,3 1 3 0,-4-2-6 15,-1 0 4-15,1 1-1 0,0-1 0 0,0 0 4 16,-1 0 2-16,-1 0 2 15,0 0-4-15,0 0 0 0,0 0-3 0,0 0-7 0,-3 0-2 16,0 0-20-16,1-3-22 0,-4 0-32 0,0-3-44 16,-3-1-41-16,-2-1-70 0,-5-1-171 0,5 2-581 0,6 1-556 15</inkml:trace>
  <inkml:trace contextRef="#ctx0" brushRef="#br0" timeOffset="97232.9616">22086 4159 1032 0,'0'0'339'16,"0"0"22"-16,0 0-47 0,0 0-36 0,0 0-64 16,0 0-103-16,0 0-58 0,0 0-31 15,0 0-6-15,0 0 6 0,0 0 6 0,0 0 3 16,0 0-3-16,0 0-9 0,137 62-4 0,-112-43-3 16,-2 2-4-16,-2 2 2 0,-2-2-7 15,-4 1 1-15,-1 1-2 0,-3 1 1 0,-3 1 3 16,-5-1 4-16,-2 5 0 0,-1-1 5 0,-8 2-4 15,-5 1-2 1,-5 2-5-16,-5 3-19 0,-5 1-38 0,-3 2-71 0,-1 1-125 0,-4-2-261 0,10-7-540 16,7-12 61-16</inkml:trace>
  <inkml:trace contextRef="#ctx0" brushRef="#br0" timeOffset="98246.2741">20797 6903 0 0,'0'0'0'15,"0"0"270"-15,0 0 130 0,0 0-38 0,0 0-63 16,0 0-43-16,0 0-44 0,0 0-32 16,0 0-25-16,0 0-30 0,0 0-24 0,0 0-13 15,0 0-11-15,0 0-7 0,-17 6-3 0,17-6-5 16,0 0-5-16,0 0-7 0,0 0-2 0,0 0-4 16,0 0 0-16,0 0 4 0,0 0-1 15,0 0 3-15,0 0-1 0,2 0-4 0,-1 0 0 16,1 0-5-16,0 0-4 0,-1 0-6 0,0-2-6 15,5-1-4-15,-1-4-3 0,8-2-5 0,1-3 0 16,5-3-2-16,2 0-2 0,1-3-2 16,6-2 3-16,1-2 0 15,4 0-1-15,1-3 1 0,6-3-2 0,2 0-1 16,3-5-1-16,3 0 0 0,3 0 2 0,3-4-1 16,-1 1-1-16,3-3 6 0,0 2-9 15,-3-1 3-15,1 1 0 0,1 0-4 16,-3 3 5-16,-2-5 1 0,1 2 1 0,-1 1-1 0,-4-3 3 0,2 0-1 15,1 1 0-15,0 0 4 0,1-1-5 0,1 1-2 16,-1 0 0-16,-4 3-9 0,3 1 6 0,-8 4 0 0,1 0 0 16,-3 5 7-16,-3 0 1 0,-4 3 0 15,-3 3-1-15,-3-1-2 0,0 4-1 0,-4 0-1 16,-3 3 3-16,-4 1-3 0,1 1 1 16,-5 2 0-16,0-1 0 0,-3 2 2 15,-3 1-4-15,1 1-1 0,-3 1 1 0,3 0-6 16,-4 3 5-16,-1 0 0 0,-1-1 1 0,1 2 6 15,-1 0-8-15,0 0 0 0,0 1 0 0,0-1-6 0,-2 1 3 16,0-1-6-16,-5 1-7 0,3-2-1 0,-3 2-6 16,-2 0-6-16,-2 0-7 0,0 0-10 15,-1 2-12-15,-3 2-8 0,3 0-15 16,-2 0-22-16,-2 1-10 0,2-1-20 16,-1 0 0-16,1-2 11 0,1 0-6 15,-3-1 15-15,5-1 17 0,-2 2 15 0,-3-2 38 0,3 0 21 0,-5 0 9 0,1 0 11 16,1-2 3-16,-2 2 10 0,2 0 15 15,1 0 14-15,1 0 17 0,-2 0 13 0,5 0 10 16,1 0 3-16,0 0-1 16,6 2-6-16,0-2-12 0,4 0-16 15,0 1-13-15,0-1-14 0,1 1 5 0,5 1 10 0,2 2 13 0,3-1 12 0,4 2-5 16,4 0-5-16,8-1-16 0,2 3-9 16,-2 0-5-16,2 1-9 0,0 1 1 15,-7 0-3-15,0 1-1 16,-4 1-2-16,-2 0-2 0,-4 2 3 0,-3 1 0 15,-3 2 2-15,-1 0-1 0,-4 1-3 0,-1 3 0 16,0-2-3-16,-9 4 2 0,0 0 2 0,-6 1-4 16,-1 1 5-16,-5-1-10 0,0 3-13 0,-2 0-28 0,-4 2-60 0,-2-3-114 15,7-5-337-15,10-7-1157 0</inkml:trace>
  <inkml:trace contextRef="#ctx0" brushRef="#br0" timeOffset="100637.9454">22646 5200 0 0,'0'0'0'15,"0"0"311"-15,0 0 103 0,0 0-44 16,0 0-62-16,0 0-48 0,0 0-27 0,0 0-14 0,0 0-24 15,0 0-19-15,0 0-27 0,0 0-25 0,0 0-19 16,0 0-21-16,-12-4-13 0,14 3-20 0,0-2-15 16,5 0-14-16,2-1-15 0,1-2-1 15,3 1 0-15,0-1 1 0,5 0 5 0,0 3-5 16,1-1 0-16,-4 3-3 0,4 2-2 0,-6-1 1 16,4 0-1-16,-6 5 1 0,0 2 0 15,-1 1-3-15,-1 1 2 0,-2 2-1 0,-3 1 4 16,3 4-2-16,-5 2 3 0,-1 1 2 0,-1 2-1 15,-3 3 10-15,-5 0 2 0,-2 1 0 16,-3 2 5-16,-4-2-9 0,3 1-4 0,-4-4 0 16,0-2-8-16,5-2 5 15,1-3-2-15,-3-1 1 0,4-1 3 16,-1-1-4-16,2-3 0 0,1 0-1 16,0-3-2-16,5-2-1 0,-2 2 1 0,4-1 0 15,0-2-4-15,0 2 3 0,-2-3-1 0,4 2-1 0,0-3 7 0,0 1-9 16,0 0 2-16,0 0 0 0,6 1-6 0,3-2 14 0,5 1 4 15,6-2 4-15,8 1 5 0,6-1-7 16,8-2-2-16,4-3-2 0,0 1-5 0,2-1 2 16,-1-1 0-16,-3 0 0 0,3 0 5 15,-5-1-1-15,-3 1-2 0,-5 0 1 16,-2 1 1-16,-5 0-5 16,-4 3 0-16,-3 0 0 15,-8 1-4-15,-1-1 6 0,-3 1 1 16,-6 1 2-16,-2 0 6 0,0 0-5 0,0 0 2 0,0 0 0 0,0 0-8 15,0 0 7-15,0 0-3 0,0 0 0 0,-1 0 0 0,0 0-7 16,1 0 1-16,0 0-3 0,0 0 3 0,-1 0-7 16,1 0-10-16,0 0-15 0,-1 0-31 0,0 0-30 0,-3-1-75 0,0-1-222 0,3-1-905 15,0 2-422-15</inkml:trace>
  <inkml:trace contextRef="#ctx0" brushRef="#br0" timeOffset="106916.4063">25287 4677 0 0,'0'0'0'0,"0"0"0"0,0 0 0 15,0 0 0-15,0 0 0 0,0 0 0 16,0 0 0-16,0 0 0 0,0 0 0 0,0 0 0 15,0 0 0-15,0 0 0 0,-33 4 0 16,33-4 0-16,-2 0 0 0,2 0 80 0,-1 0-17 16,-1 0-23-16,1 0 12 0,0 0 13 0,0 0-4 15,0 0-17-15,-2 0-25 0,0 0-31 0,-1 0-11 16,-1 1-1-16,-1 2 3 0,-1 0 13 0,-2 1 9 16,-1 0 4-16,3-1 3 0,1 1-3 15,-1-2 1-15,2-1 3 0,1 0 2 0,1-1 6 16,1 0 15-16,1 0 20 0,0 0 70 15,1 0 61-15,0 0 37 0,0 0 21 0,0 2-38 16,0-2-37-16,0 0-25 0,0 0-20 0,0 0-11 16,0 1-7-16,0-1-8 0,0 0-11 0,1 1-11 0,0-1-15 15,0 1-15-15,-1-1-11 0,1 1-10 16,-1-1-4-16,0 0-4 0,1 0-1 0,-1 0 1 16,0 0 3-16,0 1 3 0,0-1 3 0,0 0 4 15,3 0 0-15,0 2 42 0,2 0 19 16,3 0 5-16,2 1 6 0,2-2-37 0,4-1-17 15,-1 1-8-15,4-1-5 0,2 0-8 16,5 0 0-16,-2 0-2 0,6 1-3 0,1-1 0 16,6-1-6-16,-2 0-5 0,3 1-2 0,0 0-2 15,-1-1 1-15,1-1 0 0,0 2-2 0,-4-1 1 16,4-1-2-16,-2 0-1 0,0 2 1 0,-3-2 0 16,-1 0 0-16,-3 0 2 0,1 1-1 15,-1-2-1-15,-2 1 0 0,1 0-2 0,1 0 2 16,-2 1 1-16,-1-1-1 0,1 0 1 0,3-1 0 15,0 0-1-15,0 2 2 0,1-2 0 0,2 0-3 16,-2 0 3-16,1 1-2 0,1-3 0 0,0 1 2 16,0 0 1-16,-1 3-1 0,2-3 3 15,-2 0 0-15,-1-1-2 0,0 3 2 0,-2-3 0 0,0 1-1 16,-2 1 1-16,2-1-1 0,-1 2-1 16,0-3 1-16,-1 1-2 0,3 0 0 0,-3 1-3 15,3 0 2-15,1-1 1 0,3 0-1 16,0 1 2-16,2 0 1 0,-1-1-2 0,1 1 1 15,2 0 1-15,1 0-2 0,-2 0 1 0,2 1-2 16,-3-2-1-16,0 1-1 0,-4-1 1 0,-1 2 1 16,-4-1 1-16,2-1-1 0,-5 1 0 15,0 0 0-15,-2 2 0 0,-4-1-2 0,-2-1 3 16,-4 0 0-16,-1 1 0 0,-2-1 2 0,-2 1-3 16,-4 1 4-16,1-1-2 0,-1 0-1 0,-2 1 1 15,0 0-2-15,0 0 0 0,2 1 1 16,-3 0 0-16,0-1-1 0,0 1 2 0,0 0-2 15,0 0 2-15,0 0 0 0,0 0-2 0,0 0 0 16,0 0 2-16,0 0-2 0,0 0 0 16,0 0 1-16,0 0-6 0,-3 0-5 0,2 0-12 15,0 0-23-15,1-3-29 0,-3 1-46 16,2-2-102-16,1 3-286 0,-1 0-897 0</inkml:trace>
  <inkml:trace contextRef="#ctx0" brushRef="#br0" timeOffset="108222.7622">29019 3912 0 0,'0'0'0'0,"0"0"0"0,0 0 0 16,0 0 0-16,0 0 196 0,0 0 90 16,0 0 16-16,0 0-27 0,46-128-33 0,-42 117-52 0,-3 0-35 15,1-1 4-15,-2 1-14 0,-1 1 2 16,1-1-9-16,0 2-14 0,-2-1-8 15,-3 0-34-15,0 1-9 0,-4-1-11 0,3 3-15 16,-3-1-7-16,-3-1-6 0,-1 1-9 0,-1 0 1 0,-5-1 1 16,-1 2-3-16,-1 0 7 0,-3 1 1 15,-1 0-1-15,2 0 2 0,-4 1-3 16,4-2 2-16,-4 3 0 0,4-1 0 0,-2 1-2 16,0 1-5-16,0-1-3 0,0 3-6 15,0 1-2-15,-1 0-1 0,2-1-1 0,0 3 0 0,1 3-5 0,2 1-1 16,-4 1-2-16,0 2-6 15,2 2 4-15,-5 1 1 0,-1 0 1 0,2 4 4 16,-4 0-3-16,-2 1-1 0,2 3-1 16,-1-2-1-16,1 1 0 0,0-2 2 15,2 0 2-15,6-1-2 0,0-2 3 0,5 2-2 0,-1-1 2 16,1-3 0-16,-1 4 0 0,6-1 0 0,-3 0-3 16,2-1-1-16,1 3-1 0,-3 0 1 0,2 2 3 15,0-1 2-15,-2 4-1 0,-1-1-1 16,3 2-2-16,-2 1-1 0,2 0-2 0,-2-1 3 0,1 2-2 15,-1 2 0-15,0-2 1 0,2 3-2 0,0-3 0 16,1 1 0-16,-2 2 1 0,4-5 0 16,2 1 0-16,-1 0 0 15,4 0 2-15,0-3-3 0,0 1 1 0,1-1 1 16,1 0 1-16,-2-1-3 0,3 1 0 0,2-1 1 0,-2 2-5 16,2-3 5-16,1 0 0 0,-1 2 0 0,1 0 5 0,0 1-6 15,1 2 1-15,-1 0 0 0,3 3-5 16,2-1 6-16,1-1 0 0,-1 0 0 15,2-2 5-15,0 0-7 0,-1-1 3 0,5 1 0 0,-2-1-4 16,1-1 5-16,1 1-3 0,0-1 2 0,0 1 0 16,2-1 0-16,-1 0 1 0,2 0-1 15,0-1 4-15,1 1-7 0,-2 0 1 16,4-1 0-16,0 0-3 0,0 0 5 0,2 0 0 16,3 0 0-16,2 1 1 0,2-1-1 15,3-1 2-15,-3 1-1 0,1-2-4 16,2 2 4-16,1-3-1 0,2 1 1 0,1 0 0 0,-1-1-1 15,3 0 0-15,-4-1 0 0,0-1-1 0,0-1-2 0,0-2 2 16,0-2-1-16,2-1-2 16,1-1 5-16,-1-1-1 15,2-1 2-15,0-1 3 0,3-2-5 0,0-1 1 0,0 1-1 16,1-1-2-16,0-2 1 0,1 0-1 0,0 0 2 0,0 1 1 0,2-1-2 16,0-1 0-16,-1 0-3 0,4 0-3 0,-4 0 1 15,4-3 0-15,-2 2 2 0,-1-2 1 0,5 0 2 16,-3 1-2-16,4-1 1 0,-2-2 2 15,1 1-2-15,0-3 1 0,-2 1 0 0,0-2-2 16,0-2 3-16,-3-1-1 0,-1 2 0 0,1-3 4 16,-3 2-1-16,2-2 1 0,0-2 2 0,0 0 0 15,-2 0 3-15,2-2 1 0,-1-3 0 16,0 2-1-16,-3-3-3 0,-1 0 1 16,1 0-2-16,-5-1 1 0,-1 0-1 15,-1-2-2-15,-1-1 1 0,-1 0-8 0,-2-2 5 0,2 2-1 0,-1-5 0 16,-2 3 10-16,-2-3-9 15,1 2 3-15,-4-2-2 0,0 3-8 0,-4-2 6 16,2 3 0-16,-5-3 1 16,2-1 4-16,-5 1-4 0,2-1-1 0,-4-1-1 0,-2 2 2 15,0-2-3-15,-3 1 1 0,-2-1-1 0,-1-1-1 0,0 1 2 16,-4-1 0-16,-5 1 0 0,-2-1 3 0,-5 0-5 16,2 1 2-16,-5 0-1 0,-2 1-8 0,2 1 8 15,-4 0-3-15,-3 1-1 0,2-1 2 16,-6 3-2-16,0-1 1 0,-1 1 1 0,-4-1 1 15,-2 0-2-15,-2 0-1 0,-1 0-1 0,-4 0-1 16,-3 2 4-16,1-1 1 0,-1 2 1 16,-3 2 6-16,1 0-9 15,2 1 0-15,-3 0 2 0,0 1-13 0,-1-1 13 16,-5 1-2-16,3 0-1 0,-3 2 10 16,-1 0-9-16,-2 1 5 0,-1 2-2 15,4 0-5-15,-1 3 2 0,4-1-1 0,3 4-1 0,0 2 2 16,2 1 2-16,4 0 0 0,2 3 0 0,1 2-1 15,1 0-5-15,3 1 0 0,3 2-9 0,0 4-11 0,3 2-15 16,1 2-22-16,0 4-19 0,1 2-29 0,-3 3-78 0,1 3-188 0,7-3-832 16,10-6-537-16</inkml:trace>
  <inkml:trace contextRef="#ctx0" brushRef="#br0" timeOffset="109001.6965">28885 3716 0 0,'0'0'0'15,"0"0"58"-15,0 0 380 0,0 0-43 0,0 0-83 0,0 0-70 0,0 0-20 0,0 0-11 16,0 0-9-16,0 0-15 0,0 0-11 0,0 0-13 16,0 0-18-16,-45-103-22 0,45 103-33 0,0 0-28 15,0 0-25-15,0 0-22 0,0 0-11 16,0 0-6-16,0 3 0 0,0 2 1 0,2 2 7 16,-2 6 6-16,0 2 3 0,0 3 1 0,0 4 6 15,2 4 10-15,-8 7 3 16,3 4 0-16,-5 3-3 0,2 6-10 0,-2 2-3 15,-4 4 0-15,2 5 0 0,-4 3 1 0,2 2 3 16,-2 4 1-16,-2 0-9 0,5-1-2 0,-1-1-5 0,3 0-2 0,0-4 0 16,4-2-1-16,0 1 1 15,5-4-3-15,0-3 5 0,0-5-1 16,0-3-1-16,6-4 1 0,-1-3-3 0,1-1 0 0,-1-4 1 16,1-2-4-16,-2-2 2 0,3-2 1 0,-5-2-1 15,3-2 5-15,-2-1-4 16,-2-3 0-16,0 0-1 0,-1-3-3 0,0-2 2 0,0 1-2 0,0-3-4 15,0 0-5-15,0-1-7 0,0-3-8 0,-2-3-13 16,1 0-8-16,-2-3-21 16,1 1-16-16,0-2-27 0,2 0-45 0,-2 0-83 0,1-4-280 15,-1 2-717-15</inkml:trace>
  <inkml:trace contextRef="#ctx0" brushRef="#br0" timeOffset="109435.9811">29730 3861 1760 0,'0'0'219'0,"0"0"-43"0,0 0 45 15,0 0-10-15,0 0-16 0,0 0-31 0,0 0-41 0,0 0-29 16,0 0-24-16,0 0-26 15,0 0-27-15,0 0-14 0,0 0-12 0,0 0-2 0,22-68 2 16,-22 82 7-16,-2 5 7 0,0 5 4 0,-4 3 1 16,3 5-1-16,-2 1-2 0,1 5 0 15,1 2 3-15,-2 3 3 0,3 3 2 16,-2 4 5-16,-1 2-1 16,1 6-3-16,-3 2 0 0,1 2 0 0,1 3-4 15,-3 0 4-15,3 0-3 0,-4 1-5 0,1 2 1 0,1-4-7 16,2-2 4-16,-2 0 0 0,5-3 0 15,0-3 5-15,-3 0-8 0,4-3-1 0,0-1 0 16,1-4-3-16,0 1 3 0,0-6 1 0,0 0-1 0,0-4-2 0,1-3 3 16,-1-3 1-16,1-5 1 15,1-4 2-15,0-4-3 0,-1-3-2 0,1-3-1 0,-2-4-2 16,1 0-4-16,-1-5-7 0,0-2-9 0,0 0-10 16,0-3-17-16,0 1-19 0,0-1-26 15,0 0-45-15,-2 0-77 0,-4-1-234 16,3-2-739-16,0 1-110 0</inkml:trace>
  <inkml:trace contextRef="#ctx0" brushRef="#br0" timeOffset="109919.6496">27664 4575 1278 0,'0'0'569'0,"0"0"-497"0,0 0 49 0,0 0 39 15,0 0 14-15,0 0-20 0,0 0-61 16,0 0-35-16,0 0-31 0,0 0-6 0,0 0 7 15,0 0-3-15,0 0 7 0,0 0 3 16,83-9-1-16,-58 15 7 0,5-1 2 0,4 0 1 16,5 0 3-16,7-2-3 0,4-1-4 0,4-1-3 15,6-1-2-15,6 0-5 0,7-4 1 16,3 0-7-16,9-1-2 0,5-1 9 16,7 1-8-16,3 0 1 0,3-2-4 15,1 2-11-15,5 0 5 0,-4-1-2 16,3-1 0-16,-4 1 0 0,-2 0-4 0,-4 0-3 15,-8-1 2-15,-6 1-3 0,-11 0-2 0,-5 0-1 0,-7 1-1 16,-10 1-3-16,-8-1 7 0,-5 3 0 0,-12-2 0 0,-9 2 7 0,-5 0-7 16,-4 1 2-16,-6 1 1 0,-2 0-8 15,0 0-2-15,0 0-20 0,-4 0-23 0,-7 1-7 16,-4 3-36-16,-4 4-39 0,-7-3-76 16,-6 2-253-16,6-2-739 15,7-2-144-15</inkml:trace>
  <inkml:trace contextRef="#ctx0" brushRef="#br0" timeOffset="110482.4382">28312 4099 0 0,'0'0'425'0,"0"0"-55"0,0 0-29 0,0 0-30 16,0 0-41-16,0 0-24 0,0 0-27 0,0 0-25 15,0 0-20-15,0 0-27 0,0 0-20 0,0 0-23 16,0 0-17-16,0 0-21 16,-2-40-16-16,2 40-18 0,2 0-17 0,-2 0-11 0,1 0-3 15,2 3 2-15,0 2-1 0,-1 2 3 16,4 4-5-16,-4 2 4 0,3 1-4 0,-1 0 7 0,-2 2 4 16,1 2-2-16,-2 0 5 0,3 2-6 0,-4-1-1 15,2 1-2-15,1-1 0 16,-1 1 1-16,-2-2 0 0,0 2-1 15,0-3 1-15,2 0-1 0,-2-1 2 16,-2 0 3-16,0-1 1 0,-3-2 0 16,1 0-3-16,-2-2 0 0,1 0 0 0,-2 1 6 15,-2-3 2 1,0 1 0-16,-1-2 2 0,-5-1-3 0,1-1-2 16,-1 1 3-16,-2-3-3 0,1 1 1 0,0-3-2 15,-3-1-3-15,0-1-3 0,-1-1 1 0,2 1-1 0,0 0 0 0,1-3 0 0,-1-2-7 0,4 0-2 16,0 0-8-16,1-3-10 0,4 3-10 0,3-2-18 0,1-1-23 15,3-1-32-15,1-1-60 0,1-3-105 0,0-1-272 16,2 4-593-16,2 3-7 16</inkml:trace>
  <inkml:trace contextRef="#ctx0" brushRef="#br0" timeOffset="110918.4964">28075 4059 589 0,'0'0'417'0,"0"0"-89"0,0 0-12 16,0 0 0-16,0 0-36 0,0 0-60 0,0 0-50 16,0 0-35-16,0 0-24 0,0 0-19 15,0 0-19-15,0 0-10 0,0 0-4 0,0 0-4 0,-51-19-4 16,55 18-7-16,1-1-11 0,6-1-11 15,4 0-7-15,3-3-6 0,5 0 0 0,4 0 2 16,5 2-4-16,3-3 3 0,-1 1-1 0,4-1-2 16,-2 3-1-16,0-1-2 15,-1 0-3-15,0 3-1 0,-3-2 0 0,-1 1 2 16,-2 1 2-16,-4 0-1 0,-3-1 3 16,-2 1-2-16,-4 1-1 0,-2 0 1 0,-4 1-1 0,-4-2 4 15,-1 2 2-15,-5-1 4 0,2 1 2 0,-2 0 5 16,0 0-1-16,0 0-1 0,0 0 1 0,0 0-4 0,0 0-3 15,0 0-4-15,-2 0-4 16,2 0 1-16,0 0-3 16,0 0 0-16,0 0 0 0,0 0-3 15,0 0-2-15,0 0-3 0,0 0-13 0,0 0-24 16,0 0-33-16,-1 0-11 0,1 4-29 16,-2 2-54-16,1 1-102 0,0 1-372 15,1-4-995-15</inkml:trace>
  <inkml:trace contextRef="#ctx0" brushRef="#br0" timeOffset="113774.8454">28297 4826 873 0,'0'0'359'0,"0"0"-48"0,0 0-43 0,0 0-12 0,0 0-30 16,0 0-43-16,0 0-39 0,0 0-42 0,0 0-33 15,0 0-31-15,0 0-8 0,0 0-14 16,0 0-8-16,6-10-2 0,-5 12-2 16,-3 4 7-16,0 1 6 0,0 2 4 0,2 3 3 0,0-1-6 15,0 1-1-15,0 1 2 0,0 1-1 0,0 0 4 16,0 0 5-16,2 2 5 0,1-1-2 15,0 0 0-15,-2 0-3 0,0 1-6 0,-1 0 3 16,1 0-2 0,0-1-3-16,-1 1 2 0,0 0-7 0,0-2-2 0,2 0-2 15,-4 1-4-15,0-2-1 0,2-1 5 0,-2 0-1 16,0-1 3-16,0-1 0 16,-1 0-4-16,2-2-3 0,1-2 1 0,-1 0-3 0,1-2 1 15,-1-2 1-15,1-1-3 0,0-1 2 0,0 1 0 0,0-1 1 0,0 0 4 16,0 0 0-16,0 0 2 0,0 0 5 15,0 0-2-15,0 0 4 16,0 0 2-16,0 0-2 0,0 0 0 16,0 0-6-16,-2 0-8 0,2 0-12 15,-1 0-16-15,0 0-21 0,-1-1-28 0,1-1-83 16,0-2-150-16,-1 2-804 0,1 1-620 16</inkml:trace>
  <inkml:trace contextRef="#ctx0" brushRef="#br0" timeOffset="115144.415">2053 4202 1267 0,'0'0'365'0,"0"0"-131"15,0 0-19-15,0 0-4 0,0 0-1 16,0 0-44-16,0 0-46 0,0 0-30 0,0 0-31 16,0 0-14-16,0 0-11 0,0 0-5 0,-63-29-5 15,55 32-6-15,-1 3 0 0,-1 3-2 16,-2 2-2-16,0 1 0 0,0 2-2 0,0 1 1 16,2 2-3-16,1 0-3 0,-1 2 2 0,4 2-5 15,-1 1 2-15,2 0-1 0,1 2 0 0,2 0 0 16,2-1-2-16,0 0 1 15,8-4 0-15,0-2 0 0,4-3 0 16,3-2 1-16,2-4-2 0,4-1-1 0,3-3 6 0,5-3 1 0,1-1 4 16,1-6 2-16,1-2-1 0,-2-4 0 15,0-1-1-15,-6-1 0 0,-4-2 0 0,-3 0 2 16,-3 0 0-16,-1-3 2 0,-4 2 0 0,-4-1-1 16,0 0 0-16,-3 0-2 0,-2 2-2 15,0-1 0-15,-4-1-2 0,-4 4-4 0,-1-3 0 16,-2 3-1-16,-2 0-4 0,-1 2 0 0,0 1-6 15,-5 0-3-15,1 0 3 0,-4 1-7 0,1 5 3 0,-2 2 0 16,0 0-1-16,1 3 0 16,1 0-26-16,3-1-31 15,4 5-57-15,4 2-111 0,3-1-249 0,6-1-838 16</inkml:trace>
  <inkml:trace contextRef="#ctx0" brushRef="#br0" timeOffset="115733.5694">2853 4112 809 0,'0'0'345'16,"0"0"-87"-16,0 0-39 0,0 0-10 0,0 0-34 0,0 0-44 15,0 0-41-15,0 0-27 0,0 0-18 0,0 0-6 16,118-102-7-16,-103 97-10 0,-1 3-5 0,-1 1-10 16,-1 1-2-16,-2 0-2 0,-2 4-2 15,1 3 2-15,-4 3-1 0,0 1 3 0,-4 3 3 16,-1 2 2-16,0 1 7 0,-2 2 3 0,-6-1-1 16,0 1 2-16,0-1-1 15,-1-2-4-15,1-1-1 0,1-2-3 0,1-1-7 0,1-5 1 16,3 0-4-16,1 0-2 0,1-3-1 15,0-1-4-15,0-1 2 0,3 0 3 0,5 0 8 16,1-2 5-16,2 1 6 0,4-1-2 16,3 0-5-16,2 2-4 0,1-1-4 15,-2 2 0-15,2 0-2 0,-2 1-2 0,-3-1 0 0,1 3-2 16,-2 2 0-16,-3 1 2 0,-1 1 0 0,-5 2 2 0,0 2 4 16,-4 1 6-16,-2 1 6 0,0 0 7 0,-3 0 12 15,-6-1 8-15,1 0 3 0,-5 0 1 16,-1-1-10-16,-3-1-6 15,0-2-3-15,-2-2-6 0,2 0 0 0,-2-2-6 16,0 0-3-16,2-1-2 0,1-1-5 0,-1-3-12 0,3-2-65 0,5 0-204 16,2 0-1025-16</inkml:trace>
  <inkml:trace contextRef="#ctx0" brushRef="#br0" timeOffset="117568.0488">6966 3878 814 0,'0'0'422'0,"0"0"-160"0,0 0-67 16,0 0 13-16,0 0 9 0,0 0-23 0,0 0-43 16,0 0-42-16,0 0-48 0,0 0-30 0,0 0-11 15,0 0-10-15,54-87 6 0,-35 80 3 0,-1-1-2 16,1 3 6-16,-5 0-8 0,2 2-3 16,-4 1-6-16,-2 2-10 0,1 0 4 15,-3 1-1-15,-4 4 3 0,3 3 13 0,-4 2 3 16,-2 4 4-16,-1 4 3 0,2 1-2 0,-5 2-3 15,-6 2-3-15,2 0 1 0,-6-1-5 16,0-1 0 0,3-3-1-16,-1-1-3 0,3-3 4 0,2-3-7 15,0-3 0-15,3-2-2 0,-1-1-9 0,4-3 5 0,0-2-8 16,0 2 3-16,2-2 4 0,3 1 0 16,4-1 4-16,2 1 1 0,1 0-4 0,6-1 1 0,1 2 0 15,2-1-1-15,-2 2 0 0,1-1 0 0,0 3 0 16,-4-1 0-16,2 2 0 0,-2 1-2 0,-2 2 1 15,-4 1-1-15,0 1 0 0,1 2 2 16,-3-2 1-16,-5 2 3 0,-1 0 5 0,-2 1-3 0,0 0 3 16,0 0 3-16,-3 0 0 0,-5-1 10 0,2-2 3 0,-5 1 6 15,-2-3 4-15,0 2-2 0,1-2-2 16,-6-1-3-16,4 0-7 16,-3-2 1-16,0-1-4 0,3-2-2 0,-4-1 0 15,4-1-3-15,-2 1 0 0,1-2-3 16,2 0-7-16,0 0-11 0,2-4-27 0,3 0-45 0,3-1-104 0,-1 1-348 0,3 0-1127 15</inkml:trace>
  <inkml:trace contextRef="#ctx0" brushRef="#br0" timeOffset="118106.3354">7911 3766 669 0,'0'0'408'0,"0"0"-69"0,0 0-35 15,0 0-33-15,0 0-49 0,0 0-59 0,0 0-39 16,0 0-12-16,0 0-3 0,0 0 1 16,0 0-10-16,0 0-11 0,0 0-16 0,0 0-15 15,-113-8-3-15,110 9-8 0,0 1-7 0,2-1-10 16,1-1-15-16,0 0-9 0,0 0-6 16,1 0-2-16,4 0-2 0,-1 1 6 0,6 0 6 15,5 1 8-15,2-1 8 0,11 0-2 0,1 2-3 16,2-3-6-1,0 0-6-15,0 1-2 0,-4 1-3 0,-3 3 1 16,-3-2-1-16,-3 3-1 0,1-1 1 0,-7 3-1 16,-1 1-1-16,-1 0 1 0,-3 3 1 0,-2 0-1 15,1 2 2-15,-5 2 2 0,-1 0 1 0,0 2 1 0,0 1 4 16,-3 0-1-16,-4 0-1 0,0 3-2 0,2-1-3 0,-3 3-1 16,-2 0-1-16,1 1 0 0,0 1 1 15,0-1 1-15,-2 0 1 0,4 0-3 0,-2 1 1 16,-1-4 0-16,1-2-4 0,1-1 1 15,1-3-3-15,2-4-7 0,-1 1-8 0,3-4-21 16,0 0-32-16,-1-2-45 0,3-3-86 0,1-1-167 16,0-2-609-16,0 0-676 0</inkml:trace>
  <inkml:trace contextRef="#ctx0" brushRef="#br0" timeOffset="118451.7556">7921 4064 2400 0,'0'0'276'0,"0"0"-63"15,0 0-51-15,0 0-11 0,0 0-30 16,0 0-33-16,0 0-34 0,0 0-27 16,0 0-12-16,0 0-6 0,0 0-1 0,0 0 5 0,0 0 0 15,0 0 0-15,143-19-4 0,-110 14-2 16,1 0-3-16,-2 2-3 0,-2-2 3 0,-1 1 0 15,-4 0-2-15,-5-1 4 0,2 2-4 0,-2 2-2 16,-2-2 2-16,-1 1-4 16,-4 0 2-16,-2 1 1 0,-3 1 1 0,-4 0-2 0,0 0 1 15,-2 0 0-15,-2 0 0 0,1-2 3 0,-1 2-3 16,0 0-5-16,0-1-8 0,0 1-15 16,0-1-24-16,0-1-39 0,0 0-80 0,0 0-251 15,0-1-996-15</inkml:trace>
  <inkml:trace contextRef="#ctx0" brushRef="#br0" timeOffset="121294.6342">10816 1092 1401 0,'0'0'290'15,"0"0"1"-15,0 0-44 0,0 0-9 0,0 0-24 0,0 0-57 0,0 0-32 16,0 0-36-16,0 0-22 0,0 0-17 0,0 0-26 15,0 0 0-15,-43-12-18 0,43 12-3 16,1-2-14-16,2 1-7 0,4 0 16 0,2-1 0 16,5-1 7-16,3 1 4 0,6-2-11 0,2 1 4 15,5-1 4-15,1 1-2 0,4-1-1 0,-3 0-4 16,0 2-1 0,-3 1-8-16,-2-1 10 15,-3 2 5-15,-1 0-3 0,-6 2 10 0,1-2-16 0,-6 2 1 0,0 3 5 0,-3-1-2 0,-2 3 8 16,-4 1 1-16,1 2 2 0,-2 0 13 0,-1 2 0 15,-1 1 0-15,0 2-5 0,-5 1-11 0,-3 5 9 16,-2 2-6-16,-2 4-6 0,-1 0-9 16,1-4 1-16,1-3 4 0,2-4 3 15,-1-2 9-15,1 2-9 0,0-2-1 0,1 2 2 0,-1-5-3 16,1 3 1-16,-1-3-7 16,-1 2-18-16,1-4-14 0,0 0-34 0,-1 0-41 15,2-1-74-15,0 1-143 0,3-5-403 0,0 0-870 0</inkml:trace>
  <inkml:trace contextRef="#ctx0" brushRef="#br0" timeOffset="121655.1447">10836 1324 1497 0,'0'0'420'0,"0"0"-124"15,0 0-74-15,0 0-25 0,0 0-16 16,0 0-47-16,0 0-65 0,0 0-44 0,0 0-15 0,0 0-2 15,0 0 6-15,0 0 4 0,146-33 1 0,-112 27-1 16,-1 1-6-16,1-1 10 0,-5 2-4 16,3 1 3-16,-5-1 3 0,-2 1-12 15,-5 1 2-15,-1 1-7 0,-2-1-1 0,-3 2-4 16,-6-2 1-16,1 2 1 0,-3-1 1 16,-1 1 5-16,-3 0-6 0,-2 0-1 0,0 0 7 15,0 0 1-15,0 0 8 0,0 0 6 16,0 0-6-16,0 0-2 0,0 0 6 0,0 0 0 0,0 0 0 15,0-1-1-15,0-1-6 0,0 0-8 0,0 1-1 16,0 1 1-16,1-1-1 0,0 0-3 0,2-1-8 16,-1-1-22-16,1 0-41 0,2 0-40 15,0-2-73-15,2 1-123 0,-2 1-396 0,-1 1-944 16</inkml:trace>
  <inkml:trace contextRef="#ctx0" brushRef="#br0" timeOffset="122051.7453">11962 1010 842 0,'0'0'383'0,"0"0"-90"16,0 0 15-16,0 0 2 0,0 0-31 0,0 0-65 15,0 0-68-15,0 0-70 0,0 0-29 16,0 0-28-16,0 0-9 0,0 0 1 0,0 0-9 16,7-8 18-16,-7 12 4 0,0 0 9 0,0 2 15 15,0 0-12-15,0 2 2 0,0 2 0 16,0-1-2-16,-1 4 2 0,0-2-3 0,0 1-7 15,-3 0-5-15,1 3-13 0,0-3 0 0,1 3-7 16,1-3 3-16,-1-1 5 0,-1 1 0 16,1-1 2-16,2 0-11 0,-3-2 6 15,2 1-7-15,0 1-10 0,1-1-17 0,0-2-30 16,0-2-36-16,0-1-52 0,0-2-75 16,1-1-139-16,1 0-531 15,0-2-717-15</inkml:trace>
  <inkml:trace contextRef="#ctx0" brushRef="#br0" timeOffset="122346.5936">12191 962 970 0,'0'0'985'0,"0"0"-617"0,0 0-105 16,0 0-36-16,0 0-53 0,0 0-55 15,0 0-47-15,0 0-27 0,0 0-21 0,0 0-14 16,0 0-4-16,0 0 0 0,0 0-2 0,0 0 1 15,1-3 3-15,0 6-3 0,-1 2 8 16,2-1-3-16,-1 2 7 0,2 2 2 0,-2-1 2 16,-1 4 2-16,2 0-6 0,-1 1 0 0,1 0-6 15,-1 3 7-15,2-1 2 0,-3 3-5 16,0 0 3-16,0 2-6 0,0 1-2 16,0 0 5-16,1 4-4 0,-4 4-8 0,-1 1-7 0,1-3-3 0,0-4 5 15,1-6 6-15,-1-1 4 0,1-2-4 16,2-1-4-16,-1-1-1 0,-1-2-11 15,1 0-13-15,-2-1-21 0,2 0-40 0,0-1-70 16,-1-1-156-16,2-1-669 0,0-3-724 0</inkml:trace>
  <inkml:trace contextRef="#ctx0" brushRef="#br0" timeOffset="124014.2053">11738 3835 0 0,'0'0'0'16,"0"0"245"-16,0 0 245 0,0 0-10 16,0 0-80-16,0 0-85 0,0 0-56 15,0 0-50-15,0 0-35 0,0 0-36 0,0 0-23 0,0 0-11 16,-62-31-16-16,62 31-12 0,0 0-13 16,0 0-18-16,0 0-10 0,1 0-16 0,0 0-11 0,1 0-9 15,0 0-16-15,2 0-2 0,3 0 3 16,3 1 2-16,6-1 18 0,4 0 7 0,6 0 1 15,5 0 3-15,2 0-10 16,-2 2-2-16,0 1-3 0,-6 1 1 0,-3 1-2 16,-3 1 2-16,-2 1-1 0,-4-1-2 0,-3 4 3 15,0 0 0-15,-4 1 3 0,-2 4 3 0,-2-1 0 0,-1 1 3 16,-1 3-1-16,0 0 3 16,2 1 2-16,-6 1 1 0,0 1-1 0,-3 0-2 15,0-1-3-15,-1 1-3 0,0-1-2 0,1 0 0 16,-2-2-2-16,2-1 2 0,2-2 0 0,-2-1-2 0,4-2 4 0,-2 0-3 15,1-2 0-15,3-1-3 0,-3 0-10 16,4-2-16-16,1-1-32 0,-1-1-44 0,0-1-76 16,6 0-147-16,-1-2-623 15,-1-2-693-15</inkml:trace>
  <inkml:trace contextRef="#ctx0" brushRef="#br0" timeOffset="124625.8916">12758 3639 1505 0,'0'0'344'0,"0"0"-60"0,0 0-25 0,0 0-48 16,0 0-74-16,0 0-63 0,0 0-42 0,0 0-12 15,0 0-7-15,0 0 0 0,0 0 0 0,0 0-1 16,0 0 0-16,0 0 1 0,-29 31 2 16,29-24-1-16,0 3 0 0,0-1-1 15,5 2-1-15,1 0 2 0,3 1-3 0,0 1-1 16,2 1-2-16,0 1-1 0,1 0 2 0,2-1 0 16,0 3 0-16,2-1-3 0,-2 1-3 15,-1 0-1 1,1 1-3-16,0 0 4 0,-4-1 1 0,0 1 0 0,1-1 5 15,-2-1-3-15,-4 0-1 0,0 0 3 0,-4 0-1 0,0-2 1 16,0 0 1 0,-1-1 1-16,-2-2 0 0,-2 1-2 0,-2-1 2 0,-3 1 2 15,-1-3-1-15,0-1 3 0,-1-1 0 0,0-1-1 0,-3 2 2 16,-1-4 0-16,3 0-5 0,-4-2-3 16,2-1-6-16,-2-1-1 0,2 0-2 0,-2-2 0 0,2-3-4 0,0-2-2 15,-1 0-2-15,4-2-1 0,0-1 4 0,5-1-5 16,1-1-6-16,5-2-8 15,0-1-12-15,0 0-2 0,9-2 1 16,2-3 6-16,0 1 8 0,6-1 5 0,2-3 1 0,5-1 4 0,0-2 1 16,5 0 4-16,2 2 4 0,0 0 3 0,0 1 3 15,1 1 4-15,-5 3 5 0,-3-1 10 16,-3 1 9-16,-4 2 2 0,0 1 4 0,-5 3 2 16,-3 0-5-16,0 2 10 0,-6 2 2 15,3 0 5-15,-5 2 1 0,1 1-2 0,-2 0-2 0,0 2-7 16,-5 0-5-16,0 2-13 0,-1 0-11 15,-3 1-9-15,-2 1-5 0,-3 0-1 0,-2-2 2 16,-1 4 1-16,-4 1 2 0,-2 3 0 16,2-1-4-16,0 2-18 0,-1-1-40 15,4 2-57-15,2 2-129 0,3-2-526 0,7-3-924 0</inkml:trace>
  <inkml:trace contextRef="#ctx0" brushRef="#br0" timeOffset="125665.0295">11591 6763 357 0,'0'0'499'0,"0"0"-90"0,0 0-69 0,0 0-15 16,0 0-55-16,0 0-54 0,0 0-48 0,0 0-23 15,0 0-16-15,0 0-17 0,0 0-19 0,0 0-13 16,-76-28-15-16,76 28-10 0,0 0-10 15,0 0-11-15,0 0-10 0,1 0-11 16,2 0-13-16,0 0-3 0,5 0 2 0,7-1 1 0,5 0 13 16,7-1-3-16,8 4-2 0,5-2 0 15,1 0-8-15,2 0 2 16,-4 0 0-16,-2 3 0 0,-4 0 1 0,-5 2-1 16,-4 1 0-16,-5 0-1 0,-3 2-1 0,-6 1 1 15,0 2 1-15,-5 3 2 16,-1-1-1-16,-4 4 7 0,1 2 3 15,-2 1 0-15,-7 2 7 0,-2 0-4 0,-1 1-3 16,0-1 2-16,-3 1-6 0,0-1 1 0,1-1-1 16,-1 1-5-16,0-2 9 0,3 0-7 0,1-2-1 15,-1-2-1-15,3 0-4 0,1-1 0 0,1-4 0 0,-2 1 2 0,5-3-2 0,-1 0 2 16,1 0-2-16,2-1-11 0,0-3-16 16,1 1-32-16,0-2-44 0,2-1-66 0,6-2-116 0,-2 0-477 15,0-1-904-15</inkml:trace>
  <inkml:trace contextRef="#ctx0" brushRef="#br0" timeOffset="126332.5471">12739 6597 1544 0,'0'0'328'0,"0"0"-68"0,0 0-12 0,0 0-35 16,0 0-40-16,0 0-55 0,0 0-42 0,0 0-21 16,0 0-18-16,0 0-15 0,0 0-5 15,0 0 1-15,0 0 2 0,-52 5 4 0,45 2-1 16,1 1 0-16,-1 0-3 0,3 2-6 0,0-2-4 0,3 3-3 15,0-1-3-15,1 2-2 0,0 0 4 16,6 0-2-16,1 1 3 0,7 1 2 16,0 2-2-16,5-2 3 0,2 0-1 15,-2 0-1-15,0 0 3 0,0-2-4 0,-2 2-2 16,1 0 0-16,-3-1-4 0,1-1 3 16,-4 1 0-16,1-1-1 15,-1 0 1-15,0-2-2 0,-5 0-1 0,0 0 1 16,0 0 2-16,-6 1 0 0,1 0 2 0,-2 0 0 15,2-2 0-15,-5 1 3 0,-2 0 2 0,-2-1 0 0,-4-1 3 16,-3 0-2-16,-1 0-1 0,1 0-2 0,-3-1-2 0,0-4 1 0,2 1-4 16,-3-3-1-16,-1 0-3 0,1-1-2 15,-1 0 0-15,0 0-1 0,1-2-1 16,-1-3 1-16,3-2 1 0,2-3-3 16,3 2 0-16,1-2-2 0,3-1-5 0,4-1-4 15,3-4-4-15,0 1-7 0,6-4 0 0,5-1 4 16,2-1 3-16,4-2 7 15,2-1 6-15,2-3 2 0,3 1 2 0,-3-1 4 16,1 3 1-16,-1 1 1 0,1 1 0 0,-3 0 3 0,1 1 1 0,-2 3 3 0,-2 0 5 16,-3 2 2-16,-1 0 5 15,-4 4 5-15,-4 0-1 0,3 1-4 0,-5 1-1 0,-1 0-5 0,1 2 0 16,-2 0 2-16,0 2-2 16,0 0-2-16,-4 1-2 0,-1 2-6 0,-1 1-7 0,-3 2-3 15,-5 0-5-15,0 2-1 0,0 2 3 16,-3 2-2-16,1 1-13 0,1 2-40 0,1 1-64 15,1 4-129-15,3-5-540 0,4-2-900 16</inkml:trace>
  <inkml:trace contextRef="#ctx0" brushRef="#br0" timeOffset="130907.4657">11748 9755 0 0,'0'0'318'0,"0"0"123"0,0 0-91 0,0 0-35 0,0 0-18 16,0 0-52-16,0 0-43 0,0 0-37 15,0 0-34-15,0 0-20 0,0 0-15 0,0 0-12 16,-107-20-12-16,99 21-5 0,6 0-7 16,-2 1-4-16,2-2-6 0,2 1-10 0,0-1-8 15,0 0-10-15,3 0-5 0,2 0 2 0,6 0 1 16,7 0 6-16,3 0 3 0,10 2-4 15,8-5-1-15,4-1-3 0,3 1-6 16,2 0-3-16,-2 2-6 16,-4 1-1-16,-2 0-2 0,-6 0 2 0,-6 0-2 15,-3 4 0-15,-4 1 1 0,-2 2-4 16,-4 2 1-16,-4 0 0 0,-1 2 1 0,-2-1 4 16,-6 3 1-16,-1 1 4 0,-1 1 3 15,-1 2 1-15,-4 2 3 0,-5 1 1 0,-1 1-1 0,-2 1-1 16,0 0-5-16,-1 1-2 0,-1-2-3 0,4 2 1 15,-3 1 0-15,2-3 1 0,0 2-1 0,0-3-6 16,3 0-2-16,0-3 1 0,1 1-2 0,2-5 6 0,-1 1-2 16,4-3-3-16,0-1 3 0,1-2-6 15,-1 0-4-15,3-2-4 0,0-1-17 0,0 0-22 16,0-1-39-16,6-1-54 0,6-3-109 0,-2 0-356 16,-4 1-1044-16</inkml:trace>
  <inkml:trace contextRef="#ctx0" brushRef="#br0" timeOffset="131280.3233">13084 9605 2177 0,'0'0'277'0,"0"0"-46"0,0 0-40 15,0 0-14-15,0 0-24 0,0 0-36 16,0 0-46-16,0 0-25 0,0 0-21 0,0 0-11 16,0 0-8-16,0 0-3 0,0 0 4 15,0 0 4-15,-4 29 5 0,1-18 4 0,1 2 0 0,1 0 0 16,-1 2-1-16,-1 0-1 0,2 1 1 16,-2 2-3-16,2 1 0 0,-1 2-6 0,-1-1-3 15,-1 0 2-15,3 1-2 0,-4-2 2 16,0 1 0-16,-1-1 2 15,0-1-4-15,-1 0-2 0,4-2-2 16,-4-1-2-16,1-1 1 0,0 0 3 0,2 0-8 0,-1-4-10 0,2 2-16 16,-2-2-21-16,2-2-25 0,2-2-43 0,-1-2-61 15,2-1-104-15,0-2-281 16,0-1-844-16</inkml:trace>
  <inkml:trace contextRef="#ctx0" brushRef="#br0" timeOffset="131713.8738">13463 9648 1767 0,'0'0'319'0,"0"0"-49"16,0 0-40-16,0 0-34 16,0 0-36-16,0 0-44 0,0 0-34 0,0 0-24 0,0 0-16 15,0 0-13-15,0 0-6 0,0 0-3 0,0 0 4 16,0 0 4-16,-50 15-4 0,42-7 0 0,0 0-7 15,-1 1-6-15,-1 3-2 0,1-1 3 16,-1 0-1-16,1 4-2 0,0 1 1 0,4 0-6 16,-3 1 0-16,1 0-1 0,3 2 0 0,-1-2 3 15,1 0-4-15,4 1-1 16,0-3-1-16,0-1-3 0,0 0 2 16,5-2 1-16,0-2 1 0,3-2 2 15,-1 0-1-15,0 0-3 0,2-2-1 0,3-2 2 16,0-1 2-16,2-1 3 0,-2-2 2 0,0 0-4 15,5 0 0-15,-3-4 0 0,2-2 0 0,-4-1 4 0,3 0 0 0,-2-1-3 16,0-1 0-16,-2 0-4 0,0-2 4 16,0 1 2-16,-3-2 1 0,1 1 3 0,-3 0-2 15,-1-2 2-15,-4-2-3 0,1 2-1 0,-2-3 2 0,0-1-2 16,0-1 1-16,0-1 0 0,-1 0-4 16,1 1-3-16,-2 1 0 0,-6 1 1 15,4 0 1-15,-4 4-1 0,-1 2-2 0,0 1-10 16,2 1-7-16,-1 4-16 0,-1 2-32 0,-3 2-55 0,-1 0-128 15,5 3-425-15,1 0-1036 0</inkml:trace>
  <inkml:trace contextRef="#ctx0" brushRef="#br0" timeOffset="135671.4929">17267 2301 0 0,'0'0'368'16,"0"0"145"-16,0 0-49 0,0 0-15 0,0 0-52 15,0 0-86-15,0 0-67 0,0 0-65 16,0 0-46-16,0 0-35 0,0 0-33 0,0 0-17 0,1-37-17 16,-1 37-13-16,0 1-4 0,0 3-9 0,0 2 2 15,1 1 4-15,1 4 2 0,1 1 8 0,0 3 4 16,-1 0-1-16,-1 3 0 0,0 2-5 15,0 1-4-15,1 1-1 0,-2 1 1 0,0 0-3 16,0 0 1-16,-2 0-5 0,0-4-5 16,-2 2 3-16,-1-2-2 0,2-1 1 0,-5-2 4 15,5-1-7-15,-3-3-11 0,5-2-11 16,-2 0-15-16,0-4-18 0,2-3-23 16,-1 0-31-16,2-3-50 0,0 0-66 0,0 0-113 0,0 0-359 15,0-1-875-15</inkml:trace>
  <inkml:trace contextRef="#ctx0" brushRef="#br0" timeOffset="135929.5145">17443 2302 1650 0,'0'0'452'16,"0"0"-112"-16,0 0-81 0,0 0-58 0,0 0-46 0,0 0-57 15,0 0-47-15,0 0-34 0,0 0-10 16,0 0 2-16,0 0 11 0,0 0 9 0,0 0-1 15,8 39-3-15,-8-24-4 0,0 1-2 0,0 0 3 16,0-1 0-16,1 2-6 0,-1 2-2 16,0-1-3-16,0 2-1 0,0-1-1 0,1 1 2 15,-1-2-5-15,0-1-1 0,0 2 0 16,0-3-3-16,0 0-6 0,1 1-13 16,-1-4-15-16,0 1-29 15,0-3-36-15,0 0-73 0,0-1-123 16,3-4-437-16,0-2-921 0</inkml:trace>
  <inkml:trace contextRef="#ctx0" brushRef="#br0" timeOffset="136486.5211">18310 2288 368 0,'0'0'535'0,"0"0"-136"0,0 0-40 0,0 0-30 0,0 0-37 0,0 0-46 16,0 0-50-16,0 0-44 0,0 0-41 15,0 0-32-15,0 0-26 0,0 0-22 0,0 0-12 16,9-26-9-16,-9 29 7 0,0 4 10 15,0 1 9-15,1 1 12 0,-2 3-1 0,-2 0 0 16,1 3-6-16,-5 2-9 0,5 0-3 0,-3 2-7 16,1 2-4-16,0 2 0 0,-2 1-5 0,0 2-2 0,1-1-2 47,0 0-1-32,1-2-1-15,3 0-3 0,-2-2 3 0,1-1-3 0,1-4 0 0,0 1 1 0,1-2-3 0,-2-1 2 0,1-3 1 16,1 0-3-16,-1-2 4 0,1-1-4 0,0-2 1 0,0 0-3 0,0-3-3 0,0-1-6 0,0 0-12 15,0-1-11-15,0 1-19 0,0-2-24 0,0 0-28 16,0 0-40-16,0 0-66 0,0-3-248 16,0 2-811-16</inkml:trace>
  <inkml:trace contextRef="#ctx0" brushRef="#br0" timeOffset="137034.1302">18543 2348 735 0,'0'0'725'0,"0"0"-518"0,0 0-20 15,0 0 18-15,0 0 6 0,0 0-30 0,0 0-54 0,0 0-50 16,0 0-22-16,0 0-12 0,0 0-5 15,0 0-1-15,0 0-2 0,122-50-10 0,-107 50-2 16,-4 0-1-16,0 0-4 0,-1 4-1 16,-2 3-4-16,-1 1-3 0,-1 2 5 0,-2 1 1 15,1 0 8-15,-4 3 4 0,-1 1 0 0,0 1 0 16,-4 2-4-16,-3 1-2 0,-2-1-3 0,1 2 0 16,-5-4-3-1,3-1-3-15,-1-1 1 0,-1-4-5 0,1 0 0 16,3 0-1-16,-2-3-5 0,2-1 3 0,4-1-3 0,1-1-3 15,2-2 4-15,1-1-6 16,0 0-1-16,0 0 0 0,2 2-3 0,4-2 6 16,1 0-1-16,4-1 1 0,1 0 1 0,1 1-1 0,3-1 3 0,-2 0-2 15,2 0 3-15,-2 1-5 0,-2 1-1 0,-1 0 0 16,1 2-3-16,-1-1 4 0,-4 2 1 16,-1 0 2-16,-2 1 0 0,1-1-2 0,-3 2 1 0,-2 2 0 15,0-1 1-15,0 1 5 0,-4 1 1 16,-1 0 2-16,-3 0 4 0,1 1-5 0,-1-1 0 0,-3 1-1 15,1 0 1-15,-1-4 0 0,-1 1 1 16,0-2 0-16,-1 1-4 0,-1-2 5 16,-2 0 1-16,1-2 1 0,-3 0 3 0,1-1-8 0,-3-2-2 15,-1 1-1-15,3-1-9 0,0 0 6 16,1 0-8-16,1-3-3 0,4-1-13 0,1 1-36 16,2-1-57-16,3 0-143 0,0 1-710 0,5 2-734 0</inkml:trace>
  <inkml:trace contextRef="#ctx0" brushRef="#br0" timeOffset="140190.6241">19701 7502 287 0,'0'0'561'0,"0"0"-121"0,0 0-111 0,0 0 3 16,0 0-34-16,0 0-46 0,0 0-42 15,0 0-37-15,0 0-28 0,0 0-35 16,0 0-29-16,0 0-22 0,5-46-24 0,-5 46-17 0,0 0-8 16,0 0-7-16,0 0-4 0,0 3 0 0,0 2-2 15,-1 2 5-15,-1 5 7 0,0 0-1 16,-2 4 6-16,-2 1 3 0,4 0-1 0,-3 1 11 15,0 2-6-15,1 1 1 0,-1-1 0 16,-4 1-8-16,3-1 3 0,0 0-2 0,1-1-3 16,-2 1-1-16,0-2-3 0,2-1-2 0,0-1-1 15,1 1 2-15,-1-3-2 0,3-1 0 16,1 0-1-16,-2-2-3 0,2-2 4 0,-2 0-2 16,2-1 0-16,1-2 7 0,0 0-11 0,0-1-5 15,0-1-9-15,0 0-27 0,0-3-18 16,0 0-35-16,1-1-62 0,6 0-63 0,-2 0-233 15,0 0-737-15,-2-2-198 0</inkml:trace>
  <inkml:trace contextRef="#ctx0" brushRef="#br0" timeOffset="140638.6523">19939 7532 1323 0,'0'0'605'0,"0"0"-316"0,0 0-75 0,0 0-31 16,0 0-26-16,0 0-39 0,0 0-44 0,0 0-17 16,0 0-19-16,0 0-5 0,0 0-1 15,0 0-3-15,0 0 4 0,0 0 1 0,-86 74-2 16,75-59-2-16,1 0-5 16,1 3-6-16,-1-2-4 0,4 2-5 0,1-2-2 0,2 1-1 15,0-2 1-15,1 2-4 0,2-1 2 0,0-4-1 16,3-1-3-16,2 1 6 0,5-3-3 15,1 0 2-15,0 0 2 0,5-4-7 0,1 1 6 16,1-3 3-16,0-3 0 16,0 0 4-16,0 0-4 0,-2-2-2 0,0-5 1 15,0 0-3-15,2-3 3 0,-5-2 0 0,-1 1-1 16,1-2 1-16,-1 0 0 0,-2 0 0 0,-3-2-1 16,-1 2 3-16,-1-2-4 0,-1 0-1 15,-2-1 0-15,-3 0-7 0,1-1 4 16,0-1-2-16,-3 0 0 0,-4-1 3 0,-2 1-5 0,0-1 0 0,-3 4 0 15,1-1-6-15,-2 2 3 0,0 1-3 0,-1 3-3 0,2 2-6 16,-2 2-11-16,0 4-22 16,2 0-37-16,-3 1-49 0,1 2-80 0,2 4-190 15,7 0-664-15,0-2-532 0</inkml:trace>
  <inkml:trace contextRef="#ctx0" brushRef="#br0" timeOffset="141123.8423">20843 7524 359 0,'0'0'576'0,"0"0"-149"0,0 0-67 0,0 0-5 0,0 0-47 0,0 0-56 0,0 0-66 15,0 0-68-15,0 0-39 16,0 0-24-16,0 0-17 0,0 0-12 0,0 0-8 15,0 0-5-15,0-3 3 0,-2 7 10 0,0 3 7 16,1 2 3-16,-2 3 1 0,-2-1-7 0,4 3 1 16,-1 1-3-16,-2 0-1 0,-1 2-1 15,1-1-3-15,-1 2-3 0,2 0-4 0,-4 0-2 16,3 0-4-16,-2-1-1 16,2 0 1-1,-3 1-4-15,5-1 1 0,-6-2-1 0,6 0-2 16,-3-1 3-16,2-4-3 15,2 3 0-15,0-4-2 0,0 0-1 0,2-2-8 0,-1-1-10 16,0-1-15-16,0-1-25 0,0 0-30 16,0-2-46-16,0-1-72 15,1-1-115-15,-1 0-454 0,0 0-849 0</inkml:trace>
  <inkml:trace contextRef="#ctx0" brushRef="#br0" timeOffset="141416.4659">21005 7585 645 0,'0'0'888'0,"0"0"-493"0,0 0-83 0,0 0-29 0,0 0-31 16,0 0-50-16,0 0-61 0,0 0-50 15,0 0-34-15,0 0-26 0,0 0-18 0,0 0-7 16,0 0-2-16,0 0 3 0,7 0 6 0,-7 7 5 16,0 3 1-16,1 1 3 0,-1 0-1 0,0 1 1 15,0 1 2-15,0-2-3 0,0 3-1 16,0 1-7-16,2 0-2 0,-2 1-3 0,-3 0 1 15,2 0 0-15,-1 2-1 0,1-2 0 16,-1 2-3-16,-1-2 0 0,1-1 0 0,0-1-1 0,-1 0 2 16,-1-2-2-16,3-1 1 15,-1 1-1-15,-2-2-4 0,1 0-2 0,1-2-11 16,2 0-17-16,-2 0-29 0,-1-1-64 0,1 0-112 0,2-2-358 16,0-2-1098-16</inkml:trace>
  <inkml:trace contextRef="#ctx0" brushRef="#br0" timeOffset="145404.4233">23701 4263 1096 0,'0'0'299'0,"0"0"-27"0,0 0-3 0,0 0 7 16,0 0-30-16,0 0-40 0,0 0-45 15,0 0-46-15,0 0-33 0,0 0-19 16,0 0-7-16,0 0-3 0,4-14-6 0,-4 15-12 15,0 2-13-15,0-2-10 0,0 1-8 0,-1 1-2 16,1 1 4-16,-2 3 4 0,0 3 7 0,-5 1 5 16,4 1 3-16,-4 6 2 0,0-1-1 0,1 4-3 15,-3 1-3-15,1 1-4 0,0 0-3 16,2 0-2-16,-3 1-3 0,2 0 2 16,2-3-5-16,-1 3-2 0,2-3 0 0,-2 0-10 15,5-3 9-15,-2-2 1 0,2-3 0 0,-2 0 7 0,6-1-8 16,-3-3-1-16,0-1 1 15,0-1-5-15,0-1 6 0,0-2-1 0,0 1-2 0,0-3 2 0,0 0-4 16,0 0-7-16,0-2-8 0,0 1-11 16,1-1-22-16,0 0-22 0,0 0-39 0,0 0-70 0,0-3-127 15,0 0-462-15,4 1-891 16</inkml:trace>
  <inkml:trace contextRef="#ctx0" brushRef="#br0" timeOffset="145934.822">23775 4380 1559 0,'0'0'288'0,"0"0"-47"15,0 0-20-15,0 0-50 0,0 0-58 16,0 0-55-16,0 0-36 0,0 0-3 0,0 0-1 16,0 0 1-16,0 0-6 0,0 0 4 0,118-66 5 15,-109 65 4-15,-3-1-1 0,3 2-8 16,-2 0-7-16,-4 3-5 0,1 4 3 16,0 0 8-16,-3 2 5 0,0 2 5 0,-1 2 5 15,-4 2 3-15,-4 0-2 0,-1 2-3 0,-3 2-5 0,-3-1-12 16,1-1 2-16,-3-2-2 0,2 0 0 15,0-2 4-15,2-4-7 16,2 0-2-16,2-3-2 0,0-1-5 16,6-2 2-16,1-1-1 0,2 0-1 0,0-2-2 0,0 0-2 0,0 0-4 15,2 0-1-15,2 0 6 16,5 1 1-16,1 1 4 0,1 1 2 0,4-1-6 0,-1 2 2 0,2 0 1 16,-4 2-1-16,0-2 9 0,-2 3-6 15,-1 0-3-15,-1 1 1 0,-2 1-6 0,2 2 3 16,-2-1 4-16,-2 2-4 0,-2 0 4 0,2 1 0 15,-3-1-1-15,-1 0 5 0,0 1-2 16,-5-1 3-16,1-1 3 0,-4-1 1 16,1-2 2-16,0 1 1 0,-1 0 2 0,-3-3 1 0,-3-1 1 0,1-1-2 15,0 1-3-15,-4-3-1 0,5 1-5 16,-2-1 2-16,-1-1 0 0,2-1-4 0,1 0 0 16,-4-1-13-16,5-1-20 0,0-2-31 15,0-1-59-15,3 0-145 0,5-1-592 16,1 2-825-16</inkml:trace>
  <inkml:trace contextRef="#ctx0" brushRef="#br0" timeOffset="146419.4208">24635 4329 750 0,'0'0'469'15,"0"0"-75"-15,0 0-25 0,0 0-47 16,0 0-57-16,0 0-60 0,0 0-57 16,0 0-40-16,0 0-28 0,0 0-23 0,0 0-13 15,0 0-11-15,0 0-15 0,0 0-5 0,1-6-7 16,-1 11 0-16,0 1 10 0,-1 1 0 16,-4 2 5-16,4 3 3 0,-2 1-5 0,-4 2 3 15,5 1 0-15,-1 0-1 0,-3 1-2 0,2 1-1 0,-2-1-2 16,0 2-3-16,-1 1-1 0,0-2-5 31,2 0-1-31,-1-3-1 0,2-2-3 16,-3 1 3-16,4-1-3 0,-2-3 2 0,3 1 0 15,0-2-2-15,-1 0-3 0,0-2-11 0,2 0-18 16,1 0-31 0,0-3-43-16,0 1-54 0,0-3-86 15,6 1-205-15,-3-3-670 0,-2 0-266 0</inkml:trace>
  <inkml:trace contextRef="#ctx0" brushRef="#br0" timeOffset="146790.985">24902 4348 1545 0,'0'0'367'0,"0"0"-87"0,0 0-34 16,0 0-37-16,0 0-51 0,0 0-54 0,0 0-45 15,0 0-29-15,0 0-9 0,0 0-3 0,0 0 5 0,0 0 1 16,0 0 0-16,0 0-2 15,-52 50-5-15,47-41-4 0,2 1 0 16,3 0-2-16,0 1-4 0,0 1 4 0,0 0-3 0,6 2 1 16,-2 0 2-16,4 0-4 0,2 1-1 0,-1-2 0 15,0 2-3-15,-1-3 0 0,4 1 1 16,-2-1-1-16,-2 0-1 0,5 1 1 16,-3-1-3-16,0-1 2 15,0 2 2-15,-4-2-1 0,3-1 0 0,-3-1 0 16,-1 1-1-16,1-3 0 0,-3 1 0 0,-2 1-1 0,2-2 2 0,-3-2-1 15,0 1 1-15,0-1 0 0,0 0 0 16,0-1-1-16,-1 1 3 0,-2-2-1 0,-1 0 3 16,-2 0 0-16,-3-2 0 0,1 1 1 0,0-1-4 15,-5-1-3-15,1 0-6 0,1 0-11 0,-4-1-13 16,0 0-16-16,-2-1-24 0,3-1-35 16,0-1-47-16,-2-2-101 0,5 3-283 0,5-1-606 15</inkml:trace>
  <inkml:trace contextRef="#ctx0" brushRef="#br0" timeOffset="147170.4438">25044 4327 1594 0,'0'0'354'0,"0"0"-179"0,0 0-56 0,0 0-2 0,0 0-11 0,0 0-17 16,0 0-26-16,0 0-28 15,0 0-15-15,0 0-5 0,0 0-1 0,123-33-1 0,-104 32 6 16,-2-1 1-16,-2 1 2 0,2-2 6 0,-3 2 4 16,-1 2 6-16,1-2 3 0,-5 0-3 0,-3 1-5 15,-1 0 2-15,-3 0-1 0,-1 0 3 0,-1 0-1 16,0 0-3-16,0 0-4 0,0 0 0 15,0 0-4-15,0 0 1 0,0 0 2 0,0 0-5 16,0 0 2-16,0 0-5 16,-1 0-7-16,1 0-1 0,0 0-7 0,0 0-1 0,-1 0-5 15,1 0-15-15,0 0-29 0,-1-1-56 0,0 1-113 0,0 0-100 16,1 0-671-16,0 0-668 0</inkml:trace>
  <inkml:trace contextRef="#ctx0" brushRef="#br0" timeOffset="147838.7093">24241 4907 802 0,'0'0'366'0,"0"0"-36"0,0 0-59 0,0 0-11 16,0 0-19-16,0 0-61 0,0 0-57 0,0 0-41 15,0 0-30-15,0 0-30 0,0 0-15 16,0 0-18-16,0 0 2 0,0 0 7 0,18-7 11 0,-5 7 15 16,5 0 0-16,1 2-4 15,3-2 0-15,1 3-8 0,6-1 0 0,1 0 2 0,2 0-1 16,5 1-4-16,1 0-1 0,5 0-3 16,1-2-7-1,1 1 13-15,4 1 1 0,4-2 3 0,1 2 9 0,-1-1-10 0,0-2 1 16,2 2-1-16,-6-1-7 0,-1-1 5 0,-3 0 0 15,-3 1 0-15,-5-3 7 0,-2-1-3 0,-3 1 0 16,-3-1 2-16,-5 1-3 0,-1-1 1 16,-6 2 1-16,-4-2-2 0,-3 0-1 0,-4 3 3 15,-4 0 2-15,1-1 3 0,-3 1 6 16,0 0-6-16,0 0 0 0,0 0-3 0,0 0-10 0,0 0 2 0,0 0-3 16,0 0-4-16,0 0 3 0,0 0-7 15,0 0-1-15,0 0-2 0,0 0-8 0,0 0-9 16,2 0-24-16,0 0-51 0,3 1-113 15,0-1-519-15,-2 2-967 0</inkml:trace>
  <inkml:trace contextRef="#ctx0" brushRef="#br0" timeOffset="149008.7033">29234 3994 463 0,'0'0'503'0,"0"0"-51"0,0 0-85 0,0 0-63 15,0 0-95-15,0 0-71 0,0 0-49 16,0 0-37-16,0 0-24 0,0 0-12 0,0 0-11 16,0 0 7-16,0 8 12 0,0-1 15 0,1 2 14 15,-1 3 7-15,0-1-4 0,0 1-6 16,0-1-5-16,0 0-6 16,-1 3-2-16,-1 0 3 0,-1 0-7 0,-3 3-5 0,3-2-7 15,-4 0-8-15,0 1 1 0,1 2-3 0,-2-2-2 16,2 1 4-16,1-2-5 0,-4 2-1 15,7-3-8-15,-4 0-22 16,4-3-28-16,-1 0-41 0,0-2-63 16,5 0-71-16,-2 1-142 0,0-5-489 15,0-2-608-15</inkml:trace>
  <inkml:trace contextRef="#ctx0" brushRef="#br0" timeOffset="149383.0377">29415 4092 1401 0,'0'0'278'0,"0"0"-19"0,0 0 7 15,0 0-20-15,0 0-67 0,0 0-82 0,0 0-73 16,0 0-25-16,0 0-2 0,0 0 3 16,0 0 9-16,0 0 2 0,0 0-4 0,-17 51-1 15,17-38-1-15,2 0 1 0,0-1 0 0,2 1 3 16,3 1-2-16,0 1 1 0,1-2 1 15,2 1-4-15,0 2 1 0,0-2 0 16,-1 0-1-16,0 1 3 0,-1-1-4 0,-1 1-1 16,-1-1 1-16,0 0-6 0,-3-1 6 15,-2-2 1-15,-1 1 2 0,0-4 7 16,1 1-3-16,-1 1 5 0,-2-2 0 16,-3-1 2-16,1 1 1 15,0-3 1-15,-3-1-3 0,-1 2 3 0,3-3 1 0,-3 2-1 16,-1-3-1-16,-1 1-1 0,0-1-4 0,-2 0-2 0,0-2-6 0,-3 0-8 0,1 0-7 15,-2 0-14-15,3 0-17 16,1-2-25-16,-2-3-38 16,4-1-66-16,1-1-161 0,2 3-462 15,1 0-778-15</inkml:trace>
  <inkml:trace contextRef="#ctx0" brushRef="#br0" timeOffset="149698.9294">29483 4075 1845 0,'0'0'156'0,"0"0"-2"0,0 0-15 0,0 0-26 16,0 0-40-16,0 0-19 0,0 0-21 16,0 0-5-16,0 0-8 0,130-36-7 0,-107 35-2 15,0 1-3-15,0-1-2 0,0 1 1 0,-6 0-3 16,2 1 2-16,-3-1-4 0,-3 0 1 15,-3 0 0-15,-2 0-1 0,-3 0 3 0,1 1-2 16,-5-1 4-16,0 1 11 0,-1-1 11 0,0 0 15 16,0 0 4-16,0 0-1 0,0 0 2 15,0 0-11-15,0 0-3 0,0 0-7 0,0 0-13 16,0 0-3-16,0 0-12 0,0 0-13 0,0-1-25 16,1 0-57-16,1-3-49 0,5 2-97 0,0 0-170 15,-2-1-419-15,2 2-456 0</inkml:trace>
  <inkml:trace contextRef="#ctx0" brushRef="#br0" timeOffset="150128.4823">30193 4142 1273 0,'0'0'410'0,"0"0"-89"15,0 0-45-15,0 0-40 0,0 0-45 0,0 0-39 16,0 0-29-16,0 0-30 0,0 0-28 0,0 0-20 15,0 0-16-15,0 0-10 0,0 0-3 0,0 0-8 16,9-19-5-16,-9 21-3 0,0 3 4 16,0 2 10-16,0 2 7 0,0 1 7 0,-3 4-2 15,2 1-5-15,-2 2-1 0,-2-2-4 16,2 2-2-16,-5 3-1 0,4 0-2 0,-4 0 0 16,-2 0-4-16,1 1 0 15,-1-1-1-15,0-1-2 0,4-3 0 16,-3 0 2-16,2-3-1 0,-1 0-2 0,4-2 1 0,0-2-9 15,0-2 0-15,3-2-7 0,-1 0-12 16,1-1-10-16,-2-2-30 0,3-1-34 0,0 0-41 16,0-1-48-16,4 0-99 15,-1 0-353-15,-1 0-938 0</inkml:trace>
  <inkml:trace contextRef="#ctx0" brushRef="#br0" timeOffset="150585.6265">30642 4059 1338 0,'0'0'329'0,"0"0"-29"0,0 0-11 16,0 0-38-16,0 0-55 0,0 0-44 0,0 0-40 16,0 0-36-16,0 0-26 0,0 0-26 15,0 0-13-15,0 0-9 0,0 0 0 0,-11-13 3 0,3 19 1 16,-1-1 5-16,-1 2-3 0,-1 3 3 15,1-2 0-15,0 2 2 0,-1 0-4 16,1 1-3-16,1 1 3 0,-2 3 4 0,0 2 4 16,2 0 1-16,-3 2-4 0,1 1-5 0,1 1-2 15,-2 1-3-15,3 3 1 0,0-1-3 0,0 0-2 16,3 0 2 0,3-1-1-16,1-3-4 0,3 1 3 0,-1-2 0 15,3 0-2-15,5-4 6 0,3 0-4 0,1-1-2 0,3-2 1 0,-2-2-2 16,3-1 2-16,-1-1-3 0,3-2 1 0,-3-3 5 15,4-2-1-15,-1-1 2 16,0 0 2-16,-4-3-4 0,3-1 7 16,-5-3 4-16,-1 0 3 0,-3-1 10 0,-3-2-6 15,1 0 0-15,-3 0-1 0,1 0-7 0,-3-1 2 0,-2 2-1 16,1-2-3-16,-4 0-1 0,0 1 0 16,-4 0-5-1,-1 1 1-15,-2 1 2 0,-1 1-5 0,-1 1-1 0,-5 1-4 0,-2 2-7 16,-2 0 2-16,-4 1 2 0,1 2-12 0,-1 0-20 0,3 2-47 15,2 4-84-15,1 1-177 0,9 0-807 16,2-3-501-16</inkml:trace>
  <inkml:trace contextRef="#ctx0" brushRef="#br0" timeOffset="151137.4956">30204 4736 1873 0,'0'0'294'0,"0"0"-42"0,0 0-57 0,0 0-13 15,0 0-41-15,0 0-30 0,0 0-29 16,0 0-17-16,0 0-18 0,0 0-12 16,0 0-10-16,0 0-4 0,0 0 7 0,0 0 0 15,-14 38 4-15,7-24-1 0,-3 3-5 0,-4-1-4 16,3 3-4-16,0 0-4 0,0 1-4 0,0 1-5 0,1-1-1 16,-1 1 0-16,2 2-1 0,-1 1 2 15,0-1-1-15,1 1 1 0,0 0-2 16,4-1-1-16,-2-3 1 0,3 0-1 0,0-1-2 15,2-4-1-15,0-1-6 16,1 0-14-16,1-1-11 0,1-3-25 16,-1-1-31-16,2-2-42 0,2-1-68 0,1-4-128 15,-2 1-530-15,2-3-788 16</inkml:trace>
  <inkml:trace contextRef="#ctx0" brushRef="#br0" timeOffset="151537.7722">30631 4794 1404 0,'0'0'719'0,"0"0"-488"0,0 0-2 0,0 0-3 0,0 0-44 16,0 0-60-16,0 0-46 0,0 0-34 0,0 0-15 15,0 0-6-15,0 0-7 0,0 0 1 0,0 0-1 16,0 0-2-16,-92 45 3 0,74-31-2 0,-1 0-1 15,1 3-3-15,3 1-3 16,-2 0-3-16,-1 4-1 0,5 2 0 0,0 1 0 0,2 1-1 16,2-2 0-16,4 1 1 0,2-2-2 0,3-4 0 15,6 1 0-15,-1-3-1 16,5-2-2-16,3-1 2 16,3-2 1-16,-2-1-1 15,4-3 3-15,0-3-2 0,-4-1 1 0,4-3 4 0,-6-1-3 0,4 0 2 16,-4-2 1-16,-1-3 0 0,0-3 2 0,-1 0 4 0,-2-2 0 0,0 1 1 0,-3-3 1 15,-4 0-3-15,3 4-1 16,-4-4-2-16,0-1-4 0,0 0 1 0,-4 1 0 16,0-2-1-16,-4 0 1 0,-2 0-4 0,0 0 0 15,-2 3-2-15,-4 1-4 0,0-1-5 0,-2 3-1 16,-4 4-9-16,-1 1-17 0,-4 3-34 0,0 0-69 16,2 0-141-16,4 5-639 0,6-4-778 15</inkml:trace>
  <inkml:trace contextRef="#ctx0" brushRef="#br0" timeOffset="152230.8433">29301 4891 598 0,'0'0'389'0,"0"0"21"0,0 0-51 16,0 0-39-16,0 0-61 0,0 0-52 0,0 0-36 15,0 0-26-15,0 0-35 0,0 0-36 0,0 0-31 16,0 0-24-16,0 0-15 0,0 0-1 0,-7-20 7 16,5 29 7-16,-5 3 7 15,2 3-3-15,-3 1-1 0,0 1-4 0,2 2-3 0,-2-2 5 16,-1 4-4-16,0-1-1 0,-2 3-1 16,0 0-8-16,0 3 2 0,-1-1-2 0,-2 0 0 31,3 0 7-31,1 0-9 0,-2-4-4 0,3-2-6 0,1-3-18 0,3-2-16 15,-2-3-31-15,6-4-59 0,0 0-82 0,1-2-144 16,0-2-430-16,0-2-798 0</inkml:trace>
  <inkml:trace contextRef="#ctx0" brushRef="#br0" timeOffset="152628.7134">29513 4902 1810 0,'0'0'214'0,"0"0"-144"0,0 0 11 16,0 0 23-16,0 0 15 0,0 0-22 15,0 0-27-15,0 0-14 0,0 0-13 0,0 0-6 16,0 0-7-16,0 0-8 0,0 0-2 0,-109 72-6 16,108-61-4-16,1-1-1 0,0 2-1 15,0 1-2-15,0-2-2 0,0 0 2 0,3 1-5 16,3 0 3-16,-3-1-2 0,5-1 1 15,-1 2 5-15,0-2-6 0,2 1 1 0,-2-1-1 16,1 1-4-16,-2-2 5 0,3 1-2 0,-2 0-1 16,-4-1 3-16,5 2-2 15,-5-1 1-15,-1-1 1 0,2 0-3 0,-4 1 3 16,0-3 2-16,1 1 2 0,-2 1 4 0,-4-2 2 0,1 1 4 16,-4 0 2-16,2-1 5 0,-3 1 1 15,1-1 0-15,-5-2 1 0,0-1-2 0,0 0-5 16,-1-2-3-16,-1 1-5 0,3-3-8 0,-2 0-12 0,0 0-22 15,4 0-32-15,-2-2-50 0,3-1-73 16,0-2-186-16,6 0-608 16,0 2-380-16</inkml:trace>
  <inkml:trace contextRef="#ctx0" brushRef="#br0" timeOffset="152802.6098">29509 4929 1635 0,'0'0'456'16,"0"0"-314"-16,0 0-16 0,0 0-7 0,0 0-24 15,0 0-38-15,0 0-32 0,0 0-18 0,0 0-7 16,0 0 4-16,117-43-4 0,-103 43-2 0,5 0 0 16,1 1-14-16,-2 3-66 0,-2 0-187 0,-1 1-638 15,-6-3-481-15</inkml:trace>
  <inkml:trace contextRef="#ctx0" brushRef="#br0" timeOffset="153568.2633">29738 5935 1474 0,'0'0'414'0,"0"0"-180"0,0 0-36 16,0 0-14-16,0 0-38 0,0 0-35 0,0 0-22 16,0 0-10-16,-128-13-6 0,106 21-8 0,-4 4-10 0,1 0-8 15,2 4-10-15,2-3-4 16,2 4-6-16,1 0-7 0,4 1-2 0,5 0-8 0,0 1-4 15,5 1-1-15,4 1-3 0,0-1 3 0,4 1 2 16,7 2-1-16,0-3 1 0,4 1-2 16,1-1-2-16,3-1 1 0,0-1-2 0,1-1 1 15,-3-2 0-15,-1 0-2 16,-1-1 1 0,-2-2 1-16,-3-2-1 15,-3-3 1-15,-1 0 2 0,-4-1-3 0,2-3-1 0,-3 0 4 0,-1-2-7 0,0 0 7 0,1 1 3 0,-5-1 2 0,-1 1 8 16,-5 2 2-16,0-2 0 0,-2 1-1 15,-6 0-6-15,-1 0 0 0,-2-2-1 0,-1-2-5 16,-4 1 2-16,-1 0-1 0,-1 0-1 0,-2 0 0 16,5 0 2-16,0 0-3 0,4-3 1 0,2 0 1 15,0 0-6-15,5 1 3 16,0-2-1-16,4 2 0 0,3 1 3 0,1-1-4 0,4 1-1 0,2 1-4 16,0-1-14-16,0-2-15 0,7 1-18 15,3-3-24-15,2 1-32 0,7-2-54 0,5-1-125 16,-4 2-409-16,-3 1-976 0</inkml:trace>
  <inkml:trace contextRef="#ctx0" brushRef="#br0" timeOffset="153820.5845">30098 6130 2227 0,'0'0'196'0,"0"0"-12"16,0 0-15-16,0 0-6 0,0 0-40 15,0 0-35-15,0 0-30 0,0 0-22 0,0 0-10 0,0 0-12 16,0 0-6-16,0 0-3 16,0 0-3-16,108-26-1 0,-94 27 0 15,5 0 0-15,-3 2 0 0,0 0 0 0,1 2 0 0,0-1-1 16,-4 0 1-16,0 2-2 0,1-1-9 16,-2 1-16-16,-2-2-33 0,-1 2-43 0,-3 0-63 15,0 1-80-15,-5 0-133 0,-1-1-278 16,0-3-420-16</inkml:trace>
  <inkml:trace contextRef="#ctx0" brushRef="#br0" timeOffset="154013.0972">29983 6334 0 0,'0'0'73'0,"0"0"291"0,0 0 10 0,0 0-6 16,0 0-44-16,0 0-38 0,0 0-45 0,0 0-39 15,0 0-25-15,0 0-21 0,0 0-12 16,0 0-19-16,0 0-15 0,0 0-19 0,48 41-19 15,-28-41-14-15,3 0-13 0,1 0-15 0,6 0-8 16,4 2-9-16,0-2-4 0,0 0 0 0,3 0-4 16,-4 0 2-16,4 1-1 15,-2-1-3-15,3 0-6 0,1-3-25 0,0 1-47 0,-3-3-85 16,3 1-155-16,-8-1-412 0,-11 3-897 0</inkml:trace>
  <inkml:trace contextRef="#ctx0" brushRef="#br0" timeOffset="154446.1255">30924 6199 1057 0,'0'0'556'0,"0"0"-174"16,0 0-42-16,0 0-43 0,0 0-71 0,0 0-56 15,0 0-51-15,0 0-32 0,0 0-26 16,0 0-14-16,0 0-12 0,0 0-7 0,0 0-5 16,0 0-5-16,-25-15-4 0,20 21-1 0,-2 0 0 15,-2 0-1-15,-1 3 0 0,2-2-5 0,-2 4 0 16,0-1 1-16,0 1 0 0,3 2 2 15,-7-1-3-15,3 2 0 0,1 3 1 0,-2 2-2 0,0-2 1 16,2 2-1-16,-1 1-3 16,3-1 0-16,2-1 0 0,4-3-1 15,1 1 0-15,1 0 0 0,1-1-2 16,4-1 1-16,1-1 0 0,3-3 1 0,6 0 2 16,-1-2 0-16,4-1 0 0,2-1 0 0,3-2 1 0,3-3-1 15,-1-1-1-15,3 0 0 0,-3 0-1 16,0-4 3-16,-3-2-1 0,-2-2 1 0,-5-1 1 15,2-1 1-15,-6 0 1 0,0-3 3 0,-1 0-2 0,-2-2 1 16,-5-1 1-16,2-1-2 0,-2 1 2 0,-2-1-2 16,-2-2-3-16,1 0-1 15,-2 0-3-15,-5 0 1 0,-2 0-1 0,0 1-2 0,-2-1 0 16,-1 2-1-16,0 2-1 0,-6 1-2 16,2 2-1-16,-1 1-4 0,-1 3-5 0,-1 3-13 15,3 3-21-15,-2 2-29 0,-1 1-55 16,0 6-108-16,7-2-320 0,4-1-1143 0</inkml:trace>
  <inkml:trace contextRef="#ctx0" brushRef="#br0" timeOffset="155661.6181">24512 5156 410 0,'0'0'590'0,"0"0"-105"0,0 0-132 0,0 0-34 16,0 0-46-16,0 0-59 0,0 0-55 0,0 0-47 16,0 0-36-16,0 0-27 0,0 0-18 0,0 0-13 15,0-12-7-15,0 16-2 0,-2 2 11 16,-1 2 10-16,1 4 7 0,0 0 4 15,-5 2-7-15,5 1-4 0,-3 2 0 0,1 1-6 0,1-1-2 16,-3 0-3-16,3 1-5 0,-4 0-4 16,4 0-1-16,-1-1-3 0,1 2 0 0,0-1-1 15,1 0 0-15,-2-1 1 0,2-1-1 0,0-1-5 16,0-1-2-16,0-4-11 0,-1 0-21 16,3-4-29-16,3 0-55 0,-3-1-75 0,0-2-125 0,4-2-515 15,-2-1-811-15</inkml:trace>
  <inkml:trace contextRef="#ctx0" brushRef="#br0" timeOffset="156045.369">24870 5091 1846 0,'0'0'268'0,"0"0"-84"16,0 0-61-16,0 0 14 0,0 0 2 0,0 0-20 15,0 0-30-15,0 0-24 0,0 0-16 0,0 0-14 16,0 0-11-16,0 0-3 0,0 0-8 16,0 0-2-16,-114 99 0 0,114-85-6 15,1-1 6-15,3 1-3 0,3 0-1 0,3 1 3 0,-1 0-5 16,3 0 2-16,1 1-1 0,2-1-3 16,0 0 2-16,-4-1-2 0,3 2 0 0,-2-3 0 15,-2 1-1-15,-1 2-2 0,-1-2 1 16,-1 0 5-16,-2-1-4 0,0 2 1 0,-4-2 1 15,3-3-7-15,-4-1 6 0,0-1 1 0,0-1-2 16,0-1 5-16,-2-1-1 16,-1-1 1-16,0 0 4 0,-4-1-1 0,0-1 1 15,-1 1 2-15,0-2-3 0,-2 0-3 0,0-1-2 0,-3 0-7 0,-2 0-9 16,3-3-5-16,-1-3-26 0,-3 0-31 16,5 0-49-16,1-4-89 0,0-1-184 15,2 4-548-15,6 0-563 0</inkml:trace>
  <inkml:trace contextRef="#ctx0" brushRef="#br0" timeOffset="156241.0521">24872 5100 1382 0,'0'0'269'0,"0"0"-65"0,0 0-16 15,0 0-22-15,0 0-34 0,0 0-41 0,0 0-31 0,136-25-18 16,-108 24-11-16,2 1-10 0,0 0-6 15,0 0-5-15,-3 2-2 0,-4 1-5 16,-2 0-17-16,-3 1-60 0,-5 1-134 0,-2-2-418 16,-5 0-907-16</inkml:trace>
  <inkml:trace contextRef="#ctx0" brushRef="#br0" timeOffset="156910.1028">23632 5241 1154 0,'0'0'440'0,"0"0"-83"0,0 0-71 0,0 0-36 0,0 0-41 16,0 0-39-16,0 0-43 15,0 0-36-15,0 0-35 0,0 0-27 0,0 0-14 0,0 0-7 16,0 0-3-16,0 0 12 0,0-3 8 0,0 13 9 16,-1 3 9-16,-1 2-6 0,-3 1-6 0,4 2-3 15,-4 0-4-15,0 3-5 0,-4 1 1 0,5-1-4 16,-4 4-5-16,3-1 1 0,-3 0-6 15,0-1 0-15,1-2 0 16,2-3-3-16,-2 0 1 0,4-4-2 0,-5 0 2 0,5-1 0 16,-3 0-5-16,3-3-9 0,-3 1-14 15,4 0-18-15,0-2-24 0,0-2-33 0,-3-1-48 16,4-2-82-16,1 1-146 0,0-3-563 16,0-1-677-16</inkml:trace>
  <inkml:trace contextRef="#ctx0" brushRef="#br0" timeOffset="157417.4303">23786 5321 1128 0,'0'0'357'0,"0"0"-79"15,0 0-16-15,0 0-32 0,0 0-63 16,0 0-51-16,0 0-35 0,0 0-20 0,0 0-8 16,0 0-15-16,0 0-8 0,0 0-2 15,119-89-5-15,-107 88-5 0,-2 1-3 0,-1 1-6 16,-1 3 0-16,-2 3 1 0,0 2 0 16,-4-1 4-16,0 5 1 0,1-1 1 0,-3 5 3 0,1-1 1 15,-7 3 3-15,1 2-2 0,-7 0-3 0,2 0 0 16,-3 0-5-1,1-1-2-15,-2-3 2 0,-1-1-5 0,3-4 3 16,0-2-1-16,-3-2-1 0,8-2 2 0,-1 0-2 16,0-2-1-16,6-4-1 0,1 1-3 0,1-1-1 0,0 0 0 15,0 0-2-15,1 0-7 0,1 0-4 0,4 0 1 16,1-1 1-16,3 1 6 0,5-3 3 0,-2 1-2 16,1 0 1-16,1 1 0 0,-3 1 0 15,0 1 0-15,2 2-4 0,-3 1 3 0,1 2 0 16,-2 0 1-16,-1 3 3 0,0 0-2 0,-4 0-1 15,1 0 3-15,-3 2 2 0,-3 1 4 16,0-3 2-16,0 3 3 0,-2-1 0 0,-6 1 2 16,1-1 3-16,-4 0-2 0,-1-1 3 0,0 1-6 15,-5-1-4-15,3-1-7 0,-4 1-8 16,-3-1-5-16,2-2-23 0,-2 2-45 16,-3-1-98-16,7-2-266 15,4-3-873-15</inkml:trace>
  <inkml:trace contextRef="#ctx0" brushRef="#br0" timeOffset="158305.8617">20473 8475 1290 0,'0'0'488'0,"0"0"-161"0,0 0-80 16,0 0-10-16,0 0-28 0,0 0-41 16,0 0-46-16,0 0-35 0,0 0-28 0,0 0-24 15,0 0-16-15,0 0-2 0,-2 9 3 0,-1-1 8 16,-2 3 6-16,3 1 1 16,-3 2-3-16,1 1-2 0,0 2-1 15,-2 4-3-15,1 1 1 0,-2 1-5 0,0 2-3 0,0 0-1 0,1 1-5 16,-3-1 1-16,4 0-3 0,-1-3-2 15,-1 2 2-15,1-2-1 16,0 0-5-16,1-1-3 0,0-4-3 16,1-1 3-16,0-2 3 0,2-3 2 0,1-1-3 0,-2-3-2 15,3-3-6-15,0 0-7 0,0-2-12 0,0 0-19 0,2 0-17 0,1-1-21 16,2-1-34-16,0 0-42 16,3-3-107-16,-4 0-329 15,2-1-918-15</inkml:trace>
  <inkml:trace contextRef="#ctx0" brushRef="#br0" timeOffset="158813.0878">20686 8604 1122 0,'0'0'704'0,"0"0"-426"0,0 0-76 0,0 0-21 15,0 0-18-15,0 0-26 0,0 0-26 16,0 0-25-16,0 0-22 0,0 0-15 0,0 0-14 16,0 0-9-16,0 0-2 0,0 0 0 15,73-114-2-15,-56 106 2 0,-4 0-3 0,4 1-2 16,-4 1-5-16,1 3-3 0,0 1-4 0,-3 2-3 16,-1 0-1-16,-4 1-2 0,1 3 3 15,-1 4 3-15,-3 2 1 0,1 3 7 0,0 1 0 16,-3 2-1-16,-1 2 5 0,-1 3-6 31,-8 0 2-31,1 0 0 16,-1 0-7-16,-2-2 3 0,3-1-4 0,-2 1 1 0,-1-4 0 0,2 1-5 0,2-3 0 15,0-5-3-15,4 0 1 0,-3-3 1 0,5-1 0 0,1-2-4 0,0 0 0 0,0-2 0 16,0 0-1-16,3 0 1 16,3 0 2-16,2 0-3 0,2 0 3 15,3 0 1-15,-2 0-5 0,2-2 4 0,-1 2-1 0,0 0 0 0,-1 0 3 0,-2 3-5 16,-2 3 1-16,-2-1 3 15,0 1-3-15,0 2 5 0,-4 2 2 0,0 2-1 16,0 0 2-16,-1 2 0 0,-4 1-1 0,-5-3 3 16,0 1-1-16,-2-1 4 0,-4-3 0 0,1 3-1 15,0-2 0-15,-3-1 2 0,0 0-2 0,1-2 2 0,-2 0 1 16,-2-1-5-16,4-3 1 16,-1 0-3-16,0 0-1 0,3-2 1 0,-1-2-3 0,2 2-7 0,3-1-14 15,0 0-26-15,-1 0-51 16,6-4-110-16,1 1-600 0,3 1-943 0</inkml:trace>
  <inkml:trace contextRef="#ctx0" brushRef="#br0" timeOffset="159573.3191">19456 8694 805 0,'0'0'509'0,"0"0"-68"0,0 0-113 16,0 0-32-16,0 0-48 0,0 0-53 0,0 0-43 15,0 0-37-15,0 0-35 0,0 0-35 16,0 0-16-16,0 0-13 0,10-22-1 0,-10 26 8 15,0 5 2-15,0 1 8 0,0 6 1 0,0 1 1 0,1 3 2 16,-1 2-5-16,0 2-3 0,0 0-7 16,-1 2-5-16,-3 1-2 0,0-1-4 0,0 2 1 15,1 0-2-15,-2 0-2 0,-1-1-2 16,-1 2-2-16,2-1 0 0,-2-1-3 0,-1-3-9 16,2-2-16-16,1-5-19 0,3-4-24 15,-1-4-27-15,2-1-45 0,1-3-64 16,0-2-119-16,0-2-493 15,1-1-804-15</inkml:trace>
  <inkml:trace contextRef="#ctx0" brushRef="#br0" timeOffset="159967.4799">19625 8751 1477 0,'0'0'280'0,"0"0"-34"15,0 0-67-15,0 0 2 0,0 0-19 0,0 0-33 0,0 0-41 16,0 0-21-16,0 0-16 0,127-59-15 16,-113 61-7-16,-3 5-7 0,0 4 1 0,-1 2 0 15,-2 2 4-15,-2 2 2 0,-4 3 2 16,-2 5 0-16,0 0-2 0,-2 4-4 0,-9 1-3 16,-4 0-3-16,0-2-3 0,-5 3-2 0,1-4-2 15,-2 0-5-15,0-3 2 0,3-2 0 16,1-3 0-16,2-3 2 15,0-4-1-15,5-2-1 0,3-3 3 16,0-2 6-16,5-3 4 0,2-2 4 0,0 0-3 0,0 0-7 16,7 0-3-16,2-2-4 0,4 0 1 0,5-3 1 15,3-2-4-15,2-1-1 0,3 2-3 16,0 0-1-16,0-3 0 0,-1 2 0 0,1 1 0 0,-3 2 2 16,-1-1-2-16,-1 1-2 0,-3 1 0 0,-2 2-1 15,-4 0 1-15,-3 1 2 0,0 0 1 0,-4 0-4 0,0 0-3 16,0 0-10-16,-3 0-18 0,3 0-23 15,0 1-42-15,1-1-72 16,-1 0-162-16,2 0-707 0,-5 0-620 0</inkml:trace>
  <inkml:trace contextRef="#ctx0" brushRef="#br0" timeOffset="160665.0625">19680 9956 1150 0,'0'0'121'0,"0"0"6"15,0 0 9-15,0 0 48 0,0 0 39 0,0 0 13 0,0 0-18 16,0 0-29-16,0 0-37 15,0 0-40-15,0 0-32 0,0 0-29 16,0 0-11-16,0 0-9 0,-49-5 4 0,33 17 14 0,-3 3 1 0,2-3 4 16,-2 5-10-16,7-1-13 0,1 0-5 15,2 1-11-15,3 0-6 0,1 0 1 16,2 0-8-16,2 2 0 0,1 1 0 0,2-1 0 0,5-1 1 16,1 2 1-1,5-2-2-15,2 1 0 0,0-1-2 0,1 2 0 16,4-2 0-16,-5-1 5 0,1 0-1 15,-5-1 0-15,3-2-1 0,-7-1-5 16,1 0 1-16,-4-3 2 0,-1-1 0 0,-1-2 2 16,-2 0 1-16,0-1 1 0,-2-1 1 0,-4 1 1 0,0 0 3 15,-3 0 3-15,-3 0 0 0,-2-3 0 0,-5 2-1 0,2-2-2 0,-3 1-3 0,-1-2 1 16,1 0 3-16,-4-1-3 0,2 0 1 16,-2-1-2-16,3 0-2 15,-4 0 3-15,4 0-2 0,1-2 5 0,4-2 2 16,0 0-5-16,2 1 1 0,1-2-4 0,2 2-2 0,4 0 5 15,2 1-2-15,1 0 2 0,1 1-4 0,2-1 0 16,0 0-1-16,-1-1-1 0,2 0 1 0,0 0-4 16,0 0-1-16,0 1-7 0,0-2-11 0,3-1-11 15,2-2-19-15,1 0-24 0,5-2-34 16,3-2-65-16,3 0-133 16,-3 4-562-16,-4 1-800 0</inkml:trace>
  <inkml:trace contextRef="#ctx0" brushRef="#br0" timeOffset="160925.0243">20112 10099 1596 0,'0'0'1155'0,"0"0"-954"16,0 0-43-16,0 0-32 15,0 0-28-15,0 0-20 0,0 0-28 0,0 0-22 0,0 0-11 16,0 0-11-16,0 0-3 0,0 0 1 15,0 0-1-15,0 0 2 0,131-23 0 0,-108 22-4 0,1 0-2 16,-2 0 0-16,1 1 0 0,2 0 3 16,-4 0 4-16,0 1-2 0,-1-1-1 0,-1 0-10 15,-4 0-11-15,-2 1-24 0,-4 0-28 0,-3 1-41 16,-1 1-57-16,-3 0-80 0,-2 2-175 16,1-2-548-16,-1-1-517 0</inkml:trace>
  <inkml:trace contextRef="#ctx0" brushRef="#br0" timeOffset="161170.2881">20117 10286 1180 0,'0'0'481'0,"0"0"-218"0,0 0-65 0,0 0-15 0,0 0-2 16,0 0-7-16,0 0-27 0,0 0-22 16,0 0-18-16,0 0-9 0,0 0-27 0,0 0-17 0,0 0-18 15,63 18-16-15,-40-19 0 0,3-2-7 16,0 0 0-16,1 0-4 0,1-1-5 0,2 1 0 15,1-2-14-15,0 1-27 0,-1 0-46 0,1 1-88 16,-2-3-160-16,-8 2-553 0,-5 1-760 0</inkml:trace>
  <inkml:trace contextRef="#ctx0" brushRef="#br0" timeOffset="161492.9348">20869 10004 1607 0,'0'0'299'16,"0"0"-67"-16,0 0-38 0,0 0-7 0,0 0-7 0,0 0-29 16,0 0-33-16,0 0-21 0,0 0-21 0,120 1-24 15,-108 7-8-15,0 2-9 0,4 3-6 16,-5 1-1-16,0 1-4 0,-2 1 0 0,-3 2-3 16,0 1 2-16,-2 0-2 0,-4 2-6 0,0 2 2 15,-3-1-11-15,-6 1 6 0,-2 0 3 16,-3-1-1-16,-3 1 6 0,0-2-6 0,-2-2-5 0,2 0-2 15,-2-5-4-15,2-1 4 16,3-4 0-16,3-1 1 0,2-2 1 0,1-2-5 16,6-1 0-16,0-2-1 0,2-1-1 15,0 0 2-15,0 0-1 0,0 0-3 16,2 0 0-16,6 0 2 0,0 0 4 0,5-3 2 0,4 2 0 16,6-1-2-16,-1-2-5 0,3 0-3 0,3 3-5 15,1-3 4-15,1-1 5 0,0 1 2 0,2 0 2 16,-2-1-6-16,1 2-10 0,-2-2-12 15,-5 0-21-15,1 2-27 0,-3-4-40 0,-1 0-57 16,-3-1-128 0,-5 1-444-16,-4 3-926 0</inkml:trace>
  <inkml:trace contextRef="#ctx0" brushRef="#br0" timeOffset="162525.9098">21496 9879 1479 0,'0'0'393'0,"0"0"-144"0,0 0-42 16,0 0-14-16,0 0-22 0,0 0-10 16,0 0-29-16,0 0-27 0,0 0-28 15,0 0-21-15,0 0-13 0,0 0-10 0,0 0 1 16,0 0-2-16,-79-97-3 0,67 90 2 0,-6 0-5 15,2 0 0-15,-1 0-2 0,-1 0-2 0,-3-1 3 16,0 0-8-16,2-1-4 0,-3 0 0 16,1 2 1-16,-1-3 1 0,-2 2-2 0,1-1 1 15,1 1-9-15,-2 0 1 16,0 1 1-16,-2-1-4 16,1 0 3-16,3 2 0 0,-2-2-5 0,-1 2 3 15,3 0-6-15,-5 2 3 0,5-1 5 0,-1 0-2 16,-3 0 4-16,3 0-5 0,-1 2-4 15,-2 1-1-15,3-1-5 0,-4 1 7 0,1 0 2 0,-1 0 1 16,-3 1 1-16,1 0-4 0,-2 1-1 16,1-2 0-16,3 2 1 0,-3 0 2 0,0-3-2 0,0 3 0 0,-2-1-1 0,0 0 1 15,1 1 2-15,0 0 1 0,1 0 6 0,0 0-8 16,-1-1 0-16,0 1-3 0,0 1-4 16,0 1 10-16,1 1 0 0,-1-1 3 15,1 2 2-15,-1 0-5 0,1 1 0 0,1 1-4 0,0 1 1 16,0 1 3-16,2-1-2 0,-1 4 3 15,2 0-4-15,0 1 0 0,2 0 2 0,-2 2-2 0,1 3 5 16,-2 1-3-16,-1 3-3 0,1 2 0 0,0 1-5 16,-3 3 4-16,2 0 3 0,0 2-1 15,0 0 4-15,-2 2-4 16,0-1-1-16,2 1 0 0,0 0-4 0,2 2 3 0,3-1 3 16,-1 0 2-16,3-2 2 0,0 3-4 0,2-3 2 0,2 0-1 15,3-3 3-15,1 1-2 0,1-1-1 16,0 0-1-16,2-2 0 0,3 1 3 15,0-2-1-15,2-1 0 0,1 4 0 0,4-2-2 0,0 2-2 16,0 2 0-16,3 1 0 0,7-1 2 16,0 1 1-16,6 0 2 0,-3 0-5 0,5 1 3 15,2 2-3-15,2 0 0 0,6 2 3 0,-1-2-2 16,3 1 1-16,5-1 1 0,0-4-2 16,3 0 3-16,6 1 0 0,2-5-1 0,5-1 2 15,-1-3-5-15,7-2 1 0,0-2 1 0,4-4 0 0,0-2 2 16,3-3 0-1,-3-2 0-15,1-2 1 0,-2-2-5 0,0 0 1 0,-1-2-1 0,1 2 1 16,0-2 0-16,1 0 0 0,0-3 3 16,0-1-2-16,2-2 5 15,-2 1-3-15,0-2-1 0,-2-3 0 16,2 0-6-16,-2 1 5 0,-2-4-2 16,1 0-2-16,1-3 4 0,1-1 0 0,0 1-1 0,2-2 4 0,0-3-2 15,1 1-2-15,3 1-3 0,-2-1 3 0,-3 0 1 0,0-5 1 16,-2 1 5-16,-6-1-3 0,-1-2 3 15,-3 0 3-15,-3-1 0 0,-3-2 2 16,-4 0 1-16,-4 0-3 0,-3-5 0 0,-3 0-3 0,-2-2 2 16,-3-3 1-16,-5 1 0 0,-2-3 2 15,-5 0-3-15,-3 1-5 0,-6-1 0 0,-2 2-3 16,-1-2-2-16,-3 3 0 0,-7-2 0 0,-8 3 0 16,0-1 0-16,-5 2 0 0,-6 0 0 15,-2 3 0-15,-1-2 0 0,-6-1 0 0,-3 1 0 16,0-1 0-16,-2 2 0 0,-5 1 0 0,-2 4 0 0,2 4 0 15,-6 2 0-15,1 4 0 0,1 0 0 0,-2 5 0 16,3-2 0-16,0 6 0 0,4 3 0 16,3 2 0-16,5 3-17 0,2 3-30 0,7 0-22 0,1 9-35 15,6 4-61-15,0 0-169 16,5-3-942-16,8-1-533 0</inkml:trace>
  <inkml:trace contextRef="#ctx0" brushRef="#br0" timeOffset="164459.167">18196 3385 1000 0,'0'0'956'16,"0"0"-626"-16,0 0-89 0,0 0-34 0,0 0-16 0,0 0-30 16,0 0-27-16,0 0-35 0,0 0-26 15,0 0-30-15,0 0-17 0,0 0-11 0,3-16-8 16,-6 22 3-16,1 0 2 0,-3 6 4 0,-2 2 5 15,-1 2-1-15,-1 1-1 0,2 3-5 0,-1 0 4 16,0 0-6-16,0 1-1 0,1-1 1 16,0-1-6-16,1 2 0 0,3-3 0 15,-2 0-3-15,2 0-1 0,0-2-1 0,0-1 1 16,0-1 0-16,1-1 1 0,2 0 0 0,-2-1-2 16,-1-1-1-16,2-1-3 0,0 1-12 0,1 0-17 15,-2 0-31-15,2-1-48 0,0-1-64 0,0-1-119 16,2-2-420-16,-2-2-976 15</inkml:trace>
  <inkml:trace contextRef="#ctx0" brushRef="#br0" timeOffset="164923.6535">18365 3345 1685 0,'0'0'201'0,"0"0"-14"0,0 0-12 16,0 0 3-16,0 0-30 0,0 0-44 15,0 0-25-15,0 0-14 0,123-90-15 0,-108 85-11 0,-1 1-7 16,0 4-8-16,-3 0-6 0,-1 0-2 0,1 5-6 16,-3 3 3-16,0 2 2 0,-3 1 3 15,1 2 3-15,-3 2 3 0,-3 1 0 16,-2 3 0-16,-4 0 2 0,-4 1-1 0,-2 4-2 15,-3-2-2-15,0-1-2 0,-1-1-4 0,1-2-2 16,1-6-3-16,4-2-2 0,0-1 0 16,0-3-1-16,3 0-1 15,3-2-2-15,2-2 1 0,2-1-5 0,0-1-3 16,0 0-9-16,4 0 0 0,3 0 4 0,4-2 2 0,1-1 8 0,5-1-1 16,-1 3-3-16,3 1 0 0,-1 0 1 15,-2 0-1-15,-1 0-1 0,-1 1 1 0,-3 5 0 0,-1-1 2 16,0 2 1-16,-3 3 1 15,-4 1 1-15,0 0 4 0,-3 2 4 0,0 1 3 16,-7-2 4-16,-2 1 2 0,-3 1 0 0,-4-1-3 16,-3 0-2-16,-2 1-8 0,0-2 3 0,-4 2-2 15,-1-5-1-15,-1 2 0 0,-1 0-16 0,-2-3-21 0,-2-1-31 16,0-1-60-16,-2-1-125 0,10-1-511 16,7-3-930-16</inkml:trace>
  <inkml:trace contextRef="#ctx0" brushRef="#br0" timeOffset="165458.7601">17228 3484 955 0,'0'0'483'0,"0"0"-80"0,0 0-39 0,0 0-43 16,0 0-73-16,0 0-57 0,0 0-55 15,0 0-45-15,0 0-32 0,0 0-26 0,0 0-14 16,0 0-5-16,0 0-6 15,0 0-1-15,-9-22 8 0,9 28 9 0,1 2 8 0,0 4 7 16,-1 0-5-16,0 4 0 0,0-2-5 0,0 2-4 16,0 5 0-16,-1 0-8 0,-2 0-5 0,-3 2-2 15,2 0-5-15,-2-1 3 0,1 1-1 16,1-2-3-16,0 0-2 0,1-2 1 16,-2-3-3-16,3 0-5 0,1-2-12 15,-1-2-23-15,3 0-24 16,-1-4-36-16,0-1-51 0,3-1-71 0,4-3-197 15,-3-3-721-15,2 0-359 16</inkml:trace>
  <inkml:trace contextRef="#ctx0" brushRef="#br0" timeOffset="165792.9309">17454 3443 2061 0,'0'0'309'16,"0"0"-66"-16,0 0-39 0,0 0-27 15,0 0-31-15,0 0-36 0,0 0-36 0,0 0-27 16,0 0-17-16,0 0-12 0,0 0-4 0,0 0-3 16,0 0 0-16,0 0-4 0,5-19-2 15,-5 19-6-15,0 0 0 0,0 0 0 0,0 3 1 0,0-2 8 16,0 3-5-16,0 1 0 16,1 1 0-16,-1-1-5 0,0 2 5 0,0 0 1 15,-1 0-1-15,1 2 1 0,-2 1 1 0,0 0-2 16,2 3 3-16,-1-1 3 0,1 2-3 0,0 0 1 15,-1 3-3-15,0-1-7 0,-1 0 7 16,1 1 0-16,-4 2 2 16,4 0 4-16,0-3-7 0,-1 3-1 0,-1-3 1 0,0 0-4 15,2 0 3-15,-1-1 2 0,2-1-1 0,-2-1 3 16,0-1-3-16,2 0-1 0,-1 1-5 16,1-3-13-16,0 1-22 0,0 1-42 0,0-1-72 15,4-1-168-15,-2-2-863 0,-1-2-527 0</inkml:trace>
  <inkml:trace contextRef="#ctx0" brushRef="#br0" timeOffset="175083.3373">13075 10649 0 0,'0'0'561'15,"0"0"-169"-15,0 0-76 0,0 0-4 0,0 0 0 16,0 0-27-16,0 0-52 0,0 0-41 0,0 0-36 16,0 0-26-16,0 0-32 0,0 0-20 0,0-44-15 15,0 44-24-15,0 0-9 0,0 0-8 0,0 0-11 16,0 0 0-16,0 2-5 0,0 1-1 0,0 2 4 16,0 1 1-16,0 2 10 0,0 2 4 15,0 1 7-15,0 3 4 0,0 2 0 16,1 1-1-16,-2 1-8 0,-4 2-2 0,1-1-6 15,1 2-5-15,-1 0 1 0,-1-1-8 0,1 1 2 16,1-1 0-16,0-1-3 0,-3 1 6 16,2-2-4-16,1-1-1 15,-2 1 2-15,3-5-8 0,1 0 2 16,-2-3-1-16,1-1 0 0,0 0 4 0,1-2-3 0,0-2 1 0,1 0 0 16,0-1-2-16,-1-2 3 0,1 1-2 15,-2-1 1-15,0 0-3 0,1-1-9 0,0-1-10 0,-1 0-18 16,1 0-22-16,0 0-28 0,1 0-41 15,0 0-62-15,0-4-151 0,0 0-484 0,1 1-808 16</inkml:trace>
  <inkml:trace contextRef="#ctx0" brushRef="#br0" timeOffset="175529.0869">13329 10530 1174 0,'0'0'389'0,"0"0"-46"16,0 0-67-16,0 0-21 0,0 0-28 0,0 0-53 16,0 0-55-16,0 0-37 0,0 0-30 15,0 0-19-15,0 0-11 0,0 0-5 0,0 0 12 16,0 0 6-16,11-7 5 0,-11 14 1 0,1 4-7 16,-1-1-4-16,0 2-3 0,0 3-1 0,0-2 1 15,0 0-4-15,2 4 3 0,-4 1-2 16,0-1-5-16,1 2 1 0,-1-1-7 0,-3 1 2 15,3 2-3-15,0 0-1 0,-1 1-2 16,-2 2-3-16,4 0 2 0,-1 2-2 16,-2-1 2-16,1 0-1 0,2 0-3 15,0-3-1-15,-2 2 0 0,1-4-2 16,0-1 3-16,1-3 1 0,0 2-1 16,0-4 0-16,2 1-3 15,-1-2 0-15,0-3 1 0,-1-2 0 0,1-2 4 0,0-1-2 0,0-1 1 16,0 0-4-16,-1-2-2 0,1-1 4 0,0 1 3 0,0-2 2 0,0 0 4 0,0 0-1 15,0 0 0-15,0 0 1 16,0 0-1-16,0 0 4 0,-2 0-4 16,2-2-5-16,-1 2-10 0,-1-3-21 0,1-1-24 0,-2-1-37 15,3-2-57-15,-1-1-144 0,1 3-784 16,0 2-687-16</inkml:trace>
  <inkml:trace contextRef="#ctx0" brushRef="#br0" timeOffset="177386.7196">11922 10771 0 0,'0'0'147'0,"0"0"286"0,0 0-21 0,0 0-17 0,0 0-49 15,0 0-48-15,0 0-68 0,0 0-57 16,0 0-51-16,0 0-49 0,0 0-21 0,0 0-9 16,-40-4 3-16,33 13 8 0,-1 5 3 0,2 0-4 15,-1-1-8-15,0 2-4 0,0 2-4 16,2-1-5-16,1-1 5 0,-1 3-11 0,1-2-5 16,1 0-1-16,0 0-13 0,2-1 3 0,1 0-3 15,0 0-3-15,1-1 6 0,5-1-3 0,-1-1 1 16,3 0 1-16,2-1-1 0,0 0 2 0,5-1-1 15,0 1 2-15,2 0-1 16,4-2-1-16,0 0 0 0,2 2-3 0,-2-2 4 16,1-1-3-16,1 1-3 0,-6-2 2 0,1 2-9 15,-2-1 4-15,-1 0 0 0,-5 3-2 0,2-2 6 16,-1 2-4-16,-3-2 3 0,-2 2-2 0,-1 1-2 16,-1-2 1-16,-3 2 0 15,-1 0 0-15,0 1 5 0,-1-1 0 0,-6 1 2 16,-1-2 1-16,0 1 0 0,-3 0-2 0,1-3-1 0,-1 0 4 15,0-2-5-15,0 0 2 0,-3-1-1 0,-1-1-3 16,3 0 4-16,-6-2-2 0,4 1 0 16,-2-2 0-16,4-2-7 0,-4 0 2 0,1 0-2 15,0 0-1-15,1-2 3 0,1-2-2 0,-1 1 2 16,1-2-3-16,1 0-4 0,3-1 1 0,0-1-4 16,-1-3 3-16,4-1-1 15,0 0-1-15,2-4-2 0,2 1-1 0,2-4 3 0,-2 0-1 16,2-2 1-16,7 0 3 0,-2-2-4 0,2 1 3 15,4-1 0-15,1 0 0 0,2-3 4 0,1 0 0 16,4 1 2-16,1-3 0 0,4 2 0 0,-1 0 0 16,2-2 2-1,3 0 2-15,-3 2-1 0,1-2 4 0,1 1 0 16,-2 1-2-16,-1 2 5 0,-4 1-2 0,-1 1 0 0,-2 2 4 16,-4 1-2-16,-3 1 6 0,-3 1 1 0,-1 3-1 0,-4 2 9 15,-2 1-3-15,0 2-2 0,-1 1 5 0,-6 0-10 16,0 2 1-16,0 0-4 0,-4 2-5 0,-3 1-3 15,0 2-1-15,-3-1 0 16,-3 1-4-16,-3 4 3 0,0 1-3 0,-1 2 1 0,-1 1 2 16,1 0-4-16,2 0 2 0,0 1 0 15,3 0-16-15,3-1-18 0,3 1-42 16,2 1-77-16,5-2-193 0,1-1-797 0,4-3-561 0</inkml:trace>
  <inkml:trace contextRef="#ctx0" brushRef="#br0" timeOffset="183829.3122">12675 7589 352 0,'0'0'622'0,"0"0"-189"0,0 0-110 16,0 0-32-16,0 0-42 16,0 0-64-16,0 0-64 0,0 0-50 0,0 0-33 0,0 0-16 15,0 0-5-15,0 0 12 0,-1 0 16 16,1 6 12-16,0 2 4 0,0-1-5 0,-2 3-7 15,0 0-7-15,0 1-3 0,1 2-3 16,0 1-5-16,-2 1 0 0,0 0-4 16,1 1-4-16,1 0-2 0,-2 1-4 0,1 0-3 0,0-2-4 15,0 1-2-15,2-3 0 0,0 1-2 16,-1-1 0-16,1-2-1 0,0 1-1 0,0-3-2 16,0 1 2-16,0-2-1 15,0-1-1-15,0-2 2 0,0 1-2 0,0-1 1 16,0 0-3-16,0 0-12 0,0-2-20 0,1 1-37 0,-1-2-54 0,1 0-73 15,3 0-133-15,-1-1-335 0,-2-1-880 0</inkml:trace>
  <inkml:trace contextRef="#ctx0" brushRef="#br0" timeOffset="184130.6105">12975 7510 1708 0,'0'0'351'0,"0"0"-54"0,0 0-52 16,0 0-33-16,0 0-49 16,0 0-67-16,0 0-40 0,0 0-19 0,0 0-13 0,0 0-3 15,0 0 7-15,0 0 3 0,0 0 1 0,0 0-1 16,-16 48-5-16,12-32-4 0,2-1-2 16,-3 2-4-16,1-2-2 0,2 2-2 0,0 1-5 15,-1 1-1-15,-1 2-2 16,1 2-3-16,-2 1 4 0,2 0 0 0,-3 1-1 0,1-2 6 15,1 1-11-15,-2-2-3 16,2 0-13-16,-1-2-32 0,-2-1-37 0,3 1-79 16,0-5-136-16,0-2-626 0,2-6-743 15</inkml:trace>
  <inkml:trace contextRef="#ctx0" brushRef="#br0" timeOffset="184978.8062">11571 7792 0 0,'0'0'56'16,"0"0"334"-16,0 0-5 0,0 0-23 0,0 0-41 0,0 0-44 0,0 0-33 15,0 0-28-15,0 0-28 16,0 0-36-16,0 0-23 0,0 0-29 0,0 0-25 0,7-46-21 16,-7 46-16-16,0 0-7 0,0 0-7 0,0 0-3 15,0 4 1-15,0-1 3 0,0 3 8 16,0 1 7-16,-2 4 2 0,-1 0-4 0,1 3 1 15,-1 2-3-15,0 2-3 0,-2 2-3 16,0 1-9-16,0 0-3 0,-2 2-3 16,2 1-7-16,-1-3 1 0,3-1-3 15,-2-2-1-15,1 0 2 16,3-1 0-16,-2-2-1 0,1 1 1 0,2-3-7 0,-2-1 3 0,1-1-1 16,1-2-1-16,0 0 3 0,0-4 0 0,0 2-3 0,0-1 0 15,0-1-1-15,0-2 0 0,0 0 3 0,0-2 0 16,0 1 0-16,0-1-1 0,1 0-6 0,-1 0-7 15,0-1-13-15,2 2-21 0,-2-2-30 16,0 0-41-16,0 0-67 0,0 0-101 0,0 0-352 16,0 0-964-16</inkml:trace>
  <inkml:trace contextRef="#ctx0" brushRef="#br0" timeOffset="185502.3723">11865 7799 771 0,'0'0'817'15,"0"0"-436"-15,0 0-108 0,0 0-31 0,0 0-55 16,0 0-57-16,0 0-61 0,0 0-26 0,0 0-2 16,0 0 1-16,0 0 2 0,0 0 0 15,0 0-3-15,0 0-1 0,-31 52-4 0,27-43-3 16,-1 3 1-16,0-1-5 0,-1 1-3 0,0 1-4 15,2 0-5-15,-1 1-3 0,0-1 0 0,2 0-3 16,1 1-2-16,-2 0-1 0,3 0-3 16,-1-2 1-16,1 1-3 0,1 1 1 0,0-2-1 15,0 0-1 1,0-2 1-16,3 0-2 0,2-1 0 0,0-1-1 0,1-2 1 16,0-1 1-16,2 1 0 0,2-2 2 0,-2-3-5 0,5 0 5 15,-1-1 2-15,2 0 0 0,1-4 7 16,0-1-8-16,1-2-1 0,0 0-2 0,0-1-2 0,-2-1 5 15,0-1 2-15,-4 1 1 0,1-1 3 16,-2 0-4-16,-1-1 0 0,-3 1-1 16,3 1 1-16,-6-1 4 0,2 0-1 0,-3 1 2 0,-1 0-4 0,0-3 1 15,0 1-1-15,0-2-2 0,-2 2 2 16,-2-2-2-16,-1 1-1 0,-1 0-1 16,1-2-2-16,-1 2 1 0,-4-3-1 15,1 3 0-15,2-1 1 0,-2 2-2 0,-1 0 0 0,0 1-1 16,1 2-2-16,-1 2 1 15,2 1-1-15,-1 1 0 0,0 0-2 0,0 1-3 16,2 2-6-16,1 0-11 0,-2 1-15 0,1 0-29 0,1 2-46 0,-2 5-77 16,4-1-165-16,0-1-728 15,2-1-583-15</inkml:trace>
  <inkml:trace contextRef="#ctx0" brushRef="#br0" timeOffset="192734.7433">12683 4548 364 0,'0'0'554'0,"0"0"-176"16,0 0-44-16,0 0-19 0,0 0-23 15,0 0-57-15,0 0-67 0,0 0-27 0,0 0-22 16,0 0-13-16,0 0-19 0,0 0-17 16,15-30-13-16,-15 30-13 0,0 0-12 0,0 0-9 0,0 0-4 15,0 0-6-15,0 1-5 0,0 1-2 16,0 1-1-16,0 2 3 0,0 2 0 0,0 2 2 15,0 2 0-15,-1 0-3 16,0 2 2-16,1-1-2 0,0 3 0 0,0 1 0 16,0 0-2 46,1 2 2-62,-2 0-1 0,1-1 0 0,0 0 1 0,0 0-3 16,0-2-1-16,-2 0 2 0,2-1-2 0,2-2 1 0,-2 1-1 15,0-3 2-15,0-1-2 0,0 0 3 0,0-2-2 0,0-1-3 0,0 0 1 0,0-1-6 0,0 0-11 0,0-2-9 0,0-1-29 16,0 1-31-16,0-2-39 0,0-1-67 0,0 0-90 0,0 0-270 0,0 0-854 0</inkml:trace>
  <inkml:trace contextRef="#ctx0" brushRef="#br0" timeOffset="192991.3366">12962 4424 1704 0,'0'0'343'0,"0"0"-68"0,0 0-46 0,0 0-20 0,0 0-34 16,0 0-47-16,0 0-49 0,0 0-37 16,0 0-20-16,0 0-11 0,0 0-2 0,0 0-1 15,0 0 1-15,3 7 11 0,-3 0-1 0,0 2 6 16,0 0 2-16,0 1-8 0,0 1 5 0,0 2 0 16,0 0-3-16,0 2 5 0,2-1-10 15,-2 4-3-15,-2 0-3 0,0 1-3 0,1 4 0 16,-2-1 2-16,-1-1-1 0,2 3-2 15,-3-4 1-15,0 3 1 16,2-4-7-16,-4 1-5 0,4 0-25 0,-3-1-32 0,3-3-50 0,-4 2-93 16,4-4-160-16,0-3-792 0,1-4-455 0</inkml:trace>
  <inkml:trace contextRef="#ctx0" brushRef="#br0" timeOffset="193782.2767">11639 4789 0 0,'0'0'0'0,"0"0"197"0,0 0 220 16,0 0-26-16,0 0-41 0,0 0-60 16,0 0-44-16,0 0-30 15,0 0-29-15,0 0-29 0,0 0-23 0,0 0-26 0,0 0-17 0,0 0-14 16,-12-41-21-16,13 41-13 0,-1 0-17 15,0 0-11-15,0 0-7 16,0 0-1-16,0 1-2 0,0 2 6 0,0 2 14 0,0 2 11 16,0 4 13-16,0 1 4 0,0 3-4 0,0 1-5 15,0 0-5-15,-3 3-4 0,0 0-10 16,2 1-6-16,-2 1-7 0,1-2-4 0,-1 3-1 0,1-2-3 16,0-1 1-16,0-1 1 0,1 0 0 15,-2-2-2-15,3-2-2 0,0-2-1 0,-1-1-4 16,1-2 4-16,0-1 0 0,0-2 2 0,0 0-2 15,0-1 0-15,0-3-1 0,0 1-2 16,0-1 1-16,0 0-4 0,1 1-9 16,-1-2-15-16,0 1-24 0,1-1-27 0,-1-1-38 0,0 0-50 15,2 0-74-15,-1 0-208 0,1 0-580 0,0 0-296 16</inkml:trace>
  <inkml:trace contextRef="#ctx0" brushRef="#br0" timeOffset="194252.3781">11885 4774 1551 0,'0'0'371'0,"0"0"-110"0,0 0-23 16,0 0-16-16,0 0-40 0,0 0-43 15,0 0-36-15,0 0-36 0,0 0-25 0,0 0-19 16,0 0-12-16,0 0-6 0,0 0-1 0,0 0 0 15,-10 3 3-15,5 6 0 0,0 2 3 0,0-2 1 16,0 3 0-16,1 1 1 0,-1-2 0 16,1 3-1-16,-2 0-1 0,4 1-3 0,-2-1 1 15,0 1-3-15,2 1-2 0,0-1-1 16,2 0-3-16,0-1 3 0,0-1-1 16,0-1 2-16,0-1-1 0,2 0 1 0,1-3 0 15,2-1 0-15,0 0-1 0,4 0 1 0,-1-2 1 16,0 0 2-16,1-2 5 0,3-2-2 15,0-1 0-15,1 0 4 0,4-2-5 16,-3-4 3-16,1-1 0 0,1-1-2 0,0-2 0 0,-4-1-1 16,0-2 1-16,-2 1 2 0,-1-2 5 0,-1 1-2 15,-2 0 0-15,-1-1-1 0,-1 2-3 16,-2-3 1-16,-1 3 1 0,2-3-1 0,-3 1 1 0,0 1-2 16,0-2-3-16,-4 1 0 0,-1 0-1 15,1 0 2-15,-2 3-1 0,0-1 1 0,0 2-3 0,-6-1-1 16,2 2-2-16,-2 0 2 0,0 0-1 15,-2 3-3-15,-1 1-1 0,1 4-4 0,-1-1-5 16,0 2 0-16,0 0-1 0,-2 2-15 0,2 4-18 16,-1 2-48-16,2 3-76 0,0 0-148 15,5-3-795-15,4 0-601 0</inkml:trace>
  <inkml:trace contextRef="#ctx0" brushRef="#br0" timeOffset="196048.4267">11959 1831 973 0,'0'0'331'0,"0"0"-38"0,0 0-51 0,0 0 14 0,0 0-1 15,0 0-43-15,0 0-43 0,0 0-43 0,0 0-33 0,0 0-34 16,0 0-29-16,0 0-17 0,-6-44-13 16,6 44-7-16,0 0-4 0,0 4 0 15,0 1 7-15,0 4 2 0,1 2 7 0,-1 1 1 0,2 0-3 16,-2 3 4-16,0 0 1 15,1 2 2-15,-1-1 3 0,0 3-2 0,1-2 3 0,-1 3-3 0,0-1-2 32,0 1-6-17,0-2-8-15,-1 1 5 0,1-1 1 0,0-1 4 0,0 0 5 0,0-1-5 16,0-3-6-16,0 1-10 0,0-2-32 0,0 1-47 0,0-4-76 16,0-1-130-16,2-3-244 0,0-1-503 15,-1-2 100-15</inkml:trace>
  <inkml:trace contextRef="#ctx0" brushRef="#br0" timeOffset="196324.5528">12206 1675 1867 0,'0'0'340'0,"0"0"-98"0,0 0-56 0,0 0-37 16,0 0-50-16,0 0-40 0,0 0-41 0,0 0-17 15,0 0-9-15,0 0-6 0,0 0 11 0,0 0 8 16,0 0 7-16,0 0 5 0,-4 40 0 0,4-28-2 16,0 1 5-16,0 2 9 0,-1 1-2 15,1 0-2-15,0 2-6 0,-1-1-10 0,1 1-2 16,0 1 1-16,-1 2 2 0,-2-1 5 16,2 0-1-16,-3 2-2 0,3 1-3 15,-4 2-2-15,2 0 2 0,-2-1-6 0,0-1-7 0,2 0-26 16,-1-2-48-16,1-1-86 15,2-4-188-15,0-1-607 0,1-7-676 0</inkml:trace>
  <inkml:trace contextRef="#ctx0" brushRef="#br0" timeOffset="197297.048">10900 1988 0 0,'0'0'55'0,"0"0"399"0,0 0-51 15,0 0-37-15,0 0-48 0,0 0-48 0,0 0-44 16,0 0-57-16,0 0-43 16,0 0-36-16,0 0-18 0,0 0-8 0,0 0-4 0,-2-14-4 15,2 14-8-15,0 0-7 0,0 0-8 0,0 1-3 16,0-1-7-16,0 0-5 0,0 0-10 0,0 0-1 16,0 0 1-16,0 0-1 0,0 0 0 15,2 0-4-15,2 0 13 0,0 1 12 16,7 0 20-16,-1 2 4 0,7-2-6 0,2-1-9 0,3 0-20 15,0 1 5 1,-1-2-11-16,2-2-1 0,1 1 1 16,-7 1-6-16,1 1 0 0,-2-1-5 0,-3 1-3 15,-2 0-1-15,-1 0 3 16,-1 2 1-16,-5 0 2 0,0 2-6 0,-1-1-2 16,-1 4-1-16,-1 2 6 0,0-1 0 0,-1 5 4 15,0 1 2-15,0 1-3 0,-4 1 3 0,-1 1-5 0,0 3-1 0,-2-1-1 0,1 0-1 16,-1 3 5-16,3-1-1 0,-2 3 0 0,2-2 1 15,0 0-1-15,-1 1 0 0,0-1-1 0,1-2 3 0,-1 1-1 16,1-2 0-16,-1 0 1 16,0-2-2-16,4-2 2 0,-2-1 0 0,0-2-1 0,0-1 4 0,2-3-5 15,0 1 1-15,0-2-6 16,0-1-15-16,1-1-25 0,1 0-47 16,-1-2-66-16,0 0-100 0,0-2-161 0,0-1-401 0,0 0-662 15</inkml:trace>
  <inkml:trace contextRef="#ctx0" brushRef="#br0" timeOffset="197690.638">11020 2241 993 0,'0'0'393'0,"0"0"-44"0,0 0-61 15,0 0-28-15,0 0-40 0,0 0-63 0,0 0-47 16,0 0-36-16,0 0-22 0,0 0-26 15,0 0-9-15,0 0-3 0,0 0-12 0,0 0 7 16,-22-5-8-16,23 5-4 0,2 0 15 0,1 0 5 16,3 0 24-16,2 0 13 0,3 0-2 15,4-1-5-15,2-2-13 0,4-1-6 0,2-1-2 16,2-3-5-16,1 2-4 0,0-1-6 0,-1 0-1 0,-1 0-5 16,-3 1-1-16,2 0 2 0,-4 2-9 15,-2-1 6-15,-1 2 1 16,-4-1-2-16,-1 2 7 0,-4 0-7 0,-1 1 4 0,-4-1 1 15,-2 1 0-15,1 1 12 0,-2 0 1 16,0 0 5-16,0 0 6 0,0 0-9 0,0 0-1 16,0 0-2-16,0 0-5 0,0 0-1 0,-2 0-5 15,1 0-1-15,1 0-5 0,-1 0 0 0,1 0-2 16,0 0-6-16,0 0-4 16,0 0-31-16,-2 0-45 0,2 0-85 15,-1 0-138-15,0 1-357 16,1 1-1015-16</inkml:trace>
  <inkml:trace contextRef="#ctx0" brushRef="#br0" timeOffset="201474.749">7907 4726 0 0,'0'0'146'0,"0"0"162"0,0 0-4 0,0 0 37 0,0 0 31 16,0 0-43-16,0 0-73 0,0 0-47 0,0 0-51 15,0 0-29-15,0 0-19 0,0 0-8 0,-59 10-7 16,59-10-12-16,0 0-13 0,0 0-13 15,0 1-14-15,0-1-10 0,0 0-5 0,0 0-12 16,1 0-8-16,0 2-10 0,1-1-3 0,4 1 4 16,-1 2 7-16,10 0 9 0,-2 1 5 15,7-1-1-15,3 0-2 0,5-3-1 0,-1 1-6 16,-1-2 0-16,2 1-1 0,1-1-3 0,-6 0-1 16,-1 0 0-16,-3 0-3 0,-1 0 1 0,-6 0-3 15,1 3 1-15,-5-1-1 16,0 3-2-16,-2-2 3 0,-2 3 0 15,-3-1 4-15,2 2 6 0,-3 0 8 0,0 4 7 0,0 3 7 16,-1 2 0-16,-4 1-3 0,-2 2-4 0,-3 1-3 0,2 1-6 16,-2 1 1-16,0 0-7 0,3-1-2 15,-3 2-2-15,1 0-6 0,1-3 4 16,-2 1-2-16,2-1 1 0,3-1 0 0,-2 1-1 16,4-5-2-16,-3 0 0 0,2 0 3 0,2-2-3 0,-3 0 0 15,3-3-1-15,0-1-12 0,1-2-3 16,-3-1-17-16,3-2-20 0,1-2-24 0,-1 0-48 15,0-2-70-15,0 0-103 0,0 0-322 0,1 0-968 16</inkml:trace>
  <inkml:trace contextRef="#ctx0" brushRef="#br0" timeOffset="201795.2403">7968 4957 2151 0,'0'0'327'0,"0"0"-104"15,0 0-24-15,0 0-51 0,0 0-38 16,0 0-39-16,0 0-32 0,0 0-23 0,0 0-4 16,0 0-1-16,0 0 3 0,0 0 7 0,0 0 1 15,0 0-7-15,118-22 2 0,-90 16-3 0,2-2-3 16,0 1 3-16,-1 1-7 0,-4 0-1 16,2-1 3-16,-6 3-5 0,-2 0 1 15,-1 1-1-15,-4 1-4 0,-1 1 2 0,-3 1-1 0,-2-1 0 16,1 1-1-16,-7 0 0 0,0 0 0 15,1 0 0-15,-2 0 0 0,-1 0-2 16,0 0 5-16,0-1-1 0,0 1 0 0,1-1 3 0,0 0-4 16,1-1-2-16,5 0-13 0,-4 0-39 15,5-2-53-15,-3 1-102 0,2 0-312 0,-5 2-1074 16</inkml:trace>
  <inkml:trace contextRef="#ctx0" brushRef="#br0" timeOffset="202684.2915">6984 4966 610 0,'0'0'479'0,"0"0"-126"0,0 0-31 0,0 0-45 15,0 0-46-15,0 0-55 0,0 0-48 0,0 0-40 16,0 0-36-16,0 0-19 0,0 0-9 16,0 0 0-16,0 0 3 0,42-92 3 15,-28 82 5-15,3-1-5 0,3-1-3 0,-1 2-5 16,1 0-9-16,1 1 3 0,-2 2-5 0,-1 2-2 15,-3 0 3-15,3 3-8 0,-5 1-2 0,-2 1 0 16,0 0-6-16,-1 3 5 0,1 4 1 0,-2 1 2 16,-1 2 5-16,-2 2 2 0,-2 4 5 15,-3 0 6-15,0 5 5 0,-1-1-1 16,-3 4-2-16,-5-3-3 16,-1 2-8-16,0-4 2 0,-2-2-3 15,0-2-3-15,1-2 2 0,-1-1-1 16,3-1-2-16,3-1 0 0,-2-4-2 0,5-1-2 15,0-4-1-15,-1-1-1 0,3 0-3 0,0 0-1 0,0 0-8 0,6 0 0 0,-2-1 0 16,5-4 0-16,7-1 10 0,-2-1-1 16,4 1 1-16,-1 1-1 0,-1 1-2 0,0 2 1 0,-3 1-1 0,0 1 1 15,4 1 0-15,-6-1 0 0,1 1 0 0,-1 5 0 16,-1 0 0-16,-1 2 0 0,-1 1 1 16,-1 2 3-16,-4 2 3 0,-3 1 2 15,0 2 4-15,0 2 3 0,-7-3 2 16,-1 1 3-16,-5 1 2 0,1-2 1 0,-3 3 5 0,-2-3 2 0,-3-1 2 15,0-1 3-15,1-2-3 0,-2 0-2 16,0-2-1-16,0-2-4 0,-1 0-3 16,-3-3-3-16,2 0-4 0,1-3-2 0,0 1 0 15,-2-4-1-15,6 2-2 0,1 0-2 16,3-2-1-16,2-1-4 0,2-1-8 0,7 0-16 0,0-1-39 16,1 0-80-16,2-1-218 0,0 1-909 0,0 0-497 15</inkml:trace>
  <inkml:trace contextRef="#ctx0" brushRef="#br0" timeOffset="204040.2255">3023 4970 979 0,'0'0'424'0,"0"0"-94"0,0 0-49 0,0 0-14 15,0 0-40-15,0 0-49 0,0 0-49 0,0 0-38 0,0 0-32 16,0 0-28-16,0 0-11 0,0 0-10 0,27-77-2 16,-11 68 0-16,4 0-4 0,4 1 3 15,0 1 0-15,0-1-1 0,1 2 0 0,-4 2-2 0,-1 2-4 16,-5 2 1-16,-1 1-3 16,-4 3 1-16,-1 1 1 0,-3 5 2 0,1 0 4 15,-5 5 6-15,-2 3 8 0,0 3 5 0,-2 2 4 16,-7 0-4-16,-1-1-1 15,-1 0-4-15,-4-2-6 0,1-2-1 16,-1 0-2-16,-1-4-2 0,2 0 2 16,-2-2-4-16,5-1-1 0,1-3 0 0,4-1-1 15,2-2-3-15,2-3-2 0,2-2-4 0,0 0-7 16,0 0-4-16,3 0 0 0,5 0 3 0,2 0 6 16,4 0 6-16,2-2 0 0,0 2 0 15,2 1-2-15,-2-1 2 0,-3 0-3 0,1 2 2 0,-4 2 0 0,1 2-1 16,-3 2 2-16,0 0-2 0,-4 1 3 0,0 1 1 15,-3 0 2-15,-1 0 4 0,0 2 5 0,-3-1 4 0,-6 2 1 16,-1 1 0-16,-5-2-1 0,1 1 0 0,-3-1-1 16,-1-1-2-16,0 0-3 15,-1-2-1-15,-2 0-2 0,0 0 0 0,-2-2-2 16,1 0-7-16,-2-1-13 0,-2-3-22 0,0 1-39 0,-2-2-82 16,-2-2-190-16,10 0-791 0,5 0-529 0</inkml:trace>
  <inkml:trace contextRef="#ctx0" brushRef="#br0" timeOffset="204571">2027 5247 1725 0,'0'0'359'0,"0"0"-43"15,0 0-56-15,0 0-33 0,0 0-65 16,0 0-68-16,0 0-42 0,0 0-30 0,0 0-12 16,0 0 3-16,0 0 3 15,0 0 5-15,0 0 3 0,-80 90-2 0,69-66-4 0,2-1-4 16,1 0-5-16,3-1-1 0,0 1-3 0,2-1 0 16,3-3-2-16,0 1-2 0,0-1 1 15,8-3 1-15,1-1 0 0,3-3-2 0,5-2 5 16,6-4 1-16,5-4 5 0,4-2 5 15,7-1-2-15,2-9 0 16,1-2-3-16,-1-5-3 0,-1-1 3 16,-6-1-1-16,1-2-2 0,-6 0 2 0,-4-1-2 15,-4-2 2-15,-4 0 3 0,-6-2 1 16,-2 0-1-16,-5-1 3 0,-4 0-3 0,-1 0-4 16,-9 3 1-16,-3-2-5 0,-5 1-3 0,-5 3 3 15,-5 3-11-15,-2 5-4 0,-7 3-8 0,-2 6-29 16,-4 5-35-16,-2 6-90 0,8 2-369 0,14 0-1191 15</inkml:trace>
  <inkml:trace contextRef="#ctx0" brushRef="#br0" timeOffset="206629.6106">1537 6563 320 0,'0'0'310'0,"0"0"24"0,0 0 27 0,0 0 31 16,0 0-31-16,0 0-82 0,0 0-72 15,0 0-59-15,0 0-42 0,0 0-29 0,0 0-21 16,0 0-18-16,-34-37-7 0,29 37-6 0,-4 1-9 16,2 0 5-16,-1 4 1 0,-1 0 4 15,-1 0 9-15,2 1 11 0,-1 1-1 0,-2-1 0 0,0 2-6 16,-2 2-13-16,-4 3-3 0,-1 1-5 15,2 2-1-15,-2 1-4 0,-1 2-4 0,0-1-4 16,4 1 3-16,-2 0-6 0,5 1 1 16,0-2-1-16,3-1-7 0,2-1 5 15,-2 1-2-15,7-4 0 0,1 0 5 0,1-2-6 16,0 1 2-16,5-3 4 16,4 0-4-16,3 0 11 0,5 1 3 0,2-2-2 0,3 1 4 0,8-1-6 15,7 1-14-15,-2 2-2 0,3-4 0 0,-10 1-3 16,-10-1 12-16,-2-3-1 0,-6 2-6 15,0 2 8-15,-1-3-4 0,-5 1 2 0,1 0 8 16,-3 0-9-16,-2 0 1 0,0 0 2 0,0-1-6 0,0 2 7 16,-5-1 2-16,1 0 0 15,-5 0 9-15,0 0-1 0,-1 0 2 0,-1 0 3 0,0-2-8 0,0 1 2 16,0-3 11-16,3 1-1 16,-1-2-3-16,-3 1 1 0,1-2-15 0,1 1-2 0,-4 1 8 15,-2-4-7-15,3 4 0 0,-1-2-1 16,-1 0-8-16,5 0 7 0,1 0 0 0,-1 0-1 15,5 0 10-15,-1 0-9 0,4-2-3 0,0 1-6 16,-1 1-28-16,3 0-32 0,0-2-75 16,0 2-141-16,0 0-515 15,0 0-951-15</inkml:trace>
  <inkml:trace contextRef="#ctx0" brushRef="#br1" timeOffset="211696.5873">1294 6615 0 0,'0'0'616'0,"0"0"-65"0,0 0-104 15,0 0-43-15,0 0-65 0,0 0-66 16,0 0-61-16,0 0-48 0,0 0-37 0,0 0-34 16,0 0-29-16,0 0-23 0,-22-50-19 0,15 50-5 15,-1 7 1-15,0 4 1 0,-3 1 0 16,-1 3-5-16,-1 3-3 0,3 2-2 0,-2 3-3 16,1 2 2-16,2 2 0 0,1 1-3 0,5-1 1 15,-1 1 1-15,4 0-4 0,0-1 1 16,4 0 0-1,5-2 0-15,1-2 5 16,3 1 0-16,4-2 4 0,0-2 1 0,6-2 0 16,1 0-3-16,-1-2 0 0,4 0-4 0,3 0-5 15,-2 0-9-15,-1 0-2 0,-1-2-1 16,-13-3 3-16,-3-3 7 0,-3 0 1 0,-5 0 0 0,-1 0 1 0,-1 1 0 0,0 0 3 0,-1 0 3 0,-6 0 6 16,4-2-1-16,-5 2 15 15,4-2-11-15,-3 0 7 0,-2 0 4 0,0 1-13 0,-2-2 10 0,-3 2-9 16,-3 1-1-16,-5 0 1 0,-1-1 3 15,-4 2 3-15,-3-1-3 0,-1-2-1 0,-3-1-2 0,-3 1-15 16,-1 0 10-16,2-1-3 16,-3-1-3-16,5-1 12 0,-2 0-12 0,5-2 1 0,1 2 1 15,8-3-10-15,3-1 8 0,2 2-3 16,7-2 1-16,3 0 7 0,2 0-10 0,4 0-5 16,1 0-10-16,0 0-13 15,0-2-7-15,7-1-18 0,3-1-29 0,2-1-51 0,6-4-79 0,6 0-188 16,-6 2-835-16,-4 1-494 0</inkml:trace>
  <inkml:trace contextRef="#ctx0" brushRef="#br1" timeOffset="211970.2609">1823 6923 3017 0,'0'0'179'0,"0"0"-29"16,0 0-22-16,0 0-13 0,0 0-25 0,0 0-32 15,0 0-22-15,0 0-18 0,0 0-12 0,0 0 1 16,0 0-3-16,0 0-1 0,0 0-1 0,0 0 4 16,134-47-6-16,-104 41 2 0,-4 0 0 0,1 3-6 15,0 0 7-15,0-2-2 0,-2 3 0 16,-1 0 5-16,-1-1-5 0,-2 3-3 16,-2 0-7-16,-6 0-29 0,-2 3-19 0,0 0-34 0,-5 3-42 15,-4 1-37-15,-2 1-66 0,-3 3-135 16,-4-2-439-16,2-3-805 0</inkml:trace>
  <inkml:trace contextRef="#ctx0" brushRef="#br1" timeOffset="212438.3045">1830 7170 899 0,'0'0'692'0,"0"0"-326"0,0 0-34 0,0 0-18 0,0 0-45 16,0 0-70-16,0 0-87 0,0 0-38 0,0 0-15 15,0 0-3-15,0 0 5 0,0 0-6 0,0 0-14 16,125-25-13-16,-86 13-9 0,1 0-8 15,1 0 0-15,2 0-2 0,-1 0-3 0,2 1 6 16,-1 0-6-16,-1 1-2 0,-1 1-1 0,0 1-18 16,-1 1-16-16,0-2-30 0,-3 0-40 15,0 0-38-15,-3-1-47 0,-2 2-59 0,-3-1-75 16,-4 2-79-16,-3-2-21 0,-4 1 61 0,-5-2 118 16,-3 2 156-16,-4-2 168 0,-3 2 122 0,-3 0 97 15,0 2 36-15,0-2-28 0,-1 4-45 0,-4 0-57 16,0 1-30-16,-1 0-26 0,-1 1-24 15,0 1-19-15,-1 1-16 0,1 0-19 0,-5 0-15 0,2 1-12 16,-2 5-7-16,-1 0-10 0,-2 2-4 16,1 1-4-16,2 2-6 0,0 1-1 15,0 0-4-15,5 4-4 0,0-1-1 0,2-1-3 16,0 4-1-16,5 0 2 0,0-1-7 0,3 2 4 16,7-2-1-16,3-2-2 0,2-2 8 15,7-2-5-15,2-3 0 0,3 1 1 0,0-5-4 16,-1-1 4-16,0-3 1 0,-5 0-1 15,4-2 2 1,-7-2-1-16,-1-3 2 0,-2 0 2 0,-3-2 3 0,-2-2 0 0,0-1 2 0,-6 1 0 0,0-1-3 16,-1-1 3-16,-3-1-1 0,0 0-2 0,-6-1 1 15,1 0-4-15,-5 1-1 16,-1-4 0-16,-4 1-8 16,0 1 4-16,-6 0 0 0,0 0-3 0,-5-2 5 15,-3 2-5-15,-2 1-6 0,-3 0-8 0,-3 0-17 0,2 2-18 16,1 0-27-16,5 2-46 0,5 0-73 0,7 4-275 0,5 2-947 0</inkml:trace>
  <inkml:trace contextRef="#ctx0" brushRef="#br1" timeOffset="213209.6081">2656 6478 1629 0,'0'0'359'0,"0"0"-141"0,0 0-9 16,0 0 14-16,0 0-22 0,0 0-40 0,0 0-39 16,0 0-36-16,-126-84-26 0,109 76-12 0,-1 1-4 15,-1 0-9-15,0 0-1 0,-4 0-6 0,1-1-7 16,-5 3 4-16,0-1-6 0,-3 0-3 0,-3 1 5 16,-2 0-10-16,2 0-2 15,-2 3-1-15,-1-1-10 0,-3 1 8 0,-2 1-1 16,-1 0-2-16,-2 1 7 0,-2 0-8 0,-3 0 2 0,-1 3-2 15,-2 3-3-15,2-1 3 16,-2 3-1-16,0-1 0 0,2 2 3 0,2-2 0 16,8 3-1-16,7-3 17 0,1 0-1 0,-1 3 1 15,-4 1-2-15,-3 0-15 0,0 2-5 16,-3 3 4-16,0 1-2 0,-4-1 0 0,6 2 6 0,1 2-3 16,1-1-1-16,4 2 1 15,2 1-5-15,0 1 1 0,5 2 1 0,0 0-2 0,2 2 3 0,3 1-1 16,0 5-1-16,2-1 1 0,5-6-3 15,2 3 33-15,4-4-30 0,2 0 31 16,-1 7 1-16,-1-4-34 0,3 3 32 0,3 3-32 0,-3 11-2 16,4 3 4-16,0 2 3 15,2 13-32-15,1 1 36 0,0 13-37 0,8 6-1 16,5-4 29-16,3-5-31 0,4-9 35 0,7-6 0 0,-2-8 2 16,5-2 1-16,6-6-2 0,2 0 3 15,1-5 0-15,8-1 5 0,0-5-4 0,0-3 1 16,11-5-1-16,10 0 1 0,15-4 3 0,3-5-13 15,1-7 2-15,-14-7 0 0,-8-2-6 0,-4-8 11 16,0-4-1-16,-2-1-2 0,4-4 6 16,-5-1-2-16,2-4 1 0,-3-1 0 0,-4 0-2 15,-1-2 1-15,-1-4 2 0,-1 1 1 0,-1 0-1 0,-3-2-2 16,0-2-2-16,-3 0-5 0,1 0 5 16,-3-3 2-16,-1-2 1 15,-2-1 4-15,1-3-4 0,-1-1-1 16,-5-3-2-16,-2-1-4 0,-3-1 7 0,-4 1-1 0,-1 1 3 0,-6 2 4 15,-2-1-7-15,-3 2 1 0,-5 1-2 0,-2 2 0 16,-3 2 0-16,-2 1 1 0,-3 2 0 16,-6-1-4-16,-5 0 4 0,-2 0-2 0,-4-4 0 0,-6 3 0 15,-4 0-1-15,-4-1-4 0,-10 4 0 16,-4-1-4-16,-6 3 3 16,-8 1 0-16,-6 2 1 0,-6 2 1 0,-5 4-7 0,-2 2 2 0,-2 4-3 0,2 1 1 15,0 3-2-15,3 5-10 16,3 3-11-16,5 3-17 0,5 4-18 0,2 7-28 15,14 5-54-15,6 2-103 0,17-5-619 0,10-4-889 16</inkml:trace>
  <inkml:trace contextRef="#ctx0" brushRef="#br1" timeOffset="214251.9009">6245 2574 1500 0,'0'0'296'0,"0"0"3"0,0 0-44 0,0 0-21 0,0 0-48 16,0 0-63-16,0 0-39 0,0 0-20 15,-133-14-13-15,111 25-2 0,-3 1-3 0,4 4-5 16,0-1-6-16,4 1-11 0,2 2-10 16,-1 0-5-16,4-1-5 0,2 2-1 15,5 1 1-15,0 0 0 0,4-2 0 0,1 2-1 16,1-2-2-16,7 1 4 0,4 1-4 0,4-1 4 15,1-2 0-15,3 0-3 0,1-2 2 16,3 0-2-16,-2 1-6 16,-1-3 4-16,-1 0 0 0,-1-3 0 0,-1 0 5 0,-6-1-3 0,-2-2-2 15,-4 0-1-15,-1-1 3 0,-3 0-2 0,0-2 1 16,-2 2 3-16,0-1-2 0,-4 2 5 0,-1-1 2 16,-2 1 2-16,-4 2 6 0,-1-3-2 0,-4 1 1 15,-1 0 0-15,-2 0-3 0,-1-1 0 0,-2-1-4 16,0-1 3-16,3-1-4 0,-2 0 0 15,0-1 3-15,4-1-4 16,0-1 1-16,0 0-1 0,4 0-3 16,2-6-4-16,3 1-17 0,0 0-15 0,6-1-27 15,0-2-53-15,2-2-79 0,5-4-165 0,4 2-424 0,-1 4-860 0</inkml:trace>
  <inkml:trace contextRef="#ctx0" brushRef="#br1" timeOffset="214490.8086">6375 2760 1219 0,'0'0'427'0,"0"0"-131"0,0 0-76 0,0 0-22 0,0 0-29 16,0 0-41-16,0 0-52 0,0 0-24 0,0 0-19 15,0 0-7-15,142-51-6 0,-117 48-6 16,2 0-5-16,3 1-4 0,-3 3-5 0,3-1 2 16,-3 0 2-16,2 0 0 0,-6 3-1 0,-1 1 0 15,-1 1-3-15,-5 1-2 0,-2-1-6 0,-1 1-23 16,-5 1-36-16,-4 1-52 0,-4 0-49 15,0 2-28-15,-9 2-77 0,-2 1-132 0,-4-1-247 0,0-1-151 16,6-3 619-16</inkml:trace>
  <inkml:trace contextRef="#ctx0" brushRef="#br1" timeOffset="214906.2888">6520 2920 0 0,'0'0'255'0,"0"0"362"0,0 0-110 0,0 0-131 16,0 0-113-16,0 0-85 0,0 0-77 15,0 0-29-15,0 0-16 0,0 0-7 0,0 0 10 0,0 0-19 16,0 0-13-16,132-30-6 0,-93 20-7 0,4-2 2 15,-2 2 2-15,-1-3 6 0,2 0 4 16,-4 2 8-16,0-2 7 0,-6 1 2 0,-3 1 10 16,-5 1 3-16,-2-1 3 0,-4 1 8 0,-1 2-5 15,-6 0-1-15,-2 3 1 0,-6 0-3 16,2 4 6-16,-3 1-3 0,-2-2-9 0,0 2-11 16,0 0-14-16,0 0-8 0,-2 0-9 0,-3 0-5 15,3 2-7-15,-5 2-3 0,-1 3 2 16,-3 3-1-16,-2-1 2 0,0 4 1 15,-4 1-3-15,7 1 5 0,0 2-7 0,4 0 1 0,2 3 1 16,4 0-11 0,1 1 11-16,4-3-3 0,6 0-2 0,2-2 11 15,5-4-8-15,1-1 2 0,3-4 2 0,1-2-5 16,0-4 5-16,2 0 0 0,-3-1 3 16,-1-5 2-16,-2-1 0 0,-1-4 1 0,-5-2-1 15,1-1 6-15,-1 0-2 0,-2-2 3 0,-3-3 0 0,-1 0-7 0,1-3 5 16,0 0-2-16,-4-1-3 0,3 0 3 0,-4-3-5 15,-2 1 3-15,-1 0 0 0,0-2 0 0,-4 5 6 16,-6-1-3-16,-3 3 1 16,-3 1 0-16,-6 1-6 0,-6 2 0 0,-4 3-4 15,-7 3 2-15,-2 2-6 0,0 7-3 0,1 0 2 0,4 0-27 16,1 11-36-16,5 3-85 0,9-2-229 16,6-3-1102-16</inkml:trace>
  <inkml:trace contextRef="#ctx0" brushRef="#br1" timeOffset="216277.5793">13364 679 0 0,'0'0'304'15,"0"0"193"-15,0 0-59 0,0 0-14 0,0 0 0 16,0 0-94-16,0 0-66 0,0 0-67 0,0 0-69 16,0 0-41-16,0 0-24 0,-3-63-15 15,1 57-7-15,-3 0-16 0,-8-1 3 16,0 7-3-16,-7 0-24 0,-11 8 1 0,2 4 7 0,0 4-5 16,1 4 16-16,1 1 2 0,3 1-14 0,4 0-4 15,5-1 4-15,3-3-5 16,3 3 1-16,2 0 5 0,5-2-11 0,2 1 1 47,1-1 0-47,8-3 4 0,2 2 4 0,7-1 6 0,2-1-1 0,2 0-6 0,4-1-7 15,3 0 0-15,-2-1 2 0,2-1 1 0,1-1 5 0,-4 0 3 0,-2-2-10 0,-2 0-2 16,-2 0 16-16,-5-2-21 0,-1-2 12 16,-2 2-2-16,-5-4-16 0,-3 1 11 15,0 0-6-15,-3-2 6 0,-1-1 1 0,0 2 1 0,-5-1 9 0,1 0-5 0,-4 1 9 0,-2 0-6 16,-2 0 1-16,-3-2 2 15,0 3-4-15,-2-2 14 0,-2 1-14 16,2-2 2-16,-1 2-7 0,-2-4-2 0,1 2 9 0,-2-1-1 16,1-1-10-16,2 0 9 0,1 0-9 0,2-1-4 0,2-1 6 15,0-2-19-15,4 0-11 0,2-1-45 16,3-1-62-16,4-2-104 0,0 0-194 16,3 1-558-16,0 2-626 0</inkml:trace>
  <inkml:trace contextRef="#ctx0" brushRef="#br1" timeOffset="216978.7577">13679 831 1377 0,'0'0'387'0,"0"0"-89"0,0 0-5 16,0 0-39-16,0 0-54 0,0 0-73 16,0 0-52-16,0 0-30 0,0 0-17 0,0 0-11 15,0 0-2-15,0 0-6 0,0 0 3 0,0 0-4 16,128-26-13-16,-109 28 6 0,1-2-3 0,-2 0 3 15,-2 0 7-15,1 3-9 0,1 0-4 0,-6 1-24 16,1 2-20-16,-2-1-26 16,-2 0-40-16,0 1-26 0,-2 1-28 0,-3 0-37 0,-1-1-34 15,-3 4-67-15,0-1-92 0,-6 3-111 16,-3-2-115-16,-6 3 348 0,0 0 277 16,-5 2 0-1,-2 1 0-15,-5-2 0 0,2 1 0 0,-3 0 0 16,-2-2 0-16,2 1 0 0,3-3 0 0,-2-2 513 0,5 1-76 15,3-3-116-15,4 1-61 0,1-4-43 16,7 0-44-16,0-2-54 0,7-1-50 16,0-1 13-16,0 0 12 0,10 0 15 0,1-2 7 0,7-4-43 0,2 0-32 15,4-2-23-15,8 0-3 0,5-2-1 0,5-2-6 0,4 2 1 0,2-4-9 16,5 1 0-16,2-2 11 0,-2 2-3 16,5-2 2-16,-6 0-6 0,-1 1 0 0,0-1 9 15,-6 1 21-15,-5 0 26 0,-3 1 15 16,-5 3 5-16,-4-1-9 0,-7 2-5 0,-2 0 9 0,-7 5 1 15,-2-2 14-15,-3 3-8 0,-5 0-22 0,-1 0-4 16,-1 2-23-16,0 0-11 0,-1 1 1 16,-6 0-15-16,3 0-2 0,-5 0-5 15,-2 0-4-15,-1 0 0 0,-5 5 3 0,2 0 4 16,-3 2-6-16,-1 3 7 0,0 1-1 0,-1 2-2 16,5 0-2-16,-1 3-6 0,6 0 2 15,0-1 0-15,6 2 3 0,2 0-1 0,2-1-5 0,6 0-8 16,7-3 12-16,4 0-3 0,4-2 8 0,4-1 7 15,1-3-13 1,3-3 0-16,-1 0-1 0,1-4 3 16,-4 1 6-16,2-1 1 0,-4-5 0 0,-1 0-7 0,-3-2-1 15,-1-2 0-15,-5 0 8 0,2-3 3 0,-3 1 5 0,-1-4 5 0,-5 3-14 16,1-3 2-16,-4-1-1 16,2 0-5-16,-4-2 8 0,-1 1-3 15,0-1-3-15,-6 1 4 0,2-2-7 0,-5 1 5 0,-3 1 3 0,-2-1-5 16,-4 1 1-16,-2 2 0 0,-5 0-10 0,0 2-2 15,-4 3 2-15,-1-1-7 0,-2 6-10 16,1 3-35-16,-1 2-96 0,6-1-211 0,12 1-979 16</inkml:trace>
  <inkml:trace contextRef="#ctx0" brushRef="#br1" timeOffset="218170.2854">13260 5207 56 0,'0'0'673'0,"0"0"-175"0,0 0-93 0,0 0-22 16,0 0-53-16,0 0-91 0,0 0-85 0,0 0-66 16,0 0-29-16,0 0-13 15,0 0 0-15,0 0 6 0,-93 13 4 0,73 1 2 0,2-1-5 16,0 1-6-16,1 2-7 0,2 2-5 15,0-1-7-15,5 1-6 0,0 2-7 0,1 0-5 16,6-3-4-16,0 2-1 0,3-1 0 0,0 0 0 16,9-2 1-16,0 1-2 0,6 0 1 0,0-4 1 15,3 0 2-15,3 0-1 16,1-2-1-16,0 1-1 0,-2-1-5 0,-4 1 2 0,3-3 0 0,-8-2 0 16,0 0 0-16,-2-2-1 15,-4 0 1-15,-1-2-1 0,-2 0-1 0,-2-1 2 0,0 0-2 16,0-1 2-16,0 1 2 0,-5 2 1 0,0-2 3 15,-1 1 1-15,-3 0 1 0,-4 0-3 16,1 0 0-16,-1-1-2 16,-4 0 1-16,-2 0-2 0,1-1 2 0,-2-1-1 0,2 0-2 15,0 0 2-15,-1 0-2 0,1 0-2 0,2-1-1 0,0-4-7 16,3 2-5-16,2-1-12 0,-2 0-21 0,7-1-31 16,1-1-56-16,3-2-117 0,2 2-356 15,0 2-1020-15</inkml:trace>
  <inkml:trace contextRef="#ctx0" brushRef="#br1" timeOffset="218440.9633">13461 5282 1288 0,'0'0'883'15,"0"0"-633"-15,0 0-68 0,0 0-22 0,0 0-18 0,0 0-32 0,0 0-38 16,0 0-31-16,0 0-19 15,0 0-7-15,0 0-7 0,0 0-3 0,0 0-1 0,124-34-2 16,-105 33-1-16,-1 2 0 0,1-1-1 16,-6 0 0-16,2 2 0 0,-2 0-8 0,-2 3-18 15,-4 1-35-15,-2-1-52 16,1 2-55-16,-6 0-59 0,0 3-108 0,-2 1-249 0,-3-3-347 0,1-2 198 16</inkml:trace>
  <inkml:trace contextRef="#ctx0" brushRef="#br1" timeOffset="218625.2644">13355 5553 0 0,'0'0'485'0,"0"0"4"0,0 0-75 0,0 0-15 0,0 0-17 15,0 0-68-15,0 0-86 0,0 0-63 0,0 0-44 16,0 0-26-16,0 0-26 0,0 0-11 16,0 0-16-16,73-18-13 0,-53 11-3 0,1 0-9 15,1 1-2-15,-1 0-3 0,1-1-6 0,1 0-2 16,0 0-1-16,-1 1-1 0,-2 1-3 0,2 0-14 15,2 1-34-15,-2 0-55 0,0-1-101 16,-7 0-285-16,-3 1-883 0</inkml:trace>
  <inkml:trace contextRef="#ctx0" brushRef="#br1" timeOffset="219072.2796">14007 4979 892 0,'0'0'702'0,"0"0"-386"0,0 0-82 0,0 0-18 0,0 0-12 15,0 0-43-15,0 0-44 0,0 0-36 0,0 0-23 16,68-118-11-16,-51 105-8 0,1 1-6 0,1 3-3 16,-2 2-6-16,1 0-7 0,-1 1-5 15,2 4-2-15,-7-1-4 0,1 3-3 0,-3 0-2 16,-2 3-3-16,1 4 0 0,-5 4 4 0,1 2 3 15,-4 4 2-15,-1 1 5 0,-1 4-3 16,-7 1 0-16,-4 2 2 0,-5 2 1 16,0 0-1-16,0 0 2 0,-2-6-4 0,6-1-5 0,-2-4 3 15,4-4-3-15,3-1 0 0,2-4 5 0,0-2-7 16,4 1-3-16,2-4-2 16,0 0-6-16,0-2 5 0,7 1 4 15,0-1 4-15,5 0 9 0,2 0-6 0,4-1-1 16,3-1-3-16,-1 1-5 0,2 1 3 0,-2 0-1 15,-2 0-2-15,-3 0 1 0,-1 2 0 0,0 2-1 0,-3 0 2 16,-3 2 3-16,-2 2-4 0,1 0 1 16,-5 1 0-16,-1 2-4 0,-1 0 6 15,0 1 4-15,-4 0 5 0,-5 1 9 0,-1 0-3 16,0 0 0-16,-3-1-2 0,-3 0-5 0,1 1 3 16,-2-1-1-16,-4-1-2 0,1 2-2 0,0-2-2 0,-2 2-3 15,-2 0-6-15,0-2-10 0,0-1-34 0,-2 2-70 16,3-3-171-16,6-2-870 0,5-2-562 15</inkml:trace>
  <inkml:trace contextRef="#ctx0" brushRef="#br1" timeOffset="220374.812">10026 8652 0 0,'0'0'205'16,"0"0"309"-16,0 0-53 0,0 0-51 0,0 0-69 0,0 0-84 15,0 0-63-15,0 0-48 0,0 0-45 16,0 0-19-16,0 0-15 0,0 0-5 0,0 0 6 0,-102 1-8 16,90 7-2-16,-4 3-6 0,3-1-9 15,-2 2 1-15,0-2-5 0,4 3-5 0,0-1-7 16,3 1-10-16,3-1-6 0,-1 1-5 16,5-1-5-16,1 1 2 0,0-2 0 15,0 0 0-15,6 0 0 0,2 2 1 0,2-4 1 0,5 1 0 16,2 0 4-16,2-2-4 15,2 3-1-15,3-2 1 0,-2-1 3 0,0 0-3 16,-1 2 0-16,-3-4 0 0,1 1-3 16,-6 1 0-16,0-1-2 0,-3-2-1 15,-1 3-1-15,-3-3 4 0,-3-1-1 0,-1 1 0 0,-2-2-1 0,0 1 0 16,0 2 2-16,-5 0 1 0,-4 0 5 0,0 1 0 0,-3-1 1 0,0-1-2 16,-5 1-4-16,2 0 3 15,-4 0 2-15,0-1-1 16,0 0 1-16,0-2-3 0,1 2 0 0,-2-2-1 15,3 0 2-15,-1-2-1 0,0-2 0 0,4 1 1 0,0 0-1 0,1 0-4 0,5 0-4 16,1-3-12-16,0 1-10 16,3 0-28-16,4-2-56 0,0-1-88 0,5 2-136 15,1-2-371-15,-2 1-890 0</inkml:trace>
  <inkml:trace contextRef="#ctx0" brushRef="#br1" timeOffset="220634.1445">10344 8740 1729 0,'0'0'502'0,"0"0"-177"16,0 0-108-16,0 0-31 0,0 0-28 0,0 0-32 16,0 0-53-16,0 0-30 15,0 0-19-15,0 0-14 0,0 0-1 0,0 0-6 0,0 0-2 16,0 0-2-16,54-11-1 0,-43 9 4 15,1 1 0-15,1-1 0 0,2 0 2 0,-2 0-6 0,0 1-10 16,2 0-19-16,-3 1-26 0,1-1-29 16,-1 1-47-16,-3 0-65 0,-2 0-114 15,1 0-310-15,-6 0-460 0,1 1 204 0</inkml:trace>
  <inkml:trace contextRef="#ctx0" brushRef="#br1" timeOffset="220861.0571">10309 8907 520 0,'0'0'623'0,"0"0"-204"0,0 0-114 0,0 0-33 16,0 0-27-16,0 0-52 0,0 0-63 0,0 0-39 15,0 0-21-15,0 0-10 0,0 0-7 0,0 0 1 16,0 0-7-16,0 0-10 0,37 3-9 0,-21-7-8 16,1-2-5-16,2-1-4 0,-1 1-5 0,0-1-4 15,1-1-2-15,0 1-9 0,0 0-20 16,0-2-33-16,1 0-58 0,-1 0-86 15,-3-1-217-15,-4 3-587 0,-3 3-332 0</inkml:trace>
  <inkml:trace contextRef="#ctx0" brushRef="#br1" timeOffset="221315.8001">10709 8515 1004 0,'0'0'659'16,"0"0"-286"-16,0 0-119 0,0 0-40 0,0 0-30 0,0 0-30 15,0 0-50-15,0 0-28 0,0 0-26 0,0 0-11 16,0 0-5-16,0 0-4 0,0 0-2 0,108-93-2 16,-91 91-3-16,-2-2-6 0,1 2-3 15,-4 2-6-15,0 0-5 0,-3 0 0 0,0 1-2 16,-2 4 2-16,0 0 2 0,-3 3-1 0,-2 3 4 15,-1 1-1-15,-1 0 2 0,-2 4 4 16,-7 1 0-16,0 2 2 0,-1-2-5 0,-2 0-1 16,2-1-5-1,1-4 0-15,2-2 1 0,2-2-1 16,1-2-1-16,3-2-3 0,1-2-3 16,0-1 1-16,0 0 2 0,4-1 2 0,2 0 6 0,2 0 0 0,2 1 1 0,6-1-1 0,-3 0-3 15,2 0 2-15,1 0-2 0,-2 0-1 16,0 0-1-16,-4 0-4 0,0 0 0 15,-3 3-1-15,0 1 2 0,-1 1 2 0,0 0-1 0,-4 1 2 16,2 0-1-16,-3 2 2 16,-1 0 2-16,0 1 1 0,0-2 5 0,-2 3-2 0,-3-1 1 0,-1 0 1 15,0-1-4-15,-1 1 3 0,1-1 1 16,-3 0-3-16,0 0 0 0,-3-2-1 16,0 1-5-16,-2 1-1 0,-2-2 1 0,1 1-11 15,-5 0-17-15,1-1-30 0,-2-1-62 0,0 1-121 0,7-1-544 16,1-2-936-16</inkml:trace>
  <inkml:trace contextRef="#ctx0" brushRef="#br1" timeOffset="222138.665">11764 12230 1692 0,'0'0'417'0,"0"0"-113"0,0 0-68 0,0 0-37 0,0 0-36 0,0 0-40 0,0 0-32 16,0 0-21-16,0 0-12 0,-130-61-13 0,111 63-14 15,-3 6-4-15,0 3-8 0,1 3-4 0,1 4 2 16,2 0-7-16,5 2 0 0,3 0-4 16,2 2-6-16,6 1 5 0,2 0-2 0,0 0 1 0,6 2-1 15,3-4-1-15,4 1-2 0,2-1 1 16,3-1 3-16,2 1-3 0,1-1 2 0,0-3-1 15,0 0-1-15,2 0 2 0,-1-2-4 16,-2 1 3-16,-1-4 0 16,-3 2-2-16,-4-3 2 0,-2-1-2 0,-2-2 0 15,-3-2 0-15,-4-1 0 0,-1 0 2 0,0-1 2 0,-5 0 0 16,-5-1 1-16,-1 1 1 0,-7 1 1 0,1-3-1 16,-4 0 3-16,-2 0-4 0,3-1 0 15,-2-1 2-15,0 0-5 0,0 0 3 0,-1 0 0 0,-1-1-3 0,2 1 2 16,0-2 0-16,0-2-2 0,3 1 3 15,3-1-3-15,3-1 2 0,2 2 0 16,3-2-2-16,4 0 1 0,-2 1-5 16,5-1-6-16,1-2-13 0,0-2-22 0,5-2-33 0,3-5-55 15,7 0-86-15,6-2-251 0,-2 3-770 16,-6 4-232-16</inkml:trace>
  <inkml:trace contextRef="#ctx0" brushRef="#br1" timeOffset="222395.5762">12296 12225 2385 0,'0'0'258'0,"0"0"-57"0,0 0-47 16,0 0-31-16,0 0-10 0,0 0-32 16,0 0-32-16,0 0-16 0,0 0-13 0,0 0-5 15,0 0-7-15,0 0-1 0,0 0-3 16,0 0-1-16,87-10 2 0,-72 10-3 0,0 0 1 15,1 2-3-15,0 0 1 0,1 2 1 0,-2-2-8 16,2 2-16-16,-3 0-35 0,0 1-54 0,-4 0-76 16,0 0-128-16,-5-2-464 0,1 0-854 0</inkml:trace>
  <inkml:trace contextRef="#ctx0" brushRef="#br1" timeOffset="222833.1484">12131 12544 1197 0,'0'0'349'0,"0"0"-108"0,0 0-15 16,0 0 17-16,0 0-22 0,0 0-72 0,0 0-63 15,120-21-37-15,-85 12-17 0,2-1-11 0,8-3-4 16,-2-1-6-16,5 2 1 0,-1-1-5 16,2-1-2-16,-5 0 1 0,0 0-12 0,-6-2-9 15,-1 1-17-15,-5-2-19 0,-3 2-2 0,-3-2 7 16,-6-2 16-16,-4 1 17 0,-2-2 10 15,-3 0 5-15,-4 0 4 0,0 2 4 0,-5-3 5 16,1 4 10-16,-2-1 22 0,-2 0 19 0,1 1 20 16,1 1 10-16,-1 2-3 0,0 2 0 15,1 0-8-15,-1 3-2 0,0 1-6 0,0 2-11 16,0 1-5-16,3 2-10 0,-3 1-5 0,1 1-3 16,-1 1-9-16,0 0-10 0,0 0-9 15,0 0-7-15,0 4-4 0,0-1 0 0,1 1 0 16,-1 3 1-16,1 1 1 0,0 3 4 0,2 2 1 15,0 3 3-15,-2 3 1 0,-1 0 2 16,0 5 0-16,0 0-2 0,0 4 2 0,0 5-4 0,-4 2-3 16,-1 3 2-16,-5 2-8 0,3 2-1 0,-2 0 0 15,-1 2-2-15,1-4 4 16,1-2-1-16,-1-5 0 0,-1-1 0 0,5-6-1 0,0-1-3 16,3-1-2-16,-3-2 1 0,3-2-6 0,1-5 0 15,1-1-6-15,0-5-9 0,0-3-6 16,1 0-16-16,1-4-16 0,3-1-16 0,-1-1-38 15,3-2-57-15,-5-5-212 0,2 4-1067 16</inkml:trace>
  <inkml:trace contextRef="#ctx0" brushRef="#br1" timeOffset="224270.8671">19437 1698 170 0,'0'0'795'0,"0"0"-320"0,0 0-122 16,0 0-45-16,0 0-19 0,0 0-62 0,0 0-44 16,0 0-52-16,0 0-34 0,0 0-23 15,0 0-26-15,0 0-9 0,-66-88-14 0,45 96-6 0,-3 1 1 16,0 1 5-16,1 2 0 0,1 2-3 16,3 0-3-16,3 0-11 0,4 1-2 0,5 0-2 15,1 3-6-15,5-2 4 0,2 0-4 16,2 0 3-16,9 2 6 0,1-1-6 0,6 1 2 15,6 2 2-15,-1-3-5 16,4 1 4-16,2 0 1 0,-1-1-3 16,-2-2 4-16,-2 0-4 0,0 0 1 0,-6-1 1 15,-2-1-4-15,-3-2 2 0,-2-1 0 0,-3 0-1 16,-2 1-3-16,1-3 5 0,-6 0-1 0,0 0 1 0,-2-1 7 16,0 1-5-16,-7-1 4 0,0 1 6 0,-3-1-3 15,-4 1 2-15,1-2 1 0,-5-2-6 0,2 3 6 16,-1-4-1-16,-1 2-2 0,1-1 0 15,-1-1-6-15,1-2 2 0,-1 2-3 0,1-3 3 0,1 0-3 16,1 0-2-16,1 0 0 0,2 0-3 0,0 0-8 16,1-4-15-16,4-2-24 15,3 2-41-15,3-1-90 16,1-5-232-16,3 3-783 0,1 1-454 0</inkml:trace>
  <inkml:trace contextRef="#ctx0" brushRef="#br1" timeOffset="224507.7931">19845 1803 1778 0,'0'0'290'0,"0"0"-100"0,0 0-24 0,0 0-12 0,0 0-9 16,0 0-34-16,0 0-38 0,0 0-21 16,134-39-15-16,-109 35-11 0,-3 4-5 0,4-1-10 15,-2 1 0-15,-2 0-7 0,-1 0-1 0,-2 0 0 0,-4 4-7 16,-1 1 5-16,-3 0-6 0,-1-1 0 15,-1 2 1-15,-2 0-18 0,-1 3-21 0,-2 0-35 16,-4 1-38-16,0 3-12 0,-6 1-9 0,-4 2-14 16,-5 4-45-16,-1 0-144 0,-8 2-288 15,4-3-314-15,6-7 665 0</inkml:trace>
  <inkml:trace contextRef="#ctx0" brushRef="#br1" timeOffset="224915.5927">19845 2120 0 0,'0'0'38'0,"0"0"402"0,0 0-66 0,0 0-40 0,0 0-106 0,0 0-79 0,0 0-27 15,0 0-29-15,130-61-35 0,-91 44-21 16,1 5-11-16,2-5-1 0,-1 2 8 0,0-3 13 0,0 1 17 16,0-1 19-16,-1 3 10 0,-2-3 11 15,-3 1 2-15,-6 3 11 0,-1 1 2 0,-6 0-1 0,-5 4-3 16,-4 1-10-16,-4 2-6 0,-6 4-7 16,2-2-3-16,-3 4-2 0,-2 0-15 0,0 0-12 15,0 0-16-15,0 0-18 0,-2 0-9 16,-3 0-11-16,0 4-5 0,-1 3-1 0,-4 4 1 15,-3 0 6-15,-2 5-2 0,1 1-2 0,4 1-1 16,-1 2-3-16,2-1 2 0,3 2-2 0,2 3 4 16,3-3 0-16,2 0-6 0,-1-1 8 0,10-3-8 15,1-2-1-15,5-2 5 0,3-4-10 16,5-4 1-16,-2-1 1 0,3-4-1 0,1 0 13 16,-3-7 0-16,-1 0 3 0,-4-2-1 15,0-3-4-15,-4-1 0 16,1-1 1-16,-5-1 4 0,-3-1-1 0,-2-2 2 0,1 1 1 15,-3-1-2-15,-2-2 5 0,1 2-4 0,-2-3-2 16,0-1 2-16,-1 0-6 0,1 0 2 0,-1 1 0 16,-8 0-5-16,-1 1 9 0,-1 2-5 0,-8 3-2 15,-1 1-1-15,-3 2-9 0,-7 4-9 16,-2 4-24-16,-4 4-54 0,0 0-136 16,7 4-713-16,10 0-837 0</inkml:trace>
  <inkml:trace contextRef="#ctx0" brushRef="#br1" timeOffset="226631.9073">24182 2701 558 0,'0'0'431'0,"0"0"-38"0,0 0-20 16,0 0-31-16,0 0-55 0,0 0-63 15,0 0-55-15,0 0-46 0,0 0-44 0,0 0-23 16,0 0-18-16,0 0-5 0,-107-50-3 0,75 61-2 16,-2 3 1-16,0 2-1 15,0 1-3-15,6 1-5 0,2 1-4 0,4 1-8 0,3 1-3 16,6-1 0-16,3 0-4 0,3 2 1 0,8-1-2 0,5 2-2 15,6 0 0-15,7-3 5 0,3 2-5 0,7-2 8 16,3 0 1-16,4-1-2 16,0-1 7-16,1 0-11 0,-5 0 2 15,-3-3-1-15,-7-1-9 0,-4-1 9 0,-6-2-1 16,-2-3-1-16,-7-1 6 16,0 0-4-16,-1-1 0 15,-2 1 5-15,-5 0 7 0,-4 1 4 0,-3 2 4 0,-3 0 2 0,-7-2-7 0,-2 2 3 0,-1-2-1 16,-4 0-3-16,1-1 6 0,-1 1-12 0,4-3-1 15,-2 1-4-15,6-1-10 0,1-1 9 16,0 0-4-16,1 0 3 0,6-2 6 16,-2 0-7-16,3-2 1 0,6 0-7 15,0 0-16-15,3 0-16 0,1-1-40 0,2-3-82 0,4-3-231 16,0 3-772-16,3 0-556 0</inkml:trace>
  <inkml:trace contextRef="#ctx0" brushRef="#br1" timeOffset="227264.3636">24667 2876 2460 0,'0'0'203'0,"0"0"-58"0,0 0-15 0,0 0-11 16,0 0-18-16,0 0-32 0,0 0-25 0,0 0-16 16,0 0 0-16,0 0-7 0,127-14-2 15,-99 14-3-15,2 0-8 0,-1 0 1 0,-1 0-7 16,0 2-1-16,-1 2 2 0,-1 1-3 0,-2-1 1 0,-3 3 1 15,-4 0-2-15,0 0 1 16,-4 1-1-16,-3 0-1 0,-3 1-2 16,-2 0-3-16,-3 3-9 0,-2 0-12 0,-1 2 0 0,-7 1-6 15,-4 1 1-15,-7 4 1 16,-5 1-18-16,-5-1-13 0,-7 3-13 0,-1-2-20 0,-7 1-14 16,1-1-16-16,3 0-11 0,4-4 8 15,-1-1 23-15,13-5 35 0,4-1 34 16,6-4 23-16,8-2 5 0,5-3-18 0,1 1-26 15,3-2 35-15,9 0 30 0,6-5 30 0,4-2 29 16,10-4-31-16,7 1-25 0,3-2-6 0,5-2 1 0,0 0 8 0,1-2 23 16,1 0 21-16,-5-4 25 15,2 2 20-15,-4-3-2 0,-3 0 0 0,-2 1-10 16,-3 2-6-16,-3 0-11 0,-5 3-5 0,-3 3-7 0,-6 1-13 16,-2 3 2-16,-5 2-2 0,-7 3 1 0,2 1 4 15,-5 2-13-15,0 0-8 0,0 0-10 16,0 0-16-16,0 0 0 0,-5 2-14 15,2 1-9-15,-5 4 2 0,-2 5-2 0,1 3 9 16,-4 5 4-16,0 1 0 0,1 2 1 16,1 1-3-16,4-2 0 0,2 2-2 0,5-1-7 15,0-2-4 1,5-2-4-16,6-1 1 0,2-4 1 0,1-3 5 0,3-3 4 16,1-3 1-16,2-4 6 0,0-1 1 0,-3-1 0 0,2-5 4 15,-3-1-1-15,-1-4 4 0,0 2 1 0,-2-4 1 16,-3 0 2-16,0-1-2 0,-1 0 0 0,-2-2-1 0,-3 0 0 15,2-1 1-15,-4 0-2 0,0-2-1 16,0-1-5-16,-2 0 1 0,-2-1-1 0,2 0-3 0,-4 2 2 16,-6-1-7-16,-7 2-8 0,-3 1-7 0,-7-1-27 15,-6 4-24-15,-2 2-58 16,-6 5-111-16,10 3-463 0,9 1-1038 0</inkml:trace>
  <inkml:trace contextRef="#ctx0" brushRef="#br1" timeOffset="228046.3521">29487 2603 1947 0,'0'0'154'0,"0"0"13"0,0 0 25 0,0 0-16 0,0 0-42 16,0 0-45-16,0 0-43 0,0 0-19 0,0 0-2 16,-123-17 3-16,94 34 2 0,0 1-4 0,3 0-5 15,1 3-7-15,4 0-3 0,7 0-3 16,-3 2-3-16,6 3 2 0,6 1-3 0,4 0 0 0,2 0 3 15,5 1-2-15,9 0-2 0,4-2 4 16,5 1-1-16,3-2 3 0,1-4 2 16,3-2 1-1,-1 0-1-15,-3-3-3 0,-4-1-2 16,-4-2-3-16,-3-4-1 0,-4 1-1 0,-5-3 2 0,-1-1-2 0,-3 0 1 16,-2-1 0-16,-1 0 0 0,0-2 4 0,0 1 4 15,-4-1 11-15,-2 1 6 16,-2 0 5-16,-8 0 1 0,2 0-8 0,-7-1-2 0,-6 1-2 15,-2-2-3-15,-2-2 2 0,-1 0-6 16,-1 0-3-16,-3 0-3 0,3-1-3 0,-2 1 1 0,1 0-2 16,3-1-1-16,4-1 2 0,3 0-2 15,4 1 1-15,8 0 0 0,3-2-3 0,3 2-1 0,4 0-13 16,2 0-31-16,6 0-39 0,4-2-30 0,7 0-56 0,9-1-79 0,11-3-222 16,-7 3-672-16,-7 0-96 15</inkml:trace>
  <inkml:trace contextRef="#ctx0" brushRef="#br1" timeOffset="228476.9172">29903 2875 803 0,'0'0'585'0,"0"0"-379"16,0 0 6-16,0 0 9 0,0 0-17 0,0 0-72 16,0 0-45-16,0 0-27 0,0 0-12 15,0 0-3-15,0 0-5 0,0 0-12 0,0 0-6 0,0 0-6 16,7-15-5-16,-7 15 1 0,1 0-1 15,-1 0-1-15,1 0 5 0,-1 0 9 0,1 0 5 16,-1 0 5-16,0 0-1 0,1 0-3 0,-1 0-7 16,3 0 13-16,1 0 4 0,-1 0-3 15,3 2 3-15,-3-2-18 0,-1 0-10 0,-1 0 3 16,2 0 2-16,-3 0 4 0,0 0 4 16,0 0 1-16,0 0 0 0,0 0 3 0,0 0 0 15,0 0 0-15,0 0 2 0,0 0-3 16,0 0-4-16,0 0 0 0,0 0-6 0,0 0-7 15,1 0 0-15,-1 0-11 0,1 0 4 0,2 0 0 16,5 1 1-16,2-2 2 0,2-1-5 0,7 0 0 16,-1 1 0-1,0 0-4-15,1 1 6 0,-1 1-4 0,0-1 2 16,0 0 0-16,-2 0-3 0,3 0 3 0,-3 0-3 16,-1 0 1-16,0 0 2 15,-2 1-3-15,-1-1 0 16,-2 1 0-16,-2 0 2 0,0-1-1 0,-4 2-1 15,-2-1-4-15,2 0-21 0,-2 2-17 0,-2 0-29 0,0 3-31 0,0 0-30 0,-1 1-52 16,-5 3-68-16,-2 1-243 0,2-2-602 16,-1-4-11-16</inkml:trace>
  <inkml:trace contextRef="#ctx0" brushRef="#br1" timeOffset="228964.4511">29860 3163 536 0,'0'0'907'0,"0"0"-483"0,0 0-65 0,0 0-31 15,0 0-94-15,0 0-107 0,0 0-55 16,0 0-39-16,0 0-21 0,0 0-7 0,125-20 0 0,-84 15 3 16,9-2-4-16,2 2 4 15,6-2-1-15,3 1-5 0,-1 0 9 0,2-1-8 0,-3 0 2 16,-3 0 3-16,4-1-8 0,-8-1 6 0,3 1-1 16,-5-3 1-16,-5 2 7 0,-2-2-4 15,-4 0 1-15,-4 1-1 0,-9-1 7 0,-7 2 15 0,-7 3 24 16,-3-1 14-16,-4 3 3 0,-2 2-3 15,-3-2-13-15,0 4-11 0,0-3-5 16,-7 2-12-16,3 1-12 0,-6 0-10 0,-7 0-15 0,-3 1 8 16,-8 5-3-16,1 1 3 15,-7 5 8-15,7-1-8 0,-2 4 2 0,3 2-1 0,3 2-5 16,9 3 0-16,-2 0 0 16,8 2-1-16,8 2 3 0,0-3 0 0,16 2 0 0,4-1 0 15,8 0 1-15,6-2-8 0,6-3 4 16,3-1 1-16,-1-5-1 0,4-5 12 0,-5-2-3 15,-3-6 0-15,-6 0 5 0,-2-3-2 0,-5-4 3 0,-5-2 4 16,-2-4-6-16,-5 1 12 0,-3-3-4 16,1-2-3-16,-3 1 2 0,-5-4-7 0,2 0-1 15,-3 0 1-15,-1-2-3 16,-1 2 1-16,0-3-1 0,-2-1 2 0,-5 0-3 0,-3-1 0 16,-3 0-3-16,-6 1-2 0,-5 1 0 0,-5 1-8 15,-6 2-1-15,-4 2-1 0,-6 3-13 0,-1 3-11 16,-4 3-28-16,-1 5-58 15,3 4-104-15,9 2-357 0,16 1-1155 0</inkml:trace>
  <inkml:trace contextRef="#ctx0" brushRef="#br1" timeOffset="230317.2782">3519 5252 0 0,'0'0'0'0,"0"0"0"0,0 0 103 16,0 0 299-16,0 0-42 0,0 0-61 0,0 0-46 16,0 0-40-16,0 0-23 0,0 0-3 15,0 0-4-15,0 0-9 0,-94 14-25 0,88-14-26 16,3 0-18-16,-1 1-20 0,1-1-13 0,1 0-9 16,0 1-14-16,-2-1-1 0,3 0-7 0,-1 0-6 15,2 0-3-15,0 2-7 0,0-2-5 0,0 0-1 16,0 0 0-16,0 0-4 0,2 0-4 0,0 0-2 15,2 0-9-15,-1 0 6 0,3 0 5 16,4 1 6-16,4 1 14 0,4 0-3 0,5-2-4 16,6 0-3-1,4 0-9-15,6 0 3 0,4-4 0 0,4 0-4 0,7-2 4 16,2 2-7-16,6-4-3 0,7 0 0 0,3-2 0 0,7-1 0 16,3 0 1-16,3-1 1 15,2 0-5-15,1-2 4 16,0 2-3-16,-1-3-1 0,0 0 4 15,-2 0-2-15,0 3 0 0,-3-3 1 0,-4 3-6 0,-3-1 5 0,-7 1 1 16,-3 2-4-16,-6 0 10 0,-6 1-7 0,-8 2-2 0,-4 1 3 0,-3 0-7 16,-11 2 4-16,-7 0 1 0,-6 3 2 15,-8-1 4-15,-3 2 4 0,-3 0 4 0,0-2 2 16,-2 2-4-16,-3-1-12 0,-5-2-13 0,-2 2-14 16,-8-2-22-16,-4 2-10 0,-6 1-32 0,0-1-57 15,-4 0-106-15,10 1-477 16,6 0-979-16</inkml:trace>
  <inkml:trace contextRef="#ctx0" brushRef="#br1" timeOffset="230643.4267">4469 4361 2805 0,'0'0'114'0,"0"0"-31"0,0 0-59 0,0 0 5 16,0 0 11-16,0 0 3 0,0 0 2 15,0 0-2-15,0 0 2 0,0 0 9 0,0 0-1 16,0 0-2-16,-45 131-10 0,27-92-11 0,-3 6-3 16,1 3-9-16,-6 2-3 0,-2 3-3 15,-2 4-1-15,-1 0-5 0,0 1 1 0,2-5-1 31,3-5-2-31,3-7 3 0,3-5-4 0,2-6-1 0,6-5 4 16,1-4-5-16,2-3 2 0,4-4 0 0,0-3-4 0,2-4 0 0,1-3-6 16,-1-2-13-16,3-1-17 0,0-1-31 15,0 0-38-15,3 0-33 0,2-5-109 16,1 0-433-16,-2 2-984 0</inkml:trace>
  <inkml:trace contextRef="#ctx0" brushRef="#br1" timeOffset="230890.4541">4914 4452 2192 0,'0'0'303'0,"0"0"-51"0,0 0-68 16,0 0-18-16,0 0-23 0,0 0-38 0,0 0-36 16,0 0-38-16,0 0-20 0,0 0-6 0,0 0-5 15,0 0 17-15,0 0 8 0,0 0 3 16,-36 114 0-16,20-76-10 0,-4 3-4 0,0 2-4 15,0 1-2-15,1-3-2 0,3-1-3 0,1-3 1 16,4-2-4-16,1-3 2 0,1-1 3 0,2-3-5 16,-1-2-7-16,2-1-18 15,0-4-24-15,2-2-31 0,3-4-49 0,0 1-93 0,1-6-273 16,0-4-1166-16</inkml:trace>
  <inkml:trace contextRef="#ctx0" brushRef="#br1" timeOffset="232484.2659">8633 4325 23 0,'0'0'592'0,"0"0"-339"0,0 0-23 15,0 0 16-15,0 0 28 0,0 0-6 0,0 0-67 0,0 0-49 16,0 0-40-16,0 0-19 16,0 0-14-16,0 0-8 0,-29 9-7 0,32-9-15 15,-1 0-12-15,-1 0-14 0,0 0-11 0,1 0-1 16,-1-3 14-16,4 1 18 0,-1-2 14 0,4 0 11 15,3-3-8-15,0-4-10 0,6-2-7 0,2-3-6 16,3-5-4-16,2-2-1 16,5-5-4-16,3-3-1 15,4-3 0-15,1-1 0 0,8-6-3 16,1-3 0-16,9-5-1 0,-1-2-5 0,7-4 1 0,7-3 0 16,3-3-2-16,3-3-1 0,5-4 0 0,-1-1-4 0,3-4-1 15,0-2 1-15,-2-2-2 0,2-1 1 0,-1 0-1 16,-4 2-1-16,-1 3-1 0,-5 7-1 15,-6 7 2-15,-6 4-2 16,-7 7-5-16,-7 6 5 16,-4 3-1-16,-7 9 0 0,-4 1 6 0,-5 5-6 15,-8 5 2-15,-2 4-1 0,-5 5 2 16,-3 4 1-16,-3 3 1 0,-2 0 2 16,0 2-6-16,-1 1 1 0,0 0-4 0,0 0-2 0,0 0 7 0,0 0-11 0,0 0 1 0,0 0 0 15,0 0-8-15,0 0 5 0,0 0-1 0,0 0-4 0,0 0 3 16,0 0-9-16,0 0-9 0,0 0-12 0,0 0-18 0,-1 3-7 0,-2 0-11 15,2 2-26-15,-4-1-38 0,-1 6-76 16,-2 2-173-16,0-3-496 0,3-2-750 16</inkml:trace>
  <inkml:trace contextRef="#ctx0" brushRef="#br1" timeOffset="232812.5295">8868 3417 2552 0,'0'0'136'0,"0"0"-32"0,0 0-35 0,0 0-36 15,0 0-7-15,0 0 6 0,0 0 0 16,0 0 6-16,0 0 3 0,0 0 2 0,120-33-4 15,-91 33-2-15,0 5-5 0,2 4-4 0,-1 0-3 16,2 3-6-16,-2 3-5 0,2-1-3 16,-1 2-2-16,0 2-2 0,-1-2 2 0,1 0 0 15,-1-2 1-15,-1-3-1 0,-1 0-2 16,-4-1-4-16,-2-2-7 0,1-3-8 16,-3-1-14-16,-2-3-24 0,2 1-38 15,-3-2-48-15,-1-2-104 0,-2-3-208 16,-2-1-576-16,-5 1-322 0</inkml:trace>
  <inkml:trace contextRef="#ctx0" brushRef="#br1" timeOffset="233090.1291">9514 2942 2161 0,'0'0'345'0,"0"0"-108"16,0 0-42-16,0 0-49 0,0 0-40 0,0 0-42 15,0 0-39-15,0 0-27 0,0 0-10 16,0 0 1-16,0 0 2 0,0 0 9 0,0 0 8 15,0 0-2-15,51 16-1 0,-32 2 0 16,4 1-1-16,-1 3 2 0,3-1 6 0,-1 4-5 16,1-1-1-16,0-1-4 0,-1-1-13 0,1-2-9 15,-1-1-20-15,2-2-27 0,-3-3-32 0,-1-4-55 16,-2-3-84-16,1-5-176 0,-6 0-442 0,-6-2-551 0</inkml:trace>
  <inkml:trace contextRef="#ctx0" brushRef="#br1" timeOffset="233343.4114">9974 2871 1191 0,'0'0'436'0,"0"0"-31"0,0 0-117 0,0 0-67 15,0 0-39-15,0 0-61 0,0 0-50 16,0 0-32-16,0 0-30 0,0 0-18 0,0 0-3 0,0 0 1 16,0 0 8-16,0 0 9 0,24-7 1 15,-8 20 0-15,4 1 5 0,0 1-7 0,2 1-2 16,4 0-10-16,-1 2-39 0,3-1-59 0,1 0-117 15,-10-4-295-15,-5-5-891 0</inkml:trace>
  <inkml:trace contextRef="#ctx0" brushRef="#br1" timeOffset="237799.9958">12298 2321 0 0,'0'0'0'0,"0"0"0"0,0 0 110 0,0 0 228 0,0 0 20 0,0 0-17 0,0 0-35 15,0 0-21-15,0 0-22 0,0 0-25 0,0 0-38 16,0 0-33-16,-32-59-40 0,32 59-47 0,0 0-21 15,0 0-22-15,0 0-15 16,0 0-7-16,0 0-11 0,0 0-1 0,1 0-4 0,0 0-2 16,1 0-4-16,-1 1 1 0,5 0 6 15,1 2 6-15,5 1 11 0,4 1 2 0,3 0-2 16,4 3 5-16,6-1-8 31,2 1 0-31,5-2 0 16,0 4-8-16,4 0 5 0,0-1-3 0,1 2-5 0,0 2 5 0,2 0-2 0,2 2 3 0,-1-1 0 15,1 2-2-15,3 0-1 0,1 0-4 16,1-2 1-16,2 1 1 0,4 2 2 0,0 0 0 0,0-2-3 16,3 2 1-16,-2-3-1 0,3 2 0 15,-1-2 3-15,0 2-4 0,1-2 2 0,1-1-2 0,3 3 0 16,0-1 5-16,2 0-3 0,2-1 2 0,4 3 0 0,-1-4 1 0,1 5-2 16,0-5-2-16,-3 4 2 0,-1-2 0 15,0 0 2-15,-4-2 1 0,-1-1-1 16,-1 2 0-16,3-4-1 15,-4 2 2-15,-4-1 1 0,4-1 3 0,-3 0-3 0,2-2-2 16,-5 1 0-16,2-1-6 0,-4 0 3 0,-2-3 2 16,0 3-3-16,-2 0 2 0,-1-1 0 0,-3 0-3 15,2 1 2-15,-4-2 0 0,4 1 0 0,-6 2 0 0,2-3 0 0,-4 0-1 16,-3 1-1-16,2 0-2 16,-7-2 2-16,-1-1 3 0,-3 0 0 15,-3 0 2-15,-4 1-4 0,-2-2-1 16,-4-1-1-16,-3 1 0 0,-2-2 2 0,-2-1 1 0,-4 1 4 15,-3-1 3-15,0 0 5 0,0 0 5 0,0 0 7 16,0 0 3-16,0 0-1 0,0 0 0 0,0 0-10 0,-1-1-8 16,-1-4-9-16,-4 2-5 15,4-2-6-15,-1 1-11 0,-2 1-17 16,2-1-29-16,-1 1-37 16,-3-2-63-16,-2 0-136 0,1 2-533 15,4 0-845-15</inkml:trace>
  <inkml:trace contextRef="#ctx0" brushRef="#br1" timeOffset="238321.668">15513 2531 1418 0,'0'0'386'0,"0"0"-131"0,0 0-38 0,0 0-24 0,0 0-38 0,0 0-24 0,0 0-25 15,0 0-13-15,0 0-15 0,0 0-25 0,0 0-20 16,0 0-13-16,0 0-6 0,0 0 1 15,-101-1 0-15,88 9 2 0,-6 2-2 16,0 2-1-16,-3 4 1 0,-2 2 1 0,-4 4-1 0,-1 1-3 16,-2 4-3-16,-2 0-5 0,-4 3 3 0,-1 1-1 15,4-1 1-15,1-2 1 16,6-4-11-16,6-5-5 16,4-3 3-16,4 0-1 0,0-3 12 0,-3 0 4 15,5-3-6-15,1-3-5 0,0-2-11 0,6-2-17 16,-2 0-22-16,4-2-47 0,-1 0-68 0,-3-1-123 0,5 0-406 0,-2 0-900 15</inkml:trace>
  <inkml:trace contextRef="#ctx0" brushRef="#br1" timeOffset="238667.1423">14707 2341 1254 0,'0'0'304'0,"0"0"-46"0,0 0-58 15,0 0-29-15,0 0-5 0,0 0-46 0,0 0-48 16,0 0-25-16,0 0 3 0,0 0 7 0,0 0 5 16,0 0-3-16,0 0-12 0,0 0-15 15,-92 110-8-15,74-91-4 0,-2 2-5 0,1 1 8 16,-2 0-1-16,1 2-5 0,0-5 2 0,1 5-6 15,-2 0-6-15,0-2 4 0,-1 1-2 16,0 1 3-16,0 0 3 0,-1-2-3 0,4-4-5 16,4-2-6-16,-2-1-6 15,7-4-6-15,2-2-14 0,0 0-25 0,1-3-36 16,-2-1-58 0,1 0-66-16,1-1-115 0,0-2-286 0,5 0-460 15</inkml:trace>
  <inkml:trace contextRef="#ctx0" brushRef="#br1" timeOffset="238993.4226">14139 2199 1271 0,'0'0'361'0,"0"0"-6"0,0 0-74 15,0 0-30-15,0 0-50 0,0 0-67 0,0 0-46 16,0 0-43-16,0 0-27 0,0 0-13 16,0 0-8-16,0 0 1 0,0 0 2 0,0 0 1 15,-48 34 6-15,34-12 0 0,-3 3 0 0,-3 1 1 16,0 6-5-16,-1 1 0 0,-2 3 2 16,-3 1 1-16,2-4 1 0,-3 0 0 0,4-3-1 15,-2-2-3-15,1-1 2 0,3-1 0 16,5-4 1-16,0-3 3 0,2-3-2 0,3-2-8 0,2-3-5 15,2-1-13-15,-1-2-12 0,2-2-14 16,1-3-28-16,2-1-27 0,-2-1-22 16,3-1-19-16,2 0-78 0,-2-5-242 0,0 2-484 15,-1-1 1-15</inkml:trace>
  <inkml:trace contextRef="#ctx0" brushRef="#br1" timeOffset="239353.3931">13182 1922 75 0,'0'0'613'0,"0"0"-267"0,0 0 16 16,0 0-54-16,0 0-7 0,0 0-39 0,0 0-62 15,0 0-75-15,0 0-61 0,0 0-49 0,0 0-33 16,0 0-7-16,0 0 4 0,0 0 15 16,-31-14 19-16,24 29 7 0,-3 4 3 0,-1-1-1 15,-1 4-5-15,0-2 1 0,-1 0-8 0,2 2-5 16,-4-1 3-16,0 3 4 0,1-1 3 16,-3 0 4-16,0 0-1 0,2-1-5 0,-4-1 1 15,3-1-1-15,1-3 2 0,3 0-1 16,-1-3-5-16,4-2-4 0,2-2-15 0,-2 1-18 15,3-1-27-15,1-1-43 16,-2 2-67-16,3-2-105 0,-1 0-253 0,3-2-484 16,1-2 279-16</inkml:trace>
  <inkml:trace contextRef="#ctx0" brushRef="#br1" timeOffset="241436.8274">18730 3773 0 0,'0'0'0'0,"0"0"0"0,0 0 133 0,0 0 266 16,0 0-11-16,0 0-70 0,0 0-80 0,0 0-59 0,0 0-63 15,0 0-46-15,0 0-27 0,-47-14-13 16,47 14-6-16,0 2-11 16,2-1 11-16,-1 3 22 0,2-1 32 0,-1 3 28 0,0 0 6 15,4 2-11-15,2-1-17 0,1 2-13 0,0 0-14 0,2 1-12 16,4 0-1-16,0 0-4 0,5 1 2 16,2 0 8-16,4 3-6 0,2 1 1 15,6 0-5-15,3 2-13 0,3 1-2 16,5-1-6-16,0 0-4 15,4-1 1-15,0 2-4 0,-1 0 0 16,1-1-1-16,-2 1 0 0,2 1 0 0,3-2 0 0,-1 2 2 0,0 0 0 16,6 3 1-16,1 0 2 0,5 0-1 0,2 3 4 0,4-2-6 15,0 2-1-15,3-1-4 0,2 1-4 16,-2 0 1-16,-1 1 2 0,3-1 0 16,0 0 2-16,1 1 0 0,-1-1-2 0,3 1 1 15,-4-1-1-15,2 0 0 0,-6 0 1 0,2-2 1 0,-3 0-1 16,-4 2-1-16,0-2-1 0,-2-1-1 15,1 1-1-15,-4-3 0 0,1-2-1 16,-3 1-1-16,-1-1 4 0,-2-1-1 0,-2 0-2 16,-2-1 1-16,-4 1-3 15,0-2-1-15,-3 0 0 0,1-2 1 0,-4 0 0 0,-2 1 0 0,0-3 1 16,-5 0-1-16,3-2 1 0,-3 1 1 0,-2-2-1 16,1 2 1-16,-1-1-2 0,-2-1-1 15,-2-2 2-15,-4 1 1 0,-3-3 2 0,-3 1-2 0,-4-3-2 16,-3 0-1-16,-4 0 2 0,-1-1 1 0,-4-1 3 0,-1 2 2 15,0-2 3-15,0 0 0 16,0 0 0-16,0 0 0 0,0 0-3 0,0 0 1 16,0 0-2-16,0 0-3 0,0 0 1 0,0 0-2 0,0 0 1 15,0 0-1-15,0 0 1 0,0 0 2 16,0 0-5-16,0 0 1 16,0 0-2-16,0 0 2 0,0 0 2 0,0 0-1 15,0 0 3-15,0 0-4 16,0 0-1-16,0 0 0 0,0 0-3 0,0 0 4 15,0 0-2-15,0 0-1 0,0 0-1 16,-1 0-3-16,1 0-1 0,0 0-4 0,0 0 0 16,0 0-7-16,0 0-5 0,0 0-9 0,-2-2-18 15,1 2-12-15,0-1-23 0,-3-1-57 16,1 0-63-16,-2 0-153 16,0 0-487-16,0 1-765 15</inkml:trace>
  <inkml:trace contextRef="#ctx0" brushRef="#br1" timeOffset="242339.2526">20824 4702 102 0,'0'0'393'15,"0"0"23"-15,0 0-96 0,0 0-27 16,0 0-32-16,0 0-52 0,0 0-29 0,0 0-23 16,0 0-13-16,0 0-16 0,0 0-19 0,0 0-16 15,0 0-22-15,0 0-14 0,-6-79-3 16,16 69-3-16,2 1-5 0,5-3 0 0,1 0-1 16,6-2-5-16,2-4 3 0,8-2-1 0,4-1-4 15,6-4-1-15,7 1-5 0,5-4-6 16,3 2-2-16,5-4-7 15,2 1 1-15,2-2 0 0,-3 1-2 0,-1-2 1 16,-1 1-3-16,-7-1-3 16,-2 5-2-16,-9 2 3 0,-4 2-6 15,-10 5 1-15,-3 2 1 0,-9 3-4 16,-5 3 8-16,-5 2 3 0,-4 1 0 0,-2 3 9 0,-2 0-7 0,-1 1-4 0,0 1-4 0,0-1-14 0,-1 2 2 16,-4 0-4-16,2 0-9 0,-3 1 3 0,1 0-12 0,-5 0-15 15,-1 0-11-15,-6 6-21 0,-1-1-21 16,-3 3-18-16,-1 3-66 0,1-1-89 0,-3 0-216 15,4-1-611-15,6-3-172 16</inkml:trace>
  <inkml:trace contextRef="#ctx0" brushRef="#br1" timeOffset="242741.5397">19293 4163 1827 0,'0'0'146'0,"0"0"30"0,0 0 27 16,0 0-4-16,0 0 0 0,0 0-43 15,0 0-38-15,0 0-32 0,0 0-28 0,-49-129-12 16,64 111-7-16,6 0-8 0,8-6-1 0,7-1-5 15,7-1-3-15,7-4-4 0,8 1-5 0,1 1 1 16,6 2 1-16,2 0 1 0,-2 1-2 0,-1 2-4 16,-7 0-3-16,-4 3-1 0,-4 1 5 15,-8 2-6-15,-3-2 3 0,-6 2 0 0,-1 2-4 16,-6-1 6-16,-4 0 0 0,-5 2 1 16,-5 0 5-16,-2 4-4 0,-1-2 0 0,-4 1-3 0,0 0-5 15,0 0-1-15,-4 2-1 0,0 0-6 16,0 0-5-16,-5 2-12 15,-1 0-10-15,-2 2-8 0,1 0-15 0,-3 2-21 0,-3 1-35 16,-1 2-52-16,-4 2-76 0,-3 4-168 0,6 0-562 16,2-1-514-16</inkml:trace>
  <inkml:trace contextRef="#ctx0" brushRef="#br1" timeOffset="243073.8811">18558 3905 1975 0,'0'0'91'0,"0"0"9"0,0 0 18 16,0 0 4-16,0 0 13 0,-79-120-5 0,79 94-21 15,0-3-20-15,4-2-29 16,9-4-13-16,1-2-1 0,6-2-10 0,2-1-1 0,4 3-5 0,3 0-12 15,3 1 0-15,3-1-8 16,3 2-4-16,1-3-3 0,3 3-4 0,0-2 2 0,0 2-1 16,-4 2 2-16,0 2-1 15,-2 4 1-15,-5 3-1 0,-1 5-5 0,-8 3 4 0,-2 3 1 16,-5 4 0-16,-4 2 3 0,-3 1-2 0,-3 2-9 16,-3 4-15-16,0-1-27 0,-2 1-26 15,0 0-39-15,0 0-25 0,0 0-24 0,0 2-56 0,3 7-110 16,1-2-282-16,-4-3-531 15</inkml:trace>
  <inkml:trace contextRef="#ctx0" brushRef="#br1" timeOffset="244436.6046">24943 5323 0 0,'0'0'0'0,"0"0"0"0,0 0 0 0,0 0 0 0,0 0 0 16,0 0 0-16,0 0 0 0,0 0 0 0,0 0 112 0,0 0 176 15,0 0-45-15,0 0-56 0,-92-3-51 16,92 3-43-16,0 0-22 0,0 0-6 0,0 0 5 16,0 1 15-16,0-1 14 0,0 0 5 0,1 1 33 15,0 1 25-15,4 2 8 0,-2 0 6 0,4 2-28 16,1 0-38-16,5-1-10 0,6-1-6 16,5 1-13-16,6 0-9 15,8-3-16-15,7 1-12 0,6-1-3 0,7-2-2 16,6 1-5-16,6-1 1 0,6 1-5 0,3-3-1 15,9-1-3-15,3 0 4 0,3 0-3 16,4 1-2-16,2 0 1 0,2 0-14 0,0 2 4 0,1-2 5 16,5-1 1-16,6 1 3 0,-1-2-9 0,3-2-7 0,-2 2-3 15,-1-1-1-15,-3 0 4 0,1-1-3 0,-4-1 0 16,-3 0 2-16,-8-1-2 0,-3 2-5 0,-12 1-1 16,-4 1-1-1,-10 0 1-15,-8 0 5 0,-6 1-1 16,-8-1 0-16,-5 1 0 0,-10-1 2 0,-5 2 3 0,-7-2-1 0,-7 1 4 15,-4 1 4-15,-2 1 5 0,-4-1 4 0,-1 2 1 16,0 0-4-16,0-1-6 0,0 1-8 0,-2-1-6 16,-2 0-6-16,0-2-5 0,-1 1-6 15,-1 0-2-15,-4-1-5 0,0 2-10 16,-3 1-18-16,-2 0-26 16,-2-1-38-16,-4 1-58 15,1 0-116-15,5 0-399 0,3 0-951 16</inkml:trace>
  <inkml:trace contextRef="#ctx0" brushRef="#br1" timeOffset="244760.8411">27429 4544 2348 0,'0'0'181'0,"0"0"6"15,0 0-35-15,0 0-48 0,0 0-32 0,0 0-44 16,0 0-23-16,0 0-4 0,0 0 3 0,0 0 6 16,0 0 8-16,0 0 6 0,0 0 4 0,0 0-3 15,-70 147-3-15,54-103-6 0,-6 1-7 16,-5 5 0-16,1 0-2 0,-1 1 2 0,-3 2 1 16,2-3-4-16,2 0 1 0,0-4-1 0,5-3-1 15,1-7 1-15,3-1-1 16,0-6-3-16,1-3 2 0,-1-2 0 0,2-4-4 0,-1 0-2 15,0-5-7-15,-2 0-14 0,4-3-14 0,-4 1-28 16,3-3-46-16,-1-1-70 0,1-1-133 16,5-3-339-16,4-2-801 15</inkml:trace>
  <inkml:trace contextRef="#ctx0" brushRef="#br1" timeOffset="245063.4944">26407 4682 2148 0,'0'0'134'0,"0"0"16"0,0 0 16 16,0 0-47-16,0 0-36 0,0 0-51 0,0 0-31 16,0 0 0-16,0 0 16 0,0 0 23 0,0 0 10 15,0 0 1-15,0 0-7 0,-61 134-8 0,50-98-6 16,-1 5-10-16,-3 1-1 0,-1 7-2 15,-3 1-2-15,-2 1 0 0,-1 0 0 0,-1-2-4 16,2-5-5-16,2-6-3 0,6-7-7 0,0-2-5 16,1-2 7-16,-2 1 8 0,-3 2 8 0,0-1 5 15,-2-5-10-15,2-4-11 0,2-5-18 16,4-3-20-16,1-4-25 0,1-2-38 0,2-5-49 16,1-1-71-16,1 0-180 0,2-1-474 15,0-2-494-15</inkml:trace>
  <inkml:trace contextRef="#ctx0" brushRef="#br1" timeOffset="245315.3684">25839 4785 1151 0,'0'0'209'0,"0"0"5"0,0 0 41 15,0 0-39-15,0 0-39 0,0 0-66 0,0 0-55 16,0 0-28-16,0 0-2 0,0 0 9 15,0 0 11-15,-133 49 4 0,112-20 0 0,0 2-3 16,-2 6-3-16,-2 2-6 0,-2 2-6 16,-1 4-9-16,-2 2-6 0,-2 0-2 0,0 5-2 0,-1-2 0 15,0-2 0-15,-1 2 3 16,3-3-4-16,1-3-1 0,3-8-2 0,5-6-8 0,4-5-2 16,3-7-8-16,0-1-10 0,4-4-23 0,1-1-38 15,3-2-55-15,-1-3-88 0,2-1-136 16,3-4-304-16,1-1-321 0,0 1 571 0</inkml:trace>
  <inkml:trace contextRef="#ctx0" brushRef="#br1" timeOffset="247425.3779">2748 13024 1769 0,'0'0'153'0,"0"0"-2"0,0 0 0 15,0 0-30-15,0 0-21 0,0 0-33 16,0 0-35-16,0 0 2 0,0 0 14 0,0 0 14 15,0 0 8-15,-71 128-6 16,69-89-12-16,-3 3-11 0,1 4-8 0,-2 3-4 0,2 3-6 16,-3 1-6-16,1 2-4 0,-2 0-3 0,-2-2-2 15,-1 1 2-15,1-8 1 0,-2-1-1 16,-1-7 0-16,0-7-1 16,2-3-5-16,-1-8 7 0,0-2 0 15,0-5 8-15,1-4 11 0,0-5 6 0,-1-4 10 0,0 0 1 0,-1-9-4 16,-4-5-9-16,1-6-11 0,0-7-8 0,-1-4-8 0,2-5 0 15,-1-6-4-15,4-5-1 0,1-4 4 0,2-6-4 16,0-5 2-16,8-5-2 0,1-4-6 0,5-2 6 16,7 1-2-16,1 4 2 0,8 4 5 15,1 5-9-15,8 4 0 0,6 6-3 0,1 3-3 0,9 5 6 16,0 5 1-16,5 3 2 16,-3 5 6-16,2 6-7 0,-4 7 0 0,-4 8-1 0,-5 5-3 15,-4 4 2-15,-8 10-1 0,0 9-3 16,-7 5-3-16,-3 5 5 15,-8 7 0-15,-4 4 4 0,-3 4 8 0,-11 2-5 0,-9 5 2 0,-7 1-2 16,-4 3-3-16,-3-3 4 0,-5-1-1 16,-2-4 3-16,0-4-1 15,0-5-1-15,2-3 0 0,-1-4-2 0,3-3 0 0,4-4 1 16,3-5 1-16,7-4 0 0,5-5-1 0,5-6-1 0,6-1-11 16,5-4-23-16,2-1-57 15,5-6-71-15,12-6-158 0,-1 0-448 0,-4 3-885 16</inkml:trace>
  <inkml:trace contextRef="#ctx0" brushRef="#br1" timeOffset="247688.7639">3556 12904 2353 0,'0'0'212'0,"0"0"-36"0,0 0-36 0,0 0-13 15,0 0-1-15,0 0-21 0,0 0-21 0,-137 58-13 16,103-36-14-16,-3 2-5 0,-1 5-6 0,1 0-7 15,0 5-6-15,2-1-5 0,-1 3-7 16,8-1-5-16,2-1-4 0,6 1-6 0,3 0-2 16,9-2 1-16,3 3-6 0,6-5 3 0,-1 2-3 15,11-2-3-15,6-3 6 0,6-5-2 0,5-1 2 16,5-8-1-16,5-2-4 0,5-6-2 0,1-3-11 16,4-3-18-16,0 0-27 0,3-8-40 15,-5-4-51-15,0-2-79 0,-3-5-149 0,-13 4-482 16,-9 4-785-16</inkml:trace>
  <inkml:trace contextRef="#ctx0" brushRef="#br1" timeOffset="248141.7333">3868 13091 1205 0,'0'0'1000'0,"0"0"-631"16,0 0-112-16,0 0-48 0,0 0-50 0,0 0-46 15,0 0-46-15,0 0-28 0,0 0-15 16,0 0-13-16,0 0 0 0,0 0 1 15,0 0 2-15,134-66 1 0,-85 57-2 0,1 1-1 0,2 1-1 16,-2-1-6-16,0 0 0 0,-6 2-2 16,-2 0-3-16,-4 0 3 0,-3 1 1 0,-1 0 0 15,-4 1-3-15,-3-1 0 0,-5 3-5 0,-3-2-12 16,-6 2-16-16,-6 1-25 0,-3-2-18 0,-4 1-7 16,0 1-17-16,0-2-10 0,-7 3-26 15,-1 0-26-15,-7 0-18 0,-1 0-18 16,-4 2-11-16,-4 1 8 0,3 1 30 15,-4-1 46-15,0 1 51 0,2 0 43 0,1 1 43 0,1-1 58 16,4 2 63-16,4 0 40 0,2 1 14 16,4-1-19-16,0 0-31 0,2 1-19 0,2 1-12 0,-1 1-1 15,-1 2-7-15,0 2-5 0,1 0-10 16,-1 4-9-16,1 1-5 0,-1 3-6 16,0 2-2-16,-2 2-5 0,2 3-10 0,-2 1-8 0,0 4-8 15,0 0-9-15,-4 4-8 0,1 5-3 0,0 1-2 16,-4 4-4-16,1 3 2 15,-1 3-1-15,0-2-2 0,-1 0 3 0,1 0-4 0,1-3 0 0,-1-3-5 16,3-5-14-16,2-6-14 0,3-7-31 16,3-6-47-16,3-5-65 0,0-3-131 0,0-6-428 15,3-4-949-15</inkml:trace>
  <inkml:trace contextRef="#ctx0" brushRef="#br1" timeOffset="248438.1224">4949 13153 2640 0,'0'0'211'0,"0"0"14"15,0 0-38-15,0 0-33 0,0 0-39 0,0 0-46 0,0 0-27 16,0 0-15-16,0 0-10 0,0 0-6 15,0 0-4-15,0 0-2 0,0 0-1 0,127-63-1 16,-88 56 0-16,3-1 0 0,1 1 0 0,1 0-2 16,0 1 4-16,-3 1-3 0,-1 1 0 0,-1 1 3 15,-3-1-7 1,-2 2 3-16,-1 0-3 0,-6 2-7 0,-3 0-14 16,-4 0-35-1,-5 4-44-15,-2 0-67 0,-2 1-98 0,-6 2-225 16,-3-1-698-16,0-2-238 0</inkml:trace>
  <inkml:trace contextRef="#ctx0" brushRef="#br1" timeOffset="248704.4067">4829 13552 2215 0,'0'0'258'16,"0"0"-76"-16,0 0-23 0,0 0-8 15,0 0-4-15,0 0-10 0,0 0-21 0,0 0-27 16,0 0-19-16,155-24-24 0,-103 12-11 0,5-2-10 15,4 1-14-15,6-2 3 0,1 0-4 0,2 0-3 16,2 0 6-16,1 1-6 0,3 0-3 0,0 0-1 16,2 1-6-16,-4-2-21 0,0-1-37 0,-3-2-60 15,0-4-98-15,-3-4-231 0,-19 7-788 16,-18 4-345-16</inkml:trace>
  <inkml:trace contextRef="#ctx0" brushRef="#br1" timeOffset="248950.1679">6629 12637 2621 0,'0'0'230'0,"0"0"-40"0,0 0-35 16,0 0-25-16,0 0-17 0,0 0-37 15,0 0-28-15,0 0-22 0,0 0-14 0,0 0-2 16,0 0-3-16,0 0 9 0,0 0 5 0,-28 66 3 16,27-37 3-16,0 3-2 0,0 6-3 15,-2 0-4-15,0 4-3 0,2 5-2 0,-1 1-2 16,-4 5 4-16,3 4-5 0,-6 4-2 0,3 2 0 15,-2 2-8-15,-4 0 4 0,1 0 1 0,1-3-2 0,2-4 8 16,-1-8-8-16,2-4-2 0,4-7 2 16,-2-6-15-16,2-3-5 0,3-6-23 0,-1-4-33 15,1-5-49-15,1-5-85 0,1-5-197 16,1-2-917-16</inkml:trace>
  <inkml:trace contextRef="#ctx0" brushRef="#br1" timeOffset="249267.319">7665 12565 2649 0,'0'0'177'0,"0"0"-25"0,0 0-5 0,0 0-19 16,0 0-1-16,0 0-21 0,0 0-42 0,0 0-18 0,0 0-24 15,0 0-12-15,0 0 1 16,0 0-4-16,-154 85 3 0,114-41 2 0,-1 6-3 0,0 6 2 15,-1 6-3-15,-3 4 0 0,4 6-3 16,0 4-1-16,3 3 0 0,7 1 0 0,9-4-1 16,11-5-1-16,10-10-3 0,3-8 2 0,17-10-2 15,5-8 4-15,7-7-1 0,7-8-1 16,2-5 4-16,1-6-7 0,1-7 6 0,0-2 1 16,2-9-2-16,-7-4 8 0,-2-4-3 0,-4-2 1 15,-7-2 1-15,-4-2-5 0,-3-4 5 0,-7-2-1 16,-6-3 3-16,-3 0 2 0,-1 1-2 0,-3 1-2 15,-6-1-4-15,-4 5 1 16,-7 2-4-16,-7 2-2 0,-5 4-1 0,-7 4-8 16,-4 6 3-16,-6 4-2 0,-5 4-8 0,-4 6-13 15,2 7-29-15,-4 5-50 0,1 4-85 0,14-2-232 16,17-8-923-16</inkml:trace>
  <inkml:trace contextRef="#ctx0" brushRef="#br1" timeOffset="249904.5093">2817 14591 2278 0,'0'0'187'0,"0"0"-129"0,-154 13-4 16,106-4-2-16,9-2 22 0,8 0 27 16,5 0 20-16,4-1-1 0,7-1-24 0,2-2-20 0,5 1-22 15,2-1-14-15,5-1-7 0,1-2-6 0,0 1-2 16,0-1-2-16,3 1 3 0,3 1 0 15,4-1 1-15,7 1 4 0,7-1-4 0,7-1 0 16,13 0 2-16,8 1-12 0,9-2-2 0,9-3-6 16,8-2-6-16,6 1 6 15,7 0-2-15,5-1 1 0,6 0-1 0,6-1-4 0,9 0 0 16,8-2-1-16,7 0-1 0,10-2 7 0,7 0-2 16,7 0 0-16,7-2-5 0,9-1 2 15,8-1-1-15,6 0 3 16,8 0 5-16,4-1-5 0,7 0 2 0,0 0 3 0,1 0-2 0,3 0 7 15,-4 1 1-15,-3 0 2 0,-7 0 9 0,-5 2-9 16,-8-1-1-16,-10 3-3 16,-6 0-8-16,-13 1 6 0,-11 0-1 0,-9 3 1 15,-12 0 1-15,-12-1-3 0,-13 4 0 0,-10-1-1 16,-13 2 2-16,-13 0-3 0,-14-1-1 0,-9 3-1 0,-15-1-9 16,-10 1 9-16,-4-1 1 0,-7 2 5 15,-1-1 6-15,0 1-11 0,0 0-2 0,0 0-4 0,0 0-6 16,0 0 7-16,0 0 0 0,0 0 1 0,-1 0 4 15,1 0-6-15,0 0-2 0,0 0 0 16,0 0-3-16,-1-1 5 0,1 1-2 16,-2-2-7-16,-2-1-16 0,0-1-18 15,-5-3-34-15,-4 0-54 0,-5-1-113 0,4 2-924 16,4 2-676-16</inkml:trace>
  <inkml:trace contextRef="#ctx0" brushRef="#br1" timeOffset="253823.7328">2812 15999 0 0,'0'0'0'0,"0"0"0"0,0 0 0 15,0 0 0-15,0 0 0 0,0 0 0 0,0 0 0 16,0 0 131-16,0 0 86 0,8-119 3 16,-6 105-28-16,2-3-43 0,-1 2 33 0,-2 0 50 15,1-2 33-15,-2 4 16 0,0-3-44 0,0 2-43 16,-4 2-17-16,-2 2-22 0,-1 2-5 16,-1 1-24-16,0 1-22 0,-2 4-18 0,-3 2-20 15,-2 2-16-15,-8 11-15 0,-4 8-9 0,-9 9-2 31,-10 8 5-31,-7 5 6 0,-5 5 0 0,-5 6 5 0,1 3-4 0,-1 6-6 16,1 4-7-16,2 3-10 0,5 1-7 0,9-3-3 0,7-3-2 16,12-5-1-16,10 0-2 0,5-6-2 15,12-4 6-15,1-4-4 0,13-4 4 16,10-5 0-16,6-5-4 0,8-6 5 0,9-6 2 0,5-4 4 0,5-9 3 16,6-4-4-16,3-3-3 0,6-2-9 15,4-6-9-15,-1-8-23 0,4-2-38 0,-4-4-56 16,2-3-119-16,-23 4-379 0,-16 7-1056 0</inkml:trace>
  <inkml:trace contextRef="#ctx0" brushRef="#br1" timeOffset="254369.3123">3727 15936 2922 0,'0'0'93'15,"0"0"0"-15,0 0-9 0,0 0-16 0,0 0-17 16,0 0-14-16,0 0-9 0,0 0 2 16,0 0 4-16,0 0-4 0,-37 129 5 0,37-92-12 15,0 9-6-15,1 2-3 0,-1 6-7 0,2 3 1 16,2 4-3-16,0 2-3 16,-2 1 2-16,2 0-2 0,-1-3 3 0,-1-6 0 0,-2-5-2 15,1-7 0-15,-1-9-4 0,0-7 4 0,0-4 1 16,0-5 2-16,-1-6 2 0,-1-4 0 15,-1-4 9-15,-1-3 10 0,2-1 2 0,-4-5 2 16,-2-5-7-16,-3-3-12 0,0-7-7 16,-3-7-7-16,-1-3 1 0,0-5-1 0,0-5 3 15,0-7 3-15,2-4-6 0,-2-10 3 0,2-7-5 16,3-5 1-16,1-4 8 0,2-2-7 0,3 1 5 16,4 2-6-16,3 2-3 0,8 5-1 15,5 3-1-15,5 3 1 0,4 3-2 0,8 3 5 0,2 7-2 16,2 3 0-16,2 10 3 15,0 5-4-15,-1 7 5 0,-1 7 1 0,-2 8-4 16,-2 5 3-16,-1 5-3 0,-3 7 1 0,-2 7 6 16,-3 9-4-16,-3 7 3 0,-6 5-2 0,-2 8-1 0,-5 1 4 15,-6 6-1-15,-2 1 4 0,-10-2 0 16,-5 2 1-16,-6-3 0 0,-1-1-3 16,-4-2-1-16,-2-1-2 0,0-5 3 0,-1 0 1 15,-1-6-2-15,3 0 0 0,-1-5-1 0,6-5-7 16,1-4 4-16,5-2-5 0,3-4-3 0,6-4-11 0,1-4-29 15,2-3-35-15,4-2-60 0,4-2-66 16,6-7-230-16,-1 0-765 16,-1 1-339-16</inkml:trace>
  <inkml:trace contextRef="#ctx0" brushRef="#br1" timeOffset="254888.115">5110 16004 544 0,'0'0'193'0,"0"0"48"15,0 0 70-15,0 0 31 0,0 0-19 0,0 0-80 0,0 0-68 16,0 0-41-16,0 0-26 0,0 0-2 16,0 0-8-16,0 0-5 0,0 0-10 0,-38 1-8 15,37 0-5-15,1 0-8 0,-2 2-5 16,1-1-12-16,0 1-10 0,-1 0-3 0,2-1-5 16,-1 1 2-16,-2 0 0 0,2-1-4 0,-1 0-3 15,2 1-4-15,0-2-3 0,0-1-1 0,0 0 1 16,0 0 0-16,2 0 1 0,2 0 2 15,4 2 0-15,2-2 5 0,7 0 3 0,9 0 0 16,6-5 2 0,9 1-5-16,6-1-6 0,7-1 0 0,3-3-6 15,4 3 1-15,5-2 2 0,-1-1-7 16,3 2-1-16,3 0-6 0,-1 0-7 0,-1 1 8 0,-3-1 2 16,3 0 0-16,-6 1 7 0,0 0-7 0,-5 2-4 0,-4-1 1 0,-5 1-3 15,-2-1 3-15,-5 3 2 0,-3-3 2 0,-6 5-4 16,-3-2 2-16,-4 2-5 15,-11-2 2-15,-3 2 6 0,-5 0-6 0,-3 0 4 0,-4 0-4 0,0 0-7 16,0 0 4-16,0 0-8 16,-3-1-12-16,0-3-12 0,-4 2-27 0,-3-3-27 0,0 1-37 15,-1-3-50-15,-2 0-88 0,-2-3-262 0,7 3-623 16,0 3-227-16</inkml:trace>
  <inkml:trace contextRef="#ctx0" brushRef="#br1" timeOffset="255121.6769">6214 15624 875 0,'0'0'786'16,"0"0"-395"-16,0 0-123 0,0 0-62 0,0 0-63 0,0 0-34 16,0 0-26-16,0 0-13 0,0 0-2 0,0 0-2 15,131-19-3-15,-102 32-4 0,3 1-5 16,0 4-8-16,-2-2-1 0,-2 5 1 16,-3 3-8-16,1 2-1 0,-8 2-7 0,0 0-11 15,-6 2 0-15,-4-1-4 0,-1 1 1 0,-7 1 2 16,0-1-8-16,-10 1 0 0,-2 1-4 0,-6-1-5 15,-1 1 7-15,-3-1-2 0,-4-2-3 0,-2-2-3 16,-1 0-10-16,-2-5-14 0,2-2-12 0,-1-2-18 16,8-6-31-16,-1-2-40 15,5-3-80-15,3-4-202 0,5-3-721 0,6 0-412 0</inkml:trace>
  <inkml:trace contextRef="#ctx0" brushRef="#br1" timeOffset="255647.9647">8020 15540 1937 0,'0'0'211'0,"0"0"-23"0,0 0-16 0,0 0-53 16,0 0-13-16,0 0 3 0,0 0-5 0,0 0-3 15,0 0 2-15,0 0-22 0,-63 117-17 0,48-85-9 16,5 5-13-16,-2-2-11 0,2 3-7 16,1 1-7-16,-1 0 2 0,1 2-5 0,0-1-1 15,2 2-1-15,-2-1-9 0,0 0-1 0,2-1 2 32,1-4 0-32,1-4 1 0,3-3 0 15,2-5-4-15,0-6-4 0,0-7 2 0,1-3 0 0,0-4 5 0,-1-4 11 16,1 0 0-16,3-4 2 15,1-7-5-15,-2-6-5 0,5-4 2 0,1-5-6 16,3-2 4-16,2-5-4 0,1-1-7 0,2-4 5 16,3-5-2-16,0-4-1 0,4-2 4 0,3-8 2 0,-2-1-2 0,3-6-2 15,-3-1 4-15,1 3-4 0,-4 3 2 0,-1 6 8 16,-2 3-10-16,-1 10 7 0,-6 5 4 0,0 8-4 16,-3 6 15-16,-2 6-1 0,-4 4 0 0,1 6 6 0,0 2-13 15,-3 2-7-15,-1 1-8 0,2 1-8 16,-1 7 6-16,5 6 3 0,2 5 3 15,0 9 1-15,5 4-6 0,-1 6-1 16,1 4 2-16,-1 2 4 0,2 2-1 16,-4 2 1-16,-5 2-2 0,2 1-7 0,-5 2 2 0,0-1-13 15,-2-1-16-15,0-1-18 0,0 0-46 0,-2-1-47 16,-5-2-101-16,4-11-233 0,1-14-795 0</inkml:trace>
  <inkml:trace contextRef="#ctx0" brushRef="#br1" timeOffset="256407.2313">7962 15865 2400 0,'0'0'67'15,"0"0"5"-15,0 0 18 0,0 0-14 16,0 0 34-16,0 0-10 0,142-34-18 0,-94 28-20 15,4-1-21-15,8-2-2 0,5-1-5 0,7-2-1 16,4-2 3-16,4-2-6 0,-3 0-3 0,4 1-4 16,-2 0-7-16,-5 1-3 0,-4 0-4 15,-1 0 2-15,-7 0-3 0,-1 2 5 0,-4-1 1 0,-10 1 0 16,-1 3 7-16,-8 1-1 16,-6 4 1-16,-7 0 0 0,-2 4-5 0,-5 0 0 15,-5 2-3-15,-2 4-4 0,-4 4 5 0,2 2-1 0,-4 4 3 16,-3 4-1-16,-1 5-2 0,-1 4-2 15,0 3-2-15,-8 4 2 0,-2-1 0 0,-2 1-3 16,0-2 1-16,-4-2-5 0,4-3-1 0,-1-4-1 16,0-3 1-16,3-3 4 0,2-4-4 15,-1-4 5-15,1-1-2 0,0-3-1 16,3-4 9-16,-2 0-2 0,1-3 4 0,0 0 0 0,0-3-5 16,2-4 0-16,-3-3-6 15,4-4-2-15,0-3 2 0,1-3-3 0,0-4-1 0,7-4-4 16,6-3 0-16,2-3-2 0,5-4 4 15,4-6 4-15,5-3-5 0,-1-4 4 0,4 0-2 16,0 0-3-16,1 4 6 0,-3 6-3 0,-5 6 2 16,-1 7 4-16,-1 6-8 0,-4 7 5 15,0 5-3-15,-3 3-3 0,-1 4 5 0,-3 3-3 0,0 2 1 16,-2 7-5-16,0 6 0 0,-1 6 1 0,-3 5 0 16,-4 4 7-16,0 3-2 15,-2 4 1-15,-8 0 0 0,-2 3-6 0,-6 4 6 16,-1 0-7-16,-3 0-1 0,0-4-6 0,2-5-12 0,3-8 0 15,4-6 0-15,4-5 5 0,4-7 8 0,2-3 0 16,3-4 2-16,0-2 0 0,7 0-1 16,4 0 3-16,4-8 3 0,8-1 3 15,1-1 0-15,5-3 1 16,-1 0 2-16,1 1-4 0,3 2 3 16,-3 2-2-16,1 2 0 0,0 1 5 0,-3 3-5 0,3 1 3 15,-3 1-3-15,-1 1-2 0,1 6 6 0,-3 2-2 0,-4 1 3 0,0 5 3 16,-5 0-6-16,-4 0 3 0,-6 3-2 15,1 1 2-15,-6 1 3 0,0 1 0 0,-7-1 1 16,-3 1-1-16,-2-3 1 0,-5 3-3 0,-4-1 2 16,0-2 0-16,0 0-4 0,-3-2 3 0,0-1-6 15,1-2-7-15,2-3 3 0,0-2-18 16,2-1-12-16,0-3-27 0,5-2-51 0,4-2-54 16,3-2-138-16,4-3-598 0,1 1-800 0</inkml:trace>
  <inkml:trace contextRef="#ctx0" brushRef="#br1" timeOffset="256697.1482">10772 15439 2350 0,'0'0'261'16,"0"0"-47"-16,0 0-44 0,0 0-28 0,0 0-26 16,0 0-25-16,0 0-25 15,0 0-8-15,0 0-13 0,0 0-6 0,-127 6 3 0,103 12-9 16,-5 3 5-16,-2 2-7 0,-1 4-6 0,-2 2 4 15,1 5-12-15,5-1-1 16,1 3-2-16,4 2-11 0,7 2 2 0,3-2-3 0,4 0-1 0,6-1 3 16,3-3-1-16,1-2 1 0,12 0-3 15,4-5 1-15,8-3 0 0,4-1-1 16,5-3 4-16,8-4-5 0,3-4 0 0,0-3-4 16,6-5-16-16,-1-3-11 0,0-1-35 0,2-2-35 15,0-6-59-15,0-1-137 16,-14-1-567-16,-10 3-880 0</inkml:trace>
  <inkml:trace contextRef="#ctx0" brushRef="#br1" timeOffset="257149.0705">12348 15179 2009 0,'0'0'331'0,"0"0"-27"15,0 0-91-15,0 0-36 0,0 0-28 0,0 0-34 16,0 0-25-16,0 0-16 0,-123-51-18 0,88 55-13 0,-7 3 0 16,-1 8-9-16,-4 0 0 0,-4 6-4 15,-2 4-6-15,0 2 0 0,4 6-8 16,0 4-4-16,2 5-6 0,5 3-1 0,8 0-1 16,6 3-2-16,10-1 3 0,9-2-5 0,9-2-1 15,8-4 2-15,12-3-6 0,13-2 7 0,9-8-2 16,6-4-2-16,10-5 8 0,1-3-7 15,2-4 4-15,2-6 0 0,-2-4-5 0,-3 0 5 16,-3-7-5-16,-3-4 0 0,-4-3 3 0,-7-3-1 16,-4-6 4-16,-6 2-2 0,-6-3 1 15,-4 0 0-15,-2 2 1 0,-8 5 3 0,-1-1-6 16,-1 3 7-16,-6 5-1 0,0 2-2 0,-2 2 12 16,1 2 0-16,-2 3-2 0,0 1 5 0,0 0-18 15,0 0 4-15,-2 6-4 0,-3 5-4 16,2 3 9-16,-5 5-8 0,5 4 3 15,-4 3 0-15,4 2-5 16,-3 2 4-16,3 1-2 0,-5 1 1 0,5 0 3 16,-1 3-1-16,-1 2 0 0,-2 0-5 0,3 1 4 0,-4 1-17 0,3-1-17 0,-1-2-20 15,-2-4-47-15,5-4-33 0,-1-4-64 16,3-8-109-16,1-6-380 0,0-6-1034 0</inkml:trace>
  <inkml:trace contextRef="#ctx0" brushRef="#br1" timeOffset="257885.7738">14159 15187 450 0,'0'0'468'0,"0"0"-21"0,0 0-80 0,0 0-38 15,0 0-34-15,0 0-49 0,0 0-49 0,0 0-42 16,0 0-35-16,0 0-33 0,0 0-5 0,0 0-7 15,0 0-7-15,20-66 1 0,-18 66-18 16,4 0-9-16,-2 0-7 0,-3 0-13 16,2 0-3-16,2 0-5 0,-3 5 0 0,0 2-1 0,3 2 4 15,-2 4 0-15,2 3-1 0,0 6 7 16,-2 1-5-16,2 6 1 0,-2 6 3 16,-1 1-9-16,2 3 5 0,-1 1-3 15,-2 3-9-15,1 0 6 0,1-1-8 0,-3 4 2 16,0-1 1-16,2 0-8 0,-2 0 4 15,-4-3-3-15,1-2 2 0,1-4 4 0,-4-1-3 0,4-2 1 16,-2-3-4-16,-2-1-5 0,2-5-9 0,-4-2-10 0,0-2-9 16,0-6-18-16,0-1-9 0,-3-4-22 0,-2-2-21 15,-1-2-15-15,-3-4-55 16,-5-1-68-16,1 0-125 0,-3-6-206 0,-2 0-201 16,-2-1-107-16,2 0 480 0,-1 2 400 0,4-2 0 0,1 3 0 15,1-1 0-15,0 1 0 0,4 1 0 0,-2 0 0 16,0 0 0-16,-1 1 103 0,4 0 482 15,1-1-43-15,-3 2-85 0,6 1-84 0,2 0-74 16,1 0-62-16,5 0-35 0,1 0-48 0,1 0-35 16,2 0-36-16,0 1-16 0,6 2 2 0,3 1-1 15,3-1 6-15,7 3-12 0,3 0-16 16,8 1-6-16,6-3-11 0,7 0-4 0,0 1-2 16,6-1-7-16,1 1-1 0,1-2-8 0,0 0 2 15,-1-2-4-15,-1-1-1 0,-1 0 5 16,-1 0-5-16,-3 0 2 0,0-4-3 0,-2 1-4 15,-7-3 6-15,4-2-5 0,-8 2 3 0,-2-3 0 0,-6 0-10 16,-1-2 0-16,-3-4-10 0,-1 0-9 16,-5 0-13-16,0-2-25 0,0 2-32 0,-4-3-55 15,-3 1-97-15,1 3-290 16,-6 4-795-16</inkml:trace>
  <inkml:trace contextRef="#ctx0" brushRef="#br1" timeOffset="258260.9218">13920 15038 1347 0,'0'0'719'0,"0"0"-548"0,0 0 48 0,0 0 1 0,0 0-24 15,0 0-49-15,0 0-42 0,0 0-19 0,0 0-15 16,106-119-8-16,-57 116-11 0,10 2-8 0,9 1-7 15,3 0-4-15,9 5-3 0,2 0-4 16,-1 1 3-16,3 1 0 0,0 1-7 0,-3 0 3 16,-2-2-4-16,-3 2 1 0,-3-1 1 15,-5-2-4-15,-5 1 1 0,-7-4-5 16,-8-1 0-16,-5 1 2 0,-9-2-3 0,-9 1 1 0,-8-1-5 16,-6 0 0-16,-8 0 1 0,-1 0 2 0,-2 0 5 15,0 0-5-15,0 0 0 0,-1 0-7 16,-1 0-5-16,-5 0 5 0,1 1-6 15,-4 1 0-15,-4 1 3 0,0 0-10 16,2 0 6-16,-1-1-6 0,-1 1-10 0,3 0-8 16,3 0-22-16,2 2-21 0,-1 0-31 0,-1-1-57 0,3 1-119 15,-1-3-667-15,5-2-827 0</inkml:trace>
  <inkml:trace contextRef="#ctx0" brushRef="#br1" timeOffset="258948.8791">16374 15226 1165 0,'0'0'335'0,"0"0"35"16,0 0-29-16,0 0-49 0,0 0-38 16,0 0-67-16,111-124-39 0,-96 112-31 0,2 4-30 15,-5 3-16-15,-1 5-18 0,0 0-12 0,-1 6-4 16,0 5 4-16,2 3 5 0,-3 6 2 16,1 6 0-16,4 3-9 0,-4 4-10 0,1 5-4 15,0 2-4-15,0 3-3 0,-2 4-4 0,1 1-6 16,-5 2 0-16,2-1-3 15,-5 2 3-15,-2-1 2 0,0-1 1 0,-5 1-2 0,-10-4-4 0,1-3-3 16,-7-4 3-16,-5-2 0 16,1 0 5-16,-10-4 7 0,0-2-11 0,-5-1 2 0,-3-2-7 15,-4-3-4-15,-2-3 6 0,-1 0 1 0,1-5 0 16,0-3 3-16,-5-2-9 0,6-3 2 0,2-2 0 16,1-4 2-16,5-1 6 0,2-2-4 15,4-1-12-15,6-5-13 0,2-2 0 0,11-2-15 16,3-1-5-16,6 0-20 0,5-3-44 15,1-4-47-15,11-3-85 0,-1 3-242 0,-1 5-816 0</inkml:trace>
  <inkml:trace contextRef="#ctx0" brushRef="#br1" timeOffset="259468.7049">16372 15166 682 0,'0'0'648'0,"0"0"-372"0,0 0 75 0,0 0-18 0,0 0-32 16,0 0-76-16,0 0-70 0,0 0-40 0,0 0-26 16,0 0-5-16,0 0-8 0,0 0-10 15,0 0-5-15,0 0-18 0,-118-75-6 16,118 74-5-16,0 1-10 0,0 0-1 0,0 0-5 0,0 0-7 15,1 0-3-15,1 0 0 0,4-1-3 16,-2 1 5-16,4 0 6 0,4-1-4 0,3 1 6 16,1-1 0-16,8-2-3 0,-1 1 10 0,6-1-5 15,4-1 2-15,8-1 2 0,5 1-6 0,6-2 2 16,4 0-5-16,10-1-7 16,5 1 2-16,6-1 4 15,7-1-1-15,2 0 4 0,6-1-4 0,0 1-4 0,4 0 1 0,-1 3-1 16,-2-2-1-16,-1-1 3 0,-2 1-2 0,-8-1-3 15,-5 0 5-15,-11-2-1 0,-6 2 3 0,-12-1-3 16,-9 1 1-16,-11 0 3 0,-7 1 1 0,-6 1 4 16,-6 0 6-16,-6 4-13 0,2-3-10 0,-5 1 0 15,0 0 0-15,0 1 0 0,0 1 0 16,-3 0 0-16,0 0 0 0,-2 1 0 0,1 1 0 16,-3 0 0-16,2 0 0 0,-3 0 0 0,0 1 0 15,-3 1 0-15,1 5 0 16,0 2 0-16,-2 1 0 0,2 2-14 0,0 3-68 0,-1 0-42 0,1 5-71 15,0-8-231-15,3-2-1411 16</inkml:trace>
  <inkml:trace contextRef="#ctx0" brushRef="#br1" timeOffset="300014.6525">9311 558 1137 0,'0'0'284'0,"0"0"12"0,0 0-15 16,0 0-17-16,0 0-19 0,0 0-38 0,0 0-51 15,0 0-46-15,0 0-37 0,0 0-31 0,0 0-30 16,0 0 1-16,-1-24 0 0,-2 18-14 15,1 0 5-15,1 0-16 0,0 2 6 0,1 4 21 16,0 0-9-16,0 0 25 0,0 0-7 0,0 8-8 16,7 6 12-16,-2 4-36 0,4 1 5 15,1 4 4-15,0 1-5 0,2 3 27 0,0 0-7 16,1-2-2-16,-3-1-10 0,0-1 5 16,1-2 4-16,-2 1-5 0,-1-2 10 15,-1-1-15-15,3 0 4 0,-2-2 4 16,-1-2-12-16,-3 0 12 15,4-4-5-15,-5 1-2 0,1-3 10 0,1-1-10 0,-3-1-4 0,-1-2-17 16,3-1-38-16,-3 0-36 0,0-2-56 0,-1-1-54 16,1-1-91-16,0 2-368 15,-1-2-897-15</inkml:trace>
  <inkml:trace contextRef="#ctx0" brushRef="#br1" timeOffset="300248.1489">9514 387 1227 0,'0'0'490'0,"0"0"-214"0,0 0-16 0,0 0-16 16,0 0-40-16,0 0-69 0,0 0-56 16,0 0-42-16,0 0-22 0,0 0-8 0,0 0 2 15,0 0 11-15,0 0 20 0,0 0 4 0,0 0 3 16,0 0-7-16,2 1-15 0,0 6 3 0,4 4-3 16,-2 4-8-16,5 4 10 0,1 9-13 0,3 3-29 15,3 11 3-15,-1-6-11 0,1 3 12 16,-2-4 24-16,1-1 5 0,-4-4-6 0,1-4-10 15,-1 0 3-15,-2-1-13 0,2-4 1 0,-1 1-15 16,-3-2-34-16,-1-2-23 0,1 0-56 16,-3-2-66-16,0 0-102 0,-2-5-292 0,-2-4-522 0</inkml:trace>
  <inkml:trace contextRef="#ctx0" brushRef="#br1" timeOffset="300572.076">9118 1135 1865 0,'0'0'127'0,"0"0"-7"0,0 0 26 16,0 0-2-16,0 0 7 0,0 0-35 15,0 0-65-15,0 0-26 0,0 0-14 0,0 0-1 0,0 0 12 16,0 0-2-16,0 0 0 0,0 0-5 15,57-2-12-15,-41 3 1 0,5-1 1 0,-1 0-1 16,0 0 8-16,2 0 0 0,3 0-6 16,-1 1 2-16,-2-1 4 0,5 0-5 0,-1 0 2 15,-1-2 3-15,-1-1-7 0,3 0 5 0,-5-2-10 16,0 0-8-16,1 2-14 0,-3-3-35 0,-2 0-22 16,1 0-51-16,0 1-59 0,-1-2-71 0,-4 1-147 15,3-2-209-15,-7 1-263 16,-3 3 574-16</inkml:trace>
  <inkml:trace contextRef="#ctx0" brushRef="#br1" timeOffset="301053.6436">10012 576 0 0,'0'0'107'15,"0"0"315"-15,0 0-31 0,0 0-47 0,0 0-67 16,0 0-60-16,0 0-63 0,0 0-13 16,0 0-17-16,0 0-14 0,0 0-2 0,0 0-21 15,0 0 0-15,0 0-8 0,-4-52-15 0,4 52-10 16,0 0-22-16,0 0-10 0,0 0-2 0,0 0-5 16,0 0 2-16,0 0-4 0,0 0 0 15,0 0-9-15,0 0-4 0,0 0-2 0,0 0-4 16,0 0 14-16,0 0 0 0,0 0 0 0,0 0 8 0,0 0-19 15,-5 0 12-15,-3 3 0 0,-2 6 1 16,0 5 9-16,5 0-34 0,-5 4 2 0,2 1-9 16,-1 0 6-16,0 2 27 0,-2 0 2 15,2 0 5-15,2-1-7 0,-2 1-3 0,1 1 2 16,-2 3-6-16,1-1 7 0,-2 1 2 0,2 1-5 16,-1-1 1-16,0-1-6 0,1-1 3 15,-1 0 0-15,2-1-2 0,2-2 7 0,-1-3-10 16,3-2-1-16,-2-2 3 0,4-2-4 15,-3-1 10-15,2-1-1 0,2-2-3 0,-1-2-3 16,1-1-4-16,1-1 4 0,0 0 0 16,0-3 7-16,0 1 3 0,0-1-5 0,0 0 4 15,0 0-7-15,0 0 1 0,0 0 3 0,0 0-6 0,0 0 3 16,0 0-14-16,0 0-15 0,0-1-22 16,0-1-34-16,0 0-73 0,1 0-126 0,0-1-393 15,0 2-914-15</inkml:trace>
  <inkml:trace contextRef="#ctx0" brushRef="#br1" timeOffset="348804.7352">7533 17004 0 0,'0'0'0'0,"0"0"0"0,0 0 0 0,0 0 390 0,-128 2 19 0,107-2-56 0,0 0-65 0,0 0-47 16,4 0-23-16,0 0-27 0,1 0-26 0,1 0-12 15,-1 0-21-15,3 0-6 0,0 0-9 0,1 0-17 16,1 0-16-16,2 0-12 0,3 0-7 16,-2 0-7-16,1 0-4 0,2 0-8 15,-1 0-11-15,3 0-7 0,1 2-9 0,-2-1-4 0,1 0 1 16,3 1-3-16,0-1-7 0,0 1 6 15,0 0-5-15,0 0 3 0,2 1 13 0,3 0-7 16,-1 1 3-16,3-1 1 0,-2 2 0 0,5-1-2 16,1 0 0-16,5-2 6 0,0 0 0 15,1 0 1-15,8-1-1 0,-2 1-14 16,2-2-1-16,4 0-1 0,2 0 3 16,5 0 3-16,-1 0-3 0,4 0 1 0,4 0-8 15,1 0-3-15,2-2 1 0,4 0 2 16,3 1 4-16,3 0-2 0,0 0 2 0,4-1-5 15,2-2 1-15,3 1 6 0,-1-3-2 0,3 1 1 0,-2 1-2 16,3-1-7-16,3-2 5 16,0 1-4-16,2-2 5 0,1 1 4 0,5 0-8 0,-1-2 5 0,-1 3-7 15,2-1-1-15,1 0 3 0,-1-2 1 0,3 2 1 0,-2 1 0 16,3-3 2-16,2 1-2 0,-1-1-1 0,4 0 0 16,0 2 5-16,1-1-2 0,0-1 4 15,2 1-6-15,3 0-6 0,1 0 4 16,-1 2-1-16,3-1 7 0,-2 1-3 15,0-1 1-15,1 0-2 0,-1 0-5 0,0 0 3 0,1 0 0 16,-1 0-1-16,-2 1 5 16,-1 1-4-16,2 0-1 0,-2-1 0 15,-3 1-3-15,4-2 7 0,-3 1-2 0,3-1 1 0,-1 2-2 0,0 0-5 16,0 1 3-16,1-1 0 0,0 2 1 0,-1-2 4 0,0 2-4 16,2-2 2-16,-1 1-3 0,0 1 1 15,-2 1-2-15,0 0 2 0,-2 0 3 16,1-1-6-16,2 0 7 0,0 1-7 0,3-1 0 15,0 1 7-15,0-1-2 16,2 1 2-16,-2 0 0 0,4-2-5 0,1 1 2 0,1 0-5 16,0 1 4-16,2 1 3 0,1 0-1 0,-1-2 1 15,6 1-5-15,-2 0 1 0,2 1-2 0,2-1 4 0,0 2 6 16,1-1-3-16,-1 0 0 0,0 1-2 16,-1-3-5-16,3 2 4 0,-1-1 0 0,0 2 3 15,0-3 4-15,-2 1-8 0,2 0 2 16,0-2-2-16,-1 1 0 0,1-1 6 0,-1 1 0 0,-4-2 1 15,4 1-1-15,-2-1-5 16,-1-1-2-16,1 0 1 0,2 2 2 16,0-3 3-16,-1 0 1 0,1 0-4 0,-3-1-4 15,1-1 3-15,0 3-2 0,-3 0 3 0,-3-1 3 0,-3 2-8 16,-3-1 6-16,-4 2-3 0,-2-2-2 0,-3 1 6 16,-5 0-4-16,-7 1 1 0,-3-1 0 15,-7 2-2-15,-10-3-2 0,-4 2 2 0,-8-1 2 0,-6 3-2 16,-6-3 0-16,-7 0 0 0,-5 1 0 0,-5 0 0 15,-5 1 0-15,-3 0 0 0,-2 1 0 16,-2 1 0-16,-3 1 0 16,1-1 0-16,-1 1 0 0,0 0 0 0,0 0 0 0,0 0 0 0,0 0 0 15,0 0 0-15,0 0 0 0,-1 0-6 0,-2 0-21 16,-3 2-17-16,-4 2-34 16,-1 0-52-16,-6 0-127 0,3-2-836 15,4-1-737-15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79A37-50EF-4125-86FF-803CB0E8BA59}" type="datetimeFigureOut">
              <a:rPr lang="en-IN" smtClean="0"/>
              <a:t>23-12-2024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16631-94B4-44F6-8EE0-827459F70A5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815573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79A37-50EF-4125-86FF-803CB0E8BA59}" type="datetimeFigureOut">
              <a:rPr lang="en-IN" smtClean="0"/>
              <a:t>23-12-2024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16631-94B4-44F6-8EE0-827459F70A5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665282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79A37-50EF-4125-86FF-803CB0E8BA59}" type="datetimeFigureOut">
              <a:rPr lang="en-IN" smtClean="0"/>
              <a:t>23-12-2024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16631-94B4-44F6-8EE0-827459F70A5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247706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79A37-50EF-4125-86FF-803CB0E8BA59}" type="datetimeFigureOut">
              <a:rPr lang="en-IN" smtClean="0"/>
              <a:t>23-12-2024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16631-94B4-44F6-8EE0-827459F70A5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104978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79A37-50EF-4125-86FF-803CB0E8BA59}" type="datetimeFigureOut">
              <a:rPr lang="en-IN" smtClean="0"/>
              <a:t>23-12-2024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16631-94B4-44F6-8EE0-827459F70A5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654219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79A37-50EF-4125-86FF-803CB0E8BA59}" type="datetimeFigureOut">
              <a:rPr lang="en-IN" smtClean="0"/>
              <a:t>23-12-2024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16631-94B4-44F6-8EE0-827459F70A5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035401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79A37-50EF-4125-86FF-803CB0E8BA59}" type="datetimeFigureOut">
              <a:rPr lang="en-IN" smtClean="0"/>
              <a:t>23-12-2024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16631-94B4-44F6-8EE0-827459F70A5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126761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79A37-50EF-4125-86FF-803CB0E8BA59}" type="datetimeFigureOut">
              <a:rPr lang="en-IN" smtClean="0"/>
              <a:t>23-12-2024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16631-94B4-44F6-8EE0-827459F70A5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398545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79A37-50EF-4125-86FF-803CB0E8BA59}" type="datetimeFigureOut">
              <a:rPr lang="en-IN" smtClean="0"/>
              <a:t>23-12-2024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16631-94B4-44F6-8EE0-827459F70A5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239469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79A37-50EF-4125-86FF-803CB0E8BA59}" type="datetimeFigureOut">
              <a:rPr lang="en-IN" smtClean="0"/>
              <a:t>23-12-2024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16631-94B4-44F6-8EE0-827459F70A5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361024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79A37-50EF-4125-86FF-803CB0E8BA59}" type="datetimeFigureOut">
              <a:rPr lang="en-IN" smtClean="0"/>
              <a:t>23-12-2024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16631-94B4-44F6-8EE0-827459F70A5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366047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A79A37-50EF-4125-86FF-803CB0E8BA59}" type="datetimeFigureOut">
              <a:rPr lang="en-IN" smtClean="0"/>
              <a:t>23-12-2024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16631-94B4-44F6-8EE0-827459F70A5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216762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customXml" Target="../ink/ink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customXml" Target="../ink/ink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customXml" Target="../ink/ink3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customXml" Target="../ink/ink4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customXml" Target="../ink/ink5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customXml" Target="../ink/ink6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customXml" Target="../ink/ink7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customXml" Target="../ink/ink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emf"/><Relationship Id="rId4" Type="http://schemas.openxmlformats.org/officeDocument/2006/relationships/customXml" Target="../ink/ink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customXml" Target="../ink/ink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customXml" Target="../ink/ink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customXml" Target="../ink/ink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customXml" Target="../ink/ink13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372533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/>
              <p14:cNvContentPartPr/>
              <p14:nvPr/>
            </p14:nvContentPartPr>
            <p14:xfrm>
              <a:off x="64080" y="231840"/>
              <a:ext cx="12095640" cy="652320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7160" y="218520"/>
                <a:ext cx="12128400" cy="65476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6313885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/>
              <p14:cNvContentPartPr/>
              <p14:nvPr/>
            </p14:nvContentPartPr>
            <p14:xfrm>
              <a:off x="9720" y="130320"/>
              <a:ext cx="12149280" cy="647496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-5040" y="115560"/>
                <a:ext cx="12180600" cy="6498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608387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/>
              <p14:cNvContentPartPr/>
              <p14:nvPr/>
            </p14:nvContentPartPr>
            <p14:xfrm>
              <a:off x="360" y="51840"/>
              <a:ext cx="12193560" cy="657396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-14760" y="42120"/>
                <a:ext cx="12224880" cy="65966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4835229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/>
              <p14:cNvContentPartPr/>
              <p14:nvPr/>
            </p14:nvContentPartPr>
            <p14:xfrm>
              <a:off x="74880" y="212040"/>
              <a:ext cx="12119040" cy="644472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61920" y="196200"/>
                <a:ext cx="12148560" cy="64756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6914694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/>
              <p14:cNvContentPartPr/>
              <p14:nvPr/>
            </p14:nvContentPartPr>
            <p14:xfrm>
              <a:off x="0" y="197640"/>
              <a:ext cx="11909880" cy="636300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-16560" y="182520"/>
                <a:ext cx="11942640" cy="63936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1670272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/>
              <p14:cNvContentPartPr/>
              <p14:nvPr/>
            </p14:nvContentPartPr>
            <p14:xfrm>
              <a:off x="212400" y="36360"/>
              <a:ext cx="11924280" cy="655164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99440" y="20520"/>
                <a:ext cx="11950920" cy="65826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5395255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/>
              <p14:cNvContentPartPr/>
              <p14:nvPr/>
            </p14:nvContentPartPr>
            <p14:xfrm>
              <a:off x="224640" y="115200"/>
              <a:ext cx="11257560" cy="631692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11680" y="100440"/>
                <a:ext cx="11286720" cy="63482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3976427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/>
              <p14:cNvContentPartPr/>
              <p14:nvPr/>
            </p14:nvContentPartPr>
            <p14:xfrm>
              <a:off x="212400" y="36360"/>
              <a:ext cx="11924280" cy="655164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99440" y="20520"/>
                <a:ext cx="11950920" cy="6582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3" name="Ink 2"/>
              <p14:cNvContentPartPr/>
              <p14:nvPr/>
            </p14:nvContentPartPr>
            <p14:xfrm>
              <a:off x="2595960" y="1836720"/>
              <a:ext cx="577080" cy="4402800"/>
            </p14:xfrm>
          </p:contentPart>
        </mc:Choice>
        <mc:Fallback xmlns="">
          <p:pic>
            <p:nvPicPr>
              <p:cNvPr id="3" name="Ink 2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583000" y="1821960"/>
                <a:ext cx="602640" cy="44323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3375742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/>
              <p14:cNvContentPartPr/>
              <p14:nvPr/>
            </p14:nvContentPartPr>
            <p14:xfrm>
              <a:off x="82440" y="124560"/>
              <a:ext cx="12111480" cy="612252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69120" y="109080"/>
                <a:ext cx="12141000" cy="61542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1559983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/>
              <p14:cNvContentPartPr/>
              <p14:nvPr/>
            </p14:nvContentPartPr>
            <p14:xfrm>
              <a:off x="228600" y="126720"/>
              <a:ext cx="11799000" cy="647676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13840" y="113040"/>
                <a:ext cx="11829960" cy="65066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0627257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/>
              <p14:cNvContentPartPr/>
              <p14:nvPr/>
            </p14:nvContentPartPr>
            <p14:xfrm>
              <a:off x="60480" y="155160"/>
              <a:ext cx="11651400" cy="546768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6800" y="151200"/>
                <a:ext cx="11668680" cy="54882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3458613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/>
              <p14:cNvContentPartPr/>
              <p14:nvPr/>
            </p14:nvContentPartPr>
            <p14:xfrm>
              <a:off x="173160" y="123840"/>
              <a:ext cx="11049480" cy="601596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57320" y="109080"/>
                <a:ext cx="11080800" cy="60462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6801347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315</TotalTime>
  <Words>0</Words>
  <Application>Microsoft Office PowerPoint</Application>
  <PresentationFormat>Custom</PresentationFormat>
  <Paragraphs>0</Paragraphs>
  <Slides>13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HP Inc.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pc</dc:creator>
  <cp:lastModifiedBy>hp</cp:lastModifiedBy>
  <cp:revision>6</cp:revision>
  <dcterms:created xsi:type="dcterms:W3CDTF">2024-12-20T14:39:08Z</dcterms:created>
  <dcterms:modified xsi:type="dcterms:W3CDTF">2024-12-23T05:23:24Z</dcterms:modified>
</cp:coreProperties>
</file>