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gif" ContentType="image/gif"/>
  <Default Extension="tiff" ContentType="image/tif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17"/>
  </p:notesMasterIdLst>
  <p:handoutMasterIdLst>
    <p:handoutMasterId r:id="rId18"/>
  </p:handoutMasterIdLst>
  <p:sldIdLst>
    <p:sldId id="315" r:id="rId2"/>
    <p:sldId id="261" r:id="rId3"/>
    <p:sldId id="323" r:id="rId4"/>
    <p:sldId id="350" r:id="rId5"/>
    <p:sldId id="369" r:id="rId6"/>
    <p:sldId id="370" r:id="rId7"/>
    <p:sldId id="349" r:id="rId8"/>
    <p:sldId id="330" r:id="rId9"/>
    <p:sldId id="331" r:id="rId10"/>
    <p:sldId id="368" r:id="rId11"/>
    <p:sldId id="367" r:id="rId12"/>
    <p:sldId id="366" r:id="rId13"/>
    <p:sldId id="365" r:id="rId14"/>
    <p:sldId id="364" r:id="rId15"/>
    <p:sldId id="363" r:id="rId16"/>
  </p:sldIdLst>
  <p:sldSz cx="9144000" cy="6858000" type="screen4x3"/>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A6A5"/>
    <a:srgbClr val="1E7C92"/>
    <a:srgbClr val="7B7B7B"/>
    <a:srgbClr val="87878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83" autoAdjust="0"/>
    <p:restoredTop sz="97127" autoAdjust="0"/>
  </p:normalViewPr>
  <p:slideViewPr>
    <p:cSldViewPr snapToGrid="0" snapToObjects="1">
      <p:cViewPr varScale="1">
        <p:scale>
          <a:sx n="88" d="100"/>
          <a:sy n="88" d="100"/>
        </p:scale>
        <p:origin x="-1286" y="-77"/>
      </p:cViewPr>
      <p:guideLst>
        <p:guide orient="horz" pos="2160"/>
        <p:guide pos="2880"/>
      </p:guideLst>
    </p:cSldViewPr>
  </p:slideViewPr>
  <p:notesTextViewPr>
    <p:cViewPr>
      <p:scale>
        <a:sx n="100" d="100"/>
        <a:sy n="100" d="100"/>
      </p:scale>
      <p:origin x="0" y="0"/>
    </p:cViewPr>
  </p:notesTextViewPr>
  <p:sorterViewPr>
    <p:cViewPr>
      <p:scale>
        <a:sx n="150" d="100"/>
        <a:sy n="150" d="100"/>
      </p:scale>
      <p:origin x="0" y="4665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sz="quarter" idx="1"/>
          </p:nvPr>
        </p:nvSpPr>
        <p:spPr>
          <a:xfrm>
            <a:off x="3815373" y="0"/>
            <a:ext cx="2918831" cy="495029"/>
          </a:xfrm>
          <a:prstGeom prst="rect">
            <a:avLst/>
          </a:prstGeom>
        </p:spPr>
        <p:txBody>
          <a:bodyPr vert="horz" lIns="91440" tIns="45720" rIns="91440" bIns="45720" rtlCol="0"/>
          <a:lstStyle>
            <a:lvl1pPr algn="r">
              <a:defRPr sz="1200"/>
            </a:lvl1pPr>
          </a:lstStyle>
          <a:p>
            <a:fld id="{2412FF2D-114F-4842-A5FF-5B837E8CC861}" type="datetimeFigureOut">
              <a:rPr lang="en-IN" smtClean="0"/>
              <a:t>19-09-2022</a:t>
            </a:fld>
            <a:endParaRPr lang="en-IN"/>
          </a:p>
        </p:txBody>
      </p:sp>
      <p:sp>
        <p:nvSpPr>
          <p:cNvPr id="4" name="Footer Placeholder 3"/>
          <p:cNvSpPr>
            <a:spLocks noGrp="1"/>
          </p:cNvSpPr>
          <p:nvPr>
            <p:ph type="ftr" sz="quarter" idx="2"/>
          </p:nvPr>
        </p:nvSpPr>
        <p:spPr>
          <a:xfrm>
            <a:off x="0" y="9371286"/>
            <a:ext cx="2918831" cy="495028"/>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p:cNvSpPr>
            <a:spLocks noGrp="1"/>
          </p:cNvSpPr>
          <p:nvPr>
            <p:ph type="sldNum" sz="quarter" idx="3"/>
          </p:nvPr>
        </p:nvSpPr>
        <p:spPr>
          <a:xfrm>
            <a:off x="3815373" y="9371286"/>
            <a:ext cx="2918831" cy="495028"/>
          </a:xfrm>
          <a:prstGeom prst="rect">
            <a:avLst/>
          </a:prstGeom>
        </p:spPr>
        <p:txBody>
          <a:bodyPr vert="horz" lIns="91440" tIns="45720" rIns="91440" bIns="45720" rtlCol="0" anchor="b"/>
          <a:lstStyle>
            <a:lvl1pPr algn="r">
              <a:defRPr sz="1200"/>
            </a:lvl1pPr>
          </a:lstStyle>
          <a:p>
            <a:fld id="{F50E6BCB-E82B-46BA-A5DB-1114413CEEBF}" type="slidenum">
              <a:rPr lang="en-IN" smtClean="0"/>
              <a:t>‹#›</a:t>
            </a:fld>
            <a:endParaRPr lang="en-IN"/>
          </a:p>
        </p:txBody>
      </p:sp>
    </p:spTree>
    <p:extLst>
      <p:ext uri="{BB962C8B-B14F-4D97-AF65-F5344CB8AC3E}">
        <p14:creationId xmlns:p14="http://schemas.microsoft.com/office/powerpoint/2010/main" val="2826906809"/>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2-09-18T03:18:28.338"/>
    </inkml:context>
    <inkml:brush xml:id="br0">
      <inkml:brushProperty name="width" value="0.05292" units="cm"/>
      <inkml:brushProperty name="height" value="0.05292" units="cm"/>
      <inkml:brushProperty name="color" value="#FF0000"/>
    </inkml:brush>
  </inkml:definitions>
  <inkml:trace contextRef="#ctx0" brushRef="#br0">5621 11319 32 0,'-11'-9'85'16,"-1"0"1"-16,-2 0-4 16,-1-3-4-16,-2 5-46 15,6 1-9-15,-1 0-5 16,2 3-4-16,2 1-5 0,8 2-4 15,-15 0-1-15,15 0-2 16,-16 9 0-16,8 1-1 16,-6 2 0-16,0 5 0 15,-3 1 0-15,0 6 0 16,-1-2 1-16,1 4 0 0,-2 0-1 16,5 0 0-16,0 1 1 15,3-1-1-15,2-1 0 16,4-1-1-16,2 2 0 0,3-3-1 15,6 3 2-15,5-1-1 16,4-1 1-16,8 1 0 16,4-1 0-16,7 1 1 0,0-4 0 15,2 1 0-15,1-2 0 16,2-1-1-16,-4-3 0 16,-3 4 0-16,-3-2-1 15,0 0 1-15,-8-1-1 0,-2 1-1 16,-7-3 1-16,-2 1-1 15,-6 0 1-15,-3-4 0 16,-1 1 0-16,-6-1 1 16,-7-1 0-16,-4-1 0 0,-5-1 0 15,-2-1 0-15,-11-1 0 16,0-2 0-16,-3 0 0 16,-4-2 0-16,-1-1-1 0,0 1 0 15,-1 0 2-15,3-1-2 16,6 0 0-16,3 1 0 15,4-1 0-15,6 0-4 16,3-2-3-16,19 0-22 0,-20 5-48 16,20-5-9-16,0 0-5 15,6-9-6-15,12-3-3 16</inkml:trace>
  <inkml:trace contextRef="#ctx0" brushRef="#br0" timeOffset="1001.5349">6313 11619 17 0,'5'-12'96'15,"-5"12"0"-15,0-11-5 0,0 11-4 16,-3-13-3-16,3 13-65 16,0 0-6-16,-7 0-5 15,4 8-8-15,1 8 0 16,2 7 0-16,0 8 0 0,0 7 0 16,5 9 0-16,4 4 0 15,7-1 0-15,6-3 0 16,6-5 0-16,2-7 0 15,7-10 0-15,-1-14-2 0,0-11 1 16,1-11 0-16,-5-10 1 16,-2-10 0-16,-8-3 2 15,-4-4 0-15,-3 1-2 16,-8 1 0-16,-3 3 0 0,-3 6 0 16,-1 3 0-16,-2 7 0 15,-2 5 0-15,4 12 0 0,-4-13 0 16,4 13 0-16,-1 10 0 15,2 6 0-15,9 5 0 16,8 5 0-16,9 0 0 16,5-2 0-16,8-2-2 15,3-7-3-15,8-8 0 0,2-7 0 16,-1-11 0-16,-8-9 2 16,1-7 1-16,-9-6 3 15,-10-2 3-15,-5-6 2 0,-4 3 0 16,-6-1 2-16,-9 3-6 15,-2 2-2-15,-2 7 0 16,-4 4 0-16,1 6 0 16,3 7 0-16,2 10 0 0,-13 0 0 15,11 9 0-15,1 13 0 16,0 13 0-16,1 11 0 16,-1 13 0-16,6 13 0 15,2 9 0-15,1 7 0 0,0 1 0 16,1 0 0-16,1-11 0 15,-2-1 0-15,-3-14 0 16,3-6 0-16,-7-18-13 0,-15-8-75 16,14-12-2-16,0-19-4 15,0 0-6-15,-5-7-2 16</inkml:trace>
  <inkml:trace contextRef="#ctx0" brushRef="#br0" timeOffset="1359.3495">7154 11807 56 0,'-6'-25'90'15,"-2"2"-2"-15,5 0-5 16,3 1-1-16,1-10-46 16,14 15-21-16,4 1-2 0,6 5-3 15,7 5-3-15,5 2-2 16,9 4-2-16,-2 7 0 15,7 7-1-15,-1 8-1 16,-2 5-1-16,0 4 1 0,-8 4 0 16,-4 1-1-16,-12 0 1 15,-5-3 0-15,-7-4 0 16,-9-1 1-16,-3-6 0 16,-10-4 1-16,-7-6-1 0,-7 0 1 15,-2-6-3-15,-3-3 0 16,0-1 0-16,-4-2-4 15,8-2-8-15,-4-5-26 16,6-1-46-16,5-4-3 16,4 0-7-16,8-4-5 0,6-3 6 15</inkml:trace>
  <inkml:trace contextRef="#ctx0" brushRef="#br0" timeOffset="2069.4521">8127 11328 30 0,'0'0'90'0,"-5"-14"-1"0,5 14-1 16,-4-15-5-16,4 15-43 16,0 0-10-16,0 0-9 15,0 0-7-15,2 12-4 16,1 16-4-16,0 9-1 0,3 15 0 15,1 12-5-15,-1 16 0 16,1 13 0-16,-3 8 0 16,0 6 0-16,-2 0 0 0,2-4 0 15,-2-7 0-15,-1-8 0 16,-1-12 0-16,2-17 0 16,3-11 0-16,-4-18 0 15,7-3-18-15,9-18-67 0,-5-9-4 16,-1-15-3-16,-5-14-7 15,5-6-1-15</inkml:trace>
  <inkml:trace contextRef="#ctx0" brushRef="#br0" timeOffset="3181.0181">8206 11750 34 0,'12'-22'86'0,"3"1"1"0,5 1-2 15,3 4-5-15,24 6-50 16,-17 5-4-16,1 5-8 16,6 11-5-16,0 8-6 15,0 10-2-15,-1 8-2 0,-3 8-2 16,-2 4 1-16,-9 2 0 15,-6-4-1-15,-3-2-1 0,-11-8 0 16,-2-4 0 0,-8-9-1-16,-4-9 0 0,-2-7 0 15,-4-7 0-15,1-2 0 16,-1-11 0-16,4-4 0 0,4-7 0 16,1-6 0-16,7-6-1 15,4-3 2-15,11-6-1 16,6-3 2-16,9-5 1 15,3-2 2-15,7-4 2 0,6-3 0 16,-2-1 2-16,0-1 0 16,0 4 0-16,-7 4-8 15,-8 6 0-15,-5 6 0 16,-4 9 0-16,-6 8 0 16,-5 6 0-16,-4 9 0 0,-3 11 0 15,0 0 0-15,0 0 0 16,-3 29 0-16,0 7 0 15,2 12 0-15,-1 12 0 0,7 8 0 16,8 9 0-16,5 0 0 16,3-5 0-16,9-8 0 15,1-12 0-15,2-12 0 16,2-14 0-16,-1-10 0 0,-4-16 0 16,-4-7 0-16,2-12 0 15,-1-9 0-15,-5-4 0 16,3-3 0-16,-7-4 0 0,-1 7 0 15,-5 2 0-15,-1 7 0 16,-6 7 0-16,-5 16 0 16,0 0 0-16,0 6 0 15,1 13 0-15,2 5 0 0,3 4 0 16,2 0 0-16,9-3 0 16,7-4 0-16,8-9 0 15,5-6 0-15,0-6 0 0,7-10 0 16,-5-9 0-16,2-5 0 15,-8-4 0-15,-7-3 0 16,-4-1 0-16,-7 0 0 16,-1 2 0-16,-10 3 0 0,2 5 0 15,-6 4 0-15,0 5 0 16,0 13 0-16,0 0 0 16,0 0 0-16,-9 23 0 15,7 9 0-15,2 14 0 0,-1 16 0 16,0 19 0-16,1 15 0 15,2 13 0-15,1 9 0 16,0 11 0-16,-2 5 0 16,-1-4 0-16,0-9 0 0,-6-15 0 15,-1-16 0-15,-7-15 0 16,-1-17 0-16,-4-17 0 16,1-17 0-16,-6-13 0 15,-2-11 0-15,2-4 0 0,-8-8 0 16,6-12 0-16,-3-7 0 15,4-7 0-15,-4-9 0 16,10-8 0-16,3-6 0 16,10-4 0-16,7-7 0 0,7 0 0 15,16-2 0-15,10 5 0 16,10 2 0-16,8 10 0 16,2 15-19-16,8-3-68 15,5 6-4-15,2 4-3 0,0 3-9 16,2 5-2-16</inkml:trace>
  <inkml:trace contextRef="#ctx0" brushRef="#br0" timeOffset="4970.1401">11540 11512 38 0,'-19'-30'96'0,"3"2"-1"16,-3 0-7-16,5 2-1 15,-1 2-3-15,1 9-74 16,-1 9 0-16,-1 6-7 15,-2 19-3-15,-6 14 0 0,-6 16 0 16,-2 13 0-16,-3 16 0 16,0 11 0-16,5 4 0 15,9 0 0-15,14-5 0 16,9-9 0-16,23-17 0 16,21-13 0-16,19-21 0 0,16-21 0 15,10-13 0-15,11-23 0 16,3-16 0-16,4-15-5 15,-3-12 1-15,-7-11 2 0,-13-9 3 16,-10-2 2-16,-15-3 0 16,-10 8 1-16,-15 5-4 15,-13 12 0-15,-10 10 0 16,-8 12 0-16,-5 15 0 0,0 10 0 16,-7 11 0-16,7 14 0 15,-11 0 0-15,6 21 0 16,2 14 0-16,0 13 0 15,-3 12 0-15,4 12 0 0,2 13 0 16,0 5 0-16,-1-2 0 16,4-7 0-16,5-11 0 15,-2-13 0-15,3-16 0 16,-2-15 0-16,5-20 0 0,0-10 0 16,6-18 0-16,4-10 0 15,3-8 0-15,5-3 0 16,3-1 0-16,3 6 0 15,0 5 0-15,-1 10 0 0,-1 11 0 16,0 10 0-16,1 11 0 16,2 14 0-16,-4 12 0 15,5 2 0-15,1 7 0 16,1-3 0-16,4-1 0 0,-3-6 0 16,-1-7 0-16,0-10 0 15,0-11 0-15,-4-6 0 16,-3-13 0-16,-3-8 0 0,-5-6 0 15,-4-7 0-15,-8-4 0 16,-4-1 0-16,-6 3 0 16,-2-1 0-16,-7 5 0 15,-7 6 0-15,-6 6 0 0,-4 11 0 16,-2 8 0-16,-5 3 0 16,0 12 0-16,-2 4 0 15,6 11 0-15,4 2 0 0,9 6 0 16,6-4 0-16,9 0 0 15,17-5 0-15,8-6 0 16,6-7 0-16,4-9 0 16,1-6 0-16,1-10 0 15,-5-7 0-15,-6-7 0 0,-2-3 0 16,-6-3 0-16,-6-2 0 16,-7 5 0-16,-2 1 0 0,-3 5 0 15,-2 3 0-15,0 7 0 16,0 11 0-16,-7-2 0 15,3 8 0-15,0 8 0 16,3 8 0-16,1 5 0 0,5 4 0 16,6 2 0-16,8-1 0 15,9-1 0-15,2-5 0 16,6-8 0-16,2-6 0 16,3-7 0-16,0-6 0 0,2-11 0 15,-4-6 0-15,-3-9 0 16,-1-4 0-16,-4-8 0 15,-3 0 0-15,-6-2 0 16,-2 0 0-16,-7 1 0 16,-4 3 0-16,-4 2 0 0,-5 8 0 15,0 4 0-15,-5 6 0 16,-2 8 0-16,-1 3 0 16,8 6 0-16,-17 10 0 0,9 8 0 15,2 7 0-15,1 7 0 16,1 2 0-16,1 9 0 15,3-4 0-15,4 2 0 0,6-3 0 16,2-3 0-16,5-7 0 16,4-3 0-16,3-10 0 15,1-6 0-15,4-6 0 16,-3-5 0-16,3-11 0 16,2-8 0-16,-2-5 0 0,2-7 0 15,-3 1 0-15,0-4 0 16,-3 5 0-16,1 0 0 0,-4 7 0 15,1 5 0-15,-2 9 0 16,-1 8 0-16,-1 5 0 16,-1 12 0-16,1 5 0 15,0 9 0-15,-4 4 0 0,0 6 0 16,-2 0 0-16,-4 0 0 16,0-6 0-16,-2-1 0 15,-2-8 0-15,1-7 0 16,4-6 0-16,-10-11 0 0,18-5 0 15,-6-11 0-15,3-2 0 16,0-6 0-16,3-3 0 16,2-3 0-16,3-2 0 0,4 2 0 15,0 4 0-15,5-2 0 16,-3 7 0-16,3 2 0 16,-1 5 0-16,0 6 0 15,-6 7 0-15,0 2 0 0,-4 8 0 16,-3 8 0-16,-2 1 0 15,-5 5 0-15,2 0 0 16,-7-1 0-16,0-3 0 16,0-2 0-16,0-4 0 0,-6-13 0 15,18 7 0-15,-5-7 0 16,4-9 0-16,7-2 0 16,5-5 0-16,5-2 0 15,8-3 0-15,2-1 0 0,4 3 0 16,7 1 0-16,-1-2 0 15,6 8-84-15,5 6-6 16,4 3-2-16,3 3-7 0,5 6-7 16</inkml:trace>
  <inkml:trace contextRef="#ctx0" brushRef="#br0" timeOffset="5585.4877">16584 11704 31 0,'4'-26'101'0,"-3"-3"-3"0,-2-3-6 15,-4 0-2-15,-11 0-2 16,2 1-77-16,-6 8-11 16,-3 9 0-16,-7 8 0 0,0 6 0 15,2 9 0-15,-3 11 0 16,10 7 0-16,6 6 0 15,11 5 0-15,8-1 0 16,19 0 0-16,9-3 0 0,9-7 0 16,11-6 0-16,4-7 0 15,2-8 0-15,1-6-4 16,-6-9 1-16,-6-5 2 0,-4-8 2 16,-9-5 2-16,-8-1 1 15,-8-2-4-15,-8 1 0 16,-7 0 0-16,-3 4 0 15,-3 4 0-15,-1 5 0 16,4 3 0-16,10 5 0 0,15 6 0 16,14 2 0-16,15 0 0 15,11 0 0-15,9-2 0 16,2-3 0-16,3-6 0 16,-4-7 0-16,-6-7 0 0,-7-8 0 15,-14-3 0-15,-9-6 0 16,-12 2 0-16,-7 0 0 15,-8 5 0-15,-8 5 0 0,-4 7 0 16,-10 10 0-16,-5 11 0 16,-7 10 0-16,-3 20 0 15,-7 15 0-15,-1 20 0 16,-5 19 0-16,-1 16 0 0,4 16 0 16,4 8 0-16,5 6 0 15,6-2 0-15,2-12 0 16,7-5 0-16,-3-4-51 15,2-38-40-15,3-21-4 0,-1-24-5 16,10-22-5-16</inkml:trace>
  <inkml:trace contextRef="#ctx0" brushRef="#br0" timeOffset="5723.1205">17385 11960 31 0,'37'-46'95'15,"5"6"0"-15,14 9-7 0,13 5-3 16,11 7-3-16,29 10-80 15,-16 5-40-15,5 5-42 16,-5 1-2-16,-13 3-8 16,-12 3-7-16</inkml:trace>
  <inkml:trace contextRef="#ctx0" brushRef="#br0" timeOffset="6449.1756">6966 13876 11 0,'-22'-43'97'0,"-3"-3"1"15,1 3-4-15,-8 0-3 16,2 5-3-16,-5 4-58 15,-1 5-28-15,4 13-2 16,-2 8 0-16,-7 12 0 0,-3 19 0 16,-2 13 0-16,2 14 0 15,6 13 0-15,7 11 0 16,11 0 0-16,12-2 0 16,12-5 0-16,19-13 0 0,16-14 0 15,5-15 0-15,9-20 0 16,2-11 0-16,1-18 0 15,-6-11 0-15,-5-7 0 0,-4-8 0 16,-7-1 0-16,-5 2 0 16,-9 4 0-16,-3 5 0 15,-5 10 0-15,-5 7 0 16,-3 10 0-16,-4 13 0 0,10 10 0 16,1 14 0-16,5 13 0 15,10 5 0-15,17-1-48 16,11 15-44-16,10-5-3 15,19-8-6-15,21-6-7 0</inkml:trace>
  <inkml:trace contextRef="#ctx0" brushRef="#br0" timeOffset="8014.9676">9125 13963 34 0,'114'-27'99'15,"-14"-1"-1"-15,-26-1-7 16,-17 3-2-16,-24-5-2 15,-16-4-74-15,-15 11-13 0,-10 2 0 16,-14 8 0-16,-20 8 0 16,-15 6 0-16,-12 5 0 15,-15 15 0-15,-8 10 0 16,-4 12 0-16,-3 12 0 0,8 4 0 16,10 8 0-16,23-3 0 15,19-4 0-15,26-9 0 16,26-15 0-16,26-13 0 15,30-19 0-15,10-15 0 16,19-18 0-16,7-19 0 0,3-15 0 16,2-13 0-16,-5-10 0 15,-9-6 0-15,-9-4 0 16,-12 1 0-16,-12 2 0 0,-14 7 0 16,-10 9 0-16,-11 12 0 15,-15 9 0-15,-6 12 0 16,-7 10 0-16,0 13 0 15,-4 8 0-15,4 14 0 0,-16 17 0 16,5 23 0-16,3 19 0 16,-4 19 0-16,6 17 0 15,4 16 0-15,5 9 0 16,18-4 0-16,10-7 0 0,14-16 0 16,13-17 0-16,13-20 0 15,9-21 0-15,0-24 0 16,5-12 0-16,-6-21 0 0,1-14 0 15,-9-14 0-15,-4-7 0 16,-12-5 0-16,-5-3 0 16,-14 8 0-16,-11 2 0 0,-12 8 0 15,-13 10 0-15,-6 13 0 16,-15 10 0-16,-14 14 0 16,-10 9 0-16,-5 14 0 15,-3 8 0-15,5 13 0 0,5 3 0 16,9 3 0-16,11-2 0 15,20-6 0-15,14-7 0 16,16-13 0-16,13-9 0 16,9-13 0-16,3-15 0 15,5-9 0-15,-1-10 0 16,-7-5 0-16,-3-4 0 0,-12 0 0 16,-2 3 0-16,-12 5 0 15,-8 7 0-15,-6 8 0 0,-5 9 0 16,-1 11 0-16,-12 7 0 15,-1 17 0-15,1 9 0 16,2 8 0-16,4 6 0 16,6 3 0-16,2 2 0 0,16-6 0 15,16-6 0-15,16-11 0 16,3-10 0-16,9-12 0 0,6-6 0 16,3-16 0-16,1-14 0 15,-4-5 0-15,-6-9 0 16,-10-5 0-16,-3-2 0 15,-14 2 0-15,-4 3 0 16,-12 8 0-16,-7 7 0 16,-5 8 0-16,-3 9 0 0,-4 13 0 15,0 0 0-15,-5 13 0 16,-3 6 0-16,5 10 0 16,-2 8 0-16,4 5 0 15,0 4 0-15,1-2 0 0,12-2 0 16,4-8 0-16,8-5 0 15,4-13 0-15,5-8 0 16,8-8 0-16,3-13 0 16,3-10 0-16,-1-5 0 0,3-4 0 15,-2-6 0-15,0 3 0 16,-4-3 0-16,-6 4 0 0,-1 4 0 16,-8 7 0-1,-5 4 0-15,-6 9 0 0,-3 9 0 16,-4 1 0-16,0 13 0 15,-4 4 0-15,2 6 0 16,5 5 0-16,1 5 0 0,7-1 0 16,4-1 0-16,10-3 0 15,1-7 0-15,12-5 0 16,1-8 0-16,6-8 0 16,4-8 0-16,-2-11 0 0,3-4 0 15,-8-6 0-15,2-4 0 16,-4-3 0-16,-6 1 0 15,-4 5 0-15,-11 1 0 16,0 8 0-16,-12 3 0 0,-2 10 0 16,-5 8 0-16,-4 8 0 15,-2 10 0-15,2 7 0 16,8 2 0-16,5 3 0 0,10 2 0 16,12-6 0-1,12-5 0-15,12-8 0 0,11-10 0 16,10-7 0-16,4-14 0 15,3-9 0-15,2-10 0 0,-3-9 0 16,-3-8 0-16,-11-5 0 16,-8-3 0-16,-9 0 0 15,-14 5 0-15,-10 4 0 16,-15 8 0-16,-8 11 0 0,-11 11 0 16,-3 14 0-16,-9 13 0 15,-5 23 0-15,-3 17 0 16,0 21 0-16,0 16 0 15,0 23 0-15,1 13 0 0,2 8 0 16,3 3 0-16,1-2 0 16,3-9 0-16,1-9 0 15,-3-16-33-15,8-24-57 16,3-24-5-16,11-26-1 0,5-19-8 16</inkml:trace>
  <inkml:trace contextRef="#ctx0" brushRef="#br0" timeOffset="8264.1357">15242 13175 41 0,'54'-48'106'0,"-13"16"-5"16,-12 7-7-16,-9 11-3 16,-9 8-13-16,-6-15-78 15,-5 46 0-15,-8 25 0 16,-11 19 0-16,-3 20 0 0,-5 19 0 15,-7 16 0-15,-5 15 0 16,-4-1 0-16,-12-1-86 16,15-12-5-16,3-15-4 15,-1-25-7-15,7-24-5 0</inkml:trace>
  <inkml:trace contextRef="#ctx0" brushRef="#br0" timeOffset="8473.1324">14997 13993 22 0,'34'-80'97'0,"8"1"-1"15,9 3-5-15,10 7-2 16,9 8-2-16,6 13-69 16,1 9-7-16,3 12-11 15,-3 13 0-15,-5 11 0 0,-8 10 0 16,-10 19 0-16,-11 10 0 16,-15 18 0-16,-11 8 0 15,-13 8 0-15,-9 0 0 0,-12 1 0 16,-10-7 0-16,-1 0 0 15,1-16-86-15,-9-17-5 16,4-17-3-16,4-17-8 16,9-22-2-16</inkml:trace>
  <inkml:trace contextRef="#ctx0" brushRef="#br0" timeOffset="8626.261">15743 13157 37 0,'22'-32'96'15,"4"10"-6"-15,1 7-10 16,-3 6-22-16,-12 9-58 16,17 8-81-16,1 13-7 0,1 9-6 15,-12 7-1-15</inkml:trace>
  <inkml:trace contextRef="#ctx0" brushRef="#br0" timeOffset="9509.3074">16011 13648 34 0,'21'9'99'16,"0"-14"-1"-16,16-6-5 15,5-9-3-15,9 1-1 16,-3 7-81-16,9 0-8 16,2 9 0-16,-4 3 0 0,-1 16 0 15,-9 11 0-15,-10 12 0 16,-5 6 0-16,-9 8 0 15,-10 1 0-15,-8 2 0 16,-3-3 0-16,-10-8 0 16,-2-8 0-16,0-10 0 0,0-9 0 15,3-15 0-15,9-3 0 16,-5-21 0-16,7-8 0 16,10-3 0-16,3-10 0 0,2-6 0 15,5-4 0-15,1 2 0 16,2 3 0-16,-2 6 0 15,-4 5 0-15,2 9 0 0,-2 6 0 16,-1 12 0-16,-5 10 0 16,2 5 0-16,-2 9 0 15,-1 11 0-15,0 4 0 16,-2 7 0-16,-2 3 0 0,-4 2 0 16,0-5 0-16,-1-4 0 15,-1-7 0-15,4-7 0 16,-2-9 0-16,10-10 0 15,3-3 0-15,3-13 0 0,8-7 0 16,8-4 0-16,7-6 0 16,0-3 0-16,10-1 0 15,-2-1 0-15,-3 6 0 16,0 2 0-16,-5 8 0 0,-6 6 0 16,-6 9 0-16,-6 7 0 15,-11 6 0-15,-3 13 0 16,-9 5 0-16,-2 9 0 0,-2 1 0 15,-8 7 0-15,-4 1 0 16,2-2 0-16,0-4 0 16,4-8 0-16,0-4 0 0,4-9 0 15,4-15 0-15,11 2 0 16,9-8 0-16,2-12 0 16,9-4 0-16,8-5 0 15,2-2 0-15,7 1 0 0,-1 2 0 16,2 4 0-16,0 4 0 15,-5 8 0-15,2 6 0 16,-9 7 0-16,1 7 0 16,-5 5 0-16,-5 1 0 0,4 2 0 15,-3 0 0-15,10-1 0 16,5-6 0-16,12-3 0 16,5-6 0-16,11-3 0 15,5-8 0-15,4-6 0 16,-8-6 0-16,-4-3 0 0,-11-2 0 15,-15 0 0-15,-13 2 0 16,-14 7 0-16,-18 6 0 16,-21 11 0-16,-21 16-54 15,-10 6-40-15,-13 9 0 0,-11 7-6 16,-13 9-5-16</inkml:trace>
  <inkml:trace contextRef="#ctx0" brushRef="#br0" timeOffset="10237.9368">6519 15583 26 0,'-41'11'100'0,"7"-5"-4"16,14-2-7-16,6-3-3 15,14-1-2-15,-1 13-67 0,12-13-14 16,10 2 0-16,13 1 1 15,11 3-1-15,13 1-3 16,18 0 0-16,13 1 0 0,20 3 0 16,13-1 0-16,22-1 0 15,20-1 0-15,19-2 0 16,20-2 0-16,21-4 0 16,25 0 0-16,23-10 0 15,26-2 0-15,24-6 0 0,52-5 0 16,-4-2 0-16,22-2 0 15,27-2 0-15,46 0 0 16,-6-1 0-16,8 2 0 0,18-1 0 16,-25 5 0-16,67 1 0 15,-37 3 0-15,-9 0 0 16,-8 2 0-16,-24 4 0 16,-21-1 0-16,-33 3 0 0,-32-4 0 15,-76 4 0-15,-8-3 0 16,-49-1 0-16,-76 0 0 15,-18 0 0-15,-44-7 0 0,-36 9 0 16,-44-10-60-16,-31-3-38 16,-33-6-1-16,-23-11-9 15,-18 2-4-15</inkml:trace>
  <inkml:trace contextRef="#ctx0" brushRef="#br0" timeOffset="12616.6063">6276 15786 51 0,'-22'-9'88'16,"-3"0"-5"-16,1 0-4 16,0 0-5-16,-1-3-47 15,-1 6-24-15,-1 2-1 0,1 2-1 16,2 2 1-16,-7-1 1 16,4 1 1-16,-1-3 1 15,-1-3 1-15,2-3 1 16,-1-4-1-16,2-5 1 0,-1-7-2 15,1-4 0-15,0-9-1 16,-3-3 0-16,1-5-1 16,1-8 0-16,-4-5 0 0,2-4 1 15,-3-6 0-15,0-6 0 16,-1-4-1-16,1-6 1 16,-4-5 0-16,1-8-2 15,0-5 0-15,-2-5 0 0,3-3-1 16,1-4 1-16,3-4-2 15,2-3 0-15,0-6-1 16,1-2 0-16,3 0 1 16,-2 0-1-16,1-3 0 0,-2-1 0 15,1 4 0-15,2 1 1 16,-3 3 0-16,3 2 2 16,2 1-2-16,0 5 1 15,4 3 0-15,3 0 0 0,0-1 0 16,-1 5 0-16,5 0-1 15,2 6 1-15,-3 3 1 16,4 1-2-16,-2 3 0 0,3 4 0 16,0 4 0-16,3 6 0 15,1 3 0-15,0 4 0 16,2 6-3-16,1 5 2 16,0 3 1-16,1 7-1 0,-1 7 1 15,0 3 0-15,0 4 0 16,3 4-1-16,1 4 1 15,3 4-1-15,2 1 1 16,4 4-2-16,5 4 1 0,1 2-1 16,6 2 0-16,7 4 1 15,5 2 0-15,9 2 0 16,7 4 0-16,9 2 0 16,8 3 1-16,8 2 0 15,11-2 0-15,8 7-1 0,10 0 1 16,9 2 0-16,8 0-1 15,9-1 0-15,11 3 1 16,10 0 0-16,12 1-1 0,12-2 1 16,11 2 0-16,15 0 0 15,13 1 0-15,14 1 0 16,9-2 0-16,11 0 0 16,7 5 0-16,49-5 0 0,-33 2 0 15,10-3 0-15,5 2 0 16,5-4 0-16,3 1 0 15,7-3 1-15,3-2-1 0,-36-1 1 16,43-2-1-16,0 0 1 16,6-1-1-16,33-2 1 15,-28-2 0-15,-3 0-1 16,-1-2 1-16,36 0-1 16,-40-3 1-16,38 3-1 0,-41-1 0 15,-38 1 0-15,29-1 0 16,-3 1 0-16,-9 4 0 15,-43-1 0-15,26 0 0 0,-50 4 1 16,25-1-1-16,-15 0 0 16,-10-1-1-16,-14 3 1 15,-12 0 0-15,-13 4 0 16,-8-1 0-16,-7 1 0 0,-10 1 0 16,-5 4-1-16,-11 1 1 15,-13 3 0-15,-9 2-1 16,-11-1 1-16,-15 3-1 15,-16 1 1-15,-16 3 0 0,-17 0-1 16,-10 4 1-16,-12 4 1 16,-9 2 0-16,-8 7 0 15,-1 6 1-15,-6 9 0 0,0 7 1 16,1 9 0-16,2 9-2 16,-3 7 0-16,5 11 0 15,0 6-1-15,-2 6 1 16,2 7-1-16,-2 2 0 0,-5 9-1 15,-1 4 1-15,0 5 1 16,-1 4-1-16,-11 6 1 16,2 4-1-16,-6 5 2 0,0 0-2 15,-5 3 0-15,-1 3 0 16,-7-1 0-16,2 0 0 16,-8 0 0-16,-9-5 0 15,-9-1 0-15,-12-8 0 0,-20-7 0 16,-14-7 0-16,-24-7 0 15,-26-10 0-15,-22-10 0 16,-22-14 0-16,-11-5-81 16,-27-12-8-16,-11-18-3 0,-7-20-7 15,0-31-6-15</inkml:trace>
</inkml:ink>
</file>

<file path=ppt/ink/ink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2-09-18T03:20:13.835"/>
    </inkml:context>
    <inkml:brush xml:id="br0">
      <inkml:brushProperty name="width" value="0.05292" units="cm"/>
      <inkml:brushProperty name="height" value="0.05292" units="cm"/>
      <inkml:brushProperty name="color" value="#FF0000"/>
    </inkml:brush>
  </inkml:definitions>
  <inkml:trace contextRef="#ctx0" brushRef="#br0">9041 13480 53 0,'-4'-11'94'16,"0"0"-2"-16,0 1-6 0,-3 0-1 15,7 10-44-15,-10-10-24 16,10 10-4-16,0 0-6 16,0 0-2-16,0 0-3 0,-1 9-1 15,1 6-2-15,1 5 0 16,5 15 0-1,5 9 1-15,-1 8 0 16,3 11 2-16,2 4 0 0,0 5 0 16,-1 9 1-16,2 3 0 15,0-2-1-15,-1 5-1 16,4 3 2-16,-1 1-3 0,4 2 0 16,4-6 0-16,1 1 0 15,3-8 0-15,3-3 0 16,2-8 0-16,7-6 0 15,0-4 0-15,4-6 0 0,1 1 0 16,7-6 0-16,1-2 0 16,4 0 0-16,4-4 0 15,-1-1 0-15,6-3 0 16,4 1 0-16,2-5 0 0,0-4 0 16,3-3 0-16,3-4 0 15,-3-4 0-15,0-6 0 16,0-4 0-16,3-7 0 15,-7-2 0-15,6-6 0 16,-1-7 0-16,3-4 0 0,2-6 0 16,1-2 0-16,-3-4 0 15,5 0 0-15,-2-3 0 16,-6-6 0-16,2 1 0 0,-1-5 0 16,-4 1 0-16,2-7 0 15,-4-1 0-15,1-3 0 16,-2-6 0-16,3-1 0 15,-3-4 0-15,-2-4 0 0,-1-1 0 16,-1-4 0-16,-2 3 0 16,-6 2 0-16,-3 5 0 15,-8 0 0-15,-3 6 0 16,-3 1 0-16,-6 5 0 0,-5-3 0 16,-6-3 0-16,1-3 0 15,-4-5 0-15,-3-1 0 16,1-1 0-16,-1 1 0 0,-7 3 0 15,3 4 0-15,-4 3 0 16,-3 9 0-16,-1 5 0 16,0 5 0-16,-3 6 0 15,-3 2 0-15,1 2 0 0,0 1 0 16,0 5 0-16,0 1 0 16,-1 4 0-16,-2 1 0 15,2 6 0-15,-2 8 0 16,3-12 0-16,-3 12 0 0,0 0 0 15,0 0 0-15,0 0 0 16,-5 8-15-16,-1 7-77 16,0 4-2-16,-3-6-3 15,-1-4-6-15,0-9-1 16</inkml:trace>
  <inkml:trace contextRef="#ctx0" brushRef="#br0" timeOffset="1242.1109">7172 11096 53 0,'-12'0'81'16,"12"0"0"-16,-13-7-4 0,13 7-24 15,0-11-27-15,0 11-9 16,0 0-7-16,0 0-4 15,8-8-2-15,3 7-1 16,3 0-1-16,10 1 0 0,6 0 0 16,10 5-1-16,10 3 1 15,12 3 0-15,10 1 0 16,12 2-1-16,13-2 1 16,8 2 0-16,11-3 0 0,13-1 0 15,9-3 1-15,14-4 0 16,9 0 0-16,13-3 1 15,7 1-1-15,7-2 0 16,10-2 0-16,5 0-1 0,8 0 1 16,7 1-2-16,3 0 1 15,4 1 0-15,5-1-1 16,6 2 0-16,4 0 0 16,4-1 0-16,3 1 0 0,0 0 0 15,3 0 0-15,2 0 0 16,5-1 1-16,-4 2-1 15,3 0 1-15,-2-1 0 16,0 2-1-16,-4-1 1 16,0 1-1-16,-6-1 1 0,-6 0-1 15,-2 2 0-15,-5 0 0 16,-4 0 0-16,-4 1 0 0,-9 1-1 16,-6 1 0-16,-8-1 1 15,-11 4-1-15,-11 1 1 16,-13-2-1-16,-16 2 0 15,-10 2 0-15,-21-2 1 16,-10 1-1-16,-20 0 0 0,-13-1 0 16,-17 0 0-16,-10 2 0 15,-11-1 0-15,-15 0 0 16,-3 3-1-16,-6 1 1 0,-5 3 0 16,-3 5 0-16,-2 5 1 15,-3 7 0-15,-8 9-1 16,-3 7 1-16,-9 13 0 15,-5 12 1-15,-6 12-1 0,-6 13 1 16,-6 8-1-16,0 15 0 16,-7 15-1-16,4 11 1 15,0 10 0-15,5 7-1 16,7 2 0-16,7 3-1 0,9 1 2 16,8-4 0-16,9-6 1 15,0-6-2-15,5-5 2 0,3-6-2 16,1 1-3-16,-5-7-1 15,-2-1-6-15,-5-4-7 16,-10-5-17-16,2-5-52 16,-16-11-2-16,-5-14-6 15,-7-23-3-15</inkml:trace>
  <inkml:trace contextRef="#ctx0" brushRef="#br0" timeOffset="2293.0531">7396 11476 16 0,'-44'-20'75'0,"4"0"3"0,4 0 2 15,5 14-22-15,6-10-19 16,4 8-4-16,8 0-9 16,0 5-8-16,13 3-5 0,-6 13-3 15,6 14-4-15,6 14-3 16,9 24-3-16,-1 25 0 15,0 36 2-15,6 31 1 16,0 34-1-16,1 29 0 16,2 31-2-16,-1 28 1 0,0 23-2 15,-1 14-2-15,-1 8-2 16,-3 4-3-16,-5-1-3 16,-2-9-3-16,-8-13 0 0,-3-26 0 15,-8-19 2-15,0-28 0 16,-7-34 4-16,-1-29 4 15,2-34 4-15,4-32 5 16,-1-27 4-16,5-15-1 0,5-27 2 16,2-13 0-16,10-11 1 15,9-7-1-15,12-4 1 16,7-7-1-16,14-3-1 16,11-4 0-16,13-3-2 0,14 0 0 15,15-3-1-15,9-4-1 16,17-1-1-16,12-5 0 15,15-6 0-15,12-1-1 16,16-6 2-16,14-6-2 0,15 0-3 16,12-2 0-16,10 1 0 15,10 4 0-15,8 6 0 16,3 7 0-16,11 6 0 16,5 5 0-16,-2 7 0 0,3 4 0 15,-2 6 0-15,3 0 0 16,-3 4 0-16,7-1 0 15,-3-5 0-15,-2-2 0 0,5-6 0 16,-3-4 0-16,3-5 0 16,-9-2 0-16,2-1 0 15,-11 0 0-15,-5 6 0 16,-8 0 0-16,-11 7 0 16,-9 1 0-16,-10 5 0 0,-9 1 0 15,-14 1 0-15,-4 3 0 16,-19 1 0-16,-9 1 0 15,-17-2 0-15,-18 4 0 0,-23 0 0 16,-16 0 0-16,-20 1 0 16,-20-1 0-16,-17 0 0 15,-17 0 0-15,-16 0 0 0,0 0 0 16,-10-35-23-16,-25 26-70 16,-14-18-4-16,-12-12-6 15,-21-23-7-15</inkml:trace>
  <inkml:trace contextRef="#ctx0" brushRef="#br0" timeOffset="5119.3532">17521 11015 7 0,'-32'3'90'16,"7"-2"2"-16,5-1-5 15,4-1-5-15,6-6 0 16,-2-2-72-16,12 9-5 16,0 0-2-16,0 0 0 15,21-13-2-15,14 5-1 0,20-3 0 16,27-6 1-16,27 0 0 16,37-8-1-16,33-4 1 15,34-1 0-15,21-3-1 0,21 1 0 16,12 2 0-16,14-1 0 15,1 3 0-15,2 2 0 16,-9 2 0-16,-9 4 0 0,-9 0 0 16,-15 3 0-16,-14 1 2 15,-23 1-1-15,-16 1 0 16,-29 1 1-16,-18 2 0 16,-20 0-1-16,-21 2 1 0,-17 1-1 15,-18 3 0-15,-14 3-1 16,-10 1 1-16,-8 1-1 15,-10 0 0-15,-4 6-1 16,-5 0 1-16,-5 4-1 0,0 0 1 16,-5 1-1-16,2 2 1 15,-5 3 0-15,-1 2 0 16,-1 2 0-16,0 1 1 16,-2 1-1-16,0 1 0 0,-2 1 1 15,2 1-1-15,1-1 1 16,1 1-1-16,-1-4 0 15,1 3 0-15,0 0 0 16,0-1 0-16,0 1 0 0,0 4 1 16,-3-1-1-16,0 6 0 15,-4 1 1-15,2 3 0 16,-1 7 1-16,-3 3-1 16,4 7 1-16,2 7 0 0,-1 8 0 15,-1 6 1-15,4 7-3 16,1 10 1-16,0 7-2 15,6 8-2-15,1 7-4 0,-2 1-9 16,6 10-28-16,-4 2-41 16,-1-1-2-16,-2-4-6 15,-4-12-5-15</inkml:trace>
</inkml:ink>
</file>

<file path=ppt/ink/ink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2-09-18T03:21:35.957"/>
    </inkml:context>
    <inkml:brush xml:id="br0">
      <inkml:brushProperty name="width" value="0.05292" units="cm"/>
      <inkml:brushProperty name="height" value="0.05292" units="cm"/>
      <inkml:brushProperty name="color" value="#FF0000"/>
    </inkml:brush>
  </inkml:definitions>
  <inkml:trace contextRef="#ctx0" brushRef="#br0">3130 3585 17 0,'6'-11'24'0,"0"1"-1"16,0 1 0-16,4-3 4 0,-3 3-1 15,1-1 1-15,-1-1 1 16,1 1-3-16,-2 0-2 16,0 1-2-16,0 0-4 15,-6 9-4-15,11-15-1 16,-11 15-1-16,10-17 0 0,-6 6-1 16,-1 1 1-16,1-1 2 15,-1-4 2-15,-2-3 0 16,-1-1-1-16,0-2 0 15,0-3-1-15,-7 3-1 0,1-3-1 16,-4 3-1-16,-3 1-4 16,-3 4-1-16,-5 7-3 15,-6 2 0-15,-1 7-1 16,-6 5-1-16,-2 10-1 0,-5 6 1 16,-1 8 0-16,1 3-1 15,2 5 0-15,5 2 0 16,5 4 0-16,5-1-1 0,9 2 1 15,10-1-1-15,5-1 1 16,16-2 1-16,6-1 0 16,8 0 0-16,6-3 0 15,2 0 1-15,2-4 0 0,-1-3-1 16,-2-1 1-16,-3 0-1 16,-4-4 1-16,-6 3-1 15,-4-3 0-15,-2 2 0 16,-7 1 1-16,-5 0-1 0,-3 3 0 15,-3-4 2-15,-5-2-1 16,-8-1 0-16,-7-4 1 16,-2-4 0-16,-7-3 1 0,-1-6 0 15,-5-5 0-15,1-1 0 16,-1 0-1-16,2-7 1 16,6 0 0-16,1-1-1 15,7-3 0-15,3 2-1 0,4 1 1 16,3-2-2-16,9 10-2 15,-7-12-2-15,7 12-6 16,0 0-5-16,0 0-13 16,5-7-59-16,7 7 0 0,-1-3-8 15,5-3-3-15</inkml:trace>
  <inkml:trace contextRef="#ctx0" brushRef="#br0" timeOffset="433.348">3491 3849 25 0,'0'0'73'0,"4"13"2"16,-4-4-4-16,0-9-3 16,-5 18-61-16,5-8 2 0,0-10 4 15,8 14 0-15,2-13-2 16,5 1 0-16,4-5 0 15,4-7-2-15,2-6-1 16,-2-2-1-16,5-5-1 0,-4 0 1 16,-6-4 0-16,-2 0 0 15,-7-3 0-15,-1 4 1 16,-6 2 0-16,-2-1-1 16,-1 6-1-16,-7 1-2 15,-1 7-2-15,-4 3 0 0,-3 8-1 16,-5 9-1-16,-1 8-1 15,-4 6-1-15,2 8 1 16,2 5 0-16,5 4 0 16,6 3 0-16,7-2 1 0,6 0 1 15,12-3 0-15,7-1 0 16,9-3-1-16,2-4-4 16,8 0-12-16,-1-9-64 0,5-8-4 15,0-7-4-15,0-6-7 16,3-11-4-16</inkml:trace>
  <inkml:trace contextRef="#ctx0" brushRef="#br0" timeOffset="3154.9663">4551 3646 32 0,'-5'-12'75'0,"0"2"0"16,-6 13-9-16,2-9-26 16,-2 1-8-16,-4-2-9 0,3 2-8 15,-10 5-3-15,1 3-4 16,-2 8-2-16,-4 3-1 15,-1 10-2-15,1 1-1 16,0 6-1-16,4-1 0 16,4 0 0-16,5-1 0 0,7-5 1 15,5-3 2-15,7-5-1 16,8-6 2-16,10-6 0 16,0-4 0-16,4-1 0 15,1-7 1-15,2-2-1 0,-5-2-2 16,-6-2 0-16,-2 0 0 15,-3 1-1-15,-6 2 0 0,-2 2-1 16,-6 9-2-16,4-10 0 16,-4 10 0-16,0 0-2 15,-6 16 1-15,2 3 0 16,0 2 0-16,2 6 0 0,2 0-1 16,3-3 1-16,12-5-1 15,7-6-3-15,9-7-1 16,6-6-1-16,6-12 0 0,6-10 2 15,1-5 0-15,-2-7 1 16,2-3 0-16,-10-6 5 16,1 1 0-16,-11-3 4 15,-3 1 2-15,-5 2 3 16,-6 6 1-16,-5 2 2 0,-6 9 0 16,1 4-1-16,-6 7-2 15,0 14-2-15,0 0-3 16,0 0-4-16,0 20 0 0,0 10-3 15,0 7 1-15,-1 10 0 16,1 10 3-16,0 6-2 16,1 2-3-16,0 1-4 15,1-7-6-15,4-5-15 0,5-2-44 16,-1-21-10-16,6-12-5 16,1-19-3-16</inkml:trace>
  <inkml:trace contextRef="#ctx0" brushRef="#br0" timeOffset="3359.8238">5344 3674 11 0,'18'-56'95'16,"-2"5"-1"-16,-8 7-4 0,-3 10-5 15,0-17-20-15,-4 31-39 16,-1 20-12-16,0-9-8 16,1 19-4-16,-2 14-2 15,1 13-2-15,0 13 1 16,-1 14-3-16,-7 10-6 0,3 10-6 15,-5-1-11-15,-1-4-36 16,4-7-20-16,-3-12-7 16,0-14-7-16,1-19 3 15</inkml:trace>
  <inkml:trace contextRef="#ctx0" brushRef="#br0" timeOffset="3933.1192">5206 3787 34 0,'11'-12'65'0,"9"9"3"0,7-2-2 15,7 1-50-15,13-2 3 16,-1-3 0-16,10-4-4 16,-1-8-4-16,7-1 2 0,-7-8-2 15,-3-4 1-15,-4-1 1 16,-4-2 3-16,-5-1 2 15,-4 0-2-15,-8 1 1 16,-6 6-1-16,-6 3-2 16,-3 4 0-16,-4 5-4 0,0 5-4 15,-8 14-4-15,0 0-3 16,0 0-1-16,-7 24-1 16,0 12-1-16,-1 8 0 15,-3 13 0-15,0 10 2 0,2 5 2 16,5 0 0-16,1-5 0 15,3-6 0-15,9-9 2 16,7-8-1-16,4-17 1 0,6-8 1 16,4-11-1-16,3-8 1 15,0-7 0-15,0-8 1 16,1-9-1-16,-4-6-1 0,0-7 1 16,-6 0-1-16,-4-2-1 15,-5 3 1-15,-5 4 0 16,-3 4 0-16,-6 6-2 15,-1 8 1-15,0 14-1 16,-19 3 0-16,4 13-1 0,-3 9 0 16,3 6 0-16,0 6 0 15,4 3 1-15,1 3 0 16,10-1-1-16,5-4-3 16,16-1-16-16,25-7-62 0,-8-12-4 15,11-6-4-15,-2-12-7 16,10-9-4-16</inkml:trace>
  <inkml:trace contextRef="#ctx0" brushRef="#br0" timeOffset="7027.2617">3242 5914 12 0,'-12'-11'76'16,"-3"-2"3"-16,-4 4-3 15,-1 0-3-15,-4 5-47 16,2 3-8-16,-5 1-1 16,3 12-2-16,-3 7-4 0,-1 5-1 15,0 10 0-15,1 10-2 16,-2 11-1-16,-2 10 0 16,4 11-1-16,-3 7-1 0,6 8-1 15,5 6-1-15,7-1-1 16,9-3 0-16,7-9 0 15,18-11 0-15,11-15 0 16,14-15 1-16,12-18-1 16,11-17 2-16,3-13 0 15,4-15 1-15,2-12-1 0,-4-6-1 16,-8-6 1-16,-5 0-2 16,-17 0 1-16,-7 3-1 0,-10 3 0 15,-9 6-2-15,-11 4 0 16,-6 7 0-16,-3 4 0 15,-10 8 0-15,-7 8 0 16,-5 4 0-16,-5 10 0 0,0 6-2 16,1 6 1-16,1 0 0 15,4 6 0-15,8-1-1 16,4-2 1-16,10-2 1 16,13-6 1-16,5-2-1 15,8-7 1-15,4-5 1 0,2-6 0 16,1 0 0-16,2-11-2 15,-5-6 0-15,-3-2 0 16,-6-2 0-16,-6 1 0 0,-3-2 0 16,-4 4 0-16,-3 3 0 15,-5 1 0-15,0 5 0 16,0 9 0-16,0 0 0 16,-1 7 0-16,1 9 0 0,0 2 0 15,4 4 0-15,11 2 0 16,3-1 0-16,9-8 0 15,9-5 0-15,8-8 0 16,5-11 0-16,4-13 0 0,1-11 0 16,1-9 0-16,-1-9 0 15,-1-12 0-15,-6-8 0 16,-4-8 0-16,-6-4 0 16,-5-5 0-16,-9 4 0 0,-5-2 0 15,-10 8 0-15,-5 8 0 16,-4 15 0-16,-7 12 0 15,-5 9 0-15,-1 18 0 16,-2 13 0-16,-3 14 0 0,-3 21 0 16,2 18 0-16,1 18 0 15,3 15 0-15,4 13 0 16,4 6 0-16,7-4 0 0,10-4 0 16,10-10 0-16,7-13 0 15,7-16 0-15,6-19 0 16,3-17 0-16,2-11 0 15,0-8 0-15,-4-15 0 0,0-5 0 16,-9-11 0-16,2-3 0 16,-10-7 0-16,-3 2 0 15,-9 1 0-15,-1 4 0 0,-7 5 0 16,-3 6 0-16,0 12 0 16,0 11 0-16,-17 7 0 15,7 16 0-15,4 9 0 16,2 4 0-16,4 3 0 15,0 1 0-15,11-4 0 0,6-4 0 16,9-12 0-16,4-8 0 16,3-9 0-16,-1-7 0 15,4-11 0-15,-4-6 0 0,-7-7 0 16,1-3 0-16,-5-1 0 16,-8 2 0-16,-1 1 0 15,-4 7 0-15,-2 1 0 16,-5 5 0-16,-1 16 0 0,2-8 0 15,-2 8 0-15,0 13 0 16,3 5 0-16,-2 4 0 16,3 7 0-16,1 0 0 15,1 10-2-15,-4 17-71 0,10-19-14 16,-1-5-3-16,0-8-7 16,6-8-5-16</inkml:trace>
  <inkml:trace contextRef="#ctx0" brushRef="#br0" timeOffset="8679.9569">5361 6283 38 0,'0'0'88'15,"-13"0"-1"-15,13 0-6 16,0 0-3-16,-1-7-47 15,1 7-12-15,6 0-5 0,4 3-6 16,1 7-4-16,3 4-2 16,0 5-1-16,2 5 0 15,2 4 1-15,-4 2-1 16,0 1 0-16,-3-5 0 16,0-1 0-16,-5-5 1 0,2-5 0 15,-2-5 2-15,-6-10 0 16,3 9 1-16,-3-9-1 15,0 0 1-15,-1-9-1 0,-4-1-1 16,1-4 0-16,-1-1-2 16,1-1-1-16,3-2-1 15,0 0 0-15,1 1-1 0,1 0 1 16,6 2-1-16,5 4 0 16,-1 1 1-16,5 2-1 15,1 2 0-15,3 6 0 16,2 0 0-16,2 8 1 0,-3 5-1 15,2 5 1-15,2 3 1 16,-2 1-1-16,-3 2 1 16,-1-2 0-16,-4-3 1 15,0-4 0-15,-7-4 0 16,-8-11 1-16,13 12 0 0,-13-12-1 16,0 0 0-16,6-11-1 15,-4-2-1-15,0-4-2 0,4-4-1 16,-1-2-1-16,2 2-1 15,3-3 0-15,-1 7-1 16,2 2 1-16,4 7 1 16,1 5 1-16,4 3 1 0,3 5 0 15,6 3 1-15,4 0 1 16,7-3 1-16,3-3 0 16,5-3 0-16,0-9 1 15,0-10 0-15,-3-6-1 16,0-7 2-16,-7-7 0 0,-5-4 1 15,-9-6 1-15,-4-1 0 16,-6-3 3-16,-10 2 0 0,-4 4 0 16,-1 6 1-1,-9 5-2-15,-1 6 0 0,-6 12-1 16,0 8 0-16,-2 11-2 16,0 8-2-16,2 12 0 0,0 11-1 15,5 11 1-15,0 12-1 16,0 8 0-16,7 3 0 15,5 1 0-15,0-2 2 16,3-3-1-16,3-11 0 0,5-9 0 16,-4-10 0-16,4-12 1 15,2-11 0-15,-2-5 0 16,2-6-2-16,5-6 0 16,0-4 0-16,4 1 0 0,5-1 0 15,0 2 0-15,2 5 0 16,-4 4 0-16,1 4 0 15,-3 11 0-15,-2 5 0 16,-8 4 0-16,-3 4 0 0,-4 4 0 16,-4-1 0-16,-2-2-3 15,-4-2 2-15,-3-4 0 16,-3-5 1-16,2-5-1 16,-1-6 2-16,9-5-1 0,-13-5 1 15,11-6-1-15,2-5 1 16,6-2-1-16,12-4 0 15,1-3 0-15,12 0 0 0,0-2 0 16,6 0 0-16,2 2 0 16,-3 0 0-16,-1 0 0 15,-3 4 1-15,-2 3-1 16,-10 2 2-16,-2 6-2 0,-8 1 0 16,-10 9 0-16,0 0 0 15,6 6 0-15,-8 7 0 16,-5 8 0-16,1 3 0 15,4 5 0-15,-4 2 0 0,6-1 0 16,4-4 0-16,7-5 0 16,7-7 0-16,6-5 0 15,1-9 0-15,7-2 0 16,-2-11 0-16,3-4 0 0,-3-5 0 16,-4 1 0-16,0-3 0 15,-3 0 0-15,-6 3 0 16,-5 2 0-16,-3 3 0 0,-2 6 0 15,-7 10 0-15,0 0 0 16,9 0 0-16,-9 12 0 16,0 5 0-16,0 1 0 15,0 0 0-15,5 0 0 0,3-3 0 16,2-5 0-16,5-6 0 16,2-2 0-16,5-4 0 15,5-7 0-15,1-5 0 16,4-2 0-16,-2 0 0 0,0-1 0 15,2 2 0-15,-5 1 0 16,-2 6 0-16,-4 3 0 16,-2 5 0-16,-2 6 0 15,-7 10 0-15,-4 6 0 0,-6 5 0 16,-13 6 0-16,1 9 0 16,-12-6-85-16,-8 0-3 15,-3-7-4-15,-3-10-8 16,2-8-4-16</inkml:trace>
  <inkml:trace contextRef="#ctx0" brushRef="#br0" timeOffset="10793.9974">3326 8356 7 0,'-1'-18'94'15,"1"0"1"-15,0 2-7 16,0 5-7-16,0 11 0 0,0 0-65 15,-14 10-8-15,9 18-3 16,-3 10-5-16,-3 13 1 16,-4 11 0-16,-3 7 1 0,-1 1 0 15,0-4-1-15,0-4 1 16,1-10-1-16,3-10-2 16,5-15-4-16,10-27-6 15,-12 0-3-15,12-23-5 16,2-17-6-16,6-11 0 0,4-12 0 15,-1-8 6-15,4-5 8 16,-2 2 9-16,-1 4 8 16,0 10 6-16,-5 10 7 0,2 11 4 15,-1 16-3-15,2 17-2 16,-1 9-4-16,6 21-3 16,2 15-4-16,2 13-3 0,2 9-1 15,2 10 1-15,3 1-2 16,0-3 0-16,4-10 0 15,2-11 0-15,-2-12 2 16,3-16-1-16,2-18 1 16,-1-11 0-16,2-19-1 0,-3-11 1 15,-2-7-2-15,-3-8 1 16,-3-3-1-16,0 0 1 16,-8 2-1-16,-4 5-2 15,-1 7 0-15,-5 7 0 0,-1 8 0 16,-5 9 0-16,0 9 0 15,-1 10 0-15,0 7 0 16,0 13 0-16,3 11 0 0,0 7 0 16,2 13 0-16,2 11 0 15,3 11-5-15,-1-2-15 16,9 1-24-16,1-7-42 0,2-6-2 16,2-11-7-16,5-18-5 15</inkml:trace>
  <inkml:trace contextRef="#ctx0" brushRef="#br0" timeOffset="12695.725">4216 8642 70 0,'4'-22'88'15,"-1"6"-5"-15,-3 7-6 16,0 9-1-16,0 0-59 16,0 0-7-16,11 0-6 0,-2 0-2 15,2 2-1-15,5 0 0 16,-1-2 1-16,3 0 1 0,-3-3 1 15,-2-5-2-15,-1-4 2 16,-3-1 1-16,-2-3 0 16,-6-4 1-16,-1 3 1 15,0-1 0-15,-8 0 0 16,-1 5-2-16,-3 5-1 0,-4 7-1 16,-6 3-1-16,0 14-1 15,-2 9-2-15,-2 9 1 16,7 6-1-16,4 6 0 0,7 2 2 15,8-1-1-15,7-3 0 16,13-8 1-16,8-9-1 16,7-11 0-16,2-10 0 15,0-9 0-15,1-12 1 0,-2-8 0 16,-1-8 0-16,-9-4 1 16,-2-2 0-16,-4 2-1 15,-7 1 2-15,-4 4-1 16,-2 6-1-16,-3 8 1 0,-3 6-2 15,-1 10 0-15,0 8 0 16,0 13 0-16,-1 6-2 16,1 5 1-16,5 4 1 15,3 2 1-15,6-2-1 0,3-5 2 16,5-5-2-16,0-8 0 16,3-8 0-16,-2-8 0 15,0-6 0-15,2-9 0 16,-4-6 0-16,-2-5 0 0,-2-4 0 15,1 0 0-15,0 0 0 16,-6 4 0-16,-1 3 0 16,-2 4 0-16,-1 7 0 15,-8 10 0-15,16 0 0 0,-9 14 0 16,2 4 0-16,1 1-2 16,3 0 1-16,2 0 2 15,2-3 1-15,2-7-2 0,2-9 0 16,1-3 0-16,7-11 0 15,-5-8 0-15,8-3 0 16,-6-6 0-16,4-4 0 16,-6-2 0-16,-2-3 0 15,-3-2 0-15,-5 0 0 0,-4-4 0 16,-8 0 0-16,-1 2 0 16,-6 1 0-16,-9 5 0 15,-4 2 0-15,-3 7 0 0,-7 6 0 16,6 8 0-16,-2 4 0 15,7 7 0-15,0 4 0 16,17 0-5-16,0 6-5 16,13 2-1-16,15-1 0 0,13-2 1 15,12 2 2-15,6-3 2 16,7 1 2-16,5-4 4 16,0 0 2-16,-2 0 2 0,-7 1 0 15,-8-1 1-15,-4 2 1 16,-11 4-1-16,-4 2 1 15,-10 7-1-15,-4 5-2 16,-8 10 0-16,-4 3-1 0,-2 5-1 16,-1 1 0-16,2 1 1 15,1-4-1-15,3-5 0 16,1-7 0-16,7-10 0 16,3-5 0-16,2-8 1 0,3-5 0 15,-2-8 0-15,4-3 1 16,-6-8-1-16,0-2-2 15,-3-3 0-15,-2-2 0 0,-6 2 0 16,-2 0 0-16,-4 5 0 16,-2 2 0-16,-2 5 0 15,0 7 0-15,-3 8 0 16,1 7 0-16,0 14 0 16,-1 8 0-16,5 12 0 0,1 14 0 15,0 16 0-15,0 16 0 16,2 12 0-16,-4 9 0 15,0 11 0-15,-2 7 0 0,-3 7 0 16,-1-3 0-16,-10-7 0 16,-1-14 0-16,-7-16 0 15,-3-12 0-15,-3-19 0 0,-1-19 0 16,-2-19 0-16,0-18 0 16,2-9 0-16,-4-19 0 15,3-8 0-15,0-11 0 16,4-8 0-16,0-9 0 0,6-8 0 15,9-4-2-15,8-5-1 16,10-2 1-16,19-2 2 16,11-3-1-16,16-5 0 15,15-8 0-15,12-1 0 0,5-2 1 16,4-1 0-16,-3 5 0 16,-1 0 0-16,-10 9 1 15,-11 12 1-15,-15 14 0 16,-10 11 2-16,-14 12-2 0,-8 11-2 15,-6 9 0-15,-13 16 0 16,0 0 0-16,-19 12 0 16,-1 12 0-16,-3 6 0 0,-1 6 0 15,3 2 0-15,2-1 0 16,3-1 0-16,12-6 0 16,4-9 0-16,14-6 0 0,7-12 0 15,8-5 0-15,6-10 0 16,4-8 0-16,6-5 0 15,-1-3 0-15,1-2 0 16,-2 2 0-16,-2 1 0 0,1 6 0 16,-7 8 0-16,-4 9 0 15,-1 7 0-15,-4 15 0 16,-2 10 0-16,-12 11 0 16,0 9 0-16,-13 3 0 15,1-1 0-15,0-3 0 0,-4-7 0 16,-2-9 0-16,0-8 0 15,6-15 0-15,0-8 0 16,23-17 0-16,1-5 0 16,4-8 0-16,14-11 0 0,4-5 0 15,7-8 0-15,2-4 0 16,0-2 0-16,-2-1 0 16,-9 4 0-16,-5 3 0 0,-9 8 0 15,-4 6 0-15,-8 10 0 16,-7 7 0-16,-3 7 0 15,-4 7 0-15,-4 9 0 0,0 0 0 16,5 22 0-16,-5 8 0 16,-9 15 0-16,1 12 0 15,-9 14 0-15,-2 8 0 16,1 3 0-16,-1-3 0 16,0-2 0-16,1-15-9 0,6-10-14 15,2-12-43-15,10-27-21 16,0-13-4-16,15-19-5 15,5-13 0-15</inkml:trace>
  <inkml:trace contextRef="#ctx0" brushRef="#br0" timeOffset="13159.657">7953 8114 12 0,'45'-65'95'0,"-2"13"-3"16,-10 11-3-16,-5 17-6 16,-10 10-1-16,-5 14-66 15,-7 6-7-15,-5 18-4 0,-4 10-2 16,-15 13-1-16,-10 9-1 15,-6 12-2-15,-11 1-6 16,-7 3-2-16,-1-4-1 16,5-9 1-16,4-9-1 15,9-14 0-15,9-10 1 0,7-17 4 16,19-9 4-16,0-9 3 16,18-7 0-16,5-1 2 15,9 0 0-15,7 4 0 16,4 2 0-16,9 11 0 0,2 5 1 15,2 15-1-15,2 7 1 16,0 8-1-16,0 2-2 16,-6 2 0-16,-6-1 2 15,-3-5 0-15,-6-5 1 0,-8-7 1 16,-5-7 1-16,-8-9 1 16,-2-5 0-16,-6-11-3 15,1-7-5-15,-5-7 0 0,4-5 0 16,-1-5 0-16,-2-6 0 15,0 1 0-15,-1 1 0 16,0 3 0-16,-4 6 0 16,2 5 0-16,-2 7 0 0,-5 9 0 15,-8 4-14-15,2 1-63 16,-8 13-12-16,-6 9-3 16,2-1-7-16,-7 1-1 15</inkml:trace>
  <inkml:trace contextRef="#ctx0" brushRef="#br0" timeOffset="22563.6468">13305 2289 29 0,'6'-14'47'0,"1"-2"2"0,-2 1-3 15,1-1-2-15,2 2-2 16,-4-1-5-16,4 3-1 16,-5 0-7-16,2 0-7 15,-5 12-4-15,0 0-3 16,10-1-5-16,-7 13-3 16,-1 13 0-16,-1 14-6 15,-1 16 1-15,-7 16 2 0,-4 10-1 16,-6 10-1-16,-3 11 1 15,-3 3-1-15,-2 1 1 16,3-9-1-16,3-9 0 16,2-17-1-16,8-13 2 15,2-16 1-15,3-13 0 0,3-18 1 16,1-11-2-16,1-8 1 16,3-15 0-16,-2-9-1 15,0-9 0-15,-1-11-3 0,0-11 1 16,0-9-1-16,-4-7 0 15,-3-2 0-15,-4-3-1 16,1-3 1-16,0 1-1 0,0 3 0 16,3 5-2-16,3 1-1 15,3 8 0-15,9 4-1 16,9 9 1-16,10 4-1 16,12 10 1-16,9 4-1 0,5 10 1 15,6 12 1-15,0 10-1 16,-2 9 0-16,-5 16 0 15,-14 20 1-15,-10 12 1 16,-18 16 2-16,-14 12 2 16,-15 7-1-16,-12 1 2 0,-9-2 0 15,-6-8 2-15,-7-8-1 16,4-12 0-16,2-16-2 16,10-12 1-16,4-14 1 0,11-4-1 15,4-9-1-15,17-2-1 16,0 0-1-16,12-11-1 15,14 5 0-15,9 0-2 16,12 2 1-16,5 3 0 0,9-1 1 16,2 2 1-16,2 2 1 15,-2-5-1-15,-1-3 1 16,-4-6 1-16,-7-3 0 16,-3-6 2-16,-10-5 0 0,-6-1 1 15,-6-2 0-15,-4 0 1 16,-8 6 0-16,-5 2-1 15,-2 5-3-15,-3 6 0 0,-4 10-2 16,0 0-1 0,1 20 1-16,-2 9-2 0,-5 8 1 15,-6 8-2-15,2 6 1 16,-3 1-2-16,3-1-1 16,-2-8-7-16,3-1-10 0,-2 9-50 15,9-33-15-15,2-18-3 16,0 0-4-16,6-15 0 15</inkml:trace>
  <inkml:trace contextRef="#ctx0" brushRef="#br0" timeOffset="22863.8558">14388 2001 0 0,'16'9'67'0,"-5"6"-6"16,0 10-3-16,-5 37-7 15,-5 14-8 1,-2 17-9-16,-7 8-9 0,-2 12-12 15,-9 8-12-15,0-6-25 16,-3 10-36-16,1-46-14 16,4-14-7-16,5-24-4 0</inkml:trace>
  <inkml:trace contextRef="#ctx0" brushRef="#br0" timeOffset="23084.0464">14618 2448 14 0,'34'-57'94'0,"-6"11"1"16,-4 8-8-16,-8 14-5 16,-5 6-2-16,6 12-68 15,-17 6-1-15,16 24-6 16,-10 10-3-16,2 14-2 0,-2 14 2 16,3 16-2-16,-9 12-3 15,0 15-9-15,-8-2-14 16,-2 0-40-16,-6-3-16 0,-1-12-7 15,-5-15-6-15,-3-20-3 16</inkml:trace>
  <inkml:trace contextRef="#ctx0" brushRef="#br0" timeOffset="23487.7607">14642 2814 31 0,'19'-31'77'15,"9"-1"2"-15,10-2-1 16,10-1-4-16,-23-4-58 16,37 1 2-16,1-3 1 15,3 5-2-15,-8 1-2 0,-7 4-1 16,-10 8-3-16,-13 1-4 16,-8 10-1-16,-9 6-2 0,-11 6-1 15,-10 17-3-15,-5 6 0 16,-7 6-2-16,1 4 0 15,0 6 2-15,2 2 1 16,4 1 1-16,12-3-2 0,3-1 1 16,14-5-1-16,8 0 0 15,4-3 0-15,3-2 0 16,-4-3 0-16,0-1-1 16,-4-3 1-16,-7-2 0 0,-9-1 1 15,-5-1 0-15,-9-4 0 16,-8 1 0-16,-4-1-2 15,-6-3-6-15,-2 0-21 16,4-4-53-16,-4-4-1 16,5-4-8-16,5-11-6 15</inkml:trace>
  <inkml:trace contextRef="#ctx0" brushRef="#br0" timeOffset="25716.6695">15748 2024 20 0,'0'-24'87'0,"0"4"0"16,0 3-9-16,0 3-5 0,-19 10-52 16,19 4-2-16,-4 23-10 15,-1 9-5-15,-5 49-1 32,-5 15-1-32,0 15 3 15,1 7 0-15,-1 2 1 16,0-3-1-16,0-9 0 0,2-10 0 15,8-48-1-15,3-14 0 16,-1-16 4-16,3-11 1 0,0-9-1 16,0-13 1-16,4-7-2 15,2-10 2-15,3-7-2 16,3-4-3-16,6-8-3 16,6 0-1-16,0-1-1 0,5 3 1 15,-1 12-2-15,2 5-3 16,2 11 1-16,-1 6 0 15,-2 13 0-15,-5 4 0 16,-1 12 2-16,-1 8-1 0,-4 2 2 16,-6 6 1-16,-4 2 1 15,-7 2-2-15,-1-5 0 16,-9 1 2-16,-7-7-1 16,-4 0 0-16,-4-6 0 0,-4-3-3 15,0-3-5-15,0-6-5 16,7-5-45-16,4-1-23 15,7-4-5-15,8-9-3 16,6-10-5-16</inkml:trace>
  <inkml:trace contextRef="#ctx0" brushRef="#br0" timeOffset="26554.4346">16133 2523 6 0,'31'-28'89'0,"-9"7"3"15,-6 2-12-15,-3 7-4 16,-13 12 0-16,0 0-63 15,10 17-5-15,-10 10-5 0,0 9-2 16,-4 8 0-16,-2 7 1 16,3 4 2-16,-2-5-2 15,5-6 1-15,0-3 0 16,8-10 0-16,2-6 1 0,9-14-1 16,2-11 3-16,6-2 0 15,-1-14 0-15,3-3 0 16,-4-6-2-16,3-5 0 0,-5-4-2 15,0 1 0-15,-5-5-1 16,-2 4-1-16,-2 2-1 16,-4 1 1-16,-1 6 0 15,-4 4-1-15,1 3 1 16,-3 8-2-16,-3 10-1 0,0 0 1 16,0 0 0-16,1 10-1 15,0 7 1-15,-1 2-1 16,1 5 2-16,0 5 1 0,1 0 1 15,2-2 0-15,1-5 1 16,1-1 0-16,0-6 0 16,5-5 1-16,-2-6 0 15,8-4 0-15,5-8 0 0,3-4 0 16,4-4-1-16,2-7-2 16,7-3 0-16,-1-3 0 15,1-2 0-15,-2 5 0 16,-2 0 0-16,-2 3 0 15,-3 4-3-15,-1 5 1 0,-4 13 0 16,-3 1 1-16,-1 11-1 16,-3 7 1-16,-2 4 0 15,4 3 1-15,3 1 0 0,4-1 1 16,10-4 0-16,5-1 1 16,9-9-1-16,5-4 2 15,4-7-2-15,2-7 2 16,1-8-3-16,-5-6 0 15,-7-9 0-15,-7-10 0 0,-6 1 0 16,-4-4 0-16,-12-1 0 16,-4 2 0-16,-5 3-2 15,-8 3 0-15,-4 11 0 0,-4 7-1 16,-11 10 1-16,-7 8-1 16,-2 8 1-16,-2 14 0 15,0 16-1-15,0 13 3 16,3 16 0-16,0 11 1 0,5 8-1 15,4 11 1-15,-3 6 0 16,1 4 0-16,-3-3 0 16,-3-2-1-16,-3-12-2 15,1-8 3-15,2-14-1 0,-1-13-3 16,6-14-1-16,3-15-6 16,14-26-43-16,0 0-30 15,2-10-2-15,15-18-7 0,8-16-5 16</inkml:trace>
  <inkml:trace contextRef="#ctx0" brushRef="#br0" timeOffset="26845.1561">18018 2534 35 0,'31'-53'95'0,"-6"11"-3"16,-6 6-5-16,-9 9-4 0,-7-25-24 15,-5 42-41-15,-5 10-6 16,-11 7-8-16,0 15-3 15,-5 8-1-15,4 13 0 16,5 9 0-16,2 6 1 0,9 5-1 16,3 3-1-16,8-5 1 15,4-3 1-15,2-7-1 16,-4-7 1-16,-4-7 0 16,-6-6-1-16,-8-8 3 0,-14-8 0 15,-10-2 0-15,-6-3-3 16,-13-10-14-16,-15 2-66 15,6-3-6-15,-2-11-2 16,4-5-9-16,3-8-4 0</inkml:trace>
  <inkml:trace contextRef="#ctx0" brushRef="#br0" timeOffset="28576.2828">13635 4534 40 0,'-20'0'91'16,"1"1"-5"-16,5 0-4 15,4 2-4-15,10-3-49 16,-15 25-12-16,8 2-6 16,4 8-7-16,-2 14-1 15,-3 10 1-15,-4 13-1 0,-4 6-4 16,-4-1-1-16,2-1-2 16,0-10-4-16,-1-9-1 15,1-17-11-15,4-17-47 0,14-23-15 16,-6-10-2-16,6-25-5 15,5-13 7-15</inkml:trace>
  <inkml:trace contextRef="#ctx0" brushRef="#br0" timeOffset="30283.3584">13495 4557 35 0,'21'-58'86'0,"2"5"0"16,-3 10-5-16,2 8-3 0,24 12-56 15,-27 12-3-15,1 11-8 16,0 12-4-16,-4 16-3 15,1 12-1-15,-3 12-1 16,2 8 2-16,-4 8-2 0,-1 1-1 16,-1-1-1-16,-2-5 0 15,-3-8-1-15,-3-9 0 16,-1-11 1-16,-1-12-1 16,0-23-1-16,0 0 1 0,4-11 0 15,2-17 2-15,3-9-2 16,5-8 0-16,4-7-1 15,6-3 0-15,5 0 2 0,4 3 0 16,3 6 0-16,2 8 0 16,-1 7 1-16,2 14-1 15,1 10 1-15,-4 9-1 16,-2 16-1-16,-2 8 0 0,0 12 1 16,-3 10 0-16,-1 5-2 15,-2 8-1-15,-1-1-1 16,0-4 0-16,2-6 1 15,2-11-1-15,2-8-1 0,5-16 1 16,3-12 2-16,0-10 2 16,-2-13 3-16,0-8 0 15,-6-5 1-15,-5-3 1 16,-7 1 1-16,-8 2 0 16,-4 4 0-16,-7 5-1 0,-4 4 0 15,-7 11-1-15,-3 7 0 16,-3 5-3-16,0 9 0 15,0 8 0-15,1 5 1 0,1 4-2 16,4 1 1-16,6-2-1 16,4-2 0-16,2-5 0 15,9-5 0-15,6-8-1 0,8-5 0 16,5-4 1-16,5-12-1 16,5-5 0-16,7-6 0 15,2-8 0-15,5-4-1 16,4-7 2-16,2-6-1 0,-3-6 1 15,-2-2 0-15,-5-4 1 16,-6-1-1-16,-8 0 2 16,-8 3 1-16,-10 7-1 15,-6 5 1-15,-11 10-1 16,0 8 0-16,-11 11-1 16,-4 12-1-16,-3 6-1 0,-5 17 0 15,-1 12-1-15,-3 10 0 16,1 13 1-16,0 10 0 0,3 5 1 15,4 1 1-15,10-5-1 16,6-5 1-16,3-12 1 16,12-7-1-16,10-14 1 0,9-15-1 15,4-7 0-15,5-3 0 16,4-3 0-16,0-1 0 16,0 1-2-16,0 3 1 15,-6 8 0-15,-3 9-1 16,-7 7 0-16,-2 6 0 15,-7 7-1-15,-7 2 0 0,-3 2 0 16,-8-4-1-16,-1-3 2 16,-10-5-1-16,-2-11 1 15,-4-7 0-15,1-11 1 16,2-7 0-16,4-14 1 0,7-8 0 16,2-4-1-16,11-3-1 15,9-1 0-15,7 4 1 0,6 3-2 16,1 7 1-16,7 7 0 15,-3 7 0-15,-1 9-1 16,-4 8 1-16,-3 11 1 16,-4 4-1-16,-6 11 1 15,-6 4 0-15,-7 4 0 0,-2 1 0 16,0-4 0-16,-1-3 0 16,0-6 0-16,4-10 1 15,7-9-1-15,7-11 1 0,8-9 0 16,9-14 0-16,5-8 2 15,2-7-1-15,5-8 1 16,1-1 1-16,-5-3-1 16,-2 0 1-16,-7 0 0 0,-5 3-1 15,-7 5 1-15,-4 0-1 16,-8 3 0-16,-1 0-1 16,-6 1 1-16,-3-3-1 15,0 3 0-15,-4-3 0 0,0 3 0 16,0 1 1-16,-6 1-1 15,3 4 0-15,0 4-1 16,2 4 2-16,0 5-1 0,0 3 0 16,1 1 0-16,0 7 0 15,0 8-2-15,0-12 0 16,0 12 0-16,0 0 0 16,0 0-2-16,-2 11 0 15,-2 3 0-15,-1 8 0 0,-1 6 0 16,-2 8 1-16,-1 7 0 15,-2 7 0-15,0 5 0 16,-2 7 1-16,5 3 0 0,-1 2 0 16,5-1 0-16,2 0 1 15,2 0 0-15,4-7 0 16,12-4 0-16,6-6 0 0,8-8 0 16,8-8 0-1,8-9 1-15,5-8-1 0,6-13 1 16,5-3 0-16,-2-12-2 15,2-12 0-15,-2-7 0 0,-2-6 0 16,-5-7 0-16,-8-3 0 16,-3-2 0-16,-6 4 0 15,-8 1 0-15,-8 6 0 16,-4 7 0-16,-8 6 0 0,-8 10 0 16,0 15 0-16,-13 0 0 15,-6 15 0-15,-3 12 0 16,-1 4 0-16,1 10 0 15,2 7 0-15,4 4 0 0,12 1 0 16,10 1 0-16,19-5 0 16,17-3 0-16,12-7-4 15,12-4-17-15,23-10-66 16,-6-15-3-16,-3-10-4 16,3-14-7-16,-6-15-2 0</inkml:trace>
  <inkml:trace contextRef="#ctx0" brushRef="#br0" timeOffset="31737.0961">13688 6570 26 0,'-11'-11'98'0,"3"0"-6"15,8 11-5-15,-8-10-5 0,8 10-2 16,-4 14-74-16,3 11 0 16,1 16-3-16,-2 12-1 15,-1 16-1-15,-3 8 0 16,0 5-3-16,-2 0-3 15,-4-3-4-15,0-8-8 16,1-12-15-16,4-14-51 0,-6-22-2 16,13-23-7-16,-18-4-1 15</inkml:trace>
  <inkml:trace contextRef="#ctx0" brushRef="#br0" timeOffset="33492.9353">13590 6440 55 0,'12'-49'91'0,"5"6"-4"0,8 1-4 16,6 4-2-16,5-19-47 15,7 30-19-15,5 11-2 16,6 11-6-16,6 10-3 16,0 16-1-16,-1 18-1 0,0 14 0 15,-9 15-2-15,-4 12 1 16,-10 12-1-16,-9 5-1 15,-10 2 0-15,-8 0-1 0,-10-6 0 16,-17-5-1-16,-12-11-1 16,-8-10-1-16,-11-12 0 15,-5-11-1-15,-5-10 0 16,-2-10 1-16,0-10-2 0,5-11 2 16,6-4 1-16,7-11 0 15,8-5 1-15,10-5 2 16,10-2 1-16,14-2 2 0,8 2-1 15,20 2 2-15,14 2 0 16,15 4 0-16,18 3 0 16,13 1 1-16,15 2-1 15,11 0 0-15,10 0 0 16,3-3-2-16,0-3 1 0,1-1-1 16,-6-6 0-16,-6-3 0 15,-14-3 0-15,-12-3 1 16,-16-2 0-16,-14 1 0 0,-14-2 2 15,-14 3-1-15,-18 0 1 16,-13 5 0-16,-14 6-1 0,-17 4 0 16,-14 9 0-16,-12 6 0 15,-8 7-2-15,-7 10 1 16,0 11-1-16,1 8 0 16,11 10-1-16,9 7 1 15,16 4-1-15,15 2 0 16,17-2 0-16,9-2 0 0,20-9 0 15,7-8 0-15,11-13 1 16,7-11-1-16,7-11 1 0,5-8 0 16,3-11 0-16,3-9 0 15,1-7 0-15,-2-5-1 16,-2-2 1-16,0 2-1 16,-10 1 1-16,-6 4-1 15,-6 7 0-15,-8 8 1 0,-8 10-1 16,-4 9 0-16,-3 12 0 15,-9 12 1-15,0 8-1 16,2 9-1-16,-5 6 2 16,3 7-1-16,0-2 1 0,-1-4 0 15,2-3-1-15,-2-9 1 16,-1-7-1-16,3-8 1 16,-4-11-1-16,3-8 0 0,0-4-2 15,3-12 0-15,2-5-2 16,2-8-1-16,2-4-1 15,3-4 0-15,1-4 1 16,2-2 0-16,-5 2 0 16,-1 2 2-16,1 3 2 0,-2 5 1 15,1 5 2-15,-1 10 0 16,0 6 0-16,1 8-1 16,3 12 2-16,2 7-1 0,-1 9-1 15,1 4 0-15,1 3 0 16,-4 2-1-16,1-4 1 15,-4-2-2-15,-2-8 1 16,-1-5 0-16,-1-9 0 0,0-7 0 16,0-4 0-16,2-10 1 15,-1-8-1-15,1-8 0 16,0-3 1-16,1-5 0 16,3-1-1-16,-1 1 1 0,-1 1-1 15,-1 5 1-15,-1 6-2 16,-1 7 1-16,-1 13-1 15,-2 5 0-15,0 15 1 0,-2 5-1 16,3 8 0-16,4 3 0 16,5 2 1-16,1 1 0 15,3-7 0-15,3-3 1 16,2-9-1-16,4-4 1 0,1-11 0 16,-1-1 1-16,-1-11-1 15,1-10 0-15,-1-4 0 16,0-8 1-16,-2-4-1 15,-2-4 1-15,-6-1 0 0,-2 0 0 16,-5 2 1-16,-6 3-1 16,-3 7 1-16,-9 6-1 15,-1 10 0-15,-13 8-1 16,-3 6 0-16,-5 14-1 0,0 8 0 16,-1 13-1-16,0 5 0 15,3 6 1-15,8 0-1 16,8 0 1-16,4-3-1 15,14-4 1-15,9-9 0 0,8-8 1 16,6-11-1-16,2-8 1 16,3-1 0-16,2-12 0 15,-5-8 0-15,-2-8 0 0,-3-6 0 16,-3-3 0-16,-6-3 0 16,3 4 2-16,-8 0-3 15,-3 5 0-15,0 7 0 16,-3 4 0-16,-5 14 0 0,1 4 0 15,-4 14 0-15,2 8 0 16,-4 6 0-16,1 6 0 16,1 5 0-16,0 1 0 0,1-4 0 15,2-1 0-15,4-8 0 16,1-8 0-16,6-9 0 16,4-9 0-16,5-4 0 15,2-12 0-15,3-8 0 16,5-9 0-16,2-6 0 0,2-6 0 15,2-1 0-15,-3-1 0 16,2 3 0-16,-4 3 0 16,-2 5 0-16,-5 10 0 0,-3 7 0 15,-8 11 0-15,-5 7 0 16,-3 10 0-16,-9 11 0 16,1 3 0-16,-2 9 0 15,0 1 0-15,4 3 0 0,4-1 0 16,8-1 0-16,12-2 0 15,18-1 0-15,7-8 0 16,-5 1-86-16,35-5-4 0,5-15-4 16,10-3-8-16,-1-20-5 15</inkml:trace>
  <inkml:trace contextRef="#ctx0" brushRef="#br0" timeOffset="35956.3294">14205 8389 89 0,'-33'-22'94'0,"4"1"-4"15,10 3-5-15,0 1-1 16,-1 6-69-16,20 11 1 0,0 0-2 15,-7 22-4-15,5 10-5 16,-1 14 0-16,0 15-1 16,-1 16-4-16,-3 15 0 15,-2 16 0-15,3 3 0 0,3 5 0 16,2-4 0-16,9-6 0 16,12-13 0-16,7-16 0 15,12-20 0-15,14-23 0 16,11-21 0-16,10-16 0 0,8-23 0 15,7-12 0-15,-3-9 0 16,4-10 0-16,-7-2 0 16,-10-1 0-16,-9 3 0 0,-16 3 0 15,-11 8 0-15,-14 3 0 16,-7 10 0-16,-13 9 0 16,-3 8 0-16,-14 12 0 15,-6 6 0-15,-4 13 0 16,-4 7 0-16,-1 10 0 0,0 7 0 15,3 3 0-15,4 3 0 16,9 2 0-16,8-5 0 16,5-3 0-16,12-8 0 0,9-8 0 15,10-10 0-15,3-9 0 16,5-6 0-16,1-14 0 16,2-8 0-16,-1-6 0 15,-3-7 0-15,-7-2 0 0,-6-3 0 16,-6 2 0-16,-4 2 0 15,-9 3 0-15,-3 8 0 16,-2 4 0-16,-1 5 0 16,-1 10 0-16,1 8 0 0,0 0 0 15,-9 18 0-15,9 4 0 16,3 3 0-16,4 6 0 16,9 1 0-16,7-1 0 0,11-5 0 15,10-7 0-15,0-8 0 16,9-8 0-16,4-6 0 15,4-11 0-15,-2-9 0 16,-4-6 0-16,-6-7 0 0,-5-5 0 16,-4-4 0-16,-8 0 0 15,-7-2 0-15,-7 3 0 16,-4 6 0-16,-7 3 0 0,-4 7 0 16,-2 9 0-16,1 5 0 15,-2 14 0-15,0 0 0 16,11 12 0-16,3 9 0 15,4 9 0-15,9 8 0 0,2 7 0 16,3 5 0-16,2 5 0 16,-4 1 0-16,-4-2 0 15,-6-3 0-15,-6-6 0 16,-13-5 0-16,-1-8 0 16,-11-6 0-16,-3-8 0 0,-5-10 0 15,3 1 0-15,-6-8-72 16,13-7-18-16,6-14-2 0,5-10-7 15,14-9-6-15</inkml:trace>
  <inkml:trace contextRef="#ctx0" brushRef="#br0" timeOffset="36441.6463">17153 8840 28 0,'14'-5'99'0,"-7"-3"-1"15,4 0-7-15,-11 8-3 0,7-13-2 16,-7 13-73-16,0 13-5 16,0 11-8-16,-5 9 0 15,-2 6 0-15,-1 11 0 16,-2 1 0-16,2 0 0 0,2-5 0 15,1-8 0-15,2-6 0 16,2-10 0-16,1-13 0 16,0-9 0-16,10-18 0 0,-2-8 0 15,5-18 0-15,3-13 0 16,2-13 0-16,3-15 0 16,3-8 0-16,0-4 0 15,1-6 0-15,0 1 0 16,3 10 0-16,-8 10 0 0,4 14 0 15,-6 15 0-15,1 15 0 16,0 17 0-16,0 21 0 16,1 15 0-16,-1 20 0 0,0 17 0 15,0 13 0-15,-4 16 0 16,1 16 0-16,-4 6 0 16,-1 3-3-16,-3-10-23 15,1-4-29-15,13-9-33 0,-16-15-3 16,1-18-6-16,0-22-4 15</inkml:trace>
  <inkml:trace contextRef="#ctx0" brushRef="#br0" timeOffset="37096.7661">17335 8789 78 0,'-49'-10'88'0,"6"5"-5"0,5 2-3 16,7 3-2-16,16 1-63 15,7 7-2-15,7 4-4 16,3 0-2-16,16 3-1 16,6-3 0-16,11 0-1 0,8-1-1 15,7-5-1-15,6-5-1 16,10-1-1-16,-1-8 1 16,3-9 0-16,1-4 1 0,-4-2 0 15,0-4 1-15,-6 4 0 16,-7 1 0-16,-6 5 0 15,-6 6-1-15,-10 7-1 0,-4 5 0 16,-7 10-2-16,-2 6 0 16,-4 8 0-16,-1 1 0 15,1 5 0-15,3-2 0 16,2-1 0-16,3-5 0 16,6-7 0-16,7-5 0 0,7-7 0 15,3-3 0-15,11-14 0 16,8-4 0-16,6-7 0 15,3-5 0-15,4-4 0 0,2-1 0 16,-3-5 0-16,-4 0 0 16,-8 0 0-16,-4 2 0 15,-11-2 0-15,-10 4 0 16,-9 2 0-16,-9 0 0 16,-13 5 0-16,-6 2 0 0,-4 5 0 15,-14 6 0-15,-4 7 0 16,-9 8 0-16,2 7 0 0,-4 14 0 15,2 13 0-15,5 10 0 16,7 14 0-16,6 7 0 16,7 11 0-16,5 3 0 15,11 4 0-15,3 0 0 16,2-2 0-16,2-5 0 0,-2-5 0 16,-1-8 0-16,-2-9 0 15,-3-8 0-15,-2-6 0 16,-4-8 0-16,0-2 0 0,-5-6-84 15,1-12-5-15,0-12-4 16,0 0-8-16,12-23-5 16</inkml:trace>
  <inkml:trace contextRef="#ctx0" brushRef="#br0" timeOffset="40154.5305">19460 8842 30 0,'-1'11'71'0,"1"-1"2"15,1-1-3-15,-1-9-4 16,14 17-59-16,0-13-4 16,2 1 3-16,3-4-1 15,2-1-1-15,-2-1 0 16,4-8 2-16,-2-1 1 0,-1-5 0 15,-5-2 3-15,-3-2 1 16,-3-2 1-16,-6-2 0 16,-3 2 0-16,-4 0 0 0,-6 5-2 15,-7 4-1-15,-5 2-1 16,-4 10-2-16,0 6-1 16,-3 11-2-16,5 9-1 0,1 6 0 15,5 5-1-15,8 6 0 16,10 0 0-16,11-2 1 15,13-6-1-15,14-6 0 16,12-7 1-16,7-12-2 0,13-9 0 16,1-7 0-16,5-13-1 15,-2-12 0-15,1-10 0 16,-1-12 1-16,-1-10 0 16,-1-9 0-16,-3-8 0 0,-7-9 0 15,-1-6 0-15,-10-2 0 16,-8 3 0-16,-9 2 1 15,-10 7 0-15,-11 10 0 16,-7 13 1-16,-6 14 0 0,-2 12 0 16,-7 16 0-16,-4 16 0 15,-4 13 0-15,-9 22 0 16,3 16 0-16,-6 15 0 0,-2 18 1 16,-1 14 0-16,-1 10 0 15,9 7-1-15,5-2-2 16,13-2 0-16,6-13 0 15,15-7 0-15,11-20 0 0,7-15 0 16,9-14 0-16,4-14 0 16,5-16 0-16,3-8 0 15,-2-9 0-15,1-13 0 0,-2-7 0 16,-1-9 0-16,-2 0 0 16,-5-4 0-16,-7 2 0 15,-2 0 0-15,-8 6 0 16,-5 5 0-16,-7 5 0 0,-6 6 0 15,-7 7 0-15,-1 11 0 16,-7-5 0-16,-7 9 0 16,-2 12 0-16,-3 5 0 15,0 8 0-15,1 5 0 0,2 4 0 16,8-1 0-16,8-1 0 16,6-4 0-16,13-4 0 15,10-7 0-15,3-8 0 16,6-6 0-16,5-7 0 0,-1-3 0 15,4-11 0-15,0-4 0 16,3-10 0-16,-4-1 0 16,3-5 0-16,2-4 0 15,-3 2 0-15,2-1 0 16,-6 5 0-16,0 5 0 0,-5 7 0 16,-7 8 0-16,0 8 0 15,-4 5 0-15,-2 13 0 16,-7 9 0-16,-1 8 0 0,-9 7 0 15,1 4 0-15,-6 3 0 16,-5 1 0-16,-11-3 0 16,-5-1 0-16,-8-3 0 0,-5-2 0 15,-17 5-73-15,5-15-15 16,-8-6-3-16,-3-10-8 16,4-5-5-16</inkml:trace>
  <inkml:trace contextRef="#ctx0" brushRef="#br0" timeOffset="43136.6935">14343 10712 14 0,'-12'-1'93'16,"4"-5"0"-16,-3-5-3 15,3 0-4-15,-3-33-23 16,2 35-40-16,9 9-4 0,-14 0-6 16,9 20-4-16,-1 6-3 15,1 12-4-15,2 10-2 16,-1 9 0-16,1 11 0 0,3 3 0 16,-1 2 0-16,11-4 0 15,5-7 0-15,7-6 0 16,5-13 0-16,6-13 0 15,7-14 0-15,5-15 0 0,1-8 0 16,1-14 0-16,-1-9 0 16,-5-9 0-16,-1-1 0 15,-5-5 0-15,-8 6 0 0,-5 1 0 16,-6 7 0-16,-6 7 0 16,-3 9 0-16,-7 15 0 15,0 0 0-15,-7 21 0 16,2 4 0-16,1 10 0 15,1 5 0-15,4 6 0 0,6-1 0 16,12-1 0-16,7-9 0 16,12-6 0-16,6-10 0 15,7-11 0-15,4-8 0 0,1-11 0 16,1-12 0-16,-6-11 0 16,-3-5 0-16,-8-7 0 15,-8-4 0-15,-11-3 0 0,-9-5 0 16,-12-3 0-16,-4 2 0 15,-15 2 0-15,-11 3 0 16,-5 8 0-16,-5 7 0 16,-1 9 0-16,0 8 0 0,7 9 0 15,5 10 0-15,14 3 0 16,12 8 0-16,15 6 0 16,20 4 0-16,16 3 0 15,17 2 0-15,8-1 0 0,6 1 0 16,7-5 0-16,-4-2 0 15,-6-3 0-15,-10-3 0 16,-12-2 0-16,-14-1 0 16,-11 1 0-16,-10 8 0 0,-18 4 0 15,-4 8 0-15,-14 7 0 16,-9 5 0-16,-3 8 0 16,-2 2 0-16,3 1 0 0,3-4 0 15,12-8 0-15,9-7 0 16,10-11 0-16,17-9 0 15,13-12 0-15,10-8 0 16,5-13 0-16,5-9 0 16,0-7 0-16,-1 0 0 0,-6-3 0 15,-9 2 0-15,-6-1 0 16,-13 9 0-16,-4 0 0 16,-10 10 0-16,-5 5 0 15,-2 15 0-15,-15-5 0 0,0 12 0 16,-5 11 0-16,3 6 0 15,-2 6 0-15,5 4 0 16,3 3 0-16,10-5 0 0,8-1 0 16,10-10 0-16,11-6 0 15,8-11 0-15,11-5 0 16,-1-15 0-16,6-7 0 16,1-9 0-16,-4-6 0 15,-3-5 0-15,-7 3 0 0,-6 1 0 16,-6 6 0-16,-7 3 0 15,-9 8 0-15,-4 6 0 16,-7 16 0-16,0 0 0 0,-8 8 0 16,-1 11 0-16,0 4 0 15,4 6 0-15,3 4 0 16,2 1 0-16,5 4 0 16,10-1 0-16,2 0 0 0,1-4 0 15,1-1 0-15,-3-8 0 16,-2 0 0-16,-8-5 0 15,-6-4 0-15,-1-4 0 0,-9 0 0 16,-7-8 0-16,4 7-11 16,-5-10-78-16,0-10-3 15,4-8-4-15,3-14-8 16,9-6-1-16</inkml:trace>
  <inkml:trace contextRef="#ctx0" brushRef="#br0" timeOffset="46110.1822">16719 10775 20 0,'55'-44'95'15,"2"9"2"-15,-3 8-5 0,-6 8-3 16,-3 10-3-16,-6 7-70 16,1 10-2-16,-7 14-12 15,-1 11-2-15,-5 8 0 0,-7 8 0 16,-7 5 0-16,-2 3 0 16,-4 2 0-16,-1-3 0 15,-3-3 0-15,0-8 0 16,2-8 0-16,2-10 0 0,1-9 0 15,7-12 0-15,3-7 0 16,1-14 0-16,6-8 0 16,-2-3 0-16,2-6 0 15,0 1 0-15,0 2 0 0,-4 3 0 16,1 6 0-16,0 7 0 16,1 10 0-16,0 5 0 15,-3 9 0-15,1 6 0 16,6 5 0-16,-2 1 0 0,5 4 0 15,2-4 0-15,2-2 0 16,6-6 0-16,4-6 0 16,0-6 0-16,2-3 0 0,-5-9 0 15,-1-4 0-15,-4-6 0 16,-5-2 0-16,-10 0 0 16,-1-1 0-16,-5 1 0 0,0 1 0 15,-8 0 0-15,1 3 0 16,-4 3 0-16,0 2 0 15,-2 0 0-15,0 4 0 16,-2 8 0-16,3-11 0 0,-3 11 0 16,0 0 0-16,4-10 0 15,-4 10 0-15,0 0 0 16,0 0 0-16,0 0 0 16,0 0 0-16,0 0 0 15,0 0 0-15,0 0 0 0,0 0 0 16,0 0 0-16,0 0 0 15,0 0 0-15,0 0 0 16,5 7 0-16,-5-7 0 0,0 0 0 16,0 0 0-16,0 0 0 15,0 0 0-15,0 0 0 16,0 0 0-16,0 0 0 16,0 0 0-16,0 0 0 15,0 0 0-15,0 0 0 0,0 0 0 16,0 0 0-16,-9-1 0 15,9 1 0-15,-11-9 0 16,11 9 0-16,-13-7 0 0,13 7 0 16,-7-10 0-16,7 10 0 15,0 0 0-15,-6-12 0 16,6 12 0-16,0 0 0 0,-1-8 0 16,1 8 0-16,0 0 0 15,0 0 0-15,-2-10 0 16,2 10 0-16,0 0 0 15,0 0 0-15,0 0 0 16,0 0 0-16,0 0 0 0,0 0 0 16,0 0 0-16,0 0 0 15,0 0 0-15,0 0 0 16,0 0 0-16,0 0 0 0,0 0 0 16,0 0 0-16,0 0 0 15,0 0 0-15,0 0 0 16,0 0 0-16,0 0 0 0,0 0 0 15,0 0 0-15,0 0 0 16,0 0 0 0,0 0 0-16,0 0 0 0,0 0 0 15,0 0 0-15,0 0 0 16,0 0 0-16,0 0 0 0,0 0 0 16,0 0 0-16,0 0 0 15,0 0 0-15,0 0 0 16,0 0 0-16,5 3 0 0,-5-3 0 15,0 0 0-15,0 0 0 16,0 0 0-16,0 0 0 16,0 0 0-16,0 0 0 15,0 0 0-15,9 6 0 0,-9-6 0 16,0 0 0-16,0 0 0 16,0 0 0-16,0 0 0 0,0 0 0 15,0 0 0 1,10 6 0-16,-10-6 0 0,0 0 0 15,0 0 0-15,0 0 0 16,0 0 0-16,7 9 0 0,-7-9 0 16,5 16 0-16,0-4 0 15,-1 6 0-15,0 3 0 16,2 1 0-16,4 6 0 16,-3-1 0-16,6 4 0 15,1-5 0-15,1-1 0 0,6-4 0 16,0-2 0-16,2-6 0 15,3-7 0-15,4-6 0 0,0-3 0 16,4-9 0-16,-2-4 0 16,0-4 0-16,1-4 0 15,3-4 0-15,-8 1 0 16,-1 1 0-16,-1 0 0 16,-5 5 0-16,-5 3 0 0,-2 5 0 15,-3 2 0-15,-4 8 0 16,-7 3 0-16,13 10 0 15,-11 4 0-15,4 4 0 16,1 4 0-16,0 3 0 0,1 3 0 16,0-2 0-16,8 2 0 15,-2-8 0-15,5-1 0 16,2-7 0-16,6-4 0 16,6-6 0-16,7-2 0 0,7-8 0 15,0-6 0-15,6-5 0 16,5-4-3-16,5-2 2 15,3-3 0-15,-3 0 0 0,5-2 0 16,-5 1 1-16,0 1 1 16,-6 3-1-16,-6 0 1 15,-6 2 1-15,-11 0 1 16,-6 0-3-16,-10-1 0 0,-5 2 0 16,-12 0 0-16,-4 0 0 15,-13 4 0-15,-7 4 0 16,-12 4 0-16,-1 5 0 15,0 5 0-15,-1 6 0 16,3 6 0-16,6 4 0 0,6 4 0 16,13 1 0-16,8-2 0 15,4 0 0-15,10-1 0 16,8-2 0-16,1-3 0 0,10-1 0 16,-1-5 0-16,2 2 0 15,-1 2 0-15,3 3 0 16,-1 7 0-16,0 8 0 0,-5 7 0 15,0 8 0-15,-5 10 0 16,-3 8 0-16,-7 8 0 16,-13 8 0-16,-4 5 0 15,-17 0 0-15,-12 2 0 16,-6-4 0-16,-5-11 0 0,-7-9 0 16,1-14 0-16,7-12 0 15,4-16 0-15,3-15 0 16,16-10 0-16,7-18 0 15,10-8 0-15,6-9 0 0,17-12 0 16,11-7 0-16,14-9 0 16,11-6 0-16,4-6 0 15,11-2 0-15,8-9 0 0,2-7 0 16,7-1 0-16,-4-6 0 16,-2-3 0-16,-7 5 0 15,-4-6 0-15,-8 8 0 16,-10 2 0-16,-13 11 0 0,-10 12 0 15,-11 14 0-15,-6 14 0 16,-7 9 0-16,-5 17 0 16,-2 12 0-16,0 11 0 0,-12 22 0 15,2 12 0-15,-5 16 0 16,-3 12 0-16,-2 20 0 16,-9 14 0-16,0 12 0 15,-5 6 0-15,-2 9 0 0,-2-5 0 16,3-3 0-16,3-10 0 15,8-12 0-15,9-13 0 16,9-19 0-16,6-16 0 16,13-19 0-16,13-14 0 15,9-12 0-15,5-19 0 0,8-13 0 16,3-12 0-16,4-9 0 16,6-7 0-16,-3-3 0 0,-2-1 0 15,-9 5 0-15,-3 6 0 16,-10 8 0-16,-10 9 0 15,-7 9 0-15,-5 10 0 16,-12 17 0-16,0 0 0 0,-13 1 0 16,-4 17 0-16,-4 10 0 15,-3 4 0-15,-4 10 0 16,3 2 0-16,-2 3 0 0,5 2 0 16,6-4 0-16,11 0 0 15,3-6 0-15,3-4 0 16,12-9 0-16,5-5 0 15,8-5 0-15,4-10 0 16,8-6 0-16,0-5 0 0,4-12 0 16,4-7 0-16,1-8 0 15,-4-5 0-15,-1-4 0 16,-5-1 0-16,-9-1 0 16,-1 0 0-16,-12 4 0 0,-7 6 0 15,-8 5 0-15,-1 8 0 16,-8 3 0-16,-8 8 0 15,-1 6 0-15,-3 3 0 0,5 7 0 16,-2 4 0-16,6 3 0 16,4 1 0-16,8 0 0 15,5-1 0-15,5-1 0 0,13-4 0 16,2-3 0-16,7-2 0 16,2-2 0-16,5-2 0 15,-1 1 0-15,1-1 0 16,3 1 0-16,-6 4 0 0,-1 4 0 15,-4 5 0-15,-7 2 0 16,-2 7 0-16,-4-1 0 16,-2 5 0-16,-3-2 0 15,1 0 0-15,-4-6 0 16,2-1 0-16,3-5 0 0,-1-8 0 16,5-5 0-16,3 0 0 15,-1-10 0-15,6-4 0 16,3-3 0-16,7-4 0 0,0 3 0 15,0 0 0-15,-2 2 0 16,0 3 0-16,-1 6 0 16,-5 4 0-16,-1 3 0 0,-4 2 0 15,0 4 0-15,1 2 0 16,-2 2 0-16,4-2 0 16,-1 1 0-16,4-3 0 15,1-3 0-15,3-3 0 0,2-1 0 16,-1-7 0-16,-2-8 0 15,2-3 0-15,-12-6-53 16,2-17-40-16,-14-12 0 0,-9-7-7 16,-5-10-6-16</inkml:trace>
  <inkml:trace contextRef="#ctx0" brushRef="#br0" timeOffset="46262.1337">21129 10161 30 0,'-110'-15'97'0,"23"4"-3"16,32 2-7-16,35-2-5 0,30 2-13 16,22 4-148-16,43 3-3 15,24-4-7-15,20-9-5 16,19-3-3-16</inkml:trace>
  <inkml:trace contextRef="#ctx0" brushRef="#br0" timeOffset="48890.4749">6782 3251 48 0,'6'-12'70'0,"-5"-1"0"15,-1-2-1-15,-1-2-41 16,-5 7-7-16,-4-5-4 15,2 3-3-15,-5-5-2 0,-4 4-2 16,-1-3-3-16,-1 0 0 16,-4-1-2-16,-6 0 0 15,3 0-2-15,-6 0-1 16,-2 2 0-16,-1 1 0 16,-1-1 0-16,-2 2 0 0,1 1-1 15,2 2 0-15,-3 0 1 16,0 0-1-16,-1 2-1 15,0 0 1-15,-3-1-1 0,-1 4 1 16,2-3-1-16,-7 2 0 16,4 0 0-16,-4 1 0 15,2 2 0-15,-2-1 0 16,1 2-1-16,-1 1 1 0,-2 0 0 16,3-1 0-16,1-1 0 15,-4 3 0-15,5-2 0 0,-5 0 1 16,0 0-1-16,5 0 0 15,-4-2 0-15,5 2-1 16,-5 0 2-16,1 0-1 16,1 0-1-16,-1 2 1 15,2-2 0-15,0 2 0 16,-2 0 0-16,2 2 0 0,-1-1 0 16,3 2 0-16,0 0 0 15,-2 1-1-15,4-1 2 16,1 0-1-16,1 0-1 0,-2 2 1 15,3-1 0-15,2 1 0 16,0 1 0-16,-2 0 1 16,-1-1-1-16,0 0 0 0,0 1 0 15,2-2 1-15,-1 2-1 16,-1-3 0-16,-3 1 1 16,4-2-1-16,0 0 0 15,0 1 0-15,0-2 0 0,1 0 1 16,2-1-1-16,-1 1 0 15,1 0 0-15,1 0 1 16,1 2-1-16,1-2 0 16,-1 2 0-16,3 1 0 0,-2-1 0 15,0 0 0-15,4 1 0 16,-2 1 0 0,-1-1 0-16,0 1 0 0,4 2 1 15,-2-2-1-15,2 1 0 0,1 1 0 16,0 3 0-16,1-3 0 15,2 2 1-15,0 0-2 16,0 0 1-16,-2 1 0 16,1 1 0-16,1-1 0 0,-5 0 0 15,3 2 0-15,-2-1 0 16,0 2 0-16,-1 2 0 16,3-2 1-16,-2 3-1 15,3 0 0-15,0 1 0 0,0 0 0 16,1 2 0-16,-1-2 0 15,3 2 1-15,-1 0-2 16,3 3 0-16,1 0 1 16,1 2 0-16,-1 2-1 0,5 3 0 15,2 3 1-15,-2 3-1 16,2 3 0-16,2-1 1 0,-1-1 0 16,3 3-1-1,1-2 1-15,1-1-1 0,2-2 1 16,2 1 0-16,2-3-1 15,0 1 1-15,2-1 0 16,2 1 0-16,3 2 0 0,2-2 0 16,1 2 0-16,3-1 0 15,1 1 0-15,4 0 1 16,1 3-1-16,5-3 0 0,2 1 0 16,2 0 0-16,1-3 1 15,0 0 0-15,4-5 0 16,-1 0 0-16,4-3 2 15,0-2-1-15,3-3 0 16,4 1 1-16,5-5-1 0,5 0 1 16,5-1-1-16,3-1 0 15,5-1-1-15,4 0 1 16,1 0-2-16,0-2 1 16,0 1 0-16,4 0-1 0,-4 0 1 15,2 0 0-15,2-2 0 16,0 1 0-16,1-1 1 15,2-2-1-15,7-1 1 0,0-3-1 16,4 1 0-16,2-3 0 16,2-1 0-16,1-1 1 15,2 1-1-15,-2-4 0 16,-1 0 0-16,0-2 0 0,-1 1-1 16,0-2 1-16,-1-2 0 15,1 1 0-15,0-3 0 16,-2-1 0-16,2 0 0 15,-4-6 1-15,0-1 0 0,-1-4 0 16,-4-2 0-16,0-2 0 16,-6-3 0-16,-1-3 1 15,-4-3 0-15,-1 0-1 16,-1 0 0-16,-7 1 0 0,1 0 0 16,-5-1 0-16,-4 2-1 15,-2 1 1-15,-6 1 0 16,-1 0 0-16,-8 1 1 0,-3 0 0 15,2 0 0-15,-13-2 1 16,3 3 0-16,-7-2 1 16,-6 0-5-16,-3-2 0 15,1-3 0-15,-9-2 0 0,-2-6 0 16,-1-1 0-16,-3-6 0 16,-7-3 0-16,-5-3 0 15,-6-3 0-15,-6-1 0 16,-4 0 0-16,-6 2 0 0,-5-4 0 15,-3 3 0-15,-7 4 0 16,-9 1 0-16,-8 12 0 16,-16 3-8-16,-10 8-76 15,-25 22-4-15,-18 9-4 0,-13 6-7 16,-16 13-3-16</inkml:trace>
  <inkml:trace contextRef="#ctx0" brushRef="#br0" timeOffset="51240.5057">7340 5732 29 0,'3'-11'76'16,"-3"11"-2"-16,0-18-4 0,-7 6-2 16,3 2-54-16,-4-1-3 15,0 2-3-15,-5-3-1 0,3 2-1 16,-6-2 1-16,-3 2-2 15,-5-2-1-15,-2 3 1 16,-2-1-2-16,-3 1 0 16,-3 2-3-16,-5 0 1 15,-2-1-1-15,1 3 0 16,-2 0 0-16,-4-1 1 0,1 1-1 16,-2-1 0-16,2 0 0 15,-6 0 0-15,5-1 0 16,-5 1 1-16,-2-2-1 0,4 2 0 15,-4-1 1-15,0 1 0 16,-2 0 0-16,0 1 0 16,-3-1 1-16,0 3-1 0,-1 1 0 15,-6 1 0-15,2 1 1 16,-3 0-1-16,2-1 0 16,-2 1 0-16,0 0-1 0,2-2 1 15,3 5-1-15,-1-3 0 16,2 0 0-16,-1 2 0 15,-2-1 0-15,2 2 0 16,-3-1 1-16,0 2-1 0,-2-1 0 16,3 0 1-16,-3 1-1 15,5 0 0-15,-2 1 0 16,3-3 0-16,2 3 0 16,2-1 1-16,3 0-1 15,0-1 0-15,1 1 1 0,0 0-1 16,6 0 0-16,-4 0 0 15,3 0 1-15,-1-1-1 16,0 0 0-16,1 3 0 0,0-2 0 16,0 2 0-16,3 0-1 15,0-2 1-15,-2 3 0 16,2-1 0-16,3 0 0 16,1-1-1-16,-1 1 1 0,4 0 0 15,-2 0 0-15,1 0 0 16,0 1 0-16,1 0 0 15,-3 1 0-15,1 0 1 0,-4 3-1 16,3 1 1-16,-1 0-1 16,0 0 1-16,1 1-1 15,3 1 0-15,1 0 0 16,4 0 0-16,3 1 0 0,-2 1 0 16,3 0 0-16,-1 0 1 15,-1 2-2-15,0 2 1 16,0-1 0-16,-3 2 0 0,0 0 0 15,-1 3-1-15,1-1 1 16,-1 1-1-16,2 1 1 16,1 3 0-16,3 0 0 15,-1 2 0-15,5 4 0 16,1 1 0-16,1 4 0 0,3 2 1 16,1 3-1-16,3 2 1 15,-2 2 0-15,4-2 0 16,-1 1-1-16,4-3 1 0,0-1-1 15,4-3 0-15,1-5 1 16,2-1-2-16,3-3 1 16,-1-3 0-16,7-1 0 15,2-1 0-15,3-1 0 0,0 0 0 16,4 1 0-16,1-1 0 16,3 4 1-16,2-2-1 15,-1-1 0-15,2 0 1 16,1 0-1-16,0-2 1 0,3-2 0 15,3-1 0-15,1-3 1 16,1 0 1-16,2-2 0 16,6 0 0-16,2-2 0 15,2 1-1-15,2 0 0 0,2 0 0 16,0-1 0-16,1 1-1 16,3-3 0-16,0 1 0 15,-4-3 1-15,5-1 0 0,-2 0 0 16,2-1 0-16,-1-4 0 15,2 1 0-15,-1 0-1 16,1-3 1-16,1 1-1 16,-2 0 1-16,3-1-1 15,-2 0-1-15,-1 0 1 0,-2 2 0 16,1-1-1-16,1-1 1 16,0 3 0-16,2-3 0 15,1 0-1-15,2 1 1 0,2-2 0 16,4 0 0-16,1-1-1 15,0 0 0-15,-1 0 1 16,2 2-1-16,0-2 0 16,-1 0 0-16,0 1 1 0,1-1-1 15,-2 0 0-15,3 1 1 16,3-1 0-16,-3-2 0 16,1 0 0-16,4-1 0 0,0 1 0 15,2-4 0-15,-1 2 0 16,4 0 0-16,-3-1 0 15,3 0 0-15,-2 0 0 16,-2-1 0-16,3-1 0 0,-5 0 1 16,1-1-1-16,1-3 0 15,-3 0 0-15,-1-1 0 16,4-3-1-16,-2 1 1 16,3-1-1-16,1-2 1 0,0 0-1 15,5 1 0-15,-2-2 1 16,-2 0 0-16,2 1 0 15,0-2 0-15,-3 4 1 16,-2-3-1-16,0 4 0 0,-5 0 1 16,-4-1-1-16,0 1 1 15,-6-2-2-15,0-1 0 16,-6-2 0-16,-1-2 0 0,-8-2 0 16,1-4 0-16,-5-3 0 15,-5-3 0-15,-1-5 0 16,-8 0 0-16,3-5 0 15,-10-1 0-15,-4-1 0 16,-3-2 0-16,-7-2 0 0,-2 0 0 16,-4-3 0-16,-8-2 0 15,-5 0 0-15,-6-4 0 16,-2-1 0-16,-10-2 0 0,-4-1 0 16,-4-1 0-16,-12-2 0 15,-8-3 0-15,-10 3 0 16,-10 1 0-16,-15 5 0 15,-20 8 0-15,-16 16-19 0,-22 10-68 16,-34 11-3-16,-32 12-3 16,-36 2-6-16,-32 14-2 15</inkml:trace>
  <inkml:trace contextRef="#ctx0" brushRef="#br0" timeOffset="53561.4593">8761 7707 32 0,'-24'-5'43'0,"7"-2"-31"16,-14 3-4-16,-1 2 7 16,-6-1 0-16,-1 0 3 15,-5 1 1-15,-3-2 1 16,0 1 1-16,-3-1-3 0,-1 1-3 15,-3-3-4-15,-2 3-2 16,2-1-5-16,-1 2 1 16,-1 0-3-16,-4-1 0 15,0 1-1-15,-2 1 0 16,2-1 0-16,-4 1 1 0,5-1 2 16,-5-1 0-16,1 0 0 15,-2 1 2-15,-1-2 0 0,-3 1 0 16,-3-1 0-16,0 0-1 15,-5 2-1-15,0-2 1 16,-1 2-2-16,-1 0 0 16,3 0-1-16,1 2 0 0,-1-1-1 15,-2 1 1-15,2-1-1 16,3 1 0-16,-2 1 0 16,0-1 0-16,1 1 0 15,-1 1 1-15,-1-2-1 16,-2 0 0-16,1 1 1 0,0-1-1 15,-1 3 0-15,-1 0 0 16,0 0 0-16,2 1 0 16,-3 1-1-16,2-1 1 0,2 1-1 15,-1 0 1-15,3-2-1 16,1 1 1-16,1 0 0 16,1-1 0-16,-1 0 1 15,0 0 0-15,-1 2 1 0,-1 1-2 16,1-2 3-16,-1-1-2 15,2 3-1-15,0-1 1 16,0 2-1-16,4-1-1 16,4 0 0-16,1 1 1 0,1 3-1 15,1-3 0-15,1 2 0 16,1 2 1-16,1 0-1 16,-7 5 0-1,2-2 1-15,2 2-1 16,2 0 0-16,2 2 1 15,6 0-1-15,2 4 1 0,3 0 1 16,12 1-1-16,1 4 0 16,2 4 1-16,-3 5 0 15,4 6-1-15,2 4 1 16,-1 2 0-16,2 4 0 0,4 1-1 16,0 2 0-16,5 4 0 15,1-2-1-15,2 3 1 16,2-2-1-16,2 2 1 15,4-2 0-15,-1 2 1 16,3-2 0-16,3-5 2 0,2-1-1 16,0-2 0-16,4-4 0 15,6-2 0-15,0-1 0 16,4-1-1-16,5-3-1 16,3-1 1-16,6 0-2 0,2-1 1 15,5 0 0-15,3-4 0 16,3 0-1-16,3-1 1 15,4-2 0-15,5-1-1 16,1-4 3-16,4-2-3 0,2-1 2 16,6-3 0-16,0 0-1 15,6-3 1-15,-1-2 0 16,5 2 0-16,0-2 0 16,1 0-1-16,2 1 1 0,2 1-1 15,2 0 1-15,4 0 0 16,-3 1-1-16,3-2 1 15,2 3 0-15,1-2 1 0,0 0-1 16,0-3 1-16,-4 0-1 16,1-1 1-16,-2-3 0 15,1-1-1-15,-4-2 1 16,1-2-1-16,-1-1 0 0,3-3 0 16,2 2 0-16,-5-2 0 15,5 0 0-15,2-3 0 16,-3 1-1-16,4-2 1 0,-5 1-1 15,3-1 1-15,-6-1-1 16,1 2 0-16,-6-1 0 16,4-2 0-16,-3 1 1 15,-3-1-2-15,0 1 0 0,0-2 0 16,3-2 0-16,0 1 0 16,-3-2 0-16,0-2 0 15,-2 0 0-15,0 0 0 0,1 0 0 16,-1 1 0-16,-1-2 0 15,2 2 0-15,-1 1 0 16,-1 1 0-16,-2-2 0 16,0-1 0-16,-4 1 0 15,2-1 0-15,0-2 0 0,-7-2 0 16,6-1 0-16,-3-4 0 16,3-6 0-16,-4-1 0 15,4-6 0-15,3-4 0 16,0-3 0-16,1-1 0 0,-2-2 0 15,1-1 0-15,-1 1 0 16,-5 2 0-16,-2-1 0 16,-6 3 0-16,-6-3 0 0,-5 1 0 15,-1-1 0-15,-7-3 0 16,-3-3 0-16,-1-5 0 16,-1 1 0-16,-6-5 0 0,-1-1 0 15,-3-1 0-15,-4-3 0 16,-3 2 0-16,-6-3 0 15,-2 3 0-15,-7-1 0 16,-13 0 0-16,-4 3 0 16,-17-2 0-16,-16 4 0 0,-18 0 0 15,-25 3 0-15,-26-1 0 16,-29 1 0-16,-32 1-7 16,-35 10-10-16,-35 1-24 0,-35 13-47 15,-24 6-1-15,-29 5-5 16,-20 7-5-16</inkml:trace>
  <inkml:trace contextRef="#ctx0" brushRef="#br0" timeOffset="55614.6307">17675 1586 9 0,'0'0'57'16,"-14"-11"3"-16,-1 6 0 0,-2-3-43 15,-2 2-6-15,-2-4 1 16,-6 2-1-16,-3-2-1 0,-4 1 0 15,-1-3-1-15,-2 2-2 16,-4 0 1-16,-7-1-1 16,1 1-1-16,-3 0 1 15,-4 1-1-15,-2 0-1 16,-6 1 1-16,2-2-1 0,-1 2-1 16,-6 0 0-16,0 2-1 15,-2-1 0-15,1 3-2 16,-7-3 1-16,-1 3-1 0,-1-1 0 15,-1 3 0-15,-1-2 0 16,-4 4-1-16,2-2 0 16,-5 2 1-16,1-1-1 15,0 1 1-15,-2 0-1 0,-3 2 1 16,2 2-1-16,-2-1-1 16,1 2 2-16,-2 0-2 15,0 2 2-15,2 0-2 0,-2 1 2 16,0 1-1-1,-1 2 1-15,1-2 0 0,34-5 1 16,-128 22 1-16,12-1 0 16,11 1 0-16,14-2 0 15,10 1-1-15,10-4 2 0,12 1-1 16,27-6-2-16,0 2 0 16,5 0 0-16,2 0 0 15,4 1 0-15,4 4 0 16,7 1 0-16,2 0-1 0,6 3 0 15,2 1 0-15,9 2 1 16,1 3-1-16,3 4 0 16,4 0 1-16,2 5-1 0,0 16 3 31,6 3-1-31,1 5 0 16,3 3 1-16,4 2 0 15,6 3 0-15,4-2 0 0,7 0 0 16,7-13-2-16,4 2 0 15,10-3-1-15,6-2 1 16,6-1-1-16,7-3 1 16,4 0-1-16,10-5 1 0,0 2 1 15,7-5-1-15,2-3 1 16,4-3-1-16,6-2 0 16,3 0 0-16,5-1 1 0,4-2-1 15,6-3-1-15,4-1 0 16,4-1 0-16,2-3-1 15,5 0 1-15,3-4 0 16,1 1 0-16,1-2 0 0,3-1 0 16,0-1 2-16,1-3 0 15,3 5 1-15,0-4 0 16,4 4 1-16,-1-1 0 16,2-1 1-16,2 3 0 15,3-3-1-15,5 2-1 0,-1-1 0 16,2-1-1-16,0-2-1 15,6-1 1-15,1 0-1 16,2-4 0-16,-1 0-1 0,2-4 2 16,-3-3-1-16,0 0 0 15,2-3 0-15,-6-1 0 16,0-6-1-16,-3-4 1 0,-1-6 0 16,-6-2 1-16,-2-6 0 15,-5-3 0-15,-3-5 2 16,-5-4-1-16,-8-5 2 0,-3-2 0 15,-9-2-1 1,-1-1 1-16,-8-2-2 0,-4-5 2 16,-10 2-5-16,2-4 0 15,-9-1 0-15,-5-1 0 16,-3-2 0-16,-7-2 0 16,-2-3 0-16,-6 2 0 0,-1-6 0 15,-8-1 0-15,-1-5 0 16,-6 1 0-16,-2-3 0 15,-10-3 0-15,-4-3 0 0,-3-3 0 16,-14 1 0-16,-11-5 0 16,-10 1 0-16,-10 1 0 15,-17 0 0-15,27 45-2 16,-9-6-2-16,-11 3 1 0,-11-5-1 16,-13 1 0-16,-15-3-1 15,-18 5 0-15,-17-1-2 16,-18 5 0-16,-22 0-3 15,-20 5-7-15,-19 3-11 0,-18 6-54 16,-28 2-2-16,-13 11-6 16,-23-1-3-16</inkml:trace>
  <inkml:trace contextRef="#ctx0" brushRef="#br0" timeOffset="56999.014">17784 4236 36 0,'0'0'78'0,"10"-17"0"16,-6 7-1-16,-4 0-34 0,2-2-18 15,-2 1-9-15,0-2-4 16,-6 2-3-16,-1-1-4 16,-7-1-3-16,-4-2-2 0,-4-1 0 15,-6 2-1-15,-7-4 0 16,-4 2 0-16,-10-3 1 16,-5-3 0-16,-10 2 1 15,-3-1-1-15,-8-4 1 0,-5 3 0 16,-3-2 2-16,-1 2-2 15,-4 0 0-15,-5 5 1 16,-4 1-1-16,-4 2 0 16,-3 4 0-16,-6 0 0 0,-2 5 0 15,-9 1 0-15,-1 0-1 16,-3 2 0-16,-1 1 1 16,-2 0-1-16,1 0 0 15,5 1 0-15,6 0 0 0,1 2 0 16,5 3 0-16,6-3 0 15,3 4 1-15,3 0-1 16,5 3 1-16,-3 4-1 16,0 1 1-16,-1 2-1 0,1 1 1 15,-2 4-1-15,0 3 0 16,2 2 1-16,0 3 0 16,4 3-1-16,2 1 1 15,3 3 0-15,5 1-1 0,2 3 1 16,6 1-1-16,0 4 0 15,5 1-1-15,2-1 0 16,6 3 1-16,5-3-1 16,3 1 0-16,2 0 0 0,8 0 1 15,1-1 0-15,9-2 0 16,3 3 0-16,8-2-1 16,5 3 1-16,7 2-1 15,10-1 1-15,5 1-2 0,11 1 1 16,9 1 1-16,11-1 0 15,6 2-1-15,11-5 1 16,7 1 3-16,12-1 0 0,4-5-1 16,6-3 2-16,8-3-1 15,2-2 0-15,9-4 1 16,-1-1 1-16,10-4-3 16,1-1-1-16,5-3 0 15,2-2 0-15,7-2 0 0,-1-1 0 16,6-4-1-16,5 1 1 15,-1-3-1-15,2-3 0 16,5 4 1-16,1-4 0 16,3 2 0-16,5 0 0 0,0 1 0 15,2-2 0-15,4-1 1 16,-1 2 0-16,4-3-2 16,-6-3 0-16,-1-2 2 0,-3-6-1 15,-4-8 0-15,-6-3 0 16,-2-9 1-16,-7-4-1 15,-6-7 1-15,-6-5 0 0,-7-7 1 16,-6-4-1-16,-12-10-1 16,-7-8 2-16,-13-8 1 15,-12-6-1-15,-13-6 0 16,-14-7-1-16,-18-6-1 0,-16-5 1 16,-20 0 0-16,-23 3-1 15,-25 2-1-15,-24 6-1 16,-27 4 1-16,-31 10 0 15,-29 10-2-15,-37 11-3 0,-26 16-5 16,-30 10-9-16,-24 14-62 16,-25 20-3-16,-13 4-7 15,-1 10-5-15</inkml:trace>
  <inkml:trace contextRef="#ctx0" brushRef="#br0" timeOffset="58404.91">19654 6647 63 0,'-29'-12'83'15,"2"-2"-6"-15,-7-7-5 16,5-3-5-16,-14 0-69 0,9-1-2 16,-5 4 0-16,-3 0 0 15,-6-2 1-15,-7 0-1 16,-4-3 1-16,-7 1 1 0,-5-4 2 15,-8 1 0-15,-6-1 0 16,-5-1 0-16,-6 3 1 16,-2 2 0-16,-10-1 1 0,-5 4 0 15,-5 0-1-15,-2 2 1 16,-5 1 1-16,-2 3-2 16,-4 0 1-16,-2 0-1 15,-2-1 0-15,3 0 1 0,-7 3 0 16,-1-4 1-16,-1 3-1 15,-5-2 1-15,-1 2 1 16,-8 0 1-16,-5 1 0 16,0 0-1-16,-3 1 1 0,1 3 0 15,-3-2 0-15,3 4 1 16,2 0-1-16,4 1 0 16,2 3-1-16,3 4 1 15,4 0-2-15,1 5 0 0,4 6-1 16,2 5-1-16,6 5-1 15,5 5 0-15,5 9 0 16,2 4 0-16,3 10-1 0,5 7 1 16,7 5-1-16,3 4 1 15,7 2 0-15,6 2 0 16,4-1-1-16,10-1 1 16,8-6-1-16,8 0 0 0,7-4 0 15,9-1 0-15,10 0 0 16,11 0-1-16,12 0 1 15,12-3 0-15,16 2 1 16,15-3 0-16,15 0 1 16,15-2-1-16,13-5 1 0,13-2 1 15,12-3-1-15,8-2 0 16,7-6 0-16,3 0-1 16,5-3 2-16,6-4-1 0,4 1 1 15,4 1-1-15,6-1 1 16,6 0 1-16,5 1-3 15,6-2 1-15,4 1 0 0,5 0 0 16,4-4-1-16,-1-1 1 16,4-2-1-16,-2-3 1 15,4 0-1-15,-2-1 0 0,6-3 0 16,2 1 0-16,6-3 0 16,1-1 0-16,6-5 0 15,3-1-1-15,4-2 2 16,2-9-1-16,1-9 1 15,4-2 0-15,-7-10 1 0,1-6 1 16,-7-5 1-16,-6-3-1 16,-13-4 1-16,-12-4 0 15,-13-1 0-15,-16-2-1 0,-17 0 0 16,-19-1 0-16,-18-2 0 16,-21 0-1-16,-17-5 1 15,-21 1-1-15,-24-6 0 16,-27 1 0-16,-25-7 0 0,-33 0-2 15,-25-5 1-15,-33-2-1 16,-29 0 0-16,-30-2 0 16,-25 5-3-16,-16 4-4 15,-18 12-11-15,-4 9-63 0,-12 9-5 16,6 12-6-16,11 4-4 16,16 12-4-16</inkml:trace>
  <inkml:trace contextRef="#ctx0" brushRef="#br0" timeOffset="60045.7098">21280 7992 31 0,'11'5'77'0,"-11"-5"-2"15,0-5-3-15,-7-4-15 16,-1-3-41-16,-8-1-11 16,-3-2-3-16,-9-1-3 0,-4 0 0 15,-9 0-1-15,-5-4 1 16,-8 3 0-16,-6-1 0 15,-6 0 0-15,-8 2 0 0,-10 0 2 16,-6 3-1 0,-4-1 0-16,-4 3 1 0,-10-2-1 15,-5 3 1-15,-7-2-1 16,-5 1 0-16,-6 0 0 16,-5 1 0-16,-5 2 0 0,-9-2 1 15,-5 1-1-15,-2 1 1 16,-5-1 0-16,-1 1-1 15,0-1 1-15,2-1 0 16,1-1-1-16,3 0 1 0,1 1 0 16,5-2 0-16,2 1 1 15,2 4 0-15,-3 0 0 16,6 2 0-16,-5 4 0 0,2 0 0 16,0 8 0-16,0 1 0 15,5 6-1-15,1 2 1 16,4 3 0-16,4 1-1 15,8 2 1-15,7 1 0 0,1 4 0 16,6-1-2-16,6 3 1 16,7 0 0-16,-15 14 1 31,5 3-1-31,0 4 1 0,7 1-1 16,2 0 1-16,7 2-1 15,2-3 1-15,4 3 0 16,22-15 1-16,3-4-2 0,4-2 1 15,7-3-1-15,2-1 0 16,2-1 1-16,1 2-2 16,2 4 1-16,-1 3-1 0,4 4 0 15,2 5 1-15,2 5-1 16,1 2 0-16,6 2 0 16,5 1 1-16,7-2 0 15,6 0 0-15,6-5 1 0,5-1-1 16,6-8 0-16,10 0 0 15,8-4 0-15,4-5 0 16,7 0 1-16,7-5-1 16,2 0 1-16,7-4-1 15,1 1 0-15,5-2 1 0,0 0-1 16,5 2 0-16,1 2-1 16,3 1 0-16,5 1 1 15,1 3-1-15,4 3 1 0,5 0-1 16,3-1 1-16,4-1 1 15,3-2-1-15,3-2 2 16,2-3-1-16,1-3 0 16,2-1 0-16,4-3 1 0,4-2-1 15,3-3 0-15,4 2 1 16,5-1-2-16,0-1 0 16,5 3 1-16,3-1 1 15,1 1-1-15,2-1 0 0,3 0 0 16,2-2 0-16,1-2 1 15,5-1 0-15,4-3-1 16,5-2 0-16,5-1 1 16,1-1-1-16,7 0 1 0,2-1-1 15,5-2 0-15,2 1-1 16,2-1 0-16,2-1 0 16,4 1 0-16,1-3-1 15,-2-2 1-15,4 0-1 0,3-1 0 16,-1-5 0-16,1-3 1 15,1-2-1-15,-5-8 0 16,-4-1 2-16,-2-8-1 0,-10-7 1 16,-8-8 0-16,-8-7 0 15,-13-1 0-15,-11-4 2 16,-10-5-1-16,-15-1 0 16,-12-2-1-16,-16 0 0 0,-13-4 0 15,-9-2-1-15,-13-5 1 16,-6-4-2-16,-13-3 0 15,-8-3-2-15,-11 0 1 16,-11-4-1-16,-20 1 0 0,-17 1-1 16,-23 1-1-16,-27 2 0 15,-26 5-3-15,-35 4-2 16,-32 11-5-16,-36 9-7 16,-36 15-64-16,-33 14 0 0,-22 7-6 15,-16 12-5-15</inkml:trace>
  <inkml:trace contextRef="#ctx0" brushRef="#br0" timeOffset="61733.7203">22212 10179 60 0,'17'-3'80'16,"-8"-7"-1"-16,-7-6-6 15,-2 3-32-15,-8-6-27 16,-3-2-5-16,-14-2-3 0,-3-2-3 15,-15 1-2-15,-4-2 2 16,-12-1-2-16,-6-1 1 16,-10 4-1-16,-9-1 1 0,-5 2-1 15,-5 2 0-15,-5 3 0 16,-8-1-1-16,-3 5 1 16,-6 0-1-16,-5 6 0 15,-7-3 0-15,-8 5 0 16,-1-2 1-16,-6 5-1 0,0-2 0 15,0 0 1-15,0 1-1 16,3-1 2-16,2-2-2 16,5-1 1-16,7 0-1 0,6-2 1 15,0-1-1-15,8 0 0 16,1 0 1-16,3-3-1 16,-1 3 1-16,-1-1 0 15,-2 1-1-15,-3 1 0 16,-4 2 1-16,-3 1-1 0,0 3 1 15,-3 3-1-15,1-2 0 16,0 3 0-16,5-1 0 0,-1 0 0 16,7 3 0-16,-4 2 0 15,3-2 0-15,-2 5 0 16,-4-1 0-16,0 2 0 16,-8 2 0-16,-4 3 0 0,-5 0 1 15,-5 0-1-15,0 2 0 16,1 0 0-16,-1 3 1 15,2 0 0-15,5 3-1 0,5-3 1 16,4 4-1-16,6-2 1 16,4 4-1-16,5-2 1 15,2 6-1-15,2 1 0 16,1 4 0-16,3 5 1 16,-3 6-1-16,3 6 0 0,5 3 0 15,6 5 1-15,7 3 0 16,12-2-1-16,8 3 1 15,14-2-1-15,13 1 1 0,11-1-1 16,12 2 0-16,10 0 0 16,5-2-1-16,11 3-1 15,6-1 2-15,10 3 0 0,3-2 0 16,9 2 0-16,5 1 0 16,9-4 0-16,7 1 0 15,7-4 2-15,5-5-2 16,5-5 1-16,8-3-1 15,8-7 0-15,7-6 0 0,5-4 0 16,3-2-1-16,8-5 0 16,-1 1 0-16,7-3 0 15,5 2 0-15,0-5 1 16,-1 2 0-16,5 0 0 0,7 1 3 16,-4-1-1-16,6 0 1 15,1 0 0-15,-2-1 0 16,1 5 0-16,2 0 0 0,-6 2-1 15,0 1 0-15,-4-1 0 16,3 2-1-16,1-3 0 16,-5-1 0-16,5 0 1 0,1-3-2 15,5-1 1-15,-1-3 0 16,6-1 0-16,3-3-1 16,-2-3 0-16,1-2 1 15,-4-2-1-15,4 0 0 0,1-4 1 16,3 0 0-16,1-1 0 15,7-5-1-15,7-2 2 16,11-4 0-16,11-3-2 16,8-4 1-16,12-1 1 15,2-3-1-15,2 2 0 0,-2-3 0 16,-8 2 0-16,-1-1 1 16,-12 0 0-16,-5 1 1 15,-15-1 1-15,-10-1 0 0,-12-3 2 16,-9-3 1-16,-19-4 1 15,-12-4-1-15,-16-8 1 16,-15-8 0-16,-14-9-1 16,-12-12-7-16,-11-12 0 0,-5-11 0 15,-8-11 0-15,-8-16 0 16,-13-8 0-16,-10-11 0 16,-24-7 0-16,-25-1 0 0,-31-4 0 15,-40 4 0-15,-38 6-4 16,-51 9-4-16,-42 12-4 15,-50 9-6-15,-44 20-28 16,-39 17-41-16,-34 10-1 16,-18 12-6-16,-18 4-3 0</inkml:trace>
  <inkml:trace contextRef="#ctx0" brushRef="#br0" timeOffset="63792.8513">3133 1052 43 0,'-9'-29'89'16,"3"2"-4"-16,-1 7-4 15,0 3-6-15,3 7-53 0,4 10-4 16,0 0-10-16,-11 0-5 16,8 18-4-16,1 10 0 15,-4 8 2-15,-4 63 0 16,-7 26-1-16,-5 16-2 0,3 10 0 16,-3-4 0-16,3-11 2 15,1-24 1-15,6-54-3 16,2-27-2-16,10-31 0 15,-11-6 0-15,7-28 2 0,-2-17-1 16,-2-12-1-16,4 24-4 16,0-8 1-16,0-6 3 15,1-7 4-15,2-2 0 16,-2-4 3-16,3-3 2 0,1-3 1 16,1 0 3-16,6-5 1 15,5 4-1-15,4-4 1 16,3 8-3-16,5 0 0 15,1 7-3-15,5 3-2 16,1 15-1-16,6 11-2 16,-3 15 0-16,5 15-2 0,-3 6 1 15,-1 20-1-15,-6 13-2 16,-21 6 1-16,30 75 0 0,-18 19 0 16,-14 6 0-1,-15 0 2-15,-20-17 0 0,-14-27 3 16,-3-28 3-16,9-61 0 15,6-9 0-15,5-11-1 16,2-10-2-16,10-5-2 16,8-6-1-16,5 13-4 0,8-1-2 15,5 0-3-15,5-1-5 16,5 2-9-16,2-3-28 16,7 2-25-16,5-3-3 15,0 1-2-15</inkml:trace>
  <inkml:trace contextRef="#ctx0" brushRef="#br0" timeOffset="64125.9561">3785 1085 51 0,'0'0'89'0,"30"-35"0"16,2 1-6-16,-8 3-1 16,0-1-57-16,-8 9-5 15,15-23-10-15,-23 34-5 0,-8 12-4 16,10-2-3-16,-10 9-1 15,0 16-2-15,-14 10 3 16,6 1 2-16,-18 62 1 16,-4 12-1-16,-3 4 0 15,-2 2 1-15,3 1-1 0,4-18 2 16,6-22 1-16,22-45-1 16,10-14 1-16,19-11 0 15,9-4 1-15,10-4 0 16,13-7 1-16,4-5-2 0,5-3-3 15,0-3-4-15,-5 4-4 16,-11 2-7-16,-6 0-16 0,2 2-51 16,-17-5-3-16,-6-3-3 15,-15 9-7-15</inkml:trace>
  <inkml:trace contextRef="#ctx0" brushRef="#br0" timeOffset="64485.2056">4527 1364 62 0,'16'-30'92'0,"-7"3"-5"15,1-2-9-15,5 7-2 16,-4 0-61-16,3 9-4 16,-1 4-7-16,-2 7-5 15,-3 7 1-15,1 29 0 0,-10 20 3 16,-9 19 0-16,-9 9 0 16,0-5 2-16,-1-3 2 15,-3-14-1-15,2-35-1 16,5-16 0-16,7-14-1 0,7-22 1 15,2 7 0-15,1-7-2 16,7-5-2-16,2-7 0 16,0-4 0-16,5-5 0 15,0 0 0-15,4-3-2 0,-1 2 2 16,2 2-1-16,1 1-1 16,2 1-1-16,0 7-1 15,2 3 0-15,3 8-1 16,-1 4 1-16,3 11-1 0,-2 12-2 15,-2 6-8-15,-13 20-18 16,38 47-47-16,-18 20-4 16,-2 6-5-16,-3 1-5 15</inkml:trace>
  <inkml:trace contextRef="#ctx0" brushRef="#br0" timeOffset="65182.8103">4879 1472 43 0,'-22'-19'70'0,"6"6"4"16,7 3-2-16,3-4-44 0,6 6-7 15,10-2-3-15,9 2 5 16,6-2 1-16,7 3-5 16,6-1-3-16,9 0-2 15,-7-1-1-15,14 3 0 0,1-1-2 16,1-2 0-16,-1-2-2 15,0-1-1-15,-5 1-4 16,-5-1-2-16,-6-1-2 16,-7 6-2-16,-7 5 0 0,-10 2-1 15,-5 2-1-15,-9 19 2 16,-5 21-3-16,-18 9 0 16,1 10-3-16,-2 1 0 15,4 0-2-15,-1-7 4 16,8-17-4-16,6-21-1 0,6-17 4 15,-2-5 1-15,2-18 1 16,2 7 0-16,1-4 1 16,1-7-1-16,2-2 1 0,-1-5 3 15,1-1 5-15,3-3 1 16,-3 1 4-16,4 1 1 16,-4 1-3-16,2 2-1 15,1 2-1-15,0 6-1 0,3 4-2 16,1 9-4-16,1 1-1 15,1 10 0-15,1 1 2 16,3 12 1-16,-4-3 3 16,32 30 1-16,-23-17-1 15,7-2 2-15,0-2 0 0,4-1 1 16,3-9 1-16,5-2-1 16,-3-9-1-16,4-3-1 15,-1-14 2-15,-1-3 0 16,-3-7-1-16,3-2 0 15,-11-4-1-15,1 0 0 16,-1 3-2-16,-4 2 0 0,-5 6-3 16,-4 5 1-16,-6 8-2 15,-12 12-1-15,12 2 1 0,-14 15-3 16,-13 32-5-16,-18 34-9 16,0 16-27-16,3 3-38 15,3-6-3-15,10-15-6 16,15-26-4-16</inkml:trace>
  <inkml:trace contextRef="#ctx0" brushRef="#br0" timeOffset="65418.3767">6496 1291 91 0,'37'-51'96'0,"0"2"-5"0,-1 0-4 15,-1 3-4-15,-7 2-65 16,1 2-2-16,1 6-6 15,-7 11-5-15,-4 11-4 0,-4 10-2 16,-5 5-1-16,-3 16 0 16,-6 8-4-16,-1 2-6 15,-14 55-5-15,-3 9-2 16,2 2-4-16,3-3-39 0,-1-8-22 16,-2-20-5-16,9-26-1 15,6-36 5-15</inkml:trace>
  <inkml:trace contextRef="#ctx0" brushRef="#br0" timeOffset="65833.4081">6704 1142 0 0,'-4'-43'84'0,"2"0"0"0,2-1-4 16,7 1-3-16,-7 43-5 15,17-37-62-15,2 0-5 16,19 9-1-16,54-26 0 15,-30 33-1-15,5 0 0 16,5 2 4-16,6 1 1 0,-1 2 2 16,-1 0 1-16,2 4-1 15,-2-2-1-15,-8 6-1 16,-6 5-2-16,-15 3-3 16,-11 1-1-16,-11 11-4 15,-14 0 0-15,-10 6-1 16,-4 2 1-16,-9 7 0 0,-4 4 0 15,-1 3 1-15,-1 3-2 16,6 5 2-16,-1 3-1 16,5 1 2-16,0 4 0 0,5-1-1 15,3-3 1-15,7 0 0 16,-3-20 2-16,16 58 1 16,-6-10-1-16,-12-11-3 15,-21-10-6-15,-32-9-13 16,-14-10-60-16,-37-12-3 0,-14-14-6 15,-7-5-7-15,-7-3-3 16</inkml:trace>
  <inkml:trace contextRef="#ctx0" brushRef="#br0" timeOffset="66526.1239">2368 2031 47 0,'-50'4'87'0,"17"-4"-2"0,13-4-5 16,13-9-3-16,13 2-55 15,11 2-8-15,8-1-5 16,6 4-4-16,11 1-2 0,12 2 0 16,12 3-2-16,10 0 0 15,16 2-1-15,14 4 1 16,17 0 2-16,19-2-2 15,15-1 2-15,18 0 0 0,12-2 1 16,12-2 2-16,14-6 0 16,8-2-1-16,10-1 1 15,7-2 0-15,9 1-1 16,10-2 0-16,0-1-2 16,15-1 1-16,2 0 0 15,7-2-1-15,3-2 1 0,-3 0 1 16,1 1-5-16,-14 1 0 15,-5 2 0-15,-20-1 0 16,-11 4 0-16,-26 3 0 0,-18 1 0 16,-19 4 0-16,-28-1 0 15,-19 2 0-15,-22 0 0 16,-22 2 0-16,-23 1 0 0,-14-3 0 16,-12 3 0-16,-16-3 0 15,-13 3 0-15,0 0 0 16,0-12 0-16,0 12 0 15,-9-16 0-15,-3 8 0 0,3 2 0 16,-6-5 0-16,0 4-73 16,5 1-20-16,3-4-4 15,8-6-5-15</inkml:trace>
  <inkml:trace contextRef="#ctx0" brushRef="#br0" timeOffset="67694.9783">19218 965 85 0,'15'-21'89'16,"-1"0"-2"-16,0 0-7 15,-14 21-2-15,21-26-66 0,1-1-1 16,-22 27-4-16,37-19-4 16,-37 19-2-16,15 11-1 15,-10 5 0-15,-3 4 1 16,-1 11 0-16,1 3 0 15,1 6-1-15,3 1 1 0,-1-1 0 16,1 4 2-16,3-4 1 16,-1-2 1-16,4-2 0 15,1-5 0-15,-1-10 1 16,6-5-1-16,-2-9 0 0,4-7-2 16,-1-2 0-16,1-10 0 15,0-4-1-15,-1-2-2 16,1-3-1-16,-4 1-1 0,1 2-1 15,1 3 0-15,0 3-1 16,-1 8 1-16,1 4-2 16,-1 7 3-16,1 10 0 15,0 4 2-15,2 4-1 0,12 20 4 16,-13-11-2 0,1-3 1-16,6-2 0 0,0-2 1 15,-1-5 0-15,5-2 0 16,-1-11 1-16,0-5-3 15,-1-7 2-15,-2-8 2 16,-2-14-5-16,3-4 0 0,-7-10 0 16,-1-2 0-16,-2-2 0 15,0-5 0-15,-3 2 0 16,-6-3 0-16,2 4 0 16,-6-4 0-16,-1 8-27 0,-3 41-57 15,0-31-4-15,0 1-3 16,0-6-7-16,0 36-5 15</inkml:trace>
  <inkml:trace contextRef="#ctx0" brushRef="#br0" timeOffset="68178.9473">20832 1209 1 0,'25'-11'93'0,"-5"-2"3"16,-2-1-6-16,-5 2-7 15,-3-2-2-15,2 1-69 16,-6 3-3-16,-6 10-4 16,0 0-5-16,0 0-3 0,-7 4 0 15,-8 15 0-15,-3 4 3 16,-16 26 1-16,-16 24 0 15,5 2 2-15,-3 0 1 16,6-6 3-16,5-14-1 16,25-41 0-16,4-4-1 0,8-10-1 15,-4-15 0-15,6-13 0 16,6-5-2-16,7-10-1 16,2-6 1-16,3-2-2 15,2-6 0-15,4-3 0 16,0-1 0-16,5 0 0 15,-2-2 0-15,2 8 0 0,3 1-3 16,-1 8 0-16,-33 46 0 16,65-57 0-16,-34 46 0 15,-1 11-1-15,-6 11-5 16,-3 18-4-16,-6 8-10 0,-1 13-28 16,-13-9-32-16,5 82-5 15,-3 6-6-15,-3-12-1 16</inkml:trace>
  <inkml:trace contextRef="#ctx0" brushRef="#br0" timeOffset="69216.3347">20998 1438 66 0,'-8'-28'82'0,"6"2"0"16,2 0-6-16,7 2-3 15,8-2-63-15,9 1-2 16,4 2 1-16,6 2 1 15,4 2 1-15,6 0 1 16,3 3 1-16,2-2 0 0,1 0 0 16,-1 0-1-16,3 2-2 15,-2 0-2-15,-4-2-5 16,-4 4-3-16,-8 1 0 0,-6 4 0 16,-10 8-3-16,-9 1-1 15,-6 13-1-15,-3 11 1 16,-11 5 4-16,-13 46-1 15,-7 10 1-15,-3 10 0 0,1 0 2 16,3-4 1-16,5-11 1 16,10-30 0-16,15-50 0 15,0 0-4-15,3-17 0 16,1-6 0-16,1-9 0 0,1-7-2 16,5-9-1-16,1-5-1 15,4-7-1-15,2-2 3 16,7-4-1-16,1-1 1 15,5-2 0-15,3 5 0 16,1 1 0-16,1 7-1 16,1 4 0-16,2 11 0 0,-3 12 0 15,-2 12 1-15,-5 10-1 16,-2 14 1-16,-11 12 1 16,-7 9 1-16,-7 10 0 15,-3 3 1-15,-10 7 0 0,-6-1 0 16,-8 1 0-16,-2-1 1 15,-4 1-2-15,2-5-1 0,-3-1 0 16,-1-5 0-16,2-4-1 16,6-1 0-16,5-4 1 15,2 10 0-15,18 2 3 16,18-5-1-16,23 1 1 16,14-2-1-16,8-2 1 0,2-10-1 15,3-14 0-15,-38-8-4 16,3-8 0-16,3-7 0 15,2-6-1-15,2-6 1 16,-1-7 0-16,-3-1 3 16,1-4 3-16,-6-2 2 0,2-2 3 15,-3 3 1-15,-2-1 1 16,-3 1-1-16,-2 0-3 16,-2 4-2-16,-5 2-2 0,-5 7-3 15,-6 11-1-15,-5 16-1 16,-6 0-1-16,-6 13 1 15,-1 10 3-15,-25 52 1 0,-1 18-1 16,3 9 0-16,4 7 0 16,4 0 1-16,15-13-1 15,13-21-1-15,16-42-1 16,14-16 0-16,3-16-1 16,4-13-4-16,-2-17-4 0,-16 6-8 15,0-7-5-15,-3-6-5 16,1-6 0-16,-4-4 3 15,-1-6 5-15,-6-1 6 16,-2-6 10-16,-3 2 10 16,0-2 9-16,-1-3 4 0,1-1-1 15,0 1-1-15,4 0-2 16,1 2-6-16,5 2-4 16,0 6-1-16,5 8-5 15,1 6-2-15,-17 38-7 16,22-29-11-16,-1 1-29 15,32 10-22-15,-22 18-6 0,-5 3-5 16,0 9 8-16</inkml:trace>
  <inkml:trace contextRef="#ctx0" brushRef="#br0" timeOffset="69390.8677">22525 1246 61 0,'-45'30'83'0,"3"-3"-3"0,13-3-4 15,6-4-3-15,11-3-71 16,12-5-6-16,7-4-5 16,15-5-6-16,9-3-25 15,9-3-31-15,7-5-6 0,5-8-6 16,1-5 7-16</inkml:trace>
  <inkml:trace contextRef="#ctx0" brushRef="#br0" timeOffset="69999.1184">23074 962 74 0,'17'-28'91'0,"-2"-1"-1"16,2 7-6-16,-1 1-29 16,-16 21-17-16,28-23-14 0,2 0-10 15,-30 23-4-15,23-6-7 16,2-1-2-16,-21 17-3 15,-6 18 1-15,-14 4 1 16,-2 16 1-16,-1-11 0 16,-37 85-4-16,-10 5-5 0,0 8-1 15,-2 4-2-15,2-8-2 16,13-20-4-16,16-26 2 16,22-47-1-16,7-15-6 0,8-23-13 15,0 0-17-15,0-12-3 16,9-19-1-16,3-6 5 15,-3 12 7-15,-2-3 21 16,6-3 25-16,-2-3 29 16,5-3 27-16,3 0 3 0,6 0 1 15,3 0-5-15,4 3-8 16,4-2-17-16,3 3-13 16,6-3-5-16,3 6-6 15,5 0-1-15,2 1-1 0,4-1 0 16,-3 2 0-16,5 5 1 15,-6 0-1-15,0 0 2 16,-4 4 0-16,-6 2-1 16,-1-2-3-16,-4 2-4 0,-6 2 0 15,-5 1 0-15,-6 3 0 16,-6 2 0-16,-6 6-3 16,-11 3-1-16,0 0 1 0,0 5-1 15,-10 9 1-15,1 6 2 16,-3 6 0-16,-2 4 0 15,2 2-1-15,4-8-3 16,-20 65-10-16,1 1-15 16,-5 0-53-16,23-10-2 0,9-17-6 15,10-17-7-15</inkml:trace>
  <inkml:trace contextRef="#ctx0" brushRef="#br0" timeOffset="70314.7222">23909 1487 84 0,'27'-30'93'0,"-3"-1"-5"16,-2 2-6-16,-6 2 0 16,-3 4-65-16,-8 7-6 0,-4 2-5 15,-1 14-5-15,-12-1 0 16,-5 8 0-16,11 3 1 16,-38 31-1-16,1 11 1 15,2-2 1-15,7 0 1 0,16-5 1 16,18-13 1-16,20-20 1 15,-4-13-3-15,3-5 0 16,0-7-1-16,5-2-1 0,-3-6 0 16,0-3-2-16,-2-2 0 15,0-2 0-15,-2-4 0 16,-2-1-4-16,-5 4-3 16,0-6-13-16,1 3-57 15,-1 2-10-15,-3 0-4 16,6 1-6-16,1 5-2 0</inkml:trace>
  <inkml:trace contextRef="#ctx0" brushRef="#br0" timeOffset="71220.5926">24298 1130 0 0,'29'-2'93'16,"1"2"1"-16,-5 2-8 16,3-2-5-16,-3 0 0 15,-8 4-65-15,-8 3-6 0,-9-7-6 16,1 18-3-16,-3-3-1 15,-8 2 1-15,-1 2 0 16,-3 1-1-16,3 4 1 16,3 5-1-16,1 0 2 0,1-2 0 15,1 3 1-15,3-3 1 16,2 0 0-16,0-3 0 16,3-4-1-16,8-7 1 0,4-4-1 15,1-4 0-15,5-5-2 16,0-7 0-16,0-4 1 15,1-3-1-15,-2-3 2 16,-2 0-1-16,-1-2-2 16,-1 0 0-16,-2 0 0 0,0 3-2 15,-3 3 0-15,-1 6 0 16,-2 4-1-16,2 3 1 16,-10 0-1-16,12 25 3 0,-2 15 1 15,4 5 2-15,4 2-1 16,5-1 1-16,9-5 0 15,5-17-1-15,5-15-2 0,-21-9 0 16,6-3 0 0,-2-11 0-16,4-1 0 0,-3-6 0 15,2-4 0-15,-3-2 0 16,-2 0 0-16,-1-3 0 16,-2 0 0-16,-5 1 0 15,1 0 0-15,-6 3 0 16,2 0 0-16,-6 4 0 0,-1 0 0 15,-4 8 0-15,-1 5 0 16,0 9-2-16,-14 8 0 16,-7 25 2-16,-9 17 0 0,0 11 0 15,1 6 1-15,3-3 0 16,6-4-1-16,4-9 2 16,4-19-2-16,8-17 0 0,4-15 0 15,11 3 0-15,7-6 0 16,7-8 0-16,-10 1 0 15,3 3 0-15,5-2 0 16,3-4 0-16,3 1 0 0,1-1 0 16,-1 1 0-16,2-1 0 15,-1 3 0-15,-2 3 0 16,0 1 0-16,-4 0-3 16,15 6 3-16,-4 4-1 15,-7 9 0-15,-18 7 1 0,-10 5 0 16,-5 6 1-16,-4-2-2 15,-2-9 2-15,5-4 0 16,2-5 0-16,4-11 1 16,0 12-2-16,10-12 0 0,1-3 0 15,9-2 0-15,1-3 0 16,0 0 0-16,4 1 0 16,-2-1 0-16,1 5 0 0,-9 1 0 15,-1 4-3-15,-14 7-14 16,0 6-20-16,-9 6-52 15,-22 2 0-15,-10 1-6 16,-16 3-5-16</inkml:trace>
  <inkml:trace contextRef="#ctx0" brushRef="#br0" timeOffset="71776.1553">20001 1933 80 0,'-36'-3'94'16,"15"-5"-4"-16,9-1-7 16,12-3 0-16,14 6-54 0,5 2-21 15,21 4-3-15,14 0 0 16,19 5-1-16,22 3-1 16,24 1 0-16,23 6-1 0,27 2 1 15,22-2-1-15,27 5 0 16,24 0-1-16,17 1 0 15,11-2 1-15,10-2-1 16,-4 1 1-16,1-6-1 0,-6-5 1 16,-13-3 1-16,-16-3-1 15,-16 1-2-15,-23-7 0 16,-22-3 0-16,-21 2 0 0,-28 0 0 16,-31-1 0-16,-18 2 0 15,-28 1 0-15,-17 1 0 16,-14 0 0-16,-11 1 0 15,-13 2 0-15,0 0 0 0,0 0 0 16,0 0 0-16,0 0 0 16,-7 0 0-16,-3 8-21 15,-4-2-69-15,-5 0-1 16,-1-3-5-16,-1-3-6 0,2-6-2 16</inkml:trace>
  <inkml:trace contextRef="#ctx0" brushRef="#br0" timeOffset="91566.256">7332 3572 18 0,'0'0'64'16,"0"0"4"-16,0 0-21 0,0 0-9 15,0 0-8-15,0 0-5 16,0 0-4-16,0 0-2 16,0 0-4-16,-8-9-3 0,8 9-2 15,0 0-1-15,0 0-2 16,0 0-1-16,0 0-1 16,0 0 0-16,10 3 0 15,-2-3 0-15,4 1 0 0,4 1 1 16,3 0 0-16,2-1-1 15,8-1 0-15,0 1-2 16,7-1-1-16,2 0 0 16,7 0-1-16,2-1 0 15,4-1 0-15,4-1 0 0,2-1 0 16,4 3 0-16,1-5 1 16,0 1-1-16,3 0 1 15,4 0 0-15,-3-2 0 0,7-4 0 16,2 1 1-16,6 1-1 15,0-2-1-15,6 0 0 16,3 0 0-16,2 1 1 0,1 0-2 16,-3 2 1-16,2 0-1 15,-3 1 1-15,-2 2 0 16,-3 0 1-16,1 0-1 16,-6-1 1-16,4 1 1 15,-2 2 0-15,0-4 0 0,2 0 0 16,0 0 0-16,-1-1-1 15,3-1 0-15,2 1 0 16,-3-1-1-16,3 1 0 16,-1-1-1-16,0-1 0 0,-1 3 1 15,2-2-1-15,-1 1 1 16,-2 0-1-16,3 0 0 16,1-1 1-16,-2 2 0 0,-1-4-1 15,1 3 1-15,0 0-1 16,-2-1 1-16,-4 0-1 15,0 0 1-15,-3-2-1 16,-3 4 1-16,-1 0-1 0,1-2 2 16,-2 0-2-16,1 1 0 15,0 0 0-15,-3-1 0 16,-1 1 0-16,-1 1 0 16,-5 1 0-16,-4 0 0 0,-3 0 0 15,-4 0 0-15,-5 2 0 16,-2 2 0-16,-3-3 0 15,-6 2 0-15,-3-1 0 0,0 0 0 16,-1 3 0-16,-7-2 0 16,-2 0 0-16,-3 0 0 15,-4-1 0-15,-1 2 0 16,-5-3 0-16,1 1-2 16,-11 4-9-16,8-10-10 0,-8 10-36 15,-8-13-29-15,-1 4-4 16,-5-3-7-16,-4-1-3 15</inkml:trace>
  <inkml:trace contextRef="#ctx0" brushRef="#br0" timeOffset="91751.9847">12720 2849 29 0,'-15'-14'89'0,"6"3"-1"0,2 3-4 16,7 8-3-16,0 11-31 16,10-11-33-16,11 5-2 15,6 9-4-15,11 3-2 16,6 8-1-16,0 7-1 15,3 8-1-15,-4 7-1 0,-6 8-5 16,-14 1-9-16,-12-1-49 16,-19 14-27-16,-23-9-3 15,-13 0-7-15,-20-11-6 16</inkml:trace>
  <inkml:trace contextRef="#ctx0" brushRef="#br0" timeOffset="92859.591">7160 3995 41 0,'0'0'72'16,"-9"-11"2"-16,9 11-3 16,-2-16-36-16,2 16-15 15,17-1-1-15,-2 1-3 0,11 0-4 16,-2 3-1-16,8 4-3 16,1 2 0-16,6 4-3 15,0 0-1-15,10 4 0 16,5 0 0-16,5 4 1 0,9 0-1 15,11 2 1-15,7 0 0 16,8-2 1-16,9 1-2 16,4-3 1-16,10 2-1 15,2-2 0-15,5 0 1 16,3-1-2-16,4 0 1 0,1 1-1 16,2 2 0-16,-2 0 0 15,-2 2-1-15,6 0 0 16,-6 2-1-16,2-1 0 0,-2-2 1 15,2 1 0-15,1-4 0 16,1 1-1-16,-3-3 2 16,-1-1-1-16,4 1 0 15,-2 4 0-15,-1-2 1 0,-2 6 0 16,1 2 0-16,1 2 1 16,-1 4-2-16,0 2 1 15,-3 2-1-15,-4-1 0 0,-1 1-2 16,1-4 0-16,-7-3 0 15,-1-3 0-15,-2-5 0 16,-3-4 0-16,-5-2 0 0,-2-4 0 16,-9-3 0-16,-9-3 0 15,-9-2 0-15,-13-1 0 16,-10-3 0-16,-15 1 0 16,-8-1 0-16,-14-8 0 0,-7-1 0 15,-9-4 0-15,-8-1 0 16,-7-4-4-16,-4-1-2 15,0-1-1-15,-3-2 1 0,3 5 2 16,3 1 2 0,4 2 1-16,6 3 1 0,6 11 2 15,0-14 0-15,9 12 0 16,3 2 1-16,7 7 0 16,0 6-1-16,1 5 0 0,-1 5-1 15,-1 9 1-15,-6 4-1 16,-7 6-3-16,-10 8-6 15,-17-5-11-15,-28 4-66 16,3 0-1-16,-14-7-4 0,-13-7-7 16,-11-11-3-16</inkml:trace>
  <inkml:trace contextRef="#ctx0" brushRef="#br0" timeOffset="94169.8504">6721 4535 20 0,'-5'-11'80'0,"3"0"3"15,2 1 0-15,-3 0-31 16,3 10-14-16,0 0-7 0,0-8-8 15,0 8-5-15,0 0-6 16,0 0-5-16,0 0-4 16,0 0-3-16,0 0-2 15,8 8 0-15,6 4 0 16,4 4-1-16,4 2 2 0,10 6 2 16,6 3 0-16,10 2 0 15,7 4 1-15,7 0 0 16,7 2-1-16,4 0 1 0,7 3-1 15,6 0 0-15,2 3-1 16,1 1 1-16,7 3-1 16,-1-2 1-16,3 2 0 0,4-1 0 15,1 2 0-15,3-2-1 16,1 0 2-16,4 1 1 16,-2-4 0-16,2 3 0 15,3-4 0-15,-3 0 1 0,0-2-1 16,1 1 3-16,-1-4-4 15,1-1 1-15,2 0-1 16,-1-1 0-16,-1 0 1 16,2-2-1-16,-2 1 0 15,5 0 1-15,2 2-1 0,2 1 1 16,0-1 0-16,4 3-3 16,3 1 0-16,0 3 0 15,0 0 0-15,0 6 0 0,0 1 0 16,0 4 0-16,1 1 0 15,-1 0 0-15,-2 1 0 16,2-1 0-16,1 0 0 0,-4-5 0 16,-2-2 0-16,-2-4 0 15,-6-4 0-15,-4 0 0 16,-2-6 0-16,-5 1 0 16,-7-6 0-16,-8-2 0 0,-8-2 0 15,-9-6 0-15,-7-1 0 16,-12-6 0-16,-11-2 0 15,-9-7 0-15,-10-1 0 16,-9-5 0-16,-11-9 0 0,-5-2-9 16,-15-4-5-16,-8 1 0 15,-4-1 0-15,-4 0 2 16,1 2 2-16,1 4 3 16,6 4 6-16,4 1 6 15,10 5 3-15,11 4 0 0,0 0 2 16,0 0 1-16,16 0-1 15,5 6-1-15,3 8-1 0,3 6-3 16,4 6-2-16,0 6 1 16,-6 6-4-16,-10 3 0 15,-11 2-3-15,-12 1-6 16,-22-4-11-16,-32-1-64 0,1-2-4 16,-14-15-4-16,-10-5-6 15,-14-14-3-15</inkml:trace>
  <inkml:trace contextRef="#ctx0" brushRef="#br0" timeOffset="95898.5867">6410 4545 50 0,'0'0'68'16,"-8"-10"0"-16,8 10-30 15,5-14-8-15,9 6-11 0,-2 1-4 16,4 0-2-16,-1 1-2 16,2 0 0-16,-2 3-4 15,1 1-1-15,-2 2-2 0,0 0 0 16,4 2-1-16,-1 6-1 15,4 2 1-15,3 2-1 16,3 2 1-16,5 5 1 16,8 0 1-16,7 4 1 0,-1 4 0 15,11 1 2-15,4 2-2 16,3 2 0-16,4 3-1 16,5 3 0-16,-1 3 0 15,3 2-1-15,-2 2 0 0,4 4-1 16,1 3 1-16,4 3-1 15,-2-1-1-15,6 3 3 16,4 4-1-16,4 1 1 16,5 1-1-16,7 3 1 0,1 4 0 15,6 1-1-15,2 3 3 16,0 2-4-16,2 2 0 16,2 0-1-16,-4 4 1 15,4 0 0-15,-1 1 0 0,4 0 0 16,7 2 0-16,-2-4 0 15,1-1-1-15,3-1 0 16,5-2 0-16,-4-5-1 0,-3-1-1 16,-2-4 0-16,-5-2 0 15,-1-1 0-15,-2-2 0 16,-2-1 0-16,-4-1 1 16,4-4 0-16,-2-1 0 15,-3-1 0-15,1 1 1 0,-2 0-2 16,-4 0 0-16,0-2 0 15,-1 4 0-15,-9-3 0 0,6 2 0 16,-7-1 0-16,-1 0 0 16,-3 0 0-16,-2-3 0 15,0 1 0-15,-6-2 0 16,2-1 0-16,-5-1 0 16,3 1 0-16,-3-3 0 0,5-3 0 15,3 2 0-15,-2-2 0 16,7 1 0-16,2-4 0 15,2-2 0-15,6 1 0 16,2-1 0-16,3 0 0 0,-2-3 0 16,1 0 0-16,-3-3 0 15,-2 0 0-15,-8-4 0 16,-9-3 0-16,-11-1 0 0,-15-5 0 16,-11-4 0-16,-14-5 0 15,-15-5 0-15,-20-6 0 16,0 0 0-16,-23-3 0 0,-9-10-4 15,-4-4-12-15,-7-6-1 16,-3-4-1-16,1-4 1 16,3-3 2-16,4 2 1 15,5-4 5-15,7 3 7 0,2 2 7 16,9 5 6-16,4 3 3 16,7 6 2-16,4 9 0 15,0 8 1-15,21 10-3 16,-3 10-3-16,4 10-3 0,-1 6-8 15,-3 10 0-15,-5 4 0 16,-7 6 0-16,-9-1 0 16,-15-1 0-16,-18-8-16 15,-22-3-68-15,-7-8-3 0,-16-13-5 16,-12-17-6-16,-16-20-5 16</inkml:trace>
  <inkml:trace contextRef="#ctx0" brushRef="#br0" timeOffset="97133.5947">6441 4495 38 0,'-23'-16'82'0,"2"1"1"16,7 3-3-16,1 0-39 0,13 12-9 15,-7-8-10-15,7 8-5 16,0 0-8-16,5 6-4 15,7 8-3-15,4 1-1 16,10 5-2-16,6 9 2 0,9 4 0 16,11 7 0-16,7 3-1 15,8 7 1-15,9 3 0 16,6 6 0-16,9 2 1 16,8 4-1-16,0 2 0 0,8 2-1 15,1 1 4-15,3 2-1 16,-2 1 1-16,5 1-1 15,-1-1 1-15,-4 2 0 16,5 0-1-16,-2 0 2 0,0 0-4 16,0 2 0-16,-1-1 0 15,-4 2 0-15,4 1 0 16,-2 2 0-16,1 1 2 0,-2 1-1 16,0 2 2-16,-1-1 0 15,-1 3-1-15,0 0 0 16,0-1 0-16,0 0 0 15,-3-1-2-15,0 1 1 16,2-1-1-16,1 1 0 0,-3-1-1 16,1 3 1-16,4-2-1 15,0 5-1-15,1 0 2 16,3 0-1-16,0 2 0 0,4 1 1 16,0 2 1-16,-1-2-1 15,7 2 2-15,-1-1-1 16,2-1 0-16,4-1 0 15,1-4-1-15,4-1 1 0,1-2-1 16,-2 0 0-16,3-3-1 16,0-2 1-16,-3 2-1 15,0-3 0-15,-4 3 1 0,-5-2 0 16,-5-1 1-16,0-3-2 16,-9-3 0-16,-6-1 0 15,-6-4 0-15,-3-6 0 16,-6-3 0-16,-3-4 0 0,-3-4 0 15,-3-3 0-15,-1-2 0 16,-3-3 0-16,-3 0 0 16,0-4 0-16,-5-2 0 15,-4-2 0-15,-5-6 0 0,-8-2 0 16,-7-8 0-16,-5-1 0 16,-11-9 0-16,-6-2 0 15,-5-4 0-15,-6-4 0 16,-9 0 0-16,4-8 0 0,-4-1 0 15,-6-4 0-15,-1-1 0 16,-6-6 0-16,2 2-12 16,-9 6-69-16,0-15-10 0,-3-1-3 15,-2 1-6-15,1-1-2 16</inkml:trace>
  <inkml:trace contextRef="#ctx0" brushRef="#br0" timeOffset="97305.6693">14354 9982 81 0,'0'0'96'0,"0"0"-3"16,0 0-6-16,8 10-1 15,13 0-52-15,7 16-17 16,-2 3-7-16,5 4-3 16,-2 7-7-16,-3 1 0 0,-8 0 0 15,-9-2 0-15,-14-3 0 16,-15-4 0-16,-22-15-14 16,-21-4-72-16,-11-14-2 15,-17-18-4-15,-8-21-7 16,-15-24-4-16</inkml:trace>
  <inkml:trace contextRef="#ctx0" brushRef="#br0" timeOffset="98785.5344">8077 6323 28 0,'0'0'80'16,"-10"2"-1"-16,10-2-3 15,0 0-6-15,-8 0-55 16,8 0 2-16,0 0-5 0,6-11 0 16,4 0-3-16,12-4 1 15,7-8 1-15,13-7 1 16,10-7-1-16,16-8 0 15,14-6-2-15,11-9-1 16,12-4-3-16,12-5 0 0,3-5-1 16,6-2-1-16,6-5 1 15,2-1-1-15,5-2-3 16,0-5 1-16,3-3-1 16,3-5 1-16,4-1 0 0,1-3-1 15,6-4 0-15,-3 0-1 16,-3-3 4-16,4 1-1 15,-8 0 0-15,0 3 1 16,-8 0-1-16,3 2 1 0,-5-4-3 16,-6 3 0-16,-3 3 0 15,-5 4 0-15,-1 3 0 16,-7 7 0-16,-7 7 0 16,-12 6 0-16,-6 12 0 0,-9 7 0 15,-8 7 0-15,-9 8 0 16,-6 8 0-16,-11 2 0 15,-2 9 0-15,-8 2 0 16,-4 4 0-16,-6 2 0 16,-7 2 0-16,-2-1 0 0,-6 1 0 15,-3 1 0-15,-5-2 0 16,-3-3 0-16,-3 3 0 16,-11-2 0-16,-4 0 0 0,-9 0 0 15,-9 5 0-15,-6 0 0 16,-5 3-2-16,-6 3-1 15,-1 2 1-15,5-1 1 16,4 1 0-16,6 3-1 0,10-1 1 16,8 1-1-16,9 2 1 15,12-5 0-15,0 11 1 16,15-3-1-16,14 1 2 0,9 5 0 16,12 2 1-16,8 3-1 15,4 2 1-15,3 3-2 16,-5 3 1-16,-5 3-1 15,-15 4 0-15,-10 0 1 16,-21 4 0-16,-14 3 0 0,-22 1 0 16,-18 3 1-16,-11 4-2 15,-14-1-6-15,-1 10-13 16,-14-1-65-16,9-2-3 16,11-4-5-16,9-7-7 0,17-2-4 15</inkml:trace>
  <inkml:trace contextRef="#ctx0" brushRef="#br0" timeOffset="99895.7076">8087 6577 73 0,'-3'12'87'15,"3"-12"-1"-15,0 0-5 0,0 0-1 16,4 0-66-16,-4 0-1 15,19 0-1-15,-2 0-3 16,4 0-2-16,11 0-1 0,3 1 0 16,8-5-2-16,16-3 1 15,9-6-1-15,18-4 1 16,16-8-2-16,16-4 1 16,20-7-2-16,15-5 0 15,15-5 0-15,12-4-1 16,16-5 0-16,11-4 0 0,7-4 2 15,8-3-3-15,5-5 0 16,4-2 0-16,1-3 0 0,-5-2 0 16,-3 0 0-1,-11 2 0-15,-10 4 0 0,-13 3 0 16,-18 6 0-16,-14 6 0 16,-20 7-2-16,-11 8 1 15,-17 8-1-15,-14 5 1 0,-17 5 0 16,-11 5-2-16,-12 5 3 15,-11 3 1-15,-9 5-1 16,-7 0 0-16,-6 3 0 0,-5 2 0 16,-1 1-1-16,-4 0 0 15,-2 0 0-15,-11 0-1 16,14 2-1-16,-14-2-2 0,0 0 0 16,0 0-1-16,-4 6-1 15,-8-5 0-15,-3-1 1 16,-2 0-1-16,-3-1 3 15,-2-2 1-15,1-2 0 16,-2-2 1-16,2 0 2 16,1 1 1-16,1-1 2 0,5 0 2 15,0 1-1-15,14 6 1 16,-14-8 1-16,14 8 0 16,6 0 0-16,11 7-1 15,12 9-1-15,7 0-2 0,7 9 0 16,3 8 1-16,2 4-2 15,-2 4 2-15,-7 5 1 0,-11 3-1 16,-15 6-3-16,-16-2-4 16,-16 7-7-16,-22 2-44 15,-16-3-27-15,-15-5-5 16,-18-6-8-16,-14 0-5 0</inkml:trace>
  <inkml:trace contextRef="#ctx0" brushRef="#br0" timeOffset="100920.02">8127 7027 30 0,'-36'0'68'16,"4"0"-13"-16,0 0-5 0,2 0-2 15,8 0-6-15,5 0-6 16,1-2-7-16,16 2-3 16,0 0-7-16,0 0-4 0,8 0-5 15,12 2-2-15,5 1-2 16,11 3 1-16,6 1-2 16,9 1 1-16,12-2-1 15,10 1 0-15,8-1-1 16,11-2 0-16,14 0 0 0,12-1-1 15,11-2 0-15,13 0-1 16,11 0 0-16,5-1-1 16,10-1 1-16,4-3-1 0,6-1 1 15,-2-1 0-15,7-2-1 16,2 1 1-16,5-1 1 16,-2-1-1-16,6 1 1 15,3 0-3-15,-5-1 0 16,6 2 0-16,-1-2 0 0,-1 0 0 15,-4 1 0-15,3-2 0 16,-7 1 0-16,-7 1 0 16,-2 0 0-16,-7 0 0 0,-9 1 0 15,-10 2 0-15,-8-2 0 16,-13 4 0-16,-11-1 0 16,-8 1 0-16,-18 0 0 0,-9 2 0 15,-18-1 0-15,-10 1 0 16,-13 1 0-16,-13-2 0 15,-8 2 0-15,-14 0 0 16,-10 0-11-16,-5 0-6 16,-15 5-8-16,-11-4-7 0,-11-1-5 15,-5-1-2-15,-11 0 5 16,-1-1 10-16,-4-6 13 16,8 2 10-16,3-4 14 0,12 5 10 15,7-1 9-15,12 6 4 16,12 0-2-16,9 0-6 15,17 14-7-15,5 3-6 16,10 5-7-16,4 6-1 0,2 4-2 16,-5 4-2-16,-7 3-2 15,-12 2-3-15,-11 4-5 16,-14-5-11-16,-22 3-66 0,-16-2-3 16,-17-5-4-16,-14-7-7 15,-16-9-2-15</inkml:trace>
  <inkml:trace contextRef="#ctx0" brushRef="#br0" timeOffset="101907.4307">7792 7113 32 0,'1'-17'68'15,"7"1"4"-15,2 1-19 16,-6 1-18-16,9 4-3 16,-6-3-6-16,4 6-5 15,-11 7-5-15,15-10-1 0,-15 10-4 16,11 0 0-16,-11 0-4 15,19 11 0-15,-5 1 0 16,6 3 0-16,10 2 0 16,8 3 1-16,10 2 0 15,10 3-1-15,14-2-1 0,9 4-2 16,14 1 0-16,9 1-1 16,7 2-1-16,12 0-1 15,2 2 0-15,7 0 0 0,1 2 0 16,8 3 0-16,1 0 0 15,5 3 0-15,1 1-1 16,-1 4 1-16,3 0 0 16,3 3 0-16,-2 1 0 0,-2 1 1 15,1 1 0-15,-3 1 1 16,0 3 0-16,1 0 1 16,3 0 0-16,-2 2 0 15,2 1-1-15,0-1 1 0,1-3-2 16,-1 0-2-16,-3-3 0 15,3-5 0-15,1 0 0 16,-3-4 0-16,-2 0 0 16,-1-4 0-16,1-1 0 0,0-3 0 15,0-1 0-15,-5-2 0 16,-5-3 0-16,-7-2 0 0,-9-5 0 16,-8-2 0-16,-19-5 0 15,-15-1 0-15,-19-5 0 16,-11-3 0-16,-18-1 0 15,-11-2 0-15,-11-1 0 16,-9-2 0-16,-7 1 0 0,-9-1 0 16,-3 0 0-16,-6-4-12 15,-3 1-11-15,-8-1-40 16,-4-7-24-16,-1-5-3 16,-2-1-6-16,3-3-2 0</inkml:trace>
  <inkml:trace contextRef="#ctx0" brushRef="#br0" timeOffset="102081.9725">13797 8763 85 0,'0'-12'96'0,"8"4"-5"0,13 7-5 16,7-9-2-16,5 15-54 16,2 12-11-16,-2 7-7 15,-3 9-4-15,-6 5-8 16,-13 5 0-16,-11 2 0 16,-19 3-3-16,-21-6-14 0,-10-5-63 15,-25 0-7-15,-15-10-4 16,-13-11-8-16,-14-13-1 15</inkml:trace>
  <inkml:trace contextRef="#ctx0" brushRef="#br0" timeOffset="103407.0017">8073 7232 62 0,'-18'-4'75'0,"8"-6"-4"0,10 10-21 15,10-11-9-15,2 3-10 16,7 2-13-16,0-2-7 16,6 3 0-16,3 0-3 0,1 5 0 15,-2 0-4-15,4 5-1 16,-3 8-1-16,5 1 0 16,3 6-1-16,4 5 0 15,7 6 0-15,0 4-1 0,13 5 2 16,3 5 1-16,13 3 0 15,5 4 1-15,8 1 0 16,5 2 1-16,7 3-1 0,7 0 2 16,26 11-1-1,0 1-1-15,3 6 0 16,4-3 0-16,2 5-1 16,2-1 1-16,2-1 0 15,1-1-1-15,-15-11-1 0,6-2 0 16,-1-3 1-16,2-3 0 15,1-4-1-15,-1-1 1 16,-2-2 0-16,-4 1 1 0,-3-4 0 16,-2 0 0-16,-1-2-1 15,1 0 1-15,-3 0-1 16,3 0 0-16,1-2-1 0,4 1 0 16,2 1 0-16,0 3-2 15,0 2 0-15,-1 4 0 16,-1 1 0-16,0 3 0 0,-5 2 0 15,-7-1 0-15,2 1 0 16,-4-3 0-16,-4 1 0 16,-1-4 0-16,-3 1 0 15,-2-2 0-15,-1-2 0 0,-5-3 0 16,-2-1 0-16,-9-3 0 16,-6-4 0-16,-7-4 0 15,-7-4 0-15,-10-4 0 16,-9-3 0-16,-11-5 0 15,-8-3 0-15,-10-5 0 0,-8-2 0 16,-4-2 0-16,-13-7 0 16,4 11 0-16,-4-11-8 15,-18-1-21-15,-4 1-57 0,-2-10-3 16,-7-6-5-16,-5-6-6 16,-2-8 0-16</inkml:trace>
  <inkml:trace contextRef="#ctx0" brushRef="#br0" timeOffset="103615.4394">14659 9876 38 0,'-7'-16'102'16,"7"1"-5"-16,0 15-6 0,9-12-3 15,5 10-3-15,4 1-75 16,0 8-10-16,-2 12 0 16,-2 8 0-16,-8 7 0 15,-4 5 0-15,-5 5 0 0,-15 2 0 16,-11 0 0-16,-12 2 0 15,-18-12-31-15,-14 1-56 16,-13-7-2-16,-12-18-6 16,-8-13-6-16,-5-17-2 0</inkml:trace>
  <inkml:trace contextRef="#ctx0" brushRef="#br0" timeOffset="105862.0731">9484 8369 24 0,'0'0'67'0,"-12"1"-14"16,12-1 0-16,0 0-9 0,0 0-17 15,0 0-10-15,0 0-8 16,0 0-3-16,0 0-3 16,0 0 1-16,0 0-1 15,0 0 0-15,0 0 1 0,0 10 2 16,0-10 2-16,0 0 0 15,11 5 2-15,-11-5 2 16,10-2 3-16,4-9-1 16,1-4 0-16,5-10-1 0,4-5-1 15,6-13-1 1,3-6-2-16,4-10-1 0,5-6-3 16,-2-6 0-16,4-4 1 15,1-2-2-15,0-1 1 0,3-1-1 16,0-2-1-16,4 5 0 15,-1-2 0-15,3 3-2 16,5 0 1-16,0-1-1 16,2-4 0-16,1 0 1 15,3-3-1-15,1-3-1 0,-2-2 2 16,5-2 0-16,-8-1-1 16,1 3 0-16,-3 1 1 15,-6 3-2-15,-1 2 0 0,-6 3 0 16,1-1 0-16,-3 4 0 15,4-2 0-15,-1 1 0 16,5-1 0-16,3-3 0 16,3 2 0-16,5 0 0 0,1 1 0 15,1 1 0-15,-3 3 0 16,3-2-2-16,-4 4 0 16,-2 0 0-16,-3 1 1 15,0 3 0-15,-6-2-1 16,4-1 2-16,1 1 1 0,-2 1-1 15,2-3 1-15,1 0 0 16,0-1 0-16,1 2 0 0,-4 2 1 16,0 1-1-16,-5 0 1 15,-1 5-2-15,-6 4 0 16,-2 0 0-16,-2 4 0 16,0 1 0-16,1 1 0 0,-4 0 0 15,4 3 0-15,0 0 0 16,0 1 0-16,3 4 0 15,-3 2 0-15,1 2 0 16,-3 2 0-16,0 1 0 0,-5 4 0 16,-1 3 0-1,-7 2 0-15,-3 2 0 0,-6 3 0 16,-2 1 0-16,-4 6 0 16,-2 2 0-16,-4 1 0 15,-1 5 0-15,-1 9 0 0,0-11 0 16,0 11 0-16,-6 9 0 15,-6 9 0-15,-6 8 0 16,-7 9 0-16,-10 8 0 0,-8 5 0 16,-3 0 0-16,-3 0 0 15,0-4 0-15,6-8 0 16,-1-7 0-16,13-9 0 0,6-10 0 16,5-9 0-16,9-5 0 15,3-9 0-15,6-6 0 16,2-5 0-16,8-6 0 15,8-3 0-15,6-5 0 0,12-1 0 16,7-1 0-16,5 7 0 16,9 0 0-16,8 5 0 15,8 5 0-15,-1 7 0 0,3 9 0 16,-5 8 0-16,1 4 0 16,-7 12 0-16,-2 7 0 15,-7 10 0-15,-7 10 0 16,2 7 0-16,-3 13 0 15,0 3-16-15,3-5-59 0,1 18-14 16,-7-4-2-16,1-5-8 16,-9-10-5-16</inkml:trace>
  <inkml:trace contextRef="#ctx0" brushRef="#br0" timeOffset="107085.9192">9248 8994 50 0,'0'0'78'16,"0"0"0"-16,-12-4-3 15,12 4-4-15,-5-9-60 0,5 9 2 16,0 0-2-16,0 0-2 15,-1-13 1-15,1 13 0 16,11-18 0-16,7 1 0 16,10-8-1-16,10-7-1 15,12-5 0-15,14-10-1 0,13-7-2 16,11-4-1-16,12-5-3 16,7-2 0-16,6-2 0 0,4-1-1 15,3-2 0-15,0 4 0 16,-1-2 0-16,-2 2-1 15,-1-2 0-15,-2 2 0 16,-1-3 0-16,-1-3 1 0,4-4 1 16,0-6 0-16,6-7-1 15,-1-6 2-15,3-6-1 16,1-7 1-16,-2-9-1 16,-1 2 1-16,-7-3 0 0,-8 1-1 15,-7 2 1-15,-7 3 1 16,-5 6-1-16,-7 6 0 15,-6 8 0-15,3 6 0 16,-1 7 0-16,6 5 0 0,7 6 0 16,7 3-1-16,4 8 1 15,6 3-2-15,1 1 0 16,-3 8 0-16,-3-1 0 16,-7 2 0-16,-8 2 0 0,-9 0 0 15,-11 3 0-15,-9 3 0 16,-13 0 0-16,-8 4 0 15,-8 6 0-15,-9 2 0 16,-8 5 0-16,-9 5-4 0,-3 5-2 16,-6 4 0-16,-7 1 0 15,-4 4-2-15,-5 0 3 16,-1 0 2-16,-2 1-1 0,0 0 1 16,0-1 5-16,2 0-1 15,6 0-1-15,3-5 2 16,14 5-4-16,-10-14-1 0,10 14 4 15,18-16 1-15,9 8-5 16,8 3 4-16,10 3 0 16,7 2 0-16,4 8-1 15,1 8 4-15,-3 8-1 16,-7 7 1-16,-9 11 0 16,-13 5 0-16,-13 9-2 0,-12 3-4 15,-15 8-5-15,-22-2-18 16,-23 8-58-16,-2 0-1 15,-14-1-7-15,-7-1-7 16,-11-9 1-16</inkml:trace>
  <inkml:trace contextRef="#ctx0" brushRef="#br0" timeOffset="108085.3627">8872 9263 28 0,'13'2'95'16,"-6"-2"-4"-16,-7 0-4 16,12-4-5-16,-12 4-3 15,4-8-75-15,-4 8-1 0,0 0-2 16,0 0 0-16,17-6-1 15,0 4 0-15,8-3 0 16,8-2 0-16,12-1 1 16,6-3 0-16,14-4 0 0,8-2 1 15,9-4 0-15,8-1 0 16,11-3 0-16,7-4 0 16,7-3-1-16,13-2 1 15,11-3-1-15,5-2 0 0,10-5-1 16,11-4 0-16,7-2 0 15,8-5 0-15,13-2 1 16,8-7 0-16,5-1-1 0,8-5 1 16,4-2-1-16,0-3 0 15,2-1 0-15,-6-1 0 16,-5-4-2-16,-5 5 1 16,-10 0 0-16,-9 0 0 15,-13 6 1-15,-9 2 0 0,-15 8 0 16,-12 5 0-16,-16 10 0 15,-18 5 0-15,-11 8 0 16,-19 6-2-16,-12 9-3 0,-17 5-3 16,-12 3-4-16,-14 7-6 15,-17 2-11-15,0 11-26 16,-17-4-20-16,-12 7-11 16,-9 0 14-16,-9 1 21 0,-4-6 27 15,-4 2 19-15,0-10 22 16,6-1 35-16,8 0 28 15,6-3 2-15,6-7-16 16,17 4-16-16,12 6-19 0,5-12-10 16,20 10-6-16,8 1-5 15,8 2-4-15,7 6 0 16,4 6-2-16,-3 6-1 16,0 6 0-16,-10 6-3 15,-8 8-4-15,-16 3-6 0,-13 9-23 16,-28 6-52-1,-19-1-1-15,-24-4-5 16,-16-3-7-16</inkml:trace>
  <inkml:trace contextRef="#ctx0" brushRef="#br0" timeOffset="108980.4227">9219 9247 29 0,'-16'4'94'16,"4"0"-3"-16,0-1-6 15,12-3-4-15,-12 2-1 16,-22-2-77-16,41 4 0 16,8 6 0-16,8-2-1 15,6 5 0-15,11 5 0 16,5-1 1-16,13 2-1 0,9 1 0 16,9-1 1-16,14-2-1 15,11-1-1-15,11-2 1 0,13-4-1 16,10-1 0-16,7-5 1 15,12-2-1-15,9-1-1 16,7-5 1-16,7-4 1 16,6-5-1-16,1-1 1 15,4-3 0-15,3-1 0 0,-2-3 1 16,0 2 0-16,-1 0-3 16,0 1 0-16,-9 3 0 15,-2 1 0-15,-9 4 0 0,-8 0 0 16,-11 5 0-16,-13-1 0 15,-6 2 0-15,-14-2 0 16,-9 4 0-16,-9-3 0 16,-7 4 0-16,-11-3 0 0,-5 1 0 15,-9 2 0-15,-5 2 0 16,-11-1 0-16,-5 0 0 16,-12 0-9-16,-7 0-2 15,-9 3-1-15,-4 1-3 16,-13-4 0-16,0 0 0 0,-10 1 1 15,-8-1 5-15,-1-2 6 16,-5-5 8-16,4 1 3 16,-2-1 5-16,4 1 2 15,6-3 0-15,12 9 1 0,0 0-1 16,0 0-4-16,19 0-6 16,0 11-5-16,8 7 0 0,1 9 0 15,2 7 0-15,-8 6 0 16,-8 10 0-16,-16 2-20 15,-36 6-65-15,-1 1-4 16,-23-6-2-16,-19-9-8 16,-19-12-4-16</inkml:trace>
  <inkml:trace contextRef="#ctx0" brushRef="#br0" timeOffset="109899.1124">8469 9571 0 0,'0'0'94'0,"-1"-11"2"16,6 0-5-16,9-1-7 16,-1 0 1-16,1 9-58 0,-1-4-18 15,6 6-3-15,2 2-1 16,3 12-2-16,1 5-1 15,7 8-1-15,6 8 1 0,8 4-1 16,8 5 0-16,14 5 0 16,4 3 0-16,13 2-1 15,7 3 2-15,11-1-2 16,14 3 0-16,7 1 0 16,7-2 0-16,9 2 0 0,12 0 0 15,4-2 0-15,8 1 0 16,2 0 0-16,6 1 0 15,0-1 0-15,1 1 0 0,1-1 0 16,-1 1 0-16,1 0 0 16,3-3 0-16,1-5 0 15,-3-2 0-15,3-1 0 16,2-2 0-16,-5-3 0 0,0 0 0 16,-6-2 0-16,-5 2 0 15,-7 0 0-15,-8-1 0 16,-8-4 0-16,-10-2 0 0,-5-3 0 15,-2-3 0 1,-8-6 0-16,-5 0 0 0,-3-5 0 16,-2-1 0-16,-3-1 0 15,-7-2 0-15,-7-1 0 0,-12-1 0 16,-3-2 0-16,-12-1 0 16,-13 0 0-16,-11-3 0 15,-10-2 0-15,-11-2 0 16,-17-3 0-16,0 0 0 0,-24-1 0 15,-9-5 0-15,-12-3 0 16,-7-6 0-16,-8 1 0 16,-4-8 0-16,1-1 0 0,4-6 0 15,6-1 0-15,10 0 0 16,10 0 0 0,9 4 0-16,14 1 0 0,10 7 0 15,8 6 0-15,16 9 0 16,10 6 0-16,9 10 0 15,3 11 0-15,3 6 0 0,-7 9 0 16,-10 10 0-16,-23 8 0 0,-26 7 0 16,-41 19 0-1,-51 3-43-15,-53 3-51 0,-66-2-2 16,-66-9-8-16,-78-6-6 16</inkml:trace>
  <inkml:trace contextRef="#ctx0" brushRef="#br0" timeOffset="116656.4734">1830 13321 38 0,'-13'3'88'0,"13"-3"0"16,-10 0-3-16,10 0-5 15,-8-9-52-15,8 9-8 16,0-8-5-16,0 8-4 16,5-9-3-16,-5 9-3 15,20-11 0-15,-3 6-2 0,4 0 0 16,5-1 0-16,9 0 0 15,5 0-1-15,12-1-1 16,4 0 1-16,8 0-1 16,10 1 1-16,5 0-1 0,11 0 1 15,9 2-1-15,7-1 1 16,7 2 0-16,9 2 0 16,11 0 0-16,6 1-1 15,13-1 1-15,4 2 0 0,11 0-1 16,3-1 1-16,6 1-2 15,6 0 0-15,3-2 0 16,6 0 0-16,0 1 0 0,5-1 0 16,0-1 0-16,6-1 0 15,0 2 0-15,4-3 0 16,6-1 0-16,-2 3 0 16,6-3 0-16,4 1 0 0,6 2 0 15,-2-4 0-15,10 2 0 16,-1-3 0-16,3 1 0 15,4 1 0-15,-1-2 0 0,0 2 0 16,-4 0 0 0,4 1 0-16,-3 2 0 0,0 0 0 15,-2 1 0-15,2-1 0 16,1 3 0-16,1-1 0 16,6 0 0-16,-5 0 0 15,4 1 0-15,-1 0 0 0,5 1 0 16,-2-2 0-16,4 0 0 0,-3 1 0 15,-1 0 0-15,5 0 0 16,-7-1 0-16,3 2 0 16,0 1 0-16,-1 1 0 15,2-1 0-15,0 0 0 0,4 0 0 16,1 0 0-16,1 0 0 16,-2-2 0-16,5 2 0 15,0 0 0-15,-1 4 0 16,0-3 0-16,3 2 0 15,-8 0 0-15,3 0 0 0,4 2 0 16,-3-2 0-16,3 0 0 16,-7-2 0-16,3 0 0 15,-4-3 0-15,-4 0 0 16,-4-1 0-16,-4-2 0 0,-4-4 0 16,-9 2 0-16,-3-1 0 15,-6-2 0-15,-3 4 0 16,-6-1 0-16,-2-1 0 0,-8 1 0 15,0 2 0-15,-8-1 0 16,-4 1 0-16,-1 1 0 16,-8 1 0-16,-3-1 0 15,-9 2 0-15,-2 0 0 0,-11-1 0 16,-8 5 0-16,-8-1 0 16,-13-1 0-16,-9 3 0 15,-14-1 0-15,-11 0 0 0,-18-1 0 16,-16-1 0-16,-13-1 0 15,-14 0 0-15,-5-2 0 16,-21 0 0-16,0 0 0 16,1-6 0-16,-20 0 0 0,-4 6 0 15,0-7-46-15,-21-7-52 16,-6-8-1-16,-13-17-9 16,-2-6-4-16</inkml:trace>
  <inkml:trace contextRef="#ctx0" brushRef="#br0" timeOffset="120931.2142">1616 13335 12 0,'6'-17'86'0,"2"-8"5"16,4-4-5-16,3-6-4 0,12-4-42 16,-13-4-15-16,1-4-4 15,-2-1-7-15,0-3-3 16,-3-3-4-16,-4-4-1 15,0-3-1-15,-3-5-1 0,1-2 0 16,-4-1 0-16,0-6 0 16,-2-7 0-16,-1-1-1 15,3-3-1-15,-2-6-2 0,2-3 0 16,0-5 0-16,-1-5 0 16,2-6 0-16,-1-3 0 15,1-7 0-15,1-4 0 16,-2-2 0-16,4-4 0 15,-2-4 0-15,-1-3 0 0,0-2 0 16,0 1 0-16,-1-7 0 16,1-5 0-16,-2-3 0 15,-2-3 0-15,-2-6 0 0,1-3 0 16,1-2 0-16,0-9 0 16,-2 2 0-16,0-4 0 15,0-7 0-15,3 0 0 16,-2-3 0-16,4-1 0 0,-2-4 0 15,0 0 0-15,0 1 0 16,0-2 0-16,-1 0 0 16,-1-1 0-16,1-3 0 15,-2 1 0-15,-3 2 0 0,2 2 0 16,-2-3 0-16,-2 0 0 16,-4 6 0-16,1-3 0 15,-1 6 0-15,-2-1 0 16,0 4 0-16,-1-3 0 0,4 7 0 15,3 4 0-15,0 1 0 16,3 4 0-16,0 4 0 16,5 3 0-16,-1-2 0 15,3 6 0-15,-2-1 0 0,2 2 0 16,-2 5 0-16,0 1 0 16,-3 6 0-16,4 4 0 15,-7 4 0-15,6 2 0 0,0 7 0 16,-3 7 0-16,5 68 0 15,1-7 0-15,-1 4 0 16,0-4 0-16,1 4 0 16,3-4 0-16,-3 8 0 15,1-2 0-15,4 5 0 0,-1 3 0 16,-2 4 0-16,1-1 0 16,0 7 0-16,2 0 0 15,-2 3 0-15,1 3 0 16,0 3 0-16,1 4 0 0,-2 7 0 15,0 1 0-15,1 6 0 16,1 3 0-16,-6 9 0 16,14-14 0-16,-14 14 0 0,18-6 0 15,-7 5 0-15,3-1 0 16,3 2 0-16,-1 0 0 16,6 0 0-16,2 0 0 15,4 3 0-15,1 0 0 0,7 0 0 16,2 0 0-16,6 1 0 15,3 0 0-15,4-1-2 16,4 0 0-16,4 1 0 0,5-3 0 16,2 1 1-16,3-1-1 15,3-1 0-15,5 2 0 16,2-2 1-16,5 0 0 16,2 2 1-16,4-4-1 15,3 1 0-15,3 0 0 0,3-2 1 16,4 2 0-16,3-2 0 15,4 1-1-15,1 0 0 16,4-1 0-16,3 0 0 0,2 2 0 16,2-2 1-16,2 2-1 15,3-1 0-15,4 1 1 16,3-2 0-16,-1 3-1 0,5 0 1 16,-1 0 0-16,4 0 0 15,-2-1 0-15,2 2 0 16,3-1-1-16,2 2 1 15,0-1 0-15,4 0-1 16,2 1 1-16,2 2-1 0,3 0 0 16,0 1 1-16,3 0 0 15,4-2-1-15,-1 0 1 16,5 2 0-16,1-1 0 0,3 0-1 16,-2 0 1-16,7 2 0 15,-1-1 0-15,2-1 0 16,3 0 0-16,4 1-1 15,2-1 1-15,3 3-1 16,-1-1 1-16,3 1-1 0,-2-1 0 16,5 1 1-16,0-1-1 15,0 1 0-15,5 0 0 16,0 1 1-16,2 2-1 16,-1-2 1-16,2 1 0 0,1-1-1 15,0 3 1-15,1-1 0 16,0-1-1-16,2 0 1 15,-1 0-1-15,-1 1 1 0,2-3-1 16,-1 2 1-16,0 0 0 16,-2 1 0-16,0-2 1 15,-1-1-2-15,2-1 2 16,-1 2-1-16,-2-1 1 16,0-3-1-16,-2 1 0 0,0 1 0 15,-1-2 0-15,-1-2 1 16,-3 1-1-16,0-1 1 15,1 1-1-15,-3 0 1 16,-3-1-1-16,-4 0 0 0,0 0 0 16,-5 0 0-16,-2 1 0 15,-6-1-1-15,-2 0 1 0,-6 2-1 16,0-1 2-16,-11 0-1 16,-1 3 1-16,-11-3-1 15,-1 3 1-15,-10-2-1 16,-5 3 1-16,-6-2-1 0,-9 3 0 15,-7-2 0-15,-9-1 0 16,-7 2 1-16,-9-1-1 16,-7-1 1-16,-10-1-1 15,-3 4 1-15,-8-3 0 0,-5 0 0 16,-6 1-1-16,-3-2 0 16,-2 2 0-16,-5 0 0 15,-4-1 0-15,-1-2 0 16,-1 2 0-16,-3-1 0 15,-2 2-1-15,0-2 1 0,-2-1-1 16,-1 2 0-16,0 0 1 16,-2 1-1-16,0 1 0 15,4 0 3-15,1 10-1 0,-7 2-1 16,-7 1 1-16,3 4 0 16,-1 9-1-16,-2 1 1 15,3 10-1-15,-3 5-1 16,4 4 1-16,0 10 0 15,-1 6 1-15,-1 4-1 0,-1 10 1 16,-2 3 0-16,0 4 1 16,-2 6 1-16,-2 0-3 0,-2 4 2 15,-8 0-2-15,0 4 1 16,-3 4 0-16,-3-1-1 16,-6 2 0-16,-3-4-2 15,3-2 2-15,0 2 0 16,0-1 0-16,0-4-1 15,7-5 0-15,3-3 0 0,5-3 1 16,2-5 0-16,3 0 0 16,2-7-1-16,0-4 0 15,7-3 1-15,0-4-1 0,1-5 0 16,3-7 0-16,2-5 1 16,-2-5 0-16,7-7 1 15,-2-4 0-15,3-9 0 16,3-4 1-16,4-5 0 0,1-7 1 15,8-7-1-15,4 1 1 16,7-9-1-16,0-5 1 16,7-2-1-16,2-2-1 15,-2-1 0-15,4-3 0 0,-5 3-1 16,0 2 1-16,0-2-1 16,0 4-1-16,-5 3 2 15,-1 0-2-15,-2 3 1 16,-6 4-1-16,-2 2 0 15,-6 1 0-15,-7 4 0 0,-4 3-1 16,-3 4 0-16,-2 2 0 16,-5 5 1-16,2 5-1 0,-5 2 3 15,2 5-1-15,-4 4 0 16,0 5 1-16,3 3 0 16,-4 5-1-16,-1 2 1 15,0 4-1-15,-1 2-1 0,4 5 0 16,-1 0 1-16,0 3-3 15,-1 3 5-15,-1-2-1 16,5 4 0-16,-1 1 1 16,-1 3 0-16,-3 1 1 0,3 2-2 15,1 1 3-15,-2 0-4 16,-2 4 1-16,-2-1-1 16,2 1 0-16,0-1 0 15,-2 2 0-15,1 1-1 16,-1 0 1-16,4-2 1 0,-2 1-1 15,3-2 0-15,0 1 0 16,4-2 0-16,0-4-1 16,2-2 2-16,0-3-2 0,1 0 1 15,0-6 0-15,0-3 1 16,0-7 0-16,1-7-1 16,-3-3 1-16,4-6 1 0,0-7-2 15,0-1 0-15,3-8 0 16,1 1 0-16,3-5 0 15,5-3 0-15,4-1 0 16,5-2 0-16,7-1 0 0,7 0 0 16,7-3 0-16,3 0 0 15,4-1 0-15,4 1 0 16,3 1 0-16,3-2 0 16,-2 1 0-16,2-1 0 0,2 1 0 15,-4-2 0-15,4-1 0 16,-2-2 0-16,-2-2 0 15,-5 1 0-15,0-3 0 16,-7-4 0-16,-3-2 0 0,-2-1 0 16,-4 0 0-16,-6 0 0 15,1 0 0-15,-3-1 0 16,-3 1 0-16,-1 3 0 16,-3-1 0-16,0 2 0 0,-4 3 0 15,-5 0 0-15,-2 2 0 16,-1 0 0-16,-5 7 0 15,-2 1 0-15,-3 2 0 0,0 3 0 16,-3 3 0-16,-1 4 0 16,-1 5 0-16,-2 5 0 15,-1 3 0-15,5 5 0 16,-2 5 0-16,2 0 0 0,-3 6 0 16,6 2 0-16,-5 4 0 15,5 2 0-15,-1 4 0 16,-3 5 0-16,1 1 0 15,-1 6 0-15,1 3 0 0,-3 1 0 16,4 4 0-16,-4 5 0 16,4 3 0-16,-2 3 0 15,4 1 0-15,1 4 0 16,1 0 0-16,-1 4 0 0,4 4 0 16,-2-4 0-16,2 4 0 15,-4 2 0-15,4 1 0 0,-2 4 0 16,0 4 0-16,-4 0 0 15,2 3 0-15,-3-1 0 16,1 0 0-16,-2 3 0 16,0 1 0-16,-5-4 0 15,1 0 0-15,-5 0 0 0,-1-4 0 16,-3 2 0-16,-4-1 0 16,-3-4 0-16,-2-6 0 15,1 4 0-15,-5-4 0 0,0-3 0 16,1-2 0-16,0-3 0 15,3-8 0-15,-1-2 0 16,1-3 0-16,2-5 0 16,-1-4 0-16,5-6 0 0,1-3 0 15,-1-7 0-15,4 1 0 16,0-7 0-16,0-3 0 16,2-7 0-16,0-4 0 0,0-6 0 15,0-5 0 1,-1-5 0-16,1-5 0 0,-4-4 0 15,3-5 0-15,1-9 0 16,-5 12 0-16,5-12 0 0,-10 6 0 16,-3-1 0-16,-18-5 0 15,-10 0-47-15,-30 0-46 16,-27-22-5-16,-25-18-6 16,-39-38-5-16</inkml:trace>
  <inkml:trace contextRef="#ctx0" brushRef="#br0" timeOffset="122616.3055">5544 10203 18 0,'16'-11'97'16,"-8"-2"0"-16,2-1-5 15,-7-2-4-15,-3 30-10 0,0-22-61 16,0-4-2-16,0 12-6 16,-4-14-9-16,4 14 0 15,0 0 0-15,0 0 0 16,0 0 0-16,0 0 0 0,0 0 0 15,0 0 0-15,-5 5 0 16,5 7 0-16,0 3 0 16,0 5 0-16,0 9 0 0,-3 4 0 15,0 4 0-15,1 7 0 16,-2 3 0-16,-5 5 0 16,5 1 0-16,-1 4 0 15,-1 1 0-15,0 1 0 0,2 3 0 16,-2-1 0-16,1 1 0 15,1 2 0-15,-1 2 0 16,-3 3 0-16,0 3 0 16,2 4 0-16,-3 2 0 15,5 3 0-15,-5 2 0 0,6 3 0 16,1 1 0-16,1 3 0 16,1-1 0-16,2 3 0 15,2 4 0-15,3-1 0 16,-5 1 0-16,-1 5 0 0,0 3 0 15,-2 0 0-15,1 5 0 16,-4 2 0-16,-3 1 0 16,0 3 0-16,1 4 0 0,0-5 0 15,2-2 0-15,4 0 0 16,-1-3 0-16,2 0 0 16,3 1 0-16,4-5 0 15,-2-3 0-15,6 4 0 0,-5-2 0 16,0 1 0-16,1-2 0 15,-3-4 0-15,1 0 0 16,-4-7 0-16,4-2 0 16,-4-7 0-16,0-5 0 0,1-10 0 15,3-9 0-15,-1-8 0 16,-2-13 0-16,1-4 0 16,-2-9 0-16,-2-5 0 0,1-8 0 15,-1-12 0-15,-1 10 0 16,1-10 0-16,-23 0 0 15,5 0 0-15,-9 0 0 16,-16-6-62-16,10-1-36 0,-9-5-2 16,3-6-8-16,-5-5-4 15</inkml:trace>
  <inkml:trace contextRef="#ctx0" brushRef="#br0" timeOffset="122935.4544">4825 14782 56 0,'-12'-3'106'0,"-1"-4"-4"16,4 1-9-16,0-3 0 15,7 0-32-15,2 9-61 16,0-12 0-16,9 12 0 0,5 3 0 16,9 9 0-16,4 3 0 15,7 8 0-15,6 4 0 16,7 8 0-16,3 3 0 15,1 5 0-15,3 1 0 16,-1 2 0-16,0 1 0 0,-2-3 0 16,-5 0 0-16,5-4 0 15,-5-3 0-15,5-3 0 16,-1-8 0-16,3-4 0 16,-4-19-26-16,3-2-68 0,0-6-3 15,-3-17-5-15,0-16-6 16</inkml:trace>
  <inkml:trace contextRef="#ctx0" brushRef="#br0" timeOffset="123175.8104">6113 14789 36 0,'17'-50'103'15,"-2"6"-2"-15,-9 1-6 0,-1 7-2 16,-5 6-10-16,0 1-83 16,-4 11 0-16,2 5 0 15,2 13 0-15,-12 7 0 16,4 18 0-16,-6 12 0 0,-2 9 0 15,-8 11 0-15,-2 17 0 16,-9 13 0-16,-9 8 0 16,2 3 0-16,-8-1 0 0,6-8 0 15,-3-6 0-15,7-9 0 16,6-9 0-16,13-7-47 16,5-34-48-16,16-24-2 15,0-16-8-15,22-24-5 16</inkml:trace>
  <inkml:trace contextRef="#ctx0" brushRef="#br0" timeOffset="124216.3987">19270 12446 24 0,'-7'-17'94'16,"6"3"1"-16,1-5-4 0,3-1-3 16,2 1-41-16,1 3-12 15,3 3-10-15,-4 3-13 16,-5 10-12-16,13-7 0 16,-13 7 0-16,8 4 0 15,-6 11 0-15,-1 6 0 0,0 13 0 16,-1 9 0-16,0 17 0 15,0 14 0-15,-7 14 0 0,-3 13 0 16,-3 10 0 0,-1 9 0-16,-5 2 0 0,2 6 0 15,-1-5 0-15,4-3 0 16,-4-3 0-16,3-4 0 16,1-4 0-16,-1-2 0 0,-1-5 0 15,-1-4 0-15,1 3 0 16,1-2 0-16,3-5 0 15,0-1 0-15,6-6 0 16,-1-9 0-16,7-8 0 0,0-7 0 16,1-14 0-16,5-9 0 15,-2-11 0-15,0-10 0 16,0-7 0-16,-4-12 0 16,5 10 0-16,-5-10 0 0,0 0 0 15,0-11 0-15,-1 1 0 16,-11-7 0-16,-17-2-72 15,9 0-25-15,-7-8-2 0,-6-2-7 16,-6-6-3-16</inkml:trace>
  <inkml:trace contextRef="#ctx0" brushRef="#br0" timeOffset="124470.7519">18554 14540 26 0,'-25'-20'101'15,"8"4"-2"-15,7 2-5 0,9-1-3 16,2 1-2-16,10-2-78 15,11 15-11-15,6 4 0 16,11 16 0-16,9 8 0 16,5 12 0-16,3 9 0 0,7 9 0 15,2 6 0-15,4 1 0 16,-7 1 0-16,-1-7 0 16,-2-6 0-16,-6-5 0 15,-6-13 0-15,3-6 0 0,-10-15 0 16,9-13-85-16,-3-11-10 15,1-23-2-15,1-13-9 16,-3-17-2-16</inkml:trace>
  <inkml:trace contextRef="#ctx0" brushRef="#br0" timeOffset="124667.2978">19843 14316 51 0,'13'-32'107'0,"-9"9"-4"15,-4 9-7-15,0 3-2 16,0 11-34-16,0 0-60 0,0 0 0 15,-18 19 0-15,4 8 0 16,-11 17 0-16,-1 11 0 16,-12 19 0-16,-11 19 0 0,-7 18 0 15,-12 12 0-15,6 10 0 16,-16 17-87-16,-2-10-10 16,5-11-6-16,-5-19-7 15,4-20-4-15</inkml:trace>
  <inkml:trace contextRef="#ctx0" brushRef="#br0" timeOffset="134099.4733">3176 15797 0 0,'-5'-11'100'0,"5"1"3"16,1-6-7-16,7 0-3 15,-3-4-3-15,1 4-61 16,-2 3-29-16,-4 13 0 15,12 0 0-15,-8 21 0 0,0 17 0 16,-2 15 0-16,0 12 0 16,-3 17 0-16,1 16 0 15,-6 7 0-15,0 2 0 0,-4-1 0 16,1-7 0-16,-3-10 0 16,1-9 0-16,5-16 0 15,4-14 0-15,-3-16 0 16,5-8 0-16,22-20-84 15,-22-6-10-15,12-26-2 16,-7-14-9-16,-1-10-2 0</inkml:trace>
  <inkml:trace contextRef="#ctx0" brushRef="#br0" timeOffset="134457.6029">3179 15961 0 0,'-17'-31'97'15,"5"0"1"-15,0-3-5 16,7 0-4-16,5-2-2 16,4-5-69-16,15 13-4 15,12 6-5-15,6 11-3 0,7 9-6 16,7 10 0-16,5 11 0 16,3 12 0-16,-2 6 0 15,-4 5 0-15,-7 4 0 16,-8-1 0-16,-10 1 0 0,-15-4 0 15,-13 0 0-15,-14-4 0 16,-18-2 0-16,-12-2 0 16,-3-1 0-16,-8-5 0 0,-1-3 0 15,5-7 0-15,6-4 0 16,9-5 0-16,10-3 0 16,11-5 0-16,15-1 0 15,0 0 0-15,8-12-73 0,26-2-21 16,6-7-2-16,9-8-6 15,10-3-8-15</inkml:trace>
  <inkml:trace contextRef="#ctx0" brushRef="#br0" timeOffset="135057.9955">3750 15846 35 0,'-10'-16'84'0,"-2"-4"4"16,3 1-2-16,-5-23-18 15,4 23-34-15,-2 2-3 0,-1 6-4 16,1 4-4-16,-6 7-5 16,-2 9-5-16,-6 9-9 15,-4 14-4-15,-6 13 0 0,-6 15 0 16,-1 15 0-16,-7 15 0 15,4 11 0-15,2 2 0 16,8 2 0-16,11-5 0 16,14-7 0-16,10-9 0 15,23-16 0-15,17-17 0 16,17-20 0-16,18-12 0 0,11-19 0 16,21-12-46-16,-4-12-48 15,1-17-3-15,-8-14-6 0,-4-15-8 16</inkml:trace>
  <inkml:trace contextRef="#ctx0" brushRef="#br0" timeOffset="135710.2577">4676 16247 56 0,'10'-9'97'0,"-10"9"-2"15,11-13-4-15,-11 13-2 16,0-12-57-16,-7 7-8 16,-3 5-6-16,-10 4-9 0,-4 9-9 15,-9 8 0-15,-9 8 0 16,-4 8 0-16,-2 8 0 15,1 8 0-15,3 0 0 0,6 3 0 16,8-3 0-16,10-6 0 16,16-5 0-16,6-9 0 15,15-8 0-15,11-11 0 16,9-9 0-16,7-6 0 16,3-9 0-16,4-7 0 0,-8-3 0 15,-2-3 0-15,-7-4 0 16,-9 2 0-16,-6 0 0 15,-11 2 0-15,-5 4 0 0,-5 0 0 16,-6 3 0-16,1 2 0 16,-8 6 0-16,3 3 0 15,-4 3 0-15,4 2 0 16,-1 0 0-16,0 2 0 16,13-2 0-16,-17 10 0 0,17-10-7 15,0 0-8-15,-1 10-7 16,1-10-31-16,9 0-35 15,4-5-3-15,4-5-5 16,-1-3-2-16</inkml:trace>
  <inkml:trace contextRef="#ctx0" brushRef="#br0" timeOffset="136229.7489">4683 16378 12 0,'-22'1'102'0,"3"0"0"0,-1-1-6 15,4 1-4-15,-5 1-2 16,-12 8-73-16,16 10-17 0,2 9 0 15,-3 7 0-15,-3 9 0 16,-2 4 0-16,-4 1 0 16,3-2 0-16,-1-6 0 15,6-6 0-15,0-9 0 16,8-6 0-16,3-16 0 0,8-11 0 16,10-19 0-16,10-15 0 15,4-16 0-15,12-14 0 16,9-16 0-16,4-8 0 15,6-4 0-15,2 2 0 0,0 6 0 16,-2 7 0-16,-4 17 0 16,-4 14 0-16,-10 18 0 15,-5 17 0-15,-3 17 0 16,-7 18 0-16,-7 17 0 0,-1 16 0 16,-6 14 0-16,-1 18 0 15,-2 11 0-15,-1 8 0 16,-1-1 0-16,5 0 0 0,-8-15-21 15,3-5-71-15,0-17-3 16,-1-20-5-16,-1-21-5 16,-1-23 7-16</inkml:trace>
  <inkml:trace contextRef="#ctx0" brushRef="#br0" timeOffset="136810.3805">4722 16487 62 0,'-14'-9'92'15,"13"0"-2"-15,10 2-5 16,20-3-2-16,21-8-66 16,14 2-4-16,19-7-1 15,11-3-4-15,10-7-3 0,7-3-2 16,-2-5 0-16,-9-1 0 16,-3-1 1-16,-18 3 3 15,-13 5 1-15,-17 2 1 0,-13 8-2 16,-11 6-7-16,-13 12 0 15,-12 7 0-15,0 12 0 16,-13 16 0-16,-6 13 0 16,-4 19 0-16,-1 17 0 0,-7 12 0 15,4 9 0 1,2 1 0-16,3-5 0 0,11-9 0 16,3-11 0-16,3-18 0 15,5-24 0-15,3-18 0 16,2-20 0-16,0-21 0 0,3-17 0 15,-5-13 0-15,0-20 0 16,3-12 0-16,0-7 0 16,-2-2 0-16,2 1 0 15,4 6 0-15,5 6 0 0,5 12 0 16,4 15 0-16,8 12 0 16,8 13 0-16,5 15 0 15,-1 11 0-15,5 7 0 0,-4 16 0 16,2 7 0-16,-10 15 0 15,-9 3 0-15,-11 7 0 16,-12 7 0-16,-8-2 0 16,-18 2 0-16,-12-4 0 15,-11 2 0-15,-9-9 0 0,-1-5 0 16,0-10 0-16,12-4-19 16,7-15-72-16,12-15-2 15,18-19-6-15,16-15-3 16,24-13-4-16</inkml:trace>
  <inkml:trace contextRef="#ctx0" brushRef="#br0" timeOffset="137186.352">6320 16002 12 0,'65'-5'102'0,"-20"6"-1"15,-8 8-5-15,-16 9-3 16,-10 9-2-16,-2 8-75 16,-9 11-16-16,-3 12 0 0,-6 5 0 15,-4 8 0-15,-4 1 0 16,0 0 0-16,1-8 0 15,6-10 0-15,-3-8 0 0,7-18 0 16,4-16 0-16,2-12 0 16,10-24 0-16,6-13 0 15,0-20 0-15,4-12 0 16,4-13 0-16,2-4 0 16,-4-2 0-16,3 1 0 0,1 6 0 15,2 10 0-15,2 16 0 16,3 13 0-16,2 17 0 15,1 18 0-15,3 13 0 16,-2 21 0-16,2 15 0 0,-3 18 0 16,-2 15 0-16,-6 10 0 15,-1 5 0-15,-5 3 0 16,-5-6 0-16,-1-5 0 16,-10-11-14-16,2-11-42 0,-4-16-36 15,-4-16-2-15,-1-15-6 16,-10-13-2-16</inkml:trace>
  <inkml:trace contextRef="#ctx0" brushRef="#br0" timeOffset="137711.5514">6810 16499 54 0,'-37'-29'97'0,"2"4"-2"16,6 5-6-16,1 3-2 16,37 3-55-16,-11 4-9 15,7-4-8-15,23 5-6 0,21-4-4 16,19-1-2-16,15-3-1 15,21-6-2-15,13-1 0 0,8-3 0 16,5-3 0-16,-6 1 0 16,-6 1 0-16,-18-2 0 15,-11 3 0-15,-20-5 0 0,-17 3 0 16,-20 2 0 0,-18 2 0-16,-13 4 0 0,-20 6 0 15,-18 11 0-15,-13 9 0 16,-12 16 0-16,-9 16 0 15,-2 16 0-15,3 14 0 0,6 11 0 16,14 5 0-16,18-3 0 16,22-6 0-16,19-11 0 15,25-13 0-15,18-17 0 16,12-21 0-16,19-12 0 0,2-22 0 16,3-13 0-16,-2-13 0 15,-7-8 0-15,-9-8 0 16,-10-1 0-16,-11 0 0 0,-15 2 0 15,-5 6 0-15,-17 9 0 16,0 12 0-16,-11 8 0 16,-1 15 0-16,0 13 0 15,0 0 0-15,0 21 0 16,0 11 0-16,3 13 0 0,0 14 0 16,-3 12 0-16,-1 11 0 15,1 6 0-15,-6-5 0 16,1-10-71-16,6-4-23 0,8-16-4 15,10-22-6-15,12-20-6 16</inkml:trace>
  <inkml:trace contextRef="#ctx0" brushRef="#br0" timeOffset="137941.9403">8889 16269 11 0,'66'-72'104'16,"-16"4"0"-16,-8 12-7 15,-15 10-2-15,-10 15-2 16,-12 8-86-16,-5 11-7 0,0 12 0 15,-8 7 0-15,-6 15 0 16,2 10 0-16,-1 13 0 16,1 13 0-16,-1 12 0 15,5 8 0-15,1 6 0 0,1-1 0 16,5-6 0-16,5-10 0 16,8-6 0-16,-10-9-26 15,12-27-68-15,4-20-3 0,0-13-3 16,-4-20-7-16</inkml:trace>
  <inkml:trace contextRef="#ctx0" brushRef="#br0" timeOffset="138579.8594">9013 16148 14 0,'-40'-43'101'16,"-2"6"-1"-16,9 6-6 16,5 1-2-16,10 2-3 15,-29-1-70-15,51 1-17 0,20 5-2 16,13-4 0-16,14 4 0 15,9 0 0-15,10 4 0 16,4 3 0-16,0 4 0 0,0 3 0 16,-9 2 0-16,-9 4 0 15,-12 2 0-15,-9 0 0 16,-13 1 0-16,-4 0 0 16,-7 0 0-16,-11 0 0 15,0 0 0-15,0 0-8 16,0 0-83-16,0 0-3 0,0 0-4 15,21 0-5-15,-2 10 28 16,0-6 39-16,2-4 30 16,11 1 19-16,3-1 84 0,-11 4 0 15,-5 3-2-15,-3 5-3 16,-2-9-28-16,2 14-27 16,-4 12-21-16,3 4-16 15,4 8 0-15,4 6 0 16,7 2 0-16,6 1 0 0,14 1 0 15,7-5 0-15,8-4 0 16,3-10 0-16,8-8 0 16,2-12 0-16,0-9 0 0,-2-8 0 15,-8-13 0-15,-9-10 0 16,-11-6 0-16,-13-7 0 16,-12-3 0-16,-12-1 0 0,-11 4 0 15,-6 5 0-15,-9 7 0 16,-1 8 0-16,-6 11 0 15,2 10 0-15,2 16 0 0,0 15 0 16,6 14 0 0,0 13 0-16,0 17 0 0,1 11 0 15,-7 13 0-15,-1 9 0 16,-5 5 0-16,-2 0 0 16,-5 0 0-16,1-6 0 0,-2-11 0 15,1-20 0-15,28-15-42 16,-6-23-55-16,9-29-3 15,16-20-6-15,13-32-6 16</inkml:trace>
  <inkml:trace contextRef="#ctx0" brushRef="#br0" timeOffset="138761.3763">11159 16472 48 0,'106'-20'107'16,"-14"15"-2"-16,-18 5-7 15,-13 1-1-15,-18 1-41 16,-11-2-56-16,-11 2 0 15,-5 5 0-15,-8 3 0 0,-8 0 0 16,0 6 0-16,-5-2 0 16,-1 6-56-16,0 2-41 15,-8-5-2-15,-2-5-8 16,-14-4-4-16</inkml:trace>
  <inkml:trace contextRef="#ctx0" brushRef="#br0" timeOffset="139557.7798">2363 17104 61 0,'-26'12'104'0,"9"-6"-6"16,8-3-8-16,9-3 0 0,-9-3-22 16,9 3-68-16,0-9 0 15,9 9 0-15,4 2 0 16,5 5 0-16,10 3 0 0,2 1 0 16,12 4 0-16,9-3 0 15,13 5 0-15,9-5 0 16,15 4 0-16,18-6 0 15,12 2 0-15,18-1 0 0,14-3 0 16,20-1 0-16,15-1 0 16,23-3 0-16,19 0 0 15,8-2 0-15,17 1 0 0,10-1 0 16,9 1 0-16,5 1 0 16,6 0 0-16,38 3 0 15,-38-1 0-15,49 1 0 16,-41 1 0-16,8 1 0 15,-151-4 0-15,38-2 0 16,-20 3 0-16,45-1 0 0,161 4 0 16,-203-5 0-16,15 0 0 15,17 0 0-15,16 0 0 16,-27 1 0-16,15-2 0 16,10-1 0-16,12 0 0 0,-15 0 0 15,8 1 0-15,94 1 0 16,-11-1 0-16,-34-2 0 15,-39 2 0-15,-144-2 0 16,-3 0 0-16,-28 0 0 16,1 0 0-16,-26 1 0 15,-5-1 0-15,-24 0 0 16,0 0 0-16,0 0 0 0,-12-8 0 16,-39-1-42-16,-5-6-56 15,-12-18-2-15,-10-9-7 16,-16-20-6-16</inkml:trace>
  <inkml:trace contextRef="#ctx0" brushRef="#br0" timeOffset="141225.2382">1787 16926 50 0,'10'-1'102'0,"-10"-16"-5"16,0-14-6-16,-1-13-1 15,-1-10-9-15,0-1-81 16,1-23 0-16,1-6 0 16,1-6 0-16,-1-2 0 15,-1-1 0-15,-2-3 0 0,-5 1 0 16,-3 1 0-16,-6 5 0 16,2 4 0-16,-5 7 0 15,1 3 0-15,1 4 0 0,4 5 0 16,0 10 0-16,4 5 0 15,3 8 0-15,2 6 0 16,3 6 0-16,2 5 0 16,3 5 0-16,3 5 0 0,2 2 0 15,-1 3 0-15,5 0 0 16,6 6 0-16,6 1 0 16,4 3 0-16,10 1 0 0,7 0 0 15,15 0 0 1,8 0 0-16,10 0 0 0,11 0 0 15,11 0 0-15,11 1 0 16,7-5 0-16,12-2 0 16,3 1 0-16,15-6 0 0,8-2 0 15,9-2 0-15,10-1 0 16,13 0 0-16,6-2 0 16,13 1 0-16,10 0 0 0,0 4 0 15,13-2 0-15,0 5 0 16,-1 1 0-16,-2 4 0 15,-3 4 0-15,-6 2 0 16,-2-1 0-16,-4 6 0 0,-7 2 0 16,-6 0 0-16,-6 2 0 15,0-1 0-15,-5 0 0 16,-5 0 0-16,-5-3 0 0,-6-2 0 16,-2 0 0-16,-6-4 0 15,-4 2 0-15,-2-5 0 16,-8 0 0-16,-1-4 0 15,-2 1 0-15,-2-3 0 16,-2 1 0-16,1 2 0 0,2-1 0 16,-7 1 0-16,-3 0 0 15,-1-1 0-15,-2 3 0 16,-8-2 0-16,-8 0 0 16,-7 2 0-16,-12-1 0 0,-6-3 0 15,-6 3 0-15,-14 0 0 16,-7 1 0-16,-11-1 0 15,-8 3 0-15,-9-2 0 16,-4 3 0-16,-11 0 0 0,-2 1 0 16,-7 0 0-16,1 0 0 15,-5 2 0-15,1 3 0 16,-1 5 0-16,4 1 0 0,-1 4 0 16,1 4 0-16,4 2 0 15,1 3 0-15,5 2 0 16,-2 4 0-16,4 0 0 15,2 3 0-15,2 4 0 16,3 5 0-16,-1 2 0 0,0 4 0 16,0 6 0-16,-2 5 0 15,0 5 0-15,-3 3 0 16,-2 5 0-16,-4 0 0 16,1 1 0-16,-1 5 0 0,-3-4 0 15,-1-2 0-15,-4-3 0 16,-1 3 0-16,2-6 0 0,-2-1 0 15,0-2 0-15,0-3 0 16,-3-1 0-16,5 1 0 16,-3-3 0-16,1-4 0 15,-1-1 0-15,-3 1 0 0,-4 1 0 16,-1-7 0-16,0 1 0 16,-2-7 0-16,3-2 0 15,-6-4 0-15,3-6 0 16,2-4 0-16,4-7 0 15,-4-3 0-15,4-4 0 0,-6-11 0 16,7 16 0-16,-7-16 0 16,0 0 0-16,0 0 0 15,5 9 0-15,-5-9 0 0,0 0 0 16,0 0 0-16,0 0 0 16,0 0 0-16,0 0 0 15,0 0 0-15,-17 0-48 16,3-9-48-16,-17-40-2 15</inkml:trace>
  <inkml:trace contextRef="#ctx0" brushRef="#br0" timeOffset="152699.0443">16699 15241 1 0,'-15'-5'98'15,"7"-1"0"-15,1-5-6 16,7-3-4-16,8 0-2 15,9 2-65-15,3 12-10 16,6 9-2-16,2 19-2 16,-1 17-7-16,3 17 0 0,-2 19 0 15,-2 15 0-15,-5 12 0 16,-5 9 0-16,-7 4 0 16,-3 1 0-16,-6-6-3 15,-2-5-17-15,-12-14-30 0,-3-15-39 16,0-20-2-16,4-21-7 15,1-23-3-15</inkml:trace>
  <inkml:trace contextRef="#ctx0" brushRef="#br0" timeOffset="153071.5963">16851 15429 1 0,'-18'-60'94'16,"-1"6"2"-16,0 3-4 15,3 5-5-15,5 0-2 0,7 5-71 16,9 8 0-16,15 11-2 16,22 12-5-16,9 13-3 15,15 17-2-15,12 18 1 16,11 17-3-16,6 15 0 0,6 19 0 16,-2 13 0-16,-4 6 0 15,-7 3-2-15,-9-3 2 16,-14-4 0-16,-16-6 0 15,-17-9-1-15,-21-12 1 0,-13-8 1 16,-26-9 1-16,-15-5-2 16,21-3 0-1,-79-6 0-15,-5-9 0 16,-6-4 0-16,3-12 0 16,1-5 0-16,7-9 0 31,9-14 0-31,-7-38-72 0,78 15-18 15</inkml:trace>
  <inkml:trace contextRef="#ctx0" brushRef="#br0" timeOffset="153584.3567">18464 15914 73 0,'9'-12'92'15,"-1"-2"-3"-15,-2 2-3 0,-2-3-2 16,-2 5-67-16,-2 10-1 16,6-12-5-16,-6 12-2 15,0 5-4-15,0 10 0 0,-6 10-3 16,-1 7 0-16,-5 11 1 15,1 7-1-15,-4 14 1 16,-1 9 0-16,2 5-1 16,4 0 0-16,2 1-1 0,7-5 1 15,1-7-2-15,13-6 2 16,4-11-2-16,6-13 0 16,7-13 0-16,10-12-4 15,1-12-2-15,13-2-7 0,-4-17-24 16,6-5-51-16,1-9-1 15,-1-12-5-15,-3-8-7 16</inkml:trace>
  <inkml:trace contextRef="#ctx0" brushRef="#br0" timeOffset="153789.7021">18757 15838 81 0,'-56'-34'95'16,"3"-2"-3"-16,9 2-6 15,11 2-1-15,18-1-70 16,13 8-1-16,10 4-3 0,25 7-4 16,11 0-3-16,18 7-7 15,1 2-4-15,14 5-7 16,-6 4-14-16,3 2-56 16,-1 5-1-16,-9 3-8 0,-16 1-5 15</inkml:trace>
  <inkml:trace contextRef="#ctx0" brushRef="#br0" timeOffset="154922.2492">18554 16134 17 0,'-46'25'80'0,"30"-10"2"16,22-7-5-16,27-7-5 0,30-7-57 15,28-6-9-15,24-11-9 16,15 0-13-16,11-10-3 15,4-2 0-15,-7-1 7 16,-5 0 7-16,-16 3 10 0,-22 1 10 16,-17 9 14-16,-22 2 7 15,-16 8 3-15,-17 6-4 16,-8 7-6-16,-15 11-8 0,-9 11-5 16,-7 10-7-16,-7 10-7 15,-1 10-2-15,-2 12 0 16,-5 8 0-16,6 9 0 15,-3-5 0-15,8-3 0 0,4-10 0 16,4-10 0-16,6-12 0 16,5-15 0-16,1-26-3 15,12-4 1-15,2-25 2 0,4-13-1 16,4-11 2-16,1-10-1 16,0-11 1-16,2-2 0 15,1-5 2-15,-3 3-3 16,2 4 0-16,-3 9 0 15,-1 8 0-15,2 13 0 0,3 9 0 16,-1 14 0-16,-1 13 0 16,5 13 0-16,-3 16 0 15,0 15 0-15,-4 12 0 16,-4 12 0-16,-6 8 0 0,-4-1 0 16,2-1 0-16,-6-10 0 15,0-8 0-15,-1-11 0 16,5-13 0-16,0-19 0 15,6-8 0-15,2-16 0 0,1-10 0 16,4-10 0-16,1-10 0 16,7-7 0-16,-3-6 0 15,3-1 0-15,-3-2 0 16,3 6 0-16,-2 3 0 0,2 10 0 16,-2 10 0-16,2 12 0 15,-2 14 0-15,4 12 0 16,0 19 0-16,-2 14 0 15,3 8 0-15,-2 9 0 0,0 4 0 16,2 0 0-16,0-5 0 16,4-8 0-16,-1-9 0 15,6-12 0-15,-1-11 0 0,2-9 0 16,3-9 0-16,-2-12 0 16,3-8 0-16,-5-9 0 15,-2-7 0-15,-2-6 0 16,-4 1 0-16,-6 3 0 0,-4 4 0 15,-4 6 0-15,-6 9 0 16,-2 11 0-16,-11 15 0 16,12 12 0-16,-11 15 0 15,0 13 0-15,-2 11 0 0,1 9 0 16,0 11 0-16,-3 2 0 16,-2-3 0-16,1-9 0 15,2-8 0-15,-1-12 0 16,-1-11 0-16,3-17-2 15,1-13-1-15,0-16 3 0,0-11 1 16,2-11 0-16,3-8 0 16,0-11 1-16,6-7-2 0,4-5 0 15,1-3 0-15,5 1 0 16,2 2 0-16,2 3 0 16,5 8 0-16,4 5 0 0,0 13 0 15,-2 7 0-15,5 10 0 16,2 13 0-16,0 8 0 15,0 9 0-15,-3 18 0 16,-6 13 0-16,0 14 0 0,-8 9 0 16,-3 13 0-16,-9 5 0 15,-5 6 0-15,-5-5 0 16,-2-1-20-16,-7 5-66 16,-2-28-8-16,-5-11-3 15,0-16-6-15,0-15-1 0</inkml:trace>
  <inkml:trace contextRef="#ctx0" brushRef="#br0" timeOffset="155609.2537">21625 16009 56 0,'-18'-25'90'0,"5"9"-2"16,13 5-4-16,13 8 0 16,18 3-62-16,18 3-1 0,17 8-7 15,13 0-4-15,11-1-1 16,13-3-2-16,4-1-2 15,-5-6-1-15,-1-3 0 16,-13-9 0-16,-10-6 1 16,-17-4-1-16,-13-3-4 0,-16-8 0 15,-15 1 0-15,-13 0 0 16,-5 3 0-16,-10 3 0 16,-5 7 0-16,-4 11 0 0,1 9 0 15,-3 20 0-15,-2 11 0 16,3 16 0-16,-1 11 0 15,-1 10 0-15,3 9 0 16,1-3 0-16,3-4 0 0,4-9 0 16,5-9 0-16,2-15 0 15,4-16 0-15,1-22 0 16,0 0 0-16,10-27 0 0,-1-12 0 16,2-8 0-1,3-12 0-15,3-8 0 0,1-2 0 16,3 1 0-16,0 5 0 15,-4 8 0-15,3 8 0 0,-3 11 0 16,1 16 0-16,0 13 0 16,1 12 0-16,3 15 0 15,3 9 0-15,1 8 0 16,6 5 0-16,7 2 0 0,1-3 0 16,7-4 0-16,-4-9 0 15,1-7 0 1,1-14 0-16,-3-7 0 0,0-13 0 15,-6-10 0-15,-5-9 0 16,-3-10 0-16,-6-3 0 0,-2-5 0 31,-6-1 0-31,-1 4 0 0,-5 3 0 0,-1 7 0 16,-3 7 0-16,-3 12 0 16,-1 18 0-16,0 0 0 0,0 19 0 15,-4 17 0-15,-2 12 0 16,-1 9 0-16,-1 11 0 15,-1-2 0-15,7 2-30 0,1-11-62 16,1-11-3-16,3-16-5 16,12-17-8-16</inkml:trace>
  <inkml:trace contextRef="#ctx0" brushRef="#br0" timeOffset="155820.5903">23681 15779 28 0,'35'-41'105'0,"-9"8"-3"15,-7 7-5-15,-8 9-5 0,-11 17-5 16,11-6-87-16,-14 16 0 16,-3 22 0-16,-4 9 0 15,0 15 0-15,-2 16 0 16,-1 10 0-16,-5 7 0 0,7 6 0 16,1-5 0-1,10-22-64-15,0 2-30 0,2-18-2 16,5-20-7-16,1-23-2 0</inkml:trace>
  <inkml:trace contextRef="#ctx0" brushRef="#br0" timeOffset="156351.777">23798 15566 53 0,'-6'-28'90'16,"4"9"-3"-16,0 7-4 15,5 27-13-15,5-15-43 16,4 3-4-16,1 3-10 0,1-1-4 16,1 3-2-16,-4 0-3 15,-1 1-1-15,0-4 0 0,-10-5-1 16,9 11 0-16,-9-11 0 16,0 0 0-16,0 0 1 15,0 0 0-15,0 0 0 16,0 0 1-16,0 0-1 0,0 0 1 15,4 9-1-15,-4-9-1 16,0 0 0-16,0 0-1 16,0 0 0-16,0 0 1 15,0 0-2-15,0 0 0 0,3-5 0 16,-3 5 0-16,0 0-2 16,0 0 2-16,0 0 0 15,0 0-1-15,0 0 1 16,0 0-1-16,0 0 1 0,0 0 0 15,0 0 0-15,0 0 0 16,0 0 0 0,0 0 0-16,0 0-1 0,0 0-1 15,0 0-1-15,0 0-1 0,0 0-1 16,0 0-1-16,0 0-1 16,0 0 0-16,0 0-1 15,0 0-2-15,0 0-2 0,0 0-4 16,-6-1-14-16,6 1-39 15,0 0-13-15,-8 3-5 16,8-3-3-16</inkml:trace>
  <inkml:trace contextRef="#ctx0" brushRef="#br0" timeOffset="157169.2955">24178 15633 9 0,'-9'-13'85'0,"2"-1"4"0,-1-1-1 0,1-3-4 15,14 3-46-15,-10-2-4 16,0 3-8-16,0 2-5 16,3 1-5-16,0 0-4 15,0 11-3-15,0-9-9 16,0 9 0-16,18 9 0 0,-1 10 0 15,9 11 0-15,2 8 0 16,8 13 0-16,2 6 0 16,6 11 0-16,-7 2 0 15,-2 3 0 1,-5-3 0-16,-12-3 0 0,-5-4 0 0,-13-8 0 16,-14-5 0-16,-14-9 0 0,-11-7 0 15,-15-4 0-15,-7-8 0 16,-14-8 0-16,-6-4 0 15,0-7 0-15,-4-4 0 16,6 1 0-16,5-6 0 16,11-2 0-16,11-1 0 0,11 2 0 15,12-2 0 1,18 9-9-16,15-5-81 16,16 1-5-16,15 4-2 0,11 0-9 15,10 9-1-15</inkml:trace>
  <inkml:trace contextRef="#ctx0" brushRef="#br0" timeOffset="158533.2084">24846 17061 66 0,'-31'-17'93'15,"-13"-4"-3"-15,-2 2-3 16,-7-4-4-16,1 9-64 16,-2 5-3-16,1 3-2 0,1 5-4 15,1 1-4-15,1 1-2 16,4 9-1-16,-1-2-1 16,0 3-1-16,-3-1 1 0,0 0-2 15,-3 2 1 1,-9-1 0-16,-7 1 0 15,-10-1 0-15,-9 0-1 0,-8 1 1 16,-9 1 0-16,-6-1 0 16,-11-1 0-16,-5 1 0 15,-9-7 0-15,-2 1 0 0,-6-3 1 16,-5-1 0-16,-7-1-2 0,-5-2 0 16,-3 1 0-16,-6 1 0 15,-8 1 0-15,-2 3 0 16,-9 0 0-16,-4 0 0 0,-7 4 0 15,-6 0 0-15,-1 2 0 16,-8-1 0-16,1 1 0 16,-4-1 0-16,5 2 0 15,-6-3 0-15,2 1 0 16,1-3 0-16,2 1 0 0,7-4 0 16,2 0 0-16,7 0 0 15,0-4 0-15,11 0 0 16,6-1 0-16,7-2 0 15,11-5 0-15,9-3 0 0,9-6 0 16,8-4 0-16,15-5 0 16,4-8 0-16,16-6 0 15,5-8 0-15,8-9 0 16,7-7 0-16,11-12 0 0,5-12 0 16,9-8 0-16,8-10 0 15,6-5 0-15,8-7 0 16,5-3 0-16,9-4 0 0,0 2 0 15,9 8 0-15,-2 3 0 16,9 9 0-16,0 4 0 16,5 7 0-16,0 5 0 0,6 6 0 15,4 6 0 1,6 5 0-16,2 6 0 0,1 4 0 16,6 6 0-16,-1 5 0 15,3 5 0-15,1 6 0 16,7 2 0-16,-1 5 0 0,7 3 0 15,12 4 0-15,2 1 0 16,12 5 0-16,4 2 0 16,13 3 0-16,10 3 0 0,14 1 0 15,11 0 0-15,11 1 0 16,15 1 0-16,13 1 0 16,14 1 0-16,12-1 0 0,17 2 0 15,7 0 0-15,16 2 0 16,8 2 0-16,6 1 0 15,7 0 0-15,2 0 0 16,10 3 0-16,6 2 0 16,0 2 0-16,7 2 0 0,2 4 0 15,5 0 0-15,2 4 0 16,6 1 0-16,-5 3 0 16,-7 0 0-16,-1 2 0 15,-15-2 0-15,-5 5 0 0,-16-4 0 16,-16-4 0-16,-15 0 0 15,-9-1 0-15,-16-2 0 16,-20-3 0-16,-10 0 0 16,-14-6 0-16,-16 3 0 0,-10-2 0 15,-19 3 0-15,-10-4 0 16,-12 4 0-16,-13 0 0 16,-14 0 0-16,-6 3 0 0,-8 3 0 15,-5 4 0-15,-3 1 0 16,-10 8 0-16,3 5 0 15,0 4 0-15,1 7 0 16,0 4 0-16,-5 4 0 0,4 3 0 16,-3 5 0-1,-3 2 0-15,-5 7 0 0,-2 6 0 16,-7 7 0 0,-7 8 0-16,-1 7 0 0,-5 8 0 15,0 6 0 1,1 3 0-16,6-5 0 0,2-1 0 15,4-10 0-15,2-7 0 0,2-11 0 16,-7-9 0-16,-2-11 0 16,-12-12 0-16,-21-10 0 15,-20-11 0-15,-25-3 0 0,-42-11-47 16,-28-16-45-16,-40-12-2 16,-45-32-7-16,-39-18-3 0</inkml:trace>
  <inkml:trace contextRef="#ctx0" brushRef="#br0" timeOffset="334013.6154">6719 2671 41 0,'0'0'74'0,"12"-18"3"16,-10 8-13-16,-2 10-15 16,5-15-9-16,-5 15-6 15,5-8-6-15,-5 8-4 16,0 0-5-16,0 0-3 0,8-10-5 15,-8 10-1-15,0 0-4 16,0 0-1-16,4 8-2 16,-4-8-1-16,5 19-1 15,0-6-1-15,0 5 0 0,0 2 0 16,6 4 0-16,-2 0-1 16,3 0 1-16,1 3 0 15,-3-2 0-15,3-2 1 16,0-1 0-16,-3-1 1 0,2-5-1 15,2-3 2-15,-5-4-3 16,8-4 0-16,5-5 0 0,7-4 0 16,2-7 0-16,8-5 0 15,2-5 0-15,3-5 0 16,4-1 0-16,1 4 0 16,-7-4 0-16,-5 5 0 15,-2-1 0-15,-8 5 0 0,-4 3 0 16,-8 4 0-16,-1 3 0 15,-5-2 0-15,-9 10 0 16,9-7 0-16,-9 7 0 16,0 0 0-16,0 0-54 0,0 0-37 15,-2 8-1-15,2 2-7 16,0-10-3-16</inkml:trace>
  <inkml:trace contextRef="#ctx0" brushRef="#br0" timeOffset="334596.3746">14906 2737 44 0,'0'0'87'0,"8"-4"1"15,-8 4-5-15,0 0-2 16,8-10-51-16,-8 10-7 16,0 0-8-16,0 0-11 0,0 0-28 15,1 5-54-15,-1-5-2 16,0 12-7-16,-12-18-7 15</inkml:trace>
  <inkml:trace contextRef="#ctx0" brushRef="#br0" timeOffset="344085.5895">6606 4284 19 0,'0'-18'37'0,"0"18"-5"15,0-11-7-15,0 11-8 0,0 0-6 16,0 0-1-16,0 0-2 16,0 0-3-16,0 0-2 15,0 0-2-15,0 0-1 16,0 0-4-16,0 0-13 0,0 0-13 15,0 0-21-15,11 6-3 16</inkml:trace>
  <inkml:trace contextRef="#ctx0" brushRef="#br0" timeOffset="496446.6842">8197 2917 64 0,'-7'-15'84'0,"0"2"0"15,1-7-5-15,6 7-33 0,-3 0-8 16,-3 3-11-16,6 10-6 16,-3-15-6-16,3 15-4 15,0 0-3-15,0 0-2 0,5 6-2 16,7 11-1-16,7 5-1 16,5 6-1-16,5 7 2 15,10 5-1-15,8 5 0 16,5 0-1-16,0 3 1 0,3 0-1 15,-2-1 0-15,2-3-1 16,-7-3 0-16,0-6 0 16,-9-1 1-16,-1-6-2 15,-5-4 1-15,-7-5-2 16,-3-5-1-16,-7-3 0 0,-3-3-3 16,-3-2-6-16,-10-6-15 15,0 0-58-15,-3-15 0 0,-3-5-5 16,2-5-4-1,-8-9-1-15</inkml:trace>
  <inkml:trace contextRef="#ctx0" brushRef="#br0" timeOffset="496704.6186">8839 2849 85 0,'-3'-19'92'0,"1"3"-3"15,-1 3-7-15,3 13 0 16,-15-3-62-16,7 8-3 0,-3 16-7 15,-8 6-3-15,0 14-3 16,-10 10 1-16,-2 7-1 16,-5 10-1-16,-2 6-1 15,-5 2-1-15,4 1-1 0,2 0 0 16,6-7-1-16,5-6-1 16,5-8-4-16,2-12-5 15,7-6-10-15,2-15-62 16,10-23-3-16,12 2-5 15,7-17-6-15,8-16-2 0</inkml:trace>
  <inkml:trace contextRef="#ctx0" brushRef="#br0" timeOffset="496912.0617">9092 3006 87 0,'33'-13'94'0,"-7"7"-4"0,-8 2-6 16,-7 6-1-16,-9 18-58 15,-2-2-11-15,-2 9-4 16,-8 6-3-16,2 9-3 0,-6 4-1 16,3 8-3-16,-2-2-3 15,4-1-10-15,2-8-18 16,6-3-53-16,1-10-3 16,7-14-6-16,8-10-8 15</inkml:trace>
  <inkml:trace contextRef="#ctx0" brushRef="#br0" timeOffset="497108.5643">9526 3076 74 0,'26'-19'99'0,"0"7"-4"16,-9 2-7-16,-9 6-1 16,-1-32-38-16,-7 36-36 0,1 19-7 15,-2 7-6-15,-7 9 0 16,-4 12 0-16,-2 13 0 15,-6 7-3-15,3 15-81 16,-7 8-5-16,-2 0-2 0,-5 0-7 16,-5-2-8-16</inkml:trace>
  <inkml:trace contextRef="#ctx0" brushRef="#br0" timeOffset="498453.8081">6524 3692 26 0,'0'0'40'15,"0"21"-17"-15,0-21-30 16,0 0-2-16,0 0-4 0,8 10-4 15,-8-10-8-15</inkml:trace>
  <inkml:trace contextRef="#ctx0" brushRef="#br0" timeOffset="500467.7971">9003 3987 4 0,'0'-14'82'16,"0"14"3"-16,-1-12-7 0,1 12-3 16,0 0-46-16,0 0-8 15,0 0-10-15,0 0-3 16,0 0-2-16,0 0-2 15,8 16 2-15,-3-3 0 0,1 6 1 16,5 6 1-16,2 5 0 16,5 5-3-16,3 8-1 15,2 6-1-15,4 2-1 16,4 3-1-16,4 2 1 16,1-3-1-16,1-4 0 0,-1-3 1 15,0-9-2-15,-2-5-3 16,-9-10-8-16,2-2-12 15,-8 0-48-15,-4-12-12 16,-3-6-6-16,0-4-6 16</inkml:trace>
  <inkml:trace contextRef="#ctx0" brushRef="#br0" timeOffset="500706.7166">9547 4104 64 0,'-5'-29'95'0,"-6"4"-5"16,2 6-3-16,-2 1-5 0,5 5-56 16,6 13-9-16,-19 0-6 15,9 13-5-15,-2 9-3 16,-1 14-2-16,-6 11 0 16,-6 12-1-16,-2 10-3 0,-6 14-4 15,-4-8-8 1,1 5-16-16,5 0-51 0,-1-15-3 15,3-15-7-15,9-18-6 16</inkml:trace>
  <inkml:trace contextRef="#ctx0" brushRef="#br0" timeOffset="500949.1087">9811 4134 1 0,'27'-15'96'0,"-9"4"2"0,-6 3-8 16,-12 8-6-16,9-9-1 16,-9 9-68-16,-4 13-6 15,-3 12-4-15,-4 8-4 16,-7 10-1-16,-1 13 0 0,-6 7-1 16,-4 4-4-16,3 1-6 15,-3-7-12-15,4-2-60 16,4-13-1-16,11-11-7 15,3-15-6-15</inkml:trace>
  <inkml:trace contextRef="#ctx0" brushRef="#br0" timeOffset="501217.3894">10076 4119 66 0,'46'-23'93'16,"-4"9"-4"-16,-5 7-5 0,0 6-3 15,-4 7-59-15,-7 8-8 16,-1 11-7-16,-11 10-3 16,-4 6-3-16,-8 5 0 15,-2 1-1-15,-7-1 0 0,-6-6 3 16,1-6 1-16,2-7 3 16,4-9-1-16,6-18 1 15,21 7-2-15,19-7-4 16,14-7-15-16,10 4-68 15,36-4-6-15,11-4-4 0,4-3-9 16,-14-5-3-16</inkml:trace>
  <inkml:trace contextRef="#ctx0" brushRef="#br0" timeOffset="503748.9891">8378 4737 67 0,'-9'-21'94'15,"2"-6"-4"-15,6 6-5 16,2-28-7-16,10 34-54 16,3 8-8-16,6 7-7 15,6 8-3-15,5 12-2 0,3 11-3 16,4 8 1-16,2 11-3 15,-3 5-2-15,-1 6-6 16,-8-5-8-16,1-1-26 0,-3-3-41 16,-14-12-3-16,-4-12-6 15,-5-13-3-15</inkml:trace>
  <inkml:trace contextRef="#ctx0" brushRef="#br0" timeOffset="503946.3005">8762 4741 67 0,'0'-27'95'0,"0"5"-5"16,0 5-6-16,-3 5-3 0,3 12-56 15,-13 4-10-15,5 14-7 16,-2 11-4-16,-4 10-3 16,-5 14-5-16,-5 5-15 0,-2 12-63 15,0 0 0-15,6-6-7 16,6-11-7-16,8-13-1 15</inkml:trace>
  <inkml:trace contextRef="#ctx0" brushRef="#br0" timeOffset="504170.7983">9039 4752 10 0,'24'-22'97'15,"-8"6"-1"-15,-4 7-7 16,-12 9-4-16,0 0-3 15,0 0-69-15,0 16-6 16,-7 7-4-16,-6 10-1 0,-2 8-2 16,-3 11-3-16,-5 2-7 15,3 7-16-15,0 2-54 16,4-20-6 0,4-9-5-16,7-16-8 15</inkml:trace>
  <inkml:trace contextRef="#ctx0" brushRef="#br0" timeOffset="504451.5262">9319 4731 57 0,'42'-14'90'0,"-3"6"-4"0,-1 4-5 16,-5 4-1-16,-12 4-63 15,-3 10-4-15,-4 8-4 16,-11 4-4-16,-4 8-2 0,-11-2-1 15,-1 3 0-15,-4-4-1 16,2-2 1-16,-1-2-1 16,5-7 1-16,8-3 0 15,3-5-1-15,11-2-1 0,1 1 1 16,3 1 0-16,0 2-1 16,-2 1 0-1,-7 4-5-15,-6 2-5 0,-4 5-19 16,-5 2-51-16,-14-1-4 0,-1-2-6 15,-7-4-2-15</inkml:trace>
  <inkml:trace contextRef="#ctx0" brushRef="#br0" timeOffset="504818.8679">8293 5431 88 0,'11'-14'95'0,"-1"-5"-5"0,-1 2-5 15,4 1-1-15,-7 1-62 16,-6 15-8-16,17-8-4 16,-9 11-5-16,2 8-2 0,3 8-1 15,0 6-1-15,6 4 0 16,4 5-2-16,4 5-3 16,4-6-10-16,6-11-51 15,2 9-19-15,-2-10-4 0,-1-8-6 16,-1-8-6-16</inkml:trace>
  <inkml:trace contextRef="#ctx0" brushRef="#br0" timeOffset="504998.2733">8759 5423 1 0,'-16'-18'93'0,"-3"2"1"16,2 5-6-16,0 5-4 0,2 4-2 15,3 3-66-15,-4 10-4 16,2 9-5-16,-3 5-4 15,-1 9-2-15,-2 4-6 16,1 6-16-16,3 1-59 0,-4-6-2 16,1-5-5-16,3-10-7 15,8-9-4-15</inkml:trace>
  <inkml:trace contextRef="#ctx0" brushRef="#br0" timeOffset="505184.928">8838 5367 24 0,'20'-3'96'0,"-7"3"-2"16,-13 0-5-16,5 17-4 15,-9-3-2-15,-5 8-74 16,-6 5-3-16,1 8-3 0,-5 1-12 16,1 9-70-16,-1 0-4 15,1-2-4-15,2-7-6 16,6-8-7-16</inkml:trace>
  <inkml:trace contextRef="#ctx0" brushRef="#br0" timeOffset="505473.4554">9045 5492 3 0,'9'-3'88'0,"-9"3"3"15,3 15-4-15,-5 4-6 16,-8 5 0-16,-3 2-70 0,3 5 1 15,5-1-3-15,3 0-3 16,2-6-2-16,5-5-2 16,12-8 1-16,1-8-1 15,6-3 0-15,3-8 1 16,-1-5 1-16,-3 1 0 0,-2 0 0 16,-6 1-1-16,-7 7 0 15,-8 4 0-15,2 7-1 16,-2 10-3-16,-8 3-8 0,-2-4-54 15,-6 20-23-15,-8 0-2 16,0 0-6-16,-6-6-6 16</inkml:trace>
  <inkml:trace contextRef="#ctx0" brushRef="#br0" timeOffset="505757.7613">7922 5439 13 0,'-48'-19'95'0,"9"4"1"16,5 2-8-16,10 3-3 16,6 2-3-16,37 5-70 15,-16 9-1-15,9 11-5 0,9 12-2 16,6 7-2-1,9 5 0-15,4 6-1 0,5 4-3 16,-1-1-6-16,2-1-13 16,-7 2-47-16,-2-18-16 15,-6-8-5-15,-6-11-5 0,-9-12-5 16</inkml:trace>
  <inkml:trace contextRef="#ctx0" brushRef="#br0" timeOffset="505921.1557">8151 5558 85 0,'-13'-26'94'0,"2"4"-5"16,6 7-7-16,5 15 0 0,-15-4-60 16,11 15-7-16,-3 10-7 15,-1 10-5-15,-1 3-6 16,-3 12-8-16,-1-1-36 16,0 4-34-16,2-4-3 15,1-9-6-15,4-10-6 0</inkml:trace>
  <inkml:trace contextRef="#ctx0" brushRef="#br0" timeOffset="506103.1933">8333 5536 17 0,'21'-19'93'0,"-5"8"-3"16,-8 11-3-16,-7 6-5 0,-3 9-1 15,-13 5-70-15,1 10-4 16,-4 3-5-16,-3 10-13 15,-4 1-48-15,4-3-21 16,7-6-4-16,4-9-6 0,9-8-6 16</inkml:trace>
  <inkml:trace contextRef="#ctx0" brushRef="#br0" timeOffset="506220.8787">8414 5676 10 0,'30'-27'87'0,"-5"8"2"15,-6 2-8-15,-6 8-5 16,-7 27-25-16,11-12-110 0,-12 4-8 15,-3 1-12 1,0 2-9-16,2 0-1 0</inkml:trace>
  <inkml:trace contextRef="#ctx0" brushRef="#br0" timeOffset="507071.91">9732 5243 68 0,'-8'-11'92'0,"-1"2"-1"16,1-3-5-16,8 12-36 15,0-9-13-15,0 9-12 16,0 0-10-16,7 0-5 16,-7 0-5-16,20 19-2 15,-2-1 0-15,1 6 1 0,8 5 0 16,0 4-1-16,6 4-2 16,-2-1-4-16,4 1-8 15,-8-7-21-15,3-6-53 0,0-7 0 16,-4-12-8-16,-4-5-7 15</inkml:trace>
  <inkml:trace contextRef="#ctx0" brushRef="#br0" timeOffset="507269.5706">10078 5159 70 0,'-16'-16'95'0,"-3"9"-4"0,0 5-7 15,-2 2 0-15,0 3-64 16,3 15-6-16,-3 6-6 15,3 8-1-15,2 7-2 16,-1 11-1-16,2 7-6 0,6 7-12 16,-1 6-50-16,7-12-18 15,3-7-2-15,1-13-9 16,8-13-6-16</inkml:trace>
  <inkml:trace contextRef="#ctx0" brushRef="#br0" timeOffset="507625.3134">10208 5121 75 0,'20'-17'91'0,"-5"9"-3"15,-2 8-6-15,-13 0-3 16,8 25-65-16,-4 3-5 0,-2 5-5 16,-1 2 2-16,2 0 0 15,0-5-1-15,7-7 0 16,5-8-1-16,9-9 2 15,4-6-4-15,6-11 1 0,4-10-3 16,-1-9-1-16,5-6 0 16,-7-5 0-16,-5 2-1 15,-5-2 1-15,-11 7 4 16,-1 0 0-16,-9 9-1 16,-2 10 1-16,-2 15-1 0,-5-3 1 15,-3 11-1-15,0 14 0 16,1 8-2-16,-2 10 0 15,3 7-1-15,1 8-2 0,4 14-27 16,1 0-52-16,0-2-3 16,1-3-4-16,3-8-7 15,3-5-2-15</inkml:trace>
  <inkml:trace contextRef="#ctx0" brushRef="#br0" timeOffset="507950.3965">9556 6075 17 0,'0'-14'95'0,"5"-4"-2"16,4 0-6-16,1 0-5 16,0 6-2-16,3 6-71 15,5 6-2-15,4 6-3 0,4 11-3 16,3 5 1-16,5 5-1 16,10 6-1-16,1 0-4 15,8 2-9-15,-4-5-31 0,5-5-37 16,1-4-3-16,-10-12-7 15,-1-6-6-15</inkml:trace>
  <inkml:trace contextRef="#ctx0" brushRef="#br0" timeOffset="508139.0146">10083 6027 85 0,'-31'-20'95'0,"-1"4"-5"15,7 4-7-15,2 8 0 0,3 4-63 16,7 6-4-16,4 12-8 15,1 6-4-15,1 12-3 16,3 7-1-16,3 9-5 16,-4-1-10-16,5 3-40 0,-1 1-27 15,1-7-3-15,5-7-7 16,-1-16-5-16</inkml:trace>
  <inkml:trace contextRef="#ctx0" brushRef="#br0" timeOffset="508463.5679">10304 5889 20 0,'0'0'97'16,"7"-11"-3"-16,-7 11-5 15,1-8-4-15,-1 8-3 0,0 0-67 16,13 7-5-16,-6 7-6 15,3 2-2-15,0 5-1 16,3 3-1-16,-4 3 1 0,3 3 0 16,-2-1-1-16,-4 0 1 15,-1-3 0-15,-5-1 0 16,1-1 0-16,-1-6-1 16,0 0-1-16,0-7-1 15,2-2-4-15,-2-9-6 0,27 0-19 16,8-4-53-16,-8-9-2 15,9-6-6-15,0-5-5 16,4-4 3-16</inkml:trace>
  <inkml:trace contextRef="#ctx0" brushRef="#br0" timeOffset="508726.8548">10744 5955 0 0,'3'-20'95'0,"-3"5"4"0,-2-1-7 16,-4 4-5-16,3 1-1 15,3 11-59-15,0-14-12 16,0 14-5-16,10-4-10 15,0 4 0-15,5 5 0 16,1 5 0-16,2 6 0 0,0 3 0 16,-5 6 0-16,-4 0 0 15,-1 7 0-15,-3-4 0 16,-6 2 0-16,1-6 0 0,0-2 0 16,-4-5 0-16,1-5 0 15,3-12 0-15,7 6 0 16,9-8 0-16,18-1 0 15,12-8-85-15,10-5-3 16,14-6-5-16,16-3-6 0,9-1-6 16</inkml:trace>
  <inkml:trace contextRef="#ctx0" brushRef="#br0" timeOffset="509331.5232">10348 6668 49 0,'-18'-8'94'15,"3"-2"-5"-15,15 10-5 16,-7-14-1-16,7 14-54 16,10 0-6-16,10 10-9 0,6 9-7 15,-2 5-3-15,5 5-1 16,0 5-1-16,3 3-1 16,-1 2-2-16,-3 0-4 15,1-6-5-15,-2-1-14 0,0-5-41 16,-2-9-18-16,2-10-5 15,-5-8-6-15,-3-13-1 16</inkml:trace>
  <inkml:trace contextRef="#ctx0" brushRef="#br0" timeOffset="509512.6965">10736 6667 62 0,'-11'-33'96'16,"-2"8"-5"-16,-3 5-5 0,4 8-2 15,-13 7-53-15,11 5-8 16,4 9-11-16,-4 6-7 15,1 10-2-15,0 4-3 0,2 9-1 16,-4 3-5-16,6 8-10 16,-2-7-20-16,-4-1-48 15,13-5-1-15,2-11-7 16,4-11-6-16</inkml:trace>
  <inkml:trace contextRef="#ctx0" brushRef="#br0" timeOffset="509904.6105">10859 6583 84 0,'27'-17'90'0,"-3"12"-4"16,-2 5-4-16,-6 7-1 15,-4 10-62-15,-2 11-7 16,-1 4-4-16,-3 2-3 0,-3 4-1 16,0-2-1-16,0-1-1 15,2-6-1-15,3-6 0 16,4-7 0-16,7-5 0 15,4-11-1-15,7-4 0 0,6-12 0 16,2-8 0-16,0-3 0 16,1-2 0-16,-4 0 1 15,-3 0 1-15,-7 4 1 16,-4 4 0-16,-6 6-1 0,-2 6 1 16,-5 6 0-16,1 5-1 15,-1 6 0-15,-2 4-1 16,4 1 0-16,4 4 0 15,1-1 1-15,5 0 0 0,3-4 1 16,2-4-3-16,6-1 0 16,1-4 0-16,4 0-8 15,-7-4-26-15,5-2-50 0,-6-3-4 16,-5-1-5-16,-6 0-6 16,-9 2-2-16</inkml:trace>
  <inkml:trace contextRef="#ctx0" brushRef="#br0" timeOffset="510651.6884">10091 7281 47 0,'-16'-17'90'0,"5"2"-2"16,3 1-5-16,1 3-3 0,7 11-56 15,-3-10-2-15,3 10-8 16,9 14-6-16,3 5-3 15,2 6-3-15,6 5 1 16,3 3-1-16,1 4-2 0,0 0-2 16,5 0-4-16,-8-6-9 15,4-1-19-15,0-9-47 16,-6-8-4-16,-1-9-5 16,-6-9-4-16</inkml:trace>
  <inkml:trace contextRef="#ctx0" brushRef="#br0" timeOffset="510844.3706">10360 7221 20 0,'-4'-26'95'0,"2"5"-2"0,0 8-7 16,2 13-3-16,-4 23-18 15,4-23-46-15,-3 20-8 16,1 1-5-16,-3 6-3 16,0 6-2-16,-2 6 1 0,-3 9-4 15,-2 0-4-15,0 0-7 16,-2-5-10-16,7-8-36 15,-1-4-24-15,7-10-7 16,1-21-4-16,12 0-1 0</inkml:trace>
  <inkml:trace contextRef="#ctx0" brushRef="#br0" timeOffset="511219.396">10500 7322 56 0,'28'-23'90'0,"-4"5"-3"15,-4 8-5-15,-2 6-2 16,-3 4-54-16,0 14-8 0,-7 3-7 15,3 9-5-15,-6 3-2 16,1 4 0-16,-2 3-1 16,0-2-1-16,0-4 0 15,4-5-1-15,0-7 1 16,7-6 0-16,3-9 0 0,4-6 0 16,4-8 0-16,0-6 0 15,5-5 0-15,-2 1 0 16,-1-1-1-16,-3 3-1 0,-3 4 1 15,-3 4-1-15,0 3 0 16,0 3 0-16,-2 6 0 16,4 1 0-16,-1 2 0 15,2 3 0-15,1 0 1 0,-1 0-1 16,-3 1 0-16,-2-3 1 16,-2-3 0-16,-3-2 0 15,-12 0-1-15,12 0-4 16,-12 0-5-16,6-8-15 0,-6 8-59 15,5-9-2-15,-5 9-6 16,0 0-7-16,10-10 2 16</inkml:trace>
  <inkml:trace contextRef="#ctx0" brushRef="#br0" timeOffset="511805.8607">10302 7945 22 0,'-9'-9'85'0,"2"0"3"16,1-2-4-16,3 1-5 0,1 0-47 15,2 10-10-15,5-3-4 16,-5 3-5-16,16 16-4 15,-4 4-2-15,-1 1-1 16,4 4-1-16,-1 2 0 0,3 1-1 16,-1-4-1-16,4 1-1 15,1-3-1-15,0-2-4 16,2-7-5-16,5 1-15 16,-2 5-57-16,1-15-5 15,-5-4-4-15,-2-1-8 0,-5-8 1 16</inkml:trace>
  <inkml:trace contextRef="#ctx0" brushRef="#br0" timeOffset="512001.9426">10598 8016 5 0,'-12'-14'96'15,"0"4"1"-15,4-1-6 16,-3 5-5-16,2 2-2 0,-7 4-66 16,3 14-6-16,-2 5-5 15,1 7-3-15,-3 5-2 16,-3 6 0-16,2 5-3 0,-1 4-3 15,2-5-6-15,4 1-10 16,3-7-42-16,10-13-23 16,8-10-4-16,10-12-7 15,7-12-4-15</inkml:trace>
  <inkml:trace contextRef="#ctx0" brushRef="#br0" timeOffset="512326.0972">10675 8063 61 0,'38'-37'90'0,"-5"8"-2"16,-5 7-5-16,0 19-18 15,-7 1-30-15,-5 2-13 0,-2 11-9 16,-4 10-5-16,-3 5-3 16,-2 6 0-16,-3 5-2 15,-2 2 0-15,0 0-1 0,-1-5 0 16,1-4-1-16,2-10 1 16,6-7-1-16,6-9 0 15,6-6-1-15,3-13 1 16,2-5-1-16,2-4 0 0,2-2 1 15,-4 0-1-15,2 1 0 16,-8 6 1-16,-1 4 0 16,-5 4 1-16,-1 7-1 0,-3 4 1 15,-9 0 0-15,8 20 1 16,-7-4-1-16,1 4 0 16,3 0-1-16,-2 3-1 15,1 1-8-15,-1-4-35 16,5-2-42-16,4-3-2 0,0-6-7 15,4-4-6-15</inkml:trace>
  <inkml:trace contextRef="#ctx0" brushRef="#br0" timeOffset="513060.5839">9372 7995 75 0,'0'-13'85'0,"0"2"-2"0,0-2-2 16,-2 2-48-16,2 11-2 15,0-14-6-15,0 14-7 16,15 0-3-16,0 5-4 15,2 9-2-15,5 6-2 0,4 6-1 16,2 5-1-16,2 4-2 16,3 5 0-16,4 3 0 15,-3-1-1-15,2-1-1 16,-3-2-2-16,0-6-5 16,-1-2-11-16,-8-4-43 0,-2-10-24 15,-4-5-3-15,-6-9-8 16,-12-3-3-16</inkml:trace>
  <inkml:trace contextRef="#ctx0" brushRef="#br0" timeOffset="513279.9921">9703 8088 16 0,'-9'-17'97'16,"6"4"1"-16,-3 2-7 15,0 3-4-15,6 8-3 16,0-11-70-16,0 17-4 0,-2 11-2 15,0 8-4-15,-1 11-2 16,1 10-2-16,-8 10 0 16,5 9-4-16,-10 2-9 15,10 2-17-15,-3-6-55 0,3-8-2 16,4-11-6-16,1-15-7 16,4-15 1-16</inkml:trace>
  <inkml:trace contextRef="#ctx0" brushRef="#br0" timeOffset="513611.1211">9844 8140 82 0,'12'-33'94'0,"1"3"-3"0,-3 7-8 16,2 7 0-16,-1 10-63 16,-1 2-6-16,1 9-6 15,-2 9-4-15,-1 9-1 0,-2 6-1 16,-5 4 0-1,-1 2 0-15,0-1-1 0,0-2 1 16,0-3 0-16,-1-4-1 16,1-5 1-16,0-5-1 15,1-2 0-15,4-2 0 0,-5-11 1 16,12 16-1-16,-12-16-1 16,9 15 2-16,-9-15-1 15,9 18 0-15,-9-9 0 0,0 2-1 16,-5 1-2-16,-5-1-5 15,-4 2-11-15,-3 8-56 16,-2-13-13-16,0-5-1 16,1-3-9-16,4-12-2 0</inkml:trace>
  <inkml:trace contextRef="#ctx0" brushRef="#br0" timeOffset="513784.6453">9970 8201 28 0,'26'-31'97'0,"-2"6"-1"16,-3 5-7-16,-2 7-3 15,-3-25-17-15,-1 38-50 0,1 5-9 16,0 12-5-16,0 11-3 16,-3 5-4-16,4 13-7 15,-8-4-23-15,-3 13-51 16,-4 1-3-16,-3 1-6 16,-8-3-6-16,-6-5-1 0</inkml:trace>
  <inkml:trace contextRef="#ctx0" brushRef="#br0" timeOffset="514042.6716">9838 8588 25 0,'-22'2'101'0,"3"2"-3"15,1-3-8-15,6 2-1 16,3-1-3-16,9-2-70 0,0 13-10 15,9 1-6-15,10 8 0 16,2 1 0-16,9 7 0 16,1 3 0-16,3 1 0 15,0-2 0-15,5 0 0 16,-7-7-5-16,2-4-81 0,-1-4-3 16,-9-10-5-16,-1-6-5 15,-8-6-5-15</inkml:trace>
  <inkml:trace contextRef="#ctx0" brushRef="#br0" timeOffset="514229.5258">10075 8624 81 0,'-15'-12'101'0,"0"2"-5"0,1 4-8 16,0 5 0-16,1 34-37 16,-2-17-45-16,3 4-6 15,2 11 0-15,-6 3 0 0,7 11 0 16,-4 1 0-16,7 8-21 15,4-6-64-15,-3-9-4 16,3-6-3-16,2-13-7 16,3-9-4-16</inkml:trace>
  <inkml:trace contextRef="#ctx0" brushRef="#br0" timeOffset="514595.0001">10239 8540 17 0,'29'-21'94'15,"-5"8"-5"-15,-4 6-3 16,-4 7-5-16,-16 0 0 16,9 18-72-16,-9 7-3 0,-3 3-1 15,-8 6-1-15,-4 4-1 16,-4-4 1-16,2 0-2 16,0-6 1-16,2-6-1 0,1-8 1 15,8-3 0-15,6-11 0 16,8 0 0-16,8-4 0 15,5-5-1-15,4 1 1 16,0 0-1-16,2-1-1 0,-2 5 1 16,-4 3-2-16,-4 1 0 15,-3 3 0-15,-8 6 0 16,-2 6 0-16,-4 1 0 16,-4 2 0-16,-5 1 0 15,-4-1 0-15,-6-1 0 0,1-2-7 16,-4-8-17-16,-5-4-59 15,14-3-5-15,2-10-4 16,4-6-6-16,7-11-3 0</inkml:trace>
  <inkml:trace contextRef="#ctx0" brushRef="#br0" timeOffset="514808.7576">10494 8530 64 0,'46'-33'98'0,"-1"8"-5"0,-5 7-6 15,-3 11-2-15,-6 5-46 16,-7 6-18-16,1 6-10 15,-12 8-5-15,-1 5-2 0,-9 2-1 16,-4 1-3-16,-2-1 0 16,-7 1 0-16,3-7 0 15,2-2 0-15,5-6 0 16,5-6 0-16,13-5 0 16,15 0-21-16,8-9-64 0,7-5-4 15,6-4-3-15,4-5-8 16,0 3-2-16</inkml:trace>
  <inkml:trace contextRef="#ctx0" brushRef="#br0" timeOffset="515150.171">10135 8999 32 0,'0'-12'99'0,"0"-5"-4"16,13 0-4-16,3-3-3 15,6 32-12-15,3-20-60 16,8 2-2-16,6 4-14 15,2 2 0-15,4 11 0 0,0 5 0 16,2 4 0-16,-7 1 0 16,4 3-8-16,-13-5-25 15,-11 1-52-15,6-5-5 0,-7-7-3 16,-6-4-8-16,-13-4 1 16</inkml:trace>
  <inkml:trace contextRef="#ctx0" brushRef="#br0" timeOffset="515327.2804">10581 8951 22 0,'-20'-20'98'0,"1"0"-1"16,4 6-6-16,-1 6-4 16,-1 8-1-16,17 0-70 0,-16 21-4 15,0 0-10-15,1 8-2 16,1 4 0-16,1 5 0 16,0 0 0-16,9 1-6 15,-3-5-29-15,6-4-50 16,7-7-5-16,4-10-3 0,7-11-9 15,2-7 2-15</inkml:trace>
  <inkml:trace contextRef="#ctx0" brushRef="#br0" timeOffset="515659.0396">10785 8801 31 0,'25'-25'99'0,"-2"9"-5"15,-6 8-6-15,-5 6-2 16,-7 17-4-16,-5 0-71 0,0 6-4 15,-4 9-3-15,-6 6-1 16,-3 3 0-16,-4 0 0 16,1-1-3-16,4-5 0 0,4-7 0 15,8-6 0-15,5-8 0 16,12-7 0-16,9-5 0 16,3 0 0-16,6-4 0 15,-2 1 0-15,0-1 0 0,-6 2 0 16,-4 2 0-16,-11 6 0 15,-8 6 0-15,-5 3 0 16,-10 5 0-16,-5 3 0 16,-8 2 0-16,-3 0 0 0,-1 1 0 15,0-9 0-15,9-13-71 16,4 2-17-16,7-7-1 16,5-15-9-16,7-12-6 0</inkml:trace>
  <inkml:trace contextRef="#ctx0" brushRef="#br0" timeOffset="515984.1672">11130 8819 18 0,'39'-32'99'0,"-8"12"-3"16,-3 6-5-16,-8 7-4 15,0 4-3-15,-6 3-66 16,-1 7-7-16,-5 10-4 16,-1 8-7-16,-2 2 0 15,-5 5 0-15,0 4 0 0,-5-2 0 16,-2 1 0-16,2-5 0 15,0-5 0-15,-1-4 0 16,4-7 0-16,2-5 0 0,11-4 0 16,6-5 0-16,5 0 0 15,5-4 0-15,3 0 0 16,2 2 0-16,-5 2 0 0,1 3 0 16,-9 8 0-16,-6 1 0 15,-9 7 0-15,-6 3 0 16,-11 4 0-16,-8-2 0 15,-3 9 0-15,-12 24-68 0,4-32-20 16,-1-4-1-16,3-8-8 16,3-5-6-16</inkml:trace>
  <inkml:trace contextRef="#ctx0" brushRef="#br0" timeOffset="516300.8708">10916 9428 91 0,'-19'0'100'0,"2"0"-4"16,17 0-6-16,-8 3-1 15,13 38-44-15,12-62-45 16,11 37 0-16,8 9 0 16,9 4 0-16,11 1 0 0,2 1 0 15,7 2 0-15,-1-4 0 16,2 3-3-16,-14-8-85 16,1-3-2-16,-11-10-5 15,-12-6-6-15,-7-5-4 0</inkml:trace>
  <inkml:trace contextRef="#ctx0" brushRef="#br0" timeOffset="516497.3456">11428 9502 30 0,'-19'-17'102'15,"-1"2"-2"-15,4 6-8 16,0 2-3-16,3 4-2 16,-1 7-76-16,-3 9-11 0,1 12 0 15,-4 8 0-15,1 9 0 16,-7 4 0-16,2 9 0 15,-1 0 0-15,7 3-22 16,8-9-65-16,1-11-3 0,7-11-3 16,4-13-8-16,9-13-1 15</inkml:trace>
  <inkml:trace contextRef="#ctx0" brushRef="#br0" timeOffset="516872.6219">11483 9490 23 0,'35'-48'100'0,"-5"6"-2"15,-3 6-6-15,-7 8-3 0,-4 6-4 16,6 8-70 0,-9 7-6-16,1 8-9 0,-6 12 0 15,1 13 0-15,-7 8 0 16,-2 6 0-16,-2 4 0 0,-7 1 0 16,0-1 0-16,-4-3 0 15,1-9 0-15,3-9 0 16,2-4 0-16,7-19 0 15,1 10 0-15,11-10 0 16,4-4 0-16,4-2 0 0,0 1 0 16,5 0 0-16,-2 3 0 15,0 2 0-15,-2 7 0 0,-6 7 0 16,-3 4 0-16,-4 2 0 16,-4 2 0-16,-4 1 0 15,-9 1 0-15,-4-1 0 16,-5-3 0-16,-1-1 0 15,0-6 0-15,-1-1 0 0,-1-9 0 16,10-3-33-16,11 0-56 16,-8-22-3-16,11-1-6 15,13-9-6-15</inkml:trace>
  <inkml:trace contextRef="#ctx0" brushRef="#br0" timeOffset="517124.1938">11897 9531 23 0,'31'-30'100'0,"-8"11"-3"0,-3 8-6 16,-11 9-2-1,-1 11-4-15,-3 3-64 0,-3 3-16 16,6 2-5-16,-1 4 0 16,7-2 0-16,1 0 0 15,4-6 0-15,4-6 0 16,2-4 0-16,5-3 0 0,0-5 0 16,-2-4 0-16,-5 0 0 15,-3-1 0-15,-4 4 0 0,-6 6 0 16,-10 0 0-16,8 20 0 15,-8 6 0-15,-6 7 0 16,-1 15 0-16,-12 14-38 16,-2 0-52-16,-2 1-4 0,-10-2-5 15,-3-2-9-15</inkml:trace>
  <inkml:trace contextRef="#ctx0" brushRef="#br0" timeOffset="517428.7971">10361 10266 37 0,'6'-10'100'15,"10"2"-4"-15,8 8-5 16,7 10-4-16,5 13-1 16,-19 10-81-16,26 11-1 0,8 12 1 15,0 8-5-15,2 5 0 16,-4 1-6-16,2 1-11 16,-12-2-68-16,5-16-3 0,-4-9-3 15,-4-16-8-15,-10-11-2 16</inkml:trace>
  <inkml:trace contextRef="#ctx0" brushRef="#br0" timeOffset="517609.3136">11054 10523 13 0,'-11'-43'100'0,"-5"10"-1"16,0 11-7-16,-3 14-3 16,-4 12-3-16,-6 28-64 0,1 2-12 15,-3 12-10-15,-5 9 0 16,1 14 0-16,-6 5 0 15,4 10-15-15,5-3-70 16,-2-8-3-16,9-13-4 16,6-15-6-16,12-20-5 0</inkml:trace>
  <inkml:trace contextRef="#ctx0" brushRef="#br0" timeOffset="517962.0256">11182 10455 34 0,'41'-26'98'0,"-11"8"-4"16,-5 10-5-16,-5 4-2 16,-3 6-4-16,-10 14-77 15,-2 11-1-15,-4 9-1 0,-1 3-2 16,-8 7 0-16,-3 0-1 16,-1-1 0-16,-3-7-1 15,4-6 1-15,2-7 1 16,4-5 0-16,5-8-2 15,0-12 0-15,18 10 0 0,0-7 0 16,4-2 0-16,0 5 0 16,6 1 0-16,-2 2 0 15,-5 4 0-15,-3 6 0 0,-5 3 0 16,-9 3 0-16,-4 3 0 16,-6 1 0-16,-11-4 0 15,0 1 0-15,-5-14 0 16,1-1-87-16,11-11-2 0,8-11-5 15,3-20-7-15,17-10-4 16</inkml:trace>
  <inkml:trace contextRef="#ctx0" brushRef="#br0" timeOffset="518222.6546">11791 10487 41 0,'34'-24'102'16,"-8"12"-3"-16,-10 12-5 15,-16 0-3-15,10 20-7 16,-45 1-84-16,27 3 0 0,4 7 0 15,0 5 0-15,3 3 0 16,0 2 0-16,1-2 0 16,2-2 0-16,4-6 0 15,1-1 0-15,-2-6 0 0,-1-2 0 16,-4-6 0-16,-4 2 0 16,-20 2 0-16,-18 3 0 15,-19 1-34-15,-41 14-58 16,-44-2-4-16,-45-2-5 0</inkml:trace>
</inkml:ink>
</file>

<file path=ppt/ink/ink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2-09-18T03:25:48.995"/>
    </inkml:context>
    <inkml:brush xml:id="br0">
      <inkml:brushProperty name="width" value="0.05292" units="cm"/>
      <inkml:brushProperty name="height" value="0.05292" units="cm"/>
      <inkml:brushProperty name="color" value="#FF0000"/>
    </inkml:brush>
  </inkml:definitions>
  <inkml:trace contextRef="#ctx0" brushRef="#br0">2466 2998 37 0,'0'0'57'0,"-2"-11"-11"15,2 11-15-15,0 0-8 0,0 0-20 16,0 0-26-16,0 0-27 16,0 0-10-16,0 0 1 15</inkml:trace>
  <inkml:trace contextRef="#ctx0" brushRef="#br0" timeOffset="1900.9319">2606 2951 17 0,'-3'-8'74'16,"0"-2"7"-16,-11 0-23 15,14 10-3-15,-6-16-9 16,6 16-10-16,-2-11-8 0,2 11-8 16,0 0-7-16,-9-1-3 15,6 5-6-15,-2 11-1 16,2 6-3-16,0 7 1 16,-1 10-1-16,1 9 1 0,-1 10 0 15,-1 7-1-15,2 6 0 16,-3 5 0-16,-1 1 0 15,1-3-1-15,-4-6 1 16,3-5-1-16,0-9 1 0,-3-9 0 16,1-11 1-16,5-7 2 15,0-10 0-15,1-3 1 16,3-13 0-16,-3 11 2 16,3-11-1-16,0 0 1 0,0 0-1 15,0 0-1-15,0 0-2 16,0 0 0-16,0 0-1 15,4 2 0-15,6 1-1 16,7 0 0-16,6 0 1 0,6 1-1 16,8-1 1-16,9 2 0 15,4-2 0-15,0 0 0 16,2-1-1-16,-3-2 1 16,-6 0 0-16,-3 0 1 0,-7 1 0 15,-9-1 1-15,-5 0 1 16,-5 0-4-16,-14 0 0 15,11 0 0-15,-11 0 0 0,0 0 0 16,0 0 0-16,0 0 0 16,0 0 0-16,0 0 0 15,0 0 0-15,0 0 0 16,0 0 0-16,0 0 0 0,0 0 0 16,0 0-3-16,0 0-52 15,0 0-35-15,5-9-2 16,-5 9-7-16,10-19-6 15</inkml:trace>
  <inkml:trace contextRef="#ctx0" brushRef="#br0" timeOffset="2287.992">3541 3507 1 0,'3'-14'96'16,"0"5"1"-16,4-1-6 15,-5 0-5-15,-2 0-3 0,0 10-69 16,0-11-3-16,0 11-6 16,0 0-5-16,0 0-9 15,0 0-12-15,0 0-55 16,-2 7-9-16,2-7-4 15,3 9-7-15,-3-9-2 0</inkml:trace>
  <inkml:trace contextRef="#ctx0" brushRef="#br0" timeOffset="2771.112">4097 3167 17 0,'29'-1'91'0,"-4"-1"-3"0,-10 2-4 15,-4 2-6-15,-6 8 2 16,-5 14-76-16,0 6-1 16,-1 11-2-16,1 9 1 0,0 13 0 15,0 8 0-15,-1 5-1 16,0 0 0-16,1-7-1 16,-1-6 2-16,0-13 0 0,1-8 1 15,-1-14 1-15,1-12 1 16,0-16-1-16,0 0 1 15,-1-19-1-15,-6-8 1 16,2-11-1-16,-1-11 0 16,1-11-3-16,2-12 1 0,2-8 0 15,1-7-1-15,10-5 0 16,6 3-1-16,3 1 0 16,6 8 0-16,8 9 0 15,4 9-1-15,1 17 0 0,1 9 0 16,-2 19 0-16,-1 11 1 15,0 12-1-15,-6 14 0 16,-7 14 0-16,-7 11 1 16,-10 7-1-16,-6 5 1 0,-5 0 1 15,-10 1-1-15,-7-2-1 16,-2-7-3-16,-5-5-7 16,-3-13-16-16,-10-5-56 15,20-9-3-15,2-9-7 0,20-8-5 16,-9-6 5-16</inkml:trace>
  <inkml:trace contextRef="#ctx0" brushRef="#br0" timeOffset="3912.1065">5849 3098 75 0,'-27'-15'94'16,"5"-2"-4"-16,2 1-5 16,3 1-3-16,4 3-56 0,6 9-15 15,-3 8-3-15,7 19-4 16,0 10-3-16,1 20-2 16,-4 12 0-16,3 15 1 0,-1 9 0 15,-1 4 1-15,3-1-1 16,-2-11 0-16,4-11-1 15,-1-16 2-15,1-13 0 16,-1-19-2-16,1-23-1 0,0 0-1 16,4-33 0-16,0-7-2 15,0-12 0-15,-1-8 0 16,3-12 0-16,0-6 2 0,-2-3 1 16,0 1 2-16,4 4 2 15,-3 5 3-15,0 7-1 16,3 8 2-16,-3 11 0 15,4 10-1-15,-3 10-2 0,1 9-1 16,3 14-1-16,1 11-1 16,2 17 0-16,3 18 0 15,-1 10-1-15,3 14 0 16,1 10 2-16,2 4-1 16,-1-4 0-16,-1-10 1 0,-1-10-1 15,-1-13 1-15,1-12 1 16,0-21 0-16,0-12 0 15,1-12 1-15,-1-11 0 0,1-9 0 16,0-8 1-16,1-5-2 16,-1-4 0-16,2 1 0 15,-6 2-1-15,1 2 0 0,-3 7 0 16,-3 4-1-16,0 9-1 16,-4 8 0-16,3 3-2 15,-2 12 1-15,6 2-1 0,0 14 0 16,3 7 0-16,5 11 0 15,4 4 0-15,1 9 2 16,5 2-1-16,-3 0 2 16,1-3 0-16,2-6 0 15,-3-4 0-15,3-9 1 0,-1-10 1 16,-1-5-1-16,3-11 1 16,-1-3 0-16,-1-10-1 15,0-5 1-15,-3-5 0 16,-2-2 0-16,-4 1-1 0,-3 3 1 15,-8 0 0-15,0 6-2 16,-3 5-2-16,-7 10 1 16,0 0 0-16,0 11-1 0,-4 10 0 15,0 6 0-15,0 5 0 16,-2 8 1-16,5 2 1 16,1-4 0-16,6-1 1 15,2-7 0-15,8-6 0 0,0-9 1 16,4-5 0-16,-1-10 1 15,1-7-1-15,-1-9 0 16,0-7 0-16,-2-5 0 16,-1-6 0-16,-3-6 0 15,-7-5 0-15,-3 0-2 0,-3 1 0 16,-2 0 0-16,-9 4 0 16,-1 7 0-16,-5 3-6 15,2 11-16-15,-5 14-40 0,7 3-24 16,6 2-3-16,7 0-7 15,3 21-4-15</inkml:trace>
  <inkml:trace contextRef="#ctx0" brushRef="#br0" timeOffset="4798.0936">7577 3419 20 0,'16'-3'100'0,"-15"-8"-1"16,-1 2-7-16,-9-3-3 15,-5 1-2-15,-2 1-71 16,-2 4-8-16,-4 6-8 16,-6 0 0-16,3 12 0 0,-7 4 0 15,1 10 0-15,0 6 0 16,-1 9 0-16,2 2 0 16,10 4 0-16,5-2 0 15,7-1 0-15,8-7 0 0,4-8 0 16,15-7 0-16,8-13 0 15,6-9 0-15,2-12 0 16,6-11 0-16,2-10 0 0,1-11 0 16,6-11 0-16,1-4 0 15,-2-13 0-15,-1-3 0 16,0-3 0-16,-8-1 0 16,-2 5 0-16,-8 7 0 0,-8 11 0 15,-5 10 0-15,-9 12 0 16,-5 9 0-16,-3 25 0 15,-12 5 0-15,-8 26 0 16,-3 13 0-16,-6 15 0 0,-1 11 0 16,2 9 0-16,3 6 0 15,10-5 0-15,9-7 0 16,8-13 0-16,16-12 0 16,10-17 0-16,5-13 0 15,6-15 0-15,1-4 0 0,2-16 0 16,0-8 0-16,-3-5 0 15,-8-6 0-15,2-3 0 16,-4 0 0-16,-9 2 0 0,-5 4 0 16,-4 3 0-16,-2 7 0 15,-6 7 0-15,-3 16 0 16,0 0 0-16,0 0 0 0,2 23 0 16,-1 4 0-16,-1 8 0 15,0 5 0-15,6 4 0 16,3-2 0-16,4-4 0 15,8-8 0-15,3-9 0 0,10-10 0 16,2-9 0-16,7-9 0 16,4-13 0-16,-2-13 0 15,3-9 0-15,-2-9 0 16,-1-9 0-16,-4-5 0 0,1-8 0 16,-11 1 0-16,0 4 0 15,-9 4 0-15,-3 11 0 16,-6 6 0-16,-7 13 0 15,-5 10 0-15,-1 11 0 0,-12 13 0 16,-9 17 0-16,-7 12 0 16,-7 16 0-16,-2 10 0 15,-1 12 0-15,2 6 0 0,1 4 0 16,15-2 0 0,10-4 0-16,10-9 0 0,14-7 0 15,14-11 0-15,10-7 0 16,3-2-47-16,14-21-43 0,6-6-2 15,5-10-6-15,4-14-7 16</inkml:trace>
  <inkml:trace contextRef="#ctx0" brushRef="#br0" timeOffset="4971.4854">9365 3335 49 0,'27'-22'104'0,"-4"5"-2"0,-10 3-9 15,-2 5-2-15,-8 0-19 0,-9 3-72 16,6 6 0-16,0 0 0 15,0 0 0-15,0 0 0 16,3 11 0-16,-3-11-9 16,-2 16-79-16,1-5-2 15,-6-1-5-15,-1-2-7 16,-6-1-3-16</inkml:trace>
  <inkml:trace contextRef="#ctx0" brushRef="#br0" timeOffset="5769.4897">1922 4324 49 0,'-4'-11'84'0,"4"11"-2"16,16-15-5-16,-5 30-14 0,3-17-51 15,1-3-3-15,7 2-4 16,0-1 0-16,5 3-2 16,4 1-1-16,4 1 1 15,7-1 1-15,5 0 0 0,6 0 0 16,7 1 0-16,6-1 0 15,12 3 0-15,1-2-1 16,13 0 1-16,8-1-2 16,7 1 1-16,8-1 0 0,7-1 0 15,8-4 0-15,7-2 1 16,6-1 1-16,7-3-1 16,7-1 1-16,7-1 0 0,8-4 0 15,7 2 0-15,4 0-1 16,7 0 0-16,5-1-1 15,4 2-1-15,2 3 1 16,3 0-1-16,1 3 1 16,-1 2-1-16,5 2 1 0,-7 1-1 15,3 2 1-15,-1 2-1 16,0-1 1-16,0 2 0 16,1-2-3-16,-4 0 0 15,0-2 0-15,-4 2 0 16,-8 0 0-16,2-2 0 0,-13 0 0 15,-4 1 0-15,-12 0 0 16,-10-1 0-16,-9-1 0 0,-16 0 0 16,-13 1 0-16,-18-2 0 15,-14 1 0-15,-20-1 0 16,-13 1 0-16,-16-1 0 16,-15-5 0-16,-13-1-51 0,-13 4-37 15,-22-7-2-15,-14-3-8 16,-15-5-6-16</inkml:trace>
  <inkml:trace contextRef="#ctx0" brushRef="#br0" timeOffset="7180.8707">1992 4307 48 0,'-7'-27'92'0,"-3"-8"0"15,2-8-5-15,-2-7-1 0,1-11-61 16,-1-3-4-16,2-7-6 16,-6-4-5-16,0-6-3 15,-2-3-2-15,1-7 0 16,-8 0-2-16,-1-5 0 0,-1-1 0 15,-2-1-1-15,4 1 0 16,-3 1-1-16,0 2 1 16,0 7 0-16,5 0-2 15,2 8 0-15,2 4 0 0,-1 10 0 16,5 7 0-16,0 7 0 16,5 6 0-16,3 9 0 15,4 13 0-15,1 4-3 16,1 7 1-16,8 7 0 15,5 5 1-15,6 4-1 0,6 9 1 16,7-1 0-16,5 7 0 16,11 0 2-16,11 2 0 15,8-2-1-15,8 2 1 16,9-3 0-16,9-3 0 0,10-2-1 16,8-2 1-16,6-2-1 15,3-4 1-15,2-1-1 16,8-4 1-16,3 0-1 0,4-1 0 15,1-5 0-15,7-1 1 16,2-1-1-16,7 0 0 16,4-4 0-16,5 0-1 15,7 0 1-15,3-2-1 0,8-1 2 16,3-1-2-16,5 0 1 16,1 2 0-16,6 2 0 15,1 0 0-15,-1-1 0 16,5 4 0-16,-2 1 0 15,4 1 0-15,0-1 0 0,3 0 1 16,4 1-1-16,2-2 0 16,-1 0 1-16,-1-3-1 0,1 1 0 15,-1-3 0-15,-8 0 0 16,0 3 0-16,-6-3 0 16,-9 0-1-16,-8 3 1 15,-11 0-1-15,-14 1-1 16,-14 2 1-16,-19 3 0 0,-14 3 0 31,-16 2 1-31,-18 1-1 16,-14 3 1-16,-14 8 0 0,-10 5 0 15,-11 5 1-15,-6 2-1 16,-7 7 0-16,0 8 0 16,-6 6 1-16,6 10 0 0,-4 6 1 15,3 14-2-15,-4 5 0 16,5 15 1-16,-4 6 1 15,1 6-2-15,-2 7 0 16,1-1-2-16,-2 2 1 16,-2-7 1-16,0-3 0 0,2-10-1 15,-2-9 0-15,-1-11 0 16,0-11 1-16,-1-9 1 0,1-9-1 16,-1-9 0-16,-3-10 2 15,0-4-1-15,-7-6 0 16,-8-1 0-16,-7-4 1 15,-11 1 0-15,-15-1-2 16,-13-2 0-16,-13 2 0 0,-16-2 0 16,-7 0 0-16,-8-3 0 15,-5-1 0-15,3-1 0 16,2-2 0-16,5-1 0 16,8-2 0-16,10 0 0 0,10 0 0 15,6-1 0-15,13-2 0 16,6-6-14-16,7 3-71 15,17-6-3-15,7-6-5 16,11-3-7-16,6-8-5 0</inkml:trace>
  <inkml:trace contextRef="#ctx0" brushRef="#br0" timeOffset="13186.9254">2733 5894 30 0,'11'-10'91'15,"-11"10"-1"-15,6-11-6 0,-6 11-2 16,0-8-42-16,0 8-18 15,0 0-7-15,0 0-5 16,0 0-4-16,0 0-1 16,0 0-1-16,0 0-1 0,0 0-1 15,0 0-1-15,0 0-1 16,0 0-2-16,0 0 1 16,4 6-1-16,-3 4 0 0,-1 5 0 15,1 9 0-15,-1 6 2 16,4 12 0-16,0 9 1 15,1 6 0-15,-1 2 1 0,2 2 0 16,1-1 1-16,-1-4 0 16,-1-6 0-16,0-9 0 15,1-8 1-15,-3-8-1 16,2-6 0-16,-3-5 1 0,2-5-1 16,-4-9-1-16,0 0-2 15,6 9 0-15,-6-9 0 16,0 0-5-16,2-7-13 15,5-4-30-15,-1-5-39 0,-1-7 0 16,0-4-10 0,-2-10-3-16</inkml:trace>
  <inkml:trace contextRef="#ctx0" brushRef="#br0" timeOffset="13925.743">2934 5836 26 0,'14'-51'89'0,"-2"-2"0"0,-1 3-4 15,-5 11-8-15,-4-7-38 16,-2 4-9-16,-1 5-9 16,-8 4-7-16,-4 4-6 0,-2 5-2 15,-3 6-2-15,-4 3-1 16,0 5-2-16,-6 3 0 16,-1 6-2-16,-6 1-1 15,-5 9 1-15,-2 6 0 0,-4 7 0 16,1 6 0-16,1 8 1 15,-4 2 0-15,4 10 0 16,-1 4 1-16,4 4-1 16,2 6 1-16,3 6 1 15,-1 3 0-15,4 8-1 16,5 0 1-16,3 1-2 0,7 1 0 16,4-5 1-16,7 0 0 15,7-6-1-15,5-1 1 0,11-5 1 16,5-3-1-16,8-4 1 15,8-4 0-15,3-1 0 16,7-4 0-16,6-7 0 16,8-4-2-16,1-7 0 0,7-5 0 15,1-6 0-15,2-6 0 16,0-5 0-16,0-5 0 16,-2-3 0-16,1-11 0 15,-3-4 0-15,0-6 0 0,-2-6 0 16,-5-7 0-16,-3-5 0 15,0-7 0-15,-6-3 0 16,-5-7 0-16,-6-5 0 16,-5-4 0-16,-5-7 0 0,-2-5 0 15,-3-7 0-15,-7 1 0 16,-5-3 0-16,-6 4 0 16,-1-1 0-16,-7 5 0 0,-1 7 0 15,-10 4 0-15,-4 10 0 16,-8 5 0-16,-5 4 0 15,-6 5 0-15,-6 7 0 16,-3 0 0-16,-9 8 0 0,-4 2 0 16,-3 4 0-16,-5 5 0 15,-3 6 0-15,0 4 0 16,-4 7 0-16,-3 1 0 16,4 8 0-16,-1 5 0 0,5 8 0 15,1 1 0-15,9 9-14 16,2 10-57-16,14-6-18 15,14-1-3-15,11-1-7 16,14-2-3-16</inkml:trace>
  <inkml:trace contextRef="#ctx0" brushRef="#br0" timeOffset="14399.4654">5218 5900 63 0,'10'-14'94'0,"-1"-1"-4"16,0 3-5-16,-1-2-5 15,-8 14-56-15,10-3-3 16,-4 13-7-16,-6 13-5 0,0 6-4 15,0 12-1-15,-3 7 0 16,-2 11 0-16,1 2-1 16,0 3 0-16,0-3-1 15,-1-4-1-15,3-6-1 0,1-6-3 16,-1-9-3-16,2-9-6 16,0-11-8-16,3-7-51 15,-3-9-16-15,9-8-3 16,-7-14-6-16,-1-12-1 0</inkml:trace>
  <inkml:trace contextRef="#ctx0" brushRef="#br0" timeOffset="14789.7114">5131 5767 75 0,'0'-20'86'0,"8"0"-4"16,2 3-5-16,7 2-1 0,-1 8-66 15,17 4 0-15,5 4-5 16,4 16-2-16,8 8-1 16,7 10-1-16,9 11 0 0,5 6 0 15,8 4 0-15,-1 11 0 16,6 2-1-16,-6 0 1 16,-5 0 0-16,-12-3 0 15,-15-2 0-15,-16-6 0 0,-14-3 1 16,-16-10-1-16,-17-4 2 15,-13-8 0-15,-9-7 1 16,-12-6 0-16,-7-3 0 16,-9-6 0-16,-3-5 1 0,-2-4-1 15,-1-2-1-15,2 0 0 16,7-8 0-16,6-1 0 16,10 0-3-16,12 0-3 15,11-2-8-15,15 2-18 16,21-4-53-16,9 0-1 0,8-3-7 15,16-4-7-15</inkml:trace>
  <inkml:trace contextRef="#ctx0" brushRef="#br0" timeOffset="15178.1877">6425 6274 3 0,'22'0'85'0,"-6"5"2"15,-1 1-2-15,-2 2-5 16,-3-2-1-16,6-1-72 0,6 0 1 16,8 0 1-16,6-3-2 15,3-2-2-15,4-6-1 16,3-5-1-16,-3-3-1 16,0-5-1-16,-6-3 1 0,-6-2 1 15,-6-1 1-15,-6 2 0 16,-10-1 0-16,-1 5 1 15,-8 2-1-15,-6 5 0 16,-8 8 0-16,-11 4-1 0,-4 11-1 16,-8 9-1-16,-6 12 1 15,-4 7-1-15,-2 10 0 16,5 7 1-16,3 1-2 16,16 1 0-16,12-3-2 0,13-7-1 15,22-6-3-15,18-14-7 16,17-8-13-16,4-10-45 15,18-13-16-15,3-12-3 16,0-9-5-16,1-5-3 0</inkml:trace>
  <inkml:trace contextRef="#ctx0" brushRef="#br0" timeOffset="16049.1648">7561 6296 22 0,'23'-22'86'0,"-8"4"3"15,-8 0-3-15,-6 1-4 16,-4 3-39-16,-8 1-12 0,-2 4-9 15,-4 2-7-15,-3 7-3 16,-4 0-5-16,-4 14-2 16,0 5-2-16,-2 8-1 15,7 6 0-15,0 7-1 0,6 6-1 16,7 1-1-16,10-1 0 16,13-3-2-16,5-7-1 15,13-5-1-15,6-9 0 0,4-11 0 16,3-9 0-16,5-6 1 15,-3-9 0-15,2-8 2 16,0-3 1-16,-2-9 1 16,1-1 0-16,-4-2 0 0,-3-3 1 15,-2 1 1-15,-7 1 0 16,-4 3 2-16,-4 2 0 16,-9 7 0-16,-4 5 1 15,-3 6-1-15,-3 4 0 0,-4 10-1 16,0 0-1-16,-1 11 0 15,-6 8-1-15,2 8-1 16,-1 3 0-16,-3 8 0 16,2 1 0-16,5 0 0 0,2-1-1 15,5-7 0-15,11-2 0 16,5-11 0-16,11-4-1 16,5-11 1-16,5-3 0 0,2-10 1 15,1-8 0-15,0-6 0 16,1-6 1-16,-5-6 0 15,-4-4 0-15,-4-2 1 16,-4-1 0-16,-6 4 0 0,-4 0 0 16,-3 8 0-16,-5 5-2 15,-3 5 0-15,-3 8 0 16,-5 13 0-16,10-10 0 16,-10 10 0-16,16 4 0 0,-5 6 0 15,3 5 0-15,5 4 0 16,3 4 0-16,2 4 0 15,0 3 0-15,-2 1 0 0,0 4 0 16,-4 1 0-16,-4 1 0 16,-2-8 0-16,-7 1 0 15,0-6 0-15,1-6 0 16,-3-5 0-16,-3-13 0 0,8 0 0 16,6-11 0-16,1-8 0 15,6-6 0-15,-1-5 0 16,11-4 0-16,2 0 0 15,1 2 0-15,0 4 0 0,-1 3 0 16,2 4 0-16,-3 9 0 16,-2 7 0-16,-2 5 0 15,-7 11 0-15,3 6 0 0,-3 5 0 16,-6 5 0-16,-1 3 0 16,-3 2 0-16,-4-3 0 15,1-3 0-15,-1-4-10 16,-6-10-48-16,-1-12-30 0,11 8-2 15,-3-16-6-15,2-10-4 16</inkml:trace>
  <inkml:trace contextRef="#ctx0" brushRef="#br0" timeOffset="16174.914">9428 5888 9 0,'1'-49'85'15,"2"9"2"-15,1 11-13 16,-4 1-49-16,0 11-24 0,-3 9-74 15,3 8-7-15,0 0-6 16</inkml:trace>
  <inkml:trace contextRef="#ctx0" brushRef="#br0" timeOffset="16971.5148">10277 6154 34 0,'-17'-11'86'16,"2"-1"0"-16,1 1-2 0,0-4-3 16,-1 2-50-16,-1 3-5 15,-2 4-7-15,-3 4-6 0,-8 2-4 16,-1 8-2-16,-4 6-3 15,-3 7-1-15,1 4-2 16,1 5 0-16,3 3 0 16,9 1-1-16,5-2 0 0,6-1 0 15,9-6 1-15,4-4-1 16,14-7 1-16,2-8 0 16,8-6 0-16,7-4 0 0,2-10 1 15,1-7-1-15,4-4 1 16,0-3-1-16,1-3 0 15,1 1 0-15,-3 0-1 16,0 4 1-16,-2 3-1 0,-1 7 0 16,-2 6 0-16,-1 7 0 15,-1 3-1-15,-4 11 1 16,2 7 0-16,-5 5 0 16,3 6-1-16,-4 3 1 0,-3 1-1 15,-1-2-1-15,-3-2 1 16,-1-6 0-16,-7-1 1 15,3-9-1-15,-11-13 1 0,14 7 0 16,-14-7 1-16,18-13 0 16,-6-4 1-16,6-3-1 15,5-5 0-15,0 0 0 16,1 0 0-16,3 2 1 16,2 4 0-16,-1 4-1 0,-2 7 0 15,-1 5 0-15,2 4 0 16,-2 12-1-16,1 5 1 0,-2 5-1 15,-3 4-1-15,5 3-1 16,-5 0-5-16,5 1-11 16,-7 2-56-16,9-11-11 15,-1-4-4-15,5-8-7 16,2-5-4-16</inkml:trace>
  <inkml:trace contextRef="#ctx0" brushRef="#br0" timeOffset="17469.0941">12107 6095 88 0,'-8'-5'94'0,"8"5"-5"0,-13-11-5 16,13 11-1-16,0 0-65 16,0 5-2-16,8 14-4 15,4 13-5-15,7 5-3 16,0 7 0-16,8 3-1 15,-1 2-1-15,2-1-1 0,0-6 1 16,1-6 0-16,-3-13 0 16,-1-6-2-16,-2-11 0 15,1-6 0-15,-2-11 0 0,-2-8 0 16,0-7 0-16,-1-7 0 16,-1-9 0-16,1-4 0 15,-1-2 0-15,-2-4 0 0,1 1 0 16,-3 1 0-16,2 7 0 15,0 5 0-15,0 9 0 16,-2 5 0-16,8 11-16 16,-4 19-68-16,8-4-8 0,8 6-2 15,5 6-8 1,6 1-1-16</inkml:trace>
  <inkml:trace contextRef="#ctx0" brushRef="#br0" timeOffset="18266.6368">13297 6118 6 0,'29'0'94'0,"-12"-3"2"16,-4-3-5-16,-12-4-4 0,-1 0-2 16,-2 1-66-16,-13 2-4 15,-1 5-5-15,-6 2-5 16,-4 2-2-16,-5 10-3 16,-2 6 0-16,-2 8 0 0,4 6 0 15,3 6 0-15,5 4 0 16,9 0 0-16,9-3 0 15,6-2 0-15,15-8 0 16,10-7 0-16,7-10 0 0,7-9 0 16,2-5 0-16,2-11 0 15,-2-6 0-15,-2-6 0 16,-6-3 0-16,-3-7 0 16,-6 2 0-16,-7-1 0 0,-2 3 0 15,-6 4 0-15,-2 4 0 16,-5 6 0-16,-2 4 0 15,-1 13 0-15,0-10 0 0,0 10 0 16,-13 11 0-16,5 4 0 16,-1 5 0-16,0 3 0 15,2 6 0-15,3 1 0 16,3-2 0-16,0-3 0 0,7-3 0 16,8-5 0-16,5-6 0 15,2-5 0-15,6-5 0 16,2-2 0-16,3-9 0 0,3-4 0 15,4-6 0-15,-1-2 0 16,3-1 0-16,0 0 0 16,-3 1 0-16,1 2 0 15,-1 6 0-15,-2 2 0 16,-4 8 0-16,-4 4 0 0,-2 4 0 16,-2 8 0-16,-4 7 0 15,0 3 0-15,-1 3 0 16,2 1 0-16,1 1 0 0,1-1 0 15,5-5 0-15,-1-3 0 16,6-7 0-16,3-6 0 16,-2-5 0-16,2-6 0 15,-2-7 0-15,1-6 0 0,-2-2 0 16,-2-5 0-16,-1 0 0 16,-4 0 0-16,-2 4 0 15,-2 2 0-15,-9 3 0 0,-1 4 0 16,-12 13 0-16,16-9 0 15,-16 9 0-15,6 6 0 16,-4 10 0-16,-2 0 0 16,3 4 0-16,0 6 0 15,3-1 0-15,-2 0 0 0,4 0 0 16,-3-7-12-16,5 2-27 16,2-10-48-16,-2-6-2 15,0-4-4-15,1-10-6 0,-3-10 7 16</inkml:trace>
  <inkml:trace contextRef="#ctx0" brushRef="#br0" timeOffset="18404.8204">14673 5846 19 0,'-22'-51'87'16,"0"5"-2"-16,4 8-6 16,-1 6-6-16,8-20-21 15,0 36-66-15,11 16-55 0,0 0-6 16,0 0-7-16,11 0-3 15</inkml:trace>
  <inkml:trace contextRef="#ctx0" brushRef="#br0" timeOffset="19716.4183">15233 6093 37 0,'-12'-4'81'0,"12"4"0"16,-2-10-1-16,2 10-6 16,-2-9-54-16,2 9-1 15,0 0-6-15,0 0-2 16,-15 9-2-16,4 4-3 16,-3 1-2-16,-2 5 0 0,1 3-1 15,-2 4 1-15,5 1-2 16,5 0 1-16,2-2-1 15,5-1-1-15,2-1 0 16,8-4-1-16,4-2-2 0,4-6 0 16,3-1 0-16,-1-6-1 15,3-4 1-15,-1 0-1 16,-2-7 2-16,-1-4 0 0,-1-2 0 16,-5-5 1-16,-3-4 0 15,1-2 1-15,-3-1-1 16,0-4 0-16,-3-1 1 15,1-1 0-15,1-1 0 16,-1 4 1-16,-1 1-1 0,4 0 1 16,1 4 0-16,2-1 0 15,5 5-1-15,2-1 0 16,6 2 0-16,4 1-1 0,4-2 1 16,5 1-2-16,1 2 1 15,-3-1 0-15,-2 3 2 16,-5-1 0-16,-3 3 2 15,-8 1 0-15,-2 3 0 16,-16 8 0-16,6-12 0 0,-6 12 0 16,-5-1-2-16,5 1-1 15,-24 7 0-15,12 4-2 16,-2 3 2-16,1 5-2 0,3 3 2 16,2 5-1-16,6 1 1 15,2 4-1-15,5-2 0 16,9 3 0-16,2-1 1 15,7 0-1-15,2-1-1 0,0 0 2 16,4 0-1-16,-5 2 1 16,4 0-1-16,-6 2 1 15,-1-2-1-15,-6-1 0 16,-4-1 0-16,-3-5 0 0,-7-1 0 16,-1-9 0-16,0-2 1 15,0-14 0-15,-1 11 0 16,1-11 0-16,0-7 0 0,0-7 0 15,4-4 0-15,5-9 0 16,7-6 0-16,3-7-1 16,6-6 1-16,2-7-1 15,5-5 1-15,4-2 0 16,-2 0-1-16,2 0 2 0,-5-1-2 16,-4 7 3-16,-4 8-1 15,-3 8 0-15,-5 7-2 0,-4 11 0 16,-6 5 0-16,-5 15 0 15,0 0 0-15,0 22 0 16,-9 8 0-16,-3 11 0 16,-3 5 0-16,1 11 0 0,4 4 0 15,3 2 0-15,5-2 0 16,9-4 0-16,13-7 0 16,6-7 0-16,14-11 0 15,4-6 0-15,2-12 0 0,1-9 0 16,1-5 0-16,-1-13 0 15,-4-8 0-15,-5-4 0 16,-3-6 0-16,-6-1 0 0,-4 2 0 16,-5 1 0-16,-7 2 0 15,-5 7 0-15,-8 5 0 16,-5 5 0-16,-13 8 0 16,-3 3 0-16,-5 11 0 0,-6 5 0 15,2 7 0-15,1 7 0 16,6 2 0-16,10 5 0 15,13-1 0-15,8 3 0 16,19-5 0-16,17 2-16 0,22-5-70 16,-3-9-4-16,4-4-3 15,3-10-8-15,-3-5-4 16</inkml:trace>
  <inkml:trace contextRef="#ctx0" brushRef="#br0" timeOffset="21518.3102">5513 7089 55 0,'0'0'75'16,"0"0"-2"-16,0-5-3 15,0 5-43-15,13-2-9 0,-13 2-2 16,15-2-3-16,-4 2-4 15,3 0-2-15,2 0 0 16,3 0-2-16,1 1 0 16,4 1 0-16,5 0-1 0,5-1-1 15,1-1 1-15,7 2-1 16,3-1 0-16,8-1 0 16,4 1 0-16,7-1-1 15,2 0-1-15,5 0 1 0,6 1 0 16,1-1-1-16,4 0 0 15,3 2 1-15,4-5 0 16,2 1 0-16,1-3 1 16,4 0-1-16,4 1 1 0,-3-4-1 15,7 3 0-15,-3-2 1 16,2 0-3-16,3 0 1 16,-4 1 0-16,1 1 0 15,3 0 0-15,-7-1 0 0,2 3 1 16,-5-1 0-16,4 2 0 15,-2-1 0-15,-3 0 1 16,2-2-1-16,2 1 1 0,0-1-1 16,4 1-1-16,-2 0 1 15,2-2-1-15,2 3 0 16,1-1 0-16,2 3-1 16,-3-2 1-16,5 2-1 0,-2-1 1 15,1 0-1-15,-1 0 0 16,-1 1 0-16,1-3 1 15,-2 1 0-15,-2-1 0 0,1-2 1 16,0 2 0-16,0-2 0 16,2 1 0-16,-2-1 1 15,3 1-1-15,-2-2-1 16,3 1 0-16,0 1 0 0,0-2 1 16,2 0-1-16,-3 1 1 15,2-1-1-15,2 0 1 16,1 2 0-16,3-4 0 15,-3 2 0-15,0 1-1 0,1 0 1 16,4 0-1-16,-2 2 1 16,-1 1-1-16,3-2 1 15,-5 2-2-15,1 0 0 16,0 1 0-16,-1 1 0 16,-4-1 0-16,-4 1 0 0,0-1 0 15,-6 2 0-15,-2-1 0 16,-5-2 0-16,2 3 0 15,-6-2 0-15,-1 2 0 0,0-1 0 16,1 1 0-16,-1-3 0 16,1 3 0-16,1 0 0 15,-4 0 0-15,4 2 0 16,-2-2 0-16,2 1 0 0,-7-1 0 16,3 0 0-16,-2 0 0 15,-1 0 0-15,1 1 0 16,-3-1 0-16,-1 1 0 15,1-1 0-15,-4 0 0 0,3-1 0 16,-5 1 0-16,1 0 0 16,-6 0 0-16,-2-1 0 15,-1 2 0-15,-9-1 0 0,-2 0 0 16,-4 0 0-16,-5 1 0 16,-2-1 0-16,-2 0 0 15,-2 0 0-15,-3 1 0 16,0-1 0-16,-2 0 0 0,-2-3 0 15,-3 2 0-15,-1-3 0 16,-3 0 0-16,-6 0 0 16,3-1 0-16,-10 1 0 15,2 0 0-15,-3 1 0 0,-12 3 0 16,15-4 0-16,-15 4 0 16,0 0 0-16,0 0 0 15,0 0 0-15,0 0 0 0,0 0 0 16,0 0 0-16,0 0 0 15,0 0 0-15,0 0 0 16,0 0 0-16,0 0 0 16,0 0 0-16,0 0 0 0,0 0 0 15,0 0 0-15,0 0 0 16,0 0 0-16,0 0-18 16,-7 0-72-16,-2-3-3 0,-5-10-4 15,-2-4-8-15,-6-12-3 16</inkml:trace>
  <inkml:trace contextRef="#ctx0" brushRef="#br0" timeOffset="153739.6454">3566 8206 9 0,'-5'-10'51'0,"-2"-2"6"16,7 12 5-16,-18-21-10 16,10 12-4-16,0-2-7 15,8 11-5-15,-14-17-3 0,14 17-7 16,-7-13-5-16,7 13-6 15,-5-9-2-15,5 9-5 16,0 0-1-16,0 0-3 16,0 0-1-16,0 0-2 0,1 5 0 15,5 7-1-15,1 3 1 16,5 5 0-16,3 2 2 16,5 4 0-16,1 5 0 15,7 4 1-15,5 1-1 0,2 4 2 16,7 3-5-16,2-1 0 15,3 4 0-15,2 1 0 16,2 3 0-16,0-3 0 0,-2-1 0 16,1 0 0-16,-2-1 0 15,-3 1 0-15,0-6 0 16,-3 1 0-16,0-8 0 16,0 2 0-16,-4-6 0 0,-2-1 0 15,-5-7 0-15,-1-4 0 16,-4-3 0-16,-4-4 0 15,-7-3 0-15,-5-3 0 16,-10-4 0-16,14 4 0 16,-14-4 0-16,0 0 0 0,0-10-10 15,1-4-77-15,-9-7-2 16,-4-7-6-16,-4-8-8 16,-1-8-1-16</inkml:trace>
  <inkml:trace contextRef="#ctx0" brushRef="#br0" timeOffset="154175.7655">4362 8252 16 0,'0'-21'97'0,"1"2"-1"0,0 4-4 16,-1 2-4-16,0 3-3 15,0 10-71-15,-2-11-3 16,2 11-7-16,0 0-2 15,-10 17-1-15,3 3-1 0,-3 11-1 16,-5 7 0-16,-4 12 1 16,-8 8 1-16,-2 11 0 15,-5 4 1-15,0 4-1 16,-1-2 1-16,-1-3-2 16,8-2 0-16,0-11 0 0,6-3 0 15,0-10 0-15,8-6 0 16,0-6 0-16,2-4 0 15,4-3 0-15,-1-3 0 0,2 0 0 16,2-3 0-16,-1-2 0 16,1-2 0-16,1-2 0 15,2-3 0-15,2-12 0 0,-3 13 0 16,3-13 0-16,0 0 0 16,0 0 0-16,-5-8 0 15,3-2 0-15,-2-3 0 16,4 2-8-16,0 11-69 0,-6-14-12 15,6-3-2-15,0-2-7 16,2 1-3-16</inkml:trace>
  <inkml:trace contextRef="#ctx0" brushRef="#br0" timeOffset="155079.5372">4989 8704 41 0,'0'0'91'0,"2"-11"0"16,-2 11-5-16,0-10-2 15,0 10-51-15,0 0-8 16,2-9-9-16,-2 9-7 15,1 7-4-15,1 5-2 0,0 8 1 16,2 6-1-16,2 10 0 16,1 8 2-16,-3 6 0 15,1 5-1-15,0 3-1 0,-1 2-3 16,-3 0 0-16,-1-6 0 16,0-4 0-16,-1-7 0 15,-2-8 0-15,-1-6 0 16,2-6 0-16,0-10 0 0,2-13 0 15,-1 14 0-15,1-14-7 16,-3-12-78-16,3-7-3 16,2-14-3-16,-1-12-9 15,0-14-3-15</inkml:trace>
  <inkml:trace contextRef="#ctx0" brushRef="#br0" timeOffset="155228.8006">5002 8347 51 0,'5'-19'74'16,"2"5"-20"-16,3 8-51 0,2-3-3 15,33 6-72-15,-67 0-3 16</inkml:trace>
  <inkml:trace contextRef="#ctx0" brushRef="#br0" timeOffset="155657.2245">5655 8804 7 0,'9'4'90'16,"2"3"1"-16,-11-7-4 0,10 6-5 15,-8-17 0-15,-2 11-70 16,0 0 0-16,3 10-1 16,-2 1-1-16,2 3-4 0,0 4 0 15,2 5 0-15,3 4-1 16,-3 4-1-16,0 3-4 16,3 3 0-16,-6 2 0 15,3 1 0-15,-3 2 0 16,0-1 0-16,-3 1 0 0,-1-4 0 15,-4-1 0-15,-3-1 0 16,-2-3 0-16,-6-3 0 16,0-5 0-16,-1-1 0 15,-2-6 0-15,-2-2 0 0,0-6 0 16,-1-4 0-16,0-6 0 16,2-3 0-16,1-8 0 0,-4 3-67 15,10-23-24-15,1-11-1 16,3-8-8-16,7-7-4 15</inkml:trace>
  <inkml:trace contextRef="#ctx0" brushRef="#br0" timeOffset="156029.5621">5639 8697 16 0,'0'0'99'16,"0"-14"0"-16,0 14-5 15,-5-11-4-15,5 11-2 16,0 0-67-16,-6-11-17 0,6 11-4 16,0 0 0-16,0 0 0 15,0 0 0-15,11-1 0 16,8-1 0-16,8 1 0 16,12-3 0-16,7-2 0 0,13-1 0 15,8-2 0-15,7-1 0 16,1-1 0-16,1-1 0 15,-6-1 0-15,-5 2 0 16,-14 1 0-16,-7 0 0 0,-10 5 0 16,-12-1 0-16,-5 3 0 15,-9 1 0-15,-8 2 0 16,-5 28-15-16,-6-18-76 0,-9-1-4 16,-13-9-4-16,-9-6-8 15</inkml:trace>
  <inkml:trace contextRef="#ctx0" brushRef="#br0" timeOffset="158336.3072">7074 9060 60 0,'-12'-4'87'0,"12"4"0"15,-4-12-4-15,4 12-24 0,-2-9-22 16,2 9-10-16,0 0-9 16,0 0-5-16,-5-10-3 15,5 10-4-15,0 0-1 0,0 0-2 16,0 0-1-16,0 0 0 16,0 0 0-16,0 0 0 15,7 2 1-15,6 1 2 0,5 0-5 16,10-3 0-16,6 2 0 15,9-2 0-15,8 0 0 16,6-4 0-16,10-2 0 16,3-1 0-16,-1 1 0 0,-2 0 0 15,-1 1 0-15,-6 1 0 16,-11 1 0-16,-7 1 0 16,-12 2 0-16,-8 0 0 15,-8 0 0-15,-14 0 0 16,0 0 0-16,0 12 0 0,0-12 0 15,-18 12 0-15,4-2 0 16,-4-6-17-16,-2 5-69 16,-1 0-5-16,-5 1-2 0,0-2-6 15,-7 1-3-15</inkml:trace>
  <inkml:trace contextRef="#ctx0" brushRef="#br0" timeOffset="158657.1521">7143 9299 62 0,'-26'17'89'0,"8"0"-1"16,-1-3-4-16,15 0-1 15,4-3-59-15,12 0-2 16,15-1-5-16,6-3-5 16,11-2-3-16,9-5-2 0,14 1-2 15,1-5-1-15,6-4-1 16,3-1-1-16,-3-1-2 15,-6 0 0-15,-6 2 0 16,-8 0 0-16,-14 1 0 0,-7 1 0 16,-11 2 0-16,-8 0 0 15,-14 4 0-15,0 0 0 16,-7-8 0-16,7 8 0 0,-16-1-2 16,5-2-17-16,6-9-55 15,5 12-13-15,0 0-3 16,8-14-8-16,10 2-3 15</inkml:trace>
  <inkml:trace contextRef="#ctx0" brushRef="#br0" timeOffset="159371.1082">8935 8992 6 0,'-28'-8'85'16,"6"-2"4"-16,3-6-2 0,8 1-4 15,7-9-29-15,2 6-25 16,4-4-4-16,6 3-7 16,5-2-4-16,5 3-4 15,2 3-3-15,1 1-3 16,4 5-4-16,0 4 0 0,0 5 0 16,2 6 0-16,3 9 0 15,-3 8 0-15,4 8 0 16,-4 8 0-16,2 9 0 0,-6 6 0 15,-1 4 0-15,-4 3 0 16,-4-3 0-16,-4-4 0 16,-3-4 0-16,-5-8 0 15,-2-12 0-15,0-5 0 0,0-12 0 16,0-13 0-16,0 0 0 16,0 0 0-16,-1-21 0 15,1-4 0-15,-1-4 0 0,0-7 0 16,1-3 0-16,-1 0 0 15,1-2 0-15,0 3 0 16,5-1 0-16,7 6 0 16,2 2 0-16,5 7 0 0,4 3 0 15,1 5 0-15,5 7 0 16,-1 5 0-16,3 4 0 16,-1 9 0-16,-3 9 0 15,0 5 0-15,-2 6 0 16,-4 3 0-16,1 9 0 0,-1 0 0 15,-6 5 0-15,2-3 0 16,-2 0 0-16,2-3 0 16,-2-5 0-16,-1-3 0 0,5-3 0 15,-2-12-8-15,4-6-79 16,1-6-3-16,2-4-4 16,0-15-8-16,2-10-2 15</inkml:trace>
  <inkml:trace contextRef="#ctx0" brushRef="#br0" timeOffset="159722.1678">10081 9083 0 0,'16'-23'95'0,"-4"3"2"16,-6 7-3-16,-3 2-7 15,-3 11-2-15,1-10-61 16,-1 10-6-16,3 9-7 16,-3 9-11-16,0 4 0 0,0 6 0 15,-3 8 0-15,1 5 0 16,0 1 0-16,2-2 0 15,0-2 0-15,8-7 0 16,2-6 0-16,9-9 0 0,2-10 0 16,7-6 0-16,-1-9 0 15,1-8 0-15,-1-8 0 16,-2-3 0-16,-7-6 0 16,-2-1 0-16,-10-4 0 0,-5 3 0 15,-2-1 0-15,-7 5 0 16,-9 5 0-16,-4 4 0 15,-2 7 0-15,-4 6 0 16,2 9 0-16,-1 1 0 0,13 6-37 16,4 9-51-16,9-1-3 15,8 1-5-15,14-3-6 16,13 2 5-16</inkml:trace>
  <inkml:trace contextRef="#ctx0" brushRef="#br0" timeOffset="159869.773">10585 9105 17 0,'34'2'98'15,"-7"-2"0"-15,-8 1-5 16,-6-1-5-16,-13 0-3 0,10-1-66 16,-10 1-8-16,0 0-9 15,0 0-15-15,2-20-57 16,-2 20-17-16,0 0-3 16,10 0-7-16,-1 0-4 0</inkml:trace>
  <inkml:trace contextRef="#ctx0" brushRef="#br0" timeOffset="160475.1422">11318 9094 25 0,'21'-4'100'16,"-7"-7"-2"-16,-7-1-7 15,-7-7-1-15,0 1-2 16,3 0-73-16,-8 3-11 0,-1 7-4 15,-3 1 0-15,0 7 0 16,-2 2 0-16,1 11 0 16,0 4 0-16,4 5 0 15,0 3 0-15,1 2 0 0,4 2 0 16,1-2 0-16,4 0 0 16,5-4 0-16,4-4 0 15,6-5 0-15,1-4 0 16,-1-9 0-16,3-1 0 0,0-12 0 15,3-4 0-15,-4-6-2 16,-1-3 1-16,-7-6 1 16,0-1 0-16,-2 1 0 0,0-1 1 15,-1 1-1-15,2-3 0 16,9 4 0-16,4-4-1 16,12 3 1-16,7-2 0 15,9 0 0-15,5-3 1 16,1-4 1-16,1 2-2 0,-9 1 0 15,-6-1 0-15,-10 4 0 16,-11 4 0-16,-15 5 0 16,-6 6 0-16,-6 9 0 0,-13 9 0 15,-4 6 0-15,-4 14 0 16,-1 16 0-16,-3 10 0 16,6 17 0-16,0 12 0 0,6 14 0 15,6 7 0-15,8 6 0 16,3 2 0-16,10-4 0 15,6-4 0-15,4-9 0 0,-2-15 0 16,3-8 0-16,-8-14 0 16,3-9-37-16,-9-11-52 15,-8-15-4-15,0-14-4 16,-14-7-6-16</inkml:trace>
  <inkml:trace contextRef="#ctx0" brushRef="#br0" timeOffset="160610.3027">11796 9365 22 0,'-5'-25'96'16,"5"1"-3"-16,15 2-6 0,11 2-5 16,15 0-4-16,3-1-80 15,21 7-24-15,10 1-53 16,7-1-3-16,6-2-6 0,6 0-7 16</inkml:trace>
  <inkml:trace contextRef="#ctx0" brushRef="#br0" timeOffset="161070.2469">13420 8978 89 0,'-10'-18'97'16,"-1"-3"-5"-16,2 0-5 0,0-1-2 15,0 5-60-15,3 2-6 16,6 15-7-16,-8-10-7 16,8 10-5-16,-10 21 0 15,5 6 0-15,2 13 0 0,3 7 0 16,0 8 0-16,4 6 0 16,9-3 0-16,6-3 0 15,11-8 0-15,4-6 0 0,7-16 0 16,4-11 0-16,6-13 0 15,3-7 0-15,-5-14 0 16,1-10 0-16,-6-9 0 16,-2-7 0-16,-7-9 0 15,-9-5 0-15,-9-3 0 0,-9 0 0 16,-8-1 0-16,-15 4 0 16,-12 5 0-16,-8 7 0 15,-9 6 0-15,-6 11 0 0,-4 9 0 16,4 11 0-16,0 7 0 15,13-11-70-15,8 29-19 16,15 8-2-16,12-1-6 16,12 0-7-16</inkml:trace>
  <inkml:trace contextRef="#ctx0" brushRef="#br0" timeOffset="162581.4857">14128 8813 5 0,'21'2'95'0,"-3"0"2"16,1-2-7-16,-1 2-4 16,2 1-2-16,4-3-61 0,-2 13-13 15,3 8-3-15,0 6-2 16,-2 5-2-16,-2 7-1 16,-2 2 0-16,-1-1 0 15,-3-4-2-15,0-2 0 0,-1-7 0 16,-1-3 0-16,0-10 0 15,1-5 0-15,3-8 0 16,0-4 0-16,0-9 0 16,1-6 0-16,0-5 0 0,0-5 0 15,3 1 0-15,-3-2 0 16,2 3 0-16,-3 4 0 16,1 4 0-16,-2 7 0 15,1 6 0-15,0 5 0 0,-5 6 0 16,3 8 0-16,-1 5 0 15,-3 2 0-15,2 3 0 16,0 0 0-16,-1-3 0 16,2 0 0-16,1-4 0 0,0-4 0 15,1-4 0-15,1-5 0 16,1-4 0-16,-1-2 0 16,2-7 0-16,0-4 0 0,1-1 0 15,0-6 0-15,-1 1 0 16,1-1 0-16,-3 3 0 15,1-1 0-15,-2 3 0 16,-4 6 0-16,0 4 0 0,1 5 0 16,-3 2 0-16,1 9 0 15,0 6 0-15,0 2 0 16,4 4 0-16,4-1 0 16,3 0 0-16,3-6 0 0,6-2 0 15,3-6 0-15,2-8 0 16,2-1 0-16,2-12 0 15,-1-7 0-15,1-9 0 0,-3-12 0 16,2-5 0-16,-3-10 0 16,0-7 0-16,-4-6 0 15,-2-4 0-15,-5 3 0 16,-5 4 0-16,-4 9 0 0,-7 9 0 16,-3 10 0-16,-2 9 0 15,-3 13 0-15,-1 16 0 16,0 0 0-16,0 17 0 0,-5 11 0 15,0 8 0-15,0 9 0 16,-1 8 0-16,1 7 0 16,1 4 0-16,3 2 0 15,1 0 0-15,1-2 0 0,4-2 0 16,4-10 0-16,0-3 0 16,2-12 0-16,-1-7 0 15,-3-8 0-15,0-10 0 16,-7-12 0-16,11 10 0 0,-11-10 0 15,7-5 0-15,-2-6 0 16,0-2 0-16,0-6 0 16,2-4 0-16,3-7 0 0,2 0 0 15,2-4 0-15,4-1 0 16,-1 1 0-16,7 0 0 16,0 3 0-16,-2 8 0 15,8 6 0-15,-5 4 0 0,4 4 0 16,-4 7 0-16,3 2 0 15,-5 3 0-15,0 7 0 16,-3-2 0-16,-3 1 0 16,-3 2 0-16,-5-3 0 0,-9-8 0 15,12 14 0-15,-12-14 0 16,0 0 0-16,0 0 0 16,0 0 0-16,0 0 0 0,0 0 0 15,0 0 0-15,0 0 0 16,-7-8 0-16,7 8 0 15,-6-12 0-15,6 12 0 16,-2-9 0-16,2 9 0 0,0 0 0 16,0-11 0-16,0 11 0 15,0 0 0-15,6-12 0 16,-6 12 0-16,11-10 0 16,-11 10 0-16,13-13 0 0,-13 13 0 15,11-12 0-15,-11 12 0 16,11-10 0-16,-11 10 0 15,4-9 0-15,-4 9 0 16,0 0 0-16,3-9 0 0,-3 9 0 16,0 0 0-16,0 0 0 15,-2-10 0-15,2 10 0 16,0 0 0-16,0 0 0 16,-9 0 0-16,9 0 0 0,-15 14 0 15,9-2 0-15,1 5 0 16,0 3 0-16,3 3 0 15,2 0 0-15,7 3 0 0,7 0 0 16,5 1 0-16,4 0 0 16,-1-2 0-16,0 0 0 15,-1-3 0-15,-3 1 0 0,-4-2 0 16,-7-2 0-16,-5 0 0 16,-2-3 0-16,-10 2 0 15,-7-4 0-15,-6 1 0 16,-7-5 0-16,-2 2 0 0,-6-4 0 15,5 2 0 1,-3-10 0-16,12 3-88 0,9-2-3 16,15-1-4-16,9-14-8 15,20-3-5-15</inkml:trace>
  <inkml:trace contextRef="#ctx0" brushRef="#br0" timeOffset="163771.4814">17642 8718 9 0,'9'-28'98'16,"5"4"1"-16,-2 0-4 0,-3 6-6 15,0 4-3-15,-9 14-63 16,0 0-11-16,4 12-12 15,-4 17 0-15,-9 10 0 0,0 11 0 16,-4 9 0-16,5 6 0 16,-7 8 0-16,6-2 0 15,8-1 0-15,4-3 0 16,13-6 0-16,11-9 0 16,9-13 0-16,6-12 0 0,8-16 0 15,7-9 0-15,2-8 0 16,-2-14 0-16,-3-5 0 15,-6-4 0-15,-10 0 0 16,-5 4 0-16,-13 5 0 0,-3 2 0 16,-17 18 0-16,0-10 0 15,0 10 0-15,-17 9 0 16,2 7 0-16,4 4 0 0,0-1 0 16,1 5 0-16,9-3 0 15,4-4 0-15,9-3 0 16,7-4 0-16,10-8 0 0,-3-2 0 15,6-6 0-15,-7-6 0 16,2-3 0-16,-8-3 0 16,-8-1 0-16,-4-2 0 15,-14 0 0-15,-8 1 0 0,-13 1 0 16,-6 2 0-16,-15-5-8 16,-17 6-81-16,3 0-3 15,-2-3-4-15,-2-5-5 16,-5-3-4-16</inkml:trace>
  <inkml:trace contextRef="#ctx0" brushRef="#br0" timeOffset="164445.9481">17583 8797 64 0,'4'-18'84'0,"17"4"-3"16,12 1-5-16,16 0-5 0,8 3-66 16,27 1-3-16,11 2-5 15,17-2-1-15,6 4-2 16,7-4 1-16,5 1 1 0,-7 0 8 15,-5 0 3-15,-13 2 7 16,-15 0 1-16,-15 6 3 16,-13 0 1-16,-16 9 1 15,-17 5-2-15,-11 9-3 0,-9 4-2 16,-9 10-6-16,-8 3-7 16,-4 5 0-16,-5 4 0 15,0-2 0-15,0 0 0 16,2-6 0-16,9-6 0 0,6-7 0 15,7-9 0-15,13-6 0 16,12-7 0-16,4-6 0 16,7-8 0-16,5-7 0 15,0 0 0-15,1-3 0 0,-1 2 0 16,-7-1 0-16,-5 3 0 16,-3 5 0-16,-1 5 0 15,-8 4 0-15,-1 11 0 0,-5 7 0 16,-1 4 0-16,-3 8 0 15,1 2 0-15,-6 4 0 16,0-1 0-16,-2 1 0 16,-2-5 0-16,-1-6 0 15,-1-3 0-15,0-7 0 0,9-10 0 16,0-5 0-16,8-7 0 16,3-9 0-16,7-8 0 15,5-4 0-15,6-4 0 16,3-5 0-16,-4 3 0 0,4-2 0 15,-4 3 0-15,-3 6 0 16,-10 4 0-16,-1 6 0 0,-6 5 0 16,-12 9 0-16,-8 3 0 15,-2 19 0-15,-12 3 0 16,-2 6 0-16,2 6 0 16,1 5 0-16,4 0 0 15,9 1 0-15,12-4 0 0,18-1 0 16,13-10 0-16,9-4 0 15,7-8 0-15,13-13-19 16,-5-1-73-16,-7-14-4 0,-1-10-5 16,-8-7-8-16</inkml:trace>
  <inkml:trace contextRef="#ctx0" brushRef="#br0" timeOffset="166101.6565">8883 10358 17 0,'0'-16'98'16,"0"16"0"-16,2-9-8 16,-2 9-3-16,0 0-1 15,-10 13-72-15,9 9-4 16,-1 3-4-16,2 10-3 0,0 5-1 16,0 7-2-16,0 5 0 15,1 2 0-15,0 5 0 16,1 2 0-16,2 3 0 0,-2-1 0 15,0-3 0-15,-3-3 0 16,1-7 0-16,0-4-4 16,0-10-19-16,0-17-39 15,-1-3-25-15,1-16-5 0,0 0-5 16,-11-16-5-16</inkml:trace>
  <inkml:trace contextRef="#ctx0" brushRef="#br0" timeOffset="167369.6994">8769 10744 51 0,'-5'-33'95'16,"5"1"-5"-16,3-1-2 15,10 0-3-15,7 4-52 0,11-1-10 16,10 6-9-16,8 4-4 16,7 8-4-16,1 8-2 15,7 6-1-15,1 14-2 16,-3 10-1-16,-2 10 0 0,-8 9-1 15,-6 5 0-15,-8 2-2 16,-6 1-1-16,-13-2 1 16,-11-3-1-16,-8-7 0 15,-5-6 2-15,-13-8 0 0,-1-7 1 16,-6-9 2-16,-1-6-2 16,4-5 1-16,5-11 0 15,10-9 1-15,6-6-2 0,8-8 0 16,16-2 1-16,15-5 0 15,11-2 2-15,10 0 1 16,6 2 0-16,0 2 1 16,0 3 0-16,-7 2 1 15,-5 7 0-15,-14 3 0 0,-9 4-2 16,-10 5-3-16,-10 5 0 16,-10 10 0-16,0 0 0 15,-14 0 0-15,-6 9 0 0,-5 7 0 16,3 8 0-16,-4 2 0 15,-1 4 0-15,4 3 0 16,7 2 0-16,1-2 0 16,12-1 0-16,3-6 0 0,9-5 0 15,12-6 0-15,2-8 0 16,9-4 0-16,-3-6 0 16,6-8 0-16,-3-4 0 15,2-4 0-15,-6-5 0 0,-3-1 0 16,-7-2 0-16,-3 0 0 15,-5 2 0-15,1 2 0 16,-7 3 0-16,-4 3 0 0,0 4 0 16,0 3 0-16,0 10 0 15,-15-3 0-15,6 3 0 16,-3 8 0-16,-1 7 0 16,3 5 0-16,-1 5 0 0,3 2 0 15,1 4 0-15,7 0 0 16,1-1 0-16,9-2 0 15,4-4 0-15,5-9 0 0,3-5 0 16,4-8 0-16,4-2 0 16,1-8 0-16,-1-8 0 15,0-3 0-15,2-4 0 16,-5-3 0-16,2-3 0 16,-5 3 0-16,1-1 0 0,-1 3 0 15,-3 2 0-15,-2 6 0 16,-1 4 0-16,-1 7 0 15,1 5 0-15,-3 7 0 0,-2 7 0 16,0 3 0-16,3 8 0 16,-2 2 0-16,-2 3 0 15,1 1 0-15,1-4 0 0,-2-2 0 16,-1-5 0-16,2-5 0 16,-4-5 0-16,6-8 0 15,-2-3 0-15,-1-10 0 16,1-7 0-16,1-2 0 15,2-4 0-15,1-6 0 0,3 0 0 16,-1-2 0-16,1 1 0 16,2 2 0-16,3 3 0 15,-5 4 0-15,1 4 0 16,-2 9 0-16,-2 5 0 0,-3 5 0 16,-4 11 0-16,1 7 0 15,-4 4 0-15,0 5 0 16,0 4 0-16,-3-3 0 0,2 0 0 15,1-8 0-15,-1-2 0 16,3-8 0-16,0-6 0 16,5-5 0-16,-1-9 0 0,4-5 0 15,-1-8 0-15,5-2 0 16,-2-3 0-16,3-2 0 16,-1 3 0-16,1 0 0 15,2 5 0-15,-4 5 0 0,1 7 0 16,0 4 0-16,-3 5 0 15,0 9 0-15,-5 9 0 16,-1 3 0-16,-2 6 0 16,-4 2 0-16,-4 3 0 0,0 2 0 15,-4-4-14-15,0-11-50 16,-5 5-25-16,-2-7-3 16,3-6-7-16,6-11-4 15</inkml:trace>
  <inkml:trace contextRef="#ctx0" brushRef="#br0" timeOffset="168462.4412">11827 10117 20 0,'1'-13'101'16,"-1"1"-3"-16,0 2-7 15,0 10-3-15,0 0-3 0,0 0-71 16,1 25-3 0,6 8-8-16,1 14-3 0,-1 12 0 15,0 10 0-15,-3 14 0 16,-4 8 0-16,-2 6 0 16,-8-1 0-16,-6-5 0 0,-2-9 0 15,-3-11 0-15,-5-12 0 16,0-18 0-16,3-14 0 0,0-20 0 15,4-10 0-15,3-19 0 16,3-9 0-16,9-15 0 16,5-11-2-16,7-6 0 15,7-7 1-15,14 0 1 0,3 2 0 16,9 3 1-16,6 8 1 16,5 11 0-16,1 12-2 15,1 9 0-15,-2 12 0 16,-5 8 0-16,-5 6 0 0,-9 16 0 15,-11 8 0-15,-8 9 0 16,-12 6 0-16,-5 8 0 16,-13-1 0-16,-2 0-7 15,-4-4-7-15,5-6-3 0,2-10-4 16,9-12 1-16,6-15 2 16,13-3 4-16,8-18 6 15,8-14 6-15,7-5 9 16,-4-10 6-16,3 0 5 0,-8 1 0 15,-1 4 2-15,-12 3-3 16,-2 11-4-16,-8 9-3 16,-4 9-5-16,0 13-5 15,-18 0 0-15,9 9 0 16,-1 7 0-16,4 7 0 0,6 4 0 16,3 3 0-16,10-2 0 15,8 2 0-15,4 2 0 16,6-5 0-16,3 0 0 0,0-2 0 15,-6 2 0-15,-4-2 0 16,-7 1 0-16,-3-1 0 16,-6-1 0-16,-7 1 0 15,-1-4 0-15,-2-5 0 0,-2-6 0 16,4-10 0-16,0 0 0 16,0 0-2-16,19-21 1 15,7-3 1-15,6-9 0 16,6-3 0-16,6-6 1 0,2 2 1 15,0 1-2-15,-1 4 0 16,-7 4 0-16,-6 7 0 16,-3 11 0-16,-8 9 0 15,-7 6 0-15,-2 15 0 0,-8 8 0 16,-3 6 0-16,0 5 0 16,1 4 0-16,1 1 0 15,4-5 0-15,5-6 0 0,4-6 0 16,7-9 0-16,4-12 0 15,1-7 0-15,4-14 0 16,1-12 0-16,1-9 0 0,-2-8 0 16,-1-8 0-1,0-2 0-15,-5-4 0 0,0 4 0 16,-10 2 0-16,0 8 0 16,-6 8 0-16,-2 14 0 15,-2 11 0-15,-6 14 0 0,3 8 0 16,0 17 0-16,0 10 0 15,0 9 0-15,-5 13 0 16,1 2 0-16,-3 11-61 0,-12 1-31 16,-3-5-2-16,-4-7-9 15,1-8-5-15</inkml:trace>
  <inkml:trace contextRef="#ctx0" brushRef="#br0" timeOffset="168590.0988">13307 10597 0 0,'17'-46'87'0,"7"3"1"0,3 4-6 16,9 9-9-16,4-1-24 16,7 8-118-16,9 5-4 15,5 0-7-15,4 2-9 16</inkml:trace>
  <inkml:trace contextRef="#ctx0" brushRef="#br0" timeOffset="168865.4439">14450 10028 95 0,'1'-17'103'0,"0"5"-8"16,-1-2-3-16,0 14-5 0,-8-30-48 15,5 37-39-15,1 23 0 16,-2 11 0-16,1 16 0 0,-2 18 0 15,-3 13 0-15,-4 17 0 16,-3 13 0-16,-4 3 0 16,3-4 0-16,0-9 0 15,2-7-32-15,0-20-57 0,0-20-3 16,4-26-7-16,2-25-3 16,3-17 5-16</inkml:trace>
  <inkml:trace contextRef="#ctx0" brushRef="#br0" timeOffset="170056.7358">14232 10576 45 0,'14'-57'98'16,"6"5"-5"-16,9 8-3 15,11 0-3-15,4 26-30 0,7-11-38 16,4 8-6-16,4 13-4 16,1 8-9-16,-3 14 0 15,-7 12 0-15,-8 15 0 0,-11 11 0 16,-12 11 0-16,-16 7 0 15,-4 3 0-15,-15-7 0 16,-7-4 0-16,-4-8-2 16,-3-13-2-16,3-10 1 15,3-19 2-15,7-10 1 0,5-8 1 16,4-14 0-16,8-7 0 16,2-11-1-16,10-5 1 15,7-8-1-15,6-1 0 16,5-3 0-16,6 1-1 0,4 3 1 15,8 5 0-15,1 4 0 16,8 7 1-16,-2 7 0 16,2 8 0-16,0 7 0 0,-4 9 0 15,-1 5 1-15,-10 12-2 16,-5 9 0-16,-12 11 0 16,-6 4 0-16,-9 10-4 0,-8-1-1 15,0 3-1-15,-2-5 1 16,0-3-2-16,0-3 2 15,10-10-1-15,3-8 2 16,10-14 3-16,3-6 3 16,6-7 1-16,2-12 1 0,4-11 1 15,-1-8 1-15,0-6 0 16,-2-3 1-16,-7 1-1 16,-2 5-2-16,-8-1-4 15,-8 9 0-15,-5 5 0 0,-7 13 0 16,-14 8 0-16,-6 6 0 15,-7 9 0-15,-3 7 0 16,-1 10 0-16,2 4 0 16,3 6 0-16,10-1 0 0,9 1 0 15,9-5 0-15,10-3 0 16,13-7 0-16,8-7 0 16,5-10 0-16,5-3 0 0,5-12 0 15,-4-5 0-15,2-4 0 16,-2-1 0-16,-3-2 0 15,-3 2 0-15,-3 3 0 0,-8 4 0 16,0 4 0-16,-7 6 0 16,-4 5 0-16,-3 5 0 15,-7 10 0-15,1 1 0 16,-4 6 0-16,1 1 0 16,-2 3 0-16,0-3 0 0,0-1 0 15,0-6 0-15,6-6 0 16,2-5 0-16,4-5 0 15,5-5 0-15,5-9 0 0,5-4 0 16,4-3 0-16,7-5 0 16,1 0 0-16,2 2 0 15,-1 2 0-15,-1 1 0 0,-5 7 0 16,-7 4 0 0,-1 6 0-16,-11 5 0 0,-1 12 0 15,-7 3 0-15,-3 7 0 16,-4 4 0-16,-1 4 0 0,-3 3 0 15,-5 1 0-15,2-5 0 16,-1-5 0-16,3-4 0 16,0-6 0-16,5-15 0 15,4 8 0-15,10-11 0 16,2-9 0-16,4-6 0 0,4-2 0 16,7-6 0-16,7-2 0 15,-2 0 0-15,0 0 0 16,1 2 0-16,-1 5 0 15,0 5 0-15,-7 6 0 0,1 6 0 16,-5 4 0-16,-4 5 0 16,-2 7 0-16,-4 2 0 0,0 1 0 15,-2-1 0-15,-4 0 0 16,2-2 0-16,-2-4 0 16,2-2 0-16,6-5 0 15,-1-1 0-15,4-7 0 0,2-4 0 16,1-9 0-16,5-2-87 15,6-8-3-15,6-3-5 16,7-5-7-16,6-3-3 16</inkml:trace>
  <inkml:trace contextRef="#ctx0" brushRef="#br0" timeOffset="171703.5755">18178 10205 38 0,'-15'0'100'0,"1"3"-4"0,0 2-5 15,-2 8-4-15,-4 5-2 16,-4 14-80-16,1 14-1 15,-4 14 1-15,-5 13-5 16,-6 8 0-16,0 1-6 0,3-4 1 16,1-8-2-16,5-10 0 15,4-13-1-15,7-21-2 16,11-21-1-16,6-15 3 16,4-26 2-16,4-12 1 0,9-13 0 15,8-14 0-15,4-10 2 16,8-3 4-16,4-3 3 15,9 1 4-15,4 6-1 16,5 9 2-16,3 10 2 0,6 12-1 16,-4 16 0-16,3 14-1 15,-11 16-3-15,-1 9-2 16,-14 16-2-16,-9 11-1 0,-15 14-2 16,-16 5-2-16,-13 10-4 15,-23 2-5-15,-6 2-5 16,-9-4 0-16,-2-5 0 15,4-7 0-15,4-12 4 0,6-8 3 16,16-11 6-16,23-15 7 16,0 0 7-16,33-10 2 15,15-10-1-15,12-2 2 0,14-7-2 16,12-1-1-16,1-7 0 16,3-1-2-16,-8-2-1 15,-3-1 1-15,-14-2-1 16,-8-3 1-16,-11-1-4 15,-14 0-4-15,-8 1 0 0,-13 3 0 16,-5 4 0-16,-6 6 0 16,-6 6 0-16,-6 11 0 15,-4 11 0-15,-8 5 0 0,-1 20 0 16,1 14 0-16,-3 12 0 16,0 17 0-16,-3 9 0 15,7 9 0-15,6 5 0 16,6 1 0-16,9-1 0 0,4-8 0 15,18-12 0-15,9-13 0 16,11-14 0-16,9-12 0 16,0-16 0-16,6-10 0 15,1-9 0-15,0-14 0 0,-5-9 0 16,-2-3 0-16,-2-7 0 16,-10 0 0-16,-4-2 0 15,-6 4 0-15,-9 2 0 0,-6 8 0 16,-12 3 0-16,-10 11 0 15,-12 8 0-15,-8 7 0 16,-11 8 0-16,1 7 0 16,-2 12 0-16,0 5 0 0,6 7 0 15,10 1 0-15,13 2 0 16,11-3 0-16,11-5 0 16,12-4 0-16,10-10 0 15,6-7 0-15,8-13 0 0,0-6 0 16,1-10 0-16,-2-10 0 15,0-7 0-15,-4-4 0 16,-7-5 0-16,-7 3 0 0,-4-1 0 16,-4 4 0-16,-7 1 0 15,-9 10 0-15,-3 4 0 16,-10 10 0-16,-8 6 0 16,-4 5 0-16,0 5 0 15,-7 8 0-15,4 6 0 16,-2 2 0-16,6 7 0 0,4-2 0 15,6 4 0-15,4-2 0 16,8 1 0-16,1-6 0 0,11-3 0 16,5-1 0-16,4-6 0 15,5-6 0-15,6-4 0 16,1-3 0-16,2-3 0 0,2-6 0 16,0-1 0-16,1-2 0 15,-1 2 0-15,-5 0 0 16,-3 1 0-16,-3 1 0 15,-3 4 0-15,-6-1 0 16,-3 3 0-16,-14 2 0 0,13-3 0 16,-13 3 0-16,0 0 0 15,11 0 0-15,-11 0 0 16,9 3 0-16,2 1 0 16,0 5 0-16,1 0 0 0,3 5 0 15,2 2 0-15,2 2 0 16,-1 4 0-16,0-1 0 15,0 0 0-15,0-2 0 0,1-2 0 16,4-4 0-16,2-6 0 16,1-4 0-16,5-3 0 15,2-7 0-15,0-6 0 0,3-3 0 16,-1-4 0-16,-2-2 0 16,2-4 0-16,-3 0 0 15,-3-3 0-15,2-3 0 16,-1-2 0-16,-2-2 0 0,4-1 0 15,-2-5 0-15,-1 2 0 16,-1-1 0-16,-5 5 0 16,-4 3 0-16,-1 8 0 15,-6 4 0-15,-5 11 0 0,-7 10 0 16,1 7 0-16,-2 13 0 16,-5 9 0-16,-6 10 0 15,-4 5 0-15,-1 8 0 16,-4 3 0-16,-1 2 0 0,3 1 0 15,-1-8 0-15,6 0-13 16,9-13-77-16,-3-6-2 16,7-12-4-16,1-19-7 0,9 3-2 15</inkml:trace>
  <inkml:trace contextRef="#ctx0" brushRef="#br0" timeOffset="171859.5737">20617 10472 6 0,'3'-28'93'16,"1"4"0"-16,2 5-4 15,5 7-7-15,5 1 0 16,28 4-69-16,-15 5-6 0,4 1-7 16,11 1-11-16,3 0-21 15,1 0-50-15,17 0-3 16,3-1-6-16,7-6-5 16</inkml:trace>
  <inkml:trace contextRef="#ctx0" brushRef="#br0" timeOffset="172197.2067">21591 10228 56 0,'16'-11'92'0,"-10"0"0"0,1 1-6 16,-3 0-1-16,-1 2-58 15,-3 8-5-15,16-11-7 16,-9 7-4-16,3-1-2 0,0 4-2 16,0 1-2-16,4 0-1 15,-5 5-4-15,2 5 0 16,-7 5 0-16,-2 6 0 15,-2 9 0-15,-4 6 0 0,-8 7 0 16,-7 7 0-16,0 2 0 16,-3 5 0-16,1-1 0 15,3 2 0-15,4-6 0 16,10-2 0-16,4-5 0 0,10-7 0 16,12-7 0-16,3-8 0 15,1-6 0-15,6-10 0 16,0-6 0-16,1-13-11 15,-5-12-10-15,5-8-20 0,2-14-49 16,-3-11-1-16,-5-9-5 16,2-10-3-16</inkml:trace>
  <inkml:trace contextRef="#ctx0" brushRef="#br0" timeOffset="172334.8323">22058 9982 74 0,'9'-56'97'15,"1"11"-4"-15,0 7-6 16,3 11-2-16,-1 8-59 15,-2 4-9-15,4 9-12 0,-14 6-14 16,0 0-71-16,13 12-5 16,-8 0-5-16,3 2-6 15,5 2-6-15</inkml:trace>
  <inkml:trace contextRef="#ctx0" brushRef="#br0" timeOffset="173182.5729">8750 11698 25 0,'-14'-26'103'0,"2"0"-1"16,2-4-6-16,7 1-4 15,0 2-1-15,1-8-89 16,2 19-2-16,0 16 0 16,0 0 0-16,10 22 0 0,-3 17 0 15,-2 12 0-15,-2 17 0 16,0 14 0-16,-3 11 0 16,-6 8 0-16,-1 0 0 15,-4-6 0-15,3-2 0 0,-3-14 0 16,10-11-10-16,9-22-81 15,8-22-3-15,13-23-3 16,6-13-7-16,6-19-1 0</inkml:trace>
  <inkml:trace contextRef="#ctx0" brushRef="#br0" timeOffset="173443.879">9128 12070 25 0,'38'-56'102'0,"-3"7"-3"16,-8 10-5-16,-10 6-5 15,-6 14-2-15,-11 19-72 16,0 0-15-16,3 23 0 15,-3 10 0-15,-4 6 0 0,2 4 0 16,-1 4 0-16,3-5 0 16,4-3 0-16,9-10 0 15,8-8 0-15,0-12 0 16,6-8 0-16,-1-7 0 0,-2-14 0 16,-4-3 0-16,-6-9 0 15,-7-1 0-15,-7-7 0 16,-10 3 0-16,-12-3 0 15,-8 10-22-15,4 0-67 0,-24 3-2 16,-10 5-5-16,-9 1-5 16,-6 5-1-16</inkml:trace>
  <inkml:trace contextRef="#ctx0" brushRef="#br0" timeOffset="173752.0509">8206 11808 80 0,'-59'0'96'0,"13"0"-2"0,9-3-5 15,8-5-2-15,10 4-54 16,13-4-12-16,6 8-10 16,21-12-11-16,15 6 0 15,16 3 0-15,16-4 0 0,15 2 0 16,22-1 0-16,13-1 0 16,16 0 0-16,6-3 0 15,1 0 0-15,-1 2 0 16,-10-3 0-16,-11 2 0 0,-20 0 0 15,-19 2 0-15,-22 1 0 16,-16 2 0-16,-19 2 0 16,-23 2 0-16,0 0 0 0,-11 0 0 15,-1 5 0-15,-11-4 0 16,14-1-53-16,-2 0-38 16,11 0-2-16,0 0-7 15,20-13-6-15</inkml:trace>
  <inkml:trace contextRef="#ctx0" brushRef="#br0" timeOffset="174387.3532">10815 11678 32 0,'-31'2'102'0,"2"0"-2"16,10-4-8-16,3 2-3 16,8-1-2-16,8 1-78 0,-3 8-9 15,4 9 0-15,6 7 0 16,6 7 0-16,-1 8 0 15,3 6 0-15,9 3 0 16,2 1 0-16,6-2 0 16,5-4 0-16,4-8 0 0,5-8 0 15,8-11 0-15,1-10 0 16,-1-10 0-16,0-14 0 16,-4-8 0-16,-6-8 0 15,-7-4 0-15,-8 2 0 0,-9 3 0 16,-7 1 0-16,-5 8 0 15,-8 8 0-15,0 16 0 16,-15 0 0-16,4 11 0 0,4 9 0 16,-2 7 0-16,8 4 0 15,1 2 0-15,15-4 0 16,10-4 0-16,12-5 0 0,5-9 0 16,5-7 0-16,2-6 0 15,2-10 0-15,-6-5 0 16,-2-7 0-16,-8-5 0 15,-10-3 0-15,-8-4 0 16,-8-2 0-16,-9 0 0 0,-4-4 0 16,-12 3 0-16,-9 2 0 15,-9 3 0-15,-6 4 0 16,-2 6 0-16,-6 4 0 16,0 10-73-16,12 7-20 0,11 0-3 15,25 3-5-15,0 0-4 16</inkml:trace>
  <inkml:trace contextRef="#ctx0" brushRef="#br0" timeOffset="175184.1247">12444 11698 34 0,'75'6'99'0,"-27"-6"0"16,-19-3-6-16,-18-9-2 16,-14-1-3-16,-50 2-81 15,21 3-7-15,-5 3 0 16,-9 4 0-16,0 4 0 0,-4 8 0 15,-1 8 0-15,8 4 0 16,5 7 0-16,8 2 0 16,8 6 0-16,14-1 0 15,7 1 0-15,16-3 0 0,17-9 0 16,9-4 0-16,12-12 0 16,4-10 0-16,4-6 0 15,-1-13 0-15,-2-8 0 16,-9-3 0-16,-8-3 0 0,-8-2 0 15,-12 4 0-15,-5 4 0 16,-9 4 0-16,-4 5 0 16,-3 6 0-16,0 12 0 0,-18-4 0 15,1 5 0-15,1 12 0 16,-2 6 0-16,0 4 0 16,2 3 0-16,1 7 0 15,5-1 0-15,5 0 0 0,5-4 0 16,2-3 0-16,14-5 0 15,1-6 0-15,8-7 0 16,1-7 0-16,8-5 0 16,2-11 0-16,5-6 0 15,1-4 0-15,3-5 0 0,-1-3 0 16,0 2 0-16,-1 2 0 16,-2 3 0-16,-2 6 0 15,-10 5 0-15,0 9 0 16,-5 7 0-16,-2 4 0 0,-1 11 0 15,-2 4 0-15,2 6 0 16,2 1 0-16,5 1 0 16,4-4 0-16,8-2 0 0,4-4 0 15,2-7 0-15,5-9 0 16,1-2 0-16,1-11 0 16,-2-6 0-16,-3-7 0 15,-6-2 0-15,-4-5 0 0,-7 2 0 16,-5-3 0-16,-5 10 0 15,-11-2 0-15,-4 9 0 16,-6 3 0-16,0 13 0 16,-19 0 0-16,-1 7 0 0,-3 10 0 15,1 6 0-15,3 10 0 16,0 2 0-16,11 7 0 16,7-1 0-16,9 1 0 15,14-8 0-15,15-4 0 0,4-14-35 16,-1-12-54-16,19-6-5 15,-1-21-2-15,1-9-7 16,5-14 37-16</inkml:trace>
  <inkml:trace contextRef="#ctx0" brushRef="#br0" timeOffset="175811.5271">14279 11671 14 0,'51'-78'93'15,"-11"-4"3"-15,-10 1-5 16,-4 6-1-16,-17 7-30 16,1 11-21-16,-4 14-15 0,-6 11-20 15,0 16-4-15,0 16 0 16,-9 3 0-16,6 20 0 15,2 13 0-15,1 10 0 16,0 11 0-16,0 9 0 0,0 10 0 16,-1-1 0-16,1 0 0 15,0-3 0-15,0-12 0 16,0-8 0-16,0-11 0 0,1-14 0 16,4-11 0-16,6-12 0 15,3-8 0-15,3-12 0 16,3-4 0-16,4-4 0 15,6-4 0-15,0 2 0 16,-1 2 0-16,-2 3 0 0,-2 6 0 16,0 5 0-16,-3 6 0 15,-3 4 0-15,0 7 0 16,1 7 0-16,1 3 0 0,1 5 0 16,8 1 0-16,-3 0 0 15,8-2 0-15,4-2 0 16,1-5 0-16,5-6 0 0,-2-4 0 15,0-4 0-15,-4-6 0 16,-1-6 0-16,-9-3 0 16,-3-4 0-16,-6 2 0 15,-4 0 0-15,-7 3 0 0,-1 3 0 16,-8 11 0-16,0 0 0 16,0 0 0-16,-8 13 0 15,2 9 0-15,-4 6 0 16,4 6 0-16,3 4 0 15,3-1 0-15,6-3 0 0,8-5 0 16,6-8 0-16,5-7 0 16,2-11 0-16,3-8 0 0,-1-10 0 15,0-8 0-15,-3-4 0 16,0-4 0-16,-9-6 0 16,1-1 0-16,-6 2 0 15,-3-1 0-15,-7 4 0 0,-1 2 0 16,-10-1 0-16,-6 8-69 15,-3 6-22-15,-3 1-3 16,2 4-6-16,1 2-8 0</inkml:trace>
  <inkml:trace contextRef="#ctx0" brushRef="#br0" timeOffset="176875.8483">15900 11602 30 0,'17'-9'102'0,"2"1"-3"0,-5-1-5 15,-2 1-4-15,-12 8-2 16,48-9-80-16,-48 9-8 15,8 14 0-15,-4 6 0 0,-2 5 0 16,4 8 0-16,2 4 0 16,1 3 0-16,6-2 0 15,3-2 0-15,6-6 0 0,4-8 0 16,6-4 0-16,3-8 0 16,5-10 0-16,1-4 0 15,-3-10 0-15,0-6 0 16,-4-3 0-16,-3-6 0 15,-9-3 0-15,-5 0 0 0,-3 5 0 16,-7-1 0-16,0 8 0 16,-6 2 0-16,-2 6 0 15,-1 12 0-15,0 0 0 0,-5 5 0 16,1 8 0-16,0 6 0 16,1 3 0-16,2 6 0 15,1-1 0-15,9 2 0 16,5-4 0-16,7-4 0 0,5-1 0 15,5-8 0-15,4-5 0 16,3-7 0-16,0-3 0 16,3-7 0-16,0-7 0 15,4-4 0-15,-5-4 0 0,0-6 0 16,-2 3 0-16,-1-2 0 16,-3 1 0-16,-4 0 0 15,-5 2 0-15,-4-1 0 16,-5 6 0-16,-4-1 0 0,-2 0 0 15,-5 4 0-15,-3-1 0 16,-2 3 0-16,0 1 0 16,-2 4 0-16,-5 1 0 0,7 11 0 15,-11-12 0-15,11 12 0 16,-13 0 0-16,13 0 0 16,-3 14 0-16,3 2 0 15,7 3 0-15,5 2 0 0,8 5 0 16,3 1 0-16,9 3 0 15,-1 1 0-15,-2 1 0 16,2-2 0-16,-7 2 0 0,-3-1 0 16,-8-2 0-16,-3-1 0 15,-10-7 0-15,0 0 0 16,-6-4 0-16,0-5 0 16,0-3 0-16,6-9 0 15,-11 10 0-15,11-10 0 0,17-1 0 16,6-6 0-16,5-4 0 15,12-5 0-15,8-3 0 16,9-5 0-16,1-3 0 16,-1-4 0-16,-4 0 0 0,-4-5 0 15,-7 4 0-15,-10 0 0 16,-9 2 0-16,-10 7 0 16,-7 1 0-16,-6 9 0 15,-11 6 0-15,-6 7 0 0,-9 5 0 16,-2 9 0-16,-1 8 0 15,0 6 0-15,2 4 0 16,11 4 0-16,8 2 0 0,8 2 0 16,17-4 0-16,12 3 0 15,7-9 0-15,10 1 0 16,-2 5-57-16,11-24-37 16,1-6 0-16,3-6-10 15,4-12-3-15</inkml:trace>
  <inkml:trace contextRef="#ctx0" brushRef="#br0" timeOffset="177281.6427">19271 11514 6 0,'-19'-21'94'15,"-2"-4"2"-15,3 1-4 16,-2 0-4-16,6 1-1 0,-38 2-68 16,45 12-2-16,7 9-5 15,-12 0-12-15,12 19 0 16,3 12 0-16,11 11 0 0,1 14 0 16,5 7 0-16,0 8 0 15,5 6 0-15,-3 3 0 16,-2 0 0-16,-10-4 0 15,-1-4 0-15,-7-8 0 0,-4-7 0 16,-12-8 0-16,-3-7 0 16,-2-11 0-16,-4-6 0 15,-4-10 0-15,0-5 0 0,-5-8 0 16,-6-2 0-16,0-7 0 16,0-5 0-16,-11-13 0 15,1 1-80-15,6-7-12 16,4-8-3-16,4-6-8 0,10-8-3 15</inkml:trace>
  <inkml:trace contextRef="#ctx0" brushRef="#br0" timeOffset="177692.1356">18784 11532 63 0,'-24'-17'97'0,"4"3"-2"0,-2-4-6 16,4 1 0-16,0-21-42 16,3 24-25-16,5 0-13 15,3 2-9-15,7 3 0 0,0-1 0 16,8 3 0-16,5 2 0 16,10 1 0-16,7 0 0 15,10 2 0-15,14 1 0 0,12 1 0 16,10 0 0-16,14 1 0 15,3 1 0-15,12 2 0 16,0 0 0-16,-4-4 0 16,-5 2 0-16,-9-2 0 0,-16-4 0 15,-15 1 0-15,-13-3 0 16,-13 1 0-16,-11-3 0 16,-12 3 0-16,-7 5 0 15,-12-6 0-15,-6 5 0 0,-6 2 0 16,-3 5 0-16,-4 15 0 15,-5-2-60-15,-6-4-37 16,4-1-2-16,-11-10-9 16,-2 2-3-16</inkml:trace>
  <inkml:trace contextRef="#ctx0" brushRef="#br0" timeOffset="183190.0889">6301 13026 85 0,'13'-11'98'0,"-5"-3"-5"15,3 2-4-15,-5-3-1 0,18-2-55 16,-18 5-17-16,3 1-7 16,1 5-9-16,4 3 0 15,-5 1 0-15,3 2 0 0,-2 10 0 16,1 7 0-16,2 2 0 15,-4 8 0-15,0 5 0 16,-2 4 0-16,-1 6 0 0,-1 3 0 16,-5 0 0-16,0 0 0 15,0-2 0-15,-6-2 0 16,1-7 0-16,0-2 0 16,1-8 0-16,3-3 0 15,1-7 0-15,6-5 0 0,11-2 0 16,2-5 0-16,15 0 0 15,14-2-85-15,-2-9-7 16,0-7-3-16,5-4-10 16,3-7-1-16</inkml:trace>
  <inkml:trace contextRef="#ctx0" brushRef="#br0" timeOffset="183376.2253">7066 13109 63 0,'0'0'105'0,"-8"-13"-6"15,7 4-8-15,1-1 0 0,8 22-29 16,10-18-62-16,10-4 0 16,4 4 0-16,5 1 0 15,10 5 0-15,-3 0 0 0,7 0-43 16,-3 5-46-16,-6 4-3 16,-7-2-6-16,-2 3-6 15</inkml:trace>
  <inkml:trace contextRef="#ctx0" brushRef="#br0" timeOffset="183534.9242">7282 13293 68 0,'-34'22'96'15,"9"-3"-4"-15,6-3-5 16,10-6-1-16,9 1-45 0,15-5-27 16,13-3-8-16,15 2-14 15,5-6-24-15,17 1-52 16,13-1-1-16,8-5-8 0,7-3-6 15</inkml:trace>
  <inkml:trace contextRef="#ctx0" brushRef="#br0" timeOffset="183918.2543">8906 12904 23 0,'-18'0'95'0,"1"-4"0"16,6 4-4-16,11 0-3 15,-9 2-34-15,9-2-20 16,0 0-11-16,0 0-15 0,0 14-8 15,1-2 0-15,5 6 0 16,5 7 0-16,-2 5 0 16,5 12 0-16,2 8 0 0,-1 11 0 15,-2 7 0-15,-3 2 0 16,0 8 0 0,-4-3 0-16,-1-2 0 15,1-12 0-15,-1-2 0 0,-6-12-61 16,6-22-33-16,10-14-2 15,2-18-7-15,2-14-7 16</inkml:trace>
  <inkml:trace contextRef="#ctx0" brushRef="#br0" timeOffset="184090.9394">9399 13318 23 0,'24'0'96'0,"3"0"-2"16,-5 0-5-16,-1 2-5 15,1-2-2-15,-10 2-75 16,11 4-4-16,2-5-10 16,5 4-29-16,4-2-46 0,2-3-2 15,3 0-6-15,6-8-8 16</inkml:trace>
  <inkml:trace contextRef="#ctx0" brushRef="#br0" timeOffset="184238.5793">10241 13222 75 0,'19'0'86'16,"0"0"-5"-16,-2 0-8 0,4 0-15 15,6 11-117-15,-2-8-10 16,7-1-9-16,0-2-7 16,5 1 3-16</inkml:trace>
  <inkml:trace contextRef="#ctx0" brushRef="#br0" timeOffset="184408.1238">10826 13202 5 0,'35'-6'95'0,"-2"0"2"0,-8-1-6 16,-1 0-5-16,-1-1-1 15,-3-2-65-15,4 7-6 16,-1-1-7-16,2 4-3 16,-4-1-4-16,2 1-5 0,-5 0-13 15,1 1-65-15,-2 1-3 16,-3-2-3-16,0 0-8 0,-5-3-4 15</inkml:trace>
  <inkml:trace contextRef="#ctx0" brushRef="#br0" timeOffset="189463.5449">17805 11084 0 0,'-14'-3'75'0,"1"2"5"15,13 1-2-15,0 0-24 16,-5-11-15-16,5 11-13 0,0 0-8 15,9-8-5-15,-9 8-4 16,13-4-2-16,-13 4-2 16,14-3 1-16,-14 3-1 0,18-1 1 15,-11 1 1-15,5 0 0 16,1 0 1-16,4 0 0 16,6 0 0-16,3 1 0 15,8-2-2-15,3-1 0 16,10 0-1-16,0 2-2 15,6 0-1-15,5 0 0 0,7-1 0 16,7 1 0-16,2-1 0 16,3 2 0-16,8-1 0 15,3 1 0-15,5-1 0 0,0 0 0 16,1 0 0-16,-3 2 0 16,1 1-2-16,-2-2 0 15,-1 1 0-15,-4-1 0 16,-2-1 0-16,1 2 0 0,-5-5 0 15,-4-1 0-15,1-3 0 16,0 3 0-16,0-4 0 16,-2 0 0-16,-1 1 0 15,-4 0 0-15,2 1 0 0,-3-1 0 16,0 0 0-16,-3 1 0 16,0 1 0-16,-4 3 0 15,4-1 0-15,-5 3 0 0,-2 0 0 16,4 0 0-16,-3 0 0 15,-2 0 0-15,-3-1 0 16,-3 0 0-16,-5 0 0 16,1-2 0-16,-8 1 0 15,-5-1 0-15,-5 0 0 0,-5 1 0 16,-4-1 0-16,-7 2 0 16,-2-1 0-16,-11 2 0 15,14-2 0-15,-14 2 0 16,0 0 0-16,0 0 0 15,0 0 0-15,0 0 0 0,0 0 0 16,-8 0 0-16,8 0 0 16,-18 3 0-16,5-1 0 0,-3-1 0 15,-5 3 0-15,-3-1 0 16,-3-1 0-16,-5-1 0 16,-4 0-2-16,-3-1 2 0,-9-1-1 15,0 1 1-15,-8 0 0 16,-7-1 0-16,-3-2 0 15,-6-1 0-15,-3 2 1 16,-3 0-1-16,0 0 0 16,-3 1 0-16,2 1 0 0,2 0 0 15,2-1 2-15,2 1-2 16,-1 2 0-16,2 0 0 16,-1-1 0-16,1 0 0 15,-1 2 0-15,0-2 0 0,3 1 0 16,2-2 0-16,5 0 0 15,-3 0 0-15,7 0 0 0,4 0 0 16,2 1 0 0,3-1 0-16,1 2 0 0,0 0 0 15,3 2 0-15,-3-1 0 16,2 2 0-16,-1-1 0 16,-1 2 0-16,-1 0 0 0,1-1 0 15,0 1-2-15,-3 0 2 16,2-2-1-16,0 1 1 15,-1-4 0-15,-1 1-1 0,0 1 1 16,6-1 0-16,-3-1 1 16,2-2-1-16,4 2 0 15,3-1 0-15,0 0 0 16,1 0 0-16,1 0 0 0,-1-1 0 16,1 1 0-16,0 0 0 15,3-1 0-15,1 0 0 16,1 0 1-16,2-1-1 0,0 1 0 15,7 1 0-15,0 0 0 16,7 0 2-16,2 0-2 16,2 0 0-16,4 0 0 15,9 0 0-15,0 0 0 0,0 0 0 16,0 0 0-16,0 0 0 16,0 0 0-16,9 0 0 15,4 0 0-15,4 0 0 0,4 0 0 16,5 1 0-16,10-1 0 15,6 0 0-15,4 0 0 16,10 0 0-16,6-2 0 16,9-4 0-16,9 3 0 0,6-2 0 15,10-1 0-15,2 1 0 16,11-2 0-16,2 0 0 16,7 2 0-16,-2 1 0 15,-1 1 0-15,-3-1 0 16,2 2 0-16,-5 0 0 0,-2 1 0 15,-4 1 0-15,0-2 0 16,-6 2 0-16,1-4 0 0,-3 2 0 16,-4-1 0-16,-6-1 0 15,-2-2 0-15,-6 0 0 16,-4-1 0-16,-2 1 0 16,-6-1 0-16,-1 1 0 0,-7 2 0 15,2 1 0-15,-6 0 0 16,1 1 0-16,1 1 0 15,0 2 0-15,-3-1 0 16,1 0 0-16,-1 2 0 0,0 1 0 16,-3 0 0-16,1 0 0 15,-2 1 0-15,-1 1 0 16,1-2 0-16,-6 0 0 16,1-2 0-16,-5 3 0 0,-1-3 0 15,-3-1 0-15,-6 0 0 16,-5 0 0-16,-3 0 0 15,-6 0 0-15,-1 0 0 16,-13 0 0-16,14 0 0 0,-14 0 0 16,0 0 0-16,0 0 0 15,0 0 0-15,-12-11 0 16,-1 8 0-16,1 0 0 0,-8 1 0 16,-3 0 0-16,-4 2 0 15,-6-2 0-15,-5 2 0 16,-4 0 0-16,-8 3 0 15,-2 0 0-15,-10-3 0 0,-3 2 0 16,-6-2 0-16,-3 0 0 16,-3-1 0-16,-2 1 0 15,-5-1 0-15,-2 1 0 16,6 0 0-16,-9 0 0 0,4 0 0 16,3 0 0-16,5 2 0 15,5 2 0-15,3-1 0 16,8 0 0-16,6 2 0 15,7-1 0-15,6 1 0 0,3-1 0 16,5 1 0-16,1-1 0 16,1 0 0-16,-1 0 0 15,4-1 0-15,-3-1 0 0,-1-1 0 16,4-1 0-16,-1 0 0 16,1 0 0-16,4 0 0 15,7 0 0-15,2 0 0 16,4-1 0-16,12 1 0 0,-10-2 0 15,10 2 0-15,0 0-2 16,0 0-14-16,3 0-43 16,10 1-30-16,2 3-2 15,4-1-6-15,1 0-4 16</inkml:trace>
  <inkml:trace contextRef="#ctx0" brushRef="#br0" timeOffset="191658.3128">12245 12691 13 0,'-16'6'92'15,"3"-3"-2"-15,13-3-4 16,-12 0-6-16,6 20-25 16,6-20-35-16,0 0-7 0,0 0-7 15,0 0-3-15,10 4-1 16,-2 0 0-16,3 0 0 15,8-1 0-15,2 1 1 16,6-1 1-16,5-1-1 0,6-2 1 16,8 2 0-16,3-2-1 15,4 0 0-15,3 0 0 16,5-2 0-16,6 2 0 0,1-1-1 16,2 0 0-1,4-1 1-15,2 2-1 0,6-1 1 16,4-1-3-16,5 0 0 15,4 0 0-15,7-1 0 16,5 2 0-16,4-1 0 0,7 0 0 16,4 0 0-16,0 3 0 15,6-2 0-15,2 1 0 16,2-1 0-16,1 0 0 16,2 0 0-16,0 0 0 0,2-1 0 15,2-3 0-15,0 2 0 16,2-2 0-16,2-2 0 0,5 1 0 15,-1-2 0-15,1 0 0 16,1-1 0-16,4 0 0 16,-3 0 0-16,-2 0 0 15,4 2 0-15,-3-3 0 16,0 3 0-16,0 0 0 0,3-1 0 16,2 2 0-16,-4-1 0 15,5 2 0-15,-1-1 0 16,-3 0 0-16,-2 2 0 15,-3-1 0-15,-5 3 0 0,-9-2 0 16,-2 0 0-16,-13 3 0 16,-11-3 0-16,-11 1 0 15,-13 0 0-15,-10 0 0 0,-13-1 0 16,-13 0 0-16,-10 2 0 16,-5-1 0-16,-12 0 0 15,-9 2 0-15,-10 1 0 0,0 0 0 16,0 0 0-16,-12-1 0 15,-10 0 0-15,-5 1 0 16,-5 0 0-16,-7 0 0 16,-5 3 0-16,-6 0 0 0,-7 0 0 15,-4-2 0-15,-3 3 0 16,-8-2 0-16,-8-1 0 16,-8-1 0-16,-5 0 0 15,-7 0 0-15,-2 0 0 16,-13 0 0-16,-2 0 0 0,-4 0 0 15,-5 2 0-15,-1 1 0 16,-4 1 0-16,0 2 0 16,-3-2 0-16,-4 2 0 0,0 0 0 15,-3 1 0-15,-2-1 0 16,-1 1 0-16,-1 0 0 16,-6 0 0-16,2 1 0 0,-4-1 0 15,0 1 0-15,-2-1 0 16,0 1 0-16,2-2 0 15,-2 1 0-15,3 1 0 16,-1-1 0-16,5 1 0 0,1 0 0 16,5 0 0-16,0-1 0 15,4 4 0-15,2-2 0 16,3 2 0-16,3-2 0 16,1 1 0-16,4 0 0 0,4 0 0 15,3-2 0-15,3 1 0 16,7-1 0-16,2 0 0 15,5-5 0-15,6 2 0 16,4-2 0-16,9-2 0 0,3 1 0 16,8-2 0-16,3 0 0 15,11 0 0-15,3 0 0 16,8-2 0-16,8 1 0 0,4-2 0 16,11 2 0-16,3-1 0 15,7 1 0-15,13 1 0 16,-10 0 0-16,10 0 0 15,7 0 0-15,6 0 0 0,6 0 0 16,7 1 0-16,9 2 0 16,6 0 0-16,9 0 0 15,6-1 0-15,10 1 0 16,6-2 0-16,4 0 0 0,11 0 0 16,8-1 0-16,9 1 0 15,5-2 0-15,9-3 0 16,8 1 0-16,10-1 0 15,6 0 0-15,8-2 0 0,5-1 0 16,6 0 0-16,5 0 0 16,3-2 0-16,7 0 0 15,1-2 0-15,0 2 0 16,1-1 0-16,3 1 0 0,-3-2 0 16,-6 2 0-16,1 0 0 15,-10 0 0-15,-7 0 0 0,-7 1 0 16,-9-2 0-16,-12 0 0 15,-13 1 0-15,-13 0 0 16,-12 1 0-16,-15 1 0 16,-16 0 0-16,-11 1 0 15,-13 2 0-15,-12 2 0 0,-5-1 0 16,-18 3 0-16,10-3 0 16,-10 3 0-16,-10 0 0 15,0 0 0-15,-1 0 0 0,-5 2 0 16,-1 2 0-16,1 2 0 15,1 0 0-15,4 1 0 16,-2-1 0-16,3 1 0 16,10-7 0-16,-12 14 0 0,12-14 0 15,-10 13 0-15,10-13 0 16,-8 13 0-16,8-13 0 16,-9 16 0-16,0-9 0 15,9-7-37-15,-19 16-54 16,3-14-4-16,-1-2-4 0,-3-18-8 15</inkml:trace>
  <inkml:trace contextRef="#ctx0" brushRef="#br0" timeOffset="194468.0883">12195 13050 22 0,'-9'-7'84'16,"-3"-2"2"-16,0 2-3 15,5-3-16-15,4 0-22 0,-7 1-13 16,7 0-7-16,0 0-6 16,3 0-5-16,0 0-3 15,0 9-3-15,6-19-1 16,6 9-2-16,5-1-2 0,7-1-3 16,6 0 0-16,6 3 0 15,8-1 0-15,2 2 0 16,2 4 0-16,1 4 0 0,0 0 0 15,-3 9 0-15,-1 1 0 16,-5 4 0-16,-7 3 0 16,-4 2 0-16,-5 4 0 15,-6 2 0-15,-12 5 0 16,-6-1 0-16,-10 8 0 0,-11 1 0 16,-6-1 0-16,-10 1 0 15,-3-1 0-15,-3-5 0 16,2-4 0-16,0-3 0 15,7-8 0-15,7-3 0 0,6-5 0 16,6-4 0-16,15-5 0 16,0 0 0-16,10-2 0 15,14-5 0-15,7-1 0 0,9 2 0 16,4-1 0-16,6 3 0 16,-1 4 0-16,2 3 0 15,-7 5 0-15,-1 6 0 0,-9 6 0 16,-6 4 0-16,-10 4 0 15,-5 7 0-15,-8 3 0 16,-6-2 0-16,-10 3 0 16,-6-2 0-16,-8 0 0 15,0-5 0-15,-8-4 0 16,0-8 0-16,0-4 0 0,1-4 0 16,1-6 0-16,-1-6 0 15,0 0 0-15,3-7 0 16,5-2 0-16,-1-1 0 0,4-1 0 15,1-2 0-15,4 2 0 16,1 2 0-16,7 2 0 16,8 7 0-16,-14-10 0 0,14 10 0 15,0 0 0-15,0 0 0 16,0 0 0-16,0 0 0 16,0 0 0-16,-9-6 0 15,9 6 0-15,0 0 0 0,0 0 0 16,0 0 0-16,0 0 0 15,-5 7 0-15,5-7 0 16,-3 12 0-16,2 4 0 16,-9 6-26-16,5-8-67 0,2-1-5 15,3-13-4-15,-10 5-5 16</inkml:trace>
  <inkml:trace contextRef="#ctx0" brushRef="#br0" timeOffset="195443.8303">13913 13533 28 0,'6'-12'97'16,"9"-4"-2"-16,5 2-7 15,4-1-3-15,0 1-2 16,9 4-80-16,-7 10 0 16,2 12-2-16,-5 8-1 0,0 10 0 15,-3 4 1-15,-3 5-1 16,-5 3-1-16,-3 2-4 15,-9-5-7-15,-1-3-27 0,-11-9-43 16,-3-11-4-16,4-9-6 16,-1-11-6-16</inkml:trace>
  <inkml:trace contextRef="#ctx0" brushRef="#br0" timeOffset="195761.1529">15069 13229 16 0,'87'-20'98'0,"-11"6"1"0,-12 3-7 16,-13 4-3-16,-7 6-2 15,-26 1-70-15,7 15-4 0,-5 12-13 16,-5 8 0-16,-5 10 0 16,-1 10 0-16,-2 4 0 15,-2 5 0-15,1 0 0 16,-5-4 0-16,-1-6 0 15,-1-7 0-15,-7-8 0 16,-3-8 0-16,-8-8 0 16,-5-10 0-16,-2-7 0 15,-7-1 0-15,-2-5 0 0,-3-4 0 16,-6-9-21-16,2-5-68 16,2-2-4-16,1-10-4 15,2-3-7-15,4-6 0 16</inkml:trace>
  <inkml:trace contextRef="#ctx0" brushRef="#br0" timeOffset="196105.6591">14896 13333 35 0,'-19'-15'93'0,"-4"-5"1"16,3 0-6-16,-2-2-1 15,8-1-49-15,1 5-8 0,8-2-10 16,6 5-6-16,16 1-5 15,17 5-6-15,7 0-3 16,15 4 0-16,9 2 0 16,8 2 0-16,7 2 0 0,-3-1 0 15,-1 0 0-15,-7 0 0 16,-5-1 0-16,-12-3 0 16,-8 1 0-16,-10-1 0 15,-12-1 0-15,-4 0 0 0,-6 1 0 16,-12 4 0-16,7-6 0 15,-7 6 0-15,0 0 0 16,0 0 0-16,0 0 0 16,0 6 0-16,0-6 0 0,17 4-84 15,1 8-9-15,4-2-1 16,11-2-8-16,3-2-2 16</inkml:trace>
  <inkml:trace contextRef="#ctx0" brushRef="#br0" timeOffset="196301.1713">16076 13184 48 0,'33'0'98'0,"-2"3"-2"16,-6-3-5-16,-3 0-2 0,-4-3-48 16,2-1-9-16,4 2-16 15,1-2-16-15,3 4 0 16,2 0 0-16,6 0 0 0,-2 4 0 16,2 5 0-1,-6-1 0-15,2 2 0 0,-9-1-8 16,-15 0-81-16,8 0-2 15,-7-2-6-15,-9-7-4 0,-1 11-4 16</inkml:trace>
  <inkml:trace contextRef="#ctx0" brushRef="#br0" timeOffset="196476.6454">16141 13488 14 0,'-25'20'99'0,"11"1"0"16,5-9-7-16,9-1-3 15,10-11-3-15,14 2-70 0,11 4-4 16,5-4-8-16,14 2-4 16,5-6-20-16,-1 0-66 15,21-2-3-15,2-8-4 0,2-7-6 16,-2-8-5 0</inkml:trace>
  <inkml:trace contextRef="#ctx0" brushRef="#br0" timeOffset="196767.1455">17659 13069 23 0,'-15'1'101'16,"-3"-1"-3"-16,2 0-6 15,0 0-2-15,8 3-3 0,-5 3-72 16,8 9-10-16,1 9-5 15,1 6 0-15,3 7 0 16,0 8 0-16,2 4 0 16,6 4 0-16,-1 0 0 0,2 1 0 15,3-3 0-15,7 0 0 16,1-9 0 0,-14-5-86-16,24-7-4 15,5-14-4-15,5-9-8 0,2-10-5 16</inkml:trace>
  <inkml:trace contextRef="#ctx0" brushRef="#br0" timeOffset="196960.6656">18109 13326 14 0,'10'-12'98'16,"1"-2"-2"-16,7 1-5 0,6-1-4 15,8 2-4-15,18 1-70 16,3 1-5-16,10 3-4 15,7 1-3-15,12 2-4 16,1-1-8-16,15-1-27 0,0-2-47 16,6-5-2-16,-4-3-5 15,5-8-6-15</inkml:trace>
  <inkml:trace contextRef="#ctx0" brushRef="#br0" timeOffset="197337.8834">19928 12908 94 0,'20'-12'100'16,"-4"1"-7"-16,-10-2-3 16,-2-1-2-16,-4 3-62 0,-4 1-9 15,-4 3-14-15,-7 3-3 16,-4 4 0-16,-7 6 0 0,-5 7 0 16,-3 8 0-16,-4 9 0 15,-4 7 0-15,-5 12 0 16,4 8 0-16,0 9 0 15,5 5 0-15,11 5 0 0,6-1 0 16,11-1 0-16,10-7 0 16,14-9 0-16,10-11 0 15,10-11 0-15,4-13 0 16,1-11 0-16,5-11 0 16,-7-3 0-16,-5-11 0 0,-2-8 0 15,-12-5 0-15,-3-2 0 16,-15-2 0-16,-11 5 0 15,-16 5 0-15,-20 15 0 0,-29 9-30 16</inkml:trace>
  <inkml:trace contextRef="#ctx0" brushRef="#br0" timeOffset="198882.7799">20068 12864 68 0,'-11'-8'90'0,"11"8"-2"16,-16-17-3-16,16 17-33 16,-13-15-15-16,13 15-10 15,-1-19-6-15,1 4-5 0,12-2-4 16,1-2-4-16,7-2-1 16,3-3-7-16,8 0 0 15,6 3 0-15,3 0 0 16,9 3 0-16,0 2 0 0,6 5 0 15,3 3 0-15,-6 3 0 16,-3 3 0-16,-4 2 0 16,-8 0 0-16,-12 7 0 15,-7 3 0-15,-15-1-4 16,-4 7-14-16,-15-3-15 0,-19 7-54 16,-1-1-3-16,-8-2-5 15,-10 1-4-15</inkml:trace>
  <inkml:trace contextRef="#ctx0" brushRef="#br0" timeOffset="199360.1592">19730 12966 92 0,'-19'14'96'16,"8"1"-4"-16,0-2-6 15,-1 5 1-15,3 6-66 16,-4 2-4-16,-1 12-6 0,-7 5-4 15,1 4-5-15,-3 6-2 16,-1 0 0-16,0-1 0 16,4-5 0-16,1-6 0 15,5-9 0-15,9-6 0 16,4-10 0-16,1-16 0 0,18 8 0 16,4-10 0-16,11-8 0 15,5-3 0-15,3 0 0 16,10-1 0-16,4 2 0 0,-1 5 0 15,2 4 0-15,0 4 0 16,0 13 0-16,-3 6 0 16,-1 6 0-16,-11 5 0 0,-3 4 0 15,-8 4 0-15,-12 5 0 16,-10 0 0-16,-8 1 0 16,-17-4 0-16,-9 0 0 15,-16-4 0-15,-11-4 0 16,-10-5 0-16,-7-8 0 0,-8-2 0 15,0-4 0-15,-5-7 0 16,10 4 0-16,-1-6-24 16,17-3-70-16,13-7-4 0,9-24-5 15,19-10-7-15</inkml:trace>
  <inkml:trace contextRef="#ctx0" brushRef="#br0" timeOffset="203174.1313">2488 14063 88 0,'3'-13'96'0,"-1"2"-5"15,2-1-6-15,-4 1-9 16,0 11-47-16,8-8-9 0,-8 8-8 16,14 2-4-16,-6 7-2 15,1 4-6-15,6 7 0 16,1 3 0-16,7 4 0 15,3 8 0-15,7 1 0 0,6 9 0 16,5 3 0-16,5 6 0 16,4 1 0-16,3 2 0 15,1 0 0-15,-2-2 0 16,-5-2 0-16,-2-7 0 16,-7-3 0-16,-5-9 0 0,-7-4 0 15,-5-5 0-15,-11-7 0 16,1-14-59-16,-8 7-31 15,-6-11-2-15,0 0-5 0,-9-17-6 16</inkml:trace>
  <inkml:trace contextRef="#ctx0" brushRef="#br0" timeOffset="203453.4709">3133 14170 26 0,'2'-19'101'0,"-1"0"-1"15,-1 6-5-15,0-1-5 16,0 14-2-16,-3-8-77 16,-7 8-11-16,1 11 0 15,-3 6 0-15,-4 9 0 16,-4 6 0-16,-5 10 0 0,-5 7 0 16,-2 10 0-16,-2 3 0 15,-3 6 0-15,-3 2 0 16,2-2 0-16,6 0 0 0,3-6 0 15,2-10 0-15,14-17-48 16,3 1-42-16,9-15-2 16,8-15-7-16,7-8-7 15</inkml:trace>
  <inkml:trace contextRef="#ctx0" brushRef="#br0" timeOffset="203748.5639">3376 14452 26 0,'12'-1'100'0,"0"-3"-1"16,1-2-7-16,-1 1-2 15,-3-3-2-15,14 2-72 16,-8 6-16-16,-2 4 0 0,3 11 0 15,-4 3 0-15,0 6 0 16,-1 7 0-16,-2 3 0 16,-5 2 0-16,1 0 0 0,-5-5 0 15,0 0-28-15,0-2-60 16,1-9-4-16,3-9-4 16,-4-11-6-16,21 0-3 15</inkml:trace>
  <inkml:trace contextRef="#ctx0" brushRef="#br0" timeOffset="203947.9239">3838 14519 22 0,'21'-18'105'0,"-4"4"-3"0,-6 6-6 15,-11 8-3-15,16-8-3 16,-16 14-87-16,0-6-3 16,1 17 0-16,-2-2 0 15,1 8 0-15,-1 3 0 0,-1 6 0 16,-7 5 0-16,3 4 0 15,-7-8 0-15,-17 3-70 16,23-8-24-16,3-7-2 16,1-10-9-16,3-11-3 0</inkml:trace>
  <inkml:trace contextRef="#ctx0" brushRef="#br0" timeOffset="204163.7433">4177 14579 24 0,'27'-3'102'0,"-2"1"-2"16,-1 2-6-16,-1 0-3 0,2 1-2 16,-6 13-78-16,0-3-11 15,0 4 0-15,-6 6 0 16,0 3 0-16,-8 4 0 16,-5 2 0-16,-7-1 0 15,-4 5 0-15,-10-6-84 0,-3-4-7 16,-5-9-4-16,1-5-8 15,5-9-3-15</inkml:trace>
  <inkml:trace contextRef="#ctx0" brushRef="#br0" timeOffset="204582.7842">5133 14371 20 0,'-26'-10'99'16,"1"-1"-2"-16,6-2-4 15,7 2-4-15,0-31-20 16,10 29-39-16,2 13-16 16,9-8-14-16,14 8 0 0,4 10 0 15,9 8 0-15,4 9 0 16,7 8 0-16,4 7 0 16,3 6 0-16,-5 5 0 0,-1 3 0 15,-1 3 0-15,-7-2 0 16,-4-2 0-16,-7-3 0 15,-2-6 0-15,-6-1 0 0,-6-10-19 16,-6-6-73-16,1-9-1 16,-3-10-5-16,-7-10-4 15,13-3-1-15</inkml:trace>
  <inkml:trace contextRef="#ctx0" brushRef="#br0" timeOffset="204814.1732">5758 14450 32 0,'-9'-34'102'0,"-4"5"-2"16,2 6-5-16,-4 3-4 0,-1 6-2 15,-34 7-87-15,34 5-2 16,3 8 0-16,-6 12 0 0,1 12 0 16,-3 9 0-16,-2 11 0 15,-2 9 0-15,-6 13 0 16,-3 1 0-16,4 10-8 15,-2-8-82-15,2-7-4 0,7-12-3 16,5-18-8-16,10-13-3 16</inkml:trace>
  <inkml:trace contextRef="#ctx0" brushRef="#br0" timeOffset="205080.6241">6047 14597 54 0,'14'-2'105'16,"-14"2"-5"-16,0 0-7 15,5-14-2-15,-5 14-23 0,0 0-68 16,-7-5 0-16,7 11 0 16,0 10 0-16,0 5 0 15,3 6 0-15,2 8 0 0,0 2 0 16,-1 3 0-1,-4 2 0-15,0-1 0 0,0-6 0 16,0 3-27-16,0-8-64 16,1-10-3-16,3-9-5 15,-4-11-6-15</inkml:trace>
  <inkml:trace contextRef="#ctx0" brushRef="#br0" timeOffset="205392.4078">6335 14643 43 0,'7'-13'103'0,"1"-2"-2"15,0-2-7-15,3 1-3 0,2-1-12 16,4 0-79-16,3 10 0 16,2 5 0-16,5 5 0 15,0 13 0-15,-4 7 0 16,-4 9 0-16,-4 6 0 0,-7 3 0 15,-5 4 0-15,-5-1 0 16,-8-4 0-16,-5-2 0 16,0-5 0-16,3-7 0 15,-2-3 0-15,3-7 0 16,5-4 0-16,6-12 0 0,9 13 0 16,28-13-72-16,-7-12-20 15,15-8-3-15,15-11-7 16,14-6-6-16</inkml:trace>
  <inkml:trace contextRef="#ctx0" brushRef="#br0" timeOffset="206042.1706">7644 14559 0 0,'1'-12'94'16,"0"-3"2"-16,-3-1-4 15,-2 3-5-15,-3-1-2 0,30-1-64 16,-25 6-5-16,2 9-4 15,0 0-4-15,0 0-8 16,1 22 0-16,12 0 0 0,7 7 0 16,8 5 0-16,2 3 0 15,4 5 0-15,8-1 0 16,-1-2 0-16,-1 0 0 16,-3-2 0-16,-1 0 0 0,-8-8 0 15,-2 5-23-15,15-10-65 16,-25-5-3-16,-3-8-4 15,-6-8-6-15,5-5-2 0</inkml:trace>
  <inkml:trace contextRef="#ctx0" brushRef="#br0" timeOffset="206265.6067">8116 14572 40 0,'-9'-25'103'0,"5"4"-3"16,-2 3-8-16,1 3-2 15,-1-2-4-15,-2 16-86 16,0 6 0-16,1 9 0 0,-5 12 0 16,2 9 0-16,-1 7 0 15,-7 9 0-15,4 6 0 16,-2-2 0-16,9 8-28 0,-4-8-60 16,6-5-4-16,4-12-5 15,2-11-9-15,13-14 6 16</inkml:trace>
  <inkml:trace contextRef="#ctx0" brushRef="#br0" timeOffset="206475.5908">8436 14697 48 0,'25'-18'104'0,"-6"9"-3"16,-7 2-9-16,-2 5-1 15,-10 2-16-15,0 0-75 16,0 18 0-16,-1 7 0 15,-5 4 0-15,-2 7 0 0,-3 10 0 16,2 3 0-16,1 5 0 16,-4 7-61-16,2-15-30 15,6-9 0-15,2-8-10 0,3-14-4 16</inkml:trace>
  <inkml:trace contextRef="#ctx0" brushRef="#br0" timeOffset="206866.1998">8779 14637 19 0,'34'-22'99'15,"2"7"-2"-15,1 2-6 0,0 5-3 16,-2-3-4-16,0 11-67 16,-6 16-6-16,-1 1-6 15,-7 11-5-15,-6 3 0 16,-10 5 0-16,-5 4 0 15,-8-3 0-15,-8-1 0 0,-2-3 0 16,-3-6 0-16,2-3 0 16,3-6 0-16,5-6 0 15,10-2 0-15,1-10 0 0,21 12 0 16,3-6 0-16,2 2 0 16,6 3 0-16,-2 1 0 15,2 2 0-15,-3 3 0 16,-5 1 0-16,-10 2 0 0,-8 0 0 15,-4 0 0-15,-7-1 0 16,-10-2 0-16,-6-3 0 16,-5 0 0-16,-4-3 0 15,-3-7 0-15,12-17-61 0,-3 11-28 16,7-7-2-16,10-7-7 16,11-10-6-16</inkml:trace>
  <inkml:trace contextRef="#ctx0" brushRef="#br0" timeOffset="207182.3503">9370 14640 80 0,'-18'-11'95'15,"2"0"-4"-15,6 6-6 0,10 5 0 16,12 0-60-16,-1 12-5 15,3 3-9-15,6 7-6 16,3 2-1-16,7 6-1 16,1 2-1-16,3 1 0 0,2 0-1 15,1 1 1-15,3-1-2 16,2 1 0-16,-1-2 0 16,3 1 0-16,-3-4-3 15,-2-1-2-15,-3-6-5 16,-2 0-6-16,-7-8-10 0,1-11-48 15,-8 5-13-15,-3-8-5 16,-3 0-5-16,-8-12 3 16</inkml:trace>
  <inkml:trace contextRef="#ctx0" brushRef="#br0" timeOffset="207516.8949">9792 14663 81 0,'6'-9'98'0,"-6"9"-4"15,5-15-6-15,-5 15-1 16,0 0-56-16,0 0-12 15,0 0-6-15,4 20-13 16,-8 3 0-16,-4 10 0 0,-5 3 0 16,-3 7 0-16,-2 3 0 15,-3 5 0-15,-1-4 0 16,2 6 0-16,-4-10-16 16,3-1-72-16,13-5-4 0,7-13-3 15,3-7-8-15,13-15-2 16</inkml:trace>
  <inkml:trace contextRef="#ctx0" brushRef="#br0" timeOffset="207750.317">10108 14854 42 0,'16'-6'105'0,"-3"6"-4"0,-13 0-6 15,14 0-3-15,-14 0-16 16,43 2-76-16,-40 9 0 15,-3 3 0-15,4 6 0 16,-2 4 0-16,2 4 0 0,0 4 0 16,0 2 0-16,-2 0 0 15,1 3 0-15,-3-8 0 16,-26 0-80-16,26-5-13 0,5-11-4 16,3-9-7-16,4-5-3 15</inkml:trace>
  <inkml:trace contextRef="#ctx0" brushRef="#br0" timeOffset="208102.3182">10541 14875 22 0,'22'-13'103'0,"-5"6"-3"16,-6 2-7-16,1 3-3 16,-12 2-1-16,0 0-75 0,2 21-14 15,-3-4 0-15,-3 8 0 16,-1-2 0-16,0 6 0 15,0-1 0-15,4 0 0 0,1-3 0 16,6-7 0-16,9-5 0 16,6-5 0-16,8-5 0 15,-3-3 0-15,5-7 0 0,0-7 0 16,-1-3 0-16,-3-2 0 16,-3 3 0-16,-8-1 0 15,-2 4 0-15,-6 3 0 16,-8 10 0-16,12-3 0 15,-11 8 0-15,-1 8 0 0,0 7 0 16,-1 4 0-16,1 5 0 16,1 10 0-16,-2-8-25 15,11 4-65-15,7-6-3 16,11-8-6-16,4-3-6 16</inkml:trace>
  <inkml:trace contextRef="#ctx0" brushRef="#br0" timeOffset="208399.5184">11688 14728 18 0,'-21'-10'100'0,"0"1"-4"16,7 4-4-16,6 1-3 0,8 4-2 15,-1 11-67-15,10 9-11 16,18 8-9-16,2 4 0 16,10 10 0-16,4 4 0 15,6 4 0-15,1 0 0 0,-1-1 0 16,-1-8 0-16,-5 1 0 16,-9-13-31-16,-4-6-56 15,-4-9-5-15,-8-14-4 16,-7-5-5-16,-4-17-2 0</inkml:trace>
  <inkml:trace contextRef="#ctx0" brushRef="#br0" timeOffset="208585.3887">12087 14790 10 0,'-13'-26'100'16,"1"10"-2"-16,-2 4-4 16,0 10-5-16,-2 2-2 15,-4 14-66-15,4 4-9 0,-6 9-12 16,0 6 0-16,-6 6 0 15,-1 10 0-15,-9-1 0 16,5 11-29-16,0-6-58 16,4-3-3-16,4-8-4 0,6-8-9 15,13-14-1-15</inkml:trace>
  <inkml:trace contextRef="#ctx0" brushRef="#br0" timeOffset="208806.7742">12282 14796 31 0,'38'-18'103'16,"-8"4"-3"-16,-7 7-6 0,-7 4-4 15,-3 3-2-15,-8 18-83 16,-4-4-5-16,-1 10 0 16,-3 5 0-16,-2 10 0 15,0 4 0-15,-4 9 0 0,-7-2 0 16,1 11-9-16,14-6-79 15,-10-8-3-15,5-9-5 16,4-11-7-16,3-12-4 0</inkml:trace>
  <inkml:trace contextRef="#ctx0" brushRef="#br0" timeOffset="209113.1708">12866 14846 35 0,'22'-14'101'15,"-9"2"-3"-15,-13 12-6 16,0 0-4-16,-5 0-4 0,-9 7-74 16,-2 5-7-16,0 5-3 15,2 2 0-15,3 8 0 16,2 3 0-16,9 4 0 0,6 5 0 16,9 1 0-16,4 2 0 15,3-2 0-15,2-2 0 16,-1-4 0-16,-6-4 0 15,-2-5 0-15,-11-5 0 16,-2-7 0-16,-5-4 0 0,-10-3 0 16,-7-4 0-16,-3-2-8 15,-9 11-72-15,2-18-9 16,-1-10-4-16,3-8-7 0,4-8-4 16</inkml:trace>
  <inkml:trace contextRef="#ctx0" brushRef="#br0" timeOffset="209358.0472">12976 14701 16 0,'54'-10'101'15,"1"7"-3"-15,2 1-5 16,0 0-4-16,-4 0-2 0,-1 2-66 16,-3 1-15-16,-6 3-6 15,-8 1 0-15,-8-2 0 16,-8 0 0-16,-8-1 0 15,-11-2 0-15,0 0 0 0,0 0 0 16,-6 8 0-16,-7-1 0 16,-6-7-32-16,0 5-55 15,0 0-3-15,-7-2-5 16,0 0-6-16,-3-3-1 16</inkml:trace>
  <inkml:trace contextRef="#ctx0" brushRef="#br0" timeOffset="211387.7515">2719 15570 16 0,'-10'-4'94'0,"10"4"0"16,-13-12-5-16,13 12-2 15,-1-16-33-15,1 16-25 16,7-9-9-16,3 8-7 0,-3 2-5 16,9 8-1-16,3 4-7 15,0 8 0-15,6 6 0 16,2 5 0-16,7 6 0 15,-2 4 0-15,9 4 0 16,-1 4 0-16,2-2 0 0,3 2 0 16,-2-5 0-16,-2-4 0 15,-1-3 0-15,-1-5 0 16,-5-1 0-16,-5-9-8 16,2-14-77-16,-5 5-6 15,-2-7-3-15,-1-7-7 0,-1-6-3 16</inkml:trace>
  <inkml:trace contextRef="#ctx0" brushRef="#br0" timeOffset="211636.0926">3415 15655 24 0,'-18'-19'104'0,"-1"2"-2"15,2 6-7-15,1 2-4 16,4 7-2-16,-3 5-83 15,-1 11-6-15,-1 12 0 16,-2 10 0-16,-5 10 0 0,-6 9 0 16,-2 10 0-16,-4 6 0 15,4 2 0-15,-2-2 0 0,8 2-4 16,0-5-85 0,8-10-3-16,10-16-4 0,3-15-8 15,5-18-2-15</inkml:trace>
  <inkml:trace contextRef="#ctx0" brushRef="#br0" timeOffset="211932.0953">3498 15775 9 0,'25'-13'99'15,"-2"5"0"-15,2 3-6 16,-1 6-4-16,-3-1-4 15,-2-12-64-15,-3 24-13 0,1 10-2 16,-2 10-4-16,-5 4-2 16,-4 6 0-16,-2 2 0 15,-3-1 0-15,-2-3 0 16,0-4 0-16,-3-3 0 16,0-5 0-16,1-8 0 0,4-5 0 15,-1-15 0-15,25 13-3 16,-7-13-18-16,18-12-28 15,4-7-40-15,5-7-2 16,6-8-7-16,1-5-5 0</inkml:trace>
  <inkml:trace contextRef="#ctx0" brushRef="#br0" timeOffset="212111.6113">4174 15836 19 0,'19'-27'101'0,"-3"8"-1"0,-9 5-7 16,-3 4-2-16,-4-5-29 15,0 15-29-15,-5 5-21 16,-3 7-12-16,5 6 0 0,-2 9 0 15,3 7 0 1,-1 7 0-16,2 4 0 0,0 5 0 16,1 5 0-16,0-2 0 15,-1-4-35-15,1 4-55 0,0-9-4 16,0-12-6-16,3-11-6 16</inkml:trace>
  <inkml:trace contextRef="#ctx0" brushRef="#br0" timeOffset="212584.3466">5107 15731 0 0,'12'-12'99'0,"-12"12"2"16,10-12-7-16,-10 12-3 15,3-12-3-15,-3 12-68 0,10-3-2 16,-1 8-18-16,8 10 0 16,7 7 0-16,9 5 0 15,4 8 0-15,11 5 0 0,3 8 0 16,8-1 0-16,-4-1 0 15,7 2 0-15,-10-6 0 16,3 2-25-16,-5-9-64 16,-13-7-3-16,-4-10-5 0,-12-9-6 15,-6-9-2-15</inkml:trace>
  <inkml:trace contextRef="#ctx0" brushRef="#br0" timeOffset="212809.7431">5673 15786 34 0,'-9'-16'105'0,"5"6"-3"0,4 10-8 15,-12-10-2-15,1 10-8 16,-19 7-84-16,16 13 0 16,-5 10 0-16,2 7 0 15,-7 10 0-15,0 9 0 0,-5 6 0 16,4 10 0-16,-7 9-71 15,8-12-21-15,5-9-2 16,1-11-8-16,4-19-7 0</inkml:trace>
  <inkml:trace contextRef="#ctx0" brushRef="#br0" timeOffset="213312.1403">5873 15829 25 0,'28'-9'101'16,"-8"2"-3"-16,-4 6-6 16,-4 1-3-16,-4 24-4 0,-3-12-75 15,-4 5-3-15,0 9-3 16,-1 2-4-16,0 3 0 16,0 3 0-16,-1 0 0 0,3-4 0 15,1-3 0-15,5-3 0 16,5-3 0-16,2-7 0 15,9 0 0-15,3-7-2 0,7-3-14 16,-1-4-7-16,9-10-7 16,-1-8-5-16,0-7 0 15,-1-4 4-15,-3-7 12 16,3 4 14-16,-13-8 13 16,5 7 10-16,-13 3 8 15,3 4 9-15,-5 3 1 0,1 9-6 16,-2 3-6-16,-1 5-7 15,1 6-15-15,-3 8-2 16,4 6 0-16,-4 8 0 0,2 8 0 16,-7 3 0-16,4 4 0 15,-8 2 0-15,3 0 0 16,-3-3 0-16,0 0 0 0,-2-7 0 16,3-4 0-16,3-4 0 15,3-5 0-15,7-5 0 16,11-3 0-16,8-8-20 15,14-5-69-15,11-10-4 0,13-7-4 16,10-5-8-16,9-8-1 16</inkml:trace>
  <inkml:trace contextRef="#ctx0" brushRef="#br0" timeOffset="213721.9579">8031 15861 64 0,'-19'-9'93'16,"0"1"-2"-16,1-3-4 16,3 1-1-16,-35 2-64 15,42 0-1-15,8 8-6 0,0 0-3 16,0 0-3-16,4 6-3 16,12 9-1-16,7 7-5 15,7 3 0-15,7 8 0 16,5 3 0-16,7 3 0 0,-1 2 0 15,-2 0 0-15,5-2 0 16,-9-3 0-16,4-2-3 16,-15 14-76-16,0-27-12 15,-1-9-3-15,-7-11-7 0,-5-5-4 16</inkml:trace>
  <inkml:trace contextRef="#ctx0" brushRef="#br0" timeOffset="213921.4323">8524 15875 18 0,'-15'-18'103'0,"-1"4"-2"16,2 8-7-16,-3 3-2 15,-1 5-3-15,-45 9-75 0,43 10-14 16,0 6 0-16,-3 8 0 16,-5 5 0-16,-2 8 0 15,-1 8 0-15,-5-1 0 0,5 6-78 16,4-5-14-16,4-6-2 15,4-14-9 1,12-11-5-16</inkml:trace>
  <inkml:trace contextRef="#ctx0" brushRef="#br0" timeOffset="214201.3834">8665 15855 16 0,'42'-15'101'15,"-3"7"-3"1,-2 5-6-16,-3 3-3 0,-5 3-3 16,9 8-74-16,-21 9-3 0,-4 10-4 15,-6 4-2-15,-7 7-3 16,-7 0 0-16,-8 4 0 16,-8-2 0-16,-2-3 0 15,-2-5 0-15,1-6 0 0,4-3 0 16,5-8 0-16,10-2 0 15,7-16-14-15,24 12-20 16,4 1-42-16,21-15-14 16,8-12-4-16,14-7-8 0,5-9 1 15</inkml:trace>
  <inkml:trace contextRef="#ctx0" brushRef="#br0" timeOffset="214597.3306">9459 15827 59 0,'-17'-21'95'0,"-1"-2"-2"16,4 5-4-16,2-2-3 0,7 5-57 16,7 1-6-16,13 4-7 15,8 6-4-15,8 4-3 16,3 0-9-16,7 11 0 16,-2 7 0-16,0 5 0 0,-7 6 0 15,-7 4 0-15,-9 5 0 16,-11 1 0-16,-5-3 0 15,-5 0 0-15,-10-4 0 0,-2-4 0 16,0-2 0 0,1-5 0-16,8-3 0 0,4 1 0 15,5-2 0-15,12 2 0 16,7 1 0-16,5 1 0 16,0 0 0-16,3 3 0 0,-4-3 0 15,-5 2 0-15,-6-1 0 16,-14-4 0-16,-7-1 0 15,-8-4 0-15,-14-1 0 16,-8-2 0-16,-9-2 0 0,-7-5-5 16,-4-1-83-16,11-2-3 15,8-6-4-15,12-9-6 16,14-4-4-16</inkml:trace>
  <inkml:trace contextRef="#ctx0" brushRef="#br0" timeOffset="215213.1217">10907 16006 10 0,'0'0'100'16,"0"0"-1"-16,0 0-5 16,1-8-4-16,9 8-2 15,1 4-71-15,6 7-4 0,5 10-13 16,4 3 0-16,8 9 0 16,2 6 0-16,8 5 0 15,0 5 0-15,8 3 0 16,0-1 0-16,1-2 0 15,2-1 0-15,-2-5 0 0,-7-10 0 16,0 0-25-16,-6-13-65 16,-13-11-3-16,-7-9-5 15,-9-10-7-15,-9-14 5 16</inkml:trace>
  <inkml:trace contextRef="#ctx0" brushRef="#br0" timeOffset="215443.502">11523 15994 32 0,'10'-12'106'0,"-10"12"-5"15,0 0-7-15,0 0-2 0,0 0-6 16,-14 14-86-16,-3 12 0 16,-6 4 0-16,-7 11 0 15,-6 7 0-15,-4 11 0 0,-7-1 0 16,0 6 0-16,0-9-9 15,-17 4-81-15,30-5-4 16,9-12-2-16,10-14-9 16,12-15-1-16</inkml:trace>
  <inkml:trace contextRef="#ctx0" brushRef="#br0" timeOffset="219205.7705">12076 16214 66 0,'-13'0'98'15,"4"-4"-3"-15,1-5-4 0,6 1-3 16,2-13-47-16,2 10-22 16,13 6-6-16,3 4-13 15,6 3 0-15,4 13 0 16,-1 8 0-16,1 10 0 0,-4 7 0 15,-6 4 0-15,0 2 0 16,-10 1 0-16,-1-4 0 16,-7-5 0-16,0-7 0 15,1-7 0-15,1-8 0 16,7-6 0-16,4-7 0 0,8-4 0 16,7-9 0-16,4-5 0 15,6-6 0-15,3-6 0 16,2-4 0-16,2-4 0 15,-6-1 0-15,-2 1 0 0,-7 4 0 16,-5 4 0-16,-7 6 0 16,-2 7 0-16,-16 14 0 15,10 1 0-15,-10 14 0 16,-2 9 0-16,0 4 0 0,1 5 0 16,1 0 0-16,9 0 0 15,6-6 0-15,10-6 0 16,5-6 0-16,4-9 0 0,5-4 0 15,3-4 0-15,2-8 0 16,-4-6 0-16,2-3 0 16,-10-2 0-16,-1 1 0 15,-4-1 0-15,-6 4 0 0,-8 2 0 16,-1 3 0-16,-12 12 0 16,10-9 0-16,-10 9 0 15,3 14 0-15,-3 4 0 0,0 7 0 16,0 1 0-16,2 8 0 15,-1 0 0-15,8 5-15 16,3-1-77-16,3-6-4 16,7-5-4-16,7-8-7 15,9-6 6-15</inkml:trace>
  <inkml:trace contextRef="#ctx0" brushRef="#br0" timeOffset="220133.8727">14544 16228 47 0,'-8'-5'84'0,"8"5"-3"15,-11-10-5-15,11 10-5 0,-5-20-52 16,5 20-20-16,0 0-1 15,0-9-2-15,0 9-1 16,9 0 1-16,-9 0 2 0,10 2 4 16,-10-2 7-16,10 4 4 15,-10-4 2-15,0 0 1 16,10 0 1-16,-10 0 1 16,0 0-2-16,0 0-2 0,8-3-4 15,-8 3-2-15,0 0-3 16,0 0-1-16,0 0 0 15,0 0-4-15,0 0 0 16,0 0 0-16,0 0 0 16,0 0 0-16,0 0 0 0,0 0 0 15,0 0 0-15,7 5 0 16,-7-5 0-16,15 17 0 16,-3-2 0-16,8 6 0 0,7 6 0 15,4 7 0-15,6 8 0 16,8 4 0-16,4 2 0 15,0 4 0-15,2-2 0 0,0 1 0 16,-3-6 0-16,-2-8 0 16,-6-4 0-16,-6-7 0 15,-4-5 0-15,-7-8 0 16,0-2 0-16,-14-7-88 0,1-4-4 16,-1-11-5-16,-6-11-6 15,-1-6-4-15</inkml:trace>
  <inkml:trace contextRef="#ctx0" brushRef="#br0" timeOffset="220366.0789">15158 16206 28 0,'-11'-12'103'0,"0"6"-4"16,-5 2-4-16,0 4-4 15,-2 6 0-15,23 8-87 0,-21 13-4 16,-7 9 0-16,-3 10 0 15,-3 9 0-15,-1 7 0 0,0 7 0 16,-4 6 0-16,-4-1 0 16,3 5 0-16,-2-12-4 15,11-3-87-15,10-11-2 16,9-17-6-16,8-21-6 16,19-18-3-16</inkml:trace>
  <inkml:trace contextRef="#ctx0" brushRef="#br0" timeOffset="220976.4379">15622 16257 31 0,'0'0'102'15,"0"0"-3"-15,7 0-5 16,9 1-4-16,5 11-1 16,5 4-83-16,2 7-6 15,0 11 0-15,5 4 0 0,-7 8 0 16,1 2 0-16,-8 1 0 16,-5-1 0-16,-4-7 0 15,-6-5 0-15,-1-11 0 16,-1-4 0-16,2-9 0 0,5-7 0 15,10-6 0-15,7-12 0 16,7-4 0-16,8-12 0 16,10-4 0-16,6-12 0 15,3-4 0-15,-1-3 0 16,-2 3 0-16,-3 0 0 0,-9 8 0 16,-9 7 0-16,-12 7 0 15,-7 12 0-15,-17 15 0 16,0 0 0-16,-17 6 0 0,-5 10 0 15,3 8 0-15,-4 5 0 16,1 5 0-16,3 3 0 16,10 0 0-16,7 4 0 15,2 1 0-15,8 0 0 0,7-2 0 16,0-3 0-16,-1-2 0 16,-1-4 0-16,-1-3 0 15,-6-5 0-15,-4-4 0 0,-2-7 0 16,-7-1 0-16,-7-4 0 15,-1-4 0-15,-4-3 0 16,-5-1 0-16,-4-9 0 16,3-8-7-16,-5 0-87 15,-3-10-2-15,2-5-4 16,-1-12-6-16,7-7-2 0</inkml:trace>
  <inkml:trace contextRef="#ctx0" brushRef="#br0" timeOffset="221224.7687">16362 16159 19 0,'79'-18'102'0,"12"7"-1"16,8 1-6-16,6 5-2 0,0-17-6 15,3 23-73-15,-10-1-14 16,-9 5 0-16,-15 1 0 16,-16 0 0-16,-15 0 0 0,-18-3 0 15,-8 0 0-15,-17-3 0 16,0 0 0-16,-11 3 0 15,-4 0 0-15,-1-3 0 16,-8 3 0-16,1-1 0 16,1 7 0-16,-11 0-69 0,8-7-26 15,-2-1-3-15,3-1-7 16,3-5-4-16</inkml:trace>
  <inkml:trace contextRef="#ctx0" brushRef="#br0" timeOffset="226086.2808">2002 13512 30 0,'5'-8'89'16,"0"0"0"-16,-5 8-5 16,11-18-3-16,-11 18-37 15,3-12-29-15,-3 12-3 0,9 5-2 16,-5 11-3-16,-1 7-2 15,0 6-1-15,0 10 0 16,0 7 0-16,1 7 0 16,0 6-1-16,0 5-1 0,2 5 1 15,-2 0-1-15,4 5 0 16,-6 3 0-16,2 0 0 16,-1 4 1-16,-1 2-1 0,-3 5 1 15,1 2-2-15,-6 2 3 16,1-2-4-16,-4 6 0 15,0 1 0-15,-1-3 0 16,-2 1 0-16,4-4 0 0,-2 0 0 16,0 0 0-16,2 1 0 15,1-3 0-15,1-1 0 16,4 0 0-16,1-3 0 16,0 0 0-16,1 0 0 15,1 1 0-15,2 1 0 0,0 0 0 16,2 2 0-16,-2 2 0 15,-1 4 0-15,-2 5 0 16,-1 2 0-16,0-2 0 16,-4 2 0-16,4-52 0 0,1 8 0 15,-3-1 0-15,2 6 0 16,-1 1 0-16,2 4 0 16,0 1 0-16,0 1 0 0,5 5 0 15,1 3 0-15,-1 2 0 16,0 2 0-16,2 0 0 15,1 6 0-15,-4-6 0 16,1 3 0-16,1-1 0 16,-2-5 0-16,-2-2 0 15,4-10 0-15,1 0 0 16,-2-8 0-16,-1-6 0 0,-1-1 0 16,-2-8 0-16,-1-44 0 15,1 34 0-15,1 0 0 16,-4-12 0-16,4-1 0 15,-2-21 0-15,3 21 0 16,0 0 0-16,-3-21-45 16,0 0-43-16,0 0-3 15,6-8-7-15,10-83-4 0</inkml:trace>
  <inkml:trace contextRef="#ctx0" brushRef="#br0" timeOffset="228756.8029">9328 15199 66 0,'0'0'98'0,"6"2"-4"16,-6-2-4-16,11-6 0 15,0 4-57-15,-11 2-12 16,0 0-5-16,9 7-13 15,-5 8-3-15,-5 4 0 16,0 6 0-16,-4 6 0 0,-5 5 0 16,-2 1 0-16,-7 1 0 15,-2 1 0-15,-3 2 0 16,1-10 0-16,-14-2-89 0,34-11-2 16,3-18-5-16,28-5-6 15,20-23-5-15</inkml:trace>
  <inkml:trace contextRef="#ctx0" brushRef="#br0" timeOffset="230026.4005">3233 16878 29 0,'0'0'98'16,"-13"-6"-1"-16,13 6-6 16,-14-13-2-16,14 13-3 15,-12-12-76-15,12 12-1 0,0 0-7 16,9 5-2-16,6 12 0 15,9 9 0-15,3 8 0 16,12 6 0-16,6 8 0 16,6 4 0-16,7 3 0 0,-31-27 0 15,7 4 0-15,1-2 0 16,1 3 0-16,-4-5 0 16,1 2-25-16,-1-4-64 15,1-5-4-15,-3-6-3 16,-3-5-7-16,20-4-1 0</inkml:trace>
  <inkml:trace contextRef="#ctx0" brushRef="#br0" timeOffset="230251.3555">3920 16870 48 0,'-17'0'104'0,"1"2"-4"0,-2 1-7 16,1 9 0-16,-2 3-20 15,0 12-73-15,-1 11 0 16,-1 8 0-16,-4 14 0 16,9-21 0-16,0 7 0 15,-5 1 0-15,4 2-11 0,-4 5-78 16,-1-3-4-16,3-7-3 16,-1-7-9-16,4-12-3 15</inkml:trace>
  <inkml:trace contextRef="#ctx0" brushRef="#br0" timeOffset="231067.6609">4261 17083 75 0,'0'0'92'0,"-4"-13"-1"16,4 1-6-16,4-1 0 15,15-1-62-15,-1 1-3 16,9 4-7-16,-1 5-4 15,6 4-3-15,0 6-2 0,-3 8-2 16,-2 10-1-16,-6 2 0 16,-7 5 0-16,-9 3 2 15,-5-4-3-15,-4 0 0 0,-6-1 0 16,-2-6 0-16,-3-2 0 16,-1-7 0-16,4-3 0 15,4-3 0-15,8-8 0 0,-2 16 0 16,2-16 0-16,5 9 0 15,7-3 0-15,-4 1 0 16,5 1 0-16,1 2 0 16,-3 1 0-16,1 2 0 0,-2 1 0 15,-3 1 0 1,-1 1 0-16,-3 2 0 0,-4-1 0 16,1 3 0-16,-5-1 0 15,-1 0 0-15,-8 0 0 16,0-2 0-16,-7-4 0 0,6-1-7 15,-5-7-81-15,1-5-4 16,-6-17-2-16,-1-20-8 16,21-15-3-16</inkml:trace>
  <inkml:trace contextRef="#ctx0" brushRef="#br0" timeOffset="231272.0458">5036 17081 26 0,'19'12'104'15,"-4"1"-4"-15,-12-3-5 16,-3 2-3-16,-2 2-1 16,2-14-88-16,-16 21-3 0,9 7 0 15,3-13 0-15,1 3 0 16,0 4 0-16,-1 2 0 16,4 8-36-16,0-1-54 15,-4-6-5-15,3-6-6 16,1-6-6-16</inkml:trace>
  <inkml:trace contextRef="#ctx0" brushRef="#br0" timeOffset="231959.4372">6293 16955 22 0,'16'0'102'0,"-4"-3"-2"16,2 0-6-16,-2 0-1 15,0 2-3-15,-21 1-80 16,24 13-10-16,5 7 0 0,3 8 0 16,4 7 0-16,5 7 0 15,4 4 0-15,-1 5 0 16,-16-26 0-16,1 1 0 0,-1 1 0 15,0-1 0-15,6-5-63 16,-5 4-31-16,1-8-3 16,0-3-8-16,16-1-2 15</inkml:trace>
  <inkml:trace contextRef="#ctx0" brushRef="#br0" timeOffset="232156.1589">6785 17006 44 0,'-23'-18'103'0,"7"11"-3"16,-6 1-5-16,3 6-2 0,-4 6-17 16,4 0-76-16,2 21 0 15,-4 10 0-15,4 11 0 16,10-20 0-16,-6 6 0 0,2 5 0 16,2-8-24-16,-1 14-67 15,-1-3-4-15,2-6-6 16,4-4-7-16</inkml:trace>
  <inkml:trace contextRef="#ctx0" brushRef="#br0" timeOffset="232507.5188">7011 16974 44 0,'20'-20'100'0,"1"10"-4"16,-2 2-5-16,0 7-3 15,-5 1-1-15,0-6-82 0,3 21-5 16,-4 11 0-16,0 8 0 16,-3 5 0-16,-4 3 0 15,2-1 0-15,-2 0 0 16,-3-4 0-16,-1-6 0 0,6-3 0 16,-6-18 0-16,0 3 0 15,2-3 0-15,1 0 0 16,-5-10 0-16,14 19 0 15,-9-10 0-15,2-1 0 16,-4 1 0-16,2 1 0 16,0-1 0-16,-4 1 0 0,-1 1 0 15,-1 1 0-15,-9 1 0 16,2-4 0-16,-2-4-37 16,-2 2-52-16,-1-4-4 0,-1-3-8 15,-6-18-3-15</inkml:trace>
  <inkml:trace contextRef="#ctx0" brushRef="#br0" timeOffset="232744.8837">7489 17037 35 0,'53'-7'102'0,"-8"7"-2"16,0 5-6-16,-12 3-3 16,0 7-2-16,-43 8-89 0,23 5 0 15,-8 8 0-15,-5-14 0 16,-1 1 0-16,-6 0 0 15,-3 0 0-15,-1 2 0 0,-1-1 0 16,2 2 0-16,2-3 0 16,4-5 0-16,4 0 0 15,4-7 0-15,-4-11-73 16,54 7-18-16,13-15-2 16,16-17-8-16,29-17-5 0</inkml:trace>
  <inkml:trace contextRef="#ctx0" brushRef="#br0" timeOffset="233045.7259">8808 16947 36 0,'-45'0'103'0,"11"1"-2"15,6-1-7-15,5 0-1 16,9-7-9-16,7-16-84 0,7 23 0 16,25 5 0-16,9 14 0 15,11 4 0-15,7 7 0 16,11 6 0-16,9 6 0 16,-1 3 0-16,2 0 0 0,-3 0 0 15,-35-23 0-15,3-3-61 16,-9-2-35-16,-6-4 0 15,24 3-9-15,-12-12-5 16</inkml:trace>
  <inkml:trace contextRef="#ctx0" brushRef="#br0" timeOffset="233245.7327">9330 16998 54 0,'-21'-19'105'0,"4"8"-4"15,-2 2-6-15,5 9-1 16,2 0-32-16,1 11-62 15,2 14 0-15,-2 11 0 16,-2 7 0-16,-4 10 0 0,9-24 0 16,-3 7 0-16,-5 5 0 15,-3 1 0-15,1 0-58 16,2-1-37-16,3-8-3 16,1-5-8-16,7-7-5 15</inkml:trace>
  <inkml:trace contextRef="#ctx0" brushRef="#br0" timeOffset="233635.8771">9543 16890 12 0,'33'-15'101'16,"-7"8"0"-16,-5 0-6 16,5 7-3-16,-6 0-2 15,1 0-70-15,-2 8-20 16,1 13 0-16,0 8 0 0,-5 4 0 15,0 8 0-15,-8 3 0 16,1-2 0-16,-5 1 0 16,-3-7 0-16,-2 0 0 0,-6-7 0 15,7-7 0-15,-3-6 0 16,0-2 0-16,4-3 0 16,0-11 0-16,9 13 0 15,7-7 0-15,3 0 0 0,-2 3 0 16,-7-4 0-16,0 1 0 15,2 1 0-15,-4 0 0 16,3 3 0-16,-6 1 0 16,0-2 0-16,-2 2 0 0,-3 2 0 15,0-1 0-15,-8-4 0 16,8-8 0-16,-11 7-60 16,-7-7-32-16,3-13-2 15,2-17-7-15,5-13-6 0</inkml:trace>
  <inkml:trace contextRef="#ctx0" brushRef="#br0" timeOffset="233969.6513">10023 16970 35 0,'43'-27'102'0,"-4"9"-3"0,-8 9-4 15,1 6-3-15,-9 3-4 16,42 1-88-16,-46 11 0 16,-3 4 0-16,-3 10 0 15,-6 4 0-15,-3 3 0 16,-4 3 0-16,0-1 0 0,-1 0 0 15,-4-2 0-15,2-3 0 16,3-6 0-16,0-1 0 16,12-7 0-16,7-3 0 0,10-3 0 15,2-3 0-15,7-2 0 16,-3-1 0-16,1 0 0 16,-2 1 0-16,-6 0 0 0,-7 3 0 15,-8 2 0-15,-13-10 0 16,1 13 0-16,-1-13 0 15,-13 16 0-15,3-9 0 16,-4 2 0-16,-3-3 0 16,1-1-75-16,0-3-19 15,16-2-2-15,-25-12-6 0,21-7-6 16</inkml:trace>
  <inkml:trace contextRef="#ctx0" brushRef="#br0" timeOffset="234270.8481">11885 16918 34 0,'-26'-16'99'16,"-3"10"-1"-16,-6 0-5 15,-2 3-2-15,-4-1-2 0,7 0-82 16,5 9-7-16,9 12 0 15,12 9 0-15,8 10 0 16,17 6 0-16,18 9 0 16,21 6 0-16,-24-27 0 0,4 6 0 15,6-1 0-15,6 3 0 16,-4 0 0-16,5 2 0 16,-1-7-84-16,0-3-11 15,-1-4-3-15,-2-5-8 0,-2-8-2 16</inkml:trace>
  <inkml:trace contextRef="#ctx0" brushRef="#br0" timeOffset="234468.3172">12271 17122 49 0,'-28'-22'104'16,"9"5"-3"-16,0 9-6 16,9 7-1-16,-2 1-26 15,12 0-68-15,-22 24 0 0,11 9 0 16,2-12 0-16,-1 2 0 15,-4 7 0-15,-5 3 0 16,1 6 0-16,-6 0 0 16,-1 3-64-16,2-2-31 15,4-5-2-15,4-3-8 0,1-10-7 16</inkml:trace>
  <inkml:trace contextRef="#ctx0" brushRef="#br0" timeOffset="234834.9587">12462 17155 16 0,'37'-26'102'16,"-4"5"0"-16,-2 7-8 15,-7 6-1-15,0 2-3 0,-7 6-76 16,0 5-14-16,-4 9 0 16,-4 11 0-16,-4 5 0 15,-5 4 0-15,-1-16 0 16,-5 1 0-16,1 0 0 0,-2 3 0 15,2-4 0-15,2 3 0 16,0-3 0-16,1 0 0 16,2-1 0-16,1 2 0 15,3-6 0-15,1 3 0 16,3-2 0-16,1 2 0 0,2-3 0 16,-1 1 0-16,3 1 0 15,0-3 0-15,-1 2 0 16,0-1 0-16,-6 0 0 0,-3-2 0 15,-3 1 0-15,0-12 0 16,0 0-49-16,-7 7-43 16,7-7-4-16,-13-8-6 15,9-15-6-15</inkml:trace>
  <inkml:trace contextRef="#ctx0" brushRef="#br0" timeOffset="235139.9556">13059 17181 60 0,'29'-11'106'0,"-7"11"-4"15,-10 4-5-15,-6 10-3 16,-6 3-42-16,-1 8-52 16,1-9 0-16,0 1 0 15,0 1 0-15,3 3 0 16,7-3 0-16,2 3 0 0,3-4 0 16,4 0 0-16,2-4 0 15,3-2 0-15,0-2 0 16,-1-1 0-16,2-4 0 0,0 1 0 15,1-4 0-15,-2 2 0 16,-2-2 0-16,0 0 0 16,-4 3 0-16,-3-4 0 15,-3 5 0-15,-12-5 0 0,18 19 0 16,-14-8-75-16,2 4-21 16,2-2-2-16,3-1-7 15,4 2-7-15</inkml:trace>
  <inkml:trace contextRef="#ctx0" brushRef="#br0" timeOffset="235408.6163">14480 17180 56 0,'-6'-8'105'0,"-2"5"-3"0,8 3-8 15,0 0 1-15,0 0-36 16,-29 8-59-16,38 10 0 16,2-4 0-16,4 7 0 15,3 1 0-15,2 6 0 16,5 5 0-16,4 3 0 16,1 2 0-16,2 4 0 0,4-1 0 15,0 9-40-15,3-12-54 16,3-4-2-16,-3-6-6 0,4-5-4 15</inkml:trace>
  <inkml:trace contextRef="#ctx0" brushRef="#br0" timeOffset="235605.0923">15090 17368 47 0,'-20'-59'107'0,"-8"15"-5"16,5 28-8-16,-1 8 1 15,0 8-29-15,3 11-66 16,11 3 0-16,-1 1 0 15,-2 8 0-15,-3 4 0 16,-5 4 0-16,-5 6 0 0,-6 2 0 16,2 7 0-16,12-1-62 15,-15-5-31-15,5-3-4 16,4-3-8-16,6-11-5 16</inkml:trace>
  <inkml:trace contextRef="#ctx0" brushRef="#br0" timeOffset="235990.917">15135 17380 54 0,'67'-38'107'0,"-11"20"-4"15,-26 8-8-15,-5 5-2 16,-1-2-34-16,-2 7-59 0,0 9 0 16,-22-9 0-16,12 15 0 15,-6-3 0-15,-3 2 0 16,-3 2 0-16,0 2 0 15,-2 0 0-15,-4 2 0 0,0-1 0 16,0 0 0-16,-3 2 0 16,2-3 0-16,2-2 0 15,0 0 0-15,4-3 0 16,1 1 0-16,0-2 0 16,6-2 0-16,2-1 0 0,5-2 0 15,-2 0 0-15,4-1 0 16,-1 1 0-16,2 0 0 15,-3 1 0-15,-3 1 0 0,-1 2 0 16,-2 2 0-16,-5-1 0 16,-1 3 0-16,-1 1 0 15,-1-2 0-15,-2 1-35 16,3-15-60-16,2 12-2 0,8-12-8 16,2-3-6-16</inkml:trace>
  <inkml:trace contextRef="#ctx0" brushRef="#br0" timeOffset="236257.4273">15817 17551 25 0,'92'-68'106'0,"-5"-5"-3"16,-30 18-6-16,-28 15-2 16,-26 15-10-16,-14 11-85 15,-11 14 0-15,-5 5 0 16,16 4 0-16,1 2 0 16,2 4 0-16,0 6 0 15,6 3 0-15,2 6 0 0,0 1 0 16,3 6 0-16,6-1 0 15,-3 3 0-15,2-1 0 16,-2 2 0-16,-2-1 0 16,-1-3 0-16,-3-3 0 0,-3 0 0 15,-5-2 0-15,-6-7 0 16,0-3 0-16,-9-12-18 0,5-6-75 16,-2-7-4-16,3-14-6 15,0-11-6-15</inkml:trace>
  <inkml:trace contextRef="#ctx0" brushRef="#br0" timeOffset="236398.0499">16097 17216 44 0,'69'-51'107'0,"-5"22"-5"0,2 9-7 15,2 9-3-15,10 8-21 16,3 6-71-16,3 5 0 16,26 20 0-16,8 1-78 15,8 1-14-15,12 0-3 0,8-12-7 16,4-3-6-16</inkml:trace>
  <inkml:trace contextRef="#ctx0" brushRef="#br0" timeOffset="238765.8443">2504 13951 66 0,'-6'8'77'0,"6"-8"0"15,0 0-3-15,7 0-41 16,10 1-12-16,11-4-4 15,4-3-1-15,14 0-1 0,9-2-6 16,16 3-3-16,5 0-2 16,14 5-1-16,8 1-2 15,14 0 1-15,14 7 0 0,9 0-1 16,12 1 1-16,13 1 0 16,9 0 0-16,13-1-1 15,8-2 1-15,10 0 1 16,2-2-1-16,10-1 1 0,3 0 0 15,1-1 0-15,2 2 0 16,-4 0 0-16,3 1 0 16,-3 1 0-16,4 2-1 15,-6 1 0-15,4 0 0 0,-2 3-1 16,0 1 1-16,-2-1-1 16,-1 1-1-16,-1 0 1 15,-1 0-1-15,-8 0 0 16,-2 1 0-16,-3-1-1 15,-1 1 0-15,-2-1 2 0,-2-3-1 16,0 3 1-16,-3-3 0 16,2 0 0-16,3-1 1 15,-5 0 0-15,6-2 0 0,-3 1 1 16,5 1 0-16,2 0 0 16,4-1 0-16,-2 0-1 15,2 2 0-15,2-1-1 16,1-1 0-16,4-1-1 15,-2-1 1-15,-1 0-1 0,-1 0 1 16,2-2-1-16,-2 1 1 16,3 1-1-16,-3-1 0 15,1 2 0-15,4 3 0 0,0-2 1 16,1 4-1-16,-1-1 0 16,0 1 1-16,-3-1 0 15,-1-1-1-15,-2 1 1 16,-12-3-1-16,0 0 1 15,-9-1-1-15,-9 0 1 0,-3-2-1 16,-13 1 0-16,-2 0 0 16,-8 2 1-16,-5-2-1 0,-9 2 0 15,-3 2 0-15,-4 0 0 16,-5 3 1-16,-6 1-1 16,-6 0 1-16,-8 3 0 15,-7 3 1-15,-8 1-2 0,-8 5 0 16,-11 2 0-16,-9 0 0 15,-9 9 0-15,-5 3 0 16,-14 8 0-16,-5 8 0 16,-7 11 0-16,-7 10 0 15,-3 11 0-15,-5 11 0 0,-2 11 0 16,1 10 0-16,-1 6 0 16,4 5 0-16,-3 4 0 15,-1 3 0-15,-1-3 0 16,-1 1 0-16,0-4 0 0,-2-4 0 15,1 0 0-15,-6-5 0 16,5-66 0-16,2 7 0 16,-3-2 0-16,1 6 0 15,0-2 0-15,1 3 0 0,-7-3 0 16,3 6 0-16,2-3 0 16,-2 4 0-16,-2-3 0 15,1 2 0-15,0-4 0 16,-2 5 0-16,1-5 0 0,0-1 0 15,-1-4 0-15,1-6 0 16,-3-3 0-16,3-7 0 16,-3-4 0-16,-1-4 0 15,11-40 0-15,-12 34 0 16,-2-1 0-16,-4-9 0 16,0 1 0-16,-6-9 0 15,-4 2 0-15,-11-7 0 0,-44 9 0 16,28-13 0-16,-6 0 0 15,-10-3 0-15,-6-2 0 16,-6-2 0-16,-8 1 0 16,-13-1 0-16,-7-1 0 15,-15 1 0-15,-8-3 0 16,-12-2 0-16,-11 0 0 0,-3-2 0 16,-7-2 0-16,-9-1 0 15,-10 2 0-15,-3-4 0 16,-9-3 0-16,0 4 0 15,-9-3 0-15,-5 0 0 16,-6 0 0-16,-2-3 0 16,-1 6 0-16,-4-4 0 0,-3 1 0 15,-5 2 0 1,-3 0 0-16,-5 4 0 0,-5-4-2 16,-4 1 4-16,1-1-2 15,-5 0 0-15,-5-1 0 16,2-2 0-16,-4 3 0 15,0-4 0-15,-4 1 0 16,4 2 0-16,-7-3 0 0,7 3 0 16,-7-2 0-16,9 1 0 15,-2 1 0-15,4-2 0 16,-1 6 0-16,5 1 0 16,1 2 0-16,-1 0 0 15,2 5 0-15,5 0 0 0,-2 1 0 16,4 2 0-16,-4 3 0 15,5 3 0-15,0 0 0 16,-2 5 0-16,6-4 0 16,3 6 0-16,2-3 0 15,2 2 0-15,3 1 0 16,4-2 0-16,-4 1 0 16,7-1 0-16,2 1 0 0,4 1 0 15,3-2 0-15,5 1 0 16,6 1 0-16,5-4 0 15,7 1 0-15,9 0 0 16,7 0 0-16,7-2 0 16,13 1-20-16,4-1-65 0,5-12-3 15,10-2-4-15,4-21-4 16,12-9-5-16</inkml:trace>
</inkml:ink>
</file>

<file path=ppt/ink/ink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2-09-18T03:30:26.762"/>
    </inkml:context>
    <inkml:brush xml:id="br0">
      <inkml:brushProperty name="width" value="0.05292" units="cm"/>
      <inkml:brushProperty name="height" value="0.05292" units="cm"/>
      <inkml:brushProperty name="color" value="#FF0000"/>
    </inkml:brush>
  </inkml:definitions>
  <inkml:trace contextRef="#ctx0" brushRef="#br0">1901 2309 20 0,'7'-15'84'0,"1"1"1"15,3-1-2-15,-5 20-14 16,-4-10-37-16,4-4-5 0,-6 9-7 16,10-3-6-16,-10 3-3 15,11 12-4-15,-7 6-2 16,-2 5 0-16,-2 5-1 16,-5 8 1-16,-3-3-1 0,-4 3 1 15,-2-3-1-15,-4-5 0 16,-4-5 0-16,0-7 0 15,-2-7 0-15,-2-8 0 16,1-2-1-16,2-10 1 0,-3-3-4 16,-1-5 0-16,8-4 0 15,6-3 0-15,9-2 0 16,4 3 0-16,13 1-2 16,10 8 0-16,7 5-1 0,8 8 2 15,3 9 1-15,6 13-1 16,-3 17 1-16,-2 6 1 15,-8 14-2-15,-8 7 2 0,-11 11-1 16,-11 2 1-16,-10 2-1 16,-13-6 1-16,-7-4 0 15,-7-10 0-15,-4-11 1 16,-1-12 0-16,1-12-2 0,-1-11 0 16,4-12 0-16,2-8 0 15,2-8 0-15,3-5 0 16,3-2 0-16,7-3 0 15,6 1 0-15,8 1 0 0,3 5 0 16,13 3 0-16,6 7 0 16,6 6 0-16,5 3 0 15,5 5-3-15,5 9-3 0,3-2-4 16,5 5-5-16,-6-5-5 16,6 3-8-16,-8-9-12 15,4-6-11-15,0-5 0 16,-8-13 5-16,0-6 10 0,-10-11 11 15,3-9 14-15,-8-10 15 16,3-7 15-16,-12-9 18 16,-3-5 1-16,-4-8 0 15,-5 1-5-15,-4-6-6 16,-9 6-3-16,-7 4-6 0,-7 5-1 16,-6 8-3-16,-8 8-4 15,-5 10-2-15,-6 9-2 16,-3 9-1-16,-1 10-1 15,-3 13-2-15,-4 6-1 0,3 19 0 16,-1 16 0-16,-8 47 1 16,3 21 0-1,3 19-2-15,4 16 1 16,12 9 0-16,10 11 0 16,12 4 1-16,14-1-1 15,22-41-1-15,19-11 0 0,14-17 2 16,18-13 1-16,14-22 1 15,15-18 0-15,12-22 1 16,7-16-1-16,8-20-1 0,6-16-3 16,-2-23 0-16,1-11 0 15,-13-17 0-15,-4-11 0 16,-17-13 0-16,-11-8 0 16,-15-11 0-16,-18-5 0 15,-22-3 0-15,-21-2 0 0,-27 11 0 16,-37 8 0-16,-32 19 0 15,-40 21 0-15,-37 30 0 16,-45 25 0-16,-29 38-7 0,-41 36-82 16,-118 49-2-1,-19 22-6 1,1 5-6-16</inkml:trace>
  <inkml:trace contextRef="#ctx0" brushRef="#br0" timeOffset="5471.7572">4577 2736 23 0,'-3'-13'81'0,"0"-3"-1"0,0-2-4 16,3 2-23-16,3-3-7 15,3 2-11-15,-3-1-8 16,2 4-3-16,-2-4-6 0,2 6-2 15,-4 0-3-15,0 2-2 16,-1 10-3-16,-1-10-8 16,1 10 0-16,-17 3 0 15,-2 7 0-15,-5 11 0 0,-4 5 0 16,-7 9 0-16,-3 12 0 16,-5 12 0-16,-4 13 0 15,1 8 0-15,2 7 0 16,8 6 0-16,6-3 0 15,9-3 0-15,14-10 0 0,9-11 0 16,18-19 0-16,18-16 0 16,13-18 0-16,9-12 0 15,4-16 0-15,7-12 0 0,-7-14 0 16,1-5 0-16,-9-12 0 16,-10-6 0-16,-10-6 0 15,-10-3 0-15,-12-1 0 0,-9-4 0 16,-5 3 0-16,-9 6 0 15,-9 7 0-15,-6 7 0 16,-7 12 0-16,-6 8 0 16,0 15 0-16,-3 8 0 0,5 16-23 15,4 10-66-15,7 9-4 16,12 3-4-16,12 2-6 16,15-1 0-16</inkml:trace>
  <inkml:trace contextRef="#ctx0" brushRef="#br0" timeOffset="6598.9752">5264 2559 32 0,'7'-21'83'0,"-1"-3"2"16,1 13-9-16,-2-9-11 16,2 6-12-16,-6 0-19 15,7 3-8-15,-8 11-8 0,5-12-6 16,-5 12-4-16,1 16-4 15,0 13-1-15,-1 11-3 16,0 12 1-16,0 17 0 16,0 18 1-16,-1 9 0 0,-2 5 0 15,2 0 0-15,1-3-2 16,0-10 2-16,0-9-2 16,3-17 0-16,-1-18 0 0,2-11 0 15,-1-12 0-15,1-6 0 16,-4-15 0-16,0 0 0 15,0-6 0-15,0-12 0 16,-7-4 0-16,1-7 0 0,-6-10 0 16,1-8 0-16,-4-10 0 15,0-4 0-15,1-12 0 16,3-3 0-16,2-6 0 16,6-4 0-16,3-1 0 0,13 1 0 15,9 5 0-15,9 7 0 16,9 10 0-16,3 11 0 15,8 15 0-15,2 13 0 0,3 17 0 16,-4 11 0-16,-6 21 0 16,-7 17 0-16,-9 11 0 15,-7 9 0-15,-13 5 0 16,-9 0 0-16,-6-2 0 0,-10-4 0 16,-6-11 0-16,-3-8 0 15,2-13 0-15,5-10 0 16,5-7 0-16,2-5 0 15,10-6 0-15,2-8 0 0,13-1 0 16,6 1 0-16,8-2 0 16,3 3 0-16,4 4 0 15,5 5 0-15,-3 9 0 16,-1 12 0-16,-7 11 0 0,-5 8 0 16,-8 7 0-16,-12 5 0 15,-1-4 0-15,-3 1 0 16,-1-10 0-16,-4-6 0 0,1-17 0 15,3-18 0-15,6-2 0 16,19-22 0-16,8-12 0 16,13-14 0-16,16-7 0 15,9-14 0-15,8-5 0 16,3-1 0-16,-5 1 0 0,-5 5 0 16,-9 6 0-16,-15 9 0 15,-12 12 0-15,-8 9 0 16,-10 10 0-16,-14 10 0 15,-4 15 0-15,0 0 0 0,-14 19 0 16,-1 9 0-16,-5 15 0 16,3 8 0-16,-4 19 0 15,1 11 0-15,4 13 0 16,5 8 0-16,-2 12 0 0,8 9 0 16,-3 10 0-16,1 5 0 15,-4 3 0-15,0 2 0 16,-5-3 0-16,-3 1 0 0,-5-11 0 15,1-12 0-15,0-21 0 16,4-17 0-16,2-20 0 16,2-18 0-16,8-18 0 15,-7-28-22-15,9-16-67 0,-1-19-4 16,2-20-5-16,2-13-6 16,2-17-1-16</inkml:trace>
  <inkml:trace contextRef="#ctx0" brushRef="#br0" timeOffset="7591.7546">7360 2981 79 0,'-24'-6'90'15,"3"6"-2"-15,-1 0-5 0,5-1-1 16,3 1-64-16,4 1 0 16,10-1-5-16,0 0-2 15,0 0-3-15,9 6-2 0,14-6-1 16,11-10-1-1,7-4 0-15,9-4-2 0,6-3-2 16,-1-3 0-16,1-3 0 16,-5 1 0-16,-13 2 0 15,-7 2 0-15,-12 3 0 0,-11 6 0 16,-8 13 0-16,-21-8 0 16,-5 13 0-16,-11 13 0 15,-4 10 0-15,-2 11 0 0,-3 14 0 16,7 4 0-16,14 7 0 15,12 0 0-15,20-4 0 16,23 0 0-16,19-11 0 0,18-10 0 16,13-13 0-16,7-11 0 15,-2-11 0-15,0-4 0 16,-5-12 0-16,-14-7 0 16,-11-5 0-16,-15 0 0 15,-9-3 0-15,-11 3 0 16,-6 2 0-16,-11 1 0 0,-3 7 0 15,0 14 0-15,-16-6 0 16,3 9 0-16,5 12 0 16,3 8 0-16,4 2 0 0,8 2 0 15,22-2 0-15,15-5 0 16,10-8 0-16,15-10 0 16,6-8 0-16,2-14 0 0,2-15 0 15,-1-14 0-15,-9-8 0 16,-5-12 0-16,-13-9 0 15,-9-7 0-15,-8-6 0 0,-9 2 0 16,-10 8 0-16,-6 6 0 16,-8 14 0-16,-3 13 0 15,-7 18 0-15,-4 18 0 16,-2 20 0-16,0 20 0 0,1 20 0 16,-2 15 0-16,1 12 0 15,3 13 0-15,2 3 0 16,4 0 0-16,6-5 0 15,-1-11 0-15,7-12 0 16,4-14 0-16,2-14 0 0,6-18 0 16,1-15 0-16,5-7 0 15,1-17 0-15,5-9 0 16,0-6 0-16,3-1 0 16,0 0 0-16,-3 4 0 0,2 7 0 15,-3 9 0-15,-4 11 0 16,-2 10 0-16,0 16 0 15,-2 8 0-15,-2 8 0 16,-4 6 0-16,-2 7 0 0,0 0 0 16,3 1 0-16,-4-8 0 15,5-13-55-15,-5 3-35 16,6-13-1-16,0-11-7 16,2-11-5-16</inkml:trace>
  <inkml:trace contextRef="#ctx0" brushRef="#br0" timeOffset="7742.3442">9488 2570 18 0,'-15'-43'88'15,"0"10"-5"-15,0 10-9 16,2 12-14-16,1 11-41 0,5 10-90 16,-2 13-6-16,3 4-7 15,-2 9-3-15</inkml:trace>
  <inkml:trace contextRef="#ctx0" brushRef="#br0" timeOffset="8424.4266">9991 2978 20 0,'11'-12'98'16,"-8"-3"-3"-16,-2 5-6 15,-2 0-3-15,1 10-4 0,-8 2-67 16,-3 7-10-16,7 10-1 16,-7 8-2-16,4 9-1 15,0 7-1-15,3 8 2 16,4 4-1-16,7 0-1 0,6-2 1 15,10-9-1-15,5-7 1 16,4-12 0-16,4-13 1 16,0-12 0-16,0-8 0 15,0-17 0-15,-4-10-2 0,-5-7 0 16,2-8 0-16,-7-2 0 16,-2 0 0-16,-2 6 0 15,-4 3 0-15,-5 11 0 16,-3 5 0-16,1 11 0 0,-7 16 0 15,0 0 0-15,4 27 0 16,5 1 0-16,1 8 0 16,7 3 0-16,8 5 0 15,7-2 0-15,14-3 0 0,5-9 0 16,9-6 0-16,2-13 0 16,3-6 0-16,-3-7 0 15,2-15 0-15,-8-8 0 0,-4-7 0 16,-6-10 0-16,-7-3 0 15,-6-2 0-15,-9 0 0 16,-3 2 0-16,-10 4 0 16,-3 8 0-16,-8 7 0 0,-2 10 0 15,-11 12 0-15,-4 8 0 16,-4 13 0-16,2 11 0 16,0 8 0-16,2 8 0 0,4 6 0 15,10 3 0-15,2 1 0 16,20-3 0-16,8-9 0 15,18-4-80-15,4-5-10 0,11-11-3 16,4-8-7 0,7-12-5-16</inkml:trace>
  <inkml:trace contextRef="#ctx0" brushRef="#br0" timeOffset="19737.5718">12909 2228 16 0,'-14'-40'95'0,"-1"7"0"0,0 4-6 16,0 6-4-16,0-25-5 16,-1 43-69-16,5 15-2 15,-2 18-2-15,-1 22-1 0,-7 19-1 16,1 22 0-16,-4 23 0 16,-2 20-2-16,-1 13-3 15,6 9 0-15,0 1 0 16,4-2 0-16,6-7 0 0,0-6 0 15,2-8 0-15,-1-10 0 16,0-10 0-16,-3-8 0 16,-1-7 0-16,-3-9 0 15,2-10 0-15,-3-14 0 0,2-19-15 16,3-12-39-16,0-17-35 16,-1-20-1-16,2-24-8 15,-2-25-4-15</inkml:trace>
  <inkml:trace contextRef="#ctx0" brushRef="#br0" timeOffset="21306.0754">12171 3239 60 0,'1'-65'88'0,"11"3"-2"16,16 3-7-16,14 6-2 15,-9 10-62-15,35 12-2 0,13 15-3 16,7 11-4-16,3 7-2 15,1 14-2-15,-6 6 0 16,-8 6 0-16,-10 0 0 16,-7 2-1-16,-13-2 0 0,-6-1 0 15,-11 0 1-15,-5-5-1 16,-6-2 0-16,-4-2 1 16,-2-6 0-16,0-1 0 15,-4-4 1-15,4-4 1 16,0-3 0-16,0 0-1 0,-1-10 1 15,4-1-1-15,1-7 0 16,1-4 0-16,2-6 0 16,0-3-1-16,-1 0 1 0,0-1 0 15,-4 2-1-15,-1 3 1 16,-4 6-1-16,-2 3 1 16,-4 7-1-16,-5 11 0 15,7-11-2-15,-7 11 0 0,0 0 0 16,0 0 0-16,0 0 0 15,0 0 0-15,0 0 0 16,0 0 0-16,0 0 0 0,0 0 0 16,0 0 0-16,0 0 0 15,0 0 0-15,0 0 0 16,0 0 0-16,0 0 0 16,2 7 0-16,-2 3 0 0,1 6 0 15,1 5-2-15,2 3 1 16,0 10 1-16,1 0 0 15,1 4 0-15,1 0 0 16,1-1 1-16,0-1-1 0,-1-2 2 16,3-7-2-16,-4-3 0 15,4-7 0-15,0 0 0 16,1-6 0-16,0-4 0 0,2-3 0 16,-1-4 0-16,4 0 0 15,-2-5 0-15,2-6 0 16,-2-1 0-16,1-5 0 15,-1-4 0-15,-1 1 0 16,0-7 0-16,-1 2 0 0,1 0 0 16,0 1 0-16,2-2 0 15,1 7 0-15,1-1 0 16,0 4 0-16,3 4 0 0,-1 2 0 16,0 7 0-16,1 3 0 15,1 5 0-15,-1 9 0 16,2 5 0-16,-4 4 0 15,1 3 0-15,-2 3 0 16,-1-1 0-16,-3-1 0 0,0-4 0 16,-4-4 0-16,-1-5 0 15,0-5 0-15,-8-9 0 16,15 3 0-16,-3-6 0 16,-2-8 0-16,4-5 0 0,3-2 0 15,-1-2 0-15,5 1 0 16,-1 0 0-16,2 5 0 15,0 2 0-15,4 7 0 0,-2 1 0 16,7 7 0-16,-1 6-6 16,7 2 0-16,3 1-1 15,6-1 1-15,5-2 1 16,5 1 1-16,3-5 0 0,2-5 2 16,-1 0 1-16,-3-10 2 15,-4 0 0-15,-6-2 1 16,-6-2 0-16,-10 1 2 0,-7 0 0 15,-5 0 0-15,-6 4 0 16,-13 9-1-16,9-11 0 16,-9 11-1-16,-9 5-1 15,-4 6 0-15,-7 5-2 0,0 2 0 16,0 7 0-16,-2 1 0 16,8 3 0-16,5-2 1 15,9-4-1-15,16-6 2 0,17-4-1 16,11-6 0-16,8-7 0 15,9-5 2-15,3-13-1 16,-1-9-1-16,2-8 1 16,-8-12 0-16,-4-6 0 0,-6-8 0 15,-8-7 2-15,-7-2 1 16,-5-1-4-16,-8 0 0 16,-4 9 0-16,-9 7 0 15,-4 9 0-15,-2 14 0 0,-3 8 0 16,3 24 0-16,-12-3 0 15,4 19 0-15,2 14 0 16,-2 12 0-16,0 10 0 16,1 9 0-16,1 8 0 0,3 1 0 15,3-1 0-15,-1-5-2 16,6-6 2-16,7-8 0 16,1-11 2-16,3-9-2 15,0-11 0-15,3-9 0 0,-1-8 0 16,4-4 0-16,-1-9 0 15,-3-3 0-15,2-6 0 16,-1 2 0-16,-3-2 0 16,0 5 0-16,1 2 0 15,-3 5 0-15,0 5 0 0,1 3 0 16,-2 9 0-16,2 8 0 16,0 1 0-16,0 4 0 15,2 5-3-15,-2-1 0 0,2-1-2 16,1-2-7-16,-5-6-7 15,6-3-18-15,1-6-49 16,-2-8-1-16,-2-9-5 16,-1-12-6-16</inkml:trace>
  <inkml:trace contextRef="#ctx0" brushRef="#br0" timeOffset="21436.7163">16116 2770 1 0,'-7'-56'90'0,"-2"10"0"16,0 10-5-16,-2 5-11 15,7 13-9-15,0 5-76 16,4 13-41-16,0 8-21 0,6 13-8 16,6 8-8-16,2 5-1 15</inkml:trace>
  <inkml:trace contextRef="#ctx0" brushRef="#br0" timeOffset="21998.1891">16501 3081 10 0,'0'0'95'16,"13"-6"-1"-16,-13 6-3 16,1-14-6-16,-1 14-3 15,-4-11-67-15,4 11-5 16,-17 5-5-16,3 6-3 16,1 3-1-16,0 4-3 0,-1 2 1 15,2 2 0-15,6-1 1 16,6 2-1-16,3-6 1 15,11-2-1-15,6-4 1 0,2-4 1 16,7-4 0-16,-3-3 1 16,4-1 0-16,-3-7 1 15,0-1-1-15,-3-1-1 16,-3 0 1-16,0 1-2 16,-7 1 0-16,2 3-1 0,-5 4 0 15,-1 1-1-15,-10 0 2 16,15 20-2-16,-6-4 2 15,1 0-1-15,-1 7 1 16,0-2 0-16,6 1 1 0,-4-3-1 16,4-2 1-16,-1-4 1 15,4-6-2-15,-1-3 2 16,0-4 0-16,3-4 0 0,-2-4 0 16,1-4 0-16,-1-1-1 15,-1-2 1-15,-3 4 1 16,-1 1-3-16,-2 1 0 15,-2 3 0-15,-9 6 0 0,16 0 0 16,-16 0 0-16,16 11 0 16,0 0 0-16,7-3 0 15,5 6 0-15,9-3 0 0,1-4 0 16,7 3-13-16,-1-2-71 16,-3-6-3-16,-5-4-5 15,-8-14-7-15,-14-9-6 16</inkml:trace>
  <inkml:trace contextRef="#ctx0" brushRef="#br0" timeOffset="23117.4833">3258 4568 69 0,'0'0'77'0,"10"6"-3"0,7-6-2 15,-17 0-53-15,31 1-8 16,5-1-1-16,5 5-1 16,6-5-2-16,8 1-2 15,6 0 0-15,6-1-1 16,8-1 0-16,7-1 0 0,9-5-1 15,10-1 1-15,9 1 0 16,5-1 2-16,14-2-1 16,5 2 1-16,12-4 1 15,8 2-1-15,9-3 1 0,4 1 0 16,11-3 0-16,8 2-1 16,3-4-1-16,13 2 0 15,8-3-1-15,4 3 0 0,7-2 0 16,5 2 0-16,8-1-1 15,5 0 2-15,0 0-1 16,8 1 0-16,-1 0 0 16,5 0 1-16,5-2-1 0,-1 0 0 15,4 4 0-15,0-3-1 16,4 0-1-16,-1 4 0 16,-3 0 1-16,6 3-3 15,-8 1 0-15,4 4 0 16,-7 1 0-16,1 2 0 0,-6 1 0 15,-2 2 0-15,3-1 0 16,-7 1 0-16,4-1 0 16,-1 0 0-16,2 0 0 0,-4-2 0 15,1-3 0-15,-3 2 0 16,-5-2 0-16,-4 0 0 16,-5-2 0-16,-6 2 0 0,-7-1 0 15,-7 0 0-15,-9-1 0 16,-1-3 0-16,-10 1 0 15,-16 2 0-15,-7-1 0 16,-14 0 0-16,-15-3 0 0,-15 2 0 16,-17 0 0-16,-23 1 0 15,-15 0 0-15,-13-1 0 16,-17 2 0-16,-14 5 0 16,-8-3 0-16,-14 4 0 0,0 0 0 15,0 0 0-15,0 0 0 16,0 0 0-16,0 0 0 15,0 0 0-15,0 0 0 0,0 0 0 16,0 0 0-16,0 0 0 16,0 0 0-16,0 0 0 15,0 0 0-15,4-9 0 16,-4 9 0-16,18 0-78 0,-25-1-17 16,-11-9-4-16,-14-12-8 15,-3-5-3-15</inkml:trace>
  <inkml:trace contextRef="#ctx0" brushRef="#br0" timeOffset="27871.9033">3568 5685 51 0,'-37'0'90'0,"1"0"-1"15,4 0-5-15,0 0-1 16,7 0-58-16,2 0-4 0,4 0-6 16,9 1-3-16,10-1-4 15,-1 14 0-15,13-6-1 16,16 0-1-16,14-1 0 16,14 0 0-16,15-2-6 0,15-1 0 15,10-4 0-15,10-1 0 16,-3-6 0-16,-2-1 0 15,-5-1 0-15,-10 0 0 16,-12 1 0-16,-15 2 0 0,-16 0 0 16,-12 3 0-16,-8 0 0 15,-9 3 0-15,-14 0 0 16,0 0 0-16,-7 6-15 0,-8-6-65 16,-10 7-9-16,-10 1-4 15,-7-1-5-15,-11-1-4 16</inkml:trace>
  <inkml:trace contextRef="#ctx0" brushRef="#br0" timeOffset="28070.3721">3789 5757 19 0,'-30'8'93'0,"11"-1"-2"0,5 0-2 16,11 2-5-16,3-9-1 16,3 21-71-16,10-2-3 15,1 6-1-15,5 8-1 16,1 8-1-16,3 10-1 0,1 9-2 15,1 9-3-15,-7-1-6 16,3 7-15-16,-4-3-61 16,6-9-5-16,6-10-3 15,-3-18-8-15,9-14-5 16</inkml:trace>
  <inkml:trace contextRef="#ctx0" brushRef="#br0" timeOffset="29176.6831">4851 5889 54 0,'16'-8'104'0,"-4"0"-5"0,-3-4-7 16,-1-2-2-16,-7-4-18 16,-1 6-72-16,0 12 0 15,10 0 0-15,4 6 0 16,1 13 0-16,9 10 0 0,3 10 0 15,6 10 0-15,5 6 0 16,2 7 0-16,-3 3 0 16,-5-1 0-16,-3-3 0 0,-12-5 0 15,-7-7 0-15,-9-10 0 16,-3-6 0-16,-10-14 0 16,-3-6 0-16,-7-10 0 15,-1-5 0-15,4-13 0 0,2-8 0 16,10-8 0-16,6-6 0 15,8-6 0-15,19-5 0 16,14-2 0-16,15-1 0 16,11 0 0-16,11 3 0 0,2 3 0 15,0 6 0-15,-6 3 0 16,-8 5 0-16,-13 6 0 16,-14 4 0-16,-15 6 0 15,-9 5 0-15,-14 10 0 16,-8-8 0-16,-12 9 0 0,-7 12 0 15,-6 5 0-15,-4 3 0 16,2 8 0-16,1 5 0 16,9 5 0-16,7 1 0 0,12 4 0 15,10-5 0-15,17-2 0 16,16-6 0-16,7-8 0 16,16-8 0-16,0-12 0 0,2-6 0 15,1-15 0-15,-5-8 0 16,-3-4 0-16,-10-7 0 15,-5-2 0-15,-14-3 0 16,-5 3 0-16,-6 2 0 0,-7 1 0 16,-7 7 0-16,-1 1 0 15,-11 8 0-15,-3 7 0 16,-2 9 0-16,2 3 0 16,0 10 0-16,1 10 0 0,2 4 0 15,3 9 0-15,8 1 0 16,2 5 0-16,14-4 0 15,4-2 0-15,9-7 0 16,4-7 0-16,9-6 0 16,0-9 0-16,7-4 0 0,-1-10 0 15,0-8 0-15,2-4 0 16,-6-4 0-16,2-4 0 0,-5-1 0 16,-3-2 0-16,-5 2 0 15,-4 2 0-15,-4 5 0 16,-4 4 0-16,-5 7 0 15,0 7 0-15,-7 7 0 0,1 6 0 16,-3 11 0-16,1 4 0 16,1 4 0-16,4 5 0 15,-4 2 0-15,4 0 0 0,2-5 0 16,-2-2 0-16,8-9 0 16,-1-4 0-16,1-6 0 15,1-6 0-15,7-11 0 16,0-7 0-16,6-4 0 0,2-6 0 15,1-1 0-15,5-6 0 16,0 5 0-16,-3-1 0 16,6 4 0-16,-4 6 0 15,-5 5 0-15,0 8 0 16,-1 6 0-16,-5 6 0 0,-6 12 0 16,3 5 0-16,-13 7 0 15,-4 5 0-15,-4 3 0 16,-7 4 0-16,-5-1 0 0,-8 4 0 15,-13 12-75-15,-3-21-15 16,-2-7-3-16,-1-7-7 16,-2-6-6-16</inkml:trace>
  <inkml:trace contextRef="#ctx0" brushRef="#br0" timeOffset="30182.3509">8433 5534 41 0,'-20'-32'91'0,"3"2"1"16,-2 3-5-16,4 5-2 15,2 7-54-15,13 15-2 16,0 0-9-16,-3 17-6 16,8 23-4-16,5 12-4 0,4 16-1 15,-2 17-5-15,-2 16 0 16,-4 14 0-16,-3 10 0 15,-5 2 0-15,-3-9 0 0,-4-10 0 16,-5-13 0-16,-3-15 0 16,0-20 0-16,3-21 0 15,3-21 0-15,-2-18-6 0,2-14-8 16,3-17-1-16,2-15 0 16,3-12 1-16,3-14 0 15,0-6 4-15,6-9 4 16,4 2 8-16,4-3 6 0,6 11 3 15,7 2 2-15,9 9 1 16,3 14 0-16,4 9-1 16,9 11-2-16,3 10-3 15,-3 13-8-15,-4 9 0 0,-4 10 0 16,-12 16 0-16,-9 10 0 16,-16 9 0-16,-10 14 0 15,-19 6 0-15,-14 7 0 16,-10-3 0-16,-3-1 0 0,-3-9-13 15,2-5-12-15,6-13-59 16,15-18-4-16,29-23-4 16,0 0-4-16,31-25-3 15</inkml:trace>
  <inkml:trace contextRef="#ctx0" brushRef="#br0" timeOffset="30712.7686">9073 5910 9 0,'87'-62'96'0,"-19"7"1"0,-14 10-6 16,-22 5-3-16,-17 8-3 15,-16 10-64-15,-19 9-5 16,-6 10-8-16,-13 3-8 16,-1 11 0-16,2 7 0 0,4 6 0 15,9 6 0-15,10 2 0 16,15 4 0-16,20-2 0 16,17 3 0-16,16 0 0 15,10-2 0-15,4 4 0 0,3 0 0 16,-3 1 0-16,-10-2 0 15,-14 2 0-15,-8 0 0 16,-17-1 0-16,-8-4 0 0,-11-7 0 16,-10-2 0-16,-3-10 0 15,-1-6 0-15,1-10 0 16,4-8 0-16,8-13 0 16,7-9 0-16,20-12 0 15,7-7 0-15,14-8 0 0,12-9 0 16,12-10 0-16,5-3 0 15,3-6 0-15,0 0 0 16,-9 1 0-16,-4 2 0 0,-13 6 0 16,-14 8 0-16,-14 8 0 15,-8 10 0-15,-12 13 0 16,-4 6 0-16,-6 12 0 16,-6 11 0-16,2 8 0 15,-3 16 0-15,4 13 0 0,1 13 0 16,5 18 0-16,-2 13 0 15,3 18 0-15,-3 9 0 16,4 12 0-16,-3 1 0 0,4 4 0 16,-2-11-5-16,-15-8-83 15,16-14-3-15,-1-20-5 16,1-19-7-16,1-24 0 16</inkml:trace>
  <inkml:trace contextRef="#ctx0" brushRef="#br0" timeOffset="32153.6864">10192 5925 67 0,'5'-27'87'0,"13"1"-1"15,13 6-6-15,16 2-1 16,24 4-60-16,1 4-4 0,8 5-2 16,3-1-2-1,-1 2-2-15,0 1-1 0,-11 1 0 16,-10 0-1-16,-17 2 0 15,-9 0-2-15,-8 0 0 0,-17 5 0 16,-10 7-5-16,-11 8 0 16,-15 3 0-16,-8 6 0 15,-6 3 0-15,1 1 0 16,-3 0 0-16,8-1 0 0,10-4 0 16,11-4 0-16,13-7 0 15,9-5 0-15,19-8 0 16,5-4 0-16,10-4 0 0,-2-11 0 15,3-3 0-15,-4-6 0 16,-2-1 0-16,-5-2 0 16,-7 1 0-16,-4 2 0 15,-9 5 0-15,-1 1 0 16,-7 8 0-16,-5 10 0 0,0 0 0 16,0 0 0-16,-5 17 0 15,-4 5 0-15,4 6 0 16,2 7 0-16,2 2 0 0,1 2 0 15,9-3 0-15,9-2 0 16,9-8 0-16,3-7 0 16,12-8 0-16,-2-11 0 0,8-9 0 15,-1-14 0-15,4-11 0 16,0-13 0-16,-2-9 0 16,3-14 0-16,0-13 0 15,-3-8 0-15,-1-3 0 0,-3-3 0 16,-6 4 0-16,-4 6 0 15,-8 8 0-15,-4 13 0 16,-7 16 0-16,-6 15 0 16,-5 15 0-16,-5 20 0 0,0 10 0 15,-4 23 0-15,-7 19 0 16,-6 18 0-16,-6 17 0 16,-2 13 0-16,0 5 0 15,1-2 0-15,7-10 0 16,9-5 0-16,6-16 0 0,5-19 0 15,17-19 0-15,7-19 0 16,4-15 0-16,4-6 0 0,-1-14 0 16,-1-9 0-16,0-6 0 15,-4-4 0-15,0-6 0 16,-4-1 0-16,-1 1 0 0,-5 3 0 16,-1 5 0-16,-4 7 0 15,-3 7 0-15,-4 10 0 16,-7 13 0-16,0 0 0 15,6 25 0-15,-5 9 0 16,-1 5 0-16,2 8 0 0,1 3 0 16,8-2 0-16,6-1 0 15,9-5 0-15,5-10 0 16,9-8 0-16,4-8 0 16,5-11 0-16,6-5 0 0,0-11 0 15,-3-9 0-15,-2-7 0 16,-1-6 0-16,-5-7 0 15,-2-2 0-15,-9-5 0 0,-3 3 0 16,-12 1 0-16,-6 2 0 16,-12 8 0-16,-12 2 0 15,-14 11 0-15,-14 4 0 0,-5 11 0 16,-9 5 0-16,4 7 0 16,2 11 0-16,9 3 0 15,10 5 0-15,18 1 0 16,11 2 0-16,20-4 0 0,14 0 0 15,9-6 0-15,10-4 0 16,3-5 0-16,3-3 0 16,-6-3 0-16,-4 0 0 15,-10 2 0-15,-5-1 0 0,-9 4 0 16,-5 5 0-16,-2 1 0 16,-9 4 0-16,1 3 0 15,2 0 0-15,-3 2 0 16,3-1 0-16,4-1 0 0,1-5 0 15,2-4 0-15,4-4 0 16,5-9 0-16,4 0 0 16,4-11 0-16,5-6 0 0,2-3 0 15,4-3 0-15,0 0 0 16,0 1 0-16,-2 6 0 16,-6 0 0-16,-3 8 0 0,-7 7 0 15,-7 2 0-15,-7 8 0 16,-4 8 0-16,-6 3 0 15,-4 6 0-15,2 0 0 16,3 5 0-16,6-4 0 0,7 0 0 16,8-2 0-16,6-6 0 15,7-3 0-15,5-8 0 16,4-6 0-16,0-3 0 16,-1-13 0-16,-1-7 0 15,-7-13 0-15,-2-15-42 0,-14-4-48 16,-9-11-3-16,-15-7-5 15,-16-7-8-15</inkml:trace>
  <inkml:trace contextRef="#ctx0" brushRef="#br0" timeOffset="32289.8684">12929 5259 11 0,'-157'-28'96'16,"22"6"-1"-16,34 2-8 15,30 1-1-15,40 2-2 0,28 1-75 16,36 13-17-16,19 1-71 15,25 2-4-15,20-2-8 16,15-2-5-16,13 2-4 0</inkml:trace>
  <inkml:trace contextRef="#ctx0" brushRef="#br0" timeOffset="33674.5654">14992 5553 24 0,'12'4'94'15,"-12"-4"-4"-15,16 6-5 16,-16-6-3-16,0 0-2 15,8 21-74-15,-8-21-2 0,18 8-1 16,1-5 0-16,10-3 1 16,11-1 0-16,4-11 0 15,5 0 1-15,1-11-1 16,3-6 0-16,-8-4 2 0,-8-3-5 16,-11-5 1-16,-10 3-1 15,-15-1 0-15,-7 7-1 16,-22 7-1-16,-16 12-1 15,-16 12-1-15,-10 11 3 16,-14 19 3-16,-4 17 0 0,-4 19 1 16,3 13-4-16,16 12 0 15,20 8 0-15,28 0 0 16,25-4 0-16,26-7 0 16,28-11 0-16,26-21 0 0,12-17 0 15,13-17 0-15,3-20 0 16,-5-11 0-16,-6-17 0 15,-13-12 0-15,-11-4 0 16,-19-5 0-16,-15 3 0 0,-19 3 0 16,-17 6 0-16,-12 9 0 15,-22 14 0-15,-12 9 0 16,-8 7 0-16,-6 16 0 0,1 10 0 16,4 8 0-16,11 8 0 15,12 3 0-15,22 0 0 16,13-3 0-16,20-5 0 15,17-8 0-15,12-11 0 0,8-9 0 16,7-12 0-16,-2-10 0 16,-6-14 0-16,-9-5 0 15,-6-5 0-15,-14-2 0 0,-9 0 0 16,-8 2 0-16,-10 5 0 16,-6 6 0-16,-2 10 0 15,-9 11 0-15,-3 5 0 16,-1 16 0-16,-2 6 0 15,2 12 0-15,0 8 0 0,6 5 0 16,2 0 0-16,8-5 0 16,13-7-2-16,7-10-1 15,11-12 0-15,10-14 1 0,5-11 1 16,6-16 3-16,2-9-1 16,3-9 1-16,-1-7 1 15,0 2 0-15,0 0-3 0,-7 3 0 16,-2 6 0-1,-6 5 0-15,-9 9 0 0,-6 11 0 16,-9 10 0-16,-6 8 0 16,-10 12 0-16,-2 10 0 0,0 7 0 15,0 6 0-15,5 3 0 16,8 1 0-16,13-7 0 16,9-6 0-16,9-12 0 15,11-6 0-15,4-11 0 0,4-12 0 16,1-9 0-16,-3-11 0 15,-4-5 0-15,-3-10 0 16,-3-5 0-16,-7-5 0 16,-3-4 0-16,-11 3 0 0,-5 4 0 15,-5 4 0-15,-5 10 0 16,-7 13 0-16,-5 16 0 16,-3 14 0-16,0 22 0 15,-6 16 0-15,0 12 0 0,-8 13 0 16,0 6 0-16,-3 11 0 15,-5 4 0-15,2-1 0 16,-4-6 0-16,-3-6 0 16,2-8 0-16,4-10 0 0,0-12-7 15,3-15-1-15,6-15 0 16,1-15 1-16,5-13 2 0,5-14 1 16,1-9 2-16,1-9 2 15,7-4 1-15,3-3 3 16,7 3 1-16,2 4 0 15,12 5 2-15,9 6 1 0,9 8-1 16,11 5-3-16,9 5-4 16,9 2 0-16,6 4 0 15,5-2 0-15,-2 4 0 16,-8 1 0-16,-6-2 0 16,-12 2 0-16,-13 2 0 0,-9 0 0 15,-14 3 0-15,-9 2 0 16,-17 0 0-16,-2 16 0 15,-21-1-84-15,-8 2-10 0,-9-3-5 16,-18 2-8-16,-16 0-3 16</inkml:trace>
  <inkml:trace contextRef="#ctx0" brushRef="#br0" timeOffset="39781.8869">3398 7168 3 0,'-36'3'79'0,"7"-2"6"16,1 1-3-16,12 7-22 15,2-9-17-15,14 0-8 16,0 0-13-16,0 0-7 15,0 0-4-15,0 0-3 0,6 6-2 16,5-2-1-16,7 0-2 16,5 1-1-16,9 2 0 15,9-3 0-15,4 1 1 16,9 1-1-16,6-2 0 0,7-1 1 16,5 1 0-16,6-1 1 15,6-2 0-15,3 0 0 16,7 0 0-16,2-1-1 0,8 2 1 15,1-2-1-15,9 0-1 16,1 0 0-16,8 2-1 16,0-2 0-16,7 1 0 15,1-1 1-15,7-1-2 0,2-3 0 16,5 2 0-16,6-4 0 16,0 0 0-16,3 0 0 15,0-2 0-15,1 2 0 16,-3 0 0-16,1 1 0 0,1 1 0 15,-4 2 0-15,4-2 0 16,-2 3 0-16,-3 1 0 16,8 1 0-16,-7-2 0 15,4 0 0-15,3 1 0 0,0 0 0 16,-3-1 0-16,6 2 0 16,-1-1 0-16,-3-1 0 15,4-1 0-15,-4 1 0 0,1 0 0 16,-4-1 0-16,3 2 0 15,-3-3 0-15,3 0 0 16,-5 0 0-16,3-1 0 16,-2-1 0-16,-3-1 0 0,5-2 0 15,-6 1 0-15,0-2 0 16,-6 1 0-16,1-1 0 16,0-1 0-16,-4 3 0 15,-2-2 0-15,-1 1 0 16,-1-2 0-16,0 5 0 0,-1-1 0 15,-3 0 0-15,3 2 0 16,3-2 0-16,-1 3 0 16,-1-1 0-16,-1 3 0 0,7-4 0 15,-3 2 0-15,4 0 0 16,3 2 0-16,-1-2 0 16,4 0 0-16,1 2 0 0,2 0 0 15,-3 1 0-15,2 1 0 16,-3-1 0-16,1 0 0 15,-3 0 0-15,2 0 0 16,-2 0 0-16,0-3 0 0,0 3 0 16,-2-1 0-16,0-2 0 15,-5 2 0-15,-2-2 0 16,-7 0 0-16,0 0 0 0,-8 0 0 16,-6 1 0-16,-12-2 0 15,-4 2 0-15,-14 0 0 16,-6-1 0-16,-14 0 0 15,-12 2 0-15,-9-3 0 16,-8 3 0-16,-12-1 0 0,-5-1 0 16,-7 0 0-16,-12 3 0 15,10-3 0-15,-10 3 0 16,0 0 0-16,2-9 0 0,-2 9 0 16,-5-13 0-16,5 13 0 15,-6-11 0-15,6 11 0 16,-4-10-89-16,-3-5-6 15,1-8-6-15,-10-11-6 0,0-5-3 16</inkml:trace>
  <inkml:trace contextRef="#ctx0" brushRef="#br0" timeOffset="47061.4449">4452 8610 5 0,'0'0'74'0,"0"0"5"15,0 0-10-15,0 0-13 0,0 0-10 16,0 0-15-16,0 0-7 16,1 8-7-16,-1-8-6 15,0 0-4-15,0 0-2 16,0 0-2-16,0 0 0 0,0 0-1 16,0 0 1-16,5 9 0 15,-5-9 2-15,0 0-1 16,11 9 1-16,-11-9 0 15,17 7 0-15,-6-5-1 16,3 3-1-16,1-1 0 0,5 0 0 16,2 1-1-16,7-2 0 15,0 0-1-15,4 0 1 16,7 0-1-16,3-1 0 0,6-1 0 16,3 1 0-16,10-1 0 15,2 0-1-15,11-1 1 16,6 1-1-16,2-1 0 0,7 1 1 15,7-2-1-15,2 1 0 16,4-3 1-16,0 1 0 16,2 0-1-16,2-2 1 15,1 3 0-15,-1-1 1 0,-3 0-1 16,5 0 0-16,-2 2 1 16,-1-1-2-16,3 2 1 15,1-1 0-15,2 2 0 0,-2 2-1 16,4 2 1-16,0 0-1 15,0-1 1-15,8 2-1 16,-4-1 1-16,4 0 0 16,-1 0-1-16,4 2 1 15,0-3 0-15,3 4 0 0,0-2-1 16,3 0 2-16,3 0-2 16,1 1 0-16,5-1 0 15,-2-2 0-15,6 1 0 16,2-1 0-16,0-2 0 0,-1 1 0 15,1-3 0-15,1-1 0 16,-4 2 0-16,0-1 0 16,-2-1 0-16,-2-1 0 15,1-2 0-15,-5 3 0 0,3 0 0 16,-5-1 0-16,0 0 0 16,2 1 0-16,-5 0 0 15,-4 0 0-15,-1-3 0 0,-3 1 0 16,1-4 0-16,-3 4 0 15,-1-2 0-15,-4 1 0 16,2 1 0-16,1-1 0 16,0 1 0-16,0 0 0 0,1-1 0 15,2 1 0-15,-1-2 0 16,8 2 0-16,-5-2 0 16,-2 1 0-16,3-2 0 15,-1 3 0-15,1-1 0 0,-6-1 0 16,4-1 0-16,-6 1 0 15,3 0 0-15,-1 0 0 16,-3 0 0-16,-4 1 0 16,0-2 0-16,0 0 0 0,-4 1 0 15,4 1 0-15,-3-1 0 16,-5 1 0-16,4-1 0 16,-2 1 0-16,0 2 0 15,-2-2 0-15,0 3 0 0,-2 0 0 16,-1 2 0-16,2-2 0 15,-4 1 0-15,2-1 0 16,-3 1 0-16,-3-1 0 0,-4 1 0 16,0-1 0-16,-4 0 0 15,0 2 0-15,-5-1 0 16,-5 0 0-16,-5-1 0 16,-4 0 0-16,-4 1 0 0,-8-2 0 15,-4-1 0-15,-8 0 0 16,-3-1 0-16,-7 1 0 15,-2 0 0-15,-8 1 0 0,-5-2 0 16,-1 0 0-16,-7 1 0 16,0 1 0-16,-10 1 0 15,10-3 0-15,-10 3 0 16,0 0 0-16,0 0 0 0,0 0 0 16,0 0 0-16,0 0 0 15,0 0 0-15,0 0 0 16,6 6 0-16,-6-6 0 15,5 15 0-15,-1-3 0 0,2 4 0 16,-2 3 0-16,-2 3 0 16,6 5 0-16,-2 3 0 15,-3 5 0-15,0 2 0 16,1 5 0-16,2 3 0 0,-4 3 0 16,1 1 0-16,-3-1 0 15,1 4 0-15,0-2 0 16,-1 1 0-16,-1 3 0 0,1 3 0 15,0-1 0-15,0 6 0 16,-1 4 0-16,0 0 0 16,-2 4 0-16,-3 3 0 0,0 4 0 15,3-1 0-15,-1 5 0 16,-2-5 0-16,2 1 0 16,2-3 0-16,1-1 0 15,1-7 0-15,0 0 0 16,1-1 0-16,4 0 0 0,-1 4 0 15,2 0 0-15,-3 5 0 16,3 4 0-16,-2 6 0 16,0 5 0-16,-2 2 0 0,-2 4 0 15,2-1 0-15,-2 2 0 16,17 1 0 0,-4 6 0-16,-15-11-10 15,8 4-5-15,-8-10 10 0,3-1 2 16,1-1 1-16,3-8 24 15,-11 2-9-15,-2-11-13 16,9 5 0-16,-1-8 0 16,9 7 0-16,-9-3 0 0,-1 0 0 15,1-2 0-15,-1 2 0 16,-3-1 0-16,-1-2 0 16,2-3 0-16,-3 0 0 0,2-1 0 15,-2-1 0-15,1-1 0 16,2-2 0-16,0 0 0 15,-1-3 0-15,-2-4 0 16,4-3 0-16,0-7 0 16,0-6 0-16,2-3 0 0,0-6 0 15,-1-3 0-15,1-5 0 16,0-2 0-16,0-4 0 16,0 0 0-16,1-1 0 0,-1-10 0 15,0 13 0-15,0-13 0 16,0 0 0-16,2 9 0 15,-2-9-52-15,0-11-35 0,-2-8-2 16,-9-53-6-16,6-21-15 31</inkml:trace>
  <inkml:trace contextRef="#ctx0" brushRef="#br0" timeOffset="49755.8325">4501 8724 74 0,'9'-3'91'0,"-9"3"-3"0,12-9-4 15,-24 0-24-15,12 9-28 16,0 0-9-16,0 0-8 0,0 0-5 16,-9 0-3-16,4 7-3 15,0 5-1-15,0 5-1 16,-1 4 0-16,-1 6 0 16,3 3 0-16,-3 6 0 0,2 3 0 15,2 6-1-15,1 2 0 16,-1 6 0-16,1 5-1 15,2 5 1-15,0 4-1 16,-3 3 0-16,6 4 1 0,1 2 0 16,1 3 1-16,3-2-2 15,-1 3 0-15,2-3 0 16,-1 2 0-16,-4-1 0 16,0 1 0-16,-3 0 0 0,-1 0 0 15,-2-1 0-15,-6-2 0 16,-1 1 0-16,-1-4 0 15,1-1 0-15,2-1 0 0,-2-2 0 16,5-3 0-16,1 1 0 16,2-3 0-16,1 1 0 15,0-1 0-15,0 2 0 16,0 0 0-16,0 5 0 16,0 1 0-16,-4 5 0 0,-2 2 0 15,-2 4 0-15,3 1 0 16,-2 2 0-16,2 0 0 15,3-2 0-15,1 1 0 0,1-2 0 16,3-2 0-16,3 2 0 16,1-1 0-16,2-1 0 15,-1 3 0-15,0-1 0 16,1 4 0-16,-5 0 0 0,-1 1 0 16,0-1 0-16,-1 1 0 15,-2-5 0-15,2-2 0 16,-3-5 0-16,2-4 0 15,2-4 0-15,0-6 0 0,-1-5 0 16,1-2 0-16,5 0 0 16,-3-6 0-16,1-1 0 15,-1-5 0-15,0 0 0 16,0-2 0-16,-1-3 0 0,-1-6 0 16,-1-5 0-16,-2-1 0 15,1-5 0-15,0 0 0 16,-1-7 0-16,0-1 0 15,0-2 0-15,0-1 0 0,0-10 0 16,0 13 0-16,0-13 0 16,3 10 0-16,-3-10 0 15,2 9 0-15,-2-9 0 0,0 9 0 16,0-9 0-16,0 0 0 16,5 11 0-16,-5-11 0 15,0 0 0-15,16 8 0 16,-7-5 0-16,2-1 0 0,3 1 0 15,3-1 0-15,2 1 0 16,2-1 0-16,3-1 0 16,3 2 0-16,3 0 0 15,5 0 0-15,6 1 0 0,1 0 0 16,10-1 0-16,4 0 0 16,1 0 0-16,12-2 0 15,-2-1 0-15,5 0 0 16,5-2 0-16,5-3 0 0,4 0 0 15,5-1 0-15,1 1 0 16,2 0 0-16,1 1 0 0,8-1 0 16,-4 4 0-16,7-2 0 15,2-1 0-15,-2 1 0 16,6 0 0-16,-1-1 0 16,5 0 0-16,7-1 0 0,2 2 0 15,0 0 0-15,4 0 0 16,3 1 0-16,7 0 0 15,1 1 0-15,1-2 0 16,5 1 0-16,3-3 0 16,3 0 0-16,4-2 0 0,1-2 0 15,1-1 0-15,3-2 0 16,2 2 0-16,0-2 0 16,5 2 0-16,3-1 0 15,-1 1 0-15,-1 3 0 16,-2-1 0-16,1 1 0 0,-1 0 0 15,-3 3 0-15,-6-3 0 16,-2 1 0-16,-2-2 0 16,4 0 0-16,-6 1 0 15,1 1 0-15,-1 2 0 0,-4 0 0 16,-1 4 0-16,-2 0 0 16,-4 0 0-16,-4 5 0 0,0 1 0 15,-6 0 0-15,-3-1 0 16,-5 0 0-16,-2 1 0 15,-1 0 0-15,-4-2 0 16,-4-1 0-16,-2-2 0 0,0 0 0 16,0 1 0-16,2-2 0 15,-4 0 0 1,-1-3 0-16,1 0 0 0,1 2 0 16,-3-1 0-16,0 0 0 0,-2 3 0 15,-4-1 0-15,-1 1 0 16,1 1 0-16,-3 3 0 15,0 0 0-15,-3-1 0 16,3 1 0-16,-3 0 0 0,0 1 0 16,0-2 0-16,-2 1 0 15,-2-2 0-15,-3-2 0 16,-1-1 0-16,-6 0 0 0,2 0 0 16,-8 1 0-16,2-2 0 15,-7-3 0-15,1 1 0 16,-2 1 0-16,-4-1 0 15,4-2 0-15,-6 3 0 0,5-1 0 16,-1 1 0-16,4-2 0 16,0 0 0-16,1-2 0 15,1 0 0-15,2-1 0 16,2-1 0-16,1-2 0 0,0 1 0 16,0-1 0-16,-4 2 0 15,-4 0 0-15,-6 2 0 16,-4 3 0-16,-6 3 0 15,-6 0 0-15,-12 0 0 0,-8 0 0 16,-7 1 0-16,-2 1 0 16,-7 1 0-16,-11-3 0 15,7 3 0-15,-7-3 0 16,0 0 0-16,0 0 0 16,0 0 0-16,0 0 0 0,0 0 0 15,0 0 0-15,0 0 0 16,0 0 0-16,0 0 0 0,0 0 0 15,0 0 0-15,0 0 0 16,0 0 0-16,0 0 0 16,0 0 0-16,0 0 0 15,0 0 0-15,0 0 0 16,0 0 0-16,-9 0 0 0,9 0 0 16,-25 3-48-16,3-8-48 15,-3-11-2-15,-9-18-7 16,-4-7-6-16</inkml:trace>
  <inkml:trace contextRef="#ctx0" brushRef="#br0" timeOffset="50650.444">7414 8821 18 0,'-6'-8'24'0,"-7"-1"-11"0,5 3-8 16,-5 0-6-16,-1 1-2 15,2-1 1-15,-2 2-1 16,0 1 1-16,-1 0 1 15,1 1-6-15,-3 2-11 0</inkml:trace>
  <inkml:trace contextRef="#ctx0" brushRef="#br0" timeOffset="51642.1513">7186 8690 68 0,'6'-11'83'0,"-1"-1"0"16,6 2-23-16,-8 0-9 0,9 3-9 16,-12 7-11-16,10-11-7 15,-10 11-6-15,0 0-5 16,0 0-4-16,0 0-2 15,10 1-3-15,-10-1 0 0,3 17 0 16,2-4-1-16,-2 5 0 16,1 3 1-16,-2 2-4 15,0 5 0-15,-1 4 0 16,-1 3 0-16,0 4 0 0,0 0 0 16,0 3 0-16,0 0 0 15,0 3 0-15,-2 0 0 16,1 3 0-16,-1-2 0 15,0 6 0-15,-3 0 0 0,1 2 0 16,2 4 0-16,-5-2 0 16,3 2 0-16,-1 1 0 15,-1-1 0-15,-4-2 0 0,5 0 0 16,0-3 0-16,-1 0 0 16,1 0 0-16,-1-1 0 15,0 1 0-15,5 0 0 16,-3-2 0-16,2 5 0 0,1-2 0 15,-2 3 0-15,-4 3 0 16,0 2 0-16,3 3 0 16,-6 2 0-16,4 2 0 15,-5 0 0-15,4 1 0 0,3 2 0 16,-2-5 0-16,0 3 0 16,4-1 0-16,1 1 0 15,0 4 0-15,1-1 0 16,0 5 0-16,0-1 0 15,-1 5 0-15,2 2 0 0,0 4 0 16,0 3 0-16,-1 1 0 16,-1 5 0-16,-1-1 0 0,-1-1 0 15,-1 5 0-15,1-1 0 16,1-2 0-16,2 0 0 16,1-2 0-16,4-1 0 0,4-3 0 15,2 0 0-15,1-1 0 16,2-1 0-16,3-2 0 15,-2-2 0-15,1-5 0 16,-1-7 0-16,0 0 0 0,-2-5 0 16,0-5 0-16,-3-3 0 15,2-6 0-15,-5-7 0 16,5-2 0-16,-5-4 0 16,0-7 0-16,-2-1 0 15,1-4 0-15,0-2 0 0,-3-5 0 16,-2 0 0-16,0-4 0 15,-1 2 0-15,0-6 0 16,0 0 0-16,0-4 0 0,0-10 0 16,0 12 0-16,0-12 0 15,0 0 0-15,0 9 0 16,0-9 0-16,0 0 0 0,0 0 0 16,0 0 0-16,0 0 0 15,16-18-55-15,-11-16-41 16,5-15-1-16,-3-24-8 0,12-23-5 15</inkml:trace>
  <inkml:trace contextRef="#ctx0" brushRef="#br0" timeOffset="52905.1285">10515 8785 16 0,'0'0'39'0,"-3"-10"1"16,3 10 4-16,2-11 3 15,-2 11 0-15,4-12 0 16,-4 12-4-16,3-10-4 16,-3 10-4-16,0 0-7 0,0 0-6 15,0 0-6-15,0 0-5 16,0 0-3-16,3 4-1 16,-2 10-2-16,0 1-1 15,-1 5 0-15,2 5 1 16,0 4-1-16,0 4-4 0,1 3 0 15,0 4 0-15,2 1 0 16,0 2 0-16,-3 2 0 16,0 0 0-16,-2 4 0 15,-1 5 0-15,0 1 0 0,-2 6 0 16,-6 5 0-16,1 0 0 16,1 5 0-16,-1-3 0 15,1 3 0-15,-3 0 0 0,4-2 0 16,-2 0 0-1,1-2 0-15,2 1 0 0,-3 0 0 16,2 1 0-16,-3-1 0 16,2 1 0-16,1-2 0 0,-2 1 0 15,2-1 0-15,1 2 0 16,2 1 0-16,-3-1 0 16,5 2 0-16,-1-1 0 15,0-3 0-15,0 2 0 16,0-2 0-16,0 4 0 0,-2-3 0 15,0 4 0-15,4 1 0 16,-1 2 0-16,0 3 0 16,1 0 0-16,0 3 0 0,0 0 0 15,-1 2 0-15,6 1 0 16,-4 1 0-16,6 1 0 16,-3 1 0-16,2 3 0 0,2-1 0 15,-1 0 0-15,1-1 0 16,-1-2 0-16,-1-1 0 15,4-6 0-15,-3 1 0 16,0-8 0-16,-1-1 0 0,-1-5 0 16,3-4 0-16,-4-3 0 15,-2-5 0-15,-1-2 0 16,0-4 0-16,-1-5 0 16,0-1 0-16,-2-9 0 0,-1-3 0 15,-2-3 0-15,-1-5 0 16,3 1 0-16,-1-7 0 15,0 2 0-15,0-1 0 16,1-1 0-16,1 0 0 0,0-1 0 16,0 1 0-16,1 0 0 15,0 2 0-15,-2 2 0 16,1-3 0-16,2-1 0 0,0-3 0 16,0 0 0-16,0-13 0 15,7 10-9-15,19-19-83 16,-14-13-2-16,6-12-2 15,0-16-7-15,8-11-2 16</inkml:trace>
  <inkml:trace contextRef="#ctx0" brushRef="#br0" timeOffset="54229.3729">13885 8813 0 0,'1'-15'87'0,"-1"15"5"16,2-14-4-16,-2 14-5 0,0-30-27 15,0 30-27-15,0 0-7 16,0 0-7-16,0 0-5 16,11 3-2-16,-11-3-2 15,7 21 0-15,-6-4 0 0,1 3-3 16,-1 7-3-16,-1 3 0 16,0 5 0-16,0 3 0 15,0 7 0-15,0 4 0 0,-1 4 0 16,1 2 0-16,0 10 0 15,2 3 0-15,0 5 0 16,-2 4 0-16,1 4 0 16,1 0 0-16,-2 1 0 0,1 1 0 15,-2-3 0-15,3 3 0 16,-1-3 0-16,0 0 0 16,0 0 0-16,-2 0 0 15,1 1 0-15,0-1 0 0,0 4 0 16,-1 0 0-16,1 2 0 15,-1 3 0-15,0-2 0 16,0 4 0-16,1-1 0 16,0 3 0-16,0-1 0 0,-1 0 0 15,1-3 0-15,0-3 0 16,3 1 0-16,-1 0 0 16,2 1 0-16,-1-3 0 15,3 0 0-15,0-5 0 0,-3 4 0 16,2-3 0-16,-1 1 0 15,0-2 0-15,0-1 0 16,-2-3 0-16,3 1 0 0,-1-3 0 16,1-1 0-16,-1 11 0 31,-2-4 0-31,1-4 0 16,0-2 0-16,-2-4 0 0,-1-4 0 15,0-3 0-15,-1-3 0 16,1-15 0-16,-1 0 0 15,0-1 0-15,0-4 0 0,1 0 0 16,0-1 0-16,-1 3 0 16,0 1 0-16,1-1 0 15,0 3 0-15,0 0 0 16,0 1 0-16,1-1 0 16,0-1 0-16,1-4 0 0,-2-3 0 15,4-2 0-15,0-6 0 16,-3-3 0-16,-1-5 0 15,1-4 0-15,0-6 0 0,0-1 0 16,-1-10 0-16,0 0 0 16,0 8 0-16,0-8 0 15,2-8 0-15,4-36-41 16,0-20-57 0,8-20-2-16,1-30-6 15</inkml:trace>
  <inkml:trace contextRef="#ctx0" brushRef="#br0" timeOffset="56734.4426">17572 8765 13 0,'-10'0'63'16,"10"0"-7"-16,0 0-2 0,0 0-7 16,0 0-5-16,0 0-8 15,13-9-8-15,-1 7-4 16,-1 0-1-16,3 1-4 0,0-1-4 16,2 1-4-16,-4 1-3 15,3 0-2-15,-2 0 0 16,1 0-1-16,-2 1 1 15,4 2-2-15,1 1 2 0,3 0 1 16,8-2 0-16,0 0 0 16,7 1 1-16,5 0-1 15,5-1 0-15,3 0-1 16,4-1 0-16,3 1-1 16,0 0 0-16,2 0-1 0,2-1 0 15,-2 2-1-15,2-1 0 16,0-1 0-16,-1 1-1 15,4 0 0-15,-1 1 0 0,4 1 0 16,-2-2 0-16,4 3 1 16,0-1 0-16,-1 0 0 15,5 2 0-15,-2 1 1 16,-1-1-1-16,0 1 1 0,-2-1 0 16,3 4-1-16,-4-4 0 15,1 3 1-15,-2-1-2 16,0 0 0-16,-2 0 0 15,-1-1 0-15,-3 1 0 16,-1-3 0-16,-4 2 0 0,-6-3 0 16,-5 1 0-16,-3-4 0 15,-6 2 0-15,-4-3 0 0,-4 2 0 16,-6-2 0-16,-6 1 0 16,-1 0 0-16,-1-1 0 15,-11 0 0-15,13 6 0 0,-13-6 0 16,12 11 0-16,-12-11 0 15,15 19 0-15,-11-6 0 16,3 3 0-16,0 4 0 16,-2 4 0-16,1 3 0 0,2 2 0 15,-3 4 0-15,3 2 0 16,-1 8 0-16,5 0 0 16,-2 7 0-16,4 4 0 15,-2 5 0-15,-1 5 0 0,3 1 0 16,-1 2 0-16,-3 2 0 15,4 2 0-15,-3-2 0 16,-2 2 0-16,4-1 0 16,-5-1 0-16,5 2 0 0,-6 1 0 15,4 0 0-15,-6 0 0 16,3 1 0-16,-2 0 0 16,-4 0 0-16,0 2 0 0,0-1 0 15,-2 0 0-15,0-2 0 16,-2-1 0-16,-1-1 0 15,0-2 0-15,0-3 0 16,-3-3 0-16,3 1 0 0,0-3 0 16,3-1 0-16,-1 3 0 15,0 0 0-15,0-2 0 16,-1-1 0-16,1 3 0 16,-4 0 0-16,5 1 0 0,0 0 0 15,0 0 0-15,2-1 0 16,1 4 0-16,1-3 0 15,3 17 0 1,2-3 0-16,-6 0 0 16,5-1 0-16,3-1 0 15,-5 0 0-15,3-2 0 16,-3 0 0-16,-1-17 0 0,0-2 0 16,-2-1 0-16,-1-5 0 15,-2-2 0-15,0-4 0 16,0-4 0-16,-1-4 0 15,0-5 0-15,0-2 0 0,-1 0 0 16,1 1 0-16,-3-3 0 16,3 5 0-16,1 2 0 15,0 2 0-15,0 5 0 16,0 0 0-16,0 2 0 0,4 1 0 16,-1-2 0-16,0-2 0 15,0-4 0-15,1-4 0 16,-2-3 0-16,2-5 0 0,-1-5 0 15,-1-4 0-15,1-4 0 16,-3-9 0-16,3 9 0 16,-3-9 0-16,0 0 0 15,0 0 0-15,0 0 0 16,0 8 0-16,0-8 0 0,0 0 0 16,-6 13 0-16,6-13 0 15,-9 9 0-15,9-9 0 16,-9 10 0-16,9-10 0 0,-15 13 0 15,8-6 0-15,-5 1 0 16,-1 0 0-16,1 1 0 16,-6-2 0-16,-1 4 0 15,-7-2 0-15,0-2 0 0,-7 3 0 16,-2-4 0 0,-4 2 0-16,-9-1 0 0,-1-2 0 15,-4-2 0-15,-3 1 0 16,-6 0 0-16,2-2 0 0,-1 1 0 15,-5-2 0-15,4 0 0 16,-4 2 0-16,-1 0 0 16,2 0 0-16,-2-1 0 15,2 1 0-15,-4 0 0 0,-1-2 0 16,4 0 0-16,0-2 0 16,-3 1 0-16,-2 0 0 15,-2 0 0-15,2-4 0 16,0 4 0-16,-2 0 0 0,1 5 0 15,-1 1 0-15,-1 1 0 16,7 2 0-16,0 2 0 16,1 0 0-16,2-1 0 0,1 1 0 15,1-2 0-15,6-2 0 16,4 0 0-16,-4-2 0 16,7-3 0-16,-2 3 0 15,2-1 0-15,0 0 0 16,4 1 0-16,-4 0 0 0,-2 3 0 15,8-1 0-15,-5 2 0 16,5 1 0-16,-1-1 0 16,2-1 0-16,3 0 0 0,3 2 0 15,4-2 0-15,1-2 0 16,1 3 0-16,3-3 0 16,4 2 0-16,4-1 0 15,1 0 0-15,3-1 0 0,4 0 0 16,0-1 0-16,11-5 0 15,-12 8 0-15,12-8 0 16,0 0 0-16,0 0 0 0,0 0 0 16,0 0 0-16,0 0 0 15,0 0 0-15,6 2 0 16,12-8-63-16,-7-12-26 16,6-12-2-16,-2-16-5 15,12-16-7-15</inkml:trace>
  <inkml:trace contextRef="#ctx0" brushRef="#br0" timeOffset="57634.7992">17480 14124 23 0,'-21'-13'77'0,"2"-3"3"15,-3-2-15-15,4 6-10 0,3-8-9 16,1 4-7-16,0-1-10 16,3 1-5-16,2 2-6 15,4 1-2-15,-3 2-2 16,3 1-2-16,5 10-3 0,-4-9-5 16,4 9-4-16,0 0 0 15,0 0 0-15,1-10 0 16,-1 10 0-16,8-11 0 15,5 6 0-15,8-5 0 0,10 0 0 16,9-1 0-16,17-3 0 16,15-1 0-16,16-1 0 15,13 0 0-15,17-1 0 0,11-2 0 16,14 0 0-16,3 0 0 16,2 1 0-16,-3 5 0 15,-12 1 0-15,-2 3 0 16,-21 3 0-16,-18 1 0 0,-18 4 0 15,-19 1 0-15,-16 0 0 16,-15 0 0-16,-11 6 0 16,-13-6 0-16,-10 11 0 15,-5-5 0-15,-5 2 0 16,-3-3 0-16,-9 3 0 0,-2-3 0 16,5 4 0-16,1-9-80 15,-10-3-15-15,1-10-4 16,2-12-7-16,3-9-3 0</inkml:trace>
  <inkml:trace contextRef="#ctx0" brushRef="#br0" timeOffset="60531.8252">5603 7729 0 0,'-3'-16'70'15,"-5"0"7"-15,0 2-1 16,-3 0-29-16,4 4-4 15,2-1-9-15,5 11-7 16,-11-13-4-16,11 13-4 16,0 0-3-16,-3 9-3 0,3 8-4 15,0 4-2-15,0 8-2 16,0 6 0-16,-1 15 1 16,-3 8-1-16,-3 7 0 15,1 5 0-15,-1 1-1 16,-1 0 0-16,2 1 0 15,-2-3-1-15,4-13-1 16,0-8 0-16,2-10-2 0,0-8 0 16,0-7 0-16,0-6 0 15,2-7 0-15,0-10 0 16,0 0-4-16,0 0-1 16,0-15-4-16,4-6-5 15,-2-8-5-15,0-7-5 0,0-8 0 16,0-8 0-16,-2-5-1 15,0-4 4-15,1 1 4 16,-6-5 5-16,3 5 7 16,-5-2 7-16,1 4 5 0,1 3 4 15,-1 1 2-15,1 3 3 16,2 1 1-16,3 3 2 16,4 1-2-16,9 2-2 0,2 5-2 15,9 7-4-15,5 3-1 16,5 10-2-16,7 7-1 15,-2 12-3-15,4 8 0 0,0 16-1 16,-4 11 0-16,-6 10-1 16,-6 9 0-16,-8 8 0 15,-19 15 2 1,-5 3 0 0,-13-3 0-16,-14-2 1 0,-6-4 0 15,-4-9 0-15,-8-4 1 16,2-8 0-16,7-20-1 15,4-5 0-15,4-5 1 16,8-6-2-16,5-5 2 0,4-3-4 16,5-3 0-16,11-3 0 15,0 0 0-15,0 0 0 16,5-9 0-16,-5 9 0 0,18-9 0 16,-8 5 0-16,1-1 0 15,0 5-15-15,-2-1-15 16,-9 1-56-16,8 0-2 15,-8 0-7-15,12-8-5 0,-9-1 3 16</inkml:trace>
  <inkml:trace contextRef="#ctx0" brushRef="#br0" timeOffset="62467.43">8520 7854 75 0,'-3'-30'92'0,"-1"0"-2"15,-3-1-4-15,5 6-35 16,-2 1-14-16,-1 6-12 16,2 8-8-16,3 10-5 0,-4 8-3 15,1 12-4-15,-3 28 1 32,-4 11-2-32,3 10-2 15,-1 11-2-15,2 2 0 16,-3 1 0-16,5-4 0 0,2-5 0 15,2-22 0-15,2-10 0 16,7-13 0-16,-2-11-6 16,8-9-16-16,1-12-13 0,3-14-39 15,3-8-15-15,1-9-4 16,3-10-4-16,-1-5 14 16</inkml:trace>
  <inkml:trace contextRef="#ctx0" brushRef="#br0" timeOffset="62834.6615">8684 7940 48 0,'5'-63'89'0,"-3"10"-1"15,-2 1-13-15,1 16-15 16,-1 9-14-16,0 9-17 0,0 18-10 16,13 0-7-16,-5 15-4 15,4 12-3-15,3 9-1 16,4 16-1 0,0 4 1-16,3 2 0 15,4-4-1-15,-1-5 1 0,-3-10-1 16,3-7 0-16,1-13-1 15,-2-19 0-15,6-11-2 16,-9-13 0-16,4-6 0 16,2-9 0-16,-3-4 0 0,3-5 0 15,-1 0 0-15,-4-1 0 16,2 5 0-16,0 4 0 0,-4 8 0 16,3 7 0-16,3 9 0 15,-3 14 0-15,2 5 0 16,1 16 0-16,1 9 0 15,7 27 0 1,1 6 0-16,-1 12 0 16,-3 0-5-16,6-16-67 15,-6 21-15-15,2-9-2 16,3-8-8-16,-3-26-7 0</inkml:trace>
  <inkml:trace contextRef="#ctx0" brushRef="#br0" timeOffset="63475.8916">11632 7661 93 0,'-12'-15'98'15,"0"3"-6"-15,6 3-6 16,6 9-1-16,-14 0-66 16,14 20-6-16,-1 9-5 15,4 12-4-15,-1 19 0 16,1 12 1-16,-3 12-1 15,-1 4-4-15,-4 2 0 16,2 1 0-16,-7-7 0 0,4-5 0 16,1-16 0-16,-5-15 0 15,7-11-12-15,-4-8-46 16,6-20-32-16,1-9-1 16,1-25-7-16,5-9-2 0</inkml:trace>
  <inkml:trace contextRef="#ctx0" brushRef="#br0" timeOffset="63796.4893">11551 7742 82 0,'6'-22'94'16,"7"5"-5"-16,7 2-6 0,8 4-1 16,4 6-69-16,7 7-2 15,6 10-3-15,4 11-4 16,0 7-2-16,6 21 1 15,-3 6 0 1,-7 3 0-16,-9 3 1 16,-12 0 0-16,-12-1 1 15,-14-1 0-15,-12-2 0 0,-22-18-1 16,-12-3 0-16,-4-6-1 16,-8-1-3-16,1-5 0 15,1-6 0-15,8-1-4 16,2-10-10-16,16 3-19 15,22-4-52-15,-1-8-3 0,11 0-5 16,16-22-7-16,6 2 6 16</inkml:trace>
  <inkml:trace contextRef="#ctx0" brushRef="#br0" timeOffset="64825.2336">12218 8293 17 0,'6'18'78'16,"1"-7"3"-16,7-4-3 0,0-7-5 15,11 0-55-15,3-5 0 16,9-4-3-16,-2-6-3 16,9-4-2-16,-8-5-1 15,1-1 0-15,-3-7 2 0,-6 2 0 16,-5-6 0-16,-9 3 1 15,-3 2-2-15,-11 1-1 16,0 6-2-16,-14 7-1 16,-5 7-2-16,-10 9 0 15,-3 3-1-15,-6 12-1 0,1 8 1 16,2 6-3-16,2 6 0 16,9 3 0-16,11 1 0 15,13-4 0-15,10-2 0 0,16-7 0 16,10-4 0-16,8-8 0 15,6-8 0-15,3-5 0 16,0-6 0-16,-5-6 0 0,-4-1 0 16,-6-1 0-16,-7 2 0 15,-5 0 0-15,-6 4 0 16,-2 6 0-16,-4 2 0 16,0 7 0-16,-2 7 0 0,0 4 0 15,3 4 0-15,-2 4 0 16,2-3 0-16,0 2 0 15,1-5 0-15,-1-3 0 16,0-7 0-16,-1-3 0 0,-1-6 0 16,1-1 0-16,2-7 0 15,-2-4 0-15,1-4 0 16,0-5 0-16,1 3 0 16,-2-3 0-16,3 3 0 15,-7-1 0-15,2 6 0 0,-5 3 0 16,-7 9 0-16,13-6 0 15,-13 6 0-15,6 7 0 0,-4 6 0 16,-1-2 0-16,0 2 0 16,3 0 0-16,-1-2 0 15,3 0 0-15,3-4 0 0,6-3 0 16,0-4 0-16,6-3-3 16,2-6-2-16,1-2 1 15,-3-4 0-15,3 0 1 16,-7-2 2-16,-1 3 2 15,-4-1 1-15,0 5 0 0,-6 1 0 16,-6 9 0-16,9-6 1 16,-9 6-1-16,5 7 1 15,-2 3-2-15,-1 4 1 16,2 3-2-16,1-1 0 0,0 2 0 16,3-3 0-16,0-1 0 15,2-5 0-15,2-3 0 16,2-6 0-16,-2 0 0 0,3-6 0 15,0-5 0-15,-1-2 0 16,3-3 0-16,-3-3 0 16,-1-1 0-16,0 0 0 15,1 0 0-15,-3 1 0 0,-2 3 0 16,1 2 0-16,-3 2 0 16,-7 12 0-16,13-12 0 15,-13 12 0-15,0 0 0 16,10-7 0-16,-10 7 0 15,0 0 0-15,13 3 0 0,-13-3 0 16,15 9 0-16,-1 1-28 16,15-1-58-16,-9-3-4 15,4-1-4-15,3-4-7 0,6-1-2 16</inkml:trace>
  <inkml:trace contextRef="#ctx0" brushRef="#br0" timeOffset="66021.9026">14992 7610 75 0,'23'-19'96'16,"-4"2"-6"-16,1 1-4 16,-6-18-22-16,1 30-34 15,-4 9-8-15,-4 14-8 0,-2 12-5 16,-5 10-3-16,-5 7-1 16,-7 17 0-1,-4 8 0-15,-4 5-1 16,-2 3-4-16,-2-2 0 0,5 1 0 15,3-8 0-15,8-5 0 16,7-18 0-16,10-7 0 16,11-13 0-16,13-11 0 0,9-9 0 15,8-9 0-15,4-2 0 16,7-9 0-16,-2-1 0 16,-3-5 0-16,1 3 0 15,-7-4-2-15,2 0-87 16,-10 2-3-16,-4-5-4 0,-5-2-8 15,-5-4-1-15</inkml:trace>
  <inkml:trace contextRef="#ctx0" brushRef="#br0" timeOffset="66415.2597">15877 7956 80 0,'17'-16'96'16,"-2"7"-4"-16,-5 3-4 15,1 6-2-15,-34 7-63 16,24 10-4-16,3 11-7 0,-3 4-4 15,-1 10-1-15,-5 4-7 16,-9 3 0-16,-3 1 0 16,-1-7 0-16,1-6 0 15,-1-5 0-15,2-8 0 0,6-12 0 16,10-12 0-16,-5-9 0 16,9-15 0-16,7-12 0 15,8-10 0-15,6-9 0 0,4-10 0 16,7-2 0-16,4-1 0 15,5 6 0-15,-2 6 0 16,3 8 0-16,-7 14 0 0,-2 12 0 16,-6 16 0-16,-5 12 0 15,-4 17 0-15,-8 32 0 16,-8 12 0 0,-1 16 0-16,-3 5 0 15,0 3 0-15,-3-5-7 16,5 1-23-16,-1-10-56 15,1-32-5-15,3-13-4 0,-3-21-6 16,-4-11 3-16</inkml:trace>
  <inkml:trace contextRef="#ctx0" brushRef="#br0" timeOffset="66601.9305">16062 8196 0 0,'-30'-6'93'16,"3"6"2"-16,7 0-4 15,6-1-5-15,14 1 0 0,19 4-69 16,13 0-3-16,19 5-6 16,14-1-6-16,21 7-13 15,7-5-24-15,18 5-49 16,19 0-3-16,10-9-5 16,13-4-9-16</inkml:trace>
  <inkml:trace contextRef="#ctx0" brushRef="#br0" timeOffset="67331.5559">18261 8221 93 0,'22'-18'96'15,"-3"0"-3"-15,2 0-6 16,-2 0-2-16,-3 9-65 0,3 9-4 15,-4 9-5-15,-2 16-4 16,-4 4-4-16,-1 11-3 16,-1 6 0-16,-5 4 0 0,-2 0 0 15,1-2 0-15,2-4 0 16,2-6 0-16,2-10 0 16,1-4 0-16,8-10 0 15,7-7 0-15,1-7 0 16,3-5 0-16,5-12 0 0,6-7 0 15,3-5 0-15,5-7 0 16,-6-2 0-16,1-1 0 16,-1 4 0-16,-6 2 0 0,-4 5 0 15,-7 8 0-15,-3 7 0 16,-6 13 0-16,-1 9 0 16,-8 13 0-16,-2 6 0 15,-2 7 0-15,0 4 0 0,-1 5 0 16,-1 1 0-16,0-2 0 15,0-6 0-15,1-4 0 16,2-9 0-16,8-7 0 0,3-5 0 16,7-12 0-16,4-3 0 15,3-14 0-15,10-8 0 16,2-8 0-16,3-7 0 16,1-8 0-16,7-6 0 0,-2-1 0 15,-4 0 0-15,1 1 0 16,-5 7 0-16,-9 5 0 15,-1 6 0-15,-6 13 0 16,-7 3 0-16,-4 13 0 0,-13 7-23 16,0 0-65-16,-5 9-4 15,-7 2-3-15,-5 1-8 16,-5-2-3-16</inkml:trace>
  <inkml:trace contextRef="#ctx0" brushRef="#br0" timeOffset="69096.0241">4453 10396 60 0,'13'12'83'16,"-13"-12"-5"-16,0 0-2 16,4 11-27-16,-4-11-30 0,0 10-3 15,0-10-3 1,1 15-6-16,-1-6-1 0,4 2 0 16,6-1 1-16,0 1 0 15,5-4 0-15,3-3 0 16,5 0-1-16,3-2 0 0,5-1 0 15,1-1-1-15,2-1-1 16,4-1 0-16,1 0 0 16,6 2-1-16,0 1-1 15,8-1 1-15,4 1-1 0,8 4-1 16,7 2 1-16,5 0-1 16,11 0 1-16,4-1 0 15,6 1 0-15,6-3 0 0,6 0 0 16,3-1 1-16,5-3-1 15,4 1 0 1,5-1 2-16,1-2-4 0,3-1 0 16,5 3 0-16,5 0 0 0,0 0 0 15,6 1 0-15,2 1 0 16,3 3 0-16,6 1 0 16,1-2 0-16,5 0 0 0,2-2 0 15,3-1 0-15,1 1 0 16,2-4 0-16,3-4 0 15,-1-1 0-15,4-2 0 16,3 1 0-16,-2-1 0 0,3-1 0 16,2 1 0-16,1 0 0 15,1 1 0-15,4-1 0 16,1 2 0-16,0-1 0 16,2 2 0-16,6 0 0 0,-2 0 0 15,2-1 0-15,4 2 0 16,-2-1 0-16,-3 1 0 15,4-1 0-15,-7 2 0 0,-1 0 0 16,0 1 0-16,-5 1 0 16,-8 0 0-16,-1 0 0 15,-1 1 0-15,-8 1 0 16,0-3 0-16,-1 3 0 16,-3-1 0-16,0-1 0 0,0 2 0 15,3-2 0-15,-1 2 0 16,-1-3 0-16,3 3 0 15,1-2 0-15,-2 4 0 16,4-4 0-16,-4 4 0 0,6-2 0 16,-4 1 0-16,3-1 0 15,2 4 0-15,-1-1 0 16,-2-3 0-16,-2 4 0 0,5-4 0 16,-9 0 0-16,0 2 0 15,-6-2 0-15,-1-5 0 16,-10 1 0-16,-5 3 0 0,-5-5 0 15,-10 2 0-15,-5-2 0 16,-10 2 0-16,-6-1 0 16,-10 1 0-16,-6 4 0 15,-4-3 0-15,-10 3 0 16,0 1 0-16,-5-1 0 0,-3 0 0 16,-5 2 0-16,3-2 0 15,-5 0 0-15,-6 0 0 16,2 0 0-16,-6-2 0 0,-2 1 0 15,-3-2 0-15,-5 0 0 16,-2-1 0-16,-4 1 0 16,-1-1 0-16,-3-1 0 0,1 1 0 15,-8-1 0-15,1 0 0 16,0 2 0-16,-2-2 0 16,-2 2 0-16,2-1 0 15,-8 2 0-15,1 1 0 0,-1-1 0 16,-4 1 0-1,-3 1 0-15,-12 0 0 0,12 0 0 16,-12 0 0-16,0 0 0 16,0 0 0-16,0 0 0 0,-6 3 0 15,6-3-69-15,-23 0-25 16,-2 0-3-16,-4-1-7 16,-15-9-3-16</inkml:trace>
  <inkml:trace contextRef="#ctx0" brushRef="#br0" timeOffset="70785.1539">4395 12350 67 0,'0'0'91'0,"0"0"-3"0,0-6-3 16,1-23-16-16,-1 29-41 16,2-11-4-16,-2 11-7 15,0 0-4-15,0-12-5 16,0 12-2-16,0 0-3 0,11 0 0 16,-3 1-2-16,5 3 0 15,5-2 1-15,2 2-1 16,10-2 1-16,6 0 0 0,8-1-2 15,8 0 0-15,6-1 0 16,9 0 0-16,9-4 0 16,6 1 0-16,8-2 0 15,5-1 0-15,6 0 0 0,6 0 0 16,5-1 0-16,6-1 0 16,3 3 0-16,5-3 0 15,1 3 0-15,3-1 0 16,5 1 0-16,1 2 0 0,-2-2 0 15,7 3 0-15,2-2 0 16,-2 2 0-16,3-2 0 16,3 1 0-16,0 0 0 15,7-3 0-15,-4 0 0 0,8 0 0 16,0-2 0-16,5 2 0 16,5-3 0-16,3 2 0 15,0-1 0-15,7-1 0 16,5 2 0-16,1 0 0 0,-2-2 0 15,7 2 0-15,1-3 0 16,-2 2 0-16,-2 1 0 16,3 1 0-16,2 0 0 15,-6 1 0-15,3-1 0 0,-3 4 0 16,-5-2 0-16,2 1 0 16,-2 1 0-16,1 1 0 15,-5-2 0-15,3 2 0 0,-3 1 0 16,1 0 0-16,2-1 0 15,2 2 0-15,2-1 0 16,-1 1 0-16,0-1 0 16,0 2 0-16,2-4 0 15,-3 2 0-15,-2-1 0 0,-2 2 0 16,-4-2 0-16,-4 0 0 16,0 1 0-16,-7 0 0 15,-3-1 0-15,0 0 0 0,-5 1 0 16,-1-1 0-16,-3-1 0 15,1-1 0-15,0 3 0 16,2 0 0-16,-4-1 0 0,-5 1 0 16,2 0 0-16,-1 1 0 15,2 2 0-15,-8 0 0 16,-1 4 0-16,-3 0 0 16,1 1 0-16,-4 1 0 0,-4-1 0 15,0 0 0-15,-6 1 0 16,0-1 0-16,-1-3 0 15,-4 1 0-15,-3 0 0 16,0-4 0-16,-4 2 0 16,-1-2 0-16,2 1 0 0,-5 0 0 15,-6 1 0-15,0-1 0 16,-4 0 0-16,-4 2 0 16,-1-2 0-16,-5 1 0 0,-9-1 0 15,-2-1 0-15,-5 0 0 16,-6-2 0-16,-1 0 0 15,-6 0 0-15,-2-4 0 0,-1-2 0 16,-3-2 0-16,-3-1 0 16,1 1 0-16,-2 0 0 15,-4-1 0-15,-5 4 0 16,-3 0 0-16,-2 3 0 16,-10 0 0-16,-1 1 0 0,-8 1 0 15,1 1 0-15,-15-1 0 16,12 0 0-16,-12 0 0 15,0 0 0-15,0 0 0 0,0 0 0 16,0 0 0-16,0 0 0 16,0 0 0-16,0 0 0 15,0 0 0-15,0 0 0 16,0 0 0-16,0 0 0 0,0 0 0 16,0 0 0-16,0 0 0 15,0 0 0-15,0 0 0 16,0 0 0-16,4 18-65 0,-14-18-32 15,0 0-1 1,-7-9-7-16,2-6-4 0</inkml:trace>
  <inkml:trace contextRef="#ctx0" brushRef="#br0" timeOffset="73693.1654">1938 8882 47 0,'-2'-53'90'16,"-4"-1"0"-16,-7 1-4 16,-2 1-1-16,-7 6-55 0,-7 5-5 15,-2 10-6-15,-1 8-5 16,-2 14-4-16,-2 8-4 16,1 9-1-16,-2 14-1 15,7 14-4-15,4 8 0 0,10 12 0 16,5 6 0-16,10 6 0 15,7 3 0-15,15 0 0 16,11-3 0-16,8-4 0 16,0-6 0-16,2-8 0 0,0-7 0 15,-6-7 0-15,-8-5 0 16,-12-5 0-16,-11-4 0 16,-12-3 0-16,-15-3 0 15,-12 0 0-15,-8-1 0 0,-6-2 0 16,-4-2 0-16,2 0 0 15,2-7 0-15,6 2 0 16,4-6-12-16,17-1-74 16,10-7-3-16,11-9-4 0,15-10-7 15,14-7-5-15</inkml:trace>
  <inkml:trace contextRef="#ctx0" brushRef="#br0" timeOffset="74197.0178">2040 9133 88 0,'21'-1'91'0,"-9"1"-6"16,-12 0-5-16,0 0-2 0,4 7-65 16,-4-7-6-16,3 17-4 15,-3-17 1-15,16 11 0 16,4-9-1-16,6-2 1 0,4-1 0 16,1-4 2-16,1-5 0 15,-3 1 1-15,-3-1-1 16,-7 1-1-16,-19 9 1 15,0 0-2-15,-5-4 0 16,-18 9-1-16,-6 11-3 0,0 5 0 16,-5 8 0-16,3 7 0 15,4 4 0-15,12 3 0 16,13-4 0-16,13-6 0 16,21-6 0-16,18-9 0 0,15-14 0 15,11-8 0-15,12-14 0 16,5-11 0-16,-3-6 0 15,-4-4 0-15,-7-7 0 0,-13 1 0 16,-12-4 0-16,-10 1 0 16,-16 1 0-16,-11 4 0 15,-9 4 0-15,-7 6 0 0,-1 7 0 16,-8 7 0-16,0 13 0 16,-4 10 0-16,-1 14 0 15,2 15 0-15,0 9 0 16,1 12 0-16,-1 15 0 0,-3 11 0 15,3 6 0-15,2-2 0 16,4-3-12-16,3-6-45 16,2-14-33-16,10-17-2 15,4-23-7-15,8-17-3 0</inkml:trace>
  <inkml:trace contextRef="#ctx0" brushRef="#br0" timeOffset="74380.8298">3150 9278 10 0,'26'-71'100'16,"-3"4"-1"-16,-1 9-4 15,-7 12-5-15,-2 9-3 16,-5 19-65-16,0 8-14 16,-8 10-8-16,9 22 0 15,-4 11 0-15,-3 10 0 0,0 15 0 16,-2 11 0-16,-1 16 0 16,-6-2-15-16,-2 10-70 15,3-4-3-15,-5-9-4 16,3-12-8-16,0-17-3 0</inkml:trace>
  <inkml:trace contextRef="#ctx0" brushRef="#br0" timeOffset="74912.3352">3213 9328 3 0,'-11'-17'86'0,"5"5"4"0,6 0-5 16,10-1-7-16,13-3 0 15,9-3-72-15,10-1-1 16,11-6 0-16,6 0 0 0,5-3 0 16,0-1 1-16,1-3 1 15,-8 3 2-15,-8 1 0 16,-8 5 1-16,-11 2 0 16,-9 6-2-16,-8 7-2 15,-13 9-6-15,0 9 0 0,-6 14 0 16,-6 11 0-16,-5 11 0 15,-3 10 0-15,2 8 0 16,0 3 0-16,8 0 0 0,6-6 0 16,3-7 0-16,8-8 0 15,10-10 0-15,6-14 0 16,8-12 0-16,1-9 0 16,1-7 0-16,0-8 0 0,2-5 0 15,-8-4 0-15,-2-3 0 16,-6 4 0-16,-4-2 0 15,-6 7 0-15,-1 3 0 0,-7 3 0 16,-1 12 0-16,0 0 0 16,-14 0 0-16,3 15 0 15,-4 5 0-15,1 4 0 16,-1 5 0-16,-1 3 0 16,5 4 0-16,8-3 0 0,3 0 0 15,17-4 0-15,12-6 0 16,18 3-13-16,5-11-76 15,13-10-3-15,6-5-4 0,6-13-7 16,7-11-5-16</inkml:trace>
  <inkml:trace contextRef="#ctx0" brushRef="#br0" timeOffset="79394.1712">1406 10582 69 0,'6'-17'93'0,"-2"3"-3"16,-4-2-5-16,-5 4-3 15,-5 1-61-15,-4 3-4 16,-2 5-6-16,-4 3-3 0,-4 7-4 16,-1 13-1-16,-1 4-1 15,-2 13-1-15,-4 9 0 16,2 15-1-16,-2 10 2 0,-1 14 1 16,4 14 0-16,0 7 1 15,4 8 0-15,4-2-1 16,11-5 0-16,8-10-1 15,5-9-2-15,13-14 0 0,9-16 0 16,13-18 0-16,6-14 0 16,8-14 0-16,0-12 0 15,5-6 0-15,-1-14 0 16,1-11 0-16,-4-8 0 16,-6-6 0-16,-6-5 0 0,-7 0 0 15,-8-1 0-15,-9 2 0 16,-7 4 0-16,-6 7 0 15,-4 7 0-15,-9 10 0 0,-10 13 0 16,-4 8 0-16,-7 13 0 16,0 8 0-16,-1 8 0 15,-3 10 0-15,4 4 0 16,6 2 0-16,9-5 0 0,9-1 0 16,6-6 0-16,15-6 0 15,6-8 0-15,7-6 0 16,5-7 0-16,2-6 0 0,2-6 0 15,0-5 0-15,-2-8 0 16,-4-3 0-16,-5-3 0 16,-6-3 0-16,-4 0 0 15,-6 0 0-15,-6 5 0 0,-4-1 0 16,0 9 0-16,-8 6 0 16,-2 9 0-16,-2 3 0 15,3 13 0-15,0 7 0 16,3 6 0-16,6 2 0 0,3 1 0 15,13-3 0-15,9-7 0 16,11-11 0-16,9-7 0 16,6-8 0-16,4-14 0 0,5-10 0 15,-3-13 0 1,1-10 0-16,-3-9 0 0,-5-7 0 16,-3-9 0-16,-4-8 0 15,-6-3 0-15,-8-6 0 0,-3-3 0 16,-6 6 0-16,-8 4 0 15,-7 8 0-15,-5 11 0 16,-3 10 0-16,-5 14 0 16,-2 14 0-16,-5 17 0 0,0 12 0 15,-1 20 0-15,2 16 0 16,0 15 0-16,2 18 0 16,-1 15 0-16,4 12 0 15,3 9 0-15,5-1 0 0,7-3 0 16,10-9 0-16,6-12 0 15,4-17 0-15,6-15 0 16,3-16 0-16,2-20 0 0,3-11 0 16,-5-11 0-16,-2-14 0 15,-4-6 0-15,-2-10 0 16,-6-3 0-16,-4-2 0 16,-2 4 0-16,-8 2 0 0,-2 7 0 15,-4 9 0-15,-1 13 0 16,0 10 0-16,-15 16 0 15,4 13 0-15,2 11 0 16,0 8 0-16,3 6 0 0,3 3 0 16,2-3 0-16,7-5 0 15,6-11 0-15,3-8 0 16,4-14 0-16,5-8 0 0,0-7 0 16,-1-15 0-16,1-6 0 15,-3-4 0-15,-2-5 0 16,-1-1 0-16,-1 1 0 15,-6 1 0-15,-2 4 0 16,-1 4 0-16,0 4 0 0,-5 4 0 16,-3 12 0-16,10 0 0 15,-6 5 0-15,1 12 0 16,1 4 0-16,1 5 0 16,1 1 0-16,3 5 0 0,1-5 0 15,0-4 0-15,1-4 0 16,1-7 0-16,4-6 0 0,-3-5 0 15,1-1 0-15,2-9 0 16,0-5 0-16,-1-4 0 16,0-2 0-16,1-2 0 15,-4 1 0-15,0-1 0 0,-1 6 0 16,-3 0 0-16,-3 8 0 16,-7 8 0-16,13 0 0 15,-8 4 0-15,1 11 0 16,-1 3 0-16,1 4 0 0,3 1 0 15,0-1 0-15,3-1 0 16,-2-5 0-16,2-3 0 16,3-6 0-16,0-6 0 0,2-1 0 15,0-4 0-15,-1-7 0 16,5-6 0-16,-1-2 0 16,1-7 0-16,0 1 0 15,-1-3 0-15,2 2 0 0,-2 2 0 16,3 3 0-16,-4 1 0 15,2 4 0-15,-1 3 0 16,3 1 0-16,3-1 0 16,0-1 0-16,4-3 0 0,-1-2 0 15,3-6 0-15,-2-4 0 16,2-4 0-16,-4-5 0 16,-2 0 0-16,-4-4 0 15,-3-2 0-15,-7 2 0 0,-2 5 0 16,-5 3 0-16,-4 10 0 15,-1 8 0-15,0 16 0 16,-17 0 0-16,3 22 0 0,-3 12 0 16,-8 15 0-16,3 13 0 15,-7 11 0-15,3 4 0 16,5-1 0-16,6-4 0 16,4-6 0-16,7-8 0 0,5-10 0 15,11-15 0-15,7-9 0 16,2-12 0-16,7-7 0 15,-3-5 0-15,5-6 0 0,-4-5 0 16,3-1 0-16,-6 0 0 16,-1 2 0-16,-4 4 0 15,-2 6 0-15,-5 3 0 16,-7 10 0-16,-2 7 0 16,-2 3 0-16,-3 5 0 0,-3 0 0 15,1 0 0-15,-2-4 0 16,4-3 0-16,0-8 0 15,3-13 0-15,8 8 0 0,3-9 0 16,6-11 0-16,4-5 0 16,1-4 0-16,5-5 0 15,1-2 0-15,-1 1 0 16,0 2 0-16,-5 3 0 0,-2 5 0 16,-1 6 0-16,-4 5 0 15,-2 6 0-15,-6 10 0 16,1 6 0-16,-2 6 0 15,-1 3 0-15,3 2 0 0,-1 3 0 16,0-4 0-16,1-2 0 16,2-4 0-16,1-5 0 15,4-7 0-15,-1-5 0 16,2-3 0-16,0-3 0 0,3-4 0 16,-1 1 0-16,-3-6 0 15,4-2-80-15,-2 10-11 16,-1-2-3-16,1 4-8 15,0 0-4-15</inkml:trace>
  <inkml:trace contextRef="#ctx0" brushRef="#br0" timeOffset="82060.9747">771 12698 14 0,'20'16'96'0,"-4"3"-2"0,0 8-5 16,-6 3-3-16,-4 6-1 15,-18 10-75-15,9 9-2 16,0 14 0-16,-3 10-3 16,-5 6-2-16,-1 3-3 0,0-2-3 15,-1-8-1-15,1-7-2 16,-1-15-2-16,5-15-12 16,-2-23-12-16,10-18-16 15,-6-26-2-15,6-14-4 0,0-16 3 16,6-11 8-16,-3-12 16 15,1-11 26-15,3 4 22 16,0-2 22-16,2 9 8 16,-6 4 2-16,5 13 1 0,-7 12-8 15,7 10-15-15,-5 17-9 16,5 12-7-16,-8 11-5 16,16 18-4-16,-1 16-3 15,-1 7-2-15,9 12 0 0,-1 9 0 16,4 4 1-16,5-1-2 15,5-7-2-15,0-9 2 16,2-9 0-16,2-12-1 0,1-15 1 16,1-13 0-16,-2-8 1 15,-1-16 1-15,-5-8-2 16,-4-6 0-16,-6-5 0 0,-2-4 0 16,-5 0 0-1,-3 4 0-15,-7 0 0 0,-3 11 0 16,1 4 0-16,-5 8 0 15,0 10 0-15,0 10 0 16,1 9 0-16,0 12 0 0,1 13 0 16,3 6 0-16,3 9 0 15,5 6 0-15,1 1 0 16,2-4 0-16,4-1 0 0,3-6 0 16,3-12 0-16,1-6 0 15,5-11 0-15,0-12 0 16,2-4 0-16,3-12 0 15,-4-8 0-15,1-9 0 0,-3-6 0 16,-2-6 0-16,-7-1 0 16,-6-4 0-16,-6 1 0 15,-7 4 0-15,-3 4 0 16,-4 9 0-16,-10 6 0 0,-4 9 0 16,-6 13 0-16,-3 11 0 15,-2 13 0-15,1 10 0 16,0 8 0-16,7 7 0 0,3 4 0 15,8 4 0-15,10-6 0 16,6-3 0-16,17-11 0 16,8-10 0-16,9-11 0 15,8-14 0-15,4-7 0 0,4-15 0 16,-2-9 0-16,1-9 0 16,-8-2 0-16,-8-3 0 15,-6-1 0-15,-11 2 0 0,-5 6 0 16,-8 3 0-1,-2 8 0-15,-7 7 0 0,-1 10 0 16,1 8 0-16,-15 7 0 16,6 9 0-16,0 9 0 15,5 3 0-15,-1 4 0 0,4 5 0 16,1-1 0-16,10 0 0 16,7-7 0-16,2-3 0 15,5-9 0-15,2-7 0 16,4-7 0-16,1-4 0 0,0-12 0 15,-3-6 0-15,0-5 0 16,-6-5 0-16,1-1 0 16,-4-3 0-16,-2 3 0 15,-4 3 0-15,-2 7 0 0,-4 1 0 16,-2 10 0-16,-5 9 0 16,15 4 0-16,-6 14 0 15,-2 2 0-15,6 2 0 0,1-1 0 16,6 1 0-16,3-7 0 15,2-4 0-15,5-8 0 16,-2-4 0-16,3-11 0 16,3-6 0-16,-2-6 0 0,-3-6 0 15,-1-3 0-15,-5-6 0 16,-3-3 0-16,-5 2 0 16,-5-5 0-16,-7 0 0 15,-3-1 0-15,-13 4 0 0,-7 2 0 16,-12 6 0-16,-6 3 0 15,-6 5 0-15,-6 12 0 16,-9 4-27-16,4 7-62 16,0 1-4-16,3-1-5 0,13-1-8 15</inkml:trace>
  <inkml:trace contextRef="#ctx0" brushRef="#br0" timeOffset="83267.403">3023 12603 43 0,'23'11'98'16,"-8"-7"-4"-16,-4 1-5 16,-11-5-4-16,-1 10-1 0,-2 1-83 15,-10 13 1-15,2 4 0 16,2 6 0-16,3 1 1 15,4 0 1-15,7-3-2 0,11-9 0 16,14-4-2-16,2-9 0 16,4-4 0-16,6-6 0 15,-2-7 0-15,1-8 0 16,-5-6 0-16,-1-1 0 0,-10-2 0 16,-4 1 0-16,-3 4 0 15,-7 0 0-15,-1 9 0 16,-10 10 0-16,7 7 0 15,-7 20 0-15,2 11 0 0,0 13 0 16,-1 18 0-16,1 18 0 16,-2 15 0-16,-1 12 0 15,-3 11 0-15,-4 5 0 0,-8 6 0 16,-9-1 0-16,-7-10 0 16,-5-14 0-16,-7-15 0 15,-2-17 0-15,1-22 0 16,0-18 0-16,2-24 0 0,5-16 0 15,7-21 0-15,5-17 0 16,8-19 0-16,8-13 0 16,7-14 0-16,8-9 0 15,14-4 0-15,15-3 0 0,12-1 0 16,13 1 0-16,9 6 0 16,7 7 0-16,6 4 0 15,1 7 0-15,-1 4 0 16,-8 9 0-16,-9 5 0 0,-12 9 0 15,-9 6 0-15,-12 11 0 16,-15 7 0-16,-8 12 0 16,-8 14 0-16,-15 0 0 15,-10 20 0-15,-4 9 0 16,-3 8 0-16,-3 5 0 0,4 7 0 16,4-2 0-16,7-3 0 15,7-8 0-15,12-7 0 16,4-8 0-16,13-12 0 0,7-9 0 15,6-6 0-15,2-11 0 16,1-8 0-16,2-2 0 0,-1-7 0 16,-4 3 0-16,-6 1 0 15,-2 7 0-15,-5 0 0 16,-5 10 0-16,-3 2 0 16,-8 11 0-16,9 0 0 0,-6 13 0 15,0 7 0-15,1 1 0 16,0 5 0-16,5-1 0 15,0 4 0-15,2-1 0 16,2-7 0-16,5-6 0 0,2-6 0 16,-2-5 0-16,5-4 0 15,-3-7 0-15,3-8 0 16,-2-3 0-16,0-4 0 16,-5 1 0-16,2-5 0 0,-4 4 0 15,-1-1 0-15,-5 7 0 16,0 1 0-16,-5 2 0 15,0 4 0-15,-3 9 0 16,0 0 0-16,0 0 0 0,5 9 0 16,-2 2 0-16,3 3 0 15,-1 6 0-15,4 1 0 16,2-3 0-16,2 3 0 0,-1-4 0 16,2-3 0-16,1-7 0 15,0-4 0-15,0-3 0 16,2-6 0-16,-5-5 0 15,2-3 0-15,-1-5 0 0,-2 0 0 16,-1 0 0-16,-3-2 0 16,-1 5 0-16,-4-2 0 15,0 4 0-15,-2 3 0 16,0 11 0-16,0-12 0 0,0 12 0 16,0 0 0-16,-15 1-17 15,15-1-73-15,-15 11-2 16,6-10-6-16,-1-1-6 15,1-7-5-15</inkml:trace>
  <inkml:trace contextRef="#ctx0" brushRef="#br0" timeOffset="88273.2223">3597 9675 51 0,'0'0'67'0,"-10"-9"-17"0,10 9-15 15,0 0-7-15,0 0-6 16,0 0-7-16,0 0-4 16,0 0-5-16,0 0-2 15,0 0-1-15,0 0-2 16,0 0 0-16,0 0-1 0,0 0-4 16,0 0-2-16,0 0-7 15,0 0-11-15,0 0-24 16,0 0-18-16,0 0-4 0,0 0 7 15</inkml:trace>
  <inkml:trace contextRef="#ctx0" brushRef="#br0" timeOffset="89273.3309">5295 9181 28 0,'5'-9'86'16,"0"-3"0"-16,-3-3-1 0,-2 2-5 15,0-2-42-15,-6 2-14 16,5 2-4-16,1 11-5 16,-8-12-6-16,8 12-2 0,0 0-2 15,0 0-2-15,0 13-2 16,6 1 1-16,6 2-1 16,4 5 1-16,5 3 1 15,5 3 1-15,5 2-1 16,3 2 0-16,5 1 0 0,1 0 0 15,2 0-3-15,-1-2 0 16,-2-2 0-16,-3-4 0 16,-1-1 0-16,-6-4 0 15,-2-3 0-15,-2-3 0 0,-4-3 0 16,-6-1 0-16,-2-2 0 16,0-1-9-16,-13-6-8 15,11 8-12-15,-11-8-56 16,0 0-3-16,0 0-5 15,-12-16-4-15,0 0 4 0</inkml:trace>
  <inkml:trace contextRef="#ctx0" brushRef="#br0" timeOffset="89512.8553">5720 9214 3 0,'-3'-27'83'16,"3"4"6"-16,0 3-3 0,1 3-3 15,2 7-37-15,1 1-15 16,-4 9-6-16,7-3-9 15,-7 3-4-15,6 15-4 16,-2 4-3-16,-2 8-2 16,-3 4 0-16,0 11 0 0,-7 4-1 15,1 2 0-15,-6 0-1 16,4-1-3-16,-5-4-1 16,3-2-6-16,1-8-7 15,4-4-17-15,8-9-51 16,1-8-2-16,-3-12-7 0,13 0-3 15</inkml:trace>
  <inkml:trace contextRef="#ctx0" brushRef="#br0" timeOffset="89740.3227">6005 9226 91 0,'13'-7'96'0,"-13"7"-4"16,9-11-8-16,-9 11 1 15,0 0-63-15,11 0-6 0,-11 9-7 16,2 6-3-16,2 3-3 16,2 3-1-16,1 5 0 15,-3 5-2-15,2-2-4 16,2 7-10-16,-3-8-24 0,0 2-48 16,4-3 0-16,-1-6-7 15,4-7-7-15</inkml:trace>
  <inkml:trace contextRef="#ctx0" brushRef="#br0" timeOffset="89947.7759">6265 9315 1 0,'3'-20'97'16,"-3"3"1"-16,0 4-5 0,0 2-5 16,0 11-1-16,0 0-62 15,-10-9-8-15,10 9-12 16,0 11-5-16,2 4 0 15,4 7 0-15,1 6 0 16,-1 7 0-16,7 13 0 0,-9 16-79 16,5-10-8-16,0-1-3 15,-2-3-8-15,5-4-6 0</inkml:trace>
  <inkml:trace contextRef="#ctx0" brushRef="#br0" timeOffset="92559.7571">7888 9193 76 0,'0'0'86'0,"12"12"-1"15,-5-5-4-15,6 3-1 16,7 5-67-16,1 6-1 16,1 5 0-16,7 4-1 0,1 5-4 15,5 1-1-15,5 0-3 16,0-3 0-16,0 1-5 15,-2-7-6-15,1 2-14 0,-7 1-52 16,2-10-9-16,-7-7-5 16,-4-8-5-16,-6-4-3 15</inkml:trace>
  <inkml:trace contextRef="#ctx0" brushRef="#br0" timeOffset="92774.9789">8325 9260 6 0,'-16'-20'92'16,"0"5"4"-16,4 3-7 16,-1 5-5-16,-2 6 1 15,-11 1-71-15,15 14 1 16,5 13-6-16,-2 5-2 0,3 9-4 16,2 8-2-16,2 7-4 15,-1-1-11-15,3 1-39 16,2 1-32-16,7-9-2 0,0-9-7 15,5-15-5-15</inkml:trace>
  <inkml:trace contextRef="#ctx0" brushRef="#br0" timeOffset="92975.7057">8616 9297 22 0,'12'-26'96'0,"-6"10"-2"16,-2 7-5-16,-4 9-4 15,0 0-2-15,-6 19-70 16,3 10-6-16,-1 6-2 16,0 8-4-16,0 6-6 0,4 6-16 15,-1 6-52-15,1-13-12 16,7-7-4-16,3-11-6 16,5-10-4-16</inkml:trace>
  <inkml:trace contextRef="#ctx0" brushRef="#br0" timeOffset="93238.1248">8880 9385 69 0,'26'-38'95'0,"-1"6"-5"0,-1 7-5 15,1 9-2-15,6 9-56 16,-5 7-6-16,4 11-10 16,-7 11-4-16,0 9-4 15,-4 8-1-15,-4 4-1 0,-6 4-1 16,-6 0 0-16,-3-4 1 15,0-8-1-15,-5-5 1 16,0-8 0-16,3-6 0 16,2-16 0-16,16 8 0 0,3-8-2 15,5-10-3-15,11 2-10 16,6-7-34-16,8-5-36 16,9-3-2-16,5-2-8 15,6-6-5-15</inkml:trace>
  <inkml:trace contextRef="#ctx0" brushRef="#br0" timeOffset="93906.7831">4130 9565 68 0,'0'0'70'16,"-9"9"-13"-16,9-9-26 15,0 0-28-15,0 0-80 0,11 0-2 16</inkml:trace>
  <inkml:trace contextRef="#ctx0" brushRef="#br0" timeOffset="94855.4628">11473 9160 12 0,'0'0'96'16,"-12"-10"-1"-16,12 10-6 16,-4-10-5-16,4 10 0 0,0 0-69 15,8 4-3-15,7 15-4 16,5 4-3-16,6 7-1 15,7 6 0-15,7 6-1 16,2 4-3-16,4 2 0 0,4 1 0 16,2 2 0-16,-7-7-6 15,5 0-10-15,-11-10-17 16,-14-1-52-16,5-5-3 16,-6-13-6-16,-10-9-6 15</inkml:trace>
  <inkml:trace contextRef="#ctx0" brushRef="#br0" timeOffset="95074.6386">11918 9237 85 0,'-16'-30'99'0,"2"8"-5"16,5 5-7-16,0 6-2 16,9 11-55-16,-8-1-13 0,8 12-7 15,2 16-6-15,4 11-4 16,-5 12 0-16,3 11 0 15,-4 11 0-15,-4 7-4 0,-5 1-6 16,0-1-8-16,0-8-11 16,-2-10-56-16,8-10-4 15,3-16-4-15,9-19-4 16</inkml:trace>
  <inkml:trace contextRef="#ctx0" brushRef="#br0" timeOffset="95290.7024">12250 9388 5 0,'25'-32'100'0,"-4"11"-2"16,-4 6-4-16,-6 5-6 15,-11 10-2-15,11-16-57 16,-11 22-18-16,0 11-11 0,0 9 0 16,-1 9 0-16,-1 8 0 15,-3 4-2-15,5 7-22 16,6 5-58-16,1-12-6 0,6-11-4 15,4-8-7-15,2-12-3 16</inkml:trace>
  <inkml:trace contextRef="#ctx0" brushRef="#br0" timeOffset="95609.2927">12609 9421 3 0,'19'-39'94'15,"6"6"3"-15,0 3-7 16,3 6-5-16,0 8-2 0,-2 0-64 15,-1 16-5-15,-1 9-6 16,-4 16-4-16,-7 6-2 16,-6 6-1-16,-1 5 0 0,-5 1-1 15,-1-3 1-15,-1-1-1 16,-2-3 1-16,3-9 1 16,5-4-1-16,8-6 1 15,5-4-1-15,4-2 1 0,6-2-2 16,1-2 0-16,-2 2 0 15,-1 2 0-15,-8-2 0 16,-3 5 0-16,-11 0 0 16,-4 4 0-16,-15-1 0 0,-13 5 0 15,-8-2 0-15,-8 6-16 16,-13-5-69-16,-9-3-3 16,-7-7-4-16,-10-8-7 15,-1-4-4-15</inkml:trace>
  <inkml:trace contextRef="#ctx0" brushRef="#br0" timeOffset="97331.453">14869 9175 81 0,'0'0'90'0,"0"0"-3"0,0 0-5 16,-8-12-31-16,8 12-17 15,0 0-10-15,0 0-5 16,6 5-5-16,4 8-4 0,8 8-2 16,6 3-2-16,3 8-1 15,5 4-5-15,5 6 0 16,0 1 0-16,1 3 0 15,-1-2 0-15,-2 1 0 0,-5-6 0 16,-1 0-11-16,-5-12-16 16,-4-6-57-16,1-5-5 15,-2-10-4-15,-4-6-6 16,-3-15 0-16</inkml:trace>
  <inkml:trace contextRef="#ctx0" brushRef="#br0" timeOffset="97535.9471">15288 9221 91 0,'-15'-19'97'0,"2"7"-5"16,3 5-6-16,10 7 1 15,-14 13-58-15,12 8-11 0,1 4-7 16,0 8-11-16,-3 8 0 16,-1 8 0-16,0 7 0 15,-5 4 0-15,0 3 0 16,-6-3-7-16,7-7-50 15,-2 1-31-15,3-11-1 0,4-13-7 16,4-15-8-16</inkml:trace>
  <inkml:trace contextRef="#ctx0" brushRef="#br0" timeOffset="97750.3748">15641 9264 97 0,'26'-17'99'0,"-5"9"-5"15,-7 7-5-15,-4 2 0 16,-9 23-49-16,0-3-37 16,-2 9-3-16,1 9 0 15,-2 7 0-15,-2 6 0 0,1 7 0 16,-2-6 0-16,5-2-56 16,4-2-33-16,5-10-2 15,9-12-5-15,2-13-9 0</inkml:trace>
  <inkml:trace contextRef="#ctx0" brushRef="#br0" timeOffset="98061.0981">16074 9410 26 0,'8'-13'98'16,"-8"13"-2"-16,0 0-7 16,0 11-2-16,-6 3-4 15,26 4-73-15,-23 8-3 0,1-2-2 16,2 3-1-16,1-4-2 15,10-3 0-15,6-8-2 16,6-6 2-16,4-6-2 0,3-3 0 16,0-10 0-16,-1-4 0 15,-2-3 0-15,-2-3 0 16,-4 3 0-16,-4 3 0 16,-6 5 0-16,-1 4 0 15,-10 8 0-15,12 8 0 0,-8 9 0 16,1 8 0-16,2 6 0 15,1 6 0-15,0 1 0 16,-12 4-86-16,17 0-2 0,6-10-4 16,7-9-7-16,7-10-6 15</inkml:trace>
  <inkml:trace contextRef="#ctx0" brushRef="#br0" timeOffset="98569.7271">18269 9165 73 0,'-15'-9'95'16,"6"3"-3"-16,-3-4-5 15,12 10-2-15,-4-12-60 16,4 12-2-16,6 8-8 0,9 7-5 16,10 11-4-16,4 7-6 15,9 7 0-15,8 7 0 16,-1 9 0-16,3 1 0 0,-2 1 0 15,-2-2-3-15,-3-2-17 16,-8-11-32-16,-4-4-36 16,-2-7-2-16,-5-18-7 15,-3-8-3-15</inkml:trace>
  <inkml:trace contextRef="#ctx0" brushRef="#br0" timeOffset="98782.1593">18777 9275 24 0,'-7'-26'101'16,"3"9"-2"-16,-2 3-7 16,6 14-4-16,-13-13-1 15,4 13-73-15,-4 14-8 0,-1 7-6 16,-1 11 0 0,-4 7 0-16,-3 10 0 0,-5 6 0 15,-2 11 0-15,-2-5-9 16,8-9-62-16,5 12-17 0,4-12-3 15,12-11-8-15,3-17-5 16</inkml:trace>
  <inkml:trace contextRef="#ctx0" brushRef="#br0" timeOffset="98995.5962">19080 9333 31 0,'29'-18'100'0,"-7"10"-5"0,-4 2-5 15,-6 6-2-15,-12 0-3 16,10 13-76-16,-11 13-1 16,-3 6-3-16,-1 8-5 0,-4 6 0 15,-1 9-2-15,-7-3-16 16,4 4-66-16,3-1-4 16,2-12-1-16,8-8-10 15,7-11-3-15</inkml:trace>
  <inkml:trace contextRef="#ctx0" brushRef="#br0" timeOffset="99264.4638">19550 9535 54 0,'20'-23'97'0,"-8"6"-4"16,-11 8-5-16,-1 9-3 16,-14-42-30-16,-1 42-42 15,2 12-4-15,-2 3-4 0,3 7-1 16,7 4-1-16,4 4-1 15,2 4 1-15,12 1-3 16,5 4 0-16,-2-3 0 0,3 0 0 16,-5-2 0-16,-3-3 0 15,-7-1 0-15,-5-5 0 16,-15 1 0-16,-5-8 0 16,-2 0-5-16,-10-6-9 0,6-1-20 15,-2-7-52-15,1-4-2 16,7-13-6-16,4-10-5 15</inkml:trace>
  <inkml:trace contextRef="#ctx0" brushRef="#br0" timeOffset="99433.8617">19590 9421 11 0,'45'-13'96'0,"-2"1"-4"15,7 4-4-15,-2 2-5 16,2 6-4-16,-1 0-67 15,0 0-8-15,-4 3-17 0,-9 14-65 16,-3-11-4-16,-8-3-5 16,-7-3-6-16,-5-1-3 15</inkml:trace>
  <inkml:trace contextRef="#ctx0" brushRef="#br0" timeOffset="100552.0107">5040 10853 55 0,'4'-14'95'0,"2"0"-2"15,-4-1-5-15,1 1-3 16,-2 3-54-16,-1 11-8 0,15 0-9 16,-2 7-5-16,6 13-4 15,5 9-3-15,7 5 1 16,6 8 0-16,3 6 0 0,2 2-1 16,5-1-2-16,-3-1 0 15,2-2 0-15,-6-6 0 16,-2 2-3-16,-3-11-14 15,-1-13-43-15,-6 2-27 16,-3-10-3-16,-3-8-6 0,-3-7-5 16</inkml:trace>
  <inkml:trace contextRef="#ctx0" brushRef="#br0" timeOffset="100752.0399">5536 10896 94 0,'-26'-25'98'15,"0"2"-6"-15,4 6-4 0,2 3-2 16,2 11-64-16,1 3-7 16,2 12-6-16,3 10-5 15,-1 9-3-15,0 10 1 0,3 10-2 16,-5 13-3-16,-3 2-12 16,11 4-36-16,-4-2-34 15,7-6-2-15,-2-11-6 16,6-12-9-16</inkml:trace>
  <inkml:trace contextRef="#ctx0" brushRef="#br0" timeOffset="101151.9557">5616 10876 73 0,'23'-18'92'16,"-2"-1"-1"-16,-2 3-5 15,-5-1-1-15,31 7-62 0,-63 3-3 16,24-1-4-16,1 5-6 16,-7 3-2-16,17-4-3 0,-7 4-3 15,-1 0-2-15,5 0 0 16,1 4 0-16,6 1 0 16,0 5 0-16,4 4 0 15,2 4 0-15,-2 5 0 16,5 5 0-16,-7 6 0 0,-3 8 0 15,-6 3 0-15,-2 4 0 16,-7-2 0-16,-4-1 0 0,-1-6 0 16,0-2 0-16,-1-8 0 15,1-8 0-15,1-8 0 16,9-8 0-16,10-6 0 16,4 0 0-16,12-10 0 15,7-3 0-15,5-9 0 0,-13 0-79 16,22-4-13-16,-3-5-3 15,1 2-9-15,-9-2-2 16</inkml:trace>
  <inkml:trace contextRef="#ctx0" brushRef="#br0" timeOffset="101511.0279">6498 10846 53 0,'0'0'93'15,"-6"-17"-2"-15,6 17-2 0,-4-33-17 16,4 33-31-16,7-15-12 15,-7 15-9-15,10-12-6 16,0 11-5-16,-10 1-9 0,18 15 0 16,-9 8 0-16,0 8 0 15,-2 8 0-15,-1 10 0 16,-2 11 0-16,-3 4 0 16,5 7 0-16,11-3-83 15,-12-6-6-15,3-9-3 0,2-10-7 16,13-16-6-16</inkml:trace>
  <inkml:trace contextRef="#ctx0" brushRef="#br0" timeOffset="101946.8601">8163 10928 64 0,'-28'-10'95'0,"3"-1"-2"16,5-5-6-16,5 0 0 15,0-1-62-15,7 9-1 0,8 8-7 16,9-9-4-16,11 9-7 16,5 11-6-16,15 6 0 15,9 11 0-15,6 5 0 16,9 6 0-16,2 7 0 0,2 3 0 15,0 3 0-15,-9-6 0 16,-2 7-25-16,-9-11-61 16,-7-7-5-16,-7-12-4 0,-7-15-6 15,-4-6-1-15</inkml:trace>
  <inkml:trace contextRef="#ctx0" brushRef="#br0" timeOffset="102151.9781">8661 10885 25 0,'-17'-21'100'0,"5"7"-2"16,2 3-6-16,10 11-3 15,-14-7-2-15,14 7-75 0,-10 20-4 16,6 4-8-16,-4 12 0 16,0 8 0-16,-9 14 0 15,-3 8 0-15,2 12-5 0,-12-5-39 16,11 2-42-16,2-11-1 15,5-11-8-15,3-14-8 16</inkml:trace>
  <inkml:trace contextRef="#ctx0" brushRef="#br0" timeOffset="102425.2019">8813 10951 13 0,'44'-22'95'16,"0"4"1"-16,-3 7-7 15,-2 3-2-15,-3 6-2 16,-12 2-71-16,4 14-3 16,-9 6-3-16,-4 7-2 0,-8 7-1 15,-4 5-3-15,-3 4-2 16,-6 2 0-16,-7 1 0 16,-4-6 0-16,2 2 0 15,3-6 0-15,2-5 0 0,3-7 0 16,7-6 0-16,0-18-27 15,19 0-57-15,4-8-6 16,6-15-3-16,0-12-6 0,4-8-3 16</inkml:trace>
  <inkml:trace contextRef="#ctx0" brushRef="#br0" timeOffset="102655.1159">9318 10992 84 0,'21'-39'96'0,"1"7"-4"16,-3 8-5-16,0 7-1 15,-1 6-57-15,2 10-9 16,-1 1-8-16,3 11-7 15,-1 8-5-15,0 9 0 0,-3 7 0 16,-4 4 0-16,0 4 0 16,-5 1 0-16,-1 2 0 15,-4-3 0-15,4-4 0 16,-3-7 0-16,3-3 0 16,5-7 0-16,2-5 0 0,9-7 0 15,6-4 0-15,3-5 0 16,13-7-68-16,4-5-22 15,7-8-3-15,3-9-7 16,9-5-6-16</inkml:trace>
  <inkml:trace contextRef="#ctx0" brushRef="#br0" timeOffset="103054.2057">11261 10901 37 0,'-19'-15'94'0,"1"-2"-2"16,4 3-3-16,4 1-4 15,10 13-41-15,0 0-23 0,-2 7-5 16,9 6-5-16,12 9-6 16,4 9 0-16,8 7-1 15,6 10 0-15,4 5 0 16,-1 9-6-16,4-3-4 0,1 3-9 15,-2-10-23-15,0-3-47 16,-1-9-2-16,-4-13-7 16,-1-11-5-16</inkml:trace>
  <inkml:trace contextRef="#ctx0" brushRef="#br0" timeOffset="103261.1777">11772 11021 87 0,'-29'-42'96'15,"-3"3"-4"-15,0 7-5 0,-1 6-1 16,2 6-63-16,2 15-4 16,-1 8-6-16,5 13-5 15,-2 13-8-15,6 13 0 0,-2 10 0 16,-1 16 0-16,0 4 0 16,6 13-31-16,13-4-52 15,-4-5-5-15,2-13-1 0,6-13-12 16,3-13-2-16</inkml:trace>
  <inkml:trace contextRef="#ctx0" brushRef="#br0" timeOffset="103553.6846">11753 10965 19 0,'32'-29'96'0,"-1"7"0"0,1 2-8 16,1 7-1-16,-4 6-3 15,-1 7-72-15,-6 10-3 16,3 13-4-16,-7 11 0 16,-3 5-1-16,-2 7-1 0,-4 4 0 15,-5 0-3-15,-4-4 0 16,0-1 0-16,-4-8 0 16,-2-5 0-16,0-6 0 15,-1-8 0-15,4-2 0 0,3-16 0 16,3 9 0-16,10-9 0 15,5-9-5-15,13-7-81 16,10-5-2-16,7-8-3 16,9-7-10-16,4-4-3 0</inkml:trace>
  <inkml:trace contextRef="#ctx0" brushRef="#br0" timeOffset="103962.9274">12704 10851 57 0,'-16'-21'95'15,"-1"1"-4"-15,-3 1-4 16,1 0-2-16,3 1-56 0,9 5-5 16,5 3-8-16,2 10-6 15,10-5-4-15,4 10-2 16,4 11-2-16,3 7-1 0,-3 6 0 16,-1 8 0-16,-5 2-2 15,-3 2 2-15,-7-3 1 16,-2-1-2-16,-3-5 0 15,-5-7 0-15,0-5 0 0,-2-4 0 16,3-6 0-16,6-1 0 16,1-9 0-16,18 12 0 15,1-6 0-15,12 2 0 16,5 0 0-16,2 4 0 0,3 4 0 16,-4 2 0-16,-3 4 0 15,-9-1 0-15,-6 4 0 16,-12 0 0-16,-7-1 0 15,-3-1 0-15,-15-2 0 0,-4-3 0 16,-6-2 0-16,-2-7 0 16,1 1-5-16,1-8-80 15,1-4-3-15,10-12-4 16,8-11-9-16,9-8-3 0</inkml:trace>
  <inkml:trace contextRef="#ctx0" brushRef="#br0" timeOffset="104459.8154">14848 10803 88 0,'0'0'98'0,"0"0"-6"0,0 0-5 16,-2-7-1-16,2 7-63 16,14 0-4-16,3 9-6 15,6 7-8-15,10 4-5 16,5 8 0-16,10 4 0 0,7 6 0 15,3 5 0-15,4 3 0 16,1 2 0-16,-7-3 0 16,5 1-24-16,-3-11-62 0,-11-8-4 15,-6-9-5-15,-6-16-6 16,-8-5-1-16</inkml:trace>
  <inkml:trace contextRef="#ctx0" brushRef="#br0" timeOffset="104673.2894">15488 10849 18 0,'-31'-35'100'16,"0"4"-4"-16,6 5-3 16,1 10-5-16,4 37-9 0,0-18-58 15,6 10-7-15,-2 11-12 16,0 7-2-16,-1 10 0 16,-3 6 0-16,2 8 0 15,-4 0 0-15,6 5 0 0,-4-5 0 16,8 1-7-16,0-10-18 15,11-14-40-15,1-1-24 16,9-16-4-16,10-12-5 0,3-10-1 16</inkml:trace>
  <inkml:trace contextRef="#ctx0" brushRef="#br0" timeOffset="105189.0596">15464 11048 24 0,'38'-46'94'0,"3"6"1"15,0 3-5-15,-4 9-2 16,1 2-39-16,-3 16-18 15,-2 11-11-15,-7 12-7 16,-5 13-6-16,-6 8-7 0,-5 9 0 16,-6 5 0-16,-4 7 0 15,-2 0 0-15,1-4 0 16,1-5 0-16,6-7 0 16,11-8 0-16,8-9 0 0,13-11 0 15,4-11 0-15,5-5 0 16,2-12 0-16,3-10 0 15,-2-5 0-15,-7-3 0 0,-5-3 0 16,-6 3 0-16,-9 2 0 16,0 6 0-16,-9 4 0 15,-2 8 0-15,-7 5 0 0,-5 10 0 16,0 0 0-16,0 15 0 16,0 4 0-16,-4 1 0 15,3 9 0-15,1-1 0 16,4 3 0-16,7-4 0 0,6-4 0 15,6-5 0-15,2-6 0 16,8-7 0-16,3-5 0 16,1-8 0-16,-1-6 0 15,1-5 0-15,-3-1 0 0,-2 0 0 16,-4 2 0-16,-4 2 0 16,-4 4 0-16,-4 9 0 15,-2 3 0-15,-6 10 0 16,-4 6 0-16,0 8 0 15,-2 8 0-15,-2 5 0 0,0 10 0 16,-1-1-66-16,1-7-26 16,6-6-2-16,9-11-7 15,8-5-7-15</inkml:trace>
  <inkml:trace contextRef="#ctx0" brushRef="#br0" timeOffset="105486.2976">18107 10768 28 0,'-13'-11'99'0,"1"4"-2"0,-2 3-6 16,14 4-2-16,0 0-2 15,-2 19-75-15,11 12-4 16,13 8-8-16,3 9 0 16,10 11 0-16,9 7 0 0,3 5 0 15,6 5 0-15,-5-9-13 16,11-10-73-16,-10-3-1 16,1-12-6-16,-3-16-8 15,-10-16-2-15</inkml:trace>
  <inkml:trace contextRef="#ctx0" brushRef="#br0" timeOffset="105679.7796">18651 10994 9 0,'-19'-34'98'0,"2"8"-1"16,0 7-6-16,-1 8-1 16,0 7-4-16,0 5-69 0,0 15-4 15,-3 8-3-15,-1 11-10 16,-7 4 0-16,1 15 0 15,-7 2-6-15,2-2-78 16,-4 8-3-16,4-7-3 0,9-7-8 16,8-13-5-16</inkml:trace>
  <inkml:trace contextRef="#ctx0" brushRef="#br0" timeOffset="106130.8504">18760 11030 29 0,'45'-18'99'16,"-3"10"-2"-16,-10 8-7 0,-5 8-3 16,-9 9-1-16,-9 11-75 15,-3 9-3-15,-6 4-4 16,0 5-4-16,-5-1 0 0,3-1 0 16,1-7 0-16,6-7 0 15,9-6 0-15,11-11 0 16,3-9 0-16,6-6 0 15,6-13 0-15,-1-5 0 16,2-10 0-16,-3-2 0 0,-5-5 0 16,-5 2 0-16,-4 0 0 15,-5 5 0-15,-6 4 0 16,-1 3 0-16,-10 6 0 0,-1 8 0 16,-1 9 0-16,0 0 0 15,-4 0 0-15,-1 8 0 16,1 8 0-16,4 7 0 0,0 5 0 15,8 6 0-15,0 4 0 16,3 4 0-16,1 1 0 16,-2-1 0-16,-2-4 0 15,-3-3 0-15,-6-3 0 16,-7-7 0-16,-8-7 0 0,-4-3 0 16,-8-10 0-16,-1-5-78 15,-3-4-13-15,-2-9-4 16,5-10-6-16,1-11-5 0</inkml:trace>
  <inkml:trace contextRef="#ctx0" brushRef="#br0" timeOffset="106312.3662">19329 11029 1 0,'60'-10'94'0,"5"3"3"16,1 6-7-16,-2-4-3 0,5 4-4 15,-8 0-67-15,-4 2-4 16,-3 1-7-16,-13-1-9 15,-8 6-18-15,-10-1-60 16,-23-6-3-16,0 8-5 16,-15-3-7-16,-18-4-3 15</inkml:trace>
  <inkml:trace contextRef="#ctx0" brushRef="#br0" timeOffset="106998.3497">5250 12592 16 0,'-10'-14'101'0,"7"-2"-3"15,1 2-5-15,1 1-3 16,1 1-3-16,49 1-69 15,-38 16-10-15,8 10-8 0,9 10 0 16,-2 7 0-16,10 9 0 16,-2 8 0-16,2 2 0 15,-4 1 0-15,-2 0 0 16,-1-6 0-16,-1-1-12 0,2-11-75 16,-9-10-2-16,1-13-5 15,-3-11-8-15,-2-9-2 16</inkml:trace>
  <inkml:trace contextRef="#ctx0" brushRef="#br0" timeOffset="107189.2119">5655 12612 34 0,'-21'-21'103'0,"2"9"-4"16,0 6-5-16,1 8-5 16,0 5-1-16,1 15-84 15,4 11-4-15,-1 10 0 16,5 7 0-16,-6 10 0 0,5 8 0 15,-2 2 0-15,6 3-15 16,15-4-72-16,-8-12-4 16,6-16-3-16,7-14-9 15,7-20-1-15</inkml:trace>
  <inkml:trace contextRef="#ctx0" brushRef="#br0" timeOffset="107553.7554">5849 12677 30 0,'21'-38'102'0,"-8"8"-4"16,2 7-8-16,-3 8-1 16,-5 6-4-16,4 9-74 0,-7 8-5 15,2 13-6-15,-4 6 0 16,1 10 0-16,-3 4 0 16,0-1 0-16,-3 1 0 0,0-6 0 15,3-4 0-15,0-6 0 16,7-7 0-16,3-4 0 15,7-7 0-15,5 0 0 16,4-2 0-16,-2 1 0 0,3 2 0 16,-2 4 0-16,-3 1 0 15,-5 4 0-15,-2 4 0 16,-10 1 0-16,-5 3 0 16,-2-2 0-16,-11-1 0 0,-1 1 0 15,-8-4 0-15,1-3 0 16,-2-7 0-16,2-2 0 15,-2-11-26-15,9-9-60 16,3-11-4-16,6-12-4 0,5-9-8 16,12-10-2-16</inkml:trace>
  <inkml:trace contextRef="#ctx0" brushRef="#br0" timeOffset="107711.7482">6274 12627 28 0,'43'-20'102'15,"3"11"-2"-15,-9 9-7 16,-1 4-3-16,-11 9-1 15,1 8-80-15,-4 8-9 0,-2 7 0 16,-6 5 0-16,-5 3 0 16,3 9 0-16,-13 14-64 15,4-18-26-15,-1-7-2 16,4-12-7-16,7-14-7 0</inkml:trace>
  <inkml:trace contextRef="#ctx0" brushRef="#br0" timeOffset="108009.8014">8315 12512 5 0,'13'0'96'0,"-13"0"5"0,1-8-8 16,-1 8-3-16,-10-13-2 15,3-7-62-15,7 20-14 0,4 12-12 16,13 8 0-16,10 7 0 16,9 7 0-16,5 6 0 15,15 4 0-15,6 6 0 16,6 2 0-16,0-1 0 0,2 1 0 16,-15-4 0-16,4-6-73 15,-10-2-20-15,-11-11-1 16,-9-14-9-16,-11-12-3 0</inkml:trace>
  <inkml:trace contextRef="#ctx0" brushRef="#br0" timeOffset="108222.7942">8893 12527 99 0,'-6'-24'103'0,"-3"6"-7"15,9 18-5-15,-9-8-2 16,2 16-56-16,-3 11-33 0,-4 9 0 15,2 6 0-15,-9 9 0 16,-1 12 0-16,-4 8 0 16,-6 4 0-16,-3 0 0 15,7 5-6-15,12-7-82 0,-8-7-4 16,12-18-3-16,2-15-8 16,10-25-2-16</inkml:trace>
  <inkml:trace contextRef="#ctx0" brushRef="#br0" timeOffset="108568.2331">8971 12553 68 0,'39'-33'101'0,"-9"6"-5"15,2 9-7-15,-4 5-1 16,-2 37-31-16,-3-19-45 16,1 5-12-16,-2 9 0 0,-8 8 0 15,-2 6 0-15,-2 2 0 16,-5 4 0-16,-3-2 0 15,-2-5 0-15,1-2 0 16,-1-6 0-16,3-5 0 16,4-7 0-16,0-1 0 0,6-3 0 15,-3-2 0-15,6 0 0 16,-1 1 0-16,1 1 0 16,-4 4 0-16,-4 0 0 0,-4 1 0 15,-4 3 0-15,-5 2 0 16,-9 1 0-16,-3-2 0 15,-3 2 0-15,-3-8 0 0,2 3 0 16,-4-11-43-16,4-3-45 16,9-8-2-16,2-15-5 15,10-6-7-15</inkml:trace>
  <inkml:trace contextRef="#ctx0" brushRef="#br0" timeOffset="108833.2988">9382 12597 18 0,'45'-38'100'16,"-2"7"-1"-16,-2 8-6 15,-1 10-3-15,-1 7-2 0,-8 6-65 16,4 4-23-16,-2 13 0 16,-6 8 0-16,-2 4 0 15,-5 10 0-15,-9 5 0 16,-2 6 0-16,-8-1 0 0,-3-1 0 16,-9-4 0-16,3-6 0 15,-6-5 0-15,3-7 0 16,2-7 0-16,4-9 0 0,5-10 0 15,7 3 0-15,11-6 0 16,5-8 0-16,22-4 0 16,6-4-89-16,14-10-2 15,12-1-4-15,11-4-7 0,13-3-3 16</inkml:trace>
  <inkml:trace contextRef="#ctx0" brushRef="#br0" timeOffset="109166.7409">11405 12556 3 0,'-57'-13'97'0,"10"0"2"16,13 0-6-16,17-3-2 16,14 2-4-16,12 4-62 15,17 2-9-15,18 8-16 0,8 8 0 16,13 9 0-16,6 11 0 16,8 7 0-16,3 8 0 15,2 5 0-15,-2 2 0 16,-6 2 0-16,-11-8 0 0,-2 0-30 15,-10-8-59-15,-11-12-4 16,-3-10-6-16,-10-14-6 16</inkml:trace>
  <inkml:trace contextRef="#ctx0" brushRef="#br0" timeOffset="109368.5399">12153 12458 44 0,'-32'-23'104'0,"4"10"-4"0,-2 6-7 15,0 7-1-15,-2 2-14 16,-2 13-78-16,3 12 0 16,0 8 0-16,0 10 0 0,-4 10 0 15,2 10 0-15,-2 4 0 16,7 5 0-16,2-4-32 16,8-7-57-16,8-9-4 15,10-15-5-15,11-20-7 0</inkml:trace>
  <inkml:trace contextRef="#ctx0" brushRef="#br0" timeOffset="109760.0871">12301 12519 34 0,'48'-41'99'16,"-6"7"-1"-16,-3 11-7 16,-5 7-4-16,-3 8-1 0,-7 7-75 15,-3 5-6-15,-2 13-5 16,-9 6 0-16,-6 11 0 15,-4 8 0-15,-12 3 0 0,-7 2 0 16,-2-1 0-16,-1-3 0 16,-2-4 0-16,6-6 0 15,6-8 0-15,10-7 0 16,5-7 0-16,15-5 0 16,6-5 0-16,7 1 0 0,5-2 0 15,1 0 0-15,-1 0 0 16,1 3 0-16,-6 6 0 15,-6 1 0-15,-6 5 0 16,-6 2 0-16,-9 1 0 0,-4-1 0 16,-10 1 0-16,-7-3 0 15,-7-2 0-15,-5-6 0 16,-1-1 0-16,-5-7 0 0,4-3 0 16,17-10-86-16,-11-11-6 15,8-8-4-15,6-11-5 16,9-10-5-16</inkml:trace>
  <inkml:trace contextRef="#ctx0" brushRef="#br0" timeOffset="110099.7925">12774 12369 17 0,'50'-18'97'0,"0"8"-3"0,-4 8-3 16,-6 2-6-16,-4 9-3 16,-2 7-65-16,-7 7-7 15,-6 7-5-15,-7 5-2 16,-5 2-1-16,-8 0-1 15,-1-1 1-15,-9-4-1 0,1-1 1 16,-3-9 0-16,2-2-2 16,1-7 0-16,8-13 0 15,4 11 0-15,12-8 0 16,9-3 0-16,8 2 0 0,6-1 0 16,6 3 0-16,5 2 0 15,0 4 0-15,-8 2 0 16,-3 2 0-16,-8 5 0 0,-9 1 0 15,-12 3 0-15,-10-2 0 16,-8 0 0-16,-15 0 0 16,-2-3 0-16,-8-4 0 0,2 2 0 15,-10-7-81-15,9-6-10 16,8-6-3-16,9-13-5 16,15-10-7-16</inkml:trace>
  <inkml:trace contextRef="#ctx0" brushRef="#br0" timeOffset="110434.9237">15417 12162 75 0,'-54'-16'94'16,"4"2"-3"-16,8-1-5 15,9 6-1-15,8 9-60 16,14 4-6-16,11 11-3 16,11 10-3-16,16 11-6 0,12 5-7 15,12 12 0-15,10 6 0 16,10 9 0-16,2 0 0 15,3 5 0-15,-10-11-5 16,0-6-53-16,-8 1-32 0,-10-16-1 16,-7-14-8-16,-10-16-3 15</inkml:trace>
  <inkml:trace contextRef="#ctx0" brushRef="#br0" timeOffset="110643.3659">15879 12314 25 0,'-31'-45'101'0,"1"9"-2"0,-1 6-6 16,3 12-2-16,-2 8-3 16,4 10-74-16,-1 16-14 15,0 9 0-15,1 13 0 16,0 10 0-16,-2 12 0 0,-1 7 0 16,1 11 0-16,-2-8-15 15,5 1-73-15,10-2-4 16,6-15-3-16,6-14-9 15,6-19-2-15</inkml:trace>
  <inkml:trace contextRef="#ctx0" brushRef="#br0" timeOffset="111009.3871">15932 12287 36 0,'37'-27'101'15,"-4"6"-4"-15,-2 9-5 16,-2 6-4-16,0 6-3 0,-5 11-76 15,-2 7-6-15,-3 11-3 16,-7 3 0-16,-4 5 0 16,-3 1 0-16,-5 2 0 15,-5-6 0-15,-2-2 0 0,2-4 0 16,3-4 0-16,2-4 0 16,3-5 0-16,8-3 0 15,7-3 0-15,5-2 0 16,-2 0 0-16,1-2 0 15,-2 1 0-15,-4 2 0 0,-4 2 0 16,-9 2 0-16,-4 2 0 16,-12 2 0-16,-5 3 0 15,-7 1 0-15,-6-1 0 0,-1-1 0 16,1-4 0-16,2-5 0 16,8-2-6-16,21-7-82 15,-11-16-2-15,17-11-5 16,18-7-5-16,11-11-4 0</inkml:trace>
  <inkml:trace contextRef="#ctx0" brushRef="#br0" timeOffset="111304.609">16502 12367 32 0,'51'-33'101'0,"-7"11"-1"15,-11 9-7-15,-8 13-4 16,-12 3-2-16,-5 18-78 16,-6 10-9-16,-3 6 0 15,-6 7 0-15,3 0 0 0,3 3 0 16,1-7 0-16,7-3 0 15,8-6 0-15,9-10 0 16,0-8 0-16,9-8 0 0,-3-7 0 16,4-12 0-16,2-8 0 15,1-2 0-15,-3-1 0 16,-2 0 0-16,1 4 0 16,-8 3 0-16,0 7 0 0,-3 10 0 15,-5 2 0-15,-5 15 0 16,-1 5 0-16,-1 10 0 15,-3 2 0-15,8 8-20 0,-5 3-71 16,7-8-3-16,7-2-6 16,6-10-7-16</inkml:trace>
  <inkml:trace contextRef="#ctx0" brushRef="#br0" timeOffset="111595.8279">18681 12346 32 0,'-25'-6'101'0,"-4"-2"-2"16,-1 8-6-16,-2-3-3 15,7 3-1-15,3 11-82 16,7 10-7-16,11 12 0 15,4 8 0-15,17 11 0 0,7 4 0 16,15 10 0-16,5 2 0 16,9 1 0-16,-4-8 0 15,8-21-56-15,-5 9-34 16,-4-16-3-16,-6-14-7 0,-9-16-6 16</inkml:trace>
  <inkml:trace contextRef="#ctx0" brushRef="#br0" timeOffset="111796.6694">18962 12501 35 0,'-23'-32'103'0,"-4"11"-4"15,2 9-5-15,-2 11-3 16,0 2-2-16,0 15-89 16,3 9 0-16,0 9 0 0,-2 8 0 15,1 5 0-15,1 7 0 16,-2 1 0-16,7 2 0 0,0 3-45 15,10-11-45-15,7-12-3 16,6-12-7-16,14-12-5 16</inkml:trace>
  <inkml:trace contextRef="#ctx0" brushRef="#br0" timeOffset="112427.3844">19123 12501 28 0,'35'-30'102'0,"0"7"-2"15,-4 7-7-15,1 7-3 16,-1 6-3-16,-2 3-76 16,-2 16-11-16,-6 6 0 0,-1 9 0 15,-5 4 0-15,-6 5 0 16,-2 2 0-16,-7-2 0 16,0-2 0-16,-4-6 0 15,-3-5 0-15,3-6 0 0,0-5 0 16,0-7 0-16,4-9 0 15,0 0 0-15,0 0 0 16,7 1 0-16,2-1 0 16,1-5 0-16,4 0 0 0,2 2 0 15,-5 1 0-15,1 2 0 16,-2 4 0-16,-1 6 0 16,-5 4 0-16,0 2 0 15,-4 6 0-15,-1-3 0 0,-4 4 0 16,-2-1 0-16,-6-5 0 15,2-2 0-15,2-6 0 16,9-9 0-16,-17 4 0 16,17-4-21-16,13-12-58 0,10-10-13 15,5-10 9-15,17-4 31 16,-4-5 22-16,11-10 20 16,5 4 20-16,-5-4 20 15,-2 0 54-15,-10 9 5 0,-4 12-10 16,-13 5-32-16,0 6-19 15,-12 12-28-15,-11 7 0 16,0 0 0-16,-4 17 0 16,-7 4 0-16,2 7 0 0,-2 5 0 15,6 6 0-15,2 5 0 16,3 4 0-16,4-2 0 16,5 1 0-16,3-7 0 0,3-2 0 15,-1-6 0-15,-5-6 0 16,-3-5 0-16,-4-7 0 15,-2-1 0-15,-11-1-30 16,-6-12-61-16,-4-6-4 0,-4-11-4 16,1-6-6-16</inkml:trace>
  <inkml:trace contextRef="#ctx0" brushRef="#br0" timeOffset="112534.1001">19924 12483 1 0,'56'-43'15'0,"5"24"-15"15,7 3 1-15,2 5-1 16,1-35-17-16</inkml:trace>
  <inkml:trace contextRef="#ctx0" brushRef="#br0" timeOffset="120725.2145">5165 9758 0 0,'11'-15'73'0,"-5"0"7"16,6 0-7-16,-5-1-1 15,6 2-22-15,-7 2-7 0,5 1-10 16,-11 11-8-16,11-10-5 15,-11 10-4-15,0 0-5 16,0 0-3-16,11 8-1 0,-11 6-7 16,0 6 0-16,0 4 0 15,0 5 0-15,0 8 0 16,0 3 0-16,-1 7 0 0,-1-1 0 16,-4 4 0-16,3-2 0 15,0 0 0-15,1-5 0 16,0-7 0-16,1-4 0 15,-1-8 0-15,2-5 0 0,0-8 0 16,0-11 0-16,0 12 0 16,0-12 0-16,0 0 0 15,0 0 0-15,7-10-32 16,0-5-57-16,2-2-4 0,1-8-6 16,1-4-6-16</inkml:trace>
  <inkml:trace contextRef="#ctx0" brushRef="#br0" timeOffset="121138.4796">5602 9904 85 0,'22'-7'97'15,"-3"2"-4"-15,-7-2-5 0,-12 7-1 16,11-10-58-16,-11 10-8 16,0 0-10-16,2-8-11 15,-2 8 0-15,0 0 0 0,-7 11 0 16,3-2 0-16,-2 7 0 15,-6 2 0-15,5 5 0 16,-2 7 0-16,2 1 0 16,0 4 0-16,4 3 0 0,3-1 0 15,5-3 0-15,9-2 0 16,5-7 0-16,8-5 0 16,2-9 0-16,5-8 0 15,2-3 0-15,3-11 0 16,-3-7 0-16,-3-7 0 0,-1-3 0 15,-8-6 0-15,-2-2 0 16,-8-2 0-16,-2 1 0 16,-10 0 0-16,-2 5 0 0,-7 2 0 15,-8 8 0-15,-7 4 0 16,-4 7 0-16,-3 8 0 16,0 3 0-16,-6 3 0 0,3 9-67 15,11 3-27-15,7-3-2 16,9-3-8-16,5-9-5 15</inkml:trace>
  <inkml:trace contextRef="#ctx0" brushRef="#br0" timeOffset="123190.8747">8843 9993 17 0,'-11'-8'77'0,"-4"1"6"16,1-1-1-16,4 1-25 15,-5 0-14-15,4 0-8 16,1 2-9-16,10 5-4 16,-15-12-3-16,15 12-4 15,-6-11-2-15,6 11-4 0,6-10-2 16,9 7-1-16,6 3-6 16,4 3 0-16,5 7 0 15,4 6 0-15,0 5 0 0,-3 7 0 16,-1 2 0-16,-9 5 0 15,-5 0 0-15,-5 0 0 16,-8-4 0-16,-4-1 0 16,0-4 0-16,-5-3 0 0,-1-4 0 15,3-4 0-15,2-2 0 16,3-4 0-16,12-2 0 16,7-2 0-16,9-4 0 0,7-1 0 15,7 1 0-15,3-6 0 16,5-4 0-16,-7-5 0 15,1-2 0-15,-6-1 0 16,-6-2 0-16,-8 0 0 16,-5-1 0-16,-5 1 0 0,-9 3 0 15,-2 4 0-15,-2 2 0 16,-2 10 0-16,-6-7 0 16,6 7 0-16,-18 13 0 15,9 5 0-15,1 4 0 0,4 6 0 16,3 4 0-16,1 0 0 15,12-2 0-15,8-3 0 16,5-5 0-16,6-6 0 0,1-6 0 16,4-7 0-16,-5-3 0 15,1-6 0-15,-9-5 0 16,-3-4 0-16,-5-3 0 16,-5-3 0-16,-9 0 0 0,-1-3 0 15,-11 0 0-15,-4 0 0 16,-5 2 0-16,-4-1 0 0,-4 7 0 15,-2 0 0-15,4 11 0 16,0 0-34-16,12 5-55 16,14 0-4-16,0 0-5 15,19 0-6-15</inkml:trace>
  <inkml:trace contextRef="#ctx0" brushRef="#br0" timeOffset="123801.3564">12163 10012 41 0,'8'-9'93'0,"-2"-5"-1"15,-3 3-5-15,-3-3-1 16,0 0-47-16,-8 3-14 16,1 2-7-16,-6 7-6 15,-6 2-4-15,-1 2-3 0,0 8 0 16,1 6-5-16,3 6 0 16,2 5 0-16,8 3 0 15,6 3 0-15,5 3 0 0,12 0 0 16,4 2 0-16,5-4 0 15,6 0 0-15,1-7 0 16,-4-1 0-16,-1-5 0 16,-4-5 0-16,-6-3 0 0,-6-2 0 15,-12-11 0-15,7 11 0 16,-7-11 0-16,-10 9 0 16,-8-7 0-16,-3 0 0 15,-5-1 0-15,-6-1 0 0,-2-1 0 16,-1-5 0-16,4 2-15 15,-4-1-67-15,10-8-7 16,3-6-5-16,7-2-6 16,8-3-2-16</inkml:trace>
  <inkml:trace contextRef="#ctx0" brushRef="#br0" timeOffset="124076.0074">12195 10015 73 0,'21'-20'95'16,"2"3"-2"-16,0-1-5 15,5 2 1-15,-12 3-60 16,21-1-5-16,6 5-8 0,2 2-12 16,1 3-4-16,-3 3 0 15,-3 1 0-15,-5 1 0 16,-6 2 0-16,-7 1 0 16,-7 0 0-16,-5 0 0 0,-10-4 0 15,0 0 0-15,0 12 0 16,-7-8 0-16,-4 3 0 15,-2-3 0-15,0 2 0 16,-3-1 0-16,8 6 0 0,1-2-85 16,7-9-6-16,-13 10-4 15,13-10-7-15,0 0-4 16</inkml:trace>
  <inkml:trace contextRef="#ctx0" brushRef="#br0" timeOffset="126118.7667">16185 9986 78 0,'20'-19'95'0,"-6"-4"-2"16,-5 2-7-16,-8-13 0 15,-4 11-59-15,-6 3-5 0,-15 3-8 16,-5 4-4-16,-9 5-10 16,-10 7 0-16,-2 1 0 15,-4 11 0-15,0 6 0 16,4 8 0-16,5 0 0 0,10 3 0 15,12 3 0-15,13-3 0 16,10-4 0-16,18-4 0 16,13-7 0-16,15-6 0 0,3-7 0 15,6-1 0-15,3-9 0 16,0 0 0-16,-9-3 0 16,-6 1 0-16,-12 4 0 15,-4 4 0-15,-9 4 0 16,-5 1 0-16,-6 13 0 0,-5 3 0 15,0 8 0-15,1 5 0 16,3 5 0-16,-5 2 0 16,0 4 0-16,2 0 0 0,-1 1 0 15,3 2 0-15,-4-7 0 16,8-10-30-16,0 8-58 16,2-9-4-16,6-10-5 15,7-9-7-15,10-7 4 0</inkml:trace>
  <inkml:trace contextRef="#ctx0" brushRef="#br0" timeOffset="126616.7859">18523 10015 24 0,'16'-21'94'0,"-5"2"-1"16,-2-1-3-16,-2 2-3 15,-7 1-44-15,0 2-8 16,0 3-12-16,0 2-6 16,0 10-12-16,-8-5-5 0,8 5 0 15,-11 10 0-15,5 6 0 16,3 8 0-16,-3 4 0 15,5 5 0-15,-2 9 0 16,3 1 0-16,0 1 0 0,4 4 0 16,0-3 0-16,0-2 0 15,1-4 0-15,-2-6 0 16,7-1-10-16,-4-9-77 16,6-7-3-16,3-9-5 0,5-7-7 15,1-5-3-15</inkml:trace>
  <inkml:trace contextRef="#ctx0" brushRef="#br0" timeOffset="126953.7474">18946 10120 25 0,'12'-13'101'0,"-5"4"-2"0,-7 9-7 16,8-14-2-16,-8 14-4 15,-6-2-70-15,1 9-14 16,-3 9-2-16,-3 5 0 15,2 5 0-15,3 3 0 0,2 3 0 16,4 1 0-16,4-4 0 16,10-3 0-16,8-4 0 15,6-6 0-15,3-9 0 16,2-6 0-16,2-2 0 0,0-14 0 16,0-4 0-16,-8-6 0 15,-3-5 0-15,-6-3 0 16,-11-3 0-16,-5 4 0 0,-3 0 0 15,-12 7 0-15,-6 4 0 16,-7 12 0-16,-11 7 0 16,5 9-66-16,-9 13-26 15,3 3-2-15,3 6-7 0,2-2-8 16</inkml:trace>
  <inkml:trace contextRef="#ctx0" brushRef="#br0" timeOffset="130030.9494">6248 11630 73 0,'-17'-10'92'16,"7"1"-1"-16,-2-4-5 0,6 4-27 15,-4-4-17-15,8 1-14 16,2 2-8-16,3 0-6 15,9 4-8-15,5 2-6 16,5 4 0-16,1 4 0 0,2 12 0 16,-3 6 0-16,1 11 0 15,-9 6 0-15,-3 6 0 16,-11 5 0-16,-8 1 0 16,-7 2 0-16,-6-3 0 0,-7-4 0 15,-4-7 0-15,1-6 0 16,6-7 0-16,4-7 0 15,4-8 0-15,7-7 0 16,10-4 0-16,13-6 0 0,13-4 0 16,10-5 0-16,9 0 0 15,7-3 0-15,3 5 0 16,2-1 0-16,-1 5 0 16,-5 0 0-16,-6 7 0 0,-5-2 0 15,2 4 0-15,-12-1-24 16,-10-1-63-16,17-3-3 15,4-6-4-15,5-4-7 16,8-8-2-16</inkml:trace>
  <inkml:trace contextRef="#ctx0" brushRef="#br0" timeOffset="130339.108">8668 11503 19 0,'21'-10'99'0,"-10"-2"-3"16,-11 0-3-16,-11 0-3 15,-4-2-3-15,-7 4-67 16,4 5-13-16,4 5-7 0,2 3 0 16,2 12 0-16,7 5 0 15,2 7 0-15,1 6 0 16,2 5 0-16,1 4 0 0,1 6 0 15,1 1 0 1,-5 3 0-16,0-3 0 0,-3 1 0 16,-5-8 0-16,6 3-3 15,-2-11-86-15,2-12-3 16,2-14-5-16,10-8-7 0,8-13-3 16</inkml:trace>
  <inkml:trace contextRef="#ctx0" brushRef="#br0" timeOffset="130658.5016">8980 11668 47 0,'17'-13'105'16,"-5"5"-4"-16,-12 8-8 0,0 0-1 15,0 0-19-15,-25 0-73 16,10 10 0-16,-3 6 0 16,2 9 0-16,-2 3 0 15,2 3 0-15,4 1 0 0,11-2 0 16,1-2 0-16,14-7 0 15,10-5 0-15,6-9 0 16,6-7 0-16,0-4 0 0,-2-9 0 16,-6-4 0-1,-6-7 0-15,-6-2 0 0,-16-2 0 16,0-2 0-16,-16 4 0 16,-5-3 0-16,-6 6 0 15,-4 5 0-15,-3 2 0 0,10 8 0 16,-2 7-92-16,9-4-2 15,17 5-5-15,3-14-8 16,28 1-2-16</inkml:trace>
  <inkml:trace contextRef="#ctx0" brushRef="#br0" timeOffset="133609.7687">12509 11439 76 0,'12'-16'96'15,"-7"3"-4"-15,-3 1-6 16,-3 3-1-16,-9 0-56 16,-3 5-8-16,-3 4-6 15,-1 2-7-15,-2 6-5 0,2 3-3 16,2 6 0-16,5-1 0 15,7 4 0-15,4 2 0 16,11 3 0-16,8 0 0 16,5 2 0-16,6 3 0 0,3-2 0 15,0 1 0-15,1 0 0 16,-6 0 0-16,-4-1 0 16,-8 1 0-16,-6-4 0 15,-9 2 0-15,-2-5 0 0,-7-3 0 16,-7-2 0-16,-3-8 0 15,-4-3 0-15,0-6 0 16,0-2 0-16,1-11 0 0,1-4 0 16,3-4 0-16,6-6 0 15,5-5 0-15,5-3 0 16,7-4 0-16,8-2 0 16,7 0 0-16,4 1 0 0,3 0 0 15,0 6 0-15,-4 4 0 16,-3 2 0-16,-5 7 0 15,-7 3 0-15,-8 4 0 0,-4 5 0 16,-14 3 0-16,-6 3 0 16,-6 3 0-16,-2-1 0 15,2 12 0-15,-3-1-33 16,11 2-54-16,13 0-4 0,12-6-4 16,25-2-9-16,19-4 3 15</inkml:trace>
  <inkml:trace contextRef="#ctx0" brushRef="#br0" timeOffset="134298.4833">15388 11456 49 0,'2'-10'92'0,"1"-3"-1"16,-3 0-5-16,0-4 0 15,0 2-51-15,0-4-9 0,0 3-7 16,3-2-6 0,3 2-4-16,7 3-4 0,5 6-5 15,6 4 0-15,7 5 0 16,-1 10 0-16,6 4 0 0,-3 9 0 15,-1 3 0-15,-5 5 0 16,-6 1 0-16,-10 0 0 16,-6-3 0-16,-5-3 0 15,0-5 0-15,-7-3 0 0,0-5 0 16,-3-3 0-16,10-12 0 16,-6 14 0-16,6-14 0 15,18 10 0-15,5-2 0 16,7 0 0-16,4 4 0 0,6 1 0 15,1 4 0-15,3-1 0 16,-7 5 0-16,-5-3 0 16,-9 3 0-16,-10-2 0 0,-9 0 0 15,-5-2 0-15,-15-1 0 16,-10-3 0-16,-9-3 0 16,-6-1 0-16,-3-3 0 15,0-4 0-15,1-2 0 0,4-2 0 16,12-2 0-16,8-9-2 15,19-10-61-15,7 4-27 16,19-6-1-16,13-3-8 16,11-6-4-16</inkml:trace>
  <inkml:trace contextRef="#ctx0" brushRef="#br0" timeOffset="134599.5443">16151 11564 93 0,'41'-16'98'0,"-8"4"-6"0,-9 4-4 15,-12 3-1-15,-12 5-56 16,1 12-11-16,-8 1-18 15,-4 9-2-15,-1 1 0 16,2 4 0-16,5 2 0 0,3-2 0 16,5 1 0-16,9-7 0 15,7-3 0-15,6-6 0 16,0-3 0-16,2-7 0 0,-2-2 0 16,-3-7 0-16,-4-4 0 15,-5-4 0-15,-7-2 0 16,-6-5 0-16,-3 0 0 15,-7-2 0-15,-6-1 0 0,-7 2 0 16,-3 1 0-16,3 6 0 16,-4-3 0-16,9 10-33 15,8 4-55-15,10 5-3 16,6-4-6-16,22 4-7 16,16 0 6-16</inkml:trace>
  <inkml:trace contextRef="#ctx0" brushRef="#br0" timeOffset="135133.2582">18547 11456 4 0,'36'-10'83'0,"-4"-3"6"0,-1 2-1 15,-13-7-20-15,2 7-9 16,-10 0-21-16,-2 0-10 15,-8 11-7-15,0 0-6 0,-16 0-4 16,-3 11-4-16,-10 11-7 16,-4 7 0-16,-6 10 0 15,-3 6 0-15,-5 5 0 0,4 4 0 16,7-3 0-16,6 1 0 16,10-3 0-16,12-7 0 15,11-4 0-15,16-9 0 16,13-11 0-16,10-4 0 0,3-9 0 15,1-5 0-15,2-8 0 16,-7-7 0-16,-7-6 0 16,-10-3 0-16,-8-2 0 15,-12 2 0-15,-9 1 0 0,-16 5 0 16,-15 7 0-16,-7 5 0 16,-4 14 0-16,-13 10-69 15,10 6-23-15,6 4-1 16,6 2-9-16,13 6-6 15</inkml:trace>
  <inkml:trace contextRef="#ctx0" brushRef="#br0" timeOffset="138062.152">6545 13618 18 0,'-6'-16'92'0,"4"5"1"15,-2-3-3-15,1 3-2 0,-3-1-42 16,6 12-14-16,0-14-8 16,0 14-7-16,0 0-6 15,3 5-11-15,1 11 0 16,-2 3 0-16,3 9 0 0,3 5 0 16,-3 9 0-16,-4 4 0 15,2 3 0-15,1 3 0 16,-5-2 0-16,1 0 0 0,3-1 0 15,-3-12 0-15,-16-2-72 16,22-10-19-16,8-15-2 16,2-16-9-16,9-22-4 15</inkml:trace>
  <inkml:trace contextRef="#ctx0" brushRef="#br0" timeOffset="138874.2343">8616 13452 41 0,'0'0'92'0,"0"-15"1"15,0 5-5-15,0-2-1 16,-16-3-53-16,16 5-5 0,9-3-6 15,-2-2-7-15,7 3-8 16,4 2-8-16,3 7 0 16,-2 1 0-16,3 4 0 0,2 13 0 15,-2 5 0-15,-1 9 0 16,-4 3 0-16,-8 3 0 16,-2 7 0-16,-6 1 0 15,-1 2 0-15,-6-4 0 16,-3-1 0-16,-2-8 0 0,4-3 0 15,5-7 0-15,3-11 0 16,16-7 0-16,6-7 0 16,14-12 0-16,12-5 0 15,3-4 0-15,7-5 0 0,1-2 0 16,2 4 0-16,-6 1 0 16,-9 3 0-16,-3 6 0 15,-16 2 0-15,-2 7 0 0,-11 5 0 16,-15 3 0-16,5 9 0 15,-12 3 0-15,-4 8 0 16,-4 3 0-16,-1 3 0 16,2 1 0-16,7 0 0 0,5-1 0 15,5-7 0-15,12-6 0 16,8-7 0-16,6-6 0 16,4-6 0-16,6-6 0 15,-4-7 0-15,2-4 0 0,-6-1 0 16,-5-1 0-16,-10 1 0 15,-4 2 0-15,-11-1 0 16,-3 5 0-16,-11 3 0 16,-9 2 0-16,-3 5 0 0,-8 5 0 15,0 3 0-15,0 0 0 16,10 9 0-16,23-9-82 16,-2 15-11-16,20-11-4 15,27-1-8-15,25-6-1 16</inkml:trace>
  <inkml:trace contextRef="#ctx0" brushRef="#br0" timeOffset="139412.7909">11661 13251 74 0,'8'-8'95'0,"-1"-3"-1"15,-1 0-7-15,-5-4 1 0,-1 5-60 16,0 10-5-16,-1-14-5 16,1 14-14-16,0 0-4 15,0 0 0-15,0 0 0 0,18-3 0 16,5 3 0-16,8 6 0 16,7 5 0-16,4-2 0 15,7 4 0-15,1 1 0 16,-4 4 0-16,-7 3 0 15,-6 3 0-15,-10 2 0 0,-9 7 0 16,-8 2 0-16,-6 3 0 16,-9 3 0-1,-10 3 0-15,-3 0 0 0,-1-3 0 16,0 0 0-16,3-4 0 16,0-4 0-16,5-2 0 15,8-8 0-15,4-3 0 16,1-11-3-16,-13-4-89 0,15-5-2 15,7-11-5-15,2-6-6 16,-7-11-1-16</inkml:trace>
  <inkml:trace contextRef="#ctx0" brushRef="#br0" timeOffset="139701.5515">11895 13525 0 0,'-17'-7'100'0,"-3"-1"3"15,6 5-7-15,2-2-4 16,12 5-2-16,-42-7-64 0,42 7-22 15,14-2-4-15,8 0 0 16,14 1 0-16,9-1 0 16,10-1 0-16,11 1 0 15,2-1 0-15,-1 3 0 0,-2-1 0 16,-4 1 0-16,-12-1 0 16,-11 1 0-16,-7 1 0 15,-13-1 0-15,-9 0 0 16,-9 0 0-16,0 0 0 15,-8 6 0-15,-7-3 0 0,0 0 0 16,-1 1 0-16,-1-4 0 16,9-5-31-16,-2 5-63 15,10 0-4-15,-3-18-6 0,4-2-6 16</inkml:trace>
  <inkml:trace contextRef="#ctx0" brushRef="#br0" timeOffset="141910.2209">15185 13127 93 0,'0'-20'101'0,"0"1"-5"16,0 4-5-16,-1 1-2 15,34 1-64-15,-33 13-9 16,0 0-16-16,4 15 0 0,1 6 0 16,1 12 0-16,-1 3 0 15,-2 11 0-15,3 8 0 16,-2 3 0-16,-4 4 0 16,1-2 0-16,-1-3 0 15,0-2 0-15,0-11 0 0,6-3-17 16,5-12-74-16,7-14-3 15,5-10-6-15,6-9-3 16,10-16-3-16</inkml:trace>
  <inkml:trace contextRef="#ctx0" brushRef="#br0" timeOffset="142221.7271">15691 13318 16 0,'16'-38'102'0,"-3"11"-1"0,-8 6-8 15,-5 10-2-15,-9 8-4 16,-9 7-66-16,1 16-21 15,-3 7 0-15,0 8 0 16,0 6 0-16,5-2 0 0,3 2 0 16,12-8 0-16,7-3 0 15,10-9 0-15,6-7 0 16,7-10 0-16,3-6 0 16,0-11 0-16,0-8 0 0,-2-8 0 15,-8-4 0-15,-7-4 0 16,-2-5 0-16,-10 2 0 15,-3-1 0-15,-3 4 0 16,-11 3 0-16,-5 7 0 0,-5 6 0 16,6 8 0-16,-5 3-3 15,-4 10-86-15,18 1-3 16,8-1-4-16,13 10-8 16,16-8-1-16</inkml:trace>
  <inkml:trace contextRef="#ctx0" brushRef="#br0" timeOffset="142782.2002">18352 13062 5 0,'27'-3'99'0,"-2"-5"0"16,1 3-4-16,-9-4-5 0,0 5-3 15,-8 4-64-15,2 4-10 16,-9 11-13-16,-2 8 0 16,-1 6 0-16,-3 5 0 15,0 4 0-15,2 1 0 0,2-1 0 16,7-1 0-16,6-7 0 16,5-3 0-16,9-6 0 15,-1-6 0-15,8-9 0 16,2-6 0-16,0-4 0 0,-1-8 0 15,0-6 0 1,-1-3 0-16,-8-1 0 0,-2 1 0 16,-5 3 0-16,-7 4 0 15,0 5 0-15,-12 9 0 16,0 0 0-16,1 18 0 0,-2 7 0 16,-2 10 0-16,-5 9 0 15,3 6 0-15,4 19 0 16,0 0-39-16,-2-1-55 0,0-1-1 15,-9-17-7-15,1-7-9 16</inkml:trace>
  <inkml:trace contextRef="#ctx0" brushRef="#br0" timeOffset="150395.5859">6473 10025 64 0,'0'0'82'0,"0"0"-4"16,-10-6-23-16,10 6-6 0,0-9-10 16,0 9-6-16,0 0-8 15,1-10-5-15,-1 10-4 16,0 0-3-16,0 0-4 15,0 0-3-15,0 0-1 0,0 0-2 16,0 0 0-16,11 10-2 16,-8-1 0-16,2 4 1 15,0 1-1-15,3 0 0 0,-4 2 0 16,4 0 0-16,-1-1-1 16,0-3 1-16,3-3 1 15,4-6-2-15,0-3 0 16,7-6 0-16,3-7 0 15,0-3 0-15,8-6 0 0,1-1 0 16,2 0 0-16,-6 0 0 16,2 1 0-16,-6 5 0 15,-1 4 0-15,-9 0 0 0,-2 7 0 16,-13 6 0-16,14-6 0 16,-14 6-10-16,0 0-11 15,0 7-25-15,-11 1-41 16,3 2-2-16,-8 1-4 15,0 3-6-15</inkml:trace>
  <inkml:trace contextRef="#ctx0" brushRef="#br0" timeOffset="150699.6961">6536 10170 42 0,'-8'6'85'16,"8"-6"1"-16,-13 10-2 15,13-10-4-15,-10 11-54 0,10-1-4 16,3 0-2-16,4 2-5 16,-1-1-3-16,5 4-3 15,0-2-1-15,0 0-2 0,3-4 0 16,1 0-1-16,2-8 0 16,1-1-5-16,6-7 0 15,-4-7 0-15,10-5 0 16,2-7 0-16,2-2 0 0,2-2 0 15,-1 0 0-15,-3 1 0 16,-2 6 0-16,-8-2 0 16,-1 2-60-16,-6 14-29 15,-6 4-2-15,-9 5-7 0,0 0-6 16</inkml:trace>
  <inkml:trace contextRef="#ctx0" brushRef="#br0" timeOffset="153758.7402">3930 9785 18 0,'1'-10'38'0,"-1"10"-34"16,0 0-2-16,0-8-2 16,0 8-3-16,0 0-2 15,0 0-1-15,0 0-5 16,0 0-4-16,0 4-7 0</inkml:trace>
  <inkml:trace contextRef="#ctx0" brushRef="#br0" timeOffset="171076.5529">5729 10224 36 0,'0'0'48'0,"-8"-11"-31"0,8 11-10 16,-4-11-9-16,4 11-20 15,0 0-9-15,0 0-15 16</inkml:trace>
  <inkml:trace contextRef="#ctx0" brushRef="#br0" timeOffset="175644.9262">4051 9689 0 0,'0'0'0'15,"0"0"0"-15</inkml:trace>
  <inkml:trace contextRef="#ctx0" brushRef="#br0" timeOffset="177336.1949">9813 10337 0 0,'0'0'4'16,"0"0"-2"-16,0 0 1 15,0 0-2-15,0 0 2 16,-10-5 8-16,10 5 7 0,0 0 3 16,0 0 3-16,0 0 3 15,0 0 0-15,0 0 0 16,8-12-4-16,-8 12-6 16,0 0-8-16,8-12-2 0,-8 12-2 15,0 0-2-15,5-9-2 16,-5 9 0-16,0 0 0 15,0 0 0-15,0 0-1 0,0 0 0 16,0 0 0-16,0 0 0 16,0 0 0-16,0 0-1 15,0 0 1-15,0 0 0 16,0 0-1-16,0 0 1 0,0 0 0 16,0 0-1-16,0 0 1 15,0 0 0-15,0 0 1 16,0 0-1-16,0 0 0 15,0 0 1-15,0 0 0 0,0 0 0 16,0-9 1-16,0 9-1 16,0 0 0-16,0 0-1 15,0 0 1-15,0 0-1 0,0 0 1 16,0 0-1-16,0 0 0 16,0 0 0-16,0 0 0 15,0 0-1-15,0 0 1 16,-1-9-2-16,1 9 1 0,0 0-3 15,0 0 0-15,0 0-4 16,0 0-9-16,0 0-7 16,0 0-3-16,0 0-3 15,0 0-3-15,0 0 0 0,0 0-1 16,-5 6 9-16</inkml:trace>
  <inkml:trace contextRef="#ctx0" brushRef="#br0" timeOffset="192486.535">3491 15208 23 0,'-45'5'102'16,"0"-3"-2"-16,2 1-6 15,2 0-1-15,3 27-7 16,3-27-73-16,3 0-13 15,11 4 0-15,-1 0 0 16,5 3 0-16,5-2 0 0,6 2 0 16,6 1 0-16,5-2 0 15,14-1 0-15,11-1 0 16,11 2 0-16,13-4 0 0,11 1 0 16,15-2 0-16,10 0 0 15,9-1 0-15,8 1 0 16,-2-1 0-16,-1 3 0 15,-3-1 0-15,-6 0 0 0,-8 0 0 16,-13-1 0-16,-14 1 0 16,-13 0 0-16,-12-2 0 15,-11 2 0-15,-11 2 0 0,-13-7 0 16,0 12 0-16,-13-2 0 16,-8 5 0-16,-5 2 0 15,-9 6 0-15,-7 0 0 16,-6 6 0-16,-8 4 0 15,-8 3 0-15,1 3 0 0,-8 4 0 16,-3 2 0-16,-6 2 0 16,1 1 0-16,4-4 0 15,3-3 0-15,4-7 0 0,9-5 0 16,8-7 0-16,11-8 0 16,10-6 0-16,8-6 0 15,5-2 0-15,17 0 0 0,-6-14 0 16,7 1 0-16,12 1 0 15,0-2 0-15,10 0 0 16,1 0 0-16,9 5 0 16,0 1 0-16,5 6 0 0,4 2 0 15,7 2 0-15,0 9 0 16,7 3 0-16,6 4 0 16,-2 3 0-16,5 4 0 15,-1-1 0-15,4 0 0 16,-4 0 0-16,-3-4 0 0,-2-5 0 15,-9-4 0-15,-1-1 0 16,-4-8 0-16,-6-2 0 16,-6 0 0-16,-7-6 0 15,-4-4 0-15,-5-1 0 0,-4-1 0 16,-3-4 0-16,-4 7 0 16,-3-5 0-16,-1 2 0 15,-2-1 0-15,0 4 0 16,0-2 0-16,0 11 0 0,-7-14 0 15,7 14 0-15,-9-11 0 16,9 11 0-16,-9 0 0 16,9 0 0-16,-9 4 0 0,9-4 0 15,-2 19 0-15,2-19 0 16,-2 17-92-16,13-14-8 16,8-3-3-16,8-7-7 15,13-9 4-15</inkml:trace>
  <inkml:trace contextRef="#ctx0" brushRef="#br0" timeOffset="192911.3771">5270 15810 89 0,'-34'-6'102'15,"12"-3"-5"-15,-1-3-4 16,11-2-1-16,-19 1-65 16,27 1-16-16,3 2-11 15,0-1 0-15,1 11 0 0,0-14 0 16,0 14 0-16,0 0 0 16,14-7 0-16,-2 6 0 0,6 0 0 15,5 1 0-15,10-1 0 16,6 0 0-16,10 2 0 15,8-1 0-15,7 0 0 16,-3 0 0-16,5 2 0 16,-5 2 0-16,-7-1 0 0,-9 2 0 15,-8 0 0-15,-9 1 0 16,-12 0 0-16,-6 0 0 16,-10-6 0-16,6 11 0 15,-6-11 0-15,-5 10 0 0,5 1 0 16,0-11-50-16,-11 7-49 15,11-7 0-15,-13 0-10 16,5 0-4-16</inkml:trace>
  <inkml:trace contextRef="#ctx0" brushRef="#br0" timeOffset="193211.2463">5375 16011 34 0,'-41'22'106'0,"5"-7"-1"15,12-4-9-15,4-5-1 16,20-6-20-16,0 0-75 0,9 0 0 16,20 0 0-16,7 0 0 15,14 0 0-15,0 1 0 16,12-1 0-16,-1 0 0 16,-2 0 0-16,0 0 0 0,-13 1 0 15,-4 0 0-15,-14 0 0 16,-3-1 0-16,-12 0 0 15,-13 0 0-15,0 0 0 16,0 0 0-16,-7 3 0 0,-9-3 0 16,4 0 0-16,-10 0-4 15,11-8-90-15,5-4-4 16,5-9-3-16,6-8-8 16</inkml:trace>
  <inkml:trace contextRef="#ctx0" brushRef="#br0" timeOffset="193709.2607">6806 15368 20 0,'24'-12'103'0,"-7"-4"-3"16,-1 5-4-16,-8-2-3 0,-5 5-2 16,-3 8-83-16,-10 0-8 15,4 7 0-15,-5 10 0 16,5 12 0-16,-2 3 0 16,0 12 0-16,-3 5 0 0,4 9 0 15,1 2 0-15,-2 2 0 16,0-1 0-16,0-2 0 15,1 2 0-15,3-8 0 0,0-2 0 16,3-6 0-16,1-7 0 16,11 0 0-16,22-14-63 15,-12-10-33-15,10-14-3 0,6-11-8 16,5-15-5-16</inkml:trace>
  <inkml:trace contextRef="#ctx0" brushRef="#br0" timeOffset="194056.1363">7477 15590 49 0,'24'-9'109'16,"-8"0"-4"-16,-6 3-9 0,-10 6 0 15,0 0-40 1,26-4-56-16,-69 8 0 0,29 14 0 16,-7 5 0-16,0 10 0 15,-2 5 0-15,5 4 0 16,2 2 0-16,8-2 0 0,7-2 0 15,4-9 0-15,11-3 0 16,6-11 0-16,6-9 0 16,5-8 0-16,2-7 0 0,-5-10 0 15,2-8 0-15,-9-6 0 16,-1-8 0-16,-5-2 0 16,-9-3 0-16,-6 1 0 15,-4 1 0-15,-11 8 0 16,-7 3 0-16,-4 9 0 0,-8 7 0 15,1 13 0-15,-7 3-50 16,10 6-48-16,9 2 0 16,10-2-8-16,11-7-5 15</inkml:trace>
  <inkml:trace contextRef="#ctx0" brushRef="#br0" timeOffset="194373.8587">8036 15494 47 0,'23'-2'106'16,"-13"0"-2"-16,0 1-9 16,-10 1 0-16,0 0-31 15,23 0-64-15,-23 0 0 0,13 17 0 16,-4 0 0-16,10 5 0 16,3 7 0-16,6 5 0 15,7 7 0-15,0 1 0 0,7 1 0 16,-3 0 0-16,1 0 0 15,0 0 0-15,-5-1 0 16,0-4 0-16,-6-4 0 16,-4-5 0-16,-8-2 0 0,1-5 0 15,-4-5 0-15,-3-5 0 16,-11-12 0-16,12 7 0 16,-6-11-95-16,-5-11-2 0,1-12-3 15,0-6-7-15,-1-7-2 16</inkml:trace>
  <inkml:trace contextRef="#ctx0" brushRef="#br0" timeOffset="194620.7158">8658 15630 63 0,'6'-30'104'0,"-1"4"-2"15,-5 6-6-15,0 5-3 16,0 15-40-16,0 0-53 16,-7-6 0-16,7 6 0 0,-17 16 0 15,5 3 0-15,-2 8 0 16,-3 7 0-16,-6 6 0 15,-2 6 0-15,-5 8 0 16,-1-1 0-16,-1 2 0 16,2-5 0-16,1-1 0 0,2-10 0 15,7-6 0-15,6-6 0 16,2-12 0-16,12 0 0 16,0-15-59-16,12 0-38 0,8-17-2 15,3-10-7-15,6-8-6 16</inkml:trace>
  <inkml:trace contextRef="#ctx0" brushRef="#br0" timeOffset="194904.9732">8839 15646 28 0,'27'-8'106'16,"-5"6"-1"-16,-7 2-8 16,-5 0-3-16,-10 0-13 0,11 0-81 15,-11 0 0-15,4 5 0 16,0 4 0-16,-1 2 0 15,1 5 0-15,1 2 0 16,-2 5 0-16,1 3 0 0,1 2 0 16,-1 0 0-16,-4 2 0 15,1-2 0-15,-1 0 0 16,0-2 0-16,0-4 0 0,0 0 0 16,0-3 0-16,0-2 0 15,1-4 0-15,-1-13 0 16,16 1-51-16,-8 0-44 15,5-2-4-15,4-11-7 0,3-5-3 16</inkml:trace>
  <inkml:trace contextRef="#ctx0" brushRef="#br0" timeOffset="195170.3071">9304 15691 25 0,'10'-4'106'16,"-10"4"-2"-16,15-6-7 0,-15 6-3 15,0 0-9-15,11 0-85 16,-11 0 0-16,5 11 0 16,-5 3 0-16,-1 6 0 15,1 4 0-15,0 5 0 16,-3 4 0-16,0 2 0 0,-3 2 0 16,1 1 0-16,0-3 0 15,1-3 0-15,-4-4 0 16,5-2 0-16,-3-12 0 15,-1 1-59-15,7-15-39 0,0 0-2 16,11-18-8-16,-2-9-7 16</inkml:trace>
  <inkml:trace contextRef="#ctx0" brushRef="#br0" timeOffset="195891.6777">10016 15758 1 0,'0'0'103'0,"0"0"-2"16,0 0-3-16,-12 6-5 16,12-6-2-16,0 0-67 15,0 0-24-15,0 0 0 16,-6-5 0-16,6 5 0 0,4-9 0 15,9 3 0-15,8 0 0 16,7-1 0-16,14 0 0 16,8-1 0-16,11 4 0 15,3 0 0-15,7 1 0 0,0 3 0 16,0 0 0-16,-10-1 0 16,-4 1 0-16,-17-5 0 15,-7 0-92-15,-8-3-3 0,-18-3-5 16,-7-2-6-16,-14-4-1 15</inkml:trace>
  <inkml:trace contextRef="#ctx0" brushRef="#br0" timeOffset="196083.1706">10424 15526 28 0,'-17'-4'104'16,"5"0"-1"-16,12 4-6 16,-11 0-3-16,11 0-9 15,17 10-85-15,-13 1 0 0,1 7 0 16,-1 5 0-16,2 5 0 15,-3 8 0-15,0 7 0 16,-4 4 0-16,1 5 0 0,0-4 0 16,6 2-49-1,0-3-48-15,0-10-1 0,8-13-9 16,2-12-5-16</inkml:trace>
  <inkml:trace contextRef="#ctx0" brushRef="#br0" timeOffset="196736.5475">10973 15454 44 0,'0'-13'88'16,"0"13"0"-16,0-10-4 0,0 1-2 15,0 9-53-15,12-12-3 16,-2 10-3-16,-1-4-4 15,3 1-2-15,0-3-6 16,4 0-11-16,2 2 0 16,5 1 0-16,4 5 0 0,0 2 0 15,5 10 0-15,0 8 0 16,0 10 0-16,-5 5 0 16,-4 11 0-16,-5 8 0 15,-6 6 0-15,-8 0 0 0,-5 1 0 16,-4-2 0-16,-9-9 0 15,0-4 0-15,0-11 0 16,1-8 0-16,8-12 0 0,5-6 0 16,5-8 0-16,15-5 0 15,11-8 0-15,10-10 0 16,1-5 0-16,13-5 0 16,-4-1 0-16,2-3 0 0,-7 2 0 15,-4 2 0-15,-8 5 0 16,-9 6 0-16,-5 7 0 15,-20 14 0-15,10-3 0 16,-14 13 0-16,-5 10 0 0,-7 9 0 16,-1 3 0-16,3 4 0 15,5 3 0-15,1-3 0 16,8-3 0-16,11-6 0 0,6-7 0 16,5-6 0-16,5-8 0 15,-2-6 0-15,0-4 0 16,-7-9 0-16,-2-4 0 0,-5-7 0 15,-7-3 0-15,-4-4 0 16,-6-3 0-16,-5-2 0 16,-5 2 0-16,-3 0 0 15,1 2 0-15,-3-2 0 16,6 8-47-16,5 4-50 0,8 2-2 16,6 5-7-16,21-4-6 15</inkml:trace>
  <inkml:trace contextRef="#ctx0" brushRef="#br0" timeOffset="197051.608">12422 15461 84 0,'-24'-4'96'0,"-7"-4"-5"15,-2 2-4-15,-4-5 1 16,37 11-69-16,-37-10 1 15,12 8-3-15,7 1-8 0,10 2-9 16,8-1 0-16,0 18 0 16,14 3 0-16,7 2 0 15,8 11 0-15,6 5 0 0,7 12 0 16,-1 0 0-16,8 8 0 16,-6-1 0-16,1-3 0 15,-1-2 0-15,-7-5 0 16,-6-6 0-16,-1-9 0 0,-9-11 0 15,0-8-86 1,-5-8-10-16,-3-6-3 0,-3-13-7 16,-4-9-1-16</inkml:trace>
  <inkml:trace contextRef="#ctx0" brushRef="#br0" timeOffset="197245.4702">12738 15716 1 0,'-5'-59'104'0,"-4"6"-2"15,4 6-4-15,-2 8-3 16,2 10-3-16,1 9-73 0,2 7-19 15,2 13 0-15,-11 4 0 16,4 17 0-16,-3 3 0 16,-5 13 0-16,-2 5 0 15,-3 13 0-15,-8 6 0 0,1 11 0 16,-12-10 0-16,-8 8-69 16,22-9-26-16,6-9-4 15,9-14-8-15,5-12-5 16</inkml:trace>
  <inkml:trace contextRef="#ctx0" brushRef="#br0" timeOffset="197452.9159">12847 15736 37 0,'48'-41'109'0,"-11"5"-6"16,-5 13-5-16,-8 6-3 16,-8 8-26-16,3 9-69 15,-13 6 0-15,-2 14 0 0,-4 7 0 16,0 8 0-16,-3 8 0 15,-5 9 0-15,-7 7 0 16,1 1 0-16,-5-6 0 16,9-2-58-16,-2-8-38 0,1-9-1 15,6-13-9-15,5-22-5 16</inkml:trace>
  <inkml:trace contextRef="#ctx0" brushRef="#br0" timeOffset="197741.8629">13257 15786 30 0,'47'-32'108'16,"-2"8"-4"-16,0 6-6 0,-4 8-3 16,2 6-19-16,-2 6-76 15,-6 10 0-15,-2 12 0 16,-8 5 0-16,-5 8 0 16,-6 5 0-16,-10 2 0 15,-4 5 0-15,-8-5 0 0,-5-3 0 16,-2-9 0-16,-2-5 0 15,3-6 0-15,2-8 0 16,4-3 0-16,8-10 0 0,0 0 0 16,15-2 0-16,5-7 0 15,7-1 0-15,6-3 0 16,9-3 0-16,16 0-18 16,2 0-77-16,11-4-2 0,10-1-5 15,5-2-6-15</inkml:trace>
  <inkml:trace contextRef="#ctx0" brushRef="#br0" timeOffset="198039.8359">14205 15943 17 0,'0'0'104'16,"8"11"-1"-16,17-4-7 0,14-5-1 16,9 2-2-16,-67-2-90 15,83 2-3-15,9 3 0 16,7-1 0-16,-1 2 0 0,3-2 0 16,-1-1 0-1,-8-1 0-15,0-2 0 0,-8-4 0 16,-2 0-4-16,-11-9-88 15,-8-6-4-15,-10-8-3 16,-12-4-8-16,-7-5-2 0</inkml:trace>
  <inkml:trace contextRef="#ctx0" brushRef="#br0" timeOffset="198224.959">14955 15645 29 0,'-37'0'104'15,"3"0"-1"-15,10 11-6 16,6 5-3-16,9 4-10 15,-36 10-84-15,45 6 0 0,1 10 0 16,3 5 0-16,0 7 0 16,-4 2 0-16,0 5 0 15,-6-6 0-15,5 0-56 0,-1-9-39 16,2-12-2-16,8-13-9 16,9-15-6-16</inkml:trace>
  <inkml:trace contextRef="#ctx0" brushRef="#br0" timeOffset="198701.7361">15583 15745 9 0,'-4'-11'102'0,"4"-7"-1"16,6 1-5-16,7-4-3 15,1 2-3-15,12 0-70 0,-13 5-20 16,-1 4 0-16,-12 10 0 16,0 0 0-16,-5 0 0 15,-11 10 0-15,-6 8 0 16,-1 7 0-16,-5 5 0 15,4 7 0-15,4 4 0 0,10 2 0 16,10 5 0-16,10-1 0 16,12 1 0-16,5-5 0 15,5-4 0-15,1-4 0 16,-1-8 0-16,-6-3 0 0,-6-7 0 16,-8-2 0-16,-11-6 0 15,-1-9 0-15,-18 12 0 16,-5-9 0-16,-9 0 0 0,-6-3 0 15,-6 0 0-15,0-4 0 16,2-4 0-16,4 3 0 16,8-6-88-16,5-6-7 0,13-3-6 15,12-11-5-15,15-1-2 16</inkml:trace>
  <inkml:trace contextRef="#ctx0" brushRef="#br0" timeOffset="198899.8937">15929 15727 98 0,'48'-13'102'0,"-11"7"-5"16,-6 6-6-16,-7 3-2 16,-6 1-62-16,0 24-20 0,-2 6-7 15,3 8 0-15,3 6 0 16,1 5 0-16,-2-1 0 16,4-1 0-16,0-8 0 15,3-5-3-15,-7-9-85 16,3-10-4-16,-2-12-3 15,-2-7-8-15,0-11-4 0</inkml:trace>
  <inkml:trace contextRef="#ctx0" brushRef="#br0" timeOffset="199098.875">16493 15804 4 0,'2'-47'103'0,"2"10"1"16,-3 6-8-16,0 11-3 15,-1 7-2-15,0 13-71 0,-4 9-20 16,-4 12 0-16,-3 12 0 15,-7 7 0-15,-4 8 0 16,-9 8 0-16,-4 8 0 0,-9-1 0 16,-2 4 0-16,-6-13 0 15,5-3-91-15,7-8-4 16,7-14-6-16,16-11-5 16,17-18-5-16</inkml:trace>
  <inkml:trace contextRef="#ctx0" brushRef="#br0" timeOffset="199299.5913">16655 15806 32 0,'45'-32'107'0,"1"9"-4"15,-15 9-6-15,-7 10-3 16,-13 4-16-16,-1 8-78 16,-10 17 0-16,-5 4 0 0,-6 7 0 15,-7 9 0-15,-2 4 0 16,-7 2 0-16,1 6 0 15,-10 0-36-15,10-14-58 16,6-8-1-16,8-9-8 0,5-12-7 16</inkml:trace>
  <inkml:trace contextRef="#ctx0" brushRef="#br0" timeOffset="199670.4423">16961 15774 88 0,'44'-42'102'0,"-3"5"-4"15,0 14-6-15,-8 6-1 16,4 4-62-16,-5 13-18 16,-6 9-11-16,-2 9 0 0,-11 8 0 15,-4 7 0-15,-9 2 0 16,-4 6 0-16,-11 0 0 16,-4-2 0-16,-2 0 0 15,-1-6 0-15,4-5 0 0,8-3 0 16,8-3 0-16,4-2 0 15,17 1 0-15,3-5 0 16,9 3 0-16,5 3 0 0,-4-1 0 16,1 1 0-16,-6-2 0 15,-9 0 0-15,-13-2 0 16,-5-1 0-16,-11-2 0 16,-14-4 0-16,-5-1 0 0,-7-1 0 15,-5-4 0-15,-1-1 0 16,0-4 0-16,11-3-63 15,6-5-32-15,12-7-2 0,13-3-8 16,13-5-5-16</inkml:trace>
  <inkml:trace contextRef="#ctx0" brushRef="#br0" timeOffset="200106.9639">17747 15882 24 0,'19'5'106'0,"3"1"-3"15,-8-6-6-15,4 0-2 0,-2-4-9 16,-6-5-86-16,10 3 0 16,6-1 0-16,9 3 0 15,7 0 0-15,9 2 0 16,9 1 0-16,7 1 0 0,4 0 0 15,8 3 0-15,-1 0 0 16,-3-1 0-16,-5 1 0 16,-10-3 0-16,-8-4 0 15,-11-2 0-15,-15-8 0 16,-11-13-58-16,-15 6-36 0,-11-4 0 16,-18-4-9-16,-8-4-4 15</inkml:trace>
  <inkml:trace contextRef="#ctx0" brushRef="#br0" timeOffset="200292.6603">18340 15537 9 0,'-22'-10'98'0,"6"9"1"16,4 2-3-16,6 13-4 0,2 2-2 15,1 11-68-15,3 12-17 16,-2 7-5-16,-2 7 0 16,-1 5 0-16,-4 5 0 0,-1 2 0 15,-6 2 0-15,-3-8 0 16,7 0 0-16,5-10-87 15,-7-11-7-15,8-12-5 16,6-13-7-16,5-13-3 16</inkml:trace>
  <inkml:trace contextRef="#ctx0" brushRef="#br0" timeOffset="200937.8575">19268 15656 24 0,'9'-8'103'15,"3"-1"-1"-15,-7-5-6 0,0-2-4 16,-1-6-1-16,-4 3-88 15,0 2-3-15,-4 2 0 16,-3 5 0-16,-7 3 0 0,-3 6 0 16,-7 1 0-16,0 13 0 15,-2 3 0-15,0 5 0 16,5 5 0-16,2 0 0 0,10 5 0 16,9-3 0-16,8-1 0 15,11-3 0-15,2-4 0 16,10-5 0-16,0-7 0 15,6-6 0-15,0-3 0 16,-1-7 0-16,-4-3 0 0,-1 0 0 16,-6-1 0-16,-5 2 0 15,-4 2 0-15,-4 5 0 16,-12 3 0-16,4 14 0 16,-4 5 0-16,-3 6 0 15,-7 7 0-15,0 5 0 0,-5 7 0 16,-1 0 0-16,0-1 0 15,7 0 0-15,-6-7-6 16,7-7-88-16,8-9-3 16,4-11-4-16,8-9-7 0,7-7 3 15</inkml:trace>
  <inkml:trace contextRef="#ctx0" brushRef="#br0" timeOffset="201141.8127">19711 15796 14 0,'37'-40'105'16,"-6"4"-2"-16,-7 7-6 15,-3 6-3-15,-6 10-3 0,7 12-84 16,-9 4-7-16,5 22 0 16,-1 5 0-16,2 12 0 15,0 6 0-15,4 5 0 16,-1 2 0-16,3 2 0 16,-3-6 0-16,3-5 0 0,-4-11 0 15,7-11-31-15,-4-1-60 16,4-8-5-16,-4-14-3 15,2-4-9-15</inkml:trace>
  <inkml:trace contextRef="#ctx0" brushRef="#br0" timeOffset="201335.1577">20293 15837 11 0,'-5'-47'103'0,"-6"6"0"0,0 8-7 16,1 6-3-16,-3 14-2 15,5 12-77-15,-8 3-14 16,0 18 0-16,-2 8 0 15,-2 8 0-15,-5 8 0 16,-4 5 0-16,-3 4 0 0,-1 3 0 16,-7-4 0-16,6 0-62 15,0-6-33-15,7-10-1 16,8-11-9-16,12-9-5 0</inkml:trace>
  <inkml:trace contextRef="#ctx0" brushRef="#br0" timeOffset="201549.5847">20433 15843 31 0,'49'-38'107'16,"-5"9"-3"-16,-13 5-7 15,-8 10-2-15,-11 6-18 16,17 8-77-16,-28 13 0 0,-2 8 0 16,-8 9 0-16,-2 8 0 15,-3 5 0-15,-4 8 0 16,3 3 0-16,-9-4 0 0,-5 1-57 15,10-6-38-15,3-9-3 16,7-10-6-16,6-10-8 16</inkml:trace>
  <inkml:trace contextRef="#ctx0" brushRef="#br0" timeOffset="201877.3853">20845 15945 28 0,'44'-26'104'0,"-12"4"-4"16,-3 9-6-16,-13 7-3 15,-6 6-1-15,-10 10-86 16,-1 6-4-16,-5 7 0 16,-4 2 0-16,1 0 0 15,0 0 0-15,4-1 0 0,3-5 0 16,4-6 0-16,9-3 0 16,6-8 0-16,6-2 0 0,0-2 0 15,5-6 0-15,-1 0 0 16,-1 0 0-16,-3 2 0 15,-8 1 0-15,-3 5 0 16,-12 0 0-16,5 12 0 16,-7 7 0-16,-9 4 0 15,-2 1 0-15,-4 8 0 0,-1 0 0 16,-1 5 0-16,-2-9 0 16,14-6-58-16,-4 4-38 15,7-5-3-15,5-3-6 16,9-11-5-16</inkml:trace>
  <inkml:trace contextRef="#ctx0" brushRef="#br0" timeOffset="202319.1751">21483 16005 85 0,'12'4'102'16,"8"-1"-5"-16,1-3-4 16,8-1-1-16,-5-3-63 0,11 2-16 15,4 1-13-15,0-1 0 16,7 2 0-16,-1 0 0 16,6 5 0-16,0 1 0 15,4 1 0-15,1 0 0 0,1-2 0 16,-3-1 0-16,0-3 0 15,-3-1 0-15,-2-3 0 16,-15 1-66-16,-2-15-29 16,-14-8-1-16,-12-4-7 0,-6-5-5 15</inkml:trace>
  <inkml:trace contextRef="#ctx0" brushRef="#br0" timeOffset="202513.2463">22095 15712 95 0,'-32'-1'101'16,"5"1"-5"-16,6 9-2 15,5 8-3-15,7 7-64 16,4 2-20-16,-1 10-7 16,3 3 0-16,3 7 0 0,0 3 0 15,0 3 0-15,0-1 0 16,-2 2 0-16,-6-4 0 16,0-1 0-16,0-9 0 0,6-15-37 15,-4 3-58-15,5-9-3 16,1-18-7-16,15 0-5 15</inkml:trace>
  <inkml:trace contextRef="#ctx0" brushRef="#br0" timeOffset="203090.6963">22565 15763 43 0,'34'-19'107'15,"-5"9"-4"-15,-11 3-7 16,-3 4-1-16,-15 3-28 15,23-9-67-15,-23 9 0 0,0 0 0 16,5 5 0-16,-5-5 0 16,0 13 0-16,0-13 0 15,0 12 0-15,0-12 0 16,0 12 0-16,0-12 0 0,0 0 0 16,0 0 0-16,0 0 0 15,0 0 0-15,0 0 0 16,0 0 0-16,0 0 0 15,0 0 0-15,0 0 0 0,0 0 0 16,0 0 0-16,0 0 0 16,0 0 0-16,0 0 0 15,0 0 0-15,0 0 0 16,0 0 0-16,0 0 0 0,0 0 0 16,0 0 0-16,0 0 0 15,0 0 0-15,0 0 0 16,0 0 0-16,0 0 0 15,0 0 0-15,0 0 0 0,0 0 0 16,0 0 0-16,0-5 0 16,0 5 0-16,0 0 0 15,0 0 0-15,0 0 0 0,0 0 0 16,1 9 0-16,-1 6 0 16,0 8 0-16,-2 5 0 15,-2 10 0-15,0 6 0 16,-3 8 0-16,3 0 0 0,1 1 0 15,0-2 0-15,2-3 0 16,1-3 0-16,1-6 0 16,3-2 0-16,0-17 0 15,13 0-59-15,-3-6-38 16,4-11-2-16,6-3-7 0,0-13-6 16</inkml:trace>
  <inkml:trace contextRef="#ctx0" brushRef="#br0" timeOffset="203417.0064">23124 16004 23 0,'25'-23'105'16,"-7"3"0"-16,-4 5-8 15,-12 3-3-15,-2 12-7 0,-4-7-87 16,-15 10 0-16,-2 11 0 16,-8 5 0-16,1 6 0 15,-4 5 0-15,3 1 0 16,6 1 0-16,7 2 0 15,10-5 0-15,6-1 0 16,6-8 0-16,11-5 0 16,3-7 0-16,4-4 0 0,3-4 0 15,-1-12 0-15,-2-4 0 16,-2-7 0-16,-6-4 0 16,-7-4 0-1,-2-4 0-15,-7 1 0 0,-8-1 0 0,0 8 0 16,-8 7-71-1,1-5-24-15,7 3-2 0,2 4-5 16,6 6-8-16</inkml:trace>
  <inkml:trace contextRef="#ctx0" brushRef="#br0" timeOffset="203635.0389">23425 15864 19 0,'43'1'105'0,"-10"-4"-3"15,-4 0-5-15,-2 1-5 0,-6 2-1 16,13 10-86-16,-15 11-5 15,2 9 0-15,-2 9 0 16,0 6 0 0,3 7 0-16,2 3 0 15,1 1 0-15,0-2 0 0,2-5 0 0,0-5 0 16,-1-11-19-16,3-6-25 16,7-9-49-16,-6-13 1 15,-5-5-6-15,-1-14-4 16</inkml:trace>
  <inkml:trace contextRef="#ctx0" brushRef="#br0" timeOffset="203803.4992">24068 16192 4 0,'-7'-55'94'0,"3"2"4"16,-6 3-5-16,-3 6-2 0,-4-1-32 15,4 17-24-15,-4 12-11 16,-3 12-11-16,-1 7-13 16,-4 14 0-16,-2 11 0 15,-3 7 0-15,-2 8 0 0,-3 4 0 16,-7 6 0-16,-4-2 0 15,0 0-68 1,2-1-25-16,5-10-2 0,12-6-9 16,9-11-5-16</inkml:trace>
  <inkml:trace contextRef="#ctx0" brushRef="#br0" timeOffset="204013.0874">24185 16137 22 0,'60'-23'104'0,"-12"2"-1"0,-10 9-8 16,-13 1-4-16,-5 10 1 16,-20 1-88-16,5 12-4 0,-8 4 0 15,-15 4 0-15,-5 8 0 16,-2 2 0-16,-4 9 0 16,-11-3 0-16,8 6-18 15,-6-1-74 1,5-6-4-16,13-3-4 0,10-8-10 0</inkml:trace>
  <inkml:trace contextRef="#ctx0" brushRef="#br0" timeOffset="204320.7523">24569 16244 23 0,'36'-29'103'16,"-5"8"-2"-16,-11 0-5 15,-5 10-5-15,-10-1-3 0,-5 12-79 16,0 0-9-16,-6 1 0 15,-3 11 0-15,-4 6 0 16,4 8 0-16,-3 4 0 16,4 10 0-16,0 3 0 0,3 4 0 15,2-2 0-15,0-1 0 16,0-3 0-16,-5-6 0 16,-3-5 0-16,-3-9 0 0,-4-4 0 15,-1-7 0-15,-5-5 0 16,-2-3 0-16,-1-2 0 15,2-5 0-15,0-10-5 16,-5 1-86-16,15-9-4 16,5-4-3-16,7-7-7 15,3-8-2-15</inkml:trace>
  <inkml:trace contextRef="#ctx0" brushRef="#br0" timeOffset="204580.269">24536 16062 5 0,'34'-28'102'0,"-2"7"-2"0,3 12-3 15,3 4-3-15,5 5-3 0,22 10-69 16,-13 5-22-16,3 6 0 16,0 1 0-16,0-1 0 15,-9-3 0-15,-2-1 0 16,-8-6 0-16,-9 0 0 16,-8-6 0-16,-4-3 0 0,-15-2 0 15,0 0 0-15,0 0 0 16,0-9 0-16,-7 3 0 15,-7 0 0-15,-1 2 0 0,-3 4 0 16,18 0-42-16,-28 5-54 16,5-4-4-1,-3-1-6-15,4 0-6 0</inkml:trace>
  <inkml:trace contextRef="#ctx0" brushRef="#br0" timeOffset="205616.881">5858 16725 16 0,'-14'0'71'0,"4"0"7"16,-6 0-6-16,16 0-6 16,-24-1-12-16,24 1-8 15,-16-1-11-15,16 1-10 0,-13-3-6 16,13 3-3-16,-10-3-5 15,10 3-9-15,0 0-2 16,0 0 0-16,0 0 0 16,0 0 0-16,0 0 0 0,7 1 0 15,6 3 0-15,11-1 0 16,2 1 0-16,9-3 0 16,13-1 0-16,6 1 0 15,6-1 0-15,8-1 0 0,-3-5 0 16,-3 4 0-16,-2-1 0 15,-4 2 0-15,-14-1 0 16,-5 1 0-16,-11 1 0 16,-10-1 0-16,-9 1 0 0,-7 0 0 15,0 0 0-15,-3 3 0 16,3-3-5-16,-15 6-86 16,3-6-2-16,-5-5-6 0,5-9-6 15,-4-2-2-15</inkml:trace>
  <inkml:trace contextRef="#ctx0" brushRef="#br0" timeOffset="205828.1735">6241 16536 14 0,'-13'-2'104'0,"1"1"-2"0,0 1-8 16,-2 3-1-16,6 5-2 16,8 3-78-16,-7 6-13 15,7 4 0-15,-2 10 0 0,2 4 0 16,0 4 0-16,1 6 0 15,6-1 0-15,-2 9 0 16,0-10 0-16,8 9 0 0,-3-13-87 16,5-5-6-16,2-9-5 15,10-15-8-15,3-10-2 16</inkml:trace>
  <inkml:trace contextRef="#ctx0" brushRef="#br0" timeOffset="206264.0094">7089 16730 6 0,'-9'-6'101'0,"-1"-2"-1"15,3-1-5-15,2-5-3 16,0 0-2-16,-32 0-68 16,38-2-17-16,8 7-5 0,7 1 0 15,3 6 0-15,7 3 0 16,3 11 0-16,-2 4 0 16,2 10 0-16,-3 4 0 0,-3 7 0 15,-11 6 0-15,-3 2 0 16,-10-4 0-16,-5 4 0 15,-5-3 0-15,-6-6 0 16,-1-5 0-16,0-6 0 0,5-8 0 16,2-4 0-16,11-13 0 15,0 10 0-15,13-10 0 16,12 0 0-16,5-10 0 16,18 0 0-16,0-6 0 0,1-1-84 15,18-5-11-15,5-6-4 16,0-2-7-16,-8-5-1 15</inkml:trace>
  <inkml:trace contextRef="#ctx0" brushRef="#br0" timeOffset="206488.6809">7875 16734 68 0,'-8'-17'100'0,"-11"2"-3"16,-4 1-5-16,5 5 0 0,-6 0-51 16,8 4-20-16,6 1-21 15,10 4 0-15,0 0 0 16,1 14 0-16,18 8 0 15,2 4 0-15,10 7 0 0,0 6 0 16,4 4 0-16,6 0 0 16,-3 5 0-16,-5-3 0 15,1-2 0-15,-8-11 0 16,4-2-13-16,-5-9-80 0,-4-12-3 16,-4-9-4-16,0-11-5 15,0-12 1-15</inkml:trace>
  <inkml:trace contextRef="#ctx0" brushRef="#br0" timeOffset="206697.0891">8244 16773 24 0,'-13'-32'102'0,"5"7"-1"15,-4 2-5-15,-3 8-4 16,0 5-1-16,-2 9-86 0,2 3-5 16,-2 12 0-16,-3 10 0 15,-1 7 0-15,-3 10 0 16,-4 3 0-16,1 12 0 15,-5 0 0-15,3 4 0 0,-3-3 0 16,11-3-2-16,1-5-90 16,9-13-3-16,10-12-5 15,5-17-8-15,16-7-1 16</inkml:trace>
  <inkml:trace contextRef="#ctx0" brushRef="#br0" timeOffset="207111.7119">8287 16799 63 0,'25'-32'102'0,"-1"8"-4"16,-6 5-6-16,4 8 0 16,-3-12-33-16,1 23-54 15,7 8-5-15,-7 9 0 0,2 8 0 16,-3 5 0-16,-1 9 0 16,-11 3 0-16,1 3 0 15,-3-1 0-15,-5-4 0 16,0-3 0-16,0-6 0 0,2-9 0 15,4-7 0-15,6-14 0 16,6-4 0-16,3-12 0 16,8-6 0-16,0-7 0 15,4-5 0-15,4-4 0 16,-3 1 0-16,-1 1 0 0,-6 4 0 16,-1 2 0-16,-6 6 0 15,-2 7 0-15,-6 5 0 16,-12 11 0-16,12-5 0 15,-12 5 0-15,0 18 0 0,-4 3 0 16,-2 6 0-16,-2 5 0 16,1 9 0-16,-6 5 0 0,3 3 0 15,-3-1 0 1,9 5 0-16,-4-6-36 0,6-12-60 16,5-7-1-16,13-12-9 15,10-10-7-15</inkml:trace>
  <inkml:trace contextRef="#ctx0" brushRef="#br0" timeOffset="207553.7209">9381 16981 93 0,'0'0'101'0,"0"0"-6"15,-9 4-5-15,9-4 1 16,-7-6-62-16,7 6-17 0,0 0-12 15,0 0 0-15,0 0 0 16,12-7 0-16,9 5 0 16,4 0 0-16,13-1 0 0,11 1 0 15,7 1 0-15,10 1 0 16,3 0 0-16,2 0 0 16,-2-1 0-16,-1 1 0 15,-9 1 0-15,-9-1 0 16,-10-1 0-16,-8-1 0 0,-16-5 0 15,-7-7-81-15,-8 3-12 16,-13-3-3-16,-11-3-7 16,-2-4-5-16</inkml:trace>
  <inkml:trace contextRef="#ctx0" brushRef="#br0" timeOffset="207736.1473">9817 16752 68 0,'-16'0'103'15,"7"0"-5"-15,9 0-5 16,-11 7 1-16,9 16-39 15,1-6-55-15,-1 4 0 16,2 10 0-16,-1 5 0 16,-3 9 0-16,1 2 0 0,3 5 0 15,-2 2 0-15,1 2 0 16,1-6-47-16,1-11-45 16,8-8-5-16,2-14-5 15,7-9-9-15</inkml:trace>
  <inkml:trace contextRef="#ctx0" brushRef="#br0" timeOffset="208137.8132">10512 16811 14 0,'21'-7'103'16,"2"0"-3"-16,0 0-5 15,-5 0-2-15,0 0-2 0,-7-3-76 16,2 10-15-16,-10 7 0 15,-1 10 0-15,-2 8 0 16,-5 8 0-16,-7 6 0 0,2 9 0 16,-3 4 0-16,-1 1 0 15,-2-1 0-15,3-2 0 16,2-2 0-16,1-7 0 16,5-5 0-16,5-21 0 0,19-4-65 15,-3 4-31-15,10-9-2 16,4-11-8-16,8-11-4 15</inkml:trace>
  <inkml:trace contextRef="#ctx0" brushRef="#br0" timeOffset="208457.5413">11064 16950 37 0,'12'-23'103'0,"-11"6"0"16,-1 17-8-16,-21-8-1 15,3 14-15-15,-56 10-79 0,45 12 0 16,0 10 0-16,0 1 0 15,2 6 0-15,6 1 0 16,9 1 0-16,5-6 0 0,12-9 0 16,14-5 0-16,6-10 0 15,6-6 0-15,5-11 0 16,2-3 0-16,3-14 0 16,-4-6 0-16,-3-4 0 15,-10-5 0-15,-3-3 0 0,-6-4 0 16,-6 1 0-16,-8 1 0 15,-8 6 0-15,-6 1 0 16,-6 6 0-16,-8 2 0 0,6 14 0 16,21 8-82-16,-28-18-14 15,20 11-3-15,8 7-8 16,-2-14-1-16</inkml:trace>
  <inkml:trace contextRef="#ctx0" brushRef="#br0" timeOffset="208834.7682">11516 16804 9 0,'-15'-5'92'16,"-2"-2"5"-16,8 0-5 15,-3-2-3-15,12 9-30 16,-5-8-29-16,5 8-4 15,1-16-9-15,-1 16-17 16,7-9 0-16,-7 9 0 16,11-6 0-16,-11 6 0 0,8 0 0 15,-8 0 0-15,17 20 0 16,-5 0 0-16,1 5 0 16,7 7 0-16,3 9 0 0,4 7 0 15,8 1 0-15,1 6 0 16,7-2 0-16,-1-1 0 15,1-3 0-15,-7-3 0 16,-17-26 0-16,-4-1 0 16,2-3 0-16,-3 4-47 0,16-5-46 15,-10-4-4-15,-7-11-4 16,0-8-8-16</inkml:trace>
  <inkml:trace contextRef="#ctx0" brushRef="#br0" timeOffset="209047.2001">12009 17027 19 0,'0'-41'102'0,"1"4"-1"16,-3 3-5-16,0 9-3 16,-7-7-3-16,0 18-80 0,-3 10-10 15,-8 4 0-15,2 8 0 16,-5 9 0-16,-1 11 0 16,-4 5 0-16,4 9 0 15,-3 2 0-15,4 6 0 16,-2 0 0-16,18-24 0 0,7 0-64 15,-14 20-31-15,8-11-1 16,5-11-9-16,5-7-5 16</inkml:trace>
  <inkml:trace contextRef="#ctx0" brushRef="#br0" timeOffset="209563.4535">12136 16938 29 0,'22'-26'104'0,"-1"4"-2"15,-6 7-7-15,0 7-2 16,-6 4-5-16,-9 4-88 16,15 7 0-16,-11 10 0 0,3 7 0 15,-6 5 0-15,-2 6 0 16,1 4 0-16,-3 3 0 16,-4 0 0-16,-2 1 0 0,0-7 0 15,2-2 0-15,3-9 0 16,9-5 0-16,1-11-48 15,11-8-34-15,11-4-5 16,8-9 8-16,1-9 16 16,2-12 29-16,6 3 20 0,-4-15 27 15,2 6 37-15,0-4 34 16,-6 1 1-16,-6 2-10 16,2 7-19-16,-8 8-21 15,-5 4-26-15,-1 10-9 0,-3 7 0 16,-4 5 0-16,-4 12 0 15,0 7 0-15,-5 6 0 16,-3 9 0-16,0 3 0 16,-7 3 0-16,-8 1 0 0,0-2 0 15,-2-4 0-15,1-7 0 16,0-3 0-16,4-7 0 16,6-7 0-16,6-12 0 0,4 10 0 15,7-7 0-15,10-2 0 16,10-1 0-16,5-1 0 15,14-2 0-15,6-2 0 16,18 0-29-16,2 3-64 16,10 0-4-16,7 2-3 0,5-2-6 15</inkml:trace>
  <inkml:trace contextRef="#ctx0" brushRef="#br0" timeOffset="210228.1309">13409 17109 61 0,'-13'4'100'0,"13"-4"-4"15,0 0-5-15,0 0-1 16,-7-11-36-16,7 11-37 15,0 0-15-15,0 0-2 0,0 0 0 16,0 0 0-16,6-9 0 16,-6 9 0-16,20-7 0 15,-4 1 0-15,12-1 0 16,6-1 0-16,12-2 0 16,3 0 0-16,9 2 0 0,3 0 0 15,-1 1 0-15,2-1 0 16,-5 6 0-16,-7-2 0 15,-9 2 0-15,-5 1 0 0,-14 1 0 16,-4 0 0-16,-18 0 0 16,11 0 0-16,-11 0 0 15,-16 1 0-15,8-9-69 16,-6 5-26-16,-1-5 0 16,1-2-9-16,2-6-2 0</inkml:trace>
  <inkml:trace contextRef="#ctx0" brushRef="#br0" timeOffset="210543.855">13833 16798 11 0,'-11'4'102'0,"1"0"-1"0,10-4-4 16,-15 5-5-16,15-5-2 15,-8 1-72-15,8-1-18 16,0 15 0-16,1 0 0 15,0 3 0-15,2 9 0 0,-1 1 0 16,0 7 0-16,-1 6 0 16,1-1 0-16,-2 2 0 15,0-4 0-15,0-1 0 0,-1-6 0 16,-1-4 0-16,2-3 0 16,0-6 0-16,0-5 0 15,0-5 0-15,0-8 0 16,8 11 0-16,-8-11 0 0,21-8-17 15,-10-5-77-15,3-6-2 16,3-7-5-16,1-9-7 16</inkml:trace>
  <inkml:trace contextRef="#ctx0" brushRef="#br0" timeOffset="211331.8778">14462 16815 26 0,'0'0'84'15,"0"0"0"-15,5-3-2 16,-5 3-31-16,8-7-13 0,-8 7-6 16,10-11-9-16,-10 11-5 15,13-13-1-15,-13 13-5 16,14-12-1-16,-14 12 0 0,17-17 0 15,-17 17-2-15,13-9-7 16,-13 9-2-16,0 0 0 16,0 0 0-16,0 0 0 0,-10 0 0 15,-4 2 0-15,-7 8 0 16,-3 7 0-16,-3-1 0 16,1 5 0-16,3 2 0 15,5 3 0-15,6-1 0 0,6 4 0 16,6 0 0-16,14-1 0 15,10 4 0-15,4-3 0 16,7-1 0-16,4 1 0 0,2 2 0 16,-1-6 0-16,-1 2 0 15,-7-2 0-15,-4-1 0 16,-8-2 0-16,-6-1 0 16,-6-4 0-16,-6-3 0 15,-2-2 0-15,0-12 0 16,-16 9 0-16,2-9 0 0,3-6 0 15,0-10 0 1,1-3 0-16,3-7 0 0,6-3 0 16,2-10 0-16,10-4 0 15,6-3 0-15,-1-4 0 0,5 4 0 16,0-1 0-16,-6 4 0 16,0 3 0-16,-7 7 0 15,-7 4 0-15,-9 10 0 0,-10-1 0 16,-6 7 0-16,-6 1 0 15,-3 4 0-15,-3 5 0 16,-2 3 0-16,5 3 0 16,5 3 0-16,20 5-33 0,7 2-61 15,11-1-4-15,20-5-6 16,17-1-5-16</inkml:trace>
  <inkml:trace contextRef="#ctx0" brushRef="#br0" timeOffset="211579.3919">15257 16763 26 0,'0'0'106'0,"0"0"-3"16,-15 0-7-16,1 0-2 15,-3 4-8-15,-11 3-86 16,20 10 0-16,3 7 0 16,5 6 0-16,8 12 0 0,5 7 0 15,11 5 0-15,2 4 0 16,7 2 0-16,1-4 0 15,-18-29 0-15,1 2 0 16,1-5 0-16,1 2 0 16,-5 0-52-16,0-18-42 0,22 17-3 15,-7-13-7-15,1-11-3 16</inkml:trace>
  <inkml:trace contextRef="#ctx0" brushRef="#br0" timeOffset="211784.272">15647 17076 18 0,'0'-41'102'15,"1"0"0"-15,-2 3-6 16,-3 7-2-16,-1 7-3 0,-8 8-83 16,13 16-8-16,-20-12 0 15,7 14 0-15,-6 11 0 16,0 9 0-16,-3 8 0 16,-1 6 0-16,-6 5 0 0,0 7 0 15,-1-1 0-15,18-19 0 16,2-1-65-16,-18 19-30 15,10-7-3-15,6-11-9 16,10-9-4-16</inkml:trace>
  <inkml:trace contextRef="#ctx0" brushRef="#br0" timeOffset="212053.5489">15701 17043 40 0,'27'-28'103'16,"0"8"-3"-16,-4 6-5 15,4 5-2-15,-2-26-15 16,2 35-76-16,1 15-2 0,-3 3 0 16,-4 7 0-16,-4 5 0 15,-4 3 0-15,-6 3 0 16,-7 0 0-16,-1-3 0 16,-7-5 0-16,-4-3 0 15,1-4 0-15,1-6 0 0,-1-2 0 16,11-13 0-16,-3 13 0 15,3-13 0-15,0 0-92 16,24-11-2-16,3-1-6 16,6-7-5-16,7-5-3 0</inkml:trace>
  <inkml:trace contextRef="#ctx0" brushRef="#br0" timeOffset="212424.0805">16248 17034 12 0,'30'-37'102'0,"1"3"0"0,-10 4-6 15,0 6-3-15,-6 5-2 16,-5 4-76-16,2 6-15 15,1 5 0-15,-5 3 0 16,-8 1 0-16,14 13 0 16,-10 3 0-16,-2 5 0 0,-2 5 0 15,-2 6 0-15,-7 0 0 16,-4 1 0-16,-3-1 0 16,2-5 0-16,-1-1 0 0,3-4 0 15,1-4 0-15,9-2 0 16,2-1 0-16,12-3 0 15,3 4 0-15,2-1 0 16,5 1 0-16,-3 1 0 0,2 1 0 16,-3 2 0-16,-3-1 0 15,-12-10 0-15,-1 0 0 16,-2 1 0-16,0-1 0 16,-5 0 0-16,-5-1 0 0,-2-2 0 15,-1 1 0-15,-3-2 0 16,-1-1 0-16,-3-1 0 15,3-3-14-15,-23-3-78 16,3-10-4-16,5-8-5 0,18-6-7 16</inkml:trace>
  <inkml:trace contextRef="#ctx0" brushRef="#br0" timeOffset="213149.8076">17001 16798 37 0,'-14'11'101'16,"14"-11"-2"-16,-10 4-6 0,10-4-3 16,-7 22-27-16,7-22-46 15,0 0-6-15,-2-6-11 16,2 6 0-16,3-9 0 15,-3 9 0-15,22-8 0 0,0 2 0 16,3 2 0-16,11 1 0 16,0 1 0-16,8 2 0 15,3 0 0-15,-1 1 0 16,2 3 0-16,-4 0 0 16,4-1 0-16,-9-3 0 0,-3 2 0 15,-14-2-15-15,-11-5-74 16,6-2-4-16,-11-5-1 15,-6-2-8-15,-3-7-4 0</inkml:trace>
  <inkml:trace contextRef="#ctx0" brushRef="#br0" timeOffset="213369.5757">17332 16623 57 0,'0'0'102'15,"-14"3"-4"-15,14-3-5 16,-6 14 0-16,0-23-39 0,3 23-40 15,0 8-14-15,1 2 0 16,-4 8 0-16,-1 2 0 16,0 6 0-16,-4 1 0 15,1 4 0-15,-4-5 0 0,6 4 0 16,-7-10 0-16,-7 2-85 16,18-9-9-16,4-10-3 15,11-12-7-15,5-6-4 16</inkml:trace>
  <inkml:trace contextRef="#ctx0" brushRef="#br0" timeOffset="213765.2658">17644 16678 4 0,'30'-42'103'16,"5"7"-2"-16,2 1-5 16,5 7-3-16,-3 2-3 15,3 9-68-15,8 13-20 16,-4 3-2-16,0 10 0 15,-5 10 0-15,-8 6 0 0,-8 10 0 16,-8 2 0-16,-13 4 0 16,-5-2 0-16,-12 1 0 15,-10-5 0-15,0-4 0 0,0-4 0 16,2-7 0-16,5-1 0 16,5-5 0-16,10-3 0 15,5-2 0-15,16 2 0 16,4 0 0-16,7 0 0 0,1 3 0 15,2 3 0-15,3-1 0 16,-6 4 0-16,-3-2 0 16,-11 1 0-16,-7-3 0 15,-10-1 0-15,-5 1 0 0,-17-6 0 16,-8-1 0-16,-1-7 0 16,-4-3 0-16,8 0 0 15,12-5-91-15,-4-13-4 16,11-5-5-16,12-8-5 15,18-2-4-15</inkml:trace>
  <inkml:trace contextRef="#ctx0" brushRef="#br0" timeOffset="214057.1373">18473 16785 14 0,'55'-15'107'0,"-10"2"-3"16,-11 8-6-16,-13 4-6 16,-13 4 1-16,2 9-90 15,-20 5-3-15,-4 9 0 0,-9 0 0 16,2 6 0-16,2-1 0 15,3 2 0-15,10-2 0 16,1-6 0-16,7-4 0 16,5-5 0-16,11-6 0 15,0-7 0-15,3-3 0 0,0-6 0 16,-7-8 0-16,3-5 0 16,-11-6 0-16,-2-2 0 15,-4-5 0-15,-6-1 0 0,-9 1 0 16,-2 0 0-16,-6-2 0 15,4 8 0-15,-3 6-73 16,4-1-22-16,8 3-2 16,6 4-9-16,7 5-2 15</inkml:trace>
  <inkml:trace contextRef="#ctx0" brushRef="#br0" timeOffset="214235.6618">18709 16667 12 0,'33'5'99'15,"-1"0"-2"-15,-9 0-1 16,2 4-5-16,-3 1-38 0,-2 8-18 15,3 7-10-15,1 5-22 16,7 11-3-16,5 1 0 16,5 9 0-16,0-1 0 15,6 3 0-15,-3-6 0 0,2-3 0 16,-9-12-28-16,-4-8-63 16,-6-12-3-16,-3-12-7 15,-4-8-5-15</inkml:trace>
  <inkml:trace contextRef="#ctx0" brushRef="#br0" timeOffset="214435.1582">19380 16879 26 0,'-2'-43'100'16,"-5"2"0"-16,0 6-6 0,0 5-1 15,-5 19-32-15,2-3-32 16,-5 10-21-16,2 4-8 16,-6 13 0-16,0 9 0 15,-7 4 0-15,-1 10 0 0,-4 3 0 16,1 9 0-16,-5 0 0 15,-1 9 0-15,-6-7 0 16,11 2-13-16,0-6-79 16,6-9-4-16,0-8-5 0,13-13-8 15</inkml:trace>
  <inkml:trace contextRef="#ctx0" brushRef="#br0" timeOffset="215017.2363">19197 17018 14 0,'55'-42'101'0,"0"3"-1"15,-4 3-5-15,-7 9-2 16,-5-19-21-16,-6 29-42 16,-2 8-24-16,-10 6-6 0,-6 6 0 15,-11 10 0-15,-2 6 0 16,-4 6 0-16,-5 4 0 16,-4 6 0-16,0 4 0 0,0 1 0 15,2-5 0-15,3-2 0 16,6-6 0-16,6-5 0 15,9-7 0-15,4-6 0 16,3-7 0-16,6-4 0 0,-1-11 0 16,7-5 0-1,-3-3 0-15,0-4 0 0,-6-1 0 16,1-2 0-16,-4 6 0 16,-3 0 0-16,-7 6 0 0,-1 5 0 15,-11 11 0-15,6-10 0 16,-6 10 0-16,1 9 0 15,-1 3 0-15,0 4 0 16,0 2 0-16,0 7 0 0,8-2 0 16,-4 2 0-16,10-1 0 15,-1-5 0-15,8-4 0 16,2-5 0-16,2-3 0 0,4-5 0 16,-4-2 0-16,5-10 0 15,-7-4 0-15,-2 0 0 16,-1-4 0-16,-4 2 0 15,-3-1 0-15,-5 3 0 16,0 5 0-16,-8 9 0 0,0 0 0 16,0 0 0-16,0 0 0 15,0 19 0-15,-3 3 0 16,-8 4 0-16,5 5 0 16,-6 2 0-16,4 5 0 0,-4-2 0 15,12-7-13-15,-1 1-83 16,-1-12-3-16,4-6-6 15,8-7-7-15</inkml:trace>
  <inkml:trace contextRef="#ctx0" brushRef="#br0" timeOffset="215793.698">20805 17098 56 0,'0'0'97'16,"0"0"-3"-16,-12-8-4 15,9-3-4-15,3 2-54 0,0 9-5 16,3-15-8-16,-3 15-9 16,0 0-10-16,8-8 0 15,-8 8 0-15,0 0 0 16,0 0 0-16,0 0 0 0,0 0 0 16,0 0 0-16,0 0 0 15,0 0 0-15,0 0 0 16,0 0 0-16,17-7 0 0,0 4 0 15,7 2 0-15,8 0 0 16,9 1 0-16,6 0 0 16,9 0 0-16,5 2 0 15,-4 1 0-15,5 1 0 16,-8 0 0-16,-9 0 0 16,-6 0 0-16,-5-2 0 0,-13-1 0 15,-7-1 0-15,-14 0 0 16,0 0 0-16,-20-10 0 0,5-9-80 15,-12 6-15-15,1-6-2 16,-5-3-8-16,4-4-3 16</inkml:trace>
  <inkml:trace contextRef="#ctx0" brushRef="#br0" timeOffset="215996.3955">21168 16782 29 0,'-8'5'101'16,"8"-5"-1"-16,0 22-5 0,-1-8-3 15,-2 28-29-15,0-19-40 16,-6 4-15-16,0 6-8 16,-5 3 0-16,4 5 0 15,-5-1 0-15,0 4 0 16,-2-5 0-16,7 3 0 0,-4-12-23 16,9 1-68-16,5-10-3 15,4-10-5-15,12-9-7 0</inkml:trace>
  <inkml:trace contextRef="#ctx0" brushRef="#br0" timeOffset="216356.5315">21830 16786 36 0,'55'-35'107'0,"-8"8"-4"16,-18 8-6-16,-5 11-2 15,-24 8-22-15,0 0-73 0,-24 25 0 16,-8 1 0-16,-9 9 0 15,-3 9 0-15,-5 9 0 16,2 3 0-16,2 3 0 16,13-2 0-16,8 0 0 15,20-7 0-15,4-7 0 0,4-5 0 16,16-13 0-16,4-11 0 16,2-9 0-16,-1-7 0 15,1-11 0-15,-10-6 0 0,-4-7 0 16,-3-3 0-16,-8-4 0 15,-4 1 0-15,-10 3 0 16,-6 1 0-16,-6 4 0 16,-3 3 0-16,5 6 0 0,-2 3 0 15,7 6-11-15,1 9-75 16,17-3-9-16,10-4-2 16,12 1-7-16,10-1-2 0</inkml:trace>
  <inkml:trace contextRef="#ctx0" brushRef="#br0" timeOffset="216540.5789">21973 16917 49 0,'34'-15'101'16,"-1"4"-3"-16,-9 1-6 0,-3 2-1 16,-8 1-50-16,0 6-15 15,2 6-13-15,1 11-13 16,4 9 0-16,6 7 0 16,-1 9 0-16,7 5 0 15,5 4 0-15,-3 0 0 0,5 1 0 16,-6-9-3-16,6-4-40 15,-1-7-47-15,-8-12-1 16,-6-10-7-16,-5-9-4 16</inkml:trace>
  <inkml:trace contextRef="#ctx0" brushRef="#br0" timeOffset="216747.8704">22553 17109 61 0,'-8'-47'98'0,"3"-2"-2"0,0 4-5 15,-2 6 1-15,1 8-58 16,0 7-7-16,-1 11-15 15,-1 8-12-15,-5 7 0 16,-3 10 0-16,-5 11 0 16,-1 6 0-16,-8 5 0 0,3 8 0 15,-8 4 0-15,0 1 0 16,2 4 0-16,-3-5 0 16,15-1-21-16,1-6-70 0,8-9-4 15,9-12-5-15,3-18-9 16</inkml:trace>
  <inkml:trace contextRef="#ctx0" brushRef="#br0" timeOffset="217231.027">22603 17052 87 0,'45'-38'101'0,"-4"7"-4"16,-3 4-5-16,-4 11-1 0,-34 16-63 16,23-7-13-16,-2 17-15 15,-9 9 0-15,0 9 0 16,-8 7 0-16,-4 6 0 15,0 1 0-15,-5 2 0 0,-3-2 0 16,2-5 0-16,4-3 0 16,2-7 0-16,8-10 0 15,13-6 0-15,6-4 0 16,8-7 0-16,6-11 0 16,12-6 0-16,0-9 0 0,7-7 0 15,-3-8 0-15,2 0 0 16,-8-2 0-16,-7 1 0 15,-7 5 0-15,-13 2 0 16,-6 8 0-16,-15 9 0 16,-3 9 0-16,-9 8 0 0,-8 3 0 15,-1 12 0-15,3 9 0 16,-1 5 0-16,4 9 0 16,5 7 0-16,5 4 0 15,2 0 0-15,2 3 0 0,0-26 0 16,0 0 0-1,-2-2 0-15,0 0 0 16,-2-1 0-16,-3-1 0 0,-8-5 0 16,0 1 0-16,-6-4 0 15,-5-3 0-15,-21-1-56 0,-17-3-39 16,-12-12-1-16,-5-9-7 16,-5-12-5-1</inkml:trace>
  <inkml:trace contextRef="#ctx0" brushRef="#br0" timeOffset="218564.8325">5962 17387 23 0,'-14'9'91'0,"-1"-1"0"0,1 1-2 15,2-3-6-15,-2 1-40 16,0 2-9-16,5-4-9 16,-4 1-8-16,4-3-5 0,1 2-9 15,8-5-3-15,-19 7 0 16,19-7 0-16,0 0 0 15,0 0 0-15,0 9 0 16,0-9 0-16,9 7 0 0,3-1 0 16,4-1 0-16,2 2 0 15,8-1 0-15,2 1 0 16,5 2 0-16,2-2 0 16,4 2 0-16,0-1 0 15,6 0 0-15,0 1 0 0,1-2 0 16,0 1 0-16,-1-2 0 15,-6-3 0-15,1 2-23 16,2-2-67-16,-14-3-4 0,-3-2-4 16,-6-4-4-16,-7-3-1 15</inkml:trace>
  <inkml:trace contextRef="#ctx0" brushRef="#br0" timeOffset="218801.2001">6275 17323 25 0,'-15'0'101'0,"5"0"-2"0,10 0-7 16,-10 0-1 0,10 0-2-16,0 0-75 0,0 11-14 15,0-11 0-15,0 18 0 16,1 0 0-16,2 3 0 16,-2 1 0-16,1 6 0 15,0 4 0-15,-2 6 0 0,0 3 0 16,0 0 0-16,0 6 0 15,-2 0-62-15,1-5-33 16,1-42-2-16,3 75-5 16,7-48-4-16</inkml:trace>
  <inkml:trace contextRef="#ctx0" brushRef="#br0" timeOffset="219157.2443">7028 17465 55 0,'-20'4'103'0,"1"0"-5"0,4-2-6 15,7 2-1-15,8-4-19 16,-7 12-72-16,7-4 0 16,10 4 0-16,2 4 0 15,4 2 0-15,3 2 0 0,4 2 0 16,-1-13 0-16,-3 15 0 16,-19-24 0-16,26 33 0 15,1-1 0-15,-5 6 0 16,4 0-59-16,1-4-36 15,3 0-2-15,19 22-4 0,-24-40-3 16</inkml:trace>
  <inkml:trace contextRef="#ctx0" brushRef="#br0" timeOffset="219373.4743">7404 17738 40 0,'-11'-27'101'16,"0"2"0"-16,0 3-7 15,-4 9-1-15,-2 4-11 16,0 5-82-16,-1 4 0 0,2 9 0 16,0 8 0-16,0 4 0 15,16-21 0-15,-15 29 0 16,0 1 0-16,0 5-33 16,1 1-59-16,6 4-5 15,-4 0-5-15,8-7-7 0</inkml:trace>
  <inkml:trace contextRef="#ctx0" brushRef="#br0" timeOffset="219815.2909">7457 17736 42 0,'15'-24'101'0,"-5"0"-3"0,4 6-6 16,-6 1-2-16,4 2-2 15,-3 4-88-15,6 1 0 16,-1 2 0-16,4 5 0 0,-1 1 0 16,2 2 0-16,1 0 0 15,-1 2 0-15,-1 5 0 16,0 3 0-16,-2 7 0 16,-1-3 0-16,-6 8 0 0,1-1 0 15,-5 2 0-15,-2 1 0 16,-1-2 0-16,-2 4 0 15,0-3 0-15,-4-1 0 0,3-6 0 16,1 1 0-16,0-1 0 16,3-4 0-16,6 0 0 15,-9-12 0-15,0 0 0 16,0 0 0-16,10 7 0 16,4 2 0-16,-3-2 0 15,1 5 0-15,-1-1 0 16,-4 1 0-16,3 0 0 15,-3 24 0-15,-7-14 0 0,0-22 0 16,0 0-33-16,-8 11-59 16,-39 23-2-16,39-35-4 15,1-9-8-15</inkml:trace>
  <inkml:trace contextRef="#ctx0" brushRef="#br0" timeOffset="220025.2977">7955 17819 53 0,'39'-32'102'0,"-1"4"0"15,-3 4-7-15,0 6-1 16,-5 5-29-16,-4 7-65 16,-3 7 0-16,-4 8 0 15,-19-9 0-15,14 19 0 16,2 3 0-16,-10 5 0 16,3 0 0-16,-7 5 0 0,0-1 0 15,3 4-63-15,3 1-32 16,-2-5-1-16,-2 0-9 15,7-10-5-15</inkml:trace>
  <inkml:trace contextRef="#ctx0" brushRef="#br0" timeOffset="220541.9856">9175 17886 62 0,'-16'6'92'16,"-1"-3"1"-16,3 1-4 16,0-2-2-16,5 0-44 15,-5-1-17-15,4 3-7 0,-2-4-19 16,0 0 0-16,3 0 0 15,-1 0 0-15,10 0 0 16,-8-10 0-16,8 10 0 16,8-15 0-16,9 12 0 15,5-4 0-15,9 1 0 0,4 3 0 16,3-2 0-16,5 1 0 16,4 2 0-16,-3-3 0 15,4 2 0-15,-4-1 0 16,1 0 0-16,-9-3-32 0,-7 3-59 15,-1 1-2-15,-10-2-3 16,-6 1-5-16,-9-6 3 0</inkml:trace>
  <inkml:trace contextRef="#ctx0" brushRef="#br0" timeOffset="220754.1044">9472 17737 16 0,'-25'-8'98'0,"5"-1"2"0,-1 0-6 15,8 1-2-15,3 0-2 16,3 4-69-16,7 4-21 15,-11 0 0-15,11 0 0 16,-2 19 0-16,1-2 0 16,1-17 0-16,-1 21 0 0,1 0 0 15,0 2 0-15,-1 3 0 16,-1 4 0-16,0 2 0 16,2 7-34-16,-1 0-57 15,1-6-5-15,-2 2-4 16,8-12-8-16</inkml:trace>
  <inkml:trace contextRef="#ctx0" brushRef="#br0" timeOffset="221308.7705">9710 17727 81 0,'32'-36'105'15,"-2"12"-6"-15,4 0-4 16,-3 11-3-16,4 1-53 0,-3 9-39 15,3 3 0-15,-4 9 0 16,4 5 0-16,-4 4 0 16,-31-18 0-16,30 30 0 15,0-1 0-15,-5 6 0 16,-1-1 0-16,-5-2 0 16,1 0 0-16,-7 1 0 15,0 1 0-15,-2-7 0 16,0 3 0-16,-11-30 0 0,29 47 0 15,-12-42 0-15,-2-5 0 16,5-4 0-16,-3-3 0 0,4-3 0 16,0-2 0-16,6-3 0 15,-4 2 0-15,-2 4 0 16,1 0 0-16,-22 9 0 16,0 0 0-16,27-5 0 15,-2 0 0-15,-25 5 0 0,0 0 0 16,10 5 0-16,-2 4 0 15,4 0 0-15,11 24 0 16,-8-7 0-16,-15-26 0 16,22 20 0-16,18 8 0 15,-21-26 0-15,3 0 0 16,-1-6 0-16,2-3 0 16,-1-8 0-16,-3 1 0 0,-4-7 0 15,-3 4 0-15,-9-6 0 16,-3 4 0-16,-5-4 0 15,-8 5 0-15,0-2 0 16,-6 5-45-16,4-2-49 0,3 4-5 16,1-3-6-16,7 1-4 15</inkml:trace>
  <inkml:trace contextRef="#ctx0" brushRef="#br0" timeOffset="221541.1496">10955 17730 48 0,'40'-8'104'15,"4"0"-2"-15,-6 2-8 0,-4 1-1 16,-4 2-23-16,-2 2-70 16,-5 2 0-16,-5 5 0 15,-1 8 0-15,-2 3 0 16,-15-17 0-16,0 0 0 16,22 31 0-16,0-1 0 15,-6-2 0-15,3-1 0 0,4 5 0 16,0-1 0-16,2 2-56 15,1 0-37-15,1-7-3 16,1 2-8-16,1-10-3 16</inkml:trace>
  <inkml:trace contextRef="#ctx0" brushRef="#br0" timeOffset="221745.6031">11650 18034 34 0,'10'-29'104'0,"-5"0"-6"0,-3-2-3 15,3-3-3-15,-5 6-4 16,0 3-88-16,-4 2 0 15,-1 6 0-15,-3 7 0 16,-2 0 0-16,-3 7 0 16,0 3 0-16,13 0 0 0,0 0 0 15,-26 21 0 1,0 0 0-16,1 8 0 0,-26 43-22 16,51-72-73-16,-24 35-5 15,1 0-2-15,7-9-8 16</inkml:trace>
  <inkml:trace contextRef="#ctx0" brushRef="#br0" timeOffset="222157.1486">11498 18044 17 0,'33'-28'101'0,"-1"-7"2"16,9-12-10-16,-3 8-1 0,0 5-2 16,-1 0-75-16,-3 5-15 15,-3 3 0-15,-4 7 0 16,-4 3 0-16,3 5 0 15,-3 2 0-15,-2 9 0 0,-6 6 0 16,-4 1 0-16,-2 7 0 16,-9-14 0-16,0 0 0 15,12 55 0-15,-12-55 0 16,0 21 0-16,-1 0 0 16,-4 1 0-16,2 0 0 15,0-2 0-15,1 1 0 0,2-21 0 16,0 23 0-16,0 2 0 15,0-25 0-15,0 0 0 16,8 11 0-16,2-1 0 16,1 3 0-16,22 14 0 15,-12-9 0-15,-21-18 0 0,0 0 0 16,9 12 0-16,-1-1 0 16,1 1 0-16,-2 23 0 15,-7-15 0-15,0-20 0 16,0 0-66-16,0 0-31 15,-27 4 2-15,24-13-8 16,3-9-5-16</inkml:trace>
  <inkml:trace contextRef="#ctx0" brushRef="#br0" timeOffset="222442.8929">12070 18022 24 0,'24'-34'103'0,"5"1"-4"16,3-6-3-16,1 9-4 0,4-3 0 16,0 6-87-16,-2-2-5 15,0 9 0-15,2 8 0 16,-3 3 0-16,-2 7 0 15,-3 2 0-15,-3 7 0 16,-5 2 0-16,-21-9 0 0,0 0 0 16,26 28 0-16,-1 1 0 15,-16-7 0-15,0 2 0 16,-3-3 0-16,0 1 0 16,-3 0 0-16,0 0 0 0,-3-22 0 15,8 20 0-15,1 0 0 16,-9-20 0-16,30 10 0 15,-2 0 0-15,8-6 0 16,41 7-73-16,-25-9-24 16,12 2-2-16,1-3-5 15,6-1-3-15</inkml:trace>
  <inkml:trace contextRef="#ctx0" brushRef="#br0" timeOffset="223523.6443">13723 17856 20 0,'-10'-3'77'16,"10"3"3"-16,0 0 1 15,-9 0-29-15,9 0-10 16,0 0-6-16,0 0-10 0,-11-6-6 16,11 6-3-16,0 0-2 15,0 0-3-15,0 0-3 16,0 0 0-16,-6-10-1 0,6 10-1 15,0 0-7-15,0 0 0 16,0 0 0-16,0 0 0 16,0 0 0-16,0 0 0 15,0 0 0-15,0 0 0 16,0 0 0-16,0 0 0 0,0 0 0 16,0 0 0-16,0 0 0 15,0 0 0-15,0 0 0 16,5-9 0-16,-5 9 0 15,16-4 0-15,-3 3 0 0,3-2 0 16,4 1 0-16,2 0 0 16,3 1 0-16,4-1 0 15,2 0 0-15,2-1 0 16,3-1 0-16,2 4 0 0,-3-3 0 16,-1 0 0-16,0 3 0 15,-1-3 0-15,-2 3 0 16,-4 0 0-16,-1 0 0 15,-2-2 0-15,-6 1 0 16,-3 1 0-16,-6 0 0 0,0 0 0 16,-9 0 0-16,0 0 0 15,0 0 0-15,0 0 0 16,0 0 0-16,0 0 0 0,0 0 0 16,-7-1 0-16,7 1-23 15,-13-4-5-15,13 4-12 16,-18-6-42-16,9 4-7 15,1-1-3-15,-2 0-2 0</inkml:trace>
  <inkml:trace contextRef="#ctx0" brushRef="#br0" timeOffset="224502.8782">13975 17596 45 0,'-4'-11'93'0,"0"1"0"0,2 2-4 16,-2-1-13-16,3-1-37 16,0 0-7-16,1 10-9 15,0-14-8-15,0 14-9 0,0 0-6 16,0 0 0-16,0 0 0 15,0 11 0-15,0 6 0 16,0 4 0-16,0 3 0 16,-3 6 0-16,3-30 0 15,-10 63 0-15,10-63 0 0,-4 36 0 16,-2-1 0-16,0 5 0 16,1-1-87-16,2-6-6 15,1 28-1-15,5-43-9 16,8-8 0-16</inkml:trace>
  <inkml:trace contextRef="#ctx0" brushRef="#br0" timeOffset="225000.9278">14584 17478 5 0,'0'0'99'16,"9"-11"-3"-16,-9 11-2 15,0 0-3-15,0 0-3 16,-1-9-68-16,1 9-2 15,-14 0-18-15,5 0 0 0,-1 3 0 16,1 1 0-16,-1-1 0 16,10-3 0-16,-7 12 0 15,7-4 0-15,6 2 0 0,8 3 0 16,3 0 0-16,6 3 0 16,2 0 0-16,3 1 0 15,2 3 0-15,2-1 0 16,0 2 0-16,-1 1 0 15,-1 3 0-15,-4-1 0 0,-3 3 0 16,-5 0 0-16,-6-2 0 16,-12-25 0-16,6 26 0 15,1 1 0-15,-7-2 0 0,-3 0 0 16,-5 0-3 0,-1 0-92-16,9-25-3 15,-25 45 0-15,25-45-6 0,-11 10-3 16</inkml:trace>
  <inkml:trace contextRef="#ctx0" brushRef="#br0" timeOffset="225226.6995">15069 17761 68 0,'31'-35'106'0,"-3"7"-7"16,0 2-5-16,-1 5-2 0,0 1-40 15,-5 9-52-15,1 4 0 16,-4 6 0-16,4 1 0 15,-7 4 0-15,3 8 0 16,-1 21 0-16,-1 0 0 16,4-8 0-16,-2 0 0 0,-19-25 0 15,25 28-9-15,-2 1-83 16,20 24-1-16,-15-33-3 16,-5-1-7-16,2-4-2 15</inkml:trace>
  <inkml:trace contextRef="#ctx0" brushRef="#br0" timeOffset="225446.1151">15671 17837 66 0,'3'-26'98'16,"-3"-1"-3"-16,0-4-4 0,1 5-1 15,-1 2-50-15,-4 4-12 16,-3 5-25-16,-3 3-3 16,-1 5 0-16,-1 6 0 0,-1 2 0 15,-2 11 0-15,4 3 0 16,-6 8 0-16,17-23 0 15,-18 27 0-15,1 2 0 16,0 2 0-16,-2 2-77 16,0-1-20-16,0 3-3 15,8-10-9-15,-9 19 5 0</inkml:trace>
  <inkml:trace contextRef="#ctx0" brushRef="#br0" timeOffset="225871.9752">15603 17834 11 0,'35'-36'99'16,"-2"0"0"-16,0 6-4 16,1-2-3-16,2 5-3 15,-5-1-66-15,4 7-20 0,-2 5-3 16,-2 3 0-16,-3 6 0 16,2 7 0-16,-6 0 0 15,-2 8 0-15,3 2 0 0,-10 7 0 16,-1 5 0-16,-5 1 0 15,-5-1 0-15,-2 5 0 16,-2-3 0-16,0 1 0 16,-4 1 0-16,-1-2 0 15,0-2 0-15,1-2 0 16,4-1 0-16,0-4 0 0,0 1 0 16,5-2 0-16,4-4 0 15,-9-10 0-15,0 0 0 16,37 22 0-16,-37-22 0 15,0 0 0-15,22 11 0 0,0 1 0 16,-22-12 0-16,0 0 0 16,0 0 0-16,5 11 0 15,0 2 0-15,-1-1 0 16,2 1-13-16,-12-8-79 16,-40 13 0-16,33-18-3 15,0-8-7-15,1-4-3 0</inkml:trace>
  <inkml:trace contextRef="#ctx0" brushRef="#br0" timeOffset="226229.1717">16160 17820 4 0,'27'-32'100'0,"5"5"-1"15,-3-5-7-15,-3 11 0 16,6-2-5-16,-1 7-64 0,-2 5-9 16,-1 8-14-16,-3 3 0 15,-2 7 0-15,-6 3 0 16,-2 4 0-16,-7 3 0 15,1 0 0-15,-3 3 0 16,-2 1 0-16,0-2 0 0,-2 2 0 16,1-4 0-16,-2 5 0 15,1-4 0-15,0 3 0 16,3-5 0-16,3-2 0 16,-8-14 0-16,13 24 0 15,-13-24 0-15,0 0 0 0,0 0 0 16,11 9 0-16,1 1 0 15,-3-2 0-15,20 27 0 16,-14-12 0-16,-15-23 0 16,6 23 0-16,-1 1 0 0,-5-24 0 15,0 0-28-15,0 11-61 16,-3 0-4-16,-25 15-2 16,28-26-6-16,-9-7-1 15</inkml:trace>
  <inkml:trace contextRef="#ctx0" brushRef="#br0" timeOffset="226702.4847">17210 17698 22 0,'0'0'102'0,"-7"11"-2"15,7-11-6-15,-8 8-1 0,8-8-4 16,0 0-78-16,-9 10-11 16,9-10 0-16,0 0 0 15,0 0 0-15,0 0 0 0,8 2 0 16,7-2 0-16,12-3 0 15,1 0 0-15,4 3 0 16,2-3 0-16,5 3-13 16,1-4-77-16,1-3-4 15,-2-3-3-15,0-1-6 0,-5-3-2 16</inkml:trace>
  <inkml:trace contextRef="#ctx0" brushRef="#br0" timeOffset="226931.4499">17617 17518 4 0,'-23'-14'102'16,"3"5"-2"-16,0 2-2 16,3 7-5-16,1 0-1 15,4 10-70-15,3 5-22 0,4 2 0 16,1 5 0-16,4 3 0 16,0 4 0-16,1 6 0 15,4-4 0-15,-5-31 0 0,3 34 0 16,2 1 0-16,5 0 0 15,-3 1-63 1,2-1-34-16,11 22 0 0,-10-38-9 16,3-6-1-16</inkml:trace>
  <inkml:trace contextRef="#ctx0" brushRef="#br0" timeOffset="227164.8173">17889 17629 42 0,'29'-38'108'0,"-4"5"-4"0,2 2-8 16,-6 9 0-16,-2 7-31 16,0 6-65-16,-5 8 0 15,-4 5 0-15,2 9 0 0,-7 8 0 16,0 4 0-16,0 5 0 16,-4 3 0-16,-1-33 0 15,1 36 0-15,1 44 0 16,6-36 0-16,-3 7-54 15,4-9-44-15,4-10 0 0,3-1-6 16,3-8-3-16</inkml:trace>
  <inkml:trace contextRef="#ctx0" brushRef="#br0" timeOffset="227472.6368">18392 17937 19 0,'30'-24'102'0,"3"-1"-1"15,-4-2-7-15,-3-6-2 16,-6 11-5-16,-4 8-71 15,-4 6-16-15,-12 8 0 16,7 0 0-16,-7 0 0 0,0 14 0 16,-3 2 0-16,3-16 0 15,-5 21 0-15,4-3 0 16,1-18 0-16,0 40 0 0,2-24 0 16,4-3 0-1,4 2 0-15,2-10 0 0,-1-2 0 16,7-3 0-16,-2-10 0 15,1-5 0-15,-3-3 0 16,-3-3 0-16,-2-2 0 0,-5-1 0 16,-4-2 0-16,0 6 0 15,-14-5-83-15,8-1-13 16,-3 5-2-16,2-3-6 0,0 2-4 16</inkml:trace>
  <inkml:trace contextRef="#ctx0" brushRef="#br0" timeOffset="227678.0853">18711 17593 10 0,'21'-2'103'0,"-3"-2"-1"16,12 2-6-16,-8 2-3 15,-1 1-2-15,4 6-75 16,-2 3-16-16,1 3 0 0,3 5 0 16,-6 3 0-16,5 3 0 15,1 3 0-15,-2-1 0 16,-25-26 0-16,21 29 0 15,3-2 0-15,4 4-53 0,3-1-40 16,28 27-2-16,-28-32-6 16,-5-8-6-16</inkml:trace>
  <inkml:trace contextRef="#ctx0" brushRef="#br0" timeOffset="227891.1061">19364 17844 59 0,'2'-29'103'0,"-2"-4"-4"0,1 0-6 15,-4 4 0-15,2 1-29 16,-3 6-64-16,-2 3 0 16,-3 8 0-16,-2 4 0 0,0 7 0 15,-4 4 0-15,-3 28 0 16,18-32 0-16,-19 30 0 16,-2 1 0-16,-4 2 0 0,-28 45-10 15,53-78-85-15,-25 36-3 16,1 2-5-16,5-8-5 15</inkml:trace>
  <inkml:trace contextRef="#ctx0" brushRef="#br0" timeOffset="228289.3887">19184 17942 5 0,'34'-37'99'16,"7"-7"-1"-16,3 3-5 15,-3 6-1-15,0 0-5 16,2 5-61-16,-3 3-15 0,1 4-11 15,-6 7 0-15,0 5 0 16,-6 4 0-16,0 7 0 16,-5 0 0-16,-5 7 0 15,-2 9 0-15,-5 2 0 0,-5 4 0 16,1-1 0-16,-6 4 0 16,-2-1 0-16,0-1 0 15,-5 3 0-15,-2-3 0 0,2 1 0 16,3-3 0-16,-1-1 0 15,3-20 0-15,0 0 0 16,0 26 0-16,4 0 0 16,-4-26 0-16,13 21 0 15,0 1 0-15,-13-22 0 16,17 23 0-16,3 2 0 16,-20-25 0-16,10 20 0 0,-2 2 0 15,-8-22 0-15,0 0 0 16,0 11 0-16,0-2-84 15,-23 15-7-15,21-28-4 16,1-5-7-16,1-7-3 16</inkml:trace>
  <inkml:trace contextRef="#ctx0" brushRef="#br0" timeOffset="228633.1585">19832 17985 94 0,'24'-31'101'0,"-2"3"-6"16,5-2-2-16,-3 4-4 15,1-2-60-15,2 4-19 0,-3 4-10 16,-5 10 0-16,-2 7 0 15,-2 3 0-15,-1 0 0 16,-3 10 0-16,-11 3 0 0,11-1 0 16,-1 8 0-16,1-4 0 15,5 4 0-15,-2-2 0 16,3-1 0-16,3-2 0 16,0-5 0-16,2-3 0 0,3-1 0 15,-1-6 0-15,-1 0 0 16,-1-4 0-16,1-3 0 15,-3 0 0-15,-2-1 0 16,-5 4 0-16,1 2 0 0,-4 1 0 16,-10 1 0-16,0 0 0 15,0 0 0-15,0 0 0 16,4 6 0-16,-1 4 0 16,5 37 0-16,-5-21-56 15,0 5-42-15,0 2 0 0,2-6-7 16,3-1-6-16</inkml:trace>
  <inkml:trace contextRef="#ctx0" brushRef="#br0" timeOffset="229421.6879">20886 17953 29 0,'-9'1'96'16,"0"-1"0"-16,9 0-5 0,-14 0-3 16,14 0-33-16,0 0-28 15,-10-5-4-15,10 5-17 16,0 0-6-16,0 0 0 15,0 0 0-15,-3-9 0 0,3 9 0 16,0 0 0-16,0-10 0 16,0 10 0-16,0 0 0 15,0 0 0-15,0 0 0 16,0 0 0-16,4-4 0 0,-4 4 0 16,12-3 0-16,-12 3 0 15,17-4 0-15,-3 4 0 16,4 0 0-16,5-3 0 15,0 2 0-15,7-1 0 16,-1 2 0-16,5 0 0 0,4 0 0 16,0-5 0-16,0 5 0 15,2 0 0-15,-1 5 0 16,-3-5 0-16,-4 0 0 0,0 0 0 16,-1 0 0-16,-9 0 0 15,-3 0 0-15,-2 0 0 16,-4 0 0-16,-13 0 0 15,7-15-78-15,-7 15-17 0,-2-15-2 16,-4 1-7-16,-3 1-2 16</inkml:trace>
  <inkml:trace contextRef="#ctx0" brushRef="#br0" timeOffset="229636.176">21335 17709 86 0,'-10'-17'100'15,"0"-2"-5"-15,3 4-5 16,-3 5-1-16,2-1-62 0,8 11-3 15,-11-7-24-15,11 7 0 16,-9 7 0-16,6 7 0 16,1 4 0-16,1 3 0 15,1 0 0-15,0-21 0 16,0 26 0-16,0 2 0 0,0 2 0 16,2 3 0-16,5-2-89 15,-1-2-7-15,16 25-3 16,-8-33-2-16,2-8-3 0</inkml:trace>
  <inkml:trace contextRef="#ctx0" brushRef="#br0" timeOffset="230032.0107">21637 17798 20 0,'29'-39'104'16,"2"3"-3"-16,-7 3-7 0,5 1-2 15,-6 5-2-15,-3 5-80 16,-4 8-10-16,-2 5 0 15,-6 6 0-15,-8 3 0 16,15 4 0-16,-8 6 0 0,2 5 0 16,-8 2 0-16,10 3 0 15,1-1 0-15,4 0 0 16,1-2 0-16,1-1 0 16,3-4 0-16,-1-3 0 0,5-6 0 15,-4-3 0-15,3-6 0 16,-2-3 0-16,4-5 0 15,-5 0 0-15,0 0 0 0,-5-3 0 16,1 0 0-16,-5 1 0 16,-2 4 0-16,-3 3 0 15,-7 9 0-15,10-1 0 16,-10 1 0-16,1 16 0 0,-1 1 0 16,0 5 0-16,-2 4 0 15,1 2 0-15,-3 2 0 16,4-8-76-16,0 6-18 15,1 2-3-15,3-6-6 0,0 1-1 16</inkml:trace>
  <inkml:trace contextRef="#ctx0" brushRef="#br0" timeOffset="230267.9653">22342 17848 75 0,'18'-26'98'0,"1"-1"-4"15,-2 9-6-15,2-7 2 16,0 2-62-16,-2 6-3 15,4 3-12-15,-2 8-13 0,5 6 0 16,0 4 0-16,0 11 0 16,-24-15 0-16,30 20 0 15,-3 3 0-15,3 7 0 16,1 1 0-16,-2 7-10 0,33 40-60 16,-62-78-24-16,26 34-1 15,5 2-7-15,-7-8-2 16</inkml:trace>
  <inkml:trace contextRef="#ctx0" brushRef="#br0" timeOffset="230477.2743">22990 18005 94 0,'3'-33'98'0,"1"-1"-3"0,-4 2-5 16,2-7-15-16,-2 8-42 16,0 3-7-16,-1 1-26 15,-3 8 0-15,-3 6 0 0,-4 2 0 16,-2 8 0-16,13 3 0 15,0 0 0-15,-26 19 0 16,-4 3 0-16,4 6 0 16,-2-2 0-16,0 10 0 15,-2-1 0-15,2 6-77 0,-2 2-17 16,7-11-4 0,-2 1-7-16,9-10-1 0</inkml:trace>
  <inkml:trace contextRef="#ctx0" brushRef="#br0" timeOffset="230891.4963">22887 17941 95 0,'51'-47'101'15,"-2"11"-5"-15,-2 1-4 0,1 3-2 16,-2 4-63-16,-1 3-17 16,-4 7-10-16,-4 3 0 15,-2 6 0-15,-4 7 0 16,-4 2 0-16,-6 6 0 15,9 6 0-15,-21 5 0 0,-4 2 0 16,-5 3 0-16,0-4 0 16,-7 7 0-16,-3-1 0 15,-4-3 0-15,0 2 0 16,-2-2 0-16,3-1 0 0,1-2 0 16,12-18 0-16,-15 30 0 15,13-18 0-15,2-12 0 16,4 16 0-16,-4-16 0 15,0 0 0-15,21 12 0 16,0 1 0-16,-21-13 0 16,27 18 0-16,2 0 0 15,-29-18 0-15,21 26 0 0,1-1 0 16,-22-25 0-16,7 24 0 16,3 0 0-16,-10-24 0 15,0 23-32 1,0 4-60-16,0-27-5 0,0 0-4 0,0 0-7 15</inkml:trace>
  <inkml:trace contextRef="#ctx0" brushRef="#br0" timeOffset="231221.5767">23626 18098 98 0,'31'-35'102'0,"2"-1"-7"16,-2 0-3-16,-3-2-3 16,-2 1-62-16,-10 4-19 15,-2-1-8-15,-4 9 0 0,-5-1 0 16,-3 7 0-16,-2 5 0 15,-3 5 0-15,-6 8 0 16,-1 0 0-16,3 12 0 16,7-11 0-16,0 0 0 15,-8 30 0-15,2 2 0 16,6-1 0-16,3 41 0 16,-3-72 0-16,6 37 0 0,1 2 0 15,0-2 0-15,2 0 0 16,-1-4 0-16,1 1 0 15,-6-7 0-15,-1 3 0 16,-2-30 0-16,-1 22 0 16,-5 3 0-1,6-25 0-15,-38 3-89 0,0 1-8 0,-8-33-1 16,24 10-5-16,-2-8-5 16</inkml:trace>
  <inkml:trace contextRef="#ctx0" brushRef="#br0" timeOffset="231493.1425">23604 17879 22 0,'17'-38'103'0,"6"-2"-2"0,8 0-4 16,20 11-3-16,-10 5 0 0,3 3-94 15,2 1 0-15,3 7 0 16,4 6 0-16,-1 2 0 16,0 5 0-16,-2 0 0 15,-1 1 0-15,-8 4 0 0,-1 1 0 16,0 1 0-16,-7-1 0 15,-2 3 0-15,-3-4 0 16,-7 1 0-16,-4-3 0 16,-5-1 0-16,0 0 0 0,-12-2 0 15,8 0 0-15,-8 0 0 16,0 0 0 0,-7-7-25-16,-2 4-72 0,0-4-5 15,-3-1-4-15,-1-3-6 0</inkml:trace>
  <inkml:trace contextRef="#ctx0" brushRef="#br0" timeOffset="235233.7913">2108 15034 91 0,'-19'-13'103'16,"6"-1"-7"-16,-4-1-3 16,3 3-3-16,-5 0-52 0,5 2-38 15,3 9 0-15,0 2 0 16,5 12 0-16,2 12 0 16,4 8 0-16,0 9 0 15,7 7 0-15,-2 10 0 0,2 3 0 16,1 3 0-16,1 4 0 15,-3-1 0-15,-1-2 0 16,0-6 0-16,0-4 0 0,-1-9 0 16,4-8 0-16,-3-9 0 15,6-10 0-15,2-18 0 16,6-15-78-16,-2-9-16 16,-1-13-2-16,-2-10-7 0,-2-9-1 15</inkml:trace>
  <inkml:trace contextRef="#ctx0" brushRef="#br0" timeOffset="235842.2478">2177 15186 4 0,'-6'-50'97'0,"-3"8"4"16,0 2-8-16,3 5-1 15,-3 2-5-15,1 5-60 16,5 11-17-16,3 5-10 0,0 12 0 16,9-2 0-16,6 9 0 15,-1 10 0-15,11 11 0 16,3 8 0-16,5 6 0 15,0 7 0-15,2 3 0 0,4 1 0 16,-3-4 0-16,-3-4 0 16,-3-10 0-16,-5-7 0 15,-4-13 0-15,-2-11 0 0,-3-9 0 16,-4-14 0-16,-3-10 0 16,2-6 0-16,-5-7 0 15,-1-10 0 1,0-2 0-16,0-3 0 0,-3 5 0 0,0 1 0 15,3 8 0-15,-1 6 0 16,2 12 0-16,5 9 0 16,1 15 0-16,7 5 0 15,5 16 0-15,4 5 0 16,3 7 0-16,2 5 0 0,4 1 0 16,-1-4 0-16,3-6 0 15,-2-8 0-15,-1-7 0 16,-5-12 0-16,0-6 0 0,-2-13 0 15,-7-8 0-15,-2-5 0 16,-5-5 0-16,-6-4 0 16,-3-2 0-16,-4 5 0 15,-2 1 0-15,0 5 0 0,-1 5 0 16,-2 6 0-16,1 8 0 16,2 12 0-16,0 0 0 15,13 17 0-15,-1 9 0 16,3 3 0-16,2 10 0 15,2 5 0-15,-1 6 0 0,-2-1 0 16,-1-3 0-16,0-2 0 16,0-5 0-16,-7-12 0 15,-4-7-89-15,6-10-4 16,1-11-4-16,-2-16-7 0,-2-10-1 16</inkml:trace>
  <inkml:trace contextRef="#ctx0" brushRef="#br0" timeOffset="236007.8043">3238 14611 11 0,'-25'-38'100'16,"2"4"-4"-16,-2 10-4 0,2 4-5 15,2 8-3-15,2 19-62 16,1-6-11-16,11 13-12 16,-3-1-16-16,6 12-66 0,5 4-3 15,6-3-4-15,6 3-6 16,4-6-5-16</inkml:trace>
  <inkml:trace contextRef="#ctx0" brushRef="#br0" timeOffset="236517.8428">3511 14688 37 0,'16'-2'103'15,"-3"0"-4"-15,-13 2-5 0,15-2-4 16,-15 2-2-16,-3 5-88 15,6 9 0-15,5 4 0 16,6 7 0-16,4 2 0 16,3 6 0-16,1 0 0 0,4 5 0 15,2-5 0-15,-2-3 0 16,1-5 0-16,-4-4 0 16,-1-7 0-16,-2-8 0 15,-2-6 0-15,-1-11 0 0,-6-6 0 16,2-9 0-16,-4-5 0 15,1-6 0-15,3 0 0 16,-6 0 0-16,4 3 0 16,1 4 0-16,-1 7 0 0,5 8 0 15,2 11 0-15,3 4 0 16,-2 13 0-16,4 9 0 16,3 1 0-16,0 4 0 15,2 0 0-15,1-1 0 0,-2-7 0 16,1-5 0-16,2-10 0 15,4-4 0-15,-6-8 0 16,3-7 0-16,-1-7 0 0,-7-6 0 16,2-4 0-16,-6-4 0 15,-2-2 0-15,-7 1 0 16,-4 2 0-16,-2 4 0 16,-4 1 0-16,0 13 0 0,-5 1 0 15,3 4-58-15,-9 15-37 16,-1 11-2-16,-6 8-6 15,-2 7-4-15</inkml:trace>
  <inkml:trace contextRef="#ctx0" brushRef="#br0" timeOffset="237189.7586">2715 16619 36 0,'-29'16'97'0,"-4"-3"-3"16,6 0-5-16,2-7-2 0,1-4 2 15,-33-2-82-15,44 0 0 16,13 0-2-16,0 0-5 15,8-13 0-15,16-3 0 0,15-8 0 16,14-6 0-16,17-9 0 16,17-7 0-16,12-4 0 15,14-2 0-15,1 1 0 16,-1 0 0-16,-5 6 0 16,-7 5 0-16,-10 8 0 0,-15 6 0 15,-16 6 0-15,-18 8 0 16,-8 3 0-16,-14 6 0 15,-11 3 0-15,-9 0 0 0,-9 15 0 16,-16 5-59-16,-4-4-37 16,-6 1-1-16,-7 0-8 15,-9 1-4-15</inkml:trace>
  <inkml:trace contextRef="#ctx0" brushRef="#br0" timeOffset="237583.1878">2757 16827 55 0,'-42'40'105'16,"8"-8"-2"-16,7-11-11 15,10-9 1-15,1-12-30 0,-28-3-63 16,42-6 0-16,4-3 0 16,12-5 0-16,11 0 0 15,8-3 0-15,15-4 0 16,11-4 0-16,11-4 0 0,14-4 0 15,14-5 0-15,9-4 0 16,4-1 0-16,8-9 0 16,4-1 0-16,-5 1 0 15,-2 3 0-15,-16 2 0 0,-18 8 0 16,-13 7 0-16,-17 6 0 16,-18 10 0-16,-15 7 0 15,-19 12 0-15,0-11 0 16,-16 9 0-16,-3 2 0 15,-3 0 0-15,-2 0 0 0,-3 4 0 16,3-2 0-16,12 0 0 16,-5-2-87-16,4-4-13 15,0-15-3-15,-2-14-10 16,5-9 5-16</inkml:trace>
  <inkml:trace contextRef="#ctx0" brushRef="#br0" timeOffset="332518.1833">818 8572 54 0,'3'-15'89'15,"-2"1"-1"-15,-1 0-2 16,0 2-25-16,0 2-27 15,2 2-6-15,-2 8-7 16,0-9-6-16,0 9-6 0,0 0-2 16,6 13-4-16,-2-1-2 15,1 3-1-15,2 1 1 16,2-2 2-16,5 2 0 16,2-7 2-16,8-6-2 0,3-3-3 15,9-12 0-15,8-7 0 16,4-5 0-16,5-3 0 15,3-5 0-15,0 0 0 16,-2 2 0-16,-5 1 0 0,-7 9 0 16,-9 4 0-16,-5 3 0 15,-11 4 0-15,-5 4 0 16,-12 5 0-16,12-3 0 16,-12 3 0-16,0 7 0 0,2 14-9 15,-2-2-82-15,0 3-2 16,0 1-3-16,0 2-7 15,0-1-3-15</inkml:trace>
  <inkml:trace contextRef="#ctx0" brushRef="#br0" timeOffset="334048.9713">22048 8043 64 0,'-3'-18'91'0,"3"-3"-2"16,0-1-3-16,-20-4-23 15,20 6-27-15,1 1-11 16,-1 3-7-16,1 1-7 16,0 5 0-16,-1 10-2 0,0-13-1 15,0 13-8-15,-9-7 0 16,-2 7 0-16,-6 0 0 0,-2 3 0 16,-8 5 0-16,-3 8 0 15,-9 3 0-15,-4 11 0 16,0 5 0-16,-9 11 0 15,0 4 0-15,-1 9 0 16,3 4 0-16,1 1 0 0,8 2 0 16,4-4 0-16,8-6 0 15,8-6 0-15,8-6 0 16,11-5 0-16,4-6 0 0,17-8 0 16,12-5 0-16,13-7 0 15,15-3 0-15,9-7 0 16,12-2 0-16,2-9 0 0,8-5 0 15,-1-4 0-15,-1-3 0 16,-9-4 0-16,-6 0 0 16,-9-4 0-16,-9 1 0 15,-11-2 0-15,-10 1 0 16,-10 3 0-16,-7 4 0 0,-7 3 0 16,-10-1 0-16,-2 7 0 15,-10 5 0-15,-6 6 0 0,-2 1 0 16,-9 6 0-16,1 5 0 15,-6 7 0-15,2 5 0 16,5 4 0-16,3 5 0 16,9 0 0-16,6 1 0 0,9-2 0 15,12-2 0-15,11-6 0 16,8-6 0-16,7-4 0 16,1-5 0-16,5-7 0 15,1-1 0-15,-6-9 0 0,-7-3 0 16,-7-2 0-16,-3-3 0 15,-5-3 0-15,-4 1 0 16,-8-2 0-16,2-2 0 16,0-3 0-16,1 0 0 15,6-2 0-15,5 0 0 0,7-3 0 16,4-3 0-16,7-1 0 16,9-4 0-16,-3 0 0 15,-2 0 0-15,-4-1 0 0,-6 0 0 16,-7 1 0-16,-9 2 0 15,-5 3 0-15,-9 5 0 16,-1 6 0-16,-5 6 0 16,-3 6 0-16,8 11 0 0,-18 0 0 15,11 18 0-15,-3 12 0 16,-1 18 0-16,-1 14 0 16,-2 17 0-16,-1 10 0 15,-3 7 0-15,4 8 0 0,-2-4 0 16,4 0 0-16,-4-18-23 15,9-8-64-15,-2-14-4 16,2-16-3-16,4-14-5 0,-4-19-1 16</inkml:trace>
  <inkml:trace contextRef="#ctx0" brushRef="#br0" timeOffset="335540.2404">22803 8515 64 0,'14'-48'94'0,"5"3"-4"15,9 3-4-15,5 4-2 0,6 7-58 16,5 10-6-16,7 7-8 16,0 8-4-16,-1 6-4 15,0 13-1-15,-8 8-1 16,-2 7-1-16,-12 4 1 0,-4 4-4 16,-12 2 0-16,-6-4 0 15,-6-2 0-15,-10-3-1 16,-2-5 1-16,-5-5 1 15,3-7 1-15,0-8 1 16,3-4 1-16,10-7 0 0,1-6 1 16,18-5 1-16,6-5-2 15,11-5 0-15,9-5-2 16,6-3 1-16,5 1 0 0,1-1 1 16,-2 3 0-16,-7 3 0 15,-9 5 1-15,-6 3-1 16,-9 7-2-16,-8 3 0 15,-15 12 0-15,0 0 0 0,-8 5 0 16,-13 12 0-16,-4 7 0 16,-4 5 0-16,-2 6 0 15,2 3 0-15,2 0 0 16,8-1 0-16,9-4 0 0,11-4 0 16,11-7 0-16,8-6 0 15,8-8 0-15,2-7 0 16,4-1 0-16,-1-8 0 15,-2-7 0-15,-6-1 0 0,-4-8 0 16,-2 0 0-16,-5-4 0 16,0 2 0-16,-7-2 0 15,-2 5 0-15,-2 3 0 16,-2-1 0-16,-1 9 0 0,0 0 0 16,0 12 0-16,0 0 0 15,0 0 0-15,-8 13 0 16,8 6 0-16,3 5 0 0,5 4 0 15,4 3 0-15,9-1 0 16,6-2 0-16,9-5 0 16,4-5-2-16,-1-6-7 0,4-7 2 15,-2-5 2-15,-3-10 4 16,-1-5 2-16,-4-3 2 16,-9-6 2-16,-2 2 0 15,-4-2 1-15,-2 0-2 0,-5 3-4 16,-5 4 0-16,-4 5 0 15,-2 12 0-15,-14-6 0 16,-1 7 0-16,-4 10 0 16,0 7 0-16,2 0 0 0,3 4 0 15,2 1 0-15,12 1 0 16,7-4 0-16,11-1 0 16,7-6 0-16,2-2 0 15,5-3 0-15,0-6 0 0,-1-2 0 16,-6-2 0-16,-2-3 0 15,-4 0 0-15,-5-2 0 16,-2 0 0-16,-12 7 0 0,12-11 0 16,-12 11 0-16,0 0 0 15,0 0 0-15,0 0 0 16,-2 7 0-16,-3 1 0 16,1 5 0-16,1 0 0 0,2 4 0 15,1-1 0-15,9-1 0 16,5-2 0-16,6-1 0 15,5-3 0-15,4-5 0 16,-1-3 0-16,2-1 0 0,2-10 0 16,-3-6 0-16,4-4 0 15,-2-8 0-15,0-3 0 16,0-8 0-16,0-4 0 16,-1-5 0-16,-5-2 0 0,-1-3 0 15,-3 1 0-15,-7 3 0 16,-2 4 0-16,-3 8 0 15,-3 7 0-15,-3 7 0 0,-3 5 0 16,0 9 0-16,0 9 0 16,-6 0 0-16,-4 6 0 15,-2 11 0-15,1 7 0 16,1 5 0-16,3 5 0 0,1 2 0 16,6 2 0-16,10-5 0 15,9-2 0-15,7-9 0 16,5-5 0-16,2-10 0 15,3-7 0-15,0-5 0 16,-2-7 0-16,-9-5 0 0,1-3 0 16,-6 0 0-16,-4-1 0 15,-4 4 0-15,-3 5 0 16,-7 3 0-16,-2 9 0 0,0 0 0 16,-2 6 0-16,-4 14 0 15,-1 6 0-15,4 7 0 16,2 24 0-1,1 7 0-15,2 4 0 16,4 3 0-16,1 5 0 16,2-1 0-16,1-1 0 0,-1-3 0 15,-5-21 0-15,-4-6 0 16,0-2 0-16,-4-10 0 16,-10-6 0-16,-1-4 0 15,-11-16 0-15,-1 2-78 16,-3-7-7-16,5-18-11 31,-2-18-10-31,7-2-3 0</inkml:trace>
  <inkml:trace contextRef="#ctx0" brushRef="#br0" timeOffset="337739.5225">21909 9415 10 0,'3'-17'94'0,"-2"0"0"15,-1-6-3-15,-7-2-5 16,-5-32-19-16,-6 28-39 0,-2 1-8 16,-11 3-6-16,-5 3-7 15,-9 6-7-15,0 4 0 16,-9 10 0-16,0 4 0 16,-3 14 0-16,3 7 0 15,6 7 0-15,13 7 0 16,8 2 0-16,14 4 0 0,13-3 0 15,16 1 0-15,17-6 0 16,9-8 0-16,10-6 0 0,1-5 0 16,2-8 0-16,-3-6 0 15,-6-2 0-15,-8-4 0 16,-7-3 0-16,-8 1 0 16,-9 1 0-16,-2 5 0 0,-12 0 0 15,5 13 0-15,-5 6 0 16,0 6 0-16,-3 5 0 15,-3 7 0-15,-2 6 0 16,4 1 0-16,-1 1 0 16,-2-1 0-16,3-4 0 0,1 1 0 15,-2-5 0-15,5 0 0 16,-1-11-6-16,1 0-84 16,8-7-1-16,6-8-6 0,7-10-6 15,2-6-3-15</inkml:trace>
  <inkml:trace contextRef="#ctx0" brushRef="#br0" timeOffset="338052.6858">22175 9649 29 0,'19'-39'104'15,"-3"11"-3"-15,-5 6-8 16,-4 5-3-16,-3 9-3 0,-4 8-80 16,0 9-7-16,0 9 0 15,-4 9 0-15,3 2 0 16,1 6 0-16,5 1 0 15,9-4 0-15,4-3 0 0,5-6 0 16,6-7 0-16,1-8 0 16,1-5 0-16,-4-3 0 15,-3-10 0-15,-4-5 0 16,-3-4 0-16,-9-5 0 0,-2 0 0 16,-5-1 0-16,-2-1 0 15,-7 5 0-15,-2-2 0 16,-2 11 0-16,-2 0 0 0,6 12-30 15,8 0-60-15,0 0-3 16,0 6-3-16,16-2-8 16,7 0 6-16</inkml:trace>
  <inkml:trace contextRef="#ctx0" brushRef="#br0" timeOffset="338339.917">22684 9574 64 0,'26'-12'101'0,"-3"3"-7"15,-8 0-5-15,-4 3-2 16,-11 6-50-16,0 0-15 0,2 19-11 15,-2 0-5-15,-4 6-6 16,0 5 0-16,3 2 0 16,1 0 0-16,4-5 0 0,8-1 0 15,3-10 0-15,7-2 0 16,0-9 0-16,4-5 0 16,-2-5 0-16,-2-8 0 15,-3-3 0-15,-4-8 0 0,-4-2 0 16,-8-4 0-16,1 1 0 15,-4-1 0-15,-4 4 0 16,-2 2 0-16,-3 4 0 16,-5 8 0-16,3 10 0 0,-7 1-33 15,9 5-56-15,1 5-5 16,8 1-3-16,0 2-7 16</inkml:trace>
  <inkml:trace contextRef="#ctx0" brushRef="#br0" timeOffset="338641.266">23180 9575 92 0,'21'-7'99'0,"-2"1"-6"16,-5-1-6-16,-4 4-2 15,-10 3-61-15,7 5-8 16,-3 9-9-16,-3 8-3 0,5 4-3 16,0 5 0-16,1 1 1 15,7-2-2-15,3-4 0 16,5-4 0-16,3-7 0 15,3-6 0-15,2-9 0 16,-2-4 0-16,-1-9 0 0,-4-4 0 16,-6-7 0-16,-4-3 0 15,-9-4 0-15,-4-2 0 16,-5 3 0-16,-8-1 0 16,-4 9 0-16,-8 5 0 0,0 17 0 15,-12 2-69-15,4 15-24 16,-1 7-3-16,-7 4-7 15,2 9-6-15</inkml:trace>
  <inkml:trace contextRef="#ctx0" brushRef="#br0" timeOffset="340594.2992">21838 10717 43 0,'-16'-9'98'0,"2"4"-4"16,0-1-5-16,3 6-3 0,-1-10-38 15,3 17-27-15,4 14-7 0,-1 7-6 16,4 4-3-16,1 7 0 16,1 1-5-16,5 2 0 15,9-5 0-15,-1-2 0 16,10-7 0-16,4-5 0 15,4-9 0-15,-2-5 0 0,5-7 0 16,-1-4 0-16,-2-9 0 16,-2-5 0-16,-3 1 0 15,-5-2 0-15,-7 3 0 0,0 1 0 16,-6 3 0-16,-8 10 0 16,9-7 0-16,-9 7 0 15,5 15 0-15,-4 5 0 16,0 6 0-16,-1 4 0 0,0 11 0 15,0 4 0-15,-2 8 0 16,-5 2 0-16,4 4 0 16,-2-9 0-16,5 3-18 15,1-6-72-15,5-13-4 16,9-10-3-16,5-17-7 0,12-7-1 16</inkml:trace>
  <inkml:trace contextRef="#ctx0" brushRef="#br0" timeOffset="340896.5369">22486 11176 20 0,'23'-39'100'16,"0"10"0"-16,-12 6-8 16,0 9-3-16,-11 14-1 0,0 0-66 15,0 0-22-15,0 12 0 16,-1 8 0-16,-7 2 0 16,6 4 0-16,1-1 0 15,2 2 0-15,10-5 0 0,5-3 0 16,2-7 0-16,3-7 0 15,0-5 0-15,2-7 0 16,-3-8 0-16,-3-7 0 16,-2-8 0-16,-5-1 0 0,-4-3 0 15,-5-2 0-15,-1-1 0 16,-3 2 0-16,-9 4 0 16,4 6 0-16,-8 6 0 15,4 10-17-15,2 9-71 0,10 0-5 16,0 0-1-16,4 13-10 15,16-3 1-15</inkml:trace>
  <inkml:trace contextRef="#ctx0" brushRef="#br0" timeOffset="341184.6221">22950 11010 61 0,'14'4'98'0,"-14"-4"-3"16,7 10-6-16,-9-1-2 0,-9-6-46 15,0 9-21-15,3 4-6 16,1 3-8-16,2 1-6 15,5 0 0-15,7-1 0 0,5-3 0 16,11-3 0-16,2-4 0 16,2-3 0-16,1-4 0 15,-2-2 0-15,-2-9 0 16,-3-2 0 0,-8-6 0-16,-7-4 0 0,-1-1 0 0,-5-1 0 15,-3-2 0-15,-6 2 0 16,-1 1 0-16,-2 3 0 15,0 2 0-15,3 8-10 0,-2-3-31 16,11 12-48-16,0 0-2 16,7 3-7-16,11 3-5 15</inkml:trace>
  <inkml:trace contextRef="#ctx0" brushRef="#br0" timeOffset="341452.9053">23403 11024 48 0,'25'7'93'16,"-4"3"1"-16,-11 0-4 15,-1 4-4-15,-20 4-54 0,11 3-7 16,0 3-7-16,5-2-5 16,0 0-4-16,2-1-6 15,9-4-3-15,1-6 0 0,4-2 0 16,0-6 0-16,3-3 0 16,-2-4 0-16,-3-6 0 15,-6-4 0-15,-4-3 0 16,-6-2 0-16,-5-2 0 0,-7-2 0 15,-7 1 0-15,-6 2 0 16,-5 4 0-16,-8 0 0 16,-1-9-50-16,-5 25-42 0,-3 8-2 15,0 5-5-15,-1 4-4 16</inkml:trace>
  <inkml:trace contextRef="#ctx0" brushRef="#br0" timeOffset="342157.1167">22267 12327 30 0,'0'0'97'16,"-17"-6"-2"-16,0 8-6 0,-5 5-1 15,2 4-4-15,-2 8-75 16,5 6-1-16,6 7 0 16,8 8-5-16,4 6-3 15,14 2 0-15,8 6 0 0,9 2 0 16,2 2 0-16,0 1 0 15,-3-8 0-15,-2-6 0 16,-6-5 0-16,-8-8 0 0,-10-9 0 16,-5-7 0-16,-7-8 0 15,-7-8 0-15,-4-5 0 16,-2-5 0-16,-1-9 0 16,5-6 0-16,3-9 0 0,10-9 0 15,4-5 0-15,12-6 0 16,7-4 0-16,9-3 0 15,3 1 0-15,2 3 0 16,2 3 0-16,-5 6 0 0,-8 5 0 16,-5 6 0-16,-8 3 0 15,-9 7 0-15,-4 2 0 16,-12 7 0-16,-10 7 0 0,-3 1 0 16,-5 9 0-16,-3 1 0 15,1 15 0-15,-6-4 0 16,5 18-81-16,10-2-12 15,7-1-4-15,12-1-7 16,6-1-4-16</inkml:trace>
  <inkml:trace contextRef="#ctx0" brushRef="#br0" timeOffset="342476.2985">22692 12430 34 0,'41'0'102'15,"-14"2"-2"-15,-5-1-6 16,-12 4-2-16,-9 5-3 15,-5 11-89-15,-8-1 0 16,-2 5 0-16,1 2 0 0,1 5 0 16,5 0 0-16,7-1 0 15,7-5 0-15,10-4 0 16,8-5 0-16,9-7 0 0,1-7 0 16,2-3 0-16,-3-10 0 15,-4-7 0-15,-7-6 0 16,-5-3 0-16,-10-6 0 15,-8-1 0-15,-5-1 0 0,-11 2 0 16,-8 0 0-16,-3 7 0 16,-7 3 0-16,3 10 0 15,-5 1-9-15,7 10-82 16,10 1-3-16,9 5-3 0,10 3-8 16,14 4-1-16</inkml:trace>
  <inkml:trace contextRef="#ctx0" brushRef="#br0" timeOffset="342777.9293">23132 12532 10 0,'30'14'98'0,"-10"-3"2"16,-5 2-6-16,-11-1-3 15,-1-1-4-15,-3 1-65 0,0 1-13 16,0 2-9-16,0-4 0 16,2 2 0-16,5-3 0 15,8-3 0-15,5-3 0 16,4-4 0-16,4 0 0 0,-5-8 0 15,3-3 0-15,-2-5 0 16,-4-5 0-16,-9-1 0 16,-2-3 0-16,-7-4 0 0,-2 3 0 15,-7-1 0-15,-7 1 0 16,-5 5 0-16,-5 4 0 16,1 5 0-16,-2 6 0 15,4 6 0-15,0 3-4 0,11 9-87 16,9 3-2-16,6 1-6 15,15-1-5-15,10 2-3 16</inkml:trace>
  <inkml:trace contextRef="#ctx0" brushRef="#br0" timeOffset="343074.4524">23651 12543 25 0,'24'0'103'16,"-11"-3"-1"-16,-13 3-8 0,11-8-3 15,-11 8-2-15,-18 0-82 16,6 8-7-16,0 8 0 15,-4 6 0-15,6 6 0 16,0 5 0-16,5 3 0 16,5 1 0-16,5-5 0 0,10-1 0 15,6-9 0-15,7-7 0 16,4-10 0-16,2-5 0 16,-1-13 0-16,-1-9 0 0,-3-8 0 15,-4-6 0-15,-6-5 0 16,-5-2 0-16,-10-2 0 15,-5 2 0-15,-13 6 0 0,-15 7 0 16,-11 11 0-16,-20 16-4 16,-9 2-90-16,-4 2-4 15,-11 4-4-15,-2 3-10 16</inkml:trace>
  <inkml:trace contextRef="#ctx0" brushRef="#br0" timeOffset="345098.5376">355 14122 25 0,'17'-11'101'0,"0"1"-2"0,-5 0-8 16,0 2-3-16,-12 8-2 16,17-8-71-16,-17 8-9 15,4 19-6-15,-2 6 0 0,0 7 0 16,-2 12 0-16,0 9 0 15,0 6 0-15,-3 4 0 16,-1 3 0-16,-4-2 0 16,2-1 0-16,-6-11-7 15,1-2-14-15,-1-13-21 0,-3-12-44 16,7-11-2-16,-4-14-6 16,1-5-5-16</inkml:trace>
  <inkml:trace contextRef="#ctx0" brushRef="#br0" timeOffset="345396.9412">317 14206 76 0,'5'-29'93'0,"-2"5"-3"15,2 8-4-15,4 0-1 16,7 4-60-16,1 7-6 16,9 5-4-16,6 4-5 15,2 7-3-15,9 11-2 0,-2 6-5 16,3 9 0-16,0 3 0 15,-6 7 0-15,-7 1 0 16,-5 2 0-16,-9-1 0 16,-8-3 0-16,-6-1 0 0,-10-6 0 15,-10 0 0-15,-7-5 0 16,-6-4 0-16,2-5 0 16,-8-2 0-16,3-1 0 15,-3-11-39-15,-1-5-47 0,8-6-5 16,4-6-5-16,7-12-5 15,3-9 3-15</inkml:trace>
  <inkml:trace contextRef="#ctx0" brushRef="#br0" timeOffset="346561.4911">780 14550 64 0,'52'13'86'15,"1"-1"-2"-15,2-1-3 16,-2-20-20-16,7 9-28 15,-2 0-9-15,0-4-6 0,-4-8-3 16,-2-6-3-16,-9-5-1 16,-3 0-1-16,-5-6-1 15,-5 0-6-15,-8-3-3 16,-6 0 0-16,-9 2 0 16,-5 1 0-16,-2 4 0 0,-12 2 0 15,-3 7 0-15,-6 2 0 16,-1 10 0-16,-9 6 0 15,0 10 0-15,-5 10 0 16,2 8 0-16,1 6 0 0,5 3 0 16,7 4 0-16,5 2 0 15,12-4 0-15,6-6 0 16,17-4 0-16,10-9 0 0,8-7 0 16,5-8 0-16,3-7 0 15,2-4 0-15,-4-9 0 16,-1-5 0-16,-6-8 0 15,-7 0 0-15,-5-3 0 16,-5 5 0-16,-6 2 0 0,-4 2 0 16,-3 4 0-16,0 5 0 15,-6 11 0-15,0 0 0 16,0 6 0-16,-2 7 0 0,4 2 0 16,2 1 0-1,3 0 0-15,4 3 0 0,8-3 0 16,6-4 0-16,4-3 0 15,4-4 0-15,4-5 0 16,2 0 0-16,3-6 0 0,-4-1 0 16,1-1 0-16,-5-1 0 15,0 0 0-15,-4 3 0 16,-3 1 0-16,-4 5 0 0,-1 1 0 16,0 9 0-16,-3 4 0 15,-1 2 0-15,-2 4 0 16,-2 0 0-16,2 3 0 15,-4-7 0-15,0 0 0 0,-2-5 0 16,1-6 0-16,2-5 0 16,4-5 0-16,5-8 0 15,1-5 0-15,3-3 0 16,4-4 0-16,-2-1 0 0,4 1 0 16,-2 5 0-16,-1 2 0 15,-4 3 0-15,1 6 0 16,-1 3 0-16,0 6 0 0,-1 1 0 15,2 6 0-15,0-1 0 16,2 4 0-16,-1-2 0 16,3-2 0-16,1-2 0 15,-2-2 0-15,1-2 0 0,-1-4 0 16,0-5 0-16,-2-1 0 16,-4-3 0-16,1-2 0 15,-4 0 0-15,0 1 0 16,-3-2 0-16,1 3 0 0,-1 1 0 15,-2 2 0-15,2 3 0 16,1 2 0-16,-4 5 0 16,2 2 0-16,-2 5 0 0,3 4 0 15,-3 4 0-15,0-1 0 16,-1 1 0-16,3 0 0 16,0-4 0-16,-1-2 0 15,0-3 0-15,0-6 0 0,0 0 0 16,7-6 0-16,-6-5 0 15,1 0 0-15,2-3 0 16,-1-1 0-16,2 2 0 0,-3-2 0 16,3 4 0-16,-3 1 0 15,2 4 0-15,0 0 0 16,-2 4 0-16,1 2 0 16,-3 0 0-16,1 0 0 0,-2 2 0 15,-4 2 0-15,0 0 0 16,-10-4 0-16,13 10 0 15,-13-10 0-15,5 15 0 16,9-9-79-16,-14-6-15 16,-11 9-3-16,-3-8-7 0,-2 2-4 15</inkml:trace>
  <inkml:trace contextRef="#ctx0" brushRef="#br0" timeOffset="347479.1336">702 15061 84 0,'-26'3'91'15,"2"1"-2"-15,1-4-5 16,8 0 2-16,2 3-63 0,3-3-7 16,10 0-2-16,0 0-2 15,0 0 0-15,7-5-12 16,10 5 0-16,7 0 0 16,13 3 0-16,6-2 0 0,15-1 0 15,13-4 0-15,11-7 0 16,15-6 0-16,16-8 0 15,11-5 0-15,16-6 0 0,12-9 0 16,10-2 0-16,5-2 0 16,8 0 0-16,0 1 0 15,-4 4 0-15,-5 4 0 16,-15 4 0-16,-10 6 0 0,-19 7 0 16,-15 6 0-16,-25 7 0 15,-20 2 0-15,-18 5 0 16,-14 3 0-16,-17 0 0 15,-13 0 0-15,-2 17 0 0,-14-7 0 16,-2 1 0-16,-5 0 0 16,0 1 0-16,-10-2 0 15,6 4 0-15,-15 7-43 16,11-12-53-16,-3-4-2 0,-2-4-5 16,-1-1-6-16</inkml:trace>
  <inkml:trace contextRef="#ctx0" brushRef="#br0" timeOffset="350595.0941">5363 14398 44 0,'-27'0'93'15,"4"-1"-3"-15,1-8-2 0,3 9-23 16,2-13-12-16,2-3-22 16,8 0-10-16,5-6-7 15,2 3-2-15,10-3-12 0,10 3 0 16,8 2 0-16,6 3 0 15,5 4 0-15,2 8 0 16,0 2 0-16,1 7 0 16,-10 11 0-16,-3 5 0 0,-7 6 0 15,-8 8 0-15,-9 1 0 16,-5 1 0-16,-4 2 0 16,-7-4 0-16,-3-3 0 15,0-7 0-15,-1-4 0 0,4-8 0 16,5-6 0-16,6-9 0 15,0 0 0-15,17 6 0 16,5-6 0-16,6 0 0 16,7 4 0-16,2 0 0 0,0 3 0 15,-2 4 0-15,-3 2 0 16,-7 3 0-16,-10 3 0 16,-8-1 0-16,-7 3 0 0,-16 1 0 15,-9-1 0-15,-8 1 0 16,-8-1 0-16,-6-1 0 15,2-4 0-15,1-2 0 16,4-5 0-16,9 1 0 0,6-10 0 16,13 0 0-16,9-14 0 15,16-10-47-15,12-3-43 16,11-5-3-16,10-4-6 16,6-7-5-16</inkml:trace>
  <inkml:trace contextRef="#ctx0" brushRef="#br0" timeOffset="350892.1045">5918 14519 31 0,'39'-23'95'15,"-7"6"-1"-15,-11 8-4 0,-7 7-1 16,-25 5-40-16,6 10-12 16,-1 13-14-16,-7 2-20 15,4 4-3-15,-3 3 0 16,7 0 0-16,0-4 0 16,5-4 0-16,10-5 0 0,7-6 0 15,6-9 0-15,7-7 0 16,-1-1 0-16,0-9 0 15,-2-4 0-15,-1-3 0 16,-11-2 0-16,-9-1 0 0,-4-3 0 16,-6 3 0-16,-12-2 0 15,-5 4 0-15,-6 0 0 16,-2 5 0-16,-6 1 0 0,3 7 0 16,4 0 0-16,7 5 0 15,-1 19-69-15,22-19-24 16,1 12-1-16,17-10-8 15,14-2-4-15</inkml:trace>
  <inkml:trace contextRef="#ctx0" brushRef="#br0" timeOffset="351215.6366">6488 14516 14 0,'29'0'98'0,"-13"3"-1"16,-6 4-2-16,-11 5-5 15,-4 6-2-15,-38 4-65 16,27 4-17-16,3 6-6 0,2 1 0 15,2 2 0-15,6-6 0 16,5-2 0-16,13-8 0 16,4-8 0-16,5-5 0 15,7-7 0-15,3-8 0 0,0-8 0 16,-3-4 0-16,-3-3 0 16,-8-2 0-16,-3-2 0 15,-12-2 0-15,-5 4 0 16,-5 0 0-16,-11 6 0 0,-5 0 0 15,-5 10 0-15,-2 4 0 16,-4 6 0-16,4 0 0 16,-3 12 0-16,4-4 0 15,11 8-67-15,6-3-27 16,10-3-2-16,14-3-7 0,9-4-4 16</inkml:trace>
  <inkml:trace contextRef="#ctx0" brushRef="#br0" timeOffset="351526.8098">6995 14518 36 0,'32'-10'104'0,"-7"3"-4"16,-15 1-6-16,-10 6-3 15,-4 0-5-15,-16 6-86 0,-2 11 0 16,-2 4 0-16,2 6 0 16,-6 5 0-16,7 2 0 15,2 0 0-15,8-5 0 16,7-2 0-16,8-8 0 0,10-6 0 15,6-6 0-15,8-7 0 16,-3-4 0-16,6-10 0 16,-2-3 0-16,-5-4 0 15,-6-1 0-15,-5-4 0 0,-7 3 0 16,-6-4 0-16,-3 6 0 16,-13-1 0-16,-2 6 0 15,-4 1 0-15,-2 14 0 0,-3-2-87 16,4 0-7-16,5 2-4 15,4-5-7-15,14 6-3 16</inkml:trace>
  <inkml:trace contextRef="#ctx0" brushRef="#br0" timeOffset="353313.4546">8981 14318 0 0,'-19'-15'94'0,"-6"-2"6"15,-4 1-7-15,-2-4-3 16,5 0-1-16,1 3-64 0,-1 2-5 16,6 9-20-16,-4 6 0 15,5 6 0-15,1 14 0 16,5 8 0-16,1 5 0 15,7 9 0-15,5 5 0 0,6 1 0 16,13 0 0-16,10-2 0 16,6-3 0-16,2-2 0 15,2-3 0-15,-5-7 0 16,-4-3 0-16,-9-1 0 16,-9-1 0-16,-10-5 0 0,-9 0 0 15,-13 0 0-15,-11-2 0 16,-4 0 0-16,-9-3 0 0,2 0 0 15,-7-9 0-15,7 1 0 16,-4-9-21-16,8-8-71 16,10-11-3-16,4-13-4 15,8-7-7-15</inkml:trace>
  <inkml:trace contextRef="#ctx0" brushRef="#br0" timeOffset="354103.4596">8702 14359 75 0,'48'-30'98'0,"3"1"-2"15,5 5-7-15,2 3 1 16,-1 5-57-16,2 13-7 16,-5 3-22-16,0 8-4 0,-11 12 0 15,-6 7 0-15,-8 11 0 16,-11 4 0-16,-10 5 0 16,-7-1 0-16,-1 0 0 15,-3-5 0-15,-5-5 0 16,0-8 0-16,5-9 0 0,2-6 0 15,1-13 0-15,14 0 0 16,4-10 0-16,5-11 0 16,8-5 0-16,7-5 0 0,2-2 0 15,0-2 0-15,2 2 0 16,-5 5 0-16,-3 3 0 16,-3 10 0-16,-8 6 0 15,-7 9 0-15,-5 5 0 16,-6 12 0-16,-5 8 0 0,0 4 0 15,0 4 0-15,0 0 0 16,1-1 0-16,3-1 0 16,8-9 0-16,4-6 0 15,1-7 0-15,4-9 0 0,-1-2 0 16,1-10 0-16,-2-6 0 16,-2-6 0-16,-6-5 0 15,-4-1 0-15,-4-5 0 0,-3 0 0 16,-7-2 0-16,-7 2 0 15,3 2 0-15,-5 1 0 16,2 4 0-16,0 6 0 16,6 3 0-16,1 4 0 0,8 4 0 15,11 7 0-15,3 3 0 16,10 1 0-16,5 8 0 16,6 7 0-16,2 3 0 15,4 7 0-15,-5 1 0 0,0 4 0 16,-2 3 0-16,-6-1 0 15,-6-1 0-15,-8 0 0 16,-5-1 0-16,-3-5 0 16,-6-3 0-16,-1-6 0 0,0-3 0 15,0-4 0-15,0-9 0 16,0 0 0-16,7-6 0 16,5-8 0-16,2-8 0 15,3-5 0-15,-2-5 0 0,1-6 0 16,-1-1 0-16,-5 2 0 15,-7 0 0-15,-3 5 0 16,-10 6 0-16,-5 7 0 0,-10 9 0 16,0 8 0-16,-6 2 0 15,9 19 0-15,4-2-72 16,0 1-25-16,7-2-3 0,9-5-9 16,12-2-2-16</inkml:trace>
  <inkml:trace contextRef="#ctx0" brushRef="#br0" timeOffset="355897.2275">11302 14130 6 0,'-18'-19'99'0,"1"-2"-2"0,-2-1-1 15,3 0-5-15,0-1-3 16,2 12-63-16,2 7-16 16,12 4-9-16,-7 18 0 0,6 9 0 15,4 8 0-15,5 6 0 16,2 7 0-16,4 4 0 15,4-1 0-15,6-4 0 16,4-4 0-16,6-10 0 0,-1-5 0 16,3-11 0-1,1-11 0-15,2-6 0 0,-1-13 0 16,-6-7 0-16,-2-7 0 16,-9-1 0-16,-2-4 0 15,-2 5 0-15,-7 2 0 0,-2 6 0 16,-4 4 0-16,0 5 0 15,-4 10 0-15,7 7 0 16,-4 11 0-16,-1 8 0 0,0 10 0 16,0 8 0-16,-1 9 0 15,-1 9 0-15,0 4 0 16,-2 4 0-16,-2-4 0 16,-2-5 0-16,1-4 0 15,2-15 0-15,6-10-28 0,8-15-65 16,3-14-4-16,10-15-4 15,2-16-4-15</inkml:trace>
  <inkml:trace contextRef="#ctx0" brushRef="#br0" timeOffset="356682.0316">12013 14437 22 0,'35'-56'102'16,"-4"11"-1"-16,-8 9-6 16,-4 12-2-16,-9 7-3 15,-10 17-82-15,0 0-8 0,-3 12 0 16,-9 12 0-16,-8 6 0 15,1 7 0-15,-2 4 0 0,-1 3 0 16,3-2 0-16,9-5 0 16,4-4 0-16,6-6 0 15,9-8 0-15,10-10 0 16,4-8 0-16,6-3 0 16,6-14 0-16,-1-7 0 0,-2-6 0 15,2-4 0-15,-4-4 0 16,-3 1 0-16,-8 2 0 15,-1 5 0-15,-8 4 0 0,1 7 0 16,-3 6 0-16,-8 12 0 16,0 0 0-16,0 0 0 15,0 12 0-15,-1 3 0 16,-6 6 0-16,-3 1 0 0,2 3 0 16,1 0 0-16,2-2 0 15,0-1 0-15,0-5 0 16,3-4 0-16,2 0 0 0,0-13 0 15,12 10 0-15,1-9 0 16,0-1 0-16,5-8 0 16,5-4 0-16,1-2 0 15,3-5 0-15,2-3 0 16,-2-3 0-16,2-1 0 0,-3-2 0 16,-1 1 0-16,-6 1 0 15,1-2 0-15,-6 3 0 16,-2 2 0-16,0 2 0 15,-2 3 0-15,2 3 0 0,-1 2 0 16,4 6 0-16,-2 6 0 16,8 1 0-16,0 10 0 15,0 8 0-15,1 8 0 16,1 2 0-16,-4 9 0 16,1 5 0-16,-2 5 0 0,-6-1 0 15,0-1 0-15,-1-3 0 16,1-6 0-16,-1-1 0 15,6-10 0-15,-3-7 0 0,6-11 0 16,3-6 0-16,0-3 0 16,-2-15 0-16,0-8 0 15,-1-10 0-15,-5-8 0 0,-6-5 0 16,-3-2 0-16,-6 0 0 16,-10 2 0-16,-6 3 0 15,-7 7 0-15,-7 12 0 16,-4 9 0-16,-2 11 0 0,-4 8 0 15,-2 9 0-15,0 9-63 16,20 3-37-16,9-4-2 16,13-3-8-16,15-5-3 15</inkml:trace>
  <inkml:trace contextRef="#ctx0" brushRef="#br0" timeOffset="358315.3703">15438 14187 66 0,'-31'-19'95'15,"5"3"0"-15,-8 0-5 16,8 3-1-16,-5 4-56 0,-2 9-5 16,-3 4-13-16,-4 14-15 15,-6 9 0-15,-4 10 0 16,-2 13 0-16,-1 9 0 16,3 11 0-16,5 5 0 0,9 5 0 15,7 0 0-15,10-1 0 16,11-8 0-16,8-9 0 15,11-10 0-15,8-14 0 0,8-13 0 16,0-16 0-16,7-12 0 16,0-13 0-16,-3-7 0 15,-7-13 0-15,-1-2 0 16,-9-3 0-16,-7-1 0 0,-5 2 0 16,-6 2 0-16,-13 6 0 15,-6 4 0-15,-5 10 0 16,-3 3 0-16,0 9 0 15,0 5 0-15,9 6 0 0,3 3 0 16,5 4-90-16,22 1-4 16,20-3-3-16,13-5-7 15,15-5-2-15</inkml:trace>
  <inkml:trace contextRef="#ctx0" brushRef="#br0" timeOffset="358619.5537">15414 14519 17 0,'54'-25'101'0,"-14"1"-2"16,-12 5-4-16,-13 5-3 15,-12 5-2-15,-9 9-73 0,-13 9-17 16,0 13 0-16,-9 6 0 16,3 8 0-16,0 6 0 15,2 1 0-15,11-1 0 16,7-5 0-16,6-6 0 0,12-8 0 16,9-7 0-16,5-7 0 15,0-7 0-15,2-4 0 16,-2-7 0-16,-7-7 0 15,-3-6 0-15,-8-2 0 0,-8-6 0 16,-1-1 0-16,-10-5 0 16,-7 3 0-16,-3-3 0 15,0 8 0-15,-4-2 0 16,9 11 0-16,-1-1-18 0,-2 10-73 16,24 4-3-16,13 1-5 15,15 5-5-15,10-3-1 16</inkml:trace>
  <inkml:trace contextRef="#ctx0" brushRef="#br0" timeOffset="358909.7366">15901 14424 84 0,'36'8'98'16,"-17"1"-1"-16,-10 7-5 15,-12 3-2-15,-11-1-57 0,-8 13-16 16,-2 2-17-16,0 4 0 16,1 1 0-16,8-3 0 15,6-2 0-15,9-7 0 0,11-2 0 16,8-11 0-16,12-4 0 15,3-8 0-15,3-2 0 16,-1-12 0-16,-5-6 0 16,-5-4 0-16,-7-7 0 0,-7 0 0 15,-8-7 0-15,-4 3 0 16,-14-5 0-16,-7 6 0 16,0-2 0-16,-4 7 0 15,1 1 0-15,3 10 0 0,2 0 0 16,14 7-44-16,5 10-48 15,25-6-2-15,9 6-7 16,9 0-4-16</inkml:trace>
  <inkml:trace contextRef="#ctx0" brushRef="#br0" timeOffset="359193.6182">16437 14360 29 0,'48'6'99'0,"-12"-1"0"16,-11 7-4-16,-18 5-4 15,-8 28-21-15,-14-16-42 0,-7 3-28 16,0 4 0-16,-4 4 0 15,8 1 0-15,7-3 0 16,10-6 0-16,9-6 0 16,17-8 0-16,15-7 0 0,6-11 0 15,5-6 0-15,4-12 0 16,0-8 0-16,-4-9 0 16,-12-9 0-16,-8-2 0 15,-18-4 0-15,-11 1 0 16,-11 2 0-16,-21 6 0 0,-14 3 0 15,-13 11 0-15,-13 7 0 16,1 14 0-16,-6 6-12 16,14 0-80-16,11 5-5 0,17-5-4 15,33 0-8-15</inkml:trace>
  <inkml:trace contextRef="#ctx0" brushRef="#br0" timeOffset="360878.2618">18321 14300 44 0,'-29'-20'92'15,"4"-7"-2"-15,6 0-2 0,6-7 0 16,10 1-57-16,6-1 0 16,18-1-7-16,12 7-6 15,13 3-13-15,8 9-5 0,4 8 0 16,3 8 0-16,-1 12 0 16,-6 11 0-16,-10 12 0 15,-14 7 0-15,-19 6 0 16,-12 6 0-16,-19 2 0 0,-16 0 0 15,-10-1 0-15,-3-4 0 16,-5-6 0-16,1-9 0 16,7-5 0-16,12-9 0 15,11-6 0-15,16-4 0 0,8-3 0 16,17 2 0-16,15-2 0 16,8 2 0-16,2 5 0 15,7 0 0-15,-1 3 0 0,-5 1 0 16,-8 1 0-16,-7 1 0 15,-19 4 0-15,-9-2 0 16,-8-1 0-16,-19 1 0 16,-5-4 0-16,-14 2 0 0,0-6 0 15,-6-1 0-15,3-7 0 16,6 1 0-16,4-9 0 16,18 0-24-16,8-9-67 15,12-9-4-15,10-8-4 0,10-11-9 16</inkml:trace>
  <inkml:trace contextRef="#ctx0" brushRef="#br0" timeOffset="361739.6386">19018 14336 43 0,'34'-15'103'0,"-10"6"-4"16,-13 2-5-16,-11 7-3 15,-10 0-10-15,-12 9-81 0,-1 11 0 16,-7 4 0-16,3 9 0 15,-7 4 0-15,5 6 0 16,4 2 0-16,9-2 0 16,10-1 0-16,5-4 0 0,5-6 0 15,13-8 0-15,7-7 0 16,7-10 0-16,4-7 0 16,2-5 0-16,4-13 0 0,0-8 0 15,-3-7 0-15,-1-4 0 16,-4-5 0-16,-1-3 0 15,-8 1 0-15,2 3 0 16,-5 4 0-16,-1 6 0 16,-4 7 0-16,1 9 0 0,-4 8 0 15,0 7 0-15,0 7 0 16,-2 12 0-16,-1 9 0 16,-5 4 0-16,2 7 0 15,-4 4 0-15,-1 0 0 0,-2-2 0 16,0-3 0-16,0-3 0 15,0-8 0-15,0-5 0 16,2-6 0-16,-2-16 0 0,16 9 0 16,-8-11 0-16,5-11 0 15,2-6 0-15,-2-6 0 16,5-8 0-16,-5-4 0 0,1-1 0 16,-2-4 0-16,-6 2 0 15,1 0 0-15,-4 4 0 16,-3 1 0-16,-4 5 0 15,-4 4 0-15,2 2 0 0,-3 3 0 16,3 3 0-16,-2 3 0 16,7 1 0-16,1 4 0 15,10 1 0-15,7 2 0 0,7 1 0 16,10 4 0 0,5 2 0-16,7 0 0 15,0 12 0-15,6 0 0 0,-7 7 0 16,-4 3 0-16,-6 6 0 15,-11 5 0-15,-10 6 0 0,-9 4 0 16,-5 4 0-16,0 3 0 16,-10-1 0-16,3-2 0 15,3-5 0-15,3-2 0 16,3-12 0-16,14-6 0 16,7-12 0-16,7-8 0 0,8-5 0 15,5-14 0-15,4-9 0 16,1-11 0-16,-6-7 0 15,-6-8 0-15,-13-2 0 0,-16-2 0 16,-15 6 0-16,-40 6 0 16,-33 22 0-16,-68 21-6 15,-45 3-90-15,-63 11-3 0,-69-4-4 16</inkml:trace>
  <inkml:trace contextRef="#ctx0" brushRef="#br0" timeOffset="371914.1046">3216 17054 17 0,'-16'5'89'16,"-3"-5"0"-16,3-1-2 0,-4-14-4 16,2-8-27-16,2 8-34 15,4 3-4-15,5 2-4 16,7 10-4-16,-9-9-2 15,9 9-2-15,-2 11-1 0,2 3-2 16,3 7 1-16,0 4-4 16,2 4 0-16,1 5 0 15,1 0 0-15,3 3 0 0,2-6 0 16,3 0 0-16,1-7 0 16,6-4 0-16,4-12 0 15,10-8 0-15,7-10 0 16,8-15 0-16,10-19 0 15,12-11 0-15,8-6 0 16,6-8 0-16,5-2 0 0,-5 0 0 16,0 6 0-16,-8 6 0 15,-8 11 0-15,-13 9 0 16,-11 11 0-16,-14 6 0 0,-9 8 0 16,-6 6 0-16,-7 8 0 15,-11 0 0-15,0 22-15 16,-12 1-74-16,-14 8-3 15,-7 0-2-15,-13 6-7 16,-9 1-2-16</inkml:trace>
  <inkml:trace contextRef="#ctx0" brushRef="#br0" timeOffset="372661.8706">3158 17538 57 0,'-29'38'100'0,"-1"1"-6"16,8-7-5-16,-3-1-4 15,9-6-2-15,4-4-80 16,6-3-3-16,4-1 0 16,2-8 0-16,7 1 0 0,2-4 0 15,4-2 0-15,1-1 0 16,4-2 0-16,2 2 0 15,7 6 0-15,6-2 0 0,4-2 0 16,6-1 0-16,6-4 0 16,6 0 0-16,7-4 0 15,6-11 0-15,4-8 0 16,47-22 0-16,40-28 0 0,7-15 0 16,-6-11 0-16,-6-5 0 15,-19 1 0-15,-16 10 0 16,-30 22 0-16,-25 21 0 15,-10 10 0-15,-16 8 0 0,-14 10 0 16,-8 5 0-16,-4 6 0 16,-12 11 0-16,0 0 0 15,0 0 0-15,-16 2 0 16,0 10 0-16,-3 0 0 16,-3 4 0-16,-5 2 0 0,0 3 0 15,1-1 0-15,1-3 0 16,4 2 0-16,1-6 0 15,5-2 0-15,2-2 0 16,13-9 0-16,-11 11 0 0,11-11 0 16,0 0 0-16,0 0 0 15,0 0 0-15,0 0 0 16,0 0 0-16,0 0 0 0,0 0 0 16,0 0 0-16,0 0 0 15,0 0 0-15,0 0 0 16,0 0 0-16,0 0 0 0,0 0 0 15,0 0 0-15,0 0 0 16,0 0 0-16,0 0 0 16,0 0 0-16,0 0 0 15,0 0 0-15,0 0 0 16,-5 11 0-16,5-11 0 0,-10 12 0 16,2-3 0-16,0 3 0 15,-3 1 0-15,4 4 0 16,-6-5-20-16,-7 3-69 0,20-3-3 15,0-12-2-15,0 0-7 16,12-25 0-16</inkml:trace>
</inkml:ink>
</file>

<file path=ppt/ink/ink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2-09-18T03:40:26.493"/>
    </inkml:context>
    <inkml:brush xml:id="br0">
      <inkml:brushProperty name="width" value="0.05292" units="cm"/>
      <inkml:brushProperty name="height" value="0.05292" units="cm"/>
      <inkml:brushProperty name="color" value="#FF0000"/>
    </inkml:brush>
  </inkml:definitions>
  <inkml:trace contextRef="#ctx0" brushRef="#br0">1818 9789 45 0,'-15'5'79'0,"1"-5"1"0,3 16-14 16,-5-16-23-16,16 0-5 15,-12-4-6-15,12 4-7 16,0 0-7-16,0 0-4 16,0 0-5-16,0 0-3 0,0 0-3 15,7 0-1-15,7 5-1 16,1 1 0-16,6 0 0 16,5 0 1-16,8 0 0 15,6-1 1-15,7-1 1 0,9-1 0 16,8-3 0-16,9 2 1 15,6-2-1-15,13 1 0 16,9-5 0-16,3 0-1 0,8-2 0 16,1-1 0-16,8-2 0 15,0 0-3-15,1-2 0 16,-3 1 0-16,-3 0 0 16,-5-2 0-16,-6 2 0 0,-5 3 0 15,-13-2 0-15,-6 2 0 16,-15 0 0-16,-12 3 0 15,-9 1 0-15,-13-1 0 0,-9 0 0 16,-8 3 0-16,-15 1 0 16,0 0 0-16,0 0 0 15,-8-11 0-15,-10 11-16 16,-11 5-63-16,-5-5-11 0,-8 0-4 16,-10-4-5-16,-8-1-3 15</inkml:trace>
  <inkml:trace contextRef="#ctx0" brushRef="#br0" timeOffset="629.3857">1948 10073 19 0,'0'0'85'16,"12"2"-1"-16,-12-2-3 0,0 0-5 15,0 0-40-15,0 0-19 16,0 0-4-16,0 0-4 16,0 0-2-16,10 4-1 15,-10-4-1-15,0 0 0 0,14 9 0 16,-6-5 0-16,5 0 0 16,3 0 0-16,6 1 0 15,4-2-1-15,7-1 0 16,5-1 0-16,7-1-1 0,5 0 1 15,8 1-1-15,7-3 0 16,6-2-1-16,9-1 1 16,4 1 0-16,9-3-1 15,7 0 0-15,4 2 1 0,2-2 0 16,4-2-3-16,-4 3 0 16,-1-2 0-16,-5 0 0 15,-8 4 0-15,-6 0 0 0,-13-2 0 16,-6 4 0-16,-16-1 0 15,-8 1 0-15,-9 2 0 16,-12 0 0-16,-5 0 0 16,-17 0 0-16,13 0-66 0,-22 9-23 15,-23-9-2-15,-14-3-7 16,-28-28-6-16</inkml:trace>
  <inkml:trace contextRef="#ctx0" brushRef="#br0" timeOffset="11191.4682">6062 9639 12 0,'0'0'30'0,"10"-10"-4"16,-2 3-3-16,4 2-2 0,-1-5-6 16,3 4-2-16,2-2-5 15,0 2 1-15,-3-2-4 16,-2 3 1-16,-1 2-1 16,-10 3-2-16,11-4 1 0,-11 4-1 15,0 0 1-15,0 0-1 16,11 0 2-16,-11 0-2 15,0 0 3-15,0 0-1 16,0 0 0-16,0 0 1 0,0 0-2 16,0 0-1-16,0 0 0 15,0 0-1-15,7 5-1 16,-7-5 0-16,0 0 0 16,0 0 1-16,0 0 1 0,0 0 0 15,0 0 0-15,0 0 3 16,0 0 0-16,0 0 2 15,0 0 1-15,0 0 1 0,0 0 0 16,0 0 1-16,0 0-1 16,0 0 1-16,0 0-4 15,0 0 0-15,0 0-2 0,0 0-1 16,0 0-2-16,-6-3 0 16,6 3-2-16,0 0 1 15,0 0-1-15,-2-9 0 16,2 9 0-16,0 0-1 0,0 0 0 15,0 0-1-15,0 0 1 16,0 0 0-16,-11 1-1 16,11-1 1-16,-7 10 0 15,7-10 1-15,-6 13-1 16,6-13 1-16,-10 11-1 16,10-11 1-16,-4 11 0 0,4-11-1 15,0 0 1-15,-11 6-1 16,11-6-3-16,0 0-4 15,-8 0-14-15,8 0-18 0,-11 0-28 16,11 0-5-16,-8 8-3 16</inkml:trace>
  <inkml:trace contextRef="#ctx0" brushRef="#br0" timeOffset="12707.7362">8781 9869 6 0,'0'0'67'0,"7"-9"3"16,-7 9-18-16,0 0-7 15,0 0-7-15,0 0-10 16,0 0-5-16,0 0-5 0,0-10-3 15,0 10-1-15,0 0-1 16,0 0-3-16,0 0-1 16,0 0-1-16,0 0 0 15,0 0-1-15,0 0 0 16,0 0-3-16,0 0 1 0,0 0-1 16,0 0-1-16,0 0-1 15,0 0 0-15,0 0 0 16,0 0-1-16,0 0 0 15,0 0 0-15,0 0-1 0,0 0 1 16,0 0 0-16,0 0 0 16,0 0 0-16,0 0 0 15,0 0 1-15,0 0-1 16,0 0 0-16,0 0 1 0,0 0-1 16,0 0 1-16,0 0 0 15,0 0-1-15,-3 5 2 16,3-5-1-16,-3 10 0 15,3-10 0-15,-3 10 1 0,3-10-1 16,-5 12 1-16,5-12 0 16,-5 10-1-16,5-10 2 15,0 0-1-15,-3 11-1 16,3-11-2-16,0 0 0 0,0 0 0 16,0 0 0-16,0 0 0 15,0 0 0-15,0 0 0 16,0 0 0-16,0 0 0 0,0 0 0 15,0 0 0-15,0 0 0 16,0 0 0-16,0 0 0 16,0 0 0-16,0 0 0 15,0 0 0-15,0 0 0 0,0 0 0 16,0 0 0-16,0 0 0 16,0 0 0-16,0 0 0 15,0 0 0-15,0 0 0 16,7 0 0-16,-7 0 0 0,0 0 0 15,15-11 0-15,-15 11-21 16,15-13-68-16,-2 4-3 16,4-8-4-16,4-8-7 0,5-9-2 15</inkml:trace>
  <inkml:trace contextRef="#ctx0" brushRef="#br0" timeOffset="13841.8566">13365 9529 12 0,'0'0'66'16,"18"-14"6"-16,-9 14-2 0,2-5-34 15,4-2-5-15,-2 0-4 16,3 3-2-16,-6 0-6 16,2 2-3-16,-2 2-4 15,-1 0-4-15,-9 0-3 0,14 7-2 16,-11 5-1-16,0 1 0 16,-2 4 1-16,-1 1-1 15,0 3 0-15,0-1 0 16,0 1 0-16,0-2-1 0,0-2 2 15,1-1 1-15,6-7 0 16,9-3 0-16,6-6 1 16,11-3-1-16,12-9 1 0,10-5-1 15,13-5 0-15,9-5-2 16,2-3 0-16,3-1-1 16,-6 2 0-16,-5 2 0 15,-12 3-1-15,-7 4 1 16,-15 5-3-16,-11 3-1 0,-6 9-1 15,-8-1-3-15,-12 4-4 16,11 5-8-16,-11-5-35 16,4 21-26-16,-2-6-5 15,3-2-2-15,-5-13-2 0</inkml:trace>
  <inkml:trace contextRef="#ctx0" brushRef="#br0" timeOffset="14841.6677">16870 9415 49 0,'12'0'48'0,"-12"0"-14"15,17-9-3-15,-17 9-2 16,16-7-1-16,-6 4-5 0,0 2-4 16,-1 0-6-16,1 2-3 15,-10-1-2-15,12 0-2 16,-12 0 0-16,7 3-1 0,-7-3 0 16,0 0 1-16,4 9 2 15,-4-9-1-15,0 0-1 16,2 11 1-16,-2-11-2 15,0 0 2-15,0 13-2 0,0-13 0 16,0 13-2-16,0-13 0 16,0 14 0-16,0-14-1 15,1 16 3-15,-1-16-2 16,7 12 1-16,-7-12 0 0,5 8 1 16,-5-8-1-16,17 5 1 15,-2-5-1-15,4 0-1 16,3-3 1-16,11-4-3 15,8-4 1-15,12-4-2 0,9-4-4 16,14-1-11-16,1 8-52 16,10-12-9-16,2-3-7 15,-1-3-5-15,-1-1 0 16</inkml:trace>
  <inkml:trace contextRef="#ctx0" brushRef="#br0" timeOffset="16000.5925">20012 9676 16 0,'0'0'22'0,"0"0"-1"16,0 0-6-16,0 0-4 15,0 0-3-15,0 0-2 0,0 0 1 16,0 0 0-16,0 0 4 16,0 0 2-16,0 0 2 15,0 0 1-15,0 0 0 16,0 0 0-16,0 0-1 0,0 0-3 15,8 2 0-15,-8-2-4 16,0 0-1-16,0 0-1 16,0 0 0-16,0 0-2 15,3 8 1-15,-3-8 1 0,0 0-1 16,0 0-1-16,0 0 1 16,4 11 1-16,-4-11-1 15,0 0 0-15,6 10 0 16,-6-10 1-16,0 0 0 0,4 9 1 15,-4-9 2-15,0 0 0 16,17 2 1-16,-2-4 1 16,9-6-1-16,13-8-2 15,16-2-2-15,21-6-11 0,14 11-63 16,17-21-5-16,14-4-7 16,7-5-6-16,5-5 0 15</inkml:trace>
  <inkml:trace contextRef="#ctx0" brushRef="#br0" timeOffset="112935.8853">6128 11446 18 0,'0'0'31'15,"0"0"0"-15,0 0 0 0,-10-10-3 16,10 10-1-16,0 0-4 16,0 0-5-16,0 0-4 15,0 0-4-15,0 0-5 16,0 0-2-16,0 0-2 0,0 0-1 15,0 0 1-15,0 0 0 16,0 0 1-16,0 0 2 16,0 0 1-16,0 0 0 0,0 0 3 15,0 0-1-15,0 0 1 16,0 0-1-16,0 0-1 16,0 0 0-16,-1 6-2 15,1-6 0-15,0 0-1 0,0 0-2 16,0 0 0-16,-5 10-1 15,5-10 1-15,0 0 0 16,0 0 0-16,-9 10 0 0,9-10 1 16,0 0 1-16,0 0 0 15,0 0 0-15,0 0 0 16,0 0 0-16,0 0 0 16,0 0 0-16,0 0-1 15,0 0-1-15,0 0 0 0,0 0 0 16,0 0-1-16,0 0 0 15,0 0 0-15,0 0 0 16,-4 9 0-16,4-9 0 16,0 0 0-16,0 0 0 0,0 0 0 15,0 0 0-15,-5 8 1 16,5-8 0-16,0 0 0 16,0 0 0-16,0 0 1 15,0 0-1-15,0 0 1 0,0 0-1 16,0 0 1-16,0 0-1 15,0 0 1-15,0 0-1 16,0 0 0-16,0 0 0 16,0 0 1-16,0 0-2 0,0 0 1 15,0 0-1-15,0 0 0 16,0 0 1-16,0 0-1 16,0 0-1-16,0 0 0 0,0 0-3 15,0 0 0-15,0 0-4 16,0 0-6-16,0 0-26 15,6 14-25-15,-6-14-10 16,17 18-1-16,-5-18 1 0</inkml:trace>
  <inkml:trace contextRef="#ctx0" brushRef="#br0" timeOffset="167532.6401">6221 7625 66 0,'10'-8'62'0,"-10"8"-1"0,7-13-15 15,-7 13-7-15,1-13-8 16,-1 13-8-16,0-9-7 16,0 9-4-16,0 0-3 0,0-10-4 15,0 10-2-15,0 0-2 16,0 0 0-16,0 0 0 16,0 0 0-16,0 0 2 0,0 0 3 15,0 0 0-15,0 0 3 16,0 0 0-16,0 0 1 15,0 0 0-15,0 0 0 16,0 0-2-16,0 0 0 16,0 0-2-16,0 0-2 0,0 0-1 15,0 8 1-15,0-8-2 16,7 18 1-16,0-4 0 16,-2 2-1-16,2 2-1 15,0 3 1-15,-3-2-1 0,1 1 0 16,0-2-1-16,1 0 1 15,-1-3-1-15,0-3 1 16,2-3 0-16,-7-9 0 16,14 8 0-16,-4-8 1 0,4-3-1 15,3-6 1-15,0-5-1 16,6-4 1-16,-2-4 0 16,6-4-1-16,1-4 1 15,3 0 0-15,-4 0 1 0,3-4-3 16,-5 3 0-16,3 0 0 15,-5 4 0-15,-4 0 0 16,2 5 0-16,-6 3 0 0,-1 5 0 16,-6 1 0-16,-8 13 0 15,13-12 0-15,-13 12 0 16,0 0 0-16,0 9-3 16,-1 4-7-16,-9 8-9 15,-2 2-30-15,-3 9-39 0,-6 4-2 16,-7 3-7-16,0 3-2 15</inkml:trace>
  <inkml:trace contextRef="#ctx0" brushRef="#br0" timeOffset="167865.4308">6262 7965 36 0,'-1'10'89'16,"1"-10"0"-16,0 9-3 16,0-9-2-16,0 12-56 15,0-2-4-15,0 3-6 0,0 0-4 16,0 2-4-16,1 2-3 16,5 0-1-16,1-3-1 15,0-3 0-15,6-5-1 16,5-6 0-16,6-8-2 15,8-7-2-15,9-9 0 0,6-5 0 16,0-4 0-16,7-6 0 16,2 1 0-16,4 11-16 15,2-3-71-15,-13 3-3 16,-9 7-3-16,-8 1-7 0,-1 8-5 16</inkml:trace>
  <inkml:trace contextRef="#ctx0" brushRef="#br0" timeOffset="175182.2545">6621 11559 1 0,'0'0'12'16,"-4"-10"0"-16,4 10-1 15,0 0-4-15,0 0-1 16,0 0-2-16,-4-8-3 0,4 8-1 16,0 0 0-16,0 0 0 15,0 0 2-15,0 0 3 16,0 0 4-16,0 0 5 15,0 0 0-15,0 0 2 0,0 0 0 16,0 0 0-16,0 0-4 16,0 0-1-16,0 0-3 15,0 0-2-15,0 0 0 16,0 0-1-16,-7-11 0 0,7 11 0 16,0 0-1-16,0 0 1 15,-7-9-3-15,7 9-4 16,0 0-5-16,0 0-8 15,0 0-12-15,0 0-24 0,-3 14-7 16,3-2 3-16</inkml:trace>
  <inkml:trace contextRef="#ctx0" brushRef="#br0" timeOffset="175858.3603">6440 13425 17 0,'-16'0'43'15,"16"0"-27"-15,0 0 0 0,-11-9-2 16,11 9-2-16,0 0-2 15,-8-7 0-15,8 7-4 16,0 0-6-16,-10-2-4 0,10 2-5 16,-10 0-3-16,10 0-2 15,-11 2-4-15,11-2 0 16,-10 7-3-16,-2-5-9 16</inkml:trace>
  <inkml:trace contextRef="#ctx0" brushRef="#br0" timeOffset="199410.3084">6839 11410 19 0,'0'0'47'0,"0"0"-8"16,0 0-29-16,0 0-8 15,0 0-8-15,0 0-10 16,0 0-12-16,0 0-3 0,0 0-2 15</inkml:trace>
</inkml:ink>
</file>

<file path=ppt/ink/ink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2-09-18T03:37:24.148"/>
    </inkml:context>
    <inkml:brush xml:id="br0">
      <inkml:brushProperty name="width" value="0.05292" units="cm"/>
      <inkml:brushProperty name="height" value="0.05292" units="cm"/>
      <inkml:brushProperty name="color" value="#FF0000"/>
    </inkml:brush>
  </inkml:definitions>
  <inkml:trace contextRef="#ctx0" brushRef="#br0">1728 2010 38 0,'-7'-10'95'15,"7"10"-1"-15,-10-20-6 0,7 6-1 16,3-3-35-16,1 1-35 15,12-7-4-15,9 0-3 16,6-2-3-16,7-4-2 0,3 6 0 16,3 4-5-16,3 8 0 15,-3 6 0-15,-4 10 0 16,-4 10 0-16,-10 11 0 16,-5 9 0-16,-10 7 0 15,-5 4 0-15,-6 1 0 0,-9-1 0 16,-4-3 0-16,-6-6 0 15,1-5 0-15,1-10 0 16,6-3 0-16,0-10 0 16,11 2 0-16,3-2 0 0,8 0 0 15,12 4 0-15,6-1 0 16,2 3 0-16,3 8 0 16,-1 3 0-16,-1 0 0 0,-5 4 0 15,-5 3 0-15,-10-1 0 16,-4 1 0-16,-7 1 0 15,-11-2 0-15,-9-2 0 16,-8-1 0-16,-9-2 0 0,-6-2 0 16,-4-4 0-16,-5-4 0 15,0-2 0-15,6-7 0 16,-1-5 0-16,10-5 0 16,6-10 0-16,7-6 0 0,6-18-26 15,13-10-65-15,8-16-5 16,12-10-5-16,9-14-9 15</inkml:trace>
  <inkml:trace contextRef="#ctx0" brushRef="#br0" timeOffset="524.3012">1946 1672 79 0,'3'-30'94'16,"1"1"-2"-16,-4 2-6 16,-2 0-1-16,-5 2-63 15,-2 3-2-15,-2 2-8 0,-3 2-5 16,-4 6-1-16,-5 1-3 15,-18-1 2-15,-11 15-5 0,-14 18 0 16,-2 18 0-16,-3 24 0 16,-2 26 0-16,0 19 0 15,8 13 0-15,11 6 0 16,3 11 0-16,13 3 0 16,10 1 0-16,13-4 0 15,12-9 0-15,16-11 0 0,17-10 0 16,14-15 0-16,16-12 0 15,10-15 0-15,12-14 0 16,7-16 0-16,13-13 0 16,1-17 0-16,5-14 0 0,4-21 0 15,3-19 0-15,-1-11 0 16,2-12 0-16,-10-14 0 16,-2-11 0-16,-10-12 0 0,-7-9 0 15,-7-3 0-15,-14-3 0 16,-12-3 0-16,-11-5 0 15,-12 4 0-15,-14 4 0 16,-16 65 0-16,-1-5 0 0,-14 2 0 16,-7-4 0-16,-13 8 0 15,-9-4 0-15,-10 10 0 16,-12-1 0-16,-9 11 0 0,-8 4 0 16,-8 11 0-16,-8 4 0 15,-3 14-10-15,36 2-22 16,-156 22-56-16,7 28-1 15,23 20-6-15,40 15-5 16,43 2 3-16</inkml:trace>
  <inkml:trace contextRef="#ctx0" brushRef="#br0" timeOffset="2144.9292">5061 1733 19 0,'-20'-16'82'0,"4"-3"3"16,4 2-3-16,1 0-4 0,2 6-54 15,-2 3-2-15,0 2-6 16,-5 6-3-16,1 3-5 16,-11 13-1-16,-3 11-2 15,-13 13 0-15,-6 10 0 0,-7 13 0 16,-25 38 1 0,3 8 1-1,1 6-1-15,6 2-1 16,8-1-2-16,9-2 0 15,15-4 0-15,9-7 0 0,29-28-2 16,14-4-1-16,13-9 1 16,11-5 0-16,14-10 0 15,15-8 2-15,11-14-1 0,14-13 0 16,14-17-1-16,13-16-1 16,7-19-1-16,7-12-2 15,-2-13 1-15,-2-8 0 16,-7-7-1-16,-11-4 1 0,-18 2 0 15,-17 4 1-15,-20 6 1 16,-13 5 1-16,-19 6-1 16,-10 8 1-16,-14 7-1 0,-13 8 0 15,-7 6 0-15,-11 7 0 16,-5 11 0-16,-22 13 1 16,-9 11 0-1,-10 17 0-15,0 10 1 0,-11 17 0 16,7 5 0-1,-3 8 1-15,9 2-1 0,21-4-3 16,12-2 1-16,12-3-1 16,13-4 1-16,14-7-1 0,5-5 1 15,14-8 0-15,8-6 0 16,8-11 1-16,7-8 1 16,7-11 0-16,4-8-1 15,4-16 1-15,7-6 0 0,-1-14-2 16,3-6 0-16,2-3 0 15,-2-3 0-15,-3 3 0 16,-4 7 0-16,-6 3 0 16,-3 4 0-16,-5 12 0 0,-7 7 0 15,-3 8-2-15,-5 9 1 16,-1 3 0-16,-4 8 1 16,0 15-1-16,-1 4 1 15,1 11 1-15,-5 2 0 0,2 5-1 16,-1 0 0-16,-4-2 1 15,0-4-1-15,-2-5 2 16,-3-8-2-16,1-7 0 16,-4-7 0-16,-6-12 0 0,8 9 0 15,-8-9 0-15,0 0 0 16,11-11 0-16,-1-1 0 16,-5-4 0-16,4-4 0 0,3-5 0 15,3 0 0-15,3-6 0 16,3 0 0-16,3-1 0 15,5 1 0-15,4 1 0 16,2 3 0-16,0 2 0 0,2 5 0 16,-3 6 0-16,-3 6 0 15,-1 6 0-15,-6 3 0 16,1 10 0-16,-7 4 0 16,1 6 0-16,-6 4 0 15,0 1 0-15,2 5 0 0,-5-1 0 16,1-2 0-16,1 1 0 15,-4-5 0-15,2-1 0 0,-2-7 0 16,1-1 0-16,-2-6 0 16,5-4 0-16,-2-2 0 15,4-3 0-15,4-5 0 16,5-7 0-16,7-3 0 0,2-6 0 16,2-6 0-16,7-5 0 15,-1-8 0-15,3-7 0 16,1-3 0-16,-5-1 0 15,-6-3 0-15,-4 2 0 0,-4-1 0 16,-9 3 0-16,-7 9 0 16,-2 6 0-16,-7 8 0 15,-3 5 0-15,-5 10 0 0,-6 6 0 16,-3 11 0-16,-2 13 0 16,4 3 0-16,4 13 0 15,2 3 0-15,6 10 0 16,6 2 0-16,13 5 0 15,2-2 0-15,7-3 0 16,3 1 0-16,-1-6 0 0,0 1 0 16,-6-9 0-16,-4-1 0 15,-5-8 0-15,-4-3 0 16,-8-4 0-16,-1-4 0 0,-14-1 0 16,-4-7 0-16,-3-3 0 15,-9-5 0-15,3 0-40 16,-3-9-44-16,-3-10-4 0,11-9-5 15,5-15-7-15,13-8-2 16</inkml:trace>
  <inkml:trace contextRef="#ctx0" brushRef="#br0" timeOffset="3777.7943">7973 1925 73 0,'-23'-16'94'0,"3"5"-5"15,5 5-5-15,4 6-2 0,2-3-41 16,5 39-34-16,-3 53-1 31,-2 17-3-31,1 16-4 16,-7 3-2-16,4 3-4 16,-6-7-2-16,3-11-3 0,-3-15 0 15,5-50-11-15,-2-23-28 16,1-22-21-16,3-17-6 15,0-13 5-15,-4-16 22 16,0-6 27-16,7-6 16 0,-5-6 15 16,9-1 38-16,3 7 32 15,3 1 5-15,11 0-13 16,15 10-16-16,8 5-22 0,10 6-11 16,10 7-5-16,5 6-5 15,4 10-3-15,2 10-1 16,1 8-2-16,-10 16-2 0,-3 15 0 15,-6 12-1-15,-11 11 1 16,-8 11 0-16,-8 2-3 16,-8-2 0-16,-11-1 0 15,-3-10 1-15,-2-10 0 0,-10-10 0 16,-2-15 0-16,-2-12 2 16,0-12 1-16,-2-3 1 15,5-15 0-15,4-7 0 16,6-12-2-16,4-9-1 0,16-8-1 15,6-4-1-15,10-2 1 16,7 1-1-16,6 7 1 16,-6 3-1-16,3 11 2 15,-10 8 0-15,-7 10 0 16,-7 7 0-16,-3 7-1 0,-17 6 1 16,0 0-1-16,2 18 0 15,-8 4 0-15,-7 8 2 16,-2 4-2-16,-2 6 0 0,-1 2 0 15,6 0 0-15,1-1 0 16,7-4 0-16,4-6 0 16,3-4 0-16,10-9 0 15,7-2 0-15,1-10 0 0,5-4 0 16,3-6 0-16,3-10 0 16,1-11 0-16,0-7 0 15,1-4 0-15,0-6 0 16,-7-1 0-16,-1-2 0 0,-8 2 0 15,-3 8 0-15,-8 9 0 16,2 4 0-16,-6 7 0 16,-3 6 0-16,0 9 0 15,-4 5 0-15,0 14 0 0,1 6 0 16,3 8 0-16,-1 4 0 16,1 6 0-16,10 2 0 15,3-3 0-15,13-3 0 16,1-11 0-16,5-3 0 0,5-14 0 15,4-6 0-15,3-5 0 16,-2-15 0-16,1-6 0 16,-3-11 0-16,1-8 0 0,-2-2 0 15,-4-3 0-15,-3-2 0 16,-5 1 0-16,-3 4 0 16,-8 7 0-16,-1 4 0 0,-7 8 0 15,-6 7 0-15,-2 6 0 16,0 10 0-16,-14 2 0 15,-1 14 0-15,2 9 0 16,-6 8 0-16,1 12 0 0,5 5 0 16,1 1 0-1,-1-1 0-15,12-4 0 0,1-3 0 16,7-12 0-16,10-4 0 16,1-13 0-16,8-8 0 15,-2-5 0-15,10-7 0 0,-2-10 0 16,1-8 0-16,6-4 0 15,-1-4 0-15,-1 6 0 16,-1-3 0-16,0 5 0 0,-9 4 0 16,4 9 0-1,-4 7 0-15,-7 6 0 0,-4 12 0 16,-1 3 0-16,0 6 0 16,0 5 0-16,2 2 0 0,2 1 0 15,3 1 0-15,-1-6 0 16,6-1 0-16,-1-7 0 15,5-1 0-15,-5-8 0 16,4-4 0-16,-4-5 0 0,3-2 0 16,-6-9 0-16,4-5 0 15,-5 0 0-15,0-3 0 16,-3 2 0-16,-5 3 0 16,-1 2 0-16,-5 2 0 0,3 7 0 15,-11 3 0-15,12 16 0 16,-5 7 0-16,3 6 0 15,5 5 0-15,5 5 0 16,2 2 0-16,5-1 0 0,10-8 0 16,2-9 0-16,8-7 0 15,1-12 0-15,7-4 0 16,1-13 0-16,5-6 0 0,-6-6 0 16,-3-5 0-16,-8-6 0 15,-2-6 0-15,-9-6 0 16,-11-10 0-16,-5-5-72 15,-14-9-21-15,-6-8-4 16,-12-8-6-16,-17 0-5 16</inkml:trace>
  <inkml:trace contextRef="#ctx0" brushRef="#br0" timeOffset="17061.484">5035 3719 5 0,'-15'-1'18'16,"3"1"9"-16,1 0 2 16,-1 0 3-16,3 2 0 0,-4 0-1 15,3 2 1-15,-1-3-2 16,-2 1-1-16,0 0-6 16,1-1 2-16,-1-1 0 15,-2 0-1-15,3 0 0 0,-1 0-2 16,1 0-3-16,3 0-1 15,9 0-3-15,-16-1-3 16,16 1-1-16,0 0-1 16,-12 0-1-16,12 0 0 0,0 0-9 15,0 0 0-15,0 0 0 16,0 0 0-16,0 0 0 16,6 0 0-16,5 0 0 15,6 1 0-15,8-1 0 0,9 0 0 16,11 0 0-16,6 0 0 15,10 0 0-15,27 3 0 16,7 1 0-16,15-1 0 16,5-3 0-16,15 3 0 15,9-3 0-15,13-2 0 16,13-3 0-16,-5-4 0 16,12-1 0-16,8 0 0 0,11-3 0 15,8-3 0-15,6-1 0 16,5 0 0-16,6-2 0 15,9 1 0-15,1 0 0 0,1-2 0 16,9 0 0-16,-1 3 0 16,1-1 0-16,1 2 0 15,1 0 0-15,-2 1 0 16,-7 3 0-16,-4 1 0 16,-9 0 0-16,-9 4 0 0,-10 0 0 15,-10 2 0-15,-13-2 0 16,-19 3 0-16,-12 2 0 15,-15-1 0-15,-16 2 0 16,-12 1 0-16,-16 0 0 0,-11 0 0 16,-12 3 0-16,-13 0 0 15,-6-2 0-15,-13 2 0 16,-7-1 0-16,-5 1 0 0,-7-3 0 16,-10 0 0-16,0 0 0 15,9 2 0-15,-9-2 0 16,0 9 0-16,-40-2-11 15,-24-9-87 1,-19-3-2-16</inkml:trace>
</inkml:ink>
</file>

<file path=ppt/ink/ink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2-09-18T03:39:50.936"/>
    </inkml:context>
    <inkml:brush xml:id="br0">
      <inkml:brushProperty name="width" value="0.05292" units="cm"/>
      <inkml:brushProperty name="height" value="0.05292" units="cm"/>
      <inkml:brushProperty name="color" value="#FF0000"/>
    </inkml:brush>
  </inkml:definitions>
  <inkml:trace contextRef="#ctx0" brushRef="#br0">3523 3804 38 0,'0'0'86'0,"0"0"1"15,0 0-6-15,0 0-21 16,0 0-26-16,0 0-3 15,0 0-8-15,0 0-6 0,0 0-4 16,0 0-2-16,0 0-3 16,0 0-2-16,0 0-1 15,0 0-2-15,0 0 0 0,0 0-1 16,0 0 1-16,2 9-3 16,8-8 0-16,3 2 0 15,9-2 0-15,5 4 0 0,10-2 0 16,10 1 0-16,9 0 0 15,13-1 0-15,7-1 0 16,9 0 0-16,6-2 0 16,11 0 0-16,6-5 0 15,5-1 0-15,2-3 0 0,2 1 0 16,-1-2 0-16,5 0 0 16,-4-1 0-16,0 3 0 15,-2-2 0-15,-7 2 0 16,2-2 0-16,-7 3 0 0,-2 0 0 15,-7 1 0-15,-9 1 0 16,-11 1 0-16,-10 0 0 16,-7 3 0-16,-12 0 0 0,-10-1 0 15,-9 2 0-15,-9-2 0 16,-4 2 0-16,-3-1 0 16,-10 1 0-16,0 0 0 15,0 0 0-15,0 0 0 16,0 0 0-16,0 0 0 0,0 0 0 15,-3 8-66-15,3-8-28 16,-9 5-3-16,-2-5-7 0,1 1-4 16</inkml:trace>
  <inkml:trace contextRef="#ctx0" brushRef="#br0" timeOffset="20688.1244">11650 2295 22 0,'9'-12'91'15,"-6"-3"2"-15,-2 2-4 0,-1-1-3 16,18 0-43-16,-17 1-8 16,-3 1-10-16,1 3-8 15,-10-3-7 1,4 5-10-16,-7 7 0 16,-2 2 0-16,-7 11 0 15,-3 11 0-15,-2-2 0 16,-5 7 0-16,4 6 0 0,-1 3 0 15,2 1 0-15,7-3 0 16,9 3 0-16,5-9 0 16,7 6 0-16,7-3 0 15,7 2 0-15,6-4 0 16,3-3 0-16,0-1 0 16,-1-3 0-16,-1-2 0 0,-3-6 0 15,-5-3 0-15,0-2 0 16,-8-1 0-16,-5-10 0 15,0 0 0-15,0 0 0 0,-18 9 0 16,2-9 0-16,-6-1 0 16,-5 1 0-16,0 0 0 15,-9 0 0-15,3 0-42 16,-1 2-44-16,0-3-4 0,1 1-3 16,-6-23-15-1</inkml:trace>
  <inkml:trace contextRef="#ctx0" brushRef="#br0" timeOffset="64703.5085">2965 5211 62 0,'-3'-13'74'16,"-2"0"-10"-16,3 3-10 16,-1-2-10-16,3 12-11 15,-4-16-7-15,4 16-5 0,0-10-5 16,0 10-3-16,0 0-4 15,0 0-1-15,0 0-2 0,0 0 0 16,0 0-2-16,7 4 1 16,-7-4-1-16,12 15 1 15,-4-5 1-15,1 1-1 16,2 1 0-16,5 3 0 0,0-1-2 16,4 3 3-16,4 2 0 15,2 0-1-15,1 1 0 16,6 2 0-16,1 2 1 15,3 2-6-15,2 4 0 16,-3 1 0-16,1 3 0 0,2 3 0 16,-2 0 0-16,-3 0 0 15,1-1 0-15,-4 0 0 16,-2-3 0-16,2-1 0 0,-4-2 0 16,-1-3 0-16,-1-3 0 15,1-1 0-15,-4-3 0 16,-1-3 0-16,-1-1 0 15,-4-6 0-15,-2-1 0 0,-3-3 0 16,-2 0 0-16,-9-6 0 16,12 4 0-16,-12-4 0 15,0 0 0-15,0 0 0 16,0 0 0-16,4-12 0 0,-4 12-14 16,2-17-73-16,-2 0-5 15,1-8-2-15,0-2-7 16,1-5-3-16</inkml:trace>
  <inkml:trace contextRef="#ctx0" brushRef="#br0" timeOffset="65186.7046">3818 5168 9 0,'1'-20'84'15,"-1"0"9"-15,0 1-6 0,0 1-3 16,-10 2-48-16,10 7-7 16,0 9-10-16,-7-14-5 15,7 14-6-15,0 0-4 0,-12 0-1 16,3 9-2-16,1 7 0 16,-6 6 0-16,0 4-1 15,-3 8 2-15,-3 5 1 16,-2 5 1-16,-5 6-1 15,1 5 1-15,0 5 0 0,-3 4 0 16,0 6 1-16,-1 0-2 16,-3 3-1-16,3-2 0 15,2-1 0-15,1-6-2 16,2-6 0-16,3-8 0 0,3-7 0 16,6-9 0-16,2-5 0 15,3-10 0-15,3-5 0 16,3-3 0-16,2-11 0 0,-5 9 0 15,5-9 0-15,0 0 0 16,0 0 0-16,-3-6 0 16,3 6 0-16,-3-14 0 15,3 14 0-15,0-21-8 0,4 5-79 16,6-5-3-16,8-3-5 16,2-5-6-16,6-4-3 15</inkml:trace>
  <inkml:trace contextRef="#ctx0" brushRef="#br0" timeOffset="65666.9528">4203 5403 14 0,'2'-13'87'0,"-2"4"3"15,0-2-2-15,0 2-5 16,0 9-39-16,-2-13-12 16,2 13-11-16,0 0-4 0,-1-11-6 15,1 11-3-15,0 0-3 16,0 0-1-16,0 0-2 16,0 11-1-16,0 1 0 15,0 5 0-15,0 5 1 16,0 5-2-16,0 7 0 0,0 5 0 15,-1 5 0-15,-3 3 0 16,-1 1 0-16,1 2 0 0,-1-6 0 16,1 1 0-1,1-4 0-15,2-6 0 0,0-4 0 16,1-5 0-16,-1-4 0 16,1-4 0-16,2-1 0 15,0-5 0-15,0-2 0 0,-2-10 0 16,5 13 0-16,-5-13 0 15,0 0 0-15,0 0 0 16,0 0 0-16,0 0 0 16,0 0 0-16,3-7-39 0,-3-5-49 15,3-3-3-15,0-6-5 16,3-2-7-16,4-4 9 0</inkml:trace>
  <inkml:trace contextRef="#ctx0" brushRef="#br0" timeOffset="66123.4375">4653 5438 22 0,'6'-14'89'16,"1"4"0"-16,-5 0-1 0,-2 1-4 15,1 0-45-15,-1 9-8 16,0-11-10-16,0 11-5 0,0 0-7 15,3-11-2-15,-3 11-3 16,0 0-2-16,0 0 0 16,0 0-2-16,0 11 0 15,1-1 0-15,0 2 1 0,-2 4-1 16,1 2 1-16,0 4 1 16,0 3-1-16,0 2 2 15,-1 4-3-15,-3 3 0 16,-1 1 0-16,0 3 0 15,0 0 0-15,2-1 0 0,-2-1 0 16,2-1 0-16,-2-4 0 16,3-4 0-16,0-3 0 15,1-3 0-15,-2-4 0 16,2-6 0-16,-2 0 0 0,3-11 0 16,0 11 0-16,0-11 0 15,0 0 0-15,0 0 0 16,0 0 0-16,0 0 0 0,0 0-35 15,10-8-50-15,-3-5-6 16,3-1-4-16,1-5-9 16,3-2 3-16</inkml:trace>
  <inkml:trace contextRef="#ctx0" brushRef="#br0" timeOffset="66566.9102">5454 5599 37 0,'-19'0'91'16,"1"-1"1"-16,3-3-7 16,4-2-3-16,20 2-51 0,-9 4-5 15,0 0-9-15,0 0-6 16,0 0-4-16,0 0-1 15,22 0 0-15,3 0-1 16,6 0 1-16,9-2-2 0,8 1 1 16,5-1-5-16,1-3 0 15,1 5-3-15,-7-3-8 16,-5 3-14-16,-10-3-58 16,-8-4-5-16,-7-2-5 15,-11-5-5-15,-7-2-3 0</inkml:trace>
  <inkml:trace contextRef="#ctx0" brushRef="#br0" timeOffset="66777.4444">5718 5381 38 0,'-28'-9'95'0,"0"2"-1"15,5 0-7-15,6 2-2 16,5-7-41-16,12 12-20 0,-6 11-9 16,6 9-6-16,5 8-3 15,7 11-2-15,2 13 1 16,-1 12 0-16,1 9-5 15,-1 3 0-15,3 2-2 0,-5-4-9 16,5-3-16 0,-2-10-56-16,1-16-5 0,2-17-6 15,1-19-5-15,2-9-2 16</inkml:trace>
  <inkml:trace contextRef="#ctx0" brushRef="#br0" timeOffset="67009.6087">6121 5463 23 0,'15'-36'97'0,"-1"11"-1"16,-5 5-6-16,0 8-3 15,-9 12-2-15,0 0-73 0,19 8-2 16,-1 17-4-16,4 14-1 16,5 10-5-16,1 10 0 15,4 11 0-15,6 1 0 16,-2-1 0-16,0-2 0 0,-1-7-8 15,2-4-23-15,7-13-54 16,-10-14-4-16,-2-15-5 16,-7-12-6-16,-2-6 0 15</inkml:trace>
  <inkml:trace contextRef="#ctx0" brushRef="#br0" timeOffset="67236.9786">6669 5525 13 0,'-11'-44'99'15,"0"6"-2"-15,3 10-4 0,-3 7-6 16,5 6-2-16,6 15-66 16,-12 0-6-16,10 16-8 15,0 16-5-15,-1 12 0 0,-7 13 0 16,1 14 0-16,-7 11 0 16,-6 3 0-16,4 2-6 15,-6-8-22-15,-3-6-57 16,14-13-5-16,8-18-5 0,5-18-5 15,5-19 0-15</inkml:trace>
  <inkml:trace contextRef="#ctx0" brushRef="#br0" timeOffset="67424.2758">6811 5592 63 0,'32'-51'99'0,"-8"9"-4"15,-3 8-6-15,-7 10-2 16,-1 38-35-16,-4-10-32 0,1 7-14 15,2 17-6-15,-5 6 0 16,2 12 0-16,-5 14 0 16,-1 9 0-16,-6 3 0 15,-4 5-25-15,-1 5-52 0,-5-20-12 16,4-10-4-16,1-12-7 16,6-16-3-16</inkml:trace>
  <inkml:trace contextRef="#ctx0" brushRef="#br0" timeOffset="67760.071">7044 5765 57 0,'39'-54'94'0,"9"6"-2"16,7 9-6-1,3 10-2-15,25 13-50 0,-19 14-11 16,-1 3-6-16,-3 18-7 16,-11 7-4-16,-9 11-2 15,-14 10 0-15,-16 9-4 0,-13 2 0 16,-13-1 0-16,-11-3 0 15,-3-2 0-15,-5-8 0 16,4-6 0-16,1-12 0 16,9-9 0-16,11-9 0 0,10-8 0 15,0 0 0-15,25 3 0 16,5-3 0-16,10-8 0 16,6-1 0-16,7 1 0 0,3-1 0 15,1 1 0-15,-6 1 0 16,-1 3 0-16,-11 2 0 15,-6 2 0-15,-10 0-10 16,-3 0-76-16,-8 0-3 0,-12 0-4 16,8-4-8-16,-8-7-2 15</inkml:trace>
  <inkml:trace contextRef="#ctx0" brushRef="#br0" timeOffset="68113.1684">8407 5853 0 0,'-47'5'95'16,"9"1"5"-16,6-4-8 15,14-2-4-15,10-5-2 16,11-14-56-16,13 8-17 0,16 0-6 16,12 0-7-16,9-1 0 15,10 3 0-15,7-2-3 16,8 8-16-16,-8 6-62 0,2-3-5 15,-5-5-5-15,-13-2-8 16,-11-6-3-16</inkml:trace>
  <inkml:trace contextRef="#ctx0" brushRef="#br0" timeOffset="68320.0519">8707 5532 85 0,'-45'-10'98'15,"6"3"-3"1,10 0-8-16,9 1 0 0,4 6-57 15,6 3-11-15,10 12-9 16,2 3-10-16,10 14 0 0,3 5 0 16,0 14 0-1,1 12 0-15,-2 13 0 0,-2-2-2 16,6 11-33-16,10-6-51 16,-14-9-3-16,3-10-6 0,-2-20-9 15,7-15 4-15</inkml:trace>
  <inkml:trace contextRef="#ctx0" brushRef="#br0" timeOffset="68530.0327">9103 5717 19 0,'28'-47'98'16,"0"8"-3"-16,-8 7-6 16,-1 13-3-16,-2 10-3 0,-1 17-68 15,-1 12-3 1,7 12-4-16,0 10-2 0,4 12-6 15,4 8 0-15,2 9 0 16,-2-3-11-16,6 3-14 16,-1-7-58-16,-2-11-4 15,2-13-5-15,-4-15-7 0,-2-13-1 16</inkml:trace>
  <inkml:trace contextRef="#ctx0" brushRef="#br0" timeOffset="68734.9267">9690 5728 9 0,'-10'-53'98'0,"5"9"-1"16,-1 9-4-16,-2 7-6 16,3 8-2-16,5 20-62 15,-10 0-7-15,4 20-13 16,2 16-3-16,-8 14 0 16,-4 14 0-16,-9 14 0 15,-10 20 0-15,-9 6-2 0,-2 3-23 16,1 1-47-16,2-17-16 15,5-10-5-15,7-20-7 0,13-19-2 16</inkml:trace>
  <inkml:trace contextRef="#ctx0" brushRef="#br0" timeOffset="68979.4657">9968 5806 42 0,'36'-13'102'0,"-7"2"-4"16,-8 4-8-16,-6 3-1 16,-15 4-3-16,32 5-82 15,-66 14-4-15,28 8 0 16,0 7 0-16,-6 10 0 0,0 12 0 16,-6 8 0-16,4 4 0 15,-3-6-11-15,6-10-53 16,2 2-24-16,1-11-3 0,7-13-7 31,1-18-4-31</inkml:trace>
  <inkml:trace contextRef="#ctx0" brushRef="#br0" timeOffset="69326.1733">10227 5868 63 0,'48'-40'97'15,"-1"7"-3"-15,1 5-6 16,0 10-2-16,-4 4-46 0,-1 14-20 15,-3 5-8-15,-11 12-4 16,-1 10-5-16,-9 9-3 16,-11 4 0-16,-2 4 0 15,-6 1 0-15,-6-3 0 0,-2-5 0 16,1-4 0-16,-4-6 0 16,3-8 0-16,5-3 0 15,3-3 0-15,7-3 0 0,2 2 0 16,4 0 0-16,-2 2 0 15,1 2 0-15,-1 4 0 16,-7-1 0-16,-4 2 0 16,-4-1 0-16,-12 0 0 0,-8-2 0 15,-9-3 0-15,-9-2 0 16,-2-5 0-16,-1 2-9 16,-6-7-75-16,9-3-3 15,10-11-4-15,12-9-8 16,13-8-4-16</inkml:trace>
  <inkml:trace contextRef="#ctx0" brushRef="#br0" timeOffset="69587.4001">11657 5971 79 0,'-2'11'89'0,"-14"-10"-2"16,-5-1-3-16,6-7-2 16,-16 1-70-16,20 1 1 15,11 5-1-15,0 0-3 0,17-6-3 16,12 4-5-16,9 2-9 16,5 0-11-16,6-7-52 15,3 4-10-15,-1-4-6 0,-10-4-4 16,-8-4-4-16</inkml:trace>
  <inkml:trace contextRef="#ctx0" brushRef="#br0" timeOffset="69780.8571">11672 5700 5 0,'-51'-15'94'16,"7"3"1"-16,8 5-7 0,10 6-4 16,9 1 1-16,10 8-65 15,7 16-3-15,10 6-6 16,9 9-6-16,7 10 2 15,4 11-7-15,3 8 0 0,3 10 0 16,-3 3-5-16,1 2-17 16,-7-5-36-16,2-12-28 15,-2-7-3-15,-2-21-9 16,-1-14-4-16</inkml:trace>
  <inkml:trace contextRef="#ctx0" brushRef="#br0" timeOffset="70002.0301">12180 5829 26 0,'24'-19'99'0,"1"8"-4"15,0 7-5-15,2 4-2 0,1 7-3 16,18 13-73-16,-10 6-2 16,1 11-4-16,0 5-6 15,2 6 0-15,-3 4 0 0,2 9 0 16,-9-7-14-16,0 2-11 15,-4-1-58-15,-3-19-5 16,-1-9-4-16,-6-14-6 16,-4-13-2-16</inkml:trace>
  <inkml:trace contextRef="#ctx0" brushRef="#br0" timeOffset="70179.5837">12665 5899 87 0,'-14'-38'97'16,"0"9"-5"-16,6 10-6 0,2 9-1 15,6 10-62-15,-13 14-4 16,5 8-8-16,3 12-6 16,-1 8-3-16,-4 14-2 0,-11 8-4 15,-2 16-14-15,0 1-64 16,-6-6-5-16,4-7-2 16,0-11-7-16,7-12-6 15</inkml:trace>
  <inkml:trace contextRef="#ctx0" brushRef="#br0" timeOffset="70380.6634">12906 5861 60 0,'41'-30'99'0,"-10"11"-4"0,-8 11-7 16,-7 8-1-16,-7 48-24 15,-5-26-52-15,-4 11-5 16,0 7-4-16,0 8-2 0,-1 12 0 15,-6 0-8-15,3 6-39 16,-1-4-38-16,4-9-2 0,0-8-7 16,6-15-8-16</inkml:trace>
  <inkml:trace contextRef="#ctx0" brushRef="#br0" timeOffset="70704.3004">13300 6052 10 0,'15'-30'90'0,"-4"10"2"15,-11 20-3-15,0 0-7 0,5 6 1 16,-8 20-70-16,-2 3-4 16,2 5-1-16,0 7-1 15,3-2-1-15,2-3-2 16,10-7-1-16,5-5 0 0,4-13-1 16,6-6 0-16,5-7 0 15,1-15 1-15,0-3 0 16,-2-6-3-16,-1 2 0 15,-3-1 0-15,-2 3 0 16,-7 5 0-16,-5 6 0 0,-2 10 0 16,-11 1 0-16,12 17 0 15,-10 5 0-15,-2 6 0 16,0 11 0-16,-9 4 0 0,6 7-26 16,1-3-59-16,2-3-4 15,1-6-3-15,6-12-8 16,6-6-3-16</inkml:trace>
  <inkml:trace contextRef="#ctx0" brushRef="#br0" timeOffset="70899.3218">13975 6171 76 0,'15'-24'91'0,"3"6"-3"0,4 4-4 15,5 4-3-15,14 5-62 16,0 1-4-16,6 4-4 0,2-1-5 15,4 1-6-15,-3 0-6 16,-1 1-9-16,-7 0-37 16,-3-1-30-16,-6-5-2 0,-8-6-8 15,-9-3-3-15</inkml:trace>
  <inkml:trace contextRef="#ctx0" brushRef="#br0" timeOffset="71068.1667">14469 5891 28 0,'-27'-20'91'16,"2"3"-1"-16,1 4-4 15,6 4-5-15,4 9-36 16,14 0-17-16,-14 16-11 16,13 7-7-16,1 5-4 0,6 8-2 15,3 8-1-15,4 11-6 16,-5 1-11-16,8-1-41 16,-3 4-28-16,2-7-4 0,-1-6-6 15,0-7-4-15</inkml:trace>
  <inkml:trace contextRef="#ctx0" brushRef="#br0" timeOffset="71286.582">14866 6035 1 0,'20'-31'94'0,"-1"6"1"15,1 8-4-15,-3 7-7 0,4 10-1 16,0 5-64-16,1 11-7 15,4 15-4-15,0 4-3 16,3 11-3-16,-4 5-4 16,4 9-7-16,-11-4-9 0,4-1-21 15,-1-4-45-15,-6-10-3 16,-3-10-6-16,-3-14-5 16</inkml:trace>
  <inkml:trace contextRef="#ctx0" brushRef="#br0" timeOffset="71522.9516">15301 5988 80 0,'4'-31'97'15,"-3"10"-3"-15,0 6-7 16,-1 15 0-16,-2-10-57 0,2 17-9 16,1 15-10-16,-1 4-7 15,-6 12-4-15,-4 7 0 16,-8 11 0-16,-11 7 0 15,-5 10 0-15,-10-5-8 0,2 2-19 16,4-6-58-16,2-9-4 16,6-11-6-16,13-15-5 15,15-11-2-15</inkml:trace>
  <inkml:trace contextRef="#ctx0" brushRef="#br0" timeOffset="71771.2877">15753 6097 4 0,'47'-26'94'16,"-7"8"3"-16,-6 4-6 15,-9 4-6-15,-8 4 0 0,-6 6-69 16,-7 8-1-16,-4 10-6 16,-2 8-2-16,-10 10-3 15,-5 7 0-15,-2 7-4 16,-5 3 0-16,0 4 0 0,-4-1 0 15,4-4 0-15,0-2-14 16,0-10-13-16,-6-4-57 16,19-9-5-16,4-6-4 0,7-10-7 15,6-8 0-15</inkml:trace>
  <inkml:trace contextRef="#ctx0" brushRef="#br0" timeOffset="72104.9001">16324 6192 18 0,'16'-25'97'16,"-8"6"0"-16,-9 3-6 0,-14 5-4 15,-7 2-3-15,-10 9-71 16,0 10-5-16,-1 7-2 16,3 8-1-16,3 6-3 15,7 7-1-15,10 6 1 0,10 1-2 16,4 6 0-16,13-2 0 15,4 2 0-15,5-6 0 16,1-3 0-16,-4-5 0 16,-5-5 0-16,-5-5 0 0,-10-8 0 15,-3-6 0-15,-15-8 0 16,-4-4 0-16,-5-1 0 16,-5-6 0-16,1-5 0 0,-3-2-11 15,-3-11-17-15,7 2-56 16,4-3-4-16,7-8-5 15,6-4-6-15,10-7-2 16</inkml:trace>
  <inkml:trace contextRef="#ctx0" brushRef="#br0" timeOffset="72345.0807">16350 6090 69 0,'51'-13'93'0,"8"1"0"15,10 4-6-15,4-2 0 16,10-1-63-16,5 9-2 15,1-1-5-15,-5 5-4 0,-8-4-7 16,-16 4-6-16,-8-2 0 16,-14 0 0-16,-11 0 0 15,-16 1 0-15,-11-1 0 16,0 0 0-16,-4 7 0 0,-12-1 0 16,-12-1 0-16,0 6-11 15,-12 10-53-15,-4-9-25 16,-2-1-3-16,-1-3-6 15,4-5-6-15</inkml:trace>
  <inkml:trace contextRef="#ctx0" brushRef="#br0" timeOffset="73843.8836">2819 7010 12 0,'-4'8'76'0,"4"-8"2"15,14 0-1-15,5 15-7 16,6-15-47-16,10 0-4 16,-1 0 0-16,4 0-4 15,4 0-3-15,2 0-2 0,4-3-1 16,3 1-2-16,8-1 0 16,2 2-2-16,6-1 0 15,5 1 0-15,6 0-1 16,6-1 1-16,5 1-1 0,8 1 0 15,0-3 0-15,5 4-1 16,2-2 1-16,7 1 0 16,4-3 0-16,1 2-1 0,4-1 0 15,0 0 0-15,9-1 0 16,1-1 0-16,5 0 0 16,-3 1-1-16,9-1 0 0,0 0 0 15,0-2 0-15,4 1-2 16,-1 0 0-16,2-1 0 15,3 0 0-15,2-1 0 16,3 0 0-16,-4 1 0 16,7-1 0-16,-1-1 0 0,1 2 0 15,-3 1 0-15,4-1 0 16,-1 3 0-16,2-1 0 16,1-2 0-16,3 1 0 0,-1 0 0 15,2-1 0-15,3 1 0 16,-3-1 0-16,1 0 0 15,0 0 0-15,0 3 0 16,-1 1 0-16,1 2 0 0,-3 0 0 16,3 0 0-16,-2 1 0 15,-1 0 0-15,1 2 0 16,-4-1 0-16,2 1 0 16,-1-1 0-16,0-1 0 0,-4 0 0 15,1 2 0-15,-5-3 0 16,1 1 0-16,-1 1 0 15,-3-1 0-15,3 1 0 0,-3 1 0 16,3 0 0-16,0 0 0 16,3 1 0-16,-1-1 0 15,1 2 0-15,2 3 0 16,0-3 0-16,5 1 0 16,0 1 0-16,2-2 0 0,-1 3 0 15,5 1 0-15,-2-2 0 16,-2 3 0-16,6-2 0 15,-3 3 0-15,1-2 0 16,-6 1 0-16,4 2 0 0,-4-3 0 16,-1 4 0-16,-3-2 0 15,-6 1 0-15,-2 0 0 16,-7 1 0-16,-3 0 0 16,-11 0 0-16,-4-2 0 0,-14 0 0 15,-7-2 0-15,-12-1 0 16,-15-2 0-16,-9-1 0 15,-15-3 0-15,-13 0 0 16,-12-2 0-16,-4 0 0 0,-13 0 0 16,-11 0 0-16,12-2 0 15,-12 2 0-15,0 0 0 16,0 0 0-16,0 0 0 0,-8-4 0 16,8 4 0-16,-20 0 0 15,11-6-26-15,-9 5-68 16,-4-7-4-16,-5-7-5 15,1-10-7-15</inkml:trace>
  <inkml:trace contextRef="#ctx0" brushRef="#br0" timeOffset="76796.3019">1223 3919 9 0,'0'-13'85'16,"0"-2"5"-16,0-3-2 0,15 4-25 15,-15-3-13-15,0 5-15 16,1 0-11-16,-1 3-7 16,0 9-6-16,0 0-4 15,0 0-2-15,-6 5-2 0,6 13 0 16,0 9-1-16,-3 3-1 16,3 10 1-16,-2 5 1 15,2 6-2-15,0 6 0 16,1 1 0-16,4 1-1 0,3-1 0 15,6-4 1-15,1-3 0 16,5-7 0-16,3-7 0 16,3-10 1-16,7-8 0 15,3-9 0-15,3-7-2 0,2-5 0 16,2-11 0-16,-3-5 0 16,3-5 0-16,-5-7 0 0,-5-4 0 15,-5-2 0-15,-8-3 0 16,-2 0 0-16,-5-1 0 15,-6 1 0-15,-5 0 0 16,-2 3 0-16,-3 6 0 16,-3 2 0-16,0 6 0 0,0 2 0 15,3 8 0-15,-1 3 0 16,4 9 0-16,0 0 0 16,0 0 0-16,0 0 0 15,-1 16 0-15,1 3 0 0,4 2 0 16,3 10 0-16,3 1 0 15,2 4 0-15,1 0 0 16,3-4 0-16,-1-2 0 16,5-2 0-16,1-8 0 15,0-7 0-15,5-7 0 0,-2-6 0 16,3-6 0-16,-2-6 0 16,4-6 0-16,-7-7 0 15,3-3 0-15,-4-4 0 0,-1-3 0 16,0 1 0-16,-4-1 0 15,2 4 0-15,-1 4 0 16,1 4 0-16,-1 7 0 16,6 5 0-16,0 10 0 0,3 1 0 15,1 9 0-15,2 9 0 16,2 2 0-16,-6 9 0 16,0 1 0-16,-4 4 0 0,-2-1 0 15,-5-4 0-15,-1-2 0 16,-5-4 0-16,-2-4 0 15,-1-7 0-15,-5-12 0 16,10 9 0-16,-10-9 0 16,0 0 0-16,12 0 0 0,-12 0 0 15,17-13 0-15,-5 3 0 16,7-3 0-16,-2-4 0 16,3-2 0-16,2-6 0 0,4-3 0 15,-2-4 0-15,3-1 0 16,-5-5 0-16,1 2 0 15,-6 0 0-15,0 3 0 0,-6 3 0 16,-1 7 0-16,-4 4 0 16,-6 6 0-16,0 13 0 15,0 0 0-15,-12 9 0 16,-1 13 0-16,0 8 0 0,-1 6 0 16,1 6 0-16,4 2 0 15,6-1 0-15,5-4 0 16,13-4 0-16,9-12 0 15,14-6 0-15,9-8 0 16,7-9 0-16,3-2 0 0,3-9 0 16,-4-5 0-16,-3-3 0 15,-5-3 0-15,-10-1 0 16,-7 1 0-16,-8-2 0 0,-6 3 0 16,-10 0 0-16,-4 3 0 15,-3 3 0-15,-9 4 0 16,-6 3 0-16,-6 7 0 15,-4 2 0-15,-4 7 0 0,4 5 0 16,-2 3 0-16,5 6 0 16,4 0 0-16,11 2 0 15,7-6 0-15,12 0 0 16,12-7 0-16,3-5 0 0,8-4 0 16,3-7 0-16,2-7 0 15,-1-9 0-15,-5-3 0 16,-3-6 0-16,-8-2 0 15,-3-9 0-15,-6 0 0 16,-1-4 0-16,-7-2 0 0,-3 1 0 16,-2 0 0-16,-1 5 0 15,0 5 0-15,-1 8 0 16,-2 4 0-16,1 9 0 0,2 15 0 16,0 0 0-16,0 8 0 15,3 16 0-15,3 11 0 16,2 9 0-16,-2 10 0 0,1 9 0 15,-4 2 0-15,0 0 0 16,-2-2 0-16,-2-1 0 16,1-4 0-16,0 1 0 0,-4-5-83 15,3-7-10-15,1-6-2 16,2-9-9-16,1-3-3 16</inkml:trace>
  <inkml:trace contextRef="#ctx0" brushRef="#br0" timeOffset="78064.9449">4230 3731 6 0,'2'-17'89'16,"0"2"3"-16,-2-6-4 15,-1 3-4-15,-5 1-45 0,0 1-5 16,1 6-13-16,0 0-8 16,5 10-5-16,-18 0-3 15,7 11-1-15,-7 11-3 0,-1 11 0 16,-2 8-1-16,-6 13 1 15,-1 8 0-15,-3 7 0 16,4 5-1-16,1-2 0 16,7 0 0-16,4-7-1 0,9-6 1 15,6-10 1-15,17-8 0 16,13-12 0-16,10-11 0 16,11-11 0-16,9-7-1 15,8-10 1-15,3-10-1 0,-2-6 1 16,-1-4-1-16,-8-5 0 15,-9-1 2-15,-10 1-1 16,-10 2 1-16,-12 0 0 0,-7 5 0 16,-11 4 0-16,-1 4-1 15,-12 4 0-15,-2 4 0 16,-4 6-2-16,-5 5 1 16,2 1-1-16,-1 7-1 0,2 5 1 15,1 4-1-15,2 4 1 16,7 1 0-16,6 4-1 15,4 0 1-15,11-5 0 0,4 1-1 16,6-6 1-16,4-5-1 16,4-4 0-16,-2-5 0 15,1-2 1-15,-3-8 0 16,-5-2 1-16,-2-3-1 16,-2-4 1-16,-3-2 0 15,-4 1 0-15,2-3-1 0,1-2-2 16,2 0 0-16,8-3 0 15,7-1-1-15,6-3 0 16,6 0 1-16,7-2 1 0,-2-1 0 16,3-2 2-16,-4-2 2 15,-4-1 0-15,-11 0 2 16,-10 3 1-16,-5 1 0 16,-10 3 1-16,-5 5 0 15,-1 5-1-15,-7 8 0 0,-3 9-1 16,-1 6-2-16,-1 16 0 15,-1 13-1-15,4 14-1 0,-4 10 0 16,1 17 0-16,-1 10 1 16,0 9-1-16,1 11-1 15,-4 5-3-15,2-1-4 16,-1 0-8-16,0-10-11 16,-7-6-60-16,11-11 0 0,-1-16-8 15,3-17-4-15</inkml:trace>
  <inkml:trace contextRef="#ctx0" brushRef="#br0" timeOffset="79650.9253">5034 4009 73 0,'26'-29'91'0,"2"4"-3"16,0 5-7-16,0 3-2 15,0 7-64-15,1 8-4 0,4 2-4 16,-3 11-2-16,-1 7-3 16,2 6-1-16,-6 5 0 15,-2 5-1-15,-7 3-3 16,-5 2 1-16,-10 0-1 0,-3-3 1 16,-13-3-1-16,-5-5 1 15,-5-4-1-15,-3-8 3 16,0-6 2-16,2-8 0 15,4-4 0-15,6-8-1 0,10-8-1 16,11-6-2-16,13-3-1 16,16-5-1-16,11-4-2 15,13-1 1-15,9 0 2 16,7 1 2-16,2 4 1 0,-6 3 3 16,-4 3 2-16,-12 4 3 15,-12 4 2-15,-8 5-1 16,-13 3 0-16,-9 3-2 0,-12 7 0 15,0 0-2-15,-16 0-1 16,-7 5-1-16,-5 7-3 16,-4 4 1-16,-3 8-1 15,-1 4 0-15,3 4 0 16,5 4 0-16,8 2-1 0,8 3-1 16,8-5-1-16,3 0 0 15,11-8 0-15,11-3-1 0,3-10 1 16,3-7 1-16,3-5 0 15,3-6 2-15,4-10 1 16,-5-5 1-16,-4-5 0 16,1-5 2-16,-5-1-1 15,-3-4 1-15,-3 1 1 0,-4-3 0 16,-6 3 0-16,-2 4-1 16,-3 2 0-16,0 4 1 15,-3 5-5-15,-3 8 0 0,3 9 0 16,-12-3 0-16,5 9 0 15,-2 10 0-15,-1 6 0 16,0 11-2-16,4 2 0 16,3 6 0-16,2 0-1 0,6-1 1 15,12-6-2-15,8-5 0 16,9-10 1-16,7-7-1 16,4-10 2-16,0-6 1 15,1-6 2-15,-5-6 0 0,-2-5 2 16,-9-1 1-16,-5-2 1 15,-6-1 0-15,-7 0 0 16,-1 1 0-16,-7 4-5 16,-4 1 0-16,1 6 0 0,0 0 0 15,-1 13 0-15,-8-12 0 16,8 12 0-16,-11 5 0 16,3 5 0-16,5 4 0 0,-1 3 0 15,4 3 0-15,3 5 0 16,9 0 0-16,7-1 0 15,4-5 0-15,10-1 0 0,0-7 0 16,2-5 0-16,-4-4 0 16,-1-2 0-16,-1-8 0 15,-6-4 0-15,-5-3 0 16,-1-6 0-16,0-1 0 16,-5 1 0-16,2-4 0 15,1 4 0-15,-4 0 0 0,-1 5 0 16,0 0 0-16,-5 7 0 15,-5 9 0-15,0 0 0 16,0 0 0-16,9 0 0 0,-5 9 0 16,0 2 0-16,0 2 0 15,7 0 0-15,0 3 0 16,6-3 0-16,3-2 0 16,9-4 0-16,2-1 0 0,2-6 0 15,6 0 0-15,1-6 0 16,-1-5 0-16,1-2 0 15,-2-6 0-15,-4 1 0 16,-3-3 0-16,-5-2 0 0,-3-3 0 16,-4 2 0-16,-1-1 0 15,-5 0 0-15,2 3 0 16,-7 1 0-16,1 4 0 0,-4 3 0 16,2 5 0-16,-7 9 0 15,0 0 0-15,11-4 0 16,2 4 0-16,7 7 0 15,12-1 0-15,6-1 0 0,9-1 0 16,9-4 0-16,5-1 0 16,4-10 0-16,1-7 0 15,-9-7 0-15,-3-4 0 16,-6-6 0-16,-9-3 0 0,-10 0 0 16,-7 0 0-16,-12 3 0 15,-6 7 0-15,-5 5 0 16,-10 9 0-16,-9 6 0 0,-7 8 0 15,1 13 0-15,-5 15 0 16,0 14 0-16,2 12 0 16,2 14 0-16,4 8 0 15,4 6 0-15,7 6 0 16,6-1 0-16,3-2 0 0,2-6 0 16,1-10 0-16,0-8 0 15,-1-12 0-15,1-7 0 16,-6-12 0-16,-3-7 0 15,-7-10 0-15,-3-9 0 0,-1-4 0 16,-5-10 0-16,2-4-26 16,7-11-60-16,-9-10-4 15,6-8-4-15,1-10-6 16,2-8-3-16</inkml:trace>
  <inkml:trace contextRef="#ctx0" brushRef="#br0" timeOffset="103092.7804">20873 3651 74 0,'0'0'91'15,"-1"12"-3"-15,-9 0-7 16,-2 9-1-16,-10 8-63 16,-3 14-12-16,-8 12-2 0,-4 9 0 15,-1 7-1-15,-4 5-2 16,-1-3 1-16,4-9 0 15,5-11 2-15,7-11 1 0,7-17 0 16,7-16 0-16,9-13 0 16,5-23 0-16,8-18 0 15,9-13 0-15,8-16-2 16,3-15 0-16,7-9 0 0,3-1 1 16,2 2 1-16,-2 6 0 15,-3 8 1-15,-1 14 0 0,-7 14 0 16,-2 15-3-16,-8 17-2 15,-2 10 0-15,-3 13 0 16,0 11 0-16,1 14 0 16,-4 15 0-16,3 11 0 15,-2 15 0-15,-3 15 0 16,2 6 0-16,-2 6-6 0,-2-3-3 16,3-2-3-16,-5-9-5 15,5-9-14-15,-6-9-55 0,2-21-3 16,-1-15-4-16,-4-13-2 15</inkml:trace>
  <inkml:trace contextRef="#ctx0" brushRef="#br0" timeOffset="103493.1447">20761 4006 79 0,'-18'-3'89'0,"5"0"-5"16,13 3-5-16,-9-10-3 0,19 4-71 15,10-1-1-15,12-3-1 16,7-3-3-16,9-6 1 16,7-2 2-16,7-1 1 0,-4 1 1 15,-1-2 1-15,-5 4 2 16,-10 2-1-16,-6 3 0 16,-9 8-1-16,-7 6 1 15,-4 9-2-15,-5 13-1 16,3 5-2-16,1 10 0 0,2 4-1 15,2 4 1-15,2 0 0 16,1-2-1-16,2-9 1 16,-1-6-1-16,-4-10 2 0,0-7-1 15,1-11 1-15,3-4 0 16,0-14-1-16,1-7 1 16,2-7-3-16,3-7 0 15,3-3 0-15,-4-4-4 0,5 5-6 16,-4-1-10-16,4 11-18 15,5 9-45-15,0 8-5 16,2 10-7-16,1 4-5 16</inkml:trace>
  <inkml:trace contextRef="#ctx0" brushRef="#br0" timeOffset="105272.8054">22290 3916 59 0,'0'0'94'0,"0"0"-1"0,0 0-6 16,-21-3-2-16,-4 3-60 15,0 4-7-15,-2 4-6 16,-3 6-5-16,2 6-3 0,-2 3-3 16,6 6 0-16,4-1-3 15,9 2-1-15,7-1-1 16,5-3 1-16,14-4-1 0,5-7 1 16,8-8 1-16,3-7 0 15,4-2 2-15,-1-9 2 16,-1-7 1-16,-7-3 1 15,0-1 0-15,-6-1 0 0,-7 4 0 16,-3-1 0-16,-5 6-1 16,-3 3-1-16,-2 11-1 15,0 0-1-15,-14 0 0 16,4 7-1-16,-4 8-1 0,8 2-1 16,-1 5 0-16,7 1 0 15,3 0 0-15,11-1 0 16,7-6 0-16,7-5 0 15,3-3 2-15,1-6-1 0,0-2 3 16,-1-10-1-16,-3-4 2 16,-4-6 0-16,-3 0 1 15,-5-2 2-15,-2 1 0 16,-5 1 0-16,-1 5-1 16,-3 3-1-16,-5 4-2 0,0 8 0 15,0 0-1-15,0 3-2 16,0 11 0-16,0 3-1 15,0 0 1-15,2 8 0 16,6-4 2-16,4 3-1 0,4-4 1 16,2-6-1-16,4-4 2 15,3-6-1-15,1-4 1 16,3-8 0-16,3-10 1 0,3-9 1 16,2-9-2-16,3-12 2 15,6-11-1-15,3-11 0 16,-1-5-1-16,0-6 2 15,-3 1-1-15,-3 0 1 16,-8 7-3-16,-7 10 0 0,-6 12 0 16,-9 11 0-16,-6 14 0 15,-3 6 0-15,-3 12 0 0,0 8 0 16,-12 15 0-16,-1 16 0 16,-5 11 0-16,-2 11 0 15,-3 12 0-15,-5 11 0 16,5 5 0-16,2-2 0 0,8-2 0 15,7-8 0-15,6-7 0 16,5-12-2-16,9-11 1 16,8-8 0-16,3-13 1 15,4-5 0-15,2-10 1 0,-1-3 0 16,2-9 1-16,-5-7-2 16,1-1 0-16,-8-4 0 15,1 1 0-15,-8 0 0 16,-5 5 0-16,-2 1 0 0,-5 4 0 15,-1 10 0-15,0 0 0 16,-8-4 0-16,-1 9 0 16,-1 8 0-16,3 3 0 15,-4 5 0-15,5 2 0 0,3 2 0 16,1-1 0-16,2-3 0 16,5-2 0-16,2-4 0 15,5-4 0-15,-2-5 0 0,3-5 0 16,0 0 0-16,0-8 0 15,4-6-2-15,-3-2 1 16,5-5 0-16,0 1-1 16,-3-4 0-16,0-1 1 15,-2 4 0-15,0 1 1 0,-7 1 0 16,-3 2 0-16,0 1 0 16,-2 4 0-16,2 1-1 15,1-2-2-15,7 3-1 16,-1-5-3-16,13 1 0 0,3-4-3 15,7-2 1-15,2-7 0 16,0-3 2-16,0-3 1 16,-2-4 6-16,-10-2 2 15,-6 4 4-15,-6 4 3 0,-9-1-1 16,-3 10 1-16,-1 5-2 16,-9 9-1-16,1 7-2 0,-5 13-2 15,0 10-1-15,-1 9-2 16,3 11 0-16,2 3 0 15,3 8 1-15,4 0-1 16,3 1 0-16,4-5-1 16,9-7 1-16,0-5 0 0,2-10 0 15,-2-8 0-15,0-3 1 16,-4-7 0-16,-9-10 0 16,14 15 1-16,-14-15-1 15,2 11 1-15,-2-11-1 0,0 16-2 16,0-7 0-16,0-9-2 15,-1 15 2-15,1-15 0 16,0 0 0-16,6 0 1 0,4-8 0 16,6-8 3-16,5-12 1 15,6-10 1-15,5-9 0 16,7-12 1-16,5-7-1 16,-1-3 2-16,0-3 0 15,-5 3 1-15,-3 6-4 0,-4 11-3 16,-7 9 0-16,-8 14 0 15,-3 9 0-15,-8 9 0 16,-5 11 0-16,0 0 0 0,0 11 0 16,-4 15 0-16,-4 18 0 15,-4 9 0-15,-6 12 0 16,4 9 0-16,-2 3 0 0,3-3-2 16,5-5-3-16,7-9 2 15,2-15-1-15,11-15 2 16,6-14 4-16,6-10 1 15,3-6 2-15,4-12-1 16,0-10-2-16,1-8-2 0,-3-4 0 16,-1 0 0-16,-2-2 0 15,-7 4 0-15,-4 4 0 16,-2 3 0-16,-8 7 0 0,-2 4 0 16,-3 14 0-16,0 0 0 15,-11 7 0-15,-2 10 0 16,-2 5 0-16,0 7 0 15,7 4 0-15,2 7 0 16,6-3 0-16,12-1 0 0,19-1-90 16,18-3-3-16,10-5-4 15,1-8-8-15,4-7-3 16</inkml:trace>
  <inkml:trace contextRef="#ctx0" brushRef="#br0" timeOffset="106198.9795">22082 4568 86 0,'0'-10'95'16,"0"10"-6"-16,-17-16-5 16,0 13 0-16,-6 3-78 0,-9 13 2 15,-5 10-1-15,-12 9-1 16,-7 11-2-16,-3 9 0 16,-7 9-1-16,1 3 0 15,7 6 0-15,9-1-1 16,14-1-1-16,16-7-1 0,19-8 1 15,24-10-1-15,18-14 1 16,16-14-1-16,10-12 1 16,8-12-1-16,1-18 1 15,0-11 0-15,-6-5-1 0,-12-4 1 16,-7 2 0-16,-14 2 0 16,-11 4 1-16,-9 5 0 15,-14 9 0-15,-4 8 0 16,-15 10-1-16,-8 7 1 15,-5 10-2-15,-3 7 0 0,-2 6 0 16,0 6-2-16,7 4 2 16,5 3-2-16,12-1 1 0,9-5-1 15,5-3 0-15,16-6 0 16,11-6-1-16,5-9-1 16,3-6 0-16,4-7 0 15,-2-11 0-15,-3-7 1 0,-3-1 0 16,-4-3 1-16,-9 1 1 15,-4 2 1-15,-6 2 1 16,-4 6-1-16,0 3-1 0,-3 5 0 16,4-1 0-16,1 1-1 15,6-1 1-15,7 0 0 16,5-5 1-16,3-2 0 16,4-5 0-16,0-2 1 0,-2-6 1 15,-2-2 1-15,-8 0 1 16,-4-1 1-16,-9 4 1 15,-5 5 0-15,-6 2-2 16,0 9 0-16,0 14-1 0,-17-1-2 16,2 14-1-16,-1 17 0 15,-1 12-1-15,-4 15-3 16,2 19-4-16,-6 12-8 0,2 3-47 16,-4 15-25-16,5-8 0 15,-4-9-9-15,3-13-4 16</inkml:trace>
  <inkml:trace contextRef="#ctx0" brushRef="#br0" timeOffset="107405.6953">22406 5139 14 0,'21'-54'90'0,"9"4"-3"16,1 6 2-16,7 7-8 0,5 7-46 15,0 5-10-15,7 8-8 16,-4 6-9-16,4 8-4 15,-6 3-2-15,-2 9-3 0,-7 5-1 16,-7 6-1-16,-8 1-1 16,-7 2 1-16,-10 1 0 15,-5-1 1-15,-10-4 0 16,-5-3 1-16,-3-1 2 0,0-6 1 16,1-4 0-16,3-1 0 15,6-4-1-15,10 0 0 16,0-6 0-16,15-5-1 15,11-3 1-15,9-5-1 0,5-4 1 16,7-3 1-16,-1-4 2 16,2 3 2-16,-8 2 0 15,-7 2 2-15,-9 4 1 16,-9 4-2-16,-5 4 0 0,-10 11-1 16,0 0-2-16,-12-3-2 15,-3 7-1-15,-3 10-2 16,0 5 0-16,1 5 0 15,1 4 0-15,3 5 0 16,7 0-1-16,5 3 0 0,5-4 1 16,13-2-1-16,6-4 1 15,3-7-1-15,4-10 1 0,-2-8 1 16,2-3 1-16,-4-12 0 16,2-7 0-16,-10-4 2 15,-2-5 0-15,-6 0 1 0,-2 3-1 16,-3 2 0-1,-4 3 0-15,-1 5-3 0,0 4 0 16,-2 4 0-16,2 9 0 16,0 0 0-16,0 0-4 0,-1 13-1 15,4 4-2-15,13 7-2 16,5 1-3-16,14 2-1 16,6-2 0-16,8-5 0 15,3-6 1-15,0-11 4 16,0-2 5-16,-2-13 6 0,-5-4 4 15,-10-5 4-15,-6-1 2 16,-7 0 1-16,-6 3 1 16,-4 3-2-16,-8 2-4 0,-1 6-3 15,-3 8-3-15,-6-6-1 16,-6 7-2-16,-1 10-1 16,-3 4-2-16,2 4 0 15,-3 3-1-15,6 4 1 0,8 0 0 16,3-3-1-16,9-2 0 15,8-4 1-15,6-6 0 16,2-7 1-16,6-4 2 16,-2-3 1-16,-2-10 2 15,-2-3 0-15,1-2 1 0,-4-1 0 16,-4-2 1-16,-2 3-1 16,-4-2-1-16,-2 5 1 15,1 1-1-15,-7 5-1 0,-4 9-2 16,7-10 0-16,-7 10 0 15,0 0 0-15,0 0-3 16,0 0 0-16,0 14 1 16,0 0-1-16,6 1 0 0,4 0 1 15,6 1 1-15,8-2 0 16,8-6 0-16,6-8 1 16,8-3 0-16,1-12 1 15,1-9 0-15,4-7 1 0,0-8 0 16,-2-10 1-16,0-3 0 15,-3-8 1-15,-7-1-1 16,-8-1-3-16,-4 5 0 16,-10 4 0-16,-8 8 0 0,-10 11 0 15,-9 9 0-15,-10 17 0 16,-8 8 0-16,-3 19 0 16,-1 15 0-16,2 16 0 15,1 13 0-15,5 13 0 0,2 11 0 16,8 3 0-16,7 5 0 15,2-3 0-15,4-1 0 16,0-6 0-16,0-8 0 16,7-1-8-16,-7 5-54 0,2-15-26 15,0-8-1-15,1-10-8 16,-2-12-4-16</inkml:trace>
  <inkml:trace contextRef="#ctx0" brushRef="#br0" timeOffset="107542.6037">24875 5202 18 0,'25'-32'95'16,"-7"7"-5"-16,1 3-60 15,-8 17-30-15,-11 5 1 16,6-11-92-16,-6 11-8 16</inkml:trace>
  <inkml:trace contextRef="#ctx0" brushRef="#br0" timeOffset="108784.639">22209 6202 94 0,'-9'-30'97'16,"-1"-3"-4"-16,-7 1-5 0,-5-3-1 15,-6 5-68-15,-1 2-5 16,-9 7-3-16,-6 4-5 16,-11 11-4-16,-5 6-2 15,-4 5 0-15,0 15 0 0,-4 6 0 16,4 8 0-16,9 5 0 16,10 5 0-16,22 2 0 15,14 0 0-15,19-6 0 16,21-4 0-16,14-7 0 0,11-8 0 15,4-6 0-15,3-9 0 16,-3-6 0-16,-8-2 0 16,-12-5 0-16,-8 0 0 15,-11-1 0-15,-6 5 0 16,-7 3 0-16,1 6 0 0,-7 11 0 16,-1 10 0-16,-1 11 0 15,0 12 0-15,-3 9 0 16,-7 10 0-16,3 8 0 0,-5 7 0 15,-4 3 0 1,7-3 0-16,-4-3 0 0,4-6 0 16,-1-11 0-16,10-25-75 15,0 3-14-15,3-16-3 0,11-18-8 16,4-9-5-16</inkml:trace>
  <inkml:trace contextRef="#ctx0" brushRef="#br0" timeOffset="109129.896">22600 6546 35 0,'31'-28'103'0,"-11"8"-2"15,-7 7-8-15,-13 13-3 0,0 0-1 16,-37 0-89-16,22 11 0 16,2 8 0-16,-3 9 0 15,6 1 0-15,1 6 0 0,9 1 0 16,10-1 0-16,11-2 0 15,10-6 0-15,5-6 0 16,4-7 0-16,1-8 0 16,-4-6 0-16,-5-9 0 0,-9-8 0 15,-10-8 0-15,-9-4 0 16,-6-7 0-16,-12-4 0 16,-6 0 0-16,-7-1 0 0,-4 2 0 15,-5 3 0-15,3 9 0 16,-2 0 0-16,10 14-3 15,5 2-29-15,20 11-55 16,0 0-4-16,27 6-5 16,17 2-7-16,11-1 4 0</inkml:trace>
  <inkml:trace contextRef="#ctx0" brushRef="#br0" timeOffset="109428.0987">23209 6457 20 0,'30'7'99'15,"-12"2"-1"-15,-9 3-5 16,-13 6-3-16,-10 0-2 15,-12 6-73-15,4 3-7 0,-1 7-8 16,-1 1 0-16,4 2 0 16,7 0 0-16,12 0 0 15,4-5 0-15,17-6 0 16,10-5 0-16,6-6 0 0,4-10 0 16,2-5 0-16,-3-8 0 15,-3-8 0-15,-6-7 0 16,-9-4 0-16,-5-3 0 15,-9-2 0-15,-6-2 0 0,-3 3 0 16,-6 1 0-16,-9 6 0 16,1 2 0-16,-4 2 0 15,2 16-21-15,-3-1-70 16,4 3-1-16,6 2-6 0,11 0-6 16,9 0-1-16</inkml:trace>
  <inkml:trace contextRef="#ctx0" brushRef="#br0" timeOffset="109834.0144">23907 6636 11 0,'0'0'99'16,"20"-10"-2"-16,-10 1-3 15,2 2-4-15,-2-1-3 0,-10 8-71 16,6-9-2-16,-6 9-11 15,11-4-3-15,-11 4 0 16,0 0 0-16,-2 10 0 16,-7 4 0-16,-1 2 0 0,-2 8 0 15,-6 6 0-15,2 2 0 16,0 5 0-16,4 0 0 16,4-1 0-16,7 0 0 15,12-7 0-15,10-8 0 16,11-6 0-16,5-10 0 0,6-5 0 15,0-15 0-15,2-7 0 16,-7-11 0-16,-11-8 0 16,-8-7 0-16,-12-4 0 0,-10-3 0 15,-28 1 0-15,-23 22 0 16,-44 2-62-16,-48 1-36 16,-45 11-1-16</inkml:trace>
  <inkml:trace contextRef="#ctx0" brushRef="#br0" timeOffset="120682.9821">20202 6141 17 0,'34'-15'95'0,"-12"-1"0"15,-5 1-5-15,-9-2-2 16,-5 4-30-16,-5-2-35 0,-7 1-8 16,-3 3-7-16,-3 0-2 15,-4 6-4-15,-5 1 0 16,-4 6-3-16,-7 6 1 0,-8 6 0 16,-13 9-1-16,-9 2 1 15,-15 8-1-15,-12 2 1 16,-7 1 1-16,-15 0 0 15,-6-1 0-15,-7-2 1 0,-1-3-1 16,4-2 0-16,3-3 1 16,9-3-1-16,13-2-1 15,16-4 1-15,15-1-1 16,15 1 0-16,17-1 0 0,15 1 1 16,15 0-1-16,11 1 1 15,11 3 1-15,10 2-2 16,11-1 0-16,12 4 0 15,6 0 0-15,8 3 0 0,7-1 0 16,11 4 0-16,6 1 0 16,8 5 0-16,6 1 0 15,8 0 0-15,5 1 0 0,4-2 0 16,-3 0 0-16,-5-6 0 16,-5-4 0-16,-10-7 0 15,-13-4 0-15,-13-6 0 16,-16-4 0-16,-10-4 0 0,-11-2 0 15,-13 0 0-15,-3 0 0 16,-16 0 0-16,4-13 0 16,-4 13 0-16,-16-12 0 15,-1 11 0-15,-13-6-31 0,-5 7-58 16,-8 0-3-16,-9 0-5 16,-10 0-7-16,-11 3 6 15</inkml:trace>
  <inkml:trace contextRef="#ctx0" brushRef="#br0" timeOffset="121206.6944">18350 7074 76 0,'0'0'96'16,"-10"0"-4"-16,10 0-6 15,0-9-1-15,0 9-66 16,0 0-1-16,6-11-6 16,-6 11-4-16,0 0-2 0,0 0-2 15,0 0-1-15,0 0 0 16,0 0 0-16,12 6-3 16,-4 4 0-16,5 4 0 0,4 5 0 15,8 4 0-15,7 2 0 16,10 3 0-16,7 2 0 15,14 4 0-15,9-1 0 16,12 2 0-16,16-3 0 16,7 2 0-16,10-4 0 0,8 2 0 15,8 1 0-15,3-5 0 16,0-2 0-16,-5-2 0 16,-6-3 0-16,-8-3 0 0,-9-1 0 15,-16-5 0-15,-12-2 0 16,-19-2 0-16,-11-3 0 15,-16-1 0-15,-10-3 0 16,-10 0 0-16,-14-1 0 16,0 0 0-16,0 0 0 0,-13 6 0 15,-8-6 0-15,-10 4-78 16,2 4-18-16,-16-8-2 16,-6-6-9-16,-26-32 0 0</inkml:trace>
  <inkml:trace contextRef="#ctx0" brushRef="#br0" timeOffset="128103.6877">1112 5841 0 0,'0'0'92'16,"-12"0"3"-16,12 0-4 16,0 0-6-16,0 0-19 15,-9-9-36-15,9 9-11 0,0 0-8 16,0 0-4-16,0 0-3 15,0 0-2-15,0 0-1 16,0 0 1-16,0 0-2 0,15 7 2 16,-2-3-1-16,10 1 2 15,7-1-3-15,12 1 0 16,8 0 0-16,14-3 0 16,11 0 0-16,4-2 0 15,14-1 0-15,6-2 0 16,11-3 0-16,4 0 0 0,4-1 0 15,-4 0 0-15,-1-1 0 16,-3 0 0-16,-13-2 0 16,-6 0 0-16,-17 1 0 0,-9 0 0 15,-19 2 0-15,-9-1 0 16,-9 4 0-16,-13-4 0 16,-5 5 0-16,-10 3 0 0,0-10 0 15,-12 3 0-15,-1 0 0 16,-7-3 0-16,-7 1 0 15,-4-7-16-15,-3 2-23 0,-5 2-29 16,-10-6-23-16,2 0-3 16,-2 0-3-16,-6-2 32 15,5 0 36-15,5 5 26 16,-1-5 28-16,5 2 42 16,11 3 29-16,6 2-5 0,3 3-6 15,12 4-28-15,9 6-26 16,0 0-11-16,0 0-9 15,21 13-4-15,10 7-3 0,7 6-1 16,10 7 2-16,5 6-5 16,3 6 0-16,2 3 0 15,-8 5 0-15,-7 1 0 16,-14 0 0-16,-11 1 0 0,-18-1 0 16,-22 1 0-16,-17-1 0 15,-24-2 0-15,-14 3-76 16,-25-2-12-16,-18-6-3 0,-9-2-8 15,-5-14-8-15</inkml:trace>
  <inkml:trace contextRef="#ctx0" brushRef="#br0" timeOffset="130413.5709">2914 7945 25 0,'4'-19'87'16,"1"-4"0"-16,3 1-2 15,-1-7-23-15,2 7-20 16,-3 5-10-16,-3 3-10 0,3 3-6 16,-6 11-5-16,5-10-3 15,-5 10-3-15,9 11-2 16,1 4-1-16,2 6 0 15,6 8 0-15,7 7 1 16,5 6 1-16,8 7 0 16,5 6 1-16,2 1-1 15,4 5-4-15,3 1 0 0,2-2 0 16,-4-2 0-16,-2-6 0 16,1-4 0-16,-4-7 0 15,-2-5 0-15,-1-6 0 16,-7-4 0-16,-4-7 0 0,-3-2 0 15,-2-4 0-15,-7-2 0 16,-1-1 0-16,-8-4 0 16,2 0-30-16,-12-6-57 15,0 0-4-15,2-19-5 0,-6-6-5 16,-7-7 0-16</inkml:trace>
  <inkml:trace contextRef="#ctx0" brushRef="#br0" timeOffset="130790.0503">3708 7993 81 0,'0'-36'96'0,"0"5"-5"15,0 0-5-15,0 5 1 0,2 3-67 16,-2 4-2-16,0 7-8 16,1 3-3-16,-1 9-3 15,-13 14-1 1,-3 20 1-16,-3 13-2 15,-7 17 0-15,-4 16-2 16,-6 18 0-16,-9 11 0 0,-1 13 0 16,1-9 0-16,0-4 0 15,1-8 0-15,1-13 0 16,7-12 0-16,4-19 0 16,9-10 0-16,4-17 0 0,4-9 0 15,6-10 0-15,9-11 0 16,-10 11 0-16,10-11 0 15,0 0 0-15,0-6 0 16,0 6 0-16,5-12 0 16,-5 12 0-16,9-16 0 0,-9 16-80 15,0 0-13-15,3-14-3 16,2 3-8-16,2-3-2 16</inkml:trace>
  <inkml:trace contextRef="#ctx0" brushRef="#br0" timeOffset="157096.268">4402 8226 89 0,'12'-11'97'16,"-1"-1"-5"-16,-1 3-7 0,-3 0 0 16,0 0-64-16,-7 9-7 15,0 0-3-15,-1 9-4 16,-11 0-2-16,0 0 0 16,-1 2-5-16,-5-1 0 0,0-2 0 15,0-4 0-15,0-2 0 16,0-2 0-16,4-5 0 15,-2-3 0-15,5-4 0 0,4-2 0 16,5-5 0-16,2 3 0 16,11 0 0-16,8 6 0 15,4 4 0-15,5 6 0 16,8 11 0-16,0 11 0 16,0 12 0-16,-6 10 0 0,-7 10 0 15,-14 9 0-15,-9 6 0 16,-15 2 0-16,-13-1 0 15,-11-5 0-15,-7-7 0 16,-7-11 0-16,-1-9 0 0,6-15 0 16,5-13 0-16,7-10 0 15,6-10 0-15,10-10 0 16,7-9 0-16,10-4 0 0,5-4 0 16,11 0 0-16,5 3 0 15,11 4 0-15,-1 7 0 16,6 8 0-16,4 9 0 15,3 6 0-15,3 8 0 16,-1 7 0-16,6 2 0 0,2 3 0 16,5-2 0-16,0-4 0 15,2-4 0-15,2-7-3 16,-3-6-3-16,-1-11 1 16,-4-7 2-16,-5-7 2 0,-9-5 3 15,-5-4 1-15,-5-4 2 16,-8-2 0-16,-5 3-2 0,-2 1-3 15,-7 5 0-15,-1 6 0 16,-3 4 0-16,0 9 0 16,-2 15 0-16,0 0 0 0,0 10 0 15,1 13 0-15,1 11 0 16,-2 10 0-16,0 7 0 16,0 12 0-16,0-3 0 15,3 10 0-15,-1-10-77 0,3-7-15 16,4-12-4-16,4-11-6 15,8-12-6-15</inkml:trace>
  <inkml:trace contextRef="#ctx0" brushRef="#br0" timeOffset="157377.2869">5773 8513 19 0,'-26'0'99'0,"-2"-9"-3"0,1 4-5 15,-1-4-2-15,6-2-4 16,8 3-73-16,14 8 0 16,-5-13-4-16,17 7-8 0,14-1 0 15,12 2 0-15,14-2 0 16,7 0 0-16,10 5-6 15,2-12-32-15,2 6-48 0,-1-2-3 16,-12-2-5-16,-10-5-7 16,-14-2 4-16</inkml:trace>
  <inkml:trace contextRef="#ctx0" brushRef="#br0" timeOffset="157563.4385">6052 8178 17 0,'-50'-6'98'16,"12"3"-1"-16,2 1-6 15,7 2-4-15,6 7-1 16,2 7-71-16,13 11-4 0,3 8-4 16,5 9-5-16,2 12-2 15,8 4 0-15,-2 6 0 16,11 4 0-16,-5-8-45 0,6-2-41 16,5-9-2-16,1-15-7 15,0-13-8-15</inkml:trace>
  <inkml:trace contextRef="#ctx0" brushRef="#br0" timeOffset="157787.1719">6248 8193 24 0,'4'-30'97'0,"0"10"-1"16,1 8-5-16,10 5-3 15,5 8-2-15,3 28-73 16,7 2-4-16,7 11-2 15,7 14-7-15,2 11 0 0,-1 5 0 16,2 6 0-16,-2-6-2 16,2 1-33-16,-5-10-50 15,1-13-4-15,-10-14-5 0,-1-19-6 16,0-13-1-16</inkml:trace>
  <inkml:trace contextRef="#ctx0" brushRef="#br0" timeOffset="157992.4112">6876 8320 1 0,'-15'-48'99'0,"4"9"1"16,0 6-7-16,-1 10-3 0,5 9-3 15,0 0-58-15,7 14-17 16,-5 21-12-16,4 12 0 16,1 10 0-16,0 12 0 0,0 9 0 15,-2 10 0-15,-7 2 0 16,2 4-9-16,7-8-77 15,-10-8-3-15,-1-13-5 16,-2-11-7-16,7-13-2 16</inkml:trace>
  <inkml:trace contextRef="#ctx0" brushRef="#br0" timeOffset="158445.5303">7024 8472 43 0,'42'-35'103'0,"0"9"-6"15,-1 7-6-15,-4 9-3 16,-6-21-9-16,-3 37-69 0,-1 13-10 16,-6 6 0-16,-8 12 0 15,-4 4 0-15,-7 6 0 16,-2-1 0-16,-1-3 0 16,0-2 0-16,1-7 0 0,0-6 0 15,9-9 0-15,7-12 0 16,11-6-5-16,1-9-7 15,4-12 1-15,3-8 0 16,1-10 3-16,-1-2 2 0,-6-5 5 16,2 1 3-16,-7 2 4 15,2 4 2-15,-4 8 1 16,-1 7 1-16,-2 10 0 16,1 9-3-16,0 4-5 0,-2 15-2 15,-1 5 0-15,-4 6 0 16,-6 8 0-16,-1 3 0 15,-6 5 0-15,-5-5 0 0,-2-1 0 16,0-5 0-16,-1-4 0 16,4-5 0-16,4-8 0 15,5-5 0-15,12-5 0 16,6-4 0-16,16 0 0 16,0 1-53-16,15-6-36 0,7-10-2 15,12-5-8-15,2-3-7 16</inkml:trace>
  <inkml:trace contextRef="#ctx0" brushRef="#br0" timeOffset="158778.6399">8243 8552 26 0,'7'-6'98'0,"15"-2"-3"0,11-3-6 16,6-3-3-16,13 1-3 15,6 0-76-15,10 2-1 0,6 4-4 16,1-3-7-16,1 9-21 16,6-5-56-16,-18-2-3 15,-9-2-5-15,-10-3-7 0,-15-5-1 16</inkml:trace>
  <inkml:trace contextRef="#ctx0" brushRef="#br0" timeOffset="158964.1452">8768 8242 5 0,'-46'-3'94'0,"2"3"2"16,12 0-5-16,2 4-4 16,11 5-1-16,7 5-67 0,7 7-2 15,5 5-5-15,5 8-8 16,6 9-4-16,4 9 0 16,0 9 0-16,-3 3 0 15,5 7-84-15,-1-5-3 16,-1-7-5-16,1-12-6 0,-1-13-7 15</inkml:trace>
  <inkml:trace contextRef="#ctx0" brushRef="#br0" timeOffset="159208.4967">9122 8245 34 0,'17'-30'98'0,"-6"9"-1"16,2 8-7-16,0 8-1 15,-3 5-2-15,-5 14-77 16,15 14-4-16,6 8-6 16,6 13 0-16,6 8 0 0,5 5 0 15,5 9 0-15,0-1 0 16,0-2 0-16,2-6 0 16,3-6-34-16,-8-10-52 15,0-10-4-15,-7-16-6 0,-5-13-5 16,-1-8-3-16</inkml:trace>
  <inkml:trace contextRef="#ctx0" brushRef="#br0" timeOffset="159406.9605">9853 8361 25 0,'-18'-50'101'0,"1"11"-2"16,-2 6-6-16,6 8-3 0,-4 8-3 15,17 17-71-15,0 0-16 16,-15 15 0-16,3 19 0 15,-1 9 0-15,-5 15 0 0,-7 13 0 16,-3 17 0-16,-13-2-12 16,6 7-75-16,1-7-5 15,7-12-3-15,2-9-7 16,12-19-5-16</inkml:trace>
  <inkml:trace contextRef="#ctx0" brushRef="#br0" timeOffset="160035.5509">9889 8494 36 0,'43'-27'100'15,"5"5"-3"-15,0 10-6 16,0 4-3-16,5 9-2 0,-6 6-77 16,1 13-5-16,-2 8-4 15,-12 6 0-15,-8 9 0 16,-9 3 0-16,-10 1 0 15,-6-1 0-15,-3-3 0 0,-10-4 0 16,-2-8 0-16,1-4 0 16,1-10 0-16,7-7 0 15,5-10 0-15,14 0 0 0,9-4 0 16,6-13-11-16,10-2-15 16,2-10-7-16,10-6-5 15,-2-5 0-15,-1-6 12 16,2-2 9-16,-8-2 12 15,1 5 12-15,-8 0 12 0,-3 6 11 16,-5 7 6-16,-1 5-2 16,-3 8-6-16,-1 6-7 15,-2 7-7-15,0 6-9 0,0 6-5 16,-3 10 0-16,-2 8 0 16,-8 5 0-16,-5 7 0 15,-2 3 0-15,-5 6 0 0,-6-3 0 16,-5-5 0-16,-1-3 0 15,2-4 0-15,5-5 0 16,2-7 0-16,8-4 0 16,8-5 0-16,10 2 0 0,7-6 0 15,1 0 0-15,8 1 0 16,-3 5 0-16,0-3 0 16,-3 3 0-16,-5 2 0 15,-8 2 0-15,-7 2 0 0,-2 3 0 16,-6-2 0-16,-10 0 0 15,-5-3 0-15,-6 0 0 16,-6-3 0-16,-4-5 0 16,-2-1 0-16,-7 6-47 0,6-12-44 15,7-7-2-15,3-4-8 16,16-6-5-16</inkml:trace>
  <inkml:trace contextRef="#ctx0" brushRef="#br0" timeOffset="160317.7988">11323 8603 10 0,'0'0'98'16,"0"0"-1"-16,0-7-4 15,13 0-6-15,11 0-3 16,6 0-58-16,8 2-21 0,9 3-1 16,0-1-1-16,6 3-2 15,-3-1-2-15,0 1-6 16,-7-4-19-16,-10 0-57 16,1-3-5-16,-7-4-2 15,-6-5-8-15,-6-5-3 0</inkml:trace>
  <inkml:trace contextRef="#ctx0" brushRef="#br0" timeOffset="160496.3208">11693 8320 9 0,'-35'-12'95'16,"4"4"-1"-16,3 7-2 15,5 5-4-15,4 7-1 16,32 8-67-16,-20 7-3 16,1 10-8-16,2 4-9 15,3 6 0-15,0 10 0 0,1-1 0 16,1 6 0-16,-1-10 0 15,9 6-83-15,0-11-6 16,-1-9-4-16,6-9-7 0,1-19-5 16</inkml:trace>
  <inkml:trace contextRef="#ctx0" brushRef="#br0" timeOffset="160719.1009">11932 8395 23 0,'15'-24'100'0,"-2"9"-3"0,0 9-5 16,3 6-3 0,0 8-2-16,3-7-64 0,4 28-23 15,4 9 0-15,5 10 0 0,4 5 0 16,1 8 0-16,-1 0 0 16,2 0 0-16,-2-9-10 15,2-3-77-15,1-9-2 16,-2-14-5-16,-6-10-6 15,0-16-2-15</inkml:trace>
  <inkml:trace contextRef="#ctx0" brushRef="#br0" timeOffset="160918.2068">12508 8427 18 0,'-14'-45'100'16,"-1"8"-2"-16,3 12-7 15,3 7-3-15,-1 8-2 16,1 10-68-16,1 9-6 0,3 16-12 15,-6 9 0-15,0 10 0 16,-5 10 0-16,-5 10 0 16,-7 6 0-16,-3 14-11 15,-5-6-75-15,3-6-4 0,0-9-3 16,5-10-7-16,4-14-6 16</inkml:trace>
  <inkml:trace contextRef="#ctx0" brushRef="#br0" timeOffset="161473.418">12464 8633 19 0,'62'-41'100'15,"5"9"-2"-15,-2 2-5 0,-1 8-3 16,-11 6-3-16,-11 6-70 16,-2 10-10-16,-10 3-7 15,-11 11 0-15,-11 7 0 16,-7 8 0-16,-6 7 0 0,-2 4 0 15,1-1 0-15,-1 1 0 16,6-2 0-16,2-6 0 16,11-7 0-16,8-5 0 0,11-12 0 15,5-8 0-15,2-1 0 16,4-12 0-16,-3-7 0 16,0-8 0-16,0-5 0 15,-7-4 0-15,-4 2 0 0,-8 1 0 16,-3 5 0-16,-5 4 0 15,-6 10 0-15,-6 15 0 16,0 0 0-16,-7 13 0 16,-1 11 0-16,-2 6 0 0,4 4 0 15,5 3 0-15,2-1 0 16,11-3 0-16,8-5 0 16,7-7 0-16,6-7 0 15,4-8 0-15,1-5 0 0,1-4 0 16,0-9 0-16,-4-9 0 15,-2-3 0-15,-2-2 0 0,-5 0 0 16,-4 3 0-16,-4 0 0 16,-4 7 0-16,-3 6 0 15,-2 9 0-15,-5 6 0 16,-2 12 0-16,-2 5 0 16,0 10 0-16,-2 6 0 0,-1 6 0 15,-1 2 0-15,4-7-26 16,0 11-64-16,2-8-4 15,9 0-7-15,2-8-7 0</inkml:trace>
  <inkml:trace contextRef="#ctx0" brushRef="#br0" timeOffset="161836.2215">14416 8688 23 0,'-33'-6'100'0,"7"2"-3"15,4 0-7-15,8-1-2 16,11-4-3-16,3 9-72 16,31-11-3-16,10 6-5 15,16 1-5-15,14-1 0 0,9 0 0 16,9-1 0-16,5 1 0 16,-3-6-5-16,-1 1-37 15,-15-6-44-15,-12-5-3 0,-17-4-5 16,-19-4-8-16</inkml:trace>
  <inkml:trace contextRef="#ctx0" brushRef="#br0" timeOffset="162013.807">14854 8329 5 0,'-77'-7'95'0,"7"7"2"0,5 0-5 16,14 13-4-16,11 2-1 16,27 12-65-16,-3 7-5 15,9 5-9-15,10 8-8 0,6 5 0 16,6 6 0-16,1 4 0 15,2 7 0-15,-5-7-12 16,-4 2-73-16,8-4-4 16,-3-17-5-16,1-10-7 0,-1-16-5 15</inkml:trace>
  <inkml:trace contextRef="#ctx0" brushRef="#br0" timeOffset="162246.4641">15044 8354 36 0,'25'-7'100'16,"2"7"-3"-16,1 6-5 15,4 12-3-15,-5 6-2 16,9 8-77-16,-8 16-10 0,2 6 0 16,-2 9 0-16,0 3 0 15,0 5 0-15,-2-2 0 16,4-3 0-16,-3-12-7 15,-5-5-79-15,4-9-3 16,-1-16-5-16,-4-17-5 0,-1-15-3 16</inkml:trace>
  <inkml:trace contextRef="#ctx0" brushRef="#br0" timeOffset="162439.8536">15567 8370 36 0,'0'-17'101'15,"0"17"-4"-15,0 0-4 16,-7 3-3-16,-1 18-3 0,-4 10-80 16,-7 9-7-16,-4 9 0 15,-7 10 0-15,-9 11 0 16,-9 3 0-16,-2 4-46 0,-1 3-42 16,5-8-3-16,8-8-6 15,8-13-8-15</inkml:trace>
  <inkml:trace contextRef="#ctx0" brushRef="#br0" timeOffset="162932.5965">15721 8672 25 0,'66'-43'100'0,"0"9"-3"16,-12 6-6-16,-9 8-2 15,-10 10-3-15,-4 11-74 16,-13 7-1-16,-13 14-11 15,-5 9 0-15,-8 4 0 0,-5 6 0 16,2 4 0-16,4-2 0 16,4-2 0-16,4-7 0 15,15-6 0-15,11-8 0 0,7-9 0 16,8-9 0-16,6-6 0 16,5-12 0-16,1-10 0 15,-5-8 0-15,-1-6 0 16,-9-1 0-16,-7-2 0 15,-7 4 0-15,-10 3 0 0,-6 8 0 16,-9 7 0-16,-10 12 0 16,-5 9 0-16,-1 12 0 15,-1 10 0-15,4 10 0 16,1 9 0-16,9 5 0 0,2 8 0 16,3 2 0-16,11 1 0 15,-1-2 0-15,1-6 0 0,-2-6 0 16,-4-3 0-16,-7-11 0 15,0-7 0-15,-13-8 0 16,-7-6 0-16,-5-6 0 16,-8-2 0-16,-2-1 0 15,-5-8 0-15,3 7 0 0,1-9-83 16,4-2-10-16,7-2-3 16,10-7-7-16,14 0-4 15</inkml:trace>
  <inkml:trace contextRef="#ctx0" brushRef="#br0" timeOffset="163427.1104">17911 8504 32 0,'4'-23'102'15,"2"-4"-2"-15,6 4-7 0,-1-1-3 16,0 5-2-16,-4 8-82 15,-7 11-6-15,-6 8 0 16,-17 9 0-16,-12 12 0 0,-15 3 0 16,-12 6 0-16,-7 4 0 15,-2-3 0-15,8-3 0 16,4-3 0-16,13-5 0 16,12-3 0-16,18-3 0 0,18-4 0 15,22-2 0-15,18-2 0 16,15 1 0-16,10 0 0 15,14-2 0-15,2-2 0 16,0-1 0-16,-3-1 0 16,-12 0 0-16,-13 1 0 0,-20-4 0 15,-11 4-3-15,-24-10-88 16,-10 15-2-16,-26-8-6 16,-22-1-3-16,-12 1-2 0</inkml:trace>
  <inkml:trace contextRef="#ctx0" brushRef="#br0" timeOffset="163587.1389">17360 8958 31 0,'-57'9'100'0,"16"-1"-1"0,20 4-5 16,14-2-2-16,19 3-1 15,-13-1-87-15,41 4-4 16,18 1 0-16,10 0 0 0,16 4 0 16,3-6 0-16,14 3-45 15,-1-4-47-15,1-5-2 16,4-7-10-16,-1 0-5 0</inkml:trace>
  <inkml:trace contextRef="#ctx0" brushRef="#br0" timeOffset="166181.1209">19584 8350 78 0,'16'-36'95'0,"-5"4"-2"16,-4 8-7-16,-2 4 1 0,-3-25-46 15,-2 45-29-15,-9 7-1 16,-13 15-3-16,-10 13-8 16,-10 9 0-16,-10 9 0 0,-15 13 0 15,-5 8 0-15,-6 3 0 16,4 3 0-16,0-5 0 16,12-3 0-16,15-7 0 0,14-9 0 15,17-8 0-15,17-15 0 16,28-11 0-16,15-12 0 15,15-10 0-15,7-5 0 16,8-10 0-16,3-9 0 16,-3-10 0-16,-4-1 0 0,-8-2 0 15,-14-1 0-15,-5 4 0 16,-14 4 0-16,-7 2 0 16,-8 8 0-16,-4 6 0 15,-10 14 0-15,0 0 0 0,0 0 0 16,-9 8 0-16,3 14 0 15,-6 8 0-15,3 9 0 16,-5 6 0-16,-3 6 0 16,-1 6 0-16,-1 2 0 0,-1-1 0 15,2-1 0-15,-9 4-53 16,15-17-40-16,2-11-4 16,10-9-6-16,10-16-7 0</inkml:trace>
  <inkml:trace contextRef="#ctx0" brushRef="#br0" timeOffset="167155.9581">20123 8931 41 0,'47'-39'105'15,"-9"7"-6"-15,-8 5-4 16,-11 5-4-16,-13 8-11 16,-6 14-80-16,-5-4 0 0,-17 12 0 15,-10 10 0-15,-2 6 0 16,-5 8 0-16,1 4 0 15,-2 4 0-15,7 2 0 0,13 0 0 16,6-5 0-16,13-3 0 16,7-6 0-16,16-6 0 15,6-7 0-15,8-6 0 0,3-6 0 16,5-5 0-16,-3-9 0 16,-3-3 0-16,0-11 0 15,-4 0 0-15,-10-6 0 16,1-4 0-16,-8-1 0 0,-8-1 0 15,-5 1 0-15,-4-1 0 16,-4 5 0-16,-3 0 0 16,-5 3 0-16,-1 5 0 15,4 4 0-15,0 1 0 16,9 5 0-16,8 4 0 0,11 6 0 16,8 4 0-16,15 0 0 15,7 6 0-15,11 4 0 16,1 4 0-16,0 4 0 0,-3 1 0 15,-8 2 0-15,-6 3 0 16,-15 3 0-16,-9 3 0 16,-11 2 0-16,-9 2 0 15,-13 1 0-15,-4 0 0 0,-3 0 0 16,-1-4 0-16,2-4 0 16,3-1 0-16,3-4 0 15,11-6 0-15,5-2 0 0,13-7 0 16,6-3 0-1,8-4 0-15,2-1 0 0,6-8 0 16,-3-7 0-16,3-4 0 16,-4-6 0-16,-6-5 0 15,-1-5 0-15,-8-4 0 16,-2-3 0-16,-6-3 0 0,3-1 0 16,-9 3 0-16,4 0 0 15,-4 4 0-15,4 6 0 16,0 4 0-16,6 9 0 0,3 6 0 15,4 5 0-15,7 6 0 16,3 4 0-16,7 3 0 16,1 7 0-16,3 1 0 0,-3 6 0 15,-1 1 0-15,-4 2 0 16,-3 5 0-16,-11 5 0 16,-3 3 0-16,-8 3 0 15,-7 8 0-15,-3-3 0 16,-5 6 0-16,-5-4 0 0,1-1 0 15,2-4 0-15,3-5 0 16,4-4 0-16,9-8 0 16,8-3 0-16,8-9 0 15,3-2 0-15,5-7 0 0,4-2 0 16,2-9 0-16,2-8 0 16,0-4 0-16,-4-11 0 15,-5-7 0-15,-3-4 0 0,-4-3 0 16,-13-5 0-16,-6 1 0 15,-11 5 0-15,-18 5 0 16,-12 12 0-16,-15 8 0 0,-3 21 0 16,-12 2-90-16,-6 5-8 15,4 10-4-15,5-3-9 16,3 7 1-16</inkml:trace>
  <inkml:trace contextRef="#ctx0" brushRef="#br0" timeOffset="170606.0273">3371 9478 5 0,'23'-10'100'0,"-5"-1"0"16,-4 1-6-16,-6-1-4 15,-2 1-4-15,-30 6-67 0,24 4-5 16,8 3-11-16,0 14-3 16,10 8 0-16,5 10 0 15,13 10 0-15,6 9 0 16,9 7 0-16,5 6 0 0,5 4 0 16,-2-4 0-16,-4-2 0 15,-6-11 0-15,-7-5-12 16,-16-13-30-16,-3-14-46 15,-8-14-2-15,-6-12-7 0,-3-15-4 16</inkml:trace>
  <inkml:trace contextRef="#ctx0" brushRef="#br0" timeOffset="170832.4789">4008 9592 19 0,'-11'-43'101'0,"-1"4"-1"15,1 11-5-15,1 3-4 16,3 8-2-16,-13 7-73 0,20 10-16 15,-8 6 0-15,3 15 0 16,-1 15 0-16,-3 10 0 16,-3 14 0-16,-5 13 0 0,-7 17 0 15,0 4 0-15,0 0 0 16,-3-4 0-16,6-4 0 16,0-16-19-16,9-19-58 15,5-11-15-15,6-24-2 16,1-16-5-16,12-16-1 0</inkml:trace>
  <inkml:trace contextRef="#ctx0" brushRef="#br0" timeOffset="171205.1499">3909 9803 3 0,'30'-66'95'0,"0"4"3"16,3 5-6-16,4 4-4 16,2 9-2-16,-4 8-65 15,8 8-4-15,-3 11-8 16,-2 12-7-16,-2 7-2 0,-6 18 0 15,-6 12 0-15,-8 10 0 16,-6 5 0-16,-3 5 0 0,-7 0 0 16,-6-3 0-1,-2-2 0-15,-1-10 0 0,0-7 0 16,0-8 0-16,7-6 0 16,2-4 0-16,13-2 0 0,8-3 0 15,8 0 0-15,8 4 0 16,5 1 0-16,4 2 0 15,-4 5 0-15,-1 1 0 16,-9 3 0-16,-7 2 0 0,-12 0 0 16,-10 1 0-16,-8-4 0 15,-12-1 0-15,-8-3 0 16,-7-5 0-16,-2-3 0 0,-2-10 0 16,10-2-44-16,-3-11-43 15,9-11-3-15,6-8-5 16,12-13-7-16</inkml:trace>
  <inkml:trace contextRef="#ctx0" brushRef="#br0" timeOffset="171378.6879">4626 9678 18 0,'46'-38'101'15,"-3"12"-3"-15,-3 9-5 16,-4 10-3-16,-5 7-3 0,-1 11-65 16,-4 16-20-16,-8 3-2 15,-2 13 0-15,-5 7 0 16,-7 11 0-16,-4 3 0 15,0 11 0-15,-6-1-79 0,-1-9-12 16,5-5-3-16,2-10-7 16,12-11-7-16</inkml:trace>
  <inkml:trace contextRef="#ctx0" brushRef="#br0" timeOffset="171616.9644">5434 9821 34 0,'11'-4'99'16,"3"2"-2"-16,2-2-7 15,8-1-1-15,2-6-3 0,5-4-79 16,11 8-1-16,4-1-3 16,11 4-3-16,5 0 0 15,-2 3 0-15,-1 0 0 0,1 1-2 16,-13-5-26-16,-8 2-57 15,-8-4-3-15,-12-5-6 16,-11-1-6-16,-9-9-2 16</inkml:trace>
  <inkml:trace contextRef="#ctx0" brushRef="#br0" timeOffset="171806.1664">5764 9540 26 0,'-38'-3'99'15,"8"3"-2"-15,9 0-6 0,11 9-2 16,10 6-2-16,5 9-72 15,8 6-8-15,6 10-7 16,7 5 0-16,-1 11 0 16,5 8 0-16,-3 8 0 0,-2-2 0 15,-2 4-13-15,-2-10-74 16,-3-9-4-16,-3-13-4 16,0-18-7-16,-2-17-2 15</inkml:trace>
  <inkml:trace contextRef="#ctx0" brushRef="#br0" timeOffset="172016.6039">6213 9663 24 0,'26'-33'99'15,"-3"7"-2"-15,6 11-6 16,-3 11-2-16,7 6-3 16,-33 14-71-16,35 9-5 15,6 12-10-15,0 8 0 0,6 7 0 16,-5 4 0-16,2 7 0 15,-6-4 0-15,2 4-31 16,-1-9-55-16,-6-11-5 0,-5-12-4 16,-2-16-6-16,-5-12-2 15</inkml:trace>
  <inkml:trace contextRef="#ctx0" brushRef="#br0" timeOffset="172205.1049">6794 9696 19 0,'-12'-45'100'0,"0"8"-2"15,1 11-6-15,3 7-3 16,8 19-3-16,-11-1-70 0,7 14-5 16,2 18-11-16,-3 10 0 15,-4 11 0-15,-2 12 0 16,-7 17 0-16,-13 9 0 0,0 7-35 16,-8 2-52-16,0-7-4 15,2-10-7-15,1-14-5 16</inkml:trace>
  <inkml:trace contextRef="#ctx0" brushRef="#br0" timeOffset="172579.1049">6809 9806 24 0,'64'-66'101'0,"1"12"-4"0,2 8-5 15,-1 13-3-15,-4 10-3 16,-12 14-73-16,-3 10-4 15,-9 17-9-15,-9 12 0 0,-15 7 0 16,-11 12 0-16,-12 3 0 16,-9 3 0-16,-1 0 0 15,-3-3 0-15,3-6 0 0,0-6 0 16,7-8 0-16,8-7 0 16,4-10 0-16,13-7 0 15,5-1 0-15,4-5 0 16,4 0 0-16,3-2 0 0,-2 3 0 15,1 1 0-15,-6 4 0 16,-4 5 0-16,-5 1 0 16,-9 4 0-16,-4 2 0 15,-3 0 0-15,-14-3 0 16,-2 2 0-16,-6-8-3 0,-3-2-21 16,8-9-62-16,-10-6-4 15,5-13-3-15,7-9-7 0,12-10-1 16</inkml:trace>
  <inkml:trace contextRef="#ctx0" brushRef="#br0" timeOffset="172803.505">7378 9825 18 0,'59'-52'101'0,"5"13"-1"0,5 7-7 15,2 15-2-15,1 8-4 16,-7 12-66-16,4 14-21 16,-12 8 0-16,-5 11 0 15,-14 4 0-15,-18 9 0 0,-11 3 0 16,-17 3 0-16,-13-5 0 15,-11-2 0-15,-2-5 0 16,-2-7 0-16,4-8 0 16,2-7 0-16,13-11 0 0,17-10 0 15,0 0-13-15,28-4-76 16,13-7-3-16,18-3-2 16,20-3-8-16,18-5-2 15</inkml:trace>
  <inkml:trace contextRef="#ctx0" brushRef="#br0" timeOffset="173093.7603">8547 10125 91 0,'-39'-14'98'0,"19"0"-6"0,12-4-3 16,16-3-3-16,24 3-61 16,12 0-7-16,20 2-8 15,10 3-8-15,10 1-2 16,10 4 0-16,4 3 0 16,-4-1 0-16,-6 2 0 0,-13-1-7 15,-7-1-39-15,-19-3-42 16,-17-5-1-16,-16-4-8 15,-16-4-3-15</inkml:trace>
  <inkml:trace contextRef="#ctx0" brushRef="#br0" timeOffset="173272.2483">9090 9731 11 0,'-45'-10'96'0,"10"5"-1"16,7 4-5-16,11 3-2 16,17-2-2-16,1 22-65 15,14 2-7-15,4 6-4 16,9 10-10-16,2 8 0 0,5 10 0 15,1 3 0-15,0 8 0 16,-5-5-23-16,-5 3-64 16,-2-7-3-16,-2-12-4 0,-4-13-8 15,-3-16-2-15</inkml:trace>
  <inkml:trace contextRef="#ctx0" brushRef="#br0" timeOffset="173486.2268">9498 9828 97 0,'28'-38'100'0,"-3"9"-7"16,10 13-4-16,1 10-1 0,4 21-56 15,5 5-20-15,2 13-12 16,5 13 0-16,-1 7 0 16,1 9 0-16,-8-1 0 0,2 3 0 15,-8-10-12-15,2-9-44 16,-6-3-33-16,-3-16-1 15,-4-8-8-15,-1-18-5 16</inkml:trace>
  <inkml:trace contextRef="#ctx0" brushRef="#br0" timeOffset="173670.5963">10244 9955 1 0,'-12'-52'98'16,"-1"5"2"-16,0 10-6 0,-2 8-4 15,5 12-3-15,-2 11-64 16,3 6-5-16,-1 16-18 15,-1 12 0-15,-1 14 0 16,-4 9 0-16,-2 10 0 16,-4 9 0-16,-7 8 0 0,-7-1-13 15,-9 2-74-15,15-8-4 16,5-12-2-16,5-14-8 16,8-18-3-16</inkml:trace>
  <inkml:trace contextRef="#ctx0" brushRef="#br0" timeOffset="174050.4069">10275 9978 64 0,'47'-64'98'0,"4"11"-3"15,-1 8-6-15,2 14-2 16,-3-15-39-16,-2 35-33 0,-1 12-5 16,-9 5-5-16,-8 15-5 15,-7 7 0-15,-11 11 0 16,-11 7 0-16,-7 6 0 15,-10 1 0-15,-5-1 0 16,-3-2 0-16,1-5 0 0,6-8 0 16,4-5 0-16,9-7 0 15,6-8 0-15,11-3 0 16,8-6 0-16,3 1 0 0,0-3 0 16,2 1 0-16,-3 0 0 15,-5 0 0-15,-8 5 0 16,-5 1 0-16,-5 1 0 15,-10 1 0-15,-5 1 0 0,-6-2 0 16,-5-1 0-16,2-4 0 16,-2-2 0-16,1-7 0 15,8 0-20-15,4-7-66 16,9-11-5-16,5-3-2 16,8-10-8-16,16-8-2 0</inkml:trace>
  <inkml:trace contextRef="#ctx0" brushRef="#br0" timeOffset="174387.2363">10939 9902 87 0,'59'-41'99'16,"-8"8"-6"-16,-2 11-6 16,-6 6 0-16,-5 9-60 15,-6 9-9-15,-9 12-8 0,-7 8-7 16,-6 9-3-16,-10 7 0 16,-7 8 0-16,-14 1 0 15,-1 2 0-15,-3-5 0 0,-1-3 0 16,6-6 0-16,3-6 0 15,11-6 0-15,8-9 0 16,13-3 0-16,8-2 0 16,6 0 0-16,3-1 0 0,4 0 0 15,-4 4 0-15,-5 2 0 16,-8 3 0-16,-11 3 0 16,-7 0 0-16,-7 2 0 15,-13-1 0-15,-9 1 0 16,-4-5 0-16,-6 1 0 0,-2-6 0 15,6 0 0-15,-4-12-18 16,13 3-69-16,9-3-4 16,12-7-3-16,9-5-8 0,22-5-3 15</inkml:trace>
  <inkml:trace contextRef="#ctx0" brushRef="#br0" timeOffset="174671.4493">11884 10183 1 0,'-45'-10'91'0,"-5"-5"4"16,1-3-2-16,3-2-6 16,10 29-18-16,6-25-41 0,12-3-5 15,15 3-7-15,13 0-8 16,22 4-8-16,19 2 0 15,17 3 0-15,13 5 0 16,14 0 0-16,6 1 0 0,8 2 0 16,-10 1-14-16,-3 0-73 15,-18-2-3-15,-20-4-4 16,-19-8-6-16,-23-6-3 0</inkml:trace>
  <inkml:trace contextRef="#ctx0" brushRef="#br0" timeOffset="174850.9683">12147 9820 11 0,'-57'-5'95'0,"13"3"2"16,13 1-6-16,11 9-1 16,13 5-3-16,8 4-67 15,18 8-5-15,11 8-10 0,5 9-5 16,6 7 0-16,4 6 0 16,2 6 0-16,-3 0 0 15,-2 9 0-15,-8-10-85 16,-4-8-5-16,-6-12-3 15,-5-13-7-15,-2-12-6 0</inkml:trace>
  <inkml:trace contextRef="#ctx0" brushRef="#br0" timeOffset="175055.4233">12545 9871 24 0,'18'-43'101'0,"5"15"-3"16,3 8-6-16,8 13-2 15,1 7-3-15,6 12-72 16,5 19-11-16,-2 10-4 0,4 12 0 16,-5 6 0-16,1 12 0 15,-12 0 0-15,1 5-14 16,-11 3-67-16,3-21-8 0,-3-11-4 16,-4-17-7-16,-1-14-4 15</inkml:trace>
  <inkml:trace contextRef="#ctx0" brushRef="#br0" timeOffset="175265.4359">13220 9980 25 0,'6'-54'101'15,"0"10"-2"-15,-2 12-7 0,-1 10-3 16,-3-19-9-16,0 41-60 16,-5 19-15-16,-6 12-5 15,-2 14 0-15,-7 13 0 0,-6 10 0 16,-12 11 0-16,-3 9 0 15,-10-5-9-15,7-1-16 16,-2-10-25-16,8-12-38 16,14-15-4-16,12-16-5 15,13-21-4-15</inkml:trace>
  <inkml:trace contextRef="#ctx0" brushRef="#br0" timeOffset="175630.5158">13287 10142 53 0,'59'-58'97'0,"-2"6"-4"15,0 9-4-15,-5 10-2 16,-4 11-52-16,-6 16-8 16,-9 6-12-16,-9 8-6 0,-13 12-3 15,-10 10-6-15,-6 8 0 16,-14 0 0-16,-8 7 0 16,-5-1 0-16,1 1 0 15,-2-7 0-15,6-3 0 0,6-5 0 16,10-4 0-16,11-5 0 15,7-5 0-15,13 0 0 16,7-4 0-16,7 2 0 16,4-1 0-16,1 1 0 0,-3 1 0 15,-5 1 0-15,-6 2 0 16,-8-1 0-16,-11 2 0 16,-6-2 0-16,-11 0 0 0,-10-3 0 15,-6-2 0 1,-9-3 0-16,0-6 0 0,-4-3 0 15,3-2 0-15,8-5-34 16,8-7-55-16,13-5-5 0,8-4-3 16,16-10-7-16</inkml:trace>
  <inkml:trace contextRef="#ctx0" brushRef="#br0" timeOffset="175933.7528">13838 10185 20 0,'51'-33'103'15,"-7"7"-5"-15,-15 7-6 16,-6 10-1-16,-12 9-4 15,25 3-67-15,-36 13-20 0,-1 4 0 16,-1 6 0-16,2 7 0 16,5-1 0-16,10 1 0 15,8-5 0-15,8-2 0 16,9-9 0-16,5-3 0 16,2-9 0-16,1-5 0 0,-4-3 0 15,-9-6 0-15,-2-1 0 16,-10 0 0-16,-6 1 0 15,-7 4 0-15,-10 5 0 0,0 0 0 16,-10 12 0-16,-7 2 0 16,-1 12 0-16,-3 1 0 15,-3 13 0-15,-5 1 0 0,12-8-51 16,-2 17-40-16,6-1-5 16,8-5-5-16,5-7-8 15</inkml:trace>
  <inkml:trace contextRef="#ctx0" brushRef="#br0" timeOffset="176249.9683">15125 10393 30 0,'0'0'98'0,"10"11"-1"16,0-11-5-16,6 0-4 15,2-11-2-15,8-1-76 0,4 2-2 16,8 1-6-16,9 1-2 16,7 0 0-16,10 1 0 15,9 0 0-15,3 4 0 16,6-4 0-16,-1 3-5 0,-8-9-28 15,-18 0-53-15,2-4-4 16,-17-5-5-16,-16-5-7 16,-22-5 2-16</inkml:trace>
  <inkml:trace contextRef="#ctx0" brushRef="#br0" timeOffset="176433.6975">15731 10008 78 0,'-67'-19'96'0,"6"5"-3"15,6 8-5-15,13 6-1 0,9 3-57 16,15 14-9-16,11 7-7 15,11 11-10-15,15 7-4 16,11 5 0-16,12 6 0 16,3 6 0-16,8-1 0 0,1 6 0 15,-5-11-23-15,0-1-65 16,-3-10-2-16,-7-12-6 16,-5-15-6-16,-6-10-1 15</inkml:trace>
  <inkml:trace contextRef="#ctx0" brushRef="#br0" timeOffset="176645.7788">16096 10175 26 0,'7'-28'101'0,"3"9"-3"0,3 11-6 16,2 8-2-16,6 10-3 16,-16 12-73-16,23 14-11 15,3 10-3-15,3 7 0 0,2 4 0 16,3 6 0-16,-4 0 0 15,-1-1 0-15,-4-7 0 16,-1-3-19-16,6-13-68 16,-15-9-5-16,-1-14-2 15,-4-15-7-15,-1-9-1 0</inkml:trace>
  <inkml:trace contextRef="#ctx0" brushRef="#br0" timeOffset="176824.2987">16590 10316 0 0,'-2'-50'95'0,"-1"9"2"15,1 9-5-15,-5 12-4 16,1 10-1-16,-3 10-65 16,-4 16-5-16,-2 13-7 0,-5 9-7 15,-6 9-3-15,-5 11 0 16,-7 5 0-16,-4 12-2 16,-11 0-83-16,4-3-3 0,1-7-3 15,11-9-8-15,10-12-6 16</inkml:trace>
  <inkml:trace contextRef="#ctx0" brushRef="#br0" timeOffset="177246.7333">16766 10368 17 0,'53'-31'97'15,"-2"6"1"-15,-1 6-7 16,-1 4-2-16,-5 4-3 15,-7 11-72-15,-4 0-3 0,-7 12-5 16,-8 8-4-16,-12 4-2 16,-7 7 0-16,-15 4 0 15,-7 4 0-15,-8 0 0 16,-5-2 0-16,0-2 0 0,0-5 0 16,4-5 0-16,6-3 0 15,9-5 0-15,10-4 0 16,9-3 0-16,13-3 0 15,11 1 0-15,8-1 0 16,5 1 0-16,1 0 0 0,0 3 0 16,-1-1 0-16,-9 5 0 15,-5 4 0-15,-11 0 0 16,-8 6 0-16,-6 0 0 0,-10 3 0 16,-8-1 0-16,-7 0 0 15,-4-2 0-15,-1-4 0 16,5-3 0-16,0-10 0 0,13 0-44 15,12-8-46-15,7 0-2 16,19-5-5-16,14-9-6 16</inkml:trace>
  <inkml:trace contextRef="#ctx0" brushRef="#br0" timeOffset="177483.1413">17407 10791 24 0,'61'-52'93'0,"-9"-2"-1"16,-13 2-1-16,-8 5-4 15,-31 3-45-15,1 9-9 0,-3 9-12 16,-13 10-7-16,-3 9-5 15,0 7-4-15,3 11-5 16,6 9 0-16,4 8 0 16,5 9 0-16,8 6 0 0,1 3 0 15,5 5 0-15,0 2 0 16,-5-4 0-16,-3 1 0 16,-6-6 0-16,-11-5 0 15,-7-8 0-15,-7-6 0 0,-5-5-25 16,4-11-61-16,-8-9-5 15,2-9-4-15,6-11-6 16,4-11-2-16</inkml:trace>
  <inkml:trace contextRef="#ctx0" brushRef="#br0" timeOffset="177620.5929">17558 10469 12 0,'59'-22'93'15,"5"6"-3"-15,5 9-6 16,-1 0-18-16,9 4-64 15,0 4-76-15,4 4-8 16,8 3-8-16,0 0-1 16</inkml:trace>
  <inkml:trace contextRef="#ctx0" brushRef="#br0" timeOffset="177902.836">19243 10457 19 0,'-6'-18'99'0,"-13"-3"-2"16,-11-1-6-16,-7 2-3 16,-7 2-3-16,-28 8-75 15,12 10 0-15,-11 5-3 16,-7 11-2-16,-3 9-5 16,4 5 0-16,6 4 0 0,13 6 0 15,13 1 0-15,19 2 0 16,24-1 0-16,13 2 0 15,22-1 0-15,18-1 0 0,8-3 0 16,9-3 0-16,1-9-3 16,1 0-36-16,-9-6-50 15,-10-9-2-15,-15-4-6 16,-15-5-4-16</inkml:trace>
  <inkml:trace contextRef="#ctx0" brushRef="#br0" timeOffset="178079.6013">18585 10922 14 0,'-79'0'103'15,"7"0"-4"-15,13 4-4 16,13-1-2-16,20 5-3 16,26 1-73-16,16 7-17 15,25 4 0-15,24 4 0 0,18 6 0 16,16-1 0-16,16 9 0 16,15-8-65-16,-4-5-27 15,-6-10-4-15,-3-10-5 16,-7-4-9-16</inkml:trace>
  <inkml:trace contextRef="#ctx0" brushRef="#br0" timeOffset="181227.1478">21063 10290 20 0,'-26'-17'100'0,"-4"1"-3"0,-2 3-5 16,2 4-4-16,-3 0-2 15,37 8-79-15,-24 11 1 0,1 12-1 16,9 11-1-16,10 7-6 16,12 10 0-16,18 6 0 15,7 6 0-15,6 4 0 16,7 3 0-16,-2 1 0 0,-3-6 0 16,-7 1 0-16,-14-8 0 15,-9-3 0-15,-14-9 0 16,-5-9 0-16,-17-6 0 0,-8-11 0 15,-7-5 0-15,-3-9 0 16,-2-5 0-16,1-6 0 16,4-10 0-16,6-6 0 15,10-5 0-15,9-7 0 0,12-3 0 16,21-5 0-16,14-2 0 16,9-5 0-16,16-1 0 15,6-1 0-15,7 2 0 0,-3 1 0 16,-4-1 0-16,-11 7 0 15,-14-1 0-15,-11 7 0 16,-19 0 0-16,-12 6 0 16,-18 3 0-16,-15 4 0 15,-12 4 0-15,-10 4 0 0,-3 5 0 16,-2 7 0-16,0 2 0 16,10 7 0-16,4 10 0 15,11-2-12-15,17 13-78 0,18 0-3 16,14 1-4-16,15-1-8 15,12-2 1-15</inkml:trace>
  <inkml:trace contextRef="#ctx0" brushRef="#br0" timeOffset="182227.3313">21737 10583 9 0,'20'0'99'0,"-6"-1"-1"15,-14 1-4-15,0 0-4 16,-3-9-3-16,-27 9-69 15,10 7-5-15,-1 6-10 16,-5 6-3-16,1 5 0 16,0 6 0-16,3 2 0 0,3 3 0 15,8 0 0-15,5 1 0 16,6 1 0-16,8-5 0 16,8-1 0-16,9-7 0 15,8-1 0-15,6-7 0 0,10-4 0 16,4-6 0-16,-1-6 0 15,3-2 0-15,-6-8 0 16,-1-5 0-16,-8-2 0 0,-6-6 0 16,-12-4 0-16,-7-2 0 15,-12-7 0-15,-6 1 0 16,-13-5 0-16,-9 3 0 16,-9-2 0-16,-5 3 0 0,-5 2 0 15,0 7 0-15,6 3 0 16,5 5 0-16,4 6 0 15,13 4 0-15,16 9 0 16,0 0 0-16,26 2 0 16,10 8 0-16,9 0 0 0,9 2 0 15,11 2 0-15,3-2 0 16,0 2 0-16,0-2 0 16,-4-3 0-16,-4 2 0 0,-8-2 0 15,-10-1 0-15,-11-2 0 16,-6 0 0-16,-8 2 0 15,-17-8 0-15,6 17 0 16,-8-8 0-16,-7 5 0 0,-7 1 0 16,0 3 0-16,-3 3 0 15,0 1 0-15,3 2 0 16,-1 3 0-16,7-1 0 0,2 1 0 16,4 1 0-16,4-2 0 15,4-4 0-15,6-2 0 16,2-4 0-16,4-3 0 15,2-7 0-15,-1-3 0 0,2-3 0 16,-2-8 0-16,-2-6 0 16,-3-5 0-16,-1-7 0 15,-4-6 0-15,-1-5 0 16,1-4 0-16,2 0 0 0,1-4 0 16,5 5 0-16,5-1 0 15,9 8 0-15,5 5 0 16,4 10 0-16,6 5 0 0,2 9 0 15,0 5 0-15,1 10 0 16,-8 8 0-16,-3 8 0 16,-11 6 0-16,-5 7 0 15,-10 3 0-15,-8 6 0 0,-2 4 0 16,-2-3 0-16,-4-3 0 16,0-3 0-16,5-3 0 15,2-5 0-15,16-7 0 0,8-6 0 16,5-9 0-16,10-5 0 15,6-6 0-15,4-6 0 16,-1-10 0-16,3-13 0 16,-1-5 0-16,-9-10 0 15,-2-7 0-15,-15-6 0 0,-11-1 0 16,-16-2 0-16,-27 0 0 16,-27 11 0-16,-36 11 0 15,-47 1-58-15,-1 0-39 16,-23-7-2-16</inkml:trace>
  <inkml:trace contextRef="#ctx0" brushRef="#br0" timeOffset="186192.8127">13273 3451 31 0,'16'-16'96'16,"-2"0"-1"-16,3 2-5 15,-8-1-3-15,1 3-45 0,-10 12-16 16,10-8-9-16,-9 12-7 15,-1 13-4-15,-7 4-3 16,-3 8-1-16,-3 7-1 0,-6 7 0 16,-2 10 0-16,-3-1-1 15,0 1 0-15,-1-2 1 16,0-5-1-16,3-4 2 16,5-9-2-16,2-7 0 15,7-13 0-15,0-4 0 0,8-9 0 16,-4-7 0-16,4-11 0 15,2-9 0-15,6-5 0 16,-1-11 0-16,5-6 0 0,3-10 0 16,5-3 0-16,4-2 0 15,3-2 0-15,8 4 0 16,-2 4 0-16,3 6 0 16,2 10 0-16,0 8 0 0,-1 12 0 15,-3 11 0-15,-3 11 0 16,-3 9 0-16,-2 12 0 15,-3 11 0-15,-1 7 0 16,-5 5 0-16,-1 9 0 0,-5 4 0 16,-3 9 0-16,-7-1 0 15,0 1 0-15,-1-5-4 0,-5-3-18 16,-5-10-23-16,-1-7-46 16,-2-10 0-16,-1-17-5 15,1-7-3-15</inkml:trace>
  <inkml:trace contextRef="#ctx0" brushRef="#br0" timeOffset="186715.3891">13311 3690 56 0,'-18'-21'90'0,"8"1"-5"16,10-1-3-16,19 4-2 0,14-3-59 16,15-4-6-16,15 2-6 15,10-4-1-15,6 0-1 16,2-4-1-16,-3-3-1 0,-5-3 0 15,-11-2-1-15,-8-2-1 16,-15-2 0-16,-9-2 0 16,-14-4-1-16,-10 1 0 15,-6 5 1-15,-16 2-1 16,-8 7-1-16,-13 6 2 0,-12 9-2 16,-11 13 1-16,-12 8 0 15,-10 17 0-15,-11 13-1 16,-9 18 1-16,-5 15-2 0,-1 13 0 15,3 15 0-15,11 12 0 16,12 7 0-16,16 5 0 16,23-4 0-16,26-8-1 15,19-11 3-15,30-14-1 0,24-22 1 16,21-18 0-16,16-22-2 16,12-19 0-16,8-13 0 15,-3-18 0-15,2-15 0 16,-4-12 0-16,-8-8 0 0,-9-9 0 15,-11-6 0-15,-11-3 0 16,-14-3 0-16,-11 3 0 16,-15 0 0-16,-16 7 0 15,-13 5 0-15,-23 10 0 0,-14 8 0 16,-18 11 0-16,-8 14 0 16,-14 8 0-16,-1 21-9 15,0 10-78-15,-1 10-4 16,14 4-3-16,16 3-8 0,22 0-1 15</inkml:trace>
  <inkml:trace contextRef="#ctx0" brushRef="#br0" timeOffset="188954.0959">15566 3017 38 0,'-28'-18'93'0,"1"0"-3"15,3 3-5-15,-1 3-3 0,1 3-49 16,4 8-9-16,-6 5-9 15,-2 14-6-15,-7 11-3 16,-6 10-2-16,-6 12 0 16,-7 10 0-16,-3 9-2 0,-1 5 0 15,2 3-2-15,4-1 1 16,10 2-2-16,6-6 1 16,13-8-1-16,12-9 1 0,11-6 1 15,16-12-1-15,13-13 2 16,14-9 0-16,11-14 0 15,8-4-1-15,8-15 1 16,5-8-1-16,-2-7 0 16,-4-4 1-16,-5-2-2 0,-8-2 2 15,-8 1-2-15,-13 6 1 16,-8 2 1-16,-10 6-2 16,-4 6 2-16,-8 6-2 15,-4 4 0-15,-1 9 0 0,-11 0-2 16,-5 4 1-16,-4 11 0 15,0 2 0-15,-5 6 0 16,1 7 0-16,0 3 0 16,3 0 0-16,8 5 0 0,5-6 1 15,8-3-1-15,5-5-1 16,9-4 0-16,9-6 0 16,1-8 0-16,7-6-1 15,1-3 0-15,1-9 0 16,-3-4 0-16,-1-3 0 0,-2-3 1 15,-5-4 0-15,0-3 1 16,-3-2 0-16,0-2 1 0,3-4-1 16,2-1 1-16,4-4 1 15,5 0-1-15,3-6 1 16,9-1-1-16,-3-4 2 16,6 1-1-16,-4 1 2 0,-2 3 0 15,-5 6 0-15,-5 1 2 16,-4 12-1-16,-13 4 2 15,-2 12-3-15,-5 4 0 0,-8 9-1 16,0 9 0-16,-6 15 0 16,-7 10-2-16,-3 16 0 15,-10 11-3-15,-3 17 3 16,-9 13-1-16,-9 13-1 0,-2 4-2 16,-6 3-2-16,-2-3-2 15,4-13-1-15,5-11 1 16,3-16-1-16,7-17-1 15,8-20-5-15,6-20-8 0,11-11-16 16,9-21-28-16,2-11-8 16,2-11 1-16,9-11 5 15,3-9 15-15,8-7 25 16,7 0 24-16,3-2 29 0,2 1 39 16,8 5 13-16,5 5-8 15,2 10-8-15,5 8-13 16,-3 12-16-16,2 6-10 0,-5 11-8 15,-3 7-5-15,-8 8-4 16,-7 13-2-16,-5 11-3 16,-12 8 1-16,-5 6-1 0,-6 7 1 15,-7 5 1-15,-8 2 0 16,-7-1 0-16,0-5 2 16,-2-6-1-16,3-9-1 15,0-8 2-15,10-7 0 16,11-17-1-16,8 9 0 15,18-15 1-15,12-8-2 0,9-6 2 16,8-5-1-16,10-6 1 16,0-5 0-16,0 0 2 15,-10 1 1-15,-11 2 0 16,-4 3 1-16,-11 5 0 0,-10 4-1 16,-8 6 0-16,-7 6-2 15,-4 9-1-15,-7-3-3 16,-5 6 1-16,-13 8-2 15,-1 8 0-15,-6 7 0 0,0 5 0 16,-5 10 0-16,2 3 0 16,2 1 0-16,10 1-1 15,7-1 2-15,7-7-2 0,8-5 2 16,5-10-1-16,13-9 1 16,6-12 0-16,5-2 1 15,3-13 1-15,1-10-1 0,1-7 1 16,1-3 0-16,-3-4-1 15,-3-2 1-15,-2 0 0 16,-5 2 0-16,-6 4 0 16,-3 6 0-16,-3 5-1 0,-6 8 1 15,1 4-2-15,-4 10 0 16,0 0-2-16,-8 9 0 16,2 9-1-16,1 8-1 15,5 7-2-15,1 4-2 0,11 1 1 16,11 0-1-16,12-1-1 15,10-6-1-15,8-7 2 16,5-6 2-16,0-11 0 16,-1-6 4-16,-6-1 3 0,-6-9 3 15,-8-4 2-15,-8 0 2 16,-11-3 2-16,-4 0-1 16,-9 0 0-16,-4 3-2 15,-1 2-1-15,0 11-3 0,-19-8 0 16,2 8-3-16,-2 5 0 15,-2 9-1-15,1 6 0 16,-2 3-1-16,8 8 0 0,3 1 0 16,9-2-2-1,3 0 2-15,12-4-1 0,6-5 2 16,1-7-1-16,6-4 1 16,2-9 1-16,0-2 1 0,0-10 0 15,-3-5 1-15,0-6 1 16,-4-1 0-16,0-4 1 15,-3-2-2-15,1-3 3 0,-3 3-2 16,-2 7 0-16,-5-1 0 16,2 6-1-16,-6 5-2 15,-5 12 0-15,6-11-1 16,-6 11 0-16,0 10 0 0,0 3 0 16,0 4 0-16,0 4-1 15,0 1 0-15,1 2 1 16,7 1 0-16,5-6 0 15,4-2-1-15,7-9 2 0,4-5-1 16,4-5 1 0,9-7 1-16,4-11 0 0,-3-7 0 15,4-6 1-15,4-9 0 16,-2-4-1-16,-2-10 3 16,2 1-2-16,-3-7 3 0,-3-1-5 15,-4 2 0-15,-2 2 0 16,-12 1 0-16,-2 11 0 15,-7 6 0-15,-5 11 0 0,-8 7 0 16,-6 14 0-16,-18 9 0 16,-7 14 0-16,-10 16 0 15,-7 13 0-15,-6 11 0 16,-3 10 0-16,9 9 0 0,8 3 0 16,14-1 0-16,15 0 0 15,13-4 0-15,16-8-2 16,10-3 1-16,7-10 1 15,-1-2-1-15,-3-7 1 0,-8-1-1 16,-7-5 1-16,-8 1-1 16,-10-2 1-16,-6-2 0 15,-5 1-1-15,-14-4-2 16,2 3-3-16,-1-6-3 16,-3-2-6-16,2-5-70 0,5-12-3 15,9-9-5-15,9-16-5 16,10-10 0-16</inkml:trace>
  <inkml:trace contextRef="#ctx0" brushRef="#br0" timeOffset="189077.7608">18412 3624 84 0,'55'-42'88'16,"-9"11"-9"-16,-3 18-22 16,-13 13-50-16,-30 0-79 15,21 13-7-15,-14 6-10 0</inkml:trace>
  <inkml:trace contextRef="#ctx0" brushRef="#br0" timeOffset="189616.3201">15062 4235 50 0,'-49'2'96'0,"4"-2"-2"0,12 0-5 16,7-1-2-16,9 20-45 15,3-19-29-15,14 0-1 16,-10-3-3-16,10 3-1 16,0 0-2-16,17 2-1 0,7 1-5 15,11 0 0-15,16 1 0 16,19 1 0-16,19 0 0 16,23 1 0-16,19-1 0 15,23 1 0-15,19 1 0 0,13-1 0 16,13 1 0-16,4 0 0 15,2-1 0-15,-1-1 0 16,-11 0 0-16,-17-3 0 16,-20-1 0-16,-22 1 0 0,-25-2 0 15,-24-2 0-15,-22 0 0 16,-21 1 0-16,-17-2 0 16,-11 2 0-16,-14 1 0 0,0 0 0 15,-10 0 0-15,-10 0 0 16,-3 15 0-16,10-3-71 15,-28 2-25-15,0 1-1 16,-10-6-9-16,9 3-4 0</inkml:trace>
  <inkml:trace contextRef="#ctx0" brushRef="#br0" timeOffset="190886.9273">1334 11387 88 0,'24'-11'99'0,"-3"2"-4"16,-4 0-6-16,-6 0-2 15,-3-1-53-15,-8 10-18 0,0 0-13 16,4 14-3-16,-4 5 0 15,-6 10 0-15,-2 9 0 16,-6 2 0-16,2 5 0 16,-3 1 0-16,-1-2 0 0,-1-6 0 15,1-5 0-15,3-7 0 16,2-8 0-16,1-6 0 16,-3-7 0-16,5-5 0 15,0-7 0-15,0-11 0 16,2-9 0-16,1-8 0 0,4-10 0 15,1-12 0-15,7-6 0 16,10-5 0-16,10-1 0 0,6 1 0 16,11 7 0-16,4 8 0 15,-2 8 0-15,3 15 0 16,-4 11 0-16,-3 11 0 16,-7 8 0-16,-5 14 0 0,-12 13 0 15,-5 8 0-15,-6 9 0 16,-5 4 0-16,-3 3 0 15,-8 0 0-15,-2 0 0 16,-1-8 0-16,1-5 0 0,6-8 0 16,5-5 0-16,5-6 0 15,12-1 0-15,10-3 0 16,6-4 0-16,5 4 0 16,5-1 0-16,1 5 0 0,-1-3 0 15,-8 6 0-15,-5 0 0 16,-13 3 0-16,-5 0 0 15,-12 0 0-15,-8-1 0 0,-11-3 0 16,-9-2 0-16,-3-4 0 16,-7-3 0-16,0-3 0 15,-1-5 0-15,0-2 0 16,3-2 0-16,2-6 0 16,3-3 0-16,6-1 0 0,3-3 0 15,5 1 0-15,1 1 0 16,4 0 0-16,5 0 0 15,6 1 0-15,0 0 0 0,7 0-29 16,6 2-64-16,1-4-4 16,9-1-7-16,7-7-6 15</inkml:trace>
  <inkml:trace contextRef="#ctx0" brushRef="#br0" timeOffset="191610.7529">3311 11554 79 0,'0'-8'97'0,"-3"-5"-4"15,-5-5-6-15,-3-4 0 16,1-3-50-16,-6 1-17 16,4 0-9-16,-2 1-11 0,-1 2 0 15,-1 6 0-15,-5 0 0 16,1 4 0-16,-2 5 0 16,-2 6 0-16,-3-1 0 15,-1 12 0-15,-3 5 0 16,3 5 0-16,-2 4 0 15,5 4 0-15,1 0 0 0,6 0 0 16,7 0 0-16,4-6 0 16,4-2 0-16,3-3 0 15,1-4 0-15,6-4 0 0,-7-10 0 16,10 15 0-16,-10-15 0 16,11 5 0-16,-11-5 0 15,0 0 0-15,8 0 0 0,-8 0-32 16,12-3-57-16,-7-13-3 15,0-4-4-15,1-10-7 16,1-6 4-16</inkml:trace>
  <inkml:trace contextRef="#ctx0" brushRef="#br0" timeOffset="191830.5663">3025 11106 30 0,'1'-25'101'15,"-1"6"-2"-15,1 6-5 0,-1 0-5 16,0 13-1-16,0 0-78 15,0 0-10-15,17 15 0 16,-5 13 0-16,5 13 0 16,-1 11 0-16,4 13 0 0,-5 10 0 15,2 6 0-15,-4-1 0 16,-5-2 0-16,-7-6 0 16,-1-5-9-16,-6-9-69 15,-8-24-14-15,1-22-3 0,-7-12-3 16,-1-16-4-16</inkml:trace>
  <inkml:trace contextRef="#ctx0" brushRef="#br0" timeOffset="192088.0333">2960 11215 38 0,'0'-63'102'16,"12"4"-5"-16,8 8-5 0,11 5-2 16,10 8-3-16,9 8-82 15,11 9-5-15,6 13 0 16,4 10 0-16,-2 18 0 15,-1 11 0-15,-5 21 0 16,-11 11 0-16,-10 16 0 0,-16 6 0 16,-11 6 0-16,-14-4 0 15,-10-2 0-15,-17-3 0 16,-11-9 0-16,-10-15 0 0,-4-12 0 16,-6-17-2-16,-3-10-86 15,11-10-3-15,3-12-4 16,9-17-4-16,10-11-3 0</inkml:trace>
  <inkml:trace contextRef="#ctx0" brushRef="#br0" timeOffset="194187.0969">3402 11378 73 0,'51'-3'93'0,"3"3"-4"16,6 1-4-16,1 8-2 15,24-1-60-15,-19-1-2 16,2-3-9-16,-3-1-4 15,-1-3-2-15,-7-7-1 0,-6-5-1 16,-10-6 1 0,-7-4-1-16,-8-4-4 0,-8-2 0 15,-8-1 0-15,-9-1 0 0,-4 5 0 16,-15 2 0-16,-5 7 0 16,-8 7 0-16,-11 9 0 15,-3 10 0-15,-7 16 0 16,1 9 0-16,2 12 0 0,1 9 0 15,10 5 0-15,11 2 0 16,16-2 0-16,11-4 0 16,16-6 0-16,14-11 0 0,16-8 0 15,5-14 0-15,7-9 0 16,2-9 0-16,2-4 0 16,-2-11 0-16,-3-8 0 15,-3 2 0-15,-4-6 0 0,-2 3 0 16,-3-3 0-16,-2 4 0 15,-5 3 0-15,-3 7 0 16,-3 3 0-16,-3 6 0 16,-3 4 0-16,-2 4 0 0,-5 9 0 15,-4 7 0-15,1 2 0 16,-4 3 0-16,-2 3 0 16,-1 2 0-16,-3-1 0 15,-4-5 0-15,2-1 0 0,-2-8 0 16,-2-1 0-16,0-14 0 15,0 0 0-15,0 0 0 16,15-5 0-16,-5-10 0 0,-1-4 0 16,4-5 0-16,5-3 0 15,0 1 0-15,1-2 0 16,2 1 0-16,3 1 0 16,-1 3 0-16,2 1 0 0,0 7 0 15,0 1 0-15,-1 4 0 16,2 5 0-16,-3 3 0 15,-1 2 0-15,-1 9 0 16,-2 3 0-16,-2 6 0 0,-3 1 0 16,2 2 0-16,-6 2 0 15,0 0 0-15,-2-1 0 16,0-1 0-16,-5-4 0 0,2-6 0 16,1-1 0-16,-6-10 0 15,0 0 0-15,10 1 0 16,-4-10 0-16,3-3 0 15,0-6 0-15,3 2 0 0,3-8 0 16,0 0 0-16,4-1 0 16,1 1 0-16,5 0 0 15,1 0 0-15,2 3 0 16,4 2 0-16,3 6 0 0,2 7 0 16,-1 6 0-16,-1 1 0 15,-1 10 0-15,-4 6 0 16,0 5 0-16,-5 2 0 0,0 0 0 15,-3 1 0-15,-3-4 0 16,4-4-2-16,4-6-4 16,-2-4 1-16,5-7 3 15,-2-6 2-15,3-10 3 16,4-5 3-16,-5-5 0 0,2-5-6 16,-4-2 0-16,-5-2 0 15,-1 2 0-15,-5 1 0 16,-5 7 0-16,-11 2 0 15,-1 12 0-15,-17 7 0 0,-8 7 0 16,-10 12 0-16,-6 10 0 16,-1 8 0-16,1 3 0 15,3 6 0-15,7-5 0 16,15 2 0-16,11-9 0 0,9-6 0 16,13-8 0-16,7-7 0 15,5-9 0-15,3-3 0 16,-3-12 0-16,0-4 0 15,-5-4 0-15,-5-1 0 0,-1-4 0 16,-4-4 0-16,0 2 0 16,-5 1 0-16,2 1 0 15,-8 2 0-15,1 4 0 0,0 3 0 16,-4 4 0-16,0 5 0 16,0 10 0-16,-17-5 0 15,0 5 0-15,-5 8 0 16,-5 5 0-16,-2 2 0 0,-2 3 0 15,-1 1 0-15,3 0 0 16,7 3 0-16,1-4 0 16,5 2 0-16,8 0 0 0,1-1 0 15,7 2 0-15,0 0 0 16,8 1 0-16,3-1 0 16,3 0 0-16,0 0 0 15,2-2 0-15,0-2 0 0,0 0 0 16,1-6 0-16,0 0 0 15,-1-5 0-15,-2-2 0 16,6-4 0-16,-2-1 0 16,1-6 0-16,2-5 0 0,-2-1 0 15,1-7 0-15,3 0 0 16,-1-5 0-16,-2 0 0 16,0-1 0-16,4-2 0 0,1 4 0 15,1-2 0-15,4 3 0 16,-1 3 0-16,1 4 0 15,5 6 0-15,1 5 0 16,1 5 0-16,-2 5 0 0,-5 10 0 16,-1 4 0-16,-5 5 0 15,2 3 0-15,-6 3 0 16,-2-1 0-16,-5-3 0 0,1-1 0 16,3-6 0-16,0-1 0 15,5-7 0-15,5-3 0 16,6-7 0-16,4 0 0 15,4-1 0-15,3-6 0 16,4 0 0-16,2-3 0 0,1 0 0 16,-6-3 0-16,-1 3 0 15,-2-2 0-15,-5 0 0 16,-5-1 0-16,-4-1 0 0,-5-1 0 16,-9-2 0-16,0 2 0 15,-10-4 0-15,-4 1 0 16,-4 0 0-16,-13 4 0 15,-7 0 0-15,-7 7 0 0,-10 4 0 16,-7 2 0-16,0 9 0 16,0 5 0-16,0 6 0 15,8 1 0-15,11 3 0 0,14-3 0 16,13 0 0-16,11-5 0 16,17-3 0-16,5-7 0 15,13-6 0-15,0-2 0 16,0-11 0-16,-1-5 0 15,-6-9 0-15,-3-5 0 0,-7-5 0 16,3-6 0-16,-11-10 0 16,-1-1 0-16,-4-5 0 15,-4 1 0-15,0 1 0 0,-3 0 0 16,-7 7 0-16,0 9 0 16,0 6 0-16,-2 11 0 15,-3 10 0-15,5 14 0 0,-2 7 0 16,2 18 0-16,0 12 0 15,4 15 0-15,-4 9 0 16,-2 14 0-16,-4 6 0 16,-4 7 0-16,-6-3 0 0,0 4 0 15,-4-2 0-15,5-2 0 16,7-9-87-16,-10-13-9 16,1-11-6-16,2-12-5 15,-1-11-2-15</inkml:trace>
  <inkml:trace contextRef="#ctx0" brushRef="#br0" timeOffset="195002.1563">2470 12164 82 0,'-55'2'97'0,"9"0"-5"15,11-3-4-15,8 1 0 16,7 0-63-16,9 1-4 16,11-1-6-16,-9 3-12 0,9-3-3 15,0 0 0-15,9 8 0 16,-9-8 0-16,22 12 0 16,-6-6 0-16,9 1 0 0,7 0 0 15,6 1 0-15,13-2 0 16,8-2 0-16,11 0 0 15,11-4 0-15,14 3 0 0,9-3 0 16,18 0 0-16,10 0 0 16,10-3 0-16,13-2 0 15,14-1 0-15,7-1 0 16,15 1 0-16,7-2 0 16,5-2 0-16,3 2 0 15,10-1 0-15,-2-1 0 0,5 0 0 16,-6 0 0-16,-2-1 0 15,-8 1 0-15,-2 1 0 16,-10-1 0-16,-9 0 0 0,-8 2 0 16,-11 0 0-16,-14-2 0 15,-10 1 0-15,-12 1 0 16,-20-2 0-16,-9 1 0 0,-17-2 0 16,-13 2 0-16,-13 1 0 15,-15 2 0-15,-7-1 0 16,-12 2 0-16,-5 1 0 0,-5 2 0 15,-11 2 0-15,0 0 0 16,0 0 0-16,0 0 0 16,0 0 0-16,0 0 0 15,0 0 0-15,0 0 0 0,0 0 0 16,0 0 0-16,0 0 0 16,0 0 0-16,0 0 0 15,0 0 0-15,0 0 0 16,0 0 0-16,-9-1 0 0,9 1 0 15,-22 3-9-15,1-7-88 16,1-8-3-16,-4-10-6 16,2-2-6-16</inkml:trace>
  <inkml:trace contextRef="#ctx0" brushRef="#br0" timeOffset="238231.1374">5301 12520 29 0,'-12'-8'95'15,"-2"3"-3"-15,4-4-1 0,1 3-4 16,-4-2-43-16,13 8-12 16,-6-11-11-16,6 11-7 15,0 0-8-15,0 0-6 16,0 0 0-16,13 9 0 16,-6 2 0-16,7 3 0 0,3 6 0 15,1 3 0-15,5 6 0 16,4 4 0-16,5-1 0 15,2 7 0-15,4-1 0 0,-1 1 0 16,3-3 0-16,2 0 0 16,-3-6 0-16,-2 0 0 15,-5-3 0-15,-1-5 0 0,-4-2 0 16,-4-4 0-16,-1-2 0 16,-4-4 0-16,-4 1 0 15,-1-5 0-15,-2 2 0 16,-11-8-86-16,0 0-6 15,10-11-4-15,-10-8-7 0,0-5-2 16</inkml:trace>
  <inkml:trace contextRef="#ctx0" brushRef="#br0" timeOffset="238495.5138">5819 12573 17 0,'-8'-20'103'0,"-1"0"-2"16,-1 4-6-16,2 0-2 0,3 6-4 15,5 10-76-15,-13-7-13 16,10 12 0-16,-4 10 0 16,2 10 0-16,-3 8 0 15,-4 11 0-15,-2 9 0 0,-4 5 0 16,0 3 0-16,-2 1 0 16,0-2 0-16,0-3 0 15,1-7 0-15,5-5 0 16,1-12 0-16,9 0 0 0,23-11-85 15,-13-11-8-15,5-9-4 16,6-10-6-16,8-15-2 16</inkml:trace>
  <inkml:trace contextRef="#ctx0" brushRef="#br0" timeOffset="238804.0489">6072 12615 60 0,'4'-10'94'0,"-4"10"-1"16,8-16-6-16,-4 6-1 16,-30 2-59-16,26 8-2 0,2-14-9 15,-2 14-5-15,10-6-3 16,-10 6-4-16,10 0-4 16,-10 0 0-16,13 19 0 0,-4-4 0 15,-1 6 0-15,0 5 0 16,0 4 0-16,-3 8 0 15,3 2 0-15,-3 6 0 16,-4 0 0-16,1 0 0 16,0 1 0-16,-2-5 0 0,2 1 0 15,-2-12 0-15,7 1-72 16,-3-11-20-16,3-8-2 16,5-11-8-16,-2-6-6 15</inkml:trace>
  <inkml:trace contextRef="#ctx0" brushRef="#br0" timeOffset="239035.4178">6407 12654 30 0,'12'-20'104'0,"-8"7"-3"16,1 3-6-16,-5 10-3 0,0 0-3 16,10-4-89-16,-9 11 0 15,0 9 0-15,-1 9 0 16,1 3 0-16,2 8 0 15,-1 5 0-15,3 2 0 0,-1 4 0 16,-1-1 0-16,1 6 0 16,-4-10 0-16,7 2-77 15,2-6-17-15,3-9-4 16,0-7-7-16,7-12-4 16</inkml:trace>
  <inkml:trace contextRef="#ctx0" brushRef="#br0" timeOffset="239402.5726">6934 12944 80 0,'-15'0'97'0,"3"-3"-3"16,12 3-6-16,-11-13 1 16,11 4-60-16,1 0-6 15,-1 9-12-15,20-18-11 0,-2 9 0 16,8 1 0-16,8 1 0 16,7 0 0-16,7 0 0 15,8 3 0-15,6 1 0 16,3-1 0-16,4 0 0 0,2 0 0 15,-9 1 0-15,2-2 0 16,-12-7 0-16,-4-11-70 16,-12 11-21-16,-11-1-3 0,-14-2-7 15,-11-2-3-15</inkml:trace>
  <inkml:trace contextRef="#ctx0" brushRef="#br0" timeOffset="239589.1166">7400 12635 56 0,'-45'-6'99'0,"6"2"-1"15,5 2-8-15,8 1 0 16,10 9-37-16,6 0-28 16,7 4-25-16,3 7 0 15,8 8 0-15,8 6 0 0,0 10 0 16,5 5 0-16,-3 6 0 16,7 5 0-16,-3-5 0 0,7 2-67 15,-2-7-26 1,-4-9-1-16,7-13-10 0,1-12-4 15</inkml:trace>
  <inkml:trace contextRef="#ctx0" brushRef="#br0" timeOffset="239906.273">8033 12614 25 0,'-13'-10'102'16,"-2"-2"-3"-16,4 2-5 16,-2-2-4-16,13 12-3 15,-10-11-73-15,10 11-14 16,2 8 0-16,5 10 0 16,8 6 0-16,3 8 0 0,6 6 0 15,7 7 0-15,5 2 0 16,4 1 0-16,-1 1 0 15,3-5 0-15,-4 1 0 0,1-7 0 16,-6-3 0-16,-9-12 0 16,2 1-76-16,-8-7-17 15,-4-9-2-15,-2-7-6 16,-4-4-4-16</inkml:trace>
  <inkml:trace contextRef="#ctx0" brushRef="#br0" timeOffset="240105.7707">8430 12698 36 0,'-8'-31'105'0,"1"7"-3"16,3 3-6-16,0 6-3 15,-3 5-14-15,-9 6-79 16,10 13 0-16,-1 10 0 0,-4 13 0 16,-3 9 0-16,-1 9 0 15,-9 13 0-15,3 13 0 16,-13 3-17-16,9-1-74 15,-5-6-3-15,4-12-6 0,0-10-8 16</inkml:trace>
  <inkml:trace contextRef="#ctx0" brushRef="#br0" timeOffset="243079.3028">8985 12793 38 0,'0'0'93'0,"-4"-18"0"16,4 8-4-16,-1-5-2 16,16 4-48-16,-15-4-7 15,4 2-11-15,3 0-8 16,3 2-7-16,6 4-6 0,4 3 0 15,1 4 0-15,2 6 0 16,5 9 0-16,-6 8 0 16,0 7 0-16,-10 5 0 15,-7 3 0-15,-6 3 0 0,-9 0 0 16,-5-2 0-16,-12-3 0 16,2-4 0-16,-4-4 0 15,3-6 0-15,3-1 0 16,6-3 0-16,4-4 0 15,11-2 0-15,4-4 0 0,17-1 0 16,8-3 0-16,5-4 0 16,14-6-6-16,4-7-8 0,5-6-1 15,-4-7 3-15,2-5 3 16,-4-1 5-16,-8-7 5 16,-2 7 5-16,-9-4 5 15,-7 8 3-15,-5 2 2 16,-4 9-4-16,-4 2-12 0,-3 6 0 15,-7 9 0-15,0 0 0 16,9 5 0-16,-5 12 0 16,-3 5 0-16,1 6 0 0,-1 8 0 15,-1 6 0-15,1 9 0 16,-1-2 0-16,0 6 0 16,-6-5-63-16,5-7-31 15,1-5-2-15,7-12-9 16,4-9-4-16</inkml:trace>
  <inkml:trace contextRef="#ctx0" brushRef="#br0" timeOffset="243312.0873">9939 12862 64 0,'5'-11'101'0,"-4"1"-5"0,-1 10-7 16,6-13 0-16,4 44-24 15,0-31-58-15,6 0-7 16,10 3 0-16,1 2 0 0,6 2 0 16,4-1 0-16,4 3 0 15,0-3 0-15,6 4-17 16,6-7-68-16,-15-3-5 16,-5-1-3-16,-5-9-6 15,-6-4-4-15</inkml:trace>
  <inkml:trace contextRef="#ctx0" brushRef="#br0" timeOffset="243502.3054">10233 12684 94 0,'-22'-1'100'0,"1"0"-6"16,8 4-4-16,1 6-1 16,12-9-56-16,-7 28-22 0,7-2-11 15,7 6 0-15,-1 6 0 16,7 6 0-16,-6 3 0 15,5 11 0-15,-11 2-73 0,10-10-17 16,-2-8-4-16,-1-7-7 16,1-9-7-16</inkml:trace>
  <inkml:trace contextRef="#ctx0" brushRef="#br0" timeOffset="243738.5829">10543 12757 23 0,'22'-32'101'0,"0"5"-3"0,-2 11-6 16,3 4-2-16,3 7-2 15,19 6-69-15,-13 18-19 0,4 11 0 16,0 10 0-16,2 6 0 16,1 7 0-16,-1 3 0 15,-2 0 0-15,-3-4 0 16,1-1 0-16,-10-9-45 0,4-7-45 15,-8-11-2-15,-1-9-6 16,0-10-6-16</inkml:trace>
  <inkml:trace contextRef="#ctx0" brushRef="#br0" timeOffset="243946.2044">11136 12720 60 0,'-3'-20'101'15,"-2"5"-4"-15,5 15-7 0,-1-8 0 16,1 46-26-16,0-20-55 16,-1 8-9-16,-3 8 0 15,-4 8 0-15,-4 8 0 0,-9 8 0 16,-2 11 0-16,-6-2-75 16,-6-2-16-16,5-8-2 15,-1-7-9-15,8-8-6 16</inkml:trace>
  <inkml:trace contextRef="#ctx0" brushRef="#br0" timeOffset="244467.2385">11545 12801 92 0,'-12'-13'97'15,"3"0"-4"-15,9-1-6 16,15 0-1-16,4 6-63 16,12 4-6-16,7 4-6 0,3 4-6 15,0 11-5-15,3 6 0 16,-7 6 0-16,-6 5 0 15,-10 3 0-15,-13 3 0 16,-8-1 0-16,-7-1 0 16,-12-4 0-16,-5-3 0 15,-1-5 0-15,3-4 0 0,2-5 0 16,5-6 0-16,15-9 0 16,-8 10 0-16,8-10 0 0,20 8 0 15,2-5 0-15,4 2 0 16,4 6 0-16,2 0 0 15,-1 4 0-15,-1 2 0 16,-4 1 0-16,-9 3 0 0,-5-2 0 16,-8 0 0-16,-4-1 0 15,-12-2 0-15,-9-1 0 16,-6-3 0-16,-4-4 0 16,-4 0 0-16,2-8 0 0,6 4-25 15,5-8-65-15,5-9-2 16,13-3-5-16,7-10-4 15,16-3-4-15</inkml:trace>
  <inkml:trace contextRef="#ctx0" brushRef="#br0" timeOffset="244666.7041">12157 12932 34 0,'44'-28'103'0,"-6"7"-4"0,-12 5-4 16,-2 8-3-16,-7 3-4 15,-3 7-88-15,1 13 0 16,-8 3 0-16,2 12 0 15,-3 3 0-15,0 10 0 0,-2 2 0 16,-5 10 0-16,-2 0 0 16,-6 6 0-16,-10-11 0 15,-3 7-73-15,-1-3-23 0,-1-10-2 16,2-8-8-16,0-11-6 16</inkml:trace>
  <inkml:trace contextRef="#ctx0" brushRef="#br0" timeOffset="247924.8735">16212 12969 89 0,'0'0'98'0,"-13"-19"-4"0,6 7-6 16,0-5 0-16,0-1-61 15,2 0-10-15,1 1-7 16,4 0-10-16,2 1 0 0,11 0 0 16,4 2 0-16,7 3 0 15,8 3 0-15,6 6 0 16,5 2 0-16,2 10 0 0,0 7 0 15,-4 7 0-15,-5 6 0 16,-8 2 0-16,-8 3 0 16,-11 0 0-16,-9 1 0 15,-3-5 0-15,-13 1 0 16,-3-5 0-16,-6-4 0 0,1-1 0 16,0-6 0-16,4-1 0 15,2-2 0-15,7-4 0 16,0 0 0-16,8 0 0 0,3 1 0 15,9 1 0-15,4 4 0 16,4 1 0-16,3 1 0 16,3 3 0-16,0 1 0 15,-3 1 0-15,-1 1 0 0,-8-1 0 16,-5 1 0-16,-6-3 0 16,-8 2 0-16,-9-4 0 15,-9 1 0-15,-4-4 0 16,-9 0 0-16,-3-6 0 0,-4 0 0 15,1-3 0-15,3-3 0 16,1-5 0-16,2 1 0 16,9-7 0-16,3-8 0 15,14-1 0-15,4-4-83 0,11-11-10 16,14-4-2-16,16-3-7 16,10-4-4-16</inkml:trace>
  <inkml:trace contextRef="#ctx0" brushRef="#br0" timeOffset="248274.9845">16761 13083 93 0,'59'-17'101'0,"-11"4"-7"0,-14 1-3 16,-9 5-1-16,-10 6-59 15,-15 1-20-15,2 12-11 16,-8 5 0-16,-6 10 0 16,-2 3 0-16,0 8 0 0,-1 2 0 15,8-1 0-15,5-1 0 16,3-5 0-16,10-6 0 15,8-6 0-15,5-7 0 16,1-11 0-16,6-4 0 16,-6-11 0-16,1-6 0 0,-4-4 0 15,-3-7 0-15,-8-2 0 16,-4-5 0-16,-6 0 0 0,-1 2 0 16,-12-3 0-16,-4 3 0 15,-2 6 0-15,-6 1 0 16,-1 5 0-16,-4 6 0 15,8 5 0-15,1 4 0 0,6 7 0 16,7 0-12-16,7 0-79 16,6 13-4-16,24-4-2 15,10-1-5-15,6 13 26 16</inkml:trace>
  <inkml:trace contextRef="#ctx0" brushRef="#br0" timeOffset="248601.7808">17277 13050 67 0,'57'4'93'15,"-11"0"0"-15,-3 0-5 16,-14-7-22-16,2 6-22 15,-16 8-14-15,-13 0-10 0,-2 6-10 16,-5 1-10-16,-6 5 0 16,-2 0 0-16,3 5 0 15,-2-2 0-15,8-2 0 16,4-2 0-16,5-5 0 0,10-1 0 16,6-7 0-16,4-5 0 15,2-4 0-15,4-4 0 16,-6-7 0-16,3-5 0 15,-7-2 0-15,-2-3 0 0,-8-2 0 16,-3-2 0-16,-6-2 0 16,-2 2 0-16,-3-1 0 15,-10 4 0-15,-5 2 0 0,-2 2 0 16,-2 4 0-16,-5 3 0 16,4 7 0-16,2 3 0 15,4 4 0-15,5 19-66 16,12-12-27-16,9-1-3 0,14 0-6 15,11-1-3-15</inkml:trace>
  <inkml:trace contextRef="#ctx0" brushRef="#br0" timeOffset="249008.4536">17956 13094 64 0,'27'-5'98'0,"-1"-1"-2"16,-12-1-6-16,-3-3 0 15,-5 0-47-15,-2 0-18 16,-4 10-20-16,4-11-5 0,-4 11 0 15,0 0 0-15,0 0 0 16,0 0 0-16,0 0 0 16,-8 10 0-16,2 2 0 0,-2 4 0 15,-3 4 0-15,2 5 0 16,-4 1 0-16,2 3 0 16,4 1 0-16,4 1 0 15,3-3 0-15,2-1 0 16,8-7 0-16,7-4 0 0,7-7 0 15,4-6 0-15,7-6 0 16,5-9 0-16,1-7 0 16,1-6 0-16,-2-3 0 15,-3-4 0-15,-5-6 0 0,-9 3 0 16,-9 1 0-16,-14 0 0 16,-15 7 0-16,-25 2 0 15,-14 14 0-15,-32 4-85 16,-28 3-11-16,-25 2-5 0,-34-5-9 15,-22 7-2-15</inkml:trace>
  <inkml:trace contextRef="#ctx0" brushRef="#br0" timeOffset="260641.2757">13549 12668 63 0,'0'0'91'16,"-1"-13"-2"-16,1 13-4 15,-2-18-19-15,2 18-32 0,0 0-8 16,0 0-6-16,0 0-7 15,-2-9-2-15,2 9-2 16,0 0-5-16,0 0-4 0,0 0 0 16,0 0 0-16,0 0 0 15,0 0 0-15,0 0 0 16,1 7 0-16,-1-7 0 16,5 15 0-16,0-4 0 0,3 2 0 15,1 4 0-15,3-2 0 16,3 5 0-16,2-3 0 15,5 5 0-15,4-3 0 16,3 2 0-16,6-1 0 16,5 2 0-16,6-4 0 0,6 2 0 15,4-2 0-15,6-2 0 16,2 1 0-16,1-2 0 16,3 2 0-16,-1-2 0 0,-1 2 0 15,0-3 0-15,-3 5 0 16,-1-2 0-16,-4-2 0 15,0 0 0-15,-5-1 0 16,-6 0 0-16,-3-1 0 0,-6-4 0 16,-4 4 0-16,-6-2 0 15,-4-4 0-15,-8 1 0 16,-1-1 0-16,-5-1 0 0,-10-6 0 16,12 5 0-16,-12-5 0 15,0 0 0-15,0 0 0 16,0 0 0-16,0 0 0 15,0 0 0-15,-6 6 0 16,6-6 0-16,-12 4 0 0,1-1 0 16,2-1 0-16,-2 1 0 15,-4 1 0-15,-2 1 0 16,-5 1 0-16,-2 3 0 0,-4 0 0 16,-4 4 0-16,-6 0 0 15,-6 2 0-15,-5 0 0 16,-5 1 0-16,-1-1 0 15,-3 0 0-15,-1-3 0 0,-2 1 0 16,2-1 0 0,5-2 0-16,0 0 0 0,8 0 0 15,0-1 0-15,3 0 0 16,7-1 0-16,3 0 0 0,2-1 0 16,2 0 0-16,7 0 0 15,2 0 0-15,4-1 0 16,1-1 0-16,0 0 0 15,5 1 0-15,10-6 0 0,-14 6 0 16,14-6 0-16,-10 3 0 16,10-3 0-16,0 0 0 15,0 0 0-15,0 0 0 0,-9 0 0 16,9 0 0-16,0 0 0 16,0 0 0-16,0 0 0 15,0 0 0-15,0 0 0 0,-4-6 0 16,4 6 0-16,0 0 0 15,0 0-4-15,0 0-20 16,5-7-64-16,5 5-3 16,4 0-4-16,7-3-2 15,4-1-3-15</inkml:trace>
  <inkml:trace contextRef="#ctx0" brushRef="#br0" timeOffset="261273.5853">15020 13383 70 0,'17'-4'83'0,"-4"2"1"15,-13 2-29-15,15 0-5 16,-15 0-9-16,0 0-9 16,0 0-7-16,0 0-6 0,0 0-4 15,0 0-4-15,0 0-3 16,0 0-1-16,0 0-3 16,0 0 0-16,-5 6-1 15,5-6-3-15,-14 7 0 0,5-1 0 16,-5 3 0-16,-2 2 0 15,-4 2 0-15,-4 3 0 16,-3 0 0-16,-6 3 0 16,-4-1 0-16,-1 3 0 0,-6-4 0 15,-1 2 0 1,-3-1 0-16,3-1 0 16,1 0 0-16,5-4 0 0,3 2 0 15,3-3 0-15,6 0 0 16,7-1 0-16,3-1 0 15,4-1 0-15,2-2 0 16,3 0 0-16,8-7 0 0,-15 13 0 16,15-13 0-16,-10 13 0 15,10-13 0-15,-12 6 0 16,12-6 0-16,-13 6 0 0,13-6 0 16,-11 3 0-16,11-3 0 15,-12 0 0-15,12 0 0 16,0 0 0-16,-13 0 0 15,13 0 0-15,0 0 0 16,0 0 0-16,-6-9-14 0,6 9-74 16,0 0-3-16,-8-14-2 15,5 5-7-15,-4-7-3 16</inkml:trace>
  <inkml:trace contextRef="#ctx0" brushRef="#br0" timeOffset="278498.035">5385 13703 49 0,'0'0'90'16,"0"0"1"-16,3-5-6 15,-3 5-1-15,3-9-54 0,-3 9-7 16,8-10-6-16,-8 10-6 16,0 0-4-16,0 0-2 15,0 0-2-15,8 4 0 0,-8-4 0 16,13 13 0-16,-2-5 0 16,6-1 1-16,1 1-4 15,3-2 0-15,6-2 0 16,6-1 0-16,4-3 0 0,8 1 0 15,7-1 0-15,10 0 0 16,3 0 0-16,10 1 0 16,9-1 0-16,8-1 0 15,6 1 0-15,10 0 0 0,1 0 0 16,3 1 0-16,8-1 0 16,6 1 0-16,-1-1 0 15,2 1 0-15,-1 0 0 16,-2 2 0-16,5-2 0 15,4 1 0-15,-7 0 0 0,-2 0 0 16,-3-2 0-16,-1 1 0 16,0-1 0-16,2 0 0 15,-5 0 0-15,1 0 0 0,-3-2 0 16,10 0 0-16,-6-1 0 16,2 0 0-16,2 0 0 15,-3-2 0-15,4 2 0 16,2 1 0-16,3-1 0 0,-4 0 0 15,7 0 0-15,5 3 0 16,-6-2 0-16,-2 3 0 16,2-2 0-16,-1 0 0 15,-2 0 0-15,-3 1 0 0,-5 0 0 16,-9-2 0-16,1 2 0 16,-4-1 0-16,-8 1 0 15,-7-2 0-15,-8 0 0 16,-8 1 0-16,-12-2 0 0,-7 0 0 15,-13 1 0-15,-11-1 0 16,-5-1 0-16,-12 1 0 16,-7 1 0-16,-10 2 0 0,13-4 0 15,-13 4 0-15,0 0 0 16,0 0 0-16,0 0 0 16,0 0 0-16,0 0 0 15,0 0 0-15,0 0 0 0,0 0 0 16,-11-1 0-16,-6-3-14 15,-3 5-80-15,-3 3-3 16,-7-1-3-16,-3 1-6 0,-8-4 6 16</inkml:trace>
  <inkml:trace contextRef="#ctx0" brushRef="#br0" timeOffset="308749.0856">5794 13922 4 0,'-25'-13'94'0,"5"-2"4"16,-1-3-6-16,4 0-2 0,0 3-19 16,7-2-35-16,1 4-12 15,5 0-22-15,4 13-2 16,-3-10 0-16,3 10 0 15,8 10 0-15,5 9 0 0,1 7 0 16,8 5 0-16,2 9 0 16,10 4 0-16,2 6 0 15,3-1 0-15,5 3 0 0,4-1 0 16,3-4 0-16,1-4 0 16,-8-6 0-16,3-3 0 15,-5-11 0-15,-5 0 0 16,-5-9 0-16,-6 3-6 15,9-14-84-15,-20-3-2 0,-9-8-5 16,-4-12-4-16,-2-4-4 16</inkml:trace>
  <inkml:trace contextRef="#ctx0" brushRef="#br0" timeOffset="308956.8107">6192 14004 13 0,'-20'-41'101'15,"0"7"-1"-15,2 0-5 0,1 7-3 16,4 0-2-16,4 5-70 15,3 12-20-15,6 10 0 16,-11 0 0-16,9 13 0 16,0 13 0-16,1 13 0 15,-2 11 0-15,-3 11 0 0,1 14 0 16,-1 8 0-16,2 2 0 16,-3-10 0-16,-1 2-73 15,8-12-21-15,1-12-2 16,5-16-6-16,7-20-4 0</inkml:trace>
  <inkml:trace contextRef="#ctx0" brushRef="#br0" timeOffset="309166.7264">6327 14145 37 0,'27'-50'104'0,"0"3"-2"16,-3 10-8-16,-4 6-2 15,-3 5-10-15,0 12-82 0,-5 8 0 16,0 10 0-16,-1 12 0 15,-3 14 0-15,-1 9 0 16,-1 9 0-16,-3 7 0 16,1 6 0-16,-5-2 0 15,2 3-66-15,1-6-27 0,1-9-3 16,1-11-6-16,-2-13-5 16</inkml:trace>
  <inkml:trace contextRef="#ctx0" brushRef="#br0" timeOffset="309447.9762">6709 14173 14 0,'24'-41'104'0,"-2"0"-3"16,8 6-7-16,-3 5-1 15,5 7-3-15,-2 15-75 16,-1 2-15-16,3 8 0 16,-3 13 0-16,-4 13 0 15,-6 9 0-15,-6 6 0 0,-9 3 0 16,-4 3 0-16,-5 0 0 15,-6-4 0-15,-4-4 0 16,4-6 0-16,-3-6 0 0,7-5 0 16,7-9 0-16,11-5 0 15,17-6 0-15,15-4 0 16,10-9 0-16,17-2-15 16,8-9-74-16,10-5-4 0,4-3-2 15,-3-4-6-15,0 5 0 16</inkml:trace>
  <inkml:trace contextRef="#ctx0" brushRef="#br0" timeOffset="309716.4876">7558 14211 89 0,'-12'-2'100'0,"12"2"-3"15,-1-14-6-15,11 6 0 16,12-2-62-16,7 1-15 16,6 2-14-16,8 2 0 0,3 3 0 15,1 2 0-15,7 0 0 16,-1 4 0-16,-1 4 0 0,-9-4 0 16,3 6 0-16,-19 8-77 15,3-18-15-15,-12 0-1 16,-9-11-6-16,-6-3-6 15</inkml:trace>
  <inkml:trace contextRef="#ctx0" brushRef="#br0" timeOffset="309907.9587">7940 14001 22 0,'-26'-11'101'16,"10"5"-2"-16,-2 2-6 0,5 4-1 16,2 0-3-16,9 7-74 15,2 11-15-15,5 4 0 16,5 9 0-16,1 3 0 15,6 10 0-15,-3 3 0 0,8 14 0 16,-2-4 0-16,4 11 0 16,-1-9-85-16,1-7-7 15,-6-9-5-15,0-14-7 16,0-8-3-16</inkml:trace>
  <inkml:trace contextRef="#ctx0" brushRef="#br0" timeOffset="310142.0923">8340 14064 44 0,'15'-32'104'0,"-3"8"-5"15,-1 6-7-15,-2 3-2 16,0 18-8-16,-9-3-82 16,20 12 0-16,-3 10 0 0,2 8 0 15,2 7 0-15,7 8 0 16,-1 13 0-16,4 2 0 15,4 5 0-15,-6-3 0 0,9 3 0 16,-9-12-78 0,4-7-13-16,-3-10-4 0,-4-16-6 15,0-15-4-15</inkml:trace>
  <inkml:trace contextRef="#ctx0" brushRef="#br0" timeOffset="310340.3911">8894 14137 23 0,'-6'-39'103'0,"-5"9"0"16,2 4-8-16,-2 5-4 16,2 8-1-16,9 13-84 0,-13 2-6 15,5 20 0-15,-4 5 0 16,-1 15 0-16,1 11 0 16,-7 18 0-16,-10 4 0 15,9 6-59-15,-1-1-34 16,-3-9 0-16,1-8-8 15,7-12-7-15</inkml:trace>
  <inkml:trace contextRef="#ctx0" brushRef="#br0" timeOffset="310930.1957">9023 14193 30 0,'29'-28'103'0,"-2"10"-2"0,-3 1-7 15,-2 10-4-15,-4 0-1 16,-10 7-85-16,13 9-4 16,-7 7 0-16,1 11 0 15,-3 3 0-15,-6 8 0 16,0 3 0-16,-6 3 0 0,0-2 0 16,-3 0 0-16,-3-6 0 15,-1-4 0-15,-1-5 0 16,4-8 0-16,4-4 0 15,0-6 0-15,10-4 0 0,8-5 0 16,6-5 0-16,5-7 0 16,8-6 0-16,6-5 0 0,-2-4 0 15,4-3-20-15,-6-3-7 16,-2-2 1-16,-9 0 1 16,-2 0 5-16,-7 4 10 15,-10-1 8-15,-1 6 10 0,-6-1 8 16,3 4 7-16,-5 4 1 15,5 1 1-15,0 6-3 16,6 3-10-16,5 8-12 16,4 1 0-16,4 10 0 0,5 5 0 15,4 10 0-15,-7 5 0 16,3 9 0-16,-10 3 0 16,-3 7 0-16,-11 0 0 15,-5 0 0-15,-1-4 0 16,-12-5 0-16,3-5 0 0,-1-8 0 15,3-5 0-15,4-7 0 16,4-15 0-16,10 9 0 0,11-9 0 16,15 0 0-16,12-7 0 15,15-2 0-15,7-5-63 16,22-8-31-16,10-4-2 16,10-4-8-16,1-1-3 15</inkml:trace>
  <inkml:trace contextRef="#ctx0" brushRef="#br0" timeOffset="311224.4093">10423 14356 47 0,'0'0'100'16,"0"0"-1"-16,15 3-6 0,10-4-3 16,9-43-22-16,5 38-54 15,15 3-14-15,1 0 0 16,8 3 0-16,0 0 0 0,2 2 0 16,-7-1 0-16,-2 1 0 15,-13-4-16-15,-11-2-72 16,-7-4-4-16,-11-6-3 15,-12-4-8-15,-4-6 0 0</inkml:trace>
  <inkml:trace contextRef="#ctx0" brushRef="#br0" timeOffset="311395.4556">10864 14101 16 0,'-29'-4'98'0,"4"3"0"0,5 6-5 16,8 8-4-16,5 0-2 15,3 10-65-15,4 10-14 16,3 4-8-16,3 11 0 15,3 2 0-15,0 11 0 0,-2-3 0 16,4-8-73-16,-1 7-18 16,-3-8-1-16,3-8-9 15,-2-14-5-15</inkml:trace>
  <inkml:trace contextRef="#ctx0" brushRef="#br0" timeOffset="311820.1179">11196 14247 6 0,'40'-49'101'0,"0"7"0"16,-1 5-5-16,2 7-4 15,-5 6-3-15,0-2-63 0,-6 20-26 16,-6 6 0 0,-9 13 0-16,-8 12 0 0,-7 6 0 15,-4 6 0-15,-9 6 0 16,-5 0 0-16,-2 0 0 15,0-5 0-15,5-4 0 16,4-5 0-16,3-5 0 0,8-4 0 16,13-6 0-16,8 0 0 15,6-5 0-15,8 2 0 0,1 1 0 16,4-2 0-16,-3 2 0 16,-2 3 0-16,-6 1 0 15,-5 4 0-15,-7-1 0 16,-13 5 0-16,-2-3 0 15,-9 2 0-15,-7-2 0 0,-10 0 0 16,-3-6 0-16,-4-1 0 16,-5-3 0-16,4-5 0 15,-3-2 0-15,5-5 0 0,5 1 0 16,-2-4-16-16,15-7-75 16,8-7-4-16,5-4-3 15,13-10-7-15,9-1-1 16</inkml:trace>
  <inkml:trace contextRef="#ctx0" brushRef="#br0" timeOffset="312763.2412">12011 14290 29 0,'-2'-10'103'16,"2"-4"-3"-16,1-2-5 16,8 2-4-16,4-4-2 0,5 7-85 15,6 7-4-15,1 4 0 16,-1 16 0-16,2 6 0 15,-6 10 0-15,-2 3 0 16,-10 10 0-16,-4 3 0 16,-4-2 0-16,-1 0 0 0,-7-7 0 15,-4-3 0-15,2-9 0 16,3-2 0-16,5-9 0 16,4-6 0-16,16-2 0 0,7-3 0 15,14-2 0 1,3-3 0-16,10 0 0 0,-2-8 0 15,4-2 0-15,-16-9-17 16,-10-1-74-16,-15-6-3 0,-15-5-3 16,-22-1-7-16,-24 0 0 15</inkml:trace>
  <inkml:trace contextRef="#ctx0" brushRef="#br0" timeOffset="313322.3154">11231 14091 43 0,'-12'-11'95'15,"-2"-1"0"-15,7 3-5 0,1 1-3 16,6 8-46-16,4-1-7 16,7 4-11-16,7 10-20 15,-1 9-3-15,5 8 0 16,4 3 0-16,0 13 0 0,-4 5 0 16,2 13 0-16,-5 1 0 15,-5 6 0-15,2 0 0 16,-4 3 0-16,-5-6 0 15,-2-6 0-15,3-5 0 16,-4-11 0-16,-1-8 0 16,2-10 0-16,-2-9 0 0,-1-10 0 15,-2-9 0-15,0 0 0 16,6-13 0-16,-6-13 0 0,6-3 0 16,-3-10 0-16,1-5 0 15,1-4 0-15,2 2 0 16,-3 2 0-16,2 6 0 15,-3 7 0-15,-2 6 0 16,-1 11 0-16,0 14 0 0,-9 3 0 16,-8 15 0-16,-5 10 0 15,-8 13 0-15,-5 9 0 16,-8 10 0-16,-5 15 0 16,-13 15-2-16,14-14-92 0,7-8-4 15,11-12-5-15,12-12-7 16</inkml:trace>
  <inkml:trace contextRef="#ctx0" brushRef="#br0" timeOffset="314281.7998">13527 14389 34 0,'-43'-8'92'16,"2"2"1"-16,-1-4-5 15,6 1-2-15,-1 1-48 16,8 0-4-16,6 4-13 16,7-2-5-16,5 6-7 0,11 0-9 15,0 0 0-15,21 0 0 16,10 9 0-16,10-1 0 16,10 5 0-16,6 3 0 15,7 3 0-15,3 2 0 0,2 4 0 16,-5 0 0-16,-4-1 0 15,-7 0 0-15,-11-4 0 16,-6 1 0-16,-13-4 0 16,-8 4 0-16,-15-6 0 15,-12 4 0-15,-13-2 0 0,-15 3 0 16,-8 0 0-16,-8 1 0 16,-6-2 0-16,-5 2 0 15,2-3 0-15,1-3 0 0,6-2 0 16,8 0 0-16,10-3 0 15,7-1 0-15,11 0 0 16,7-5 0-16,15-4 0 0,0 0-2 16,28 0-91-16,10-3-4 15,9-10-1-15,13-3-9 16,9 1 0-16</inkml:trace>
  <inkml:trace contextRef="#ctx0" brushRef="#br0" timeOffset="314516.8147">14280 14787 35 0,'45'9'105'16,"-9"0"-2"-16,-17-4-7 0,-19-5-1 16,1 11-18-16,-28-1-77 15,-1 3 0-15,-12 2 0 16,-11 7 0-16,-11-1 0 16,-5 8 0-16,-8-1 0 0,0 3 0 15,0-1 0-15,1 0 0 16,5-4 0-16,10 2 0 15,1-8 0-15,17 3 0 0,17-7-54 16,0-10-42-16,13-6-2 16,11-12-8-16,8-9-6 15</inkml:trace>
  <inkml:trace contextRef="#ctx0" brushRef="#br0" timeOffset="316062.8806">15388 14248 44 0,'8'-22'102'16,"-1"2"-4"-16,1-6-4 15,-1 4-2-15,-4-22-35 16,-3 23-33-16,-5 7-24 0,-11 10 0 15,-7 4 0-15,-10 16 0 16,-2 9 0-16,-8 9 0 16,0 8 0-16,3 5 0 0,6 8 0 15,7-2 0-15,13 3 0 16,14 1 0-16,7-1 0 16,19-3 0-16,5-3 0 15,10-3 0-15,-3-5 0 16,6-3 0-16,-8-10 0 0,-6-4 0 15,-7-3 0-15,-8-8 0 16,-11-1 0-16,-4-13 0 16,-11 15 0-16,-13-12 0 15,-5-1 0-15,-6-2 0 0,-1 0 0 16,-8-6-90-16,3-14-5 16,-1-4-4-16,6-12-5 15,7-7-2-15</inkml:trace>
  <inkml:trace contextRef="#ctx0" brushRef="#br0" timeOffset="317541.288">15128 14305 67 0,'21'-21'94'0,"8"3"-1"0,1 0-5 16,9 3-2-16,11 1-59 16,6 4-2-16,8 3-10 15,6 2-4-15,3 5-6 0,1 3-5 16,-5 5 0-16,-5 3 0 15,-10 4 0-15,-10 2 0 16,-13 4 0-16,-8 4 0 16,-15 2 0-16,-8 3 0 0,-12 2 0 15,-9 2 0-15,-5 1 0 16,-4 1 0-16,3-2 0 16,0 0 0-16,6-5 0 15,5-1 0-15,12-4 0 0,7-2 0 16,13-8 0-16,8-1 0 15,4-4 0-15,8-5 0 16,4-4 0-16,-2-4 0 16,2-8 0-16,-5-5 0 0,-3-5 0 15,-7-6 0-15,-5-3 0 16,-8-5 0-16,-7 0 0 16,-5-3 0-16,-5 3 0 0,-8-2 0 15,-4 6 0-15,-3 5 0 16,0 3 0-16,3 4 0 15,-1 6 0-15,6 1 0 0,4 6 0 16,8 7 0-16,-12-5 0 16,12 5 0-16,0 0 0 15,-5 8 0-15,5-8 0 16,-1 17 0-16,1-9 0 16,-1 2 0-16,0-1 0 0,1-9 0 15,-4 16 0-15,1-8 0 16,3-8 0-16,-8 17 0 15,8-17 0-15,-6 15 0 16,6-15 0-16,-3 17 0 0,3-9 0 16,0-8 0-16,8 19 0 15,6-11 0-15,-1 1 0 16,9 0 0-16,1-1 0 0,-1 0 0 16,7 0 0-16,-3-5 0 15,6 1 0-15,-3-1 0 16,3-3 0-16,-2 0 0 15,0-2 0-15,1-3 0 0,2-2 0 16,-3-1 0-16,-6-2 0 16,0 1 0-16,-5-3 0 15,-5-3 0-15,-1 2 0 16,-7-2 0-16,-5 0 0 0,-1-4 0 16,-6 3 0-16,-5 1 0 15,-2 0 0-15,0 2 0 16,-2 1 0-16,-1 1 0 15,5 2 0-15,0 4 0 0,2-1 0 16,9 6 0-16,-8-8 0 16,8 8 0-16,0 0 0 15,3-8 0-15,-3 8 0 16,18-2 0-16,0 2 0 16,5 0 0-16,3 2 0 0,5 1 0 15,-1 2 0-15,6 2 0 16,2 1 0-16,-3-1 0 0,-2 2 0 15,-1 1 0-15,-2-1 0 16,-5-1 0-16,-2 4 0 16,-7-2 0-16,-2 1 0 15,-8 2 0-15,-3 3 0 0,-3 0 0 16,-8 5 0-16,-9 3 0 16,-5 2 0-16,-1 2 0 15,-1 0 0-15,2 1 0 16,0-2 0-16,7-2 0 0,3-1 0 15,12-4 0-15,0-4 0 16,13-2 0-16,5-5 0 16,0-4 0-16,9-4 0 15,0-1 0-15,1-6 0 0,0-7 0 16,1-3 0-16,-3-8 0 16,-1-6 0-16,-4-3 0 15,-3-5 0-15,-5-4 0 16,0 1 0-16,-8 1 0 0,-1 2 0 15,-2 4 0-15,0 7 0 16,4 6 0-16,-1 3 0 16,9 9 0-16,5 3 0 15,5 6 0-15,6 3 0 0,6 11 0 16,1 4 0-16,2 5 0 16,-1 5 0-16,-2 4 0 15,-7 6 0-15,-6 1 0 16,-3-1 0-16,-8-5 0 0,-3-2 0 15,-3-2 0-15,-1-4 0 16,-2-5 0-16,3-6 0 16,6-3 0-16,5-5 0 15,5-4 0-15,9-2 0 0,5 0 0 16,6-9 0-16,5-3 0 16,1-6 0-16,3-6 0 15,-7-3 0-15,-3-4 0 0,-14-2 0 16,-8-4 0-16,-17 2 0 15,-10-1 0-15,-24 6 0 16,-12 6 0-16,-16 6 0 0,-9 8 0 16,-6 14 0-16,-12 7-21 15,1 3-76-15,9 3-4 16,-4-5-7-16,9 5-6 16</inkml:trace>
  <inkml:trace contextRef="#ctx0" brushRef="#br0" timeOffset="318251.9355">6015 14952 51 0,'-24'-7'99'0,"0"0"-4"16,6 1-5-16,2-1-2 15,16 7-46-15,0 0-15 16,0 0-8-16,15 13-19 0,9 4 0 16,11 10 0-16,4 6 0 15,14 6 0-15,2 5 0 16,7 7 0-16,2 2 0 16,4 4 0-16,-5-3 0 0,-1 1 0 15,-3-8 0-15,-7-3 0 16,-9-8 0-16,-1-4 0 15,-14-12 0-15,3-8-68 0,-12-6-27 16,-6-7-1-16,-3-15-9 16,-8-12-2-16</inkml:trace>
  <inkml:trace contextRef="#ctx0" brushRef="#br0" timeOffset="318453.8776">6651 15058 22 0,'-28'-40'104'16,"10"6"-1"-16,-4 8-6 0,4 9-4 15,3 7-1-15,4 6-92 16,3 10 0-16,-1 12 0 16,2 17 0-16,-4 8 0 15,0 14 0-15,-5 11 0 16,-2 12 0-16,-8 5 0 0,6 8 0 16,0 0-47-16,2-15-50 15,3-14 0-15,5-16-9 16,9-19-5-16</inkml:trace>
  <inkml:trace contextRef="#ctx0" brushRef="#br0" timeOffset="318691.9927">6952 15107 50 0,'28'-19'109'15,"-1"8"-5"-15,-13 5-8 16,-3 6-1-16,-11 0-38 15,2 18-57-15,-2 7 0 0,-3 10 0 16,0 7 0-16,-2 8 0 16,-5 10 0-16,1 1 0 15,0 3 0-15,3-6 0 16,6 6 0-16,0-12-57 0,4-12-40 16,11-14-2-16,2-17-7 15,8-9-5-15</inkml:trace>
  <inkml:trace contextRef="#ctx0" brushRef="#br0" timeOffset="319128.3481">7427 15078 97 0,'-15'-12'100'0,"-1"-2"-5"16,8 2-4-16,0-2-3 0,6 4-61 15,2 10-14-15,14-5-13 16,4 6 0-16,3 12 0 16,8 5 0-16,-3 5 0 15,3 9 0-15,-6 3 0 0,-3 3 0 16,-8 3 0-16,-4-2 0 16,-5-1 0-16,-3-4 0 15,0-3 0-15,-3-5 0 0,0-2 0 16,2-4 0-16,2-6 0 15,11 2 0-15,5-4 0 16,1 3 0-16,3-3 0 16,1 2 0-16,-2-1 0 15,-2 1 0-15,-1 2 0 0,-10-1 0 16,-6-1 0-16,-1 1 0 16,-8-4 0-16,-9 2 0 15,-2-4 0-15,-4 2 0 16,-4-4 0-16,3 0 0 0,-1-7 0 15,-2 0-73-15,11-7-21 16,11-7-2-16,5-8-6 16,9-3-7-16</inkml:trace>
  <inkml:trace contextRef="#ctx0" brushRef="#br0" timeOffset="319366.6966">8137 15415 31 0,'2'-14'102'0,"-2"14"-3"16,-9-17-6-16,4 8-3 0,2-7-2 15,3 5-80-15,8 0-8 16,14 3 0-16,7-1 0 16,15 4 0-16,3 0 0 0,6-1 0 15,11 3 0-15,-6-5 0 16,4 5-29-16,-7-4-58 15,-5-5-4-15,-14-2-5 16,-11-2-5-16,-11-4-2 0</inkml:trace>
  <inkml:trace contextRef="#ctx0" brushRef="#br0" timeOffset="319552.2098">8590 15133 1 0,'-47'-10'98'0,"-4"0"1"16,3 4-4-16,1 3-4 0,10 3-2 15,-6 1-64-15,23 9-12 16,10 8-13-16,9 5 0 15,3 7 0-15,14 8 0 0,3 4 0 16,9 5 0-16,-1 3 0 16,1 1 0-16,1 3 0 15,-5-11 0-15,-1 0-75 16,1-8-19-16,3-9-3 16,-3-15-8-16,1-11-3 0</inkml:trace>
  <inkml:trace contextRef="#ctx0" brushRef="#br0" timeOffset="319780.9782">8893 15163 20 0,'13'-32'105'0,"-4"6"-4"16,0 8-5-16,-4 5-3 0,5 10-1 16,-3 8-88-16,7 10-4 15,3 14 0-15,0 9 0 16,6 6 0-16,2 11 0 15,6 1 0-15,0 3 0 0,7 1 0 16,-4-4 0-16,7-1 0 16,-9-4-57-16,7-14-38 15,-2-14 0-15,-5-11-9 16,-2-10-5-16</inkml:trace>
  <inkml:trace contextRef="#ctx0" brushRef="#br0" timeOffset="319992.568">9439 15211 29 0,'-15'-28'105'16,"2"8"-2"-16,-2 4-7 15,1 8-2-15,-3 6-10 16,-3 7-84-16,6 16 0 0,1 8 0 16,2 11 0-16,-4 8 0 15,1 6 0-15,0 7 0 16,2 10 0-16,-13 2-54 0,7-6-41 15,2-8-1-15,2-13-9 16,4-10-6-16</inkml:trace>
  <inkml:trace contextRef="#ctx0" brushRef="#br0" timeOffset="320257.4587">9468 15366 37 0,'46'-28'107'15,"1"3"-6"-15,-2 8-5 0,-3 5-2 16,-4 8-18 0,10 5-76-16,-21 15 0 0,-6 7 0 15,-11 13 0-15,-3 5 0 0,-7 2 0 16,-9 7 0-16,-1-2 0 16,-6 0 0-16,3-8 0 15,0-3 0-15,2-8 0 16,5-6 0-16,6-9 0 15,6-5 0-15,9-11-20 0,7-12-70 16,8-7-3-16,5-10-3 16,6-8-8-16,-2-10 1 0</inkml:trace>
  <inkml:trace contextRef="#ctx0" brushRef="#br0" timeOffset="320630.5478">10067 15318 74 0,'13'-45'100'0,"-1"10"-5"15,-6 5-5-15,2 9 0 0,-7 5-54 16,2 7-10-16,-3 9-26 15,19 0 0-15,-5 13 0 16,2 3 0-16,3 8 0 16,2 4 0-16,-1 6 0 15,1 5 0-15,-5 1 0 0,1-1 0 16,-8 2 0-16,2-4 0 16,-7-3 0-16,1-4 0 15,-1-2 0-15,-1-6 0 0,-1-3 0 16,1-2 0-16,-2 1 0 15,1-4 0-15,3 1 0 16,-3 2 0-16,2 0 0 16,-1 1 0-16,0-2 0 0,-3 2 0 15,-1-1 0-15,1 0 0 16,-3-1 0-16,-1-3 0 16,-7-1 0-16,3-2 0 15,-6-1 0-15,1-3 0 0,1 0 0 16,-5-4 0-16,6 1 0 15,-5-3-8-15,16 0-85 16,-4-9-2-16,7-4-4 16,13-3-6-16,6-2-1 0</inkml:trace>
  <inkml:trace contextRef="#ctx0" brushRef="#br0" timeOffset="321123.2324">10664 15583 20 0,'0'0'100'0,"0"0"0"16,12-8-8-16,11-3-2 15,9-3-3-15,9 1-75 16,11 3-2-16,4 1-10 16,8 0 0-16,1 4 0 0,-1-1 0 15,-3 2 0-15,-5 2 0 16,-9-3 0-16,-4 2-11 15,-14 0-76-15,-7-3-2 16,-12-3-5-16,-5-1-8 16,-10-1-2-16</inkml:trace>
  <inkml:trace contextRef="#ctx0" brushRef="#br0" timeOffset="321303.3846">11124 15361 93 0,'-30'-7'101'0,"6"-1"-6"15,4 4-4-15,9 1-1 16,11 3-62-16,-8 9-15 15,8 11-13-15,4 3 0 0,3 8 0 16,5 8 0-16,-1 5 0 16,4 9 0-16,-2 0 0 15,4 6 0-15,-8-7-20 16,8-4-72-16,2-9-2 0,2-12-6 16,7-11-8-16</inkml:trace>
  <inkml:trace contextRef="#ctx0" brushRef="#br0" timeOffset="321536.2538">11589 15434 9 0,'11'-40'101'0,"-4"8"0"16,-3 4-6-16,-1 9-3 16,-2 3-2-16,-1 16-67 0,0 0-23 15,13 21 0-15,-1 8 0 16,-1 8 0-16,6 8 0 15,2 6 0-15,2 10 0 0,-2-3 0 16,2 4 0-16,-1-9 0 16,7 4-14-16,-2-12-78 15,1-11-2-15,1-11-5 16,0-14-7-16,5-9 1 0</inkml:trace>
  <inkml:trace contextRef="#ctx0" brushRef="#br0" timeOffset="321744.6846">12069 15466 10 0,'-10'-44'100'0,"-3"6"1"16,1 8-6-16,2 5-4 15,-5 7-2-15,-1 15-69 0,2 8-15 16,-3 15-5-16,-1 12 0 16,-3 5 0-16,-4 12 0 15,-3 9 0-15,-3 8 0 16,-7 3 0-16,4 1-8 0,-3 2-83 15,0-8-4-15,8-9-3 16,8-14-8-16,5-10-3 16</inkml:trace>
  <inkml:trace contextRef="#ctx0" brushRef="#br0" timeOffset="322139.4776">12132 15497 9 0,'29'-25'101'0,"0"5"-3"16,-5 5-3-16,-1 6-4 16,-1 0-3-16,0 6-68 15,-2 3-11-15,-7 9-9 16,0 7 0-16,-2 4 0 0,-2 5 0 16,-3 2 0-16,-4 5 0 15,0-1 0-15,1 2 0 16,1-3 0-16,0 0 0 0,2 1 0 15,5-3 0-15,0-2 0 16,2-3 0-16,0-2 0 16,-1-1 0-16,-1-4 0 15,-3 1 0-15,-1-1 0 0,-4-1 0 16,-3 0 0-16,-5 1 0 16,-7 1 0-16,-2-2 0 15,-5 2 0-15,-3 0 0 0,-1-4 0 16,-8 0 0-16,3-5 0 15,1 1 0-15,-1-9 0 16,13-9-62-16,0 0-33 16,7-8-1-16,8-5-8 15,11-6-5-15</inkml:trace>
  <inkml:trace contextRef="#ctx0" brushRef="#br0" timeOffset="322498.0927">12457 15699 91 0,'51'-43'101'0,"-2"3"-5"0,3 6-5 16,-9 6 0-16,2 5-61 15,-4 11-19-15,-4 6-11 16,-4 6 0-16,-7 5 0 16,-1 9 0-16,-10 5 0 0,1 6 0 15,-9 4 0-15,-4 3 0 16,-3 1 0-16,-2 2 0 16,-3-2 0-16,1-3 0 15,2-2 0-15,2-2 0 0,6-3 0 16,4-3 0-16,8-1 0 15,1-3 0-15,4-1 0 16,-3 0 0-16,-1 1 0 16,-1-3 0-16,-6 4 0 0,-6-3 0 15,-3 1 0-15,-8 0 0 16,-8-1 0-16,-6-1 0 16,-9 0 0-16,0-1 0 15,-3-1 0-15,-2-5 0 0,1-2 0 16,7 2 0-16,2-6 0 15,16-13-44-15,7 13-50 16,11-14-3-16,15 4-6 0,20-1-6 16</inkml:trace>
  <inkml:trace contextRef="#ctx0" brushRef="#br0" timeOffset="322877.8593">13924 15747 80 0,'-8'-25'96'0,"-8"-5"-2"0,-8-1-6 16,-3 3 1-16,-8-1-67 15,6 5-1-15,5 5-4 16,1 3-13-16,9 5-4 16,14 11 0-16,0 0 0 0,12 10 0 15,21 9 0-15,14 6 0 16,13 10 0-16,8 5 0 15,13 6 0-15,1 4 0 0,3 0 0 16,-7-1 0-16,-6-3 0 16,-15-6 0-16,-17-5 0 15,-13-5 0-15,-20-5 0 16,-14-5 0-16,-21-6 0 0,-13-1 0 16,-14-5 0-16,-6-3 0 15,-7 0 0-15,-1-2 0 16,4 0 0-16,6-3 0 15,16 4 0-15,31-4-64 16,-2 0-33-16,14 0-2 0,31-8-8 16,21 0-3-16</inkml:trace>
  <inkml:trace contextRef="#ctx0" brushRef="#br0" timeOffset="323057.3804">14711 16118 30 0,'84'16'106'0,"-25"-1"-3"0,-13-2-5 16,-23-3-3-16,-18-1-16 15,-20-2-79-15,-18 0 0 0,-13 5 0 16,-16 0 0-16,-5 5 0 16,-13 2 0-16,0 6 0 15,0 2 0-15,11 14 0 16,27-8-56-16,-5-1-42 0,16-7-1 16,17-6-8-16,19-9-6 15</inkml:trace>
  <inkml:trace contextRef="#ctx0" brushRef="#br0" timeOffset="325044.7303">16003 15315 30 0,'7'-16'104'16,"-1"3"-2"-16,-6-3-5 15,0 5-5-15,-12 3-6 0,-14 8-86 16,5 7 0-16,-5 14 0 16,0 9 0-16,-3 8 0 15,2 7 0-15,2 0 0 16,10 4 0-16,12-3 0 16,10-1 0-16,16-7 0 0,12-3 0 15,8-9 0-15,11-7 0 16,5-6 0-16,5-9 0 15,-5-4 0-15,-3-10 0 16,-4-8 0-16,-6-4 0 0,-3-3 0 16,-12-1 0-16,-3 2 0 15,-10 3 0-15,-4 3 0 16,-6 3 0-16,-2 5 0 16,-6 10 0-16,0 0 0 0,0 0 0 15,0 16 0-15,-4 6 0 16,0 7 0-16,1 12 0 15,-4 5 0-15,-3 8 0 0,-3 5 0 16,3 5 0-16,-8-2 0 16,5 1 0-16,-3-12 0 15,5-3-87-15,7-10-10 16,4-13-4-16,12-12-5 0,12-12-2 16</inkml:trace>
  <inkml:trace contextRef="#ctx0" brushRef="#br0" timeOffset="326069.1046">16890 15851 10 0,'43'-36'103'16,"-8"1"0"-16,-7 4-6 15,-4 1-2-15,-11 5-2 16,-5 15-83-16,-4-8-10 0,-4 6 0 16,0 12 0-16,-15-4 0 15,2 9 0-15,-2 12 0 16,-5 6 0-16,1 8 0 15,0 5 0-15,7 4 0 0,2 3 0 16,6-4 0-16,4 3 0 16,11-7 0-16,3-4 0 15,8-8 0-15,3-5 0 0,1-7 0 16,3-6 0-16,-6-5 0 16,3-8 0-16,-6-4 0 15,0-10 0-15,-6-1 0 16,-3-7 0-16,-5-2 0 0,-6-8 0 15,-2 2 0-15,-7-2 0 16,-6 0 0-16,-4 3 0 16,-2 3 0-16,-2 4 0 15,0 5 0-15,0 6 0 0,6 2 0 16,1 6 0-16,6 4 0 16,10 7 0-16,-11-7 0 15,11 7 0-15,10 0 0 16,6 0 0-16,8 3 0 15,11 1 0-15,9 2 0 0,8 3 0 16,9-1 0-16,4 1 0 16,5 1 0-16,0 0 0 0,-3 0 0 15,-3 0 0-15,-8-1 0 16,-3-2 0-16,-16 0 0 16,-4-2 0-16,-16 3 0 15,-17-8 0-15,3 13 0 0,-19-4 0 16,-8 3 0-16,-10 3 0 15,-2 3 0-15,-8 3 0 16,4 3 0-16,2-2 0 16,4 4 0-16,8-1 0 15,7-2 0-15,6 2 0 0,9-6 0 16,4 2 0-16,10-6 0 16,8-2 0-16,8-4 0 15,2-2 0-15,4-7 0 16,5 0 0-16,0-5 0 0,2-7 0 15,-5-3 0-15,2-7 0 16,-4-3 0-16,-3-5 0 16,-2-3 0-16,4-3 0 0,-7 2 0 15,4-1 0-15,2 6 0 16,4 5 0-16,3 6 0 16,0 8 0-16,4 10 0 0,-8 2 0 15,1 13 0-15,-2 6 0 16,-10 5 0-16,-6 8 0 15,-10 3 0-15,-1 2 0 16,-5 3 0-16,-2 0 0 16,0-2 0-16,2-2 0 0,8-4 0 15,7-5 0-15,12-4 0 16,6-7 0-16,8-5 0 16,8-7 0-16,0-5 0 15,4-3 0-15,0-13 0 16,-2-6 0-16,-6-10 0 0,-3-9 0 15,-12-5 0-15,-9-7 0 16,-13-5 0-16,-16-4 0 16,-24 1 0-16,-22 3 0 0,-22 7 0 15,-21 7 0-15,-9 13 0 16,-15 5 0-16,2 14-33 16,-4 10-65-16,5 0-1 0,8 5-9 15,6 5-5-15</inkml:trace>
  <inkml:trace contextRef="#ctx0" brushRef="#br0" timeOffset="326766.5198">6000 16172 19 0,'-3'-10'102'16,"0"0"-1"-16,3 10-8 15,-1-15-2-15,1 15-2 0,7-3-73 16,0 11-16-16,8 13 0 16,6 8 0-16,7 10 0 15,5 11 0-15,10 6 0 16,3 4 0-16,10 2 0 0,6 1 0 16,1 1 0-1,3-5 0-15,-1-5 0 0,-1-6 0 16,-2-4 0-16,-7-8 0 15,-5-4 0-15,-13-10 0 0,-3-1-2 16,-3-18-89-16,-14-8-3 16,-10-14-5-16,-7-14-3 15,0-9-5-15</inkml:trace>
  <inkml:trace contextRef="#ctx0" brushRef="#br0" timeOffset="327027.1523">6722 16168 29 0,'-8'-14'104'16,"1"5"-2"-16,7 9-6 16,-10-13-3-16,10 13-6 15,-18 0-87-15,12 17 0 16,-6 6 0-16,0 11 0 0,-3 11 0 16,-8 8 0-16,-1 8 0 15,-8 4 0-15,-1 9 0 16,-4-4 0-16,-3 2 0 15,4 1 0-15,0-7 0 0,8 1 0 16,0-11 0-16,-13-8-53 16,38-14-40-16,7-20-4 15,19-16-7-15,10-24-6 16</inkml:trace>
  <inkml:trace contextRef="#ctx0" brushRef="#br0" timeOffset="327444.5646">7354 16350 18 0,'1'-16'102'0,"-1"16"0"15,2-8-7-15,-2 8-2 16,0 0-2-16,1-11-81 0,0 21-10 15,0 10 0-15,1 10 0 16,-3 6 0-16,3 5 0 16,0 8 0-16,-2 2 0 15,0 2 0-15,-5-2 0 16,0-3 0-16,5 0 0 0,3-10-80 16,2-13-14-16,5-15-3 15,4-10-7-15,8-13-3 16</inkml:trace>
  <inkml:trace contextRef="#ctx0" brushRef="#br0" timeOffset="327796.6057">7755 16373 29 0,'18'-17'103'16,"-9"4"-3"-16,2 10-6 16,-11 3-2-16,6 14-2 15,-6 4-87-15,0 7-3 0,2 5 0 16,4 8 0-16,-1 1 0 15,2 0 0-15,6-7 0 16,3-5 0-16,3-9 0 16,2-7 0-16,6-7 0 0,-2-6 0 15,1-9 0-15,-1-7 0 16,-4-3 0-16,2-6 0 16,-4 0 0-16,-3 0 0 15,-1 4 0-15,-4 1 0 16,-3 5 0-16,-3 4 0 0,-5 13 0 15,0 0 0-15,7 13 0 16,-7 8 0-16,0 6 0 0,0 8 0 16,-1 8 0-16,1 8 0 15,6-7-92-15,5-7-2 16,5-8-6-16,11-9-6 16,0-8-2-16</inkml:trace>
  <inkml:trace contextRef="#ctx0" brushRef="#br0" timeOffset="328009.0446">8524 16543 61 0,'6'-21'103'16,"-5"-2"-6"-16,4 8-4 15,-3 0-2-15,4 21-36 16,9-8-44-16,6-2-11 16,13 4 0-16,5 0 0 0,14 0 0 15,5 5 0-15,11 3 0 16,1-2 0-16,4 3 0 15,-6-9-25-15,2 2-64 16,-5-2-5-16,-9-6-3 16,-10-4-8-16,-13-6 4 0</inkml:trace>
  <inkml:trace contextRef="#ctx0" brushRef="#br0" timeOffset="328205.7126">9093 16302 95 0,'-47'-11'101'16,"4"2"-5"-16,6 4-5 15,12 4-2-15,3 2-63 16,11 10-13-16,11 12-13 0,0 4 0 16,13 7 0-16,3 6 0 15,5 5 0-15,2 5 0 16,4 3 0-16,-3 0 0 0,3 6 0 16,32-11-77-16,-34-6-16 15,-1-11-3-15,2-12-8 16,-3-14-3-16</inkml:trace>
  <inkml:trace contextRef="#ctx0" brushRef="#br0" timeOffset="328432.1075">9430 16280 30 0,'0'0'102'0,"0"0"-2"16,13 0-5-16,-3 16-5 15,8 10-1-15,-1 4-84 0,6 11-5 16,5 6 0-16,4 7 0 16,2 1 0-16,1 2 0 15,3-2 0-15,1-5 0 16,8-20-59-16,-3 8-32 0,0-11 0 16,-5-15-8-16,2-11-5 15</inkml:trace>
  <inkml:trace contextRef="#ctx0" brushRef="#br0" timeOffset="328654.6346">10040 16358 22 0,'-20'-18'103'0,"1"4"-3"0,-2 6-5 16,2 5-3-16,-2 3-2 15,-15 11-81-15,18 13-9 16,1 6 0-16,1 8 0 0,0 7 0 15,0 6 0 1,1 7 0-16,4 1 0 16,-3-4 0-16,12 2-78 0,-2-9-13 15,4-7-3-15,0-14-7 16,9-11-4-16</inkml:trace>
  <inkml:trace contextRef="#ctx0" brushRef="#br0" timeOffset="329228.5621">10232 16427 93 0,'33'-33'104'0,"6"6"-6"0,-7 3-4 15,2 7-3-15,-5 14-60 16,-2 2-31-16,1 8 0 16,-10 15 0-16,-3 8 0 15,-8 9 0-15,-3 8 0 16,-4 3 0-16,0 1 0 0,0 0 0 15,0-5 0-15,0-7 0 16,13-6 0-16,6-9 0 16,6-9 0-16,9-11 0 15,5-4 0-15,8-7 0 16,-1-10 0-16,4-6 0 0,-6-8 0 16,0-3 0-16,-6-4 0 15,-5 0 0-15,-8 3 0 16,-6 1 0-16,-3 6 0 0,-7 7 0 15,-3 9 0-15,-6 12 0 16,0 0 0-16,-6 20 0 16,-4 5 0-16,3 6 0 15,-3 3 0-15,7 1 0 0,2-2 0 16,1-3 0-16,13-6 0 16,0-7 0-16,15-6 0 15,2-9 0-15,7-2 0 0,-2-7 0 16,10-5 0-16,-1-3 0 15,1-3 0-15,-4-2 0 16,-1-1 0-16,-7 3 0 16,-5 4 0-16,-4 1 0 15,-10 7 0-15,-6 6 0 0,-8 0 0 16,3 18 0-16,-6 3 0 16,-5 4 0-16,-2 7 0 15,0 3 0-15,6 14 0 0,-6-7-66 16,10-4-30-16,11-8-1 15,15-3-9-15,7-8-4 16</inkml:trace>
  <inkml:trace contextRef="#ctx0" brushRef="#br0" timeOffset="329458.4119">11754 16615 10 0,'-31'-6'100'0,"11"1"-2"16,11-2-4-16,9 7-4 16,11-11-3-16,14 11-72 0,17 0-4 15,12 0-5-15,9 5-6 16,12 4 0-16,5 0 0 16,-1-1-12-16,7 0-20 15,2-5-56-15,-13-2-3 16,-11-3-6-16,-5-7-5 0</inkml:trace>
  <inkml:trace contextRef="#ctx0" brushRef="#br0" timeOffset="329668.1876">12290 16355 80 0,'-56'-14'101'16,"13"6"-6"-16,1 4-4 0,9 4 0 15,6 14-58-15,8 2-13 16,9 12-20-16,2 5 0 15,7 9 0-15,6 7 0 16,4 6 0-16,7 5 0 0,7 5 0 16,-6-4-15-16,11 2-74 15,2-11-3-15,3-9-4 16,1-13-8-16,5-14 0 16</inkml:trace>
  <inkml:trace contextRef="#ctx0" brushRef="#br0" timeOffset="329898.0478">12630 16526 85 0,'0'-24'101'0,"0"6"-5"16,2 8-5-16,-2 10-1 16,15-2-62-16,-1 20-8 0,5 14-20 15,5 6 0-15,9 13 0 16,4 6 0-16,0 5 0 15,8 7 0-15,2-5 0 0,7 3 0 16,-5-13-26-16,5-4-61 16,-3-12-5-16,-4-14-5 15,1-14-6-15,-6-12 0 16</inkml:trace>
  <inkml:trace contextRef="#ctx0" brushRef="#br0" timeOffset="330109.5425">13307 16606 13 0,'-19'-33'101'16,"2"7"-2"-16,-2 6-4 16,3 8-3-16,-3 8-2 15,0 8-71-15,-3 15-17 16,-1 12-2-16,-3 6 0 16,-2 10 0-16,-4 8 0 0,-2 8 0 15,1 8 0-15,-3-1 0 16,-5 2-62-16,14-2-29 15,5-7 0-15,14-9-9 16,8-15-7-16</inkml:trace>
  <inkml:trace contextRef="#ctx0" brushRef="#br0" timeOffset="330556.971">13559 16654 0 0,'23'-28'95'0,"-4"4"4"16,1 6-7-16,-3 2-2 16,3 4-1-16,-5 7-70 15,2 3-5-15,-1 4-3 0,-4 10-9 16,-4 5-2-16,-7 9 0 16,-1 0 0-16,-7 4 0 15,-8 1 0-15,-6-1 0 16,-2-3 0-16,-1-4 0 0,2-3 0 15,3-6 0-15,3 3 0 16,7-4 0-16,8-1 0 16,5 2 0-16,16 3 0 15,4 1 0-15,8 6 0 0,9 3 0 16,3 2 0-16,0 2 0 16,-4 4 0-16,-4 0 0 15,-10-2 0-15,-9-2 0 16,-11-4 0-16,-10-4 0 15,-14-5 0-15,-9-2 0 0,-7-10 0 16,-6-2 0-16,-3-4 0 16,0-2 0-16,5-6 0 15,2-5 0-15,13-3 0 16,5-13-25-16,18 3-69 0,10-5-4 16,18-5-5-16,13-5-7 15</inkml:trace>
  <inkml:trace contextRef="#ctx0" brushRef="#br0" timeOffset="330883.83">14108 16765 5 0,'48'-21'101'0,"-14"4"-1"16,-11 12-5-16,-14 2-3 0,-9 3-4 15,-11 11-66-15,-8 4-14 16,0 8-8-16,1 2 0 16,-1 4 0-16,7 3 0 15,7-2 0-15,5-4 0 16,11-1 0-16,9-4 0 0,10-5 0 15,3-6 0-15,7-5 0 16,-1-5 0-16,6-4 0 16,-1-5 0-16,-5 0 0 0,1-2 0 15,-9 2 0-15,-6 4 0 16,-9 3 0-16,-4 4 0 16,-11 10 0-16,-1 5 0 0,-7 7 0 15,-6 5 0-15,-2 3 0 16,-2 6 0-16,5 1 0 15,2-7 0-15,7 4-77 16,6-4-17-16,15-8-3 0,7-5-7 16,12-9-3-1</inkml:trace>
  <inkml:trace contextRef="#ctx0" brushRef="#br0" timeOffset="331214.0286">15082 16851 0 0,'0'-54'97'16,"0"7"2"-16,-5 2-6 16,1 8-3-16,-2 5-1 0,3 5-69 15,6 10-5-15,10 8-7 16,7 9-8-16,12 9 0 16,7 12 0-16,8 8 0 0,4 8 0 15,-4 6 0-15,3 5 0 16,-4 5 0-16,-5-2 0 15,-13-2 0-15,-7-2 0 16,-12-6 0-16,-9-7 0 0,-13-4 0 16,-12-6 0-16,-13-6 0 15,-14-7 0-15,-7-6 0 16,-7-4 0-16,-2-1 0 16,4 0 0-16,7-2 0 0,20 1-23 15,9-5-70-15,24-2-3 16,17 0-7-16,25 0-6 15</inkml:trace>
  <inkml:trace contextRef="#ctx0" brushRef="#br0" timeOffset="331404.4422">15794 17148 19 0,'69'19'104'16,"-20"-6"-3"-16,-17-1-6 0,-32-12 0 16,-3 9-2-16,-29-1-89 15,-15-8-4-15,-8 4 0 16,-9 3 0-16,-4 6 0 15,-4 4 0-15,38-5 0 16,-4 1 0-16,6 5 0 0,1 2-70 16,1-1-27-16,9-1-2 15,3-2-9-15,5-1-5 16</inkml:trace>
  <inkml:trace contextRef="#ctx0" brushRef="#br0" timeOffset="333535.6648">17307 16399 16 0,'37'-11'101'0,"-6"-3"-2"0,-3 2-3 16,-12-2-4-16,-7 3-2 16,-9 11-76-16,-19-3-11 15,-10 16-3-15,-11 13 0 0,-9 10 0 16,-8 10 0-16,-5 6 0 16,-4 9 0-16,4 3 0 15,5 2 0-15,9 2 0 16,8-5 0-16,19 1 0 0,9-9 0 15,12-2 0-15,12-9 0 16,13-8 0-16,8-11 0 16,8-9 0-16,7-8 0 15,-7-8 0-15,5-10 0 0,-10-8 0 16,-3-5 0-16,-8-4 0 16,-9-1 0-16,-12-1 0 15,-4-1 0-15,-8 3 0 0,-12 4 0 16,-8 3 0-16,-6 4 0 15,-3 7 0-15,1 5 0 16,6 3 0-16,1 1 0 16,14 10 0-16,-4-10-53 15,26 8-44-15,20-1-1 0,9-6-7 16,13 2-4-16</inkml:trace>
  <inkml:trace contextRef="#ctx0" brushRef="#br0" timeOffset="334641.592">17770 16855 68 0,'21'-6'104'16,"-14"-2"-6"-16,-7 8-5 0,0-19 0 15,-8 33-38-15,-8-16-55 16,-2-2 0-16,-2 4 0 16,-8 8 0-16,3 8 0 0,-3 4 0 15,4 4 0-15,1 7 0 16,5 1 0-16,3 4 0 15,10 0 0-15,5-3 0 16,7-2 0-16,10-4 0 16,9-3 0-16,7-5 0 0,5-7 0 15,4-7 0-15,-1-5 0 16,1 0 0-16,-3-12 0 16,-2-2 0-16,-5-7 0 15,-2-4 0-15,-8 0 0 0,-7-4 0 16,-4-2 0-16,-4-1 0 15,-6 0 0-15,-5 1 0 16,-11 5 0-16,-1 1 0 16,-7 1 0-16,-2 5 0 15,-2 3 0-15,3 3 0 0,0 3 0 16,8 3 0-16,5 2 0 16,0 3 0-16,11 2 0 15,0 0 0-15,17 0 0 16,1 0 0-16,8 0 0 0,3 3 0 15,15 0 0-15,3 1 0 16,6-2 0-16,4 0 0 16,3 0 0-16,5 2 0 0,-2-2 0 15,2 2 0-15,-11-2 0 16,-4 2 0-16,-8-2 0 16,-6-1 0-16,-10 3 0 0,-7 0 0 15,-7 1 0-15,-12-5 0 16,-1 15 0-16,-2-3 0 15,-14 2 0-15,0 5 0 0,-5 2 0 16,-2 1 0-16,2 4 0 16,1 2 0-16,5-1 0 15,2 0 0-15,8-3 0 16,6-1 0-16,3-2 0 16,10-4 0-16,3-5 0 15,1-4 0-15,4-6 0 0,0-2 0 16,2 0 0-16,-4-10 0 15,3-3 0-15,-10-4 0 16,5-7 0-16,-4 0 0 0,-4-5 0 16,-1-1 0-16,-6-6 0 15,-2 1 0-15,0 2 0 16,0 0 0-16,-2 6 0 16,-1-1 0-16,3 6 0 15,0 2 0-15,9 5 0 0,13 7 0 16,8 5 0-16,8 3 0 15,8 4 0-15,9 8 0 16,4 7 0-16,2 4 0 0,-2 6 0 16,-7 2 0-16,-4 2 0 15,-11 2 0-15,-9 4 0 16,-10 0 0-16,-7-7 0 16,-11 1 0-16,0-6 0 0,-1-2 0 15,-2-3 0-15,1-5 0 16,2-6 0-16,7-5 0 15,10-3 0-15,9-1 0 16,6-2 0-16,12-5 0 0,3-4 0 16,4-5 0-16,3-4 0 15,-2-6 0-15,-9-6 0 16,3-4 0-16,-16-3 0 0,-11-1 0 16,-12-1 0-16,-14-2 0 15,-21 4 0-15,-19 6 0 16,-15 1 0-16,-22 6 0 15,-7 5 0-15,-9 6 0 16,-2 7 0-16,3 2-89 0,-3-5-10 16,13 2-5-16,6-3-7 15,8-2 3-15</inkml:trace>
  <inkml:trace contextRef="#ctx0" brushRef="#br0" timeOffset="335335.697">6885 17215 16 0,'-24'-10'98'0,"0"3"0"15,0 0-5-15,4 3-4 16,3 0-2-16,17 4-66 15,-6 8-12-15,8 12-9 0,10-7 0 16,2 3 0-16,7 4 0 16,3 0 0-16,9 5 0 15,2 4 0-15,3-1 0 16,2 2 0-16,1 2 0 16,3-1 0-16,1 0-21 0,3-4-68 15,-6-4-4-15,3-3-3 16,-3-9-6-16,-2-3-3 0</inkml:trace>
  <inkml:trace contextRef="#ctx0" brushRef="#br0" timeOffset="335565.7362">7336 17149 42 0,'-12'-6'102'0,"12"6"-2"15,-17 0-6-15,17 0-2 16,-17 15-11-16,49-3-81 15,-36 12 0-15,-3-8 0 0,-4 4 0 16,1 2 0-16,1 8 0 16,-6 3 0-16,0 4 0 15,-1 5 0-15,2 7 0 16,-4-4 0-16,-2 3-73 16,8-3-20-16,-4-3-3 0,7-7-6 15,0-5-3-15</inkml:trace>
  <inkml:trace contextRef="#ctx0" brushRef="#br0" timeOffset="335811.0677">7643 17240 20 0,'35'-16'104'16,"-5"10"-2"-16,-10 2-5 0,2 4-3 15,-11 4 0-15,3 16-94 16,-12-10 0-16,4 3 0 15,-1 3 0-15,-1 6 0 16,-3 5 0-16,3 3 0 0,-4 7 0 16,0 1 0-16,1-1-9 15,0 6-82-15,-1-6-4 16,-1-3-4-16,7-7-7 16,1-6-5-16</inkml:trace>
  <inkml:trace contextRef="#ctx0" brushRef="#br0" timeOffset="336102.9016">8396 17170 50 0,'31'-15'100'15,"-18"12"-2"-15,-13 3-4 16,-7 11-2-16,-16 4-15 16,-7 2-77-16,16-3 0 0,-3 4 0 15,4 1 0-15,-1 4 0 16,4 1 0-16,4 7 0 15,5-1 0-15,1 2 0 16,2-1 0-16,6 1 0 0,0-1 0 16,3 0 0-16,-2-1 0 15,3-1 0-15,-4-2 0 16,2 0 0-16,-5-3 0 16,0-3 0-16,-1-3 0 0,-4-6 0 15,0-1 0-15,0-11-67 16,0 0-26-16,-15-4-3 15,6-12-7-15,6-2-5 16</inkml:trace>
  <inkml:trace contextRef="#ctx0" brushRef="#br0" timeOffset="336332.6136">8764 17409 31 0,'37'-1'101'0,"-4"1"-3"15,-1 0-4-15,-4 1-4 0,-2 1-1 16,-1-1-81-16,-1 0-8 16,2 1 0-16,-3-1 0 15,6-1 0-15,-1 0 0 16,6 0 0-16,4 0 0 16,2-13 0-16,36 0-63 15,20 6-27-15,-3-4-1 0,-12-2-8 16,-14-4-6-16</inkml:trace>
  <inkml:trace contextRef="#ctx0" brushRef="#br0" timeOffset="336538.7311">9346 17195 42 0,'-42'-1'104'0,"9"5"-5"16,8 6-4-16,4-2-2 0,10 3-15 15,6 5-78-15,5-4 0 16,0 3 0-16,3 5 0 15,2 2 0-15,3 3 0 0,2 5 0 16,0 0 0-16,2 8 0 16,1-5 0-16,-5 3-65 15,11-2-29-15,4-3-2 16,2-8-8-16,0-3-5 16</inkml:trace>
  <inkml:trace contextRef="#ctx0" brushRef="#br0" timeOffset="336776.1555">9844 17252 62 0,'0'0'104'0,"-7"-3"-4"16,7 3-6-16,0 9 1 16,0-1-39-16,2 3-56 15,6 5 0-15,2 6 0 0,6 4 0 16,0 3 0-16,5 4 0 15,1 4 0-15,2 0 0 16,2 4 0-16,-1-1 0 0,8 0-92 16,-1-5-1-16,0-4-4 15,0-5-7-15,2-4-1 16</inkml:trace>
  <inkml:trace contextRef="#ctx0" brushRef="#br0" timeOffset="337005.9818">10300 17241 48 0,'-18'-23'104'0,"-2"6"-4"16,9 6-7-16,-3 6 0 15,0 5-20-15,-1 5-73 16,2 13 0-16,6-6 0 16,2 4 0-16,-5 4 0 15,3 5 0-15,0 5 0 16,-3 2 0-16,-3 6 0 0,2 3 0 15,2-1-14-15,-3 4-76 16,0-3-4-16,-1-3-3 16,8-5-8-16,1-2-2 15</inkml:trace>
  <inkml:trace contextRef="#ctx0" brushRef="#br0" timeOffset="337523.9195">10291 17524 35 0,'25'-27'102'16,"5"0"1"-16,17-17-8 16,-27 27-4-16,0 2-6 15,-6 11-85-15,3 1 0 16,-4 6 0-16,0 5 0 0,-5 7 0 16,2 3 0-16,-3 6 0 15,2 3 0-15,-1-1 0 16,2-3 0-16,1 4 0 0,3-3 0 15,4 0 0-15,1-1 0 16,4-4 0-16,6-3 0 16,-2-6 0-16,7-8 0 15,-1-5 0-15,3-10 0 16,3-5 0-16,-24 4 0 16,57-41 0-16,-4-7 0 0,-12 2 0 15,-14 3 0-15,-22 10 0 16,-16 18 0-16,-13 16 0 15,-1 14 0-15,-1 6 0 0,2 4 0 16,2 3 0-16,-2 4 0 16,3 5 0-16,0 2 0 15,2 4 0-15,2 1 0 0,1 2 0 16,1 3 0-16,0 1 0 16,0-1 0-16,0 4 0 15,0-1 0-15,0-2 0 16,0-3 0-16,0 0 0 15,-5-4 0-15,-3-4 0 0,0-4 0 16,0-3 0-16,1-8-59 16,7-10-38-16,-8 0-1 15,8-6-7-15,2-7-6 16</inkml:trace>
  <inkml:trace contextRef="#ctx0" brushRef="#br0" timeOffset="337824.1307">11873 17618 29 0,'0'0'98'16,"0"0"0"-16,-10 12-6 0,-5-11-3 15,-5 2-2-15,-2-4-73 16,1 1-10-16,3 0-4 0,4 0 0 15,14 0 0-15,0 0 0 16,6-4 0-16,18 2 0 16,8 2 0-16,12 0 0 15,8 0 0-15,4 0 0 16,6 0 0-16,1 0-8 0,2-7-75 16,-2 0-8-16,-2-1-4 15,-6-4-5-15,-10-2-3 16</inkml:trace>
  <inkml:trace contextRef="#ctx0" brushRef="#br0" timeOffset="338002.9876">12410 17433 91 0,'-61'-37'100'16,"-8"10"-4"-16,-3 9-4 15,39 17-2-15,1 1-58 0,10 8-22 16,0 4-10-16,15 9 0 16,1 3 0-16,3 4 0 15,3 5 0-15,0 2 0 16,7 7 0-16,4 0 0 15,-2 3 0-15,-3 0-71 0,12-7-23 16,0 1 0 0,4-3-10-16,6-6-3 0</inkml:trace>
  <inkml:trace contextRef="#ctx0" brushRef="#br0" timeOffset="338227.3281">12626 17580 74 0,'23'-35'101'0,"-9"10"-4"0,4 3-4 16,-8 10-2-16,6 4-36 15,-6 8-55-15,6 6 0 16,-2 14 0-16,4 0 0 0,2 12 0 16,3 0 0-16,4 20 0 15,1-1 0-15,-7-11-83 16,-21-40-9-16,74 72-1 15,-34-41-9-15,4-2-2 16</inkml:trace>
  <inkml:trace contextRef="#ctx0" brushRef="#br0" timeOffset="338433.1463">13327 17715 20 0,'28'-87'101'15,"-33"8"-1"-15,-15 8-5 0,-10 18-2 16,12 37-3-16,-2 1-78 15,-3 13-12-15,-3 2 0 16,1 12 0-16,-5 6 0 16,8 9 0-16,-7 8 0 0,2 1 0 15,-1 10 0-15,-5 10-53 16,4-2-40-16,0-7-2 16,4 2-9-16,8-6-5 15</inkml:trace>
  <inkml:trace contextRef="#ctx0" brushRef="#br0" timeOffset="339167.5576">13346 17667 20 0,'18'-25'100'0,"61"-51"-1"15,-20 8-6-15,-15 16-1 16,-13 14-1-16,-8 13-75 15,-6 9-16-15,-7 13 0 0,-2 3 0 16,2 3 0-16,-1 7 0 16,0 4 0-16,0 4 0 15,-1 3 0-15,-1 3 0 0,-2-1 0 16,-2 3 0-16,-1 0 0 16,-1 3 0-16,-1-5 0 15,0 5 0-15,0-3 0 16,-1-2 0-16,-3-1 0 15,2-2 0-15,-2-3 0 0,3-1 0 16,-1-3 0-16,2-3 0 16,0-11 0-16,5 20 0 15,2-10 0-15,2 0 0 0,3 3 0 16,-12-13 0-16,0 0 0 16,16 24 0-16,2 1 0 15,-12-5 0-15,0-1 0 16,-6 2 0-16,0 0 0 15,0-21 0-15,-7 28 0 0,-6-3 0 16,13-25 0-16,-19 18 0 16,-2 1-8-16,-2-14-75 15,23-5-9-15,-2-16-4 16,6 0 10-16,11-5 35 16,2-3 26-16,10-6 19 15,7 0 27-15,4-3 65 16,1-2 7-16,4 0-5 0,0 0-11 15,-3 0-33-15,-3 3-16 16,-3 1-18-16,-1 4-10 16,-9 4 0-16,-3 5 0 0,-7 4 0 15,-3 11 0-15,-11 3 0 16,0 0 0-16,8 10 0 16,-8 7 0-16,0 6 0 15,-1 3 0-15,1-26 0 0,0 31 0 16,4 1 0-16,3 5 0 15,10 40 0-15,-17-77 0 16,5 39 0-16,1 0 0 16,-6-8 0-16,2 2-14 15,-4-5-78-15,-11 11-2 0,4-38-3 16,-2-4-6-16,-1-11-3 16</inkml:trace>
  <inkml:trace contextRef="#ctx0" brushRef="#br0" timeOffset="339307.1818">14056 17687 28 0,'15'-46'98'16,"4"17"-2"-16,4 4-7 15,10 8-4-15,5 5-8 0,7-9-126 16,12 22-31 0,9 2-4-16,12 6-8 0,8 1-6 15</inkml:trace>
  <inkml:trace contextRef="#ctx0" brushRef="#br0" timeOffset="339865.0056">15653 17809 42 0,'-23'0'102'16,"-2"0"-3"-16,3 0-6 16,0-1-2-16,5-2-7 15,2 1-84-15,6-3 0 0,9 5 0 16,0 0 0-16,10 0 0 16,11 6 0-16,7 4 0 15,-28-10 0-15,35 10 0 16,41 14 0-16,-34-5 0 15,1-3 0-15,-1 6 0 16,-42-22 0-16,36 21 0 0,-1 1 0 16,-12 0 0-16,1 5 0 15,-16-8 0-15,-2 2 0 16,-6-21 0-16,-23 23 0 16,-6-1 0-16,-7-16 0 15,-40 8 0-15,34-8 0 16,42-6 0-16,-36 5-84 0,1 1-11 15,-2-11-2-15,37-5-5 16,7 2-3-16</inkml:trace>
  <inkml:trace contextRef="#ctx0" brushRef="#br0" timeOffset="340048.4255">15945 18047 42 0,'68'-9'104'0,"3"5"-5"16,-1-4-6-16,-1 0 1 15,-12-4-15-15,-9 6-79 16,-48 6 0-16,30 0 0 15,-1 5 0-15,-29-5 0 0,-3 25 0 16,-5-2 0-16,-27-2 0 16,-55 25 0-1,44-12 0-15,-3-7-53 16,0-3-43-16,2-7-2 0,47-17-8 16,-33 4-7-16</inkml:trace>
  <inkml:trace contextRef="#ctx0" brushRef="#br0" timeOffset="342121.6399">17725 17672 57 0,'-29'0'98'0,"-2"0"-2"16,0-2-6-16,3-1-2 0,-3-4-37 16,9 1-37-16,2-1 0 15,6 0-11-15,14 7-3 16,-1-14 0-16,7 8 0 16,13 2 0-16,6 3 0 15,0 1 0-15,11 1 0 0,0 8 0 16,0 2 0-16,2 2 0 15,-1 6 0-15,1 0 0 16,-4 4 0-16,-3 2 0 0,-8-2 0 16,-4 3 0-16,-6-2 0 15,-8-1 0-15,-4 0 0 16,-1-1 0-16,-4-5 0 16,-4 1 0-16,8-18 0 0,0 0 0 15,-3 29 0-15,-1-2 0 16,4-27 0-16,8 28 0 15,4 0 0-15,3-6 0 16,1-1 0-16,-1 1 0 16,0-1 0-16,-3 2 0 15,3-1 0-15,-10-2 0 0,1-1 0 16,-6 3 0-16,-3-2 0 16,3-20 0-16,-26 21 0 15,-3 1 0-15,2-15 0 16,-4 0 0-16,0-7 0 15,1 0-23-15,0-12-72 16,-13-21 0-16,30 5-7 16,10-1-6-16</inkml:trace>
  <inkml:trace contextRef="#ctx0" brushRef="#br0" timeOffset="343216.3999">18376 17848 42 0,'49'-6'104'0,"-6"5"-5"0,-7 1-5 16,-4 0-1-16,-10 4-14 16,-6 4-79-16,-10 0 0 15,-6-8 0-15,0 27 0 16,0-27 0-16,0 0 0 16,-16 22 0-16,-1 1 0 15,6-1 0-15,-2-1 0 0,3 3 0 16,1 0 0-16,8 3 0 15,-1-2 0-15,4 2 0 16,5-2 0-16,9 0 0 16,0-2 0-16,9-9 0 15,1 1 0-15,2-9 0 16,1 4 0-16,5-10 0 16,29-16 0-16,-32-1 0 0,-3 0 0 15,-2-6 0-15,-8-1 0 16,-7-4 0-16,-6 1 0 15,-5-4 0-15,-10-1 0 0,-2 0 0 16,-5 6 0-16,-1-3 0 16,-4 6 0-16,0 0 0 15,2 6 0-15,3 2 0 16,6 7 0-16,3-5 0 16,8 13 0-16,0-12 0 0,14 10 0 15,7 2 0-15,12 0 0 16,4 5 0-16,4 1 0 15,7-1 0-15,-1 0 0 0,3-1 0 16,1 2 0-16,-2 0 0 16,-3-4 0-16,-3-2 0 15,-4 2 0-15,-6-2 0 0,-7 4 0 16,-6-2 0-16,-8 0 0 16,-12-2 0-16,7 14 0 15,-7-14 0-15,0 0 0 16,0 0 0-16,-4 11 0 15,-8-1 0-15,4 1 0 0,-28 31 0 16,8-12 0-16,15-5 0 16,1 0 0-16,1-2 0 15,2 0 0-15,8-1 0 16,-2-1 0-16,3-21 0 16,10 23 0-16,6 0 0 15,-16-23 0-15,31 7 0 16,27 0 0-16,-58-7 0 0,57-17 0 15,-30 3 0-15,-4-3 0 16,-2-5 0-16,-3 0 0 16,-6-3 0-16,-2 0 0 0,-6-2 0 15,-1 3 0-15,-3-2 0 16,0 2 0-16,-1-1 0 16,-1 4 0-16,2 4 0 15,3 4 0-15,6 0 0 16,4 6 0-16,3 3 0 0,7 4 0 15,2 7 0-15,-25-7 0 16,33 12 0-16,-1 3 0 16,2 7 0-16,2-1 0 15,1 8 0-15,1 0 0 16,-4 4 0-16,1 0 0 0,-5 0 0 16,4 2 0-16,-10-4 0 15,5 0 0-15,-5-4 0 16,3-1 0-16,-1-12 0 15,-1 2 0-15,2-12 0 16,-2 1 0-16,2-9 0 16,22-22 0-16,-33-1 0 15,-2 0 0-15,-12-6 0 0,-4 1 0 16,-16-5 0-16,-8 2 0 16,-7 1 0-16,-29 0 0 15,11-3-60-15,2 2-39 0,-2-9-2 16,7 5-9-16,-3-7-3 15</inkml:trace>
  <inkml:trace contextRef="#ctx0" brushRef="#br0" timeOffset="348087.4382">21210 12261 29 0,'-8'-20'79'15,"-6"1"1"-15,3 0 0 16,-1 7-23-16,2 3-29 15,5-4 0-15,5 13-3 16,-6-12-7-16,6 12-3 0,0 0-2 16,0 0-3-16,0 0-2 15,7 11-3-15,-2 11 0 0,3 4-2 16,0 10 0-16,1 10 0 16,-2 10 0-16,-2 7 0 15,1 10 0-15,-2 10 0 16,-3 5 0-16,1 6 1 15,-2 6-1-15,3 9-3 0,1 5 0 16,6 5 0-16,-1 5 0 16,3 3 0-16,4 13 0 15,3 6 0-15,2 9 0 0,-2 6 0 16,3 9 0-16,1 7 0 16,-1 7 0-16,-2 9 0 15,-1-1 0-15,-1 8 0 16,0 2 0-16,1 4 0 0,-1 0 0 15,3 6 0-15,-3-6 0 16,4 2 0-16,-3 1 0 16,-7-108 0-16,1 14 0 0,-1-5 0 15,1 13 0-15,1-8 0 16,-2 12 0-16,0-3 0 16,1 8 0-16,-6-4-27 15,4 0-64-15,-4-16-3 16,0-8-3-16,-4-22-8 15</inkml:trace>
  <inkml:trace contextRef="#ctx0" brushRef="#br0" timeOffset="350729.3606">22097 12219 12 0,'3'-19'56'0,"-3"9"-14"16,0 10-8-16,3-12-4 15,-3 12-2-15,1-11-6 0,-1 11-1 16,0 0 1-16,7-8-1 16,-7 8 2-16,0 0 0 15,0-10-1-15,0 10 1 0,0 0-3 16,-2-9-2-16,2 9-3 15,-8-7-1-15,8 7-3 16,-14-8 0-16,14 8-2 16,-16-9 0-16,16 9-2 0,-15-10 0 15,15 10-2-15,-16-13 1 16,6 6-6-16,2 0 0 16,-2 0 0-16,1-1 0 15,-2 3 0-15,-1-3 0 0,-1 4 0 16,-1 1 0-16,-3 2 0 15,1-1 0-15,-2 2 0 16,0 6 0-16,-3 3 0 16,0 4 0-16,1 3 0 0,-1 2 0 15,0 4 0-15,2 4 0 16,0 1 0-16,-1 5 0 16,3-1 0-16,6 0 0 0,-2 2 0 15,8-2 0-15,0 1 0 16,5-3 0-16,6-1 0 15,8-3 0-15,6-1 0 16,4 0 0-16,9-5 0 0,3-2 0 16,5-3 0-16,2-5 0 15,3-1 0-15,-2-6 0 16,-1 0 0-16,-4-2 0 16,-7 0 0-16,-4-4 0 15,-6 0 0-15,-3-1 0 0,-6 0 0 16,-4 0 0-16,-9 5 0 15,10-7 0-15,-10 7 0 0,0 0 0 16,2-12 0-16,-2 12 0 16,0 0 0-16,0 0 0 15,0 0 0-15,0 0 0 16,-2-9 0-16,2 9 0 0,0 0 0 16,0 0 0-16,0 0 0 15,0 0 0-15,0 0 0 16,0 0 0-16,0 0 0 15,0 0 0-15,0 0 0 16,0 0 0-16,0 0 0 0,0 0 0 16,0 0 0-16,0 0 0 15,0 0 0-15,0 0 0 16,0 0 0-16,0 0 0 0,0 0 0 16,0 0 0-16,0 0 0 15,0 0 0-15,0 0-16 16,0 0-71-16,-1 5-4 0,1-5-3 15,0 0-5-15,-11-11-3 16</inkml:trace>
  <inkml:trace contextRef="#ctx0" brushRef="#br0" timeOffset="351311.8509">22265 12019 61 0,'-1'-44'92'16,"-4"-3"-3"-16,-1 1-4 16,-3-3-2-16,-1 3-58 15,0 8-3-15,-2 3-7 0,-3 7-4 16,-3 3-2-16,-2 6-2 16,-7 5-1-16,-4 6-2 15,-5 7-2-15,-3 1-2 16,-3 10 0-16,-2 5 0 0,-1 6 0 15,-2 8 0-15,2 6 0 16,-5 8 0-16,3 6 0 16,0 10 0-16,-4 5 0 0,1 11 0 15,4 7 0-15,0 3 0 16,8 6 0-16,11 1 0 16,8 1 0-16,12-2 0 15,13-2 0-15,18-10 0 0,16-9 0 16,14-7 0-16,13-11 0 15,11-11 0-15,7-11 0 16,7-16 0-16,5-9 0 16,1-6 0-16,3-12 0 15,-1-11 0-15,1-7 0 0,-4-13 0 16,1-7 0-16,-4-8 0 16,-1-9 0-16,-7-5 0 15,-8-8 0-15,-10-5 0 0,-9-5 0 16,-15-1 0-16,-15 1 0 15,-16 1 0-15,-19 4 0 16,-22 6 0-16,-20 6 0 16,-19 10 0-16,-14 11 0 0,-14 16 0 15,-12 12 0-15,-1 21 0 16,1 18-68-16,4 4-25 16,7 11-2-16,12 5-8 0,16 8-5 15</inkml:trace>
  <inkml:trace contextRef="#ctx0" brushRef="#br0" timeOffset="352138.3564">21491 13475 85 0,'-9'-11'95'16,"2"-1"-4"-16,1 0-6 0,3-1 1 16,-13 1-70-16,16 12-2 15,0-12-3-15,0 12-3 16,0 0-2-16,0 0 0 15,9 13-2-15,-4 3 0 0,4 3-4 16,1 4 0-16,2 3 0 16,3 1 0-16,-2 3 0 15,4 0 0-15,0 3 0 16,3 0 0-16,0 3 0 16,5-3 0-16,-3 4 0 0,1 1 0 15,4-2 0-15,-4 0 0 16,6-3 0-16,-4 1 0 0,6-2 0 15,-3-4 0-15,5-1 0 16,-3 0 0-16,-1-2 0 16,3-2 0-16,-3-2 0 15,-1 1 0-15,-3-4 0 0,-2 2 0 16,-3-4 0-16,-1-5 0 16,-6-1 0-16,-3-4 0 15,-10-6 0-15,11 11 0 0,-11-11 0 16,0 0 0-16,0 0 0 15,-10-3 0-15,10 3-7 16,-10-14-84-16,-4-4-2 16,-3-7-3-16,0-8-7 15,2-7-1-15</inkml:trace>
  <inkml:trace contextRef="#ctx0" brushRef="#br0" timeOffset="352409.6401">22066 13512 12 0,'1'-32'105'0,"-1"7"-5"16,0 3-5-16,0 10-4 15,0 12-2-15,-11-10-70 16,4 28-19-16,-3 15 0 16,-2 7 0-16,-3 10 0 0,-4 11 0 15,-3 3 0-15,-6 7 0 16,2 3 0-16,-5 5 0 15,1-3 0-15,-3 0 0 16,0-7 0-16,2-2 0 0,1-13-7 16,6-8-84-16,13-16-4 15,2-16-3-15,9-14-7 16,14-15 2-16</inkml:trace>
  <inkml:trace contextRef="#ctx0" brushRef="#br0" timeOffset="352625.0548">22334 13679 40 0,'23'-9'101'0,"-6"7"-1"15,-8 2-8-15,-5 12-1 16,-4-12-4-16,-5 30-87 16,0 3 0-16,-3 7 0 0,1 7 0 15,-1 5 0-15,0 3 0 16,-2-1 0-16,5 3-7 15,15-9-81-15,-10-8-4 16,-4-13-2-16,-2-15-8 0,6-12-3 16</inkml:trace>
  <inkml:trace contextRef="#ctx0" brushRef="#br0" timeOffset="352796.5963">22366 13383 57 0,'7'-36'96'0,"-2"7"-6"16,0 8-5-16,3 6-4 16,-3 6-48-16,-5 9-35 15,15 17-39-15,-9 7-40 16,4 8-3-16,-1 5-6 16,0 2-5-16</inkml:trace>
  <inkml:trace contextRef="#ctx0" brushRef="#br0" timeOffset="353054.2104">22702 13747 0 0,'17'11'97'0,"-2"6"2"15,-5-1-6-15,3 4-4 0,-5 3 0 16,6 8-68-16,3 6-2 16,4 5-15-16,-3 4-4 15,2 1 0-15,-2 2 0 16,-4-3 0-16,-4-3 0 0,-5-2 0 15,-5-5 0-15,-12-4 0 16,-3-3 0-16,-8-9 0 16,-1-2 0-16,-9-5 0 15,2-6 0-15,-10-3-31 16,9-11-60-16,4-13-4 16,1-12-2-16,6-9-8 0</inkml:trace>
  <inkml:trace contextRef="#ctx0" brushRef="#br0" timeOffset="353217.2156">22781 13729 25 0,'14'-8'99'0,"3"1"-3"0,-4-2-7 16,4 2-3-16,1-2-4 16,-12-1-83-16,27 1-45 15,0 7-37-15,4-5-3 16,1 0-8-16,2-1-5 15</inkml:trace>
  <inkml:trace contextRef="#ctx0" brushRef="#br0" timeOffset="353612.4606">23365 13495 19 0,'-25'-8'102'0,"-8"-1"0"0,2 1-8 16,3-1-2-16,2 0-3 15,26 9-76-15,0 0-13 16,0 0 0-16,18 1 0 16,16 14 0-16,13 5 0 15,10 3 0-15,11 3 0 0,9 8 0 16,1 0 0-16,6 5 0 16,-4-1 0-16,-5 1 0 15,-10-5 0-15,-11 2 0 0,-8-3 0 16,-15-2 0-16,-11 0 0 15,-17-5 0-15,-7-1 0 16,-17-2 0-16,-13-1 0 16,-7-2 0-16,-15-1 0 0,-3 0 0 15,-7-3 0-15,-1-4 0 16,2 0 0-16,2-2 0 16,5-2 0-16,7-1 0 15,11-3 0-15,14 1 0 16,7-8-14-16,19 3-78 0,17-11-3 15,16-1-4-15,16-1-7 16,11-1 1-16</inkml:trace>
  <inkml:trace contextRef="#ctx0" brushRef="#br0" timeOffset="353806.2456">24041 14068 32 0,'38'8'104'16,"-7"5"-4"-16,-17 0-4 15,-9 4-2-15,-11-21-9 0,-8 23-85 16,-7 7 0-16,-9 0 0 15,-1 6 0-15,-9 2 0 16,1 3 0-16,-3 0 0 0,2 3 0 16,-2-4 0-16,8 3 0 15,1-7 0-15,12-12-50 16,5 0-46-16,16-20 0 16,0 0-9-16,10-18-6 15</inkml:trace>
  <inkml:trace contextRef="#ctx0" brushRef="#br0" timeOffset="354204.9445">24715 13569 32 0,'17'-27'102'16,"-11"12"-1"-16,-8 0-5 0,-8 8-3 15,-10 3-6-15,-5 3-87 16,-4 7 0-16,-7 14 0 15,-5 14 0 1,-1 11 0-16,0 10 0 0,0 11 0 16,1 5 0-16,8 1 0 15,8 2 0-15,8-8 0 16,17-7 0-16,12-16 0 16,12-9 0-16,14-17 0 0,10-11 0 15,8-12 0-15,4-12 0 16,3-12 0-16,-5-11 0 15,-4-6 0-15,-1-11 0 16,-9-1 0-16,-8-4 0 16,-10 2 0-16,-13 2 0 0,-13 6 0 15,-7 9 0-15,-22 8 0 16,-16 12 0-16,-17 14 0 16,-18 5 0-16,-10 12-66 0,-9 10-30 15,-9 10-1-15,-5 5-9 16,-4 10-3-16</inkml:trace>
  <inkml:trace contextRef="#ctx0" brushRef="#br0" timeOffset="354631.9446">22154 15000 50 0,'-38'0'107'16,"7"0"-5"-16,3-6-6 16,6-1-2-16,8-5-32 0,-8-1-62 15,36 5 0-15,21 1 0 16,19 1 0-16,20 1 0 15,21 1 0-15,28-2 0 0,20 1 0 16,18 2 0-16,10-2 0 16,12 0 0-16,-3-5 0 15,-2 4 0-15,-10-7 0 16,-17 3 0-16,-23-5 0 0,-19 1 0 16,-24 0 0-16,-29 1 0 15,-19 2 0-15,-19 2 0 16,-18 9 0-16,-33-9 0 15,-11 9 0-15,-25 0 0 0,-9 10-53 16,-24 5-45-16,-17 2-1 16,-15 1-5-16,-10 1-6 15</inkml:trace>
  <inkml:trace contextRef="#ctx0" brushRef="#br0" timeOffset="355000.963">22118 15157 20 0,'-69'30'103'0,"10"-5"-3"15,21-4-5-15,9-10-2 16,18-4-1-16,6 15-84 16,12-21-8-16,13 0 0 0,11-1 0 15,11 0 0-15,10-1 0 16,11 0 0-16,14-1 0 16,18 4 0-16,8-5 0 15,21-1 0-15,8 1 0 16,15-1 0-16,15-1 0 0,8-2 0 15,3-2 0-15,-3 2 0 16,5-1 0-16,-20 0 0 16,-9 1 0-16,-19-2 0 15,-24 3 0-15,-18 0 0 0,-23 1 0 16,-20 2 0-16,-19-1 0 16,-23 4 0-16,0 0 0 15,-11-3 0-15,-16 2 0 0,-5 1 0 16,-13 0 0-16,-3 11 0 15,2-11-62-15,-7-3-38 16,0-13-3-16,-1-11-7 16,9-3-4-16</inkml:trace>
</inkml:ink>
</file>

<file path=ppt/ink/ink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v"/>
          <inkml:channel name="T" type="integer" max="2.14748E9" units="dev"/>
        </inkml:traceFormat>
        <inkml:channelProperties>
          <inkml:channelProperty channel="X" name="resolution" value="1113.3877" units="1/cm"/>
          <inkml:channelProperty channel="Y" name="resolution" value="1979.87915" units="1/cm"/>
          <inkml:channelProperty channel="F" name="resolution" value="2.47342E-6" units="1/dev"/>
          <inkml:channelProperty channel="T" name="resolution" value="1" units="1/dev"/>
        </inkml:channelProperties>
      </inkml:inkSource>
      <inkml:timestamp xml:id="ts0" timeString="2021-08-01T15:31:44.410"/>
    </inkml:context>
    <inkml:brush xml:id="br0">
      <inkml:brushProperty name="width" value="0.05292" units="cm"/>
      <inkml:brushProperty name="height" value="0.05292" units="cm"/>
      <inkml:brushProperty name="color" value="#FF0000"/>
    </inkml:brush>
  </inkml:definitions>
  <inkml:trace contextRef="#ctx0" brushRef="#br0">1510 2717 1 0,'3'-3'0'0,"-2"1"0"0,0-3 0 0,2-1 54 16,2 3 136-16,-3-2 9 0,2 1 31 15,2 0 20-15,-2 0-17 0,1 0-4 0,-1 0-4 16,-2 0-10-16,3 1 0 0,-4-1-22 0,1 2-20 15,-1-2-24-15,0 2-27 0,-1 2-24 0,0 1-29 16,-1 0-23-16,1 0-20 0,-1 2-19 16,1-3-10-16,0 2-15 0,-2 0 5 0,2 2 7 15,0 3 12-15,-1 3 14 0,1 5-5 0,0 2-1 16,-1 3-5-16,-1-1-4 0,-1 6 1 16,2-3-1-16,-2 3 2 0,3 2-1 0,-1-1 1 15,0-1 1-15,-1 4 4 0,1-3 9 0,-2 1 7 16,1 1 8-16,1-1 2 0,-3 2-7 0,1 0-4 15,1-2-10-15,-3 1-7 0,1-4-4 16,2-2 0-16,0-3-4 0,0-1 2 0,0-2 4 16,1-2-6-16,-1 1 1 0,1-3-1 0,0 1-6 15,-2-3 7-15,2 1-2 0,0-2 3 16,-1 1 5-16,0-2-5 0,1 2 2 0,-3-6-1 16,3 0 4-16,0-2-2 0,0-1 0 0,1-1 4 15,0 0 2-15,0 0 16 0,0 0 9 16,0 0 11-16,0 0 8 0,0-3-10 0,-1 2-10 0,0-4-14 15,-1-4-11-15,-3-2-10 0,2-3-1 16,-2 2-1-16,2-4-7 0,1-2 8 0,1 0-1 16,-4-2 1-16,3-1 4 0,-1-3-6 0,2-2 2 15,0-2 1-15,1-1-6 0,0-1 1 0,1-2 0 16,0 3-1-16,0-3-2 0,1 3 6 16,4 1 0-16,-4 2-1 0,1 2 2 0,2 1-3 15,-2 2 2-15,1 0 0 0,1 5 1 0,5-3-7 16,-1 1-2-16,2-2 1 0,0 2-4 0,5 0 5 15,-1-1 1-15,4 3-2 0,-4 1 9 16,2 0-7-16,0 4 2 0,-3 0 0 0,3 5-4 16,-2-3 4-16,1 4-2 0,-4 1 0 0,-1 3-1 15,-2 0-6-15,-4 2-2 0,2 1-3 0,2 2 1 16,-2 3 3-16,-2 3 4 0,2 4 5 16,-2 4 1-16,1 3 6 0,-6 4 1 0,-1 4-3 15,-7 1 4-15,-1 3-3 0,-1 0 3 0,-3-2 1 16,-4 1 0-16,2-6-3 0,0-2 1 0,1-3-1 15,2-4-5-15,-1-2 6 0,5-3-1 0,-1-4 2 16,0 0 2-16,3-3-3 0,1 0 3 0,-1-3 0 16,3 1 5-16,2-3 2 0,1-1 2 15,1 1 1-15,-1-2-7 0,3 1 4 0,-1-1-4 16,2-2-6-16,-3-3 4 0,4-1-12 0,5-4-1 16,-1 0 0-16,2 0-4 0,5-2 4 15,-1 3-1-15,2 0 3 0,2 2 1 0,-6 1 2 16,3 2-4-16,-3 1 0 0,0 4 4 0,3 1-7 15,-4 1 1-15,5 3 1 0,-6 3-6 0,3 3 4 16,0 1-1-16,-3 4 2 0,1 1 3 16,-2 2 3-16,2 2 1 0,-3 5 0 0,-1 2 4 15,-5 3-5-15,-2 3 2 0,-3 0 1 0,-5 2-6 16,-2-1 5-16,-3-3-4 0,-1 1-1 16,-4-7 2-16,3-2-1 0,-6-1 2 0,2-4-1 15,-3 2 2-15,0-3 0 0,-3-2 2 0,0-3 2 16,-1 0-4-16,-3-1 4 0,4-2-3 0,-2-2-1 15,4-1 1-15,0-2-3 0,1-1 2 0,1-2-2 16,1-2 2-16,4-2-4 0,4-3-2 0,2 1-2 16,4-6-5-16,-3 1 0 0,1-1-1 15,3-5 0-15,1 0 1 0,0 0-6 0,3-1-2 16,4 0-1-16,0 2-1 0,4-5 2 0,3 2 2 16,0 0 3-16,6-1 2 0,1-1 3 0,1 4 5 15,2 2 3-15,-3 0 3 0,1 5 0 16,-3 1 2-16,1 4-1 0,-3 3-2 0,1 2 1 15,1 1-2-15,0 3 1 0,2 0 0 0,-2 4 0 16,2 3 0-16,0 2 0 0,0 2-1 0,0 0-1 16,2-1 2-16,-5 3 0 0,4-3 0 15,0-1 1-15,-1 2-2 0,3-2 3 0,-2-6 1 16,2 3-1-16,0-2 2 0,-1-4-1 0,2 0 2 16,-2-4 0-16,2 1 1 0,-5-4-1 15,3 0-1-15,-5-3-1 0,3 1 0 0,-2-1 0 16,-2-6 1-16,2 3 1 0,-2-3 2 0,-2-1-1 15,1-1 2-15,-3-1-3 0,-1-2 1 16,-1-4-1-16,2 1-2 0,-2-4 0 0,-4 2-3 16,1-1 2-16,-3-3 2 0,0 3-1 0,-2-2 1 0,-1 4-2 15,-1 6 1-15,-3-2-1 0,0 5 0 16,-1-1 1-16,-3 3-3 0,2 1 3 0,-1 1-2 16,-2 2-2-16,1-1 1 0,1 3-1 15,3 2-3-15,-3 2 0 0,0 5-4 0,-2 2 0 16,-1 6 3-16,-1 1 3 0,1 4 3 0,-1 4 0 15,2 3-1-15,3 1-1 0,0 0 0 0,4-2-1 16,2-2 1-16,1 0 0 0,2-2 0 0,3-4 1 16,-1-1 0-16,2-6 1 0,2 0 0 15,0-2 0-15,-1-1 1 0,0-4 0 0,-2 1 1 16,-1-3 0-16,1 0 4 0,-1-1 4 0,0 0 4 16,0-2 5-16,1-2 1 0,2 0-1 15,0-7-3-15,2 1-5 0,2-2-2 0,-1-5-2 16,0 2-3-16,-1-2 2 0,2-2-2 0,-1-1 1 15,-1 1-1-15,0 1 0 0,-4 0 0 0,1 0 1 16,-3 0 0-16,-1 5 0 0,2 2-1 16,-4 1-1-16,0 4 0 0,0-1 1 0,0 2 2 15,0 2 1-15,-1 0-1 0,1 2-2 0,-3 1-4 16,3 1-3-16,-1-2-9 0,1 2-6 0,-1 1-12 16,0-1-9-16,0 7 7 0,0 0 8 15,-4 4 14-15,2 10 9 0,0-1 4 0,-4 3-3 16,5 1 1-16,-2-4-1 0,2 0-2 0,4-1 2 15,2-5 1-15,-1-1-2 0,6 0 2 16,-1-1-1-16,2-5-1 0,0-1 5 0,1-3 1 0,0 1 4 16,5-2-1-16,-4-3 4 0,1-2-2 15,0 0 2-15,2-3 2 0,-1-3-2 0,5-1-1 16,-2-2-4-16,3-3 0 0,-2 0-3 0,2-4 1 16,0-1-1-16,-1-1 0 0,1 0-1 0,-1-6 1 15,0 0 0-15,-3-3 0 0,1-3-1 16,1 5-1-16,-6 2 0 0,-1 1 1 0,-3 8 2 15,-5-2 3-15,1 6-1 0,-4-1-1 0,-4 3-2 16,1 0-4-16,-2 2 0 0,0 4-3 16,-5-1 0-16,2 1-1 0,2 1-5 0,-5 1-5 15,-1 5-3-15,3-1-3 0,-2 3 1 0,4 5 2 0,-1 1 3 16,2 4 3-16,3 3 0 0,3-1 2 16,1 0 4-16,2 2 4 0,5 0 0 0,2 2-1 15,3-2 0-15,2 2-4 0,-1-1 3 0,3 2 2 16,2-2 1-16,-6-2 0 15,6-2-1-15,-2-3 1 0,-3 2 0 0,2 0 2 0,-3-1-1 16,-3-2-2-16,1 1 0 0,-3-3-5 0,-3 3 3 16,0-2 3-16,-4-3-2 0,0 2 0 15,-1-1 0-15,0 1 0 0,-2-2 1 0,-2 1 5 16,-2-1-1-16,-3 0 0 0,-6 4 1 16,1-3-2-16,-4 1 2 0,-2-3 2 0,0 0-1 15,-2 0 3-15,1-2-4 0,2-2-3 0,-1-1 2 16,3 0 0-16,-1-2-4 0,0 0-7 0,6 0-22 15,0-2-39-15,2-1-73 0,4-3-201 0,5-3-500 16,8 0-829-16</inkml:trace>
  <inkml:trace contextRef="#ctx0" brushRef="#br0" timeOffset="6820.3042">3012 2975 1 0,'0'0'0'0,"3"-1"0"0,-3 0 0 16,0 0 0-16,1 0 0 0,-1 0 0 16,1-2 12-16,-1 2 71 0,1-2-1 0,-1 1-5 15,1-2 7-15,0 2-3 0,-1 0-1 0,1 0 3 16,-1-1-1-16,1 0-2 0,2 0-2 0,-2 2-8 15,0-3-3-15,-1-1 0 0,1 1 3 16,-1 1 2-16,0 1 3 0,0 0-2 0,0 0 3 0,0 0 0 16,0 1-7-16,-1-1-2 0,1-2-1 15,0 4 4-15,0-1 10 0,0-1 1 0,1 2 6 16,-1-1 11-16,0 0 4 0,0 1 5 0,0 0-6 16,0 1-10-16,0-1-18 0,0 1-17 15,0 1-17-15,0-1-17 0,0-1-9 0,0 0-6 16,-1 3-5-16,1-2-7 0,0 1-6 0,0-1 2 15,0 1 2-15,0 2 7 0,0 1 5 0,-1 5 0 16,1 0 5-16,0-1-1 0,-1 5 5 16,-2-1 3-16,2 1 3 0,0 1 6 0,0 5 4 15,0 2 4-15,1 0-1 0,-1 1-1 0,-2 2-5 16,1-2-2-16,0 0-4 0,2-3-5 16,-1-5-2-16,1 0-2 0,2-2-2 0,-2-1 1 15,1 1 1-15,1-5 0 0,-2 2-1 0,1-1 0 16,1-2-3-16,-2-1 0 0,1-3 0 0,-1 2 0 15,0-3 0-15,0 0 0 0,1-1-1 16,-1-1 1-16,0 0 1 0,0 0 1 0,0 0 3 16,2 0 2-16,-2 0 3 0,0-1 2 0,0 1-1 15,0-2-4-15,0 2-4 0,0-1-8 16,0 0-17-16,-2-3-36 0,1 0-53 0,1-3-88 16,-4-1-155-16,0-3-277 0,1-1-930 0</inkml:trace>
  <inkml:trace contextRef="#ctx0" brushRef="#br0" timeOffset="7023.7636">2986 2567 1172 0,'1'-10'285'0,"1"-2"-37"0,4-2-25 0,-3 3-19 15,4 4-25-15,-4 0-24 0,-2 0-40 0,2 2-44 16,0 3-30-16,-2 1-28 0,1-1-28 0,-2 2-35 15,0 2-23-15,0 0-6 0,1 1 0 0,2 7-8 16,0 0-91-16,0 1-167 0,2 5-259 16,-2-2-591-16</inkml:trace>
  <inkml:trace contextRef="#ctx0" brushRef="#br0" timeOffset="8570.8724">3182 2994 1421 0,'0'-1'314'0,"3"-3"-67"15,-1 0-28-15,0 1-15 16,2-2-41-16,-2 3-34 0,3-3-34 0,0 1-27 0,1 1-21 15,2 2-12-15,1-3-13 0,-2 3-4 0,4-1-1 16,1 2-6-16,2 1-1 0,-2 4-5 16,2-2-3-16,1 4 2 0,1 0 2 0,-1 3-2 15,1 1-2-15,-2 2 0 0,-1 3 0 0,3 2 2 16,-4 2 4-16,-2 0-2 0,0 4 1 16,-2 0-2-16,-4-1-1 0,2-2 2 0,-4-1-1 15,-1-6-1-15,-1-1 1 0,0 0-3 0,-1-5 0 16,-2 0 3-16,-2-2 3 0,3-3 3 0,-4 0 3 15,3-2 4-15,-1 1 1 0,-2-1 6 16,3-1 3-16,-4-1 1 0,1-1-1 0,-1-1-5 16,-2-2-7-16,0-1-4 0,2-2 2 0,3-2-8 15,-5 0-3-15,6 2-3 0,-3-2-10 0,4 1 2 16,2-3-3-16,2 0-5 0,2 1 0 0,2-3-4 16,3-3 0-16,3 1 2 0,6-4 0 15,5 2 5-15,6 1 1 0,7-2 0 0,-2 1-3 16,4-2-5-16,1 4-9 0,0-3-14 0,0-1-6 15,-2-1-18-15,-4 0-3 0,-2 1 6 0,-4-1 7 16,-6 4 22-16,-4-2 15 0,-2 1 8 16,-4 0 10-16,0 0 3 0,-3-1 2 0,-3 1 4 15,-1-2 5-15,-4 2 0 0,0 2-2 0,-1 0 1 16,-1 1 0-16,-4-1 4 0,1 4 8 0,-2-1 2 16,0 1 2-16,2-2-1 0,-2 4-4 0,1 1 1 15,-1-3 0-15,-1 4 5 0,2 0 6 16,3 2-1-16,0 2 4 0,2 0-4 0,0 3 0 15,0 0-9-15,1 1-11 0,0 1-13 16,0 0-19-16,0 0-20 0,0 2-4 0,0 1 2 16,0 5 16-16,-2 4 19 0,0 7 12 0,1 5 8 15,0 5 4-15,-1 7 2 0,-4 2-4 0,2 3-1 16,-5 4-4-16,1 2 4 0,0 3-1 0,-2-1 1 16,-1 2 4-16,2-3-2 0,1-1-5 0,3-8-3 15,4-10-6-15,-2-9-2 0,6-6 5 0,-2-9-6 16,-1 2 0-16,2-4 2 0,-1-2-1 15,1-1 5-15,-1-1 9 0,1-1 11 16,-1 0 7-16,0-1 5 0,1-2-6 0,4-4-13 0,1-1-5 16,1-5-10-16,2 0-3 0,-1-3 1 15,5 0-6-15,-2 1 5 0,-2-1 0 0,3 3-1 16,-1-2 1-16,2 4-4 0,-1-1 0 0,0 5-1 16,-3-2 2-16,1 6-4 0,0-1-2 0,-1 1-5 15,-2 3-9-15,0 2 1 0,1 3-1 16,1 1 1-16,0 3 10 0,2 2 4 0,2 2 5 15,3 1 4-15,0 3 3 0,1-3-3 16,5 1-2-16,0-4-1 0,1 4-8 0,5-2 2 16,0-5-3-16,0-1-6 0,-4-2-6 0,1-3-10 15,-5-1-3-15,0 0 3 0,-2-1 9 0,-4-3 8 16,1-1 6-16,-4 0 5 0,0-4 2 0,-2 0 4 16,-1-2 4-16,-1 2 1 0,-4-2 4 0,2 0-2 15,-2-2 0-15,-1 2 0 0,-1-2 0 16,-2 0 1-16,-1 1 1 0,-1 3 0 0,-3-1-1 15,0 4 3-15,-2 1 1 0,-1 0 0 0,-1 2 1 16,-3-2-5-16,0 3-4 0,-4 2 0 0,1 1-5 16,-3 4 3-16,0-1 0 0,-3 3 0 15,6 0-4-15,-4 4 1 0,3-1 0 0,6 3-1 16,3 3 3-16,2-4-4 0,4 2-1 0,2 0 0 16,1 1-2-16,4 0 2 0,4-1 2 15,2-2 0-15,-1-2 2 0,4-5 0 0,-3 0 2 16,0-1 1-16,-1-2 6 0,0-2 0 0,-2 0 0 15,1-2 1-15,-2 1 1 0,1-2 1 0,1-2 3 16,-1 0 0-16,-2-5-2 0,3 0-1 0,0-1-2 16,-2-1 1-16,0 3 4 0,-4-1-4 15,2 0-1-15,-4 2 0 0,-1 2-1 0,0 2 6 16,-2 0 1-16,0 3 1 0,-1-2-4 0,-2 2-6 16,3 0-6-16,-1 1-6 0,1 1-6 0,-1-1-6 15,0 2-8-15,-1 0-4 0,1 3 1 0,-1 2 9 16,-2 4 8-16,1 4 8 0,0-1 3 0,1 3-1 15,3 4-2-15,3-4 1 0,3-2-2 16,2 0-3-16,1-4-1 0,2 0 0 0,4-2-3 16,-1-2 0-16,1-2 0 0,2-3-1 0,-3-2 1 15,2-2 4-15,-3-3 4 0,-1-1 4 0,2-3 1 16,-2 0 2-16,-1-6 1 16,-1-3 0-16,2-2-1 0,1-3 1 0,1-5 0 0,2-3 2 15,0-1 2-15,1-4-1 0,-1-5-2 0,4 3-3 16,2-6-1-16,1 3 0 0,-1 1 3 15,-6 0 1-15,-2 1 1 0,-8 4 5 16,-1 3-1-16,-3 3 6 0,-2 3 4 0,-1 3 0 0,-2 5 2 16,-1 3 2-16,0 5 0 0,-1 1 2 15,3 3-1-15,-2 3-6 0,1 2-5 0,1 1-11 16,2 1-8-16,0 0-11 0,-1 1-11 0,-2 4 3 16,-2 5 4-16,0 8 9 0,-5 8 6 0,-1 7 5 15,1 1 1-15,1 4-2 0,3 0 6 0,-1 0-5 16,0 4-3-16,3-1 5 0,-1 2-4 0,3 0 3 15,2-5 2-15,1-2-2 0,5-2-3 16,0-1 0-16,2-4 0 0,0-3-1 0,1-4-1 16,-2-2-5-16,4-6-10 0,-4-1-12 0,1 0-14 15,-1-5-11-15,-1-2-14 0,0 0-17 16,-1-6-20-16,-1 0-35 0,-1-1-65 0,0-2-172 16,2-5-381-16,1-2-815 0</inkml:trace>
  <inkml:trace contextRef="#ctx0" brushRef="#br0" timeOffset="8758.6143">4707 2890 2449 0,'-3'-3'227'0,"1"-1"-34"0,0-2-31 16,3 4-21-16,2 0-36 0,0-1-28 0,3 1-29 16,3-3-16-16,3 1-11 0,9-3-3 0,1 1-2 15,9 1-3-15,2 0-3 0,-1 1-3 0,4 0-3 16,-5 3-1-16,-2-2-1 0,1 2-5 0,-2 0-8 15,-1 0-31-15,-2 1-71 0,-1-1-159 0,-4 1-465 16,-4-1-944-16</inkml:trace>
  <inkml:trace contextRef="#ctx0" brushRef="#br0" timeOffset="12653.9268">1107 3898 1 0,'-3'-2'0'0,"0"2"43"16,0-1 93-16,-1-1 38 0,2 1 18 16,1 0 13-16,-2 1-4 0,2-1-18 0,1 0-16 15,0 1-41-15,1 1-24 0,2-1-18 0,-2 1-12 16,0-1-5-16,-1 0-2 0,1 1-4 0,0-1-6 15,-1 1-6-15,2-1-12 0,-2 0-8 16,0 0-7-16,0 0-4 0,1 2-1 0,-1-1-3 16,0-1 2-16,1 0 3 0,0 0 8 0,0 0 9 15,1 0 16-15,1 0 17 0,1 0 10 16,-1 0 6-16,3 0-2 0,4 0-8 0,-1 0-8 16,1 0-8-16,1-1-8 0,0-2-10 0,2 2-6 15,-2-1-6-15,4 2-4 0,1-1-3 0,0-1-4 16,5 0-5-16,-2 0-3 0,1 1-5 15,0 1 1-15,1 0-1 0,-1-1-1 0,2 1 0 16,1-1 0-16,3 1-1 0,3 0 1 0,-2 0 1 16,7-1-1-16,-1 1 1 0,0 0 0 15,3-1-2-15,-2 1 2 0,4-2 0 0,2 0 0 0,1 0 1 16,0-1-1-16,3-1 1 0,1 3-1 0,2-4 0 16,1 0 1-16,2 4 0 0,-6-2 0 15,2 0-3-15,-4 2 3 0,3-2-2 0,-1 2-1 16,-3-2 4-16,2 3-4 0,-2-1 0 0,-1 0 2 15,4 1-3-15,0-1 2 0,1 0 1 16,0-1 0-16,4 1-1 0,-1 0-3 0,1 0-1 16,-4 1 2-16,1-3 0 0,-4 1 2 0,2-2 1 15,0 2 0-15,-3 0-2 0,-3-1-1 0,-1 2 1 16,-3-2-1-16,1 0 2 0,-3 2-2 16,0-1 0-16,-3 2-1 0,2-5 3 0,-1 5 2 15,1-2-1-15,0-1 3 0,5 2-4 0,1 1-1 16,1 0-1-16,1 0-2 0,-5-1 2 15,3 0-1-15,0 1 1 0,-1 0 1 0,2-1 0 16,1 1 0-16,-2-1 0 0,2 1-1 0,-1-1 0 16,0 1 0-16,0 0 0 0,5 0-1 0,-7 0 0 15,3 0 0-15,-1-2-1 0,2 4 2 0,1-2 0 16,0 0 0-16,2 0 1 0,-4 0 1 0,-5 0-2 16,5-2 3-16,0 1 1 0,0 1-4 15,0-2 3-15,-2 0-1 0,3 1 2 0,-3 2-1 16,2-1 1-16,4-1-5 0,0 2 2 0,-2-1 1 15,1 0-5-15,0 1 4 0,1-1-1 0,0 3-2 16,-2-6 4-16,-2 3-2 0,-2-2-1 16,-1 3 4-16,-3-2-3 0,-2-1 1 0,-2 2 0 15,-1-1 0-15,-6 1 0 0,0-1 3 0,-1-1 1 16,-4 2 1-16,0-2 3 0,-3-1-1 16,-4 1 2-16,-1 2 5 0,-2-2 0 0,-1 1 6 15,-4 1 1-15,2-1-1 0,-2-2 1 0,-2 2-2 16,0 0-1-16,0 2-4 0,0-1 1 0,-1 0-2 15,0 0-5-15,-1-1 1 0,0 1-11 16,1 0-5-16,0 0-13 0,-1 0-23 0,1 0-35 16,-2-1-62-16,-1-2-134 0,-1 2-307 0,-4 0-1115 0</inkml:trace>
  <inkml:trace contextRef="#ctx0" brushRef="#br0" timeOffset="14685.5612">991 3849 618 0,'-2'-6'299'0,"-1"-2"-28"16,-1-2-41-16,2-1 0 0,-1 1-8 16,3-3-16-16,-1 3-19 0,1-4-28 0,-1 0-27 15,-1-2-19-15,1 0-16 0,0-1-10 0,0-3-9 0,0-3-7 16,-1-4-5-16,0 0 3 0,2-4-12 16,0-4-7-16,0-4-13 0,3-3-14 0,-3-4 1 15,1 0-5-15,0-4-1 0,0 1-5 0,-1-2-4 16,0-3-1-16,1-4-3 0,0 0 4 15,-1-3-5-15,3 1 0 0,-2 2-1 0,2 3-2 16,3 3 1-16,-3 3-2 0,3 3 2 0,-3 7-2 16,-1 3 3-16,3 4 1 0,-4 3-1 0,-1 5 1 15,0 0-1-15,0 3 0 0,0 2 2 16,0 0-3-16,0 4 3 0,0-2-2 0,0 1-2 16,0 0 1-16,0 2-1 0,0 2 0 15,1 3 3-15,-1 1-1 0,0 1-2 0,1 2-1 16,0 3-2-16,1 0 1 0,-2 0 0 0,1 2 1 15,-1-1-2-15,0 1-3 0,0 0-4 0,0 0-3 16,0 0-2-16,-1 0-3 0,2 0-6 0,-1 0 3 16,3 1 5-16,-1 3 4 0,4-2 9 15,1 2 0-15,2-1 0 0,0 4 4 0,4-3-2 16,0 0 2-16,5 1 0 0,1-2 1 0,5 2 0 16,6-2-2-16,7-1 4 0,3 2-5 0,7-2 3 15,-1 2-1-15,3-2 0 0,2-1 0 0,5 1-2 16,-1 0 3-16,3 1-2 0,5-3 1 0,-2 1 1 15,2-1-4-15,3 0 1 16,2-3 1-16,-1 0-1 0,3 1 2 0,1 1-4 0,1-3 2 16,1 2-2-16,0 2 0 0,5-3 3 0,-4 1-4 15,8 1 3-15,3-1-2 0,0 0 0 16,-1 1 2-16,4-1 2 0,-7 1 0 0,0-3-2 16,1 1 3-16,-5 0-6 0,-1 0 1 15,2-1 0-15,-4 3 0 0,-3-4 3 0,1 1-1 0,-2 1 1 16,-4 1 1-16,0-1 0 0,1-1 0 15,-3 4-2-15,0-5 0 0,-5 2 0 0,5 2-2 16,-4-2 2-16,1 3-2 0,-5-3 3 0,-2 1 0 16,-3 1-3-16,-1 1 4 0,-2-2-3 15,-4 4 1-15,-1-4 2 0,-3 2-3 0,1-1 0 16,0 1-1-16,-3 0 0 0,-2 1-1 0,-1-2 3 16,-4 0 1-16,4 1-1 0,-2-3 3 0,0 2-4 15,0 1 2-15,-6-1 1 0,2 1-4 0,0-1 2 16,-4 1-2-16,4 0 2 0,0 0-2 15,1-1 3-15,1-1-1 0,-1 1-1 0,2-1 4 16,-2 1-3-16,1-2 2 0,0 1-1 0,0 0-3 16,0 2 2-16,-4-1-2 0,-2 1 1 0,-2 1-1 15,1-2 2-15,-3 1 1 0,0 0-1 0,-2-2 3 16,-1 2-5-16,-3 0 1 0,-2-1 2 16,0 1-3-16,-4-1 2 0,-3 1 0 0,-2 0 1 15,-3 2 0-15,-1-2 3 0,0-1 2 0,-1 1-1 16,-2-1 6-16,2 2-7 0,1 0-1 15,0-1-1-15,0 2-6 0,0-2 2 0,-1 0-3 16,1 0-2-16,0 1 1 0,0-1-4 0,0 0-1 16,0 0-3-16,1 0-2 0,-2-1-7 0,1 2-7 15,0 0-5-15,0 0-6 0,0 0 9 16,0 4 4-16,0-2 5 0,1 2 6 0,-1 1 2 16,0 3 5-16,1 2 5 0,2 1 5 0,-3 2-2 15,0 0 0-15,0 5 4 0,-3 2-3 0,2 0 4 16,1 0 0-16,-2 3 1 0,-1-2 7 15,-2 3 0-15,2 1 2 0,-1 2 2 0,0-2-7 16,3-1-1-16,-1 0-1 0,2-1-1 0,1 2 1 16,1-2 1-16,-2 3 3 0,1-1-3 15,1-1 3-15,-1 0-3 0,0 1 0 0,0 2-1 16,1 0 0-16,-1-2 1 0,-1 3-2 0,-1-1 2 16,0 2-1-16,0-2 0 0,0 0-1 0,0 0-1 15,0 5 2-15,-1-5-3 0,1-2 0 0,-1-2 0 16,1-2-3-16,0-2 2 0,0 0-1 15,1-1-1-15,-2-3 1 0,0-1 1 0,2 3-2 16,-2-4 1-16,1 0 1 0,-1 2-2 0,1-3 1 16,1 0 0-16,-1 1-4 0,1 0 4 0,1-2 0 15,-1 0-1-15,0-2 2 0,0 1-2 0,1 1 1 16,-1-3-1-16,2 3 0 0,-2-1 0 16,0 1-1-16,1-1 2 0,0 0 1 0,-1-1-2 15,1 1 1-15,1-3-1 0,-1 1-2 0,0 2 1 16,0-4 3-16,0 2-2 0,0-1 1 0,0-2 0 15,-1 1 1-15,1-1-2 0,0-3 3 16,2 4-1-16,-2-5-2 0,0 4 2 0,0-3-1 16,-1 0 0-16,0-1 3 0,1 0-3 0,-1 0 4 15,0 0-2-15,0 2-1 0,1 0 0 16,-1-1 1-16,0 0-1 0,0 0 1 0,1-2-1 16,-1 3-2-16,0 0 2 0,1 0 0 0,-1-1 0 15,2 1 3-15,-2-1-2 0,1-1-2 16,0 2 2-16,-1-2-2 0,1 0 1 0,-1 3 1 15,0-4-2-15,1 2-2 0,-1-1 2 0,2 2-1 16,-1-3 2-16,-1 4 3 0,1-3-1 0,0 1 0 16,-1-1 1-16,0-2-1 0,0 0 4 0,0 0 1 15,0 0 1-15,0 1-2 0,-1-1 2 0,1 0-1 16,0 0 0-16,-1-1 2 0,1 1-3 16,-1 0-1-16,-1 0-1 0,2 0-1 0,-1 0 5 15,1-2 1-15,-1 2-1 0,1 2-1 0,0-4 2 16,-1 2-4-16,0 0 2 0,-1 0 2 0,-1 0-7 15,-4 0 2-15,1 2-3 0,-6-2-1 16,-3 0 2-16,-4 0 1 0,-3 0-1 0,-2 0 0 16,-9 0-2-16,1-2 1 0,-5 2-1 0,-3-3 6 15,0 3-4-15,0-1-3 0,-2 0 1 16,4-1-7-16,1 0 5 0,5 2 3 0,2-1-2 16,4 3 4-16,-1-2-5 0,1-1 1 0,6 1 1 15,2 0 1-15,1-1-1 0,5 1-1 0,2 0-1 16,0 0-6-16,5 0 8 0,3-1 1 15,0 1 0-15,0 0 6 0,1 0-7 0,0-1-1 0,1 1 0 16,-2 0-1-16,2-2 2 0,0 4-4 16,-1-4 1-16,1 4-5 0,0-2 4 0,0-2 0 15,0 2-7-15,-1 0-14 0,-1 0-50 0,1 2-82 16,-3-1-200-16,1-1-635 0,-2-1-688 0</inkml:trace>
  <inkml:trace contextRef="#ctx0" brushRef="#br0" timeOffset="17971.9893">2759 653 1 0,'0'-3'0'0,"-1"0"0"16,0 0 0-16,0-2 0 0,0-1 0 0,1 0 0 15,-2 2 0-15,0-3 0 0,-1 3 0 0,3-2 0 16,-1 2 0-16,0-1 0 0,1 2 0 0,-1-1 0 16,1-1 0-16,0 3 4 0,0-2 58 0,-1-1-7 15,1 4-10-15,1-3-20 0,-1 0-21 16,0-1-13-16,-1 3-13 0,1-1-18 0,1 0-20 16,-1 1-4-16,1-3 64 0,-1 4 0 15,0-1 0-15,2 1 0 0,0 1 0 0,-1-1 0 16,1-2 0-16,0 1 0 0,-1 1 0 0,0-3 0 15,0 3 0-15,3 0 0 0,-4-3 0 0,2 2 0 16,-1-3 0-16,0 0 162 0,2 1 15 0,1-1-13 16,1-2 3-16,-1 1 12 0,-1-3-2 15,3 2 7-15,-2 1 8 0,-4 6 28 0,0 0-14 16,0 0-15-16,0 0-27 0,0 0-54 0,0 0-10 16,10-32-20-16,-10 32-1 0,0 0 0 0,0 0-3 15,0 0-3-15,0 0-8 0,0-35-7 16,0 35-17-16,0 0-2 0,0 0-18 0,0 0-21 15,0 0 2-15,0 0-14 0,-27-30 13 0,27 30 8 16,0 0 0-16,-32 3 2 0,20 4-39 16,-16 7 2-16,-2 0-7 0,3 6 9 0,-2 1 31 15,1 3-1-15,8 1 4 0,2-1-11 0,9-6 4 16,4 1 1-16,-1 0-2 0,3-2 5 0,3 3-10 16,2-5 3-16,4 4-2 0,0-2 7 15,0-1 9-15,4-3-7 0,1 3 8 0,1 0-11 16,4 2-2-16,-2-4 9 0,5 2-9 0,-1 0 10 15,3 0-2-15,1-3-4 0,-1 4 3 16,5-3 1-16,-3 0 4 0,2-2-4 0,-2 2 1 0,-2-3-8 16,-5-7-7-16,1 4 10 0,-2 0-8 0,0-1 6 15,-4 1-4-15,-1-2-4 0,-4-1 6 16,-1 1-6-16,-2 1 5 0,0-3-2 0,-3 0 1 16,0 0 0-16,-3 2 3 0,0-1 5 0,-2 2-3 15,-1-4 13-15,-3 2-5 0,-1 1-2 16,-3-2 6-16,-2 1-6 0,2-1 3 0,-7-1 0 15,3 1 3-15,-4-3-6 0,0 2-4 0,-2-3 2 16,1 0-9-16,-3 0 9 0,0 0 1 0,4-2-7 16,-5 1 6-16,5-2 0 0,-1 1-6 0,4 0 4 15,-1 1-5-15,4-2-8 0,-1 2 2 16,2 0-2-16,3 1-4 0,-1-1-2 0,4 0-14 16,-1-1-14-16,5 1-11 0,0-1-37 0,2 1-52 15,1-2-98-15,2 1-123 0,1-2-147 0,3 2-162 16,1-1-469-16</inkml:trace>
  <inkml:trace contextRef="#ctx0" brushRef="#br0" timeOffset="20096.1863">2966 810 459 0,'1'-2'437'0,"-1"-2"-57"0,2 1-44 16,-1-3-32-16,-8-32-44 0,7 32-39 15,0 0-59-15,0 2-26 0,-3-2-23 0,2 2-26 16,-1-1-8-16,1 3-23 0,0-1-8 0,0 2-12 16,-2 0-10-16,3 1-13 0,-1 0-21 15,1 0-4-15,0 1-17 0,0 0 6 0,-1 2 4 16,1 2 1-16,-1 3 16 0,0 2 2 0,1 3 10 16,-1 6 0-16,2 2-4 0,-1 2 2 15,4 3-5-15,0 1 3 0,2 2-1 16,-1-15 5-16,6 7 1 0,-2-2-5 0,2-5 5 0,3 3-11 15,0-5-1-15,-1-1 5 0,-2-3-7 0,2-1 6 16,-3-4 0-16,-1-1 2 0,0-2 4 0,1-2 2 16,-2 1 0-16,1-7-11 0,0 2 2 0,1-2-10 15,-4-3 3-15,2 1 5 0,1-1-6 16,-1-3 4-16,-4 0-7 0,4-2 0 0,-7 2 4 16,2-1 1-16,-1-1 2 0,-2 0 0 0,-2 2 2 15,-1-2-9-15,2 2 7 0,-3-1 1 16,0 4-7-16,-7-37 13 0,8 37-7 0,0 0-4 0,0 1-5 15,3 2-18-15,1 4-8 0,4-1-1 16,-1 0 8-16,3 4 10 0,0 0 4 0,6 1 11 16,0 0-3-16,2 1 8 0,2 0 5 15,2 2-7-15,1-1 2 0,0-1 4 0,1 1 3 16,-3-4-1-16,-2-1 9 0,0-2-2 0,-1-1 0 16,-1-1 7-16,-4-1-7 0,2-6 3 0,-5-2 0 15,-1-2-5-15,1-4 6 0,-5 3-8 0,5-4 6 16,-5 0 6-16,-2 3 0 0,0 20 33 0,0 0-4 15,-1-39-2-15,1 39-1 0,0 0-19 16,-5-35 0-16,5 35-4 0,0 0 2 0,0 0-24 16,-11-39-9-16,11 39-10 0,0 0-17 15,0 0 10-15,0 0 1 0,-21-20-19 0,12 30 14 16,2 9 6-16,-2 13 9 0,1 6 23 0,-1 8-1 16,0 5-4-16,1 4 2 0,2 3 7 15,-3 1-1-15,5 1 4 0,-1-4-10 0,-3-14-4 16,5-9-4-16,-1-3 3 0,0-2 3 0,3-6-3 0,1-7 5 15,0 3-7-15,1-5 4 0,-1-4 0 16,1 0 0-16,2-4 1 0,-2-1-3 0,0-1 6 16,-1-1 1-16,1-2 8 0,-1 0 10 0,1-2-8 15,-1 1 1-15,1-2-7 0,-1-2-11 16,0 0 0-16,1-2-7 0,0-4 4 0,2-1-3 16,-2-5-3-16,2-1-1 0,-2-1-6 0,1-5 0 15,1 0 4-15,0-1 2 0,-2-1-4 0,1 0 1 16,3 1 4-16,-1-1-8 0,0 2 8 15,-6-35-2-15,7 31-9 0,-1 0 3 0,4 4 1 16,3 5 4-16,-1 0 8 0,0 8 4 0,2-3-8 16,-2 3-6-16,2 7-5 0,-1-1-2 15,1 5 9-15,-1 4 6 0,0 1-4 0,0 5 5 16,1 5-6-16,-1 2 11 0,1 4 5 0,3 5-3 16,-5 2 4-16,1 4-7 0,-1 1 0 0,-5 2 2 15,2 1 3-15,-1-2-1 0,-9-7 3 0,2-5-3 16,0 1-7-16,-1-4 3 0,-1-3 0 0,-1-2 2 15,-1-4 5-15,-2-1-8 0,2-2 0 0,-4-3-5 16,1-1 3-16,0-1 4 0,-3-2-8 16,2-2 2-16,-1-1-5 0,1-3-8 15,2-2-1-15,-2-1-8 0,0-3-12 0,1 0-9 0,1-3-9 16,4 0-15-16,2 1-16 0,2-2-7 16,2 1-13-16,5 1 4 0,9 0 4 0,1-1-14 15,5 2 3-15,3-4-4 0,5 2 9 0,3-1 20 16,-8-36 16-16,8 28 18 0,-3-1 18 0,0 0 17 15,-1-3 7-15,-4 1 11 0,-3-2 3 16,-3 0 6-16,-20 29 44 0,16-35 19 0,-16 35 31 16,9-38 28-16,-9 38-14 0,8-41 4 0,-8 41-17 15,3-42-13-15,-3 42-8 0,-4-40-3 16,4 40-6-16,-8-41-9 0,8 41-13 0,-11-38-26 16,11 38-8-16,-15-32-15 0,15 32-12 0,0 0 7 15,0 0-9-15,-27-29 11 0,27 29 11 0,0 0-4 16,-29 38-16-16,18 1-12 0,2 8 0 15,1 12 5-15,0 7 32 0,-1 7 7 0,5 0-3 0,2-6-5 16,-2-5-3-16,3-2-4 0,0-3 3 16,-1-18-4-16,-1-6-2 0,2-6 1 0,2-4-5 15,2-1 0-15,-2-4 3 0,1-2 0 0,-1-2-2 16,1-6 1-16,-1 3-4 0,0-5 2 0,-1-1 7 16,2-1 12-16,-1-3 12 0,-1-1 2 15,2-1-7-15,-1-4-15 0,4 1-8 0,-4-3-6 16,2-5-3-16,2 1 2 0,0-5-8 0,3-3 2 15,1-2 1-15,0 0 0 0,-1-4 7 16,4 1-10-16,1-1 1 0,-2-2 0 0,4 2-3 16,0 3 11-16,-4-1 0 0,-5-31 3 0,6 32-6 15,-2 4-4-15,-1 0 5 0,0 8-3 0,-2 2 2 16,-1 0-2-16,1 3-5 0,-1 4-5 16,0 2 5-16,-1 4 3 0,3 3 4 0,-1 2 6 15,2 5 2-15,0 5-1 0,0 5 4 0,-2 0-3 16,2 5 6-16,-3 3 1 0,-2-3-4 0,-4 5 1 15,-7-17-10-15,3 7 7 0,-3-3 2 16,-1-3 3-16,0-3-4 0,1-1-6 0,-3-2 2 0,3-4-3 16,2-4 8-16,-1-1 8 0,1 0-10 15,1-3 3-15,-1-2 0 0,2 0-10 0,-3-4 4 16,4 0-1-16,-2-2-14 0,1 0-14 0,3-3-8 16,2 0-16-16,1-3 1 0,1-1 5 15,6 0-10-15,1-4-2 0,2-2-3 0,5 1-2 16,-1-3 12-16,5-1 5 0,0-1 18 0,1-3 6 15,-7-35 3-15,5 26 10 0,-1 1 1 0,1-1 8 16,-3 1 7-16,-5 2 12 0,2 4 0 16,-5 5 9-16,-10 24 41 0,0 0-5 0,11-38 21 15,-11 38-1-15,0 0-32 0,0 0-6 0,6-39-11 16,-6 39-10-16,0 0-13 0,0 0-2 16,0 0-39-16,3-32-6 0,-3 32 3 0,-3 0-27 15,1 5 30-15,-2 5 6 0,-2 7-5 0,1 4 22 16,-2 7 2-16,0 3 8 0,3-1 4 0,2-2 2 15,-1 0-7-15,5-5-5 0,1 4 0 0,3-2 0 16,0-2 7-16,2-2 0 0,5 1 0 16,0-1 11-16,3-3-11 0,3 2 3 0,1-3 2 0,-2-1-7 15,4-7 8-15,-2 0-9 0,0-3-1 16,-1-4 12-16,-3-2-9 0,1-4 5 0,-5-3-6 16,4 1-10-16,-5-1 7 0,3-2 5 0,-3-2-1 15,-1 0 6-15,0-4-2 0,0 1-6 16,-3 0 2-16,2-2 0 0,-3 3-5 0,1-7 5 15,-4 3-1-15,3-1-5 0,-5 1 2 0,1 0 5 16,-2-2 3-16,0 3-7 0,0-2 12 0,-3 0-9 16,2 3-1-16,-2-1 14 0,2 4-11 15,0 1 9-15,0 2-5 0,1 0-7 0,0 5 7 16,0 1-9-16,0 1-4 0,0 2-16 0,0 0-6 16,0 2-4-16,0 3-1 0,0 4 24 15,1 2-1-15,1 5 12 0,1 7-1 0,1 2-1 16,-2 5-1-16,5 5 0 0,0 5 5 0,-4 6-2 15,3 1 8-15,-3 3-4 0,0 5-4 16,-7-18 10-16,-1 9-11 0,1 0 3 0,-15 43-4 0,0-9-23 16,-1-20 13-16,6-16-4 0,3-9 6 15,1-7 11-15,-2-2-7 0,3-4 0 0,-1-4-1 16,-1 0-4-16,2-6 4 0,2-1 6 0,-1-5 0 16,3-5 11-16,-2-1 2 0,-2-1 2 0,3-2 2 15,-2-2 2-15,-2-4-8 0,1-4-2 16,-2-4-6-16,0-2-10 0,-2-3 4 0,-1-1-1 15,4-3 0-15,0 0-1 0,0-4-1 0,7 13 4 16,1-1-2-16,3-1-10 0,2-6 5 0,5 2-7 16,3-4-3-16,3 0 10 0,9-7-11 15,3 4 4-15,9-4 4 0,0 2 13 0,5 3-7 16,3-1-6-16,-2 1-8 0,4 5-6 0,-7-1-6 16,0 6-12-16,-1-1-30 0,-5 5-65 0,-9-34-83 15,1 35-172-15,-3-1-354 0,-5 6-847 16</inkml:trace>
  <inkml:trace contextRef="#ctx0" brushRef="#br0" timeOffset="21204.1647">4988 699 1354 0,'-2'-2'249'0,"-1"-3"-6"16,-2 1-26-16,-2-1-31 0,-1-5-34 0,0 4-35 15,-2 1-35-15,-5-1-28 0,3 3-15 16,-2 1-15-16,-1 2-7 0,0 2-1 0,1 3-5 16,0 4 2-16,2 0-7 0,0 4-4 0,3-1 0 15,-1 7 1-15,4-2 7 0,1 2 1 16,0 3 0-16,5-3-5 0,0 4-4 0,1-1 1 0,5 0-2 15,-1-2 0-15,3 1 2 16,3-8 0-16,-5-12 2 0,7 7 1 0,2-3-1 0,1 1-2 16,0-3 0-16,2-2-5 0,0-2 0 0,0-2-2 15,2-2-3-15,-4-2 3 0,-1-1-2 16,0-1-1-16,-3-1 4 0,-2-3 1 0,0 1 0 16,-5-3 0-16,1 2-2 0,-2-2-3 0,1-1 0 15,-11-33 2-15,6 32-2 0,1-3 7 0,0 3-5 16,-1-4-1-16,3 2-1 0,0 2-9 15,-1-3 4-15,6 4-1 0,-1-4-2 0,1-1 9 16,5 3-7-16,2-1 4 0,1 1 2 0,-16 18 30 16,0 0 10-16,24-38-2 0,-24 38 4 15,0 0-32-15,29-41 6 0,-29 41 12 0,0 0 11 16,23-46 17-16,-23 46 6 0,0 0 0 0,15-44-4 16,-15 44-2-16,0 0-7 0,5-38-9 0,-5 38-8 15,0 0-20-15,0 0-8 0,-9-35 3 0,9 35-1 16,0 0 14-16,0 0-3 0,-36 25-32 15,19 3-3-15,-1 7-4 0,5 8 6 0,0 8 32 16,5 5 3-16,2 2-1 0,6 0-5 0,4 2 7 16,1 2-4-16,1 2 6 0,-2 2 0 0,-5-19-8 15,3 3 3-15,2 0-15 0,-3-3 0 0,3 34-24 16,-4-20-16-16,0-22-24 0,-1-18-55 16,-3-6-75-16,-5 0-173 0,-2-5-326 0,-1 0-849 15</inkml:trace>
  <inkml:trace contextRef="#ctx0" brushRef="#br0" timeOffset="21400.7144">4989 951 1318 0,'9'-4'164'0,"4"1"-30"0,5-4 1 15,5 1 7-15,6-1-23 0,3-2-35 0,3 0-28 16,0 2-23-16,2-1-9 0,-2 0-13 0,1 1-10 15,-2-2-22-15,-2 2-54 0,2 2-96 0,-2-2-154 16,-3 0-245-16,-4 0-488 0</inkml:trace>
  <inkml:trace contextRef="#ctx0" brushRef="#br0" timeOffset="22723.6336">5443 610 841 0,'0'0'362'16,"0"0"-98"-16,0 0-65 0,0 0-50 0,0 0-48 15,0 2-44-15,0-2-26 0,1 6-16 16,-2 0 29-16,1 3 32 0,1 3 24 0,1 6 8 16,-1 4-16-16,3 1-18 0,-1 8-25 0,0 0-11 15,2 8-1-15,-1 0-4 0,-2 2 5 16,-4-14-8-16,2 4-5 0,0-5-7 0,0-2-13 16,1-2 2-16,-1-6-5 0,0-3 0 0,1-2 1 15,-1-7 3-15,0 0 20 0,0-3 25 0,0-1 32 16,0 0 15-16,0 0-7 0,0-3-20 15,-2 0-33-15,1-1-27 0,-2-6-10 0,-1 1-4 0,2-4-2 16,-2-5-2-16,-1 1 3 0,1-5-12 16,-1-3 5-16,4-3-7 0,0-1-5 15,1 0 8-15,1-5-4 0,-5-33 8 0,4 20 1 0,0 1 1 16,3 3 8-16,-1 1-5 0,-2 42 33 0,3-38 2 16,-3 38 5-16,5-38-6 0,-5 38-25 15,4-35 4-15,-4 35-13 0,0 0 10 0,6-38-17 16,-6 38-22-16,0 0 2 0,0 0-5 0,0 0 18 15,12-29-13-15,-6 34 7 0,-1 6 2 16,2 14-3-16,2 2 29 0,0 9 1 0,-2 3 7 16,1 5 2-16,1-5 1 0,-1 5 0 0,-2 0-6 15,0-4 2-15,2-3 0 0,-2-1-5 0,0-5 4 16,0-1-8-16,-1-10-2 0,-5-15 2 16,4 4 2-16,0-2 1 0,-1-3 5 0,-2-1 6 15,2-2-1-15,-1-1 8 0,0-1 2 0,2-2-7 16,0-1-5-16,3-2-9 0,0-1-6 0,2-2-1 15,1-2 2-15,2-3-2 0,1-3-4 0,2-1 3 16,0 1-8-16,-1-5 6 0,-8-37 9 16,7 26-9-16,-2 0 9 0,0 0-8 0,1 1 0 15,-4 3 5-15,0 3 5 0,-3 4 6 0,-1 6 0 16,0 2 3-16,-2 5-14 0,-2 4-11 0,0 4-11 16,-1 1-15-16,1 4 11 0,-1 1 5 15,0 5 14-15,-1 8 15 0,1 1 1 0,0 7 7 16,-1 4-7-16,2 2 3 0,3 4-6 0,-3-1-1 15,2 0 3-15,2-2-7 0,0-3 7 0,2-3 2 16,3-2-4-16,-2-3 5 0,2-1-3 16,2-8-1-16,-7-15 4 0,5 10 0 0,0-4 1 15,2-2-1-15,-2 0 5 0,0-3-1 0,1 1 9 16,0-5-5-16,0-1-6 0,2 0 1 16,-1-3-12-16,0-4 6 0,1 1-1 0,-1-3-7 15,3-1 2-15,-4 0-2 0,-1-2-4 0,-9-34 4 16,6 29 9-16,-2 1-2 0,-1-2 1 0,-2 3 0 15,-1 4-9-15,-1 1 6 0,0 2 8 0,0 3 0 16,0-1 0-16,-3 4-2 0,3-2 1 16,-1 6-8-16,1 1-3 0,1 1-16 0,-2 2-20 15,2 2 4-15,0 3 3 0,0 6 13 0,-1-1 20 16,-1 9 4-16,1 0 2 0,-1 6-3 16,1 4-3-16,0 2-2 0,1 1 6 0,1-1-2 15,1-1 3-15,0 1 3 0,3-4-17 0,-1-3 12 16,4-3-5-16,-8-20-3 0,8 9 7 0,0-2-6 15,2-1 7-15,0-3-2 0,2-2 3 0,3-2 4 16,-3-1-3-16,6-2 8 0,-3-6-8 16,2 1-7-16,-1-2 7 0,-1-2-9 0,1-1 13 15,-2-3-4-15,-2-3-7 0,3 1 2 0,-4-4-6 16,-8-31 6-16,4 21-3 0,2 0 1 0,-3-3-2 16,-3-1-3-16,-1 1 2 0,0-1 0 15,-2 36 34-15,0-36-1 0,0 36-5 0,-2-44 8 16,2 44-44-16,-5-39 15 0,5 39 2 0,-7-43-4 15,7 43 10-15,-10-36-15 0,10 36 10 0,-9-34-14 16,9 34-1-16,0 0-9 0,-15-39-9 0,15 39 16 16,0 0-8-16,0 0 20 0,-24 11-19 0,15 17-7 15,5 11 10-15,1 6-12 0,3 11 27 16,1 6 0-16,3-1 4 0,4-10 4 16,5-1-3-16,-1-6 0 0,6-4-4 0,-3-3-3 15,5-7 4-15,-1-6 1 0,0-4 1 0,1-5-1 0,0-7 1 16,-3-4-4-16,-2-2 5 0,1-3 10 15,-1-4-5-15,-5-5 5 0,3-3-10 16,-3-3-6-16,-3-3 3 0,2-3-5 0,2-1 7 16,-4-3-9-16,0-2 1 0,2-2-3 0,-3-1 0 15,0-1 8-15,0-6-8 0,2 3 4 0,-8 35 23 16,7-43-2-16,-7 43 9 0,8-47-8 16,-8 47-21-16,6-51 2 0,-6 51-6 0,4-49 7 15,-4 49-7-15,6-47 4 0,-6 47 2 0,4-41 3 16,-4 41-16-16,3-33-20 0,-3 33 0 0,0 0-8 15,-1-37 26-15,1 37 14 0,0 0 4 0,0 0 7 16,-5 33-39-16,4 4 7 0,-3 8 3 0,-1 8-4 16,-1 6 33-16,1 6-10 0,-6 0 1 15,5-9 1-15,-1-6 1 0,-1 1 3 0,0-4-13 16,3-4-8-16,2-4-22 0,1-6-22 0,-5-23-33 16,7 7-43-16,2-4-42 0,3-2-69 0,0-4-79 15,3-4-140-15,3 0-166 0,-1-6-54 16,5 0 162-16</inkml:trace>
  <inkml:trace contextRef="#ctx0" brushRef="#br0" timeOffset="22943.4789">6808 451 697 0,'0'0'490'0,"0"0"-76"16,0 0-66-16,2-36-50 0,-2 36-41 0,0 0-59 16,0 0-48-16,-8-41-53 0,8 41-39 0,0 0-31 15,0 0-12-15,-21-32 1 0,21 32-2 16,-16 0-12-16,-8 9-6 0,-2 14 2 0,1 9-1 15,0 13 27-15,0 5 1 0,3 1-2 0,5 2-3 16,8-14-7-16,5 4-3 0,4-9-1 16,5-3 6-16,6-4 2 0,2-3 6 0,4-3-4 15,7-5-8-15,2-1-5 0,6-5-8 0,5-2-27 16,6-2-59-16,2-5-128 0,2 2-350 0,1-8-1084 16</inkml:trace>
  <inkml:trace contextRef="#ctx0" brushRef="#br0" timeOffset="26061.8297">5140 1356 525 0,'1'-6'508'16,"0"-2"-176"-16,4-1-59 0,-1 0-11 0,3 4-6 15,-3-1-17-15,0 3-39 0,-2 1-39 0,0-1-37 16,-2 3-34-16,0 0-38 0,0 0-27 16,-1 2-15-16,1 0-18 0,0 1-3 0,0-1-2 15,1 4 0-15,1 4 11 0,2 4 7 0,0 6 8 16,-2 3 5-16,4 4 3 0,-3 3-2 0,-1 4-6 15,0 1 2-15,-4 2-4 0,2 2 3 0,0 0 3 16,0-7-5-16,1-3 1 0,4-5-5 16,-1-7-1-16,2-5 0 0,-2-3-1 0,1-3 2 15,-2-1-3-15,0-3 2 0,1-1 2 0,-2-1 10 16,0-1 13-16,-1-1 12 0,5-3 1 16,-1-4-9-16,6 0-11 0,2-10-12 0,1 1-5 15,-3-4-2-15,0-1-1 0,0-3-2 0,2 0-2 16,-1-1 2-16,-1 0-1 0,-2 3-1 0,0 1 2 15,-2 5-3-15,-2 3 4 0,-1-1-2 16,0 5-1-16,0 0 1 0,-2 4-4 0,-1 0 4 16,0 0-1-16,1 5-2 0,-1 0 1 0,1 1-10 15,0 2-10-15,-2-1-11 0,3 1-5 16,-2 3 5-16,6 0 9 0,2 3 15 0,4-1 2 16,7 3 4-16,0 2 3 0,4 1-1 0,1-3 5 15,1 0-3-15,1-3 0 0,0-1-2 0,3-1-2 16,-2-3 3-16,-4-1-2 0,2-1 4 15,-8-3-1-15,2-1-3 0,-6 0 3 0,0-1 1 16,-5 0 4-16,-2-3 1 0,0 0 2 0,-2-1-1 16,0-1-2-16,-4 1-1 0,2 0-2 0,-3-2 2 15,0 2-1-15,-1-1-2 0,-2 1 4 16,0 5-8-16,-3-1 1 0,1 0 0 0,-2 0-6 16,-3 4-2-16,-3-2-4 0,-1 4-1 0,-5 4-2 15,-1 1 4-15,-4 5 5 0,-1-1-2 0,2-1 6 16,2 6-5-16,2 1 2 0,4 3 1 0,3 0-4 15,2 0 5-15,2 1-5 0,5-4 1 16,4 2 6-16,1 0-2 0,3-2 3 0,0-4-3 16,3 2 3-16,0-4-4 0,2 1 2 0,0-2 3 15,-1 0-5-15,2 0 5 0,-2-3-1 0,0 0-3 16,-2-2 4-16,2-2-1 0,-2 4 1 0,1-3 2 16,-1 0 4-16,0 0-8 0,1-1 4 15,-3 0 0-15,4 0-4 0,-1-2 8 0,2-1 0 16,3 1-2-16,-2-4 2 0,3-1-4 0,2 0 1 15,-2 0 0-15,0-2-3 0,-1 0 3 0,2 0-2 16,-2-1 1-16,1 0 0 0,1-1 3 16,-5-1-1-16,4 3 1 0,-4-3 0 0,-2 5-5 15,-1-1 3-15,-1 1 0 0,-1 0 1 0,0 2-2 16,-1 1-4-16,-1 1 0 0,-1 1-1 16,3 0 3-16,-3-1-2 0,0 0-5 0,-1 2 0 0,0 0-6 15,2 0-2-15,-2 4-2 0,1 0-3 16,1 0 4-16,2 1 3 0,1 5 5 0,0 0 2 15,-1 2 4-15,1 2 5 0,0 2-4 0,-1 0 9 16,2-2-7-16,-1 1-3 0,-2-4 4 16,0 1-8-16,-1-5 5 0,0-1 0 0,0 0-2 15,-1-4 0-15,3 1 0 0,-3-2 2 0,-1-1-3 16,1-1 5-16,-1 1-2 0,0-2 1 0,1 2 4 16,-1-1-7-16,2-2 9 0,3-3-4 15,-1 0-2-15,5-3 3 0,-1-4-5 0,5 0 1 16,0-2-2-16,1 2 5 0,2-1-6 0,-2 1-4 15,0 4 5-15,0 0-9 0,-3-1 8 0,-1 6 1 16,-1-3 0-16,-2 2 3 0,-3 3-2 16,0 0 0-16,-2-1-2 0,1 3-4 0,-3-1-5 15,1 1-9-15,1 2 1 0,2 1-3 0,1 2 6 16,0 0 8-16,3 1 1 0,3 0 9 0,1 3-2 16,3 2 4-16,0 0-2 0,1 1-3 15,1-3 0-15,1 3-1 0,-2-4 2 0,-1 0-2 16,-3-2 5-16,-1-2-1 0,-3-1-2 0,-2-2 6 15,3 0-5-15,-5-1 3 0,2-1 2 0,-4 0-2 16,2-3 9-16,0 0-2 0,1-2 2 0,-1-2 0 16,0 0 0-16,0-1 2 0,0-3-4 15,-1 1 2-15,1 0-6 0,-1-2 1 0,-2 1-1 16,1 0-3-16,-1 0 5 0,-2 1-1 16,0 2 1-16,-2 0 0 0,-2 2-1 0,1 1 2 15,0 0-4-15,-3 1 6 0,2 0-12 0,-2 3-2 16,3 1 1-16,-4 0-8 0,0-2 8 0,1 3-7 15,-2 0 1-15,-3 3-1 0,-4 1-1 0,-1 5 6 16,1 0 0-16,-3-1 1 0,3 4 1 0,-2-3-5 16,3 4 2-16,2 2-4 0,1-1 2 15,3 4 2-15,1-3 1 0,1-1 3 0,3 2-1 16,0-1-1-16,5-2-3 0,1-3-5 0,-1-3-1 16,5-1 1-16,0-2 4 0,-1-1 0 15,5 1 11-15,1-3 0 0,2-2 5 0,4-3 6 16,-1-1-4-16,5 1 3 0,-5-4 0 0,2-2-4 15,-2-2 0-15,-1-4-2 0,1 1 0 0,1-4-2 16,-1 0 3-16,2-1-4 0,-1-4 0 16,-2 0 5-16,1-3-9 0,0 0 4 0,3-3-3 0,3-2-5 15,0-1 3-15,0 0 0 0,-14 17 8 16,2-6 0-16,-1 1 0 0,-1-4-1 16,0 2-6-16,-5-1 11 0,2-1-13 0,-3 0 7 15,2 1 3-15,-5 5-9 0,-1 2 15 0,1 2-2 16,-4 8 2-16,2-2-6 0,1 4 3 15,-1 1-9-15,-1 2-13 0,2 1 1 0,0-1-22 0,0 4-8 16,-1 0 11-16,2 1-2 0,-6 7 26 16,2 0 7-16,-2 7-2 0,0 3 7 0,-4 4-7 15,1 7-5-15,-10 29 1 0,1-6-1 0,3-7-4 16,6-11 10-16,3-3-1 0,0-1 0 0,3-3 1 16,1-4-2-16,0-1-2 0,4-3 3 0,-1-3-3 15,2-1 1-15,3-3 3 0,-1-2-3 16,3-4-1-16,0 2 0 0,-3-6 1 0,2 0-2 15,1-1 4-15,3-3 1 0,0 0-4 0,-1-1 8 16,4-4-3-16,-1 1 0 0,-1-6 3 16,1 3-4-16,4-5 2 0,-6-1-2 0,1 0 3 15,1-1-3-15,-3 0 0 0,1-1 2 0,-2 0-3 16,-2 0 4-16,-1 1-3 0,-2 3 1 0,-1-2 4 16,0 4-3-16,-3-5 3 0,-3 7-1 15,-1-1-3-15,1-1-1 0,-3 4 1 0,1 1-2 16,-2-1-1-16,-1 3 0 0,1-2-6 0,-1 4-1 15,-2 0 2-15,-3 4-4 0,1-1 5 16,-3-1 0-16,0 5-1 0,2-2 2 0,1 6-1 0,2-6 2 16,1 1-10-16,4 3 2 0,3-4-5 0,0 0 1 15,2 5 8-15,1-3-1 0,1-1 2 16,3 4-3-16,1-2 1 0,-1-4 3 0,4 5 1 16,0 1 4-16,1-4 0 0,0 3-2 0,3-3 0 15,-1-2-2-15,0 2 4 0,2 2-1 0,-2-2 4 16,-1 0-4-16,1-1-2 0,-1 0 0 15,0 1-1-15,-2-1 4 0,-1 1-2 0,1 2 1 16,0-4-1-16,-5 5-3 0,2-1 4 0,-3-4-3 16,0 5 0-16,-2 0 1 0,-1-2-3 15,-1 1 2-15,-3 2-3 0,1-1 4 0,-3 2 1 16,-1-3 1-16,-2-2-1 0,3-2 1 0,2-1 4 16,1-6 0-16,2 3 7 0,1-1-3 0,1-1-2 15,1-1-2-15,-1-1-6 0,3-1-2 16,-1-4-4-16,5-2 0 0,2-2-4 0,1-1 1 15,6-3 1-15,-2-2 3 0,3 2 5 0,1 1 1 16,0 0-1-16,0 0 2 0,-1 2-3 16,1-1 4-16,-3 0 1 0,-1 4 4 0,-1-5 2 0,-4 3-4 15,-2 0 6-15,0-3-5 0,1 3 2 16,-3-2 1-16,1 1 0 0,-1 0 0 0,-3 0 0 16,1 3 3-16,-3-2 3 0,0 4 1 0,-1 0 3 15,-1 1-4-15,0 2-4 0,-1 2 8 0,0 1-1 16,0-1 4-16,0 0-5 0,0 3-13 15,-1-1-6-15,0 0-7 0,-1 0 0 0,3 2-10 16,-3-1-3-16,2 5-14 0,-1 0-3 0,2 2 10 16,-2 6 8-16,2 1 23 0,1 3-1 0,1 7 2 15,4-2-1-15,3 2-5 0,-1 3 6 16,0-3 0-16,3 2 1 0,2-2-1 0,-2 4-1 16,-1-2-2-16,2-2 1 0,-3 0 1 0,-2 0 1 15,-4-3 1-15,-1-3-3 0,-2-2 1 16,-3 2-2-16,-2-8 2 0,-1-1 4 0,-2 2-3 15,1-5 3-15,-3 0-1 0,-2-2-2 0,0 2 5 16,-2-4 0-16,-2-1 1 0,0-1-1 0,-5-1-8 16,5-2-1-16,-6-1-2 0,4 2-8 15,-5-1-11-15,5-3-26 0,-7 1-32 0,4-1-33 16,-1 0-74-16,-4-2-167 0,5-1-449 0,1 0-849 16</inkml:trace>
  <inkml:trace contextRef="#ctx0" brushRef="#br0" timeOffset="38424.8823">1160 5915 1367 0,'0'0'346'0,"-1"-2"-100"0,1 2-99 15,0 2-52-15,0 0-47 0,0-1-30 0,-3-1-21 16,3 3-5-16,0 1 0 0,-1 3 14 0,1 4 21 15,0 1 14-15,-1 4 14 0,-1 5 8 0,-1 2 5 16,-1 4 0-16,1 1-7 0,-4 5-7 16,3-2-11-16,0-1-6 0,-2-1-7 0,-1-1-1 15,1 0-2-15,2-3-4 0,0 0 0 0,1-3-3 16,-1-1-3-16,2-4-5 0,-1-1-4 16,2-3-2-16,0 1-2 0,-1-5 4 0,2 0-4 15,-1-2 2-15,0-2 0 0,1-2 1 16,0 1 4-16,-1-3 6 0,1-1 11 0,0 0 11 15,0 0 15-15,0 0 13 0,0-1 7 0,0-2 6 16,0 2-4-16,0 0-8 0,0-2-13 0,-3-1-20 16,2-5-13-16,-4-2-12 0,0-5-7 15,-5-2-2-15,3-5 0 0,0 2-2 0,0-4 0 16,-2 0 3-16,5-4-4 0,-1 0 0 0,2-1-1 16,0 2-5-16,1-4 4 0,3 0 2 0,3 0-3 15,-2 3 2-15,3 0-2 0,4 3-2 0,0-2 1 16,3 3 1-16,4 2-2 0,0 0 1 15,3 4-1-15,1 1-5 0,2 0 4 0,2 2 1 16,-1 0 2-16,0 7 6 0,2 1-4 0,-1 0-1 16,-3 7-2-16,-3 0-2 0,0 2-4 0,-8 4-4 15,5 4 1-15,-4 3-4 0,1 2 8 16,-4 6 3-16,0 2 3 0,-3 3 6 0,-5 4-2 0,-3 5 1 16,-5 0 2-16,-2 1 1 15,-2 0 1-15,-3-4 2 0,0-3-3 0,0-5-3 16,-3-5 2-16,5-4 0 0,-6 0 0 0,3-5 4 0,1-1-3 15,5-2 1-15,-1-4 2 0,6-1-2 16,2-1 10-16,1 0 8 0,1-1 6 0,0-1 0 16,3 1-6-16,-1-4-13 0,2-2-12 0,2-1-3 15,4-1-9-15,4-4-1 0,7-2 5 16,0 2 0-16,5 1 4 0,0 3 2 0,-2 0 2 16,1 2-3-16,-1 1 5 0,-3 3-1 0,2 2-2 15,-6 2 5-15,3 4-4 0,-2 3-1 0,-2 4 0 16,1 0-5-16,-1 2 4 0,0 3 0 0,-1 2 1 15,-3 1 4-15,-3 3-3 0,-1 1 2 16,-5 3 0-16,-4 5 2 0,-7 1 0 0,-1 3 2 16,-8 2 2-16,-1-4-5 0,-3 1 3 0,-2-4-3 15,3-3 0-15,-1-6 2 0,-1-3-2 16,7-2 3-16,-3-8 1 0,7-1-1 0,-3-3 2 16,1-2 1-16,-1 0-1 0,2-5 3 0,-5 2-1 15,4-2-1-15,-3-3-2 0,1 0-1 0,3-1 0 16,3-2-4-16,3 0-1 0,2-4-5 0,3-3-4 15,4 1 0-15,0-2-6 0,5-4-2 16,2 4 3-16,5-3 0 0,1 2 2 0,5 0 7 16,-1 3-1-16,2 0 2 0,-2 2 3 0,1 2-2 15,-4 3 4-15,3-1 0 0,-2 5-2 0,-4 0-2 16,4 3-4-16,-5 5-3 0,4 2 1 16,-2 1 4-16,1 3 1 0,1 2 3 0,2 1 4 15,3 1-3-15,-1 2 4 0,2-2 2 0,-1-2 0 16,0-3 0-16,1 1-1 0,4-2-1 15,-1-2 1-15,2-4 2 0,3-1 4 0,-4-2-2 16,4-3 0-16,-3 1-3 0,0-3-4 0,-4-2 2 16,-4 0 0-16,0-1 2 0,-4-3 1 0,1 0 2 15,-1-2 1-15,-3-4 0 0,3 2 0 0,-3-3 1 16,-3 0-2-16,-4-2-4 0,4 0 2 16,-4-2-2-16,-3 3-1 0,0-1 3 0,-3 1-2 15,0 4 2-15,-1 1 0 0,-7 5-3 0,2-1 0 16,-2-2-3-16,-1 4-2 0,-5 0 0 0,0 0-3 15,-2 4 2-15,-2 0-1 0,1 3 5 0,-2 3-2 16,2 2-2-16,-3 3 0 0,4 5-3 16,0 0 0-16,2 2-3 0,4 2-1 0,2-1-3 15,3 4 4-15,1 0 2 0,5 1 3 16,3 0 7-16,4-2-4 0,-1 0-1 0,4-2-1 16,3-1-4-16,1-5 4 0,-1-2 2 0,-2-2 3 15,4-4 4-15,-1 0 3 0,-3-2 1 0,2-2 1 16,-2-2 4-16,2 1 0 0,-2-5 1 0,0-2 2 15,-1 1-3-15,0-2-1 0,0-1 0 16,-1 0 0-16,-1-3-2 0,-3 1 0 0,-2 0 0 16,0 0-3-16,1 3 2 0,-3-4-3 0,-1 5 1 15,1 0 2-15,-1 1-4 0,-1 3 3 16,1-3 0-16,0 5 0 0,-1-3 2 0,0 6 0 0,1-1-3 16,-3 2-3-16,3 2-5 0,-1-2-7 15,0 1-11-15,1-1-14 0,-1 0-16 0,1 3 1 16,-1 3 8-16,0 5 17 0,0-2 18 0,-3 10 5 15,1 1 0-15,0 0 0 0,3 2 0 16,2-1 0-16,-1-2 0 0,2 1 2 0,2 2-1 16,-3-4 0-16,5 0 1 0,-3-5-2 0,3-2 1 15,3-4-2-15,-3 1 3 0,-1-5 1 0,5 3 3 16,-2-4 1-16,2-1 3 0,-1-2 6 0,-1-2 7 16,2-1-1-16,4 0-3 0,-4-7-1 15,1 2-8-15,5-4 3 0,-4-1-1 0,-1-1-2 16,1-1-1-16,-2-2-1 0,-1-1-1 0,-1-1 1 15,-1-4-2-15,1 2-3 0,-4-2 1 0,2 0 0 16,-1 1-1-16,-3 0 0 0,1-1-1 16,1 3 0-16,-4 3-2 0,0 0 0 0,1 0-1 15,2 3 0-15,-2 0 2 0,1 4-1 0,1 4-2 16,-1-2-1-16,0 5-4 0,2 1-1 16,-2 1-6-16,1 0-5 0,2 3-6 0,0 0-3 15,-1 4 2-15,5 3 6 0,1 1 7 0,3 8 6 16,0 4 3-16,0 1 1 0,2 1-2 15,-6 2 1-15,-4-1 0 0,1-1 2 0,-5 5 2 0,-1-3 1 16,-2 6-1-16,1-5 1 0,-1 1-1 0,1-3 0 16,1 0-1-16,4-5 1 0,1 0-4 15,3-5 3-15,3-3 0 0,2-2-1 16,5-4 5-16,1-1-2 0,3-4-1 0,7-2-2 16,2-5-2-16,1 0 1 0,3 0-1 0,-1-6 4 15,-1-1-1-15,-3-2 3 0,-4 0 1 0,-2-2 0 16,-3-2 3-16,-2 1 1 0,-1 1 1 0,-4-1 1 15,0 0 0-15,-3-1 0 0,0 1 2 0,-4 3 0 16,1-2-2-16,-6 1 0 0,0 0-2 16,-1 3-1-16,-4 0 3 0,-2 3-2 0,1 0-1 15,-5 2-2-15,1 0-5 0,-1 3 2 0,-3-1-2 16,-2 0-2-16,2 2 0 0,-4 1-5 0,2 1 0 16,1 5-2-16,0-2-1 0,1 7-2 15,0 1-1-15,0 2 0 0,-2 5-1 0,3-1 4 16,5 1 2-16,-3 2 2 0,3 2 4 0,-1 1-2 15,5-1 1-15,1 1 3 16,1 1-2-16,2-2 1 0,3 0 2 0,-3-2-2 0,5-3-1 0,-2-2 2 16,1-1 0-16,0-3 1 0,2-2 4 15,-5-2-6-15,2-2 2 0,-4-2 3 0,-1-1 3 16,2 0 10-16,1-2 2 0,-1-2-1 0,4 0-4 16,-2-6 0-16,6-1-4 0,-3-3-2 15,2-4 0-15,6 1-4 0,-4-3-3 0,0 1 1 16,1 2-3-16,0-1 2 0,-1 1 3 0,-2 2 0 15,-1 4 0-15,-4 0 4 0,0 3 1 0,-2 2 2 16,-1 0 7-16,-2 4-8 0,0 0-1 0,0 3-6 16,0 0-10-16,-1 1-3 0,0 2-16 15,1-1-16-15,-1 1-8 0,0 3-1 0,0 2 14 16,-1 5 21-16,0 4 17 0,1 5 3 0,-1 0-1 16,2 0-2-16,0-1-5 0,3 0 6 15,1-5 2-15,-1 0 0 0,7-3 0 0,1-1-3 16,5-3-1-16,1-1 2 0,1-2 3 0,2-3 1 15,0-4 4-15,2-5 2 0,0-2-4 0,2-1 7 16,-2-3-2-16,-3-4 2 0,2 1 3 16,-1-4-7-16,2-3-3 0,-1-1 0 0,-1 0-1 15,0-2 3-15,0 1 0 0,-2-2 0 0,-1-1-1 16,-1 0 2-16,-4 1 2 0,-1-3 0 16,-3 4 2-16,-5 3-3 0,-3 3 0 0,-3 3-2 15,-4 0-5-15,0 3 0 0,-1 1-3 0,-4 1-4 16,-2 0-1-16,-1 4-3 0,3 1-1 0,-1 3-4 15,5 0-1-15,2 4-18 0,3 2-5 0,-1 3 0 16,1 3 1-16,1 3 18 0,-2 5 10 0,7 1 3 16,1 4 2-16,3 1 0 0,2 3 0 0,5 1 1 15,0 2-1-15,2-2 0 0,1 1 1 16,-1-1-1-16,1-2 0 0,-3-2 0 0,-1-1 0 16,0-1 0-16,-4-2 2 0,-3-1-4 0,0 0-1 15,-4 0-2-15,2-1 4 0,2 0-6 16,-6 1 0-16,1-1 1 0,-1 0-6 0,0-2 9 15,-1-1 1-15,-1-5-1 0,0 2 6 0,-3-3-7 16,1-1 0-16,-1-2 0 0,1 1 0 16,-2-3-1-16,0 0-4 0,-4-1-9 0,1-2-33 15,0 0-50-15,-4-2-87 0,0-2-197 0,1 0-469 16,3-5-765-16</inkml:trace>
  <inkml:trace contextRef="#ctx0" brushRef="#br0" timeOffset="39191.3863">4001 6125 2368 0,'1'-5'252'0,"-1"-2"-49"0,-1-1-38 16,0-1-15-16,-3 1-15 0,1 2-32 0,-4-4-27 16,0 4-22-16,1 3-17 0,-3-5-15 0,-2 3-10 15,-1 4-7-15,-7 1-9 0,-7 1 4 16,-3 6-3-16,-6 3 1 0,-4 2 4 0,2 5-2 15,0 0 2-15,5 3-1 0,4-1 0 0,5 3-3 16,7-1-1-16,4 0-1 0,5-2-3 0,6 2 3 16,7-2-1-16,1-2 1 0,6 1 5 15,-1-6-3-15,8 1 2 0,-6-3 3 0,6-3-2 16,0-3 4-16,-1-2 0 0,1-3 1 0,1-3-1 16,-2 1 1-16,1-2 2 0,-4-2 0 15,-3-2 5-15,1-3 1 0,2-3-1 0,-2 1 2 0,2-3-4 16,-3-2-1-16,0 2 1 0,-4 2 0 0,-1-1-1 15,-3 4 5-15,-1-1-1 0,-3 6 0 16,-1-4 0-16,0 4-2 0,-1 3-1 0,-2-2-3 16,0 4-3-16,1-1-2 0,1 3-7 0,-3 0-4 15,1 0-9-15,2 2-6 0,-1 0-1 16,-5 4 4-16,-2 0 10 0,-2 6 4 0,-1 3 6 16,0 2 2-16,4 1-5 0,6-1 3 0,2 2-3 15,3 1-2-15,6-2 1 0,5-2 0 0,1-1 1 16,6-2 4-16,2-2 1 0,0-4-2 15,2-3 1-15,0-3 0 0,-3-2-3 0,-7-2 6 16,1-2 1-16,-4-2 2 0,2-4 2 0,0-3 0 16,-1-4-1-16,3-3-1 0,-2 0 4 0,0-4-4 15,2-3 0-15,-2-3 1 0,1-4-2 16,-2-1 1-16,-3-3-1 0,-3-6 0 0,-2 3 2 16,3 1-3-16,0 2 0 0,-3-1 0 0,2 2 2 15,-4 4 0-15,0 0 1 0,-6 1 2 16,0 4-4-16,0 4 10 0,-3 3 4 0,4 7 3 15,0 1 5-15,-2 6-8 0,1 4-2 0,3 2-8 0,-1 4-8 16,1 0-8-16,-1-1-15 0,-1 2-7 16,-3 6-2-16,0 8 11 0,-8 11 15 0,-2 7 7 15,-1 8 5-15,1 1-4 16,-1 3-2-16,5 1 0 0,2 0-2 0,4-2 2 0,2-1 0 16,3-1-1-16,2-7-1 0,1 0 1 0,6-6 0 15,0-1 1-15,0-4 1 0,3-3-4 0,0-1 2 16,-2-2-2-16,1-2-1 0,1-4 0 0,-2 1-5 15,0-5-8-15,0-3-7 0,-1 0-7 16,-2-3-7-16,1 0-5 0,0-2-6 0,3-1-8 16,2-2-12-16,0-2-20 0,0-4-27 0,3-2-34 15,-4 0-48-15,-1-3-69 0,0 0-138 16,-2-3-208-16,-3 3-170 0,-4-6-188 0</inkml:trace>
  <inkml:trace contextRef="#ctx0" brushRef="#br0" timeOffset="39452.5924">4161 6050 1252 0,'-19'-7'485'0,"-1"-3"-120"0,-7-3-60 16,13 4-36-16,4 2-39 0,3 2-31 16,5 2-36-16,2 0-42 0,2 1-38 0,2 1-32 15,1 1-21-15,1-2-13 0,7-3-2 0,8 1-3 16,9-2-3-16,11 3 2 0,9 0-3 16,3 1-1-16,6-2 1 0,0 0-1 0,-3 2 0 15,0 0 0-15,-11-1-2 0,-5 2 1 0,-7-2 1 16,-8 1 0-16,-2-1 1 0,-4 0 3 15,-7 3 3-15,-4 0 4 0,-4 0 9 0,-3-2 5 16,-1 2 1-16,-1 0 0 0,1 0-6 0,-1 2-9 16,-1-2-4-16,-1 0-5 0,0-2-4 0,2 2-2 15,0 0-5-15,-1 0-4 0,1 2-5 0,-4-4-9 16,2 4-12-16,-6-2-19 0,-1 1-35 16,-5 5-65-16,-2-2-187 0,-2 3-1323 0</inkml:trace>
  <inkml:trace contextRef="#ctx0" brushRef="#br0" timeOffset="40610.0428">1129 6892 1 0,'-6'3'0'0,"-3"-2"0"0,-1-1 0 0,0 1 162 0,3-1 22 0,0 1-2 16,1-1-23-16,0 1-3 0,-1-1-5 0,2 2-21 15,-1-4-15-15,3 2-21 0,-2 2-19 16,1-2-14-16,3 0-6 0,-5 1-11 0,2 0-3 0,0 0-9 16,-1 1-5-16,2-2-3 0,-2 3-2 15,2-2 7-15,-2 0 5 0,2 0 6 0,-2-1 10 16,1 0 6-16,2 1 6 0,0 0 6 0,2-1-1 16,-3 0-6-16,2 0-10 0,1 3-7 15,0-3-4-15,0 0 7 0,1 0 10 0,-1 0 4 16,3 0-3-16,-3 0-9 0,1 0-12 0,-1 0-13 15,1 0-4-15,1 0-10 0,-1 0-7 16,2-3-4-16,-1 6-4 0,1-3 12 0,1 1 14 16,1-1 17-16,5 3 21 0,2-1 5 0,5-1 4 15,7 2-2-15,3-1-10 16,5-1-13-16,5 2-11 0,0-2-6 0,6 0 0 16,3-1-1-16,5 0 2 0,1-1-5 0,5 0-3 0,2 1-3 15,0-2-1-15,4 1 0 0,1 1-2 0,0 0-2 16,4 0-2-16,3 1-1 0,0-1-5 15,-1 0 4-15,3 0 0 0,-3 0-1 0,1-1 6 16,-2 0-3-16,0 0 1 0,0-2 0 0,-2 3-3 16,4-1 1-16,0-2 1 0,-2-1-1 0,3-1-2 15,1 0 0-15,-2 4-3 0,-4-4 0 0,2 1 4 16,1-1-3-16,0 1 3 0,6-1 1 0,1 0-3 16,3-1 4-16,0 1 1 0,-1 1-4 0,-5-3 1 15,-5 1 0-15,-4 0-1 0,-5 0 1 16,-4-1 4-16,-1-2-5 0,-6 1-1 0,-1 0 1 15,-1 4-4-15,0-2 1 0,-4 0 0 0,-6 0-1 16,-5 1 3-16,-5-1-2 0,-6 1 1 16,-5 5 0-16,-5-4 4 0,-2 2 0 0,-4 1 2 15,-1-1 3-15,-4 2-2 0,0 0 4 0,0 0-1 16,-3 2-4-16,1-4-3 0,0 2-6 16,1 0-5-16,0 2-4 0,0-1-3 0,0-1-6 15,-1 0-12-15,1 0-13 0,-3 0-15 0,2 1-22 16,-4 1-45-16,-4 1-92 0,-4 0-214 0,-2 2-944 15</inkml:trace>
  <inkml:trace contextRef="#ctx0" brushRef="#br0" timeOffset="42293.6129">871 6884 837 0,'-6'-5'233'0,"-2"-4"39"16,-3-2-17-16,3-2-8 0,2 3-17 0,-1-4-26 15,1 0-26-15,1 1-23 0,-2-3-25 16,2-3-18-16,1 0-18 0,-1 0-17 0,2-4-11 15,2 1-10-15,-1-2-6 0,2-4-5 0,0 0-6 16,0-2-4-16,0-3-2 0,0-1-6 16,2-1-4-16,-1-8-6 0,1 0-4 0,-2-1-4 0,-2 0 3 15,0-2-1-15,-1 0-1 0,-3-3 5 16,1 1-3-16,-3-5-1 0,-1 1 0 0,0 1-3 16,0 4-3-16,1 0 2 0,-5 4 0 0,3 5-1 15,0 5 4-15,0-2-1 0,2 6 0 16,2 2 2-16,0 1-5 0,1 4-2 0,-2 2 0 0,3 0-1 15,-2 4 0-15,3 4 2 0,1-1-1 16,2 5-2-16,0 0 1 0,0 3-1 0,0 3-2 16,0-1 2-16,0 3-6 0,0 0-5 0,0 0-5 15,0 0-11-15,1 0-2 0,0 1-1 16,1 2 7-16,3-2 6 0,2 2 9 0,4 3 4 16,2-1 2-16,2 1 7 0,1 0-6 0,5 0 1 15,0-3 1-15,8 3-8 0,-2-2 7 16,7-1 1-16,2-1-1 0,5-1 0 0,6 1 0 15,7-2 0-15,6 0-2 0,6-3 5 16,8 3-5-16,5-2-1 0,4-2 1 0,6 2-4 0,-3-2 6 16,3 1-2-16,1 2 2 0,2-4 3 15,0 5-5-15,0-2-1 0,-1 1-1 0,-1-1 2 16,-5 1-1-16,3 1 1 0,-3 0 0 0,2-2-7 16,-3 1 7-16,2 0 0 0,-1 0 0 15,3-1 7-15,0 0-6 0,-1 1 0 0,-2 0 1 16,1 1-1-16,-5-3-1 0,-1 2 1 0,1 0-1 0,-5-1-5 15,1 0 4-15,-6 1-1 0,-6-1 1 16,2-2 4-16,-4 3-4 0,-3 0 0 0,-6-1 1 16,-3 2-3-16,-6-1 2 0,-4-2 0 15,-4 2 1-15,-1-2-4 0,-3 1 3 0,-4 1 0 16,-5-2-1-16,3 2 5 0,-5-1-3 0,5 1 0 16,-1 0-1-16,1 1-3 0,3 1 3 0,-1-1 1 15,-3 1 0-15,3-2 0 0,-5 1 2 16,-3 0-1-16,0 0 1 0,-5 0 4 0,5-1-7 15,-3 1 0-15,-5 0 0 0,2-2-2 0,-5 1 4 16,0-1 0-16,-1 0 0 0,1-2 1 0,-5 3-1 16,2 0 0-16,-4-1 0 0,3 1 2 15,-2 1-2-15,-3-1 1 0,3 0 0 0,0-1-5 16,-2 2 5-16,3-1-3 0,-2 0-1 0,0 0 2 16,3-2-2-16,1 2 1 0,-2 0 0 0,1 1 2 15,-1-3-2-15,-1 2 1 0,-2 0 0 16,0 1-4-16,1-1 6 0,-3 1-1 0,0 1-2 15,-1-2 3-15,1 2-5 0,0-1-2 0,0 1-5 16,-2 0-6-16,2 2-10 0,-1-2-7 0,1 0-2 16,0 0 1-16,1 3 8 0,1 2 9 0,0 0 6 15,1 5 9-15,-2 1 2 0,0 1 1 0,-1 5 1 16,1 3-3-16,0 1 1 0,-1 4 1 16,-1 1 0-16,0 1 0 0,0 4 2 0,-3 2 0 15,0 6 1-15,1 0 0 0,-4 2 0 16,1 2 1-16,2 1-1 0,0 4 0 0,0-6 0 0,-1 2 1 15,0-1 0-15,3-3 3 0,0-2-4 16,-1-3-2-16,0 1-1 0,1-1-3 16,1-2 1-16,-1-1 3 0,0-1-2 0,2 1 4 0,0-2 1 15,0-1 2-15,2-3-1 0,1-2 1 16,-2 0-1-16,4-2-2 0,-1-2 1 0,-2-1-4 16,2-2 2-16,2 0 1 0,-4-6-1 0,2 2 5 15,-1-2-5-15,-2-3-1 0,1 1 0 16,1-1-4-16,-1 0 4 0,0 0 0 0,-1-3-1 0,-1 2 0 15,1-1 2-15,1-1 0 0,0-1 1 16,-1 0 4-16,-1 0-6 0,2 1 1 0,-2-3-1 16,2-1-3-16,-2 2 5 0,0-2-2 0,0 2 1 15,0-1 0-15,0-1 0 0,0 0 2 0,-2-1-1 16,4 2 6-16,-2-2-6 0,-2 0 0 16,2-1 0-16,0 1-4 0,0-1 6 0,0 0 2 15,0 0 3-15,0 0 0 0,-2-1 0 0,2 1 2 16,0 0 0-16,0 0 7 0,0 0-3 15,-3 0 2-15,0 0-3 0,-5 0-6 0,-3 1 3 16,-11 0-2-16,-7 1-3 0,-7-2 2 0,-5-2-4 16,-5 1-1-16,-6 1-1 0,-6 4 0 0,-6-3-2 15,-10 1 0-15,-5-1 1 0,-1 1-6 0,-4 0 6 16,0-1 3-16,8 0-1 0,3 2 7 16,7-2-5-16,8 0 2 0,5 1 1 0,12 0 0 15,12 1-2-15,8-2 0 0,7 0-2 0,6-1-4 16,6 0 2-16,0 0-2 0,4 0 2 0,-2 0 2 15,0 0-4-15,1-1-1 0,0 0-4 0,2 1-8 16,-2-2-12-16,1 2-7 0,3 2-19 16,5 0-40-16,3 5-91 0,5 0-582 0,5 1-979 15</inkml:trace>
  <inkml:trace contextRef="#ctx0" brushRef="#br0" timeOffset="51250.7989">1112 8495 1 0,'-2'0'259'0,"1"-2"14"0,-1 1-6 16,1-1 3-16,-1 1-33 0,1-1-24 15,0-1-10-15,1 0-24 0,0 0-13 0,0-1-9 16,-2 2-7-16,2 0-12 0,0 0-5 0,0 0-9 16,2 0-16-16,-2-1-13 0,0 2-11 15,1 0-13-15,-1 0-10 0,1 1-11 0,-1 0-13 16,0 0-8-16,0 0-12 0,0 1-10 0,0 1-10 16,0 1-12-16,-1-1-7 0,1-1-4 15,0 0-2-15,0 2 8 0,0 3 7 0,3 4 5 0,-2 3 9 16,2 5 3-16,0 1 3 0,-3 4 3 15,3 2 0-15,-3 3-2 0,0 1 1 0,1 3 2 16,-4-2-1-16,2 5 2 0,-2-3-4 0,1-2-5 16,0 0-1-16,0-1-3 0,-1-2 6 15,1-1 2-15,1-4 0 0,0-1-1 0,-1-2-3 16,-1-2 1-16,2-3 1 0,1-2-2 0,-1 1 3 16,-1-2-2-16,4 0-1 0,-4-2-1 0,2-1-1 15,0-2-2-15,0 0-4 0,0-4-10 16,2-1-23-16,-1 1-27 0,-1-2-44 0,1-3-72 15,0 1-121-15,1-4-429 0,1-2-835 0</inkml:trace>
  <inkml:trace contextRef="#ctx0" brushRef="#br0" timeOffset="52512.9313">1464 8339 1892 0,'0'-3'227'15,"0"2"-52"-15,0-1-77 0,-1 5-52 0,0 0-42 16,-3 0-17-16,1 1-2 0,-1 6 17 16,-5 4 27-16,-7 8 19 0,-2 3 1 0,-6 3-7 15,-2 1-7-15,-6 1-7 0,-2 3-3 0,-3 1-2 16,-3 1-3-16,-1 1-4 0,2-2-2 0,-1 0 1 16,0-2-4-16,-2-4-1 0,5-3-4 0,1-2-1 15,6-6 0-15,4-7 2 0,6-1 12 16,3-3 7-16,6-6 7 0,3 0 7 15,3-3-2-15,1 0 1 0,3-2-7 0,0 0-13 16,2-1-15-16,4 0-22 0,-2-2-15 0,1 2-4 0,3-2 1 16,2-2 5-16,3 0 7 0,6 0 4 15,-4 2 3-15,6 3 8 0,-3 2 6 0,3 2 3 16,0 2-1-16,1 1-3 0,0 3-4 16,4 4 1-16,-3 4 2 0,2-2 3 0,4 6 4 0,1 1 3 15,3 0 1-15,1 4 6 0,5 1 0 0,1-1 3 16,-1-2-1-16,-1-2-5 0,0-1-3 15,-5-2-6-15,1-2 2 0,-3-4 0 0,-1-4-4 16,2-4-3-16,-1-1-11 0,0-3-10 0,-5-1-10 16,1-5-11-16,-4 0-3 0,1-5 3 15,1 1 9-15,-2-4 16 0,-2-1 17 0,-4-2 10 16,1-1 5-16,-4-2 2 0,1-3-2 0,-2 1 1 16,-2 0 3-16,-2 1 5 0,-1 1 5 15,-2 0 5-15,-4 2 4 0,1 2 6 0,-2 1 6 16,-3 3 9-16,2 1 5 0,-3 3 1 0,-1 2-1 15,-2 1-7-15,1 1-7 0,-2 1-10 0,-1 2-8 16,-2 1-12-16,3 3-11 0,-3 0-8 0,0 3-6 16,-3 5 3-16,-3 4 3 0,-3 4 4 15,-1 4 4-15,1 0-5 0,1 3-2 0,3 3 0 16,6-1-2-16,3 2 2 0,2-1-1 0,4 2-1 16,3-3-3-16,3 0 2 0,0-3 3 0,2-3 2 15,3-3 0-15,1-5-1 0,1-3 0 0,0-4 1 16,3-1 8-16,-4-3 3 0,3-3 1 15,1-1 6-15,-1-4-5 0,3-2 4 0,-2 0 2 16,1-4-2-16,2 0 2 0,-6-4-4 0,2 0-3 16,-2-2-2-16,1-1-1 0,-1-1 1 0,-1 1 0 15,-1 0 0-15,-1 2-1 0,-1 3 2 16,-3-2 5-16,-1 3 2 0,-1 1 7 0,-3-1-6 16,0 2 2-16,-1 3 1 0,-1 1-1 0,-1 2 6 15,-1 0-1-15,3 1-1 0,-2 3-6 16,1 0-3-16,-2 3-6 0,4-1-6 0,-1 3-1 15,1-1-14-15,-1-1-11 0,1 1-10 0,-2 2-5 16,-1 3 12-16,-1 4 10 0,-3 4 13 16,-1 3 4-16,3 4 0 0,-4 2-1 0,3 1 0 15,1 2 1-15,3 0 0 0,-1 0-2 0,1 2 0 0,2-3-3 16,0 1 1-16,0-1 5 0,3-4-1 16,1-3-1-16,-1-1-1 0,3-4-1 0,1-4-2 15,-1-3 5-15,2-1-2 0,0-1 1 0,-2-3 1 16,1-1 1-16,4-2 4 0,0-2 2 0,3-4 2 15,5-1-4-15,-3-1 0 0,6-2 0 16,-5-1-2-16,-2 0 5 0,1-3-3 0,-2 0-1 16,2-4-2-16,0 2-2 0,0-3 1 0,3 0-1 15,-6 1 3-15,6 0 1 0,-4 1-4 16,1 3 0-16,-2 1 1 0,0 1 1 0,-3 5 2 16,1-1-1-16,-4 2-2 0,1 2-2 0,-1 0 0 15,-3 2 1-15,0 3 0 0,-2 1-1 0,-1 0-4 16,0 1-6-16,0 1-5 0,2 5 2 15,0-1 3-15,3 4 4 0,-1 4 4 0,3 0-2 16,0 2 4-16,0 3 2 0,-2 0 1 0,-2 2 4 16,1-3-3-16,-2-1-3 0,1-2-1 0,0-1-3 15,-2 0 2-15,1-4 2 0,0-2-1 16,0-3-1-16,-2 0-1 0,1-4 2 0,-1-2 2 16,1 1 7-16,-2-3 1 0,1 1-2 0,2-3-1 15,1-2 0-15,5-3 0 0,2-1 1 16,1-3-1-16,4-1-3 0,-3-2-1 0,3 1-1 0,1-3-1 15,-1 2 4-15,2 1-3 0,0 0-2 16,-1 5 1-16,-1-2 1 0,-4 6 3 0,-1 1 4 16,0 0-1-16,-5 4-3 0,1 1-3 0,-6 1-3 15,-1 1-4-15,4 2-1 0,-3 2 0 0,0 0 0 16,2 3 4-16,3 5 5 0,-1-1-1 16,-1 4 0-16,1-1 2 0,1-2-4 0,1-1 1 15,-1-1 0-15,1-2-3 0,-2-3 3 0,5-1 0 16,0 0 3-16,-1-2 1 0,3-2-3 0,1 2 7 15,2-6 2-15,5-3-4 0,2-1-21 16,2-4-48-16,2-3-96 0,1-2-251 0,-4-4-1322 16</inkml:trace>
  <inkml:trace contextRef="#ctx0" brushRef="#br0" timeOffset="55208.5545">3094 8406 1057 0,'-2'-5'291'15,"-2"-4"9"-15,1 1-28 0,1 0-17 0,2-1-31 16,0 3-33-16,2-2-33 0,1-1-26 0,-2 2-15 16,2 2-15-16,-2-2-15 0,0 6-18 15,2-2-17-15,-2 1-16 0,-1 2-17 0,1 1-10 16,-1 0-17-16,-1 0-11 0,1 1-12 0,0-1-4 16,1 6 6-16,1 1 13 0,3 6 16 15,0 3 7-15,1 5 6 0,0 1 0 0,-1 5-1 16,-1-1 3-16,1 1-4 0,-2 3 0 0,0 0 0 15,1 3-3-15,-2-2 1 0,3-2-2 0,-2 0-1 16,1-3 1-16,-2-1-2 0,2-2 0 0,-2-3 0 16,1-2 3-16,-1-3-5 0,1 1 3 15,-1-4-4-15,-1-1-4 0,0-3 4 0,0 1-11 16,0-4-12-16,1 0-24 0,1 1-38 0,-2-5-59 16,1-1-95-16,-1-1-142 0,1-2-326 15,1-4-835-15</inkml:trace>
  <inkml:trace contextRef="#ctx0" brushRef="#br0" timeOffset="55777.2552">3394 8268 1721 0,'2'-1'191'0,"-2"-1"-47"16,1 1-67-16,-1 4-27 0,0-1-23 0,-3 0-17 15,2 3-15-15,-2 3 3 0,-3 3 19 16,-4 7 14-16,-1 2 7 0,-4 1-1 0,-4 2-7 15,-1 1-6-15,-6 0 0 0,-1 1 2 0,2 0 4 16,-5-1 8-16,3-3-12 0,3-3 1 16,3-6-4-16,1-2-7 0,4-4 10 0,-2-1 0 15,2-4 1-15,6 2 4 0,-1-3 4 0,2-1-3 16,6-1-3-16,1-1-1 0,-1-2-14 0,1 1-5 16,1-3-5-16,1 1-6 0,-1 2 1 15,1-1-6-15,1-1-6 0,0 3-12 0,2 1-14 16,1 1-22-16,-2 1-11 0,5 1 5 0,-2 3 15 15,7 3 26-15,0 1 17 0,3 6 9 16,4 2 7-16,-1 5-1 0,2 0 2 0,1 1 0 0,2 2-6 16,1-1 3-16,7-2 3 0,0-1 5 15,5-3 4-15,-1-5 3 0,2 0-2 0,1-5-4 16,-1-2 3-16,-1-4-1 0,0 0 1 0,-2-3 5 16,-3-2-2-16,-4-2 1 0,-2-2 5 0,-3-2-2 15,-1-3 8-15,-3 0 6 0,-2-1 4 0,-4-1 4 16,-3-1 2-16,-2-2-3 0,0-2-2 15,-1 0 2-15,-3 2-3 0,-2-1 6 0,-1-1 6 16,0 4-5-16,-1 2 0 0,-1-1-4 0,0 3-6 16,-1 0 0-16,1 6-2 0,-1-4-3 15,-1 5-3-15,2 2-7 0,1 1-15 0,1 4-10 16,0-2-14-16,0 1-26 0,-1 0-5 0,1 4-1 16,-2 4 9-16,2 2 21 0,-1 7 17 15,1 3 0-15,0 2 3 0,0-1 1 0,1 1-9 16,1 0 6-16,-2-2 0 0,1-2-5 0,1-2 6 15,-1-1-4-15,3-2-6 0,-1 1-9 0,-1-1-30 16,2-4-32-16,-1 0-38 0,0-3-55 16,2-5-90-16,-2 1-176 0,-1-6-420 0,-1-1-553 15</inkml:trace>
  <inkml:trace contextRef="#ctx0" brushRef="#br0" timeOffset="55939.1328">3544 8071 1912 0,'-7'-8'105'0,"2"-2"-6"16,0-1-1-16,4 4-17 0,1 3-24 0,1 2-66 15,-1 1-118-15,1 2-16 0,5 5-14 16,0 1-34-16,4 5-93 0,3 4-350 0,-1 4-172 16</inkml:trace>
  <inkml:trace contextRef="#ctx0" brushRef="#br0" timeOffset="57514.0987">4001 8387 2299 0,'2'1'119'0,"-1"-1"-34"0,0 0-46 0,-1 2-20 16,0-2-4-16,0 2-6 0,1 3-7 15,0 2-1-15,4 4 5 0,-1 4 3 0,3 1 6 16,-4 3 5-16,3 3-3 0,-4 3 0 0,-2-1 3 16,0 3 1-16,0-3 9 0,-2 0 6 0,-1-1-1 15,0-4-5-15,2-3-7 0,0-5-3 16,0-4-1-16,-1-2 2 0,2-3 0 0,0-1 12 16,0-1 15-16,0-1 19 0,2-1 20 0,-1-1-8 15,0 0-20-15,1-3-24 0,1-2-26 0,1-6-8 16,-1-2-2-16,4-5-1 0,3-1-4 15,0 0-1-15,1-1 1 0,2 1-4 0,2 2 4 16,-1 1-1-16,3 4-1 0,-3 4 3 0,1 2-2 16,-2 1 2-16,-2 3 1 0,-4 0-5 0,2 3-6 15,-3 2-12-15,2 2-8 0,1 3 0 16,1 1 12-16,4 6 10 0,1 2 11 0,1 5 4 16,4 3 0-16,0 2 2 0,3-1 1 0,3 0 0 15,-1-1-1-15,2 0-4 0,4-3-4 0,5-1-6 16,-1-6-23-16,3-4-27 0,1-3-33 0,-3-4-33 15,0-1-13-15,-3-2-3 0,-3-3 13 0,-1-1 24 16,-3-4 36-16,-6 1 35 0,-2-4 24 16,-3 0 20-16,-3-3 11 0,-2-1 13 0,-2 1 12 15,-4-1 10-15,-2-3 2 0,1 1 1 0,-6 1 0 16,2-1 1-16,-4-1 1 0,-2 3 4 16,-2 3 1-16,-1 0 0 0,0 0-5 0,-1 2-7 15,-3 5-7-15,-2-1-12 0,0 4-14 0,-3 0-7 16,-1 2-7-16,-1 2-3 0,0 3 1 15,-2 2-5-15,2 3-3 0,2 3-3 0,4 5-5 16,4 0-3-16,4 3 0 0,5 1 1 0,1 1 3 16,2 2 2-16,3 2 1 0,2 0 0 0,5 0 0 15,5-4-4-15,0-5 0 0,3-5 2 16,-2-2 1-16,2-5 9 0,-7-1 4 0,0-5 5 16,-1-2 4-16,0 0 1 0,-2-4 0 0,1 3 1 15,2-6 3-15,-3 0 4 0,-1 0 2 0,-2-1 1 16,1-3-1-16,-2 2 0 0,-1-2 0 15,-3-3-3-15,1 1-1 0,1 0-5 0,-3-3 0 0,-1 4 1 16,-1 1 2-16,1 1 6 0,0 2 3 16,0 1 1-16,-1 5 3 0,1-2 3 0,-1 2 2 15,0 4 0-15,0-2-6 0,2 3-8 0,0 1-13 16,-2 0-13-16,2 2-15 0,-1-1-21 0,1 1-8 16,-1 3 3-16,-1 4 12 0,-1 3 19 15,2 5 12-15,1 2 1 0,0-1 5 0,0 2-3 16,3-1-2-16,-1 2 2 0,1 3-3 0,0-3 1 15,4-1 4-15,-4-2-1 0,4-2 1 16,-3-3-2-16,3-1-2 0,2-3 1 0,-4-2 2 16,3-2-2-16,2 2 0 0,-2-4 2 0,0 1-2 15,0-3 5-15,1-1 3 0,4 0 0 16,-2-1 2-16,2-2-2 0,-2 0 1 0,1-2 1 0,1 0-2 16,-2-1 2-16,0-1-3 0,-3 0 1 15,0-1-5-15,2-1 3 0,-3-3 1 0,0 3 0 16,-2-5 4-16,2 4-6 0,0-4 0 0,-2 3-2 15,1-5-1-15,-1 1 2 0,1 1-1 0,2-6 1 16,-3 3-4-16,0-4 2 0,1 0-1 16,-2 1 1-16,1-2 1 0,-2 3-2 0,1-1-1 15,-1 5 0-15,-2-2 0 0,-2 2 3 16,1 0 0-16,-3 2 1 0,3 2-3 0,-4 0-1 0,3 0 1 16,0 3 0-16,1-1 4 0,-1 2-2 15,0 2-3-15,-1-1 0 0,0 2-4 0,0 1 3 16,0-1 2-16,2 3-2 0,0 1-3 0,-1 0-7 15,1 0-8-15,-1 1-13 0,1-2-7 16,1 2-5-16,0 1 0 0,-1 5 11 0,4 1 11 16,1 3 11-16,-2 3 8 0,6 3 2 0,2 2 4 15,-1 1-4-15,4 2 0 0,-1 0-1 0,-2 0 1 16,-1 2 2-16,-2-5-1 0,-3 6 0 16,3-5-3-16,-3 0 2 0,-2 1 2 0,0-4 1 15,-2-1 5-15,0 0-7 0,1-2-1 0,0-3-1 0,0-1-1 16,0-2 2-16,5 0 1 0,-2-1-1 15,5-1 0-15,6-3 1 0,3-2 3 16,6-1 3-16,4-2 2 0,7-3-3 0,1-2-4 16,5 2-1-16,-3-2-5 0,0-5 6 0,-3 3 1 15,-1-4 1-15,-3 1 1 0,-6-3 2 0,-1-2 2 16,-4 0 1-16,-1-1 8 0,-5-1-4 16,0 1 1-16,-6-1 0 0,-1 1-3 0,-2 0 6 15,-4 0-1-15,-2 4 1 0,-1 1-2 0,-4 0-6 16,0 1 0-16,-2-1-4 0,-2 5 3 0,-3-3-5 15,-1 4-2-15,-5 2-4 0,-4 3-3 0,-2 2 0 16,0 3 2-16,-6 4 1 0,2 4 1 16,1 3-5-16,2 4-1 0,6-2-1 0,-1 4 3 15,9 0 1-15,1 1-2 0,5-1 0 0,4 2-8 16,4-3 5-16,8-1 3 0,1-2 0 0,6-4 7 16,0 3-3-16,4-8 0 0,0-3 1 15,-1-2 2-15,-2-2 3 0,0-2 0 0,-5-1 1 0,5 0 0 16,-2-4 2-16,-1-4 2 0,1 2 3 15,-4-3 2-15,0-1-3 0,-5 1 2 0,4-1-1 16,-6-2-2-16,1-1 5 0,-3 3-2 16,1-1 3-16,-3 3-3 0,-1 1 3 0,-1 3 1 15,0 0 2-15,-1 4 7 0,-1 1-10 0,0 0-4 16,0 2-8-16,0 2-15 0,1-1-4 0,0 0-7 16,-1 4 1-16,-3 3 4 0,0 3 7 15,-2 4 9-15,0 2 1 0,3 0 5 0,2-1-5 16,3 2-1-16,2 0-2 0,2-1-4 0,2 1 5 15,2-2-5-15,2 2-15 0,4-3-22 16,2-1-47-16,2 0-82 0,6-3-210 0,1 0-1171 0</inkml:trace>
  <inkml:trace contextRef="#ctx0" brushRef="#br0" timeOffset="58463.182">863 9520 1 0,'-9'-5'0'0,"-3"-2"0"0,-3-1 0 16,2 3 0-16,2 0 0 0,1 0 0 0,0 1 0 16,-1-2 0-16,1 2 136 0,2 0 152 0,-1-2-9 15,1 3 12-15,4 0-2 0,2-2-30 16,-2 1-31-16,3 0-62 0,0 2-36 0,1 1-31 15,0-1-24-15,-1 2-13 0,2-2-14 0,-1 4-14 16,0-2-7-16,0 1-7 0,-1 0-10 0,1-1-4 16,0 0-10-16,0 1-11 0,0-1-11 0,-1 0-15 15,2 2-7-15,-1 0 4 0,0-2 9 16,2 2 21-16,-1-1 17 0,3 1 15 0,-3-1 10 16,2 1 12-16,3 1 12 0,0-1 13 0,2 1 15 15,1 0-3-15,3 1-3 0,5-2-7 0,4 0-12 16,-1 2-4-16,6-1-7 0,1-3-4 15,2 2-6-15,4-2-2 0,1-1-7 0,5 1-8 16,2-1 0-16,-1 2-5 0,5-4 4 0,5 2-1 16,1-2-2-16,-1 2 1 0,3-2-4 15,4 3 1-15,-2-3-1 0,-1 1-2 0,4 0-3 16,4 1-2-16,3-2 3 0,2 1-4 0,5-2 6 16,6-1 3-16,4-1-1 0,4 4 8 0,4-3-1 15,1 0 4-15,2 1 0 0,4-5-4 16,5 5-1-16,2-1-4 0,5-1 3 0,2 0-2 15,2 1 1-15,0 0 2 0,5 1-3 0,3-4 3 16,3 1 0-16,1 0-4 0,2-2 4 16,-1 2-3-16,2-2-3 0,-1 1-2 0,4 0 1 0,-3-1-1 15,-2-1 1-15,-3 2 2 0,-3 0-6 16,-1 1 3-16,-4-1-2 0,-3-1 2 0,-3 1 0 16,-6 1-2-16,-7-3-2 0,-6 4-2 0,-3-2 0 15,-8 2 1-15,-5-1 3 0,-8 0 1 0,-10-2-4 16,-8 3 2-16,-11 0-1 0,-7 2-1 15,-7-3 8-15,-9 3-1 0,-6 1 5 0,-4 0 3 16,-3 2-2-16,-1 1 1 0,-1 0-5 0,0 0-4 16,-1 1-9-16,1-1-3 0,-1 0-7 0,1 0-6 15,-1 1 5-15,-1 1-2 0,-1-1 5 16,-3 2 0-16,0 1-6 0,-2 0-11 0,3 1-21 16,-2-1-32-16,-1 3-51 0,-2-1-87 0,-2 1-199 15,1 0-472-15,-8-2-727 0</inkml:trace>
  <inkml:trace contextRef="#ctx0" brushRef="#br0" timeOffset="60160.4825">573 9414 1837 0,'-2'-11'320'0,"0"-7"-57"15,-3-4-66-15,3-1-36 0,-1 5-33 0,-1-5-14 16,-2 2-19-16,-1-4-17 0,-4 1-12 0,3-1-12 16,0-2-8-16,1 0-10 0,-3-4-3 0,0-3-11 15,1-4-2-15,-3-5-2 0,2 0-8 0,0-3 7 16,-3 0-5-16,1-2-3 0,3-2 0 16,-1 0-3-16,3 1-1 0,-2-3-2 0,5 1 4 15,-1 1-6-15,3 2 3 0,1 2 1 16,2 4-3-16,-1-5 2 0,3 0-2 0,1 0 2 0,1 4-1 15,0 3-2-15,0 5 1 0,-1 0-1 16,2 5 0-16,-1 0-1 0,1 9 3 0,-3 3 1 16,2 2-4-16,-1 3 2 0,2 5-2 0,-4 3-5 15,3 2 4-15,0 0-6 0,-3 0 1 16,0 2-2-16,2 1-4 0,-3 0-1 0,1 1-1 16,3 0 0-16,0 2 5 0,5 0 7 0,3 0 1 15,3 1 3-15,1 2 0 0,5 0-3 0,1 0 2 16,1 0 1-16,1-1-4 0,5 3 5 0,-2-2-2 15,5 1-2-15,0 1 2 0,1-4 1 16,3 2-3-16,1 0-1 0,-3 0 3 0,5-1-7 16,5-4 5-16,-1 3 4 0,7-2-6 0,-3 0 6 15,0 0-3-15,3-2-1 0,3 2 3 16,-1-4-2-16,6 1-1 0,1-1 2 0,2-1 1 16,1 2-2-16,-1-2 2 0,3-1 1 0,-4 2-5 15,4-3 6-15,-1 4-4 0,6-2 0 0,0-1 2 16,0 1-5-16,1 0 2 0,2 1 1 0,-1-3-2 15,6 1-4-15,-4 0 6 0,6 0-2 0,-2-1 1 16,3 0 10-16,-4 0-9 16,4 0 2-16,-1 0 0 0,-3-1-2 0,0 0 2 0,2 2 2 15,-2 1-4-15,1-2-3 0,2 1 3 0,0-2-3 16,1 4 4-16,-1-4 1 0,0 3-2 0,-1-2 0 16,-2 2 2-16,4 0-6 0,-3 0 4 15,4 0 0-15,0-1-3 0,0 3 5 16,0-1-2-16,-1-3-1 0,-1 4 4 0,-3-2 2 0,0-1-3 15,2 2 1-15,-1-1-4 0,4 2-5 16,-1 0 7-16,-3-3-2 0,5 2 2 0,-9-2 1 16,1 3-1-16,-4-3-2 0,-5 2 1 0,0-3-1 15,-5 3 1-15,-3-2 0 0,-1-2 0 0,-4 3 0 16,-3-1-1-16,-3 0 1 0,-1 2-1 16,-3-1 6-16,-3-3-4 0,-2 2 0 0,0 1 0 15,-5-2-4-15,-1 3 1 0,-3-1 3 0,0-1-2 0,-3 3-1 16,-1-1 3-16,-2-2-1 0,-3 4-1 15,-4-4 6-15,-1 3-4 0,-2 1 0 0,-3-2 1 16,-2 1-4-16,-1 1 2 0,-3 0 0 0,1-1 0 16,-3 1-2-16,0 0 3 0,-2 0 0 15,1 1-2-15,-1-2 3 0,1 1-2 0,-1 0-2 16,0 0 1-16,1 1-7 0,-1-1 3 0,4 1-1 16,0 1 0-16,-1-2 5 0,2 3-2 0,-2-1-2 15,2 0 3-15,-1 0 1 0,2 1-5 16,-1 1 2-16,0 0-5 0,-1 1-8 15,-1 2 7-15,0 0-2 0,-1 0 1 0,0 2 3 16,0 3 2-16,1 1 1 0,1 4 3 0,-3 1 2 16,-1 3 0-16,0 3 2 0,-1-2 0 0,-1 5-3 15,1 4 1-15,0 2-1 0,2 1-1 0,-1 0 7 16,0 2-5-16,1 3 1 0,2 1 0 16,0 1-2-16,-2-3 3 0,3 2 3 0,-1-4 1 15,-1-1-1-15,-1 1 1 0,-1 0-2 0,0 0 1 16,0 1 5-16,-1 1-2 0,1-1-1 0,-4 2-2 15,1-1-5-15,0-1 1 0,0-3 1 0,-1-3 3 16,3-5-1-16,-2 1-1 0,1-3-2 16,-1-1-2-16,3-4-1 0,-1 1 3 0,0-2 1 15,-1 2 1-15,2-4-3 0,0-1 1 0,0 1 0 16,2-5-1-16,-2-1 4 0,1 0-1 0,0 1-2 16,0-3-2-16,0-1 1 0,2-1 2 15,-2 0 2-15,-1-1 1 0,0-1-3 0,0 0-2 16,0-1 2-16,0 1 0 0,0-3 3 0,0 0 0 15,-1 0-2-15,1 0 0 0,-1 0-1 0,1-1 6 16,-2 0 3-16,1 0 2 0,0-1 2 16,-3 2-2-16,-1-1 0 0,-8 1-1 0,-5-1 3 15,-11 1-2-15,-8-2-3 0,-7 0-1 0,-8 0-7 16,-6-1 2-16,-11-3 2 0,-2 3 1 0,-9-1-2 16,-5-1-3-16,-4 1-1 0,3-1 0 0,3-1 4 15,9 3 1-15,11 2-2 16,8 0-1-16,10 3-4 0,11 0 1 0,6-1 3 0,3 1 1 15,9-2 2-15,5 0-5 0,3 0-4 0,7 0-2 16,1-1-4-16,1 0 1 0,2 3-10 16,2 1-21-16,6 4-45 0,5-1-114 0,10 1-587 15,4 0-952-15</inkml:trace>
  <inkml:trace contextRef="#ctx0" brushRef="#br0" timeOffset="64346.2932">1600 10686 1978 0,'1'-7'394'0,"-1"-2"-138"0,0 0-41 15,3 5-44-15,-2 3-52 0,-1 1-43 16,1 0-31-16,-2 1-24 0,1 0-16 0,0 2-14 0,0 1 3 16,0 5 1-16,2 1 10 0,0 6 6 0,4 1-3 15,-3 9-1-15,0-4-3 0,1 4 1 16,-3 0 1-16,2 3 1 0,-2-1-1 0,0 4-5 16,-1-2 3-16,0 2 4 0,1-1 3 0,-2-1 5 15,1-1-3-15,0-1 0 0,-1-6-3 16,0-1-5-16,-2-4 5 0,2-2-4 0,0 2-1 15,-3-6-5-15,0 1-5 0,-1-5-5 0,3-1-7 16,-1-2 0-16,1-2-5 0,-1-2 0 16,-1-2-8-16,2-4-13 0,-4-3-10 0,-2-5-17 15,0-6-5-15,0-2 5 0,-1-5 3 0,3-4 13 16,1-6 12-16,-2-1 12 0,3-5 9 0,0-5 9 16,1-1 5-16,3-2 3 0,-1-1 6 15,4 2 4-15,1 0 4 0,-1 3 6 0,4 1 6 16,0-2 8-16,4 5 15 0,4-1 10 0,1 9 4 15,-1 2-1-15,5 5-7 0,0 4-10 0,0 0-1 16,0 6-5-16,5 3-5 0,1 2-5 16,-3 4-16-16,5 4-4 0,-7 5-9 0,2 5-3 0,-3 6-3 15,-2 3-1-15,-3 7 4 0,2 7-1 16,-6 2 6-16,-1 7 2 0,-3 6 7 0,-7 4 5 16,-7 6-4-16,-6 2 0 0,-5 1-4 0,-4-2-4 15,-2-1 4-15,-2-7-1 0,1-8-1 0,1-7-3 16,4-9 1-16,0-7 2 15,2 1 3-15,-4-7 10 0,4 1-5 0,-1-4 1 0,2-2 4 16,5-3 5-16,2-1 12 0,0-3 5 0,4-2-1 16,1-1-7-16,0-3-7 0,2 2-7 15,2-2-4-15,1 0-1 0,0-1-7 0,1 0-4 16,2 4-4-16,-1 0-6 0,2 0 6 0,0 0 0 16,2 1-1-16,4 2 2 0,-1 0-6 15,0 0-1-15,3 3 0 0,0 3 2 0,1 2 0 16,1 0 3-16,2 5-1 0,1 0-4 0,0 6 8 15,2 2 2-15,1 2 5 0,2-2 4 0,-4 4-5 16,6-1-3-16,-4 1 1 0,0 0-1 0,3-3 1 16,-1-1 4-16,4-2-1 0,0-2 0 0,2-3 2 15,2-1 0-15,-3-5 2 0,0-2 5 0,-1-3-2 16,-4 0-3-16,2-3-1 0,-3 0 0 16,3-3 4-16,-5 0 1 0,2-3 2 0,-7-2-1 15,5-1 2-15,-4 0 2 0,-1-3 0 0,-1-1 0 16,0-2-4-16,-1 0-2 0,-1-1-1 15,0-2-2-15,-4 3-2 0,1 2-2 0,0 0 2 16,-4-1-5-16,1 3 10 0,-2 3 4 0,-1 0 2 16,1 3 12-16,-1-2-7 0,-1 0 1 15,0 6-3-15,0-1-2 0,-1 2-2 0,0 1-3 16,0 2-6-16,0 0-9 0,-1 0-1 0,1 2-10 16,-1-1-11-16,1 1-4 0,0 2-10 0,0 0 7 15,0 8 11-15,2 4 10 0,0 5 12 16,3 3 0-16,-2 3 3 0,2-1-3 0,0 1 0 15,2-1 3-15,-1-2-4 0,3-3 3 0,0-4-3 16,0-5-2-16,3-1 1 0,-2-3-2 16,2-2 4-16,4-1 3 0,1-3 1 0,1-2 2 0,4-4-1 15,1-2 1-15,1-1 1 0,3-6 1 0,-2-2-3 16,2-4 0-16,3-2-1 0,-5-5-3 16,2 1 5-16,-5-3-1 0,4-1 2 0,-2-2-3 15,-2 3-5-15,-2-1 1 0,-3 6-2 0,-7 2 4 16,1 5 5-16,-8 1 0 0,1 3 3 15,-7-1-7-15,1 5 2 0,0-1 0 0,-6 4-4 16,3 0 2-16,-3 2-10 0,-2-2-3 0,-2 2-5 16,-6 3 3-16,-2 1 2 0,-2 4-1 0,0 0 1 15,5 0-9-15,5 0-2 0,3 6-2 16,6-3 0-16,2 7 7 0,4-1 3 0,2 2 4 16,7 4 0-16,0 0 3 0,8 2 4 0,0 1 1 15,5 0 2-15,4 1-4 0,0 0 2 0,0 1 0 16,-2 0 1-16,-2-2 1 0,-6-2-3 15,-4 0-1-15,-4-2-1 0,-1-4 0 0,-5 0 0 16,-3-4 1-16,-2-3 2 0,0-3-3 0,-3 1 3 16,-1-1-1-16,-2 0 0 0,-2 0 4 0,-2-3-4 15,-4 3 3-15,-3 0-2 0,-4-3 0 16,-4 1 0-16,4 0-3 0,-3-2-4 0,-1 1-12 16,2-4-20-16,2 1-24 0,2-2-37 0,-2-1-53 15,7-3-98-15,-4-1-212 0,6-6-464 0,4-3-687 16</inkml:trace>
  <inkml:trace contextRef="#ctx0" brushRef="#br0" timeOffset="65370.5325">3123 10635 1847 0,'8'-10'382'0,"1"0"-89"0,2-4-61 16,-1 7-44-16,-6 2-50 0,0 4-44 0,-4 2-37 15,0 1-34-15,0 0-27 0,0 1-15 0,1 2-4 16,0 5 5-16,2 7 15 0,0 4 13 15,2 6 5-15,0 2-1 0,-4 3-2 0,2 0 0 16,1 4 1-16,-2 0 5 0,-1-2-2 0,-1 2-4 16,-1-3-2-16,-1 1-4 0,2-4 2 0,-1 1 4 15,-1-8-2-15,2-6-2 0,0-4-3 0,1-7-2 16,-1-1 0-16,1-2 5 0,0-3 10 16,1 0 12-16,-1-3 15 0,0 0 3 0,1-1-5 15,1-1-13-15,4-7-15 0,1-3-7 0,3-5-4 16,1 0-1-16,1-1 0 0,0 1-3 15,-1 1 2-15,1 1-3 0,-4 3 5 0,2 2 1 0,-1 1-2 16,-4 2 3-16,0 0-3 0,2 3 3 16,-3-1 1-16,1 2-2 0,-4 3-3 15,3 1-2-15,-3 2-1 0,0 0-5 0,0 1-5 0,3 3-2 16,-3-1-3-16,4 5 8 0,1 5 5 16,1-1 0-16,2 2 2 0,0 2-1 0,-1 0-1 15,2 3 2-15,-1 0 1 0,-2 1-4 16,1 0 0-16,-3-2-5 0,3-1-14 0,-1-2-10 0,1-1-19 15,-1-3-34-15,-3 1-13 0,4-4-31 16,-1 0-78-16,-3-3-95 0,3-4-134 0,-1-1-146 16,-1-3-63-16,1-3 45 0,-1-2 217 0,-4-2 384 15,-2-3 0-15,0-1 0 0,0-1 0 16,0-1 0-16,0-3 10 0,2 0 311 0,1-5-3 16,3 6 29-16,1-4-34 0,5 1 22 0,-3 5-4 0,1-4-71 15,4 3-67-15,2 1-68 0,2 0-26 16,3 3-5-16,0 2 3 0,-2 5-7 0,-1-1-25 15,-1 3-9-15,-2 3-11 0,0 0-14 0,-2 2-13 16,2 3-10-16,-2 0-3 0,0 4-1 16,1 2 2-16,-1 4-2 0,-2 2 0 0,2 0-1 15,-3 2-3-15,-2 3 2 0,0-1 0 0,-5 1 1 16,4 3 1-16,-4-1-3 0,-3 3-6 16,-1-1-3-16,-2-2-4 0,-4-1-8 0,5-8 4 15,0-3 2-15,-1-5 3 0,1-2 11 0,2-4 2 16,-2 1 4-16,1-1 8 0,2-1 4 0,0 1 2 15,0-6-5-15,2 1-14 0,4-3-13 0,4-4-6 16,1-3-2-16,7-2 3 0,7-2 11 16,6 1-3-16,4-3 6 0,6-1 3 0,4 1-5 15,1-1 7-15,4 3 0 0,-4-4 3 0,-3 5 7 16,-4 0 5-16,-5-3 9 0,-3 1 5 16,-3 3 8-16,-2 0 3 0,-4 0 4 0,-3 0 4 15,-3 3-2-15,-3-3 0 0,-5 4-3 0,-1 4 1 16,-5 2-1-16,-2-2-2 0,-1 2-4 15,-1 1-11-15,-2 0-4 0,-3 1-9 0,1-1-7 16,-4 2-5-16,-1 1-7 0,-5-1-5 0,-4 2-2 16,-4 6-1-16,-1 2 5 0,-9 2 3 0,3 4 1 15,4-2-3-15,1 5-3 0,5-1-1 0,1 4 0 16,3 3 6-16,6-2-3 0,-1 1 4 0,8-3 0 16,-1-2-5-16,4 0 3 0,3-6-3 15,1 2-1-15,5-7 1 0,-2 1 2 0,-1-3 1 16,2 0 0-16,3 0 8 0,0-2-3 0,0 0 3 15,4-3 3-15,-1 2-3 0,2-2 4 0,-2 1-1 16,-1-2-1-16,-1 2 0 0,-2-4-2 16,-1 3 0-16,1 0-3 0,-2 3 2 0,2 0-4 15,-1-2 4-15,-2 4-1 0,1-2-4 0,0 1 6 16,0 3-6-16,0 0 2 0,-4 2 0 0,5-1-2 16,-2 2 1-16,-3 0-2 0,2 3 0 0,-3 0 1 15,2 0 1-15,-2-2 2 0,-2 2-3 16,-1-1 5-16,0 0-10 0,-1 3-16 0,1 1-32 15,1-1-124-15,1 1-407 0,5-3-1133 0</inkml:trace>
  <inkml:trace contextRef="#ctx0" brushRef="#br0" timeOffset="65545.3475">4981 10810 2897 0,'5'-6'206'0,"-3"-1"-52"16,0-3-29-16,-2 3-33 0,-1 5-18 0,1 0-25 15,-1 2-26-15,0-1-18 0,0 2-12 0,0-1-18 16,-1 0-17-16,-1 3-9 0,1 2-16 0,-1 3-49 16,-4 1-122-16,-3 2-446 0,-3 0-989 15</inkml:trace>
  <inkml:trace contextRef="#ctx0" brushRef="#br0" timeOffset="66247.8545">1432 11687 1 0,'-26'-3'0'0,"-4"-2"28"0,-8-2 34 0,6 3 18 16,6 2 39-16,0 0 18 0,5-1-3 15,4 2-19-15,0-1-36 0,6 1-34 0,-4-2-15 16,5 2-16-16,2-1-6 0,1 2-4 0,-3 0 1 16,3 1 9-16,-1-1 6 0,-1 0 8 15,3 2 8-15,-2-2 1 0,0 1 5 0,2-1 6 16,-3-1 14-16,1 2 11 0,1-1 18 0,-2 2 13 15,3-1 4-15,1 0 15 0,-1-1 5 0,2 0 2 16,1 1 2-16,0-1-12 0,2 0-11 0,-1 0-13 16,2-2-18-16,2 2-15 0,-2 0-9 15,1 0-12-15,-1 2-8 0,1-2 0 0,1 0-8 16,-1 0 0-16,1 1-1 0,-1-1-4 0,2-1-2 16,-1 1 3-16,2 0 11 0,2 0 7 15,4 1 10-15,5-1-1 0,5 1-6 0,6 1-3 16,4-4-7-16,6 2-5 0,8 2-3 0,3-1-8 15,3-2-1-15,9-1 0 0,1 1-1 0,5-1 2 16,5 2 1-16,7-1 0 0,4-2-2 0,6-1 6 16,11 0-2-16,2 0 2 0,4-2-1 0,4-1-4 15,-1 0-3-15,5-2-1 0,-1 0 2 16,6 0 3-16,0-2 2 0,2-1 0 0,2 3-4 16,0-2-1-16,0 2-5 0,3-2 1 0,-2 3 0 15,-2 0-2-15,-2-1 3 0,-3 0-5 16,-5 2 1-16,-4 0 1 0,-4 1-2 0,-1-1 1 15,-5 2 0-15,-9-2-1 0,-6 0 0 0,-3 0 2 16,-13 0 0-16,0 1 0 0,-10 1 1 16,-9-2-3-16,-5 0-1 0,-6 0 5 0,-6-1 2 15,-12 2 5-15,-1 1 1 0,-7 0 0 0,-6 1-2 16,1-2-2-16,-3 2 1 0,0 3-6 0,-1 0-2 16,-1-1-6-16,0 2-7 0,0 0-2 15,-3 0-8-15,3 2-11 0,-2-2-12 0,-3 0-6 16,-5 2-13-16,-6 2-22 0,-7 2-40 0,-8 1-77 15,-2-1-114-15,-4-1-235 0,-4 7-540 0,-1-7-213 16</inkml:trace>
  <inkml:trace contextRef="#ctx0" brushRef="#br0" timeOffset="67730.129">962 11552 1283 0,'-2'-10'581'0,"-2"-6"-337"0,0-3-34 0,1 3-12 0,0 0-26 15,-2-2-21-15,0-1-21 0,-1-1-26 0,-2-2-27 16,-4-1-12-16,-2-1-16 0,1-2-7 16,-5-3-5-16,2-5-6 0,-3-3-3 0,3-1-2 15,-5-1 2-15,4-2-4 0,3 0-3 0,-4-3-3 16,6-2-11-16,1 0 1 0,0-2-2 15,2 1-2-15,1 3 5 0,-1-4-5 0,6-1 1 16,2-1-3-16,1 1-1 0,1-3 1 16,-1 5 2-16,1-4 3 0,-1 4-4 0,2 5 0 15,0 2-4-15,-2 5 1 0,1 3 3 0,0 5-1 16,-1 1 2-16,3 8-2 0,-3 3-1 0,1 3-3 16,1 1 4-16,1 1-2 0,1 3 1 0,-3 1 1 15,4 2-7-15,-1 1 1 0,-1 2-2 16,0 0-1-16,5 0 1 0,0 2-2 0,3-1 2 15,3 0 1-15,3 1 5 0,4-2 2 0,3 2-2 16,3 2 3-16,2-2-6 0,1 1 6 0,1 0-1 16,3 1 0-16,1-2 4 0,5 1-7 0,1 1 1 15,5-2-1-15,0-1-1 0,6 3 3 0,1-2 1 16,4 1 1-16,-4-1-5 0,5 3 3 16,0-4-2-16,3 1 1 0,4-2 2 0,-2-3-3 15,6 3 0-15,1-1-1 0,5-2 0 0,5-1 3 16,4 2 0-16,3-2 1 0,4 1-1 0,-2 2 1 15,4-3 0-15,-1 3-1 0,0-1 3 16,2-1-3-16,0 1-1 0,2 1 2 0,-5 0-4 16,-5-1 1-16,2-1 2 0,-5 1 1 0,0 1-2 15,2 2-1-15,2-2 0 0,0 0-1 0,-1 0 2 16,0-2 4-16,3 3-3 0,1 0 3 16,3 1-4-16,2 0-2 0,-1 0 3 0,-3 2 1 15,0 0 0-15,-4 1-1 0,-3-1-3 0,0-1 0 16,-5-1 2-16,0 2 2 0,-4-2 0 15,1 0-2-15,-8 1 0 0,-1 0-1 0,-7-1 2 16,-6 0 1-16,-5-1 1 0,-7 2-2 0,-6-3-2 16,-7 0 3-16,-8 1-4 0,0-1 5 15,-6 1 0-15,-6-1 2 0,-2 0 1 0,-3 2 4 0,-3-1 6 16,-2 0-1-16,1 1 5 0,-1 1-3 16,-1-1-4-16,2 0-3 0,-1 0-4 0,1-1 0 15,0 2-1-15,-1-1 0 0,1 0-3 0,0 1-2 16,0-1 0-16,-1 0-3 0,1 0 4 15,0 0-3-15,0 0-2 0,0 0 2 0,0 0-5 0,0-1 1 16,0 1-1-16,0 1-5 0,1-1 0 16,-1 2-4-16,0-1 2 0,0-1-6 0,-1 0 6 15,1 1 4-15,0 0 0 0,0 2 10 16,-2 1-3-16,1 3 2 0,1-2 1 0,0 2 2 16,0 4-2-16,0 1 1 0,0-1-1 0,1 1 1 15,-1 4 0-15,2 0 2 0,-1 1-3 0,1 6 0 16,1-1-1-16,-2 4-6 0,-1 1 8 0,1 4-3 15,1-1 4-15,-2 4 3 0,1 1-5 16,-2 3 1-16,1 3-2 0,0-4 7 0,0 1-5 16,2-5-1-16,3 1-1 0,-1-3-7 0,2 1 10 15,0-3 0-15,3 1 2 0,0-3 5 16,-2 1-8-16,1-1-2 0,-1-2 1 0,-1 0-2 16,1 0 4-16,-1-4 0 0,-3 3-1 0,0-3-5 15,-2 3 5-15,2 0 1 0,-2-1 0 0,2 1 5 16,0-4-6-16,-2 1 0 0,1-1-1 0,1-2-1 15,0-1 2-15,1-3 0 0,0-1 0 0,-1 0-5 16,1 1 5-16,0 1 0 0,-1-2 2 16,1 0 3-16,-1-3-6 0,0-3 0 0,0 1 0 15,0-3 0-15,-2 0 2 0,1 0-2 0,-2-2 1 16,1 0 0-16,1-1-1 0,-2-1 2 0,0 2-1 16,1-1 2-16,-1 0-3 0,0-1 1 15,0 1-1-15,1 0-2 0,-1-1 4 0,0 2 0 16,0-3 1-16,0 1-2 0,0 0-1 0,0 0 0 15,0 1 0-15,0-1 3 0,0 1-3 16,0 0 2-16,-1 1-4 0,0 0 0 0,1 2 3 16,-2-3-1-16,1 2 3 0,-1 0-4 0,-1-1 1 15,-1 1 3-15,-1 3 2 0,-5 0 7 0,-5-2 1 16,-4 1 0-16,-7 1-1 0,-8-1-5 16,-2-1 3-16,-3-2-2 0,-6-2 1 0,-8 4-1 15,-4-5-3-15,-5 1-1 0,-5 0-1 0,-6-1 2 16,-3 0 0-16,0-2 0 0,6-1 0 15,7 0 2-15,8 2 2 0,9 0 1 0,7 1-1 0,6 0-2 16,6-1-2-16,8 2 0 0,5-1-2 16,4 1 3-16,3 0-4 0,5-1-3 0,2 0 2 15,0 0-5-15,0 0 4 0,0 0 2 0,0 0 0 16,1 0 0-16,0-1-4 0,-1 0-4 16,1 1-4-16,-1 0-4 0,2 0-7 0,-2 0-9 15,2 0-9-15,1 0-22 0,-2 2-30 0,4 1-51 16,1 1-117-16,3-1-482 0,0-2-955 0</inkml:trace>
  <inkml:trace contextRef="#ctx0" brushRef="#br0" timeOffset="69845.97">1627 12528 1712 0,'-1'-13'516'15,"-1"-2"-180"-15,-1-3-79 0,2 4-36 0,2 5-42 16,-1 3-31-16,0 0-38 0,1 3-31 16,-1 3-29-16,0 0-22 0,0 2-12 0,0-1-11 15,0 0-10-15,-1 2-13 0,1-1-4 0,0 2-3 16,1 4 7-16,3 9 13 0,0 4 7 0,2 6 6 15,0 4-1-15,1 5-1 0,0 2 0 0,-4 5 0 16,0-1 1-16,2 3-1 0,-4-1 1 16,-1 0-1-16,1-3 3 0,-1-2 0 0,1-2-4 15,-1 1 0-15,0-3-4 0,0-1-4 0,0-3 2 16,0 0-10-16,-1-4-10 0,-1-1-19 16,0-6-26-16,2 0-39 0,0-7-50 0,0-4-83 15,1-3-164-15,-1-5-230 0,0-3-951 16</inkml:trace>
  <inkml:trace contextRef="#ctx0" brushRef="#br0" timeOffset="70210.0059">1605 12918 1693 0,'0'-1'253'0,"0"-2"-30"0,1-1-74 16,2 3-34-16,3-1-34 0,-2-2-15 0,2 2-17 15,3-2-16-15,3 2-7 0,0-3-9 0,4 2-3 16,3-4-2-16,4 1 4 0,0-1 5 15,6-3 8-15,-4 0 1 0,2-3 1 0,1 0 0 0,-6 1-1 16,0-1 7-16,-3-1 12 0,1-7 8 16,-3 2 10-16,-3-1 1 0,-2-1-6 15,0 3 1-15,-1-1-5 0,-3 2 3 0,-2 2 2 16,-1 0-5-16,-1 3 0 0,-2 3-7 16,0 0-2-16,-2 2-10 0,1 2-6 0,-1 4-7 0,1-1-8 15,-1 4-4-15,-1-2-7 0,1 0-7 0,0 1-10 16,-1 1-10-16,1 1-5 0,1 4 2 0,0 4 10 15,3 7 7-15,2 6 5 0,-1 2 4 0,0 8-3 16,2 0 1-16,-4-1 2 0,1 3-1 16,-1-6 2-16,0 1 1 0,1-1-5 0,2-2 1 15,-1-2 1-15,-1 1-3 0,0-2-1 0,1-1-5 16,-2-2-19-16,2 1-21 0,2-3-28 16,1-4-44-16,2 2-58 0,2-6-97 0,3-1-287 15,3-6-1092-15</inkml:trace>
  <inkml:trace contextRef="#ctx0" brushRef="#br0" timeOffset="70538.1695">2481 12726 2654 0,'-2'-9'218'0,"-4"1"-22"0,3 0-59 16,2 7-29-16,-2 1-37 0,0 1-36 0,1 2-33 0,0 0-12 15,-6 6-1-15,-4 10 7 0,-4 5 10 16,-1 5-1-16,2-1 0 0,2-3-2 0,1-1-3 15,3 0 2-15,3 2 0 0,3-5 2 0,5 2 1 16,4-5 1-16,0-5-1 0,4 0-1 16,-1-5 3-16,1-3-1 0,-1-2 11 0,1-1 7 15,-1-2 4-15,1-2 18 0,-1-2-1 0,1-1 5 16,-1-1-5-16,-2-3-10 0,3-3-8 0,1-2-10 16,-1-1-2-16,-3-2-7 0,2 2 5 15,-6-2-2-15,3-1-5 0,-4 0 6 0,-1 0-7 16,0-1 0-16,-3 2-3 0,0 0-4 15,-4 2-6-15,-3 0-7 0,3 3-6 0,-10-1-11 0,2 4-2 16,-3 2-5-16,-4 2-15 0,0 2-12 16,-1 3-39-16,-1 1-56 0,2 2-92 0,5 1-194 15,4 1-337-15,6-1-814 0</inkml:trace>
  <inkml:trace contextRef="#ctx0" brushRef="#br0" timeOffset="70956.0874">2989 12660 1321 0,'9'-2'288'0,"1"-5"-62"16,0 2 23-16,-6 3 5 0,-4 2-13 15,-1 0-35-15,-2 2-53 0,1-1-42 0,0 0-34 16,-3-1-27-16,4 0-28 0,-6 0-13 0,1 2-8 16,-4 2-5-16,-5 1 6 0,1 1-5 15,-6 7 2-15,1 2 2 0,-2 3-2 0,2 3 1 16,-3 2-1-16,3 0 0 0,6 0-3 0,1-3 2 15,5 4 2-15,4-3-4 0,5 0 8 0,2-1-7 16,6-4 1-16,2-3 3 16,2-2-1-16,0-3 8 0,2-2 5 0,-2-3 3 0,-1-2 5 15,3-1 3-15,-6-1 4 0,0-1 2 0,1-2 7 16,-1-1-4-16,-1-2 1 0,1-2 0 16,1 1-9-16,-3-2-1 0,-1 0-6 0,0-3-4 0,2 0-3 15,0 2-4-15,-1 1 2 0,-3 1-3 16,1 1 4-16,-3 2-1 0,0-4-1 0,-2 6 4 15,-1-1-6-15,0 0 6 0,0 0 0 16,-3 0-3-16,2 0 4 0,-3-1-9 0,-2 2-2 0,0-4-6 16,-7 1 0-16,2 0-5 0,-2-1-2 15,-6-1 2-15,-1 1-6 0,-1-1 6 0,2 1-2 16,-1-1-11-16,6 4-17 0,1 0-38 0,7 1-59 16,-1-1-119-16,7 1-290 0,7 0-444 0,1-1-554 15</inkml:trace>
  <inkml:trace contextRef="#ctx0" brushRef="#br0" timeOffset="72455.2681">3535 12566 2201 0,'-1'-1'287'0,"0"0"-92"16,-3-1-49-16,1 4-31 0,-2-2-36 0,-2-2-32 16,-1 4-26-16,-4 0-13 0,-7 1-4 0,-2 3 5 15,-1 1 2-15,0 1 0 0,3-1 1 16,2 1-8-16,6-1-1 0,3-2-4 0,4 3-1 15,-2-4 0-15,5 1 0 0,1 0 0 0,0-2-3 16,2-1 2-16,-1 1 0 0,4-2 1 16,-3 1 6-16,0-1 3 0,3-2 10 0,-3 1 8 0,0-2 6 15,-1 1 8-15,4 0 0 0,-4-1 0 16,1 2 0-16,-2 0-2 0,0 0-2 0,0-1-4 16,0 1-3-16,1 0-7 0,-1 0-4 0,0 0-5 15,1 0-6-15,-2-1 0 0,1 1-6 16,0 0-4-16,0 1-6 0,1 2-6 0,1-1-1 15,1 4 1-15,0 0 6 0,1 5 4 0,3 2 2 16,3 7 4-16,1 3-1 0,-1 5 2 16,6 0 0-16,-4 5 1 0,0 2-2 0,3 2 0 15,-1 4 2-15,-4 2-2 0,-1 2 3 0,-2-3 3 16,-1 8-4-16,-6-2-1 0,-6 0-4 0,-1-6-1 16,-2-3 2-16,0-6 1 0,-2-5-1 15,-6 0-3-15,2-5 1 0,-5-6 1 0,0 0 2 0,-3-8 5 16,0 0-1-16,0-6 1 0,-5-1-1 15,5-3-2-15,-1-2 6 0,4-4 0 0,2-2 0 16,2-4 0-16,2-1-5 0,4-2-2 0,4-4-4 16,1-5-2-16,5 1-4 0,5-4-3 0,4-5-1 15,5 1-1-15,4-5 6 0,6 1 2 0,5-5 3 16,4-2 2-16,6 0-2 0,2-2 0 16,2 2 3-16,3-3 3 0,-4 5 0 0,-5-2 2 15,1-3 0-15,-8 1 0 0,0-1 3 0,-7 3 1 16,1 1 3-16,-4 2 1 0,-4 1-1 15,-1 3 1-15,-3-2-2 0,-3 4 3 0,-5 0-2 16,-1 4 2-16,-1-1 0 0,-2 5 1 16,-5 1 0-16,3 4-3 0,-4-1 0 0,-4 2-4 15,4 4 3-15,-2 0 1 0,1 3 0 0,0 3 7 16,1 1-4-16,3 3-1 0,-2 1 0 0,4 2-6 16,-1-1 3-16,1 3-3 0,1 1-1 0,0-1-4 15,0 1-3-15,0 1-3 0,0-1-6 16,0 1 2-16,0 1-7 0,0-2-1 0,0 1-1 15,0 0-5-15,0 0 6 0,0 1 2 0,-1 0 4 16,1-1 5-16,0 2 3 0,-1 0-1 16,1-1 2-16,0 0 2 0,0 1 0 0,-2-1 0 0,2 2 0 15,0 1-4-15,0-1 2 0,-2 1 0 16,1 2 0-16,1 0 5 0,-1 3-4 0,0 0 2 16,-1 5-2-16,0 2 1 0,-1-1 0 0,1 3-1 15,1 3 2-15,0 1-2 0,-1 3 0 0,2-1 3 16,-3 2 0-16,2 1 5 0,0 2-3 0,2 4 0 15,0-4-3-15,6 4-3 0,-5 0 4 16,7-3 0-16,1 1 1 0,1-4 5 0,4 1-3 16,-2-3-1-16,5 0 1 0,-4-5-1 0,5-1 3 15,-2-8-1-15,1 2 1 0,1-6-2 16,-2 1 2-16,3-5 1 0,0 0 4 0,4-7 4 16,3 0-3-16,1-3-2 0,1-1-4 0,-3-4-1 15,2-2 4-15,-4-3-1 0,-2-2 1 16,3-2-2-16,-9-1 0 0,1 0 0 0,-1 4 1 15,-6-3 5-15,0 2-5 0,-4 1 0 0,0 4-4 16,-4-2-4-16,-1 3 3 0,-1-3 1 0,-1 1 0 16,0 2-1-16,-2 1 0 0,-1 0-3 15,2 1 1-15,-1-1 2 0,1 5-5 0,0 0 3 0,-1 4-3 16,2 0-5-16,0 0 8 0,0 1-3 16,1 1 1-16,0 1-1 0,-1-1-6 0,0 2-1 15,1-2-4-15,-2 0 0 0,2 0-7 0,0 2-2 16,-1 0-1-16,0 4-3 0,-1 2 14 15,-1 4 6-15,-2 4 5 0,1 2 7 0,-2 2-8 16,5 0-2-16,-2 1 1 0,2 2 0 16,1-3 1-16,1 2 1 0,1-1-1 0,2-2-4 0,2 2 4 15,3-6 0-15,-1-4 2 0,2-2 4 0,0-4-6 16,-3-1 2-16,1-1 1 0,-1-3 2 16,-2-1 7-16,3-1 4 0,-3-2 1 0,1-1-3 15,3-4-1-15,2-2-5 0,-1-5-1 0,0-4 5 16,1 8-7-16,-1-5 1 0,-1 1 1 15,-2 2-6-15,-3 0 7 0,0 0 0 0,0 3-1 16,-2 1-2-16,-1-1-1 0,2 3 0 0,-3 0 0 16,1 0 6-16,0 4-7 0,-1 1 0 15,0 1-4-15,0 2-8 0,0 0 4 0,0 1-6 0,-1 0-6 16,1 2-9-16,-1-1-10 0,1 2 1 16,1 4 10-16,2 3 15 0,0 8 8 0,6 8 2 15,-4 4 0-15,0 8-4 0,4 5 8 0,-6-1-2 16,2 1 3-16,-7 2 4 0,-1 5-7 0,-3 4-1 15,0 6-1-15,-1 4-3 0,1-2 2 0,3-1 1 16,-2-2 0-16,2-5-3 0,-4-2 4 16,-2-3-1-16,-3-7 2 0,-1-2 3 0,-5-10-3 15,0-3 0-15,-3-4-1 0,-1-3 2 0,1-6 2 16,-1-6 4-16,4-3 1 0,1-5 2 16,4-2 4-16,2-4 1 0,-2-4 3 0,1-3-4 15,2-4-6-15,0-5-3 0,-1-5-5 0,3-3-2 16,-3-8 2-16,4-4 0 0,2-3-1 0,3-6-4 15,7 2 1-15,1-4-2 0,8 1 2 16,8 0 7-16,1 0-8 0,8 0-2 0,9 3-1 16,6 2-9-16,6 5 10 0,2 3 0 15,3 1 1-15,4 7 2 0,1 3-5 0,-6 6-3 16,2 5-5-16,-7 3-7 0,-3 5-22 0,-2 4-24 0,-7 4-36 16,-4 3-61-16,-3 5-140 0,-5 3-549 15,-1 4-858-15</inkml:trace>
  <inkml:trace contextRef="#ctx0" brushRef="#br0" timeOffset="73291.0213">3331 12521 226 0,'1'-7'338'0,"-1"-1"-42"0,0-4-5 16,0 1-17-16,-1 4-26 0,0-3-40 0,0 2-42 15,-1 1-24-15,-2-3-20 0,3 4-10 0,-2-2-13 16,-1-2-6-16,1 4-5 0,-4-1-11 0,4-1-7 15,0 2-6-15,-3-1-7 0,3 0-7 0,-4 1-7 16,-1 0-11-16,-2 3-16 0,0-1-1 16,-4 1-9-16,-3 2-3 0,-5 3 3 0,-3 5-6 15,-2 3 0-15,-5 4 2 0,-1 3-2 0,-2-2 0 16,3 4 2-16,5 3-4 0,3-2-2 16,4 5 1-16,4-2-3 0,11-3 3 0,-1 2 0 15,6-5 0-15,5-2-1 0,-1 0 1 0,6-1 3 16,6-3 2-16,3-2 8 0,4 0 5 0,4-4 4 15,5-2 2-15,0-3 0 0,3-2-1 0,-4-3-1 16,-3-2-3-16,1-3-2 0,-5 1-1 16,-1-4 2-16,-2 1 2 0,-6-4 1 0,2 3 1 15,-6-3 0-15,-2 2 2 0,0-1-2 0,-6 2 2 16,-1 1-1-16,1 2-6 0,-1-1 0 0,-2 2-2 16,-2 4-1-16,2-2 5 0,-2 5 3 15,2 0 1-15,0-1-5 0,0 3-8 0,0 1-10 16,0 2-12-16,-1-1-9 0,2 3-2 0,-1 2 3 15,2 3 8-15,1 7 9 0,0 5 6 16,3 2 2-16,-3 4 2 0,6 1 0 0,-3 4 1 16,0 5-4-16,1 3-4 0,-4 5-31 0,-1 1-77 15,-4 0-202-15,-7 1-792 0,-2 0-587 0</inkml:trace>
  <inkml:trace contextRef="#ctx0" brushRef="#br0" timeOffset="74007.75">1409 14069 1 0,'-6'-1'0'0,"-5"-3"0"0,0 0 102 16,3 2 176-16,-1 1-4 0,5-1-18 0,-3 1-49 16,4 1-33-16,-1 0-5 0,1 0 0 0,2-1 6 15,0 1 9-15,1-1-10 0,0 1-14 16,0 0-26-16,1 0-29 0,0 0-18 0,-1 0-19 15,1 0-16-15,1 0-18 0,-1 1-22 0,0-1-10 16,1 0-8-16,0 1-1 0,0-2 5 0,4 2 3 16,-2 0 5-16,5 2 3 0,1-1 9 15,5 1 8-15,3-1 10 0,4-1 7 0,4 1-5 16,7-2 4-16,6-3-4 0,10 1-2 0,2-3 2 16,9 0-7-16,4 3-5 0,6-3-5 0,5-1-4 15,7 3-2-15,4-1 0 16,4 1-1-16,3-1 0 0,-1-1 7 0,4 0 0 15,4 0 4-15,3-5 2 0,7 1-8 0,0 1-1 0,3 0-3 16,-3 1-2-16,3-1 1 0,-3-1-2 16,2 0 1-16,-1-1-4 0,-2 3 0 0,-5-1-2 0,-6 1-2 15,-3-3 4-15,-10 4-3 0,-6 0 1 16,-5-1-1-16,-7 1-3 0,-9 0 1 0,-6 2 1 16,-13 0 2-16,-9-1-8 0,-6-1 11 0,-12 3 4 15,-5 0 7-15,-5 1 19 0,-2 2-10 0,-1-2-4 16,0 2-15-16,0 3-16 0,-1-2-18 15,-1-1-23-15,1 1-14 0,-3 0-31 0,-2 2-53 16,-6 0-109-16,-6 3-285 0,-3 1-1141 0</inkml:trace>
  <inkml:trace contextRef="#ctx0" brushRef="#br0" timeOffset="75501.849">1454 13964 769 0,'-3'-7'497'0,"-5"-3"-240"0,2 1-35 0,1-2 13 16,-1 6-3-16,1-3-15 0,0-5-35 0,0 2-36 15,-1-4-28-15,0-1-19 0,-1 0-18 0,3-3-11 16,0-4-6-16,-2 1-7 0,2-2-5 0,-1-2-9 16,-2-2-4-16,1-2-7 0,1-2-5 15,-2-2-1-15,0-2-4 0,-1-4-3 0,-3-4-3 16,3 1-6-16,-2-7-1 0,-1-1-1 0,1-3-1 16,1 0-1-16,1-1 2 0,2-5-1 0,-1-2-5 15,2-1 3-15,-1 3-9 0,1 0 4 0,2-4 3 16,-2 1-1-16,-1 0 7 0,-1 2-4 0,-1 6-1 15,0-3 0-15,3 2-3 0,-1 3-1 16,0 1-1-16,0 9 2 0,0 5 3 0,1 6 1 16,2 1 1-16,-2 6-2 0,1 2 4 0,-1 3 0 15,3 6 0-15,1 2 1 0,-1 0-2 0,1 7-4 16,1 2-2-16,-1 2-4 0,1 1-11 16,0 1-7-16,0-1-11 0,1 0-3 0,0 3 10 15,2 2 7-15,2 4 12 0,2 1 6 0,1 1-3 16,4 2 4-16,4-3-1 0,-2 3 0 15,5-2 1-15,1-1 2 0,6-2 1 0,-1 0-2 16,4-2 5-16,1-1-5 0,4-2 0 0,-3 0 1 16,1 0-7-16,1-1 2 0,3-2 1 15,4 0 2-15,2-2 0 0,3 0 5 0,4 0-3 16,3 0 0-16,4-2 5 0,3 1-9 0,5-1 0 16,3 1 3-16,2-2-7 0,3 0 7 0,4 0-2 15,-2-1 0-15,-1 3 3 0,5-3-1 0,1 0 0 16,1 2-1-16,6-2 0 0,-1-2 0 0,1 2 0 15,-3-1 2-15,0 1-8 0,-1-1 6 16,-2-2-1-16,2 4-3 0,-1-3 8 0,1 3-4 16,3 0 1-16,0 1 1 0,3-2-2 15,-5 1 1-15,2 2-1 0,-3-1 1 0,-1 1-4 0,0 1 1 16,-2-1 2-16,-3 0-3 0,-2 1 8 16,-6-1-4-16,-4 1-1 0,-3 0 2 0,-9-1-5 15,-1 1 1-15,-2-1 0 0,-4-1 1 0,-3-2-2 16,-4 3 3-16,-7 0 0 0,-8 1-1 0,-5 0 7 15,-6-1-4-15,-2 1 0 0,-1-1 1 16,-2 2-5-16,-2 0 2 0,0-3 0 0,-2 3-1 16,1 1 0-16,-1-1 3 0,-2 1 0 0,0 0-2 15,-1 0 9-15,0 0-8 0,0 0 0 0,-1 0 1 16,1 1-7-16,0-1 4 0,0 0-1 16,0 0 1-16,0 0 0 0,-1 0 0 0,1 0 0 0,0 0-2 15,0 0 3-15,0 1-4 0,0-1-2 16,1 0 1-16,-1 2-11 0,0-2 6 15,1 2-2-15,-1 0-2 0,1 1 7 0,0 2-2 0,0 1 5 16,2 3 0-16,-1 5 3 0,1 2-1 16,0 2 0-16,-2 4 2 0,1 3-3 0,-2 1 2 15,0 4 1-15,-3 2-2 0,0 2 6 16,2 7-2-16,-1 0-2 0,1 3 0 0,0 3-3 0,1 1 2 16,0 3 0-16,2 1 2 0,-1 2 1 15,2 1 1-15,4 1-1 0,-3-2-3 16,-2-2 3-16,4-3-2 0,-2-2 2 0,2 1 2 15,2 0-3-15,-3-6-1 0,5-1 1 0,-1-4 1 16,2-3 3-16,-1 3-4 0,-1-4 3 0,0 1-3 16,-2-3-1-16,0 1 5 0,0-1 0 0,0 0 2 15,-2 1-3-15,-1-5-1 0,-1 1-2 0,-1-2 1 16,-1-4 3-16,0-2-3 0,3-3 0 16,-3 1-2-16,0-3-4 0,-1 0 6 0,1 0 0 0,-1-5 0 15,2-1 6-15,-1-1-6 0,3-2-1 0,-2-2-1 16,-1-1 1-16,0-1 0 0,0 0 2 15,0-1-2-15,-1 0-5 0,0-1 6 0,0 0-3 16,0 1 3-16,0-1 3 0,0 0-6 0,1 0 1 16,-2 0-1-16,2 1 0 0,-1-1 1 15,0 3 2-15,0-2-2 0,0 1-5 0,2-1 4 16,-2 1 0-16,0 0 1 0,0-1 7 0,0 1-8 16,-2-1 1-16,2 1-2 0,0-2-1 15,-1 0 4-15,1 1 4 0,-2-1 0 0,-7 2 1 16,-2 0 3-16,-8-1-2 0,-10 1 3 15,-8-1 4-15,-5-2-9 0,-8 1 1 0,-5 0-5 16,-6-3-5-16,1 1 6 0,-2 0-1 0,-4 1 2 16,1-2-1-16,2 0-1 0,2 1-1 0,2 0 0 15,5 1 7-15,1 1-6 0,6 0 0 0,4 1-1 16,7-1-6-16,6 3 8 0,5-2 0 16,3 2 0-16,6-3 1 0,4 4-6 0,3-2 0 15,5-1 1-15,-1 1 0 0,4 0-1 0,0-2-1 16,1 0-9-16,1 0-20 0,-1 1-16 0,1 1-30 15,4 1-47-15,0 2-87 0,4 0-453 0,9-2-1057 16</inkml:trace>
  <inkml:trace contextRef="#ctx0" brushRef="#br0" timeOffset="104232.8647">9289 2478 1551 0,'1'-5'332'0,"0"-2"-40"16,0-2-39-16,0 1-16 0,-2 3-27 0,1 1-47 15,0 2-43-15,0 1-43 0,-1 2-33 0,1 0-27 16,0 0-19-16,0-1-16 0,0 3-12 0,-1 2 4 15,2 3 11-15,-2 7 15 0,0 6 17 0,0 3 0 16,0 3-4-16,-1 3-1 0,2-1-4 16,-1 6 3-16,0-1-1 0,-2 4-4 0,1-1 4 15,0 2-2-15,-2 1 2 0,1-1 3 0,1 0-3 16,-1-3 0-16,2-2 1 0,0 3-5 16,-1-2-3-16,2-2-1 0,-1 2-12 0,1-4-15 15,1-4-23-15,2-4-46 0,0-4-57 0,-1-2-82 16,1-4-166-16,2-2-294 0,-3-4-850 0</inkml:trace>
  <inkml:trace contextRef="#ctx0" brushRef="#br0" timeOffset="104639.1735">9273 2795 1210 0,'0'-4'623'16,"-1"1"-384"-16,2 0-93 0,0 3-61 0,2 0-28 15,-2 2-8-15,4-2-12 0,1 2 0 0,8-1 14 16,6 2 2-16,8-3-1 0,5 1-8 16,3 0-16-16,-4-1-4 0,0 0 0 0,0-5 1 15,-3 0 0-15,-2 1 0 0,-3-3 1 0,-3-1 4 16,-2-1 11-16,-2-3 10 0,-3 2 8 0,-2-4 4 16,0 1-1-16,0-1-2 0,-5-2-8 15,2 1-6-15,-2-3-5 0,-3-1-6 0,0-1-2 16,-1 1-5-16,-2 2-2 0,0 0 1 0,-1 2-1 15,0 0 5-15,0 2-1 0,0 4 0 16,0 2-4-16,2 2-2 0,-2 2-4 0,0 2-7 0,0-1-9 16,0 4-11-16,0-1-10 0,-2 1-20 15,2 1-7-15,0 0 0 0,0 8 9 0,2 2 20 16,1 9 13-16,-2 7 3 0,1 3 4 16,0 4 0-16,-1 3-2 0,-1 4 5 0,1-2-3 0,-2 0 2 15,1-1-2-15,1-5-2 0,2-1-5 16,2-6-6-16,3 0-14 0,4-5-23 0,1-1-29 15,4-1-45-15,3-3-58 0,2-5-104 16,5-2-203-16,-3-5-338 0,4-4-702 0</inkml:trace>
  <inkml:trace contextRef="#ctx0" brushRef="#br0" timeOffset="105577.5099">10293 2651 1488 0,'-5'-11'358'0,"1"-3"-61"0,-5-5-57 15,-1 6-42-15,1 1-26 0,-2 3-41 0,-2-2-33 16,-2 6-31-16,-1 1-22 16,-3 2-17-16,-4 2-12 0,-4 5-1 0,-1 2-8 0,-2 7 1 15,1 4-2-15,2 4-2 0,3 2 3 0,1 2-4 16,9-1-1-16,1 2 2 0,7 0-1 16,1 2 3-16,5-1 0 0,6-1 3 0,2-2-4 15,5-3 0-15,2-1 0 0,2-6-7 0,1-4 5 16,2 1 1-16,0-5 2 0,-1-2 9 0,3-4-2 15,-3-1 2-15,0-4 4 0,-5 0 1 16,3-5 2-16,-4-4-2 0,4-2-2 0,1-5-7 16,-2 0 2-16,2-1-1 0,-6-1-2 0,0-1 3 0,-2 2-2 15,0 1-2-15,-2-1 3 0,-6 4 0 16,4 0 1-16,-5 3 2 0,0 1-2 0,-2 1-4 16,0 2 5-16,-4 3-2 0,3-1 2 0,1 1 6 15,-1 3-7-15,-2 2 1 0,2 0-6 16,1 2-7-16,1 2-6 0,-1-2-12 0,1 1-12 15,-1 0-9-15,0 3 6 0,-3 3 7 0,1 3 14 16,0 4 13-16,-3 2-2 0,3 5 2 16,1 0 2-16,1 1-8 0,-1-2 8 0,2 0-3 0,2-1 0 15,1 0 2-15,-1-1-3 0,2 1 2 16,4-3-2-16,0 1 5 0,1-6-2 0,2 2 0 16,-1-5 2-16,1 0-2 0,-1 0 1 0,1-4-1 15,-1-2 2-15,3 0 1 0,-3-2 1 16,1 0 1-16,-1-2-1 0,0 0 1 0,3-3-1 15,-2-4 1-15,1 3 1 0,1-4-1 0,-1-1 1 16,3-1-1-16,-4-2-3 0,-1-2 2 16,4 1-1-16,0-1-1 0,-1-2 3 0,-1 3-2 15,4 0-2-15,-4-3-1 0,1 1-3 0,4-1-3 16,-6 4 5-16,3 0-1 0,0 2-1 0,-1 0 6 16,-3 1-7-16,1 2 3 0,-1 2-2 0,-1 2-4 15,-1 0 3-15,-4 1-3 0,3 2 0 0,-4 1-6 16,0 2-2-16,0 1-5 0,-1 2-6 15,-1 1 7-15,5 1 0 0,-2 5 5 0,2 5 7 16,-1 3-1-16,-4 5 4 0,4 0 2 0,-5 2-1 16,0-2 0-16,0-1 0 0,0-1-1 15,1-1 1-15,1-2 1 0,2 1-2 0,1-6 1 16,2-2 0-16,2 3-1 0,-2-4 2 0,8 0 1 16,-1-3 2-16,2-5 0 0,5 1 5 15,-1-3 2-15,2-1 0 0,1-1 2 0,1-4-1 16,3-3-1-16,-6-3-1 0,1-2 0 0,-1-2 0 15,4-2 0-15,-6 3-1 0,2-9 1 0,-4 5 0 16,-1-1 2-16,0 2 0 0,-6 1 5 16,-2-1-5-16,-1 0 1 0,1-1 0 0,-6 1-8 0,0 5 7 15,-1 1-1-15,0 1 0 0,-1 3 6 16,-1 1-4-16,1 2 1 0,-1 0-1 0,-1 3 0 16,2 0-3-16,0 1-5 0,-1 0-1 0,1 0-12 15,0 1-2-15,-1 0-12 0,1 2-13 0,-1-1 1 16,1 4 2-16,-3 4 12 0,3 4 14 15,-4 6 9-15,4 2-2 0,0 0-2 0,0 0 2 16,0-3-4-16,0 3 6 0,3-1-1 0,0-1-1 16,-1-2-2-16,0 0 1 0,1-4 1 0,1 0 0 15,-1 1-2-15,0-5-9 0,2-1-18 0,-3 0-23 16,-1-3-35-16,4-1-34 0,-5 1-47 16,0-5-70-16,-2-1-94 0,2-5-505 0,-4 0-752 15</inkml:trace>
  <inkml:trace contextRef="#ctx0" brushRef="#br0" timeOffset="105744.7136">11003 2272 2530 0,'-1'-6'194'16,"1"-4"5"-16,0-2-50 0,0 5-45 0,1 3-31 15,-1 2-40-15,1 1-41 0,-1 1-70 0,0 2-36 16,3 2-49-16,-2 6-202 0,5 7-1121 0</inkml:trace>
  <inkml:trace contextRef="#ctx0" brushRef="#br0" timeOffset="110087.3814">11426 2675 122 0,'-1'-2'462'0,"-1"-2"-59"15,0 1-15-15,1 0-46 0,1 0-48 0,1 3-56 16,0 0-47-16,0-1-54 0,0 1-31 0,0 0-28 15,0 1-24-15,-1-1-17 0,0 0-22 16,0 3-16-16,3-2-10 0,-2 2-2 0,0 1 2 16,3 3 8-16,3 3 7 0,-1 3 1 0,1 3 5 15,1 3-1-15,1 2-3 0,-4-1 1 0,1 4 0 16,-4 0 1-16,2 2 3 0,-1 1-2 0,-2-2-1 16,0-5-1-16,-1-1-1 0,0-5-1 15,0-3-1-15,0-1-1 0,0-3 2 0,0-2 0 16,0-1 6-16,0-2 11 0,0-2 15 15,0 1 19-15,0-2 17 0,0 0 8 0,0 1 3 16,1-3-4-16,-1 2-10 0,0-2-16 0,0-1-18 16,0-2-16-16,-1-1-9 0,1-1-4 0,0-4-3 15,0 1-1-15,1-3-4 0,0-1-2 16,4 3-1-16,-3-3-2 0,0 1-2 0,4 1-3 16,-1 0-3-16,3 3-1 0,3 0 0 0,2 0-3 15,4 0-1-15,3 2 0 0,5-2 4 16,3 5 4-16,6-4 2 0,1 4 0 0,2 3 1 0,3 1 1 15,2 1 2-15,2 3 8 0,-2-1-3 16,3 1 3-16,0 1 0 0,0-2-5 0,0 1 3 16,-2-3-2-16,-4-2-1 0,-5-3 4 0,0 2-2 15,-5 0 0-15,-4-4 2 0,-3 0 0 16,-2 2-1-16,-4-4 2 0,-4 1 3 0,-4 2 1 16,1 0 8-16,-4-1 2 0,0-4 1 0,-3 1 1 0,-1 0-5 15,-2-1-2-15,0 1-3 0,-4 4 1 16,3 0-2-16,-2-3-2 0,-3 4 1 0,4 2-8 15,-3 0-2-15,-3 2-6 0,0 1-9 0,-5 0 1 16,-7 1 1-16,-7 4 6 0,-3 7 3 0,0 0 2 16,1 1-4-16,6 1-4 0,8 2-1 15,2-2 0-15,5 2 5 0,3 2 3 16,5 1-1-16,2-1-1 0,4-2-4 0,3-1-1 0,3-6 1 16,-3-1-1-16,3-2 3 0,0-2 4 15,-4-3 6-15,0-2 9 0,-1 0 10 0,0-2 8 16,-1-1 3-16,1-3-7 0,3-4-5 15,0 0-5-15,1-4-2 0,-2-2 4 0,-4 3-4 16,3-1 0-16,-4 0-1 0,-2 2-1 0,0 2 2 16,3 1 0-16,-8 2 0 0,3 2 0 0,0 2 1 15,1 1-1-15,-1 1-1 0,0 0-3 0,0 1-2 16,0 1-5-16,1 0-6 0,-1 0-5 0,1 0-6 16,0 1-12-16,0 1-13 0,0 0-11 15,-3-1-3-15,3 3 10 0,0 3 16 0,-2 4 17 16,4 4 10-16,0 0 3 0,0 6 1 15,0 3 0-15,0 2 2 0,-1 3 2 0,3 2-1 0,-1 4 0 16,-2 1-2-16,0 4 2 0,-2 2 0 16,0 2 5-16,-5 4 1 0,1 1-1 0,-5 0-2 15,-2-5 0-15,-2-2-2 0,-1-3 0 0,-2-6 1 16,2-1-7-16,-1-8 2 0,3-3-1 16,-3-4 1-16,1 3 8 0,-3-5-2 0,-3-2 1 0,3-2 1 15,-2-5 0-15,7 2 1 0,-3-7 3 16,3-1 2-16,0-1 3 0,1-7-5 0,-2 2-4 15,3-4-3-15,-1-1-6 0,-5-4 0 0,6-1-3 16,-4-4-6-16,2 1-9 0,3-5-1 16,2 3-2-16,2-3 2 0,4 3 4 0,2 0-6 15,2-1-6-15,8 3-3 0,1-3-4 0,9 0 7 16,1 1 7-16,9-4 5 0,6-2 3 0,4 0 6 16,6-3 2-16,4 3 3 0,1-1 6 15,2 1-4-15,0 0 1 0,-1-3 0 0,-6 0-2 16,0-2 5-16,-7 0 2 0,-5 0-2 0,-4 0 1 15,-2 0-2-15,-1-4-1 0,-6 3 2 0,1-2 0 16,2 2-1-16,-7 3 1 0,-2 0-1 0,-6 4 4 16,-5 0 1-16,1 6 6 0,-3-3-1 15,-4 3 0-15,-1-1 1 0,-2-1 4 16,1 3 3-16,-2 1-1 0,1-1-3 0,-4 3-6 0,2 0 0 16,-2 1-1-16,0 0 1 0,-1 3 0 15,0 2-1-15,4 1-1 0,0-1 2 0,-1 5 0 16,5 0 4-16,1 1-4 0,0 3-1 0,0 0-6 15,0 1-7-15,0 0-5 0,1 1-7 0,0 0-6 16,0 1-14-16,0-1-12 0,0 1-7 0,-3 4 6 16,2 7 19-16,-2 2 17 0,-3 9 13 15,2 7 3-15,-4 1-2 0,2 5-2 0,1-2 1 16,1 0-2-16,0 2 3 0,1 0 5 0,-2 2-1 16,1 6-1-16,0 1 2 0,0 3-3 15,3 2 5-15,0-3 1 0,-2-4-3 0,5-5-3 16,-1-7-3-16,3-5 0 0,-1-8-1 0,0-4 9 15,-1-3-7-15,1-3-3 0,-3-3 4 0,5-1-4 16,-4-4 10-16,-1-1 13 0,1-1 11 16,0 1 12-16,1-1 5 0,0-4-7 0,2 0-10 15,0-3-10-15,1-7-14 0,5-2-6 0,-1-2-3 16,2-2-5-16,0 0 6 0,-1 1-1 0,-1 1 1 16,2 0-1-16,-2 3 0 0,-1 3-1 0,-4 5-1 15,2 0 4-15,-1 3-5 0,0 1-3 16,-3 2-7-16,-1 1-10 0,1 1-6 0,-1 0-1 15,3 2 1-15,4 1 12 0,4 3 4 0,8 1 6 16,6 6 4-16,4 1-1 0,6 2 4 0,0-1 0 16,1 2-1-16,0-6-2 0,0 1-1 15,1-5 0-15,-5 2-2 0,2-3 3 0,-5-3-8 16,-5 0-2-16,-3-2-1 0,0-2 1 0,-5-2 6 16,0-2 4-16,-2-3 2 0,-3 0 0 0,1 0 3 15,-1-2 2-15,-4-1 2 0,-2-1 5 16,-1-1-4-16,-2 1-1 0,0-1 1 0,-3 2-5 15,0-1 6-15,-3 2 1 0,-1-2-3 0,-2 4-1 16,-1-2-5-16,0 1-2 0,-4 2-1 16,-2 2 2-16,-4-1-6 0,-3 3-1 0,-4 3 2 15,-3 3-3-15,-1 1 4 0,2 4 1 0,2-1-1 0,5 5-2 16,0-1-3-16,8 0-1 16,1 1-2-16,5 0 3 0,1 3 0 0,4-3 2 15,4 4 1-15,1-1-1 0,5-1 2 0,1 1 1 16,3-5 0-16,2 2 4 0,-1-5-2 0,-1-3 1 15,-2 0 5-15,-1-3 5 0,-3-1 4 16,-2-1 5-16,-1-3 5 0,2 2-3 0,-3-3 2 0,1-2-2 16,0-2-5-16,0-1 0 0,0-3-5 0,3 2-3 15,-2-3-1-15,-2 1 1 0,-2 0 1 16,1-1 1-16,-2 3 0 0,0 0-5 0,-1 3 6 16,0-3 1-16,0 5-3 0,0 0 7 0,0 1-7 15,-1 2-4-15,0 0-3 0,-1 3-7 16,1 3-6-16,1-2-12 0,-1 0-15 0,0 1-8 15,-1 3 5-15,1 3 14 0,0 3 16 0,-2 3 12 16,1 2 2-16,1 5-3 0,1-1 0 0,0 0 0 16,2 0 2-16,0-3 0 0,3 1 0 0,-1-3 1 15,2-5-2-15,1 0 0 0,-2-2 2 16,2-3 2-16,1-3-1 0,-3-2 5 0,3-1 3 16,-2-3 3-16,5-2 2 0,2-5 0 15,0-2-3-15,0-6-1 0,3-1-3 0,-3-1 0 16,2-5-1-16,0-1 2 0,4-7-4 0,1-1-2 15,0-5-5-15,3-3-8 0,1-3 7 0,4-4 1 16,2 1 5-16,1-5 1 0,-3-4-4 0,-4-1 0 16,-3 2 1-16,-4 1 5 0,-7 5-2 0,-5 6 0 15,-3 3-4-15,-1 6-4 0,-2 4 8 0,-3 7 3 16,-1 3 2-16,-2 4 0 0,1 4-4 16,-1 1 1-16,2 5 0 0,2 6 1 0,1 1-7 15,-1 1-18-15,-1 1-15 0,-3 4-5 0,-7 10 9 16,-12 11 13-16,-9 9 15 0,-8 6 4 15,-2 8 1-15,-1 7 1 0,0 1-1 0,3 10 0 16,6 1-4-16,6 1 0 0,8-2-2 0,11-8 0 16,11-6-4-16,12-5 2 0,8-8-4 15,7-3 3-15,4-7 1 0,2-4 0 0,2-4 3 16,-2-3-4-16,-1-7 6 0,-1-1 2 0,-2-7 0 16,-6-4 2-16,0-1 2 0,-5-4 3 0,3-3 1 15,0-3 2-15,3-7-6 0,2-2-4 16,1 0-4-16,-2 2 0 0,-4-1 3 0,-5 1 7 15,-2 0 2-15,-2 6 2 0,-3-3-2 0,-4 2-1 16,-1 3 2-16,-2 2-1 0,-3 1 1 0,1 1-2 16,-2 3-4-16,1-2-5 0,0 4-2 0,-1-2 0 15,0 3-5-15,2-1-7 0,-1 2-9 16,-2 2-7-16,0 0 3 0,-2 5 7 0,-3 3 8 16,-1 2 7-16,0 2 1 0,1 3-2 0,3-1 2 15,-2 6 2-15,4-2 2 0,1 1 1 0,1 1 0 16,0 1-1-16,2 1 1 0,-2 0-3 15,4-4-1-15,-1-2 2 0,0-2 0 0,2-3-1 16,0-3 1-16,0 0 1 0,0-2-2 0,0-6 3 16,-1 2-1-16,1 1-3 0,-1-2 0 0,-1-1-2 15,-1-1 1-15,0 0 2 0,0-2-3 0,0 0-6 16,0 0-16-16,-1 0-20 0,1 0-24 16,-3 0-30-16,1 0-50 0,-1-3-83 0,-2 0-240 15,-1-3-779-15</inkml:trace>
  <inkml:trace contextRef="#ctx0" brushRef="#br0" timeOffset="110245.4485">13549 2502 2189 0,'6'-10'242'0,"5"-5"-96"0,7-5-4 0,5 4-13 16,3-2-18-16,3-1-25 0,1 2-35 15,4-1-29-15,2 6-13 0,1 4-5 0,1 4-8 16,-1 3-22-16,-3 2-85 0,-3 2-231 0,-3 6-559 15,-5-1-712-15</inkml:trace>
  <inkml:trace contextRef="#ctx0" brushRef="#br0" timeOffset="111345.5904">8939 3661 485 0,'-5'-2'372'0,"2"0"-202"0,-4-2-42 0,4 2 42 16,1 1 33-16,2 1 3 0,0 0-25 0,2 0-37 15,0 0-37-15,-1 1-34 0,1 0-31 0,-1-1-24 16,3 0-18-16,-4 0-9 0,1 0-9 16,-1 1-1-16,1-1 0 0,0 0 8 0,1 3 9 15,3-3 9-15,-2 1 12 0,0 1 7 0,3 0 7 16,1-1 12-16,4 0 8 0,0 2 7 0,1-3 5 15,3 2-2-15,1-2-9 0,4 1-9 16,3-1-8-16,4 1-7 0,0-1-2 0,3 0-2 16,3 1 1-16,1-1 3 0,5 0 2 0,2 0 1 15,6-1 1-15,5 0-6 0,3 0-3 0,6 0-6 16,0 0-4-16,7-1-4 0,-6 2 1 16,4-1 2-16,5 1-1 0,-1-1 2 0,7 1-4 15,3-1-3-15,3 3 0 0,0-2 0 16,4 1-2-16,0 2 3 0,2-2-1 0,1 1 0 0,0-1 2 15,6 1-2-15,4-1 0 0,3-1-1 0,1 0 0 16,-1 1 2-16,4 0 0 0,0 0 7 16,2 2 4-16,1-2 2 0,6 2 6 0,-2-5-4 15,2 4-2-15,3-4-2 0,3 0-5 0,0 2 2 16,0 0-2-16,-3-3 0 0,-4 1 1 16,-6 1-1-16,-4-2-1 0,-7 1-1 0,-3 1 0 15,-7-5 3-15,-3 3 1 0,-6-4-4 0,-5 1-1 16,-4-1-3-16,-9 2-3 0,-7-1 4 0,-8 0-1 15,-6 0 0-15,-9-1 3 0,-7 3 1 0,-5-1 3 16,-5 1 5-16,-7 0 3 0,-3 2 5 16,-3-1-1-16,-2 1-5 0,0 2-8 0,-2 0-8 0,3 2-9 15,-4-4-6-15,2 2-6 0,0 0-2 16,-1 2-2-16,-2-2 0 0,-2 0 1 16,-2 1 3-16,-2-1-2 0,0 3-15 0,-2 2-32 15,-2-1-52-15,-1 4-99 0,0-2-219 0,-4 2-645 16,-2-2-585-16</inkml:trace>
  <inkml:trace contextRef="#ctx0" brushRef="#br0" timeOffset="112994.2662">8500 3536 1790 0,'-2'-13'243'0,"0"-7"6"0,-2-5-31 15,1 0-27-15,2-3-26 0,0-1-36 0,0 1-24 16,1-6-18-16,0 2-16 0,0-4-15 0,0-2-14 15,0-3-7-15,0-5-9 0,2-4-7 0,0-4-4 16,-1 1-4-16,3-3-2 0,-3 3-3 0,3-1 0 16,-2-1-3-16,2 2 2 0,0-1-3 0,2 0 0 15,-2 0 2-15,1 3-5 0,-1-1 5 16,2 2-2-16,-1 0 0 0,3 0 3 0,-4 7-4 16,1 5 1-16,-4 3 1 0,1 3-2 0,-1 4 1 15,1 4 0-15,-1 2 3 0,1 5-3 16,-2 4 5-16,0 2-4 0,1 2-1 0,-1 3 1 15,0 1-3-15,1 4 2 0,-1 0-6 0,0 2-3 16,0-1-6-16,0 1-5 0,-1-1-1 0,1 0-4 16,0 0 1-16,1 1 3 0,1-1 3 15,4 0 10-15,-3 4 2 0,5-2 5 0,1 2 4 16,2-2 0-16,2 0 0 0,6-1-1 0,2-1 0 16,6 1-2-16,0 0 1 0,4-1-1 15,4 2-1-15,4 0 1 0,4-2-3 0,0-1 4 16,5 1-1-16,2 2-2 0,2-3 1 0,2 0 0 15,6 1-2-15,0-3 1 0,5 3 2 0,1 0-1 16,4-2 1-16,1 2 0 0,-5-1-1 0,3 2-1 16,0-2 2-16,2 1-2 0,1-2 0 0,2 1 0 15,5 0 0-15,1-4 1 0,0 6 0 16,-2-3 2-16,0 1-3 0,-4-1 6 0,-1 0-4 16,-2 0 2-16,-6 1 2 0,6-1-10 0,-6 0 7 15,2 1-2-15,-2 0-3 0,-1 0 8 0,-3-2-5 16,-1 3-3-16,0 0 5 0,-1 0 1 15,2 0-6-15,-1 1 6 0,4-2-4 0,-1 1-6 16,0-1 8-16,0 1-3 0,1 0 0 0,-3-2 5 16,0 1-4-16,-4 1 2 0,4-2 1 15,-1 2-3-15,2-4-3 0,-5 1-1 0,0 2 4 16,-1-6-7-16,-2 4 10 0,2 0-2 16,1 1-3-16,0-3 8 0,-1 1-5 0,1-1-1 15,1-1 2-15,2 2-4 0,-4-1 0 0,4-1 1 16,0 1 2-16,-2 0-4 0,4 0 4 0,-2-2 3 15,1 1-6-15,-2 3 5 0,-3-2-3 0,3 2-4 16,-6-1 4-16,1 3-1 0,-6-4 1 0,-4 4-1 16,-4-3 0-16,-5-2-1 0,-2 2 0 0,0 1 3 15,-2 0-3-15,4 2 4 0,-3-3-2 0,3 3-4 16,-1-1 6-16,-1 2-2 0,1-2 0 16,-3-1 2-16,-3 0-4 0,0-1 0 0,-1 2 0 15,-4 1 4-15,2-2-2 0,-3 3 2 0,-2-1-3 16,-3 0 0-16,2 0 1 0,-5 3-3 15,2-3 6-15,-4 0-3 0,2 1-2 0,-2-4 4 16,-1 3-3-16,-1 1 3 0,-3-1-1 0,-2 1 1 16,1-1-2-16,-2 1-2 0,-2-2 2 0,2 2-1 15,-3 0 1-15,-2 0-1 0,1 2 1 16,0-4-3-16,-4 2 1 0,4 2-2 0,0-2-5 16,0 1-2-16,0-1-6 0,0 0-9 0,0 1-6 15,0 0-6-15,0 1 0 0,0 0 6 16,0 0 7-16,0 2 8 0,0 2 5 0,0 3 7 15,4 0 2-15,-4 6 4 0,0-4-1 0,0 7-3 16,1 0 5-16,-3 2-2 0,-1 2 4 0,0 1-6 16,-4 2-1-16,3 2 0 0,0 2 1 15,-2 4 3-15,-2-1 1 0,0 2 0 0,-2 0 0 0,2 2-2 16,-3 5 2-16,2 0 0 0,-1 6 1 16,-1 1 0-16,2-1-2 0,0 1 0 0,2-2 1 15,3 2 2-15,2 3 2 0,3 2 7 16,3-1-3-16,4 3 1 0,1 3-1 0,1-3-7 0,3 2 4 15,1-2 0-15,1-3-3 0,-3 0 0 16,0-3-2-16,-2-6-1 0,-2-7 1 0,-4 1 3 16,0-8-3-16,-3 2-2 0,-2-3 1 0,0-2-4 15,0-1 4-15,-2 0 2 0,-1-1-2 16,1-2 3-16,-1-1-2 0,1-2 1 0,0 2 3 16,-3-3-1-16,-1-5 1 0,3 0-2 0,2 0-3 15,-4-2 1-15,2-3 4 0,-2 2 2 0,3-4 3 16,-2-2 3-16,3-1 3 0,-2 1 2 15,-1-2 6-15,-2 3 5 0,-3-3 0 0,-4-1-1 16,-6 2-2-16,-7-3-7 0,-4 0-3 0,-4-1-4 16,-7-2-4-16,-3-1 0 0,-2 1-4 0,-5 0-1 15,0-3 0-15,-2 4-1 0,-4-2-1 0,0 1 1 16,-1 1 1-16,0-2-3 0,3 3 1 0,0 1 0 16,7-1-2-16,4 1 2 0,-1 0-2 15,4 2 0-15,6-2 0 0,5 0-3 0,7 1-1 16,4-1-7-16,6 0-25 0,4 0-50 15,2 0-101-15,-1 0-336 0,3-1-1194 0</inkml:trace>
  <inkml:trace contextRef="#ctx0" brushRef="#br0" timeOffset="114165.9899">11130 967 1525 0,'0'-2'209'15,"1"-4"14"-15,0 1-9 0,2 2 6 0,-2-3-26 16,1 0-40-16,-2 0-44 0,1 3-50 0,-1-1-28 15,1 2-35-15,-1 2-16 0,1 0-20 16,-1 2 2-16,1 0 0 0,2 1 8 0,-2 3 23 16,1 2 1-16,0 0 17 0,3 5 3 0,-2-1 2 15,3 5-1-15,-1 2-4 0,0-1 2 0,0 4-12 16,0-2 13-16,-2 0-2 0,-1 2-5 16,5 1 14-16,-4 20-12 0,1-4 1 0,0-8 1 15,-3-2-5-15,-1-7 3 0,1 1-2 0,-1-2 4 16,0-1 1-16,0 0 0 0,0-5-1 0,0-2-3 15,0-3-3-15,0-5 1 0,0 2 0 0,0-3 4 16,0-1 1-16,-1-2 4 0,1-1 6 16,0 1 12-16,0-1 15 0,0 0 4 0,0-1 7 15,0 0-6-15,0-1 1 0,-1 2-3 0,1-1-5 16,0-2-7-16,-4 1-14 0,3-4-9 0,-1-1-6 16,0-3-5-16,-4-1-1 0,2-1 0 0,-3-1 2 15,0-2-9-15,1-3 0 0,-3 2 0 16,2-2 2-16,1-3 2 0,1 13 7 0,1-4-4 15,-2-2-5-15,2-2 1 0,-3-2-10 0,3-4 5 16,-3 3 5-16,1-8-2 0,0 4 3 0,-1-5-4 16,4 3-4-16,2-3 2 0,-1 5 10 15,2-1-4-15,0 2-4 0,2 4-5 16,-1 0-2-16,0 1-5 0,1 6 9 0,5-2-3 16,-3 4-1-16,3-1 3 0,1 5-8 0,1-1 4 15,1 2-1-15,3 2 6 0,1 2 1 0,3 2 0 16,2 3 1-16,-1 4-6 0,4 0 8 0,-2 5 3 15,0 1 2-15,-1 5-2 0,1 2-2 0,-6 2 2 16,2 3-12-16,-5-1 16 0,-4 3-4 0,1-1-2 16,0 1 11-16,-2-3-17 0,-3-4 12 0,0 1-4 15,1 8 4-15,-2-14-1 0,-1-10-7 16,-1-4 2-16,0-1-1 0,1-2 11 0,-1 0 7 16,0-2 9-16,1 0 5 0,-1 0 5 0,0 2 0 15,0-2-5-15,1-5-22 0,-1 1 0 16,1-4-14-16,3-1-1 0,-2-5 12 0,1-1-8 15,-1-3 7-15,3-2-7 0,-2-2 6 0,4 0-9 16,-2 2-1-16,3-1 2 0,-2 0-1 0,1 2 8 16,2 2-8-16,1 3-1 0,-1 0-4 15,-1 2 1-15,0 2 12 0,1 4-7 0,-3 0-3 16,1 3-8-16,-4 2-5 0,5 2 0 0,-5 1 4 16,4 2 7-16,2 2-1 0,1 4 4 15,0 3 1-15,1 3 1 0,3 3 5 0,0-1 8 16,1 6-7-16,-2 2 4 0,0-2-8 0,-1 4 5 15,-1-3 6-15,-1 1-6 0,-1-2 0 0,-1 1-3 16,-3-1-2-16,6-1-1 0,-1 14-2 0,0-10-28 16,-1-4-37-16,0-9-59 0,0 1-96 0,1-5-181 15,3 0-447-15,-1-2-777 0</inkml:trace>
  <inkml:trace contextRef="#ctx0" brushRef="#br0" timeOffset="114655.4829">11984 946 2143 0,'0'-1'188'0,"3"0"-8"0,-2-2-37 0,0 1-45 15,0 2-33-15,0 0-44 0,-1 0-38 16,0 2-1-16,0 3 0 0,0 3 19 0,2 3 17 16,-1 2 5-16,2 8 10 0,-2 3-2 0,0 5-5 15,-1 3 3-15,0 38-8 0,-5-9 0 0,2-13-2 16,2-16-8-16,0-12-1 0,1-4-5 15,0-2 1-15,-1 0 0 0,-1-7 6 0,0 1 3 16,1-6 16-16,0-2 30 0,1 0 22 0,-1-2 16 16,0 0-10-16,-3-6-30 0,-3-3-26 0,-4-6-22 15,-1-4-7-15,-2 0-3 0,5 8 8 0,-1-4-5 16,-1-2-8-16,-1-4 1 0,-1-4-11 16,0-4 7-16,1-2 4 0,0-6 1 0,3 0-2 15,4 0-3-15,3-1-4 0,3 5-3 0,3 2 3 16,2 3 7-16,3 1-1 0,-4-26 5 15,5 23-11-15,2 4 2 0,4 5 7 0,-1 1-6 16,3 2 16-16,1 6-11 0,1 5-3 0,1 2-1 16,1 5-5-16,-1 7 8 0,3 2-3 15,-2 5 7-15,0 7-4 0,-2 2 1 0,-1 7 7 16,1 2-5-16,-2 5 8 0,-3 4-3 16,-4 3-5-16,-3 3 3 0,-15-24-2 0,4 12 7 0,-3-3 2 15,-3 0 1-15,-6 1-7 0,2-4-1 16,-5-3 3-16,0-1-4 0,1-2 9 0,-4-6-5 15,6-3-1-15,-4-1 4 0,6-4-8 0,-3-1 3 16,5 0-8-16,1-5-21 0,3-1-33 0,4 0-79 16,1-1-157-16,2-5-320 0,2-1-793 0</inkml:trace>
  <inkml:trace contextRef="#ctx0" brushRef="#br0" timeOffset="115067.6616">12404 838 1575 0,'2'-4'223'0,"0"1"24"16,-3-32 0-16,6 29-8 0,-1-3-16 0,-2-2-51 16,0 3-51-16,3 1-39 0,-2 2-30 0,-3 1-33 15,1 3-12-15,-1 1-18 0,0 0-16 16,0 4-4-16,0 0 3 0,-1 3 15 0,2 6 13 16,-2 4 12-16,2 3-3 0,-2 4-3 0,2 8 4 15,1 2-2-15,1 5 5 0,-11-31 0 0,9 18-5 16,1 0 4-16,3 1 0 0,0-4 3 15,5-1 3-15,2-1 3 0,1-3-3 0,2 2 3 16,1-8 9-16,0 0 0 0,2-3 12 0,2-2 0 16,1-4-5-16,0-3-1 0,0-3-7 0,3-3-2 15,-3-3-3-15,3-4-4 0,-2 2-7 16,-1-5-3-16,-1-2 1 0,0 4-6 0,-1-4 8 0,-3-5 6 16,-3 3-9-16,0-1 2 0,-3 0-10 15,-3 0-4-15,0-3 6 0,-4 3 1 0,-1-1 1 16,-2 2-9-16,0 2 2 0,-2-1-9 0,-8-30 9 15,3 25 7-15,2 0-7 0,-2 4 12 16,-1 1-12-16,2 5-1 0,1-2 6 0,-1 4-9 16,1 4 1-16,2 1-10 0,-1 1-11 0,3 4-15 15,-1 2-8-15,-1 1-11 0,2 1-43 0,0 6-41 16,2 2-107-16,-2 2-162 0,3 2-292 16,3 2-902-16</inkml:trace>
  <inkml:trace contextRef="#ctx0" brushRef="#br0" timeOffset="115226.4975">13260 758 693 0,'0'-1'594'0,"1"-1"-376"0,-1 0-62 16,-1-1-17-16,2 2-28 0,-2-3-29 0,2 3-53 16,-1-1-56-16,1 2-54 0,-1 0-28 0,0 0-77 15,0 3-205-15,3 1-325 0,-2 0 205 0</inkml:trace>
  <inkml:trace contextRef="#ctx0" brushRef="#br0" timeOffset="115761.0338">11090 1585 976 0,'-6'0'238'0,"-1"-4"35"15,1 3 20-15,4 1-15 0,2 0-41 0,1 0-75 16,0 0-54-16,1 0-34 0,-1 0-15 16,0 0-13-16,0 0-8 0,0 0-7 0,0 0-5 15,1 0-3-15,2 0 3 0,1 0 3 0,7 0 6 16,5-3 6-16,7 1-1 0,6-4-3 0,8 0-2 15,10 0-8-15,4-2-6 0,8 0-6 0,9 1-4 16,4-4-4-16,3 2-1 0,9-2 2 16,1 4-4-16,0-5 3 0,2 1-2 0,2-2 1 15,-1 0 1-15,0-1-2 0,-4-2 0 0,-4 0-2 16,-8 0 1-16,-5 0 1 0,-9 3-1 0,-7-1-5 16,-9 3-1-16,-7 0 2 0,-9 5 1 15,-4 2 5-15,-10-2 6 0,-8 6 8 0,-1-1 4 16,-6 0-6-16,-1 2-14 0,2-1-33 0,-4 1-24 15,-2 2-11-15,-6 0-20 0,-5 3-29 16,-6 2-72-16,-1 2-158 0,-7 1-357 0,-5 1-848 16</inkml:trace>
  <inkml:trace contextRef="#ctx0" brushRef="#br0" timeOffset="116235.1814">11091 1678 1367 0,'0'0'67'0,"2"0"-22"15,-1 2 9-15,1-2 23 0,0 0 34 16,1 0 10-16,-1 0-6 0,-1 0 5 0,2 0 7 15,3-2 5-15,4 1-13 0,5-1-22 16,5-3-29-16,6 1-19 0,1 0-14 0,7 0-10 16,1 1-4-16,6-1-5 0,1 0 0 0,6 1 1 15,2-3 0-15,8 2 1 0,3 1-2 0,4-3 2 16,2-1-3-16,0 1-6 0,2 2 0 16,-5-1-7-16,0-2 3 0,-3 3 2 0,-3 0-2 15,0 0 0-15,-3 0-1 0,-3-4-1 0,-5 3-2 16,-5 1 5-16,-4-1-1 0,-8 0 2 0,-1 2 3 15,-6-2-5-15,-2 4 0 0,-3-3 4 0,-5 1-6 16,-7 4 10-16,-3-4 9 0,-1 3 10 0,-2 0 13 16,0-1 1-16,-2 2-9 0,2-1-13 15,-1 2-10-15,0-2-7 0,1 0-1 0,-1 0-4 16,0 0 0-16,1 1-2 0,-1-1-3 0,1 0 0 16,0 0-2-16,-1-1-1 0,-2 1-7 15,3 0-14-15,0 0-31 0,0-2-52 0,0 2-78 16,0 0-123-16,-1-2-134 0,1 2-245 0,-2 0-683 15</inkml:trace>
  <inkml:trace contextRef="#ctx0" brushRef="#br0" timeOffset="125605.3677">9815 6211 2364 0,'0'-5'134'0,"2"-1"14"0,-2-3-12 0,1 4 7 15,0 3-2-15,-1 1-32 0,0 1-40 0,0 0-36 16,0 1-23-16,0 0-13 0,-1 0-9 16,1 1-8-16,0-1-14 0,0 0-10 0,0 2-3 15,1 6 12-15,1-1 18 0,2 9 17 0,-2 1 12 16,3 7 3-16,-2 2 0 0,-3 5 1 0,0 5 2 15,-5 4-2-15,1 2 2 0,-3 1-1 16,-1 4-4-16,-4 0 2 0,2-2-1 0,0-1-2 16,1-8 0-16,4-3-3 0,-1-9-3 0,4-5 4 15,-1-4-6-15,0-4-1 0,2 1 0 0,-1-7-2 16,2-1 10-16,-1-5 15 0,1 0 16 0,0-2 13 16,0 1 16-16,0 0 0 0,0-3-9 15,0-2-11-15,-1-5-25 0,-4-4-14 0,1-1-5 16,0-5-12-16,-2 0 7 0,0-5-1 0,-3 0-1 15,2-6 3-15,-1 0-2 0,0-8-2 16,-1 1-1-16,3-2 2 0,0-4-1 0,3-3-1 16,3 0-1-16,0-1-5 0,4 1 1 0,3 0-1 15,3 0-1-15,2 5 6 0,5-2-2 0,-3 5 0 16,7 2-3-16,0 4 2 0,3 6-3 16,1 3 2-16,1 4 3 0,0 4-3 0,-2 0 4 15,-4 10 1-15,-2 1-2 0,-4 2 1 16,-5 4-7-16,1 4-5 0,-3 2-3 0,1 3 3 15,1 6 4-15,1 6 7 0,1 6 4 0,-3 5-4 16,-5 5 4-16,-6 3-2 0,-7 5 1 0,-5 1 4 16,-3-1-1-16,-3-8 2 0,1-4-1 0,-4-3-2 15,3-7 0-15,0-3 0 0,4-4-2 0,-1-2-2 16,2-4 1-16,5-2 0 0,0-1 2 0,3-3 8 16,6-3-1-16,1 1 4 0,1-4 2 15,1 2-2-15,0-1-2 0,3-1-4 0,0 0-7 16,2-1-8-16,2-2 2 0,7-1-1 0,6 0 4 15,2 3 8-15,6-2-5 0,-5 5-1 0,3 1 0 16,1 4-7-16,-3 1 2 0,-2 1 0 16,-1 5-1-16,-3-1-1 0,0 5-2 0,-2 1 2 15,0 2-1-15,-4 2 5 0,-3 5 2 0,0 1 0 16,-6-2 3-16,-1 4-4 0,-5-4 0 16,0-1 0-16,-2-3 0 0,-7-3 2 0,-3 2-1 15,-1-3 4-15,-3-2 2 0,0 1 1 0,3-6 0 16,-3 1 1-16,4-6 1 0,-4 0-3 15,5 0 3-15,-2-4-3 0,2 1-1 0,0-4 4 16,0 2-5-16,0-4 2 0,2 3 0 0,3 1-2 16,5-1 1-16,1 0 1 0,0 0 1 0,4 0-8 15,1-2-8-15,1 1-12 0,2-3-7 0,9-5 3 16,4 1 5-16,6-5 11 0,7 2 7 16,2 0 2-16,6-2 3 0,-2-1 3 0,-1 0 0 0,-3 0 6 15,-3-3-3-15,-4 0 3 0,-1 0 0 16,1 0 1-16,-6-1 0 0,2 2 3 0,-3-1 1 15,-2 1-1-15,-1 1 5 0,-5 1 2 0,1-2 3 16,-3 3 0-16,-4 1-1 0,-1-2-1 16,1 6-2-16,-3-4 6 0,-2 2-6 0,1 1-2 15,-2 2 0-15,0 1-10 0,-1 0 5 0,1 3 2 16,-1-1-2-16,1 1 0 0,-1 3-5 0,1 1-6 16,0 0-7-16,0 1-4 0,0 0-13 15,-1 1-13-15,1-1-8 0,0 1-4 0,-2 5 12 16,2 4 17-16,-1 2 12 0,-2 3 10 0,2 6 1 15,1-1-1-15,-1 2-1 0,1 1-1 16,0-1 2-16,0 0 1 0,2 0 0 0,1-1 2 16,-1-1-2-16,2-2-1 0,2 0 0 0,-2-4 3 15,2-2 0-15,-2-2 0 0,4-4 4 0,-4-1 3 16,2-5 3-16,3-1 7 0,-1 0 1 0,2-5 4 16,3-1-3-16,8-4-5 0,2-2-6 0,3-7-2 15,-2 0 0-15,0 0-2 0,-2-3-1 16,-1 1-1-16,-5-5-1 0,3 0-2 0,0-3 1 15,-3-2-5-15,-2 5 4 0,-1 3-1 0,-4 2 1 16,-2 6 7-16,-5-2-4 0,0 5 1 0,-2 1 0 16,0 5-5-16,-1-2 1 0,-1 2 0 15,1 2-3-15,-1 1-1 0,1 3-3 16,-1 0-8-16,1 0-10 0,1 0-12 0,0 2-11 0,-1 2 4 16,1 3 10-16,-1 5 14 0,1 3 12 15,2 3 4-15,2 3 0 0,1 1 3 0,4 3-2 16,0 1 0-16,1 3 1 0,2-1 0 0,0-2 2 15,1 0-2-15,1-1-2 0,-5 1 0 0,-2-3 0 16,0-2 0-16,-1-3-3 0,-4-3 0 16,-1 0 0-16,-2-2-3 0,0-6 0 0,-2 2-2 15,-1-3 0-15,0-1 1 0,-2-2 1 0,2 1 4 16,-5-2 0-16,-4-1 2 0,-2 1 0 16,-4-5 0-16,2 1-2 0,-1-3-7 0,2 1-13 0,1-1-22 15,3-1-37-15,-1-5-67 0,6 2-135 0,0-8-287 16,4 0-858-16</inkml:trace>
  <inkml:trace contextRef="#ctx0" brushRef="#br0" timeOffset="127120.8286">10985 6215 2029 0,'2'-5'218'0,"4"-1"-6"16,2-2-42-16,-5 2-13 0,0 5-25 0,0 0-43 15,-1 2-52-15,-2 1-37 0,1 2-19 16,2 3 0-16,1 2 7 0,2 7 9 0,3 1 11 15,2 6 2-15,-2 3 0 0,-2 1 1 0,-2 1-1 16,1 1 0-16,-4 3 3 0,-2-1 3 0,-1-1 4 16,-2-1 1-16,-1-5-3 0,4-5-3 15,0-5-9-15,-1-3-2 0,2-6-2 0,-1-2 0 16,0-2 5-16,0-1 3 0,2-1 9 0,2-1-3 16,-1-1-2-16,4-5-5 0,-2-2-8 0,5-6 4 15,1 2-5-15,4-1 2 0,-1-3-2 16,-3 3 0-16,5 1 4 0,-4-1-3 15,-2 3 3-15,2 0-2 0,-2 3 4 0,-2 3 0 16,-2-1 3-16,1 2-2 0,-5 5-5 0,-1 0-12 0,2 1-12 16,0 3-6-16,-2 0 6 0,6 6 10 0,3 2 11 15,2 4 5-15,1 2-1 16,6-2 1-16,0 2 0 0,0 0 3 0,0 0 0 16,4 0-1-16,-2-3-1 0,7-1-5 0,0-2 3 15,3-7-2-15,0 1 1 0,1-5 2 0,1-1-4 16,-1 0 1-16,-3-3 0 0,0-3 1 0,-6 0 2 15,-2-2 0-15,-2-1 1 0,1-2-2 0,-8 1 7 16,3-4 3-16,-4 2 5 0,-2-1 8 0,-4-1-4 16,0 1-1-16,-2-2-1 0,-3 3-2 15,-1-3 1-15,-1 4 0 0,-4 0-1 0,2 3-4 16,-3-1-5-16,-2 3-6 0,-1 1-6 0,-2 1-2 16,-4 0-3-16,-5 4 1 0,-1 4 1 0,-1-1 1 15,-5 3 1-15,2 3 2 0,1 1-1 0,4 4-2 16,4 0-3-16,5 1-3 0,7-3-1 0,2 3 5 15,6-2-5-15,1 2 2 0,5-1 0 16,3-1-5-16,5-2 10 0,2-1 5 0,5-1 5 16,-2-5 3-16,-1-1 1 0,0-3 0 15,-2-2 0-15,-3-1 6 0,-2 0-4 0,0-4 2 16,-2-1-1-16,2 1-5 0,-4-5 7 0,1 2 0 16,3-3 1-16,-5 2 7 0,0-3-6 0,-3 1 1 15,1 1 0-15,-3-2 1 0,1 2-2 16,-2-1-3-16,-1 3 1 0,-2-1-5 0,0 2 5 15,-2-2-1-15,0 3 1 0,-2 2 3 0,2-2-4 16,-1 3 0-16,2 2 0 0,-2 1-4 0,2 1-5 16,0 1-4-16,0 1-8 0,0 0-12 0,1-1 0 15,0 1-11-15,-1-1-7 0,1 2 1 16,0 3 2-16,-1 2 10 0,-1 1 14 0,-2 5 8 16,1 2 4-16,0 3 2 0,-2 3-2 0,3 0-2 15,-1 0 1-15,-2 2 1 0,2 0 3 16,-2 0 7-16,2 2-7 0,-1-1 0 0,-1-2-2 15,2-2-6-15,-2-4 5 0,4-3-1 0,1-4 1 16,0-3-1-16,1-3-2 0,2-2 2 0,-3-1 0 16,2 0 4-16,-1 0-3 0,0-1 5 0,1-2 5 15,2 1-1-15,0-2 5 0,3-4-3 16,2 0-2-16,-2-3-1 0,3-1-2 0,-1-1-2 16,0-1 0-16,3-2 3 0,-2 3-5 15,-1 0 0-15,1 2-1 0,0-1-5 0,-1 0 4 16,-3 3 1-16,3-2-1 0,0 4 2 0,0-2-2 15,-2 2 1-15,1 2 0 0,-3 0 5 16,1 1-3-16,-3 0-1 0,-1 3 0 0,2-2-14 0,-2 3 11 16,0 0-1-16,-2 0-3 0,0 0 4 0,0 1-12 15,2 1-4-15,-1 1-1 0,2 0 2 16,0 1 2-16,0 0 3 0,2 4 3 16,0 0 2-16,0 1 3 0,1 0 1 0,1 0 3 15,-3-1 2-15,1 0-3 0,-3-3 0 0,1-1-2 0,0-3 0 16,1 2 2-16,-2-3 0 0,-1 0 2 0,1-1 0 15,-1 1 2-15,0-2 1 0,-1 1 0 16,1 1 5-16,1 0-4 0,-1-2 1 0,-1 1-2 16,2 0-3-16,5-2-1 0,-2 0 0 15,1-3 0-15,5-1-3 0,0 0 2 0,4-2-1 0,-2 3 1 16,-2-1 3-16,1 2-4 0,-4-1-5 0,2 2-1 16,0 1-3-16,-3 3 5 0,-3-1 6 15,-2 0 2-15,0 1-3 0,-2 0-2 16,0 1-5-16,0 0-7 0,-2 1-9 0,2-2-10 15,0 3 0-15,2 2 6 0,-1-1 7 0,2 3 11 16,-1-1 5-16,5 2 1 0,-3-2 5 16,2-1-1-16,2 1 1 0,-3-1 1 0,5 0 2 0,-1-3 1 15,1 0 4-15,3-1 2 0,0-1 2 0,3-3 2 16,0 1-2-16,1-4 0 0,0-1 2 16,1-2-4-16,-3-2-1 0,4 0-4 0,0-3-3 15,-2 1-4-15,2-2-4 0,-1-1-1 0,2-2-5 16,0 1 8-16,-1-3 1 0,-2-1 1 15,-3-3 3-15,-3-4-3 0,-2-1-1 0,-3-2-1 16,-1-1-1-16,0-5 2 0,-1 0 2 0,-5-2 2 16,1 2-3-16,-3-1 2 0,1 3 0 0,-4 3 1 15,4 7 8-15,0 3-1 16,-2 2 3-16,3 4 5 0,0 1 2 0,0 5 7 0,0 1 4 16,1 4 0-16,-1 3-8 0,1 2-7 0,0 0-13 15,0 2-14-15,0-1-10 0,-1 2-17 16,1 3-2-16,0 5 9 0,0 9 11 0,1 8 19 15,0 8 4-15,0 5 0 0,-1 5 0 0,-2 3 2 16,-4 2 1-16,-3 1 0 0,-3 5 4 0,0 3-5 16,-3 5-2-16,4 8 4 0,-1 2-4 0,3 2 4 15,-1 0-2-15,0-4-6 0,3-7 1 16,3-7 1-16,2-6-2 0,1-8 3 0,2-6-4 0,1-5-3 16,0-2-3-16,1-7-7 0,-1-6-13 15,0-3-7-15,0-6-17 0,-2-7-9 0,1 0 10 16,-1-6-2-16,2-1-20 0,0-5-51 0,1-7-92 15,-1-2-138-15,2-2-252 0,-2-1-859 0</inkml:trace>
  <inkml:trace contextRef="#ctx0" brushRef="#br0" timeOffset="127354.7524">12477 6412 1668 0,'12'-19'129'0,"3"-6"-13"0,7-2 24 0,0 4 32 0,-1 9 27 16,1 1-38-16,-2 0-37 0,-1 3-35 15,0 3-33-15,-2 4-19 0,0 2-19 0,-2 2-15 0,-2 2-9 16,-1 4-7-16,-1 6-3 0,-1 2 5 16,0 4 6-16,-3 4 6 0,0 4 6 0,-4-1 1 15,-3 3 1-15,-6 0 4 0,-1-1 2 0,-2-2 0 16,-2-1 0-16,-2-1-4 0,2-3 1 0,0 0-2 16,1-2-1-16,-1-7-1 0,2-1-6 15,0-2-8-15,4-2-42 0,-2-3-77 0,5-1-142 16,1-3-277-16,2-3-296 0,5-1-325 0</inkml:trace>
  <inkml:trace contextRef="#ctx0" brushRef="#br0" timeOffset="128069.3778">12981 6375 1758 0,'4'-9'404'0,"-1"-5"-55"0,4-2-78 0,-6 5-57 16,0 4-32-16,-2 0-44 0,0 3-40 15,0 3-34-15,-1-1-31 0,1 4-23 0,-2-2-27 16,3 3-24-16,-1 0-2 0,-2 6 3 15,-3 3 18-15,-1 5 18 0,0 5 8 0,1 2 1 0,4-2 2 16,2 2 0-16,1-1 0 0,4-5 2 0,0 2-2 16,2-2 0-16,4-4 1 0,-2 0-3 15,2-2 1-15,-1-2 3 0,1-5-1 0,-2-2 4 16,0-1 1-16,-4-2 7 0,1-1 7 16,1-1 9-16,-2-4 1 0,4-3-4 0,0-1-9 15,0-3-9-15,1-1-4 0,-3-1-3 0,2-3-5 16,0 4 2-16,-2-3-2 0,2 0-2 0,-1 1 2 15,-1 2 0-15,1-1 0 0,-4 4 2 16,1 1-1-16,1 3-1 0,-3 1 1 0,-1 3 3 16,-1-1-2-16,0 4 2 0,-1 2-7 0,-1 0-12 15,1-1-12-15,-3 0-14 0,2 2-1 0,1 2 9 16,0 8 13-16,1 0 12 0,1 6 8 16,-2 1 1-16,1 1 1 0,0 0 2 0,-1 1-4 15,4 1-1-15,-2 0-12 0,0-1-25 0,1-2-31 16,-2-2-41-16,4-2-40 0,-1-1-29 0,1-7-34 15,1-3-71-15,3-3-84 0,-3-4-90 16,1-4-14-16,-1-2 92 0,0-2 139 0,0-3 183 16,-3-2 141-16,3-1 92 0,-2-3 71 0,1 0 18 15,1-4-9-15,1 2-21 0,3-1-31 0,5 1-13 16,-5 0-5-16,3 3-8 0,0 4-8 0,-3 4-20 16,-2 2-23-16,0 4-24 0,-4 0-29 0,0 3-24 15,-1 1-22-15,-1 1-21 0,-1 0-14 16,2 2-4-16,-1 4-2 0,2 2 3 0,2 4 7 15,0 5 2-15,1 3 5 0,-1 1 1 0,0 3 0 16,-2 1 0-16,-1 1-3 0,-3 2 0 0,-3-1-1 16,-1-1-2-16,3-6-2 0,-2-1-2 15,2-6 2-15,-1-3-5 0,0-3 5 0,0-3 2 16,1-3 2-16,1-2 18 0,1-1 14 16,3-1 4-16,-1-4-1 0,1-5-13 0,5-2-18 15,0-6-4-15,2-1-5 0,6-3-5 0,-2-3 7 16,9-2 2-16,-4-2 1 0,6 0 8 0,-1-4-7 15,2 0 0-15,-2 0 1 0,0-2-2 0,-4 4 1 16,-5 4 1-16,0 4 1 0,-7 3 1 16,-1 2 2-16,-3 7 1 0,-3-4-2 0,-1 7 0 15,-1 0-4-15,0 4-5 0,0 2-11 0,0 1-31 16,0 2-58-16,1 2-69 0,2 2-124 0,2 2-330 16,4 1-1016-16</inkml:trace>
  <inkml:trace contextRef="#ctx0" brushRef="#br0" timeOffset="128197.6254">14115 6278 2105 0,'-5'-3'143'0,"-2"-2"-44"0,-2 0-44 0,2 1-34 16,2 2-21-16,1 0-42 0,1 1-168 0,1 2-489 16,0 1-755-16</inkml:trace>
  <inkml:trace contextRef="#ctx0" brushRef="#br0" timeOffset="129098.389">9138 7228 1512 0,'-8'-1'91'0,"-4"-1"-43"0,0-2 22 16,0 3 27-16,4-1 30 0,3 2 6 0,3 0-12 15,2 0-28-15,1 0-28 0,0 0-13 16,3 0-15-16,-3 2-3 0,-1-2-2 0,2 0-2 16,0 0 4-16,3 0 2 0,-1 1 10 0,3 0 6 15,3 2 5-15,3 0 4 0,5-2-9 0,5 3 1 16,5 1-9-16,2-1-8 0,4 1-4 16,5-1-7-16,5 1-3 0,6-2-3 0,2 1 3 15,5 1-6-15,5-1-1 0,6-2-2 16,3 1-2-16,10-3 3 0,4 0 0 0,5 0-1 15,9 0-2-15,1 0-3 16,6-3-1-16,2 3 1 0,2-3 1 0,1-1-2 0,4 1-1 0,2 1-2 16,2-1-3-16,2 2 7 0,-2-1 0 15,-1 2 0-15,4-3 5 0,2 2-8 0,-3-2 0 0,-1 2 0 16,-1-1-2-16,-5-3 3 0,-2 2-1 16,-2-1 1-16,-2-1-1 0,-2 2 4 0,-4-5 2 15,-3 4-1-15,-3-1 2 0,-8 0-4 16,-6 0 0-16,-2 0 2 0,-3 0-3 0,-8 0 3 15,-6 1-2-15,-8-1 1 0,-5 1-3 0,-7-1 5 16,-5 2-3-16,-6-2 0 0,-5 0 3 0,-4 3-8 16,-7-1 3-16,-5 1 0 0,-1 1 0 0,-6 1 3 15,0-2 1-15,-3 2-1 0,-1 0-2 0,-1 0-2 16,-2 0-2-16,3 0-3 0,-1 2-3 16,0-2-13-16,-1 0-11 0,1 0-16 0,-4 1-12 15,2-1-16-15,-4 2-57 0,-5 1-116 16,-2-2-353-16,-8 3-1050 0</inkml:trace>
  <inkml:trace contextRef="#ctx0" brushRef="#br0" timeOffset="130468.2635">8965 7175 979 0,'-7'-9'409'0,"-2"-3"-243"0,1-2 2 16,0 0-9-16,2 2 16 0,2-1 14 0,2-2-9 15,-3-1-33-15,2-3-23 0,-2-1-20 0,4-4-14 16,-1-4 10-16,2-2-18 0,-1-7-16 16,2-5-9-16,0-1-18 0,0 0-3 0,0-3 0 15,2-3-7-15,-3-4-11 0,0-3 0 0,-3 1-5 16,2 1-1-16,-1 1 5 15,0 7 3-15,1 2-2 0,-3 5 0 0,3-3-4 0,-1 2-7 0,0 1 0 16,-3 2 4-16,2 1-4 0,1-1 10 0,-4 4-2 16,3 1-2-16,1 2 4 15,-4 2-9-15,3 0 0 0,1 2 0 0,-1 1-3 0,1 4 3 16,1 0-1-16,0 1-1 0,1 2-8 16,1 1 6-16,-1 3-2 0,2 0 0 15,2-1 5-15,-2 3-7 0,3 2 0 0,-1 4-2 0,-1-3 2 16,4 3-4-16,-4 3 0 0,1-1-1 0,1 4-6 15,-1-1 0-15,1 1 0 0,5 0 1 0,0-1 5 16,5 1 2-16,5 2 2 0,6 0 2 16,5 1-2-16,7-1 1 0,7 3 0 0,7-4 0 15,9 2 1-15,13-1-1 0,8 0 1 0,4 0 0 16,11-4 2-16,1 4-2 0,10-2-1 16,4 0-1-16,4 3-1 0,8-2 4 0,-1 2-1 15,1 1 1-15,-1 1 0 0,0 0-2 0,1 1-1 16,2-1-1-16,-3 2 7 0,-2-2-3 0,-2 2 0 15,1 2 0-15,4-2-9 0,2-1 8 0,-3 0 0 16,4 0-1-16,-8 1 8 0,1-1-7 0,-1 0-2 16,-4 1 3-16,-4-2-5 0,-2 1 3 15,-9-1-1-15,-4 1 1 0,1-3-4 0,-7 1 4 16,-1-1 1-16,1 0 0 0,-7-2 5 0,1 0-5 16,-9 2-1-16,-2-1-1 0,-3-1-3 0,-2 0 4 15,-2 2-1-15,0-1 2 0,-2 0-4 16,-2 2 3-16,-7-1 0 0,-1 1-1 0,-10-2 5 15,-1 1-5-15,-5-1-1 0,-2 0 0 0,-3-1-4 16,-4 0 6-16,-3 2 1 0,-8-2-2 16,-3-1-3-16,-3 0 0 0,-1 0 1 0,1-1 1 15,-2 1 6-15,-1-3-4 0,-1 2 0 0,-2 1 2 16,-2-1-9-16,-1 1 8 0,-2 0 1 16,1 0-4-16,-2 0 7 0,0 0-8 0,0 0-1 15,0 0-1-15,0 1-5 0,0-1-3 0,0 0-5 16,0 1-4-16,0 0-1 0,0 1 5 0,1 0 1 15,1 0 2-15,0 1 7 0,1 0-4 16,-2 4 1-16,3-2 3 0,-1 3 1 0,0 2 3 16,0-1 0-16,3 3 1 0,-3 1-5 0,3 0 6 15,-2 4 0-15,0 1 0 0,2 6 6 0,-1 2-4 16,0 3-1-16,-1 1 2 0,1 2-4 16,-1 0 3-16,-1 0 0 0,-2 4 3 0,0 0-3 0,-2 2 2 15,-1 3 0-15,0 1-2 0,2-3 3 16,-1-1-2-16,1 4 1 0,1-3 3 0,-2 5-1 15,0-1 0-15,-1 0-1 0,2 1-1 0,0-3 2 16,0 4 2-16,0-5-1 0,2-2 2 0,-1-8-1 16,3-1-3-16,-1-2 0 0,2-3-1 15,-2-3-2-15,1 0 2 0,1-3 0 0,-2-2-1 16,0 0-1-16,-2-2 0 0,0 3 2 16,0-5 0-16,-1 1 4 0,0 1-3 0,0-3 2 0,-1 0-1 15,0-2-2-15,1 0 3 0,-1-4 0 16,1-1-1-16,0 1 1 0,0-4 2 0,0-1-3 15,0 2 0-15,0-2 1 0,-1 1-5 0,1-1 5 16,0 0 1-16,-3 1 1 0,1 2 7 16,-3-1 1-16,0 0 2 0,-4 0 0 0,-5-1 0 0,-6-1-3 15,-11 1-3-15,-6-2 2 0,-10 1-6 16,-7-3 0-16,-6 0 0 0,-8-1-6 0,-7 0 5 16,-6 3-3-16,-3-2-1 0,-3 1 2 0,-6-1-7 15,1 1 4-15,-1-2 1 0,-5 2 1 16,4-2 0-16,1 2-1 0,9 0 0 0,8-1-1 15,11 2 2-15,7 0-1 0,10 1 0 0,6 0 2 16,8 0-2-16,6 1 0 0,7-1 1 16,3 0-2-16,8 0 0 0,3 0 3 0,5 0 1 0,2 0-2 15,0 0 1-15,2-1-2 0,-1 1-3 16,2-2 0-16,-2 2-3 0,0-1-13 0,0 0-15 16,1 1-18-16,6 1-37 0,2 0-57 0,9-1-164 15,2 3-575-15,0-3-796 0</inkml:trace>
  <inkml:trace contextRef="#ctx0" brushRef="#br0" timeOffset="135092.3884">9151 10953 2215 0,'0'-2'277'0,"-1"-3"-13"16,1-2-93-16,0 6-39 0,0 1-36 0,0 1-35 16,0 1-30-16,0 0-15 0,0-1-11 0,-2 1-12 15,2-2-15-15,0 3-9 0,0 0 4 16,2 5 10-16,0 6 16 0,2 5 13 0,3 5 2 15,-3 2 3-15,2 3 1 0,1 0-1 0,-1 4-4 16,1-2-1-16,-1 1-4 0,1 0-2 0,-4 1 5 16,1-3 2-16,0-4 1 0,-2-2 0 15,1-2-5-15,-2-1 0 0,-3-2-3 0,-2 1 3 16,0-3-5-16,-1-2-2 0,-3 0-12 0,3-5-23 16,-3 2-21-16,1-7-40 0,4 0-51 0,-1-5-44 15,1-2-152-15,1-2-334 0,1-4-867 16</inkml:trace>
  <inkml:trace contextRef="#ctx0" brushRef="#br0" timeOffset="136775.6658">9084 10951 1772 0,'0'-14'273'16,"0"-2"9"-16,1-5-66 0,1 5-24 16,2 7-17-16,0-1-34 0,2 3-31 0,-1 2-30 15,-1 1-26-15,0 1-20 0,-2 3-20 0,4 1-11 16,1 4-6-16,1 1 3 0,2 5 0 0,5 4 0 15,0 6 1-15,1 4-5 0,2 2 5 16,-1 6 1-16,-1 1 2 0,-2 3 2 0,-4 0-5 16,0 2-1-16,1-1 1 0,-3-5 3 0,-2-2-1 15,1-8 1-15,0-6-1 0,-3-5-7 16,-2-4 7-16,2-2-1 0,-2-2 3 0,-1-3 13 16,0-1 1-16,0-1 14 0,-1 0 10 0,2-5-4 15,1 0-6-15,2-10-13 0,3 0-13 16,0-8-7-16,-2-2 2 0,5 0-1 0,-3-2 1 15,1 1 7-15,-1-3-8 0,3-1 0 0,-3-1-3 16,-2-3 0-16,1 3 4 0,3 3 1 0,-2 2-2 16,-1 7-5-16,-1-1 5 0,3 7-2 15,-4 5 2-15,0-1 1 0,0 5-7 0,0 4-6 16,-5 0-13-16,4 3-8 0,1 4 4 0,1 4 7 16,3 4 11-16,5 5 5 0,0 8 2 0,5-2 2 15,-1 7 2-15,2 1 6 0,2 3-5 16,0-1 0-16,2 0-2 0,4-5-5 0,1-3 6 0,1-1-1 15,-1-5 0-15,0-4-3 0,3 2-12 0,0-5-15 16,1-6-10-16,0-1-7 0,1-4-9 16,-3 0 3-16,-1-7 6 0,-5-2 6 0,2-2 20 15,-4-6 11-15,-4-2 9 0,1-2 9 16,-4 1-4-16,-3-3 0 0,-8 0 1 0,2 2 1 16,-4-1 2-16,-2 1 4 0,-2 2 3 0,-2 0 2 15,-3 3 9-15,1 2 2 0,-2 1 1 16,0 4 1-16,-3-1-12 0,-3 5-8 0,0 1-8 15,-1 4-6-15,-3 3 2 0,-2 4 4 0,-3 3-2 16,3 1-2-16,1 2 2 0,4 1-3 0,4-1 2 16,3 3 3-16,2 0-4 0,3 1 2 0,0-1-2 15,7-4-1-15,-1-1 4 0,1 0 0 16,0-4 3-16,1 0-1 0,2-3 1 0,0-3 2 16,2-1 1-16,-1-1 8 0,1 0-5 0,-2-2 0 15,2 0 1-15,-1-3-3 0,1 1 5 0,-2-4 1 16,3-1-2-16,2-6-1 0,0-1-6 0,5 1 1 15,-2-3-2-15,-3 4 3 0,-2-5-2 16,-2 0 0-16,-1 2 0 0,-4-2-4 0,3 1 5 16,-4 0 1-16,-1 1 1 0,1 0 2 15,-3 0-3-15,0 5 1 0,-3-3 0 0,1 6 2 16,0-2 0-16,0 2-1 0,-3 1 0 0,4 1-5 0,0 2 5 16,-1 0-4-16,1 3-1 0,0-2-5 15,-1 4-16-15,2-2-12 0,0 3-5 0,2 1 4 16,-1 4 11-16,1 5 12 0,2-1 4 15,4 6 2-15,5 0 1 0,3 2 2 16,4-1 3-16,2-2 1 0,7-2-3 0,1-2 0 0,3-2-3 16,3-1 1-16,-1-2 2 0,-2-3 4 0,0 0-4 15,-1-4-2-15,0-1 2 0,-2-1-5 16,0-4 4-16,-2 1 4 0,-2-3-6 0,-4-1 0 16,3 0 1-16,-4-3-2 0,-2 2 4 0,-2-5 2 15,1 2 2-15,-3-2-2 0,1-1 2 0,-5-2 0 16,2 2-1-16,-2 2 2 0,-4 0-2 15,-1 3 3-15,-5-1-2 0,-1 3 1 0,0-1 0 0,-2 3-1 16,-3-1 0-16,0 3-2 0,-3-4-2 16,2 4-2-16,-3 0-1 0,0 1-1 0,-5 1-1 15,1 2-2-15,-6 2 0 0,-3 1 1 16,-3 3 2-16,-2 5 1 0,-2-2 1 0,6 3-1 16,0 2-2-16,5 2-2 0,1 0 0 0,6 0 2 15,3 0-2-15,4 1 1 0,-2-2-1 0,11 2-2 16,-1-2 5-16,5-3-2 0,1 0 3 0,3-5 1 15,6-2-1-15,1 1 3 0,6-5-2 0,-6-1 5 16,3-3-1-16,-3-2 1 0,-1-4 1 16,0 0-1-16,-1-4 2 0,-1-3 1 0,3-3-3 15,0 0 2-15,-2-5-3 0,-2-3-2 0,1-1-1 16,1-4-2-16,-5-3 3 0,7 1-2 16,-5-5 2-16,0-2-5 0,-4 0 3 0,0 1 1 15,-3-1 2-15,-2 1 4 0,-3 4-6 0,-4 3 1 16,0 2-3-16,-2 2 1 0,-1 5 4 0,-2 2-3 15,2 7 4-15,-2-1 0 0,1 7 0 16,-1 3 3-16,1 3-6 0,3 3-6 0,-3 2-13 16,0 5-3-16,-3 7 2 0,-6 11 7 0,-5 9 9 15,-2 4 4-15,-2 3-1 0,3 2-2 16,2-1-1-16,3 4 1 0,5 0-1 0,5-2 5 0,5-2-4 16,6-8-1-16,3 0-1 0,3-7 0 15,6-1 3-15,-2-4 2 16,3-1 1-16,3-5 0 0,0-4 2 0,1-3 0 0,1-1 2 15,0-6 1-15,-2-2-2 0,0-2 1 0,3-6-1 16,-1-4-1-16,-2-1 2 0,3-5-1 0,-1-1 0 16,-2-4-2-16,-1-3-2 0,1-1 0 0,-1-4 2 15,4 0 2-15,-7-6 0 0,-1 1-5 0,-3-3 1 16,-1-2-3-16,-2 5 2 0,-2-4 1 0,-1 4 2 16,-5 3-2-16,-2 1-2 0,1 6 1 15,-2 4-5-15,-2 4 9 0,2 3-2 0,-1 3-2 16,0 5 3-16,0-1-4 0,0 3 2 15,0 4-1-15,1 1-7 0,-3 1-13 0,3 4-9 16,-1 1-3-16,-1 5 5 0,-1 12 13 0,-1 7 12 16,0 4 0-16,-3 5 3 0,4 3-3 0,-4 2 0 15,2 6 1-15,-4 2 0 0,0 3 4 16,-4-1-7-16,-1 3 1 0,2-5-1 0,3-7-2 16,6-7 4-16,2-7 0 0,2-8 2 0,0-6-2 15,2-7 0-15,2-4 0 0,-3-4 0 0,0-1 8 16,3-3 2-16,0-3 2 0,4-2-1 15,8-7-2-15,-1-3-3 0,6-2-2 0,1-2 1 16,-1-1-3-16,-3 2 2 0,0-2 0 0,-2 4-4 16,0 1 2-16,-2 6-4 0,-2 2 1 0,-3 2-1 15,-2 2-2-15,-1 4 3 0,0 0 0 0,-1 2 1 16,-3 0-1-16,1 1-3 0,0 1 0 0,0 3 0 16,4 1 5-16,2 2-2 0,0 4 1 15,0-4 1-15,3 2-3 0,-3-3 6 0,0-1 0 16,-2-1 1-16,4 1 0 0,0-7 0 0,5 1-2 15,4-1 2-15,3-1 3 0,7-2-5 16,6-3-5-16,-1-2-16 0,-2 0-28 0,-2-3-39 16,-4-1-101-16,-6-2-325 0,-5-2-1232 0</inkml:trace>
  <inkml:trace contextRef="#ctx0" brushRef="#br0" timeOffset="142425.5089">12008 10664 1045 0,'-2'-3'314'0,"-2"-1"31"0,0 1-89 15,1 2-49-15,1 1-51 0,0 1-71 0,2 0-60 16,0 0-38-16,0 3-12 0,-1 0 5 0,-1 3 22 16,1 5 18-16,-2 4 12 0,3 1 1 0,-1 4-4 15,1-1 0-15,1 1-2 0,3-2-1 0,-1-2 3 16,4-2-2-16,3 0 2 0,0-1 3 16,3-3 1-16,-1 0 2 0,7-1 2 0,-3-2-3 15,1-2-2-15,1-3 0 0,-5-2 2 0,3-2 4 16,-3-2 5-16,-4-2 2 0,4-3-1 15,-4-3-6-15,0-2-6 0,1-2-5 16,1-2-4-16,-3-2-5 0,-1 0-4 0,-3-2-2 0,2 3-2 16,-3 1 4-16,-1-1 0 0,-1 0-3 15,-1 5 0-15,0 0-2 0,-1 5 2 0,-1-1 4 16,1 4 3-16,0 2-1 0,0 2-3 0,1-1-9 16,-1 2-11-16,-2 2-14 0,3-2-7 0,0 3-7 15,0 2 4-15,0 7 10 0,3 4 8 16,-2 3 12-16,0 10 3 0,0 4 1 0,1 5-1 15,-2 6-3-15,-2 5-1 0,-1 4 2 0,-3 7 4 16,-3 0 0-16,1 5 0 0,-4-1-1 0,2-2-7 16,-3-1 8-16,-5-8 0 0,4-6-1 15,-2-4 7-15,-4-8-8 0,4 0 1 0,-5-5 0 16,-1-3-1-16,-1-6 3 0,1-3 0 0,0-5-1 16,1-3 0-16,-1-2 5 0,-2-4-2 15,4-4 5-15,-1-3 0 0,1-5-5 0,2-3 0 0,2-1-8 16,1-5 0-16,1-2-4 0,2-3-2 15,6-4-2-15,0-2-7 0,4-2 3 16,8 1-5-16,-2-3 3 0,9 1 3 0,7 1-5 0,2-2 1 16,11 1 1-16,3-4 0 0,5 3 6 0,2-2-1 15,8 1 4-15,3 0 2 0,1 3 0 16,1-1 2-16,0 1 1 0,-2 4 4 16,-2-1-4-16,-6 3 0 0,-2 2-1 0,-10 1-2 0,-1 2 9 15,-5 1-1-15,-5 0 3 0,-2 0-1 16,-7 2-4-16,-2 3 6 0,-3 0 0 0,-1 4 7 15,-4-1 1-15,-3 2 0 0,-2 2 1 0,-2-1-10 16,-1 5 6-16,0 2-5 0,0-1-8 0,-2 1-2 16,-4 2-15-16,-2 6 3 0,-8 2 4 15,-2 8 7-15,-6 0 2 0,4 0 0 0,-1 3-2 16,5 0-7-16,2 2 5 0,5-2-2 0,3-1 3 16,5 0 3-16,5-4-3 0,3-2 2 0,4-2-2 15,-1-1 4-15,3-3 0 0,1-1 0 0,4-4 5 16,0-1-3-16,-2-1 5 0,5-2 2 15,-2-3 2-15,1-2 1 0,1-4 0 0,-2 1-1 16,3-7-2-16,-5 2-2 0,3-2 3 16,-2-4 0-16,-1 0-2 0,0 1-1 0,-2-4 1 15,0 3-1-15,-2 3 1 0,-3 0 5 0,2 1-7 16,-2 5 2-16,-4 2 5 0,0 1-4 16,-1 4 12-16,-1 1-4 0,0 0-6 0,0 3-10 0,0 0-10 15,-1 2-10-15,0 0-5 0,1 3 5 16,-1 3-1-16,0 2 12 0,0 4 3 0,-2 6 1 15,2-1 4-15,1 1-1 0,0 3 1 0,0-3 0 16,0-1-1-16,0 0-2 0,0 1 2 16,0 1-2-16,0-3-7 0,-1 2-17 0,1-4-27 15,0-2-40-15,1 2-55 0,0-6-84 0,3 0-140 16,-1-3-282-16,0-2-875 0</inkml:trace>
  <inkml:trace contextRef="#ctx0" brushRef="#br0" timeOffset="144073.5837">12812 10749 1615 0,'2'-5'223'0,"-1"-1"8"16,3-3-62-16,2 4-4 0,-2 3-28 0,2-1-39 16,-5 3-43-16,2 2-31 0,0 0-13 0,-1 3-10 15,0 0 1-15,4 6 3 0,-1 0 2 0,2 3 7 16,-1 3 2-16,0 0-2 0,2 1-1 0,0-1-1 15,-4 3 0-15,3-2-2 0,-3-2 1 16,3 3-2-16,-3-2-1 0,2 1 2 0,-3-4 0 16,-2 2 3-16,1-1-1 0,1-5 2 0,-2 3 0 15,0-7-2-15,-1-1 1 0,0-2-1 16,0 0 6-16,1-3 9 0,-1 0 20 0,0-1 21 16,0 1 9-16,0-4-7 0,0 1-18 0,1-3-21 15,-1-6-17-15,0 0-6 0,0-2-3 16,0 0-4-16,1-2 4 0,3-2-5 0,-1 5 3 0,0-2 1 15,3-2-4-15,-3 5 3 0,3-2-2 16,-2 0 0-16,2 4 2 0,-1 0-4 16,2 0 0-16,-1 4 0 0,-1-1 1 0,1 2 1 15,-2 1-1-15,2 2-2 0,-3 0-4 16,0 2 0-16,-3 0-3 0,4 2-3 0,-2 0-1 0,1 3 0 16,1 3 1-16,3 1 5 0,1 5 3 0,-1 0 4 15,-1 0 2-15,0 4 0 0,1-3-6 16,-3 2 2-16,0 1 0 0,-1 0 1 0,0 0 4 15,-2-2-4-15,1-1 0 0,-1-2-2 0,2-2 1 16,-1-5 0-16,1-3 2 0,0-3 0 0,1 0 1 16,-2 0 3-16,-1-2 1 0,1-2 0 0,3 1 0 15,1-8-4-15,2 1 0 0,1-3-2 0,-1 1 0 16,1-1 2-16,2-1 0 0,-3-1 1 16,2 0 2-16,2 1-1 0,-2-1-2 0,2 3-1 15,-1-3-1-15,1 3-3 0,-2 1-1 0,1 4-4 16,-1-2-3-16,0 5 0 15,4 1-1-15,-3 3 0 0,3 0 0 0,2 4-2 0,0 2 3 16,3 1 2-16,1 3 3 0,5 2 1 0,-1-3 2 16,2 1-3-16,2-2-5 0,0-1 4 15,5-2-2-15,-2-3-1 0,-1-2 2 0,-1-2-3 16,-1-1 1-16,-3-3 4 0,-2 0 5 0,-2-3 1 16,-4 0 2-16,3-4 2 0,-4-1-1 0,-4 1 2 15,4 1 2-15,-5-3 4 0,-1 1 3 0,-2-1 3 16,-3 1 2-16,0 2 4 0,-5 0 5 0,-2 2 1 15,-2 2 1-15,0 2-1 0,-2 1-8 16,-4 2-6-16,0-2-5 0,-2 3-7 0,-6 2 1 16,-3 2-5-16,-1 5-1 0,-4 1-1 0,3 1 0 15,0 4 3-15,5-1 0 0,1 0 0 16,5 1-3-16,5 0 0 0,-1 0 0 0,5 0 2 16,2-1 1-16,2-4-1 0,0-1 0 0,4-2-2 15,-1-1 2-15,-1-1 1 0,2 0 3 0,0-3 3 16,1-2 2-16,-1 0 1 0,5 0 2 0,-3-3 1 15,2-1 1-15,2-2-2 0,-3-2-2 16,2 0-2-16,1-1-2 0,-3 1 0 16,0 0 1-16,1 3 0 0,-5 1-2 0,2 3-1 0,-3 0-3 15,-2 3-6-15,-1 0-6 0,1 1-6 0,0 3-3 16,0-1 3-16,3 5 7 0,-1 5 5 16,1 3 6-16,0 4 3 0,2 2 0 0,-3 3-1 15,-2 4-3-15,-1 3-2 0,-7 2 4 16,0 4-1-16,-3 4 3 0,-4-2 0 0,-4 2 0 15,-1-2 0-15,3-6-1 0,1-4 0 0,0-7 0 16,0-4-1-16,3-5 1 0,-4-2 1 0,3-3 2 16,3-2 1-16,-1-3 5 0,4-3 9 0,1-1 8 15,4-4 8-15,1-2-3 0,1 0-8 0,2-6-12 16,3-4-12-16,0-4-5 0,5-4-2 0,3 0 1 16,5-5-1-16,6-2 5 15,2-2 1-15,6-3-1 0,0-3 7 0,1-3-4 16,5 2 4-16,0-2 2 0,-3-2-5 0,0 1 2 0,-3 2-5 15,-2 4 1-15,-4 6 1 0,-4 4 2 16,-7 6 2-16,-5 2 0 0,-4 3 2 0,-4 6 1 16,-2 0 0-16,-2 6 2 0,-1-1-4 0,1 2-3 15,0 1-7-15,1 2-13 0,-2 2-4 0,1 1-2 16,-3 6 4-16,-1 3 8 0,-6 4 7 16,4 5 3-16,-1 1-1 0,3 2 2 0,2 1-1 15,1 2-1-15,1-1 0 0,0 4-1 0,1 0 2 16,1-1-1-16,0 2 0 0,0-3 0 15,0-2 0-15,1 0 0 0,-1-4 0 0,0-1 2 0,0-2-5 16,-2-5 5-16,2-1 0 0,0-2-2 16,0-3 7-16,2-3-5 0,-2-3 1 0,1-1-1 15,2-1-4-15,0 0 0 0,4-1 0 0,3-1 4 16,6-3-2-16,5-3 4 0,5-3 0 0,4-1-2 16,0-1 7-16,0-3-5 0,-1 2 0 15,-2-4 2-15,-3 0-6 0,-1 0 5 0,-2 2-1 16,-3-1 2-16,-3 2 4 0,-5-2 1 0,-2 3 2 15,-3 0-4-15,-2 2 3 0,-2 1 0 16,-3 2 0-16,-1 4 0 0,-1-4-5 0,-2 6-3 16,-1-1-4-16,-2 4-3 0,-5 0 0 0,-4 4 2 15,-5 2 1-15,-2 4 2 0,0 2 3 0,-1 2-3 16,3 2-1-16,2 0-3 0,5 2-7 16,4 0 6-16,2-2-2 0,6-3 1 0,3 4 7 15,4-5-4-15,0 0 1 0,6-5 4 0,1 1 0 16,1-4 0-16,2 0 0 0,2-2 3 0,2-3-5 15,-3-4 4-15,3 2 1 0,-2-4-1 16,2-2 9-16,1-1-7 0,-1-2 3 0,-1 0-3 16,1-1-5-16,-1-4 5 0,-1 5-3 0,-3-1 3 15,1 0-1-15,-3 2 2 0,-4-1 2 0,-1 2-5 16,-1 2 8-16,0 1-2 0,-3 0 1 0,1 5 2 16,-2-2-3-16,0 3-4 0,-2 0-5 0,1 2-4 15,-2 0-11-15,2 2-6 0,0 0 1 16,1 4 2-16,-4 2 12 0,0 4 1 15,2 2 4-15,-2 1 1 0,1 2-6 0,0-2 5 16,1 2 0-16,0 0-1 0,1 0 4 0,-1-1-3 16,2 0 0-16,0-3-5 0,0 0-3 0,0-1-16 15,1 0-24-15,0-1-25 0,2-3-42 0,-1-1-43 16,0-4-58-16,0-1-89 0,1-3-119 16,1-1-235-16,0-4-160 0,1-2 114 0</inkml:trace>
  <inkml:trace contextRef="#ctx0" brushRef="#br0" timeOffset="144757.308">14494 10836 113 0,'3'-14'712'0,"-1"-1"-248"16,2-2-68-16,-1 3-51 0,-1 6-37 0,-1 2-42 15,0 2-54-15,0 1-66 0,-1 2-57 0,0 1-45 16,0 3-36-16,0 0-10 0,3 1-3 0,-1 3 5 16,2 6 5-16,-2 1 4 0,3 2 0 0,-2 2-2 15,0 2 4-15,-1-3-2 0,-1 4 0 16,0 0 1-16,-1-1-3 0,1 0 2 0,-1 0-1 15,1-2 0-15,0-4 1 0,0-2-2 0,1-1 2 16,-2-1-3-16,2-5 1 0,-1 0 1 16,0-2 1-16,1 0 2 0,-2-2 4 0,1-1 14 15,0-1 16-15,0-2 7 0,1 0-4 0,2-3-12 16,3 0-17-16,-1-5-11 0,3 2-4 0,-1-7 0 16,1 2 0-16,-1-2 1 0,2-1-3 0,0 1 0 15,0 0 0-15,2-2-2 0,-2 0 4 16,1 3-1-16,-1 2 0 0,0 1-2 0,-3 4 5 15,1-1-5-15,-2 1 1 0,1 4 3 0,-3 2-10 16,2 0 7-16,-4 0-4 0,0 2 0 0,0 0 2 16,0 3-6-16,1 0 1 0,-2 4-1 15,3 4 1-15,-1 1 2 0,0 2 1 0,1 4 3 16,-2-4 0-16,0 3 0 0,-1 0 1 0,-1 0-3 16,0-1 2-16,0 2 1 0,-1-1-1 15,1-4 1-15,0-1-3 0,0-5 1 0,0-1 0 16,1-2 1-16,1-3 0 0,-1 0 1 0,0-1 3 15,2-1-1-15,-2 0 7 0,1-2 2 0,4-2 0 16,0 0-1-16,5-1-7 0,3-2-2 0,-1-5-3 16,3 3 2-16,-3-3 2 0,4-1 1 15,-4 3 0-15,3-5-2 0,-1 6-2 16,-2-2 0-16,-2 3 2 0,0 0-3 0,0 5-7 16,-1 1 3-16,-2 1 0 0,-2 1 3 0,-2 0 4 15,-4 1-3-15,0 0-3 0,0 1-7 0,0 4 3 16,0 0-2-16,0 3 4 0,0 2 6 0,1 3-3 15,-1-2 2-15,0 3 0 0,-1-2-1 0,1 1 3 16,0-2 0-16,1-1 1 0,1-3-1 0,1 1 1 16,3-4 3-16,-1-1 5 0,2-3 7 15,4 0 6-15,4-2 3 0,2-2-2 0,7-4-4 16,-3-1-4-16,5-2-1 0,-2-2-2 0,-2-2-1 16,-3 4-2-16,1-5-2 0,-5 2-2 0,1 0 3 15,-7 0-2-15,-1 4-3 0,-1-3-2 0,-2 5-8 16,-2 0-5-16,-3 5-23 0,-2 0-43 15,-2 2-65-15,-3 5-114 0,-5 1-354 0,-4 4-1123 16</inkml:trace>
  <inkml:trace contextRef="#ctx0" brushRef="#br0" timeOffset="145724.6922">8933 11869 491 0,'-8'-2'219'0,"-1"-1"-63"0,-3-3-3 0,6 5 19 16,1-3 13-16,1 2 10 0,0-1-12 0,3 2-11 16,1 1-8-16,0 0-19 0,1 0-25 15,1 0-25-15,-1 0-18 0,0 0-17 0,2 0-12 16,-2 0-11-16,1 0-9 0,4-1-4 0,0 1-6 0,3-2 0 16,3 4 0-16,1-2 4 0,1 1-2 15,4 0 1-15,-1 2-1 0,3-2-4 16,-1 0 3-16,1 1 0 0,1 1 2 0,0-1 2 15,5-1-1-15,4 0-2 0,0 1 0 0,2 0 1 16,2-1-1-16,5 0 3 0,2-1-3 0,4-1-6 16,5 0 2-16,-1 0-1 0,5-2-1 0,0 1 4 15,5 1-4-15,2-1-3 0,8 0 2 16,2 0-1-16,2 0 0 0,6 0 2 0,4-1-2 16,2 3-5-16,4-2 6 0,3 2 2 0,-1 0 2 15,5 0 6-15,2-1-5 0,4 1 1 16,8 0-1-16,1-2-1 0,4 2 2 0,5-1 0 15,1 0-1-15,3-1-4 0,5 0-1 0,6 1-2 16,-3 0-2-16,7 0 3 0,1-2-3 0,1 0-2 16,6 2 1-16,-2-3-3 0,5 0 3 15,-5 1 1-15,6 0-1 0,-2-3 1 0,-3 2-2 16,2 0-3-16,-6 0 2 0,0 1 3 0,-3-2-3 16,-2 2 3-16,-3-5-4 0,-4 3-2 0,-8 0 3 15,-4 0 0-15,-3-2 2 0,-5 3-1 0,-9 0-1 16,-5-1 0-16,-9 1-1 0,-9 1 4 15,-9-3-3-15,-7 1 2 0,-11 1-2 0,-6-1-3 0,-8-1 6 16,-10 1 0-16,-10 2 6 0,-5-3 4 16,-7 3-1-16,-1-2-1 0,-3 4-4 0,-1 1 0 15,0-1-7-15,-1 1-5 0,0 0-2 16,0-2-7-16,1 2 0 0,-2 0-8 16,2 2 3-16,-4-2 2 0,0 1-2 0,-3 0 2 0,-2 2-13 15,0 1-23-15,-3-2-42 0,-5 1-67 0,-3-1-155 16,-2 0-466-16,-2 1-934 0</inkml:trace>
  <inkml:trace contextRef="#ctx0" brushRef="#br0" timeOffset="147792.4501">8858 11787 821 0,'3'-11'496'0,"-1"-1"-145"0,0-5-53 0,3 0-45 16,-3 2-28-16,-2-2-36 0,1-2-33 16,-1-2-20-16,-1 2-19 0,-1-4-21 0,-3 1-16 15,2-4-17-15,-5-4-13 0,1-1-8 0,1-1-4 16,-4-5-6-16,1 1-3 0,-1-5-9 16,4-2-5-16,-1-4-3 0,-1-3-1 0,-2 0 3 15,2-3 0-15,-2 1-3 0,1-2-1 0,-3 0-3 16,3 4-1-16,1 0 1 0,1 2 0 15,-1-6-3-15,-2 6 0 0,1 2-2 0,3 3-2 16,0 4 4-16,3-5 0 0,1 2 1 0,0 2 0 16,4 3-3-16,-1 8 1 0,3 2 0 0,0 3 2 15,2 1-1-15,0 5-4 0,2 1 1 16,-1 4-4-16,1 2 4 0,-3 2 0 0,2-1 1 0,-1 5 0 16,-2 2-4-16,0 1-2 0,1 2-3 15,-3 0 3-15,2 2-3 0,1-1 0 16,0 1 1-16,4 2-3 0,2 1 8 0,3 2 0 15,2-1 3-15,3-1 1 0,3 2-3 0,4-1 1 0,-3 1-1 16,6-3-1-16,2 4 3 0,3-2-2 16,0-2 2-16,2 3-6 0,3-3 2 0,0 2 2 15,6-2 0-15,1 1 7 0,4-1-8 0,1 0 1 16,6-1-3-16,7 2 4 0,3-1 0 0,5-1 0 16,4 1 0-16,5-2-4 0,2 0 3 15,5-1 0-15,4 1 2 0,1-1 2 0,2-1-4 16,1-1-1-16,-1-1 3 0,-1 2-2 0,4-3 4 15,0 1-2-15,3-1 0 0,4 0-2 16,-3-1-1-16,5 1 3 0,-5 0 0 0,4 1 4 16,1 1-2-16,-1-3-2 0,4 2-2 0,-6-1 0 15,5 1 1-15,-5-1 1 0,0 1 0 0,2 1-2 16,-1-2-2-16,-1 2 2 0,0 1 0 16,-3 0 2-16,-4-1-1 0,-4 1-2 0,-2-1-1 0,-5 1-1 15,0-1 3-15,-4-1 3 0,-3 2 1 0,-3-2-2 16,-7 1-2-16,-3-1-2 0,1 2 0 15,0 0 4-15,-3 0-2 0,4 0 0 16,-2 0 1-16,1 0-3 0,-3 0 2 0,1 0 1 0,-4 2 1 16,-1-4 1-16,-5 0-2 15,0 0-5-15,-6 1-2 0,-4-1 4 0,-3 0-1 0,-2-2 4 16,-6 0 0-16,-4-2-3 0,-8 2 3 0,0 0 0 16,-4 0 2-16,-3 1-2 0,-2-2 1 15,-3 1-1-15,-2 0-1 0,-2 2 4 0,-1-2 0 16,-1 1 2-16,-2 0 1 0,0 0-5 0,0 1 1 15,3 0-1-15,-4-2-2 0,2 3 1 0,0-3-2 16,2 1-1-16,2 1 0 0,-2 0 0 16,4-1 1-16,-1-1 0 0,3 1 3 0,-1 0-3 0,0 0 1 15,0 1 0-15,0 1-2 0,-2 0 3 16,4 0-1-16,-4-1-1 0,-1 2-3 16,0-1 1-16,2 1 1 0,-3 0 0 0,3 1 2 15,-3-1-2-15,4 2 0 0,-1-2 0 0,2 2 0 16,1 0 4-16,1 1-3 0,0-1 0 15,2 0-1-15,-3 1-1 0,5-1 3 0,-4 3 1 16,0-3 2-16,2 0-1 0,-2 1-3 0,-2-1-1 16,-1 0-2-16,2 1 3 0,-4 2-1 0,-1-2-1 15,2-2-1-15,-5 2-2 0,4 0 4 0,-1 0 0 16,-3 0 2-16,3 1 0 0,-2 0-1 0,2-2 0 16,2 3-2-16,2-1 4 0,-3-1-1 0,-1-1 2 15,-2 1-1-15,1-3-3 0,2 1 3 16,-3-1 1-16,0 2 1 0,0-2 1 0,1 0-3 15,1 0-3-15,1 0 1 0,1 1 1 0,-3 1 1 16,5-2 0-16,-1 0 1 0,3 0-4 16,-1 0 2-16,3 0 1 0,0 0 0 0,0 0 3 15,1 0-2-15,-1 0-4 0,2 0 0 0,0 0-1 16,1 1 4-16,-1-2 0 0,0-1 2 0,-1 1-4 16,-1-1 3-16,-2 1-2 0,-2 1 1 15,-2 1 1-15,-1-2-4 0,-1 1 2 0,-3-1 0 0,-1 1-2 16,0 0 3-16,-1 0 1 0,0 0 1 0,-1 0-3 15,0 0 0-15,1 0 0 0,-1 0-3 16,-1 0 4-16,2 1-2 0,-2-1-2 16,1 1 3-16,-1-1-3 0,1 0 2 0,2 0 3 15,-2 2-2-15,2-1 0 0,0-1-1 0,-2 2-2 16,1 0-1-16,-1 0 1 0,2 1-3 0,-1-2 1 16,-1 2-2-16,0-1-1 0,0 4 2 0,0 0 1 15,2 1 3-15,-2 1 0 0,2 0-1 16,-3 1-1-16,2 4 2 0,0 0 1 0,-1 4 0 15,1 1 1-15,-1 2 1 0,1 1-4 0,-2 4 5 16,1-1-2-16,1 0 0 0,-1 1 4 0,0-2-6 16,3 4 1-16,-3-3-1 0,-1 2-1 15,0 5 2-15,-1-4 1 0,1-3 0 0,0 3 0 0,0-3 1 16,1 0 0-16,-1 0 1 0,0-1 1 16,0 0-5-16,1 1 2 0,1 0-1 15,-1-2 0-15,-1 3 1 0,0-4 2 16,0 4 0-16,-1-1-1 0,-1-1 5 0,1 1-6 0,-3 0 1 15,1 0 3-15,1-2-9 0,-1 0 5 0,0 1 0 16,-1-2-2-16,0-2 4 0,2 0-1 0,0-2 1 16,0-3-2-16,0 2 3 0,-1-1-4 0,1-2 0 15,1 0 3-15,-1 0-7 0,0 1 4 16,-2-1 1-16,2-2-2 0,0-2 6 16,0-1-2-16,1 2 0 0,-1-1-2 0,1 0 0 0,0 0 0 15,0 0 1-15,0 2 1 0,-1-4-5 16,1-1 4-16,1 0-1 0,0 1-1 0,0 0 6 15,-2 2-4-15,1 2 1 0,0-3 1 0,0 2-2 16,1-5-1-16,-1 2-1 0,3-3 3 0,-2 0-3 16,0 1 2-16,0-4 1 0,1 3-2 15,-1-1 5-15,1 0-4 0,-1-2 2 0,0 2 0 16,0 0-7-16,0-1 5 0,0-1-1 0,0 0 2 16,0-1-1-16,0 1 0 0,0-1 1 0,0 2-2 15,0-1 8-15,0-1-6 0,0 1 1 16,0-1 2-16,0 1-9 0,0-1 10 0,0-1 0 15,0 1 1-15,0-2 4 0,-1 0 0 0,1 2 2 16,0 0-2-16,-1 0-1 0,1 0-5 16,-1-1-5-16,1 0-22 0,-3 0-41 0,1-3-76 15,-2-1-259-15,-5-1-846 0,-1-1-481 0</inkml:trace>
  <inkml:trace contextRef="#ctx0" brushRef="#br0" timeOffset="165894.8634">17673 883 1 0,'1'-4'0'0,"2"-1"62"0,2-2 213 16,-2-1 6-16,5 0 8 0,-6-28-3 0,3 21-5 16,0-6-21-16,2-1-11 0,-3 3-19 15,4-4-28-15,-5 0-24 0,4 3-25 0,-5-3-20 16,2 2-14-16,-1 2-14 0,-2 2-23 0,-1 2-22 15,1 9-13-15,2-1-26 0,-3 3-7 0,0 0-19 16,0 4-19-16,-1 3-10 0,1 1-2 16,-2 2 12-16,3 2 14 0,0 10 15 0,2 3 6 15,0 8-2-15,0 6-1 0,2 9-3 0,-1 5 4 0,0 2 2 16,1 5-1-16,-2-2-1 0,3 2-7 16,-24-57 5-16,18 34 1 0,-2-1 4 0,0-1-2 15,0-3-6-15,0 0 2 0,0-1-7 0,1-4 1 16,-1 0-4-16,-5 10-19 0,5-10-13 15,-1-8-25-15,-1-10-27 0,3-1-21 0,0-2-17 16,0-4-17-16,0-2-91 0,-3 1-186 16,2-4-374-16,0 1-487 0</inkml:trace>
  <inkml:trace contextRef="#ctx0" brushRef="#br0" timeOffset="166223.3891">17511 558 782 0,'-9'-11'246'0,"2"0"44"0,1-3-7 0,-3 0-17 16,9 14 2-16,0 0-48 0,0 0-71 16,0 0-58-16,-16-40-69 0,16 40-19 0,0 0 5 15,0 0-1-15,27-21-18 0,-1 21-8 16,8 9 1-16,6 2 5 0,3 5 26 0,7 7-2 16,3 7-5-16,-2 5-3 0,-3 0-3 15,-3 4 7-15,-3 2-3 0,-5-1 0 0,1 3 4 0,-7-4-4 16,-4 1-1-16,-4-3 7 0,-5-3-9 15,-5-1 1-15,-2-4-6 0,-22-45-3 0,11 31 10 16,-3-1 9-16,-4-3 15 0,-1 1 1 0,-5-1 7 16,-4 1-5-16,-2-3-3 0,-5 2 0 0,0-1-6 15,-3 0-1-15,-3-3-3 0,1 1-5 16,0-3 0-16,-1 2 3 0,3-2 1 0,-1-2-1 16,4 2 2-16,3-3-17 0,-3-1-4 0,6 2-15 15,3-1-61-15,3 0-109 0,3-2-205 16,1 0-318-16,6 1-826 0</inkml:trace>
  <inkml:trace contextRef="#ctx0" brushRef="#br0" timeOffset="166617.6663">18143 926 841 0,'0'-3'380'0,"0"-1"-31"0,0 0-75 0,3-1-37 15,-3 0-32-15,1 0-53 0,0 1-50 16,0 0-56-16,-1 4-35 0,1-1-33 0,-1 1-23 16,2 1 2-16,-2 1 4 0,1 0 14 0,3 3 16 15,-2 0 9-15,0 1 6 0,-1 0-1 0,4 2 6 16,-2 0-9-16,-2 2 0 0,2-5 6 16,-2 3-7-16,2-3 6 0,-2 0-2 0,0-1-3 15,0-1 1-15,-1 0 3 0,0 0 0 0,0-3 2 16,0 1 2-16,0 3-1 0,0-3 1 15,0-1 8-15,0 1 1 0,0-1 21 0,0 0 9 16,0 0 10-16,0 0 20 0,0 0-4 0,0-1 9 16,2 1-8-16,-2-1-12 0,2-3-18 0,-2 3-15 15,2 1-9-15,-2 0-12 0,1-3 5 16,-1 2-6-16,0-2-11 0,0 2 6 0,0 0-7 16,-1 0 1-16,1 0 1 0,-2-1-7 0,2 2-18 15,-2-1-31-15,0 1-32 0,2-1-59 0,0 1-58 16,0-2-81-16,0 1-108 0,0-1-99 15,0 2-151-15,2-1-206 0</inkml:trace>
  <inkml:trace contextRef="#ctx0" brushRef="#br0" timeOffset="167302.1359">18750 663 1 0,'2'-5'0'0,"1"4"0"16,-1-4 44-16,0 2 214 0,0-2 3 0,2-3-2 16,0 2-12-16,-3-3-28 0,0 3-32 0,0 0-8 15,0-2-23-15,-1 1 3 0,0-3-2 0,1 3-11 16,-2 1-5-16,1 1-27 0,-1 1-7 16,0-5-22-16,0 3-20 0,-1 3-14 0,-1 3-31 15,-1-3-13-15,3 3-14 0,-3 0-11 0,-3 3 7 16,-3 6 8-16,-8 7 7 0,-3-1 8 0,-2 11 8 15,-7 1-5-15,-6 9-2 0,2 1 2 16,-3 4-8-16,4 0 2 0,4 5 2 0,3-1-6 0,5-5 0 16,5 3-3-16,-14-46 2 15,21 27 3-15,5-1 13 0,6-1 17 0,2-3 17 16,9-1 22-16,6 0-1 0,6-4-8 0,4-2-8 0,4-2-26 16,7-3 3-16,0-3-16 0,4-3-3 15,1-3-5-15,-1-1-4 0,1-6 5 0,1 1-11 16,-5 1 9-16,-1-3-9 0,0 1 2 0,-6 2 5 15,0-2-5-15,-6 0 9 0,-6 1-6 0,-1 2-5 16,-8-1 3-16,-1 3-7 16,-5-3 11-16,0 3-7 0,-3 1-9 0,-1 0-24 0,-2 0-42 15,0 1-42-15,-1 1-94 0,2-1-200 0,-1-1-397 16,1 2-840-16</inkml:trace>
  <inkml:trace contextRef="#ctx0" brushRef="#br0" timeOffset="167489.9683">19377 955 1624 0,'0'-2'486'0,"0"1"-185"0,0-2-110 0,0 1-39 0,0 1-43 16,0-3-32-16,0 3-37 0,0 0-28 0,-1 1-22 16,1-1-20-16,-1 1-51 0,0 1-31 15,-2 0-27-15,1 4-112 0,-2-2-191 0,-2 3-382 16,-4 1-278-16</inkml:trace>
  <inkml:trace contextRef="#ctx0" brushRef="#br0" timeOffset="167868.3738">17468 1515 1896 0,'-9'-3'158'0,"-5"-2"36"15,0-4 21-15,9 5-11 0,2 1-6 0,3 1-43 0,0 0-38 16,3 1-28-16,-1 0-17 0,0-1-17 0,2-1-15 16,1-1-15-16,7 0-11 0,7-4-3 15,13-4-4-15,11 1 0 0,7-3-4 0,6 6-2 16,6-1-3-16,2 6 4 0,12-2-2 0,2 1 0 15,5 1-3-15,4-2 1 0,2 3 3 0,-2-2 1 16,-2 3 4-16,-5 0-4 0,-7-1-2 0,-3 0 1 16,-6-3-3-16,-9 2 1 15,-4-1 1-15,-7 1-1 0,-6 0-2 0,-8 0 2 0,-5-1 0 16,-8 2 2-16,-7-2 4 0,-5 3 1 0,-4 1-2 16,-2 0-1-16,0-1-2 0,-2 1-6 15,-2-1-8-15,2-1-14 0,-5 2-19 0,-2-1-18 16,-7 2-27-16,-8-1-52 0,-5 4-80 15,-4 2-146-15,-5 0-302 0,-3 1-906 0</inkml:trace>
  <inkml:trace contextRef="#ctx0" brushRef="#br0" timeOffset="168263.4048">17646 1634 1240 0,'-9'-2'409'15,"1"-2"-143"-15,-3 1-19 0,4 2-19 0,7 1-16 16,0 0-26-16,1 0-42 0,0 0-41 0,0 0-29 16,0 0-16-16,2 0-17 0,-1 1-15 0,-1-1-5 15,1 1 3-15,1-1 2 0,5 0 12 16,7 1 8-16,13 0-2 0,19-1-3 16,7-2-14-16,14 1-13 0,3-1-4 0,3-3-7 15,4 0-1-15,2 2 4 0,3-2 4 0,4 1-3 16,-2-5 0-16,-3 4-5 0,-1 1-6 0,-3-1 6 15,-6 3-1-15,-6-5 0 0,-7 3 4 0,-8-1-5 16,-3 2 2-16,-8 1 0 0,-9 0 1 16,-8 0 0-16,-8 1-1 0,-10 0 1 0,1-1 1 15,-5 2 7-15,-2 0 6 0,-2 0 1 0,1 2 1 16,1-2-5-16,0 0-2 0,0 0-1 0,1 0 4 16,-1 0-3-16,1 0-4 0,-2 0-4 15,2 0-13-15,-5-2 6 0,2 1 0 0,1 0-4 0,-3 0 2 16,4 1-20-16,-1 0-22 0,-1 0-32 15,-3 3-53-15,-5 5-83 0,-4 1-200 0,-7 3-615 16,1 0-639-16</inkml:trace>
  <inkml:trace contextRef="#ctx0" brushRef="#br0" timeOffset="173678.8205">17732 2475 828 0,'-4'-9'914'0,"2"0"-539"15,-2-3-90-15,0 2-50 0,3 2-40 0,0 2-34 16,0 3-39-16,-1 1-27 0,2 0-30 16,0 4-23-16,0-2-20 0,0 0-22 0,0 1-16 15,0 1-22-15,-1 0-12 0,1 3 1 0,-1 4 13 16,-2 5 23-16,0 8 19 0,-2 6 8 16,-2 1-1-16,-2 5 0 0,0 2-3 0,1 1-1 15,-5 4 2-15,3 2 0 0,0-2 0 0,-2 0 2 16,2-1-3-16,1-6-1 0,2-3 2 0,3 0-5 15,1-2 3-15,-3-4-3 0,3 0-1 16,-1-2-3-16,2-3-4 0,1-1-2 0,0 1-15 16,1-2-16-16,0-1-43 0,1-1-67 0,0-2-92 15,1-2-142-15,1-2-234 0,0-4-918 0</inkml:trace>
  <inkml:trace contextRef="#ctx0" brushRef="#br0" timeOffset="174065.6406">17571 2801 1272 0,'1'-1'180'0,"0"0"-29"0,1 0-80 0,5 1-11 16,0-2 16-16,0 0-1 0,8 1-12 0,5-3-2 16,1 3-7-16,10-3-3 0,1 1-3 15,7-1-12-15,-1 0-9 0,-4-1-2 0,-1 0-5 16,-2-1-1-16,-2 0 1 0,-1-1 0 0,-6 0 4 15,-3 0 12-15,0-1 12 0,-8 0 20 0,0 0 19 16,-1-3 7-16,-3 1 4 0,-3 0-9 16,1-2-11-16,-2 2-7 0,-1-2-7 0,-1 1-2 15,3 2-11-15,-4-2-4 0,1 4 0 0,-1 0-9 16,-1 2 3-16,1 0-4 0,0 2-9 0,0 1 0 16,0 2-12-16,0 0-6 0,0 1-7 0,-2-1-16 15,2 0-8-15,0 1-18 0,-2 1-11 0,2 4-1 16,0 1 12-16,0 4 19 0,-1 6 16 15,-1 5 10-15,-1 5-1 0,-3 5 1 16,0 2 4-16,-5 3-1 0,-1 2 4 0,0 0 0 0,0 1-4 16,-2-3-2-16,7-4-4 0,1-4-6 0,5-3-11 15,0-3-26-15,2 0-47 16,2-1-72-16,3-2-139 0,1-1-224 0,7-1-455 16,-1-5-260-16</inkml:trace>
  <inkml:trace contextRef="#ctx0" brushRef="#br0" timeOffset="174990.5689">18466 2788 1861 0,'-4'-10'280'16,"-4"-5"-27"-16,-1-2-64 0,0 4-22 0,0 2-29 16,3 1-37-16,-3 1-31 0,0 2-19 0,0 2-20 15,-1 2-9-15,2 2-12 0,-2 2-11 0,-2 3 5 16,-7 4-7-16,-3 5 2 0,-5 2 3 15,-1 5-4-15,0 0 4 0,3 0-3 0,5-1 0 16,4 1-1-16,4 2 2 0,2-1 0 16,3 0-2-16,4 0 6 0,3-2-8 0,3-4 4 15,3 1-1-15,0-2-3 0,5-5 4 0,-1 0 1 16,4 0 3-16,0-3 4 0,3-2 1 0,-1 0 2 16,3-2 0-16,-3-1 2 0,-1-2-4 15,-4-1 2-15,3-1 2 0,-3-1-5 0,1-2 7 16,0-2-1-16,-2-1 0 0,1-1 2 0,-2-1-2 15,0-2 0-15,-1 1-1 0,-4-1 0 0,4 2-2 16,-6 0-1-16,1 1-1 0,1 2-3 0,-3-3 5 16,0 2-4-16,-1 0 0 0,0 2 5 15,0 0-4-15,-1 0 1 0,1 2 1 0,0 3-4 16,0-1 1-16,-1 3-1 0,1-1-3 0,-1-1-4 16,-2 4-5-16,3-1-10 0,-1-1-12 0,0 2-7 15,1 0-9-15,-1 1 7 0,1 5 13 16,-1 4 11-16,0 2 10 0,0 2 4 0,-3 2-1 15,2-1 1-15,1 0-1 0,1 2 1 0,0-4 0 16,3 3 2-16,1-4-2 0,-2-1 1 0,2-1 1 16,2-1-3-16,-2-1 4 0,3-1-1 0,2 0 0 15,-4-3 2-15,4-1 2 0,-1 2 2 16,2-5 0-16,-1 2 1 0,1-2 0 16,0-2 1-16,0 0 0 0,0-3-1 0,0 0 3 0,1-2-1 15,-1 1 1-15,-1-1 0 0,0-1-2 0,0 0 2 16,-5 0-2-16,5 2 2 0,-5-2-1 15,0-1 0-15,-1 1 0 0,-1-1-4 16,3 0 2-16,-5 1-4 0,2-1 0 0,0-2 1 0,0 3-2 16,2-1-1-16,-4 2-2 0,2 2 0 0,-3-2-2 15,2 2 1-15,-1 2 2 0,0-3-2 16,0 3 2-16,0 1-3 0,0-2-1 0,0 2 1 16,0 0-2-16,0 0 1 0,-1 0-1 0,1 2-2 15,0-2-4-15,0 0 2 0,-1 0 2 0,1 0 0 16,0 0 3-16,1-2-1 0,-1 4-1 15,0-4 3-15,0 2-3 0,0 2 4 0,0-4-1 16,0 5 0-16,0-4 2 0,0 1-4 0,0 0 3 16,0 0 0-16,0 0 0 0,0 0 0 0,0 0-3 15,0-2 0-15,0 2 0 0,0 0 0 16,0 0 2-16,0 2-2 0,0-2 1 0,0 0-1 16,0 0 1-16,0-2 0 0,0 2 0 0,0 2 1 15,0-4-2-15,0 4 1 0,0-2 1 0,0 0-2 16,0 0 4-16,0 0 0 0,0-2-2 15,1 2 0-15,-1 0 0 0,-1-1-3 0,1 1 4 16,1 0-1-16,-1 0 0 0,0 3-1 0,0-5-3 16,-1 4 0-16,1-2-2 0,0-3 1 0,0 3-1 15,0 0-2-15,0 0-2 0,0-1-2 16,0 2-2-16,0-1-2 0,0 0-7 0,0 1-3 16,0-1-8-16,0 0-6 0,0 0-8 0,0-1-11 15,0 1-5-15,0 1-3 0,0 1-12 0,1-2-19 16,1 2-36-16,0 1-73 0,2 0-125 15,0 0-281-15,1 3-878 0</inkml:trace>
  <inkml:trace contextRef="#ctx0" brushRef="#br0" timeOffset="176731.2999">18319 2850 1 0,'-5'-2'0'0,"-3"-2"217"0,0 1-5 15,2-2 2-15,0 1-5 0,3 2-17 0,0 0-7 16,0-1-4-16,2 0-17 0,1 1-19 15,1-1-20-15,1 0-24 0,-1 1-19 0,2 0-18 16,0-1-14-16,3-1-8 0,0 1-10 0,0-1-3 16,3-2-1-16,0 1-3 0,1 1-5 0,0 1-2 15,-2 1-11-15,-2 2-3 0,3 0-4 16,0 2-5-16,-1 1-3 0,-2 3-5 0,0 0-2 16,4 4 1-16,-1 3 6 0,-4 3 6 0,2 3 4 15,-3 1 4-15,1 4 1 0,-4-2 0 16,-3 3 1-16,-2-1-2 0,0 0 0 0,-3-4 1 15,3 1-6-15,-5-4-2 0,2-1 4 0,-1 0 3 16,-1 0 3-16,1-1 6 0,-2-2-2 16,1-2 0-16,-1 0 2 0,0-2 3 0,3 0 6 0,-4-2 4 15,-1-3 2-15,1 1 2 0,-3-1-4 16,-2-1 0-16,1-1-2 0,-5 0 1 0,1-4 0 16,-2 1-2-16,4-1-1 0,-2 1-5 0,6-3-3 15,2 0-12-15,-1-3-28 0,5-1-50 16,2-4-99-16,3 2-178 0,6-5-325 0,4 2-786 15</inkml:trace>
  <inkml:trace contextRef="#ctx0" brushRef="#br0" timeOffset="177422.8028">18671 2832 621 0,'-2'-4'604'0,"2"-3"-236"0,-4-4-100 0,1 4-24 0,1 2-22 15,1-3-31-15,-1 2-39 0,1 3-23 16,0-1-25-16,0 2-30 0,-2 2-24 0,3 0-26 15,-1 1-23-15,1 0-16 0,-1 2-25 0,1-3-17 16,0 1-1-16,-3 5 10 0,-2 3 25 0,2 5 24 16,-4 4 15-16,0 4 3 0,-1 3 0 15,-2 1-3-15,2 1-5 0,1 0-3 0,0-1-3 16,-1-6 0-16,5 2-2 0,-1-4-1 16,2-3 0-16,4 0 0 0,2-5 0 0,-1 2 4 15,1-5 2-15,4 0 3 0,-3 2 3 0,0-5 3 0,0-3 2 16,0 1 8-16,5-5 8 0,0 1 1 15,2-3 3-15,5-2-4 0,2-3-6 0,-3-3-5 16,5 1-4-16,-3-4-2 0,1 2-3 0,-4-2 2 16,1 0 0-16,-6 1 2 0,0-2 2 15,-1 1-5-15,-5 0-1 16,3 4-2-16,-5 3-3 0,-1 1 2 0,-1 4-1 0,0-1 0 0,-1 3-3 16,1 2-8-16,-1 1-6 0,0 0-14 0,1-1-13 15,-1 3-26-15,-1-1-9 0,1 0 5 16,-3 7 16-16,2 3 30 0,0 1 12 0,0 5 5 15,-1-1 3-15,6-1-2 0,-1-2 3 0,2 0 3 16,4-5-1-16,-3 1-2 0,2-1 1 0,2-3 2 16,-1 0-5-16,2-1 6 0,0-2 3 15,-3 0 3-15,-1-4 12 0,3-2 3 0,-1 1 7 16,0-6-4-16,2 0-4 0,2-3-6 0,0-2-6 16,0-1 1-16,0 1-6 0,-2-3 4 15,1-2-1-15,-4-1-3 0,1 0 4 0,-3 0-10 16,2 0 2-16,-1-1-2 0,-4 1-4 0,-1 5 3 15,1 0-2-15,-4 3-1 0,1 3-2 0,-3 0-2 16,0 1-10-16,-1 2-12 0,-1 1-18 0,-1 3-20 16,-3 2-20-16,-4 3-38 0,-2 5-48 0,-4-1-87 15,2 6-123-15,2-2-175 0,-1 5-211 16,4 1-255-16</inkml:trace>
  <inkml:trace contextRef="#ctx0" brushRef="#br0" timeOffset="178526.0163">19012 2993 711 0,'4'-5'409'0,"2"-3"-67"0,3-5-79 16,-3 2-37-16,5-1-27 0,-2-1-36 0,5 1-32 15,-2-4-30-15,1-2-16 0,5 0-2 16,-4-3-2-16,3 3-7 0,-1-4-10 0,0 0-15 16,1 0-9-16,-3 1 3 0,2-1-3 15,-3-1-3-15,-3 4-1 0,-1 1-2 0,-1 0-1 0,-3 4 1 16,1 0 0-16,-5 4-4 0,0 1 0 15,-2 0-6-15,0 2-3 0,-3 2-4 0,0 1-10 16,1 2-3-16,-3 2-10 0,5-1-13 0,-2 2-10 16,-3 1-4-16,-3 3 3 0,-4 4 11 0,-1 7 12 15,-5-2 5-15,3 3-1 0,2 4 0 16,4 3-3-16,1 3 1 0,1 3 5 0,7 1-7 16,0-3-1-16,3 1-3 0,1-6-4 0,3 1 4 15,3-3 6-15,-2 1 2 0,2-1 1 0,0-1 5 16,0-1-6-16,0-1 0 0,-1-3 3 15,-4-4-5-15,3 1 4 0,-6-3 0 0,2-3-1 16,1-1 6-16,-2-1-4 0,-1-2 0 0,2-1-4 16,2-1 1-16,-2-1-5 0,-1 1 1 0,4-1 6 15,2-1-4-15,3-1 10 0,4-2 1 16,4-1-1-16,2-2 4 0,3-1-6 0,-1 1 2 16,-1-4-1-16,1 2-4 0,-4-2 6 0,1 2-1 0,-8-4 6 15,1 5-4-15,-1-2 5 16,-3 2 3-16,-3 2 0 0,1 0 13 0,-5 2-3 0,-2 2 5 15,0 1 0-15,-1 1-5 16,-2 1-2-16,-1 0-10 0,3 0-7 0,-1 1-11 0,-2-1-5 16,1 0-9-16,-2 1-5 0,-2 2 6 0,-7 1 1 15,-2 6 9-15,-4-2 7 0,5 4-1 0,-2-3-1 16,4 2-3-16,6-1-3 0,3-1-3 0,0 2-1 16,4-3 0-16,0 3 0 0,3-3 6 15,0 3-5-15,1-4 4 0,3 2 1 0,0-1-4 16,0-2 10-16,0-2 1 0,-1 0 1 0,-1-3 6 15,1-1 0-15,-3 0 3 0,2-1 2 16,0 1 3-16,1-2 1 0,0-2-2 0,3-1-1 16,2-4-7-16,5 1 2 0,-2-2-1 0,-2-4-1 15,4 1 2-15,-4 2-2 0,-4-3 0 16,-1 2-2-16,0-1 1 0,1 2-2 0,-6-1 0 16,0 4 3-16,0 1-4 0,0 1 2 0,-2 0 0 15,0 2-1-15,0 0 3 0,0 4-6 0,0 0-1 16,0-1-5-16,0 2-8 0,1-1-5 0,0 0-10 15,0 0-8-15,-1 0-3 0,4 0 7 16,2-1 11-16,9 1 13 0,0-4 11 0,7 1-1 16,4-2 1-16,3 1 1 0,4-3-2 0,0-3 1 15,-2 0 2-15,-1-3 1 0,-8 0 1 0,-2-2 3 16,-1-2 2-16,-3-2-1 0,-1-2 7 0,1-2-7 16,-3-1-1-16,0-2 1 0,3-1-2 15,-5 1 6-15,-2 2 3 0,-4 4 6 0,-1 5 0 16,-4 3 5-16,-2 2 2 0,-1 3-3 0,0 3 4 15,0 1-12-15,-1 0-9 0,3 3-8 0,0 1-27 16,-1 1-8-16,-4 3-2 16,0 4 3-16,-10 7 20 0,-3 7 10 0,-3 6 5 0,-3 5 0 15,3 3 2-15,4 4-3 0,-1 2 1 0,4 5 2 16,1-1-5-16,3 1 7 0,2 0-3 16,2-7-1-16,7-6 1 0,3-9-3 0,2-6 0 15,2-7-1-15,-2-2 0 0,0-6 0 0,0-2 1 16,2-2 7-16,-1-5 5 0,1 1 5 15,4-4-1-15,7-3-4 0,3-5-6 0,0-3-2 16,4 2 0-16,-3-2 0 0,-1 5 1 0,-1-3 1 16,-1-1-1-16,-5 3 0 0,3-2-2 0,-5 5 1 15,-3 4-3-15,-1 4-1 0,-5 2 0 0,-1 0-3 16,-2 2-2-16,0-1-3 0,0 2-10 0,0-2-3 16,0 1-2-16,0 2 0 0,0 0 8 0,1 6 7 15,3 1 5-15,-2 2 2 0,1 1 0 16,3 2 1-16,0-4 2 0,3 2 0 0,1-1 1 15,4-2 2-15,1 0 1 0,5 2 2 0,1-3-1 16,6 0-5-16,6 1-20 0,0 0-49 16,7-4-124-16,-5 0-506 0,-2-2-1030 0</inkml:trace>
  <inkml:trace contextRef="#ctx0" brushRef="#br0" timeOffset="179150.9183">17568 3513 39 0,'-6'-1'266'0,"2"-3"5"16,-2 1 16-16,2 0 37 0,1 0 22 0,-1 0-26 15,3 2-51-15,-1-3-53 0,0 2-43 0,2 2-33 16,-2-1-27-16,4 0-20 0,-2 1-15 16,0 0-15-16,0 0-12 0,0 0-10 0,2 0-11 15,-2 0-6-15,1 1-5 0,0-1-4 0,0 0-8 16,1 0-11-16,0 0-7 0,1 0-4 0,3 0 10 16,4 1 12-16,11 1 12 0,9-2 7 15,10-2-4-15,9 2-6 0,8 0-3 16,4 0-3-16,3 0 0 0,6-1-2 0,5 0-2 0,10 1-3 15,7-2 1-15,2 1 1 0,9 1 0 16,-2 0 3-16,2-2-3 0,5 1-1 0,-1-2 0 16,1 1-1-16,-4-1 2 0,-4-1 1 0,-8 1 3 15,-2-2-5-15,-9 0 2 0,-7-2-1 0,0 1 0 16,-7-3 6-16,-7 2-6 0,-8-1-2 0,-4 1 2 16,-10-3-2-16,-11 2 3 0,-4 3 4 15,-7-2 0-15,-6 3 6 0,-2 1 4 0,-6 2 3 16,-1 0 3-16,-2-1 1 0,1 1-9 0,-2 1-7 15,1-1-15-15,-4 1-22 0,2-1-12 0,-2 1-16 16,-8 0-27-16,-6 2-52 0,-9-1-104 16,-8 3-213-16,-9 1-438 0,-3-3-718 0</inkml:trace>
  <inkml:trace contextRef="#ctx0" brushRef="#br0" timeOffset="180037.0523">17498 3503 931 0,'-9'-12'941'0,"-1"-2"-759"0,-5-6 32 0,5 3-11 16,1-2-24-16,0-2-36 0,0-2-28 0,-4-3-20 15,1 1-19-15,-1-2-10 0,2 1-15 0,-2-1-6 16,0-2-9-16,0-2-3 0,0-5-8 0,-3 0-7 16,3-3-4-16,-6-1-5 0,5-2-3 15,-6-3-1-15,2 0 4 0,2 0-2 0,1 3 3 16,3-3-1-16,3 1-2 0,-1-2 4 0,3 3-1 16,5 0-2-16,2 2-4 0,0-1-4 0,0-4 5 15,2 3 2-15,4-2-1 0,0 7 2 16,0 0-4-16,1 5-2 0,-2 3 3 0,3 4-2 15,-3 7 1-15,1 1 0 0,2 5-3 0,-4 2-3 16,3 1 0-16,1 4 1 0,0 0-3 16,4 2 0-16,0 0-3 0,7 1-4 0,5 1 5 15,8 0 3-15,8 4 1 0,11 1 3 0,9 0-1 16,7 4-6-16,7-4 5 0,4 5 0 16,5-3 2-16,8 0 5 0,0 1-5 0,5-1-2 15,5-1-2-15,3 0 0 0,4-1 2 0,4-1 3 16,-2-1-2-16,3 3-2 0,3-3-1 0,3-4-3 15,-2 3-1-15,-4-3 1 0,-2-1-4 0,-7 0-1 16,-6-1 0-16,-3 0-1 0,-4 1 5 0,-8-1 4 16,-11-2 0-16,-5 3 0 0,-9-3 1 15,-9 0 2-15,-6-2 2 0,-6 0 5 0,-8 0-5 16,-1-2-2-16,-4 4-1 0,-3 0-5 0,-2 0 5 16,0 2 0-16,-5-2 3 0,2 5 0 0,-6-3-1 15,-1 2-1-15,-4 3 0 0,0-1 3 16,-2 1-6-16,-2-2-2 0,-2 2-10 0,1 0-9 15,-1 2-8-15,2-1 0 0,0 2 3 0,3 4 2 16,0 0 11-16,2 3 2 0,-1 4 4 0,1 4 6 16,2-2 1-16,-1 9 1 0,2 4 2 0,-1 3-3 15,-1 4 4-15,-1 7 0 0,5 7 3 0,-1 3 6 16,-1 5-5-16,1-5 0 0,0 2-1 16,2-4-2-16,3 1 2 0,-2-1 4 0,4-1-5 15,-5-5-2-15,0-2 1 0,-2-4-3 0,0-4 2 16,-2-1 3-16,-2-2-3 0,0-4-1 0,1-1 0 15,-2 1-2-15,3-4 2 0,-4 0 1 16,-1 0-1-16,-1-4 1 0,-1 0 0 0,-1 0 0 16,0-6 1-16,-3-1 3 0,-1 1 1 0,-4-3 1 15,0 2 2-15,-1-1 2 0,1-3 6 16,-5-1 5-16,-3 1 5 0,-6-3 2 0,-7 1-3 16,-6-2-3-16,-2 0-3 0,-4-2-5 0,-4-3 0 15,-4-1-4-15,-5 0-2 0,-2-3-3 16,-4 0-2-16,-5 0 3 0,0-2-3 0,-1 0 4 15,5-1-2-15,0 1-2 0,11 3-1 0,3-1 1 16,11 1-3-16,9 2-1 0,5-1-9 0,6 0-20 16,6 0-39-16,-1 2-77 0,6 2-151 0,0-1-401 15,-2 2-977-15</inkml:trace>
  <inkml:trace contextRef="#ctx0" brushRef="#br0" timeOffset="183759.8233">17687 4604 1419 0,'-1'-6'343'0,"0"0"-46"0,-1-2-50 0,0 0-37 15,0 6-44-15,-2-3-56 0,0 4-47 16,-2 0-40-16,2 1-19 0,-3 1-13 0,-2 2-2 16,-5 3 7-16,-8 3 8 0,-5 2 7 0,-2 4 0 15,-2 3 4-15,2-3-6 0,4 3-2 0,-1-1-3 16,5 3-6-16,6-2 2 0,2 3 0 0,4-3 0 16,2 0 3-16,6 6 1 0,2-3 0 15,4 0 3-15,4 2 5 0,6-1 2 0,6 1 9 16,4 0 6-16,4 0-4 0,2 1-1 15,0-4-7-15,-2-1-8 0,-6-2 0 0,-3-2-6 16,-2 1-2-16,-8-3 1 0,-1-1-2 0,-1-1 2 0,-5-2 0 16,-2-2-2-16,2 0-2 0,-3 0 2 15,-2-1 0-15,1-1 2 0,0 1 5 0,-2 0 0 16,-5 0 5-16,-1 3 5 0,-1-3 4 16,-7 0 5-16,2-1 2 0,-8 0 0 0,0-4-4 15,-1 1-2-15,1-2-2 0,-2-2-4 0,2 0 0 16,1-3-3-16,0 1-3 0,3 0 0 0,2 0-5 15,5-2-10-15,2-1-28 0,4 0-50 0,1-3-113 16,4 1-263-16,2-2-1211 0</inkml:trace>
  <inkml:trace contextRef="#ctx0" brushRef="#br0" timeOffset="183962.9972">17704 4941 2561 0,'3'-4'239'0,"2"2"-64"16,1-2-45-16,0-2-40 0,2 2-16 16,1-3-21-16,0 3-23 0,5-3-6 0,-1 2-15 0,3-1-6 15,4 2-2-15,-3 2-3 0,6 0 5 16,0 0-2-16,1 1-2 0,6 2-6 0,4 1-33 16,0-1-61-16,1 0-114 0,0 0-275 0,-1 0-1130 15</inkml:trace>
  <inkml:trace contextRef="#ctx0" brushRef="#br0" timeOffset="184880.0913">18359 4625 1712 0,'4'-4'303'0,"1"1"-73"0,3 1-72 0,0-1-35 0,-4 3-29 15,1 0-33-15,0 3-40 0,-1 0-26 16,-1 3-9-16,0 4 0 0,4 2 7 0,0 2 8 15,0 6 8-15,-3 2 4 0,-1 1 5 0,-1 4 4 16,-1 0 0-16,1 0 0 0,-2-3-9 0,-2-5-4 16,4-2-4-16,-2-2-4 0,2-3 2 15,0 1 3-15,-1-6 0 0,6 2 3 0,1-3 5 16,-3-3 4-16,1 1 7 0,1-1 14 0,2-1 8 16,3-2 13-16,1-1 5 0,4-2-3 15,3-2-7-15,3-3-11 0,-1-3-7 0,-2-5-5 16,-1 1-5-16,-3-3 1 0,3 2-4 0,-3-3 2 15,-2 1-5-15,-2 0 1 0,-2 0-1 0,-1 3-1 16,0 1 8-16,-3-1 3 0,-3 1 3 16,-1 2 3-16,-1 0-1 0,0 5 0 0,2 0-3 15,-6 1 0-15,3 2-4 0,0 2-4 0,-1 1-4 16,1 1-9-16,0 1-4 0,-1-1-6 16,1 1-8-16,0-2-6 0,0 2-14 0,0 0-12 0,0 3-7 15,-1 0 2-15,1 3 10 0,0 0 16 0,-2 7 12 16,1 2 6-16,0-1 2 0,-2 2-1 15,3 1 0-15,0-3 0 0,0 1 0 0,3 0 0 16,-1-2-2-16,-2 0 2 0,1-3 0 0,0-1 1 16,0 0 0-16,-1-3 0 0,0-2 1 15,0 1 1-15,0 1 0 0,0-6-1 0,1 1 0 16,-1 1-2-16,0-1-2 0,0 1-2 0,0-3 1 16,0 0 0-16,-1 0 0 0,1-2-1 0,0 2-3 15,0-1-2-15,0 1-2 0,0-1 2 16,0 1 0-16,0 0 0 0,0 0 4 0,0 1-2 15,0-1 5-15,0-1 1 0,1 1 1 0,-1-2 0 16,1 0 2-16,-1 2-2 0,1 0 0 16,-1 0 2-16,3 0-2 0,-3 0 1 0,1 0-2 0,-1 2 0 15,0-2 1-15,0 0-2 0,0-2 2 16,0 2-1-16,0-2-1 0,1 2-3 0,-1 2-1 16,0-2-2-16,0 0-2 0,0 2-2 0,0-2-4 15,0 2-1-15,1-3-1 0,0 1 4 16,-1 0 4-16,5-1 3 0,0 1 4 0,1 1 1 15,0-1 1-15,5 0 2 0,2 0 1 0,-1-3 1 16,3 1 1-16,0-1-2 0,4-3 1 16,-1 3 1-16,3-4-1 0,2 1 1 0,-1-4-1 0,-1 5 2 15,0-3-1-15,-5 0 0 0,0-2 3 16,-4 2 4-16,-1 0 2 0,-3-2 2 0,-1 1-1 16,-4 1-2-16,1-1 0 0,2-1-1 0,-5 3 0 15,0-1-1-15,-1 0-3 0,0 2-2 0,-1-6 0 16,1 4-3-16,-1-2 1 0,1-2 0 15,0 3-3-15,0 0 1 0,-2 1-1 0,2 1 0 16,0 3 2-16,0 1 0 0,-2 0 1 0,2 2 0 16,2 1-1-16,-2 0-4 0,0 1-5 15,0-1-6-15,0 2-15 0,-2-1-18 0,2 1-12 16,0 1-1-16,0 7 17 0,0 2 21 0,0 4 18 16,0 6 5-16,0 1-2 0,-2-1 1 0,0 6 0 15,1-3 5-15,-1 7 3 0,1-4 0 0,-3 3-2 16,1 0-5-16,2-1-2 0,-1 0-13 0,-2-2-34 15,-1 5-79-15,0-5-235 0,-3 4-1247 16</inkml:trace>
  <inkml:trace contextRef="#ctx0" brushRef="#br0" timeOffset="185367.4757">17625 5321 1222 0,'-14'-3'135'0,"-11"-2"39"0,0-1 20 15,7 2-1-15,5 0-12 0,0 2-40 0,-1 1-34 16,4 0-12-16,2-1-15 0,3 2-14 0,2 3-15 15,-2-3-16-15,4 1-13 0,0 0-10 16,0 0-5-16,1 0-5 0,1 1 3 0,-1-1 1 16,0 1 1-16,1-1 10 0,0 0 0 15,0 2 4-15,3-1 7 0,-2 1 4 0,2-1 17 0,2 1 18 16,4 0 24-16,8 2 19 0,6-1 1 16,13 1-15-16,8-1-23 0,16-2-22 0,12 0-19 15,7 0-6-15,12-2-5 0,5 1-8 0,4 1-2 16,0-2-4-16,-3 2-3 0,2-4 5 15,-4-1-3-15,-7 0-1 0,-1 0 1 0,-6-2-4 16,-3 0 1-16,-8 1-1 0,-10-2 2 0,-5 1-3 16,-9 1 2-16,-11-3 3 0,-9 2-3 0,-7 2 4 15,-7-1 3-15,-4 2-1 0,-4 0 5 16,-4 2 1-16,-2 0-5 0,-2 0-4 0,-2 0-6 16,4 1-10-16,-1-1-6 0,-1 0-7 0,-1 0-4 15,-6 0 6-15,-3 1-1 0,-8 1-12 0,-5 1-15 16,-3 0-31-16,-4 2-46 0,-4 0-72 0,-1-1-129 15,-4 1-284-15,-3 1-1003 0</inkml:trace>
  <inkml:trace contextRef="#ctx0" brushRef="#br0" timeOffset="186151.1448">17378 5441 1299 0,'-13'-10'750'0,"-6"-8"-574"0,-4 1 16 0,0-2-12 15,7 0-11-15,-1-4-14 0,-4-1-16 0,3-2-28 16,-3 1-21-16,2 0-18 0,1-3-13 16,2 0-12-16,-4-1-10 0,3-1-4 0,-2 0-6 15,0 0-3-15,2-2 0 0,0-1 2 0,3-1-1 16,3-2-3-16,-3 0-5 0,7 0-3 15,0-4-5-15,0 0-1 0,5-1-1 0,1 0-4 0,2-2 1 16,1-1 1-16,3 0-1 0,2 0 0 16,2 2-2-16,5 4-5 0,-4 2 3 0,-2 6 1 15,7 3 2-15,-5 3 4 0,3 4-4 0,-1 2-2 16,2 5-3-16,0-2-4 0,-1 5 2 16,3 1-1-16,3 0-1 0,6 3-2 0,10 1 4 15,9 4 2-15,11-1 1 0,11 5 6 0,12 4-5 16,5 2-3-16,6 4 1 0,2-1-3 0,3 6 4 15,5-2 4-15,0 0-3 0,6 2 0 16,0 1-2-16,0-1 2 0,-3-3 0 0,-4 1 4 16,-6-2-4-16,-3-3-2 0,-10-2 1 15,-4-2-4-15,-4-1 4 0,-5-2 0 0,-4-3 2 0,-6-2 4 16,-6-2-5-16,-2 2 1 0,-4-5 0 16,-6 1 2-16,-5-4 0 0,-3 0 2 0,-7 0-2 15,0 0-6-15,-4 2 5 0,-3-3 0 0,-4 0 0 16,2 3 4-16,-4-2-2 0,-5 2 0 0,2 2 0 15,-4-1 2-15,3 3-1 0,-3-1-2 16,-2 2-2-16,0-1-5 0,-1 3 0 0,0 1-4 16,0-1-8-16,0 3-3 0,0-1-8 0,4 3 1 15,-2 4 9-15,2 3 7 0,4 7 7 0,3 4 4 16,-1 4-1-16,0 7-1 0,1 3 3 0,-1 5 0 16,-3 8 0-16,-2 3 1 0,1 3-1 15,-7 0 0-15,-5 2 0 0,0 1-1 16,-2 7 0-16,-7-5 0 0,3-2 2 0,1-1-2 15,-1-6 3-15,0-4-1 0,2-4-2 0,2-5 3 16,0-7-4-16,-2-3 1 0,1-4 0 0,3-3 0 16,-2-8-1-16,1 1 2 0,-4-6-1 0,1 2 0 15,2-5 5-15,0 0-1 0,-5 1 8 0,0-2 3 16,-2-2-2-16,-10-3 2 0,-4 2-4 16,-3-4-3-16,-9 1-1 0,-9-3-1 0,0-1-1 15,-11-3-3-15,-1-1 3 0,-3-1-2 0,-3 3 1 16,0-3-1-16,5 1-1 0,3 0-1 0,7-2-1 15,5 3 0-15,10 3-1 0,7 0-2 0,9 1-4 16,9 1-9-16,3 1-20 0,6 1-35 0,-1 1-51 16,4 1-89-16,0 1-217 0,0 3-1008 15</inkml:trace>
  <inkml:trace contextRef="#ctx0" brushRef="#br0" timeOffset="188249.0983">17711 7349 2253 0,'-3'-8'247'0,"1"-4"3"0,-1-2-65 15,2 3-35-15,0 3-22 0,1 0-24 0,0 3-26 16,0 2-17-16,0 2-25 0,0 2-23 15,0 0-19-15,0 1-24 0,0 0-13 0,0-1-17 16,0 2 0-16,1 7 16 0,0 2 21 0,0 10 20 16,2 3 9-16,0 7 7 0,-1 2-5 0,-1 4 1 15,0 2-1-15,0 3-4 0,-1-4 8 16,-2 1 2-16,1-3 1 0,-1-1-2 16,-3-2 0-16,4-4-1 0,0-3-3 0,-1-6 2 15,1-1-7-15,-2-5-6 0,1-3-5 0,1-2-17 16,0-1-20-16,0-1-37 0,1-3-43 0,0-4-45 0,1-2-37 15,0-1-38-15,0-4-203 0,1 0-279 16,4-5-586-16</inkml:trace>
  <inkml:trace contextRef="#ctx0" brushRef="#br0" timeOffset="188619.8433">17606 7470 847 0,'-14'-19'455'16,"2"-5"5"-16,-6-3-110 0,9 13-42 0,7 6-68 15,1 5-80-15,1 2-83 0,0 1-68 0,1 1-53 16,-1 1-39-16,0 0-2 0,2 5 16 15,5 1 32-15,1 6 38 0,5 2 16 0,-1 5 11 16,10-1 8-16,2 1 9 0,1-1-6 16,2-4-5-16,-4-6-1 0,4 2 4 0,-4-5 7 0,4-2 2 15,-3-4-3-15,-3-2-6 0,2-2-1 16,-5 0 3-16,-1-7 4 0,-1 0 4 16,-3-3-6-16,2-2-6 0,-3-2-6 0,1-3-10 0,1 2 0 15,-4-5-1-15,-1 1-1 0,0 1 5 0,-5-2 5 16,2 7 5-16,-4-1 3 0,-1 5 3 15,-1 2-2-15,0 2-1 0,0 2-4 0,0 5-14 16,0 1-8-16,0 0-17 0,0 1-19 0,0-1-20 16,-1 2-14-16,1 6 3 0,0 1 16 15,0 7 24-15,-1 6 13 0,0 4 7 0,1 3 2 16,-4 5-4-16,4-1 7 0,-1 5 2 0,1 1 2 16,0-2 4-16,0-2-4 0,2-2-1 0,1-2-4 15,0-4-5-15,0-2-6 0,5-1-13 16,-4-3-22-16,3-3-41 0,2-2-72 0,3-1-127 0,-4-4-218 15,2 1-317-15,-1-6-740 0</inkml:trace>
  <inkml:trace contextRef="#ctx0" brushRef="#br0" timeOffset="188813.7238">18138 7613 1595 0,'-4'-7'412'16,"1"0"-175"-16,2 0-36 0,1 0-28 0,1 3-34 15,1 0-38-15,1 1-42 0,1-3-32 16,-1 1-28-16,3 0-17 0,3 3-6 16,1 0 3-16,5 0 6 0,0 2 1 0,5-1-10 0,2-1-27 15,4 0-43-15,3-1-74 0,1-3-89 0,0 1-126 16,1 2-158-16,-1-3-113 0,2-3-24 16</inkml:trace>
  <inkml:trace contextRef="#ctx0" brushRef="#br0" timeOffset="189419.2213">18625 7422 2 0,'10'-8'635'0,"0"-4"-171"0,4 0-81 15,-4 0-52-15,0 5-29 0,-1 0-43 0,-5 0-39 16,3 3-42-16,-5 0-46 0,1 3-52 16,-3 1-46-16,0 3-42 0,-2-1-35 0,1 2-14 15,1 3 3-15,-1 5 18 0,0 5 28 0,-3 4 17 16,-1 5 5-16,0 1 0 0,0 3-1 16,2 3-1-16,2-2-1 0,4-1 1 0,0-5 2 15,4-3-1-15,3-6 0 0,2-1 2 0,2-2 0 16,2-4 7-16,3-3 5 0,2 0 1 0,2-5 3 15,3-1 2-15,-4-5-2 0,-1-1 5 16,2-2-2-16,-4-5-1 0,1 1-5 0,-2-4-4 16,-2-1 0-16,-1-2-1 0,-3 1-1 0,-2-4-3 15,0-2-3-15,-3 1 0 0,-3-1 0 0,1 6 2 16,-2 1 4-16,-2 2 4 0,0 3 3 16,-1-1 0-16,2 4 1 0,-2 0-1 0,0 2-1 15,1 3-3-15,-1 0-3 0,0 1-4 0,0 2-8 16,-1 2-5-16,1 1-15 0,0-1-13 15,-2 0-18-15,2 0-8 0,0 3 6 0,0 4 13 16,-2 5 17-16,1 6 9 0,-1-2 6 0,1 3-2 16,0 2 1-16,0 1 1 0,-1 1-2 0,2-3 2 15,0-2 0-15,3-4-2 0,-1-4 2 16,0-2 0-16,1-1 1 0,1-4 1 0,3-2 4 0,-3-1 3 16,0 0 7-16,1-1 12 0,-1 0 8 15,7-4 2-15,0-3-5 0,6-4-14 16,2-1-6-16,4-4-7 0,-4-3 0 0,2 3 2 15,-3-4-5-15,1 0 1 0,-3 1-4 0,3-1 1 0,-3 4 1 16,-3 3 2-16,-1-1 3 0,-4 5-1 16,-1-1 5-16,-2 1 1 0,0 5-2 0,-2-1 4 15,-2 2-3-15,1-1-1 0,-1 2 0 0,-1 1-7 16,0 1-2-16,0 1-3 0,0-1-5 16,-1 2-6-16,1-1-6 0,-1 2-8 0,0-2 1 15,0 7 5-15,0 1 6 0,-1 5 10 0,-2 4 4 16,2-1-1-16,0 3 2 0,0 3 1 0,-1 1-1 15,2 3 2-15,1-2-1 0,-1 2-1 16,2-1-1-16,0 0-2 0,1-1-9 0,-1-1-13 0,-1 2-21 16,0 1-26-16,-1 0-30 0,-1 0-49 15,-1-1-87-15,-2 0-175 0,-4 2-451 0,-6-6-769 16</inkml:trace>
  <inkml:trace contextRef="#ctx0" brushRef="#br0" timeOffset="190013.7485">17755 8080 246 0,'-22'-1'395'0,"-5"-2"-188"0,-4 1-38 16,8 0-4-16,7 2-8 0,3-1 0 0,4 0-26 16,1 0-31-16,3-1-22 0,-1 1-19 0,4 1-12 15,0 0-10-15,2 0-13 0,0 0-6 16,-2 0-4-16,2 0-2 0,0 1 2 0,0-1 11 15,0 0 6-15,-1 2 15 0,1-2 11 16,0 0 0-16,0 0 5 0,0 1-4 0,0-1-4 16,0 0 1-16,1 1-3 0,-1-1-5 0,0 1-3 15,2-1 1-15,-2 0-4 0,0 0 7 0,0 0 10 16,1 0 13-16,0 0 16 0,1 2 8 0,-1-2 1 16,3 0 0-16,-1 0 0 0,6-2-4 15,5 1-12-15,17-3-14 0,19-1-24 16,18-1-20-16,13 1-7 0,10 0-14 0,3-1 3 0,9 0 1 15,-1 0-2-15,-1 2 2 0,-3-5 0 16,-8 5-3-16,-3-1 1 0,-3 0-2 0,-7-1-1 16,-2 1 5-16,-9 1-2 0,-6-1-5 0,-10 1 6 0,-7-1-2 15,-12-1-1-15,-6-1 12 0,-6 4-5 16,-8-1 1-16,-1 0 3 0,-6 3-3 0,-2-1 4 16,-1 2 2-16,-2-2-3 0,0 2-7 15,0 0-4-15,1 0-7 0,-2 0-7 16,-1-1 0-16,-3 1-11 0,-2-2-9 0,-2 1-11 0,-6 1-24 15,-4 0-35-15,-6 0-55 0,-4 0-100 0,-4 3-222 16,-6 1-589-16,-3 2-468 0</inkml:trace>
  <inkml:trace contextRef="#ctx0" brushRef="#br0" timeOffset="190797.5926">17363 8165 1916 0,'-11'-11'285'16,"-2"-1"-87"-16,0-6 14 0,-2 0-18 15,8 0-23-15,-1-1-27 0,-2-2-32 0,2-3-20 16,-1-3-17-16,1-1-17 0,2-2-18 0,-1-1-2 16,0-3-4-16,3-1-2 0,2-1 5 0,-4-2-12 15,2 2-3-15,3-2-4 0,-1-2-5 16,-2-3-4-16,4-3-1 0,0-2-3 0,0-4-4 15,1-1 2-15,3 0-1 0,2-1 0 0,3-1 1 16,3 1 1-16,2 2 0 0,-3 8-2 0,-2 3-1 16,1 5-2-16,-4 5 3 0,1 3 0 15,0 6-3-15,0 1 4 0,0 4-4 0,1-2 1 16,0 5 4-16,3 3-5 0,-4 1-1 0,0 6-1 16,1-3-7-16,-1 5 2 0,6 1-1 0,4 1 1 15,8 2 3-15,9 1 3 0,13 2 0 0,5 2 2 16,9 0 5-16,7 1-5 15,6-1 2-15,8 3-4 0,9-1-7 0,9-1 6 0,9 0-1 16,5-1 4-16,5 1 0 0,0-3 2 0,-1 2 0 16,-2-3 0-16,3-1 4 0,-5-1-7 15,-2-2 1-15,-5-3-2 0,-7 1-5 0,-9-3 5 16,-8-1 2-16,-8-1-2 0,-5-2 4 0,-7-1 0 16,-4 0-2-16,-6-3 2 0,-8 0 0 0,-7 2-1 15,-10-2 2-15,-2 3-2 0,-8-3-3 16,-6 4 4-16,-4 2 1 0,-1-2-1 0,-2 4 9 15,-2-1-7-15,-1 2-3 0,0 3-1 0,-2-1-7 16,0 4-9-16,0-1-11 0,-2 2-8 16,2 1-5-16,0 2 8 0,-1 9 13 0,1 4 9 15,-2 6 15-15,-1 3-4 0,-2 7 1 0,2 1 1 16,-1 5-7-16,1 3 4 0,1 3 1 0,2 3-2 16,0 0 1-16,-1 4 0 0,1-1-2 0,0 2 1 15,1-1 3-15,-1 1-2 0,-1 0 1 0,1-5 3 16,0 1-6-16,1-7 4 0,0-5 0 15,0-1-2-15,0-7 5 0,1 4-3 0,-2-5-1 16,-2-1 0-16,0-1 1 0,0-2 0 16,-6-3 1-16,2-6 1 0,-1-2-1 0,0-3-1 0,-3-4 4 15,0 1 5-15,-2-6 6 16,-3 3 2-16,-9-3-3 0,-2-3-5 0,-12 4-3 0,-8-5 0 16,-7-3-1-16,-7 2 0 0,-5-5 0 0,-9 1-3 15,-5-1 0-15,-8-2-2 0,-3 0 3 16,-1-1 1-16,-1-1-1 0,1 3 2 0,7 0-2 15,5 1-2-15,11 2 1 0,12 0-1 0,10 3-2 16,11 2 0-16,11 2-2 0,8 0-4 16,5 1 0-16,7 1-4 0,-1 0-4 0,4 5-10 0,1 0-32 15,5 3-57-15,0 2-116 0,11 1-436 0,-1 3-1064 16</inkml:trace>
  <inkml:trace contextRef="#ctx0" brushRef="#br0" timeOffset="192709.5717">18048 9803 2171 0,'-1'-17'230'0,"0"-8"21"0,1-5-42 16,0 6-29-16,1 4-31 0,-1 2-22 16,2 4-27-16,-2 4-12 0,0 4-16 0,0 2-19 0,0 4-24 15,0 0-22-15,0 2-20 0,-1-2-14 16,1 3-4-16,0 6 2 0,-1 0 8 0,1 9 14 15,0 9 9-15,0 7 3 0,-1 7 3 0,2-1-1 16,-1 3 2-16,-1 1 0 16,0 0-1-16,-3 1-2 0,3 1 1 0,-1 0-5 0,0 0 0 15,-2 0-2-15,4-4-8 16,0-2 5-16,0-6-15 0,1-2-16 0,1-5-19 0,0-5-39 16,0-1-35-16,-1-6-48 0,1-2-80 0,1-4-136 0,-1-3-219 15,0-5-895-15</inkml:trace>
  <inkml:trace contextRef="#ctx0" brushRef="#br0" timeOffset="193063.2243">17944 10108 1668 0,'0'-4'237'0,"1"-2"-47"0,1 1-61 0,1 4-35 16,-2 1-42-16,4 0-23 0,-2-2-19 15,6 2-5-15,3-1 1 0,7-1 7 0,1 1 2 16,7-1 0-16,2-1 5 0,-2-3 2 0,2 1 1 15,0-2 7-15,1 1 2 0,-4-5 9 16,3 2 14-16,-2-5 16 0,-1 2 8 0,-2-2 12 16,-4-4-4-16,0 1-7 0,-5 2 4 0,2-1-12 15,-5 0-3-15,-3 2-6 0,0 2-11 0,-1-1 0 16,-3 2-4-16,0 4-3 0,-3 3-8 16,-1 1-8-16,-1 2-10 0,0 1-19 0,-1 0-2 15,0 1-16-15,1 2-11 0,-1-1 1 0,1 4-1 16,0 2 12-16,0 8 9 0,0 4 7 0,0 4 3 15,0 0 3-15,-1 4 1 0,2 1-4 0,-1-1 3 16,2-1-7-16,1 0-5 0,3 1-10 0,-2 0-31 16,6-4-30-16,4-1-37 0,1-1-43 15,2-3-78-15,4 0-108 0,-1-6-150 0,3-1-284 16,-1-4-496-16</inkml:trace>
  <inkml:trace contextRef="#ctx0" brushRef="#br0" timeOffset="194430.2671">18868 10074 725 0,'-5'-12'653'0,"3"-4"-228"16,-6-5-109-16,3 7-56 0,-2 1-45 0,-2 4-31 16,-1-2-38-16,1 6-37 0,0-3-33 15,2 4-30-15,-1 1-23 0,-1 3-14 0,-1 4-9 16,-5 2 0-16,0 4-2 0,-4 2 7 0,0 2-3 16,4 3 0-16,-1 2 1 0,6 2-7 15,5 1 3-15,1 1 1 0,6-1 0 0,1-1 5 16,4-1-1-16,3-4 2 0,3 2-3 0,-1-3 2 15,2-4 3-15,3 0 0 0,-4-2 7 16,3-5 2-16,-4-1 2 0,-1-3 5 0,0-1 2 16,3-5 5-16,-2-1 0 0,1-4-2 0,-1 0-7 0,2-2-4 15,-1-1 0-15,-3 0-2 0,1-2 4 16,-3 2-5-16,-2-3-2 0,0 3-1 0,0-1-3 16,-5-2 6-16,2 2-2 0,-3 5 4 0,1-1-3 15,-2 3-1-15,1 2 2 0,-2-1-4 16,0 2 8-16,-1 3-10 0,1 1-2 0,1 1-10 15,1 0-16-15,-1 1-4 0,-1 2-4 0,-4 4 8 16,2 3 7-16,-4 5 8 0,-2-1 2 0,2 5 0 16,3-1 4-16,0-1-1 0,4 4-2 15,1-6 1-15,2 2-4 0,4-3 1 0,-2-1 4 16,4-3 1-16,3-1 0 0,-1-2 1 0,1-3 1 16,6-2 0-16,-3-2 5 0,4-4-1 15,0-3 3-15,2-1 0 0,0-4-4 0,-2-4 2 16,1 1 0-16,-1-3-1 0,-2-4 0 0,4-2-4 15,-3-5-2-15,3-3-1 0,-3-3 1 0,2-2 2 16,-5 1 1-16,1-3 0 0,-2-1-4 0,-3-2 2 16,-6-1-1-16,0-1-2 0,-5 5 6 0,-2 4-5 15,-2 4 0-15,-4 7 1 0,4 1 1 16,-3 6 1-16,1 3 2 0,-1 6-2 0,3 2-5 16,-1 4-6-16,3 2-10 0,-2 4-5 0,-2 2 3 15,-9 9 4-15,1 10 8 0,-8 2 5 0,2 10 0 16,1 3 2-16,3 8 1 0,2 4-1 15,6-1 0-15,7-1-3 0,8-4 0 0,6-4-1 16,9-5 4-16,1-3-2 0,4-2 2 0,3-5-1 16,4-3-1-16,-2-3 1 0,3-3 1 15,4-5 0-15,-3 0-3 0,-1-4-3 0,-3-5 3 16,-3-2-1-16,-1-4 5 0,1-3 2 0,-4-2-3 16,-1-1 2-16,-2-3-3 0,-4 1 0 0,0-1 8 15,-6 2 1-15,-1-3 1 0,-2 0 0 16,-5-3-7-16,-1-2 0 0,-3 2 0 0,-1-2 0 15,-1 3-1-15,-4 2 2 0,-1-1-5 0,-1 3 0 16,-2 2 0-16,-1 1-2 0,-2 0 3 0,-3 6-1 16,-3-2-1-16,-2 3 0 0,-5 4 0 15,-3-1 2-15,5 4-2 0,1 4-1 0,5 0-4 0,1 4 0 16,5-1 2-16,4 2 2 0,3 0 0 16,4 1 1-16,4-2-2 0,3 0 1 0,0 1 1 15,6-7 5-15,4 1 0 0,-1-1 0 0,2-3-2 16,2 0-6-16,1-2 8 0,2-4-2 0,-1 0 6 15,-1-5 2-15,0 0-4 16,-3-3 4-16,1-3-4 0,1-3 5 0,0-2-1 16,-2-1-1-16,1-4-2 0,0 1-3 0,-4-1-2 0,4-3 4 15,-3-1 0-15,2-3 1 0,-1-1-1 16,-3-1-4-16,1 0 0 0,0-1-2 0,-4-3 6 16,-3-2 3-16,2-2-2 0,-3 1-1 0,-1-1-2 15,-2 5-2-15,-1 1 6 0,1 1 3 16,-4 6-1-16,1 3 4 0,0 5-2 0,-4 1 1 15,4 2 8-15,-2 4-2 0,2 1 3 0,1 6-5 16,0 0-6-16,0 2-9 0,-1 2-9 0,1-2-10 16,-3 5-8-16,2 2 8 0,-4 8 2 0,0 5 9 15,-3 8 10-15,-2 7-4 0,-2 3 4 16,-2 6 2-16,1 4-4 0,-2-1 0 0,5-1 0 16,3-5-2-16,0-2 4 0,6-5-2 0,1 1-2 15,2-4 0-15,4-2 0 0,1-2 4 0,3-1 0 16,1-4 2-16,4 0-4 0,1-1 2 0,4-2-2 15,3-5 2-15,4-2 6 0,3-3-8 16,-2-3 4-16,2-2-5 0,0-3 2 0,0-2 2 16,0-4 6-16,-3-5 0 0,-3 3-2 15,-2-6 1-15,-2-1-6 0,0-3 3 0,-3 0 2 16,-3-3 0-16,-2-2-2 0,-4 1 0 0,-1-1-1 16,1 2-3-16,-4-1 7 0,-2 1 0 0,-2 3-3 15,-2 4 1-15,-1-3-7 0,-3 4-2 0,2 5 6 16,-3-3-2-16,1 3 1 0,-2 5-7 15,-3-2-3-15,-4 3 2 0,0 2-3 0,-5 2 7 16,-1 4-3-16,-5 4 3 0,3 4-6 0,1 1 1 16,3 1 3-16,3 3-5 0,6-1 7 15,6 2-2-15,4 1-5 0,2 0 8 0,7-1-4 0,3 1 5 16,5 0 1-16,0-1-2 0,6-2 0 16,-1 4-3-16,0-4 4 0,-1-3 0 0,-4 2 2 15,0-4 1-15,-5 0-7 0,-2-2 0 16,-5 0 0-16,2-1 2 0,-5 0 1 0,-1 3-2 0,-1-5 1 15,0 3-5-15,0-2 6 0,-3 2 3 0,0-1 0 16,-3-1 2-16,-2-1-6 0,4 0 0 16,-3 0-7-16,2-3-10 0,0-2-7 0,1-3-21 15,-2 0-19-15,4 0-42 0,0-5-107 0,1-3-355 16,0-3-1144-16</inkml:trace>
  <inkml:trace contextRef="#ctx0" brushRef="#br0" timeOffset="194580.1272">20070 9533 1965 0,'1'-8'273'0,"0"1"-80"0,2-5-84 15,0 6-49-15,0 3-43 0,2 2-38 0,1 2-23 16,0 3 1-16,1 3-1 0,0 4-18 0,4 7-139 16,-1 0-387-16,2 7-870 0</inkml:trace>
  <inkml:trace contextRef="#ctx0" brushRef="#br0" timeOffset="194988.1005">19619 9925 1280 0,'3'-3'367'0,"-1"-3"-50"15,5 0-56-15,-3 3-42 0,2 2-50 0,-3 0-50 16,-2 1-48-16,3 0-42 0,-3 1-18 0,2 1-11 0,0 6-1 16,3 1 7-16,-1 3 0 0,3 4 0 15,-2 2 3-15,-2 4-1 0,3 2 5 0,-5 1 0 16,-1 1 0-16,-1 0-3 0,-1-1-3 0,-1 2 0 16,-5-6-7-16,5-1-8 0,-2 0-27 15,0-3-52-15,-1-4-97 0,1-1-184 0,3-3-369 16,1-4-773-16</inkml:trace>
  <inkml:trace contextRef="#ctx0" brushRef="#br0" timeOffset="195136.9354">19871 9487 1819 0,'-2'-7'144'0,"1"-1"-110"16,-1 2-28-16,1 3-78 0,1 3-45 0,0 5-1 15,-3 5-16-15,-1 4-89 0,0 6-302 16,-2 5-288-16</inkml:trace>
  <inkml:trace contextRef="#ctx0" brushRef="#br0" timeOffset="195616.3789">17889 10661 958 0,'-11'-5'460'0,"-3"0"-235"0,-4 0 27 0,8 2-11 15,7 1-28-15,-2-1-29 0,4 1-39 16,0 2-41-16,2-1-21 0,-1 2-25 0,3-1-20 16,-1-1-9-16,0 1-6 0,-1 0 3 0,3 0 5 15,3-2 0-15,1-1 1 0,7 1-2 0,3-2-2 16,12 2-1-16,4-3-1 0,7 1-3 0,12 1 0 16,5 0-5-16,12-2-2 0,12 0 2 15,7-1-2-15,11 0 2 0,3 2-3 0,10-4-3 0,7 4-4 16,3-1-3-16,5 2 3 15,-1 0-2-15,-5-1 1 0,-3-2 2 0,-7 2-7 0,-9-1 4 16,-7-1-3-16,-10 1 2 0,-9-1 0 0,-11-1-1 16,-12 0-1-16,-7 0-1 0,-14 0 2 15,-5 2 2-15,-12 2 5 0,-6-2 9 0,-6 3 5 16,-4-1 10-16,-1 3-4 0,-1-1-8 16,0 1-12-16,-3-1-20 0,1-1-11 0,-5 1-5 15,-7-1-3-15,-5 4-9 0,-9-2-20 0,-1 1-40 16,-4 0-68-16,-2-1-115 0,-3 2-282 15,-4 2-1083-15</inkml:trace>
  <inkml:trace contextRef="#ctx0" brushRef="#br0" timeOffset="196367.6527">17605 10632 2353 0,'-6'-15'113'0,"-5"-5"36"0,1-6 8 15,3 1-6-15,5-3-17 0,2-2-23 0,2-8-18 16,2 0-21-16,3-5-13 0,0-2-16 0,6-4-11 16,-1-1-4-16,3-2-4 0,0-6-2 0,4 1-7 15,-2-3-2-15,3 0-1 16,-3 3-2-16,3-7 0 0,0 0-3 0,-2-3-1 0,0 0-1 15,-3 3 2-15,-1 5 3 0,-4 0 4 0,-3 1-2 16,2 1-4-16,0 2-2 0,-3 6-1 16,-3 7 0-16,-1 5 5 0,-2 8-1 0,0-2-2 15,-1 6-2-15,1 0-2 0,-1 4 2 0,1 2 1 16,0 7 1-16,0 4 1 0,0 0-5 0,0 5-2 16,0 1-4-16,0 2-2 0,0 0-7 15,0 1-8-15,0 0-6 0,1-1 0 0,1 4 8 16,6 1 9-16,1 2 9 0,3 2 5 0,15 4-1 15,5-2 0-15,16-1-1 0,12-1 1 0,9 2 2 16,17-5-3-16,7 0 1 0,11 0-2 0,8 0-2 16,7 0 2-16,4-2 0 0,9 0-1 0,1 0 0 15,7 1-2-15,-3-1-3 0,0 1 1 16,2-2 3-16,-3 1 2 0,-6 1 0 0,-9-4-1 16,-10-1 0-16,-9-4-1 0,-16 1 1 0,-5-1 2 15,-13 1-1-15,-14-5-3 0,-9 2 1 0,-16 2 4 16,-11-1 2-16,-8 1 8 0,-3 1 4 15,-5 1-3-15,-2-1-3 0,-1 3-5 0,0 0-4 16,0 3-4-16,0-2-10 0,-2 0-11 0,1 0-9 16,1 1-2-16,-3 5 6 0,-3 6 13 15,-3 4 11-15,-5 10 4 0,0 2-1 0,-4 3-1 16,5 9-1-16,-3 4 3 0,4 4 0 0,2 1 1 16,0 7 0-16,3 1-4 0,0 5 5 0,2 3 0 15,1 4 2-15,-1 2-2 0,3-3 0 0,1-2-2 16,2-6 0-16,0 0 1 0,1-1-6 15,-1-6 3-15,0-2 1 0,-2-4-5 0,0-6 10 16,-4-4-3-16,2-7-2 0,-3 0 4 0,-4-6-4 16,-2-4-2-16,1-2 4 0,-6-2 2 15,2-1 3-15,-9-3 3 0,-1-3 3 0,-8-1-4 16,-8-3 7-16,-5-2-6 0,-8-6-1 0,-9-3 2 16,-5-1-11-16,-12-2 4 0,-5 2-1 0,-4-3 0 15,-2 1 1-15,5 4-5 0,5-1-19 0,6 5-49 16,6 5-117-16,12 1-709 0,3 6-885 15</inkml:trace>
  <inkml:trace contextRef="#ctx0" brushRef="#br0" timeOffset="209597.4131">5654 2975 1 0,'-8'-2'139'0,"1"-1"105"15,-2-3 11-15,4 4 15 0,1-1-12 0,3 1-17 16,-3 1-52-16,3 0-28 0,1-1-15 0,-1 2-11 16,2-1-15-16,-1 1-16 0,0-1-22 0,1 2-17 15,-1-1-15-15,4 1-16 0,-4-1-6 16,0 0-12-16,1 0-12 0,1 0-12 0,-2 2-11 15,1-2-7-15,0 0 1 0,0 0 9 0,2 0 8 16,1 1 10-16,2 0 11 0,5 0 4 0,3-1 17 16,3 1 7-16,4-1 1 0,5-1-1 0,-1 1-12 15,4-1-4-15,0 0-4 16,2 0-2-16,2-1-3 0,1 2-3 0,0-1-1 0,2 1-4 16,0-1 4-16,1 1-2 0,-2 0-1 0,2 0 2 15,-1 0-3-15,1 0 1 0,0 1 0 16,1-1 1-16,0 0-3 0,3 0 2 0,4 0 0 15,0-1-2-15,3 2 5 0,-3-1-2 0,4 0 1 16,-1 1 4-16,0 1-5 0,-4 0 0 16,3-1-1-16,-1 0-6 0,-3 1 3 0,1-1 0 15,1 0 0-15,-4 0 2 0,-2 1-1 0,3-2 0 16,-1 1 1-16,1 2 2 0,-1-3-3 16,-1 1 2-16,-1-1 0 0,1 0-4 0,-1 0 3 15,-1-2 0-15,1 0 0 0,0-1 0 0,-3 2 0 16,-2 0-1-16,1 0-2 0,0-1 1 0,-1 1-3 15,-2 1-1-15,1 0 0 0,-1 0 0 16,-1-1 1-16,-2 1 0 0,3-1 0 0,-1-2 1 0,0 2 0 16,-2-1 1-16,0-2 1 0,0 2 0 0,0-1 0 15,1-2-1-15,0 2 0 0,-2 0-1 16,1 0 1-16,0-3 0 0,1 2-1 0,-1 0 2 16,1 1-1-16,-1-2 0 0,-2 0-1 0,-2 3 1 15,-1 2-3-15,-2-2-1 0,-2 0 2 0,-6-1-4 16,-2 2 5-16,3-1-2 0,-5-1 0 15,-1 1 3-15,-3 1-3 0,1-1 0 0,-3 0 2 16,0 4-2-16,0-4 1 0,-4 1 1 0,2 1 0 16,0-2 0-16,0 2 4 0,-1-1 2 0,-1 0 0 15,2-1 5-15,-2 1-2 0,0 1 0 16,0-1-1-16,0 2-4 0,0-2 0 0,-2 0-5 16,2 0-5-16,-1-3-9 0,-1 1-11 0,-2-1-12 15,3-1-16-15,-3-1-22 0,-1-2-27 16,-3 1-27-16,-3-2-28 0,-1 0-27 0,-6 0-22 15,-3 1-3-15,-4-3 14 0,-2 1 41 0,-4-4 51 16,1 5 41-16,0-3 31 0,2 3 24 0,0-2 16 16,3-1 26-16,5 1 29 0,0 3 24 0,4 1 35 15,2-1 19-15,2 2 10 0,1-1 3 16,4 2-17-16,3 1-20 0,1 4-27 0,2 0-33 16,2 0-40-16,2 0-40 0,-2 0-39 15,1 0-36-15,2 3-1 0,3-1 23 0,6 5 42 16,5 3 54-16,8 2 27 0,10 5 5 0,4 1-7 15,4 4-13-15,1-1-14 0,-8 3-8 0,-4-4-8 16,-7 1-6-16,-4 1 0 0,-6-3 0 0,-2 0-4 16,-5 0 3-16,-3 2 0 0,-1-3 2 0,-5 2 4 15,-1 3 2-15,-4-5 8 0,-4 2 6 16,-3-1 8-16,-2 1 5 0,-4-3 2 0,-3 1-1 16,-3 0-4-16,-6 0 0 0,-1 0-3 0,-8-2-9 15,-6 2-21-15,-6-1-56 0,0 1-120 16,-2-1-275-16,0 2-1150 0</inkml:trace>
  <inkml:trace contextRef="#ctx0" brushRef="#br0" timeOffset="210953.5576">5306 3300 706 0,'-2'-7'260'0,"-1"-6"3"0,0 2-31 0,-1-1-29 15,4 4-18-15,0 0-25 0,-1 1-30 0,2 4-31 16,-1 0-37-16,2 2-42 0,1 2-45 0,-2-1-29 16,3 0-14-16,-3 3 10 0,4 0 27 0,3 2 19 15,2 2 14-15,6 2 6 0,1 2-1 16,6 3 2-16,-1 4-1 0,5 2-4 0,-2 0-2 16,3 3-2-16,1-2 2 0,4 4 1 0,1 0 3 15,2-1 6-15,4 1 0 0,3-1 1 0,2 1 1 16,-2-1 1-16,2 3 6 15,4-3 11-15,2 1-1 0,0 3-5 0,4-1-6 0,-2 2-10 16,3 3 1-16,3-1-2 0,1 5 0 0,3 3 2 16,0 2 0-16,0 5 1 0,-3-3 1 0,1-1 2 15,-3 0 0-15,5 0-1 0,-4-4-2 0,2 5-4 16,0-3-4-16,-5 1 0 0,2-4-2 16,-3-2 0-16,-1-2 1 0,0-2 1 15,-5-1 0-15,-3-4 6 0,-4 1 6 0,0-2 4 0,2 2 1 16,-2-2-1-16,-1 2-5 0,2-1-2 0,-4 3-2 15,-1-2-3-15,1 0-3 0,-3 0 1 16,0-1-2-16,-2 0 1 0,2 2 3 0,-2-1 1 16,1 0 0-16,3-2 0 0,-1-2-3 0,-4-2-2 15,-2 2 2-15,-2-2-3 0,0-3-1 16,-4-2 5-16,-1-1-1 0,-2 1 3 0,4-3 1 0,-2 3-1 16,0-1 0-16,4 2 0 0,0-2-2 15,-2 3-2-15,3 0 1 0,-1-1-1 0,2 3-1 16,-4-1 3-16,3 2-4 0,-3 1 1 0,2-1 0 15,-2 3-1-15,1-1 1 0,-2 4 0 0,2-2 2 16,1-2-5-16,-3 0 2 16,-3-6-4-16,2-2 0 0,-6-2 2 0,-1 1-1 0,-3-3 2 15,-1-2 0-15,-1 0-1 0,-2-3 1 16,-1 0 2-16,2 0 2 0,-2-1-3 0,-2 0 4 16,1 2 0-16,3-3-2 0,-1 0 5 0,3 0-5 15,0 2 1-15,-1 3 0 0,5-2-1 0,0 4 8 16,3-2 2-16,4-1 2 0,-2 1 0 15,2 2-6-15,-2 1-3 0,3 0-3 0,-6-2 4 0,1-2-4 16,0-1 1-16,-4 1-1 0,0-2-5 16,-4 0 4-16,-2-4 0 0,-3 3 0 0,-2-4 2 15,-1 1-3-15,-2-2 5 0,-2 0 8 0,0 1 17 16,-2-1 10-16,0-1 1 0,1-1-16 16,-2-3-24-16,-2-1-18 0,-2-6-20 0,-2-5 2 15,-2-1-2-15,-5-1 1 0,1 0 8 0,-3 4-1 16,0-1 1-16,-1 1-1 0,-3 3 1 0,2 1 4 15,-5 3 2-15,-1 1 5 0,2-1 0 16,-2 2 2-16,2 2 3 0,2 1 6 0,1 2 3 16,2 1 0-16,3 1-5 0,2 2-3 0,3 0-8 15,2 2-5-15,0 1-10 0,1 2 0 16,3 0 0-16,0 2 2 0,3-2 10 0,2 1-2 16,2 0 5-16,2-2 9 0,0-1 6 0,4 1 13 15,-3-3 8-15,2-1 10 0,2 0 9 16,2-1 9-16,2 1 13 0,4-2 6 0,4-1 8 0,3-1-9 15,7-3-11-15,0-2-9 0,3-3-16 0,-2-3-3 16,-1 0-4-16,1 0-3 0,-4-1-1 16,-3 1 0-16,3-4-1 0,-6 1-2 0,-2 2 0 15,-1-3-6-15,-2 2-2 0,-5-1-5 0,-1 1-18 16,-2-4-20-16,0 1-46 0,-4-2-69 0,0-2-139 16,0 0-406-16,0 2-911 0</inkml:trace>
  <inkml:trace contextRef="#ctx0" brushRef="#br0" timeOffset="212791.6326">5161 3727 1500 0,'0'-5'164'0,"0"1"22"0,1-3-3 0,-1 2-33 16,1 4-28-16,0 1-37 0,2 0-44 0,-3 0-27 15,0 0-18-15,0 1-17 0,0 0-18 0,0 1-21 16,0-1-22-16,0 1-1 0,2 2 16 16,0-1 24-16,0 5 32 0,4-1 10 0,-2 5 6 15,5 3 1-15,0-1 2 0,2 3 2 16,0 1 3-16,-1-1 8 0,1 2-6 0,5 2-1 16,-5 0-4-16,3 1-9 0,0 2 3 0,-2-3-3 15,-1-1-5-15,1 0-3 0,1-1 2 0,0 1 0 16,-1 2 5-16,2 0 5 0,-1 2-1 0,-1-1 5 15,-1 1 4-15,1 2-2 0,0 1 2 16,-1-1-3-16,5 1-3 0,-2 2 0 0,1-2-1 16,0 3 4-16,0-2 2 0,1 2 1 0,0 0 1 15,-1 1-2-15,5 0-1 0,-3 1 0 16,4-2 1-16,-2 3 1 0,2-1 1 0,1 2 0 16,-1-4-7-16,-3-1-2 0,3 1-2 0,-4-3-1 0,2 0-1 15,-3-2 1-15,0 4-2 0,-1-3 0 16,1 4 1-16,0-3 2 0,1 4 2 15,1 1 1-15,2 1 8 0,-2 1 4 0,4-1 2 0,1 3 0 16,0-1-3-16,2 3-4 0,-2-1-1 16,4-1 0-16,-2 2 4 0,1-1 3 15,3 2 0-15,-1 1 0 0,2-4-6 0,-1-3-7 16,-1-1-2-16,0 2-1 0,-1-2-2 0,-1 1 1 16,4-1 2-16,-3 2 0 0,1-4 0 0,-1 3 1 15,-2-1-2-15,-2-2 2 0,1 2-1 0,-1 0-2 16,-1 2 1-16,1 1-1 0,-1 1-3 0,-1 0 4 15,3 0-2-15,0-2 1 0,0 3 5 0,1-4-4 16,-4 2-1-16,4-4 3 0,-2 0-7 16,1-2 5-16,0 3 0 0,2-3-2 0,-1 0 0 15,-2-3 2-15,3 1-2 0,-3 0 0 0,0 0 4 16,0 3-4-16,-1-5 0 0,1 2 0 16,-1 0-4-16,2 2 5 0,-1 2-1 0,1 0 2 15,0-1 2-15,-2 1-2 0,1 0-1 0,-1 1 1 16,0 3-1-16,1 0 1 0,-1 2 2 0,0 1 0 15,2-2-2-15,0-3 1 0,-1 3-2 16,4-4 0-16,-2 0 4 0,1 3-5 0,0-2-1 0,-1 2 3 16,2-1-4-16,-2-4 7 0,4 2 0 15,1-2 0-15,-3-1 1 0,-1 1-2 16,0 1 1-16,-1 1 0 0,0-1 1 0,-2 3 0 0,0-1-3 16,3 1-1-16,-2 2-2 0,0-2 1 15,1 2 3-15,-3-1-1 0,0 2 1 0,-1 0-1 16,1 1 0-16,0 2 0 0,1 4-2 15,0 0 1-15,0-4-1 0,3 2 0 0,-2 4 0 16,-1-3-1-16,3 0 0 0,-1-2-1 0,-1 0 3 16,-2-3-1-16,0 4 0 0,1 0 3 0,1 1-6 15,-1-4 6-15,0-4 0 0,-3 4 0 0,1 1 3 16,-1-1-3-16,1 4 1 0,-2-2 2 0,-2 0 1 16,2-1-1-16,-3 0-3 15,2 5-2-15,-2-1-1 0,-2 0 4 0,3 0 0 16,-1-1 1-16,2 3 0 0,0 0 1 0,1-3 0 0,-4-4-2 15,2-2 1-15,0 0-1 0,-2 1-1 0,3-2 1 16,0 3-2-16,-1-4 1 0,2 0 5 16,0 4 0-16,-1-7-1 0,2 3-1 0,-2-2-2 15,-3-1 1-15,1-1 2 0,0-2-2 16,-5-5 0-16,1 2 2 0,1 2-2 0,-3-3 4 16,-2 1 0-16,-1-1 1 0,-1-4-3 15,-2 0-1-15,2 0 1 0,-4-1-3 0,1 0 4 0,-1-1-4 16,2 4 1-16,0-2 0 0,1 0-4 0,-1-2 1 15,2-5 1-15,0 0-2 0,0-1 1 0,-1 3-2 16,1-4-2-16,-2 0-1 0,3-4 2 16,-3 1 2-16,0-1-1 0,0-2 3 0,-2-2-3 15,1-1-1-15,0-1 3 0,-2 2-3 0,0-3 1 16,-1-1 1-16,0 0 0 0,1 0 2 16,-1-1 3-16,0 1 1 0,0 0 3 0,0-2 1 15,0 2-6-15,-1-2 2 0,1 2-6 0,0 0-2 16,0 0 4-16,0 0-6 0,0 0 2 0,0-1-4 15,-1 1-2-15,1 0-1 0,0 0-7 0,-1 0-6 16,1 1-4-16,1 3-21 16,-1 2-23-16,1 0-18 0,1 1-36 0,1 0-46 0,0-4-70 15,-2-3-110-15,0 0-207 0,-1 0-91 0,1-4-321 16</inkml:trace>
  <inkml:trace contextRef="#ctx0" brushRef="#br0" timeOffset="213107.9233">9019 10065 1 0,'-16'-3'0'0,"-7"-1"91"15,-7-2 196-15,3 4 31 0,1 1-31 0,2 2-37 16,3-2-21-16,0 3-26 0,0 0-19 0,5 1-35 16,-1 2-39-16,6-1-28 0,1 0-24 15,6-2-27-15,1 2-16 0,2 2-13 0,1-1-4 16,1 2 4-16,1 0 6 0,2 1 8 0,4-1 3 16,0-1 8-16,2 2 7 0,5-1 7 0,1-1 9 15,5 1 2-15,1-4 4 0,6 1 0 16,2-4 3-16,1-3-3 0,4-1-4 15,1-5-5-15,-1 0-9 0,1-4 3 0,0-1-4 0,3-3-2 16,-2 0-3-16,-3-2-8 0,0-1-3 16,-3 1-2-16,-6 1-3 0,2 2 3 0,-5-5 0 15,0 3 0-15,-2 1 0 0,-4-2-4 0,-4 1-1 16,1 1-4-16,-3-1 4 0,-2 1-6 0,-1 2 1 16,-3 3-1-16,0 1-4 0,-1 2-1 15,-1 1-6-15,-2 1-9 0,0 0-30 0,-2 1-45 0,1 1-81 16,-2 0-161-16,-1 0-352 0,2 2-909 15</inkml:trace>
  <inkml:trace contextRef="#ctx0" brushRef="#br0" timeOffset="214402.8677">5079 6353 404 0,'-7'-3'468'0,"-4"-1"-304"0,-2-1 7 0,4 3 4 16,0 1-15-16,4 1-21 0,-1 0-38 15,1 0-26-15,0 0-12 0,3 1-8 0,1-1-10 16,1 0-17-16,0 0-18 0,1 0-12 0,0 0-9 16,0 0 2-16,0-1 3 0,-1-1 6 0,1 2 5 15,0-1-3-15,1 1 0 0,-1-1 4 0,1 1 10 16,-1-2 12-16,2 1 17 0,0-1 8 16,1 0 7-16,1 0 6 0,0-2-1 0,2 0-4 15,-1-2-4-15,4-1-8 0,2-2-4 0,3-5-6 16,8-3-5-16,3-5-8 0,8-3-5 15,6-6-3-15,4-2-7 0,5-3 5 0,7-4-4 16,5 2-2-16,4-1 2 0,5 0-4 0,0 1-1 16,3 0-1-16,1 2-3 0,0 2 1 0,-1-2 2 15,0 0 1-15,4-2-3 0,2 4 5 0,0-2-6 16,3 1 0-16,-1 2-1 0,-3-2-2 0,2 0 3 16,-1-4 1-16,3-3-1 0,1-4-1 15,4-4 0-15,3 0 0 0,7 0 0 0,-3-4 2 16,2 1-3-16,1-5 0 0,-1 2-1 15,-2-4-2-15,1 5 4 0,0-4 2 0,0 4 2 16,-5-4 2-16,-3 0 3 0,-6 0 4 0,-5 1 2 16,-2 3 1-16,-2 2-1 0,-2 1 3 0,0 2 0 15,0 4 0-15,-3 1-2 0,-4 3-5 0,-2 3-1 16,0 4-3-16,-5 1 0 0,1 3-2 16,-5 2 1-16,1-3-1 0,-1 3-1 0,1 0-3 15,-3 2 0-15,-2 1-1 0,-2 4 0 0,-1 0 1 16,-1 2-1-16,-2-1-2 0,-1 2 6 0,-4 1-2 15,-1 0 2-15,-4 0 1 0,-4 6-3 16,-6 0 2-16,-4 4 0 0,-7 1 5 16,-2 4 2-16,-7-1 5 0,0 2 3 0,-2 2-1 0,-1 0-3 15,0 0-11-15,0 1-15 0,-5-1-20 16,2 0-13-16,-7 0-23 0,-5 1-12 0,-6 6 3 16,-7 1-2-16,-5 3 17 0,-6-3 18 0,-6 0 13 15,-1 1 11-15,-3-2 10 0,0-3 2 0,6 1 1 16,1 1 2-16,6-4 3 0,6 1 3 15,6-2 5-15,11 0 2 0,9-2-23 0,6 1-37 16,3 0-14-16,1 0 2 0,7 0 28 16,7 0 47-16,6-1 15 0,7-3 4 0,8 2-1 15,4-4-5-15,4 4 0 0,2 0 0 0,1 4-5 0,-7 0-2 16,-2 3-7-16,-8 3-7 0,-5 0-6 16,-6 3-2-16,-3 2-2 0,-2 2-2 0,-5 1 2 15,-4 0 2-15,-4 4 5 0,1 0 7 0,-5 3 7 16,-7 5 8-16,1 1 7 0,-7 2 3 0,-8 1 1 15,-6 4-7-15,-3-1-6 0,-6 1-9 16,-6 3-6-16,-8 3-19 0,-2 1-42 0,-7 0-68 16,1 2-123-16,-2 2-260 0,-1-3-938 0</inkml:trace>
  <inkml:trace contextRef="#ctx0" brushRef="#br0" timeOffset="215696.5713">5088 6478 1 0,'-2'-4'0'0,"-3"-2"0"0,0-3 97 0,0 2 150 16,1-2 6-16,0 1 7 0,0 0-11 15,0 1-13-15,1-1-34 0,1 2-33 0,0-1-15 0,1-1-16 16,0 2-7-16,0 1-15 0,1 0-12 15,0 1-14-15,1 0-15 0,-1 2-16 0,1 1-20 16,0 1-25-16,-1 1-30 0,0 0-47 0,1-1-54 16,0 1-16-16,1 2 10 0,4-1 44 15,3 3 59-15,2-1 30 0,8 3 19 0,2-1 14 16,8 0 2-16,6 1 2 0,4-2 0 0,2 3-7 16,8-1 10-16,3 0-2 15,7-2-7-15,7 1-1 0,9-2-9 0,5 0 0 0,6-1 2 16,8-3 1-16,2 0-6 0,5-2 0 0,2 1-2 15,5-2-8-15,2 2-2 0,-1 0-7 0,-1 0-1 16,-4 0 4-16,2 1-4 0,0-5-3 0,-2 5 3 16,4-2-3-16,-2-1 4 0,2 1 2 15,-1-1-2-15,2-2-2 0,-2 0 0 0,-1 0 0 16,1 0 0-16,-5 1 4 0,-5-1-4 0,-3-2 0 16,-9 3-1-16,-6-2-5 0,-3 0 3 15,-8 0 0-15,-4 0 1 0,-2 0-1 0,-7 1 0 16,-5-1 1-16,-8 2 2 0,-2-1 4 0,-7 2-2 0,-3-1-3 15,-7 2-1-15,-1-1-4 0,-7 1 1 16,-2 1 0-16,-2-2-1 0,-5 2-1 16,-3 0-1-16,-1-2-2 0,1 3-2 0,-6-2-7 15,2-2-19-15,-2-1-38 0,-3-2-59 0,-4 2-84 0,-5-1-78 16,-7 1-98-16,-8 0-125 16,-11 3-69-16,-8-1-140 0,-8 2 697 0</inkml:trace>
  <inkml:trace contextRef="#ctx0" brushRef="#br0" timeOffset="215881.2059">8315 6254 89 0,'-32'-2'467'0,"-5"0"-26"0,-4-1-47 15,18-1-70-15,17 4-163 0,5 0-181 0,8 0-80 16,6 3-21-16,10 1 109 0,8 0 127 0,13 2 30 16,10 1-2-16,8 1-28 0,6 0-24 0,5 4-22 15,1-1-18-15,-5 3-20 0,-2 4-9 16,-11 0-7-16,-2 3-11 0,-7-2 3 0,-8 1-2 16,-7-1-3-16,-6 2 4 0,-6-3 1 0,-9 1 1 15,-2-3 1-15,-8 2 2 0,-1-3 8 0,-10 2 16 16,-6 2 14-16,-8 3-1 0,-14 2-10 15,-5 1-28-15,-8 2-44 0,-7-4-73 16,-6 0-141-16,-6 1-222 0,-3-2-857 0</inkml:trace>
  <inkml:trace contextRef="#ctx0" brushRef="#br0" timeOffset="217160.6545">4471 6506 202 0,'-10'-3'667'0,"0"-1"-558"0,0 0 36 0,2 4 31 0,7 0-33 16,2 1-62-16,1-1-96 0,-1 1-94 16,3-1-38-16,-3 2 9 0,1-1 50 0,5 1 73 15,1 2 56-15,4-3 41 0,5 5 22 0,5-3 10 16,2 1-5-16,5 1-19 0,3-1-18 15,3 3-22-15,0-1-15 0,2 4-7 0,0 3-5 16,1-1 1-16,3 4 1 0,-2-1 1 0,2 6-3 16,2-1-6-16,2 6-4 0,-2-2-3 15,4 2 0-15,-2 3 1 0,3-1 1 0,2 0 4 16,-1 3-5-16,0-1 2 0,1 2 4 0,1-4 2 16,3 0 5-16,-2-3 1 0,0 3-2 0,3-4 0 15,-1 3 0-15,0-4 1 16,0 3-1-16,-3 1 2 0,3-1-9 0,-4 2-2 15,-1 3-3-15,0-2 1 0,1 1 8 0,-2 3 4 0,0 2 0 16,-1 0-4-16,-1 3-6 0,-1-1 0 0,1 1-2 16,-1-1 3-16,-2 3-2 0,2-2-3 0,-4 0 2 15,2-1-5-15,-3-1 3 0,0-3 1 0,-1 1-2 16,-3-6 2-16,2 6-3 0,-1-2 2 16,-2-3 0-16,0 5 2 0,-1-6-1 0,0 2-2 15,0-3 0-15,1 3-1 0,-1 0 5 16,3 3 2-16,-1-1 3 0,3 1-1 0,-1 0 1 0,2-1 1 15,-4 6-2-15,4 2-1 0,0 0-3 16,2-1-1-16,1-1-3 0,0 2-2 0,-2-5 1 16,-1 4-3-16,-1-5 3 15,0 4 1-15,-1-1-3 0,-4-1 1 16,-3-2-2-16,-1-2 3 0,-2 3-2 0,0 0 1 0,-3-2-2 0,2 0 1 16,-2-4 4-16,0 1 3 0,2 2 1 0,-2 2-1 15,0-2 0-15,0 3-2 0,0-5 0 0,4 2 4 16,0 1-4-16,4-3 1 0,0 5 1 0,4-2 0 15,-2 2 0-15,2 3 2 0,1 1-1 0,1-2-4 16,2 1 0-16,-1-2-3 0,0 0 1 16,-2-3 2-16,1-2 1 0,0-2 4 0,-2-3-2 15,-2-3-1-15,-2-4 4 0,-4-2-5 16,-3 2 0-16,-2 1 2 0,1-1-7 0,-3 0-1 16,-2 1-2-16,0-5 1 0,-1 1-2 0,-2 0 2 15,0-3 0-15,2 1-3 0,-1 1 5 0,-1-1-2 16,-1 4-1-16,-2-2 3 0,2-1-6 0,-4-1 2 15,1-4 2-15,2 0-1 0,-5-4 3 16,1 0 0-16,-5-1 1 0,1-1-3 0,-2 0 1 16,-1-1 1-16,-2-3 1 0,-1 0 12 0,-1 0 3 15,0 0 8-15,-1 0 5 0,1 0-5 0,0-3 0 16,-1 2-9-16,1-3-14 0,-3-4-18 16,1 1-19-16,-3-4-18 0,-2-2-14 15,-1-3-5-15,-3 1-9 0,-2 0 1 0,-4 0 3 0,1 3 6 16,-6-3 14-16,2 5 12 0,-3-4 16 0,-1 5 12 15,-1-5 8-15,7 4 7 0,1-4 2 16,5 6 5-16,4 0 2 0,4 3-3 0,4 3-22 16,2 2-28-16,5 0-6 0,-2 1 2 0,6 0 20 15,5 2 29-15,4 1 7 0,9 3 3 0,0 0-2 16,-1 2 4-16,4 3-1 0,-2 1 0 16,-2 0 4-16,-1 3-3 0,-3-3 5 0,-4 2 1 15,-2-1-1-15,-6-2 0 0,-2 4-7 0,-4-4 3 16,-5 4 0-16,-2-2 9 0,-1-3 9 0,-9 0 3 15,-4 1-1-15,-8 1-14 0,-10 0-10 0,-5 2-22 16,-4-1-29-16,-4-5-30 0,-4-3-73 16,-3-1-159-16,-6-8-418 0,2-1-848 0</inkml:trace>
  <inkml:trace contextRef="#ctx0" brushRef="#br0" timeOffset="218412.3384">6081 8051 879 0,'-4'0'233'0,"2"0"7"0,0-2-70 0,2 1-36 15,0 1-23-15,1-1-25 0,-1 0-18 0,1 0-1 16,-1 1 2-16,1-3 1 0,3 1 3 15,-2 0 3-15,1-4-2 0,0 1-6 0,2-2-8 16,0 0-13-16,2-3-7 0,2-3-7 0,1 0-3 16,-1-4 1-16,6-1-4 0,-2-3 1 0,1-1-1 15,3-3-5-15,1-3 1 0,1 1-1 0,4-3-2 16,3-6-1-16,2 1-2 0,1-7-2 0,3-3-2 16,2 2 0-16,2-4-2 0,0 2-1 15,-1-2 0-15,2-1-1 0,1-2 1 0,0-1-1 16,2 2 0-16,3-3-3 0,-2-1 1 0,0 2-1 15,1-1 0-15,-2 1 3 0,1-3-2 16,2-1 0-16,-2-3 2 0,1 1-5 0,-1-2 4 16,2 0-1-16,4-2 1 0,-3-2 0 0,5 0-2 15,-1 2-1-15,4-1 0 0,0 2 5 0,0-3-7 16,2 1 4-16,0 3 3 0,0 1-5 0,-1-2 10 16,5 3-3-16,1 1-1 0,-1 1-2 15,0 0 0-15,0 0 0 0,2 1-1 0,-5-3-1 16,2 0-3-16,3 3-2 0,-4-3-2 0,0 4 2 15,-2 2 0-15,-3-1 3 0,3 2-3 16,-3 1 1-16,4 0-1 0,-3 3-2 0,2 0 1 16,-1-1 0-16,1-1 3 0,1 0 0 0,5 0 1 15,-1 1 0-15,2-1-4 0,0 0 1 0,1-2-1 16,0 1-2-16,6 1 3 0,-2 0 1 0,-2 1-1 16,-3 2 4-16,-5 3-3 0,0 1 2 15,0 0 0-15,1-2 1 0,-5 4-4 0,0 1-1 16,-3-1 3-16,-2 5-5 0,-4 1 6 0,-6 4 0 15,-4 3-1-15,-3-1 3 0,-5 3 2 0,1-3 6 16,-6 1-2-16,0 0 4 0,-4 1-6 0,-2 1 0 16,-2 0 0-16,-1 0-3 15,-2 2 3-15,-4 3-2 0,0 4 3 0,-3-1 7 0,-2 1-6 16,3 1-3-16,-6 4-2 0,3 2-5 0,-5 1 3 16,0 0-4-16,-1-1-8 0,-1 2-11 15,-2 2-4-15,0 1 1 0,-3-1-8 0,-1 1 3 16,0 1-8-16,0 4-3 0,2-1 7 0,2 1 4 15,-1 0 4-15,3 0-7 0,4 1-7 0,2-1-12 16,1 0-3-16,0 1-3 0,2 0 0 16,5 2 9-16,-2-2 2 0,4 2 12 0,3 0 16 15,5-1 4-15,3 2 12 0,2-1 3 0,6-1 1 16,1 2 4-16,3 2-5 0,1-1 0 0,0 2 0 16,3 3 1-16,0-1-3 0,-2 5 2 0,-4 4-3 15,-7-2-5-15,0 3 7 0,-2 2-3 16,-4 0 2-16,-5-1 3 0,-4 3-2 0,-1 2 5 15,-5 0 8-15,-5 3 8 0,-6 2 10 0,-8 2 8 16,-6 5-3-16,-12 4-12 0,-3 0-11 0,-4 4-26 16,-2-2-36-16,1 1-60 0,1-2-142 0,0 2-290 15,-3 3-1041-15</inkml:trace>
  <inkml:trace contextRef="#ctx0" brushRef="#br0" timeOffset="219294.8287">6134 8236 1356 0,'-11'-4'365'0,"-5"-2"-158"0,1 0 9 0,4 1-8 15,5 1-35-15,4 3-36 0,1 0-57 0,1 1-46 16,1 0-34-16,-1 1-35 0,1-1-8 15,1 0 4-15,4 1 13 0,2 1 20 0,5-1 22 16,9-1 15-16,7-1 8 0,9-3 13 16,8-3-8-16,5-3-6 0,9-3-5 0,3-1-7 0,5-2-2 15,2-2-3-15,0 1-3 0,6-3-5 16,0 1-1-16,7 2 4 0,2-2-1 0,4-1 9 16,4 2-1-16,2-4-5 0,0 0 1 15,2-1-6-15,0-2-1 0,3 1-1 0,1-3-4 16,5 1 3-16,1-3-2 0,-3 1-2 0,3 0-1 15,-2-4 3-15,-1 0-5 0,1-2 3 0,-1-1-1 16,-1-2-3-16,-5 1 2 0,-4 1 1 0,-6 0-4 16,-5 2 2-16,-8 3-2 0,-6 2-3 0,-9 4 4 15,-3 2 1-15,-13 3-1 0,-3 1 0 16,-8 4 2-16,-6 3-6 0,-6 0 4 16,-10 3 0-16,-3 1-1 0,-4 1 1 0,-1 2-2 0,-4 2-6 15,-1 0-9-15,-1-1-18 0,-2 3-24 16,0 0-26-16,-3 0-17 0,-5 3-14 0,-4 0-5 15,-7 5-4-15,-3 0 1 0,-2-3 17 0,-2-2 27 16,5 0 30-16,-3-3 26 0,0-1 13 16,7-2 7-16,-4 1 6 0,7-2 7 0,4 0 18 15,4 2 21-15,6 2-14 0,5-1-64 0,5-1-25 16,4 2-19-16,2 0 24 0,6 0 67 16,7-1 16-16,4-1 9 0,5 2 2 0,4 3-2 15,3 2-5-15,0 3-8 0,1-2-9 0,-4 6-7 0,-4-1 2 16,-3 4-6-16,-2 0 1 0,-6 2 0 0,-2 0-3 15,-3 2 6-15,-6-1 2 16,-4 4 4-16,-5 1 6 0,-6 2 1 0,-4 3-4 16,-10 3-16-16,-10 0-36 0,-2 2-51 0,-8-1-59 0,-5 1-102 15,-9-2-211-15,-2 2-808 0</inkml:trace>
  <inkml:trace contextRef="#ctx0" brushRef="#br0" timeOffset="220125.2994">6026 9008 2234 0,'-7'-7'149'0,"-4"-2"13"16,3-2-11-16,7 7-60 0,3 1-47 0,3 0-37 15,3 2-18-15,4-2 12 0,5 1 5 16,3 1 2-16,1 2 2 0,6 2-2 0,-1 3 5 16,10 2-1-16,-1 5 0 0,3 3-2 15,2 3 0-15,4 5 1 0,1 4-1 0,1 1 6 16,0 3-3-16,4 3-2 0,-1 1 0 0,2 6-3 16,2-1 9-16,3 6 3 0,-2 2 2 0,6 4-3 15,1-1-6-15,2 0-2 0,7-2 2 16,2-3 2-16,0-4 2 0,0 2-2 0,2 1 0 0,-2-1-4 15,0 0-1-15,-3 0 1 0,2-1-1 16,-3-1-3-16,1-3-2 0,-8 0 0 16,2 2 0-16,-1 6 1 0,-4-2 0 0,-5 1-2 15,-3 0-1-15,-6-2-2 0,2 0 3 0,-6-1 0 0,-1 3-1 16,-1 0 0-16,-3-2-2 0,1-2 0 0,-1-5-1 16,-2-6 2-16,-2-7 0 0,-3 1-1 15,0-7 0-15,-4-2-1 0,-4-2 3 0,-1-4-1 16,-6-1 1-16,-2-7 2 0,-5 1-4 0,-3-3 7 15,-2-1 15-15,-1 0 13 0,-1 0 0 16,0 0-5-16,-1-4-15 0,-3 0-17 0,0-3-5 16,-6-3-5-16,-4-2-6 0,-4-2 1 0,3 3 0 15,-4-1 2-15,-2 2 1 0,-3 0 2 16,1 4 1-16,0 0 0 0,-1 0 4 0,-1 0-4 0,0 2 5 16,4 3 2-16,1-1 0 15,-2 4 2-15,1-2-1 0,2 1-2 0,2 2 1 0,4 2 1 16,5 0-3-16,3-1-2 0,1-1-2 15,4 1-6-15,1 2 4 0,2 0 1 0,3 1 3 16,1-2 7-16,3 2 0 0,3-2 2 0,3-2 4 16,4-1 1-16,1-2 5 0,2-4 4 0,5-3 0 15,6-4 2-15,2-4-3 0,1 0-4 0,0-3-5 16,-1 4 1-16,-4 0-6 0,-5-1 3 0,2 1 0 16,-4-2-2-16,0 1 2 0,-3 0-1 15,-2 3-3-15,-6 2-5 0,-4 1-10 0,0 3-14 16,-5 4-28-16,-3 1-40 0,-1 1-68 0,-2 0-117 15,-1 1-204-15,-3 0-309 0,-3 2-623 0</inkml:trace>
  <inkml:trace contextRef="#ctx0" brushRef="#br0" timeOffset="221935.9916">5351 10843 1 0,'-1'-1'0'0,"-2"-2"0"0,2 1 0 0,1 1 52 16,0 0 36-16,0 1-10 0,0 0-9 16,0-2 15-16,0 1 13 0,0 1 17 0,0-1-2 15,0 1-12-15,0 0-8 0,0 0-13 0,0-2-5 16,0 2 6-16,0-3 6 0,0 2 8 0,1-2-5 16,-1 0-9-16,0 0-10 0,3-1-14 15,-2 2-6-15,1-5-5 0,0 2-6 0,2-4-3 16,-2-2-1-16,4 1 4 0,3-4-2 0,-1 2 3 15,0-5 2-15,3 0-2 0,0 2 1 0,1-2-6 16,-1-1-3-16,4-1-2 0,-2 1-4 16,1-6-2-16,4 0-6 0,-4 0 0 0,4 3-4 15,0-4 2-15,-1 3 1 0,3-3 1 0,-2 0 4 16,4-2 0-16,-5 1 0 0,7-6 2 0,0 0-4 16,1 0 1-16,-1-1 1 0,0-3-2 0,0 1 2 15,0-5 1-15,3-4-2 0,1 2-1 16,0-3 3-16,3-1-1 0,5-4 0 0,-2-3 3 15,2-3-7-15,0-2-2 0,0 0-1 0,0 1-2 16,5 0 0-16,-3 3 0 0,0-3-4 16,2 2-2-16,-2-1-1 0,-2 4 0 0,1 3 0 15,-2 1-1-15,-3-1 0 0,0-3-1 0,-1 0-1 16,-3 1 1-16,3 2-1 0,-3 2 2 0,2 0 0 16,-1 1 0-16,0-2-3 0,2 2 3 0,-2 1-5 15,0 0 1-15,-1 2 0 0,2-1-3 16,-1 0 5-16,-3 1-2 0,1-1 1 0,0-1 2 15,-3 0-1-15,1 0 3 0,-1 1-3 16,-1-1-1-16,1 2 0 0,0-1 0 0,1 2 1 0,-1-3-1 16,-1 4 1-16,1-1-3 0,-2 2 2 0,-3-3 0 15,2 2 0-15,0-1 3 0,0 3-4 16,-1-5 1-16,0 0-2 0,4 0-4 0,-5-1 6 16,3 1-2-16,-1-1 1 0,2 0 2 0,-1-2-3 15,-1 2 2-15,-2-2 0 0,1 1 3 16,-6-1-4-16,4 1 0 0,0 3 1 0,-4 1-4 15,3 2 6-15,-3-2 0 0,-1-2 2 0,0 3 2 16,-3 0-4-16,4-4 0 0,0 3-2 16,1-3 3-16,-1 2-4 0,4 1 0 0,-5 0 1 15,4 3-5-15,0-4 6 0,1 2 1 0,1 0-1 16,2 0 3-16,3 0-2 0,-1 0 1 0,5-1 0 16,2-3-1-16,1-1-1 0,0-1-1 0,2 1-1 15,0 0-1-15,2 1 0 0,1 1 4 16,-1 1-2-16,0 0 1 0,0-2-1 0,1 1-1 15,-4 3 2-15,3-3 1 0,-1 4 1 0,1 0 0 16,-2-3 1-16,1 5 0 0,0-4 0 16,-3 1 3-16,1-2-2 0,1 0 1 0,-2 1 0 15,0 2-1-15,-1-3-2 0,-2 1 1 0,1 3 1 16,-3-2-1-16,1 1 1 0,2 2 0 0,-2-3-3 16,3-2 1-16,1 0 1 0,1 4-9 15,-1-2 6-15,0 4 1 0,0-5-3 0,2 1 8 16,5-3-7-16,-1-1 1 0,3 2-1 0,1 0-2 15,1-1 4-15,2 2-1 0,-4 1 0 0,1 2-1 16,0 0 2-16,-3 4-1 0,-1-4 2 0,-2 6 1 16,1-2-3-16,2 3 3 0,-4-1-1 15,0 3 1-15,-5 1 3 0,-5 2 2 0,0-2 1 16,0-1-1-16,-1-1 1 0,0 1-1 0,-2 2-1 16,1 3 2-16,-2 0-7 0,0 2 0 0,-1 0-1 15,3-3 2-15,-3 3 1 0,0 1 1 0,-2 3-1 16,-3 3-2-16,1 1-1 0,-2 3 0 15,-3 0 2-15,-1 1 0 0,0 4-3 0,-5 1 2 0,1 1-2 16,-3 2-2-16,-1-1 4 16,1 3-2-16,-1-1 0 0,-1 2 2 0,0 0 0 15,0 0 0-15,-1 0 0 0,0 0-1 0,1 0-3 16,-1 0-2-16,1 0-1 0,-1 0-3 0,0 2 1 16,0-1-3-16,-1-1-1 0,1 1-3 0,-2-1 9 15,2 0-5-15,-6 0-4 0,1 1-2 0,-5 2-9 16,-6 0 10-16,-3-1 8 0,-2 3 1 15,-5 0 6-15,-2-2-2 0,6 1-1 0,-4-1 7 16,3-2-3-16,1-2 1 0,0-1 1 0,7-1-3 16,-1 0 1-16,4-2 3 0,3 2 3 0,0-1-1 15,4-1 6-15,2 0-2 0,2-1-3 16,1-1-1-16,2 3-13 0,-1 0-5 0,2 1-5 16,2-3-6-16,1 2-4 0,1 0-1 0,7-3 3 15,2 6 8-15,7-5 7 0,8 4 5 0,1 2 1 16,5 4-2-16,-1 3-3 0,1 6 3 15,3 2-5-15,-6 4-3 0,-2 2 4 0,-3 4-2 16,-7 1 3-16,0 7 6 0,-4 1 0 0,-4 1 3 16,-3 7-1-16,-2 0 7 0,-5 3-8 0,-6 3-3 15,-5-1-4-15,-5 3-22 0,-7 2-34 0,-8 2-78 16,-3 3-149-16,-8 0-349 0,-1 2-949 0</inkml:trace>
  <inkml:trace contextRef="#ctx0" brushRef="#br0" timeOffset="222934.4028">5974 10689 1 0,'-6'4'0'0,"-4"3"0"0,-1-3 0 16,2 0 0-16,5-2 0 0,2-1 0 0,0-1 0 16,2 1 0-16,-1-1 0 0,1 0 0 0,0 0 0 15,0 0 0-15,0 0 0 0,-1 0 0 16,-3 1 0-16,1 1 0 0,0 0 0 0,-1-1 97 0,1-1 87 16,1 1 10-16,0-1-12 0,0 0-9 15,2 0-24-15,0 0-20 0,0-1-22 0,2 1-8 16,-1-1 7-16,0-3 16 0,1 2 7 15,1-1-20-15,0-5-26 0,4-3-22 0,2-7-3 0,5-2 15 16,4-8 3-16,4-2 0 0,4-5-7 0,7-5-9 16,6 1-2-16,2-4-3 0,8-1-1 15,5-5-3-15,7 0-5 16,11-5-4-16,3-2-7 0,5-2-2 0,6-2-3 0,2-3-3 0,7-4-2 16,10-5-2-16,2-2 1 0,9-4 0 15,0 1 3-15,5 0-4 0,0-1-3 0,1-3-1 16,8 1-4-16,-2-6-2 0,3 4 0 0,1-1-2 15,-3 0-1-15,2 5 1 0,1 3 0 16,0 0 3-16,-5 7-1 0,-2 0-4 0,-1 3 1 16,-2 2-3-16,-3 0 0 0,-4 0 3 0,-4 3-2 15,-10 3 0-15,-9 6 1 0,-6 3-3 16,-6 4 2-16,-11 1-1 0,-5 3-2 16,-8 4-1-16,-11 5 4 0,-3 1-1 0,-8 2 3 0,-9 3 5 15,-8 2-4-15,-4 5 2 0,-6 0-1 0,-5 6-4 16,-1-1-2-16,-3 2-4 0,-5-1-12 15,-3 3-21-15,-2 2-10 0,-6 2-12 0,-3 4-2 16,-6 2 9-16,-5 2 2 0,-2-2 10 0,3 0 6 16,1-2 9-16,2 0 10 0,4-1 4 0,3 0 6 15,6 0 1-15,4-2 3 0,8 3-20 0,3-1-17 16,8 1 4-16,3-2-2 0,6 0 22 0,10-2 20 16,9-4-2-16,6 0 7 0,5 2 1 0,4 0-2 15,-2 3 2-15,-3 2-5 0,-4 2-1 16,-3 4 1-16,-6-1 1 0,-1 6-2 0,-2-3-1 15,-2 7-1-15,-5 1-7 0,2 3 3 0,-6 2 0 16,-5 2 0-16,-1 4 5 0,-6 1 2 16,-1 5 1-16,-5 2 0 0,-7 6 2 0,-3-2-8 15,-6 7-2-15,-4 3-12 0,-9 4-36 0,-3 5-52 16,-8 1-126-16,-1 8-259 0,-6 3-1050 16</inkml:trace>
  <inkml:trace contextRef="#ctx0" brushRef="#br0" timeOffset="223359.1845">5416 11900 2064 0,'-1'-9'196'0,"-3"3"-59"0,1-6-42 0,6 5-38 16,2-1-40-16,3-2-11 0,2-1-10 16,2 0-2-16,2 2 0 0,3-3 3 0,1 3 2 15,2-2-1-15,-2 1 4 0,-2 3-4 0,2 0-2 16,0 1 1-16,-3 4-7 0,0-2 4 16,1 2-1-16,-2 2-2 0,-1 1-8 0,2 2-26 15,-3 0-55-15,-1 2-87 0,0 2-121 0,-2 0-195 16,-4 2-281-16,0-1 204 0</inkml:trace>
  <inkml:trace contextRef="#ctx0" brushRef="#br0" timeOffset="223972.5799">5673 11221 821 0,'-10'-6'269'0,"-3"-1"14"0,-3 0-11 16,5-1-54-16,2 4-25 0,4 2-32 0,2 1-28 15,2 0-34-15,1 1-44 0,1 0-36 0,0 0-34 16,1 0-25-16,1 1-2 0,-1-1 10 16,7 1 22-16,2 0 35 0,6 0 31 0,13 1 11 15,4-1 3-15,9 0-7 0,6-1-19 0,5 0-6 0,7 0-9 16,8-2 1-16,4 2 7 0,5-3 2 15,6-2 4-15,8-3-2 0,4-3-10 0,3 1-4 16,5-4-4-16,-1 0 2 0,6-1 1 0,8 0 5 16,5 0-1-16,2 1-5 0,0 1-3 0,1 3-8 15,-3 2-4-15,-1-2-4 0,0 4-3 16,-6 0 0-16,1 0 0 0,-2 2 2 16,-8 0-7-16,1 0 3 0,-4-1 0 0,-5 1-1 0,-3 0 7 15,-9 3-4-15,-7-1 0 0,-9 1 0 16,-10-2-1-16,-7 2-2 0,-11 0-2 0,-7 0-3 15,-12 0-17-15,-6 1-6 0,-9 0-5 0,-5-1-10 16,-7-1-23-16,-5 0-39 0,-6-3-53 0,-5 1-51 16,-6 1-20-16,-9 0-16 0,-7 0-21 15,-6 3-5-15,-3-3 18 0,-2 1 48 0,0-1 72 16,-1 1 65-16,2-1 36 0,-1 0 20 0,4 1 16 16,6-1 36-16,5-1 56 0,7-1 75 0,8 0 63 15,11 1 17-15,3-1-52 0,11 3-88 16,6-1-65-16,8 0-40 0,9-3 13 0,7 2 31 15,13 1 14-15,4 0 9 0,8 5-2 0,3 1 1 16,-2 4-9-16,-1 5-7 0,-6 3-11 0,-4 2-18 16,-9 1-7-16,-6 5-6 0,-8-3 1 0,-6 2 0 15,-6 1 5-15,-5 0 7 0,-6 3 0 16,-5 0 8-16,-2 4 2 0,-12 2-5 0,-3 2-4 16,-13 8-19-16,-9 3-16 0,-3-2-34 15,-8 0-62-15,-2-2-97 0,-5-4-190 0,-6 5-407 16,-6 3-524-16</inkml:trace>
  <inkml:trace contextRef="#ctx0" brushRef="#br0" timeOffset="225518.9423">4928 12819 1214 0,'-8'-3'140'0,"4"1"-7"15,-5-4 3-15,5 2-16 0,0 1-2 16,3 0-26-16,1 1-36 0,0 0-9 0,0 1-21 16,2-1-10-16,2 0-3 0,-2 0-5 0,1-3 10 15,3 0 7-15,-2-1 8 0,4 1 1 0,0-4 2 16,3 2-2-16,-1-3 1 0,3 0 4 16,1-1-7-16,1-3-1 0,2-2-7 0,-2 1-5 15,5-4 1-15,-3 1-1 0,2-3-2 0,2 1-3 16,0-4 0-16,1-1 1 0,-1 0 3 0,1-1 6 15,4-1-3-15,-3-1 1 0,4-1-3 16,-2 1-6-16,3-4 1 0,0-1 0 0,3 1 1 16,1-5-1-16,5-2 0 0,1 3-2 0,3-6-3 15,-1 0 1-15,0 1-5 0,2-1 0 0,-1-1-1 16,-2 0-3-16,2 1 6 16,-2-3 0-16,-3-1 1 0,0 1-1 0,-2 0-3 0,-1 0 0 15,0 1 1-15,0-5 4 0,-3 2-3 0,0 1 1 16,-2-3-2-16,-2 2 0 0,0-3 2 15,1-3 0-15,-1-4 1 0,0 3-4 0,-2-4 1 16,2 4-1-16,-3-2-2 0,3-5 2 0,0 3 0 16,-2 3 1-16,1 1 2 0,-1 2 1 15,2-3-2-15,-3 0-1 0,-3-1 2 0,1-3-3 16,-1 2 3-16,-2 0-1 0,-1 0-1 0,-1-1 4 16,0 1-2-16,1-2-1 0,0 1-2 0,-1-2-1 15,2-1-2-15,1-5 0 0,1-1 4 0,0-3-4 16,3 0 1-16,-3 2 0 0,1-2-4 15,0-1 5-15,-1 0 0 0,3 3 0 0,1 4 3 16,-4-2-5-16,3-1 0 0,1-1-1 0,-1 0 2 16,-2 3 2-16,2-1 0 0,-2 3 0 15,0-1-4-15,-2 0 3 0,3 1-1 0,1 4 2 16,1-3 1-16,0 0-3 0,1 0 0 0,1-4 0 16,0 1-2-16,-1 1 2 0,4 1 1 0,1-3 1 15,1-1 1-15,2 3-2 0,3-1 0 0,-1 0-3 16,-1-3 2-16,1 0 0 0,-2-3-2 0,2 1 0 15,-1-2-4-15,3 5 2 0,-4 0 2 16,1-1 0-16,-3 4 4 0,2 0-2 0,-2 2 0 16,3 4-1-16,-1-1 5 0,2-4-5 0,1 3 0 15,0 0-1-15,3 1-4 0,2 2 4 0,2-2 2 16,2 4-1-16,5-1-2 0,0 4 1 16,3 0 0-16,1 2-2 0,3-2 5 0,2 0 0 15,4 2-3-15,0-3 2 0,3 3-1 16,-6 4 0-16,-1 0 3 0,-1 0-1 0,1 1 2 0,-1 1-2 15,-2 2-1-15,-1-2 0 0,0 3 1 16,-3-3 1-16,5 1-2 0,1 1 1 0,-5 2 1 16,-1-3-1-16,-1-4 3 0,-1-1 4 0,-6 3-1 15,4-3 3-15,1 2 0 0,-4 0-3 0,-3 1 3 16,1 3-5-16,0-2 0 0,-2 2-3 0,1 1-1 16,-3 2 1-16,1-2 0 0,0 2-1 15,2 3-4-15,-1 0 3 0,-1-1 0 0,0 0 0 16,-1-1 7-16,-4-1-7 0,4 3 1 0,0-1 1 15,-2 2-6-15,1-2 7 0,-2 4 0 16,0 0-2-16,1 1 3 0,-2 0-4 0,2 0 0 16,1 1 1-16,-5-1 5 0,4 0-6 15,-1 3-1-15,-5 2 3 0,0 2 0 0,-2 2 5 0,0 1 0 16,-5 0-1-16,2 0-4 0,-3 4-1 16,-2 2-1-16,-2 1-1 0,-1 2 3 0,-3 2-4 15,1 3-1-15,-5 1 1 0,-3 1-4 0,0 4 6 16,-5-2-1-16,0 3 0 0,-1 0 2 15,0-2-1-15,-1 1 4 0,0 2 2 0,-1-2 3 0,1 2-2 16,-1 0 0-16,0 0 0 0,-1 0-4 16,1 0 0-16,0 0-2 0,0 0-3 0,0 0 0 15,-1 0-1-15,1 0-2 0,-1 0 0 0,-1 0-1 16,2 0 1-16,-1 0 1 0,0 0 1 0,1 1 2 16,0-1 2-16,-1 0 1 0,1 0 3 15,-1-1 3-15,0-2-4 0,0-1-2 0,0 1-1 16,1 0-2-16,-1 1-1 0,1-2 1 0,0 1-1 15,-2 0-6-15,2 0 6 0,2 0-5 16,-1 1-3-16,0 1-1 0,1-2-13 0,1-1-3 16,3-1 2-16,4-1 4 0,7-2 9 0,5-2 7 15,5 2 1-15,3 1 1 0,-1 2 1 0,3 2-4 16,-4 4 1-16,-1 2 3 0,-4 4-7 16,-2 2 1-16,-4 3-3 0,-4 3-6 0,0 1 9 15,0 2 1-15,-8 1 1 0,2 1 6 0,-5 0 1 16,-1 3 4-16,-4 3 1 0,-4 3 6 0,-5 4-1 15,-7 5 0-15,-1 2-2 0,-3-1-10 16,-4 4-8-16,1 3-35 0,0 1-63 0,2 2-136 16,0 1-377-16,5 1-1034 0</inkml:trace>
  <inkml:trace contextRef="#ctx0" brushRef="#br0" timeOffset="226999.4066">5071 12972 965 0,'-3'0'183'16,"-2"-1"-12"-16,0 0-49 0,3 1-29 16,2-3-30-16,0 6-39 0,1-6-28 0,0 3-19 15,1-1 3-15,-2 0 19 0,6 0 21 0,-2-1 16 0,3-3 26 16,2-2 20-16,5-3 6 0,2-1 10 16,4-7-10-16,3-2-18 0,1-2-9 0,6-4-14 15,-1-3-9-15,2-1-6 0,0 0-8 0,0-3-1 16,5 0-1-16,-3-3-3 0,5-2 4 15,-1-2-2-15,2-2-3 0,-1 6 3 16,-1-7 11-16,1 0 0 0,6-5 4 0,-2-5 0 16,-2-1-12-16,0 2 4 0,1-4-4 0,-1-3-1 0,4-3 0 15,4 1-5-15,-4 0-4 0,4 0-3 16,0-2 0-16,0-3-2 0,4 3 1 0,2-3-3 16,-3 2 0-16,6-1 1 0,-3 0-1 0,-3 0 4 15,4 3-1-15,-6-1 1 0,-2-2 3 0,3 2-4 16,1-4 1-16,-1-2-1 0,0-1-1 15,1 0 0-15,-1-1 0 0,4 0 2 0,-4 1-4 16,2-3 3-16,-2 5-6 0,3 4 1 0,-4 2 2 16,0 0-4-16,-3 3 3 0,3 0 1 0,4 4 0 15,-5 0 1-15,3 2 2 0,1-1 0 0,5-3-2 16,0-1-1-16,4 0 0 0,1-2-1 16,2 1 1-16,-1 1 0 0,2-1-1 0,-1-2-2 15,1 0 0-15,-2 4-1 0,0 0 1 0,1 0 0 16,-2-2 0-16,3-4-1 0,-3 5 1 0,-1-2 0 15,-2 5 4-15,-2-2 1 0,-5 1-3 16,-3 1 1-16,2 3-7 0,-5 0 5 0,1 0 1 16,-4 4 0-16,2 0 1 0,-4 0-2 15,-3-2 0-15,1 1-1 0,-2 2-1 16,-6 4 1-16,-1 2 3 0,-1 1-2 0,-7 1-1 0,5 2 1 16,-4 1-1-16,-2 5-2 0,2-1 7 0,-3 1-7 15,-3 3 0-15,-1-4 0 0,-1 6-6 0,0 3 5 16,-1 1-1-16,-1 1 1 0,-2 1 1 0,4 4-2 15,-5-1 2-15,0 1-1 0,-2 4 3 16,1-2-1-16,-3 3 2 0,-1-3-2 0,0 3-1 16,-5-1 3-16,0 4-2 0,1 0 2 0,-2-1 4 15,-1-1-3-15,-3-4 0 0,1 2-1 0,-4 1-3 16,-1 2 0-16,2 0-2 0,-1-1 1 0,-2 1-8 16,-2 1 4-16,2 2 0 0,4 0 1 15,-4 2 8-15,4-1-4 0,2 2-2 0,2-1-1 16,2 2-5-16,2-1-8 0,-1 1-7 0,3 0-2 15,4-4 3-15,9-2 9 0,4-3 7 0,8-2 5 16,3 1 2-16,7-2-3 0,0 4 2 16,1 1 0-16,-2 1 2 0,-2 3 1 0,-2 2-1 15,-4 2-3-15,-4 3-2 0,-3 3 1 0,-8 0-1 16,1 3 0-16,-6 0 5 0,-1 4-5 16,-1 1 0-16,-3 3 2 0,-3 5-4 0,-3 2 8 15,-4 8 2-15,-5 4 1 0,-5 4 0 0,-6 2-5 16,-4 1-10-16,-1 3-27 0,-4 4-40 0,0 2-77 15,4 5-129-15,-4 5-243 0,-3 4-1029 16</inkml:trace>
  <inkml:trace contextRef="#ctx0" brushRef="#br0" timeOffset="227867.2513">5391 13134 2331 0,'-15'-4'107'0,"0"-2"3"0,-3 0 1 0,3 0-19 15,6 2-11-15,4 0-14 0,3 3-15 0,1 0-20 16,2 0-12-16,0 1-16 0,0 0-17 16,0 0-7-16,0-1 2 0,5 1 9 0,3-3 9 15,5-3 15-15,3-1 5 0,11-4 12 0,8-1 3 16,9-4-1-16,7-4-3 0,9 0-8 0,8-2-5 15,4-2 1-15,4-1 0 0,7-2-1 0,4-7 0 16,10 0-2-16,10-7-3 0,7 0 0 16,7-2 3-16,5 2-6 0,4-3 0 0,4 0-2 15,6 0-3-15,1 3 2 0,2 1-1 0,-3 2 0 16,0 1 1-16,-2-1-5 0,-3 6 0 16,1-3 0-16,-7 3 3 0,-2 2-3 0,-8 0 2 0,-2 4-3 15,-8-1-6-15,1 3 7 0,-10 1 0 16,-8 0 1-16,-8 4 2 0,-14-1-5 0,-6 8-1 15,-13-3 1-15,-9 6 0 0,-11 1 1 0,-11 2 1 16,-7 3 1-16,-12-1-3 0,-3 3-4 0,-9-1-15 16,-1-3-19-16,-9 1-15 0,-7 2-20 15,-8 3-13-15,-4 2-7 0,-9 3-5 0,-2 0 11 16,-3-1 18-16,2 1 19 0,-1-1 18 16,2 1 15-16,4-1 6 0,4 0 6 0,8 0 8 15,7-3 0-15,8-2 7 0,9 0 8 0,5 0-7 16,5-2-6-16,4 2-1 0,6-1 1 0,5-3 17 15,10 0 25-15,12-1 9 0,8 0 3 0,7-1 0 16,8 2-6-16,4 1-7 0,1 3-9 0,-2 3-7 16,-3 1-2-16,-8 7-4 0,-5-2 0 15,-12 3-4-15,-5 1-1 0,-12 2-1 0,-3 1 1 16,-9-3 9-16,-3-3 3 0,-7 1 9 0,-5 5 2 16,-11 3-5-16,-10 10-5 0,-14 5-9 0,-13 7-6 15,-6-1-9-15,-1 0-17 0,-5 5-35 16,-3-2-73-16,1 0-185 0,-4 3-773 0,2-7-637 15</inkml:trace>
  <inkml:trace contextRef="#ctx0" brushRef="#br0" timeOffset="238161.7835">14097 2796 1 0,'-2'0'0'0,"-2"-2"236"15,1-1-3-15,-1 2-2 0,1-1-17 16,1 1-35-16,1-1-27 0,-2 2-16 0,3-1-6 16,0 1-13-16,0 0-19 0,0 0-14 0,0 1-15 15,0-1-16-15,0 2-10 0,0-2-13 0,0 0-10 16,0 0-10-16,0 1-14 0,0 0-6 15,0-1-5-15,0 1-6 0,0-1 1 0,0 0-4 16,2 0-2-16,-2 1 4 0,1-1 9 16,0 2 13-16,1-1 13 0,4 0 24 0,-3 0 22 15,4 1 27-15,3 0 22 0,4 1 0 0,3 0-11 0,6 0-16 16,5 0-16-16,4-1-18 0,6 0-9 16,6-1-6-16,0 1-10 0,4-1 2 0,1 1-9 15,3-1-5-15,1 1 1 0,-2 1-8 16,2 0 7-16,-2 1-5 0,-2 0 0 0,2 1 2 15,-4 0-4-15,3 1 1 0,0-1 1 0,1-1 1 16,4 2 0-16,1 0-3 0,-1 1-3 16,1 0-5-16,-2-1 5 0,5 1 7 0,2-3 2 0,5 1 8 15,1-1-9-15,4-3-3 0,-1 2 2 16,2-1 0-16,6 3 2 0,-2-4 0 0,1-1 1 16,-5 0-4-16,0 2 2 0,-8-4-1 0,-3 2-1 15,-8-1 1-15,2-2-3 0,-8 2 0 0,-2 0 0 16,-4 0 0-16,1 0 1 0,-3-2 0 15,0 2 1-15,-1-2-1 0,-2 0 1 0,1 0-1 0,-4 1-3 16,-1-2 4-16,-2 3-4 0,-2-1 1 0,-5 0 3 16,-2 1-6-16,-2-3 7 0,-3 2-1 15,-3 1 3-15,-2-3 4 0,-1 3 4 0,-6-2 4 16,-1 1 4-16,-1 1 3 0,0 1-4 16,0-2-4-16,-2 1-5 0,1 0-7 15,0-1-3-15,1 2-3 0,-1-1-2 0,1 0-2 0,-2 0-1 16,1 0-1-16,1-2-4 0,-1 3 0 0,2-1-13 15,-3 0-12-15,1-1-24 0,-1 2-30 16,0 0-29-16,-1-2-29 0,-2 1-67 0,0 0-100 16,1-2-148-16,-4 0-153 0,-3-1-31 0,-6 2 195 15</inkml:trace>
  <inkml:trace contextRef="#ctx0" brushRef="#br0" timeOffset="238375.7807">16677 2701 1 0,'-9'-8'511'0,"1"0"2"0,1-2-124 16,5 4-83-16,3 4-93 0,2 1-95 0,0 1-74 15,0 1-46-15,3 0-26 0,5 0 8 0,2 0 23 16,10 4 21-16,6 3 14 0,5 0-3 0,-1 3-3 16,0 1-1-16,2 4-4 0,-3 2-6 15,-1 3-7-15,-5 1-7 0,-1 1-7 0,-4 2 3 16,-4 2 1-16,-3 0 3 0,-4 0 1 0,-7 1 1 16,-3-1 4-16,-6-4 6 0,-7 3 10 15,-2-2 9-15,-6-1 10 0,-4 2 6 16,-6 0-2-16,-5 0-9 0,-4 1-19 0,-7-2-50 0,-3-1-106 15,-3-3-212-15,-2 1-466 0,-3-3-505 16</inkml:trace>
  <inkml:trace contextRef="#ctx0" brushRef="#br0" timeOffset="239460.4207">13666 3063 1 0,'0'-7'0'0,"-1"-4"0"0,0 2 210 16,-1-1 43 0,1 3-24-16,-1 0 7 0,2-1-17 0,-2 3-32 0,1 2-25 15,1 0-25-15,0 0-22 0,0 1-23 0,1 2-29 0,1 0-36 16,0 0-32-16,-1 1-36 0,1-1-26 0,0 1 0 16,3-1 16-16,3 1 30 0,7 1 28 15,4 0 10-15,9 1-4 0,1 2-2 0,5 2 0 16,3 2-4-16,-1 3-1 0,-2 1-6 15,-2 4-4-15,3-1 2 0,-2 2 3 0,0 3 4 0,1 1 0 16,-3 3-3-16,4 1 3 0,0 1 0 16,3-2 10-16,4 0 8 0,3-3 5 0,0 3 8 15,6-4 1-15,1 0 0 0,0 2-4 0,1 0-2 16,-2 1-1-16,4 1 0 0,-2 1-2 0,1 0-6 16,-1 0-4-16,4 2 2 0,3 0-3 0,1 0 3 15,3 3-3-15,5 2-4 0,2 1-3 16,0-1-3-16,0 3 0 0,3-1 0 15,3 2 1-15,-1 1-5 0,0 2 1 0,-1-6 0 0,-3 1-2 16,2-4 3-16,-3-3 3 0,-6 0 2 16,-4 0 6-16,-7-4 0 0,-6 2-2 0,-4-3-3 15,-4-2-4-15,-2 3-2 0,-3-1-1 0,-4-1 0 16,-4-2-1-16,0-2 1 0,-1 4 0 16,0-2-1-16,3 3 1 0,-4-2 1 0,3 0 6 15,2 1 3-15,0 1 3 0,3 0 2 0,0-2-4 16,6-1-1-16,0 2 1 0,0-3-4 0,1 0 1 15,-7-2-4-15,1 0-4 0,-5-4 0 0,1 2-2 16,-3-3 1-16,-4-2 2 0,-1 0-2 0,-1-3 3 16,-3-1 1-16,0 0 2 0,-4-2 2 0,-3 0-1 15,-1-3 1-15,-2 3 2 0,-1-2 0 16,-1 0 4-16,-1-2 3 0,-3 0 3 0,-1 0 12 16,-1 0 16-16,0 0 13 0,0-2 9 0,0 2 1 15,-1-2-21-15,1-2-25 0,-1-3-26 16,0-1-37-16,-1-2-30 0,-4-3-36 0,-2-2-49 15,1 0-55-15,-6 1-52 0,-1-3-98 0,-3 3-60 16,-1 1-64-16,-5-2-16 0,3 2 105 16,-3-2 263-16,1 1 127 0,1-1 0 0,4-2 0 15,1-1 0-15,4-1 0 0,6 3 70 0,1 0 195 16,3 1-17-16,3 5-65 0,1-3-73 0,4 5-46 16,1-1-30-16,-1 3-23 0,6 3-6 0,1 2-6 15,2 4 10-15,4 1 8 0,3 5 11 16,2 1 8-16,1 5 7 0,2 2 13 0,-2 4 7 15,1 4 8-15,-3-1 0 0,1 3-14 0,0 0-11 16,-4 2-5-16,-3 1 2 0,-2 1 15 16,-5-2 3-16,-1-2 2 0,-7-5-3 0,-2-5 8 0,-6 0 12 15,-4-3 18-15,-5 0 8 0,-8 5-11 16,-8-2-19-16,-11 3-37 0,-7-3-37 0,-4-1-74 16,-1 1-138-16,-8-5-203 0,-5 2-341 0,-5-4-173 15</inkml:trace>
  <inkml:trace contextRef="#ctx0" brushRef="#br0" timeOffset="240604.2503">13617 3675 689 0,'0'-4'306'0,"1"2"-205"0,-1 0-49 15,4-2-51-15,1 4-15 0,-1-1-1 0,3 1 2 16,1-1 7-16,4 1 4 0,-1 0 8 0,3 1 1 16,1 4 4-16,2-1 6 0,0 2-1 0,3 2 0 15,-2 3-3-15,3-1-4 0,-1 2-3 0,0-1-1 16,-1 3 6-16,-1 1 6 0,3-4 1 16,-2 4 3-16,0-3-8 0,1 3 1 0,1 0 9 15,-2-2 12-15,1 5 10 0,1 0 8 16,0 2-4-16,1 4-10 0,1-2-7 0,-2 3-2 0,4-2 3 15,-1 1 8-15,1 3 3 0,0 0 1 16,2 2-2-16,1 4-8 0,1-1 2 0,-2 5 0 16,3 2-7-16,-1 1-6 0,1 1-10 0,-1 1-7 15,4 0-1-15,0-1 6 0,-1 0-5 16,-3-2-1-16,1 1 0 0,-1-1-6 0,-2-2 3 16,-1 3 1-16,2-2-2 0,-4-3 2 0,1-1-3 15,3-2 0-15,-3 2 0 0,4-4 3 0,0 5-6 16,-2-2 2-16,3 3 3 0,0-1-6 15,1 0 12-15,3 1 1 0,2 1-1 0,1 0 5 16,4 1-5-16,0 3 0 0,0-1-1 0,2 4 1 16,1 0 5-16,-4 1-1 0,-1-2 0 15,-5-2-2-15,1 0-3 0,-1 0-1 0,-2 0 0 0,-2 0 3 16,1 3-3-16,-4-1 2 0,2-1 1 16,-1 5-2-16,0-5 2 0,-1 2 3 0,2 0-2 15,5-1 4-15,-8 2-1 0,9 4 11 0,-4-3 1 16,0 3 0-16,2 0 2 0,6 0-8 0,1-1 1 15,1 2 0-15,0 0 3 0,0 2-7 0,2-1-1 16,-1-2-6-16,3 1 1 0,0-2 0 16,-2 3 0-16,2-3-1 0,-4-2 0 15,1-1 1-15,1-2 2 0,-3-4 4 0,-4-5-5 0,-2-5-1 16,-2 1 0-16,3 0-2 0,-4 0 0 16,-6-2-1-16,2 2 0 0,-5-6-7 0,2 2 5 15,-7-3 0-15,3-2 0 0,-3-2 3 0,-2-1-4 16,-1 0 0-16,-2-1 0 0,-1-2 2 15,0-1-2-15,-3-2 1 0,-3-1 0 0,0-3-2 16,-1 0 2-16,-2-1 0 0,-1-2-3 0,1-2 2 16,-2-2-3-16,-2-1 2 0,2-1 1 0,-1 1-10 15,0-1 4-15,0-2-7 0,-1-1-9 16,-1-5 0-16,-2 0-11 0,1-3 0 0,-3-1 6 16,0 0 12-16,1-1 6 0,-3 1 6 0,1 3-2 15,0 1 1-15,-1 4-4 0,1-1-7 0,-3 5-7 16,3 1-5-16,-2 1 0 0,1 4 6 0,-3 1 5 15,2 0 5-15,1 1 2 0,0 1-2 16,2 2 0-16,4-4-4 0,2 3-2 0,1-2-1 16,3-1-1-16,4 1 5 0,3-1 7 0,1 0 13 15,4-3 7-15,10 2 15 0,5-6 9 0,6-6 0 16,9-7 4-16,7-5-15 0,0-3-9 16,8-2-7-16,-1-2-5 0,-1 1 2 0,-2-2-5 15,0 1-6-15,-3-2-20 0,-3 0-56 0,-7-2-118 16,-1 0-303-16,-11 1-1039 0</inkml:trace>
  <inkml:trace contextRef="#ctx0" brushRef="#br0" timeOffset="242011.7583">13519 3987 979 0,'1'-3'330'16,"0"-2"-244"-16,0 1-9 0,1 1-21 0,0 3-9 15,4 0-12-15,-1-1-21 0,3 1-11 0,1 1 2 16,1-1 3-16,3 1 1 0,1 3-3 16,1 0 7-16,-1 3-1 0,3 1 2 0,-4 2 2 15,3 1-5-15,-3 3 6 0,4 3 5 0,-4 3 10 16,4 4 9-16,-4 3 4 0,5 3-2 16,-2 0-9-16,1 5-2 0,1-3-5 0,1 4-5 15,1-4 2-15,-1 3-4 0,3 0-3 0,1 2 7 16,2 0 0-16,3 1-1 0,-3-2 3 0,7 0 2 15,-1 0-5-15,5 2 1 0,-4 0-1 16,3 0-7-16,-1 3 6 0,0-3-2 0,2-1 3 16,-2 2 16-16,-1 2 6 0,1 5 9 0,-2-4 2 15,0 5-15-15,1 1-10 0,-2 2-13 0,3 1-10 16,-2 3-3-16,-2 3-5 0,-2-1 3 16,-3 0 1-16,3-2-1 0,0-2 2 0,2-1 0 15,3-2 0-15,0 2 0 0,0-2 4 0,5 1-5 16,-4 0-2-16,2-4 0 0,-1 1-6 15,2 0 8-15,3-1 1 0,0 0 2 0,-4 2 5 0,2-2-2 16,2 3 0-16,1-4 5 0,0 0-4 0,0 2 4 16,-2-1-2-16,-3-2 0 0,0 5-2 15,2 0-1-15,-2 1-4 0,-1-2-1 0,-2 2 1 16,1-1 0-16,0 2-1 0,-3 1 0 0,0-3 0 16,-1 3 1-16,1 1 2 0,2-3 2 15,-2-2-1-15,0 2 2 0,0-1-2 16,0 1-4-16,3-1 4 0,-2-2-5 0,1 1 2 0,0 4 3 15,-1-4-1-15,-2 2 2 0,1 2 3 0,-1-1-1 16,4 0 1-16,-3 0 1 0,0-4-4 16,5 1 1-16,-2 1 0 0,0-1-6 0,-2-1 3 15,-2-1 4-15,2 4-1 0,-2-2 2 0,-1-1-3 16,1-3-4-16,-1 1 0 0,-2 2 7 16,-2 0-5-16,3 1 1 0,-3-5-2 0,2-3-9 15,2 1 8-15,0 1 0 0,-1 0-1 0,1-3 0 16,-3-2 0-16,3 3-2 0,-4 1 0 0,4-2 1 15,0-4-2-15,-1 1 1 0,-1 0 0 16,1-1-1-16,1-1-1 0,-5-2-2 0,1 0 1 0,-1 1 4 16,-3 1-1-16,4-4-1 0,-4-4 0 15,0 2-2-15,-2-3 2 0,-3-1 3 16,0-3 2-16,-3-4-1 0,-1 0-2 0,-2-3-2 0,-2 2 0 16,0-3 1-16,1 0 3 0,-3 1-2 0,0 0 2 15,-2-2-3-15,2 3-1 0,2-1 3 16,-2 3 2-16,0-1-1 0,1-3 0 0,-4 0-3 15,2-4-4-15,1 1 1 0,-1-2 2 0,0 1 0 16,0 3 1 0,2 4-1-16,3-2-2 0,-3 2 3 0,1-1 0 0,-3-6 4 15,1 1-4-15,-1 1-2 0,2-4 0 0,-4 2-4 0,0-3 7 16,1-1 1-16,-2-2-1 0,-1 2 3 0,2-1-7 16,-1-4 4-16,-1 0 1 0,-1 0 8 15,0-1 4-15,0-2 1 0,0 1 1 0,2 1-13 16,-1-1 4-16,-1-1-9 0,0-6-5 0,0-8 3 15,0-5-8 1,0-7 5-16,-2-6 1 0,0-1 4 0,-3 3 2 0,2 6-1 0,-5 4 2 0,1 7-2 16,-2 8 5-16,3 0 1 0,-3 2 1 15,1 3-2-15,0 2-5 0,0 1-3 16,3 0-4-16,3 1-3 0,-1 0-7 0,1 1-8 0,2 2-1 16,2 3-2-16,1-2 7 0,0 1 9 0,3 2 2 15,5-3 4-15,1-1-4 0,7-1 1 16,11-6 2-16,2-6 6 0,9-6 5 0,7-8-3 15,4-5-9-15,3-4-32 0,0 2-46 0,-4-5-67 16,-6 0-120-16,0-4-290 0,-7-9-1056 0</inkml:trace>
  <inkml:trace contextRef="#ctx0" brushRef="#br0" timeOffset="243039.6018">14417 6700 570 0,'-7'-1'368'0,"-3"-2"-40"0,-2-1-94 16,5 1-34-16,1-1-15 15,4 2-18-15,0 0-24 0,2-2-17 0,-2 3-16 0,2-2-16 16,0 1-15-16,2-1-16 0,-2 0-6 0,1-1-10 15,0-3-8-15,1 1-2 0,1-3-11 0,2-1-4 16,1-4-5-16,4-1-4 0,0-4-3 0,3-1-2 16,3-3-2-16,3-2 1 0,3-5 1 0,5-4 1 15,2-2 0-15,2-2 3 16,0 3 2-16,0-3 3 0,-2 0 5 0,6-5-1 0,-1 0 5 16,1 3 0-16,2-6 2 0,-1 4-2 15,0-4-2-15,0 1-4 0,3-1-3 0,-1 1 2 16,1-1-6-16,1 0 0 0,1-3-3 0,1-1-5 15,2 1 0-15,4-1-1 0,1-4-1 0,3 0 1 16,0-6 0-16,3-2-2 0,4-2 0 0,-2 1-2 16,2 2-1-16,1 1 0 0,-1 1 1 15,-2 4 2-15,-2 1-1 0,0 6-1 0,-5 0-1 16,-1 6 3-16,-7-3 0 0,3-1 2 0,-5 1 1 16,1-2-2-16,0 0-1 0,1 2 1 0,2 0-1 15,-2-4 1-15,-1 1-2 0,5-4 0 0,1 1-4 16,1-1 2-16,1-2 1 0,-1 3 2 15,1 0 6-15,1-1-5 0,-1-3 0 0,-5 1-1 16,-3-1-3-16,-3 3 4 0,-4 5-1 0,-3-3 4 16,0 4 1-16,-6-1 2 0,-5 3 1 0,-4 7-1 15,-2-2 3-15,-3 1-4 0,-3 1 0 16,-2 4-2-16,-5 3 0 0,-2 5 2 0,-3-1 0 16,-1-1 0-16,0 1-2 0,-4 4-1 0,1 0 0 15,-1 0-2-15,-1 1 3 0,4 3-2 0,-2 4-2 16,4 3-2-16,0 2-2 0,1 5 0 15,3-1 1-15,0 3-4 0,0 2-8 0,0 0-8 16,0 0-10-16,0 0-8 0,1 0-4 0,2 0 3 16,2 0 8-16,3 0 11 0,5 2 11 0,7 0 7 15,2-1 3-15,7-1 1 0,1 2 3 16,3-1-4-16,3 0-2 0,-3 0 1 0,-1 2-2 16,-2 1 2-16,-1 0-1 0,-7 2-3 0,-1 1-5 15,-2 3 0-15,-2 0 1 0,-2 4 2 16,-1 0 6-16,1 7-2 0,-4-1 0 0,0 7 2 0,-3 0-1 15,-4 1 8-15,-5 1 2 0,-7 4 1 0,-4 0-3 16,-5 5-2-16,-6 2-5 0,-5 0-10 16,-2 6-23-16,-6 1-53 0,-2 2-93 15,-2 4-207-15,-4 4-483 0,1 1-714 0</inkml:trace>
  <inkml:trace contextRef="#ctx0" brushRef="#br0" timeOffset="243794.9794">14166 6921 2041 0,'-15'-1'93'0,"-10"-1"22"16,-1-1 0-16,1 2 8 0,13 1-1 0,-2-1-12 15,8 1-25-15,2-1-23 0,3-1-27 16,3 1-44-16,1-1-51 0,-2-1-22 0,4 3 6 16,6-2 35-16,3-2 59 0,11-3 52 0,10-12 21 15,14-3-2-15,10-11-15 0,13-6-25 0,10-5-14 16,9-2-8-16,4-4-5 0,9 0-6 16,-2-2-4-16,7 1-3 0,1-2-2 0,7-1 0 15,-1-1-2-15,1 0 3 0,2-4-1 0,-2-5-2 16,2 1 3-16,2-3 0 0,-4 2-1 15,-5 3-1-15,-4 1 1 0,-8 0-5 0,-6 5 0 16,-5 0 0-16,-7 4-6 0,-8 2 5 0,-3 6 0 16,-9-1-1-16,-7 4 4 0,-7 1-4 0,-8 2 0 15,-3 4 0-15,-7 6-5 0,-6 5 4 0,-5 5 1 16,-7 1-2-16,-1 2-3 0,-4 3 2 16,-2 1-5-16,-3 2-6 0,-1 3 1 0,-4-1-14 15,0 2-7-15,-1 1-12 0,-2 2-15 0,-4-2-8 16,2 2 2-16,-8 0 9 0,-3 1 18 15,-3 0 20-15,0-1 13 0,-3-1 6 0,0 0 8 0,-2-1-5 16,5-2 1-16,2 2 4 0,3 0-2 16,5 2 12-16,3 0 3 0,6 0-9 0,2 0-22 15,3 1-28-15,5 1-9 0,-2 1 8 0,5 2 24 16,7-1 23-16,5 2 10 0,7-2 5 16,5 0-5-16,7 2 5 0,5 2-4 0,2 2-2 15,-2-1-3-15,0 5-2 0,-5 1-2 0,-4 3 1 16,-2-1 3-16,-5 2-2 0,-7 0-2 0,-3 3 1 15,-6-3 2-15,-3 4 5 0,-5 2 4 16,-5 1 2-16,-3 2-2 0,-8 3-3 0,-7 2-8 16,-6 2-8-16,-9 5-29 0,-6 1-47 0,-5 3-78 15,-5 2-201-15,-3 2-446 0,-4 1-742 16</inkml:trace>
  <inkml:trace contextRef="#ctx0" brushRef="#br0" timeOffset="244440.2486">14314 7368 2530 0,'-14'-7'179'0,"-1"-3"-17"0,-1-1-39 0,10 5-30 15,5 4-33-15,2-1-42 0,0 3-44 0,2-1-23 16,2 1 4-16,1-2 14 0,4 0 24 16,8-1 13-16,6-1 3 0,4 2 2 0,9-2-3 15,4 2-2-15,5 1 0 0,7 1 0 0,6 0 6 16,2 0 1-16,3 0 0 0,4-1-1 0,6-2-1 15,5 1 3-15,6-5 3 0,6-2 8 0,7 1-5 16,5-4 0-16,7 2-2 0,3-3-14 0,-1 2 8 16,5-1-5-16,4 1 0 0,2 2 6 15,-1 0-6-15,-1 1 0 16,-3-1-3-16,-2 2-3 0,-6 3 1 0,0-3-2 0,-3 2 2 0,-4 0-4 16,-8 0 4-16,1-2 0 0,-9 4 0 15,-2-3 4-15,-3 1-5 0,-7 2 0 0,-5-3-2 16,-8 1 0-16,-12 1-2 0,-8-1-4 0,-10 1-6 15,-12 0-10-15,-6 3 3 0,-11-1 0 0,-4 1-7 16,-5-4-6-16,-6-1-24 16,-1-2-10-16,-11 0 3 0,-2 2 9 0,-11 0 22 0,-5-1 10 15,-6 3 12-15,-5-2 7 0,4 1 3 0,-1-4 1 16,7 3 5-16,6 1 8 0,10-1 2 16,8 1 6-16,9 3-13 0,10 1-52 0,0 1-25 15,8 2-12-15,4 4 14 0,9 2 53 0,12-2 33 16,6 3 14-16,11 3 6 0,5 1-5 0,2 2-4 15,2 4-9-15,-8 2-10 0,-5 0-6 16,-7 2-1-16,-5-2 0 0,-8 1 3 0,-7-1 5 0,-6 1-2 16,-3-1 5-16,-4 1 2 0,-7-1 4 15,-9 5-3-15,-4 1-9 0,-9 2-23 0,-10 4-54 16,-9 0-88-16,-10 1-180 0,-7-3-333 0,-8 0-854 16</inkml:trace>
  <inkml:trace contextRef="#ctx0" brushRef="#br0" timeOffset="245190.1326">14023 7293 1827 0,'-4'-7'428'0,"1"4"-325"0,0-1-30 15,3 4-55-15,1 1-55 0,-1-1-51 16,2 3-14-16,0-1 10 0,3 2 38 0,1 6 52 16,3 1 23-16,3 5 8 0,5 3 10 0,5 3 11 15,4 4 9-15,3 3 3 0,2 2 3 0,4 4-7 16,5-1-2-16,4 3 8 0,1 6 3 15,8-2 3-15,-2 4 0 0,5-1-8 0,2 1-11 16,0-1-11-16,-1 4-6 16,0 0-7-16,1 1-1 0,-1 5 1 0,1-3-4 0,0 3-3 15,1 2-2-15,-4-1-1 0,3 4-4 0,-2-3 3 16,1 3-1-16,1-3-7 0,-2 0 1 0,-3-4-2 16,3 0-1-16,-2 3 5 0,4-2-1 15,-4-1-3-15,4 1 3 0,-2-3-4 0,3 0 3 16,2 0 4-16,4 3-1 0,-2-3 0 15,-1 1 2-15,-1-4 0 0,2 0 2 0,-4-1 2 0,4-1-6 16,-4-2-1-16,1-6-3 0,-1 5 1 16,-2-4 2-16,-1 2-1 0,-3-2-2 0,-4-1-2 15,3 0-4-15,-3 1 4 0,-6 3-1 0,-1-4 3 0,-3 1-1 16,-1-2-3-16,-5-3 0 0,1 3-1 16,-1-2 1-16,-2 0 1 0,-4-3-6 0,-2-4 0 15,-4-1-3-15,-3-4 1 0,0-5 7 16,-3 1 0-16,-6-7 3 0,-3-2-5 0,0-4-2 15,-6-1 0-15,1-3 0 0,-2-1 8 0,1 0 5 16,-1 0-1-16,-4 0-8 0,0-1-4 0,-4-4-6 16,-4-2-2-16,-7-4-2 0,-1-6-7 0,-4-1-4 15,-4-3 1-15,0-5 9 0,-2 4 5 16,1-1 7-16,0 5 4 0,4 5-3 0,0 3 2 16,1 1 0-16,5 5-1 0,-1 1 2 0,4 4-5 15,4 3-6-15,2 1-4 0,0 6 0 16,2 2 1-16,0 7 3 0,3 7 4 0,2 5-1 15,4 3 3-15,4 0 0 0,6 3-1 0,6-6 2 16,7 0-3-16,8-7 0 0,5-4 0 0,6-6-6 16,6-5 12-16,5-6 1 0,3-6 2 15,4-7 3-15,0-7-11 0,-1-8-4 0,-1-8-16 16,-5-2-35-16,-3-3-70 0,-8-5-159 0,-6 1-652 16,-8-1-729-16</inkml:trace>
  <inkml:trace contextRef="#ctx0" brushRef="#br0" timeOffset="246819.7543">14172 10299 1 0,'-6'1'0'0,"0"0"0"0,-3 1 64 0,-1 0 71 0,6-2 1 16,0 1-10-16,1 0-18 0,2-1-9 15,0-1 17-15,-1 1 22 0,1-1 6 0,0-1 9 16,0 0-4-16,1 2-12 0,1-1-1 0,0 0-6 15,-1 0-17-15,1-1-19 0,1-1-21 16,-1-2-19-16,0-3-7 0,2 1-7 0,1-4-8 16,1-2-4-16,4-5-4 0,-2-2-3 0,0-5 4 15,1-3 5-15,3-2 8 0,1-4 9 16,2 2 4-16,-3-4 5 0,4 2-3 0,0-5-2 0,1-2-3 16,2-3-4-16,1-2-1 0,0-2-6 15,4-2-2-15,0-2-9 0,4-5-7 16,1 2-6-16,4-5-8 0,5 0 6 0,0 1-2 0,2-4-2 15,2 1 2-15,-4-4-2 0,2 2 6 16,-3-1 4-16,3-8 3 0,3 1-1 0,-3-2-6 16,1 1-2-16,-1 2-4 0,-3 5-1 15,0 4 2-15,-2 3 2 0,0 5-2 0,-4-4 3 16,-3 3 2-16,-1 0 1 0,-2 1 0 0,-1 1-3 16,2 2-4-16,-1-1-3 0,2-1 2 0,-2 1-3 15,1-1 2-15,-4 3 1 0,2 1-5 0,2-1 2 16,-2-4 0-16,4 0-2 0,0-4 1 0,-1 3 0 15,0 1-2-15,0 5 1 0,-3 1 2 0,1 1-3 16,0 1 0-16,-2 1 1 0,-3 3-3 16,1 3 6-16,-3 0 0 0,1 1 0 0,-1-1 2 15,2 0-1-15,2-4-2 0,-1-2 0 0,0 3 4 16,0-4-4-16,1 0 0 0,-1-1 0 16,4-1-4-16,2-2 2 0,-1-3 1 0,5 3-1 15,-1 0 2-15,0 1-2 0,-1-1-1 0,-2 6 1 0,-3 1 1 16,0 2 1-16,-6 0 0 0,4-5 1 15,-4 1-2-15,0 0 4 0,-2-2 1 16,-4 7 2-16,-1 0 3 0,-4 1-4 0,3-1 0 16,-3-1-3-16,0-1-4 0,1-1 0 0,-1 2-1 15,0 3 0-15,0 0 1 0,2-2 1 0,1 5-2 16,-1-4 0-16,4-1 0 0,0-2 1 16,2 1-1-16,-2-3 2 0,1 0-2 0,2 0-1 15,2 1 1-15,0-2-1 0,3-2 2 0,0 0 0 16,1 0 0-16,0-3-2 0,3 4 0 0,-1-2 1 15,-1 1 0-15,3 3 1 0,-3-2-1 16,3-1 0-16,-1-3-1 0,2 0-1 0,-4 2 2 16,5-1 2-16,-4 1-2 0,-3-3 3 0,5-4-5 15,0 1 1-15,1 0-1 0,1 0 2 0,2 3 0 16,2-1-1-16,2-4 0 0,-1 1-6 0,3-2 6 16,-3 3 1-16,-2 1 0 0,-1 5 6 15,-2-1-7-15,4 1 0 0,-2 1 2 0,2-1-2 16,-5 2 2-16,3 3 0 0,-5-1-2 15,-3 9-2-15,0-1 3 0,-4 3 2 0,0 2 1 0,-4 4 2 16,-1-1-2-16,0 1 1 0,-1 1 0 16,-3 2-1-16,1 0 0 0,-2 1 0 0,-1 1-3 15,3 1 0-15,-1 4 0 0,-1-1 0 16,-2 2 3-16,2 0 4 0,-4 3-5 0,5-1 0 16,-5 1 1-16,-1 1 0 0,3 1 6 0,-4 1-1 15,0 3 0-15,0 4-1 0,-1 2 0 0,-1 1-2 16,0 1-4-16,0-1-7 0,0 1 1 0,-3 0-18 15,2 0-14-15,0 3-7 0,-7 3 4 0,-3 6 18 16,-9 9 17-16,-11 9 9 0,-7 5-1 0,-2 1 1 16,2-5 0-16,9-7 2 0,9-5-3 15,2-5-2-15,9-5-2 0,2-3-4 0,4 0 1 16,3-5 4-16,1-1 2 0,1-1 4 0,2-3 1 16,-1 1 0-16,1-3-1 0,-1 1-1 15,-1 2-12-15,0 0-2 0,6-4-4 0,3-2 0 16,5-4 7-16,3-3 3 0,9 4-1 0,-5-1 0 15,6 5-3-15,0 2-1 0,-1 4 1 16,1 1-3-16,0 5 0 0,-5 3 1 0,1 5 1 16,1 6-1-16,-2 4 6 0,-1 4 1 0,1 6 2 15,1 5 4-15,-8 3-12 0,-1 6-15 0,-5 6-41 16,-7 7-73-16,-3 3-101 0,-4 4-175 16,-5 2-360-16,-8 0-725 0</inkml:trace>
  <inkml:trace contextRef="#ctx0" brushRef="#br0" timeOffset="247845.0728">14598 10292 1066 0,'-4'-3'548'16,"-2"1"-428"-16,2-2-68 0,2 1-61 0,4 1-16 15,-2-2 5-15,0-1 13 0,1 3 28 0,0-2 39 16,0 4 28-16,0-2 21 0,0 1-8 16,-1-2-15-16,1 1-16 0,1-1-14 0,0-2-9 15,2-2-5-15,2-5 3 0,5-9 4 0,0-7 1 16,8-7-1-16,-1-4-11 0,5-4-6 0,2-1-7 16,2-1-5-16,5-5-1 0,1-5-3 15,2-1 1-15,1-3 2 0,0-5 6 0,0 3 2 16,0-6 5-16,-1-4 3 0,4-6-9 0,-1 0 0 15,2-7-6-15,1-5-4 0,0 1 0 16,3-2-5-16,-2 0-3 0,-1 5-1 0,2-3-2 16,-3 4 3-16,-1-3-1 0,2 1 0 0,1 4-1 15,0-2 0-15,-1 1-1 0,0 2-5 0,1 3 2 0,4 1-3 16,-1 6-1-16,1 2 3 0,0 6-3 16,3-1 4-16,2 1 0 0,-1-2 0 0,1 0 2 15,1 1-3-15,2-3 1 0,-1 0 0 0,3 4 1 16,2 0-2-16,-5 5-1 15,6-1 0-15,-1 4-2 0,3-3 3 0,3 4 0 0,-4 0 1 16,-2 4 3-16,-1 1-3 0,1 1 0 0,-5 0 0 16,-1 1-1-16,2-4-1 0,0 0 1 0,-2-3 1 15,6-3-1-15,0-5 3 0,2-7 2 16,6-7-2-16,-3 0 1 0,-2-2-3 0,-2 6 0 16,-5 2-1-16,-3 2 0 0,-4 6 1 0,-9 7-1 15,-2 8 1-15,-10 13 5 0,-8 6 2 16,-5 2 7-16,-1 0 0 0,-7 4-7 0,-1 2 5 15,-3 3-3-15,-2 3-3 0,-5 1 4 0,-1 0-15 16,-1 3-10-16,1 0-7 0,-1 6-11 0,-3 0-4 16,-5 3 5-16,1 3-3 0,-6 2-1 0,-1 7 9 15,-2-1 0-15,2 3 11 0,0-2 9 16,5-3 4-16,6-4 4 0,6-1 1 0,4-3-5 16,2 0-3-16,1-3-10 0,0 2-9 0,0-2 0 15,4-2 3-15,5-2 11 0,1-3 6 0,12-9 6 16,1 2-1-16,5-4 0 0,1 4 2 15,-3 5 1-15,-3 0 3 0,2 5-1 16,-5 3-3-16,0 2-4 0,-4 4-4 0,-1 3-5 16,-5 1 0-16,0 6 1 0,-2-2 2 0,-1 8 5 15,-1 3 6-15,-4 1 3 0,-1 3 8 0,-3 2 4 16,-2 5 3-16,-7 0 1 0,1 6-8 0,-7 1-7 16,-3 5-14-16,-4 3-24 0,0 3-47 0,-5 3-77 15,3 5-126-15,-3-1-187 0,0 11-357 0,-7 4-349 16</inkml:trace>
  <inkml:trace contextRef="#ctx0" brushRef="#br0" timeOffset="248578.1809">14899 10340 2141 0,'-16'-1'71'0,"2"-4"1"0,-5-1-9 0,9 4-3 15,5 0-9-15,4 1-39 0,2-1-51 16,2 1-56-16,1 0-3 0,4-3 46 0,4-1 63 16,4-8 68-16,9-1 22 0,8-9-7 0,11-9-23 15,3-9-19-15,11-6-11 0,10-7-3 16,6-4-3-16,6-6-5 0,5-6-5 0,2-5-2 15,4-4-4-15,2-6 3 0,7-5 0 0,4-6-2 16,7-2-4-16,1-1-3 0,-2 1-5 16,0 0-5-16,-7 5 2 0,-2 5-5 0,0 8 3 15,-5 4 3-15,-5 2-4 0,-6 7 5 0,-5 2-1 0,-3 3-1 16,-7 1-1-16,0 2 0 0,-5 3-2 16,-3-1 0-16,-4 9 1 0,-4 5-3 0,-6 6 2 15,-5 2 0-15,-6 6-2 0,-9 3 4 0,-6 5-1 16,-7 1 1-16,-6 7 2 0,-1 3-6 0,-8 3-4 15,-1 3-18-15,-7 2-26 0,0 4-27 16,-5 1-17-16,-7 8-5 0,-8 7 6 0,-5 6 11 16,-7 0 10-16,-3 2 16 0,3-7 18 0,1-3 22 15,5-1 15-15,4-3 12 0,2-6 12 0,9-1 11 16,8-5 7-16,7 0-18 0,3 0-57 0,4 0-41 16,1 0-12-16,4-2 26 0,5 0 73 15,6-2 50-15,6-4 20 0,6 0-6 16,3 0-20-16,4-1-17 0,4 6-11 0,-1 0-9 15,-1 5-7-15,0 0-5 0,-7 6-6 0,-5 2-4 16,-6 2 5-16,-2 1-2 0,-2 5 11 0,-8 1 10 16,-4 6 6-16,-2 4 8 0,-9 3-3 15,-2 6-11-15,-7 4-11 0,-5 2-18 0,-2 4-33 16,-6-1-58-16,-4 0-91 0,-6 3-187 0,-3 0-402 16,-2 3-522-16</inkml:trace>
  <inkml:trace contextRef="#ctx0" brushRef="#br0" timeOffset="249238.2751">15391 11154 2180 0,'-19'-3'99'16,"-3"1"5"-16,-5-1 20 16,10 1 8-16,7 1-11 0,6-2-44 0,4 2-67 0,3-1-54 15,2 0-7-15,4-2 19 0,5-2 43 0,9-7 38 16,11-3 10-16,9-8-1 0,12-4-15 16,9-1-6-16,10-1-4 0,6-1-4 0,9 2-2 15,3-3-8-15,8 1-1 16,0 4 1-16,2-2-4 0,-4-1-5 0,1 6-6 15,1 0-3-15,-2-1-1 0,3 5 7 0,-7-1 0 0,-4 5-2 16,-5-2 1-16,-6 1-3 0,-8 0 2 0,-6 2-1 16,-6-2-1-16,-9 1-1 0,-7 4-14 0,-7 0-11 15,-8 0-20-15,-12 2-13 0,-8 3-7 16,-7-1-24-16,-4 1-30 0,-10 2-35 0,-4 1-30 16,-11 6-11-16,-7 1-15 0,-7 4-20 0,-4 2-21 0,-3 1 9 15,-4-2 41-15,2 2 67 0,1 0 67 16,-1-4 50-16,9-3 62 0,2-1 190 0,10-4 89 15,5 0 50-15,11-2-15 0,7-1-171 0,5 4-121 16,3-1-109-16,3 2-34 0,4 0 8 0,11-1 61 16,7-2 77-16,6 0 22 0,8 0-4 15,7 1-21-15,4 3-15 0,0 5-13 0,-3 4-10 16,-1 1-8-16,-5 5-9 0,-4 3-2 16,-8 3-3-16,-6 3 5 0,-4-2 3 0,-9 6 8 15,-6-2 8-15,-7 8 3 0,-12 3-1 0,-8 5-8 16,-14 8-19-16,-11 5-57 0,-10 5-128 15,-17 4-578-15,-7 5-863 0</inkml:trace>
  <inkml:trace contextRef="#ctx0" brushRef="#br0" timeOffset="260769.3986">4027 14427 1 0,'-3'-4'0'0,"-4"2"176"16,1-1 12-16,-1 0-18 0,5-1-3 0,-3 2-7 0,3-3-3 16,1-1 5-16,-1 3 3 0,-1-2-9 15,1-1-5-15,0-1-16 0,0 0-11 0,2 2-13 16,-2-1-19-16,0-1-6 0,1 3-4 15,-1-1-5-15,2 2-10 0,-1-1-13 0,1 1-22 0,0 2-18 16,0-1-5-16,0 4-13 0,0-2-6 16,0 1-7-16,0-1-9 0,0 3-3 0,0-3-11 15,0 0-8-15,0 0-9 0,0 1-9 0,-1 1 2 16,2 0 2-16,-1-1 12 0,1 1 4 16,1 1 13-16,-1 1 10 0,1 1 5 0,0 0 14 15,0 2 0-15,0 1 4 0,3 2 6 0,-3-1 0 16,1 0 4-16,2 1 0 0,-2-1 6 15,3 4-4-15,-1-2 2 16,2 0-1-16,1 0-7 0,-3 0 5 0,3 0-2 16,3 0-1-16,-4-3 1 0,2 2-1 0,-1-1 1 0,1-2-2 15,-1 2-1-15,1-2-4 0,2 3 1 0,-1-2 0 0,0 1-3 16,0 1 8-16,1 1 0 0,2-1-2 0,-3 0 6 16,5 2-8-16,-3 0 0 0,1 0-3 15,4 0-6-15,-4-1 4 0,4 2 0 0,0-1 7 16,-2 0-1-16,3 2 2 0,-1 0-3 0,0 0-3 15,4-3 6-15,0 1-4 0,5-4 4 16,-3 1 3-16,5-1-3 0,1 1 3 0,2-4 3 0,2 0 0 16,1-1 4-16,1-1 0 0,2 2-8 15,-2-2-4-15,3-2 0 0,1 2-6 0,-2-1 3 16,2 3 3-16,0 1-8 0,-1 0 5 16,2-1-2-16,2 0 1 0,-1 0 2 0,-1 1-1 15,0-1 1-15,1 1-1 0,4 0 0 0,-3-1 1 16,4 0-3-16,-3-1 0 0,2 3-3 0,0-1 5 15,5-2 1-15,0 0 3 0,3-1 1 0,1 5-3 16,1-3 0-16,1 0-4 0,2 1 0 0,1-3 1 16,0 2 1-16,2-1 2 0,0 1-4 15,2-3 4-15,0 2 1 0,0-2 1 0,3 2 7 16,2-1-2-16,-1 0 0 0,2-3-2 0,0 2-5 16,-5 0 2-16,1 0-2 0,2-2 2 15,0-4 0-15,0-1 0 0,-2 1-2 0,2-4 0 16,2 1 1-16,0-1-2 0,2-1 1 0,0 1-2 15,-1-2-2-15,2 0 0 0,1-1 0 0,2-2 2 16,0-1 0-16,3 0 1 16,1 0 0-16,2-1-4 0,-1-5 4 0,0 1-3 0,-2-1 1 15,-1-1 1-15,-2-2-4 0,3 1 4 0,-5-3-2 16,3 1 5-16,2-4-1 0,-3 1 2 0,-2-1 2 16,-1-2-4-16,1-1 7 0,-7-1-4 15,2-2 6-15,-5 0 4 0,-1-1 1 0,-2-1 10 16,-2-3 2-16,2-1 0 0,-6-3 0 15,2-1-5-15,-2 3-3 0,-3 0-3 0,1 1-2 0,-2 0-3 16,1-1-4-16,-2 3 1 0,-3 0-7 0,1 0 3 16,-4 1 1-16,-2 3-3 0,-1-2 5 0,-2 5-2 15,-6-2 0-15,-2 3 3 0,-2 1 1 16,-3 1-2-16,-3-2 1 0,-3 1 1 0,-1 1-6 16,-4-3 6-16,-5 5 1 0,1 2-1 0,-3 2 4 15,-3 3-3-15,0 5 2 0,-3 1-2 16,-2 2 3-16,0 0-2 0,-2 6 0 15,1-1 0-15,0 3-7 0,0-1 2 0,1 3-5 0,-2-1-6 16,2 2-1-16,-1 2-12 0,2-2-6 16,-1 1-3-16,0-1-5 0,1 0 1 0,-1 2 4 0,1-1 6 15,-4 4 6-15,2 0 8 0,-1 0 4 16,-3 4-2-16,2-1 6 0,-6 0-4 16,0 5 2-16,0 2 1 0,-8 2-4 0,0-1 4 15,-2 4-1-15,-1 1 1 0,2-1-2 0,-2 1 1 0,0-3 1 16,2 2-3-16,-2-5 7 0,2-1-4 15,1-2 4-15,0-5 7 0,6 0 0 0,1-4 15 16,2-4 2-16,0-3 0 0,3-2 1 0,2-1-16 16,4-4-8-16,0-6-14 0,4-5-3 15,6-4-5-15,7-6 1 0,2 0 6 16,6 0-6-16,2 1 7 0,2 3-1 0,2 2-5 16,-1 5 8-16,-1 3-4 0,0 7 0 0,-4 3 1 0,-1 2 0 15,-1 5-3-15,-3 4-2 0,-4 1 0 0,3 6-3 16,-2 3 6-16,-5 6 4 0,0 5 2 15,1 2 1-15,-6 7-22 0,-4 2-44 0,-5 6-66 16,-4 5-116-16,-11 1-198 0,-6 2-387 0,-8 0-325 16</inkml:trace>
  <inkml:trace contextRef="#ctx0" brushRef="#br0" timeOffset="261551.2645">3771 14504 163 0,'-3'-7'372'0,"0"-3"-145"0,-2-3 21 0,3 5 5 0,1 5-12 15,0 1-33-15,1 2-81 0,-1 1-104 16,-1 1-90-16,1 3-27 0,0 3 18 0,-1 8 57 16,-2 5 64-16,-4 7 16 0,-2 3-11 0,-1 6-1 15,-4-2-16-15,3 2-5 0,1-1 0 0,-5 1-4 16,3-3 0-16,2-2-2 0,1-6-2 15,1-5-3-15,0-7-1 0,5-5 2 0,2-6 0 16,1 0 19-16,2-3 30 0,-1-2 43 16,2 0 38-16,-1-2-15 0,0-2-48 0,1-7-55 15,2-6-45-15,2-9-10 0,4-6 12 0,1-4 12 16,7-3-1-16,-2 0 3 0,0-2 1 0,5 1-1 16,-3 0 3-16,3 2 0 0,-2 1-1 15,0 5 0-15,0 3 4 0,-1 4 1 0,-1 7 4 16,-1 2 0-16,-3 5-7 0,-1 2-4 0,0 4-4 15,1 3-3-15,2 2 0 0,4 3 0 0,1 3-1 16,0 4 4-16,6 5 2 0,1 4 0 0,2 2 6 16,3 4-1-16,4 3 1 0,1 3 0 0,6 1-43 15,1 5-108-15,4-2-188 0,-1 2-391 0,4-2-693 16</inkml:trace>
  <inkml:trace contextRef="#ctx0" brushRef="#br0" timeOffset="267725.2252">12456 12615 1 0,'4'-6'0'0,"1"0"115"0,0-5 59 0,4 1 9 15,-2 1 9-15,-3 0 2 0,2 0-4 16,-2 0-2-16,0 2-7 0,-1 1-23 0,0 2-27 15,-3 0-17-15,4 2-17 0,-4-1-13 0,2 0-12 16,-1 1-14-16,0 1-18 0,0 1-17 0,-1 0-17 16,1 0-16-16,-1 0-7 0,0 1-14 15,-1 0-1-15,2 0 8 0,0 2 6 0,2-2 12 16,-2 1 6-16,1 3 3 0,0-1 0 0,-1-1-1 16,4 1 1-16,-3 1-1 0,0-2 4 0,1 2-1 15,2 0 1-15,-1 0 0 0,0 0-3 16,-1 2 1-16,0-1-2 0,1-1 3 15,-1 0 0-15,1 3 0 0,2 1 0 0,-1 3-1 0,1-2 2 16,1 0 0-16,-2 2 0 0,0 3 1 0,1 1-1 16,0 2 3-16,1 1-1 0,-3 4 1 15,3-1 1-15,0 3-3 0,-1-3 0 0,-1 0-4 0,2 1 0 16,0-2-1-16,2 0 1 16,-3 0 2-16,1 1-2 0,1-1 1 0,-1 1-2 0,-1 1 2 15,2-3 1-15,-2 1-1 0,1-2 1 16,-1 4-2-16,1-1 1 0,1 0 0 0,0 1 0 15,1-1 0-15,-1-1 1 0,-2 2-3 0,4-3 0 16,0 3 0-16,-1 0-2 0,-1 0 5 16,3 3-1-16,1 0 0 0,-1-1-3 0,-2-2 0 15,2 0-1-15,1 2 4 0,1-1 3 0,-3 1-5 16,1-1 0-16,2-2 0 0,-3-3-1 0,0 1 5 16,2 2 2-16,0-1 0 0,1-2-3 0,1 2 2 15,-1-1-2-15,2 1 3 0,1-3 4 0,2 2 0 16,2 2-1-16,1-2 2 0,0 4-2 15,1-3 4-15,4-1 2 0,1 1 0 0,-1 0-4 16,4 1 1-16,-2 2-1 0,2-4 0 16,3 2 6-16,-1 0-7 0,0-1 1 0,-1-2-3 15,1-1 0-15,0-1 4 0,-1-2 1 0,2 1 0 16,0-1 1-16,2 0-4 0,-2 2 0 0,-2-5 1 16,2-1 2-16,2 1-1 0,2-1 2 0,2-3-2 15,-1 0-1-15,1 2 0 0,2-3 0 16,0 1 1-16,2-2 1 0,4-2-5 0,2 2-1 15,-2-2-2-15,3 0 1 0,1 0-1 0,2 1 3 16,1-3-1-16,1-2-4 0,0 3 6 0,1-5-3 16,0 0 2-16,-5 2 2 0,-1-1-4 15,-1 1-1-15,-2 0 1 0,4 1-1 0,-4-1-1 16,-1 0 3-16,-1 0-3 0,1-2-2 0,2 1 2 0,0-2-1 16,0 2 2-16,5-1 2 0,-2-1-2 15,0 1-1-15,1 0 0 0,-2-1 1 0,1 1 1 16,-2-6 1-16,3 1 1 0,-4-2-2 15,-2-1 1-15,3-1 1 0,-5 0 1 0,-1-3 6 16,3 3-4-16,-2-5 1 0,2 2 0 0,-1-2-1 16,2 0 3-16,-2 0 1 0,0-3-4 0,-4 0 0 15,1-1-2-15,2-1-2 0,2 0 2 16,-3 1-3-16,1-4-3 16,2 2 3-16,-2-2-5 0,4 2 2 0,-2-2 4 0,2 1-3 0,0-1 1 15,2 0 0-15,-1 1-2 0,-5 0-2 0,5 0 2 16,-7 1 2-16,-1 0-2 0,0 1 2 15,-2-2-2-15,0 1-5 0,-7-1 9 0,2-1 1 16,0-2 2-16,-2-5 4 0,4-4-4 0,-2 2 0 16,-1-2 1-16,-1 2 0 0,-1 0 2 15,-1-2-1-15,0 0-3 0,4 0-3 0,0 1 1 16,-1-1 0-16,0 0 2 0,-4-1 2 0,1 3-8 16,0-2 0-16,-1 1-3 0,1 0 0 0,-1 0 3 15,-5 0 0-15,4 0 1 0,-4 0-3 0,-1-2 4 16,0-2 0-16,-4-2 2 0,4-2 6 0,-1 1-9 15,0-2 3-15,0-2-3 0,-1 0-6 16,5 1 5-16,-4-1 0 0,-1-3-1 16,4 3-2-16,-2-3 2 0,-3 4-1 0,2 0 2 0,0 1 2 15,-3 4-3-15,1 0 0 0,0 1 0 16,-6-1 0-16,3 1 2 0,-5 5 0 0,-1-1 1 16,0 6-1-16,2 0-1 0,-6 0 1 0,0 1-1 15,1 0 3-15,-3 4-4 0,2 2 5 0,0 3-2 16,-4 1 0-16,0 1 0 0,2 2-3 15,-3 1 1-15,-1 2-5 0,2 1 2 0,-3 2-1 16,2 2 1-16,-1-1 0 0,-1 5 0 0,0 0 1 16,0 1-3-16,0 1 2 0,-1 1-2 0,1-1-2 15,0 0 0-15,-2 0-6 0,2 0-2 0,-1 0-3 16,1 2-4-16,0-4 0 0,-2 4-5 16,2-2 1-16,-1 5 4 0,-3 6 6 0,-3 5 9 15,-5 3 4-15,-5 3-1 0,-1 0-1 16,2 2-2-16,-3-1 1 0,-1 1 1 0,0-1 0 15,-7 1 2-15,6-1 1 0,-2-4 1 0,4 1-4 0,1-4 2 16,3-3-2-16,-2-1 2 0,4-3 5 16,-2-1-4-16,1 0 0 0,3-4-3 0,1 1 0 15,0 1 3-15,1-4 2 0,-2 1 1 0,3-2 1 16,4-2 1-16,-2-2 0 0,2 0 2 16,0-5 0-16,0 0-6 0,4-3-4 0,0-2-5 15,4-8-8-15,7-7 3 0,5-7 2 0,10-1 2 16,-2 1 2-16,6 4 3 0,-1 4-1 0,-2 4 0 15,-1 4 4-15,1 0-5 0,-3 5 0 16,-1 3 0-16,-6 6 0 0,-3 0 2 0,-2 4-2 16,-1 1 1-16,0 2-5 0,0 2 0 0,1 3 0 15,0 2 1-15,6 3 3 0,-6 6 1 16,6 1-1-16,-4 3-3 0,3 5-1 0,-2 0 3 16,1 3 2-16,-2 1 2 0,2 3 3 0,-3-2-12 15,-2 4-29-15,0 0-55 0,-3 1-69 0,-4 2-111 16,-4-1-249-16,-6-1-1120 0</inkml:trace>
  <inkml:trace contextRef="#ctx0" brushRef="#br0" timeOffset="268541.1293">12530 12415 1014 0,'1'-4'317'0,"-2"0"10"0,1 2-83 15,-1 1-74-15,1 2-80 0,0 0-68 16,-1 2-28-16,-1 2 6 0,-4 4 25 0,-1 6 41 16,-7 6 23-16,0 5 3 0,-7 4-12 15,2-1-21-15,-6 4-13 0,5-6-9 0,-2 2-5 16,3-7-7-16,2 2-4 0,2-6-3 15,2-3 0-15,4-2-2 0,0-4-1 0,4-3-4 0,2-4-5 16,2-1-1-16,1 0 7 0,0-2 9 16,1 1 17-16,1-1 16 0,-2-1 7 0,1 1 3 15,0-3-11-15,1-2-16 0,0-4-18 0,3-9-15 16,3-4-5-16,2-8-3 0,4-1 3 0,0 0-1 16,3 0 4-16,-2 1 2 0,5 2-1 15,-1 5 4-15,3-1-1 0,2 6 4 0,1 2 1 16,-1 1 0-16,-1 5-2 0,3 2-5 15,-2 2 0-15,2 7-2 0,4 2 0 0,-4 5 2 0,4 1-4 16,2 7 0-16,2 2-1 0,2 4 0 0,4 6 2 16,2 1-2-16,1 7-29 0,-1 5-86 15,3 4-170-15,-2 4-564 0,0 7-797 0</inkml:trace>
  <inkml:trace contextRef="#ctx0" brushRef="#br0" timeOffset="303364.407">4204 3350 322 0,'0'-4'455'0,"-1"2"-182"0,0-2-64 0,-2 2-4 15,3-2-14-15,3 1-18 0,-3-1-16 0,1 0-25 16,0 2-24-16,1 0-11 0,-1 0-16 0,0 1-3 15,0-1 0-15,2 0-8 0,0 1-4 16,-3-2-7-16,2 2-3 0,0 0-3 0,1 0-4 16,-1-1-1-16,-1 0-3 0,0 2 2 0,-1 0-1 15,1-1-3-15,-2 1 0 0,1 0-12 16,0 0-6-16,0 1-7 0,1 1-8 0,-1 0-1 16,0-2-4-16,0 1-2 0,0-1-5 0,0 1 6 15,0-1-1-15,0 1 0 0,0 2 6 0,2-1-6 16,-1 1 2-16,4 0 1 0,-3 1-3 15,-1 3 0-15,1-2 1 0,1 0 0 0,1 1 0 16,-3 5 3-16,1-1 2 0,1 1-1 0,-2 0 3 16,1 3-1-16,0 2 1 0,3-1-1 15,-3 1-4-15,0 2 2 0,-1 1-3 0,-1 0 2 16,1-1 1-16,0 3-2 0,0-2-1 0,1 1-2 16,0 0-1-16,1-5 0 0,-3 5 0 15,1-3 1-15,1-2 0 0,0-1 0 0,-2 1-1 16,2 1 1-16,-1-7 3 0,0 5-3 0,0-4 1 15,-1-2-1-15,0 1-1 0,1-4 1 0,0-1 1 16,0 0 1-16,-1-3 1 16,3 1 0-16,-3-2 3 0,2 0 6 0,-2-2 4 0,0 1 3 15,0 1 4-15,1-2-2 0,-1 5 1 0,0-4 1 16,0-1-1-16,0 2-3 0,0-1 1 16,1 0-6-16,-1 0-2 0,0 1-3 0,0-1-2 0,-1 0-3 15,2 0-8-15,-1 1-17 0,0 0-35 0,0-2-67 16,0 1-142-16,1 0-514 0,6-2-988 15</inkml:trace>
  <inkml:trace contextRef="#ctx0" brushRef="#br0" timeOffset="304379.4399">3351 6602 1400 0,'-5'-6'744'16,"3"-2"-452"-16,1 0-79 0,2 0-37 15,1 1-44-15,3 2-40 0,-1-7-32 0,5 4-17 16,7-1-11-16,-2-1-7 0,9-1-6 16,3 3-5-16,3 0-2 0,1 4-1 0,-4 2-2 15,0 2-1-15,-3 1-2 0,-2 1-3 0,-2 4-5 16,-6 0-2-16,0 2 0 0,1 2-1 0,-4 3 0 15,-3-1 2-15,-1 5 3 0,-3-1 2 0,-3 4 4 16,-2 2-3-16,-5 0 1 0,-5 2 3 16,-1-1 0-16,-5-2 3 0,0 1 0 0,-2-4 0 15,-3-1 1-15,1 0-1 0,1-4-4 0,0-2 1 16,3 0-2-16,3-2-1 0,4 0 0 0,2-4-3 16,2-2-2-16,6 0-2 0,2-2-2 0,2 1 0 15,3-2 3-15,4 2 11 0,1 2 16 16,12-1 16-16,8 0 6 0,10-3-3 0,12-1-9 15,2-2-13-15,5-1-8 0,-6 0 3 0,2-4-1 16,-6 2-1-16,-3-3 5 0,-1 0-1 0,-6 2-2 16,-7 2 1-16,-3-1-4 0,-6 2-1 15,-7 1-1-15,-5 0-1 0,-3 1-1 0,-4 2 2 16,-3 0-3-16,-2 0-1 0,0 1 1 0,-1-1-4 16,0 1 0-16,-2 0-2 0,2-1-3 0,0 2 0 15,0-1 0-15,1-1 0 0,-1 0-5 0,0 0-3 16,-4 0-8-16,3-1-12 0,1 3-13 15,-2 2-46-15,-6 1-114 0,0 4-534 0,-9 1-1017 16</inkml:trace>
  <inkml:trace contextRef="#ctx0" brushRef="#br0" timeOffset="305176.262">4071 8937 1029 0,'-6'-9'498'0,"-2"-3"-266"15,2-1-22-15,0 2-7 0,5 1-18 16,1-1-23-16,1 1-29 0,4-1-35 0,1 1-34 16,5-2-27-16,7 1-16 0,3 0-5 0,8-1 2 15,2 4 8-15,1-3-5 0,3 7-2 16,-4 2-7-16,-6 3-8 0,-7 1-2 0,-1 6-4 16,-6 0-2-16,-5 0-1 0,0 4-3 0,-4 1 3 15,-1 6 3-15,-2 2 8 0,-6 3 10 0,-4 4 6 16,-5-1 4-16,-3 2-4 0,-4-4-1 15,-1-3-2-15,-1-1-1 0,-2-5-1 0,5-1-2 16,1-5-6-16,2 1 0 0,5-5-3 0,5-1-1 16,3-2-2-16,6-1 0 0,1-2-14 0,4 0 3 15,1 0 3-15,5 0 5 0,6 0 16 16,7 2 0-16,5-1-3 0,9-1-4 16,1 2-4-16,-2-1 1 0,-3 4-2 0,-2 0-1 0,-5-1-1 15,-1 3-1-15,-5 0-2 0,-4 1 1 16,-5 0 1-16,-4-1-2 0,-2 2-2 0,-4-2 1 15,0 2-2-15,-5 1 6 0,-2-2 9 0,-3 0 4 16,0 1 5-16,-4 0 4 0,-4 2-2 0,-3-1-3 16,-7 2 2-16,2-2-8 0,-3-1-4 0,1 2-7 15,-2 3-22-15,0-1-58 0,3-2-134 0,-2 2-430 16,4 2-1018-16</inkml:trace>
  <inkml:trace contextRef="#ctx0" brushRef="#br0" timeOffset="305811.1325">4352 10218 2320 0,'-2'0'170'0,"1"1"-42"0,1 0-68 0,-1 0-36 16,1 2-15-16,-1 1 3 0,-1 1 8 15,-2 2 13-15,1 6 10 0,-3 1-1 0,3 0-4 0,3 2-8 16,-1-1-8-16,2-1-3 0,1-1 1 15,6-2 7-15,1 1 7 0,3-2 8 0,5-2 3 0,4-2 1 16,4-3-4-16,3-2-4 0,4-2-4 16,4-1-8-16,-5-6-4 0,-1-2-2 0,-4-1 2 15,-3-3 4-15,-1 1 6 0,-3-4 10 16,-4-1 3-16,-1 0-3 0,-3-2 2 0,-1 2-1 0,-2 2-4 16,-2-2 3-16,-3 4-6 0,-2 3 0 15,1 3-6-15,-2 3-2 0,0 4-5 0,0 1-10 16,-2 0-6-16,1 0-11 0,1 2-6 15,-1 1-2-15,1 3 0 0,-1 2 6 0,0 7 2 16,-2 8 2-16,0 3 1 0,1 5 0 0,1 6 2 16,-1 0 2-16,2 4-1 0,3 2-4 0,-2 1 0 15,2 4-21-15,0 6-39 0,0-2-46 0,1 1-115 16,-3 3-461-16,-2-1-1064 0</inkml:trace>
  <inkml:trace contextRef="#ctx0" brushRef="#br0" timeOffset="306693.9135">3464 13375 1421 0,'-5'-4'374'0,"3"-5"-110"16,0 1-24-16,1 1-2 0,0 5-30 0,-3-2-37 15,2 3-36-15,0 0-26 0,0 0-24 16,-3 1-22-16,3 1-22 0,0-1-19 0,-1 2-10 15,-3 2-7-15,-1 1-2 0,-3 6 3 16,-6 5-1-16,-2 5 0 0,-5 2 0 0,5 2 0 0,1 2-3 16,5-2 0-16,4-2-2 0,2-1-3 15,3 0 3-15,3-4-1 0,4 0 1 0,4-1 3 16,2-1-6-16,1-2 3 0,2 0-2 0,0 1 2 16,0-2 1-16,4 1 2 0,-5-3-1 0,3-2-2 15,-3 0 2-15,-5-2-2 0,-1 1 3 16,1-3-1-16,-6-1-1 0,-1-2 1 0,-1 2 0 15,1-2 2-15,-3 3 4 0,-1-2 3 0,0 1 3 16,-3 1 0-16,0 0 3 0,-9 2 0 16,2 0-1-16,-3 0 1 0,-2 1-9 0,-1-1-4 0,-2 0-7 15,1 1-14-15,-4-1-16 0,0-1-28 16,2 0-50-16,-4-2-83 0,7-1-190 0,-2-2-522 16,0-4-728-16</inkml:trace>
  <inkml:trace contextRef="#ctx0" brushRef="#br0" timeOffset="306876.6484">3502 13359 2682 0,'10'-8'102'0,"5"-2"-27"0,1-2-7 0,4 2 6 0,-1 0-7 15,2 2-23-15,1 2-18 0,3-3-14 16,-1 6-7-16,3-2-5 0,5-1-16 0,5 2-76 15,-1-4-223-15,0 1-717 0,3-1-605 0</inkml:trace>
  <inkml:trace contextRef="#ctx0" brushRef="#br0" timeOffset="308276.4692">13110 3138 720 0,'0'-7'275'0,"0"-5"47"16,0-1-14-16,1 2-17 0,-2 4-25 15,1-1-49-15,0 0-39 0,-2 3-31 0,1 2-26 16,-2 1-20-16,-2-2-19 0,4 3-15 0,-2 0-15 15,1 0-18-15,-1 1-15 0,2 0-15 0,-2 1-10 16,-4 1-5-16,2 3-4 0,-9 1 6 16,-4 6 5-16,-6 8 4 0,-5 4 3 0,-2 4-2 15,3 4 0-15,-1 0-1 0,0 1 2 0,1 2-2 16,-1 1 1-16,1 4 0 0,5-2-1 16,3-3-1-16,8 0 0 0,2-3-2 0,3-1 3 15,5-4 2-15,6-2-1 0,1-4 1 0,3-2-2 16,4 0-2-16,1-5 1 0,6-2 0 0,1-4 7 15,1-1 5-15,0-3 7 0,4-4 5 16,0-4 3-16,0-3 1 0,1-3 0 0,3-5 0 16,-1-1-4-16,0-1-3 0,-2 2-1 0,-6 0-5 15,-5-1 8-15,-3-1 2 0,-4 4 3 0,-2-3 6 16,-5 1-3-16,-1 2 1 0,-1 3-6 0,-4-1-3 16,-2 4-4-16,-1 0-7 0,-2 0-5 0,-2 3-5 15,-1 0-7-15,-6 1-3 0,-1 3-2 16,-7 4-1-16,-3 1 0 0,0 8 2 0,-3 1 3 15,-1 3 2-15,2 2 2 0,4 7-4 16,1-1-14-16,7 7-36 0,5 1-65 16,8 4-116-16,3 4-305 0,10-1-1141 0</inkml:trace>
  <inkml:trace contextRef="#ctx0" brushRef="#br0" timeOffset="308923.1421">11688 6906 1506 0,'-5'-8'612'0,"-1"2"-403"0,1-2-5 0,1 3-33 15,4 2-18-15,1 2-31 0,1-2-34 0,0-1-27 16,-1 1-19-16,2-1-16 0,5-5-17 16,0 1-5-16,7-3-3 0,5 0 6 0,6 2-2 0,5 2 3 15,0 2-2-15,3 3-3 0,1 2 1 16,-3 3-1-16,-6 2 1 0,-1 4 0 0,-7 0-2 16,-2 6-1-16,-2-1-4 0,-3 0 2 0,-1 6-1 15,-5-2 4-15,0-2 3 0,-4 6 0 16,-2 0 6-16,-4 3 1 15,-2 2 3-15,-4 1 4 0,-1 4-2 0,0 1-4 0,-2-2-7 0,0 1-2 16,2-4-6-16,-1-4 1 0,2-2-1 0,-5 0-4 16,5-1-13-16,-2 1-29 0,2-4-52 15,1-2-88-15,1 0-104 0,3-4-201 0,3-1-289 16,-2-6-642-16</inkml:trace>
  <inkml:trace contextRef="#ctx0" brushRef="#br0" timeOffset="309109.7564">11768 7124 2411 0,'0'-6'234'0,"0"2"-25"0,0-1-79 0,3 0-31 0,3 0-30 15,-2 2-23-15,8-4-18 0,4-1-9 16,4 1-3-16,8 1-3 0,5-1-4 0,3 4 0 16,5 1-3-16,1 0 2 0,4 4-5 0,2 1-4 15,5 2-7-15,-1-1-23 0,4 2-53 16,-1-1-118-16,0 5-330 0,-3 2-1107 0</inkml:trace>
  <inkml:trace contextRef="#ctx0" brushRef="#br0" timeOffset="310115.4455">11245 11337 2134 0,'0'-4'241'0,"-3"-1"-12"0,0-1-61 0,0 2-28 0,0 3-29 16,-1-1-35-16,1 2-24 0,-4 0-13 15,3 0-11-15,0 1-10 0,0 1-12 0,-1 1-7 16,1-1-5-16,-4 5 1 0,-1 0 3 16,2 7 0-16,-1 2 3 0,0 2-3 0,6 0-1 0,1 2 3 15,3-1 1-15,5 0 0 0,-1 1 3 16,6 1-3-16,5 1-1 0,-1-2 4 0,4-2 1 16,-1 3 0-16,2-3 2 0,0 3-3 0,2-2-5 15,-3-1 3-15,0-1 0 0,-4 0 0 0,-2-4 5 16,-2 1-5-16,-5-4 0 0,-4 2 0 15,-2-3-1-15,-3 0 5 0,-3-1 0 0,1 0 3 0,-7 1-1 16,-1 0 4-16,-6-2 0 0,-4 2 2 16,-3-5 0-16,2-1-3 0,-4-1 0 0,2-4-2 15,-3 0 3-15,2-2-1 16,0-2 3-16,3-2 0 0,4-2 0 0,0-1 1 0,9 0-4 0,2-2-3 16,5-1-8-16,4-4-11 0,7-4 0 15,7-5-3-15,9-3 5 0,8-2 7 16,2-2-2-16,5 2 3 0,2-2-1 0,1 3-1 15,1-1 0-15,-3 4 3 0,-2-3 4 0,-6 6-2 16,-3-3 2-16,-4 5 0 0,-10-1-3 0,-5 6 11 16,-4-1 6-16,-5 6 6 0,-4 1 7 0,-3 2-6 15,-3-1-3-15,-5 5-7 0,-7-1-4 16,-5 2-7-16,-6 4 0 0,-9 2-4 0,-6 5-7 16,-2 0 8-16,0 1-1 0,3 2 3 0,3 0 1 15,2-1-7-15,7 3-5 0,9-2-15 0,7 0-32 16,5 2-73-16,6 1-154 0,9 3-576 0,8-1-845 15</inkml:trace>
  <inkml:trace contextRef="#ctx0" brushRef="#br0" timeOffset="311374.9597">20356 3278 842 0,'0'-8'391'16,"-1"-3"-78"-16,1-3-43 0,-1 1-25 16,-2 0-25-16,-1 3-37 0,-2-4-35 0,-1-1-29 15,-2 2-25-15,-2 1-20 0,-7 1-17 0,3-2-19 16,-6 3-8-16,-1 2-9 0,-5 1-7 0,-1 4 0 15,-3 0-2-15,-1 3-3 0,-5 6-4 16,3 1-3-16,-3 6 0 0,3 2-1 0,0 1-1 16,4 5-3-16,5 0-2 0,5 0-3 0,8-2-3 15,3-1 6-15,7 0-3 0,5 0 2 0,4-2-1 16,1-2 2-16,6-2 6 0,3-1 7 0,2-3 14 16,5-3 6-16,-1-3 2 0,6-2 2 0,-1-2-4 15,-4-6 5-15,1 2 1 0,-4-5 2 16,-1 0-1-16,3-3-8 0,-2 0-6 0,-1 0 0 15,-2 0 2-15,-7 6 6 0,-2-1 5 16,-6 3 1-16,2 2 2 0,-3 2-4 0,-2 1-5 16,1 1-6-16,-2-2-11 0,0 4-10 0,0-1-9 15,-2 1-14-15,3 1-10 0,-2-1-1 0,0 3 5 16,1 4 11-16,-3 6 11 0,-1 4 9 0,-1 4-1 16,0 6 1-16,-3 0 7 0,1 3-8 15,2 2 5-15,-2 6-3 0,0-1-4 0,0 4 7 16,-1 2-5-16,4 1 0 0,-2 5-13 0,1 0-41 15,1 4-78-15,1 2-165 0,-2 1-561 0,-2 2-852 16</inkml:trace>
  <inkml:trace contextRef="#ctx0" brushRef="#br0" timeOffset="311825.5202">19683 4991 1326 0,'0'-13'745'16,"2"-1"-398"-16,2-2-71 0,-3 3-58 0,1 5-44 16,-2 2-31-16,0 2-37 0,-3 1-33 0,1 5-26 15,2-1-27-15,-1 0-17 0,1 1-9 16,0-2-8-16,-1 1-4 0,1 5 2 0,-2-1 5 15,1 9 6-15,-2 4 8 0,-2 5 3 0,0 6 1 16,-1 2 3-16,-3 3-3 0,4-1-1 16,-2 3-1-16,-1 1 6 0,-2 0-3 0,1 2-1 15,-1-4 1-15,2 1-11 0,1-3 2 0,0 0-8 16,0-5-27-16,2-3-34 0,-1 0-62 0,4-5-103 16,-2 0-227-16,0-4-431 0,2-3-710 0</inkml:trace>
  <inkml:trace contextRef="#ctx0" brushRef="#br0" timeOffset="312156.3946">19932 5174 2550 0,'-3'0'181'16,"-1"0"-68"-16,-2 0-56 0,3 2-29 0,-4 3-2 15,-5 4 4-15,-5 6 14 0,-8 4 10 0,-1 7-9 16,0 2-8-16,1 6-18 0,8-1-11 15,3-1-2-15,7 0-2 0,2-3 1 0,8-2 2 16,3-1 5-16,4-5 3 0,2-2 6 16,6-1 2-16,0-6-2 0,2-1 5 0,1-2 1 0,3-4 0 15,-1-6 5-15,2-3-3 0,-1-4-1 16,-2-4-3-16,-2 0-2 0,0-3-1 16,-5-1 0-16,-2 0-1 0,-3-2-4 0,-3-2 1 0,-3-2-3 15,-2 0-1-15,1-6 2 0,-7 0-9 0,2-2-4 16,-5-1-2-16,-3 5-2 0,-6 2-5 15,-3 2-4-15,-8 5-6 0,-3 3-8 0,-2 3-1 16,-5 4-6-16,-3 7-20 0,-2 7-43 0,-1 4-88 16,1 9-214-16,3 5-516 0,6 4-757 15</inkml:trace>
  <inkml:trace contextRef="#ctx0" brushRef="#br0" timeOffset="312584.4613">20281 7281 2416 0,'1'-14'243'0,"0"3"-16"0,0-6-52 0,0 7-21 0,-1 6-34 15,0 1-34-15,0 2-40 0,0 1-20 0,0 1-13 16,0 1-16-16,-1-1-13 0,0 0-8 15,0 2-3-15,0 6 6 0,-2 1 12 0,-1 9 9 16,2 7 5-16,-2 6 5 0,-1 2-1 0,0 4 0 16,-1 5-1-16,-3-4-6 0,4 2 0 15,0-5-1-15,0-3-4 0,1-6-3 0,4-3-13 16,-3-4-25-16,1-4-29 0,1 1-40 0,0-3-56 16,1-6-81-16,1-2-115 0,1-3-137 0,2-5-258 15,0-1-387-15</inkml:trace>
  <inkml:trace contextRef="#ctx0" brushRef="#br0" timeOffset="312766.1777">20377 7403 728 0,'7'-15'577'16,"-1"-6"-78"-16,0-4-80 0,1 8-76 0,-2 6-73 15,-2 4-72-15,-1 0-43 0,0 1-40 0,-1 3-36 16,0 3-30-16,-1 0-26 0,0 2-16 16,0-1-7-16,-1 0-8 0,1 4-2 0,1 1 0 15,0 4 2-15,1 7 7 0,0 6 6 0,0 4 1 16,-1 6 3-16,-2 3 0 0,-1 2-4 0,-4 2 1 15,0 1 0-15,-4-2-6 0,-1 4-9 16,1-1-38-16,-3 1-81 0,2 1-204 0,-1 2-621 16,-3 3-730-16</inkml:trace>
  <inkml:trace contextRef="#ctx0" brushRef="#br0" timeOffset="313197.5543">19622 10447 2464 0,'1'-8'203'0,"0"-3"1"0,0 1-54 0,0 2-18 15,4 6-33-15,-4 2-32 0,-1 0-31 0,0 0-18 16,-1 0-11-16,1 2-5 0,-3-1-5 15,3 2-4-15,3 3 1 0,-1 2 2 0,3 8 5 16,1 7 7-16,1 2 1 0,-4 1 1 0,-1-1 1 16,-2 3-2-16,-2 3-2 0,1 2-1 0,-4 0-3 15,-1 0-1-15,-2 2-6 0,0-4-12 0,2-2-27 16,0-1-44-16,2 1-55 16,-1-7-83-16,4-1-199 0,-3-3-423 0,1-7-734 0</inkml:trace>
  <inkml:trace contextRef="#ctx0" brushRef="#br0" timeOffset="313464.9047">19911 10624 1326 0,'16'-7'440'0,"2"-2"-78"16,7 1-113-16,-5 1-45 0,1 3-50 16,-3 4-44-16,-2 3-31 0,0 1-21 0,-7 1-12 15,1 2-13-15,0 2-5 0,-3 4 0 0,-3 4-3 16,0 1 3-16,-4 6-2 0,0-1-6 0,-3 4 3 15,-2 1-3-15,-3 1 0 0,-8-2-1 16,4 2-3-16,-7-5-2 0,6-3-3 0,0-7 2 0,6-4-1 16,-2-5 3-16,4-2-1 0,1-2-3 0,4-1 2 15,3-1-5-15,-1 1-1 0,2-3-1 16,5 3-5-16,2-3 7 0,15-3 0 16,11-4-1-16,17-1-4 0,8-2-18 0,8 4-51 15,11-3-132-15,5 2-601 0,3-4-924 0</inkml:trace>
  <inkml:trace contextRef="#ctx0" brushRef="#br0" timeOffset="321552.6238">6055 2221 458 0,'-1'-3'378'0,"-1"-3"-34"0,-1-1-57 15,0 3-24-15,3 1-29 0,0-1-25 16,0 0-33-16,0 3-38 0,0 1-34 0,3 1-36 15,-3 0-24-15,0-1-28 0,0 3-15 0,0-2-13 16,2 0-17-16,-2 1-15 0,0-2-6 0,2 3 4 16,0 1 16-16,4 5 25 0,0 4 14 0,3 3 10 15,6 4 4-15,0-2-2 0,3 6-3 16,1 4-2-16,0 2-1 0,2 0 2 0,1 2 0 16,-1-2 0-16,2 0 2 0,0 1 0 15,0-4-1-15,-3-1-1 0,3 0-1 0,0-2 0 16,-3-2-2-16,1-3-1 0,-5-2-5 0,-1-1 1 15,-1-2 3-15,-1-1-2 0,-4-3-1 0,-1-2-2 16,1 2-3-16,-2-7-2 0,-3 1-3 16,-1-3-6-16,-1-1-7 0,-1-1-14 0,4-3-33 15,-1 1-70-15,0-6-109 0,4 0-165 0,2-2-258 16,-1-3-655-16</inkml:trace>
  <inkml:trace contextRef="#ctx0" brushRef="#br0" timeOffset="321803.0509">6482 2215 1728 0,'0'-3'304'0,"-4"0"-22"15,3 0-68-15,0 2-54 0,1 2-48 16,0-1-56-16,-3 1-38 0,3 2-28 0,0-3-24 16,-1 3-8-16,0 3 6 0,-1 0 17 0,-4 7 26 15,0 8 18-15,-7 8 7 0,-5 9 0 16,-6 6 1-16,-3 0-5 0,-4 5-4 0,1-4-3 15,3-2-5-15,2-2 0 0,3-3-4 0,1-5 0 16,3-1-6-16,1 1-2 0,-1-6 3 0,0 3-6 16,5-7 0-16,-1-3-3 0,0-2-17 15,4-4-19-15,5-1-51 0,0-4-77 0,2-3-159 16,1-3-297-16,2 0-893 0</inkml:trace>
  <inkml:trace contextRef="#ctx0" brushRef="#br0" timeOffset="322056.5717">6742 2330 2244 0,'-1'-3'241'16,"0"0"-25"-16,-2 2-65 0,3 1-39 0,0 0-37 15,-1 1-35-15,1 1-29 0,0-1-24 16,-1 3-9-16,-1 0 1 0,0 6 7 0,-3 5 17 15,-4 8 14-15,1 6 3 0,-2 4 1 0,-3 2-1 16,-1 1 0-16,-2-1-2 0,1 2 4 0,-2 3-5 16,2-2 1-16,-2 3 1 0,4-4-5 15,2-3-2-15,-1-2-6 0,6-3-18 0,0-1-50 0,1-1-132 16,0 2-510-16,3-1-952 0</inkml:trace>
  <inkml:trace contextRef="#ctx0" brushRef="#br0" timeOffset="323421.031">7285 2363 1 0,'-1'-6'0'16,"-1"-6"356"-16,-1 1-78 0,1 1 5 16,0 0 4-16,1 0-32 0,0 2-7 0,0 2-8 15,1-3-34-15,-1 5-26 0,0-1-31 0,1 3-24 16,-1 2-24-16,0 0-28 0,0 1-31 0,-1 0-38 16,1 0-40-16,-1 2-22 0,0 1 5 15,-5 6 27-15,-6 7 43 0,-13 15 32 0,-11 6 10 16,-7 8-6-16,-5 4-11 0,-5 3-13 0,3 3-10 15,1 5-8-15,4-1 0 0,9-3-3 16,10-3-3-16,9-11-3 0,10-7-7 0,6-6-8 0,4-9 3 16,3-1 5-16,5-4 7 0,6-5 14 0,1-2 12 15,4-4 10-15,2-5 12 0,4-4 5 16,1-4 1-16,-1-5-6 0,1-3-5 0,-5-4-9 16,-1 1-6-16,-3-3-2 0,-1-1-1 15,-4-1 6-15,-2 3-1 0,-5 0-3 0,-2 5-2 16,-4-1-7-16,-2 2 2 0,-3 2-2 0,0 3-5 15,-4 0-10-15,-2 4-8 0,0-1-6 16,-4 3-6-16,-6 2 2 0,-5 4-5 0,-5 5 1 16,-4 2-4-16,-3 8-31 0,0 3-65 0,3 1-136 0,9 5-350 15,6 2-1073-15</inkml:trace>
  <inkml:trace contextRef="#ctx0" brushRef="#br0" timeOffset="324199.4624">6172 3375 140 0,'0'-6'300'0,"-2"-4"12"0,2-3-20 16,0 1-17-16,2 2-18 0,-2 2-32 0,1-2-11 15,0-1-16-15,0 4-21 0,0-1-12 16,-1 2-20-16,0 3-25 0,0-2-19 0,0 2-20 0,1 1-24 16,-1 1-18-16,0 1-19 0,0 1-18 0,0 1-21 15,0-1-25-15,0 1-26 16,1-1-8-16,0 3 12 0,2 3 25 0,4 6 30 16,2 4 20-16,2 2 3 0,-1 3 1 0,3 6-4 15,3-4-7-15,-5 3 5 0,7-4 3 0,-5 4 1 16,5-4 5-16,0 4-5 0,-3-5 0 0,5 2-1 15,-2-2 0-15,3-1 2 0,-1 0 1 0,-2-1 0 16,1-2-2-16,-4 2 1 0,0-5 0 0,-1-1 1 16,1-1-1-16,-5 0-4 0,2 0-5 15,-2-4-2-15,-2 2-7 0,0-2-13 0,3-1-20 16,-2-3-31-16,-3 1-39 0,1-1-68 0,-3-3-92 16,3-1-137-16,-4-1-259 0,3-3-606 15</inkml:trace>
  <inkml:trace contextRef="#ctx0" brushRef="#br0" timeOffset="325271.3956">6566 3369 614 0,'1'-6'351'0,"-1"-2"-33"0,1-1-45 16,1 3-31-16,0 3-25 0,-1-2-37 15,-1 3-41-15,0 0-33 0,0 2-34 0,0 0-27 16,-1 0-19-16,1 2-18 0,-4 0-10 0,3 0-5 16,1-2-3-16,-1 0-6 0,-1 1-7 0,2-1-5 15,0 2 1-15,-1 0 9 0,-1 0 10 16,-1 2 9-16,1-3 3 0,-1 4 2 0,-1 0 1 16,0 0-1-16,3-2 1 0,-4 1 1 0,3-1 0 15,-1 0-2-15,1-2-1 0,-2 2 1 16,0 0-2-16,2 1 3 0,-2-2 1 0,0 2-2 15,-1 0 1-15,1 2 0 0,0 0 0 0,-2-1 1 16,0 2 0-16,0-2 2 0,-2-1 1 0,2 2-1 16,-2 1-1-16,0 2 0 0,-3-2-2 0,4 0-2 15,-2 4-2-15,-3-2 0 16,0 0 2-16,4 1-1 0,-3 1 3 0,0-2-2 0,1 2-2 16,-1-1 0-16,4-1-2 0,-1 2 1 15,-1 0 1-15,-3 2 1 0,-2-1 4 0,2 5 3 0,-3 1 3 16,-1 2-1-16,0-1 0 0,-4 2-4 15,4-2-5-15,-1 2 0 0,1-1-3 0,3-1 0 16,0-3 1-16,1-3 1 0,3 0-1 16,3-2 1-16,-4 1 0 0,1 2 0 0,1-3 3 15,2-1-1-15,2-2 1 0,-3-2-1 16,4-1-1-16,0-2-1 0,0 2 0 0,1-2-1 0,1-1 0 16,0-1 0-16,0 2-1 0,0 0 4 0,1-2 0 15,-1 1-2-15,1-2 3 0,0 0 0 0,0 0 1 16,0 0 0-16,0 1 2 0,0-1-3 15,0 0 4-15,0 0 3 0,0 0 3 0,0 1 8 16,0-2 5-16,0 1 7 0,1 0-1 0,-1-1-3 16,0 1-3-16,0 0-4 0,0 0-3 15,1 0-4-15,-1 0 2 0,1 0-2 0,-1-2-1 16,1 2 1-16,-1 0-2 0,0 0-1 0,0 0 0 16,0-1-1-16,0 1-4 0,0 0-1 0,0-1-1 15,1 1-4-15,-1 0 1 0,1-2-2 0,0 1-2 16,-1-1 2-16,0 1-3 0,0 0-1 0,2 0 1 15,-2 0-1-15,0-1-1 0,0 1 1 16,0 1 0-16,0 0-2 0,0 0 3 0,-2 0-1 16,2 0 0-16,0-1 3 0,0 1-4 0,0 0 1 15,-1 1 0-15,1-2-3 0,0 1 4 0,0 0-1 16,0 0 0-16,0 1 0 0,0-1 2 16,0 0-2-16,0-1 0 0,0 1 5 0,0 0-5 15,0 0 2-15,1 0-1 0,-1 0-4 0,0 0 2 16,0 0 0-16,0-1-1 0,0 2 2 15,0-1-1-15,0 0-1 0,0-1 0 0,0 1 2 16,0 0-5-16,0 0 1 0,0 1-1 0,0 0-3 16,0-2 6-16,0 1-1 0,-1 0 0 0,1 0 6 15,-1 0-2-15,1 0 0 0,1 0 2 16,-1 0 0-16,1 0-2 0,-1 0 1 0,0 0-2 16,0 0-5-16,0 0 6 0,0 0-2 0,0 0 0 15,0-1 6-15,0 2-6 0,0-1 0 16,0 0 0-16,0 0-3 0,0 0 2 0,0 0-3 0,0-1 2 15,0 1-2-15,0 0 5 0,0 0 0 16,0 0-2-16,2 1 6 0,-2-1-7 0,0 0 1 16,0 0 3-16,-2-1-5 0,2 1 5 0,0 0 0 15,0 0 0-15,0 0-3 0,0 0 2 16,2 1-1-16,-2-1-2 0,0-3 5 0,0 3-7 16,0 0-2-16,0 0 0 0,1 0-6 0,-1 0 3 15,0 0-6-15,0 0-4 0,0 0-4 0,0-1-8 16,1 1-5-16,-1 0-3 0,0 0-7 0,0-2-9 15,0 1-21-15,1 0-26 0,0 0-32 16,0-1-46-16,5 0-75 0,-3 0-121 0,0-1-210 16,3 1-567-16</inkml:trace>
  <inkml:trace contextRef="#ctx0" brushRef="#br0" timeOffset="325766.3606">6771 3432 1188 0,'-1'-4'377'15,"1"3"-59"-15,0-4-53 0,0 2-47 0,0 5-53 16,-2-2-52-16,1 1-55 0,1 2-33 15,-1-1-28-15,1-1-24 0,0-1-2 0,0 4 0 16,-2-1 12-16,0 5 12 0,-2 4 9 0,-2 6 10 16,0 1 6-16,-3 5 9 0,2-1-2 0,-2 4-3 15,-1-2-5-15,1 1-3 0,-1 0-2 16,1-3 0-16,1 2 1 0,2-5-3 0,-1 0 1 16,0 1-1-16,0-5 3 0,3 0 4 0,0-1 1 15,0-1 1-15,2-1-1 0,-2-2-1 0,2 0-1 16,-1 0-5-16,2 1-5 0,-2-2-4 0,1-1-16 15,1-3-28-15,1 1-42 0,0 0-72 0,1-4-140 16,0 1-265-16,0-1-935 0</inkml:trace>
  <inkml:trace contextRef="#ctx0" brushRef="#br0" timeOffset="326074.1942">6863 3427 960 0,'5'-10'297'0,"2"0"-64"0,4-4-51 0,4 5-28 0,3 0-15 15,3-2-13-15,3 0-16 0,3 3-16 16,0 2-16-16,-3 2-11 0,-1 3-22 16,-2 1-16-16,-4 3-12 0,0 3-14 0,0 0-3 15,-3 6-4-15,-1 2-3 0,-1 3 2 0,-5 4 2 16,1 3 9-16,-3 3 8 0,-5 4 7 0,-4 4 7 15,-3 2 1-15,-3 3-2 0,-2-1 1 0,-2-1-7 16,0 0 1-16,0-5-1 0,2-6-4 0,2 2 1 16,1-3-4-16,0-1-6 0,2-2 1 15,-4-3-4-15,5-4-4 0,0 2-10 16,0-4-33-16,1 1-72 0,-1-1-99 0,-2-1-180 0,2-3-359 16,-1-3-528-16</inkml:trace>
  <inkml:trace contextRef="#ctx0" brushRef="#br0" timeOffset="326244.2192">6991 3744 1724 0,'14'-8'205'0,"4"-4"-31"16,7-1-29-16,5 1-16 0,2 0-12 0,3 2-38 16,2-1-32-16,2 4-17 0,0 3-15 0,-2 1-6 15,-1 3-7-15,-1 4-10 0,-4 1-25 16,-3 1-71-16,-3 2-149 0,-5 2-307 0,-2 3-926 15</inkml:trace>
  <inkml:trace contextRef="#ctx0" brushRef="#br0" timeOffset="326700.6737">5669 4252 1254 0,'-6'-6'478'0,"3"-5"-162"0,0 3-71 0,4 3-49 16,1 1-42-16,3 0-44 0,-1 3-42 0,0-1-29 16,3-1-19-16,0 3-7 0,4 0-3 0,6 3-3 15,0 0 5-15,8 6 2 0,-1-1 1 16,4 3-2-16,1 1-6 0,-3 4-3 0,-1-1-1 15,0 5 2-15,-2 0 0 0,-1 0 0 0,-2 4 3 16,1-3-6-16,-5 3 7 0,2-3 0 0,-6 0-2 16,1-3 2-16,-3-2-4 15,3-1-3-15,-3 1-4 0,0-1-6 0,-2-1-11 16,-1-1-22-16,2-1-31 0,-3-1-63 0,0-2-91 16,1 1-161-16,-4-4-270 0,3 0-808 0</inkml:trace>
  <inkml:trace contextRef="#ctx0" brushRef="#br0" timeOffset="327009.1025">6071 4211 1842 0,'-4'-6'303'0,"3"-4"8"0,-1 0-82 0,0 5-55 16,2 4-39-16,-1 0-41 0,1 2-45 0,-1 0-34 15,1 0-30-15,-3 0-25 0,3 1-8 0,0 2 8 16,0 3 11-16,-2 4 22 0,-2 6 14 15,-3 3 6-15,-3 5 4 0,0 1 1 0,-5 3-5 16,4-4-3-16,-3 1-5 0,4 0-2 0,-1-2 0 16,-2 1 3-16,3-3 0 0,0-1 1 15,0 1 1-15,0 1-1 0,0-1 1 0,0 1-1 16,2-5-4-16,3 3 2 0,-4-5-6 0,2-1-5 16,2-3-3-16,0-2-15 0,2 1-19 0,1-4-28 15,0 1-30-15,2-2-28 0,0 0-12 16,3-1-21-16,-2-2-26 0,1 0-43 0,1 0-48 0,1 0-33 15,-1 0-49-15,4-3-29 0,-3 3-2 16,0-1 114-16,-1 2 278 0</inkml:trace>
  <inkml:trace contextRef="#ctx0" brushRef="#br0" timeOffset="327479.4983">6290 4447 1214 0,'-1'-4'380'0,"-2"0"-69"0,1 1-122 0,1 3-47 0,0 0-46 16,1 1-45-16,-2 0-41 0,2 0-38 15,0 2-16-15,0 2-2 0,0-2 18 0,0 5 32 16,-3 4 22-16,1 3 16 0,-3 5 9 0,1 4 1 16,-5 3-7-16,0 3-6 0,-3 3-5 0,-1 0-2 15,-3-1 7-15,-2-4-1 0,4 3-4 0,-3-6-5 16,6-2-7-16,1-3-6 0,1-4-1 16,-1-1-4-16,5-1-3 0,-2-6-5 0,2 3-7 15,1 0-18-15,2 0-44 0,0 0-80 0,2-3-168 16,1 0-346-16,2-1-820 0</inkml:trace>
  <inkml:trace contextRef="#ctx0" brushRef="#br0" timeOffset="328239.6483">6501 4477 845 0,'-2'-4'356'0,"0"-3"-53"15,-2-1-59-15,1 2-20 0,2 3-24 0,-2-1-43 16,1 0-40-16,1 2-27 0,1 0-24 0,-1 1-18 15,1 1-13-15,0 0-7 0,0 0-8 16,0 0-2-16,0 0-5 0,0 0-4 0,0 1 3 16,0-1-3-16,-1 1-1 0,1-1 1 0,0 0-4 15,0 0-1-15,0 1 1 16,0-1-1-16,0 2-3 0,0-2 3 0,-1 0-4 0,1 1-2 16,0-1-1-16,-2 0-5 0,2 1-3 0,0 1 0 15,-1-2 1-15,1 3 1 0,-2-1 5 16,0 3 2-16,1-2 1 0,-1 2 2 0,0 1 2 0,-1 1 1 15,-1 1 2-15,-1-1-1 0,-2 4 2 16,-1 1 1-16,-1 1 0 0,0 1 2 0,-2-2-1 16,-2 4 1-16,3 2 0 0,0-1-2 0,2-2-1 15,-1 1-2-15,5-2-1 0,0-2-1 0,3 1 0 16,1 0 1-16,2-1-1 0,4 1 4 16,-1-1 3-16,5 0 4 0,0 2 3 0,6 0-2 15,3-3-1-15,-3 5-3 0,2-4 0 0,-3 1-4 16,-1-2-3-16,-2 3-2 0,-2 1-3 15,0-3 3-15,-2 5 1 0,-1-4 0 0,-2 3 4 16,-1 0-3-16,-1 0 0 0,-3 0 0 0,0 0-2 16,-3-3 0-16,-3 0 3 0,-1 0 0 0,0 0-2 15,-4-2 2-15,1-3 1 0,-2 0 1 16,-2-2 6-16,-1 1-2 0,-1-4 0 0,1-1 4 16,0-2 2-16,0-2 6 0,3-3 2 0,1-1-2 15,-1-4-3-15,1-1-4 0,1-3-3 0,4-5-6 16,-1-1 3-16,0 2-8 0,7-7-4 15,3-4-2-15,7 0-9 0,2-3 3 0,8-3 0 16,8 1 4-16,4 0 2 0,5 0 3 0,3 1 0 16,0 1 3-16,-2 3 6 0,-6 0 1 0,-2 1 6 15,-3 4 6-15,-6 2 1 0,-5 1 17 16,-6 3 4-16,-4 0 2 0,-2 6-1 0,-8-3-11 16,-2 2-11-16,-1 2-13 0,-6 1-12 0,-6 2-12 15,-6 5-5-15,-8 4 3 0,-8 9-3 0,-10 1-4 16,-5 6-45-16,-2 4-115 0,-3 4-429 0,1 2-1079 15</inkml:trace>
  <inkml:trace contextRef="#ctx0" brushRef="#br0" timeOffset="329514.1011">5213 5603 1 0,'-6'-4'0'0,"-3"-2"288"0,0 1 10 0,-2-1-21 16,2 2-49-16,0-1-34 0,-1 3-20 0,0-2 18 15,-2 1 16-15,1-1 3 0,4 2-11 16,-1 2-40-16,4 0-43 0,-2 0-43 0,5 0-37 15,1 1-35-15,0 0-23 0,0-1-28 0,1 1-7 16,4 2 9-16,-2 1 18 0,-1 3 32 0,5 6 16 16,0-2 14-16,6 2 5 0,0 3 4 0,5-1 1 15,2 1-7-15,1 0 2 0,2 0-3 16,1 1-1-16,1 1-1 0,-2 1-6 0,3-3-5 16,-1 0-6-16,-3 0 0 0,1-2-2 0,0 1 2 15,-2-1 2-15,-2-2 0 0,0 1-4 0,-2-1-2 16,-1 0-8-16,0-2-6 0,-2 0-9 0,-4-1-21 15,1 0-30-15,-2-2-42 16,-2-2-67-16,-2-2-92 0,-1 0-140 0,1-2-233 0,-3 1-669 16</inkml:trace>
  <inkml:trace contextRef="#ctx0" brushRef="#br0" timeOffset="329787.434">5512 5512 1712 0,'-7'-7'272'0,"-1"-1"15"16,-2 2-49-16,2 0-41 0,5 2-43 0,0 4-50 15,-2 0-48-15,4 0-42 0,-2 3-31 0,-1-2-12 16,1 6 1-16,0 1 6 0,-4 8 17 16,1 3 7-16,-1 4 3 0,-1 7 2 0,-2 2 0 15,1 4-1-15,1 3 2 0,1 2-2 0,1 2 2 16,-3 1 4-16,4 1-1 0,-2-2 2 15,2 0 1-15,-1-5-2 0,2-6-5 16,3-2-2-16,-2-2-6 0,2-4-10 0,1 0-17 16,1-4-33-16,0-3-52 0,3-2-88 0,-1-4-193 0,2-1-351 15,1-4-750-15</inkml:trace>
  <inkml:trace contextRef="#ctx0" brushRef="#br0" timeOffset="330116.3904">5663 5573 1792 0,'4'-8'217'0,"0"-4"15"0,4 2-64 0,-3 6-60 16,-2 1-55-16,-2 5-64 0,1 0-43 16,-1 4-10-16,2-2 12 0,2 10 32 0,-2 4 21 15,3 0 10-15,1 8 5 0,-4 1 5 0,-2 5 3 16,-2 3 4-16,0 4 3 0,-4 1-2 0,-2-4-7 15,3-4-6-15,2-5-7 0,0-8-4 16,-1-3-2-16,0-7-1 0,1 0 2 0,1-3-1 16,1-3 14-16,0-2 19 0,0-1 23 0,1-1 19 15,0-1 10-15,1 1-3 0,1 0-11 16,0-2-17-16,0-2-21 0,3-4-17 0,8-2-13 16,3-6-5-16,7-1-1 0,0-3 0 0,6 0-6 15,1-2-1-15,3 1-12 0,-1-3-22 16,3 0-38-16,-1-2-61 0,1-1-83 0,-3-2-117 15,0 3-193-15,-2-1-217 0,2 0-261 0</inkml:trace>
  <inkml:trace contextRef="#ctx0" brushRef="#br0" timeOffset="330405.94">6296 5350 477 0,'-3'-7'500'0,"-2"-4"-71"0,2 1-60 0,-2 4-51 0,3 3-70 16,0 2-54-16,-1 0-64 0,0 2-53 15,0 0-50-15,1 3-34 0,-5 1-6 0,-1 9 6 16,-4 7 15-16,-4 4 11 0,-2 6 1 0,2 3-4 15,1 1-4-15,0 1-2 0,5 0 4 0,4 5 4 16,1-1 0-16,4-4-4 0,3-7-8 16,7-6-5-16,1-4-3 0,1-6 4 0,0-3 4 15,1-5 7-15,-2-2 10 0,2-1 15 0,-2-5 14 16,1-1 10-16,-1-4-1 0,0-3-10 16,0-3-10-16,-1-1-12 0,0-1-6 0,-3 3 0 15,-2 0-1-15,1 0 0 0,-5 3 1 16,0 1-2-16,-1 1-3 0,-5-1-4 0,3 3-6 15,-1 0-8 1,-1 4-10-16,-3-2-13 0,-3 4-10 0,0 4-6 0,-5 1-5 0,-4 7-17 0,-4 3-50 16,-2 3-91-16,2 5-182 0,4-1-388 0,2 4-788 15</inkml:trace>
  <inkml:trace contextRef="#ctx0" brushRef="#br0" timeOffset="330803.9486">5596 6358 1339 0,'-13'-5'248'0,"2"-2"31"0,-2-1-8 0,2 1-30 15,9-1-40-15,1 3-47 0,1 4-44 16,1-1-35-16,0 0-31 0,0 1-24 0,2 1-18 0,2-1-9 16,-2 1-1-16,6 1 5 0,1-1 5 15,5 3 7-15,2 0 2 0,4 2-4 0,6 5 1 16,-3 0-1-16,1 1-2 0,-1 1 6 0,0 3-3 15,-1 0 2-15,1 1-3 0,-3 1 1 0,0 1-3 16,-1-4-1-16,0-1 1 0,-1 1-10 16,0-2 3-16,-2-2-3 0,0 1-13 0,1-6-22 15,1 2-51-15,-3-2-86 0,1-2-118 16,-2-3-187-16,1 0-318 0,-4-5-357 0</inkml:trace>
  <inkml:trace contextRef="#ctx0" brushRef="#br0" timeOffset="331037.6418">5980 6197 1211 0,'-6'-7'844'0,"-3"-1"-513"0,2-1-66 0,2 1-52 15,3 6-53-15,0 0-44 0,1 2-46 16,1 2-35-16,-1-2-26 0,1 1-24 16,-2 1-18-16,2 2-5 0,-1 1 3 0,0 4 15 0,-3 4 19 15,0 7 12-15,-3 2 8 0,-3 7 2 16,0 5-3-16,-3 3-2 0,-2 3-5 0,2-1-3 15,-3 0-1-15,4-5 0 0,1-2 0 0,3-3-3 16,0-5-3-16,2-1-5 0,-3-2-8 16,3-1-24-16,3-3-51 0,2 1-86 0,0-2-125 15,3-5-236-15,2-5-762 0</inkml:trace>
  <inkml:trace contextRef="#ctx0" brushRef="#br0" timeOffset="331318.6623">6147 6190 2007 0,'5'-8'281'0,"-1"-1"-54"0,1-1-71 0,-2 7-60 15,-1 3-46-15,-2 1-48 0,-1 2-36 0,1 0-10 16,0 5 9-16,1 2 20 0,3 5 25 0,-2 3 10 16,-1 2 4-16,-2 2 1 0,-3 2-4 15,2 1-1-15,-1-3-5 0,1 1-6 0,-1-5-1 16,2-1 0-16,1 0-1 0,3-7-1 0,0 0-3 15,0-3 3-15,5-2-1 0,0-1 5 0,2 1 3 16,4-2 7-16,5-3 5 0,2 2-1 16,6-6-7-16,1-4-10 0,2 0-21 0,3-3-29 0,-2 0-40 15,-3-2-60-15,-4 1-68 0,-3-1-62 16,-7 0-77-16,-3-1-95 0,-3-4-53 0,-4 2 20 16,-3-3 23-16,-5 0 455 0</inkml:trace>
  <inkml:trace contextRef="#ctx0" brushRef="#br0" timeOffset="331521.9014">6473 6188 1 0,'-13'-35'36'0,"-6"5"439"0,6 5-57 0,3 5-36 15,0 7-48-15,4-3-45 0,6 3-57 0,-1 1-35 16,2 2-40-16,2 1-47 0,1 2-37 0,2 0-21 16,2 1-14-16,1 2-6 0,1-1-9 15,4 0-7-15,-1 4-4 0,4 1-4 0,0 0-1 16,0 5-2-16,1 1-1 0,2 4-2 0,-3 3 1 16,-1 4 2-16,1 4 3 0,0 3 7 0,-3 1 2 15,-2 4 3-15,-1-2 4 0,-3 4 1 0,-4-3-1 16,-2 2-2-16,-3 1-3 0,-2-1-6 0,-1 0-5 15,-4 1-6-15,-1-1-13 0,-2 0-22 16,-1-1-47-16,1-5-77 0,0-4-122 0,2-2-231 16,3-6-717-16</inkml:trace>
  <inkml:trace contextRef="#ctx0" brushRef="#br0" timeOffset="331668.9719">6537 6245 1169 0,'5'-12'651'15,"-2"-1"-391"-15,8-5-78 0,2 1-50 0,8 3-49 16,7 0-29-16,5-2-11 0,5 2-15 0,7 2-10 16,3-1-3-16,4 4-11 0,-1 6-12 0,0 3-39 15,-3 3-131-15,-8 4-226 0,-7 8-791 16</inkml:trace>
  <inkml:trace contextRef="#ctx0" brushRef="#br0" timeOffset="332020.9533">5511 6791 2404 0,'0'-6'196'16,"0"-2"-2"-16,1-2-64 0,3 5-46 0,-1 0-36 15,1 2-31-15,3 2-18 0,4 1-7 16,4 1 3-16,2 4 10 0,6 3 1 0,2 2-1 16,5 4 2-16,4 3-3 0,-2 2 0 0,-1 3 1 15,-3 0 0-15,-1 0-1 0,-3 0 3 0,-1-1-2 16,-2-3-3-16,-1-1-2 15,-1-5-13-15,-1 1-14 0,-4-3-27 0,-2-4-56 0,2-1-82 16,-3-2-121-16,0-3-217 0,-1-2-929 0</inkml:trace>
  <inkml:trace contextRef="#ctx0" brushRef="#br0" timeOffset="332248.3354">5935 6662 1775 0,'-4'-8'711'15,"-1"-1"-419"-15,0 0-99 0,3 6-47 16,1 4-54-16,1 0-40 0,0 0-34 16,-1 2-30-16,-1-2-25 0,1 1-4 0,1 5 5 0,-2 3 12 15,-1 8 26-15,-2 5 5 0,1 5 3 0,-5 1-1 16,-1 7 1-16,1 5 0 0,-3-3-2 16,1 4-3-16,2-2-8 0,2-8-10 0,0 0-19 15,3-7-29-15,2-2-36 0,1-6-60 0,2-7-97 16,0 0-158-16,5-6-261 0,0-4-797 15</inkml:trace>
  <inkml:trace contextRef="#ctx0" brushRef="#br0" timeOffset="333068.533">6104 6673 1610 0,'0'-5'357'15,"0"0"-77"-15,0 3-57 0,0 2-75 0,0 1-53 16,0 0-54-16,-1 3-60 0,1-3-25 15,-1 6-4-15,1-1 12 0,-1 3 27 0,1 4 20 0,0 2 2 16,-1 2-2-16,3-2-3 0,-2-1-2 16,1 0 1-16,1-2 2 0,0-3 0 0,5-1 2 15,-4-2 4-15,3-2 0 0,-1 0 3 0,4-2 1 16,2-2-1-16,-1 0 3 0,4 0 0 16,2-3-1-16,1-1-2 0,1-2-7 0,-1 0-7 15,-1-1-6-15,-3-2-2 16,-2-2-2-16,-1 1 0 0,-1-1 0 0,-3 0-1 0,-1-1 3 0,-2 1 3 15,-1-1 3-15,0 2 4 0,-2 2 0 16,0 1 4-16,0 3 1 0,-1 0 0 0,1 2 0 16,0-1 0-16,-1-1-2 0,1 1 1 0,1 2 0 15,-1 0 2-15,0 0-1 0,1 1 0 16,-1-1-4-16,2 1-4 0,-2 0-3 0,1 0-4 16,-1 1-2-16,0-1 1 0,0 0-3 15,0 0 3-15,0 0 1 0,0 1 0 0,0-1 4 0,0 1 3 16,-1-1 0-16,1 0 4 0,0 1 4 15,-2-2 3-15,2 2 7 0,0-1 4 0,0 0 3 16,-1 0 3-16,1 0-1 0,0 0-1 0,0 0-2 16,0 0-3-16,0 0-5 0,0 0-1 0,1-1-2 15,-1 1-2-15,2 0 2 0,-2-1 0 0,1 1-1 16,-1 0-3-16,0-1-3 0,0 1-1 16,0-1-4-16,0 1-1 0,0 0-3 0,0 1 0 15,0-1-3-15,0 0 0 0,0 0 0 0,0 0-3 16,0 1-1-16,0-1-2 0,0 0-5 0,0 0-2 15,0 0-3-15,0 1-5 0,0 0 0 16,0 1 1-16,0-1 3 0,1 1 6 16,2 1 3-16,0 1 4 0,1 0 4 0,0 1 1 0,2-1 2 15,-2 2 0-15,1-2-1 0,-2 3 0 16,3 0 0-16,0 3 2 0,-1-3-2 0,0 2 2 0,1 1 1 16,-2-3-1-16,2 4 1 0,-3 0 1 15,0 1-3-15,0-1 1 0,-1 0 0 0,-2 1 0 16,0 3 1-16,-1-3-2 0,-3 0 0 15,-1 0 1-15,2-4 2 0,-2 0 3 0,1-3 3 16,-2 1 2-16,2-3 4 0,0 0 7 0,0-2 8 16,2-1 6-16,-1 0 5 0,-1-1 3 0,2-2-5 15,-2-1-2-15,1-3-8 0,0-4-12 0,2-5-10 16,-1 0-13-16,5-3-9 0,1-6-2 0,2-1 1 16,5-3 4-16,2 0 5 0,3-3 4 0,2 1 1 15,2 0 3-15,-3-4-1 16,0 7 2-16,-3 2 1 0,-7 5 1 0,1 3 0 15,-3 4 3-15,-3 1 0 0,-1 3 2 0,-2 6 4 0,-1-1-1 16,-2 2-1-16,1 2-3 0,0-2-7 16,-2 2-10-16,-1 0-11 0,-2 1-10 0,-3 3-4 15,-7 3-1-15,-3 3-13 0,-6 6-48 0,-2 1-98 16,3 3-258-16,3 1-990 0</inkml:trace>
  <inkml:trace contextRef="#ctx0" brushRef="#br0" timeOffset="333776.1425">6113 7361 1 0,'-1'-5'211'0,"-4"0"279"0,4-1-69 0,-1-1-62 15,-1 3-29-15,0-1-38 0,2 0-40 0,1 3-36 16,0 0-43-16,0 2-36 0,0 0-36 16,1 0-37-16,1-2-27 0,-1 2-25 0,2 0-17 15,-2 0-11-15,1 3-3 0,3-3 5 0,4 1 8 16,5 3 8-16,3 2 6 0,7 0 1 0,-1 1-1 16,6 4 0-16,0-3 4 0,0 2 0 15,-1 1 0-15,-2-1 1 0,1 3-2 0,-2-4 0 16,-1 3 0-16,-1-5-1 0,-3 2-6 0,-2-2-6 15,-2-1-13-15,-6 0-27 0,4 0-37 0,-5-1-57 16,-1-3-75-16,-2 0-104 0,1 0-150 16,-1-2-263-16,-3-3-445 0</inkml:trace>
  <inkml:trace contextRef="#ctx0" brushRef="#br0" timeOffset="333997.2006">6437 7179 1476 0,'-9'-9'413'0,"-4"-3"-34"0,0-3-74 0,3 6-59 15,2 3-57-15,2 2-49 0,4 1-47 0,1 2-38 16,0 1-29-16,-1 1-35 0,2 2-19 0,-2 0-2 16,0 6 6-16,-1 4 13 0,-3 6 15 0,0 6 3 15,-2 0-1-15,-1 5 1 0,0 2-1 16,-2 3-1-16,-1 1 4 0,-3 3-1 0,2 6-2 16,-3-4-3-16,5-3-5 0,2-7-5 0,1-4-7 15,4-4-13-15,2-5-24 0,0-1-41 16,0-4-57-16,4-4-83 0,-1-4-113 0,2-3-102 15,0-3-215-15,4-6-590 0</inkml:trace>
  <inkml:trace contextRef="#ctx0" brushRef="#br0" timeOffset="334367.4737">6449 7054 1440 0,'10'-16'419'0,"4"-5"-80"15,5-11-78-15,0 10-64 0,-4 4-54 0,1 2-59 16,-2 5-37-16,-3 4-31 0,0 5-16 15,-4 0-10-15,0 5-10 0,0 1-2 0,3 6 5 16,-5 4 9-16,3 5 12 0,-1 2 8 16,-4 3 4-16,-1 2 0 0,-4 2-1 0,-2 0 0 15,-1-1-3-15,-1-6 1 0,1-1-4 0,-1-2-3 16,0-3 0-16,1 1-3 0,3-6-1 0,0 1-1 16,3-4-1-16,0-1-3 0,1 2 1 0,6-3 0 15,0 0-1-15,1-2 4 0,5 2 1 16,1 0 0-16,-1 0 3 0,6 2-3 0,-1-2 0 15,1 1 0-15,-2 0-2 0,0-1 5 0,-4-1-4 16,-3 6-2-16,-2-3 1 0,-3-2-3 16,-4 2 3-16,-1-4 3 0,-1 1 4 0,0 2 9 15,-1-1 10-15,-3 0 11 0,0 0 6 0,-5-2 4 16,-1 4-5-16,-3 1-10 0,-5-1-7 0,0 2-9 16,-1 2-1-16,0-4-2 0,3 0-2 15,-1 0 1-15,2-2-7 0,-1-1-3 0,5 1-7 0,-2-3-17 16,7 0-40-16,-1-2-58 0,5-2-103 15,1 0-236-15,1-3-1144 0</inkml:trace>
  <inkml:trace contextRef="#ctx0" brushRef="#br0" timeOffset="335024.8434">6980 6695 1034 0,'-2'-7'516'0,"0"-4"-107"16,1-3-99-16,0 5-38 0,0 1-48 15,-2 0-43-15,1 3-39 0,-1 1-28 0,0 0-31 16,0 4-31-16,1 3-31 0,-1-1-27 0,1-1-12 16,-4 7-1-16,-3 6 6 0,-2 6 11 0,-6 7 3 15,3 2 3-15,-1 2-1 0,-1 4 0 0,3 5 2 16,-2-3-2-16,1 6 0 0,5-2 2 15,4-8-2-15,3-4 0 0,6-7-2 0,3-3-2 16,4-4-4-16,2-4 5 0,1-3 1 0,0-3 2 16,5-2 8-16,-5-2-2 0,4-2 4 0,-3-3 2 15,0-3 4-15,1 0 3 0,-3-5-2 0,-1 0 1 16,0-1-4-16,-4 1 1 0,-1-1 0 16,-2 1-1-16,-2 0 4 0,-1-1-5 0,-2 3 0 15,-1 1-2-15,-2 2-7 0,-1 1-1 0,-1 1-5 16,-1 1-8-16,-3 2-9 0,-2 2-7 0,-2 4-1 15,-5 3 0-15,-5 1 6 0,-3 7-8 16,3 2-19-16,-2 4-33 0,5 2-56 0,1 1-55 16,7 2-125-16,2 6-243 0,1 3-1003 0</inkml:trace>
  <inkml:trace contextRef="#ctx0" brushRef="#br0" timeOffset="335481.6316">6543 7796 178 0,'-6'-4'320'0,"2"0"-37"0,-1-4-43 0,3 3-11 16,2 1-35-16,0-2-30 0,-2 1-22 0,4 1-13 16,-2 1-7-16,0 0-8 0,1 0-2 0,-1 1-12 15,1 0-5-15,-1-1-6 0,1-1-4 0,0 1 1 16,1 1-2-16,0 0-2 0,0-3-3 16,1 1-7-16,1-1-3 0,-2 2-10 0,0 2-12 15,0-2-12-15,-1 2-13 0,2 1-10 0,-2 0-9 16,1 1-6-16,-1 0-1 0,2 1-2 15,1 0 3-15,1 3 1 0,4 1 2 0,0-1 1 16,3 2 2-16,2 3 0 0,0 0 2 0,4 3-1 16,0-2 0-16,3 2 2 0,0-2 0 0,3 3 1 15,-3 1 0-15,2-4 0 0,-2 2-3 16,-1-3 0-16,-1 2-4 0,1-3 0 0,-2-1-3 0,-1 0-8 16,-2-3-18-16,-3 1-27 0,0 1-39 0,-2-1-72 15,0 1-36-15,-4-2-68 0,0-2-113 16,-2 0-118-16,-1-6-134 0,0 2-295 0</inkml:trace>
  <inkml:trace contextRef="#ctx0" brushRef="#br0" timeOffset="335688.0369">6855 7709 1176 0,'-10'-7'439'0,"-2"-3"-41"0,-2 0-73 16,3 2-66-16,4 1-50 0,0 4-50 0,1 0-43 15,1 2-36-15,2 1-34 0,2 1-31 0,1 1-21 16,-3 3-4-16,0 4 1 0,0 4 5 0,-4 4 7 15,1 6 0-15,-1 0-1 0,1 4 2 0,-1-3-4 16,2 5 2-16,-3-1 0 0,1 4-2 16,-3 1-7-16,2 0-24 0,-2 3-46 0,3-5-70 0,1-4-107 15,1-5-139-15,4-5-142 16,2-7-177-16,4-4 45 0,-2-7 282 0</inkml:trace>
  <inkml:trace contextRef="#ctx0" brushRef="#br0" timeOffset="336012.7393">6869 7683 447 0,'11'-20'551'16,"3"-8"-110"-16,4-4-75 0,2 3-37 16,-2 6-62-16,0 3-71 0,-1 5-61 0,-4 1-48 15,-1 7-35-15,-4 4-27 0,-3 3-17 0,0 1-9 16,-2 2-5-16,0 4 0 0,1 5 6 0,-1 3 9 16,-2 6 9-16,-2 3 5 0,-2 7 1 15,-1-4-3-15,-5 3-4 0,2-3-1 0,-3 2-3 16,-3-4-3-16,6-2-1 0,0-5-1 0,3-4-5 15,2-2 1-15,2-4-4 0,1-2 0 16,2-2-1-16,1 0 0 0,2-2 1 0,2-1 0 16,3 1 4-16,0-2 1 0,-1 1 1 0,3-1 0 15,0 0-3-15,-1 1-1 0,-2 1-2 0,0 1-2 16,-3 2 2-16,0 1-2 0,-3-2-1 0,-1 2 1 16,-1-1-1-16,-1 4 3 0,0-3 2 15,-3 1 4-15,0 1 0 0,-3-2 5 0,1 4 0 16,-5 0 2-16,-2 2 2 0,-2 1-7 0,-2-2-5 15,-2 0-12-15,-1-2-23 0,-3 3-50 16,2-5-91-16,-4-1-188 0,3 0-408 0,0-3-784 16</inkml:trace>
  <inkml:trace contextRef="#ctx0" brushRef="#br0" timeOffset="336240.0164">7193 7447 2180 0,'11'-15'325'0,"9"-1"-101"0,2-3-89 0,-1 8-50 16,-3 7-32-16,1 4-23 0,-5 4-16 0,2 3-10 16,-1 7 4-16,-2 3-2 0,1 2 3 15,-3 6 6-15,-5 2 0 0,0 5 3 0,-3-1 3 16,-5 4-2-16,0 0-1 0,-6-2-4 16,0 2-4-16,-5-2-9 0,-1 2-8 0,-1-4-18 15,3-2-23-15,0-6-17 0,0-3-37 0,1-2-53 16,2-8-112-16,-3-1-355 0,1-2-853 0</inkml:trace>
  <inkml:trace contextRef="#ctx0" brushRef="#br0" timeOffset="336399.6086">7299 7607 1436 0,'8'-11'399'0,"6"-8"-100"16,4-4-64-16,7 5-52 0,1-1-48 0,6 2-43 15,3 0-32-15,2 2-25 0,6 4-16 16,1 3-11-16,-2 5-14 0,-1 3-29 0,0 2-117 15,-2 4-278-15,-7 2-1125 0</inkml:trace>
  <inkml:trace contextRef="#ctx0" brushRef="#br0" timeOffset="336808.4143">6324 8451 1735 0,'-6'-6'279'15,"-1"0"14"-15,-3-2-42 0,9 4-63 0,2 2-56 16,1 1-62-16,0 3-47 0,2-1-18 0,1 1-2 16,2 0 8-16,10 0 7 0,0 4 4 0,6 4-1 15,4 1-1-15,1 3 3 0,2 4 1 16,2-3 1-16,-4 4 0 0,2 2-10 0,-1 1-2 15,-1-2-3-15,-2 1 0 0,-1 1 2 0,0 0-1 16,-4-1-5-16,2-1-4 16,-6-4-6-16,1-1-7 0,-4-4-15 0,-3-1-32 0,0-4-51 15,-4-1-79-15,1 0-104 0,-3-5-128 16,0-3-266-16,-2-4-766 0</inkml:trace>
  <inkml:trace contextRef="#ctx0" brushRef="#br0" timeOffset="336987.9684">6686 8492 891 0,'-13'-7'672'0,"-1"-2"-255"16,-5-2-100-16,1 5-51 0,6 1-58 0,1 2-45 16,1 1-50-16,2 0-41 0,2 2-31 0,-1 5-23 0,0 1-11 15,-4 6-5-15,-2 3 1 0,-2 6 3 16,-2 3 2-16,2 2-1 0,-2 2-2 0,2 5 1 16,-3 2-2-16,1 2-3 0,4 1-3 0,-2 6-12 15,3-1-21-15,1 4-45 0,4-5-75 16,3-5-112-16,3-7-171 0,3-10-233 15,2-8-820-15</inkml:trace>
  <inkml:trace contextRef="#ctx0" brushRef="#br0" timeOffset="337347.5818">6700 8463 1435 0,'11'-14'381'0,"4"-3"-41"0,-1 0-115 0,-2 6-74 16,-4 8-61-16,-2 2-44 0,-4 1-29 0,3 4-15 0,-3 0 2 15,0 5 3-15,0 5 6 0,-2 4 10 16,0 2 6-16,-3 3 0 0,-2 2-2 0,-1 1-5 16,-4-2-5-16,2-1-2 0,1-2-2 0,2-3-4 15,-1-4 0-15,3 0-4 0,-1-5-2 16,3 1-3-16,0-5 0 0,2-1 2 0,1-1 0 16,4 1 3-16,-4-1 1 0,4-1 3 0,4 0 8 15,4-1 3-15,0-1 4 0,2 0-6 0,1 1-6 16,0 1-6-16,-4-1-3 0,0 1 1 15,-3-1 0-15,-2 3 1 0,0-1-4 0,0 3 2 16,-2 1-1-16,-3-1-1 0,-1 3 7 16,-1-2 3-16,0 4 1 0,-2 1 4 0,-1-1-3 15,-2 5 5-15,-1-4 2 0,-3-1 2 0,1 1 3 16,1-3-10-16,0-1 1 0,-1 1-4 0,1-4-4 16,0 1-3-16,-1-3-13 0,3-1-25 15,4-1-44-15,-1-3-55 0,2-1-121 0,-1-4-425 16,6-1-903-16</inkml:trace>
  <inkml:trace contextRef="#ctx0" brushRef="#br0" timeOffset="337765.8645">7034 8422 1713 0,'-6'-3'385'0,"1"-3"-64"0,-3-1-103 0,1 4-62 16,-1 1-52-16,2 2-42 0,-1 2-32 0,1 1-19 15,1 1-8-15,2 5-5 0,-4 2 4 0,5-1 2 16,0 4 2-16,6 1-1 0,3 1 0 15,0 3 1-15,4-1 1 0,5 3 6 16,-2-1-2-16,3 0-2 0,0 1-2 0,2 3-6 0,-1-1 5 16,-1 0 1-16,-2 0 3 0,2 0 3 0,-5-1-5 15,-1-4 0-15,-2 2-4 0,-4-3-1 16,-5 0 3-16,-3 0 1 0,-8 0 3 0,-3-1 1 16,-1 1 2-16,-5-3 3 0,2-5 0 0,-1-2 0 15,0-3-1-15,1-3 0 0,3-2 0 16,2-3-2-16,-1-4 2 0,3-2-3 0,2-4-5 15,0-3-10-15,5-3-4 0,1-4-1 0,6-4-1 16,4-2 7-16,0-2-3 0,6-4-2 0,1-2 3 16,2-1 0-16,-1 0 6 0,1 3 2 15,1 0 3-15,-4 4 0 0,-3 5 4 0,-2 2 4 0,-5 2 3 16,-1 4 13-16,-3 2 0 0,-2 2 4 0,0 4 0 16,-3-2-8-16,-2 2-1 0,0 3-9 15,0 4-5-15,-3 0-8 0,0 1-6 0,-1 3-4 16,-1 1-2-16,-2 2 4 0,-3 3-3 0,2 7-5 15,-3-1-6-15,4 5-25 0,3-2-31 16,1 5-62-16,2-2-135 0,5 5-392 0,4 1-981 16</inkml:trace>
  <inkml:trace contextRef="#ctx0" brushRef="#br0" timeOffset="338494.8564">5833 9792 483 0,'-10'-6'436'0,"-3"-2"-122"0,-5 1-21 16,7 1-16-16,-1 1-24 0,4 1-14 15,2-2-29-15,1 3-29 0,2 0-29 0,1 1-34 16,2 2-41-16,0 0-37 0,1 0-28 0,1 0-24 15,-1-2-6-15,1 4-1 0,2-1 7 16,2 4 10-16,3-2 4 0,4 3 4 0,1 2 2 16,6 1 5-16,-1-1 4 0,2 5 0 0,0-1 3 15,3 0-5-15,-4 1 2 0,3 0-3 0,-2 0-1 16,3-1 1-16,-3-1-3 16,1 0-2-16,-3-1-3 0,-2-1-2 0,-2 2-4 0,-3-3-6 0,2 0-15 15,-3-1-29-15,-2-1-37 0,-2-1-54 16,4-3-67-16,-7 1-84 0,1-2-109 15,-4-1-110-15,-1-2-128 0,-1-1-212 0</inkml:trace>
  <inkml:trace contextRef="#ctx0" brushRef="#br0" timeOffset="338713.1698">6030 9681 600 0,'-5'-13'481'16,"-1"-1"5"-16,-2-7-112 0,3 6-45 15,2 5-55-15,1 1-49 0,0 4-49 0,-1 0-42 16,3 3-35-16,0 2-35 0,-2 1-28 15,2 0-27-15,0 2-18 0,-1 0-6 0,-1 7 4 0,-2 2 11 16,-1 8 11-16,-3 5 4 0,-1 2 0 16,-2 2-5-16,4 1 3 0,-5 4-5 0,1 1 0 15,0 3 1-15,0 0-4 0,-7-1 3 0,6 1-3 16,0-2-1-16,1-2-6 0,3-5-7 0,1-3-13 16,4-2-31-16,0-4-39 0,5-4-73 15,1-6-129-15,3 1-226 0,4-6-997 0</inkml:trace>
  <inkml:trace contextRef="#ctx0" brushRef="#br0" timeOffset="339146.7404">6199 9571 2479 0,'-3'-6'237'16,"-4"1"-11"-16,3 1-82 0,2 4-58 0,1 2-46 15,1 0-36-15,-1 3-9 0,-1 2 1 16,1 7 6-16,-1 2 9 0,1 2-1 0,-1 5 1 16,2-3 0-16,0 2-6 0,3-1 3 0,-1 1-5 15,2-2 1-15,5-3 0 0,-1-3 0 0,5-3 1 16,-2-4-2-16,5-4 5 0,-1-2 0 0,3-2 3 16,0-4 3-16,3-3-2 0,-1-3-2 15,3-1 0-15,-6-3 0 0,1-1 1 0,-3 0 3 16,-5 1 0-16,-1-1-2 0,-1 2 3 15,-2-1 0-15,-3 2 2 0,-2 1 3 0,-3 1-5 16,-1 1 3-16,0 0-1 0,-1 3-1 0,1 0 4 16,0 2-1-16,0-1 2 0,-1 2-2 0,3 4 0 15,0-1-6-15,-1 1-5 0,2 0-2 0,0 1-11 16,0 1-3-16,0-1-3 0,0 3-1 16,-3 3 8-16,2 2 3 0,-1 6 4 0,0 6-2 15,-1 1-2-15,0 3 0 0,0 0-1 0,-3 4 5 16,0 3-2-16,0 3 1 0,0 3-2 0,1 1-3 15,-3-3-4-15,0-1-15 0,4-4-22 16,-1-5-25-16,7-5-43 0,2-3-63 0,0-4-137 16,4-3-396-16,2-5-928 0</inkml:trace>
  <inkml:trace contextRef="#ctx0" brushRef="#br0" timeOffset="339522.5764">6696 9471 2552 0,'-11'-10'304'0,"-2"4"-75"16,-3-4-75-16,6 5-44 0,5 5-33 0,0 0-33 16,-1 5-26-16,0 3-14 0,-1 5-4 0,-4 4 4 0,-1 5-2 15,1 2 0-15,3 3-1 0,0 2-2 16,3-2 1-16,2 5 1 0,2 0 0 0,1-1 2 15,5-2-4-15,0-5 0 0,5-5-1 16,3-4 0-16,1-7 3 0,-2 0 0 0,3-5 2 16,-1-1-3-16,0-4 4 0,-2-1 2 0,0-5 3 0,-2 1 4 15,-1-6-1-15,-1 1 0 0,-3-2-1 16,-1 1 0-16,-1-1 0 0,-3 3-1 16,-2-2 1-16,-2 0-7 0,2 1 1 0,-3 0 0 0,-2 1-2 15,-2 1 1-15,0 3-5 16,-1 2-8-16,-2 2-5 0,-1 4-6 0,-5 1-2 0,-1 7-6 15,-3 4-12-15,-1 4-26 0,2 1-40 0,2 1-55 16,2 2-91-16,2 3-160 0,5 1-366 16,-3 4-776-16</inkml:trace>
  <inkml:trace contextRef="#ctx0" brushRef="#br0" timeOffset="339783.709">6319 10166 2554 0,'-12'-6'265'0,"-2"-2"-12"0,1-2-65 15,8 5-51-15,3 0-44 0,2 4-34 16,1-1-29-16,2 1-17 0,-1 1-6 0,1 0-6 16,3 0 2-16,2 1-1 0,4 2-2 0,7 2 3 15,0 4-2-15,5 2 1 0,-2 0 1 0,5 3 0 16,-4 2-2-16,1-1-5 0,-2 3 6 15,-2-2-2-15,-1 5 0 0,1 0-2 0,-3 0-20 16,0-3-28-16,-1 1-45 0,4-1-76 16,-7-2-159-16,2-1-285 0,-2-1-1038 0</inkml:trace>
  <inkml:trace contextRef="#ctx0" brushRef="#br0" timeOffset="339989.6473">6628 10011 2188 0,'-9'-7'360'0,"-4"-4"-24"16,0 2-112-16,5 3-62 0,3 3-44 0,3 3-41 16,1-2-32-16,-1 3-23 0,2 0-17 0,0 2-8 15,0 4 1-15,-2 3 3 0,-2 8 4 0,-1 6 3 16,-3 2-2-16,0 5-3 0,-1 3-2 16,0 0 1-16,1 3-2 0,-3 1 5 0,-1 5-2 15,0 2-5-15,-4 3-15 0,4 3-23 0,-5-2-43 16,7 0-71-16,1-7-111 0,4-3-220 15,-1-5-679-15,6-10-191 0</inkml:trace>
  <inkml:trace contextRef="#ctx0" brushRef="#br0" timeOffset="340362.5516">6783 10058 2718 0,'-8'-6'239'0,"-1"1"-21"0,-3 0-80 0,5 3-45 15,7 4-35-15,-2-1-30 0,1 3-18 0,-4 5-4 0,-1 2 3 16,-5 8-1-16,2 2-1 16,0 2-2-16,1 4-4 0,1-5 3 0,4 2-1 0,3-3 2 15,3-2-2-15,1-4-5 0,3 2 2 0,0-4-2 16,3-5 3-16,6-3 0 0,-4-2-1 16,1-2 1-16,3-2-3 0,-2-2 4 0,1-2 0 15,-2-2 3-15,0-4 3 0,-1-1-5 16,0-1 0-16,-3 0-1 0,0 1 2 0,-2-4 4 15,-1 3-3-15,1-2 4 0,-4 3-5 0,0-2 5 16,-2 7 8-16,-1-2-1 0,0 3-1 0,0 1-1 16,0 2-6-16,3 1-3 0,-3 2-4 0,0 2-1 15,-3-2-8-15,3 1-4 0,-1 1-3 16,1 2 2-16,0 1 6 0,1 7 7 0,2 2 8 16,-3 2-9-16,1 2 1 0,-1 5-4 0,0-4-6 15,1 5-3-15,0-1-24 0,0 1-39 0,2-2-64 16,5-3-104-16,0-4-215 0,6-3-576 15,2-6-584-15</inkml:trace>
  <inkml:trace contextRef="#ctx0" brushRef="#br0" timeOffset="341032.1816">7254 9895 2374 0,'-12'-2'284'0,"-3"-1"-52"16,-4 0-82-16,3 5-39 0,4-1-29 0,1 2-30 15,2 1-26-15,1 4-11 0,2-2-9 0,3 5-5 16,1 0-1-16,1 2 0 0,2 2 1 16,3 2 0-16,1-2 1 0,6 2-3 0,0-1 2 15,3 1 3-15,0 0 0 0,-4-3 3 0,2 1-4 16,-6-3-4-16,0 0-1 16,-1 0 0-16,-1-1 4 0,-1-1 0 0,-1-1 2 0,0-6-3 15,-1 2 1-15,-1-1 2 0,0-2 3 0,0-2 12 16,0 0-2-16,0-1 3 0,0 1-1 15,-1 0-5-15,1 0 8 0,0 0 2 0,0-1 2 16,0 0 0-16,0 1-7 0,0-1-4 0,0 1-4 16,-2 1-2-16,2-1-3 0,0 0-4 0,-1 0 0 15,1 0-4-15,0 0 3 0,-1 0 1 16,1 0 1-16,0 0-3 0,-2 0-2 0,2 0 1 16,0 0-1-16,-1 1 6 0,0-2-3 0,0 1-1 15,0 0 0-15,0-1-4 0,0 1 4 0,1 0 2 16,0 0 1-16,0 0 3 0,1 0-7 0,-1-2-1 15,1 2 0-15,-1 2-2 0,0-2 5 16,0 0-2-16,0 0-1 0,0-2-3 16,0 4 3-16,0-2 2 0,0 0 2 0,0 0 4 0,-1 0-6 15,1 0-1-15,0 0-2 0,0 0 2 16,0 1 2-16,0-1 2 0,0 0 1 0,-1-1-6 16,1 1 0-16,0 0 0 0,0 1-1 0,0-1 1 15,0 1-5-15,-1 0-4 0,1 0-2 0,-1 3-1 16,-2 1 7-16,1 0 5 0,-1-1 1 0,1 6 1 15,-1-6-4-15,3 3 2 0,-2 2 1 16,0-3 1-16,0-1 2 0,1 1-5 16,-1 0 1-16,2 0 0 0,-1-3 2 0,0 0 2 0,1 0 1 15,-1-1-1-15,0-1-1 0,0-1 0 16,1 2 0-16,-1 1 3 0,-1-1-1 0,-1 0 0 16,1 0 1-16,-1 0-3 0,-2 1 0 0,1-1 1 15,-2 0 1-15,0 0-1 0,0 0-1 0,1 3-2 16,1-2-1-16,1 1 3 0,-1 0-2 15,-1-1 0-15,1 1-3 0,3 2-2 0,-3-2-2 16,-1 2-10-16,2-1-24 0,1 2-39 0,0-1-63 16,-2-1-109-16,3 2-221 0,1-1-481 15,3-5-638-15</inkml:trace>
  <inkml:trace contextRef="#ctx0" brushRef="#br0" timeOffset="341330.8276">7059 9865 2336 0,'-13'-5'294'0,"1"-5"-30"15,-2 0-61-15,5 5-59 0,8-1-48 0,1 1-40 16,1 3-33-16,4-1-12 0,2-1-7 16,5-1 0-16,4-4 0 0,7 5-2 0,3 2 1 15,1 3-2-15,1 2 2 0,0 4-1 0,-4 0-1 16,-1 3 0-16,-5 4-3 0,-3 2 2 15,-1 0 3-15,-2 2 0 0,-2 2 3 0,-1 2-3 16,1 1 1-16,-6 1 0 0,0 3 0 16,-2-2 1-16,-2 0-1 0,0-2 1 0,-2 5-4 15,-2-6 1-15,0 7 1 0,-3-5-4 0,-5 1-4 16,2 2-23-16,-5 5-20 0,-2-1-38 0,0 0-84 16,-1-1-160-16,-2-3-451 0,-1-4-856 0</inkml:trace>
  <inkml:trace contextRef="#ctx0" brushRef="#br0" timeOffset="341496.415">7074 10184 1742 0,'-2'-10'344'0,"2"-6"-87"0,2 0-79 15,4 2-66-15,5 3-39 0,4-1-29 0,8-1-16 16,6 4-10-16,4-4-8 0,4 5-8 0,4 3-11 16,2 1-23-16,0 3-92 0,1 2-211 15,-3 2-508-15,-5 1-621 0</inkml:trace>
  <inkml:trace contextRef="#ctx0" brushRef="#br0" timeOffset="341944.2207">6371 10654 1570 0,'-2'-10'228'0,"-3"2"12"0,1-6-10 15,2 0-24-15,2 5-19 0,1 1-33 0,-1 0-24 16,0 0-17-16,0 3-24 0,0 2-12 0,0-1-10 16,0 3-10-16,0 0-3 0,0 0-11 15,-1 2-8-15,1-1-10 0,0 0-8 0,-3 1-7 16,3-1-3-16,0 1 1 0,0 0-3 0,-2 0 1 15,2-1 2-15,-2 0-5 0,2 0 6 0,0 0-3 16,0 0-2-16,0 0 1 0,0 0-5 16,0 0 0-16,0 0 0 0,0 0 4 0,0 2-2 15,0-4 5-15,0 2 2 0,0 0-5 0,0 0 10 16,2 0-5-16,0 0-1 0,-2 0 2 0,3 0-8 16,-3 0 2-16,1 0-2 0,-1 0 0 15,0 0-3-15,0 0 2 0,1 0-2 0,0 0-4 16,0 2 5-16,2-1-3 0,4 2 1 0,2 2 3 15,9 4-3-15,5 0 2 0,2 2 0 0,1 2 1 16,4 2 0-16,1-1 0 0,-2 1 2 0,-2-1-5 16,1 0 4-16,-5-1-3 0,2-3-3 15,-3 2 0-15,-1-1-17 0,1 0-20 0,-2-3-30 16,3 0-43-16,-7-2-51 0,0-1-155 0,-3-1-107 16,-4-1-304-16,0-1-854 0</inkml:trace>
  <inkml:trace contextRef="#ctx0" brushRef="#br0" timeOffset="342158.1737">6719 10526 1883 0,'-8'-9'384'0,"1"-1"-4"15,-5-3-112-15,6 6-65 0,1 2-52 0,3 3-48 16,-1 1-32-16,3 1-28 0,0 1-20 0,-1 1-17 16,0 1-5-16,-1 4 0 0,0 2-3 0,0 7 9 15,-1 8-3-15,-3 2 1 0,2 3 0 0,-2 1-6 16,-2-2 3-16,3 1-1 0,-2-1-1 15,1 3-1-15,1-2-11 0,0 5-28 0,2-1-45 16,-1 0-76-16,3 1-161 0,1-6-429 16,4-4-903-16</inkml:trace>
  <inkml:trace contextRef="#ctx0" brushRef="#br0" timeOffset="342439.1876">6880 10629 2332 0,'-7'-1'574'0,"-3"2"-444"0,1 0-60 16,-1 6-12-16,3-1-4 0,-1 6 6 0,3 7-12 16,-2-3-11-16,2 1-13 0,4 1-12 0,0-1-5 15,5-3-5-15,-1 0 3 0,4-4 0 16,1 2 0-16,2-4 1 0,4-2-2 0,-1-1 4 16,3-4-1-16,0-2 0 0,1-4 3 0,-2 0-4 15,2-3 3-15,-3 1 0 0,-1-1-1 16,-4 4 2-16,-4 0 1 0,-1 3 2 15,-3 0-2-15,-1 2 0 0,0-1-4 0,0 0-6 0,-1 1-3 16,0 2-8-16,1-1 1 0,0 2 1 0,2 6 4 16,0 0 6-16,3 3-2 0,-3 3 1 15,1 0-11-15,2 5-16 0,-3-3-29 0,3 0-57 16,0-2-98-16,0-2-227 0,3-4-505 0,2-5-685 16</inkml:trace>
  <inkml:trace contextRef="#ctx0" brushRef="#br0" timeOffset="342849.8302">7234 10565 2151 0,'-11'3'305'0,"-3"0"-101"16,-2 4-66-16,4 0-30 0,4-1-27 0,5 3-27 16,1 1-22-16,2 3-8 0,3 3-3 0,2 0 0 15,4 4-2-15,3 2-2 0,1-1-7 0,3 3-2 16,-3-2 1-16,1 1-2 0,0 2 0 15,-2-1-1-15,0 0-2 0,-2 0-1 0,0 2 0 16,-5-5 2-16,-1 1-1 0,-4-3 4 16,-2-6-3-16,-2 1 0 0,1-8 9 0,-4-3 6 0,3 1 8 15,-3-4 5-15,1-4-9 0,-4 1-7 16,1-2-8-16,-1-4-5 0,0-1-2 0,2-3-3 16,1-4-7-16,1-3-6 0,1-3-4 15,4-7-5-15,1-4 5 0,5-5 4 0,-1-2 4 0,3-2 4 16,2-2 2-16,2-1 3 0,1 1 2 0,0-1 5 15,-2 4 3-15,0 7 2 0,2 4 3 16,-5 7 5-16,-3 2 6 0,1 3 8 16,-4 7 5-16,-2 0 6 0,0 5-3 0,-1 5-2 15,-1-3-9-15,0 5-10 0,-2-2-7 0,-1 4-10 16,-3-2-6-16,-1 6-2 0,-5 0 1 0,-2 4 2 16,-3 5-1-16,1 1-5 0,-1-1-17 0,3 0-32 15,3 0-46-15,4-1-89 0,3 4-189 0,5 3-532 16,3-4-742-16</inkml:trace>
  <inkml:trace contextRef="#ctx0" brushRef="#br0" timeOffset="343716.0778">5383 11591 273 0,'-3'-1'365'0,"-1"0"-36"15,2-2-17-15,1 2-2 0,1-1-18 0,0-2-32 0,1 1-38 16,0-1-33-16,-1 2-30 0,1 0-27 16,-1 1-30-16,0-1-26 0,1 2-25 0,-1 0-22 15,2 2-12-15,-1-1-11 0,2 0-4 0,0 1 2 16,4 3-1-16,0 2 5 0,3 0 4 15,5 3 5-15,0 4 1 0,2-3-1 0,2 6-1 16,1-4-6-16,-1 3 2 0,3 2-1 0,-2-1 1 16,0-2 2-16,2 2-4 0,0 2 2 0,-2-3-1 15,4 2 5-15,-2-3-2 0,1-1-1 0,-5 1-5 16,2-4-4-16,-6 0-3 0,0-3-10 16,0-1-13-16,-4 0-24 0,2-4-37 0,-2 0-41 15,1-2-83-15,-3-1-118 0,0-1-231 0,-3-2-748 16</inkml:trace>
  <inkml:trace contextRef="#ctx0" brushRef="#br0" timeOffset="343965.6546">5649 11525 1639 0,'-6'-7'372'0,"-2"-3"11"15,-1 0-92-15,3 5-59 0,1 2-60 0,3 3-52 16,1 0-45-16,-1 1-35 0,2 1-27 0,0-1-19 15,-1 3-3-15,0 2 4 0,-1 9 9 0,-1 7 10 16,-2 2 1-16,-2 7 0 0,0 1-4 16,-2-2-2-16,2 1-3 0,-2 0 1 0,1 3 1 15,-5 1-1-15,0 2 6 0,-4 2-5 0,3 0-4 16,-1-3-6-16,4-2-20 0,0 1-25 16,1-3-43-16,5-3-58 0,0-8-90 0,5-3-183 15,0-6-399-15,3-5-740 0</inkml:trace>
  <inkml:trace contextRef="#ctx0" brushRef="#br0" timeOffset="344408.7274">5956 11465 1125 0,'0'-3'332'0,"0"-4"-34"15,0 0-44-15,0 1-29 0,0 3-15 0,-3 3-35 16,2-1-30-16,0 1-19 0,-1 0-24 0,0 1-23 16,-2 1-27-16,1-2-22 0,-2 3-15 15,-1 0-9-15,-3 4 1 0,-7 3 1 0,2 6 2 16,-3 1 2-16,-3 3 0 0,7 1-1 0,-2-2-3 15,4 2 1-15,3-2-6 0,4 0 1 16,1 1-3-16,3-3-1 0,4-1 1 16,3-1-2-16,2 1 0 0,3-2 0 0,0 2 2 0,4 0 2 15,2-3 1-15,0 1 2 0,1-2 0 16,-1-1 3-16,-5-3-5 0,2 2-2 0,-6-2 1 0,-3 2-7 16,-1-2 6-16,-3-1-2 0,-1 4 1 15,-2-3 5-15,-1 2 0 0,-3-1 4 0,1 0 2 16,-5 3 6-16,-2-1-2 0,-1 0-1 0,-3 0-1 15,2 1-12-15,-3-2 3 0,3-2-3 0,1 1-8 16,0-5-5-16,5 0-25 0,0-2-32 16,6-2-56-16,0-2-97 0,1-2-176 0,1 1-433 15,2-3-743-15</inkml:trace>
  <inkml:trace contextRef="#ctx0" brushRef="#br0" timeOffset="344978.6915">6274 11371 554 0,'-1'-3'471'15,"-2"-3"-55"-15,1-2-43 0,0 0-50 16,1 3-49-16,0 0-48 0,-4 0-40 0,5 4-32 15,-1-3-23-15,-1 3-22 0,0 0-22 0,0 1-20 16,-1 1-21-16,2 0-20 0,-1-1-13 16,-1 4-13-16,-1 1-4 0,-6 4 2 0,-2 11 0 15,-7 2 5-15,-2 6 2 0,-2 2 1 0,-1 2 0 16,6 0-1-16,2 4 0 0,4-4-1 0,4 3 0 16,4-2-3-16,4-4-1 0,4 1 0 15,7-7-5-15,0-1 3 0,9-3 0 0,-1-6 0 16,5-3 4-16,1-7 2 0,1 0 2 0,-1-6-2 15,-3 0 1-15,2-7 0 0,-6 2-1 0,-2-5 4 16,-4 2-1-16,-5 0 7 0,-3 0 4 0,-3-1-2 16,-2-1 8-16,-1 2-7 0,-2-1-2 15,-2 0-2-15,-5 1-7 0,2 0-5 0,-2 2-4 16,-2 0-1-16,-2 2-9 0,2 3 2 0,-3 3-4 16,0 1-8-16,1 1-2 0,-5 6-24 0,5 3-31 15,-1 2-51-15,0 2-93 0,4 3-171 16,3 0-449-16,6 2-763 0</inkml:trace>
  <inkml:trace contextRef="#ctx0" brushRef="#br0" timeOffset="345366.3326">5843 12212 1322 0,'-10'-7'317'16,"-4"-2"-119"-16,-1-1 28 0,6 3 12 15,2 1-12-15,2-1-23 0,4 2-44 0,-1 1-40 16,2 2-28-16,0 2-29 0,2 0-23 0,-2 0-18 15,1 1-13-15,-1-1-4 0,0 1-8 16,3 1 0-16,-1-2 0 0,3 2 1 0,4-2 6 16,2 3 3-16,4 0 3 0,5 3 3 0,5 0 2 15,1-1 1-15,4-1-2 0,1 2 2 0,-1-2-1 16,0 1-3-16,0 0 0 0,-4-1-5 0,-1 0 1 16,0 1-3-16,-2-1-6 0,0 3-11 0,-3-1-23 15,-3-1-32-15,-1 0-48 0,-1-2-62 16,-5-3-69-16,-3 0-76 0,-4 0-54 0,-1-2-61 15,-2 1-174-15,-3-4-335 0</inkml:trace>
  <inkml:trace contextRef="#ctx0" brushRef="#br0" timeOffset="345577.3059">6092 12107 986 0,'-6'-11'459'0,"-4"-2"-90"0,-1-3-59 0,6 2-48 16,0 4-38-16,2-3-37 0,1 6-35 0,1 3-24 15,-2-1-26-15,2 5-26 0,1 0-19 0,-1 0-19 16,1 0-16-16,0 3-17 0,0 0-12 0,-1-1-5 15,0 2 0-15,0 6 8 0,-1 4 7 16,-1 7 5-16,-2 2 1 0,0 5-2 0,2-3 1 16,-1 4-1-16,-1-3-1 0,2 2-2 15,-2-2-6-15,4 2-6 0,-1 2-17 0,4-5-28 16,-1 2-46-16,5-2-58 0,2-5-92 0,-1-6-131 16,7-6-271-16,1-6-887 0</inkml:trace>
  <inkml:trace contextRef="#ctx0" brushRef="#br0" timeOffset="346099.9809">6394 11872 1 0,'1'-3'303'0,"-1"-2"-45"0,1 0-107 0,1 0-19 0,-1 2-24 16,0 0-30-16,0 1-34 0,-1 0-23 0,0 2-18 15,3-1-5-15,-3 1 8 0,0 1 16 0,0-1 34 16,0 0 31-16,-3 0 28 0,3-1 32 16,0 1 9-16,0 0-2 0,0 0-7 0,-1-2-21 15,1 2-13-15,0 0-5 0,0 0-7 0,-1 0-11 16,0 0-7-16,0-1-10 0,0 2-9 15,0-1-7-15,0 0-16 0,1 0-14 0,-2 2-11 16,2-2-11-16,-1 1-3 0,0 2-3 0,-1 1 1 16,-2 5 2-16,-1-1 6 0,1 3 4 0,-1 1 6 15,1 1 5-15,-2-1-6 0,1 1-1 16,4 2-6-16,0-2-7 0,3-1 4 16,2-1-3-16,2 2 2 0,0-3 2 0,2 2-3 0,4-1 3 15,2 2 2-15,0-4 3 0,2 2-2 16,0-4-1-16,-1 0-3 0,-1-2-5 0,-1 3 4 15,-3-4-2-15,-4 3 0 0,2 0 1 0,-4-1-3 16,-1 1 3-16,-1 4 2 0,-1-5 8 0,-2 3 2 16,-1 4 2-16,-1-4 0 0,0 4-8 15,-1-4 3-15,-1 2 0 0,-1-2 2 0,-1 1 4 0,-1 1-3 16,-3-3-2-16,-1 3-4 0,-2-3-6 16,0 1-1-16,-1-1-7 0,1-1-12 0,-2 0-24 15,2-2-38-15,2-2-55 0,-3-3-90 0,8-1-160 16,2-1-423-16,2-3-746 0</inkml:trace>
  <inkml:trace contextRef="#ctx0" brushRef="#br0" timeOffset="346349.0247">6638 11721 1749 0,'7'-11'275'0,"4"-2"-40"0,3-4-42 16,-2 5-64-16,-1 5-40 0,0 3-43 0,0 2-28 15,-2 4-12-15,3 2-3 0,-2 6 1 0,-1 2 6 16,1 4 6-16,-1 4 2 0,-2 0 12 0,-2 6 2 16,0 1 2-16,-4 0 2 0,-1 3-8 15,-1 1-6-15,-4-2-5 0,3-3 0 16,0 3-1-16,-1-2 1 0,-4 1-5 0,1 1-9 0,0-3-8 16,-1-2-21-16,0 2-39 0,3-6-66 15,-4 0-144-15,3 0-294 0,-1-3-984 0</inkml:trace>
  <inkml:trace contextRef="#ctx0" brushRef="#br0" timeOffset="346503.5966">6741 11891 1820 0,'3'-12'319'0,"4"-5"-92"0,3-5-92 0,6 3-31 15,3 2-30-15,6 2-17 0,5-2-32 0,3 3-12 16,7 3-9-16,2 1-2 0,2 3-3 0,2 3-14 15,-1 1-55-15,2 2-154 0,-3 2-324 0,-4 4-988 16</inkml:trace>
  <inkml:trace contextRef="#ctx0" brushRef="#br0" timeOffset="346918.4726">6268 12967 1369 0,'-9'-11'945'0,"2"-3"-770"0,0 1-5 16,2 7-19-16,7 1-38 0,0 3-20 0,-1 1-33 16,0 1-27-16,0 0-17 0,2 0-11 15,3 0 0-15,5 2 1 0,2 3 6 0,10-2 7 16,4 4 1-16,4 3 4 0,5 4-1 0,3 1-2 15,1-1-3-15,2 4-4 0,-6 2-4 0,1-3-2 16,-3 4 0-16,1-3-3 0,-5 3 1 16,1-2-5-16,-3 1-18 0,-4-2-29 15,0 1-56-15,-8-6-101 0,2 1-183 0,-3 1-467 0,-3-5-746 16</inkml:trace>
  <inkml:trace contextRef="#ctx0" brushRef="#br0" timeOffset="347148.7871">6656 12834 2481 0,'-7'-8'197'0,"-2"1"15"0,0 2-53 0,5 2-44 0,2 3-39 16,1 1-37-16,1 1-28 0,-2 3-8 0,0 6 3 16,-4 6 4-16,-2 5 5 0,-1 5 2 0,0 1-2 15,0 3-2-15,-3-1-4 0,2 2-2 16,0-1-2-16,-3 4 0 0,5 0-4 0,-1 0-12 15,3 1-16-15,3 2-42 0,3-3-59 0,4-2-94 16,5-7-176-16,2-4-292 0,9-10-887 16</inkml:trace>
  <inkml:trace contextRef="#ctx0" brushRef="#br0" timeOffset="347423.3886">7092 12758 1956 0,'-6'-4'313'0,"-2"0"-80"0,-4 0-54 0,0 4-54 16,0 2-29-16,-6 5-30 0,-1 2-18 0,-1 5-8 16,-2 2-6-16,2 2-7 0,5 0-10 15,4 0-4-15,6 0-6 0,1 0-4 0,9 2 1 16,2-2-2-16,3 0 1 0,9 1 1 0,-1 0 0 16,6 3 0-16,1-1 1 0,1 1 0 15,-1 0-3-15,-2 2 3 0,1-2-1 0,-6 0-2 16,-3 2 6-16,-3 1-3 0,-3-1 0 15,-4-1 4-15,-3-2-4 0,-2-2 6 16,-6-1 0-16,0 1 1 0,-4-2 1 0,-3-1-6 0,1-5-3 0,1-1-10 16,-3-4-12-16,2-3-38 0,2-1-44 15,1-5-79-15,-2-3-153 0,6-1-445 0,0-8-808 16</inkml:trace>
  <inkml:trace contextRef="#ctx0" brushRef="#br0" timeOffset="347860.5094">7421 12653 1929 0,'-2'-2'370'16,"-6"-2"-98"-16,-1 0-92 0,5 5-35 15,-5 2-38-15,0 2-30 0,-2 2-26 0,0 7-11 16,-5 2-7-16,3 2-5 0,2 8-5 0,1 0-11 16,3 0 0-16,4 3-2 0,5-2-3 0,3-1 6 15,6 2-3-15,3-1-1 0,1 1 0 16,4-2-6-16,4 0 5 0,2 0 0 0,1 0 0 15,1-1-2-15,-1 0 2 0,1 0-3 0,-2-2-3 16,0-2 6-16,-8-1-6 0,5-1 0 16,-7-1 2-16,-4 2-7 0,-6-1 3 0,-3-1 0 15,-2-2 0-15,-7-4 4 0,-3 3 0 0,-7-2 1 16,-4-1-3-16,1-1 0 0,-6-3-1 0,-2-3-2 16,-3-4 1-16,-2-1-3 0,1-1 1 0,1-6 2 15,1-1 0-15,5-5 6 0,1-3-1 16,7-1-1-16,0-3-1 0,5-3-5 0,6-6 0 15,1-2-1-15,9-7 1 0,2-4-5 0,6-2 4 16,8-6 1-16,2-1-1 0,4 1 8 16,1 1-3-16,1 3 2 0,0-1 2 0,-4 6 3 0,-4 4 2 15,-7 4 1-15,-5 6 8 0,-4 7-1 16,-4 5 10-16,-3-1-1 0,-2 7-6 0,-3 0-1 16,-4 5-16-16,0 3-9 0,-8 4-4 0,-3 6-12 15,-5 7-8-15,-8 7-33 0,-2 4-83 0,0 6-272 16,-3 4-1309-16</inkml:trace>
  <inkml:trace contextRef="#ctx0" brushRef="#br0" timeOffset="358093.5749">15332 1853 1298 0,'-5'-1'167'0,"-3"-3"6"0,-1 1 0 15,4 3 5-15,2 0-12 0,2 1-18 0,1-1-61 16,0 0-40-16,1 0-17 0,0 0-17 16,-1 2-9-16,2-2-3 0,-2 3 1 0,4-1 3 15,-3 5 6-15,3 2 5 0,-1 2-2 0,5 1 13 16,0 3 4-16,4 1 6 0,2 3 13 0,2 2-8 15,3 4 1-15,0-3-8 0,2 5-16 16,3-1-4-16,0 0-8 0,3 1 4 0,-4-1 9 16,4 4 0-16,-2-3 0 0,0 1-5 0,-3-3-2 15,-3 0-2-15,-2-3 0 0,1 2 1 16,-1-3-4-16,-3-1-4 0,-1-1-7 0,-3-4-16 16,-1-3-27-16,-2 1-36 0,-4-2-70 0,1-5-82 15,-4-2-100-15,0-4-112 0,-3 0-287 0,0-4-201 16</inkml:trace>
  <inkml:trace contextRef="#ctx0" brushRef="#br0" timeOffset="358365.4191">15680 1728 1860 0,'-4'-5'233'15,"-1"-3"24"-15,2 3-46 0,1 3-52 0,1 2-46 16,1 1-60-16,-1-1-49 0,1 3-34 0,-1-1-14 15,2 3 10-15,-4 7 23 0,-4 5 34 0,0 8 24 16,-4 7 5-16,-4 3-6 0,-2 8-5 16,-7 4-16-16,-5 1-14 0,0 5-2 0,-2 4-8 15,0-3 4-15,1 3 10 0,-1-1 1 0,3-7 3 16,2-1-6-16,4-7-4 0,1-8-3 0,7-5-6 16,2-11 0-16,2-2-5 0,2-1-13 15,2-2-30-15,0-1-60 0,4-3-121 0,2 0-184 16,4-6-408-16,5-2-645 0</inkml:trace>
  <inkml:trace contextRef="#ctx0" brushRef="#br0" timeOffset="358754.2136">16150 1806 1565 0,'0'-6'218'0,"0"-2"14"0,0-1-22 0,-2 6-26 16,2-1-10-16,0 3-35 0,-1 1-31 0,-1 0-32 16,1 1-30-16,-1 0-27 0,1-1-30 0,0 1-16 15,-1 2-1-15,-5 3 5 0,-5 7 21 16,-6 6 16-16,-10 7 9 0,-4 4 2 16,-2 5-5-16,0 3-4 0,-3 3-8 0,-2 5-2 0,2 2 2 15,1 5-1-15,-1-1 0 0,5 2-1 16,6-1-7-16,8-7 2 0,6-2 0 0,9-11-1 15,5-3-2-15,8-11 1 0,3 0-2 0,2-5 0 16,3-2 7-16,4-4 4 0,2-3 8 16,4-5 5-16,1-2 2 0,-1-5-2 0,-2-4 0 15,0-2 1-15,-4-1 2 0,1-2-4 16,-5 2 1-16,0-6 1 0,-5 1-1 0,-5 1 3 16,-1 0 0-16,-5 1-2 0,-1 6-6 0,-2-1 0 15,0 4-5-15,-5 1-6 0,-1-1-4 0,-2 4-17 16,-7 1-8-16,-3 3-2 0,-4 0-3 0,-5 2 1 15,-3 3-27-15,-1 5-81 0,0 1-223 0,1 3-705 16,1-4-573-16</inkml:trace>
  <inkml:trace contextRef="#ctx0" brushRef="#br0" timeOffset="360122.9954">16718 1915 1339 0,'-5'-9'230'0,"-6"-2"7"0,0-1-39 0,0 3-13 15,-1-1-10-15,0 3-38 0,1 1-43 16,-3 0-27-16,1 3-28 0,0 2-23 0,-6 1-12 16,-6 5-13-16,-2 3 1 0,-3 6 4 0,-2 3 0 15,-1 5 6-15,3 3 4 0,-1 2-3 16,8 1-1-16,6-5-5 0,9-1-8 0,2-4 0 16,7-3 0-16,5-3 7 0,4 0 9 0,1 0 11 15,5-1 14-15,1-4 7 0,3 0 8 16,5-3 4-16,-1-6-1 0,4-1-1 0,-2-2-1 15,-4-3 0-15,-3-3 3 0,0-1 1 0,-1-3 0 16,-5 1-6-16,0 0 2 0,-5 4 3 0,-1 0-4 16,1 0 5-16,-6 3-2 0,-1 1-1 0,-1 5-7 15,0 0-14-15,-2 1-15 0,2 1-14 0,-1-1-20 16,-2 0-23-16,2 1-17 0,0 4-6 16,-3 4 16-16,-1 7 24 0,1 9 20 15,-4 4 11-15,0 6 5 0,3 3 1 0,-2 0 3 0,0 6-2 16,0 1-3-16,2 5-5 0,2 0-26 0,1 2-70 15,5 0-203-15,3-3-596 0,4-2-787 16</inkml:trace>
  <inkml:trace contextRef="#ctx0" brushRef="#br0" timeOffset="360835.4586">14930 3041 466 0,'-6'-9'593'0,"0"0"-170"0,-2 0-58 0,4 1-48 16,0 3-41-16,3 3-57 0,-1 1-63 0,2 1-58 15,0 0-53-15,0 1-38 0,0-1-34 0,1 1-18 16,-1 0-18-16,1 3 6 0,1 1 20 15,1 6 29-15,2 3 32 0,5 3 14 0,1 8 4 0,9 2-1 16,-1 3-8-16,6 2-7 0,-3-2-8 16,0 0 3-16,-1-1-3 0,2 1-1 0,-2-1 3 15,-1-2-8-15,-2-1-3 0,-1 0-5 0,0-2-8 16,-5-2-14-16,2-2-40 0,-7-1-66 0,0-2-113 16,-4-4-149-16,0-2-231 0,-2-2-734 15</inkml:trace>
  <inkml:trace contextRef="#ctx0" brushRef="#br0" timeOffset="361044.6826">15116 3042 1595 0,'-2'-10'491'0,"1"-2"-161"16,-2-1-63-16,2 7-62 0,1 4-52 16,-1 2-57-16,0 1-52 0,-1 0-53 0,0 2-45 15,2-1-23-15,-4 2 7 0,1 7 28 0,-2 7 32 16,-6 9 29-16,-6 6 8 0,-2 9-1 0,-4 2 3 15,-7 3 0-15,-1-1 2 0,-4 7-10 0,3-6-2 16,8-3-10-16,3-9-9 0,6-3-4 16,5-7-27-16,4-3-58 0,4-5-95 0,4 0-185 15,5-3-423-15,7-2-759 0</inkml:trace>
  <inkml:trace contextRef="#ctx0" brushRef="#br0" timeOffset="361352.4667">15417 3211 2535 0,'-2'-1'107'0,"-4"1"-52"16,1 1-60-16,-2 4-13 0,-4 5 26 15,-11 4 42-15,-11 6 26 0,-2 2 4 0,-10 7-8 16,3-1-24-16,3 3-18 0,-1 2-4 0,3 4-7 16,6 1-6-16,9-4-1 0,5-3-8 15,13-10-5-15,4 0 1 0,3-3 1 0,6-5 4 16,-3-4 6-16,5 2 8 0,2-5 3 0,2 0 7 15,1-4 3-15,2-1 2 0,-1-4 1 0,-3-2 0 16,-1 1 0-16,1-4-2 0,-3-1-2 16,0-1-4-16,0-4-2 0,-4 3-3 15,-2-5-4-15,-4 4-5 0,-2-2-6 0,-2 0-6 0,0 1-3 16,-4 0-9-16,-4-1-1 0,1 1-8 16,0 4-6-16,-1-1-6 0,-3 4-16 0,2-1-31 15,-2 2-57-15,1 3-102 0,2 1-222 0,3 2-465 16,2 1-631-16</inkml:trace>
  <inkml:trace contextRef="#ctx0" brushRef="#br0" timeOffset="361556.7152">15621 3251 2003 0,'1'-5'561'16,"-1"3"-297"-16,0-4-85 0,0 8-69 0,0-1-50 15,-1 2-32-15,0-2-37 0,1 0-19 16,-1 3-7-16,-2 2 5 0,1 5 18 0,-1 6 17 15,-4 4 13-15,-4 5 5 0,2 2-1 0,-2 4-2 16,-4 1 2-16,1 3 3 0,-5 3 3 16,0 3 3-16,-2 1-2 0,-1-2-6 0,2 1-7 0,3 0-10 15,0-7-17-15,8-6-33 0,2-1-72 16,6-6-160-16,6-4-396 0,1-2-978 0</inkml:trace>
  <inkml:trace contextRef="#ctx0" brushRef="#br0" timeOffset="361895.4344">15945 3326 1508 0,'-1'-2'972'16,"-2"-2"-782"-16,2 2-80 0,0 3-60 0,0 1-49 16,-1 1-20-16,-3 3-6 0,-4 5 13 0,-4 5 29 15,-8 9 19-15,-4 2 8 0,-4 7-4 16,-2 0-7-16,2 2-5 0,-1 2-10 0,3 0-3 15,6-2-6-15,3 0-3 0,8-7 4 0,8-1-4 16,2-9-1-16,4-1 1 0,3-6 3 0,2-3 11 16,7-1 12-16,-1-4 10 0,7-1 6 15,4-4-3-15,5-4-3 0,1-5-6 0,-2-2 1 16,-3-3-7-16,-1-4-1 0,-7 3-2 0,0-2-7 16,-8-2 5-16,0 2 0 0,-6-3-3 15,-1 2 0-15,-2-2-6 0,-4 2-1 0,-2 2-4 0,-4-2-3 16,-2 1-1-16,1 3-4 15,-2 2-4-15,-5 2-6 0,3 2-5 0,-6 1-5 16,-1 2-3-16,-4 6-10 0,0 1-24 0,-5 5-77 0,0 6-204 16,3 2-982-16</inkml:trace>
  <inkml:trace contextRef="#ctx0" brushRef="#br0" timeOffset="362439.9084">14716 4035 1707 0,'-7'-5'243'0,"-3"-1"33"16,2-4-25-16,3 8-35 0,3 0-49 0,-1 3-58 16,3-1-44-16,-1 0-37 0,1 1-29 15,1-1-29-15,-1 1-32 0,0 2-6 0,2 4 10 16,-1 4 25-16,1 1 31 0,1 8 20 0,4 3 10 15,3 2 7-15,0 3 3 0,3 4-2 16,2-1-4-16,-1 0-5 0,5 4-3 0,-1 0-6 0,-3 0-3 16,5-1-9-16,-2-4-6 0,2-1-17 15,-5-4-23-15,1 0-45 0,-2-5-95 0,-3-1-166 16,-2-4-320-16,-3-3-874 0</inkml:trace>
  <inkml:trace contextRef="#ctx0" brushRef="#br0" timeOffset="362646.0394">14893 4154 1739 0,'-3'-15'356'0,"-1"-1"-22"0,0-5-86 15,0 7-39-15,1 6-25 0,1-3-39 0,-2 6-36 16,3 3-34-16,-1 1-31 0,1 2-29 0,1 0-24 16,-2 0-34-16,1 2-15 0,-2 2 5 0,-4 8 12 15,-5 4 30-15,-9 7 20 0,0 9 4 16,-8 2 3-16,-3 6-4 0,1 3 0 0,-6 4 0 15,3-1-3-15,-2 0-4 0,4-2-27 0,6-4-45 16,6-4-92-16,9-4-109 16,8-6-231-16,5-5-935 0</inkml:trace>
  <inkml:trace contextRef="#ctx0" brushRef="#br0" timeOffset="363017.3203">15214 4211 1727 0,'-1'-9'737'16,"1"-1"-488"-16,0-2-43 0,0 6-36 0,-2 2-33 15,0 3-43-15,1 1-44 0,0 1-34 0,0 0-36 16,0 2-18-16,-1 0-2 0,-7 6 6 16,-4 7 24-16,-5 5 16 0,-5 4 3 0,-4 4 2 15,-4 7-3-15,-3 1 0 0,0 8 2 16,1 2 5-16,2 1-2 0,5-2-2 0,9-2-2 15,7-10-9-15,9-4 0 0,4-11 1 16,4-4-1-16,1-2 1 0,0-6 1 0,1 1 0 16,1-2 9-16,2-4 6 0,2-2 7 0,1-5 5 15,3-4-1-15,0 0-5 0,-1-5 1 0,0-2-5 0,-4 2-3 16,-1-4 4-16,-4-2-3 0,-1-2-3 16,-4 3 0-16,0 1-6 0,-3 2-3 15,-2 1 0-15,-1-1-6 0,-3 3-5 0,1 0-5 16,-5 4-4-16,-1-1-5 0,-2 4-2 0,-2-2-6 15,-4 3-8-15,-4 1-14 0,-2 4-31 0,1 1-60 16,0 4-99-16,3-1-187 0,3 3-367 0,8-1-778 16</inkml:trace>
  <inkml:trace contextRef="#ctx0" brushRef="#br0" timeOffset="363226.3661">15418 4337 2400 0,'0'-1'313'0,"0"-3"-96"16,0 3-64-16,0 1-53 0,0 1-41 0,-1 1-40 16,1-1-30-16,-2 1-19 0,0 0-9 0,1 4 4 15,-2 3 14-15,1 1 17 0,-3 8 10 0,-3 3 6 16,0 3 4-16,-2 1 3 0,-2 3 0 16,-2 1-4-16,0 0-12 0,0 2-42 0,-3 0-91 15,8-5-175-15,1-3-414 0,5-8-896 0</inkml:trace>
  <inkml:trace contextRef="#ctx0" brushRef="#br0" timeOffset="363434.7399">15580 4305 1774 0,'2'-7'941'0,"0"1"-664"0,0-1-103 0,-2 6-51 15,0 2-43-15,-1 0-34 0,0 0-35 0,1 1-31 16,-2 0-23-16,1 2-3 0,0 7 9 15,-5 6 23-15,1 8 20 0,-8 8 11 0,-2 2 1 16,-3 8-4-16,-4 3 4 0,-4 10-3 0,-5 2-16 16,-5 5-76-16,-6 1-248 0,1-3-1118 0</inkml:trace>
  <inkml:trace contextRef="#ctx0" brushRef="#br0" timeOffset="363762.5488">14166 4835 1998 0,'4'-10'225'0,"1"-5"33"0,-4-2-50 16,7 5-25-16,-5 3-41 0,2 4-47 0,-2 2-30 16,0 3-28-16,-2 0-24 0,1 0-17 0,0 2-9 15,3 0-2-15,2 4 6 0,3 5 9 16,6 2 7-16,4 3 8 0,2 4 3 0,2 2 0 16,4 3 2-16,-2 2 3 0,1 1-4 0,1 2-1 15,-2-3-6-15,-4 0-7 0,-3 0 1 0,1 3-3 16,-5-3-2-16,0 0-3 0,1-2-3 0,-4 0-8 15,1-3-17-15,-1-2-27 0,-3-1-49 16,0-2-71-16,-1-3-144 0,-3-1-294 16,-3 0-725-16</inkml:trace>
  <inkml:trace contextRef="#ctx0" brushRef="#br0" timeOffset="364025.0054">14642 4766 2581 0,'-3'-2'173'0,"2"-3"-24"0,-2-1-66 0,1 6-35 16,2 3-27-16,-1-1-32 0,0 1-12 0,-2 2 2 16,-3 4 9-16,-5 9 18 0,-2 2 6 15,-5 4 7-15,-6 9 1 0,1 0 4 0,-6 3 1 16,0 2 1-16,-2 5 2 0,-1 0-10 0,1 2 0 15,-2 0-11-15,5-3-14 0,4-6-13 16,4-4-36-16,5-4-56 0,3-4-100 0,4-4-305 16,4-3-1074-16</inkml:trace>
  <inkml:trace contextRef="#ctx0" brushRef="#br0" timeOffset="364417.4642">15000 4843 2546 0,'-4'-4'213'0,"-1"-3"-35"16,0 2-63-16,1 4-28 0,3 1-23 0,1 1-26 16,0 1-28-16,-4-1-14 0,1 1-8 15,-4 6 4-15,-5 6 6 0,-7 4 3 0,-1 5 10 16,-5 3-2-16,-2 3-3 0,-2 3 4 0,-2 4-5 15,0 2-2-15,5 4 1 0,1-2-4 16,6 1 4-16,6-5-1 0,5-3-1 0,5-6 0 0,3-2-2 16,3-3-2-16,2-5 0 0,3-2 2 15,1-3-3-15,0-4-2 0,1-4 3 0,-1-1-2 16,0-3 9-16,0-2 6 0,-3-2 5 0,2-5 0 16,-1-2 0-16,-1-1-4 15,-2-2-3-15,-1 2 4 0,0-2-6 0,-6 0 2 0,1-1-2 16,-2 2-3-16,-1 1-1 0,0 0-3 0,-5-1-3 15,1 2-2-15,-3 3-4 0,-1 0-3 0,-1 2 0 16,-5-1 0-16,0 4 2 0,-2-1-7 16,-1 3-11-16,1 1-37 0,4 1-63 0,2-1-121 15,6 2-234-15,7 1-358 0,7 1-679 0</inkml:trace>
  <inkml:trace contextRef="#ctx0" brushRef="#br0" timeOffset="364803.3414">15011 5014 1188 0,'-4'-6'237'0,"2"0"-52"0,-1-1-44 0,1 3-11 16,3 1-12-16,2 0-26 0,-2 0-27 0,1 0-20 16,2 2-22-16,-3 0-13 0,1 0-3 0,0 1-3 15,-1 0 9-15,0-1 9 0,0 1 8 16,-1-1 12-16,0 1 11 0,0 0 11 0,0 0 11 15,0 0 12-15,-1 0-3 0,1 0-5 0,0 0-8 16,0 0-9-16,-1-1 1 0,1 1-3 16,0-2-1-16,0 1 1 0,1-1-7 0,-1 2-3 15,0 0-2-15,0 0-5 0,0 0-5 0,0 0-7 16,0 0-9-16,0 0-12 0,0 2-4 0,0-2-8 16,0 1-8-16,-1 1-7 0,0-1-14 0,0 2 0 15,0 0 7-15,-2 10 10 0,-1 1 13 16,1 4 8-16,-3 4 0 0,-2 2 0 15,-2 4 3-15,-2 1 0 0,-1 0 1 0,-1 3 0 0,3-3-1 16,-5-2-1-16,3-2-1 0,2 0-3 16,-1-4-1-16,-2-1-4 0,3-3-7 0,2 0-21 15,0-5-41-15,4 1-76 0,-1-6-126 0,3-3-291 16,2-1-1032-16</inkml:trace>
  <inkml:trace contextRef="#ctx0" brushRef="#br0" timeOffset="365084.4236">15045 5002 1941 0,'7'-4'339'0,"2"-3"-61"0,5 0-66 15,-4 0-53-15,-2 5-39 0,-3 1-47 16,0 1-37-16,-2 0-22 0,-1 3-16 0,-1 2-5 16,3 4 2-16,2 3 3 0,-1 5 8 0,-3 2 4 15,0 4 3-15,-2 1 1 0,-3 3-2 0,-3 2 0 16,-4-1 0-16,-2-2-2 0,0 0 4 15,-5-1 3-15,4-5 0 0,2-3-3 0,3-4-2 16,0-3-4-16,5-4-3 0,-1-3 0 0,4 1-2 16,0-4 0-16,0 0 2 0,2 0 3 15,1 0 8-15,2-2 7 0,1-1 5 0,5 1 4 16,9-4-3-16,11-1-4 0,10-2-11 16,5-3-12-16,3 3-34 0,1-1-57 0,0-2-135 15,-3 0-542-15,-2-7-937 0</inkml:trace>
  <inkml:trace contextRef="#ctx0" brushRef="#br0" timeOffset="366020.3509">14501 5827 1 0,'-1'-4'0'0,"1"-3"134"0,-2 0 87 15,4-2-7-15,-2 2 11 0,0 0 31 0,0-1 33 16,0 0 9-16,-1-1-15 0,0-2-24 0,-1 3-28 15,1 1-29-15,-1-1-30 0,-1 2-31 0,3 3-31 16,0 2-28-16,0 0-27 0,3 1-21 0,-3 0-18 16,0-1-13-16,0 2-13 0,2 0-6 15,3 0 1-15,4 3 4 0,9 5 11 0,9 1 7 16,5 4 2-16,7 2 1 0,4 5-6 0,2 0-1 16,3 1 0-16,-1 4 2 0,-3-2-1 0,-2 2-1 15,-5-2-1-15,-6 0-8 0,-1-5 8 16,-3 1 0-16,-4 0 0 0,-3-2 3 15,-2-2-13-15,-5-2-12 0,-3-2-29 0,-3-2-44 0,-4 1-51 16,-2-4-63-16,-2-2-57 0,-4 2-115 0,-2-4-230 16,-5-1-749-16</inkml:trace>
  <inkml:trace contextRef="#ctx0" brushRef="#br0" timeOffset="366276.416">14950 5659 1682 0,'-4'-7'317'0,"1"-4"9"16,-1-2-66-16,-1 8-43 0,3 2-42 16,1 0-53-16,0 6-49 0,1-3-32 0,-1 1-26 0,-3 1-19 15,3 2-4-15,-2 1-3 0,0 6 9 0,-4 6 14 16,-3 11 9-16,-6 4 2 0,1 4-2 16,-3-1-8-16,2 2-2 0,0 2 0 0,-1 2 2 15,1-2 3-15,-1 3-2 0,3-4-3 0,0-5-4 16,1-1-3-16,3-1-2 0,3-2 0 0,-2-2-5 15,1-1-9-15,2-6-25 16,5-1-25-16,-1-2-56 0,3 1-111 0,1-5-247 16,4-1-996-16</inkml:trace>
  <inkml:trace contextRef="#ctx0" brushRef="#br0" timeOffset="366693.7269">15078 5567 1800 0,'-11'-6'194'15,"0"-2"42"-15,-1 0 3 0,1 1-15 16,7 1-33-16,-1 1-53 0,3 1-40 16,2-1-22-16,0 3-21 0,0 2-17 0,1-1-18 15,2-1-10-15,-1 1-13 0,2-1-7 0,6-3 8 0,2 2-4 16,12-3 6-16,2 2 3 16,8 4-4-16,1 0 4 0,0 1-1 0,1 3-2 15,-3 1 2-15,-3 3-2 0,-2 2 2 0,-7-1 0 0,-2 3 1 16,-5 0-3-16,-5 2-3 0,1 1 5 15,-4 3-6-15,-5 2 12 0,-2-2 5 0,-4 4 3 16,-4 0 7-16,-1 6-3 0,-3-2-3 0,-3 0-4 16,2-2-4-16,-1-2-3 0,0-2-4 0,3 0-2 15,-1 0-12-15,-1-4-11 0,4 0-20 16,2 0-32-16,3-4-43 0,1 1-72 0,4-5-150 16,3 2-317-16,2-4-931 0</inkml:trace>
  <inkml:trace contextRef="#ctx0" brushRef="#br0" timeOffset="367477.5596">15577 5406 590 0,'-3'-6'419'0,"0"1"-35"0,-2-6-26 15,2 4-42-15,2 4-49 0,1-1-49 0,-1-1-49 16,1 3-37-16,0 2-25 0,0 1-27 0,0 0-20 15,0 0-19-15,0 0-11 0,0 2-5 0,0-3-8 16,0 0 1-16,0 0-3 0,0 1-2 16,0-1 1-16,0-1-3 0,-1 2 1 0,1-1 1 15,0 1-1-15,0-1 0 0,0 0 1 16,0 0-3-16,1-1-5 0,-1 1 1 0,0 0-2 16,0 0-2-16,0 0-1 0,0 0 1 0,0-1-4 15,0 1 1-15,0 1-2 0,0-1-1 0,0 0 0 16,0 0-2-16,-1-1 0 0,1 1-1 0,0 0 1 15,0 0-1-15,0 1 2 0,0-1-3 0,0 0-2 16,0 0 2-16,0 0-2 16,0 0 5-16,0 0 2 0,0 0 0 0,0-4 3 15,0 4 0-15,0 0 3 0,0 0 0 0,0 3 4 0,0-3-4 16,0 0-1-16,1-3 3 0,-1 3-4 16,0 0 3-16,0 0-1 0,-1 0-1 0,1-1 2 15,1 1 0-15,-1 0-1 0,0 0 1 0,0 1 0 16,0-1-2-16,0-1 1 0,0 1-3 15,-1 0 0-15,1 0 0 0,0 0 1 0,0 0-1 16,0 0-2-16,0 0 0 0,0 0-2 0,0 0-2 16,0 1-3-16,-1-1-6 0,1 3-13 0,-1-6-20 15,1 3-30-15,0 0-31 0,0 0-31 0,0 0-7 16,1 0 0-16,0 3-15 0,0-1-14 0,1 0-40 16,1-1-50-16,2 3-65 0,0-1-137 15,2-1-133-15,0 0 221 16</inkml:trace>
  <inkml:trace contextRef="#ctx0" brushRef="#br0" timeOffset="367893.7296">15706 5313 200 0,'0'-6'390'16,"0"-3"-22"-16,-1 0-45 0,0-1-15 0,0 1-44 15,0-2-31-15,-2 1-30 0,0 0-28 16,-1 0-32-16,3 3-24 0,-5-1-17 0,2 1-10 15,1 3-8-15,-2-1-13 0,3 2-9 0,-5 0-13 16,4 2-15-16,-4 0-10 0,3 1-16 0,-2 2-10 16,2 2-2-16,-8 4-3 0,-3 5 4 15,-6 8 6-15,-4 4-1 0,2 2-1 0,0 3 1 16,6 3-4-16,4-4-1 16,5-1-3-16,7-6-3 0,6-4-1 0,3-1 1 0,6-2 1 15,-2-5 4-15,6 0 4 0,1-3 1 0,3-5 5 16,-1-2 0-16,-1-2-2 0,-4-3 4 0,1-3 4 15,-3 0 3-15,-1-7 5 0,3 1 1 0,-1-1-5 16,-1-3 0-16,1 2 1 0,-3-3-3 16,-2 1 5-16,0 0 1 0,0 0 4 0,-5 5 7 15,-3 1 2-15,1 3 3 0,-3 1-1 16,0 4-4-16,0 0-7 0,0 4-7 0,0 0-7 0,-1 2-12 16,-2-1-12-16,2 1-15 0,1-1-12 0,-2 5 2 15,1 6 11-15,-1 4 15 0,-2 7 12 16,-2 6 6-16,2 8 1 0,-1 0 1 0,0 3-2 15,-1 3-5-15,-4 3-8 0,-1 4-22 0,1 6-43 16,-5-3-72-16,2 3-85 0,0-1-156 16,2-2-488-16,-4 2-717 0</inkml:trace>
  <inkml:trace contextRef="#ctx0" brushRef="#br0" timeOffset="368259.0169">14712 6321 1571 0,'-6'-6'604'0,"-3"0"-350"0,2 0-41 15,5 5-43-15,3 1-35 0,0 0-46 16,2 0-44-16,-1 0-33 0,-2 0-19 0,1 1-5 16,1 0-5-16,6 2 12 0,0 2 11 0,6 3 6 15,5 0 7-15,3 4-3 16,5 0 1-16,-1 4-4 0,1 1-2 0,0-2-2 0,-4 3-4 16,-2-3-1-16,-4-1-3 0,3 0 2 15,-3-3 1-15,0 2 0 0,-1-3 1 0,0 1-2 16,-3-3-4-16,3-1-10 0,-5 1-32 0,1-3-42 15,0-1-68-15,-3-4-96 0,1-4-145 0,0 1-315 16,-3-5-790-16</inkml:trace>
  <inkml:trace contextRef="#ctx0" brushRef="#br0" timeOffset="368473.6103">15061 6178 1942 0,'-9'-6'338'0,"-1"-2"-21"16,-7-3-84-16,11 8-52 0,1 2-46 15,3 1-47-15,1 0-35 0,1 1-25 0,0 1-21 16,-3-1-19-16,1 3 1 0,0 5 1 0,-1 6 8 16,-5 7 13-16,-3 9 0 0,-1 1 0 0,-1 5-1 15,-2 0-3-15,2 2 1 0,-5 2-1 0,0 2 1 16,-3 2-5-16,-1-4-14 0,1-4-16 16,2-5-23-16,5-7-22 0,1-5-23 0,4-4-53 15,2-3-97-15,-1 1-188 0,5-7-365 16,-4-3-685-16</inkml:trace>
  <inkml:trace contextRef="#ctx0" brushRef="#br0" timeOffset="368740.0909">15082 6158 1715 0,'1'-12'538'0,"4"-4"-311"0,2-4-59 16,3 5-42-16,1 2-20 0,3 3-21 15,-1 1-29-15,2 3-20 0,1 1-16 0,0 3-10 16,2 2-2-16,-2 5-7 0,1 3-1 0,0 2 2 16,-1 3-1-16,-2 4 4 0,-3 1 3 15,-2 3 4-15,-2 0 4 0,-1 0 1 0,0 1 1 0,-5 3-2 16,-1-4 0-16,-2 4-6 0,-2 0-4 16,-1 0-7-16,-1 1-16 0,0-1-15 0,-3-1-28 15,-2-3-35-15,1-2-56 0,-1 1-86 16,-3-2-76-16,2-5-99 0,3 0-104 0,0-6-104 15,2-4-148-15</inkml:trace>
  <inkml:trace contextRef="#ctx0" brushRef="#br0" timeOffset="369014.7033">15275 6283 320 0,'2'0'427'0,"0"-2"-42"0,0 1-11 15,1-1-75-15,-2-1-48 0,3 0-53 0,-2 1-47 16,0 0-34-16,2-1-35 0,0-3-29 16,3-1-18-16,1-2-15 0,5 0-7 0,3-5-1 15,5 1-3-15,3-3 0 0,4 0-1 16,2 0-4-16,0-1 0 0,0 2-3 0,1-3-8 15,-1 2-24-15,0 0-56 0,-5 2-108 0,-2 1-204 16,-3 2-363-16,-4 3-528 0</inkml:trace>
  <inkml:trace contextRef="#ctx0" brushRef="#br0" timeOffset="369274.209">15711 5931 1993 0,'-3'-4'380'0,"1"1"-82"0,1-1-89 0,1 2-46 16,0 1-36-16,0 2-32 0,0 1-30 0,0-1-22 15,-1 1-18-15,1-1-10 0,0 0-10 16,-1 1-7-16,1 1-2 0,-1 3 0 0,1 2 2 0,-3 7 6 16,2 1 6-16,-2 7 2 0,0 6 1 15,-3-1 0-15,1 3-4 0,-1 3 0 0,-1-4-1 16,2 5-3-16,-5-3-8 0,0 1-28 15,2 3-50-15,-3-4-79 0,4-2-126 0,0-5-213 16,3-3-433-16,2-8-564 0</inkml:trace>
  <inkml:trace contextRef="#ctx0" brushRef="#br0" timeOffset="369553.4648">15922 6058 2519 0,'-4'-4'302'0,"1"0"-86"15,-4-2-65-15,4 5-52 0,-6 2-36 16,3 1-27-16,-1 5-19 0,-9 4-8 0,-3 3-1 16,1 7-4-16,-1 0 2 0,3 0-2 0,5-1-1 15,1-3 2-15,4 2-4 0,5 0-3 0,6-2-3 16,0-5-3-16,7 0 3 0,2-2-1 0,3 0 4 16,6-3-2-16,-7-5 1 0,8 0 1 0,-9-5 0 15,3-2 4-15,-6-3-3 0,0 0 2 16,-3 1 1-16,-3-4 0 0,-4 3 4 15,0-2 0-15,-4-1-2 0,1-2 0 0,-3 2-4 16,-1-1-2-16,-4-1-1 0,1-1-2 0,-5 3-4 16,1-1 0-16,-3 3-8 0,1 3-10 0,-4 0-11 15,0 6-37-15,-5 3-74 0,-1 6-156 16,-5 4-439-16,-3 2-889 0</inkml:trace>
  <inkml:trace contextRef="#ctx0" brushRef="#br0" timeOffset="369876.657">14838 6804 2734 0,'-5'-9'104'0,"0"-5"27"0,0 0-22 0,4 9-6 0,2 3-21 16,2 1-36-16,-1-1-33 0,1 4-10 16,4-1-6-16,3 1 2 0,5 3 6 0,5 6-1 15,6 3 3-15,5 5 1 16,4 8-1-16,2 0 0 0,-3 0 2 0,-1 3-3 0,-3-2-1 0,-2 0 1 16,-3 0-4-16,-4-5-5 0,-5 1-14 15,0 0-24-15,1-3-29 0,-5-1-61 0,1-7-99 16,-3-1-186-16,-2-4-342 0,1-5-816 15</inkml:trace>
  <inkml:trace contextRef="#ctx0" brushRef="#br0" timeOffset="370072.1909">15235 6854 886 0,'-6'-16'550'0,"-3"-7"-139"16,-1-2-69-16,3 7-57 0,0 6-35 0,4 3-48 0,-3 1-42 15,3 4-31-15,2 3-33 0,-4 1-30 16,4 0-28-16,0 1-20 0,0-1-17 0,0 4-7 15,-2 5 2-15,-5 4 4 0,-3 11 7 0,-4 8 0 16,-4 4-1-16,4-1-1 0,-3-2-2 16,-2 3-1-16,3 0 1 0,-5 3-4 0,2 0-12 15,0 0-26-15,0 0-48 0,0-2-62 0,9-3-94 16,-1-9-188-16,9-3-392 0,-3-7-754 16</inkml:trace>
  <inkml:trace contextRef="#ctx0" brushRef="#br0" timeOffset="370308.1031">15346 6767 2534 0,'6'-7'159'0,"3"-6"-26"0,6 1-49 16,0-1-7-16,2 4-4 0,1 3-13 0,-5 1-23 15,1 5-15-15,-2 4-10 0,1-1-5 16,-3 3-1-16,0 3-2 0,0 5 8 0,-4 0 7 15,1 2 3-15,-4 8 4 0,2 2-3 0,-3 2-1 16,-3 1 0-16,-1 2-4 0,-4-1-3 16,-3 5-4-16,-5 0-9 0,-3-3-25 0,-4 5-32 15,-1 1-51-15,0-4-92 0,1-3-156 16,0-5-301-16,3-4-360 0,2-8 22 0</inkml:trace>
  <inkml:trace contextRef="#ctx0" brushRef="#br0" timeOffset="370637.7079">15281 6989 1047 0,'4'-7'738'15,"3"0"-594"-15,3-2-50 0,5 2-15 0,5-1 5 16,5 1 9-16,5-1-17 0,2 1-30 0,4 2-22 16,2 1-11-16,-2 2-5 0,3 1 0 0,-1-3-5 15,-1-3-8-15,-2 3-12 0,-1-5-8 16,-3 1-3-16,-2-5 4 0,-4 2 7 0,-4-1 8 15,-4-1 11-15,-2 0 8 0,-4 0 8 0,-2 2 14 16,-6 1 22-16,0 0 31 0,0-1 26 0,-2 6 18 16,-2 1 2-16,-3 1-14 0,2 0-15 0,1 3-23 15,-1 0-19-15,2 0-16 16,-5 1-21-16,4 1-11 0,0-2-12 0,0 1-9 16,1 2-3-16,-3 1 1 0,-1 8 6 0,0 2 5 15,-4 4 5-15,-1 8 0 0,0 0 0 0,-1 2 0 16,1 2-3-16,-2-2 0 0,1 0-3 15,-1 4-13-15,1-3-29 0,1 3-66 0,1-2-159 0,-2 1-220 16,1-3-387-16,4-4-654 0</inkml:trace>
  <inkml:trace contextRef="#ctx0" brushRef="#br0" timeOffset="370877.3031">16104 6678 1676 0,'-1'-5'1026'0,"1"0"-783"16,-1 1-101-16,1 4-44 0,0 1-35 0,0 1-17 16,0-1-12-16,0 1-18 0,0 0-20 15,0 1-3-15,-1 1-2 0,1 5 6 0,-1 3 16 16,1 6 9-16,-2 7 5 0,-2 0 3 0,-1 5-2 16,0 1-7-16,-2-1-6 0,-2 1-3 15,-1-3-3-15,0-3 1 0,-1 0-5 0,-1-3-5 16,-1 2-9-16,1-2-33 0,-1 2-66 0,3-1-166 15,0 0-626-15,-1-2-805 0</inkml:trace>
  <inkml:trace contextRef="#ctx0" brushRef="#br0" timeOffset="371357.4127">14524 7482 2494 0,'-2'-3'166'0,"2"0"-96"16,-1-2-39-16,4 8-39 0,0-2 7 0,3 0 12 15,4 0 14-15,3 3 19 0,3 3 12 0,6 1 9 16,-1 2 5-16,5 5-2 0,-2 0-9 0,2 5-11 15,2 0-9-15,-4 5-13 0,1-2-1 16,-3 0-4-16,1 1-6 0,-2-2 2 0,0 2-4 16,0-2-2-16,0 2-1 0,-4-1-3 15,3-3-2-15,-1-2 1 0,1-2-1 16,1-4-1-16,1 1-1 0,-4-1-2 0,1-3-3 16,0-5 1-16,-2 3-8 0,-2-2-13 0,-2 0-17 0,-1-1-31 15,-3-2-48-15,-4-2-64 0,-5-1-80 16,0 0-132-16,-2-2-387 0,-2-1-729 0</inkml:trace>
  <inkml:trace contextRef="#ctx0" brushRef="#br0" timeOffset="371645.6257">14954 7535 1476 0,'-1'-7'808'0,"-1"3"-551"15,1-4-35-15,1 7-61 0,0 1-25 0,-3 1-37 16,2 3-39-16,-1-2-26 0,0 3-19 16,-1-1-4-16,-3 8 3 0,-1 4 10 0,-8 10 8 15,-3 6 1-15,-5 3-5 0,1 1-10 0,-5 0-7 16,1 0-2-16,-2 5-4 0,0 2 0 15,-3 3-7-15,4 2-10 0,-1-5-12 0,3-3-25 16,4-7-34-16,8-2-56 0,0-5-122 0,4-3-256 16,3-3-979-16</inkml:trace>
  <inkml:trace contextRef="#ctx0" brushRef="#br0" timeOffset="371919.4391">15099 7679 2608 0,'2'-9'198'16,"2"0"-47"-16,1-5-55 0,4 6-12 0,4-2-13 15,0 2-14-15,2 2-18 0,6 2-15 0,-1 3-6 16,3 2-3-16,0 4-2 0,0 1 4 16,3 5-3-16,-6 2-2 0,0 5-2 0,-6 0 0 15,-2 4 2-15,-2 1 3 0,-2 4 5 0,-4 2-3 16,-4 2 0-16,-4 2 1 0,-6 3-4 0,0-1 7 15,-4 3-6-15,-6-4-4 0,-4 1-5 16,0-4-13-16,3-5 3 0,-1 1-4 0,3-10-12 16,2-1-18-16,1-1-37 0,1-5-59 15,4-3-99-15,3-2-229 0,3-3-507 0,4-4-651 16</inkml:trace>
  <inkml:trace contextRef="#ctx0" brushRef="#br0" timeOffset="372176.44">15664 7684 2531 0,'1'-3'282'0,"0"-3"-108"16,0 3-73-16,2 2-27 0,-2 2-23 0,-1 1-7 16,0-1-16-16,0 2-11 0,0 1-8 15,0 2 1-15,1 2 9 0,1 3 12 0,-1 3 13 16,0 5-1-16,-2 6-2 0,-1 2-9 0,0-1-14 15,-5 2 0-15,0 1-1 0,0 4-2 16,-6 1 2-16,-4 3-4 0,0-1-8 0,-4 2-11 16,0-3-21-16,3-2-30 0,-1-5-50 0,6-2-54 15,2-8-121-15,2-4-355 0,3-4-1023 0</inkml:trace>
  <inkml:trace contextRef="#ctx0" brushRef="#br0" timeOffset="372491.3121">15897 7676 2325 0,'4'-5'344'0,"3"-1"-153"16,0 0-81-16,-2 4-23 0,1 2-19 0,-1 1-12 16,2 2-11-16,-3 1-9 0,3 2 2 15,0 4-3-15,-1 1-3 0,3 4-4 0,-1 2-9 16,-1 3 1-16,1 5 2 0,-3 2-1 0,-2 3 3 15,-3 1-7-15,-1 2-1 0,-1-2 1 0,-8 4-1 16,1-5-1-16,-1-1-2 0,0 1-9 16,0-6-1-16,2-4 2 0,1-2 1 0,-2-3 1 15,4-5 0-15,2-2-4 0,0-3 1 0,3-3-3 16,0 0 3-16,0-2-1 0,1-1-1 16,2 1 1-16,2-3-3 0,2 0 8 0,7-1 3 15,11-7 2-15,10 3-4 0,7-10-5 0,6 0-13 16,5 0-32-16,-1-1-61 0,3-5-156 0,2 3-760 15,-3-3-733-15</inkml:trace>
  <inkml:trace contextRef="#ctx0" brushRef="#br0" timeOffset="373059.6406">13552 9192 1614 0,'-3'-4'639'0,"-1"-2"-402"15,1 1-22-15,3 3-63 0,1 2-23 0,0 0-41 16,0 1-42-16,0-1-28 0,-1 1-14 0,3 0-6 16,1 2 6-16,3 1 2 0,7 1 10 15,6 8 10-15,3-1 2 0,4 3 7 0,7 6 2 16,1 2-4-16,2 2-4 0,1 2-5 0,0 3-6 15,-4-2-5-15,-3 1-1 0,-1-2-7 0,-3 2 2 16,-4-2-1-16,2-2-2 0,-7-2 4 16,2 0-5-16,-4-2-5 0,-1-2-16 0,-2-4-25 15,-1 0-28-15,-3-2-54 0,1-5-72 0,-4-2-108 16,0-2-183-16,-1-1-266 0,0-3-696 16</inkml:trace>
  <inkml:trace contextRef="#ctx0" brushRef="#br0" timeOffset="373578.5077">14135 9133 1790 0,'-2'-8'297'0,"1"-3"-11"0,-2-2-53 0,3 2-33 16,0 3-50-16,1 0-32 0,-1 4-26 0,0 1-16 15,0 1-14-15,0 2-18 0,0 2-11 16,-1-2-10-16,1 1-1 0,-1 0-11 0,1 0 1 15,-2 0-3-15,2-1-6 0,0 1 5 0,0-1-4 16,-1 0-1-16,1 2 1 0,-1-1-3 16,1 0 0-16,-1 0 2 0,1 0 1 0,-1 0-6 15,1 2 4-15,-2-2-2 0,1 0 1 0,1-1 6 16,-1 1-3-16,-2 1 1 0,3-2 4 0,0 1-8 16,0 0 3-16,0 0-1 0,-1-1 1 15,1 0 3-15,-1 2 0 0,0-2-1 0,0 1-4 16,-2 1 3-16,0 0-3 0,0 3-1 0,-2 1 4 15,-2 2-5-15,-1 2 1 0,-2 3 0 0,-2 2-1 16,-2 1 3-16,2 1 1 0,-2 2 0 16,1 0-4-16,2 3 3 0,-3 2-2 0,-1 3-2 0,-2 4 7 15,-2 1-8-15,2 1 2 0,-2 5-1 16,0-1-1-16,-6-1 4 0,4 6 1 0,-5 0 2 16,3-3-2-16,2-2-3 0,0-2 0 0,7-7 0 15,1-5 3-15,3-5 2 0,2-5-2 16,1-1-2-16,1 0-2 0,1-5 0 0,4-3 4 15,0 0-3-15,1-3 1 0,0 1-1 0,0-2 0 16,1-1 0-16,-1 0 2 0,1 0-2 0,0-1 0 16,-1 1 0-16,0 0-7 0,1 0-3 15,-1-2-8-15,0 0-15 0,3-4-19 0,0 0-31 16,2-6-40-16,4-2-45 0,-1-2-93 0,5-2-221 16,-3 5-377-16,3 1-652 0</inkml:trace>
  <inkml:trace contextRef="#ctx0" brushRef="#br0" timeOffset="374438.376">14376 9095 924 0,'-2'-10'684'0,"1"-1"-366"15,-1-1-49-15,-1 0-29 0,0 6-19 16,-1 4-34-16,1-3-45 0,-2 3-29 0,3-1-29 16,-4 3-25-16,2 0-19 0,0 0-20 0,1 3-8 15,-1 0-8-15,-2 2-6 0,2 5 2 0,-3 5-3 16,0 0 4-16,3 2-3 0,0 0 4 15,4 1-1-15,4-1-2 0,-1 1 5 0,5 1-3 16,0 0 0-16,2 0 2 0,2 3-3 0,0-3 1 16,1 3-3-16,-2-1 3 0,2-1 3 15,-3 0 0-15,-2 1 1 0,-1-3-3 0,-2 2-1 16,-1 1 0-16,-4-6 3 0,-3 0 0 0,-2 2-1 16,-1-5 1-16,-3 1-2 0,-3 1 0 15,-2-3 4-15,1 1-2 0,-5-5 4 0,3 1-5 16,-1-1-2-16,-1-2-2 0,4-3-3 0,1 0 8 15,0-4 0-15,2 0 4 0,4-3-2 0,-2-2-2 16,5-1-4-16,2 0-6 0,0-6-5 0,1 1-12 16,4-3-1-16,6-5 2 0,5-2 5 0,5-5 10 15,2-4 6-15,5 3 2 0,-1-3-3 16,0 0 2-16,-1 3 1 0,-3 1 1 16,-3-1 5-16,-2 3 3 0,-3 3 5 0,-4 2 9 0,-6 4 8 15,-2-1 3-15,-2 2 2 0,-2-2-1 0,-1 5-5 16,-2-1-2-16,-2 5-3 0,-1-2-5 15,1 2-2-15,-3 4-7 0,0 0-7 0,0 1-5 16,-2 3-6-16,0 0 0 0,-4 2 3 0,-2 2-1 16,-2 1 2-16,1 2-3 0,-2 0-4 0,1-1-7 15,2 5-11-15,1-3-27 0,3 4-41 16,3 1-62-16,3-1-106 0,4 4-188 0,4-1-503 16,4-2-624-16</inkml:trace>
  <inkml:trace contextRef="#ctx0" brushRef="#br0" timeOffset="376705.5595">14818 9003 2053 0,'-3'-8'247'16,"-3"-1"-22"-16,0-2-39 0,1 3-28 15,-3 2-28-15,3-1-24 0,-1 3-35 0,-2 2-17 0,1-3-17 16,-3 2-11-16,0 1-6 0,-3 1-5 15,1 1-3-15,-1 2-5 0,-5 1-3 16,-1 3-1-16,1 0-1 0,-1 4 0 0,3 2-2 0,1-1-2 16,3 1-2-16,5-3-3 0,2 0-3 0,2-5-1 15,3 0-6-15,3-2-3 0,0 0 0 16,1 0-1-16,2-1 2 0,2 2 7 16,2-1 2-16,3-4 9 0,1-3 7 0,3 0 2 0,-1 1 5 15,2-2-2-15,-4-1 2 0,-3 1 0 0,-1 0 4 16,-3 3 7-16,-3-2 8 0,1 3 5 15,-5 2-2-15,1 0-4 0,-2 1-9 0,1 1-11 16,0 1-4-16,-2-2-11 0,-1 1-3 0,3 2-4 16,0 1 2-16,-1 8 6 0,1 2 7 0,-2 10 7 15,1 3-4-15,-1 0 0 0,2-1-2 0,-4 2-5 16,2-1 0-16,-1 1-17 0,0 2-37 16,0-1-64-16,0 1-178 0,-1-3-592 0,1 4-794 15</inkml:trace>
  <inkml:trace contextRef="#ctx0" brushRef="#br0" timeOffset="377120.7576">14720 9596 919 0,'-2'-4'346'15,"0"-3"-7"-15,-2-3-44 0,3 4-16 0,0 3-38 16,1 0-53-16,1 1-51 0,0 2-43 15,0 0-37-15,0 0-26 0,1 0-13 0,1 1-6 16,2 2 1-16,3-1 3 0,2 2 7 0,4 1 5 16,2 5 8-16,2-1 8 0,3 3-3 0,1-2-4 15,4 4-7-15,-4-1-11 0,0 0-4 16,1-2-3-16,-6 2-1 0,1 1-3 0,1-2-1 16,-4-1-3-16,-3-1 0 0,2-2-1 0,-3 0-4 15,-1-1-9-15,-5-1-18 0,2 1-27 0,-3-2-38 16,0-4-48-16,-1 0-68 0,-2-1-97 0,-1 0-122 15,0-2-284-15,0-2-611 0</inkml:trace>
  <inkml:trace contextRef="#ctx0" brushRef="#br0" timeOffset="378025.5672">15021 9434 1086 0,'-2'-5'333'0,"1"-2"-47"15,-1-4-37-15,2 6-10 0,-1 0-24 0,2-1-37 16,-1 3-35-16,0 1-33 16,0 2-20-16,0-1-18 0,0 1-22 0,1 0-5 0,-1 1-10 15,0-1-6-15,0 0-4 0,-1 0-8 0,1 2-3 16,0-2-1-16,0 1 2 0,0-1-2 0,-1 0 0 16,1 0 0-16,0 0-2 0,0 0 4 15,-1 0-2-15,1 0-2 0,0 0-1 0,0 1-5 16,1-2-3-16,-1 1 2 0,0 0 1 0,0 0-3 15,0 0 3-15,0 0-2 0,0 0-2 0,0 0 4 16,0 0-2-16,0 0 3 0,0 0 1 16,0 2-5-16,0-2 0 0,0 0-1 0,0 0 0 15,0-2 2-15,0 2 3 0,0 0-1 16,0 0-5-16,0 0 2 0,0 0-1 0,-1 0-2 16,1 1 3-16,0-1 0 0,0 0-4 0,0 0 3 15,0 0-2-15,0-1-2 0,0 1 6 0,0 0-3 16,0 1 0-16,0 0 4 0,-2-1-6 15,2 0-2-15,-1 0 7 0,1 0-8 0,0 0 5 16,0 0 2-16,-3 3-7 0,3-6 5 0,0 3-2 16,0 0-2-16,-1 3 2 0,1 0 0 0,-1-1-4 15,-1 0 3-15,-1 1 3 0,0 2-1 0,0 4 3 16,-1-2-1-16,0 2-4 0,-2-1 0 16,0 3 3-16,-1 4 0 0,-1 2 3 0,-2 2 0 15,0 5-5-15,0-1 2 0,-5 3 0 0,1 0 2 16,-3 1 0-16,1 3-4 0,-3 2 1 0,0 0-1 15,0 2 3-15,-1-2 1 0,4-1 0 0,-3 1-2 16,5-7 0-16,1-4 0 0,1-1-2 16,4-6 4-16,0-1-1 0,3-3-1 0,1 0-1 15,1-2-3-15,0-2 4 0,-1 0-1 0,3-2 3 16,0-3-1-16,1 1-3 0,-1-1 4 0,1-1-4 16,0 0 1-16,0 0 2 0,0-1 1 15,0 1-2-15,0 0 2 0,0 0-1 0,1 0 3 16,-1 0 1-16,0-2 2 0,0 2-5 0,0 0-1 15,0-1-2-15,0 1 4 0,0 0 1 16,0 0-3-16,0 0 2 0,0 0-7 0,0 0 4 16,0 0 1-16,1 0 2 0,-1 0 0 0,0-1-3 15,0 1-1-15,0-1-2 0,0 1 1 16,1 0 2-16,-1 0-1 0,0 0 2 0,0 0-4 16,0-2 0-16,0 2 2 0,-1 0-1 0,1-1 6 15,0-1-6-15,0 2-2 0,0-2-2 0,0 4 0 16,0-4 6-16,0 2 1 0,0 0 1 0,0-1-2 15,0 1-2-15,0 0 2 0,0 0-1 0,0-1 5 16,0 1-5-16,-1 0-1 0,1-1-1 16,0 2-4-16,0-2 7 0,0 1-1 0,0 0 1 15,0-1 2-15,0 1-7 0,0 0 3 0,-1-2-2 16,1 1 3-16,0 1-2 0,1-2-4 0,-1 1-1 16,0 0-3-16,0 0 3 0,-1 1 4 15,1 0 0-15,0-2 2 0,0 1-6 0,0 1 0 16,0 0-2-16,0-2 2 0,0 2 1 0,0-1-6 15,0 1-5-15,0-2-14 0,0 1-13 16,0 1-15-16,0-1-27 0,-2-1-44 0,4-1-85 16,-1-1-150-16,1 0-269 0,3-1-631 0</inkml:trace>
  <inkml:trace contextRef="#ctx0" brushRef="#br0" timeOffset="378568.2986">15224 9279 2108 0,'-10'-1'150'0,"-1"-1"11"0,-5 0-33 15,5 2 5-15,1 1-11 0,1 0-34 16,4 1-30-16,-2 3-25 0,1 0-14 0,2-1-8 15,-4 3-4-15,4 4 0 0,-1-2-3 16,1 4-2-16,3-2-3 0,-2 6 1 0,3-3-1 16,4 0-1-16,0 3 1 0,2 0-3 0,2-2 2 15,3 0 3-15,-1 0 1 0,0 1 5 16,1 1-4-16,1 2-2 0,1 1 0 0,-3-2-3 0,1 0 6 16,-4 2-1-16,0-3 1 0,-4 3-1 15,-2-2 0-15,-2-1 2 0,-1-2 0 0,-5 3 3 16,-1-5-6-16,-2 2-2 0,3-3-2 0,-2-4 0 15,0-1 9-15,1-2 4 0,0-3 3 16,2-1 1-16,0-2-1 0,3-3 1 0,-1 1-2 16,3-2-4-16,0-3-10 0,1-3-15 0,2 1-10 15,2-8-6-15,1 0 9 0,3-3 10 0,4-1 9 16,-1-3 4-16,4-2-2 0,3-2 2 0,-4 0 0 16,3-3 3-16,1 3 2 0,-2-3 0 0,-2 1 5 15,-1 3-1-15,-5-2 9 0,-3 5 10 16,-2 0 10-16,-3 6 8 0,-4 1-1 0,-2 2-1 15,-1 4-7-15,-5 3-7 0,0 4-5 0,-3-2-10 16,-5 3-7-16,0 0-10 0,-2 3-1 16,-5 2-1-16,-1 1 1 0,-1 3 6 0,4 1-7 15,-3-1-7-15,7 1-12 0,2 0-24 0,8 2-30 16,2 1-57-16,5 3-112 0,6-2-202 0,7 0-408 16,4-2-701-16</inkml:trace>
  <inkml:trace contextRef="#ctx0" brushRef="#br0" timeOffset="378791.1226">15584 9125 1839 0,'-5'-1'741'16,"-2"-1"-537"-16,-3 2-56 0,7 0-23 0,0 0-24 16,0 2-28-16,3-1-27 0,-1 0-24 0,0 3-10 15,0 2-3-15,0 2-2 0,-5 4 5 0,2 7 2 16,-1-2 0-16,1 6 4 0,-2 0-5 15,3 5-2-15,-2-4-1 0,1 3-1 0,-2 0 3 16,-2 1-1-16,1 1 3 0,-2 1-12 0,-2-3-17 16,-1 3-35-16,2-3-67 0,0-2-109 15,2-5-249-15,1-4-1044 0</inkml:trace>
  <inkml:trace contextRef="#ctx0" brushRef="#br0" timeOffset="379103.1434">15787 9183 2776 0,'-12'5'166'0,"-4"1"-51"0,-7 5-25 0,3 3-12 16,1 0-9-16,3 4-7 0,-2 1-18 0,3 1-13 16,2 2-8-16,0-2-15 0,7-1-7 0,3 2 1 15,3-3-5-15,6 2 2 0,-1-5-2 0,8-5-3 16,-2-3-1-16,2-2 0 0,-3-2 6 0,2-2 3 15,2-2 8-15,-1-2-3 0,0 0 0 16,-2-2 3-16,-3 0 4 0,0-3 4 0,0-4 2 16,-3 3-2-16,-4-6-5 0,2 6-2 15,-1-4 0-15,-2 1-3 0,0-1 3 0,-2 1-9 16,-1 0-7-16,-1-1-7 0,-2 4-8 0,-2 0-3 16,0 2-15-16,-2 1-26 0,-1 1-51 0,-4 4-89 15,1 4-210-15,-6 7-518 0,0 2-701 16</inkml:trace>
  <inkml:trace contextRef="#ctx0" brushRef="#br0" timeOffset="379369.769">15366 9947 3038 0,'-4'-3'138'0,"0"-4"-20"0,2 2-40 0,2 4-14 16,1 0-19-16,0 1-14 0,0 0-19 0,2 0-8 15,1 0-4-15,3 2 1 0,7 2 1 0,5-1 3 16,6 4 1-16,3 0-4 0,6 2 3 16,1 3-1-16,-1 1-3 0,0 1 2 0,-3 0-9 15,-4 1-9-15,0 1-19 0,-7-2-34 0,1 0-56 16,-7-3-85-16,2-2-181 0,-3-2-424 15,-2-4-812-15</inkml:trace>
  <inkml:trace contextRef="#ctx0" brushRef="#br0" timeOffset="379590.6362">15804 9689 2673 0,'-6'-2'224'0,"-3"-2"-38"0,3 1-62 0,0 3-23 0,2 1-24 15,3 0-25-15,-3 2-16 0,-1 0-13 0,0 6-7 16,-6 4 2-16,-1 5-3 0,-1 7-1 16,-6 1-3-16,7 5 0 0,-4-3-5 0,3 2 0 15,-3-1 1-15,-3 0-4 0,2 2-1 0,-6 2-1 16,3-1-6-16,-2 3-16 0,1-3-43 16,-1 2-50-16,4-6-78 0,3-1-186 0,4-7-513 15,5-4-765-15</inkml:trace>
  <inkml:trace contextRef="#ctx0" brushRef="#br0" timeOffset="380285.5676">16058 9676 1 0,'-3'-1'116'0,"1"0"75"0,0-1-35 15,1 1-18-15,0-2-20 0,1 3-21 0,-1 0 5 16,1 0 20-16,0-1 20 0,1 1 7 0,-1 0-4 15,0-2-14-15,0 2 2 0,0-1 12 16,1 0 14-16,-1 1 11 0,0 0-4 0,0 0-9 16,-1 1-19-16,1 0-15 0,-2 2-16 0,2-3-20 15,-6 3-16-15,3-2-17 0,-3 2-16 16,-1 0-9-16,-3 4-5 0,-3 4-1 0,-3 1 2 16,2 2 2-16,-2 3-8 0,6-1-2 0,-1 2-1 15,1-1-7-15,3 3 2 0,1-4-2 0,3 0-3 16,1-1 0-16,2 1-2 0,2-2-3 15,3 0-1-15,2 1 3 0,2-1-3 0,2-1 4 16,3-1 1-16,1 0-3 0,-2-1 7 0,2 0-4 16,-1-2-1-16,1 0 1 0,-5-1-5 0,0-1 0 15,-1-1 0-15,-4-1 1 0,1 1 2 16,-5-1 0-16,1 0 1 0,0-2-3 0,0 1 4 0,-2-2-4 16,0 2 1-16,-2-1 3 0,0-1-6 15,1-1 5-15,0-1 2 0,1 1-1 0,-4-3 3 16,2 1 1-16,-1-2-4 0,0-2-3 0,-3 0 0 15,3-2-7-15,-4-2-1 0,4-3 2 16,-2 0-9-16,2-1 3 0,1-4-1 0,3-1-5 16,0-2 9-16,1-2 1 0,4-1 2 0,-2-1 0 15,4-5 1-15,-1 0 1 0,-2 0 0 16,1-2 4-16,-3 4-2 0,0 3 4 0,-2 2 3 16,-2 2 0-16,-2 4 6 0,0 1 0 0,-4 6 2 15,0-3 0-15,-3 7-6 0,-4-3-2 0,-2 4-4 16,-7 1-1-16,-1 3-2 0,-6 3 0 15,-5 0 2-15,0 4-4 0,1-3 7 0,2 0-5 16,5 1 0-16,7 1-6 0,5 0-22 0,6-2-29 16,3 5-57-16,5 0-109 0,4-2-225 0,7-2-767 15,9 1-186-15</inkml:trace>
  <inkml:trace contextRef="#ctx0" brushRef="#br0" timeOffset="380507.2109">16342 9551 2609 0,'-4'2'236'0,"2"3"-118"0,-2-2-48 15,1 2-10-15,-1 1 11 0,0 5 15 0,-2 3-10 16,1 0-17-16,-1 4-19 0,-2 3-15 0,3-3-10 16,-1 4-7-16,4-1-2 0,0 0-1 15,0 1 0-15,0 0-3 0,1-1-5 0,2 3-17 16,-1-5-30-16,3 1-53 0,0-2-114 0,0-6-244 15,4 1-544-15,0-5-626 0</inkml:trace>
  <inkml:trace contextRef="#ctx0" brushRef="#br0" timeOffset="380705.4947">16601 9581 2038 0,'3'-7'677'0,"0"0"-392"0,-1 1-76 0,-1 5-57 0,-1 1-37 16,-1 1-24-16,1 0-25 0,0 0-23 15,-1 2-15-15,1-1-10 0,0 2-7 0,-1 4 0 16,1 2 2-16,-2 6 5 0,-2 6 5 0,-1 5-1 16,-4 4-4-16,-3 4-6 0,1 2-6 15,-2 0-1-15,-3 4-3 0,-3 1-7 0,-2-3-22 16,0 6-40-16,0-2-55 0,4-1-103 0,4-2-308 16,-2-2-1235-16</inkml:trace>
  <inkml:trace contextRef="#ctx0" brushRef="#br0" timeOffset="381094.6807">15695 11211 1861 0,'-3'-8'237'0,"3"-1"-36"0,-1-2 1 16,1 6-12-16,1 3-25 0,0 1-38 15,1 2-47-15,-2 1-36 0,1-1-22 0,0 2-5 0,0-2-6 16,6 7 9-16,3 2 12 0,7 3 6 0,4 7 8 16,4 4 0-16,10 3-1 0,-1 2-10 15,3-2-11-15,1 3-7 0,0-4-11 0,2 2 3 16,-2 0-3-16,-3-3 2 0,-2 0 1 0,-6-3-7 16,-1-3-5-16,-2 1-17 0,-5-2-38 15,0-2-57-15,-5-5-104 0,0-1-225 0,-3-3-484 16,-1-4-705-16</inkml:trace>
  <inkml:trace contextRef="#ctx0" brushRef="#br0" timeOffset="381332.0884">16185 11123 2514 0,'-4'-3'221'15,"-2"-2"-31"-15,0 1-47 0,2 4-34 0,1 1-29 16,0 2-26-16,-6 5-11 0,-4 5-2 15,-5 6 2-15,-3 5 0 0,-5 5-10 0,-1 4-6 16,0-1-6-16,5 3-5 0,-1-6-4 0,0 4-5 16,6-4-2-16,-5 3-6 0,2 2 5 15,0-1-3-15,0 4-2 0,-1-5-14 0,7-1-34 16,-2-5-40-16,9-3-61 0,4-6-118 0,3-5-287 16,3-1-1126-16</inkml:trace>
  <inkml:trace contextRef="#ctx0" brushRef="#br0" timeOffset="381867.6149">16489 11183 2345 0,'-9'-5'339'0,"-1"-2"-185"0,0 1-36 0,3 1-16 16,3 3-16-16,2 1-19 0,0-1-26 0,0 2-19 15,2 0-9-15,0 2-8 0,0-2-8 16,0 1-3-16,0-1-2 0,1 0 4 0,-2 3 3 16,0 2 3-16,0-2 2 0,-1 2-2 0,1-1 0 15,2 0 0-15,-1-1 3 0,2 0 1 16,-1-2-1-16,-1 2 1 0,1-1-1 0,-1 1 3 16,0 1 3-16,1 0 0 0,-1 1 2 0,2-3-3 15,-1 3 0-15,-1-2-2 0,1 0-1 16,0 0 2-16,-1 2-2 0,2-2 1 0,-2-1-2 15,1 1 1-15,0-2-1 0,-1 0 0 0,0 0 3 16,0-2-2-16,1 0 0 0,-1 1 1 0,0 0 3 16,0 0 3-16,0 0 4 0,0-1 2 0,0-1-2 15,0 1 1-15,0 1-2 0,0 0-3 16,0 1-2-16,0-1-3 0,0 0-4 0,0-1-2 16,2 1-1-16,-2 0 0 0,0 0 1 0,0 1 2 15,0-1-4-15,2 0 0 0,-2 0-1 16,0 2-3-16,1-1 4 0,2 1-4 0,-1 2 1 0,3 1 2 15,0 4-3-15,4 0 5 0,1 4 0 16,1 1 1-16,0 1-1 0,2 0 0 16,2 5-1-16,2-1-1 0,-1 2 2 0,3 1-2 0,-2 1 0 15,-1-1 0-15,-1 1-1 0,0 0 2 0,-2 1 1 16,2-3 1-16,-5-1-1 0,-3 1-2 16,1-3-7-16,-5 0-13 0,0-4-18 0,-6-1-28 15,2-1-31-15,0-3-54 0,-3-2-132 0,-1-1-293 16,1-2-418-16,2-4-425 0</inkml:trace>
  <inkml:trace contextRef="#ctx0" brushRef="#br0" timeOffset="382631.8456">16659 11347 733 0,'-1'-8'730'0,"0"0"-319"0,-4 0-86 16,5 0-79-16,0 3-51 0,0 0-42 0,1 2-37 15,-1-3-28-15,3 1-25 0,-2 1-20 16,-1 0-15-16,2 1-11 0,0 1-7 0,-1-1-4 16,3 0 0-16,-2 0-3 0,0 1 3 0,4-1-2 15,-4 0 0-15,-1-1 3 0,1 0-1 0,-1 0 2 16,2 1 4-16,-2 0 3 0,-1 2 5 16,0-1 2-16,-1-1 3 0,-2 1-1 0,2-2 1 15,-1-1 1-15,1 2-2 0,-2 1-2 0,-4-4-4 16,1 2-5-16,1-4-5 0,-2 1 2 15,-2 3-2-15,0-6 0 0,-1 1 0 0,-2 1-3 16,1-2 1-16,0 3 1 0,-1 1-1 0,1-2 2 16,2 0-2-16,-1 2-3 0,2 1 1 15,1 1 0-15,1 1 0 0,-1 0 1 0,-1-1-1 16,3 1-2-16,-3-2 2 0,0 3-2 0,1-1-1 16,0 2 3-16,0-1-6 0,-2 0 3 0,1 1-1 15,0 0-3-15,-1 1 5 0,3-1 1 16,-4 1 3-16,3 0-3 0,-1-4 1 0,0 3-3 15,4-2 0-15,-1 2 5 0,1-2-3 0,4 1 2 16,0 1 0-16,0-2-3 0,0 3 0 0,2 0-2 16,0-1-5-16,0-2 0 0,1 0-4 0,-1 0 0 15,8-2 3-15,-2 2-1 0,5 0-1 16,6 1 2-16,4-1 2 0,1 4-1 0,2 1 6 0,-1 2-1 16,0 4 0-16,-5-1 0 0,-4 4-2 15,-1 3-2-15,-6 3 1 0,-1 2 3 0,-6 6 0 16,0 4 3-16,-3 6 2 0,-4 3-3 0,-1 2 7 15,-6 0-3-15,-3 2-2 0,-6-2 4 16,1 0-5-16,-5 3-1 0,-1 1 0 0,-2-3 0 16,2 0-1-16,8-6 3 0,2-2 0 0,9-3-3 15,-1-2 4-15,6-3-5 0,-3-1-2 0,6-4 3 16,4-3-7-16,-1-3 2 0,3-3-2 16,4-4 1-16,5-2 1 0,-1-2 3 0,12-4 3 15,-2-1-1-15,2-7 4 0,3-2-3 0,1-2 0 16,-6-5 2-16,0-1-6 0,-2-4 6 15,-1-4-1-15,0-2-1 0,1-3 8 0,-3-4-5 0,1 1 2 16,-5-3-1-16,0 0-2 0,-6-2 0 16,-4 7 2-16,-1 0 2 0,-7 5-2 0,-5 3 3 15,0 1-1-15,-6 0-3 0,-2 4 6 0,-2 0-5 16,-8 1 1-16,-1 0-2 0,-4 0-3 0,-1 3-1 16,-6 2-1-16,-1 2 1 0,-3 1-4 15,0 1 2-15,1 0 2 0,3 4-4 0,6 1 2 16,1 2-12-16,10 2-15 0,2 1-24 0,10 0-44 15,4 1-51-15,5 3-90 0,2 3-138 16,8 3-337-16,7-4-914 0</inkml:trace>
  <inkml:trace contextRef="#ctx0" brushRef="#br0" timeOffset="382823.7162">16942 11114 1337 0,'3'1'480'0,"0"1"-239"0,1 0-76 16,-4 2-13-16,0-1-1 0,0 4 9 0,0 3 1 15,0 5-14-15,-1 2-18 0,-4 9-26 16,1-1-27-16,-3 7-18 0,3-2-20 0,-4 1-4 16,-2 0-8-16,5-1-9 0,-3-1 3 0,0 3-9 0,3-3-3 15,-2 2-2-15,1 1-5 0,2-3-1 16,0 1-14-16,-1 1-31 0,3-3-52 0,-2 0-111 16,4 0-298-16,0-7-1196 0</inkml:trace>
  <inkml:trace contextRef="#ctx0" brushRef="#br0" timeOffset="383125.5795">17160 11205 2393 0,'10'-7'228'0,"5"0"-51"16,6-4-52-16,-2 7-12 0,2 6-24 15,0 2-20-15,-4 6-13 0,1 1-9 0,-1 4-1 16,0 4-4-16,-1 5-3 0,-5 1-9 0,1 4-3 15,-7 5-2-15,-2 2-10 0,-6 3 4 16,-1 4-6-16,-7 0-2 0,-6-2 6 0,-3-1-6 16,-4 1-1-16,-3-6-2 0,6-3-8 0,0-5 4 15,2-1-1-15,2-7 2 0,4-5 2 0,4-1-3 16,5-6 0-16,-1-2-2 0,5-3-1 16,1-2 1-16,5 0 1 0,-2 0 3 0,10 2 1 15,10-6 4-15,15-1-2 0,15-4-1 0,14-4-2 16,11 4-8-16,6-1-7 0,5-2-23 0,-1-3-42 15,-3-5-91-15,-3-1-275 0,-4-3-1329 0</inkml:trace>
  <inkml:trace contextRef="#ctx0" brushRef="#br0" timeOffset="394143.6964">7301 15958 89 0,'-4'-6'80'16,"-6"-3"-60"-16,0-1-3 0,0 3 13 0,3 1 20 15,1 0 31-15,-2 0 40 0,-1 2 35 16,2 0 26-16,1-2 15 0,-1 1 3 0,0 3-2 16,3-2-8-16,-2 2-9 0,4 0-22 0,1 2-38 15,1 0-41-15,2 1-51 0,-1 0-35 0,0-1-14 16,2 1 5-16,0 0 20 0,1 2 21 15,1 0 20-15,3 1 17 0,2 2 16 0,4-1 9 0,5-2 9 16,5 3 2-16,6-2-8 0,9 1-13 16,10-4-13-16,8-1-13 0,6 2-4 0,10-2-6 15,6 0-6-15,5-2-6 0,13 2-4 0,8 2-6 16,4-1 0-16,6 0 0 0,2 1-9 16,7 2 1-16,5-3-4 0,5 1-5 0,4-1 10 15,8 0 0-15,0-1 2 0,5-1 1 16,2 1 0-16,5-1-3 0,8-2 3 0,2 1 5 0,10 1-3 15,1-3 1-15,9 1-4 0,2-2-6 0,10-4 6 16,4 1 3-16,11-3 1 16,4-2 5-16,5 2-11 0,3-3 2 0,2 3-2 15,2-2 1-15,-4 0 4 0,6-3-4 0,-5 4-2 16,-1-2-6-16,-4 0 2 0,-2 2 2 0,-8-1-3 16,-5 2 9-16,-5 0-7 0,-6-1 0 0,-10-2 0 15,-7 3-2-15,-10-2 2 0,-12 3 2 0,-6-2-1 16,-9 2-8-16,-14-1 2 0,-9 1-4 0,-9 1 5 15,-9 0 7-15,-7-1-1 0,-7-2-2 16,-8 2-4-16,-9 1-3 0,-9-2 6 0,-10 1-1 16,-7 3 2-16,-6-3-4 0,-10 2 0 0,-3 3-2 15,-12 0 4-15,-2 2 3 0,-5-1-4 0,-4 3 1 16,1-1-3-16,-4 1-4 0,0 1 5 0,0 0-3 16,-2 0-2-16,0 0-3 0,1 0-9 0,0 0-5 15,0 0-4-15,0-1-5 0,-3 1-15 16,-1 1-1-16,-12 2-17 0,-7 0-22 15,-12 5-18-15,-9-1-36 0,-11 1-31 0,-7 0-36 0,-11-1-71 16,-6 5-132-16,-10-1-206 0,-9 2-353 16,-4 1 319-16</inkml:trace>
  <inkml:trace contextRef="#ctx0" brushRef="#br0" timeOffset="394955.6353">7067 16488 833 0,'0'-4'129'0,"0"4"-61"16,0-3-58-16,3 3-36 0,1 2 12 16,-1-2 48-16,4 0 40 0,3 0 33 0,-1 1 18 15,6-1 2-15,2 3-6 0,3-3-6 0,4 3-9 16,1-2-5-16,3 0-5 0,2 0-7 16,2 1-4-16,3 1-6 0,5-2-5 0,7 0-2 15,2 1-9-15,1 0-5 0,4 2-6 0,6 0-5 16,1 1-3-16,5-2-5 0,5 2-2 15,2 1-8-15,2-1 2 0,4 0-2 0,1 1 1 16,5-1 5-16,4 2-4 0,1-1 5 0,8-1-3 16,4 1-6-16,3 0 0 0,4-1-4 0,3-1-1 15,4 2-4-15,3-4 2 0,4 0-5 16,5 2-5-16,0-1 5 0,7 0-7 0,0 1 0 16,0 0 1-16,3-1-6 0,5 3 3 0,0-3-1 0,2 3-2 15,4 4 2-15,3-5-1 0,7 5 2 16,1-4 1-16,4-4 3 0,0 2-5 0,4-2 1 15,2 2 1-15,1-2-4 0,-1-1 2 0,0 1-1 16,0-2-2-16,5-2 3 0,0 0-1 16,-2-3 0-16,6-3-2 0,-1-3 4 0,-3 1-6 15,0 1 4-15,-2-1 2 0,-1 2-6 0,-1 1 7 16,-4 0-6-16,-2-2 3 0,-4 2-2 0,-3-1 2 16,-5 0 2-16,-1 1-2 0,-6-1 7 15,-2 0-4-15,-5 1 1 0,-8 1 5 0,-5 1-8 16,-6-1 6-16,-8 1-4 0,-7 0 0 0,-10-1 4 15,-11-1-4-15,-8 2 4 0,-12 0-3 0,-9 1 3 16,-9-3-1-16,-11 1 2 0,-8 2 3 0,-5-2-4 16,-8 1 6-16,-3 3-4 0,-4-3-2 15,0 2 6-15,-6 0-11 0,1 1 2 0,-2 2-7 16,0-1-3-16,-1 2-2 0,1-1-7 0,-1 0-19 16,1 4-32-16,-1 0-63 0,-3 6-114 0,0 8-398 15,-14 0-1076-15</inkml:trace>
  <inkml:trace contextRef="#ctx0" brushRef="#br0" timeOffset="699399.8738">12750 2877 1 0,'-1'0'0'0,"1"-1"0"0,-1 0 0 0,-2 0 0 15,3 1 0-15,0-1 0 0,0 1 0 0,0 0 0 16,0-2 0-16,0 4 0 0</inkml:trace>
  <inkml:trace contextRef="#ctx0" brushRef="#br0" timeOffset="699746.0056">12744 2876 1 0,'0'0'0'0,"0"0"0"15,0 0 0-15,0 0 0 0,0 0 0 0,0-1 0 16,0 1 0-16,0 0 0 0,0 0 0 0,0 0 0 16,0 0 0-16,0 0 0 0,0-1 0 0,0 1 0 15,-1-1 0-15,1-1 0 0,-1 1 0 16,1 0 0-16,0 1 0 0,0 0 0 0,-1-1 0 16,1 1 0-16,0 0 0 0,0 0 0 0,0 0 0 15,0 0 0-15,0 0 0 0,-1-1 0 16,1 1 0-16,0-1 0 0,0-1 0 0,0 1 0 0,0-2 0 15,0 3 0-15,-1-1 0 0,1 0 5 16,0 0 6-16,0 0-1 0,0 1-5 0,0-1-3 16,-1 1-5-16,1 0 6 0,0-2-4 0,0 2 1 15,0 0 2-15,0 2-1 0,0-2 4 16,0 0 2-16,0 0 4 0,0-2-2 0,0 1-5 16,0 0 2-16,-3-1-6 0,3-2 4 15,0 2-3-15,3-2-5 0,-3 1-10 0,2-1-14 0,0 0-8 16,0-2 36-16,5 0 0 0,3-3 0 15,3 0 0-15,7-5 0 0,6-2 0 0</inkml:trace>
  <inkml:trace contextRef="#ctx0" brushRef="#br0" timeOffset="700539.7416">19699 2454 1 0,'2'-1'0'0,"-1"0"0"15,1-2 0-15,0 2 0 0,-1-1 0 0,-1 1 0 16,2 0 0-16,-2 1 0 0,0-1 0 0,-2 1 0 16,1 0 0-16,1 0 0 0,-1 1 0 0</inkml:trace>
  <inkml:trace contextRef="#ctx0" brushRef="#br0" timeOffset="700746.1686">19355 2423 1 0,'0'-3'0'0,"0"1"0"16,0 0 0-16,-2 2 0 0</inkml:trace>
  <inkml:trace contextRef="#ctx0" brushRef="#br0" timeOffset="700942.8802">19670 2530 1 0,'1'-2'0'0,"0"0"0"0,2 0 0 0,1 6 0 15,4 2 0-15,2 1 0 0</inkml:trace>
  <inkml:trace contextRef="#ctx0" brushRef="#br0" timeOffset="1.32113E6">11551 12483 1 0,'4'-11'0'0,"-2"-3"0"16,6-3 182-16,-3 5 30 0,1 0 9 0,1 2-3 0,-2 0-5 16,3-1-16-16,-1 4-9 0,-4-1-23 15,4-1-17-15,-3 4-13 0,3 1-11 16,-5-1-5-16,4 1-6 0,-4 0-8 0,-1 2-8 0,0 1-13 16,-1 0-15-16,0 1-17 0,0 1-19 15,0 0-16-15,0-1-13 0,0 2-11 0,0-1-1 16,0 2 2-16,0 3 5 0,1 1 8 15,1 1 2-15,3 5 1 0,-3 1 1 0,0 1 2 0,4 3 2 16,-3 0 3-16,-1 6 2 0,3-1 3 16,-3 4 5-16,0 0 0 0,1 6 1 0,1-3 2 15,-3 6-4-15,0 3 0 0,-1 5-1 0,0 1-5 16,-1 3 3-16,-4 4-1 0,-1 2-4 16,-2 4-5-16,-3 2-3 0,0 11-1 0,-4 2 0 15,-2 5 4-15,1 2-6 0,4 1 2 16,1-6-5-16,2-4-1 0,5-9 2 0,1-5-2 15,0-3 1-15,1-5-1 0,-1-2-1 0,0-2-3 0,0-1 2 16,-2-5 2-16,2-2-2 0,-1-7 3 16,1-3-3-16,-1-4-1 0,2-3 2 0,-1-3 2 15,-1 1 0-15,2 0 0 0,-2-3-1 0,0-2-2 16,3-2 1-16,0-1 1 0,0-2-4 0,0-3 3 16,0 0-2-16,1-4-2 0,0 1 3 0,1-2-4 15,-1-2-1-15,0 1-8 0,0-2-17 0,1 1-19 16,0-1-51-16,-1-7-77 0,2-3-123 15,6-6-231-15,1-7-285 0,4-5-424 0</inkml:trace>
  <inkml:trace contextRef="#ctx0" brushRef="#br0" timeOffset="1.32154E6">12246 12380 1331 0,'8'-9'241'0,"0"0"4"0,1 0-15 0,-6 6-39 15,-1 4-37-15,-1-1-22 0,-1 1-40 16,-1 0-41-16,1 0-28 0,-2 2-12 0,2 2-7 16,0 3 8-16,2 6 15 0,-1 5 8 0,-2 5 11 15,-3 9 4-15,-3 4 1 0,-2 10-4 0,-2 6-5 16,-2 3-8-16,4 5-8 0,-3-3-7 0,4 0-5 15,0-3 1-15,3 1 4 0,-2 0-1 16,-2 3-1-16,1 3-2 0,3-1-5 0,-4 7 2 16,-1 3 0-16,-3 4 1 0,2 4-2 0,-3 0 1 15,1 0-2-15,2-4-1 0,2 0-1 16,3-5-2-16,4-2 3 0,-3-3-4 0,1-5 0 16,-1-1 3-16,-2-3-4 0,0-1 3 15,1-7-1-15,-4-4 1 0,2-9-2 0,4-2-1 0,-2-3 2 16,-1 0-4-16,1-6 3 0,-3-2-2 15,1-7-2-15,-1 0 3 0,-2-4-6 0,2 1-1 16,0-3-5-16,-2-2-13 0,1 0-25 0,-1-4-41 16,-3-3-58-16,-1-1-103 0,-2-3-172 15,-3-1-409-15,-1-6-731 0</inkml:trace>
  <inkml:trace contextRef="#ctx0" brushRef="#br0" timeOffset="1.32189E6">10591 14087 1748 0,'0'-1'516'0,"0"-1"-500"0,0 1 4 16,1 2 4-16,3 1 29 0,1 1 35 0,5 3 20 15,6 2 1-15,1 4-2 0,10 2-7 0,3 5-12 16,4 6-8-16,6 0-12 0,8 7-7 15,1-2-10-15,3 1-12 0,-2 0-9 0,0-1-9 16,3 4-4-16,-2 1-6 0,2 2 5 0,-1 2-5 16,2-2-2-16,-5-1 4 0,2-1-13 0,0 4 4 15,0-5-2-15,-2 3-1 0,-1-7 3 16,-5-4 0-16,0 0 0 0,-5-7 2 0,-1 8-2 16,-5-6-2-16,-6-2-1 0,-1-1 0 15,-6-4-2-15,-3-3-1 0,-5-1-5 0,-5-5-5 16,-1-1-5-16,-2-2-8 0,-3-2-4 15,0 0-6-15,0-1-13 0,0-2-41 0,0-4-80 0,0-4-135 16,1-6-279-16,5-7-410 0,5-8-129 0</inkml:trace>
  <inkml:trace contextRef="#ctx0" brushRef="#br0" timeOffset="1.32227E6">13065 13534 696 0,'28'-25'662'0,"4"-4"-494"0,4-6 38 0,-11 13-12 0,-10 8-7 16,-2 2 10-16,-5 2-9 0,0 0-15 0,-6 7-19 15,-1 0-26-15,-1 1-30 0,0 2-31 16,0 0-24-16,-1 0-16 0,1 0-12 0,-1 2-11 16,0-1-8-16,-2 1-3 0,1 3-4 0,-4 5 9 15,-7 7 6-15,-5 12 5 0,-9 8 7 0,-9 9-6 16,-10 4 2-16,-2 8-1 0,-7 4-2 15,-4 7 0-15,-6 4-3 0,1 4 3 0,-2 2-7 16,-4 0 6-16,4 0 1 0,-2-2-4 0,-3-5 10 16,2-4-5-16,3-1 4 0,0-2 4 15,4-1-4-15,2-2 4 0,6-4-5 0,-4 1-1 0,8-4 0 16,-1 0-3-16,1-1 1 0,3-3-4 16,1-4-1-16,5 1-3 0,-4-4 3 0,-1 2 0 15,3 2 0-15,2-3 0 0,3-2-6 0,8-5 0 16,7-6 1-16,5-6-9 0,8-10-6 15,5-3-22-15,1-5-39 0,8-2-41 0,0-4-74 16,7-3-177-16,6-6-558 0,9-4-695 0</inkml:trace>
  <inkml:trace contextRef="#ctx0" brushRef="#br0" timeOffset="1.37145E6">12357 3782 308 0,'-1'-6'258'0,"0"-4"-39"0,-2 1-38 15,3 1 20-15,-1 1 12 0,-1-1 0 16,2-3-10-16,-1 2-25 0,0-2-16 0,1 0-9 16,0 1-7-16,-3 2-3 0,1 1-14 0,-2 1-18 15,-1 1-16-15,-1 0-18 0,-2 2-16 0,2-1-18 16,-1 2-12-16,-5 2-13 0,1 0-9 0,0 3-4 16,-8 3-3-16,-2 4 3 0,-5 6-1 15,0 6 0-15,-3 2-1 0,-2 4-1 0,2 3 1 16,1-2 0-16,5 2-1 0,2 0-3 15,2 2 2-15,2 1 1 0,6-2 0 0,1 1 3 0,4-1 0 16,1-1-1-16,3 3 0 0,4-4-3 16,-1 0 0-16,4-5 1 0,2-3 0 0,7-3 1 15,-3-2 1-15,7-2 2 0,0-2 0 0,1-4 2 16,2-4 0-16,3-1 0 0,0-4-1 0,-2-2-1 16,6-3 3-16,-6-4 3 0,4-5 3 15,-5-4 2-15,2-3 0 16,0-3-4-16,3-6 1 0,-3-4-2 0,1 2-3 15,-6-7 0-15,0 1-2 0,-3-1-2 0,-4-1 1 0,-2 3 1 0,-2 2 2 16,-6 4 2-16,-3 7 2 0,-1 6 3 16,-4 2 3-16,-2 6 3 0,0 2-3 15,-2 2-2-15,0 0-7 0,-1 2-7 0,-7 3-4 0,-9 2-2 16,-3 6 0-16,-5 4 2 0,-5 8 0 16,-6 5-1-16,4 5 0 0,-3 7 1 0,5 1-2 15,7 1 1-15,7-5-3 0,10-5-3 0,7 0 0 16,4-2 1-16,4 2 2 0,4-3 3 0,3 0-1 15,1-1-3-15,6-2 0 0,4-2-2 16,7-1 2-16,2-8 5 0,2-3 2 0,4-3 2 16,0-5-1-16,-2-6 0 0,0-3 0 0,-2-2 0 15,-5-3 4-15,-1-4 2 0,-1-3 0 0,-1-4 0 16,0 0 0-16,-3-2-1 0,-2-7 0 0,-2 4 0 16,-1-5-1-16,-4 0-3 0,-3 1 1 0,-3 4 0 15,-4 5 2-15,-4 7 3 0,-1 3-1 16,-2 5 0-16,-3 3-1 0,-2-1-4 0,-5 4-2 15,-3 3-2-15,-3 2-3 0,-5 4-1 0,-8 7 2 16,-3 8-1-16,-5 4 1 16,3 3 2-16,3 6-3 0,5-3 1 0,10 2-2 0,6 1-2 15,7-2-1-15,8 0-1 0,8-2 0 0,7 0 0 16,4-1-3-16,8-3-1 0,4-4 0 0,5-5 3 16,3-6 3-16,1-3 5 0,0-7 1 15,-4-6 1-15,0-2 3 0,-6-2 3 0,-5-6 2 16,-2-4 2-16,-3-1 0 0,-2-5-1 0,-1 1-1 15,-4-4 0-15,-3-2 1 0,-3 1-1 16,-4-4 0-16,-2 2-1 0,-3 3 3 0,-3 0 1 16,-3 4-1-16,-4 6 0 0,0 2-6 0,-4 2-4 15,-3 6-4-15,0 1-2 0,-7 5-4 0,-4 5-2 16,2 1-5-16,-5 9-19 0,4 6-48 0,-3 8-117 16,-2 8-298-16,-1 7-1169 0</inkml:trace>
  <inkml:trace contextRef="#ctx0" brushRef="#br0" timeOffset="1.37209E6">5750 3392 77 0,'-5'-4'122'0,"-3"-2"17"0,2-1 1 0,2 2-23 0,2 1-8 16,-1-1-7-16,2 1-22 15,1 1-17-15,0-1-20 0,1 3-29 0,1 0-19 0,1-1-15 16,1 2-2-16,1 0 14 0,5 0 10 0,1-1 8 16,5 0 0-16,3 0-1 0,9-1 1 0,3 2 2 15,7 0 5-15,8 0 4 16,6-1 3-16,10 0-10 0,5 0-13 0,4 0-25 16,11-2-21-16,7 0-22 0,6-1-26 0,6 2-60 15,1-2-65-15,6 1-64 0,3 1 84 0,4-3 198 16</inkml:trace>
  <inkml:trace contextRef="#ctx0" brushRef="#br0" timeOffset="1.37234E6">8457 3157 1 0,'75'-11'0'0,"18"-4"133"0,21-3 67 15,-25 3 1-15,-21 2-6 0,-8 0-5 0,-8 3-10 0,-9 0-27 16,-7 2 3-16,-7-1-4 0,-7 2-3 16,-6 4 5-16,-5-2-1 0,-6 3 2 0,-4 0-9 15,1-1-12-15,-2 3-20 0,0-1-24 16,0 1-14-16,0 1-18 0,-2-1-9 0,2 0-6 0,-1 0-6 15,1 1-5-15,0-1-5 0,-1 0-5 16,1 2-8-16,-1-4 0 0,1 2-5 0,-1 0-2 16,1 2 0-16,-1-2-4 0,1 0 2 0,0 0-2 15,0 0 0-15,1 0-2 0,-1 0-4 0,0 0-4 16,0 0-13-16,0 0-26 16,0 0-60-16,0 0-66 0,-2 1-81 0,-2 2-158 15,0 3-266-15,2 1-693 0</inkml:trace>
  <inkml:trace contextRef="#ctx0" brushRef="#br0" timeOffset="1.37278E6">5762 6456 280 0,'-14'1'18'15,"-4"2"-6"-15,0-2 20 0,4 0 19 0,7 0 29 16,4-2 6-16,2 1-42 0,1-1-75 0,2 0-51 16,0 1-16-16,3-1 23 0,0 1 53 15,4-3 31-15,2-3 6 0,4-1 0 0,4-4 0 16,5-5-4-16,4-4 2 0,5-4-2 15,7-5-2-15,6-3-5 0,8-8 2 0,5-6-1 16,12-6-5-16,3-9-29 0,11-7-80 16,6-8-79-16,7-8 107 0</inkml:trace>
  <inkml:trace contextRef="#ctx0" brushRef="#br0" timeOffset="1.373E6">8703 3930 139 0,'103'-69'213'0,"28"-19"-44"0,32-15-5 16,-32 25-7-16,-24 17-11 0,-13 8 2 15,-11 6-18-15,-10 4-22 0,-6 5-18 0,-12 6-15 16,-5 2-6-16,-9 8-11 0,-4 1-9 0,-10 4-9 16,-2 3-11-16,-4 2-5 0,-3 3-5 0,-8 3-9 15,-1 3-6-15,-4 1-7 0,-1 2-6 0,-3 2-4 16,1-1-2-16,-4 0-3 0,2 1-9 16,-1-1 4-16,1 1 0 0,-1 0 5 0,1 1 14 15,-3 2 2-15,2 1 7 0,-1 0 3 0,1-1 3 16,-4 1-1-16,3 2-12 0,-1 1-29 0,-2 3-61 15,1 1-108-15,-4 1-201 0,-1 5-592 0</inkml:trace>
  <inkml:trace contextRef="#ctx0" brushRef="#br0" timeOffset="1.37373E6">6213 9647 639 0,'-4'2'85'0,"-4"-4"-81"0,2 2-4 0,3 0-23 0,3-2-55 16,1 0-3-16,2-1-3 0,0 0 21 15,4-3 56-15,-1-1 7 0,1-2 0 0,2 2 4 16,2-1-1-16,-1 1-3 0,0-4 6 16,1 0-2-16,3 0 5 0,0-4-4 0,2 1 1 15,1-5 2-15,5-5 1 0,2-7 9 16,4-4-5-16,4-9-18 0,2-6-27 0,1-8-36 15,4-8-18-15,5-11-1 0,2-7 20 0,3-5 13 16,3-8 8-16,2-7 15 0,7-14 31 0,2-13 0 16,7-12 0-16,9-15 0 0,6-14 0 0,6-13 0 15,8-11 0-15,3-12 0 0,11-2 0 16,8-2 0-16,11 2 0 0,2 8 50 0,7 6 99 16,0 12-10-16,3 10-7 0,-2 9-14 0,-1 7-29 15,-4 6 4-15,-2 5-17 0,-7 7-8 0,2 4 0 16,-5 9-6-16,-1 9 3 0,-9 9-1 15,-4 4-6-15,-6 10-4 0,-6 9-1 0,-4 11-3 16,-5 8 0-16,-8 7 1 0,-11 8-4 0,-7 7-2 16,-10 5-2-16,-5 6-6 0,-9 8 8 0,-7 2 2 15,-9 5-2-15,-7 5 9 0,-5 3 4 0,-4 2 9 16,-6 4 20-16,-1 4 5 0,-1-1-12 0,-1 2-25 16,1 0-35-16,-1 2-44 0,1-2-57 0,0 1-61 15,-2 2-20-15,-2-1-44 0,1 4-26 16,-5 5-89-16,1 6-203 0,-5 8-95 0</inkml:trace>
  <inkml:trace contextRef="#ctx0" brushRef="#br0" timeOffset="1.37416E6">6334 10536 1 0,'5'1'0'0,"1"-3"0"0,7-3 0 0,1-2 0 16,8-8 0-16,4-6 46 0,4-9 90 15,3-12 22-15,5-12 7 0,5-15-8 0,10-17-32 16,4-14-38-16,6-20-16 0,11-11-18 0,7-14-21 15,7-12-12-15,8-8-20 0,4-13-39 16,6-13-115-16,-1-10-194 0,5-13-161 0,5-9 509 0</inkml:trace>
  <inkml:trace contextRef="#ctx0" brushRef="#br0" timeOffset="1.37437E6">9521 5100 199 0,'75'-92'215'15,"25"-28"15"-15,23-26-27 0,-13 24-38 0,-20 24 11 16,-4 6-5-16,-1 7-13 0,-6 7-24 15,-5 7-54-15,-2 9-15 0,-7 6 2 0,-4 10-1 16,-4 1-4-16,-8 7-11 0,-7 7-19 16,-4 2-12-16,-4 6-13 0,-6 7 0 0,-5 3-6 15,-6 7-8-15,-5 2-21 0,-8 3-35 0,2 2-54 16,-3 4-40-16,-3 1-26 0,-5 8-62 0,-1 7-138 16,-5 10-542-16</inkml:trace>
  <inkml:trace contextRef="#ctx0" brushRef="#br0" timeOffset="1.38079E6">13841 3112 1 0,'1'-7'0'0,"1"-2"0"0,-1-2 0 16,0 1 0-16,1 2 9 0,-1 4 66 0,-2 2-16 16,1-2 2-16,0-1-14 0,-1 4-20 15,1-1-4-15,-2 2-14 0,2 0-23 0,0-1-13 16,0 1-8-16,0 0-7 0,2 0 3 0,0 1 2 15,0-1 12-15,8-3 21 0,8 1 20 16,6-3 22-16,15-2-2 0,13-2-27 16,13-2-36-16,13-3-27 0,18-7-17 0,18 0 37 15,15-5 34-15,16 0 0 0,8-4 0 0</inkml:trace>
  <inkml:trace contextRef="#ctx0" brushRef="#br0" timeOffset="1.38105E6">16778 2509 1 0,'118'-18'0'0,"37"-10"0"16,30-4 0-16,-32 3 0 0,-29 5 0 0,-6 5 30 15,-16 4 31-15,-8 2 3 0,-8 1 18 0,-10-1 23 16,-2 5 3-16,-6-3-5 0,-6 4-16 0,-3-3-16 16,-8 3-15-16,-8 0-9 0,-5 4-9 15,-2-1-7-15,-11 0-6 0,-2 3-8 0,-5 0-5 16,-6 1-5-16,-5 0 3 0,-3 0 12 0,-1 0 25 16,-2 0 34-16,-2 0 24 0,1-1 11 0,-2 1-7 15,1-1-13-15,1 1-13 0,0 1-8 16,0-2-10-16,0 2-10 0,0-1-9 0,-1-1-14 15,1-1-10-15,0 1-13 0,-1 1-14 0,1-1-16 16,-1 1-31-16,0 0-79 0,0 0-112 16,1 0-53-16,-2 1-38 0,-2 3 20 0,-5 2 63 15,-2 1 19-15,-2 3 194 0,-1 1 38 0</inkml:trace>
  <inkml:trace contextRef="#ctx0" brushRef="#br0" timeOffset="1.38221E6">16743 4868 1 0,'95'7'0'0,"19"3"0"0,27 2 0 16,-28-1 0-16,-18-5 0 0,-3 1 0 0,-5-1 0 16,-6-1 0-16,-3 2 0 15,-10 1 0-15,-3-1 0 0,-4 1 0 0,-4 3 0 0,-2-4 0 0,-5 2 0 16,-5 1 0-16,-5-1 0 0,-4 3 0 15,-5-2 0-15,-6-4 0 0,-3 0 0 0,-5 0 0 16,-3-2 0-16,-4-2 0 0,-3 0 0 16,-4-2 0-16,-3 0 0 0,0 0 0 0,-1 0 0 0,1 0 0 15,0 0 68-15,0 0 11 0,0 0-21 16,0 0 0-16,0 0 33 0,0 0 27 16,0 0 24-16,-2 0 12 0,2 0-28 0,0 0-24 15,0 0-28-15,0 0-28 0,0 0-16 16,0 0-15-16,0 0-4 0,0 0-5 0,0 0-9 0,0 0 4 15,2 0-5-15,-2 0-1 0,0-2 3 0,0 2-7 16,0 0 3-16,0 0-2 0,1 0 3 0,-1 0 2 16,1 0 3-16,-1-1 3 15,0 1 5-15,2-1 10 0,-1 1 3 0,0-3 0 16,1 2-3-16,-1-1-8 0,2-3-13 0,1 0-27 16,-2 1-51-16,1-1-77 0,0-1-78 0,-2-1-82 0,-1-3-89 15,-3 4 407-15</inkml:trace>
  <inkml:trace contextRef="#ctx0" brushRef="#br0" timeOffset="1.38291E6">17517 7704 1 0,'37'24'0'0,"12"2"0"0,8 5 0 0,-20-8 0 0,-8-4 0 16,-5-4 0-16,-3-1 0 0,-4-1 0 0,-3-3 0 16,0 3 0-16,0-4 0 0,-3 3 0 0,1-4 0 15,-5 2 0-15,2-1 0 0,-2-2 0 0,-2 0 0 16,1-1 0-16,-2-3 0 0,-1 0 0 0,-2-2 0 15,0-1 0-15,-1-1 20 0,0-1 176 16,-1-1-9-16,0-4-92 0,-2-4-160 16,-1-7-109-16,1-4-85 0,-3-7 259 0</inkml:trace>
  <inkml:trace contextRef="#ctx0" brushRef="#br0" timeOffset="1.38785E6">11981 7943 152 0,'-5'-10'407'0,"-1"-5"-179"0,-2-2 15 15,-1 5-33-15,5 3-15 0,0 0-25 0,1 2-15 16,3 3-20-16,0 1-15 0,0-2-15 16,0 4-17-16,1-1-18 0,1 2-14 0,-2 1-19 15,0 0-16-15,0 0-12 0,0-1-22 0,-2 1-28 16,2 0-24-16,0 3-15 0,2 1 6 0,-1 1 24 15,2 7 29-15,1 2 17 0,0 7 18 16,1 7 3-16,-3 0 2 0,4 5 3 16,-3-2-9-16,4-1-2 0,1-3-2 0,4-4-3 0,-1-5 4 15,1-3 10-15,5-7 20 0,-2-3 31 16,3-4 26-16,8-3 14 0,4-5-3 16,5-4-16-16,12-9-21 0,7-1-21 0,7-7-15 0,1 1-11 15,3-4-6-15,-1-1-3 0,1-3 0 16,-3-1 0-16,3-2-1 0,-2 2 0 0,-2 3-1 15,-2 1 0-15,-7 5-1 0,-4 1-1 0,-4 5-1 16,-6 5-7-16,-5 1 4 0,-10 3-2 0,-2 2-3 16,-3 2 6-16,-6 1-4 0,-4 3 0 0,-1 2-1 15,-5 1-1-15,-1 0-2 0,-2 0-1 0,1 0-2 16,-1 0-8-16,1 0-7 0,-1 1-10 16,0 0-2-16,0 1-2 0,1 5-3 0,-4 3-6 15,3 4-40-15,-3 2-87 0,-2 2-75 0,-1 3-114 16,4 3-222-16,-6 2-821 0</inkml:trace>
  <inkml:trace contextRef="#ctx0" brushRef="#br0" timeOffset="1.38862E6">12539 12210 189 0,'2'-2'110'0,"-1"1"-8"0,1-2-11 0,-1 1-12 16,3 1 6-16,-2-1 3 0,2 1 2 0,-2 0 2 15,-1 1 1-15,0 0-2 0,0 0-7 16,0 0-5-16,0 0-8 0,1 1-13 0,-2-1-11 15,1 0-9-15,-1 1-10 0,1-2-6 16,0 2-5-16,2 1-4 0,-2-1-3 0,3 1 0 0,-1-1-2 16,1 4-1-16,-1-3 1 15,0 3 0-15,1 0 4 0,1-2 6 0,-1 4 3 0,1-1 5 16,1 2 2-16,1 1 0 0,-1 0 0 0,-1 2-4 16,2 0 0-16,0-1 0 0,1 2 2 15,-1-3-3-15,1 3 0 0,3-4-2 16,-3 1 1-16,3-2 6 0,1-1 5 0,1-3 11 15,2 0 17-15,3-1 19 0,10-10 16 0,9-10 0 16,12-9-10-16,13-14-24 0,6-5-24 0,11-3-13 16,-1-1-10-16,1 0-2 0,-6 1-2 0,-1 2-2 15,-7 4-3-15,2 3-3 0,-8 3 0 0,-4 4-1 16,-9 4 1-16,-5 3-1 0,-5 5-2 16,-8 5 1-16,-2 1-4 0,-8 7 0 15,-1-1-5-15,-6 4-8 16,-4 4-15-16,-3 0-34 0,-3 2-43 0,-1-1-60 0,0 2-57 0,-1 4-87 0,-2 4-151 15,-5 10-192-15,-4 3 30 0</inkml:trace>
</inkml:ink>
</file>

<file path=ppt/ink/ink1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v"/>
          <inkml:channel name="T" type="integer" max="2.14748E9" units="dev"/>
        </inkml:traceFormat>
        <inkml:channelProperties>
          <inkml:channelProperty channel="X" name="resolution" value="1113.3877" units="1/cm"/>
          <inkml:channelProperty channel="Y" name="resolution" value="1979.87915" units="1/cm"/>
          <inkml:channelProperty channel="F" name="resolution" value="2.47342E-6" units="1/dev"/>
          <inkml:channelProperty channel="T" name="resolution" value="1" units="1/dev"/>
        </inkml:channelProperties>
      </inkml:inkSource>
      <inkml:timestamp xml:id="ts0" timeString="2021-08-01T15:38:56.674"/>
    </inkml:context>
    <inkml:brush xml:id="br0">
      <inkml:brushProperty name="width" value="0.05292" units="cm"/>
      <inkml:brushProperty name="height" value="0.05292" units="cm"/>
      <inkml:brushProperty name="color" value="#FF0000"/>
    </inkml:brush>
  </inkml:definitions>
  <inkml:trace contextRef="#ctx0" brushRef="#br0">1104 1667 853 0,'3'-7'430'0,"-2"-4"-105"0,-1-1-41 0,2-1-27 16,-1 1-23-16,1 2-23 0,2 0-40 16,-4 4-36-16,0 3-30 0,0 3-39 0,0 0-26 15,0 1-24-15,0 1-20 0,0-2-21 0,0 2-23 16,1 1-6-16,-1 2 7 0,3 6 17 0,4 6 32 15,-1 3 13-15,2 8 7 16,4 6 4-16,-1 4-3 0,-3 7-1 0,0 6-2 0,1 1-7 16,-4 2-8-16,2 3 1 0,-1-2-2 0,1-1 2 15,1-8 4-15,1-5-2 16,3-5-2-16,-2-5-2 0,-1-1 1 0,0-5-1 0,0-2 4 16,-4-7-2-16,2 0-3 0,-1-7 2 0,-4-5 1 15,0-1 18-15,1-3 24 0,-2-3 25 16,2 1 21-16,-1-4-3 0,1-6-22 0,3-7-24 15,5-7-19-15,1-7-8 0,-1-1 2 0,0-2-2 16,2-3-9-16,0-5 0 0,3-4 2 16,-1-1 0-16,1 0 0 0,-1 2-3 0,1 4-8 15,-4 4 1-15,1 6 0 0,-2 3 2 0,-1 5-2 16,-1 2-4-16,0 5-2 0,-5 3 3 0,-1 8 2 16,1-2 2-16,-3 5-2 0,0 3-16 0,-1 2-16 15,1-1-5-15,1 6 5 0,4 1 6 0,2 2 12 16,2 7 6-16,2 0-2 0,0 4 7 15,5 1 1-15,-3-1 5 0,3 1 1 0,0-2-2 16,3 1-2-16,-1-2 0 0,1 0 0 0,2 0 0 16,-2-1-1-16,5-2-2 0,-3-5-2 0,2 1 1 15,-4-4 0-15,3 0 2 0,2-4-5 16,-2-3 7-16,4-2 0 0,-5-2 1 0,0 0 8 16,-3 0-10-16,-2-5 3 0,-7-1 0 0,1 0 1 15,-2-1 3-15,0-3 0 0,-4-1 1 16,2 0 4-16,0-2-4 0,-5-1-3 0,0 2-2 15,0-1-4-15,-2 0 4 0,0 2 1 0,-2 0 2 16,0 0 0-16,-2 3-1 0,-1 0-1 0,0 1 0 16,-1 4 4-16,1-1-6 0,-2 3 0 15,0 2-5-15,1 0-9 0,-1 2 0 0,-1 2-3 0,-1 3-1 16,-5 3 6-16,-4 5 2 0,-7 2 5 0,1 8 4 16,-3 1 2-16,7 0-4 0,2 2 0 15,4 3-5 1,0-1-1-16,4 4 4 0,3 1 3 0,-1-2-1 0,5-2 2 0,0 1-3 0,7-4-2 15,0 0 3-15,1-7 0 0,2 0 1 16,1-3-2-16,0-1-1 0,6-2-1 0,-4-5 4 16,2 2 1-16,0-3 2 0,-1-4 3 0,2-1 0 15,1-2 0-15,4 0 2 0,-1-4-2 0,3-1 2 16,0-3 1-16,-2-1-1 0,2-3-1 16,0 1-2-16,0 0 0 0,0-3 0 0,-5 5 1 15,1-4-3-15,-3 4 0 0,1 1 0 0,-6 0-1 16,2 4 0-16,-1 0 2 0,-1-1-2 15,-2 1 0-15,-2 3-1 0,-1 1-3 0,0 1 1 16,-2 1-4-16,0-1-3 0,2 1-3 0,0 2-1 16,2 0-1-16,0 4 6 0,3-1 5 15,1 1 1-15,0 3 5 0,2-1-2 0,-1 2-2 0,1-2 2 16,-1-2-2-16,3 2-2 0,-2-2 1 0,0-3-7 16,3-2-1-16,-2 4-3 0,2-2-2 0,3 0 0 15,1-1-3-15,0-2-3 0,-1 0-4 16,0-1 0-16,3 0 1 0,0 0 2 0,2-2 7 15,0-3 3-15,2 2 3 0,-1-2 4 0,-1 0 1 16,3 2 3-16,-4 1 2 16,2-3-1-16,-5-2-1 0,0 3 0 0,-3 1-2 0,-4 1 2 15,-2 0 3-15,-1-2 2 0,-4 3 2 16,1-2 1-16,0-1 3 0,-2 2 6 0,2 0 2 16,-4-1 3-16,1 0 1 0,0 0-1 0,0 1 1 15,0 0 0-15,-2 1 1 0,0 1-3 0,0 0-3 16,-2 0 0-16,0 0-6 0,1 0-4 0,0 1 1 15,0 0-7-15,0 0-6 0,-3-1-7 16,1 1-9-16,0 2 2 0,-6 1 6 0,-3 3 7 16,-7 5 7-16,-2-1 2 0,-2 2-3 0,2-1-1 15,4 0-6-15,4 1 3 0,2-3-1 0,3 5 0 16,0-3 3-16,4 2-2 0,1-2 2 0,2-2-1 16,3-2-1-16,2-1-2 0,0-1-1 0,4 0 2 15,0-4 6-15,2 2-1 0,1-3 4 16,0-2 3-1,10-5 0-15,-4-2 4 0,5-3 1 0,0-2 0 0,-3 0 0 0,0-5 2 0,-1-5-2 16,-2 1-1-16,3-4-3 0,-1-2 0 0,1-3 4 16,1-1 7-16,4-4 7 0,1-2-2 15,1 0-4-15,-4-2-5 0,-7-5-6 0,-2 3 1 16,-2-1-1-16,-7 1-3 0,-2-1 1 0,-4 3 0 16,1 4-1-16,-2-1-2 15,-4 5 1-15,2 4-1 0,-3 5 3 0,1 3 5 0,0 3-2 16,0 3 6-16,0 2-2 0,3 2-3 0,1 3 3 15,-2 2-4-15,4 2 0 0,-2-1-1 16,2 3-3-16,-1 1-8 0,2 0-3 0,0 1-1 16,0-1-3-16,0 1-4 0,0-1 0 0,0 2-3 15,-1-2 1-15,1 4 3 0,0-1 3 0,0 0 4 16,0 3 3-16,-2-4 0 0,0 5 1 16,2-1 1-16,-2 0 0 0,2 0 3 0,-1-1-2 0,1 1-4 15,-1-2 0-15,1 1 1 0,-2-2 3 0,2 2 3 16,0-3-6-16,0 1 4 0,0-1-3 15,0 0 1-15,0 0 1 0,0-1 2 0,0 0-1 16,-1-1-3-16,1-1 2 0,0 1-3 16,0 1 6-16,1-1 2 0,-1-1 5 0,0 1-2 15,0-1-6-15,0 2 1 0,0 0-2 0,-1-1-1 16,1 0 2-16,0-1 0 0,-1 1 5 16,1 0-6-16,0 0-1 0,0 0 2 0,0 1-5 0,0-1 3 15,0-1-1-15,0 1-3 0,1 0 1 16,-1 0-2-16,0 1 4 0,0-2-3 0,0 3 2 15,-1-3-2-15,1 1-1 0,0 1 4 0,0-1-4 16,0 0 5-16,0 1-2 0,-1 1-2 16,2-1 3-16,-1 1-3 0,0 0 4 0,0-1 2 15,0-1-5-15,-1 2 3 0,1-2-3 0,0 0 2 16,1 2-2-16,0-2 2 0,-1 0 2 16,-1 0-2-16,1 0-2 0,-1 1 0 0,2-1 1 15,-1 1 3-15,0-2-1 0,0 0 3 0,-1 2-6 16,2-1 1-16,-1 1 3 0,-1-1-3 0,1 0 1 15,0 0-2-15,-1 0 0 0,1 1 0 0,0 0-2 16,0 0 3-16,0 0-2 0,0-2 4 0,0 1 0 16,0 0-3-16,0 0 4 0,0 1-5 15,0-1 4-15,0 0 0 0,0-1-4 0,0 1 2 16,-1 0 1-16,2 0 1 0,-1 0-1 16,0-1 3-16,0 1-3 0,0 0-2 0,0 1 2 15,0 0-2-15,0-1 2 0,0-1 2 0,0 2-2 16,0-2-1-16,0 1-2 0,0 1 0 0,0-2-1 15,0 1 2-15,0 0-2 0,0 0-5 0,0 0-1 16,-1 1-1-16,1-1 6 0,0 0 0 0,0 0 5 16,0-1 1-16,0 1-5 0,0 1 6 15,0-1-4-15,1 1 2 0,-1-1 1 0,0 0-2 16,0-1 2-16,-1 2-3 0,2-1 2 0,-1 0 1 16,0 0-3-16,0-1 6 0,0 1-5 15,0 0 0-15,0 0 3 0,0 1-5 0,0-1 3 0,0-1-2 16,0 1-1-16,0 0 3 0,0 0-1 15,0 1 5-15,0-2-2 0,0 1-1 0,0-1 0 16,0 1-3-16,0 1 2 0,0-1-3 16,0 1 5-16,0-2-4 0,0 1 1 0,0 0 1 15,0 0-1-15,0 0 3 0,0 0-2 0,0-1 3 16,0 1-3-16,0 1-2 0,0-1 4 0,0 1-4 16,0-1 4-16,0-1-2 0,0 0-2 0,0 1 3 15,0 0-4-15,0 1 5 0,1-1-1 16,-1 0-2-16,0-1 2 0,0 1-3 0,0 0 3 15,0 1-1-15,0 0 2 0,0-1 0 0,0 0-2 16,0-1 1-16,-1 0-2 0,2 1 1 0,-1 0 4 16,0 0-2-16,0 1-3 0,0-2-1 15,0 1 0-15,0 1-1 0,0-1 5 0,0 0-1 16,0 0-3-16,0 0 4 0,0 0-4 0,0-1 2 16,0 1 4-16,0 1-6 0,1-1 4 0,-1 0-3 15,0 0-3-15,-1 1 4 0,1-1-2 16,1 0 4-16,-1 0-2 0,0-1 0 0,0 1-5 15,-1 1-2-15,2-1-2 0,-1 3-11 0,0-2 5 16,-1 1-1-16,1 3 2 0,-1 2 10 0,-1 3-3 16,1 4 6-16,-3 3 3 0,0 3-1 0,0 0 2 15,0 7-2-15,-3-1 0 0,1 5-1 0,0-4 5 16,-2 3-5-16,1 1 1 16,0-2 4-16,3 6-3 0,-3-2 3 0,4 3 0 15,-3 0-1-15,1 0-1 0,-1-1-7 0,5-1 0 16,1-2-1-16,1-2 2 0,-1-3 4 0,3-4 0 15,5-2 3-15,-1 0-4 0,-1-2 3 0,7 2 1 16,0-8 0-16,0 2 4 0,5-5-3 0,-1 1 4 16,3-6 2-16,2-1-2 0,0 0 0 0,1-3-3 15,4-1 1-15,-3-3-3 0,0-1 0 16,-2-3 3-16,0-3-5 0,-1-3 5 0,-1-2 2 16,-2-1-2-16,-4-3 6 0,2 0-6 0,-3-2 0 15,-1-2 0-15,-2 0 0 0,0 0-1 16,-1-1-2-16,-7 5 7 0,3 0-5 0,-4 3 6 15,-1 2-3-15,-1 3-7 0,-2-1 2 0,-1 4-4 16,0 2-1-16,-5 0-5 0,1 3-2 0,-2 2-6 16,-6 1-1-16,-4 3 4 0,-4 3 0 0,-1 4 7 15,-1 3 2-15,5-2-7 0,4 0-2 16,5 2-6-16,5-2 2 0,4 2 2 0,3-3 4 16,2 3 5-16,3-3-2 0,4 5 5 0,4-3 1 15,8 1 4-15,6-3-1 0,4 2 1 0,2-2 2 16,5-1-5-16,-5 0 0 0,-2-1 1 15,-2 2-4-15,-1-3 3 0,-2 2-1 0,-5 2-2 16,0-1 2-16,-3 1-1 0,-2 2 0 0,-2 0-1 16,-4 2 2-16,-4-4-4 0,-2 2 2 15,-2 0 1-15,-2 0-4 0,-2-2 3 0,-2-1-2 16,-2-4 3-16,-2-3 4 0,2 1 1 0,-3-3 3 16,-2-1 2-16,1-2 4 0,-1-3 0 0,1-2 2 15,-4-4-1-15,5-1-4 0,3-2 2 0,2-2-7 16,6-1-7-16,2-4-2 0,5 2-5 15,5-4 1-15,4-1 1 0,5-1 4 0,4-2 0 16,-2-1 3-16,3 1 0 0,-3 0 6 0,-1 2 3 16,-3-1-1-16,0 2-2 0,-4-1-1 0,-4 4-6 15,0-2 5-15,-1 1 3 0,-2 2-7 16,-3-2 7-16,0 2-5 0,-4 3 2 0,1 2 1 16,-3 2 2-16,0 6-1 0,-3-3 2 0,-1 3 5 15,1 3-10-15,0 2 3 0,-4-2-4 16,2 4-10-16,0-1-1 0,-2 2-7 0,-4 3-2 15,-2 2 7-15,-8 4 6 0,1 6 3 0,-4 2 1 16,5 2 0-16,3-3-3 0,4 2 3 0,7 3-2 16,3 0-5-16,2 3 8 0,5-2-3 0,0 2 0 15,4-2-2-15,5 4-4 0,-2-1 4 16,1-2 2-16,3 1 4 0,-5-2 0 0,1 1-1 16,0-4 0-16,-4-1 1 0,-4-1 1 0,0-3-4 15,-3-2 0-15,-3-1 2 0,0 1-2 0,-3-5 2 16,0 2 0-16,-2-2-3 0,0-1 1 0,-6 2-2 15,-1-1-1-15,-1 0-8 0,-6 4-24 16,-6-4-53-16,2 2-103 0,-7-1-335 16,-4 2-1181-16</inkml:trace>
  <inkml:trace contextRef="#ctx0" brushRef="#br0" timeOffset="721.98">1386 2799 1010 0,'-12'-5'472'0,"-6"-1"-292"16,-4 1-4-16,4 0 12 0,1 2-8 15,0-2-28-15,-1 3-25 0,0 0-36 0,1 0-16 16,0 1-5-16,4 1-10 0,2 0-5 0,1 0-8 16,1 0-8-16,3 1-3 0,2-1-1 15,0 0 0-15,3 0 0 0,1 2-4 0,0-2-7 0,0 1 0 16,1 0-2-16,0-1-1 0,-1 1 5 16,2-1-8-16,-2 0-1 0,1 0-2 0,-1 0-3 15,1 0 0-15,-1 0-1 0,2 0-3 0,-1 1-3 16,-1-1-1-16,1 0 2 0,0 0 1 0,1 3 4 15,0-3-3-15,0 1 1 0,1 0 6 16,2 0 5-16,4 3 17 0,2 1 15 0,10-1 8 16,9 5 1-16,11-6-9 0,10 3-12 0,10 1-11 15,14-4-2-15,8 1-10 0,11-1-5 0,4-2-4 16,9 1-7-16,5-1 4 0,7-1 4 16,4 0 1-16,0 0-1 0,3-3-1 0,3 0-3 15,3 0-1-15,-6-4 3 0,0 1-1 0,-8 0 3 16,-1-1 0-16,-2-1-4 0,2-2 6 0,-2 1 1 15,-5-1 5-15,-8 2 5 0,-10 1-6 0,-11-3 1 16,-8 4-5-16,-13-2 0 16,-8 3-1-16,-12-1-2 0,-9 2 0 0,-8 2-4 0,-11 0 5 15,-9 2 3-15,-3 0 1 0,-1 0 3 16,0 0-6-16,0 0-6 0,0 0-4 0,-4 0-1 16,4 2 0-16,1-2 0 0,-1 1 0 0,1-1-2 15,0 0-2-15,0 0 2 0,0 0 1 0,0 0 6 16,0 0-5-16,0 0-2 0,0 0 0 0,0 0-3 15,0-1 5-15,0 1 1 0,0 1 0 0,-1-2-2 16,1 1-2-16,-1 0-1 0,1-2 1 16,-1 2 3-16,0 0-4 0,-1 0-2 0,0-2 0 15,1 2-4-15,1 0 0 0,-2-1 1 0,-5-1-3 16,3 0-4-16,-3-1-3 0,-1-1-6 0,4 2-4 16,-3 0-5-16,4-1-13 0,-6 1-13 15,6 0-17-15,-4 0-27 16,0 0-27-16,2 1-63 0,-3 0-131 0,-3 1-374 0,-3 2-961 0</inkml:trace>
  <inkml:trace contextRef="#ctx0" brushRef="#br0" timeOffset="2539.7639">1385 3625 2591 0,'0'-2'159'0,"0"0"-23"0,-2-1-66 16,2 3-29-16,-1 1-30 0,1 2-27 0,0-2-29 15,0 3-21-15,-1 1 7 0,-1 11 17 16,1 4 29-16,-4 8 21 0,0 8 6 0,-2 5 5 15,1 4-1-15,-1 1 2 0,1-3-2 0,2-1-7 16,-1-9 4-16,4-3-6 0,0-3-1 0,1-4-1 16,0-1-5-16,1-4 2 0,-1-3 0 0,0-3 2 15,0-2 4-15,0-1 4 0,0-3 3 16,0-1 10-16,0-4 22 0,-1-1 26 0,1-1 27 16,0-1 12-16,-1 0-15 0,-2-5-26 0,-2-4-34 15,0-6-22-15,-1-4-8 0,-2-5-5 16,0-2-3-16,3-5-2 0,-3-1-4 15,6-6 0-15,1-5 0 0,1 0 1 0,2 0-5 0,3 1 1 16,4 3-1-16,2 7 0 0,0 1 5 0,4 4-3 16,3 3 5-16,-2 3 2 0,4 1 2 15,0 6 1-15,1-1 3 0,1 7-4 0,2 1-4 16,-6 5-2-16,0 5-5 0,-1 8-9 16,0 0 1-16,-4 5-4 0,2 6 6 0,0 7 6 0,-5 6 5 15,-1 4 4-15,-7 3 2 0,-1-1 0 16,-3 3 2-16,-5-5-2 0,-1-1-3 0,-2-1 1 15,-1-5 2-15,-1-3-2 0,1-6 2 0,1 0 0 16,1-3-3-16,4-5 2 0,0-1-1 0,3-1 2 16,3-4-3-16,1 0 0 0,5 0-1 15,2 0-1-15,3 1 3 0,5 0 0 16,5-1 1-16,-1 1 2 0,6 1-2 0,-3-1 1 0,3 1-2 16,-5 2-1-16,-2 0 0 0,-6 1-1 0,2-1 2 15,-4 2-2-15,-4-1 2 0,-3 0-3 0,0-1-1 16,-3-2 1-16,-5 0-2 0,-2 2 2 15,2-3 1-15,-4 0 1 0,-3-1 3 0,-3 2 4 16,-6-1 2-16,-2 2 3 0,-5-3-3 16,1 2 3-16,-2-4-2 0,1 1 0 0,-1-4 2 0,4-1-11 15,-1-1-18-15,4-1-45 0,4-5-90 16,2-5-240-16,4 1-1249 0</inkml:trace>
  <inkml:trace contextRef="#ctx0" brushRef="#br0" timeOffset="4158.984">2005 3831 2279 0,'1'-1'208'0,"-1"0"-27"0,0-2-18 0,-1 3-12 16,-1-1-37-16,1 2-38 0,0 0-36 16,0-1-21-16,-2 3-11 0,2-2-6 0,0-1-1 15,-1 1 0-15,-1-1 2 0,-2 0-2 16,1 2 1-16,-1-2 1 0,2 0-1 0,2 1 2 0,-4 0 2 15,3-1-2-15,0 1 2 16,1 0 0-16,1-1 1 0,0 0 5 0,0-1 4 0,0 1 3 16,0 0 2-16,0-1 0 0,1 1-2 0,-1 0-1 15,0 0-2-15,1 0-2 0,-1 1-1 0,0-1-3 16,0 0-5-16,0 0-1 0,-1-1-1 16,1 2 0-16,0-1-1 0,0 0-2 0,0 0-4 15,0 0 2-15,0 0 1 0,0 0 1 0,0 1 3 16,0-1-4-16,0 0 0 0,0 0-1 15,1-1 2-15,-1 1 1 0,0 0-1 0,0 0 0 16,1 1-1-16,-1-1 1 0,0 0 1 0,0-1 1 16,-1 1 3-16,1 0-2 0,0 0-3 0,0 0 2 15,0-1-3-15,0 1 2 0,0 0 0 16,0 0 1-16,0 1-4 0,0-1 2 0,0 0 0 0,0 0-1 16,1 0 3-16,-1 0-1 0,0 0-4 15,-1 0-2-15,1-1-3 0,0 1-3 0,0 0-1 16,0 0 1-16,-1 1-1 0,1 0 1 0,0-1 2 15,0 0 0-15,0 0 2 0,0 0-1 0,0 0 1 16,0 0 1-16,1 0 1 0,-1 0 5 16,-1 0 4-16,2 0 1 15,-1 0 6-15,0 0-4 0,0 0 0 0,0 0 0 0,0-1 2 16,0 1-3-16,0 0-1 0,0 0-2 0,0 0-6 16,0 0 3-16,0 0 2 0,0 0 0 0,0 1 1 15,0-2-1-15,0 1-2 0,0 0 0 0,0-1 2 16,0 1 0-16,1 0 0 0,-1 0 1 0,0 0-4 15,1 0 3-15,-1 0 0 0,0 0-2 0,1 0 2 16,-1 0-3-16,0 0-3 0,0 0-1 16,0-1-4-16,2 1-6 0,-2 0-8 0,0-1-19 15,0 1-23-15,2 0-24 0,-2 0-34 0,1 0-37 16,-1 0-14-16,0-2-17 0,1 4-14 0,1-2-19 16,0 1-48-16,5 1-67 0,-1-1-74 0,0 2-24 15,0 0 33-15,-1-1 149 0,2 0 255 16,0-2 0-16,-2 0 0 0,3 0 0 0,0-2 0 15,-1 1 0-15,-1 1 0 0,2-2 0 0,-1 0 0 16,2 0 0-16,-3 0 0 0,1 1 0 16,-1-3 0-16,0 3 102 0,2-3 80 0,-2 2 48 15,-1 0 20-15,-2-1 17 0,2 1 5 16,-4 0-19-16,1 0-16 0,-1 0-27 0,2 1-26 16,-2-1-31-16,-2 0-29 0,2 1-17 0,-1-1-14 15,0 1-9-15,0-1-9 0,-1 2-7 0,-1-1-11 16,1 0-1-16,0 0-3 0,1-2-6 0,-1 0-1 15,0 3-9-15,0-2-5 0,1 1-4 0,-2-1-3 16,1 0 0-16,0 1-4 0,-1-1-4 0,1 2-5 16,1-1-1-16,-1 0-2 0,0 0-1 15,0-1 3-15,-1 1-5 0,1 1-2 0,0-2-1 16,-2 1-5-16,2 1 1 0,0-1 2 16,-1 1-1-16,1 0 1 0,-1 0-2 0,-1 0 0 15,2 0-1-15,0-1 6 0,-2 1-5 0,0 0-1 16,0 0-1-16,1 0-8 0,-3 1 8 0,2-1 2 15,-4 0 1-15,-1 2 2 0,2 0-2 0,-3-1-1 16,2 2 2-16,-3-1-1 16,0 1 1-16,4 1 0 0,-3-2-5 0,0 2-5 0,1 1 5 15,-2 1-1-15,1 0 2 0,-1 1 7 0,0 5-7 16,-3-2 1-16,3 6 0 0,0-1 0 0,-3 1 0 16,2 0 0-16,1 1 1 0,0 2-3 15,2-6 4-15,1 5-1 0,2-3 3 0,4-3 2 16,1-1-4-16,1-2-2 0,1 2 1 0,0-3-4 15,1-2 4-15,1 3 3 0,1-5-2 0,1 2 1 16,-1-1-1-16,3 1 1 0,-2-2 0 16,1-1 5-16,1-2-1 0,1 0 1 0,0-1 2 15,0 0-2-15,3-1 5 0,-1-1 3 0,2-3 1 16,5-3 1-16,-1 1-2 0,-1-2 0 0,1 0-1 16,-2-1 4-16,-3-4-2 0,0 2-2 0,-2-1 1 15,-1-4-5-15,1 3 3 16,-2 1 1-16,-5-1 0 0,1 0 3 0,-3 0-5 0,1 4 0 15,-2-1 0-15,0 3-2 0,0-1 2 0,-2 0 0 16,1 3-2-16,-1 1-4 0,0 2 3 0,2 0-1 16,-1 2-2-16,0-1-1 0,0 4-8 15,1-2-10-15,-2 1-11 0,2 2-12 0,-1-2-15 16,1 2 2-16,-4 5 9 0,3 3 13 16,-4 6 20-16,0 1 8 0,1 3 3 0,2 0 3 0,0-3-4 15,5 0-1-15,1-3-1 16,3-2-3-16,0-4 4 0,2 0 1 0,1-2 0 0,1-2 1 15,3-2 4-15,-1 0 3 0,-1-3 5 0,6 0 3 16,-2-4-1-16,3-2 1 0,0 1-3 16,0-6-2-16,0 1 2 0,-4-3-1 0,4-3-3 15,-1-3 3-15,-3-2-3 0,1-1 0 0,-3-4 1 16,3-2-3-16,-3 0 0 0,-2-3 0 0,0 3-3 16,1 1-2-16,-3 2 0 0,-3 5 2 15,-4 4 1-15,0 2 2 0,-2 3-2 0,-3 4 0 16,2 1-2-16,-2 3 1 0,0 1-4 0,0 0-5 15,2 2-6-15,-1 0-12 0,1 1-10 0,-1 0-7 16,-1 3-2-16,1 2 10 0,-4 4 10 16,2 5 12-16,1 4 8 0,-2 3 1 0,5 1-2 15,3 1 0-15,2 2-1 0,6 2-3 0,-2 0 4 16,1 2 3-16,3-4 0 0,0 5 3 0,2-8-3 16,-4 2-2-16,7-2 0 0,-6-2-2 15,-3-3 2-15,1-2 0 0,-2 1 0 0,-5-4 0 0,0-2-1 16,-2-3 0-16,-1-1 0 0,0 0 3 15,-1-3-3-15,-2 0-1 0,1 0 1 0,-3 2-4 16,-5-3 4-16,2 1 3 0,-5-1-2 0,-1-1-4 16,-2-2-9-16,1 0-24 0,-2-3-39 15,3-1-69-15,3-4-158 0,-2-2-427 0,9-3-922 16</inkml:trace>
  <inkml:trace contextRef="#ctx0" brushRef="#br0" timeOffset="4367.0416">2743 3762 2455 0,'1'-1'236'16,"1"-1"-56"-16,0 1-69 0,-2 4-32 0,0-2-30 16,-1 1-34-16,0 0-35 0,1 0-13 15,1 4 0-15,3 4 14 0,0 2 23 0,0 9 7 16,2 0 2-16,1 4 0 0,-2-1 3 0,2 0 2 16,-5 0 2-16,0 2 2 0,-1-5-3 15,3 0-1-15,-3-6-3 0,0 1-4 0,-1-4-2 0,1-1-3 16,-1-2-8-16,0-2-13 0,0-1-29 15,0-1-43-15,-1-2-66 0,-2-3-74 0,-1-2-222 16,0-3-809-16</inkml:trace>
  <inkml:trace contextRef="#ctx0" brushRef="#br0" timeOffset="5740.156">2891 3792 569 0,'12'6'111'0,"2"5"4"0,4-1 28 0,1 5 3 16,-1 0-6-16,1 3-21 0,-2 2-31 0,1-1-15 15,-5 1-14-15,-1 0-6 0,-1 3-3 16,-5 1 9-16,-6-3 12 0,-5 5 7 0,-2-6-4 16,-2-1-19-16,0-4-13 0,-1-3-7 0,-2-5 1 15,1-1 10-15,-3-2 5 0,1-3 5 16,2 0 12-16,1-2 15 0,4-2 9 0,2-4-6 15,3 0-24-15,1-4-38 0,2-4-33 0,6-2-18 16,3-1-5-16,10-3 5 0,2-2 8 16,6-1 5-16,3-2 3 0,2-1 3 0,0-3-1 0,-1-2 5 15,2-2 0-15,-4-4 1 0,-5 4 5 16,1 0 3-16,-6 3 1 0,-2 1 8 0,-4 2 8 16,-3 2 13-16,-5 5 17 0,-2 0 17 15,-6 3 15-15,-3 5 6 0,-1-5 1 0,-2 4-11 0,-2 2-12 16,0-1-9-16,3 2-7 0,-2 1-4 0,2 2-4 15,0 4-8-15,0-1-6 0,3 3-9 16,1 2-3-16,1-1-6 0,-1 1-4 0,2 0-4 16,0 0-8-16,0 1-4 0,0-1-10 0,2 1-13 15,-2-1-12-15,0 2-7 0,0 3 5 0,0 5 16 16,0 9 16-16,2 2 12 16,0 6 5-16,0 4 2 0,3 2 0 0,-1 4-1 0,-1 3 0 15,1 3 1-15,-3 2-2 0,0 4 6 0,0 0 1 16,-2-3-1-16,0-4 3 0,1-11-5 15,0-6-2-15,1-6-1 0,0-5-1 0,-1-4-3 16,0-4 2-16,0-3-1 0,1 0 1 0,0-2 9 16,-1-1 9-16,2-1 11 0,0 0 11 15,0-1 3-15,0-1-7 0,0 0-8 0,4-3-13 16,-1-5-11-16,3-2-5 0,1-1 0 0,2 3-6 16,-2-5 4-16,-2 3 0 0,0 3 0 0,1 4 3 15,-2 0-4-15,-2 3-3 0,-2 2-2 16,-1 0-6-16,1 1-11 0,-1 1-8 0,0 0-4 15,1 2 1-15,5 2 15 0,3 1 10 0,2 1 5 16,3 2 9-16,4 1-4 0,1-1 3 16,3 3-2-16,-1-6-3 0,4-1 0 0,3-2-3 0,-2 0-8 15,0-1-15-15,2-3-19 0,1-2-22 0,-4-1-20 16,0-1-11-16,-2-2-15 0,-1-4-4 16,0-1-2-16,-3-1 3 0,-1-1 28 0,1-1 26 15,-4-2 30-15,0-3 26 0,-5-1 11 16,0-1 11-16,-2 0 19 0,-2 1 19 0,-3 0 12 0,1 3 17 15,-3 2 8-15,-1-1 5 0,-2 4 4 16,-1 0-6-16,-3 1-14 0,2 0-10 0,-3 4-8 16,3-2-6-16,-3 5-6 0,2 0-11 15,-3 2-14-15,3 2-15 0,-4 1-11 0,-2 3-9 16,-6 3 2-16,-4 3 4 0,-3 5 3 0,-1 1 5 16,-1 5-4-16,2-1-1 0,4 1-1 0,2 0 0 15,6 1-3-15,4 0 3 0,4 0 0 16,3 3-1-16,3-4 5 0,3-1-2 0,2 0 0 15,2-5 3-15,4 1-10 0,-1-5 1 0,1 0-4 16,-1-4-2-16,-3-2 9 0,0-4 6 0,-3-2 7 16,1-2 6-16,2-1 0 0,-1-4-1 0,1 2-1 15,2-5 3-15,-2 1-3 16,-1-5 0-16,1 4 0 0,-1-3-5 0,-4 1 4 0,2 0 1 16,-4-1 2-16,1 6 2 0,-2 2-1 0,-1 0 2 15,-1 4-2-15,0 0-1 0,-1 3-10 0,0 0-7 16,0 2-9-16,-1-1-20 0,0 0-10 0,2 0-14 15,0 3 0-15,0 2 18 0,4 0 13 16,-1 8 17-16,3-1 7 0,4 4 1 0,4-4 2 16,4 0 0-16,3-4-1 0,0 0-6 0,2-5 3 15,2 0-3-15,0-3-2 0,0-2 3 0,-4-1-3 16,0-3 2-16,-2-3 4 0,-4-2 4 16,2 0 3-16,-6-6 4 0,1-2 5 0,-1-5-1 15,-1 2 4-15,-2-5 2 0,3 1-1 0,-2-3 4 16,-1-4-5-16,2 1 1 0,-4-3 1 0,1 0-2 15,0-1 9-15,-3 4-3 0,-3 0 3 0,-1 4 2 16,-2 6 3-16,-1 3 3 0,-2 7-1 16,3 5 0-16,-1 1-14 0,3 4-10 0,-2 2-15 15,2 1-23-15,2 1-17 0,-2 0-6 0,0 7 6 16,-4 8 17-16,2 7 17 0,-1 9 9 0,-1 3 3 16,2 1 1-16,2 6 0 0,-1 0 1 0,-3 2 0 15,-1 3-1-15,-3 6 3 0,1-4-7 16,-1 1-16-16,1-12-29 0,6-3-41 15,1-9-50-15,2-7-73 0,2-8-139 0,0-2-362 16,-2-7-905-16</inkml:trace>
  <inkml:trace contextRef="#ctx0" brushRef="#br0" timeOffset="5881.782">4288 3750 2562 0,'2'-2'148'0,"4"-3"-53"0,2 0-49 0,4-2-21 0,1 0 4 15,7 2 1-15,3 2-5 0,10 0-14 16,4 3-26-16,7 3-156 0,-3 0-579 0,-1 0-849 16</inkml:trace>
  <inkml:trace contextRef="#ctx0" brushRef="#br0" timeOffset="6675.4296">1230 4575 1570 0,'-6'-3'240'0,"2"-2"-37"16,-6 2-9-16,5-1 2 0,3 3-33 15,-1-1-34-15,1 1-27 0,-1 0-26 16,2 1-11-16,0 0-16 0,0 0-15 0,1 1-13 0,1 0-12 16,-1-1-6-16,0 1-5 0,0-1-1 0,1 0 0 15,0 1 0-15,-1-1 3 16,1 1-2-16,2-1 7 0,-2 0 0 0,0 0 3 15,0 0 5-15,1 0 3 0,2 1 23 0,2-1 32 0,4 3 24 16,12-1 12-16,14 0-15 0,15-1-31 16,19-1-31-16,9 0-12 0,10-1-8 0,8 1-4 15,7 0 6-15,9-2-7 0,7 0 1 0,3-1-2 16,8 1 1-16,2 0 1 0,7-2-3 16,5-2 1-16,6 1-5 0,1-2 2 0,1 2 1 15,0-3 0-15,-4 3 8 0,4-3-7 0,-9-2 2 16,-2 1 1-16,-7-1-4 0,-1 0 5 0,-8-1 0 15,-8 2 1-15,-13-2 7 0,-10 2 2 0,-13-2 3 16,-10 1 4-16,-7 0 2 0,-12 0-6 16,-3 2-2-16,-10 2-2 0,-9-3-7 15,-9 3 10-15,-6 2 5 0,-8 1 2 0,-4 2 4 16,-4-3-6-16,0 4-6 0,0 4-4 0,-2-8-4 0,2 8-6 16,-1-4 0-16,0 0-5 0,0 0-9 0,-2 1 6 15,3-1 1-15,0 0-3 0,0 1 8 16,-1-1-5-16,1 0 1 0,0 0 0 0,0 0 5 15,1 0-5-15,-2 0 0 0,1-1 0 0,-1 1-9 16,0 0 4-16,1 0-3 0,0 0-4 0,0 0 1 16,-1 0-13-16,-1 0-8 0,1 0-8 15,-3 0-5-15,-2 2-9 0,-6 2-15 0,-5 3-25 16,-10 0-54-16,-3 0-96 0,-3-1-381 0,-5 3-1074 16</inkml:trace>
  <inkml:trace contextRef="#ctx0" brushRef="#br0" timeOffset="8323.0082">1539 5089 2323 0,'0'2'466'0,"1"-1"-417"0,-1 1-83 15,0 1-18-15,0-1-12 0,0 1 2 0,-1 2 18 16,1 6 22-16,-2 8 47 0,0 10 37 0,-2 7 13 15,-2 6 1-15,-4 6-14 0,-1 3-18 0,1-1-18 16,-1-4-4-16,-2-6-5 0,3-6-5 0,3-7 0 16,1-3-6-16,3-6 0 0,-2-2 0 15,3-7 1-15,0 0 6 0,0-2 5 0,-1-5 21 16,2-1 22-16,1-1 29 0,0-1 23 0,0-1 10 16,-2-1-9-16,1-2-32 0,-1-6-29 15,-4-5-29-15,1-5-23 0,-3-6 1 0,-1-3-1 16,0-5-2-16,-1-3-1 0,2-6-1 0,2-7-3 15,1-2-1-15,3-4 3 0,1 4-2 16,2 4 1-16,5 4-1 0,1 7-5 0,1 5 4 16,5 6-2-16,0 2 2 0,0 2 6 0,4 4-2 15,-2 1 2-15,3 3-2 0,0 5 1 16,-5 3-7-16,2 4-3 0,-2 4-4 0,-2 5-5 16,5 5 5-16,1 3 2 0,0 5 4 0,-1 6 7 15,-1 5 1-15,-1 4 1 0,-4 4 1 0,-3 4-2 16,-4 3 0-16,-3 0 4 0,-4-1-2 0,-4-2-5 15,-1-2 4-15,-3-7-2 0,1-3-3 0,2-10 6 16,-1-3-7-16,0-3 0 0,5-6 2 16,-1-1 2-16,5-3 2 0,0-2 0 0,1-2-1 15,2 0-5-15,-1-1-2 0,2 1-1 0,1-1-2 16,2-1 9-16,5 0-2 0,2 2 2 16,0-1 6-16,5 1-3 0,-1-2 1 0,2 4 2 0,1-1-5 15,1 5-3-15,-4 0 2 0,1 0 1 16,2 5-1-16,-2 0 8 0,0 2-7 15,-2-1-1-15,-3 3 1 0,-3-1-6 0,-4 1 3 0,-3-1 1 16,-2-1-2-16,-3 1 7 0,-1 2 0 16,-4-2 1-16,-2 2 3 0,-3-1 1 15,-3-1-1-15,-3 0 3 0,-5-1 1 0,-2 0-7 16,0-2 5-16,-2 1-5 0,-1-5-13 0,7-2-18 16,1-2-49-16,7-4-80 0,-2-4-182 0,4 1-505 15,7-5-795-15</inkml:trace>
  <inkml:trace contextRef="#ctx0" brushRef="#br0" timeOffset="9544.1918">2028 5250 2644 0,'-1'-1'214'0,"-3"-1"-69"16,3-1-59-16,-3 4-30 0,2 1-29 0,-3 0-22 16,-4 1-8-16,-8 8-2 0,-5 4 6 0,-8 9 5 15,0 1 3-15,0 2-2 0,2-2-1 16,3 1-1-16,4-3-6 0,3-1 2 0,6 1-3 15,6-8-1-15,4-3 4 0,5 0 0 16,3-4 4-16,3-2 6 0,2 0 9 0,4-2 11 16,3-2 6-16,4-2 1 0,3 0-4 0,0-6-5 15,2 3-7-15,-4-5-1 0,3-2 1 16,-5-2-3-16,-2 4 2 0,-2-6-2 0,-3 1-2 16,-2-3-2-16,-2-3-1 0,-1 3-2 0,0 0-3 15,-4 0 1-15,0 1 0 0,-5 1-3 0,0 1 2 16,-1 4-1-16,-2 2-3 0,0 5 0 0,1 3-8 15,-2-1-10-15,3 1-14 0,1 0-10 16,-2 0-6-16,-1 5 5 0,-3 4 14 0,-1 4 11 16,-1 5 11-16,-4-1 2 0,2 2 2 0,0 0 0 15,0 3-2-15,1 3 2 0,-1 0-2 0,0 2 0 16,3 0-5-16,2-2-35 0,0-2-54 0,5-5-60 16,5-5-51-16,0-7-28 15,5-5-17-15,0-3-40 0,7-6-32 0,2-4 39 0,-1-4 68 16,2-6 110-16,0 1 137 0,-1-6 64 15,-4 4 41-15,3-7 29 0,-1 4 6 0,3-5-13 0,-1 0-18 16,3-3-12-16,-2 2-25 0,7 2 31 16,-4 3-6-16,4 6-2 0,-3 4-10 0,-4 5-38 15,-1 6 0-15,-5 0-15 0,-1 5-16 0,-1-1-16 16,-3 3-16-16,-1 2-9 0,2-1-7 16,4 7-2-16,-3 1-1 0,2 8 1 0,0 2 0 15,1 3 5-15,-3 4 0 0,-1-1-1 0,0 3 2 16,-6-2 0-16,-3 3-1 0,-5 0-1 0,-7-1-4 15,-1 0-5-15,-6-2-3 0,-2-3-3 0,0-5 0 16,-1-4 4-16,3-5 5 0,4-6 7 16,1 0 9-16,6-5 12 0,0-3 2 0,5-3-1 15,1-4-9-15,1-3-22 0,3-3-12 16,6-5-9-16,3 3-2 0,9-5 10 0,5-2 8 16,4 0 8-16,2-2 2 0,2 4 2 0,-5-4 3 15,0 4 3-15,-3-4 8 0,-2 7 11 0,-5-3 10 16,-4 2 13-16,2 5 9 0,-7 2 8 0,-2 4 2 15,-3 2-5-15,-2 1-7 0,-1 4-13 16,-2 2-11-16,-2 1-12 0,-1 0-16 0,1 3-15 16,1-3-20-16,-2 2-16 0,-1 5 0 0,0 1 11 15,-5 7 16-15,-2 3 17 0,-4 4 6 16,3 1-1-16,0 0-1 0,2-1-1 0,3-3 0 0,4-1 2 16,3 0 0-16,0-4-1 0,4 1 0 15,1-3-3-15,0-4 1 0,2-2-2 0,2-4 3 16,-6-1 0-16,3-1 0 0,-2 0 4 0,3-1 1 15,-3-1 6-15,5-1 4 0,-1-4 0 0,1-1 1 16,3 0-4-16,-1-1-3 0,-1-4 0 0,1 1 0 16,-3-2 0-16,-1 3 0 0,-3-1-2 0,2 1-1 15,-1 0 0-15,0-2 0 0,-3 3 0 16,-1 3 2-16,0-1-3 0,-2 2-1 0,2 1 0 16,-2 0-1-16,1 0 1 0,0 4-2 15,0 0 0-15,0 3-7 0,0-2 1 0,0 2-5 16,1-2-5-16,1 0-4 0,-1 0-10 0,1 2-3 15,0-1 3-15,0-1 5 0,8 4 14 0,2 0 9 16,7 2 7-16,5-3 1 0,5-2 1 0,3-1 1 16,4-1-2-16,-3-2 2 0,-5-4-5 15,3-1 1-15,-2-5 1 0,-1-1 1 0,-4-2 3 16,5-3-2-16,1-1-1 0,1 0-5 0,1-6-1 16,-1 5 2-16,-5-3 2 0,-9 3 10 0,-1 2 0 15,-5-3 0-15,-7 7-1 0,1-2-4 16,-5 1 2-16,-6 4-2 0,3-1 0 15,-4 6-3-15,1 0-5 0,-1 2-8 0,-3 1-6 0,-3 0-1 16,-8 6-4-16,-6 2 6 0,-2 3-1 0,-1 2-8 16,6 4 5-16,6 1-3 0,7 4 3 15,1-2 8-15,7 1-1 0,3 4 4 0,3 0-1 16,9 2 1-16,0 2 1 0,5-2 2 0,1 2 0 16,-1 0-4-16,3 2 4 0,-5-1 0 0,-1 1 0 15,0-3 5-15,-5 0-7 0,-3-3 1 16,0 0-1-16,-4-3-2 0,-2-2 2 0,-2-1-1 15,-4 0-1-15,1-3-1 0,-2-3-1 0,-1-1 1 16,-5 0-1-16,1 1 8 0,-6-3-11 16,0-2-5-16,0 0-7 0,-4-2-20 0,4-3-8 15,-3-4-27-15,7 2-43 0,4-6-80 0,2 0-231 16,8-2-792-16,6-3-198 0</inkml:trace>
  <inkml:trace contextRef="#ctx0" brushRef="#br0" timeOffset="10075.1815">3516 5224 2582 0,'1'-3'262'0,"0"-1"-70"16,2-2-37-16,-3 4-32 0,-4 2-35 0,3 1-34 16,0 3-44-16,0-2-35 0,-1 0-12 0,-3 4 0 15,-3 6 19-15,-5 1 23 0,-1 5 10 16,-3 0 0-16,3 1-6 0,4-3-4 0,3-2-2 16,5-1 6-16,3-1-6 0,1-3 2 0,4 0 3 15,-1 0 2-15,7-2 11 0,4 0 4 16,-2-2 1-16,7-3-5 0,-3 0-2 0,4-4-3 15,-3 0-1-15,0-1 5 0,1-4-7 16,-1-3 0-16,-4 2 0 0,2-4-5 0,-1-3 6 0,-1-1-1 16,-3 0 2-16,1-3-2 0,-2 4-2 15,-6 1 0-15,1 1-1 0,-3 5 3 0,-2 0-2 16,-2 1 0-16,1 3-4 0,-3 3-9 0,2 1-4 16,-2 0-10-16,1 1-12 0,1 0-3 0,-1 4-4 15,-3 1 5-15,-2 1 13 0,1 5 9 16,-1 1 5-16,4 3 1 0,1 3 1 0,4 0-5 0,6 0 6 15,3-1 0-15,1-1 2 0,7-2 1 16,-2-2-1-16,3-3 0 0,-4-2 1 0,3-4 7 16,-3-2-3-16,-2-4 1 0,-4-2 5 0,1-1-4 15,-3-6 6-15,3-1 0 0,1-4-2 16,3-3 3-16,-3-7-4 0,1 0 1 0,0-3 0 16,-2-3-4-16,0 1 4 0,1-4-3 0,-1-1 0 15,0-1 3-15,-1 2-2 0,2 2 4 0,-6 6 5 16,-4 6 9-16,-2 4-3 0,-1 5 1 15,0 4-2-15,-2 4-10 0,2 3-4 0,1 1-11 16,0 1-12-16,0 2-15 0,0 0-5 16,-1 3 3-16,1 6 9 0,-2 10 17 0,-3 4 2 15,3 7 2-15,-1 0 1 0,2 5-5 0,1 0 6 16,-2 2-2-16,-3 3-1 0,-1 2 3 0,-1 0-9 16,-2 1-22-16,-1-3-40 0,2-5-48 0,5-9-71 15,0-5-107-15,3-8-257 0,2-6-1122 0</inkml:trace>
  <inkml:trace contextRef="#ctx0" brushRef="#br0" timeOffset="10229.4503">4026 5237 2464 0,'7'-9'215'0,"7"-2"-60"0,6-1-66 16,3 0-21-16,3 3 5 0,5 2-10 0,4 1-19 15,2 5-19-15,2-1-18 0,1 4-19 16,-9 2-40-16,-2 1-113 0,-7 2-205 0,-1 3-1197 15</inkml:trace>
  <inkml:trace contextRef="#ctx0" brushRef="#br0" timeOffset="10812.3048">799 6036 2919 0,'-6'-5'65'0,"-1"-1"4"16,3-1 13-16,4 4 8 0,2 1-2 0,-2 0-6 15,1 0-14-15,0 0-21 0,1 1-12 16,0-1-13-16,1 2-7 0,-1 0-8 0,0 0-3 16,1-1-2-16,1 1-3 0,1-1 4 0,2 2-5 15,1 0 4-15,3 2 0 0,8-2-4 16,2 1 5-16,3 2 2 0,9-3-1 0,6 0 3 16,7-1-1-16,8 1-3 0,6-3 0 0,10-2 1 15,10 1-2-15,7-2 1 0,10 1 0 0,8-2-1 16,12 1 2-16,13-2-2 0,7-1 1 0,12 5-1 15,7-4-2 1,2 0 2-16,0 1 2 0,2-2 8 0,1-2 4 0,4 1 4 0,-2-3 3 16,5 3-5-16,-2-4 4 0,-1 1 0 0,-6-2-3 15,-7 4 1-15,-11-2 0 0,-15 2 0 0,-9 0 3 16,-18-1-2-16,-12 1-3 0,-16 1-1 0,-11-3-2 16,-14 5 0-16,-15 1 3 0,-11 1 4 15,-11-1 5-15,-8 3 4 0,0 1-14 16,-2 1-17-16,0 1 0 0,-1 0 0 0,0 0 0 15,2 0 0-15,-1 0 0 0,1 0 0 0,0 0 0 16,0 0 0-16,-1 0 0 0,1 0 0 0,0 0 0 16,0 0 0-16,0 0 0 0,0 0 0 0,0 0-23 15,0 0-20-15,0-1-26 0,-1 2-28 0,-1-1-33 16,-3 3-63-16,-5 0-208 0,-9 4-1364 16</inkml:trace>
  <inkml:trace contextRef="#ctx0" brushRef="#br0" timeOffset="12301.2431">1283 6449 329 0,'0'-8'543'0,"-1"-1"-92"0,1-3-101 0,1-1-66 0,1 3-40 16,-1-2-38-16,4 1-18 0,-3 0-9 15,0 0-20-15,2 4-4 0,-3 0-17 0,0 2-26 16,-1 1-25-16,0 3-26 0,0 1-21 0,0 1-20 16,0 2-17-16,-1-1-12 0,1-1-14 15,-1 2-21-15,1-1-10 0,0 4 2 0,0 5 14 16,0 9 23-16,0 3 18 0,-3 9 4 0,1 4 4 15,-1 6 2-15,-1 4-2 0,0 0 1 16,-6 4 1-16,2-3-1 0,0-2-3 0,2-5-1 16,2-9-2-16,3-3-3 0,0-6 1 0,1-1 0 15,-1-3-4-15,-2-2-9 0,2-3-27 0,1-1-49 16,0-4-80-16,0-3-144 0,0-5-295 16,0-2-1011-16</inkml:trace>
  <inkml:trace contextRef="#ctx0" brushRef="#br0" timeOffset="13764.8914">1686 6243 2796 0,'-5'-4'146'0,"2"3"-86"0,1 1-39 16,-3 0-35-16,3 3-16 0,-5 1-4 0,-4 5 3 16,-9 4 18-16,-6 6 13 0,-9 5 10 0,-2 1 0 15,-3 3 2-15,-4 4-2 0,2 0-6 16,0 1 0-16,1 2 2 0,2-1-2 0,-1-2 1 15,3-7 0-15,4-5 1 0,11-4-1 0,3-7 1 16,9-2 3-16,3-3-3 0,3-3 9 16,4-1-2-16,3-1-9 0,-1 0-16 0,3-1-30 15,-1 1-13-15,1-1 1 0,5 1 14 0,6 1 20 0,1 1 10 16,7 4 5-16,6 3-5 0,0 3 7 16,2 1 1-16,1 2 2 0,4 2 6 0,-2 2-5 15,4 0 1-15,0-2-1 0,1 1-2 16,1 2 1-16,-2-7 0 0,-3 0 0 0,-1-3-1 0,-4-1 2 15,0-5-1-15,-5-6 2 0,0-1 5 16,-6-5-2-16,0 1 3 0,-6 0 6 0,1-3 3 16,-5-2 8-16,-3-1 2 0,0 1 2 0,0-2-3 15,-1-3 2-15,-2 0-2 0,-1 1 1 16,0-4 3-16,-2 2 0 0,-1-1 3 0,-2 1 5 16,-3 3-3-16,-1 3 9 0,-3 1-3 0,3 3-9 15,-5 1-8-15,-1 3-20 0,-3 2-6 0,-6 1-6 16,-8 5-2-16,-3 4 2 15,-3 6 1-15,2 0 2 0,4 5-9 0,3 2 6 0,5 1 1 16,4-2-3-16,5 4 6 0,5-2-6 0,5 3 2 16,4 2 3-16,4 0 3 0,6 1 0 15,3-3-2-15,4-5 4 0,2-5 0 0,3-5 12 16,-1-7 2-16,1 0 3 0,-1-5 7 0,-1-1-7 16,-2-2 0-16,-5-4 1 0,3 1 0 0,-5-5 3 15,2 1 3-15,-4 0 1 0,-3 1-3 0,-2-4 2 16,0 2 0-16,-3 0-2 0,0-1 3 0,-2 1-8 15,1 4-1-15,-4 1-3 0,1-1-5 0,0 2 3 16,-1 0-1-16,0 3-1 0,1-1-2 16,-2 2 1-16,0 0-2 0,2 1-1 0,0 0 3 15,0 2-4-15,1-2-2 0,0 3 0 0,0 0-7 16,0 0 6-16,0 0-1 0,0 0 0 16,0 0 4-16,0 0-7 0,0 0 0 0,0 0 1 15,0 2 0-15,-2-2-1 0,2 0 1 0,0 1-2 16,-1-1-2-16,1 0 5 0,0 0 1 15,0 0 2-15,0 0 1 0,0 0-3 0,0 0 1 16,0 0-2-16,0 1 1 0,0-1 0 16,0 0 0-16,0 0 0 0,0-1-3 0,0 1 3 15,0 0 1-15,1 0 0 0,-2 0 3 0,1 0-3 0,0 0-1 16,0 0 0-16,0 1-2 0,0-1 1 16,0 0 0-16,0 0-2 0,0 0-5 0,0 0 1 15,0 1-1-15,0-1-2 0,-2 0-4 0,2 0-1 16,0 2-4-16,0-2-6 0,-1 0 1 0,1 3-2 15,-2-1 2-15,2 3 6 0,-1-1 6 16,0 7 3-16,-1 2 6 0,-2 0 3 16,0 1 3-16,3 5 0 0,-1-2-3 0,0-2 1 0,2-1-2 15,0-1 0-15,3-3 2 0,-1 0 0 0,1-1 1 16,2 0 0-16,-2 3 1 0,4-5-1 0,-2 3 5 16,2-5-3-16,-2 0 2 0,0-4 2 15,4-1-2-15,-2 1 4 0,0 1 2 0,0-2 0 16,-1-2 3-16,0 1 1 0,2 0 2 0,-3-3-1 15,1 1 0-15,2-7-2 0,2 2-4 16,2-7-1-16,2 1-7 0,-2-2 3 0,3-2-1 16,-2 2-1-16,-1-2 2 0,3 1-3 0,-4 1-3 15,-1 3 2-15,1 2-2 0,0 3 0 16,-3 0-2-16,2 0 0 0,-5 2-1 0,1 2-1 16,-2 3 1-16,2 0-3 0,-4 2-2 0,1 0-4 15,2 2-3-15,-3 0 0 0,4 3 2 0,-3 2 3 16,4-1 4-16,-1 2 3 0,2 0 1 0,0 3 1 15,0-1 2-15,-1 1-1 0,1 1 5 16,0-4-4-16,-2 1-1 0,1-4 0 0,1 2-4 16,0-3 2-16,-4-2 2 0,4-1-2 0,-2-3 0 15,-1 0-1-15,3-2 1 0,1-2 1 16,1-3 2-16,2 0 0 0,-1-3 0 0,1-2 1 16,1-2-2-16,-2 1 4 0,-1 1 1 0,-1 1 0 15,-1-2 3-15,0 0-3 0,-3 2-1 0,0 4 2 16,-2-2 0-16,-1 2-1 0,0 2 0 0,-2 4-2 15,0 0-6-15,0 3-5 0,-2-1-16 16,1 1-22-16,0 1-18 0,0 2-3 0,0 5 12 16,1 3 22-16,0 6 24 0,1 2 6 0,1 2 5 15,4 0 1-15,-1-1-1 0,6 1 3 0,1 0 0 16,4-3 1-16,2-3 4 0,4-2-2 16,1-5 2-16,-3-4 1 0,5-5 2 0,-6-5 3 15,-3-2 5-15,1-9 6 0,-4 1-2 0,4-4 0 16,-5-4-4-16,5 1-3 0,-6-7 2 0,0 3-6 15,-1-4-1-15,3-2 1 0,-1-1-6 16,1-3 0-16,1 0 0 0,-3-3-3 0,0 3 3 16,1 4 2-16,-6 3 3 0,-2 6 4 0,-1 6 3 15,-3 2 2-15,0 7 1 0,0 2-2 0,-1 4-8 16,1 2-5-16,-2 2-12 0,1-1-20 0,1 0-17 16,-2 3-10-16,1 0 4 0,1 7 14 0,-4 7 23 15,-1 7 6-15,0 4 6 16,0 2 0-16,3 2 0 0,-4 3 3 0,3 1 2 15,-4 5-2-15,-5-1 2 0,1 0-5 0,0-2-13 16,0-2-28-16,2-7-36 0,7-6-50 0,1-8-71 16,3-5-127-16,7-5-273 0,3-12-663 0</inkml:trace>
  <inkml:trace contextRef="#ctx0" brushRef="#br0" timeOffset="14152.6309">3058 6352 1252 0,'6'-12'518'0,"-1"-1"-112"0,1-1-58 15,-3 7-68-15,-3 3-68 0,0 2-64 0,-2 2-57 16,-1 2-47-16,2-1-36 0,-1 2-24 16,1-2-18-16,-2 3-3 0,-4 5 9 0,-4 5 13 15,-9 8 18-15,-1 5 8 0,-8 5 0 0,0 1 5 16,3 0-3-16,-1 2-3 0,10-4-1 16,1 2-5-16,8-3-4 0,2-2 1 0,5-3-1 15,3 0 2-15,4-5 2 0,4-1 2 0,3-3 4 16,4-5 4-16,1-2 1 15,3-2-1-15,0-1 1 0,0-4 0 0,0-3 0 0,1-5 3 16,3-1 0-16,-3-4-2 0,-2 1 4 0,-3-6-1 16,-1-2-3-16,0 2 1 0,-3-4-2 0,0 3 4 15,-3 1 0-15,-2 1 1 0,0 1-2 0,-4 3 2 16,-2 1 5-16,1 4 2 0,-2 2 6 0,-1 0-2 16,0 3-7-16,0 1-7 0,0 0-10 15,-1 1-10-15,-1 1-11 0,2-2-12 0,-1 2-18 16,1-1 0-16,0 3 4 0,0 2 11 0,0 5 19 15,-1 3 8-15,1 4 4 0,0 1 2 0,-1 1-3 16,-1 2-2-16,0-1-12 0,-1-2-21 16,0-2-32-16,2-4-46 0,1 0-66 0,1-5-134 15,2-3-331-15,0-1-972 0</inkml:trace>
  <inkml:trace contextRef="#ctx0" brushRef="#br0" timeOffset="14300.3995">3202 6254 2562 0,'-5'-9'210'0,"0"0"-29"16,0-2-74-16,1 3-30 0,2 4-31 15,1 1-32-15,0 3-39 0,1 0-75 0,-2 5-59 16,0-2-239-16,0 8-1214 0</inkml:trace>
  <inkml:trace contextRef="#ctx0" brushRef="#br0" timeOffset="17339.1431">3416 6583 1014 0,'0'-7'581'16,"0"-1"-263"-16,0-1-60 0,0-1-24 0,2 4-17 15,0 2-30-15,0 0-35 0,-1 3-35 0,0 0-31 16,-1-1-26-16,0 2-26 0,1 2-18 15,-1-2-15-15,0 1-12 0,-1 0-12 0,1 2-8 16,1 0-3-16,1 2 2 0,3 2 12 0,-2 5 11 16,4 1 7-16,-3-1 7 0,5 5 0 0,-1 1-1 15,-3-1 2-15,2 1-2 0,-1 0 0 0,-2-1 3 16,0-3 2-16,3 4 0 0,-4-5 1 16,0-2-1-16,-1 0-4 0,0-5 1 0,-2-1-2 15,0 0-2-15,2-2 1 0,-1 0-1 0,-1-3 2 16,1 0 4-16,-1 0 4 0,0-3 7 15,2 1 8-15,-1 1 5 0,0 0 1 0,1-3-4 16,-2-2-12-16,5-5-10 0,1-4-9 0,4-2-4 16,-1-5 2-16,2 2 3 0,2-5-1 0,2 3 1 15,-2 1-4-15,0 0-4 0,4 6 1 0,-4 0 3 16,4 2 1-16,-7 3 3 0,2 3-1 16,-2 0-4-16,-1 3-3 0,2 3-4 0,-1 1-4 15,5 2 2-15,2 4 4 0,3 4 4 16,4 1 6-16,-2 4 2 0,2 0 3 0,3-1 1 15,0 2-1-15,1-1-3 0,1-2 0 0,-2-2-1 16,2-1-2-16,-4-4 0 0,-4 1-2 0,-2-4-4 16,-5 0 1-16,-4 0 0 0,-2-3 3 0,2-2 6 15,-4-1 3-15,-2-1 4 0,-3-1 3 16,1-2 1-16,0 0-2 0,-2-4 2 0,-3 2-2 16,1-3-3-16,-5 0-1 0,2 0-4 0,-6 3-1 15,2-3 0-15,0 3-1 0,-2-1 0 0,-1 2-4 16,-2 5-4-16,0 0-3 0,-7 5 0 15,1 3 1-15,-7 5 2 0,-1-2 2 0,3 5-3 0,3-3-5 16,6 2-6-16,3 0 1 0,8 0 0 0,0 1 4 16,4 1 6-16,1 0-2 0,1-1 1 15,4-3-1-15,2-2 1 0,3-3 5 0,3 0 4 16,1-3 8-16,2 1 4 0,0-6 2 16,-1-1 2-16,1 0-2 0,-2 1-1 0,2-2-1 15,-4 0-1-15,0-2 2 0,0 0 3 16,-2-2 0-16,0-2-1 0,-4 2-2 0,3-2-2 15,-2 3-2-15,-4-2 2 0,0 3 0 0,-2 4 1 0,-1 1-3 16,0 2-4-16,-1 0-3 0,-1 0-9 16,1 1-10-16,1-1-10 0,0 2-15 0,0-1-11 15,0 0 3-15,0 2 10 0,-1 3 18 0,1 1 16 16,1 2 7-16,-1 4 0 0,0-2 0 16,3 2 1-16,0 0-3 0,0-2-4 0,-1 1-14 15,0 0-27-15,3-3-37 0,-3-1-39 0,3-2-35 16,-1-4-27-16,-3-1-8 0,1 1 4 15,4-4-10-15,-3 0 10 0,0-3 29 0,2-4 34 16,-2 0 55-16,3-5 47 0,-2 2 31 0,5-3 24 0,1-5 32 16,2-1 26-16,3-2 16 0,0-1-3 15,4 2-3-15,2 1 3 0,0 2-4 0,3 2 17 16,-3 2 6-16,0 4-13 0,-2 2-17 0,-2 5-25 16,-4 1-20-16,0 3-19 0,-1 2-12 15,-3 2-6-15,2 1-12 0,-1 5-2 0,-1 0 1 16,1 4 1-16,0 3 3 0,-2 1 5 0,-1 2 3 15,2 3 3-15,-3-2 3 0,-2 1 1 0,-3-3-2 16,0 3 2-16,-3-2-11 16,-3 3-8-16,-3-2-18 0,0-5-13 0,-1-3 1 0,4-6 10 15,2-1 29-15,1-5 35 0,2-2 6 0,2-3-9 16,1-4-26-16,1-1-27 0,2-3-12 0,3-2 1 16,6-2 9-16,0-4-1 15,7 2 10-15,2-4 4 0,-3-1 3 0,3 0 6 0,-2-3 6 16,-4 3 3-16,4-4 7 0,-6 3 5 0,4-1 4 15,-4 4 16-15,-2 3 23 0,-3 2 17 16,-6 3 12-16,0 2-4 0,-5 2-12 0,0 1-14 16,0 4-12-16,-3-2-11 0,1 5-10 0,-2-2-10 15,3 3-20-15,-3 2-18 0,-2 0-15 16,-3 4-2-16,-3 3 9 0,-8 6 13 0,-5 2 10 16,0 5 7-16,4-3-5 0,4-2-4 0,10 0-1 15,4-4-8-15,3-1 3 0,3-1-1 16,1-1 0-16,5 0 0 0,2-3 1 0,3-1 7 15,1-2 6-15,7-1 11 0,0-2-3 0,5-2-1 0,1-3-3 16,-3 0-6-16,1-1 5 0,-4 0-2 0,-6 1 0 16,-5 0-5-16,0 1 2 0,-5 2-1 15,0 1-2-15,-4 0 2 0,-1 1-6 0,-1 1-3 16,1 2-4-16,1 1-5 0,1-2 7 16,1 8 1-16,2 0 5 0,-2 5 3 0,-2 1-3 15,3 2 0-15,-4 4-8 0,-2 1-28 0,-4-2-80 16,3 5-190-16,-7-3-655 0,-2 3-709 0</inkml:trace>
  <inkml:trace contextRef="#ctx0" brushRef="#br0" timeOffset="18109.5964">1455 7363 438 0,'-17'2'276'0,"-7"1"-139"16,-5 5-29-16,5-5 19 0,5 1 19 0,2 1 21 15,3-2 3-15,-3 1-12 0,4-2-19 0,2 0-25 16,1 1-30-16,1-2-22 0,3 2-16 16,1-2-10-16,0 1-6 0,1-1-9 0,2 0-7 15,-2 2-4-15,1-2-5 0,1 0-3 16,0 4-2-16,-1-4 0 0,-2 2 2 0,4 0 2 0,-3 0 3 15,1-1 1-15,1 3 5 0,0-1 5 0,-4 0 5 16,4-1 9-16,-5 0 4 0,3-1 3 16,3 0 3-16,-2-1-1 0,0 1 2 0,2 0 4 0,0-2 3 15,0 2 1-15,2-2 0 0,-1 0-3 16,0 0-9-16,1 1-1 0,-1-1-5 16,1 0 0-16,-1 0 2 0,0-1-1 0,1 1 2 0,-1 0 0 15,2 0 0-15,0 0-1 0,-1 0 1 16,0 0-1-16,-1 0 1 0,1 0 1 0,0-2-5 15,1 2-4-15,3 0-3 0,-3-2 0 16,4 2 7-16,3 0 1 0,14-1 1 0,5 0-7 0,12-2-8 16,8 1-8-16,4-2-3 15,7 1-1-15,9-4-1 0,-2 2 1 0,10 0 2 16,2-2-3-16,3 0 1 0,7 1-1 0,7-2 0 0,7-2 2 16,8 2-1-16,7-3 3 0,7 2-2 0,18-2 1 15,2-1-1-15,13 1-3 0,3-2-1 16,2 1-1-16,-2 2 1 0,1-2 0 0,-6 3 0 15,-6-1 1-15,-9-1-2 0,-8 1 0 0,-6 0 0 16,-3 1 1-16,-6 0 1 0,-12 3 1 16,-9-1 1-16,-10 0-3 0,-11 0 1 0,-7 2 2 0,-12-1-4 15,-12 3 7-15,-11-4-4 0,-12 2 3 16,-8 2 4-16,-8-1-2 0,-5 4 4 0,-1-1-2 16,-1 1-6-16,0 0-7 0,-2 0-10 15,0-1-8-15,-3-1-5 0,-6 1-2 0,-2-1-5 16,-7 2-10-16,-3 0-24 0,-7 1-41 15,-2 1-61-15,0 1-123 0,-1 2-416 0,-1 2-977 0</inkml:trace>
  <inkml:trace contextRef="#ctx0" brushRef="#br0" timeOffset="20716.5498">1494 8088 1217 0,'-5'-9'330'0,"1"-3"-37"0,-1-2-22 15,4 3-25-15,1 0-27 0,1 2-34 16,-1 5-33-16,0 1-39 0,0 2-36 0,-1 2-38 0,1 1-35 16,0-1-26-16,-1 0-31 15,1 1-10-15,1 3 8 0,0 4 16 0,2 4 26 0,-1 4 15 16,1 4 7-16,0 8-3 0,-3 2 5 16,0 4 0-16,0 1 0 0,-3 1 4 0,2 1-6 15,-2-3-2-15,2-3 0 0,0-3-2 16,-1-7 3-16,2-1-1 0,-1-5 0 0,1-3 0 0,1-3-3 15,-3-4 3-15,2-1 1 0,0-2 10 16,-1-3 8-16,1 0 15 0,0 0 17 0,0 0 11 16,0 0 15-16,0-1 2 0,-2-3-8 0,2 2-14 15,-1-4-25-15,-1 1-19 0,-4-8-9 16,3-2-5-16,-5-2-1 0,2-4-3 0,0-2-1 16,-2-7-6-16,3-1 4 0,-1-6 2 0,1 0-1 15,0-3 4-15,3 0-7 0,-1-1 0 0,3-1-2 16,0-1-1-16,4 2-3 0,2-1 0 15,4 0-2-15,2 1-4 0,2 3 6 0,5-2 1 16,2 4 1-16,2 4 4 0,3 3-5 0,-3 1 1 16,2 5 0-16,-2 6 2 0,-6 1 4 0,-1 8-1 15,-5-2 0-15,-3 9-12 0,1 0-8 0,-3 2-7 16,-1 2-5-16,0 8 4 0,0-2 3 0,4 7 8 16,-4 4 6-16,1 5 4 0,-4 2 7 15,-2 3 1-15,-2 4 1 0,-6 1-2 0,-1-1-1 16,-2 1 1-16,-2 1 2 0,-3-4 2 0,1 0-1 15,-5 0-1-15,1-4-3 0,-1-1-2 0,1-6 5 16,-2-1 3-16,3-3-1 0,0-4-3 16,7 0 0-16,-1-5 0 0,4 0-1 0,1-1 4 15,2 2-6-15,2-4 0 0,-1 2-2 0,2 0-8 16,1-1 4-16,2 1-3 0,1 3 2 0,2 0 2 16,0 2-3-16,2-1 0 0,4 4-2 15,1 0 4-15,2 1 0 0,6-3 3 0,0 1 1 16,8-4-1-16,-2-4 5 0,4-4 7 15,1-2 2-15,2-2 5 0,-2-4-4 0,2-2-3 0,1-3-1 16,-2-5 0-16,-1 3 5 0,-1-3-1 0,-4-2 3 16,0 0 0-16,-3-1 0 0,2 0 3 15,-2-3 0-15,-3-1 7 0,-3 0-5 0,-1 3-1 16,-4-4 0-16,-4 5-3 16,-3 1 8-16,0 0 1 0,-2 6 2 0,-2 1-2 0,0 3-1 0,-2 1 3 15,-1 1 0-15,2 5-3 0,0 0-6 16,1 1-11-16,0 1-16 0,0-1-17 0,-1 1-18 15,1 1-19-15,0 2 0 0,-1 3 15 0,-3 5 17 16,2 4 24-16,-1 5 9 0,2 3 4 0,-3-1 1 16,2 4-2-16,0-4 0 15,1 2-1-15,1-6 2 0,0 3 0 0,3-4 4 0,0-2-1 16,2-4-3-16,3-2 4 0,-1-2 1 16,3-1 8-16,3-1 6 0,3-3 6 0,3-3 3 15,8-4-4-15,2-2-1 0,0-3-4 0,5-6-4 16,0 4 2-16,-2-6-4 0,-2-1-2 0,-1-4-2 15,0 1 1-15,-5-5 0 0,2 0-2 0,-4-4 0 16,-3 5-3-16,-5 0 3 0,-1 6 5 0,-10 1 1 16,1 5 2-16,-4 4-2 0,-3 2-5 15,1 1-5-15,0 3-4 0,-4 1-6 0,0-1-7 0,1 3-4 16,-1-1-5-16,-1 2-4 0,-3 3 3 16,-6 2 1-16,3 3 5 0,-2 0 2 0,3 4-1 15,3 0 0-15,5 1 0 16,-1 1 4-16,4 3 2 0,5 2 3 15,1-1 0-15,3 4-1 0,2-3 4 0,-1 5-2 0,2-4 4 16,-1 3 1-16,0 1-2 0,-1-2-1 0,-5 2-2 16,2-2 3-16,-4-1-1 0,-2-4 4 0,-1-6-2 15,-4 2-1-15,1-1 0 0,-3-6-1 0,3 3 5 16,-5-4-2-16,2-2 1 0,-3 2 0 0,1-3-3 16,1 2 2-16,-2-3 0 0,-1-2-10 15,2 0-27-15,2-3-49 0,-4-3-82 16,3-1-165-16,1-1-452 0,3-4-828 0</inkml:trace>
  <inkml:trace contextRef="#ctx0" brushRef="#br0" timeOffset="21590.2354">2595 7913 2284 0,'1'1'142'16,"3"-1"-48"-16,-1 1-40 0,-1 1-23 0,-1 1-27 15,2 2-15-15,0 3-3 0,2 5 9 0,3 4 14 16,3 3 12-16,2 9 9 0,-1-2 0 15,-2 3 0-15,0 0-5 0,-2-1-10 0,-1 0 1 16,-1 0 0-16,0 4 0 0,1-6 7 0,2 2 1 16,-2-5 3-16,-1-1-1 0,1-6-3 15,0-3-4-15,1-5-3 0,-1-3 1 0,-1-3 0 16,-3-2 13-16,-1-1 19 0,0-1 15 16,3-1 9-16,-3-4-9 0,4-1-19 0,1-4-16 0,-1-1-11 15,1-5-5-15,1-2-3 0,-2-1-3 16,2-3-3-16,1 4 0 0,1 1 0 0,-4-2 0 15,3 4-2-15,1 0 0 0,0 2-1 0,-1 3-1 16,-1 3 4-16,0 1 1 0,-4 3 2 0,-2 2 0 16,3 0-10-16,-4 2-10 0,0 3-9 15,0-1-6-15,0 4 4 0,5 2 8 0,-2 3 7 16,3 3 7-16,-1 1 3 0,0 2 0 0,1 1 1 16,-4 2-1-16,4-1-1 0,-3 3-2 0,-4-2-3 15,4-3-5-15,0-2-8 0,-1-6-18 0,3-3-14 16,-3-1-15-16,6-2-5 0,-4-1 12 0,1-4 15 15,3 0 16-15,2-4 11 16,0-2 4-16,1-3 4 0,0-7 6 0,3 3 5 16,-3-4 1-16,-1-3 2 0,2 1 1 0,3-2-4 15,-4 2 3-15,7-3-1 0,1 2 2 0,-2 4 3 16,-1 1 3-16,0 3 6 0,1 3-1 0,-7 5 5 16,4 2-5-16,-2 2-9 0,-2 2-4 0,0 2-12 15,-1 2 0-15,2 6-1 0,0 1 3 16,2 6 6-16,-1 0 1 0,-2 1 0 0,1 4 0 15,-2-3-4-15,-4 2-3 0,-3 2 1 0,-2 0-5 16,-1 5-3-16,-2-4-11 0,-1 0-27 0,-1-6-20 16,0-3-8-16,-1-6 3 0,2 0 22 15,3-7 25-15,-1 0 18 0,2-2 22 0,1-3 11 16,3 1-6-16,1-6-6 0,3-2-12 0,5-2-6 16,1-1 1-16,8-4 6 0,4 0-1 0,4-3 1 15,0-3 4-15,8 0 0 0,-1-1 7 0,2-3 6 16,-2 1 5-16,4-5 9 0,-4 0 15 0,-3 4 12 15,-6 2 12-15,-6 1 11 0,-4 3-6 16,-4 1-2-16,-5 4-3 0,-1 4-7 16,-7-1-1-16,-1 5-7 0,-2 1-8 0,-1 3-8 15,-1 0-14-15,-4 3-17 0,2 0-17 0,-3 2-12 16,-6 2-2-16,-2 6 6 0,-9 1 11 0,-3 4 4 16,-6 1 5-16,1 1 0 0,3 1-3 15,9-1-1-15,4-3-9 0,9 1-3 0,3-2-2 0,5 0 2 16,7-1 2-16,3 1 8 0,4-1 6 0,6 1 3 15,8-5 11-15,6 1-1 0,4-1-3 16,3 1-2-16,-4 1-10 0,-3-1-3 0,-7-1-3 16,-4 2 2-16,-7-3-2 0,-2 2 2 0,-5 0 0 15,-2-1-4-15,0 2 2 0,-5 1-2 16,2-1 1-16,-2 2 3 0,-2-2-2 0,-2 4 3 16,-1-1 1-16,0 3 1 0,-5-2 4 0,2 4 0 15,-3-3-3-15,0 0-6 0,-2 2-37 16,-2 2-119-16,-1-3-312 0,-1 2-1207 0</inkml:trace>
  <inkml:trace contextRef="#ctx0" brushRef="#br0" timeOffset="22137.4146">868 8996 1955 0,'-18'-4'142'0,"-3"-1"4"0,-5-1 29 15,15 2 14-15,2 1-2 0,3 0-25 0,3 2-40 16,1 0-34-16,2 1-29 0,1-1-19 0,0 1-12 15,-1 1-9-15,2-1-7 0,-1 2-2 16,4-2-2-16,-4 1 2 0,-1-1 3 0,1-1 3 16,2 2 2-16,-1-1 9 0,2 0 10 0,6 2 15 15,10-1 5-15,10-1-5 0,14 0-9 0,17-1-15 16,18-2-9-16,14-1-6 0,17-1-3 16,14-1-5-16,9-1 0 0,9-2 1 0,7 0-6 15,4-4 8-15,8 3-5 0,-1-2-1 0,-1-1 8 16,0 1-2-16,-4-3 4 0,5-3 3 15,-4 0-1-15,0-1 0 0,-1 4 0 0,-7-1-2 0,-4 0 0 16,-9 4 1-16,-13-1 0 16,-11 2-1-16,-17 0 4 0,-13 2-7 0,-14 0 3 0,-18 2 2 15,-17 1 3-15,-15 2 9 0,-9 2 3 0,-7 1-2 16,-1-1-5-16,-1 2-14 0,0 0-8 16,-1 0 0-16,1 0 0 0,0 2 0 0,1-2 0 15,-1 0 0-15,-1 1 0 0,2-4 0 0,0 3 0 16,0 0 0-16,0 0 0 0,0 2 0 0,2-2 0 15,-4 0-5-15,2 0-13 0,0-2-19 16,0 2-20-16,-1 0-17 0,-2 2-40 0,-4 1-57 16,-2 1-148-16,-3 3-686 0,-4-1-739 0</inkml:trace>
  <inkml:trace contextRef="#ctx0" brushRef="#br0" timeOffset="23905.306">1645 9157 2060 0,'-3'-15'330'0,"1"-3"-89"16,-1-4-21-16,3 7-40 0,0 4-28 0,2 4-28 16,-2 2-31-16,0 4-33 0,-2 1-30 15,2 1-25-15,-1 2-31 0,1-1-17 16,0 1-1-16,0 7 7 0,0 2 18 0,1 10 17 0,1 4 6 16,-1 8 0-16,-1 0 2 0,1 5 0 15,-2 2 2-15,-1 2 1 0,1 2-2 0,0-3 0 16,1-2 2-16,-2-1-4 0,0-1 7 15,1-1-2-15,-1 1-2 0,2-2-1 0,0-3-7 0,0-3 1 16,0-4-4-16,1-1-13 0,1-5-20 16,0-3-45-16,0-3-60 0,0-5-83 0,0-2-149 15,-1-3-276-15,-1-2-798 0</inkml:trace>
  <inkml:trace contextRef="#ctx0" brushRef="#br0" timeOffset="24233.6938">1538 9529 2004 0,'3'-3'166'0,"1"-1"-44"0,3-1-50 16,4-1-7-16,1 0-2 0,7-1 7 0,2 1-10 15,-1-3-13-15,3 5-19 0,5-3-10 16,3 1-4-16,0 0-9 0,3-1 6 0,-4-1 4 16,0 2 7-16,-2-2 5 0,0-1 9 0,-6-1 7 15,1-2 3-15,0 0 12 0,-1-1 8 0,-6 3 16 16,1 1 10-16,-8-1-2 0,-2 3-7 15,-3 1-14-15,-2-2-9 0,2 3-8 0,-3 0-9 16,-1 3-9-16,0 2-13 0,0-1-4 0,-1 3-14 16,0-1-12-16,-2 1-9 0,3 0-15 15,-1 0-7-15,1 1-2 0,0-1 6 0,0 5 11 16,0 6 12-16,0 6 9 0,0 4 4 0,0 3 4 16,0 5 1-16,-2 0 1 0,-1 1 1 15,3 4-4-15,-3-4 1 0,2 2-2 0,1-4-3 16,0-2-10-16,0-1-38 0,2-4-54 0,4-1-84 15,1-2-165-15,1-4-412 0,7-2-856 0</inkml:trace>
  <inkml:trace contextRef="#ctx0" brushRef="#br0" timeOffset="24552.3512">2408 9469 2551 0,'-8'-3'270'16,"2"0"-209"-16,-2 3-52 0,1 2-10 0,1 2-4 15,-6 6 14-15,-2 1 9 0,-3 2 11 0,-2 3 5 16,4 2-2-16,-4 0-1 0,6 1-12 0,0 1-4 16,8-4-6-16,0-4-2 0,7 1 3 0,1-3-1 15,0-1 6-15,4-2 9 0,1-1 9 16,2 1 10-16,2-2 2 0,4-1-1 0,4 0-1 16,0-2-8-16,4-2 0 0,-4-1-8 0,-1-1 0 15,-5-3-4-15,-2-2-3 0,4-2-1 16,-4 0-3-16,-2-3 4 0,2-1-6 0,-3-3-2 15,-2 1-6-15,-2 0 1 0,-4-3 0 0,-1 2 0 16,0-1 0-16,-4 1-9 0,-1-2-6 0,-2 4-6 16,-2-1-5-16,-5 2-2 0,3 1-4 15,-3 3-8-15,-2 1-10 0,1 4-29 0,1-1-49 16,-1 3-90-16,2 3-175 0,-5 4-338 0,3-1-871 16</inkml:trace>
  <inkml:trace contextRef="#ctx0" brushRef="#br0" timeOffset="24887.2551">2708 9444 1915 0,'0'2'258'0,"0"1"-145"0,-1 0-84 16,0-2-21-16,0 1-4 0,-1 0-4 0,2 1 1 16,-1-2-6-16,-3 4-1 0,2 1 5 15,1 5 6-15,0 1 9 0,0 0 6 0,2 1 4 0,1-1 7 16,3 1 15-16,1 0 14 0,7 0 11 15,3 2 10-15,4-2-4 0,5 0-6 0,0-3-7 16,2 3-13-16,-3-4-8 0,0-2-9 0,-5-3-4 16,-2-3-6-16,-3 0-2 0,0-2 3 15,-5 0 4-15,-3-1 14 0,-3 0 8 0,-1-2 5 16,0 0-1-16,1 0-9 0,-3-1-4 0,-3-1-6 16,1-3-8-16,-2 1-7 0,0-2-8 0,-3 1-5 15,-1-4-6-15,-3 1 0 0,-2 0-6 16,-3 0-3-16,-3-2-2 0,-5 0 0 0,-1 3 3 15,-3 1 1-15,3 1 3 0,-1 3-11 0,4-2-17 0,3 4-41 16,8 0-85-16,5 2-202 0,7 1-224 16,5 1-382-16,11 0-360 0</inkml:trace>
  <inkml:trace contextRef="#ctx0" brushRef="#br0" timeOffset="25976.0989">3458 9339 1698 0,'-6'-1'220'0,"-7"0"-90"0,-2 1-52 16,-5 1 6-16,-3 4 10 0,-6-1 14 0,-4 6 5 16,-5-1-10-16,-1 4-14 0,1-4-15 0,5 2-12 15,6 0-14-15,4-3-11 0,10 2-13 16,4-5-14-16,0 1-12 0,8-3-6 0,1 5 2 16,5 0 5-16,1 1 13 0,4 2 14 0,0-2 11 15,11 1 8-15,5 0 2 0,5 3-5 16,9-1-7-16,2 1-8 0,1 2-11 0,-2-1-5 15,0 5-8-15,-5-1-3 0,-2 2 3 0,-5 0-3 16,-6 1-1-16,-6 2-3 0,-4 0-2 0,-4 3-3 16,-7 4-4-16,-4-1 3 0,-5 3-2 0,-6-9-2 15,3 1 3-15,-7-9 0 0,2 0 2 16,-2-2 8-16,1-6 3 0,-3-1 2 0,2 1 0 16,-5-5 4-16,1 1 1 0,3-4 6 0,0-2 5 15,6-3 2-15,-1 1 3 0,5-2-3 0,6-4-8 16,2 0-14-16,2-5-12 0,7-1-7 0,3-7-2 15,5-2 8-15,3-5 7 0,6-4 5 16,4-3 3-16,5-3-2 0,0-2 1 0,2 0 0 16,-3-4 1-16,1 0 3 0,-4 5 6 0,-6 0 8 15,-2 7 9-15,-4-1 7 0,-3 5 8 16,-2 1 0-16,-2 5 3 0,-4-1-1 0,1 5-3 16,-7 0-3-16,-2 1-10 0,-1 4 2 0,0-1-4 15,-4 3-2-15,0 2-4 0,0 1-6 0,-2 2-3 16,1 2-3-16,3 2-1 0,-4 2-4 15,5 2-6-15,1 1-8 0,0 1-12 0,-4 2-3 16,2 6 2-16,-4 1 8 0,-2 9 9 0,-3 3 5 16,1 5 0-16,-1 5 0 0,3 1 1 15,5 3 0-15,0-2 0 0,3 3 0 0,4-2-3 16,1-2 2-16,5 0 3 0,4-3-2 0,2-1 5 0,2-4-1 16,3-2-4-16,4-3 0 0,1-3-1 15,1-4 4-15,-1-6 4 0,-1-1 3 0,1-4-4 16,-3-5 3-16,4-3-2 0,-5 0 0 0,2-4 3 15,-2-4-3-15,-1 1 0 0,-2-3-1 0,0-1 0 16,-4-1 0-16,0 1 2 0,-4-4-1 16,-2 3 0-16,-2 0-2 0,-3-1 2 0,-3 5-3 15,1-1 5-15,-1 1-3 0,-1 3-3 0,-1-2 0 16,0 5-3-16,-1 6 2 0,1-2 1 16,1 2-1-16,-1 2-8 0,1 0-12 0,-1 2-4 15,-2 3 1-15,-1 3 6 0,-1 6 10 0,-1 1 2 16,2 0-1-16,3 2 0 0,2 1 2 0,3-4 2 15,1 2 0-15,2-2 0 0,4-1 0 16,-1-1-2-16,3-2 0 0,4-1 4 0,0-2-3 16,4-3 3-16,0-3 1 0,-2-2-3 0,0-4 5 15,-3 0 0-15,2-5 2 0,-3 0 2 16,0-3-4-16,-2-1-1 0,1 0-3 0,-3 0 2 16,-1 3 0-16,1-5 3 0,-3 4 0 0,-3 1-3 15,-3 2 2-15,2 0 0 0,-1 3 1 0,-2 2 1 16,0 3-2-16,0 1-4 0,0 0-5 0,0 0-9 15,0 1-7-15,0 2-2 0,1 2 3 0,1 6 6 16,0 1 7-16,1 6 6 0,2 4-1 16,-2 3 1-16,1 4-1 0,-2 4-1 0,-2 4 2 15,-6 4 0-15,-3 2 3 0,-3 3 0 0,-6 1 1 16,4-2-2-16,-6-4 1 0,1-2-2 0,0-4-2 16,-1-3 4-16,3-4-3 0,0-3 0 15,4-4 0-15,-1-4-2 0,2-3 3 0,1-4 1 16,-1-1 2-16,1-6 1 0,1 0 2 0,0-3 0 15,2-4 2-15,-1-1 1 0,-1-4-1 16,1-5-1-16,-1-1-3 0,2-6-3 0,0-1 1 16,3-4 0-16,6-3-3 0,7-2 1 0,8-8-7 15,6-1-2-15,10-4-1 0,8 1 3 16,8 4 3-16,8 2 1 0,0 7 0 0,-1-1-4 16,1 8 6-16,-6 1-2 0,-3 5 1 0,-6 2 3 0,-7 6-11 15,-5 2-7-15,-7 5-12 0,-5 3-19 16,-5 3-25-16,-4 3-37 0,-3 0-60 0,-4 6-118 15,-7 0-314-15,-4 4-1056 0</inkml:trace>
  <inkml:trace contextRef="#ctx0" brushRef="#br0" timeOffset="26857.0744">1253 10499 1 0,'-8'1'0'0,"-7"-1"0"16,-3 0 0-16,2 0 0 0,1 0 0 0,1 0 25 16,-5 0 166-16,4 0 4 0,-4-3 18 15,3 2 12-15,0 1-3 0,0-6-3 16,0 3-15-16,3-1-26 0,-1 1-11 0,2-1-1 0,1 2-3 15,-1-1-9-15,4-1-14 0,1 1-27 0,-1 1-17 16,2 0-13-16,2 0-17 0,-1 0-16 16,2 1-16-16,2 1-13 0,1 1-14 0,0-1-6 15,-1 1-2-15,1-1-2 0,1 1 0 0,-1 1-4 16,0-1-3-16,1-1-5 0,0 1-1 0,1-2 3 16,-1 1 6-16,3 1 10 0,-2 1 8 0,1 2 13 15,4 0 17-15,1-1 14 0,0 0 16 0,7 1 2 16,3 1-9-16,3-2-11 0,2 3-15 15,7-6-8-15,3 1-6 0,2 2-4 0,3-1-6 16,5 3-1-16,4-4 4 0,2 1 1 0,8-1 6 16,2-2 1-16,7-1-8 0,3 1-7 0,5-2-3 15,4 1-3-15,1 0 2 0,5-1 0 16,2-1-1-16,1 1-3 0,3 0 2 0,2-2-1 16,-1 1 3-16,5-1 3 0,2 1-3 0,6-2 0 15,2 4-6-15,1-3 0 0,4 2 4 16,0 0 1-16,3 1 0 0,5 1 1 0,3-2-1 15,2 1-2-15,6 0 4 0,-2-1-1 16,1 2-4-16,3 0 1 0,5 0-3 0,-2 0-2 16,5-1 6-16,-2 1-2 0,2 0 5 0,1 0 0 15,2-1-5-15,-1 0 0 0,2-2-2 0,-4 2 3 16,7-1 1-16,0 1 2 0,4 0-4 0,2 1-1 16,5-2 4-16,0 0-3 0,7 1 6 15,1-4-1-15,3 3-6 0,0 0 1 0,-2 1-2 16,-3 0 1-16,-2-1 2 0,-8 1 0 0,-3 0-2 15,-4 1-3-15,-7-1 5 0,-9 1-3 0,-10-1 4 16,-10 0 0-16,-3-1-1 0,-15 1 0 0,-7-2-2 16,-14 0 1-16,-7 1 2 0,-13 1 1 0,-12-4-1 15,-7 3-2-15,-11-1 3 0,-7-1 3 0,-4 3 8 16,-7-2 5-16,-2 3-4 0,0-1-2 16,-4 1-6-16,1 0-7 0,0 1-1 0,0 0-6 15,-1 0-8-15,1 1-6 0,-4 0-6 0,-3-1-4 16,-5 2-18-16,-3-2-35 0,-4 5-76 15,-7-3-190-15,-2 0-646 0,-4 0-720 16</inkml:trace>
  <inkml:trace contextRef="#ctx0" brushRef="#br0" timeOffset="27829.1012">4043 8720 824 0,'-6'-2'377'0,"-1"-3"-57"0,0-1-45 0,0 2-56 16,1-2-47-16,0 1-40 0,2 1-21 0,-2-2-4 15,1 1-2-15,-1 2-8 0,2 0-17 16,1-2-14-16,1 4-22 0,0 0-12 0,1 1-9 16,1 0-9-16,0-1-4 0,0 2-9 15,0-1-7-15,1 1-2 0,-1 1 2 0,0-2-4 0,1 2 2 16,-1 0 2-16,1-2-1 0,0 1 11 15,2 1 10-15,2 0 14 0,3 1 21 0,6 1 17 16,6 1 13-16,12-1 4 0,13-2-10 16,16-3-16-16,11-2-12 0,13-1-12 0,14-1-14 15,3 0 1-15,7-2-5 0,5 1-5 0,0-3 12 16,7 1-7-16,0 0 5 0,1-2 4 0,-2 1-5 16,-2-2 1-16,0 0 1 0,1-1-6 0,-5-1-2 15,-4 2-1-15,-4-1-3 0,-3 1-3 16,-6-2 7-16,-3 2-7 0,-3 1 0 0,-8 2-1 15,-6 4-5-15,-9-5 3 0,-8 3 2 0,-11 0-5 16,-10 2 2-16,-12 0 0 0,-11 1 2 0,-9 1 10 16,-2 2 10-16,-6-1-2 0,-1 2 1 15,-1-1-8-15,1 0-15 0,1 0-2 0,-2 0-6 16,-2-2-3-16,-2-2 3 0,-6 2-6 0,-2-2-3 16,-5 2-7-16,-4 1-17 0,1-2-28 0,-2 2-37 15,2-1-70-15,-1-2-156 0,1 1-496 16,3-2-866-16</inkml:trace>
  <inkml:trace contextRef="#ctx0" brushRef="#br0" timeOffset="28511.8061">4555 7175 1013 0,'-2'-1'398'0,"-1"-5"-57"16,0 2-52-16,0-1-20 0,2 2-39 0,1 0-50 16,0 1-44-16,-1 0-26 0,2 1-21 0,-1-2-17 15,0 1-18-15,1 1-12 0,0 1-10 0,2-1-6 16,-2 0-2-16,0 1-5 0,1-1-6 16,0 0 0-16,4-2-5 0,2 2 1 0,7-2 5 15,6-2 3-15,14 0 2 0,10 2 5 0,17-1-1 16,14 1-2-16,15-1 2 0,13 4-7 15,12 0-2-15,10 0-4 0,7 0-5 0,3 0 0 16,2 0 1-16,0-1-1 0,-2 1-1 0,-9-5 1 16,-5 0-2-16,-7 2 0 0,-9-4 4 15,-8 0-3-15,-11 2 0 0,-6-2 0 0,-14 0-2 0,-8-1 1 16,-14 2 3-16,-9 0 1 0,-12 2 8 16,-8 0 9-16,-9 0 7 0,-3 3 6 0,-3-1-1 15,-1 1-1-15,-1 1-7 0,-3-2-7 16,3 1-9-16,-1 1-10 0,0-3-5 0,-1 3-6 0,-1-3-4 15,-2 1-4-15,-4-1-3 0,0 0-4 16,1 0-8-16,-5 2-25 0,-1 0-35 0,2-2-69 16,0 2-140-16,0-4-418 0,0 2-982 0</inkml:trace>
  <inkml:trace contextRef="#ctx0" brushRef="#br0" timeOffset="29236.2284">4400 5773 1317 0,'-18'-2'294'0,"3"-3"-30"0,-10-1-18 0,12 0-13 16,3 2-33-16,0 2-44 0,5 0-45 0,0-1-22 15,4 3-12-15,-1-1-15 0,2 1-13 16,0 1-18-16,0-1-12 0,1 0-6 0,0 2-9 16,0-1-4-16,-1-1-6 0,2 1-6 0,2 0 1 15,0 1 13-15,6 2 26 0,6 4 28 0,9 0 21 16,13-3 0-16,13 0-13 0,12 1-17 16,15-4-17-16,13-2-8 0,14-4-3 0,9-1-4 15,8-1-4-15,8 3 0 0,3-4-4 0,2-1-1 16,-1 3 2-16,-1 0-4 0,-7-4 2 15,-7 2-1-15,-12-2-5 0,-9-2 3 0,-9 0 0 16,-7-1-1-16,-9 1 4 0,-7 0-4 0,-8 1-1 16,-10 2 4-16,-13 2 3 0,-8-2 1 0,-7 3 7 15,-10-1 5-15,-3 3 0 0,-4 2 8 16,-2 0-2-16,-1 1-5 0,-1-1-1 0,0 2-8 16,-1-1-7-16,1 1-3 0,-1 0-3 0,1-1-8 0,-1 2-4 15,2-2-3-15,-1 0-13 0,0 0 3 16,-1 0-3-16,-2 0-8 0,0 1-9 0,-5 1-32 15,-3 2-50-15,0 0-97 0,0-3-247 0,-2 1-1218 16</inkml:trace>
  <inkml:trace contextRef="#ctx0" brushRef="#br0" timeOffset="29955.1035">4558 4361 1133 0,'-15'1'522'0,"-6"-1"-417"0,-1 1 25 16,9 0 45-16,6 1 32 0,0-2 24 0,6 0-16 0,1 0-41 15,3 0-29-15,1 0-31 0,-2-2-17 16,1 2-17-16,2-1-16 0,-2-1-22 0,4 1-11 15,6-4-12-15,7-4-8 0,8 2 7 16,9-2-6-16,8 1-1 0,8 2 0 0,10 3-4 16,10-1 5-16,6 2 1 0,8 2-2 0,7-2 3 15,5 0-3-15,3 2-1 16,5 0-2-16,2 2-2 0,3-2-1 0,0-3-1 0,2 3 1 0,-4-3-5 16,-3-2 4-16,-9 3 0 0,-9-3-2 15,-5 0 3-15,-13 2-3 0,-7-3 1 0,-9 0 0 16,-10-1 8-16,-8 0-4 0,-7 0 2 0,-6 0 6 15,-9 2-4-15,-5 1 18 0,-6 2 7 0,-1-1 2 16,-1 2 0-16,-2 1-11 0,-2 0-6 16,1 0-3-16,0 0-2 0,-1 0-7 0,0 1-5 15,0-1-6-15,-1 0-11 0,2 2-1 0,-1-2-2 16,-1 0-6-16,-1-2 0 0,-2 2-10 0,-3 0-14 16,-1 0-29-16,-4 3-43 0,1 0-76 0,-3 0-158 15,1-2-534-15,-1 0-810 0</inkml:trace>
  <inkml:trace contextRef="#ctx0" brushRef="#br0" timeOffset="30659.9973">3601 2703 1560 0,'-10'-2'248'0,"-1"0"-8"0,0-1-19 15,3 2-24-15,5 0-29 0,2 1-28 0,0 0-30 16,2 0-27-16,1 1-25 0,-1 0-16 0,2-1-10 16,0 0-3-16,-1-1 0 0,3 1 4 0,2 0 10 15,7 0 17-15,14-2 8 0,16 0-2 16,17-5-8-16,15 0-18 0,20 0-11 0,7-3-6 15,18 4-6-15,4 0-1 0,13-3 3 0,8 3-1 16,4 1 0-16,6 2-3 0,-1-3-7 16,-11 4-2-16,-13 2-1 0,-13-1-3 0,-13 2 0 0,-7-4 0 15,-17-2-1-15,-5 2 2 0,-18-3-1 0,-10 1 1 16,-11 2 1-16,-12 0 1 16,-10 1 9-16,-7 0 11 0,-5 0 9 0,-2 1 6 0,-2 1-5 15,0 0-6-15,-1 0-9 0,0 1-6 16,2-1-2-16,-1 0-6 0,-1 2-6 0,1-2-6 15,0 1-9-15,1 0 1 0,-1-1-1 16,0 1-2-16,-1-1 0 0,0 0-9 0,2 0 2 0,-3 1 0 16,1 1-8-16,-2 1-16 0,1 2-25 15,0-3-40-15,-2 4-57 0,5-3-87 0,0 1-231 16,0-1-823-16</inkml:trace>
  <inkml:trace contextRef="#ctx0" brushRef="#br0" timeOffset="32460.4661">5373 1140 892 0,'0'-4'287'0,"-2"-2"3"15,0 0 24-15,0-2-19 0,1 2-40 16,0-1-45-16,-1 1-49 0,1 3-40 0,-2 1-41 16,1 2-37-16,2-1-26 0,-1 1-22 0,1 0-8 15,0 0-4-15,1 1-3 0,-1-1-5 0,2 2-2 16,-2 0 8-16,3 1 2 0,-2 0 12 16,1 1 12-16,0 2-3 0,2-3 9 0,0 5-7 15,-2 0 1-15,2-2 0 0,0 4 0 0,0 1 9 16,1-4-5-16,-2 5 4 0,8 9-16 0,-3 0-4 15,-1-4 8-15,-4-1 0 0,0 1 10 16,1 1 0-16,-1-1-3 0,-2 2-3 16,-1 0 4-16,0 4 0 0,0-3 1 0,0 3 0 0,0-3-4 15,0 1-2-15,0 2 3 0,1 0 3 16,-1 2 0-16,0 1 1 0,2 1-1 0,-2 3-5 16,0-2 3-16,1 0 3 0,0 1-2 0,0 1 3 15,1-2-5-15,-1 2-2 0,0 0-1 0,0-1-3 16,1 3 4-16,0 2-1 0,-1-2-2 15,2 2-1-15,-3 0-2 0,1 1-2 0,-1 0 8 16,3 4 5-16,-3 0 1 0,0-3-1 0,-3 4-5 16,3-2-2-16,-2-2 1 0,0 3 0 0,-3 0 4 15,2-3-2-15,2 2 2 0,-1-6-1 16,1 3 0-16,1-4 3 0,-1 1-3 0,-1 1-2 0,2-2-2 16,-1 2-4-16,1 1 3 0,0-1 4 15,0 2-1-15,0-2 3 0,0 0-4 0,0 3-3 16,3-1 1-16,-2 3 0 0,0-3-1 0,0 0 0 15,1 2 0-15,0 1-1 0,-1 3 1 16,3-2 0-16,-3 0-1 0,3-3 3 0,-3 1-2 16,3 2 1-16,-1 0 1 0,-1 2 1 0,-1 1 0 15,4-1-1-15,-2 1 0 0,-2-3-2 0,3 2 1 16,0 0 2-16,-2-2-3 0,2 3 3 16,0-3 0-16,-1 3-3 0,-2 0 1 0,2-2-2 15,0 2 0-15,-2-4 2 0,1 1 1 0,-2 1 1 16,0-4 2-16,0 3 0 0,0 1 0 0,0 1 0 15,0-2-2-15,0 0-5 0,0 3 2 16,-1-2 1-16,1 0 0 0,-2 1 5 0,1-1 1 16,0 1-1-16,-1 2 5 0,2-1-4 15,-2-1-2-15,1-1 0 0,-1 2-4 0,2-3 2 0,-1 0-2 16,-2 1 0-16,2 4-3 0,0-3 3 0,1 4 1 16,-3 1-1-16,3-1 4 0,-1 1-4 15,1 2-1-15,-1-2 1 0,0 5-2 0,-1 2 1 16,-1-1 0-16,1-1-1 0,2-5 2 0,-1 1-1 15,-1 2 0-15,-1 0 0 0,0 6-5 16,1-6 5-16,-2 3-2 0,3 1 3 0,-2-1 5 16,2 2-4-16,0 0 1 0,-2 0 0 0,1-1 1 15,1 0-1-15,-1-5 0 0,1 1-1 16,-1 0-4-16,2 0 5 0,-1-1-2 0,0 2 3 16,1-2-1-16,1 0-1 0,0 0 0 0,-1 1-3 15,0 1 1-15,0 1-1 0,-1 1-1 0,2-2 0 16,-2-1-1-16,1-1 2 0,-1-2 0 0,0 1 1 15,1 0 3-15,1-1-3 0,-1 2-2 16,0-2 0-16,0 0-3 0,1 1 3 0,0 0 2 16,-1 1 0-16,1-2 0 0,0 2 0 0,-1-1 0 15,0-1 0-15,1 1 1 0,-1-4 0 0,3-1 0 16,-3 2-1-16,1-2 0 0,-1 4 2 16,0-1 0-16,0 0 0 0,0 0-2 0,-1 1 2 15,2 1-3-15,-1 0 0 0,-1 2 4 0,1 0-4 16,1 2 1-16,-2 0-1 15,0 0-1-15,1-2 2 0,1-2 0 0,-1 1 3 0,0 2-4 0,-1 1 2 16,2 0-2-16,-2-1 0 0,1 3 3 0,0 2-3 16,0-4 2-16,0 3 0 0,-3-2-3 15,3 1 4-15,0 0-2 0,0-1-1 0,0-3 1 16,1 0-1-16,2 0-1 0,-1 1-2 0,0 0 3 16,1 0-2-16,4-1-1 0,-4 1 3 15,4-1-3-15,-3-3 1 0,4 0 1 0,-1 0 1 16,-3 0 0-16,4-2-2 0,-5-5 0 0,3-2-1 15,-3-2 3-15,2-3 1 0,-1 1 0 16,1-2 1-16,-2 4-7 0,-1-4 1 0,-1 2 2 16,0 1-2-16,1 0 6 0,0-2-2 0,0-1-3 15,-1 0 3-15,-1 0-2 0,2-5 3 0,-2 5-2 16,0-4 0-16,0 2-2 0,-1 2-7 0,1-5 10 16,1-3-3-16,-1-4 5 0,1-4 2 0,-1-1-8 15,2-1 3-15,-2-3-2 0,1 1 4 16,0-2-1-16,-1-4-2 0,0 3-2 0,1 0 0 15,-1-1 2-15,0-1 1 0,-1 2 5 0,1-5 3 16,0-1-7-16,0-2-2 0,0 0 0 16,0 0 2-16,0 0 6 0,1-1 3 0,-1 1-4 15,0 0-1-15,0 0-2 0,0 0-1 0,0 0 1 16,0-1 10-16,3 1-11 0,-3 0-1 16,-3 0-3-16,3 1-10 0,0-1 13 0,-1 0 0 15,2 0 1-15,-1 0 0 0,0-1-4 0,0 1 1 16,-1 0 1-16,2 0 3 0,-1 0-3 15,0 0 2-15,0 0-7 0,0 0-4 0,0 0 10 0,0 0-8 16,3-2 11-16,-3 2 1 0,1-1-6 16,-1 1 5-16,0 0-2 0,0-2 4 0,0 1 1 15,0 0 0-15,1-1-4 0,-1 2-6 0,0-1 7 16,0 0-2-16,0 0-1 0,1-3 0 0,1-2-19 16,-1-3-11-16,0 0-13 0,0 3-22 15,3-4-24-15,-1 1-45 0,4-1-88 0,2 0-279 16,2-2-1264-16</inkml:trace>
  <inkml:trace contextRef="#ctx0" brushRef="#br0" timeOffset="33907.59">5749 2564 1 0,'-6'2'0'0,"1"-2"0"0,-2-3 0 15,3 2 140-15,-2-1 66 0,4 2-9 16,-2-3-5-16,0 2-3 0,-3-1-23 0,1 1-18 16,-1-1-22-16,0 2-18 0,0-2-19 15,0 2-15-15,0 0-14 0,1 0-8 0,0-1-10 0,3 2-12 16,-2-1-12-16,2 0-10 0,0 2-6 16,0-2-1-16,0 2 0 0,1-1 0 0,1 1-1 15,-2-1-1-15,3 1 2 0,0-2 2 0,0 1 7 16,2-1 5-16,-2 0 6 0,1 0 10 15,0 0 14-15,0 0 21 0,-1 0 17 0,0 0 9 16,0 0-3-16,1 0-12 0,1 0-18 0,-1 0-20 16,2 0-12-16,-3 0-9 0,2 0 2 15,2 2 7-15,4 0 14 0,4 1 23 0,4 0 13 0,6 1 3 16,8-1-8-16,8 2-20 0,5-1-18 16,6-2-8-16,9 3 0 0,7-3-3 0,10 1-1 15,11-2-3-15,9 0-5 0,11 0 2 16,9 0 0-16,6 3-1 0,4-3 0 0,4-2-5 0,3 2-1 15,3-1 2-15,1 0 0 0,0 2 1 0,-1-3-1 16,-3-1-2-16,1 2-1 0,0-1 5 16,-2-1 8-16,0 2 1 0,-7-1 6 0,-3 0-5 15,-1 2-5-15,-5-1 1 0,-4 1-5 16,-6 1 1-16,-4-1-1 0,-8 1-4 0,-7 0-4 16,-9 4-1-16,-10-3-2 0,-9-1 1 15,-13 2 4-15,-7-2-4 0,-15-1-2 0,-6-1 0 0,-13 3 0 16,-3-3 7-16,-3 0 2 0,0 0-3 15,1 0-10-15,0 0-8 0,-4-1-7 0,2 1-1 16,0 1 7-16,-5-1-1 0,-1 1 2 0,-7 1-5 16,0-1-15-16,-4 1-24 0,-5 0-46 15,0-2-88-15,-1 0-192 0,-3-1-497 0,1-2-748 0</inkml:trace>
  <inkml:trace contextRef="#ctx0" brushRef="#br0" timeOffset="35513.9907">734 1042 1057 0,'-3'-2'105'0,"-5"-1"-2"0,-1-1-15 0,2 1-1 16,-4-1 1-16,2-1-11 0,0 1-7 0,2 1-2 16,1 1 5-16,3 0 1 0,2 1-9 15,1 0-27-15,0 1-27 0,0 0-22 0,1 0-19 16,0 0 14-16,2 0 10 0,2 0 28 0,1 0 32 16,1 0 9-16,5 0 6 0,3 1-11 0,5-2-14 15,2 1-13-15,3-1-18 0,4 1 0 16,3-1-5-16,5 1 5 0,1-3 1 0,3 2 2 15,4 0 2-15,2-1-3 0,5-1 3 0,5 1-6 16,1 0-2-16,3 0 0 0,2-1-7 0,2 3 3 16,-2-1-4-16,1 1 3 0,0-1 4 0,-2 1-7 15,1 1 4-15,2 0-5 0,1-1 2 0,4 2 5 16,3-2 1-16,4 2 1 0,1-1-6 16,5 1 3-16,2-2-5 0,1 2 3 0,4 3 7 15,0-1-4-15,1-2 10 0,3 3-6 16,-1-1 0-16,1 1 8 0,1 1-4 0,-1-1 11 15,3 1-2-15,-1 1-6 0,3 1 1 0,-4-1-3 16,1 0 0-16,-1 2-3 0,2-2 2 0,-4 0-6 16,1 2 0-16,-1-1-1 0,-1 0-3 0,1 0 2 15,1 0-1-15,0 1-3 0,-1-2 1 16,6 1 0-16,-4-1 1 0,3 2 0 16,-1-2 1-16,2 0-7 0,1 2 3 0,15-2-8 0,75 8-3 15,-27-3 6-15,-24-4-5 0,-39-2 10 16,-3-2 5-16,-1 1-4 0,-5 0 1 0,1-1 0 0,-1 0 1 15,-3 1-2-15,1-1 0 0,-1 0 4 16,-6 0-10-16,-2 3 9 0,0-4-1 0,-1 2-4 16,0-2 10-16,1 1-10 0,-1 2 1 0,3-1 3 15,2 0-4-15,-4-2 6 0,2-1-2 0,-1 4-3 16,2-3 1-16,-3 2-1 0,4-1-1 0,-3-1 0 16,2-3 4-16,0 4-3 0,-4-1 0 15,0 0 0-15,-4-1-4 0,0 1 2 16,0-1 2-16,2 0-1 0,-2-1 2 0,-1 0-2 0,4 2 2 15,-4-2 1-15,3 1 5 0,-4-1-6 16,2 2 0-16,-5-1-1 0,1 1-5 0,5-2 6 16,-3 0-2-16,-2 0 0 0,5-1 5 15,-2 1-4-15,0-1 1 0,-4 0-2 0,1 0 2 16,1 4-3-16,-2-4 0 0,-2 2 1 0,2-1-5 16,-1 1 6-16,0-2 0 0,-1 0-2 0,-4 0 7 15,-1 0-6-15,-1 0 2 0,-2-2-1 0,-1 1-4 16,2 1 5-16,-2-2 0 0,0 0 1 15,4 2-3-15,0-4 4 0,-2 1-1 0,3 0-1 0,-4-2 9 16,4 4-10-16,-6-4 3 0,3 1 4 16,1 0-8-16,1-1 5 0,2 2-1 0,4-3-3 15,1 1 3-15,-2 0-1 0,3 1-1 0,-2-4-5 16,-3 1 8-16,0 2-7 0,-4-1 2 16,3 0 5-16,-4 2-11 0,1-1 6 0,3-1-2 15,-1-1 0-15,3 2 6 0,1 2-3 0,2-2 1 16,-2 1-2-16,-33 2 7 0,9-2-9 0,0 2 5 15,7 0-1-15,3-2-12 0,9 1 14 0,0 0-7 16,11-1 5-16,2-1-2 0,-3 2-1 16,4-1 6-16,-4 0-5 0,3-1 7 15,-3 0-10-15,2 1-5 0,-2 0 10 0,-2 2-8 16,4-3 16-16,-2 2-2 0,2-1-10 0,-1 1 8 16,0 0-7-16,1-1 6 0,-1 0-4 0,0 0 1 15,2 2-2-15,-2-1-1 0,3 1 3 0,0 2-5 16,0-3 2-16,-2-1 1 0,1 1-6 0,-1 2 7 15,0-1-4-15,-1 1 3 0,0-1 4 16,-2 2-4-16,0-1 1 0,0 0-8 0,-3 1 7 16,-5 0-4-16,2-2 6 0,-7 2 4 0,0-1-6 15,-6 1 8-15,-4-1-11 0,-2-2 4 16,-6 1 3-16,-2 1-5 0,-2-3 11 0,-4 1-1 16,-7-1 3-16,-4 2 3 0,-2-2 7 0,-5-1 5 15,-3 1 3-15,-4-1 2 0,-2 1-14 0,-2 0-3 16,-2 1-5-16,-2 2-13 0,0-3 5 0,0 2-6 15,-1 1-17-15,1 1-6 0,-1-1-15 16,1 1-21-16,0 1-3 0,-4 2-3 0,2 1-50 16,-1 0-95-16,-3 4-216 0,-2 6-476 0,0-1-690 15</inkml:trace>
  <inkml:trace contextRef="#ctx0" brushRef="#br0" timeOffset="36682.4538">9264 2551 162 0,'-3'-2'263'0,"-2"-2"-16"0,-3-2-44 15,1 2-22-15,3 1-9 0,-1 1-24 0,1-1-7 16,0 2-7-16,-2 1-17 0,4-1-16 0,-2 1-35 15,2 1-28-15,0-1-22 0,1 0-18 16,-3 0-14-16,2 2-12 0,-1 0-2 0,1 2 3 16,-2 1 7-16,-1-1 11 0,0 4 7 0,0-3 2 15,-1 2 2-15,2 1-2 0,-1-3 0 0,0 0-2 16,4 1 0-16,0 1-3 0,0-2 2 0,-1-2 1 16,1 2 0-16,1-2 5 0,0 3-1 15,1-5 5-15,1 2 8 0,-1-1 18 0,0-2 23 16,3 3 24-16,3-1 24 0,-4-1 14 15,4 3 7-15,2 1 0 0,3-3-10 0,2 0-18 16,5 0-22-16,3-1-21 0,3 0-16 0,5 0-12 16,6-1-5-16,3 0-3 0,7 0-3 0,4 2 1 15,3-2 2-15,9 0 1 0,4 0-2 16,4 0 1-16,7 0-4 0,-2-2-2 0,11 4 5 16,5-2 2-16,5-3 0 0,7 1 1 0,5-2-1 15,2 0-2-15,4 2-1 0,7-1 1 0,4 0-1 16,4-1-1-16,3 2 0 15,3-2-3-15,-3 3-1 0,4-2 0 0,-1 0 2 0,-1 2 0 16,5 0 0-16,-7 0 0 0,2 0-4 0,-1-2-2 16,-5 2 2-16,-3-1-1 15,-6-3 0-15,-7 3-3 0,-4 0 1 0,-3-3-2 0,-10 1 4 16,-5-1 3-16,-7 1-2 0,-12-1-2 0,-10 0-3 16,-9 2-1-16,-10 0 3 0,-12 0 2 0,-6 0 4 15,-11 0 7-15,-8 3 10 0,-3-2 5 16,-3 4 1-16,0-2-2 0,-2 0-12 0,2 0-6 15,0-2-10-15,-1 4-7 0,0-2-1 0,1 0-3 0,1 0-3 16,-1 0 0-16,-1 0-4 0,2 0-1 16,-1 0-2-16,1 0 1 0,-1 0-1 15,-2 0-3-15,0 0-4 0,-4 1-21 0,-3 1-36 0,0 4-51 16,-3-1-111-16,-3 3-215 0,-1 2-484 16,1-1-672-16</inkml:trace>
  <inkml:trace contextRef="#ctx0" brushRef="#br0" timeOffset="41197.872">6053 444 1 0,'0'0'292'0,"0"0"126"0,0 0-20 0,0 0-47 15,-2-36 6-15,2 36-44 0,0 0-36 16,-1-32-37-16,1 32-38 0,0 0-31 0,-1-40-18 16,1 40-25-16,0 0-43 0,-3-42-18 0,3 42-44 15,0 0-13-15,0-35-12 0,0 35-28 0,0 0-22 16,0 0-24-16,0 0 8 0,0 0 20 15,0 0 37-15,3 18-1 0,-2 20 2 0,-1 9 8 16,2 12-4-16,0 7 34 0,-2 9 3 0,1 4-5 16,-1-2 0-16,-2-8-8 0,2-3-2 0,2-5-8 15,-11-28 0-15,9 3-1 0,0-4-5 16,4-2-1-16,-1-4-17 0,3-2-28 0,1-2-36 16,0 0-66-16,2-7-74 0,0 0-141 0,-2-2-244 15,6-4-446-15,-4-2 235 0</inkml:trace>
  <inkml:trace contextRef="#ctx0" brushRef="#br0" timeOffset="41565.4931">6072 844 1837 0,'0'-2'250'0,"0"1"-44"16,2 0-84-16,-2 0-41 0,0 1-27 0,1-1-24 15,0 0-31-15,4 2-3 0,1-1-6 0,2 0 11 16,7 0 12-16,2 0-7 0,4 0 6 15,1 0-3-15,7-1 3 0,1-1 8 0,0-1 1 16,-1-2 2-16,2-2 4 0,-4 0-2 0,-1-1 6 16,-8-34 4-16,1 24 9 0,0 4 5 0,-2-4 11 15,-3 1-1-15,-3 0 4 0,-1 0 4 16,-3-1-9-16,-2 1-2 0,-1 0-4 0,-1 2-4 16,-1-1-5-16,-1 6-1 0,0-1-3 0,-1 2-11 15,0 4-10-15,2 3-18 0,-4 0-19 16,2 2-5-16,2 2-15 0,-4 0 5 0,2 3 2 15,2 5 8-15,-4 2 16 0,5 4 9 0,-3 9 10 16,2 4-2-16,-1 7 3 0,1 5-2 16,-2 4-1-16,0 1 1 0,1 2-3 0,0-2 2 15,-7-19-2-15,6 3-15 0,1-1-15 0,5-1-36 16,1-3-38-16,0-2-46 0,5-1-63 0,4-3-119 16,1-4-217-16,3-2-311 0,2-5-321 0</inkml:trace>
  <inkml:trace contextRef="#ctx0" brushRef="#br0" timeOffset="43937.8605">6948 853 1473 0,'-1'-6'437'0,"-1"0"-111"15,0-4-60-15,-2-1-59 0,1 0-49 16,-10-36-39-16,5 30-33 0,1 7-21 0,0-1-25 16,0 2-18-16,0 4-16 0,-3 2-15 0,1 5 3 15,-2 2 3-15,-4 7 7 0,0 2 1 0,-4 3 1 16,2 2-6-16,-2 6-2 0,-2 1 4 15,5 3 1-15,0 2 3 0,4-3-6 0,-5-15-3 0,8 9 5 16,2-1-3-16,3-4 7 0,3 2 0 16,1-5-10-16,3-2 5 0,1 1-1 0,4-2 0 15,1-4 7-15,2 2 5 0,1-3 2 16,2 0-2-16,-1-5 2 0,2 0-4 0,-1 0 5 16,2-3 11-16,-4-2-9 0,1-1 1 0,0 0-1 15,1-3-8-15,-3 2 9 0,-1-2 1 0,0-1-6 16,-1 0 3-16,0-2 0 0,-2 1-11 0,-1 0 7 15,-1 2 1-15,0-3-9 0,0 2 6 0,-4 2-3 16,1-1-3-16,1 2 7 0,0 1 1 16,-2-2-2-16,2 3-3 0,-3 0 1 15,0 1-9-15,2 0 3 0,-2 1 7 0,0 2-14 0,0 0 1 16,0 1-20-16,-2 1-17 0,2-1 1 16,0 2-4-16,-1 1 14 0,-1 3 7 0,1-2 8 15,-1 4 9-15,1 3 4 0,1 0 8 0,0 5 1 16,1 2 5-16,1-3-6 0,1 3-7 15,1 0 9-15,1-1-5 0,1-3 3 0,2 2 5 16,-1-3-6-16,2-4-2 0,3 2 0 16,-2-3 2-16,0-2 5 0,3-1 1 0,-3-1-1 0,3 0-3 15,-2-4 3-15,0 0-3 0,2 0 11 16,-2-1 0-16,3-4-8 0,-2-1 1 0,1 1-6 16,1-3 3-16,-1-2 4 0,0-1 3 0,3-3-11 15,-2 0-2-15,-1 0-2 0,-1-2 5 0,2 0 0 16,-4 1 4-16,3 1-7 0,-3 0-4 0,-3 0-1 15,0 1 4-15,0 2 6 0,-2-1 1 0,0 3-1 16,-1 0-10-16,1 2 1 0,-3 0-6 16,0 2 3-16,0 3-1 0,0-1-5 0,-2 2-19 15,0 1-14-15,0 1-8 0,0 2 6 0,1 0 20 16,0 3 16-16,0 4 9 0,1 1 0 0,0 3 1 16,2 2 2-16,0 1 6 0,0 3-4 15,1-2 7-15,-1 2-9 0,5-3-2 0,-5 1 4 16,2-1-9-16,1-3 11 0,2-2 1 0,1-1-3 15,-1-1 0-15,2-4-1 0,-2 2 8 0,1-5 6 16,3-1 8-16,-3-2-2 0,3 0-6 16,1-3 2-16,-4-2-7 0,1-2 0 0,3-1 3 15,-4-2-4-15,3 0-9 0,-2-3 3 16,-2 0 4-16,2 2 5 0,-6-4-1 0,3 3 7 16,-2 1-14-16,-2 0 0 0,1 0 6 0,-3 4-3 15,0-1 8-15,-1 4-9 0,-1-3 5 0,0 2-12 16,0 3-6-16,-1-1 7 0,0 2-13 0,1 0 3 15,-1 1-7-15,1 0-21 0,-2 2 2 0,-1-1-15 16,2 2 6-16,0-1 11 0,0 2 9 0,0 4 15 16,0-1 7-16,0 1 3 0,-2 5-6 15,2-1 12-15,0 3-7 0,1 0-1 0,0 0 5 16,0 0-5-16,2-2 3 0,1-1 4 0,-1 0-1 16,1-4-5-16,3 1-2 0,-2-1 3 15,0-3 5-15,0-2 0 0,0-1-2 0,0 1-2 16,-1 0 6-16,1-3-1 0,0 0 5 15,-2 0 4-15,0-2-5 0,-1 1 7 0,5-2-8 0,-2 0 1 16,2-1-5-16,1-1-1 16,1-4 1-16,2 1-9 0,2 0 2 0,1-2-6 0,-2 2 4 15,3-1 6-15,-3 1-2 0,0 1 0 16,-1-1-5-16,0 3-2 0,-1 1-2 0,0 0 3 16,-3 3-1-16,4-2 1 0,1-1-6 0,-2 3 3 15,1 0 4-15,5 1 3 0,1-1-1 0,1 0 1 0,7 1-3 16,-1 0 2-16,5 0 0 0,3-2 1 15,2 2 3-15,1-1-8 0,-1-2 12 16,1-1-13-16,-1 1 3 0,-2-4 5 0,-5 2-4 0,-2-2 13 16,-4-1-7-16,-3 1 1 0,-3 1-6 0,-4 0 5 15,0-2 10-15,-3 2 1 0,-4 0 0 16,2 1 1-16,-5 1-10 0,0 1 5 0,0 0 2 16,-4 2-13-16,2 0-1 0,-1 0-16 15,-2 1-9-15,1 0 5 0,-4 1 5 0,0 0 6 16,-3 3 7-16,-1 5-2 0,-1 0-8 0,-3 3 8 15,1 2 1-15,-1 2 5 0,3 4 1 0,1 2-7 16,-1 0 0-16,5 3 1 0,1 0 5 16,1 1 4-16,4 4-7 0,-3 17-2 0,0-8-5 15,2-5-2-15,1-11 8 0,-1-1-8 0,-1-1-1 16,0-6-5-16,-1-3-6 0,2-4 6 0,1-3 7 16,-2 1 6-16,3-6 6 0,0 0 9 15,0-3-2-15,2-3-3 0,0 2-4 0,2-6-13 16,0-4-7-16,4-2-3 0,4-5-5 0,3-3 4 15,5 1 3-15,-9 12 15 0,7-5 6 0,-1-3 0 16,7-3-4-16,-1-3-10 0,5-2-2 16,-1-2 3-16,5-6 10 0,-1 2-1 0,-4 0 3 15,2 1 1-15,-1 1 6 0,-8 3 5 0,-1 3 10 16,-3 2 7-16,-6 3 0 0,-3 2-5 0,-1 2 4 16,-13-30-7-16,6 30 8 0,1 3-3 0,-4 1-21 15,1 4 2-15,0 1-25 0,0 3-11 0,2 4 3 16,1 2-7-16,-2 2 10 0,0 6 12 15,0 6 3-15,-1 6 6 0,0 6 7 16,-3 6 2-16,2 4 3 0,0 9 2 0,-9-22-11 16,8 9 3-16,-1 3-1 0,0-2 2 0,4-3 1 15,-1 0-2-15,3 1-6 0,0 16-9 0,2-13 5 16,0-14-1-16,3-14 5 0,-3-5 0 0,-1-1 2 16,1-2-2-16,1 0 2 0,0-2 2 15,2 2-3-15,4-4-3 0,2-5 1 0,3-1-3 16,-5 6 7-16,4-3 7 0,-2 0-4 0,2-3 0 15,0 2-7-15,5-2-4 0,-5 1 2 0,3 0-2 16,-1 0 0-16,-3 3 4 0,-1-1-9 0,0 2-2 16,0 1-4-16,0 3-1 0,-3 1 6 0,3 0 3 15,2 1 4-15,-2 1-7 0,0 2 3 16,5 2 8-16,-3 2 1 0,2-3 4 0,0 1 1 16,0-2-2-16,1 3-4 0,3-2 4 15,-3-2 1-15,4 0-4 0,-1-1 4 0,3-1-4 0,-1-1-4 16,1-1 2-16,-1 0-1 0,0-1 3 15,-6-1 1-15,1 0 4 0,-3 2 0 0,-3-3-2 16,-4 2 7-16,0-2-1 0,-3 3 0 16,0-1-3-16,-2-1-4 0,0 0 1 0,-2-1-3 0,0 0 11 15,1-3-9-15,0 3 4 0,-2-1-2 16,1 0-4-16,0-1 9 0,1 1-6 0,-2-1 9 16,0 1-10-16,0 2-1 0,-3-3 0 0,2 3-6 15,-1-1 8-15,-1 0-1 0,0 2-6 16,0 1-2-16,-2-1-5 0,-4 4 4 0,2 0 2 15,-4 3 8-15,-1 1-1 0,0 3-7 0,0-1 4 16,-3 5-6-16,5-2 5 0,-6 5 4 0,4 2-6 16,-9 14 0-16,10-5 0 0,5-5-2 0,9-4 2 15,1-5 2-15,4-3-5 0,3-4 1 0,1-2 2 16,1 1 0-16,1-3 8 0,2-2 5 16,3-1-1-16,2-3 2 0,2 0-4 0,-7-4 1 15,3 0 2-15,-4-3 3 0,1 3 3 16,-3-5-2-16,0 2 1 0,3 0-3 0,-9 5 6 15,-1-2 4-15,1 0-4 0,0-2 7 16,1 1-15-16,1-2-7 0,-3 2 7 0,3-3-1 0,-5 5 9 16,2-3 3-16,-2 3-6 0,0 3-13 0,-1 2-4 15,0 0-3-15,-1 1-12 0,0 1-9 16,1 1-14-16,-3 1-9 0,3 1 14 0,-4 1 9 16,1 2 19-16,0 4 14 0,0-3-2 0,-3 6-2 15,0 11-6-15,2-2-4 0,4-4-1 16,4-7 9-16,2-3 0 0,4 1 2 0,3-3 6 15,-2-4-2-15,4 1 2 0,6-3 2 0,-5-1-5 16,7-3 3-16,-4-3-3 0,1-4 1 0,-3 2 1 16,-9 2 11-16,3 0-2 0,-2-2-6 0,2-5 9 15,-1-1-19-15,3-2 7 0,-2-3 3 0,3-3-9 16,-1-2 6-16,-1-2-6 0,2 0-4 16,-3-1 1-16,0-1 1 0,1-2 5 15,-1 3 0-15,1-1 5 0,-4 2-10 0,0 2 2 0,-3 4 10 16,-2 1-7-16,-10-28 9 0,5 28-6 0,-3 8-10 15,1 3-6-15,-7 6-6 0,1 3 5 16,-4 5 1-16,-3 4 7 0,-7 8 5 16,3 1-6-16,-4 8 7 0,-2 4-2 0,5-1 1 15,0 6-2-15,10-3-2 0,-11-23 4 0,16 15-3 16,3-3 5-16,7 1 0 0,2-1 3 0,6-2-7 16,3 0 0-16,2-3 2 0,3 2-8 0,1 0 13 15,2-4-2-15,-3 1-9 0,2 0 7 0,15 12-9 16,-12-5 2-16,-6-2 4 0,-7-6-4 15,-3 1 4-15,-5 3-7 0,0-2 5 0,-2 1-3 16,-2 3 3-16,-1-2 2 0,0-2-2 0,-5 0 8 16,2 2-11-16,-4-2 6 0,-1 0-1 0,0-4-12 15,-1 0 0-15,2-5-23 0,2-1-12 16,3-4-15-16,-1-1-28 0,1-2-70 0,-1-2-197 16,1-4-563-16,-3-3-743 0</inkml:trace>
  <inkml:trace contextRef="#ctx0" brushRef="#br0" timeOffset="44075.9438">9149 1007 2324 0,'1'-4'211'0,"1"1"-46"0,5-2-48 0,-1-1-34 0,0 0-27 16,3-3-16-16,7 4-25 0,1 2-10 16,6-1-9-16,7 2-44 0,3 2-227 0,7 2-1297 15</inkml:trace>
  <inkml:trace contextRef="#ctx0" brushRef="#br0" timeOffset="45430.1846">10223 1019 1048 0,'-1'-5'209'0,"0"-1"48"0,0-2 43 15,-1 0-36-15,0 2-21 0,1-2-75 0,0 2-64 16,0 4-49-16,1 1-47 0,-1 0-33 0,1 1-28 16,0 1-8-16,-1 0 6 0,2 2 23 0,-1 2 23 15,1 3 15-15,0 0 15 0,1 5 1 16,0 1 8-16,2 3 8 0,-2 5-2 0,1 0-1 0,3 4-1 16,-1 6-7-16,2 22-2 0,-1-6-1 15,-3-2-6-15,-1-15 1 0,-1 3-3 16,2 3 1-16,-3-2 7 0,0 4 5 0,0 2 4 0,0 3-3 15,0 2-5-15,0 3-6 0,-2-4-4 0,1 3-2 16,0 0-1-16,-1 1 1 0,0 4 1 16,-1 1-4-16,-1-1 1 0,1 2-1 0,-4-1-2 15,3-2-1-15,-1 0-4 0,3 3 0 16,-1-2-5-16,-2 4 4 0,3-3 0 0,0-2-1 0,-2-4 0 16,0 0 1-16,3-1 0 0,1 1 2 15,-1 2 6-15,-1-1-4 0,0 2-1 0,4-2-2 16,-2 2-5-16,-2-1 7 0,2 4 2 0,0 0-1 15,-2-1 2-15,2-2-4 0,-1 0-1 16,1-3 0-16,0 0 0 0,-1 2 2 0,0 0-1 16,1 2-1-16,0-2-2 0,0 4 2 0,1-4 1 15,-1 1 2-15,0-1 3 0,2-1-1 16,-1-1-2-16,0 1-2 0,-1 2-1 0,0-4 0 16,0 0 1-16,-3 1 1 0,3 1-3 0,-2 1 2 0,1-1-1 15,-1 2-1-15,-2-3 0 0,2 0 3 16,0 4-2-16,-3 3 2 0,0-1 0 0,0 1-3 15,3-2 0-15,0-4 0 0,-2-4 0 16,1 1 2-16,1 0-1 0,1 1-1 0,-3 2 3 16,1-1 2-16,0 5-2 0,0-4 0 15,-2 3-2-15,1-3-7 0,2 0 7 0,-2 1 0 16,0 0 0-16,-2 1 8 0,1-1-5 0,-2-1 1 0,2 2 2 16,-2 5-4-16,-4-1 2 0,2 2-2 15,1 2 1-15,1-7 3 0,1 4-2 0,-3 1-2 16,3-2-1-16,2 4-1 0,-2-2 1 15,1 2 1-15,-1-2 2 0,3-1 1 0,1-2 0 16,2 0 2-16,0 0 0 0,-1 3-3 0,0 3 2 16,-1 2-2-16,1 0-3 0,0 2-2 0,2-3 4 15,0 0-1-15,-1 1 5 0,-2 2 3 0,0-3-7 16,1 4 1-16,0-3-1 0,0 4-1 16,0 0 5-16,-3 5 0 0,-1 0 0 0,-2 0-3 15,5-1 2-15,-3-5-3 0,1 2 3 0,-2 2 4 16,0-2-3-16,0 0-1 0,1-2-1 0,1 3-3 15,3-1 0-15,-1 5 1 0,-2-2-1 0,-1-1-3 16,3-2 2-16,2-8 0 0,0 1 0 0,0 3 3 16,-2 1-3-16,1 1-2 0,1 3-3 15,-1-5 3-15,1 2 0 0,1 1 3 0,0 3 3 16,-2-2-6-16,1 1 4 0,0-5-3 16,3-1 1-16,-1-1 4 0,0 1-1 0,1-2-2 0,0 0-2 15,0-6-1-15,3-5 0 0,-3 1 2 16,0-2 2-16,3 0-4 0,-3-1 4 0,-1-1-4 15,0-4-1-15,1 0 4 0,-1-2-6 0,1-1 1 16,2-2 2-16,1 0-6 0,-1-4 6 16,-2 4-1-16,0 0 0 0,0-2 1 0,-1 1 0 15,1-5-3-15,2-4-2 0,-2 1 7 0,2-3-3 16,-3-4-1-16,1 4 2 0,-2-2-4 0,1-2 3 16,-2 0 0-16,0-4 3 0,0-3-4 0,-2 1 1 15,1-5 0-15,-2 1-3 0,3-1 4 16,-3-1 0-16,1 2-1 0,-1-2 1 0,1 2-3 15,-1-1 0-15,-1 2 1 0,1 1 1 0,1 0 2 16,-1-2-5-16,2-1 2 0,1-4-1 16,0-1-1-16,0-1 2 0,0-1-2 0,0-2-4 15,1 0-14-15,-1-1-13 0,2-1-17 0,-2 1-25 16,1-3-22-16,1 1-49 0,0-4-138 16,4-2-469-16,1-9-946 0</inkml:trace>
  <inkml:trace contextRef="#ctx0" brushRef="#br0" timeOffset="45828.1563">8935 10361 1865 0,'-8'-1'129'15,"-2"-1"7"-15,-4-1-30 0,5-2 3 0,3 3 8 16,2-2-8-16,0 0-15 0,-1 3-2 16,3-1-3-16,2 2-14 0,0 0-12 0,1 0-21 15,0 2-16-15,0-2-16 0,0 1-8 0,5 1 2 16,2 2 11-16,2 0 18 0,7 4 14 16,9 1 12-16,6 0-2 0,9-2-6 0,9 2-6 15,9-2-9-15,6-3-5 0,8-2-4 16,12-2-9-16,2-2-4 0,7-2-5 0,1-3-2 15,4 1 1-15,1-1 1 0,-3-1-2 0,2 4 3 0,2-1 6 16,-8 1 1-16,2 3 2 0,-6-1-1 16,-9 2-9-16,-5 0-1 0,-5 2-6 0,-8-2-3 15,-6 1 2-15,-12 1-1 0,-4 0-5 0,-5 2-10 16,-11-2-13-16,-7 1-13 0,-12-2-9 16,0-1-6-16,-6 0-15 0,-3-1-18 0,1-1-45 0,-5 1-90 15,-6-1-164-15,-4-1-383 16,-9 1-818-16</inkml:trace>
  <inkml:trace contextRef="#ctx0" brushRef="#br0" timeOffset="46457.2888">6330 8417 363 0,'1'-1'374'0,"-2"-2"-43"0,0 0-38 0,0 1-24 0,-1 0-26 16,2 0-40-16,-2 2-25 0,2 0-23 15,0 0-33-15,0 0-28 0,2 2-26 0,-2-2-29 16,2 1-14-16,-1-1-12 0,0 0-10 0,0 1 9 0,4 1 8 15,6 1 13-15,1 0 16 0,3 3 3 16,9-3 3-16,3 2-5 0,9-2-4 16,5 1-3-16,9-2-2 0,4-1-5 0,12-1-9 15,6 2-7-15,10-2-5 0,8-3-4 0,10 1 6 0,12-2-2 16,6 1-2-16,10-5 1 16,6 5-7-16,3-3 4 0,10 1 2 0,4 1-1 0,3 0-7 15,5 0 5-15,0 3 0 0,4-1 0 0,3 1 10 16,-2 1-10-16,2 1 1 0,-2 1-1 15,-2 1-12-15,-4 2 10 0,1-2-1 0,-5 0-2 16,-2-1 7-16,-6 2-6 0,-6 0-2 0,-10-1-1 16,-10 4 0-16,-11-4-1 0,-11 1 0 15,-11-1 1-15,-16-2-9 16,-15 2 5-16,-16-3-1 0,-15-1-1 0,-13-1 5 0,-9 0-16 0,-6-3-21 16,-5-1-26-16,-7-1-49 0,-5-2-79 0,-9 4-142 15,-12-2-407-15,-8 0-885 0</inkml:trace>
  <inkml:trace contextRef="#ctx0" brushRef="#br0" timeOffset="47052.9023">6526 7089 514 0,'-2'-5'411'0,"2"-2"-233"0,-1-2-83 0,1 4-27 0,0-2-3 16,0 1 6-16,-1-1-4 0,-2 0-7 0,-2 3-7 15,-1-1-9-15,-2 0-4 0,0 1-1 16,-2 3 3-16,-2-3 11 0,-2 0 12 0,0 1 18 16,3 1 14-16,0 1 10 0,5 0 5 0,2 1-14 15,2 0-21-15,2 0-24 0,0 0-23 0,2 0-13 16,-1 0-9-16,0 0-4 0,1 1 0 15,0-2 7-15,4 2 14 0,2-1 24 0,4 1 22 16,9 1 9-16,7-2-2 0,7 0-13 16,9 0-15-16,7 0-9 0,12-3-8 0,6 1-7 0,12-1-1 15,10-2 1-15,13 0-4 0,13 0 0 16,10 0-4-16,12 1-10 0,1-2 2 0,11 1-3 16,3-2 0-16,6 1 9 0,2-4 0 0,-1 3 6 15,-1-1 4-15,-1 1 4 0,-4 1-4 0,-3-2-1 16,-2 1-4-16,-5 2-6 0,-4 1 2 15,-2-2-5-15,-12 3-3 0,-6-3 2 0,-8 3-4 16,-7 1-3-16,-10-1 1 0,-13-1-4 0,-8 2 2 16,-16-3 1-16,-13 1-2 0,-9 0-2 15,-11 2 2-15,-11-2-3 0,-6 2-2 0,-8 0-9 0,-5-1-30 16,-2-2-43-16,-4-1-70 0,-11 0-112 0,-8-1-282 16,-13 1-1097-16</inkml:trace>
  <inkml:trace contextRef="#ctx0" brushRef="#br0" timeOffset="47636.546">6285 5617 602 0,'-6'0'111'15,"-3"-2"-14"-15,-1-1-11 0,3 3 22 0,0-1 16 16,0 0 5-16,-3 0-4 0,2-1 19 16,2 2 35-16,-2 0 25 0,4-1 4 0,0 1-26 15,3 0-34-15,1 0-42 0,0 0-37 16,1 1-28-16,1-2-21 0,0 2-8 0,-1-1-9 0,2 2-6 16,-1-1 7-16,2 0 17 0,2 0 30 15,9 3 34-15,6 0 21 0,9-3 0 0,15 1-16 16,17-4-22-16,13-2-24 0,15-1-11 0,9-1-8 15,16 0-3-15,11 0-1 0,17 0-1 16,10-1-3-16,9 1-4 0,7 1-2 0,8 0-2 16,2 0 0-16,7-2 0 0,0 1-3 0,0 1 2 15,-4-3 1-15,-3 1 0 0,-5 3 2 0,-6-3-1 16,-3 2 0-16,-8 0 0 0,-5 2-2 0,-11 0-3 16,-11 1 0-16,-12 1-1 0,-13-3-2 0,-14 3 2 15,-15 0-1-15,-15-2-2 0,-13 1 1 0,-16 0 1 16,-11 0 1-16,-10 1 6 0,-5 1 2 15,-7 0-4-15,-5-1-12 0,4 1-23 16,-5 0-31-16,-2-1-33 0,-12 1-50 0,-9 0-79 16,-12 0-141-16,-13 1-334 0,-9-1-914 0</inkml:trace>
  <inkml:trace contextRef="#ctx0" brushRef="#br0" timeOffset="48532.3968">5909 4302 1363 0,'-2'-6'191'0,"-1"2"-14"15,3-2-26-15,-1 2-11 0,2 3-11 0,-1-1-18 0,0 0-17 16,0 0-5-16,0 1-5 0,0 0-2 0,0 1-10 16,1 0-20-16,1 0-20 0,-1 1-20 15,0-1-18-15,2 1-6 0,0-1 3 0,3 0 9 16,7 0 18-16,6 0 11 0,9-1 9 0,6 0 0 16,10-2-3-16,8 2-5 0,3-1-9 15,8-1-5-15,4 2-3 0,6-1-4 16,-1 0 1-16,7-1 4 0,1 0 3 0,2-1 3 0,4 0 5 15,2-2-3-15,5 2 0 0,4 0-2 0,3-2-3 16,2 2-1-16,4-3 0 0,0 6-6 0,-1-3 4 16,0 1-1-16,5 2-2 0,-1-2-2 15,3 0-1-15,-1 0-1 0,-5 1-1 0,-1 0 1 16,-3 1-2-16,0-2-2 0,-1 0 2 16,1 0 0-16,-4 1 3 0,1 0 0 0,-1-1-1 15,-1-1-1-15,2 0-1 0,2 3 1 0,0-3 1 16,3 2 2-16,2-2-1 0,-2 2-1 0,7 1 1 15,3 0-1-15,2-1 0 0,3 5 3 0,5-3 0 16,1 0 2-16,0 1-3 0,8 0-3 16,-3 4-1-16,3-3-2 0,-2-2 2 0,1 1-1 15,-2-1-1-15,-1 1-1 0,-1-1 0 0,4 2 2 16,-1-2-2-16,-4 0 3 0,-1 1-2 0,-1 0-3 16,0 0 5-16,0 0-4 0,-3 0 2 15,-4 2 1-15,0-2-1 0,1-1 2 0,4 1-1 0,4 0 1 16,-1-1-4-16,-3 2-1 0,-1-2-1 15,-1-1-2-15,0 1 5 0,-1-1 0 0,-4-1-1 16,-2-2 2-16,-4 0-3 0,-1-4 1 16,-5 2 2-16,-4-2-2 0,-5 0 3 0,-8-3-5 0,-7 1 0 15,-3 0 1-15,-8-3 0 0,-3 1 2 16,-2-2 2-16,-3 3-1 0,-2-3 1 0,-2 3-1 16,-5-1-1-16,-3 4-2 0,-4 0 1 0,-3 1 0 15,-6 0 0-15,0 0 1 0,-8 3-2 0,-5 0-3 16,-3 1 4-16,-7-1 0 0,1 1 0 15,-6 2 1-15,-4 0-3 0,-2 1-3 0,-2 0-4 16,-1 1-13-16,0-1-11 0,-1 3-7 16,1 2-4-16,-1-1-5 0,-2 5-9 0,-2 0-38 15,-7 2-67-15,3 2-95 0,-6-1-196 0,-6 0-413 16,-7 0-593-16</inkml:trace>
  <inkml:trace contextRef="#ctx0" brushRef="#br0" timeOffset="49236.7834">10285 5400 878 0,'-8'-3'61'0,"-1"-1"-12"15,-3 2 18-15,2 1 27 0,2 0 23 0,1-1 5 0,0 1-2 16,1-1 11-16,2 0 12 0,0 2 8 16,-2 0-6-16,4 0-29 0,1 0-30 0,0 0-28 15,2 0-28-15,-1 0-21 0,0 0-16 0,1 0-12 16,-1 2-13-16,1-2-6 0,0 1-1 15,-1 1 7-15,2 0 14 0,-1 0 15 0,2 2 15 16,-1 1 16-16,2 1 21 0,2 1 33 0,3 0 33 16,5-1 25-16,7 0 11 0,13 0-7 0,12-2-20 15,17-5-25-15,22-3-25 0,13-2-24 0,22-4-17 16,11 2-13-16,10 2-6 0,11-2-1 16,3 2-2-16,13 0 1 0,4-2 0 0,5 2-2 15,3 0 1-15,-2-1 0 0,3 2 6 0,0 0-1 16,1 2 1-16,0-2-2 0,-6 2-2 0,-3 0-1 15,-5 2-2-15,-7 1-2 0,-8 0-2 16,-7 1 0-16,-12-1-5 0,-8 1 1 0,-16-1 0 16,-10-1-1-16,-15 0 3 0,-14-2 2 0,-14 0-4 15,-17-2 10-15,-15 1 15 0,-11 0 13 16,-10-3 9-16,-4 0-8 0,-3-2-14 0,-3-2-17 16,-1 3-10-16,-1-3-7 0,-4 0-3 0,-3 1 1 15,-5-1-3-15,-4 2 4 0,-1 0 2 16,3 0-3-16,1 3-3 0,1 1-21 0,6 3-35 15,3 2-56-15,3 4-94 0,-1 0-189 0,1 2-524 16,-2 5-725-16</inkml:trace>
  <inkml:trace contextRef="#ctx0" brushRef="#br0" timeOffset="51256.4089">11250 690 1398 0,'-3'-7'262'0,"1"1"39"15,-3-5-41-15,3 3-76 0,-1 2-51 0,0-1-64 16,1 3-56-16,2 2-31 0,-1 4-30 0,0-1-10 16,2 2 14-16,0 5 9 0,-2 4 36 0,2 6 28 15,-1 7 11-15,0 8 11 16,1 9-4-16,-1 9-4 0,0 7-6 0,-12-16-4 0,3 9-5 16,1-1-8-16,-8 50-5 0,-2-16-7 0,4-21 1 15,7-19-1-15,0-14-1 16,2-6 3-16,0-7-5 0,3-2 6 0,-1-4 4 0,1-4 4 15,-1-1 21-15,1-5 22 0,2 0 27 0,0-2 20 16,0 0-1-16,-1-2-19 0,-3-5-28 0,0-4-27 16,-1-4-19-16,-4-7-8 0,2-6-6 15,-1-1 1-15,5 13 0 0,-1-5-3 0,-2-2 5 16,2-6-9-16,-1-1-3 0,1-6 3 0,2-2-12 16,-1-6 5-16,4-1-2 0,5 2-3 0,0-2 7 15,5 4-5-15,3 3 4 0,-4-33-2 16,3 15 2-16,8 7-3 0,0 4-6 0,6 6 8 15,0 5-9-15,-1 5 14 0,2 9-4 0,-1 6-11 16,-2 7 3-16,1 8-12 0,-3 4 4 0,-3 8 6 16,1 8 3-16,-2 9 16 0,-2 4 2 15,-2 8 6-15,-4 7-1 0,-1 5 6 0,-5 7 4 0,-3 2-6 16,-7-1 7-16,-15-28-15 0,7 8 5 16,-7-5-2-16,2-6-4 0,4-3 7 0,-4-6-7 15,5-2 3-15,2-4-1 0,0-5-2 0,4-3 3 16,3-1-5-16,1-2 1 0,1-2-13 0,4-1 3 15,2-1 6-15,2 1 0 0,4-1 11 16,4 0-4-16,-1 0-4 0,6 0 0 0,1 3 3 16,1-2 0-16,1 0 1 0,1 2-4 0,-3 2-1 15,4 1 2-15,-4 1-3 0,-1 0 3 0,-3 3 1 16,1-2-4-16,-4 2 1 0,6 11 0 16,-8-7 0-16,-8-2 3 0,-3-4 3 0,-1 1 2 15,0-1 0-15,-3-1 2 0,-3 2 3 0,-2 0 2 16,-1 0 2-16,-2 0 2 0,-7 1-3 15,1-2-4-15,-2 1-1 0,0 2-2 0,-2-3-8 16,3 3-21-16,-1-4-51 0,5-3-93 0,-2 0-169 16,5-4-374-16,2-2-894 0</inkml:trace>
  <inkml:trace contextRef="#ctx0" brushRef="#br0" timeOffset="51507.878">11761 984 2063 0,'3'-1'221'0,"-1"-1"-54"16,0 1-51-16,0 1-60 0,1-2-20 0,-1 2-26 16,2 2-20-16,-4-1 3 0,1 4 1 0,2 3 13 15,-1 0 9-15,0 5 5 0,0 0 5 0,2 5 4 16,-3 3 5-16,0 2 5 0,-2 3 3 16,0 6-3-16,-7 22-4 0,-2-4-8 0,2-12-6 15,5-16-5-15,2-4-5 0,-2-4-4 0,2-1-5 16,0-4-2-16,2-1-1 0,-1-2-8 15,1-2-22-15,2-3-42 0,-2-1-25 0,0-2-32 16,-1-3-156-16,1 0-280 0,-2-8-847 0</inkml:trace>
  <inkml:trace contextRef="#ctx0" brushRef="#br0" timeOffset="51901.0126">12222 920 897 0,'0'-2'490'16,"-1"2"-178"-16,-2 0-67 0,2 0-60 15,-1 0-41-15,0 0-53 0,1 2-47 0,-6-1-29 0,4 4-11 16,-5 1 0-16,-1 3 2 0,-5 4 10 0,-13-27 3 15,7 26 2-15,-1 3-2 0,-1-2-9 16,4 3-3-16,-3 0-7 0,10 0 3 0,-1-2 2 16,5 6 2-16,6-5 7 0,2 0 3 0,5 5 4 15,4-2 2-15,0-1-1 0,3 1 4 0,3 1-5 16,11 16-8-16,-2-12-1 0,-8-3-8 16,-6-6 0-16,-6-1 3 0,-3-4-5 0,-2 1 0 15,-2-2 3-15,-1 2 6 0,-6 2 13 0,-1 1 10 16,-9-1 3-16,0-1 1 0,-9 2-6 0,-3-4-5 15,0 2-5-15,2-4 2 0,-1 2-9 0,3-6-7 16,5-2-5-16,3-5-23 0,3-4-27 0,7 0-81 16,4-7-165-16,5-1-283 15,5-7-492-15,5-6 189 0</inkml:trace>
  <inkml:trace contextRef="#ctx0" brushRef="#br0" timeOffset="53830.2407">12222 838 1542 0,'4'-3'296'15,"1"-4"-51"-15,-3-27-18 0,6 30-34 0,-1-5-41 16,1 1-65-16,-2 1-53 0,-2 4-37 0,2 4-12 16,-1 4-2-16,0 7 12 0,1-1 13 0,2 10 6 15,1 6 4-15,1-1-6 0,-2 10 0 0,-3 3 7 16,-8-29 4-16,3 19 1 0,0 4-2 0,-2-4 0 16,-3 3-6-16,4-1 3 0,-2-3-2 15,0-4-7-15,0-4-3 0,2-2-4 0,1-6 0 16,0-2 2-16,1-3 10 0,-1-3 6 15,0-2 10-15,1-1 7 0,1-2-11 0,1-1-5 16,-1-2-11-16,-1 0-15 0,4-3 3 0,0-3-7 16,4 2-3-16,-3-4 0 0,1 0-6 0,2 3 2 15,1-4 0-15,0 4-4 0,0 2-2 0,0 1-5 16,-1 0 7-16,1 2-3 0,0 2 2 16,1 1-3-16,-1 1-1 0,5 1 12 0,-2 1 6 15,2 2 11-15,4 1 0 16,1-1-1-16,2-1-2 0,1-1 4 0,0-1-1 0,1 0 4 15,0-1 3-15,-3-1-2 0,0 0-4 0,-2-1 7 0,-3-4 4 16,-2 0 7-16,1-1 10 0,-6 0-8 0,1-3-4 16,-2 2 0-16,-3 0-5 0,1-3 4 15,-1 3 1-15,-1-5 0 0,-3 4-6 0,0-1-1 16,0 1-5-16,-2 2 2 16,-1-1 12-16,-2 1-8 0,2 3 3 0,-2-1-13 0,-3 1-15 0,0 2 0 15,-2 3 4-15,-3 1-4 0,-1 3 5 16,-5 2 2-16,0 1-10 0,-1 1 7 0,0 3 1 15,3 0-1-15,0 1 5 0,4 2-4 0,5 0-6 16,3-3 1-16,4 2-5 0,1-1 8 16,6-2 0-16,1-2-1 0,1 1 13 0,5-3-1 15,-2-3 10-15,6 0 7 0,-2-4 4 16,1 1-3-16,1-5-8 0,-2 2 1 0,0-5-8 16,0 0 10-16,-3 0 5 0,-2-1-6 0,-2-3-1 0,-1 2-4 15,0-1 6-15,-3-1 0 0,0 3 4 16,-2-2-1-16,-1 1-10 0,-1 4 1 0,-1-4-4 15,0 3 0-15,-1 0 3 0,-1-1 0 0,0 5 0 16,-1-2-6-16,1 0 1 0,1 1-2 0,-1 1-11 16,0 1 7-16,-1 0-11 0,1 1-12 15,2 0 5-15,0 0-19 0,-1 1-4 0,1 0 4 16,0 2 19-16,-2 0-3 0,2 4 14 0,-1 0 5 16,0 2-7-16,1 4 16 0,0-3-4 0,0 5-5 15,0-2 0-15,2 4 3 0,1 0 4 16,3-4 5-16,-3 1 0 0,2-1-6 0,-1-3-5 15,-1-1 0-15,3-2 0 0,-2-3 7 0,1-2 5 16,-2 0 1-16,-1-1-7 0,5-1 8 16,-3-3 6-16,2 1 5 0,3-1-2 0,-2-4-9 15,3 3-11-15,4-5-2 0,-2-1 1 0,2 1 0 16,1-4 5-16,0 3-9 0,1-2 4 0,-2 3-1 16,0-1 0-16,-1 0 6 0,-1 2 1 15,-2 3-8-15,-1-3-6 0,-2 4-3 0,-1 1-7 16,0 1 2-16,-3 2 2 0,-2-2-6 0,2 4 1 15,0-2-3-15,-2 2 2 0,1-1 2 0,2 1 8 16,2-1-1-16,0 2-3 0,4 0-1 0,1 0-2 16,3 0 1-16,5-2 3 0,0 0-6 15,4 1-4-15,4-2-6 0,2 0-4 0,1 0 7 16,2-3-8-16,-3 0 21 0,2-2 4 16,-1-2 1-16,-3 1 17 0,0-4-12 0,-6-2 9 0,0 1 6 15,-2-4-2-15,-4-3-1 16,0 1 1-16,-5-4-1 0,0-1-9 0,-3-2 20 0,-1-2-4 15,-1 1 2-15,-3 0 15 0,-10-39-15 0,3 26 9 16,-1 4 0-16,-2-1 3 0,2 6 1 0,-2 5-3 16,1 2 2-16,1 8-8 0,1 3-8 15,0 4-24-15,2 1-24 0,3 6-27 0,-2 3 6 16,2 7 20-16,-1 5 19 0,-1 3 23 16,2 9-2-16,1 9-7 0,-2 6 7 0,2 9 3 15,-1 6 2-15,1 3 5 0,-1 6-4 0,-15-36 5 0,9 19-6 16,-2 8-4-16,-7 39-1 0,3-17-3 15,2-19 0-15,7-30 1 0,3-5-3 0,0-7-7 16,-1-4 5-16,1-7 1 0,0-3 0 16,-1-3 4-16,1-2 9 0,1 1 7 0,-1-2 8 0,0-2-4 15,1-7-12-15,1-2-10 0,-1-5-7 16,2-4 5-16,0-1-2 0,-1 11 8 0,0-7-4 16,1 0-13-16,2-3 6 0,1 0-14 0,1-8 2 15,3 0-2-15,2-4 4 0,4-1-1 16,0 2 1-16,3 2 11 0,0 0-13 0,0 5 8 15,-1 4 0-15,0 2 0 0,-2 7 3 0,-4 4-10 16,0 2-1-16,-3 2-12 0,-2 3-5 0,0 2 4 16,-2 3-5-16,1 3 13 0,-2 3 4 0,-1 1 11 15,2 3 10-15,-1 3 2 0,-3 2 4 16,1 1-4-16,-5 4-3 0,-1 0 5 0,-2 2-4 16,-3-1 11-16,-2 0-3 0,-2-2-11 0,1-2 3 15,-2-2-8-15,3 0 0 16,-1-6-7-16,3-2-29 0,2-3-58 0,5-4-48 0,1-1-111 15,2-2-60-15,5-1-53 0,0-3-125 0,6-3-52 16,3-1 39-16,1-5 139 0,1-1 370 0,3-3 0 16,-1-2 0-16,-2-3 0 0,-1-1 0 0,1-3 43 15,-4 1 212-15,1-1 58 0,-2-2 46 0,-3 3 10 16,0-1-4-16,-3 5-27 16,-2 1-45-16,0 5-37 0,-1 2-64 0,-3 4-66 0,2 2-66 15,-2 5-64-15,-2 1-41 0,2 2-3 0,-3 2 13 16,0 3 16-16,-1 2 30 0,-1 5 8 15,0 2-1-15,-3 2 1 0,1 3-4 0,2 3-2 16,-2-2-4-16,4 2 0 0,2-2-1 0,2-4 0 16,3 2 3-16,2-6 0 0,3 0 7 15,1-2 1-15,0-4 5 0,1-2 11 16,3-1-1-16,-1-2 4 0,2-6-3 0,-4 1-6 0,1-2-4 16,2-1 0-16,-1-3-5 0,-2 0-3 0,2-2 1 15,-2 2-10-15,0-3-3 0,-2 3 5 16,-1-1-5-16,-2 2 9 0,2-1-4 0,-4 2-8 15,1 3-4-15,-4-1-9 0,0 4-5 0,-1 0-20 16,0 1-16-16,-1 0-1 0,1 2 2 0,0 3 20 16,-1-1 19-16,0 2 13 0,1 2 4 0,-1 3 3 15,-2 1-3-15,2 3-3 0,0 0-9 0,1 2-19 16,0-5-14-16,1 3-21 0,0-3-3 16,4-3 15-16,-1-2 9 0,3-3 20 0,3-3 12 15,0-2-3-15,-1-3 8 0,4-1 0 0,-3-2 6 16,3-2 5-16,1-3 3 0,-1 0 3 0,3-2 2 15,-3-2 8-15,3-2 6 0,1 2 10 16,1-4 5-16,1 0 4 0,-1 1 11 0,1 3-4 16,-3-1 0-16,0 3-2 0,-6 6-24 0,0-1-8 15,-2 5-17-15,-2 1-12 0,-2 2-3 0,-1 2-2 16,0 3 5-16,0 1 0 0,0 2 9 16,2 0-2-16,-2 4-1 0,0 1 10 0,-1 3-10 15,0-1 11-15,-1 1-2 0,-1 4-7 16,-2-2 7-16,-1-2-10 0,1 2 5 0,0-3-3 15,-1-2 4-15,-1-2 0 0,2-4 3 0,1 0 16 16,2-2 5-16,1-3 11 0,-2-3-7 0,5-4-23 16,1 1-10-16,1-4-11 0,4-2 3 0,4-1 5 15,2-5 3-15,5 0 1 0,3-3-7 0,4-1 5 16,2 1-10-16,0-2-1 0,4-2-4 0,-1 3-19 16,1 1-14-16,-1 2-37 0,1 1-54 15,-8-28-164-15,2 30-510 0,0 0-814 0</inkml:trace>
  <inkml:trace contextRef="#ctx0" brushRef="#br0" timeOffset="54899.2238">15029 636 672 0,'0'-15'247'0,"5"-5"-132"0,-4-5 50 16,6 0 19-16,-3-6 18 0,-4 31 35 0,6-36-24 16,-6 36-7-16,7-38-22 0,-7 38-34 0,7-40-17 15,-7 40-14-15,7-34-1 0,-7 34-23 0,0 0-21 16,6-46-32-16,-6 46-34 0,0 0-31 16,8-36-12-16,-8 36-9 0,0 0 0 0,0 0 21 15,0 0 8-15,0 0 12 0,11-7-19 0,-5 30-8 16,0 8 11-16,2 8 1 0,-1 5 27 15,3 4 7-15,-1 5-8 0,0-3 0 0,-4-2 5 16,3-2 0-16,-1 2-1 0,-3 2-2 0,3 0-2 16,-3 6-2-16,2-1 8 0,-14-33 0 0,7 16-3 15,-1 2 5-15,0 1-9 0,-1 7 0 0,-1 34 3 16,-1-6-7-16,-1-8 4 16,3-17 2-16,0 1-3 0,-1 3 4 0,4 1-3 0,-4 1 1 0,0 2-1 15,2-1 4-15,-4-2-8 0,1 3 4 16,-1-1-1-16,2-1-12 0,-1 0 6 0,1 2-5 15,-3-2 0-15,-2 1 7 0,4 0 0 16,-3 6 0-16,0-3 2 0,-1 3 0 0,1-3-1 16,2-3 1-16,-3 2 0 0,-1 2 3 0,2 1 1 15,-2 3-1-15,-2-1-3 0,3 1-1 16,-3 2-1-16,1 2 1 0,0 1 0 0,2-3 2 16,-2 1-1-16,3-3 0 0,1 2 1 0,2 0 1 15,-1-1-1-15,-2-1-1 0,1 1-1 0,1 2-4 16,-2 1 5-16,3-2-1 0,-2 0 2 0,1 0 2 15,0-3-2-15,-1 3-3 0,0 1 2 16,-2 4-4-16,1 1 2 16,0-1 3-16,-1 2 1 0,-1 4 2 0,1 0 1 0,-1-1-1 0,0-2-1 15,2 2-2-15,-2 0 4 0,3 4-4 0,-2-2-1 16,2 7 4-16,-1-1-6 0,1-2 5 0,1 0 0 16,0-4 1-16,-1 1 7 0,2 2-4 15,-1 2 2-15,1 0-2 0,-1 2-2 0,1 1 1 0,-3 1-1 16,-1-3 3-16,4 0 0 15,-1 1 1-15,-1-2-1 0,2 1-3 0,-2 4-5 16,2-2-1-16,0-1 1 0,0 5 0 0,-4-1-1 0,4 0-1 16,-2 2 2-16,1-1-2 0,-2 1 4 15,2 3 2-15,-3 3 0 0,2-1 1 0,-4-2-3 16,4-1 3-16,1 3 0 0,1 2 2 0,0 1 2 16,-2-2-5-16,1-1-3 0,2-2 1 15,1-2 0-15,-2 4 1 0,0 2-1 0,-1-1-3 16,2-5-3-16,3-1 3 0,-3 2 0 0,2-4 3 15,1-2-1-15,1 0-3 0,0-5 1 0,2 5-1 16,0 0 4-16,-1-3 0 0,1-4-2 16,1-4 1-16,-1-6-5 0,2 2 5 0,-3 0-1 15,-1-1 1-15,1-4 1 0,2-2-4 0,-1-5-2 16,1 0 0-16,0-5 2 16,0-5-4-16,1-2 2 0,-2-5 2 0,-1-2-1 15,4-3 7-15,-1-4-5 0,1 0 0 0,-2-8 1 0,0 3-8 16,1-6 5-16,-2-3-3 0,0-5 1 0,0-4 4 15,0 0-4-15,-2-6-1 0,2-3-4 0,-2-2-5 16,0-2-2-16,0 0-10 0,1-2-11 16,-1-1-42-16,1-2-71 0,2-7-175 0,-1-4-602 15,3-4-789-15</inkml:trace>
  <inkml:trace contextRef="#ctx0" brushRef="#br0" timeOffset="55558.3263">10769 10239 347 0,'-6'0'581'0,"-6"0"-402"0,0 1-14 15,3 2-38-15,-1 1-9 0,4-1-19 0,1 0-28 16,0 2-15-16,3 2-5 0,-5-3 8 0,5 0 6 16,0 1 5-16,1-1 5 0,-1 1 1 15,1-2 0-15,-1 1-2 0,2-2 2 0,-2 0 2 16,2 0 1-16,-1-1 1 0,1 2-12 0,0-1-8 16,0-1-10-16,1-1-11 0,-1 0-4 0,0 1-4 15,2 1-3-15,-2 0 0 0,3 0 3 16,-1 2 5-16,0-1 6 0,6 4 7 0,4-1 1 15,4 2 3-15,7 0-3 0,8 0-7 0,11-4-3 16,14 0-7-16,10-2-5 0,12-1-5 0,9-1-3 16,11-2-3-16,11-2-4 0,6 1 1 15,9 0-4-15,12-5-2 0,1 3 0 0,11 0-2 16,3-4 3-16,3 4 1 0,8 0 3 16,4 0 0-16,2 3-5 0,6 0 1 0,1 1-2 15,2-1 0-15,-1 1 0 0,2 2-2 0,-4 2-1 16,-1-1-6-16,-4 2 3 0,-5 2 1 0,0 1-2 15,-10-1 6-15,-6 1-5 0,-8 1-1 0,-11-1 0 16,-10 1 1 0,-9-2 1-16,-15 0 0 0,-10-2 0 0,-19-1-3 0,-15-2 1 0,-16 0 2 0,-16-1-2 15,-10-1 5-15,-7 0-10 0,-5-2-8 16,-6-1-16-16,-3-1-24 0,-7-2-39 0,-6 2-82 16,-7 1-178-16,-10 0-534 0,-6-1-787 0</inkml:trace>
  <inkml:trace contextRef="#ctx0" brushRef="#br0" timeOffset="56183.9322">10366 8501 658 0,'0'-2'612'0,"1"-2"-322"15,0 1-91-15,0 0-51 0,0 2-31 0,1 1-25 16,0 0-23-16,0 0-20 0,0-1-14 0,-1 1 1 16,0 0-3-16,1 0 0 0,-2 0-1 15,0 0 2-15,0 0 3 0,0 0 9 0,0 0 13 16,0 1 2-16,0-1-4 0,0 1-13 0,-2-1-18 16,2 0-10-16,2 1-5 0,-2-2-1 0,1 2 1 15,0-2 3-15,4 1 4 0,3 0 6 0,6-2 5 16,10 0 0-16,8 0-2 0,9 0-4 15,10-2-6-15,10 1 1 0,14 0-5 0,11-1 0 0,9 1 2 16,15-3-5-16,10 1 3 0,5 1 1 16,13-3-1-16,9 1 2 0,8 1 0 15,3-1 2-15,6 0 3 0,6 0 4 0,1 0 4 0,4-2 0 16,2 2 0-16,3 2-7 0,0-1-3 16,0 0-4-16,-2 1-2 0,-1 0-1 0,-2 2-2 15,-5 0 1-15,-3-1-7 0,-7 1 3 0,-4 1-5 16,-9-3-3-16,-7 0 9 0,-10 1-5 15,-12-1 1-15,-9 2 3 0,-13-2-7 0,-10 1 6 16,-14-2 0-16,-13 0-2 0,-16 2 3 0,-13-2 1 16,-12 1 4-16,-11 0 1 0,-6 0-5 0,-5 1-14 15,-3-1-16-15,-5 0-13 0,-4 3-24 16,-12 1-35-16,-8 0-57 0,-7-2-90 0,-8 1-151 16,-4-4-405-16,-6-1-745 0</inkml:trace>
  <inkml:trace contextRef="#ctx0" brushRef="#br0" timeOffset="56819.5518">10241 6777 342 0,'-13'-10'438'0,"0"-3"-240"0,-5-2-36 16,9 5-23-16,4 2-6 0,-1 0-19 16,3 2-26-16,1-1-23 0,0 2-2 0,1-1 7 0,-1 0 12 15,2 0 12-15,-1 1 12 0,0 1 5 16,1-1 2-16,-1 3-3 0,2 0-12 0,-1 0-17 16,0 2-23-16,0 2-22 0,0-2-22 0,1 1-18 15,-1-1-11-15,1 0-9 0,-1 1 2 0,3-1 3 16,1 4 13-16,5 1 18 0,2-2 20 0,8 5 24 15,10-1 14-15,6-1 6 16,13 2-5-16,14-3-12 0,10-1-9 0,10-1-7 16,15-1-4-16,7-1-8 0,15 0-1 0,7-2-4 15,15-2-4-15,4 0 0 0,15-2-7 0,9-1 0 0,6 1 2 16,6 1 1-16,1-2 1 0,4 0-2 16,-2 0 2-16,7 1-1 0,-4-2 0 0,2 3-1 15,-4-1-7-15,-1 0-1 0,-4 0-3 0,-9 1-1 16,-2-1 3-16,-9 0 0 0,-11 1-3 15,-9 0-1-15,-10-2 1 0,-10 0-1 0,-12 2-3 0,-12 0 3 16,-11-1-4-16,-11-2 2 0,-10 0 4 16,-15 2-1-16,-12-3 8 0,-12 1 6 0,-11 2 4 15,-7-3 3-15,-5-1-7 0,-4 2-11 0,1-2-14 16,-3 2-14-16,-1-2-23 0,-4-2-30 0,-2 3-46 16,-3-8-76-16,-6 4-144 0,-3-6-440 15,-8-3-860-15</inkml:trace>
  <inkml:trace contextRef="#ctx0" brushRef="#br0" timeOffset="57530.3936">13035 2635 1387 0,'-14'-3'130'0,"-4"-3"39"0,-4-3 29 0,7 2 18 15,1 3 6-15,5-1-32 0,2-1-34 0,-1 2-26 16,5 0-11-16,-1 0-14 0,3 3-16 16,2 0-12-16,1 1-17 0,2-1-10 0,-1 1-13 15,3-2-14-15,3-1-10 0,11-3-7 0,11-1-3 16,17 0 0-16,7 0 3 0,18 0-2 15,6 3 1-15,7-3-5 0,8 5-1 16,1 1-3-16,9 1 3 0,2 3 6 0,3-1-1 16,-1 0 1-16,-2 2-4 0,-5-2-4 0,-2 2 3 15,-7-2 0-15,-1 0 3 0,-8-1 0 0,-4 1 0 16,-9 1-3-16,-9-1 2 0,-13-1 1 0,-10 1-2 16,-10-4 2-16,-8 1 3 0,-10 0 6 0,-4 1 9 15,-5 0 8-15,-1-1 4 0,0 1-5 0,-1-1-5 16,0 1-7-16,-1 1-7 0,1 0-2 0,0-1-5 15,1 0-3-15,-1 1-6 0,1-2-6 16,-1 2-3-16,1-1-6 0,0 0-6 0,-2 1-13 16,2-2-33-16,0 1-30 0,0 1-47 0,2 2-93 15,-2-1-166-15,2 0-439 0,3 1-729 0</inkml:trace>
  <inkml:trace contextRef="#ctx0" brushRef="#br0" timeOffset="59451.4775">15824 424 1372 0,'0'0'337'0,"0"0"42"0,0 0-88 16,0 0-63-16,0 0-63 0,0 0-74 0,0 0-47 0,0 0-40 15,0 0-29-15,-9-35-40 0,9 35-26 16,0 0 13-16,-1 2-6 0,1 9 47 0,4 10 27 15,0 7 2-15,-2 6 33 0,2 8-5 0,1 2 6 16,-1 11 7-16,3-2 6 0,-5 7 1 0,1 2-1 16,1-1-5-16,-2-4-8 0,-1-2 0 15,-13-49-2-15,7 26-12 16,4-4 4-16,-1-1-7 0,1-5-1 0,1-3 6 16,-1-1-17-16,1-2-39 0,0-5-58 0,-1 1-70 0,1-3-34 0,-1-5-61 15,-1-2-319-15,2-5-828 0</inkml:trace>
  <inkml:trace contextRef="#ctx0" brushRef="#br0" timeOffset="62468.754">15753 445 1286 0,'0'0'302'0,"0"0"10"16,0 0-72-16,4-43-51 0,-4 43-8 0,0 0-45 16,7-35-42-16,-7 35-41 0,0 0-40 0,9-34-19 15,-9 34-12-15,0 0 7 0,0 0 7 16,20-33 3-16,-20 33 9 0,15 12-32 15,4 9 4-15,-2 9 4 0,0 13-2 0,1 7 30 0,-1 4-5 16,-2 6 4-16,-1-1 0 0,-8-8 10 16,2 1-1-16,-1-1-5 0,-2-6-1 0,0-6-8 0,0-4-1 15,0-7 3-15,-1-7 1 0,-2-9 6 16,2-5 21-16,-1-4 1 0,-1-3-3 0,0-4-2 16,2-5-20-16,0-6-14 0,4-4 4 0,-2-5-12 15,1-4 0-15,2-6 10 16,1-4-8-16,-2-2 6 0,0-4 0 0,0-1-5 0,-2 2 2 15,2 1 1-15,-3 4 4 0,-5 38 32 0,5-37 3 16,-5 37-9-16,0 0-6 0,5-45-59 0,-5 45-43 16,8-29-26-16,-5 20-11 0,1 9 31 0,3 6 45 15,0 11 36-15,3 8 18 0,5 7 0 0,0 2 4 16,3 6-1-16,6 4-2 0,2-1 8 16,5 2-14-16,2-2 6 0,3 0 0 0,1-4-9 15,7-3 12-15,-3-4-13 0,2-3-1 16,-1-9 0-16,-1-4-5 0,-16-39 4 0,8 26 5 15,-3-3 7-15,-1-3 0 0,-4-2 13 0,-5-4-4 16,0-4-3-16,-7 3 9 0,2-7-13 0,-6 3 1 16,-3-5-1-16,0 3-6 0,-12-28 1 0,2 18-4 15,-2 1 4-15,0 6-4 16,-5 0 8-16,0 3-3 0,-2 3-14 0,-1 5 6 0,-2 4-14 16,-4 6 7-16,-2 1 8 0,1 7-8 0,-3 2 10 15,-2 3-5-15,1 2-2 0,5 6 2 0,-4-1 0 16,8 2 2-16,4 1-5 0,-1 2 13 0,7 2-9 15,4 0 1-15,4-2 10 0,3 1-13 0,-10-37 14 16,16 23 0-16,3 1-2 16,4-3 8-16,4-2-3 0,3-3 1 0,-1-2-2 0,4-4 2 15,-2-2-2-15,0-1 1 0,-2-3 7 0,0-1-1 16,-4-5 6-16,-3 3-8 0,-1-4-5 16,-2 0 3-16,-3-2-6 0,-3 1 6 0,-1-1 0 15,-2 2-1-15,-1-1-8 0,-2 3-1 0,-2 1 1 16,0 1-5-16,-5 0 4 0,2 4-7 15,1 1-12-15,-3-1 0 0,2 2-17 0,0 0 5 16,-4 2 4-16,-1 2 0 0,1 0 8 0,-2 2-4 16,0-1 6-16,-2 2-10 0,4 2 4 0,-2 0 0 15,5 1-4-15,2 2 9 0,5 0-11 16,5 1 12-16,4 1 11 0,7-1-5 0,6 1 13 16,6-2-4-16,5 0-7 0,5-3 4 0,0 0 2 15,6-2-2-15,-2-5-2 0,-2 0 3 0,-2 0-6 16,-4-6 6-16,-4 1 5 0,-3 0-9 0,-3-2 15 15,-5-2-8-15,-2-3 0 0,-8 3 5 16,1-4-4-16,-2 3 8 0,-4-1 0 0,-1 0 6 0,-5 0-14 16,0 1-2-16,-1 1 1 0,-1 0-9 15,0 2 8-15,-7-25-4 0,-1 23-8 16,1-2 6-16,-6 1-14 0,-1 2 9 0,-5 3 4 16,-3 1-2-16,-1 1 5 0,-1 6-6 0,-1 2 0 15,-2 4-7-15,6 3 5 0,0 2-8 0,4 0-2 16,2 5 9-16,8 1-6 0,2 3 9 0,6 1 9 15,6 0-4-15,4-2 10 0,3 1 0 0,-10-39-4 16,18 27-1-16,3 1 9 0,2-5-2 16,5 0-5-16,3-5 5 0,-1-1-12 0,0-3 5 15,0-4 8-15,2 1-4 0,-3-7 6 16,-1 1-3-16,-5-4-5 0,0-4 1 0,0 0-4 16,-4-4 2-16,0-3-4 0,-10-26 1 0,3 7-10 15,-4-5-2-15,-2-7 5 0,-9 57 22 0,5-64 13 16,-4 26-10-16,1-4-6 0,-2 0-25 15,-1-3-4-15,-2 5 9 0,0-7-3 0,-2 4 10 0,1-2-6 16,-2 3 0-16,3 6 14 0,1 36-17 16,-3 0 8-16,5 0-11 0,-4 0-29 0,4 0 2 15,-9 0-12-15,9 0 19 0,0 0 66 0,0 0 10 16,0 0-38-16,-29 0-3 0,29 0-40 0,-11 0-3 16,5 0 25-16,-7 0-4 0,6 39-5 0,6 52 2 15,1 11 26-15,3 0 3 0,1-4 7 16,4-11 3-16,1-19-9 0,0-7-6 0,1-2-1 15,1-15-7-15,1-3 9 0,-18-50 3 16,14 23 0-16,-1-4 14 0,-2-4-3 0,3-3 16 16,-1-4-5-16,-2-4-11 0,2-3-2 0,4-1-18 15,-3-5 2-15,4-1-3 0,1-2-1 16,1-4 2-16,1-1-3 0,1 0 7 0,-6-27-7 0,0 14 3 16,1 2 3-16,-1 2-3 0,0 1 3 15,-4 5-5-15,0 4 2 0,-2 0-4 0,4 10 5 16,-7 0 4-16,0 3-9 0,3 4-7 0,-3 1-21 15,0 3-25-15,-1 0 1 0,1 5-3 16,0 3 27-16,2 2 17 0,3 7 4 0,-1 1 17 16,8 6-4-16,-1 3 7 0,1 7 8 0,3-1-3 15,3 2-6-15,4-3-1 0,-1 3 1 0,4-4-6 16,1-3 7-16,2-6-2 16,3 0-12-16,-2-8 8 0,-1-2-9 0,1-3 9 0,-19-44 6 15,14 35-1-15,-1-3 4 0,-5-2-5 0,2 0 1 16,-5-5-2-16,-1 0 4 0,-1 1 3 15,-5-3-5-15,0-1 4 0,-2 0-7 0,-1-1-1 0,-2 2 5 16,-8-23-3-16,4 18-1 0,-3 1-5 16,1 2-3-16,0 0-2 0,-1 5 8 0,0 3-4 15,2 0 0-15,-3-1 3 0,1 4-8 0,1-1 8 16,1 1 1-16,1 1-2 0,-1 0 6 0,1 1-10 16,0 1-1-16,0-2-4 0,0 2 1 15,0 2 1-15,0-2 4 0,0-2 4 0,0 2-9 16,0 2 9-16,0-2 0 0,-1 0-4 0,1 0 5 15,0-2-6-15,0 2-9 0,0 0 2 0,-1 0-2 16,1 0 9-16,0 0-3 0,0 2 5 16,0-2-3-16,0 0-8 0,0 0 9 0,0 0-6 15,0 0 12-15,0-2-1 0,0 2-2 0,1-1 1 16,-2-1-8-16,1 0 7 0,1 0 0 0,-2 1 3 16,0-5-1-16,-1 0-4 0,2 3 1 0,0-3-3 15,-2 2 6-15,2-1 1 0,-2-1-9 16,0 2 5-16,2-2-6 0,-1 3 3 0,0 0 8 15,1-1-4-15,0 3 1 0,-1 0-3 16,1-1-6-16,0 2-1 0,-2 0-2 0,2 0-3 16,0 0-4-16,0 0-1 0,0 0-9 0,-1 0 4 0,2 2 5 15,-1-2 6-15,0 0 7 0,0 0-6 16,0 0-4-16,0 0-5 0,0 0-3 0,0 0-1 16,2 0 2-16,-2 1-2 0,1-1-6 0,2 1-10 15,-2 2-8-15,6 0-17 0,-1-2-21 16,3 1-33-16,2-1-52 0,1-1-41 0,4 3-19 15,-2-3-8-15,2-3 24 0,-2 0 39 0,1 1 40 16,-2-5 52-16,-2 0 42 0,-2-1 33 0,0-4 37 16,-3 0 38-16,-1 1 37 0,-4-7 36 15,-2 2 27-15,1 0 19 0,-4-1 13 0,-1-1-1 16,-5 0-21-16,2 1-32 0,8 17-4 0,0 0-40 16,0 0-20-16,-24-28-21 0,4 22-74 0,-1 2-1 15,-7 4-3-15,-1 5 10 0,-2 4 34 16,-2 6 6-16,0 1-3 0,3 6-10 0,2 1-9 15,7-4-9-15,2 7 1 0,8-1 3 16,3-3 0-16,6 4 9 0,4-4 1 0,6-2 11 0,3 2 15 16,4-3 4-16,5-5 1 0,2-2-5 15,2 1-11-15,1-6-6 0,0-3 0 0,1-2 5 16,-3-5 1-16,-3-3 1 0,-1-5-5 16,-5-1-5-16,2 0 0 0,-6-4-5 0,3-1 5 0,-4-5-14 15,-2 2-8-15,-1-1 4 0,4 2-4 0,-4 2 8 16,-3 2 1-16,0 5-14 0,0 3-32 15,-1 6-18-15,0 2 0 0,-2 2 6 0,5 11 36 16,-1 6 18-16,-1 2-6 0,5 5-2 16,-5 8 6-16,5 8 3 0,-1 0 9 0,-3 3-1 15,-1 4 1-15,0 0-1 0,-4 3-2 16,-19-56 5-16,14 32-8 0,-2-1-2 0,2-5 2 0,-4-4 3 16,4-3-4-16,1-5 11 0,1-5 20 0,2-2 11 15,2-1 15-15,0-4-9 0,1-3-29 0,2-3-11 16,3-3-17-16,4-3 1 15,2-3-3-15,2-6 12 0,5-1-14 0,3-4 4 16,3-3 5-16,1-2-11 0,0-1 8 0,3-2-7 16,-8-34-2-16,1 10-4 0,-2-3 8 0,-20 62 40 15,17-66 0-15,-17 66-10 0,12-67 2 0,-12 67-33 16,6-64 1-16,-6 64 13 0,0-63-10 0,0 63-6 16,-8-52-5-16,8 52 11 0,-19-42-14 0,19 42 16 15,-29-29-1-15,29 29-18 0,-32-10 22 0,2 23-44 16,-3 13 7-16,4 12 7 0,7 11 2 15,5 8 31-15,15-1-3 0,4 2 8 0,10-5-7 16,6-4 0-16,1-2 6 0,1-3-10 0,4 1 5 16,2-4 0-16,-3-2-7 0,3 0 2 0,-4-3 6 15,-15-45-5-15,9 27-4 0,-1 0 3 16,-4-5-7-16,0-3 9 0,-5-3 8 16,0-1 3-16,-3-3 9 0,-1-2 2 0,0 0 3 15,-1-2-12-15,1 0 1 0,0-2-15 16,0 0-8-16,4-2 3 0,1-1-15 0,3-3 7 0,1-1 4 15,4-2 6-15,0-1 3 0,2-2-5 16,6-2-2-16,-2-2 2 0,4 1-2 0,-1-2 8 16,-1-3 4-16,-4-21-7 0,-3 12 11 0,-4 3-6 15,0 3 11-15,-5 9 4 16,-2-3 3-16,-1 11-3 0,-4 2-15 0,0 3-7 0,-2 3-21 0,2 2-2 16,-5 3 4-16,-1 1 4 0,-2 4 17 15,-2 6 4-15,-4 4 3 0,1 2 4 0,2 6-2 16,-2-2-2-16,3 1-6 0,3 5 10 0,4-2-9 0,4-3 1 15,2-3 7-15,4 2-11 0,2-4 6 16,2-4-2-16,-15-46 3 0,17 34 3 16,3-2 8-16,-1 0 3 0,3-3-3 15,-2-4-5-15,2 1-1 0,1-1 8 0,-2-4 3 0,2-2 1 16,-3-1-5-16,2-2-11 0,0 2-2 0,-1-5-1 16,1 2 1-16,2-4 0 0,-2 4-3 0,-7-28-1 15,3 18-1-15,3-1 4 0,-6 5 6 0,4 1 4 16,-5 3-9-16,-4 2-7 15,3 7-6-15,-1 0-16 0,-4 3 9 0,-1 3 1 0,1 2-6 16,-3 2 8-16,0 0-8 0,1 4 4 0,4 2 15 16,1 5 0-16,-1 0 11 0,4 4 0 15,-1 0-12-15,2 6 19 0,-1-2-14 0,2-3 1 16,3 5 9-16,-2-6-14 0,-1 1 6 0,5-3 3 16,-3-2 1-16,3-3-4 0,-1 1 10 0,0-3-3 15,-1-3-5 1,0 0 9-16,0-5-10 0,-2 1 7 0,1-4 3 0,-1 1-3 0,1-3 0 0,-1 1-4 15,-1-2-5-15,3-4 5 0,-1 2 1 16,3-1 3-16,-3 0-3 0,1-2-7 0,-1 0-1 16,-1 0 5-16,1 2 4 0,-1-5-6 0,-2 6 4 15,0-2-14-15,1 3 3 0,-2-2 7 0,-1 5-6 16,2-1 8-16,-3 1-6 0,3 3-8 16,-1 2 6-16,1 0 2 0,1 2 7 15,3-1 1-15,-3 3 6 0,3 0-15 0,1 1-1 16,3-1 7-16,2 1-4 0,-5-2 11 0,4 3-4 15,-1-3 0-15,1 1-4 0,1-3 0 0,-3 0 7 16,4-1 3-16,-6-2 7 0,2 0 8 0,-5-2 0 16,1 1 6-16,-1 0-2 0,-5-4 5 0,-1 1-4 15,-1-2-6-15,-3-1-1 0,2 3-9 16,-2 0 1-16,1-1-4 0,-2 0-4 0,0 2-5 16,-2-1-4-16,1 3-4 0,-1-1-3 0,-1 1-3 15,1 1-14-15,-1 0-47 0,0 0-53 0,-1 1-71 16,0 2-183-16,-4 4-579 0,-1 3-750 0</inkml:trace>
  <inkml:trace contextRef="#ctx0" brushRef="#br0" timeOffset="63731.1288">20099 184 204 0,'0'0'242'0,"0"0"17"0,0 0 18 16,-2-8 7-16,2 8-21 0,0 0-21 0,3 0-27 15,-3 0-32-15,0 0-12 0,2 0-14 16,-2 0-20-16,0 0-33 0,6 0-40 0,-6 0-26 16,0 0-23-16,5 0 34 0,-5 0-10 0,0 0-14 15,0 0-21-15,8 0-47 0,-8 0 13 16,0 0 8-16,0 0 31 0,0 0 4 0,0 0-6 16,0 0 6-16,13 0-58 0,-13 0 5 0,8 0 7 0,-8 0 2 15,8 0 24-15,-2 0-8 16,4 64-1-16,2 19-7 0,-1-1 35 0,-3-2 1 15,-2-2-3-15,0-15 8 0,-4 0-13 16,4-2 7-16,-1 4 4 0,0-3-4 0,-1 1 6 0,-15-40-2 16,10 22-2-16,0 2 0 0,0 44-8 0,-3-9 1 15,4-9-5-15,-1-14 4 0,1-4 1 0,-1 2 1 16,-1 2 4-16,1 2-6 0,-3 2 7 0,3-3-6 16,-3-2 3-16,-3 1-1 0,-2 1-1 15,0 5-5-15,-1-2-1 0,-2 2-2 0,2 1-1 16,0-2 4-16,-1 3-1 0,2 1 0 15,-1-1 1-15,0-3-1 0,1 1 1 0,3-3 0 16,0 4-2-16,2-1 3 0,-2 2-2 0,1 4 1 0,-2-3 0 16,-1 5-4-16,5 0 3 0,-4 2-1 15,-3-3 1-15,3 2 2 0,-1-2-1 16,-3 6 0-16,1-1 0 0,-3 3 0 0,-2 2-2 16,2 1 1-16,-5 0 0 0,0-2-1 0,-2 0 2 15,3-3 1-15,-1 0 0 0,1-1-1 0,-1 2-1 16,3-4-2-16,0 6 3 0,-1-2 0 0,4 0 1 15,-2-2 1-15,-1 2-1 16,-1-2-2-16,3 5 2 0,0-2 0 0,-1 8 1 0,4 1 6 16,-1 0-2-16,2-1 1 0,0 0-4 0,-1 0 1 15,3 0 1-15,-4 6 4 0,-2 4 8 16,1 1-3-16,-2 5 3 0,-2-7-3 0,-1 6-8 0,0-7 1 16,-1 2-4-16,-1 1-1 0,4-2 6 15,-3 4 0-15,-2-1 2 0,-1-2 0 0,2 1-3 16,1-7 0-16,4-1-2 0,-1 1 1 0,1-1 2 15,-4 0-4-15,2-1 3 0,-3 0 1 0,1 0 0 16,-3-3 4-16,2 4 2 16,-5 2-3-16,3 0-2 0,1 1-4 0,1-5-2 0,2-1-1 15,1-1 6-15,-1 3-2 0,-1 1-3 0,5 0-1 16,-2 0-7-16,8-3 2 0,2-1 4 16,2-4 0-16,-3 3 0 0,5-4-4 0,0 0 0 15,2-2 1-15,2-3 3 0,4-4 0 0,0 0 0 16,-2-4-2-16,4-2-1 0,-2-6 1 15,1-4-1-15,-2-3 4 0,3-1-2 0,-3-7 3 16,-1-1-2-16,1 0-4 0,-1-5 5 0,-1-1-7 16,-1-4 6-16,-1-5-2 0,2-2-2 0,-2-4 4 15,-2-1-2-15,3-2 1 0,-2-2 1 0,1-3 0 16,0-1-4-16,-1-3 0 0,0 0 0 0,-1-3-2 16,0-3 3-16,0-3 0 0,-1-3-3 0,1 0 5 15,0 0-7-15,0-1-8 0,-1 1-12 16,1-2-25-16,1 1-27 0,-1-2-50 0,1 0-89 15,0 0-202-15,0 1-427 0,-1 1-776 0</inkml:trace>
  <inkml:trace contextRef="#ctx0" brushRef="#br0" timeOffset="64338.3527">15207 10340 813 0,'-14'-1'201'16,"-5"-4"9"-16,-5-1 5 0,4 4-12 15,4 1-22-15,3 0-29 0,1 0-36 0,5 1-29 16,3 0-23-16,3 1-22 0,1-1-28 0,1 1-19 15,0-1-2-15,0 1 3 0,2 1 31 0,2 1 43 16,4 3 43-16,4 0 34 0,7 5 1 16,12-4-16-16,10 1-27 0,12-2-26 0,13-1-16 15,8-2-12-15,14-1-9 0,9-1-10 0,17-2-3 16,7 1-6-16,15-2-5 0,12 1 1 0,11 1-13 16,8 1 3-16,11 1-5 0,9 0 2 0,8 1 4 15,2 3-1-15,2 1 2 0,1-2-7 0,1 7 4 16,-2-4-5-16,-4 0-3 15,-6 3 6-15,-2-2-8 0,-9 2 3 0,-8-4 2 0,-7 4-3 16,-13-6 5-16,-10 2-1 0,-10 1 0 16,-18-5-2-16,-5 1 0 0,-21-3-1 0,-15-4-1 15,-17-2 2-15,-15-3-2 0,-11 0 0 0,-12-1 0 16,-10 1-9-16,-6-3-4 16,-3 0-20-16,-7 0-21 0,-6 0-25 0,-10 2-41 0,-6-3-46 15,-9 1-69-15,-8-2-131 0,-9 3-205 0,-10-5-330 16,-4 1-29-16</inkml:trace>
  <inkml:trace contextRef="#ctx0" brushRef="#br0" timeOffset="64929.7822">15265 8333 1 0,'-8'-11'63'0,"-4"-5"257"0,-2-3-41 0,3 3-17 16,1 1-23-16,1 4-16 0,1 2-35 0,2 0-39 15,-2 6-33-15,2-6-25 0,-4 4-15 0,3 1 2 16,0-1 12-16,-1-1 5 0,2 4-1 16,-2-1-10-16,4 2-14 0,1 0-11 0,1 1-14 15,2 0-15-15,1 0-15 16,0 0-15-16,1 1-8 0,-1 0-3 0,3-1 5 0,1 0 18 0,4 3 37 15,6 0 34-15,14 3 16 0,17-2 1 16,19-3-25-16,17 0-24 0,18-1-14 16,12-2-12-16,17 2-4 0,15-2-2 0,12 2-3 0,14 4-4 15,8-3-3-15,6 1-1 0,7 0-1 0,0-1 1 16,4 1 0-16,3-2 1 0,-4 0 3 16,1-1 1-16,-1 0 6 0,-5 0 3 15,-5-3-3-15,-5 4-1 0,-3-3-5 0,-7 3-3 0,-5-2-4 16,-7 4 2-16,-6-1-3 0,-9-1-1 15,-13 0 0-15,-9 0-4 0,-13-3 5 0,-8 1 0 16,-15-4 0-16,-18 2 2 0,-10-2-4 0,-10 1 0 16,-15-5-2-16,-8 2 1 0,-6 2 2 0,-7-2-4 15,-8 1-11-15,-4-3-21 0,-7 0-22 16,-7-1-36-16,-4-3-55 0,-11 2-91 0,-9-1-209 16,-11-3-430-16,-10 0-695 0</inkml:trace>
  <inkml:trace contextRef="#ctx0" brushRef="#br0" timeOffset="65497.5475">14915 6264 851 0,'-15'-5'93'16,"-4"-2"-3"-16,-3-1 8 0,8 5-12 0,7 3-40 15,4 0-51-15,2 2-55 0,2 0-26 0,0 3 17 16,1 1 28-16,-1-1 28 15,2 0 24-15,0 0 20 0,1 2 28 0,1-2 38 0,1 0 39 16,2-2 27-16,-1 2 10 0,2-1-2 0,2 2-13 16,0-2-12-16,3-1-12 0,0 2-12 15,3 0-8-15,5-1-12 0,7 1-9 0,5-1-15 16,12 1-14-16,2 0-15 0,10-1-11 0,12 2-7 16,9-2-7-16,13 2 4 0,10-1-2 0,17-1-2 15,10 0 3-15,17 1-9 0,12 0-2 16,10 0-6-16,8 0-1 0,7 0-1 0,7 1-1 15,5 1 2-15,3-2 0 0,1 2 7 0,-1 0 0 16,3 2 2-16,-1-4-1 0,-4 1-5 0,-7 0 1 16,-4 0-4-16,-7 0 0 0,-9 0-1 0,-5 0-3 15,-12-3-1-15,-10-1-3 0,-11 0 2 0,-14-1 1 16,-6-2 3-16,-14-2-2 0,-10 1 1 16,-17-5-1-16,-12 1 1 0,-14 1 6 0,-13-3 6 15,-10-1 6-15,-9 1 2 0,-8-3-6 0,-4 3-14 16,-4-1-20-16,-2-1-19 0,-7 2-16 15,-7-3-13-15,-6 3-23 0,-12 1-39 0,-8 0-59 0,-7 1-98 16,-7 0-162-16,-10 0-361 0,-7-1-562 16</inkml:trace>
  <inkml:trace contextRef="#ctx0" brushRef="#br0" timeOffset="66093.1726">14750 5214 1458 0,'-11'-1'58'0,"-2"-1"-35"0,-2 0 15 15,4 0-1-15,6 2 7 0,0 0-1 0,1 0 3 16,-1 0 18-16,1 0 10 0,1 0 13 0,1 0 7 15,-1 0 3-15,3 0-1 0,0 0-12 0,1 2-20 16,1-2-27-16,0 1-18 0,0-1-14 0,-1 0-7 16,3 0 12-16,1 1 21 0,4-1 28 15,12 2 24-15,15-2 2 0,18 0-16 0,18-2-21 16,18 0-19-16,19-2-9 0,17 3-2 0,16-4 0 16,15-1-5-16,14-2 5 15,15-1-11-15,8 1 1 0,10-4 0 0,9 4-5 0,3-1 8 16,-1 2 6-16,1 0 11 0,2-1 8 0,-7 1-1 15,1 4 0-15,-7-2-9 0,-9 2-1 16,-9-1-5-16,-8 2-4 0,-12 1-2 0,-7 0-9 0,-8 1 5 16,-14 1-1-16,-14-1 0 0,-15-1 5 15,-17 0-6-15,-12 0 0 0,-12-3-3 0,-13 1-1 16,-15-3 1-16,-12 0 4 0,-8-1 4 16,-10-1-2-16,-6 2-3 0,-4-2-19 0,-5 1-26 15,-5-3-24-15,-7 2-33 0,-11-4-56 16,-9 2-106-16,-13-2-245 0,-6 1-828 0</inkml:trace>
  <inkml:trace contextRef="#ctx0" brushRef="#br0" timeOffset="66568.577">14966 3601 2881 0,'-11'-3'-86'0,"1"3"-34"0,1 1 11 0,6 5 20 15,3 0 39-15,-1 1 26 0,2 5 9 0,1 0-8 16,4 2-15-16,6-4-5 0,1 2 2 0,5-2 10 15,3 1 10-15,5-3 3 0,-3 2 1 16,5-5 10-16,-4 0 12 0,2 0 14 0,4-1 14 16,-2 2 13-16,9-2 14 0,4-1 12 0,7 0 8 0,7 0 3 15,11-2-3-15,13 1-14 0,10-1-14 16,14 3-13-16,13-4-12 0,12 1 0 0,17 2-2 16,9-2-6-16,9 3-3 0,9 0-2 0,5 1 0 15,2 2 2-15,3-4 2 0,-2 2-3 16,-1 0-4-16,-1-1-1 0,-3 1-4 0,-4 1 2 15,-7-2 0-15,-6 2-1 16,-11-1 1-16,-9 0-1 0,-12-2-1 0,-10 1-1 0,-11-3 3 0,-14 1-1 16,-15-3 0-16,-15-2 3 0,-12-2 0 15,-17-1 13-15,-8 0 13 0,-9-1 5 0,-8-2-3 16,-4-1-19-16,-3 0-33 0,0 0-43 0,-9-3-52 16,-2 2-68-16,-10-2-91 0,-9 0-169 15,-8 2-338-15,-6-1-637 0</inkml:trace>
  <inkml:trace contextRef="#ctx0" brushRef="#br0" timeOffset="67166.9136">14845 2549 2263 0,'-7'-4'26'0,"0"-1"-5"0,0-3 21 0,3 4 2 15,2 4 3-15,1-3-6 0,-3 2-9 16,4-2-2-16,-1 3-2 0,1-1 0 0,1 1-4 15,1 1-2-15,0-1 0 0,0 2 1 0,0-2 1 16,-1 0-4-16,1 0-2 0,0-2 0 0,0 4 0 16,-1-4 4-16,3 2-4 0,4 0 0 15,4-1-1-15,10 2-2 0,5-2-1 0,11 1 0 16,13 1 2-16,15-1 2 0,21 0 7 0,17 0-1 16,18-2-1-16,14 1-2 0,19 0 0 0,18 0 2 15,18 2 2-15,13 1-1 0,10 2 4 0,5 1 0 16,1 1-5-16,1 0 4 0,-3 2 0 0,-8 0 2 15,-3 3 1-15,-7-1-4 0,-8-2-3 16,-10 2-5-16,-16-2 2 0,-10 1-3 0,-12-1-2 16,-18-3-2-16,-10-3-2 0,-18-2 1 0,-16-1 3 15,-18-2 6-15,-15 0 8 16,-17-3 13-16,-8 0 14 0,-8 0 7 0,-4-2-4 0,-4 0-12 16,2 0-14-16,-5-2-12 0,1 1-4 0,-1-2-3 15,-3 3-2-15,2 0 0 0,-1-3-5 16,-2 7 1-16,-1-3-3 0,0-1 1 0,-1 2-2 15,-1 1-1-15,0-1-1 0,-1 2-5 0,1-1 0 16,-2 0-2-16,2 3-3 0,-2-1 2 0,3 0-4 16,-2 3-4-16,2-1-11 0,0-1-21 15,1 2-45-15,-4 0-51 0,3 2-52 0,-8 3-83 16,-2 6-281-16,-7 9-1136 0</inkml:trace>
  <inkml:trace contextRef="#ctx0" brushRef="#br0" timeOffset="68832.5007">4687 1673 1 0,'-3'-10'265'16,"-5"-2"176"-16,2-5-19 0,-5 2-28 0,5 3-48 15,-2 0-49-15,3 5-38 0,0 0-50 16,4 1-39-16,-1 1-33 0,-1 1-29 0,3 1-24 0,0 2-9 16,0-2-17-16,0 2-13 0,0 0-9 15,0 2-12-15,0 0-8 0,0 0-5 16,0 1-7-16,0-2-10 0,-1 1-6 0,-1 1-7 0,2 2-2 16,2 7 7-16,-1 0 8 0,-1 11 3 15,4 6 10-15,-4 9-3 0,0 4 5 0,0 3 5 16,-3 0-6-16,1 1 4 0,0 1-6 0,-2 1-2 15,0 0-2-15,-2 3 0 0,0-1 2 0,1 1 0 16,-1-4 1-16,2-3-1 0,3-4-3 16,0-4 2-16,2-4 0 0,-1-2 3 0,1-2-2 15,-1-4-3-15,1 0 3 0,0-7-6 0,3-3 6 16,-3-3-1-16,2-4-1 0,-2 0 1 16,0 1-5-16,0-4-2 0,-1-1-9 0,0 0-22 15,1-1-48-15,2 1-91 0,-1-1-224 0,1 0-673 16,2-2-586-16</inkml:trace>
  <inkml:trace contextRef="#ctx0" brushRef="#br0" timeOffset="69357.8567">4518 3495 2323 0,'-5'-8'156'15,"2"-4"24"-15,-3-2-16 0,8 4-18 0,4 2-43 16,1-1-33-16,2-1-35 0,6-2-9 0,4 1-3 16,1-3-3-16,6 5 1 0,2 5-8 0,3 1-4 15,-1 7-5-15,-1 5-8 0,-3 5 2 0,-6 4-2 16,-4 3 4-16,-2 4 1 0,-5 6 4 15,-3 4 1-15,-6 5 1 0,-3 4 8 0,-4 3-3 16,-5-2 2-16,0-3-1 0,0-7-8 16,1-6 1-16,-2-7-2 0,4 1 0 0,-1-6 2 15,-1 0 0-15,4-2 0 0,1-3-1 16,-1-2-1-16,4-2-2 0,-1-3 0 0,3 1-2 16,2-2-2-16,4-1 1 0,1 4-1 0,6 1 3 0,8-1 6 15,7 0-1-15,11 1 0 0,16-2-12 16,7 2-37-16,10-4-76 0,5 1-191 0,3 1-598 15,2-3-778-15</inkml:trace>
  <inkml:trace contextRef="#ctx0" brushRef="#br0" timeOffset="69957.7942">4499 5090 1982 0,'-1'-11'153'0,"2"-4"5"0,2-2-32 16,7 4-12-16,2-4-7 0,5 2-6 0,-1 0-18 15,1 1-10-15,1-2-16 0,3 6-8 16,0 0-15-16,-1 4-12 0,-1 1-2 0,-2 4-14 15,-4 3-8-15,-3 3-4 0,2 2-4 0,-4 3 3 16,0 5 4-16,-3 3 4 0,-1 4 4 16,-4 8 7-16,-5 2 7 0,-4 6 0 0,-4 1 3 0,-1-3-7 15,-1-7-8-15,-2-6-2 0,6-4-5 16,0-6 4-16,4-2 0 0,1-1 1 0,-2-4-1 16,6-3-2-16,0 0-4 0,4-2-1 0,0-1-1 15,1 0-1-15,4 1 3 0,4 0 5 0,6 2 1 16,6-1 6-16,3 1-1 0,3 0-2 15,-1 3-2-15,2-2-3 0,-5 4 0 0,-2 2-2 16,-1 5 0-16,-2-1-2 0,-3 1 1 0,-2 3 0 16,-1-1-1-16,-4-2 3 0,-5 2 2 15,-4 0-1-15,-2-3 6 0,-5 3 2 0,-6 2 4 16,-3-1 4-16,-5 0-2 0,0 3 0 0,-3-2-3 16,-4-2-3-16,-2 0-5 0,-2-2-9 0,1 1-26 15,0 0-64-15,1-1-122 0,5 1-396 16,0 0-1053-16</inkml:trace>
  <inkml:trace contextRef="#ctx0" brushRef="#br0" timeOffset="70430.8631">4984 6280 2669 0,'-12'-9'501'16,"4"2"-473"-16,1 1-11 0,5 5-8 0,2 1-4 15,1 1-1-15,-1 0-2 0,0 0-6 0,1 0-5 16,0 3 0-16,0 3-1 0,4 6 10 15,3 4 5-15,5 3 3 0,2 3 5 0,6-2-1 16,0 1 4-16,5-4 3 0,-2-3-3 0,2-2 0 16,-2-4-2-16,-4-3-3 0,-5-2 4 0,-1-4 4 15,-7-1 5-15,-1-3 8 0,1-1 7 16,0-4-3-16,-1 0-2 0,1-5-4 0,-1-1-4 16,0 0-2-16,-1-2 4 0,-1 1 0 0,-3 0-2 15,0 1 3-15,-1 1-3 0,1 3-2 0,0 5-1 16,2 1-7-16,-3 2-3 0,0 3-5 0,0 0-7 15,-3 3-6-15,2-1-11 0,0 1-12 16,1-1-3-16,0 5 6 0,0 7 8 0,0 9 13 16,0 9 7-16,-2 11-2 0,-2 3 5 0,-3 7-1 15,-1 6-4-15,-4 4-10 0,-6 4-38 0,2 3-55 16,-7 4-83-16,-3 0-139 0,-4 5-507 16,-3-3-864-16</inkml:trace>
  <inkml:trace contextRef="#ctx0" brushRef="#br0" timeOffset="70814.7347">4604 7543 2871 0,'-23'-5'72'0,"-3"3"-28"0,-1 1-15 0,1 4 6 16,8 3 2-16,2 3 2 0,4 2-9 0,-3 2-10 15,4 5-3-15,2 4-6 0,1-1-1 0,5 4 3 16,4 0 3-16,8 1 3 0,2 4 1 16,9 0 3-16,5-1-3 0,6 2 1 0,5-4 0 15,0 0-5-15,1-2-4 0,-3 1-6 0,-3-6-4 16,-3-2 2-16,-7 0-2 0,-6-6 5 0,-4-1-5 15,-5-1-2-15,-5-3-1 0,-2 1-4 16,-5 0 9-16,-3-1 3 0,-2 2 6 0,-5-2 2 16,-3 4-1-16,-6-4-1 0,-3-2-4 0,1 1 4 15,-2-2-6-15,0-2-6 0,-1-2-2 16,-1 0-19-16,1-1-8 0,0-3-26 0,5-3-41 16,-2 0-59-16,5-2-139 0,-1-3-312 0,6 0-1032 15</inkml:trace>
  <inkml:trace contextRef="#ctx0" brushRef="#br0" timeOffset="70982.0294">4396 7631 2143 0,'9'-12'240'0,"3"-6"-40"15,3-4-44-15,4 2-8 0,-1 4-25 0,5 0-24 16,0-2-32-16,5 4-21 0,2 0-9 0,6 1-12 16,3 1-5-16,5 4-12 0,0 1-3 15,2 2-2-15,-2 5-3 0,-1 0-3 0,3 2-16 16,-4 5-40-16,-3 1-84 15,-5 1-223-15,-5 5-551 0,-2 0-721 0</inkml:trace>
  <inkml:trace contextRef="#ctx0" brushRef="#br0" timeOffset="79118.3668">4320 1865 2093 0,'-5'-2'100'0,"-2"1"-18"16,-3-1-46-16,-1 2-38 0,3 2-10 0,2 1-1 15,-3 3 0-15,-5 4 8 0,2 0 8 0,-7 4 4 16,-2 3 1-16,5 2-6 0,-3-3-2 0,9 2-3 15,3-1-5-15,6-4 0 0,2-2-2 16,7-2 7-16,0-2 14 0,6 0 20 0,3-4 28 16,3 0 15-16,3-3 10 0,5-4-3 0,-1-5-8 15,9-4-12-15,-3-3-13 0,-3 0-7 0,0-3-8 16,-9 2 0-16,-1-2 1 0,-5 1 2 16,-1 0 0-16,-5 2-4 0,-2-1 3 0,-3 5 1 15,-3 1 2-15,-2 4 8 0,-2 2-2 0,-2 0-7 16,0 3-13-16,0 2-18 0,1-2-15 0,-2 3-15 15,-3 0-4-15,-3 3 3 0,-6 4 4 16,-4 1 9-16,-4 7 1 0,0 4 5 0,-1 2 1 0,4 3-1 16,6-1-1-16,3 2-6 0,5-2-13 15,8-1 2-15,3-1 0 0,6-3-1 0,5 1 13 16,1-5 0-16,2-3 7 0,4-1 10 16,3-5 11-16,3-5 4 0,2-3 2 0,1-5-2 15,1-2-3-15,-2-3 2 0,-5-4-3 0,-2 1 2 16,-4-1 7-16,-2 0-1 0,-2 0 1 0,-2-1-2 15,-1-3-4-15,-3 1 2 0,-3 2 3 16,-3 1-2-16,-3 1-3 0,-3 3-2 0,0 1 0 16,-4 4-3-16,2 0-3 0,-5 3-10 0,2-2-11 15,-6 5-6-15,-2 1-2 0,-6 6 2 0,-4 2 2 16,-5 2 5-16,-5 7 5 0,-1 3-3 16,6 4 2-16,2 1-2 0,5 0-11 0,6 1-2 0,10 1-4 15,4 0 1-15,5 3 7 0,5 3 5 16,4-1 1-16,6-2 1 15,7-2 2-15,7-4 0 0,0-7 6 0,5-5 6 0,-1-5 7 0,4-6 3 16,-2-3 2-16,-4-4-1 0,-1-6-2 16,-3-2 4-16,-2-4 2 0,-1-2-1 0,-3-5 1 15,0 0-4-15,-7-3-2 0,-1-1-1 0,-6 3 1 16,-1-2 3-16,-6 4-4 0,-3 0-1 0,-2 4-7 16,-4 2 1-16,-2 4 1 0,0 3-1 0,-4 5 2 15,-1 2-11-15,-5 3-6 0,-5 2-2 16,-8 9-3-16,-7 5 6 0,-8 6 0 15,-5 4 1-15,4 6-3 0,6 2-1 0,4 3 3 0,4 4 3 16,8 2 5-16,8 2-5 0,5 3-3 16,11 4-2-16,8-5-6 0,13-3 1 0,6-5 3 15,7-10 0-15,8-4 7 0,-4-7 7 0,5-5 3 16,0-8 8-16,2-2 2 0,2-5 0 16,-2-8-2-16,-2-3-2 0,-2-4-3 0,-1-6 3 0,-3-4 2 15,2-4-1-15,-7-6 3 0,0 0-2 16,-5-2-2-16,-1 1-1 0,-9-2-2 0,3 0-3 15,-9 2-2-15,0 4-1 0,-7 6-4 16,-6 6 4-16,-2 6 6 0,-2 1-2 0,-2 6-1 0,-7 0-7 16,-3 6-9-16,-3 2 2 0,-9 5 0 15,-3 5-3-15,-4 7 4 0,-7 4 0 0,0 5-2 16,-2 4 7-16,7 2-1 0,2 1 0 16,10-1-1-16,5 4-1 0,9-2-4 0,5 5 1 0,4 0 2 15,8 2-1-15,5-3-5 0,7-5-7 16,8-5-1-16,4-9 3 0,5-6 10 0,3-5 10 15,1-4 6-15,5-5 4 0,-1-3-2 0,1-7 0 16,2-1-3-16,-2-7 0 0,-3-3 2 16,-2-3-3-16,-1-5 3 0,-4 1-5 0,-2 1 1 15,-5 0 1-15,-2-1-1 0,-4 3 3 0,-5-1 0 16,-2 5-1-16,-6 3-2 0,-4 5 1 0,-4 5-2 16,-3-2-2-16,-1 6-2 0,-5 1-10 15,-7 3-2-15,-9 9 0 0,-8 5 3 0,-7 7 6 16,-10 5 2-16,-4 4 0 0,1 3-2 0,0 3 1 15,7-1 1-15,7 2-1 0,5 0 0 0,7 3-3 16,8-2 0-16,9-4-2 0,10-6-6 16,7-7-7-16,6-6-2 0,5-1 0 0,9-4 9 15,3-1 12-15,8-3 7 0,7-6 5 0,6-6 1 16,5-6-1-16,4-4-4 0,1-6 1 0,-2-5-3 16,-5-2 2-16,-3-5 0 0,-4-2-2 15,-1 0-2-15,-5-2-1 0,-4 0-2 0,-5 4 3 16,-7 2 4-16,-9 4-1 0,-5 8 4 0,-4 4 0 15,-7 3-6-15,0 6 2 0,-7 5-4 16,-2-2-5-16,-10 4-3 0,-5 5 0 0,-9 2-1 16,-6 6 1-16,-9 5 5 0,-6 6-2 0,-3 4-1 15,-6 2 3-15,4 5-2 0,1 0 3 0,6 3 1 16,5-2 0-16,8 2 1 0,9-3-3 0,7 1-2 16,6-3-1-16,8 0-4 0,7-2-10 0,5-7-10 15,7-5-10-15,5-3-11 0,4-3 2 16,6-5 5-16,4 1-3 0,5-4-5 0,5-5-25 15,0-5-40-15,1 1-63 0,3-5-93 0,-6-2-112 16,-4-4-239-16,-4-4-734 0</inkml:trace>
  <inkml:trace contextRef="#ctx0" brushRef="#br0" timeOffset="79361.0286">2684 2421 1567 0,'-29'4'33'0,"-4"-1"57"15,-3 1 65-15,17 1 38 0,6-5 1 16,10 0-36-16,3 1-68 0,0-2-55 0,2 1-50 16,3-2-47-16,-2 2 1 0,7 0 31 0,4 0 60 15,17-2 57-15,16 0 12 0,21-6-16 16,17-1-32-16,19-4-22 0,15-1-23 0,12 3-55 15,9 0-146-15,1 4-356 0,5 6-996 16</inkml:trace>
  <inkml:trace contextRef="#ctx0" brushRef="#br0" timeOffset="80180.0077">4793 3403 762 0,'-12'-14'287'0,"-3"-1"57"0,-3-8-29 16,4 6-22-16,5 3 12 0,0 3-43 0,5 2-45 15,-2 3-23-15,5 4-52 0,-1 3-55 16,2 0-42-16,-1 1-30 0,1 0-10 0,0-1-8 15,0 2-1-15,0 4-2 0,0 4 9 0,-2 7 11 16,-2 12 9-16,2 8 14 0,-1 9-3 16,-2 9-2-16,4 5-4 0,-3 8-9 0,-2-1-2 0,-4 5-6 15,1-2-2-15,1-1 0 0,-3-2 1 0,-1-2 3 16,3-7-4-16,-1-3-1 0,5-10-6 16,-2-7 0-16,2-10 0 0,4-11 0 0,0-6 1 15,-1-7 7-15,2-3 12 0,2-5 15 0,-2 1 11 16,1 0 1-16,0-3-11 0,0-4-23 0,2-11-9 15,-1-11-11-15,5-10-1 0,0-11 4 16,3-4 0-16,1-5-2 0,4-9-2 0,1-3 0 16,3-5-4-16,0-3 1 0,-2 2 1 0,2 6 3 15,-4 4 3-15,-4 10 4 0,-7 14 1 16,-3 11-2-16,-1 12 7 0,-2 6-1 0,1 8 1 16,-1 4 4-16,1 3-13 0,-2 4-8 0,2-2-10 15,0 2-13-15,-3 1 2 0,-2 9 7 16,-4 11 13-16,-5 13 7 0,-6 15 10 0,-4 12-3 15,-4 11-2-15,6 2 2 0,-1 4-6 0,6 1 2 16,1-1 0-16,5-3 0 0,2-11 3 0,3-10-2 16,7-10 1-16,6-15-1 0,-2-8 0 0,1-7-1 15,-1-8 0-15,1-4 2 0,-3-4 7 0,0-2 11 16,-1-2 11-16,1 1 4 0,1-7-2 16,1-8-12-16,3-10-9 0,4-16-6 0,4-5-3 15,-1-4 1-15,-1-5 0 0,-1 1-4 0,-2-8 2 16,2 0-2-16,-3 1 1 0,-3 1 4 0,-3 7-4 15,-3 6 3-15,-2 6-1 0,-5 8 2 16,2 5-1-16,-1 2-1 0,-3 6-2 0,2 5-1 16,3 3 0-16,-3 5-2 0,4 4-1 0,1-1-11 15,-4 4-4-15,4 2-16 0,2 0-36 16,0 0-32-16,0 6-35 0,1 6-45 0,2 9-115 16,3 10-363-16,-1 5-1017 0</inkml:trace>
  <inkml:trace contextRef="#ctx0" brushRef="#br0" timeOffset="80816.0817">4547 4916 1589 0,'-18'-11'181'0,"-8"-6"-38"0,3-1 39 0,0 4 29 16,8 0 10-16,5 3-26 0,1 0-33 0,5 1-34 15,0 2-26-15,2 3-14 0,4 0-22 16,1 1-26-16,0 3-30 0,-3-1-15 0,6 1-8 16,4-2 5-16,6 1 9 0,11 0 4 0,5 2 1 15,5 3-1-15,3 4-3 0,0 8 0 0,-2 3 0 16,-1 4-2-16,-4 4 0 0,-2 9 0 16,-6-1 2-16,-5 5 3 0,-4 6 6 0,-6 2 2 15,-6 6 3-15,-6 5 0 0,-10 5-1 16,-6 2 0-16,-10-1 1 0,-7-3-2 0,-3-2 3 0,-5-8-3 15,4-7-4-15,3-10 0 0,1-2 2 0,3-10-1 16,3-1 6-16,5-8 1 0,10-1-1 16,5-9-2-16,5 0-8 0,6-2-8 15,0-2-4-15,3 1-1 0,4 2 5 0,14 1 12 0,11-2 6 16,15-6 8-16,16-2 0 0,13-8-8 16,4 1-6-16,2-2-4 0,-4-2-1 0,-5 1 1 15,-6 0 1-15,-9-1-1 0,-9 4 2 16,-6-2 3-16,-10 6 2 0,-8-2 5 0,-7 6 4 0,-8 1 8 15,-7 3 5-15,-3 1 5 0,-2 1-1 16,0 0-6-16,0 1-7 0,-2 0-6 16,0-1-7-16,1 1-3 0,-2 0-4 0,2 1-4 0,0-1-1 15,-1-1-4-15,2 0-4 0,-1 0 0 0,1 0-7 16,0 0-8-16,-1 1-16 0,1-2-29 0,0 2-24 16,0 2-35-16,0 7-59 0,-2 3-204 0,-1 5-1384 15</inkml:trace>
  <inkml:trace contextRef="#ctx0" brushRef="#br0" timeOffset="81438.7795">4736 6360 2150 0,'-19'-12'162'0,"-1"-4"9"15,-4-4 7-15,6 4-16 0,8 5-28 0,2 1-20 16,5 2-30-16,3 0-24 0,2 2-33 0,6 0-25 16,7-2-11-16,7-4 1 0,13-2 5 15,12 1 10-15,7 3-1 0,4 3-2 0,4 5 2 16,-2 5-3-16,-5 5-2 0,-5 5 0 16,-10 3 0-16,-5 4-6 0,-5 2 5 0,-5 3 1 15,-6-2 1-15,-6 2 6 0,-6 4 0 0,-4-3 1 16,-5 3 7-16,-5 1 1 0,-3-1 4 15,-4-4 1-15,-3-1 2 0,-1-2 0 0,-1-1 2 16,-2-4-2-16,-1-3-1 0,0-1-1 0,3-3-4 16,1 1-4-16,2-4-4 0,3 2-7 0,4-4-3 15,4-3-4-15,4 0-9 0,4-1-2 0,1 5-3 16,4 1 3-16,5 2 7 0,4 2 4 16,6 1 6-16,5 2 0 0,7-2 2 0,0 2-2 0,1 0 0 15,-4 2-1-15,-3 0-2 0,-4 0 2 0,-7 0-1 16,-4 4-1-16,-4-4 0 0,-7 4 1 15,-2-3 1-15,-5 0 4 0,-3 2 4 16,-4 1 2-16,-7-2 3 0,-2-1 0 0,-6 1 1 0,-9-3 1 16,-1 2-1-16,-3-2-1 0,3-1-2 15,1-1-3-15,-2-1-2 0,2-2-2 0,-2 0-1 16,2 3-5-16,0-4-4 0,4-1-17 0,6 2-32 16,2-2-53-16,6 2-116 0,2-3-331 15,1 1-1154-15</inkml:trace>
  <inkml:trace contextRef="#ctx0" brushRef="#br0" timeOffset="81902.5816">4593 7262 3070 0,'-28'-4'87'15,"0"5"-3"-15,-6 2-10 0,4 2-11 0,9 5-9 16,-2 4-5-16,2 6-16 0,0 7-7 0,2 3-10 16,1 5 0-16,7 1-4 0,7 4-4 15,5 5 5-15,2 3-6 0,9 2-1 0,8-3-1 16,7-8-3-16,6-2 3 0,9-5-1 0,4-10 5 16,4-6-3-16,0-5 3 0,1-6-1 15,-2-9 0-15,-1-4 6 0,-4-4-7 0,-5-3 1 16,-3-3-1-16,-3-5-2 0,-2-1 6 0,-5-2 1 15,-3 0 1-15,-5-3 4 0,-5-2-4 0,1 0-2 16,-7 0 1-16,0 2 4 0,-5 7 2 0,-2 5 0 16,-1 3 2-16,-2 5-6 0,-1 3 6 0,2 2 0 15,-1 3-4-15,0 1 4 0,1 0-16 16,1 1-3-16,1 0-6 0,0-1-7 0,-1 4 3 16,-1 6 0-16,-4 9 4 0,-2 16-1 0,-5 9 7 15,1 8 3-15,-2 5-1 0,-2-2 5 16,2 0-8-16,0 0 0 0,1 1-1 0,4-2-2 0,0 0 1 15,-3 5-5-15,2 1-21 0,0 1-18 16,-3 5-19-16,2-4-31 0,-1-1-39 0,4-3-92 16,1-7-398-16,1 3-1119 0</inkml:trace>
  <inkml:trace contextRef="#ctx0" brushRef="#br0" timeOffset="82405.2019">4555 9155 1470 0,'-1'0'223'0,"0"0"-9"0,-1-1-28 16,1 2-17-16,-1 0-18 0,2 0-19 15,-1 0-25-15,1 1-7 0,-2-1-6 0,0 0-9 16,1 2 1-16,-7 3-5 0,-1 2-2 0,-1 3-2 16,-4 9-5-16,-5 1-7 0,0 5-7 0,-2 5-8 15,2 2-10-15,-1 3-4 0,5 0-6 16,4 3-6-16,3-3-5 0,7 0-9 0,5 0 0 15,4-4-1-15,5 6 2 0,4-5 5 0,6-1 0 16,5-1 0-16,1-8-6 0,0-2 3 0,2-1-6 16,-5-3-2-16,0-2 4 0,-6-1-8 0,-6-4 1 15,-1 0 2-15,-4-3-5 0,-2 0 3 16,-2 1 3-16,-2-3 0 0,-2 0-2 16,-1 0 4-16,-1 1-7 0,1 1 0 0,-3 2 4 0,0 3-9 15,1 3 7-15,2-1-2 0,-6 3-2 0,1-2 9 16,1 1-5-16,-3 3 0 0,-1-3 0 15,-3 4-2-15,1-4-1 0,-6 0-1 0,0-1 2 16,-5-3-10-16,2 0 2 0,-4-4-7 0,3-2-15 16,-3-5-5-16,5 0-21 0,-2-3-27 0,4-3-45 15,2-3-103-15,3-5-337 0,3-4-1149 16</inkml:trace>
  <inkml:trace contextRef="#ctx0" brushRef="#br0" timeOffset="82688.5111">4358 9349 3020 0,'-1'-3'158'0,"0"0"-17"0,2-2-60 0,6 2-25 16,7-3-4-16,10-3 8 0,13-5-5 0,12 1-6 16,12-5-13-16,10-2-10 0,4-4-2 15,7 1-8-15,4-1 0 0,-2 1-6 16,-9-1-2-16,-1 1-2 0,-11 1-1 0,-5 0 3 15,-11 3-7-15,-9 5 5 0,-12 1 0 0,-8 3 0 16,-9 3 17-16,-1 1 4 0,-6 1 8 0,-2 3 2 16,-1-2-10-16,-1 1-9 0,-3 1-8 0,1-2 1 15,-3 2-8-15,4-2 0 0,-5 3-1 16,6-1-10-16,-6 0 1 0,2 2-12 0,-2 2-20 16,-1 3-25-16,0 5-45 0,-2 6-79 15,-7 8-309-15,-2 9-1308 0</inkml:trace>
  <inkml:trace contextRef="#ctx0" brushRef="#br0" timeOffset="86987.786">7646 1451 825 0,'-2'-10'454'0,"-3"-4"-110"0,-1-1-64 16,-2 1-45-16,-1 6-34 0,0 1-41 16,-2-2-41-16,-2 2-22 0,1 2-19 0,0-2-20 15,-3 2-21-15,2 4-19 0,-5 2-11 0,-5 5-11 16,-7 3 1-16,-7 7 1 0,-7 5 1 0,-4 7 7 16,-2 5-3-16,1 5 2 0,-2 1-1 0,7 7-3 15,6-2-1-15,8-2-2 16,10-1-4-16,12-6-6 0,7-6-6 0,8-3-2 15,9-2 2-15,3-3 9 0,8-1 8 0,6-1 8 16,5-7 7-16,2-2 3 0,2-5 4 0,3-5 3 16,-4-5 2-16,-6 1 4 0,-1-7 6 0,-5 1 2 15,-5 0 3-15,-7 0 2 0,-3 1-6 16,-4 3-4-16,-5 2-8 0,-3 4-6 0,0-1-3 16,-4 2-11-16,1 2-5 0,0-3-17 0,0 4-16 15,-2-2-4-15,-1 4 3 0,-2 4 18 0,-6 5 17 16,-8 10 15-16,-10 7 3 0,-6 6-5 0,-5-1-3 15,1 3-1-15,2-6-4 0,1-4 2 16,11-7-2-16,10-9-5 0,10-8-4 0,5-5 1 16,3-3-2-16,3-1 8 0,2-1 7 0,12-10 0 15,7-6 0-15,13-6-4 0,4-6 1 16,8 3 3-16,-2 0 2 0,-4 1-1 0,-1 2-5 16,-1-1-1-16,-3-2-4 0,1 7 0 0,-1 2 1 15,-5 3-3-15,-3 7 2 0,-7 2-2 0,-4 3-2 16,-10 4-3-16,-3 2-1 0,0 1-1 0,2 4-2 15,-1 3 5-15,5 4-1 0,-2 3 4 0,7 4 5 16,0 2-1-16,0 6 1 16,0-1-2-16,2 1 0 0,0-1-2 0,-4-2 0 0,1-2-1 15,-5-2-2-15,2-4 3 0,-4-5-5 16,-5-2 3-16,2-5 5 0,-3-2 0 0,-2 0 7 0,-2-4-3 16,0 1 0-16,0 0 2 0,1-2-3 15,1 1 1-15,-1-1-2 0,2-1-6 0,2 0-10 16,3-1-17-16,0-1-33 0,4-3-64 0,4-2-131 15,4-1-304-15,3-2-1082 0</inkml:trace>
  <inkml:trace contextRef="#ctx0" brushRef="#br0" timeOffset="87717.5299">13040 1613 1928 0,'-2'-30'217'0,"-2"-9"-61"0,-2-3 28 0,-3 13-11 15,1 9-19-15,-4 4-14 0,-1 4-28 0,-2-1-36 16,-4 4-33-16,-6 2-21 0,-9 5-16 0,-13 2-8 15,-8 9 0-15,-9 3 4 0,-3 8-1 0,0 1-1 16,6 3-3-16,7 3-8 0,15-1-6 16,9-2-5-16,17-1-4 0,5 2 6 0,7 1 1 15,4 2 10-15,10 1 9 0,8 0 7 0,5 2 9 16,14 1 2-16,8-3 3 0,10 2-3 0,3-3 4 16,5-2-2-16,1-1-6 0,-2-5 1 0,-8-2-10 15,-6-2-2-15,-8-6 2 0,-7 1-4 16,-10-3 1-16,-6-3 1 0,-11-2-7 0,-5 1-2 15,-4-2-7-15,-2-1-4 0,-1 2 4 16,-4 2 5-16,-7 5 8 0,-12 6 6 0,-9 4 5 0,-11 7-4 16,-1 1 3-16,-1-4-3 0,6-3-2 15,10-4-1-15,2 1-4 0,8 0-2 0,5-1-3 16,8 1 2-16,3-1-3 0,5 1-3 0,6 0 5 16,5 3-6-16,8-2 10 0,10 4 3 15,7-5 0-15,7-2 3 0,7-2-1 0,5-4 0 16,4-2-1-16,-7-1 2 0,-2-4-4 0,-8 0 1 15,-8-1-2-15,-6 2-5 0,-8-4 4 0,-6 0 0 16,-4 2 2-16,-8-2 5 0,-1 2-3 0,-4 0-2 16,3-2-8-16,-4 4-7 0,1-1 1 15,-5 4 6-15,-3 5 9 0,-12 3 10 0,-6 3 0 16,-8 5-1-16,-1-2-1 0,5-1-3 16,4-2-5-16,5-2-3 0,3 1 0 0,4 3-3 15,1 0 2-15,3 0-8 0,4-1-34 0,7 0-78 16,3-3-174-16,10 0-612 0,7-3-738 0</inkml:trace>
  <inkml:trace contextRef="#ctx0" brushRef="#br0" timeOffset="88337.9793">18188 1235 1914 0,'-7'-11'94'0,"-1"1"35"0,-1-5 20 16,-5 0-10-16,-4 0-7 0,-6-2-39 0,-5 2-23 16,-5 5-19-16,-5 2-14 0,-8 3-3 0,-2 5-11 15,-6 2-6-15,-3 8-6 0,3 1 4 16,-2 5-5-16,5 7-10 0,-32 21-6 0,32-1-9 15,25 2 3-15,30-11 13 0,7 4 8 16,14 0 6-16,7 2 5 0,7-1-3 0,8 2 8 0,6 1-3 16,8 1 2-16,1-2 4 0,0-3-8 0,0-1-2 15,-4-3-6-15,-9-1-6 0,-5-4-2 16,-11-2 1-16,-7-2-4 0,-6-4 3 0,-5-1-7 16,-6-2-1-16,-7-1 4 0,-3 2-5 15,-5 0 8-15,-8 1-2 0,-3 3 0 0,-6-3 2 0,-6 4-1 16,2-2 5-16,2-2-3 0,0-5 0 15,5 2-2-15,1-2 0 0,0-1 0 0,9 1 0 16,-1-2-1-16,4-1-2 0,1-4-3 0,5 4-1 16,2-1 1-16,2 2 3 0,3-3 2 0,0 6 0 15,3-5 2-15,1 4-1 0,-2-2 0 0,-2-1 1 16,4 0-1-16,-6 0 0 0,2-1-1 16,-3 3 1-16,-2-1-2 0,0 3 2 0,-3 0-2 15,-3 2-12-15,-3 1-52 0,0 3-142 0,-4-2-471 16,-3 3-979-16</inkml:trace>
  <inkml:trace contextRef="#ctx0" brushRef="#br0" timeOffset="92489.8147">9901 866 1759 0,'-1'-7'302'0,"0"0"-30"0,0-4-32 15,-4-1-27-15,2 0-30 0,-8-35-44 0,4 29-34 16,-2 5-30-16,4 0-27 0,-4 4-9 16,2 2-27-16,2 4-17 0,-5 3 3 0,0 5-9 15,-7 6 18-15,2 8-4 0,-9 6-2 0,-1 10-2 16,-6 9 0-16,0 9 15 0,-15-14-2 16,5 9 2-16,-33 55-8 0,16-5-6 0,19-14 3 15,21-20-6-15,15-17 5 0,7-9-3 16,8-9-5-16,3-3 7 0,3-7-7 0,2-3 5 0,2-5 3 15,-1-5 0-15,-2-5 6 0,1-3 2 16,-2-5 7-16,-1-3-2 0,-1-4 5 0,3-4-4 16,0-1-2-16,0-3 1 0,-4 0 0 0,0-1 4 15,-4 1 0-15,-2-1-3 0,-1 1 1 16,-4 1-3-16,-4 5 1 0,-2 0 8 0,-2 10-4 0,-1 0-5 16,-2 0-10-16,-4-2-10 0,-2 2-4 0,-3 0-1 15,-7 3 9-15,-1-1-3 0,-4 4 3 16,-8 4-8-16,-27 8-13 0,12 5-15 0,13 5-45 15,19-1-84-15,6 3-251 0,8 2-1283 16</inkml:trace>
  <inkml:trace contextRef="#ctx0" brushRef="#br0" timeOffset="93204.8221">14324 1164 2105 0,'-3'-4'337'16,"2"-3"-103"-16,-2 0-13 0,2 2-24 0,-4-5-30 15,5 0-53-15,1 2-41 0,4-3-34 16,2 3-16-16,4-2-3 0,1 0-7 0,6-2-2 16,2 2 3-16,7 2-8 0,5-1 6 0,2 4-5 15,3 3 3-15,3 2-3 0,0 2-2 16,0 1-1-16,-1 8-5 0,-4-1 4 0,-4 3 0 15,-6 1-2-15,-3 0 5 0,-3 5-12 0,-4 2 4 16,-2-2 6-16,3 23-12 0,-7-4 10 16,-7 1-5-16,-4-9-3 0,-5 0 9 0,-1 0 0 15,0-2 1-15,0-1-1 0,-2-3 4 0,-2 0-8 16,-1 0-5-16,-1 5-9 0,0-3-34 0,-3 1-19 16,0 1-60-16,2-3-97 0,-3-4-192 15,4-2-511-15,-2-6-716 0</inkml:trace>
  <inkml:trace contextRef="#ctx0" brushRef="#br0" timeOffset="93398.6422">14445 1413 2315 0,'1'-3'295'0,"1"-3"-28"16,0 0-77-16,5 3-50 0,0-2-28 16,2 0-33-16,8-4-8 0,8-2-12 0,7-1-10 15,10 1-5-15,2 0-5 0,5 3-7 0,3-1-11 16,1-1 0-16,-1 3-13 0,0 4-3 15,0-3 2-15,-1 5-12 0,3-1 9 16,1 2-1-16,-5 3-10 0,3-2-3 16,-2 1-21-16,-1 2-32 0,-1-2-54 0,-2 0-121 0,-1 0-535 15,0-2-981-15</inkml:trace>
  <inkml:trace contextRef="#ctx0" brushRef="#br0" timeOffset="94259.9741">19841 712 1142 0,'-5'-5'293'0,"0"-1"-25"0,-4-4-56 15,-3 2-34-15,-2-2-46 0,-1-1-31 16,-4 2-17-16,0 5-18 0,-1 0-11 0,2 3-25 16,-2 1-12-16,6 2-13 0,-3 5-6 0,6 2 3 15,3 2-2-15,1 4 6 0,5 4 8 16,1 3 15-16,7 2 6 0,-2 6 8 15,6 2 3-15,3 4-2 0,5 3 6 0,6 3-3 0,2 6 1 16,-16-52-5-16,18 36-8 0,-3 4-1 16,3-2-15-16,-2 7-7 15,18 25-6-15,-17-9-3 0,-9-16 5 0,-15-12-1 0,-3-5-3 0,-5-2 1 16,-5 0-2-16,-2-3 5 0,-4-3 2 0,-5-1-3 16,0-7 6-16,-3-2-2 0,-1-3 3 15,-3 0-3-15,-2-4 3 0,-4-3 5 0,0-3-3 16,3-3 6-16,2 0-2 0,3-3 0 0,4-3 2 15,3-2 3-15,2-1-9 0,6-3-6 16,4-5-8-16,7 4-16 0,4 8 7 0,1-1-2 16,5-6-7-16,7-3 12 0,5-3-10 0,5-5 3 15,6-2 7-15,2-6-9 0,5 3 14 16,0 0-8-16,0 3 6 0,-4 0 16 0,-6 7-4 0,-9-1 14 16,-7-21 6-16,-6 12 10 0,-5 6-7 0,-3 2-2 15,-3 1-6-15,-5 2-16 16,-2 2 1-16,-5 3-6 0,-6 1-8 0,1 3-20 0,-8 3 10 15,-1 2 8-15,-4 6 0 0,-3 2 16 0,2 6-20 16,-5 7-27-16,5 5-55 0,-1 6-151 0,3 8-499 16,9 5-986-16</inkml:trace>
  <inkml:trace contextRef="#ctx0" brushRef="#br0" timeOffset="96364.3723">6059 3031 700 0,'-2'-5'375'0,"-2"0"-80"16,1 0-32-16,2 1-22 0,1 1-12 16,-3 0-39-16,3 1-41 0,0 2-41 0,0 1-33 15,0-1-29-15,0 1-21 0,0-1-15 0,0 1-12 16,0-1-8-16,0 2-11 0,3-2-11 0,-2 0-9 16,0 1 2-16,1 2 7 0,2 2 17 0,5 0 14 15,0 3 15-15,4 3 9 0,4-2 6 0,4 4 2 16,0 0-4-16,0 0-3 0,3 4-3 0,1 1 0 15,0 3-2-15,0-1-2 0,0-2 2 16,0 0-4-16,2 0 3 0,4 2 1 0,-4-3 0 16,1 1-1-16,-2-1-4 0,-5-2-4 0,-1 1-3 15,-3-4-1-15,-2-1 1 0,-1 3 0 16,-4-6 0-16,0 2-1 0,0-4 1 16,-2 1 0-16,-1-3-3 0,0 2 1 0,1 0-3 15,-3-2-1-15,2 1-2 0,-2-2-1 0,0 2-7 16,0-1-10-16,0-2-19 0,-2-2-32 0,0 1-43 15,-1-1-63-15,0-1-71 0,-1 1-132 0,-1-5-316 16,4-3-492-16</inkml:trace>
  <inkml:trace contextRef="#ctx0" brushRef="#br0" timeOffset="96775.2707">6653 2891 1418 0,'-1'-3'313'16,"-3"-4"-8"-16,1 1-45 0,1 2-46 0,0 3-46 15,0 0-52-15,-1 2-38 0,3-1-31 0,-1 1-36 16,0 1-22-16,1-1-23 0,-2 0-19 16,2 1-5-16,-2 3 6 0,-3 2 21 15,-1 5 23-15,-7 4 18 0,-1 9 1 0,-3 2 5 0,-2 3 3 16,-3 6 1-16,-1 3 3 0,-4 7-1 15,-4 1-2-15,0 0-1 0,-2 3 0 0,-3 0-1 16,2-1-6-16,4 2-1 0,-1-1-2 0,2 2-1 16,4-7 2-16,2-5-4 0,5-5 2 15,6-12-3-15,4-4-1 0,0-6 1 0,4-4-3 16,1-2 1-16,0-2 0 0,3-1-2 0,-1-2 9 16,2-2 11-16,-1 0 16 0,0-4 13 0,2 4 5 15,-1-1-2-15,-1 0-4 0,3 0-1 16,-2 0-6-16,0 0-2 0,-1-1-10 0,1 1-10 15,0-1-8-15,1-3-8 0,-1-1-7 0,2-3-5 16,-1 5-11-16,0-5-16 0,1 0-27 0,0 3-40 16,3-4-48-16,0 2-68 0,3 0-100 15,2-3-167-15,4 3-303 0,4-3-461 0</inkml:trace>
  <inkml:trace contextRef="#ctx0" brushRef="#br0" timeOffset="97211.9386">6959 3075 863 0,'0'-1'357'15,"0"-2"-51"-15,0-2-47 0,0 2-12 16,0 2-21-16,0-2-31 0,1 2-45 0,-1 2-48 16,0 2-44-16,-1-2-26 0,1-1-21 0,0 1-10 15,0 1-9-15,0-2-20 0,-1 1-6 0,1 3 1 16,-1 0 9-16,-1 7 14 0,1-1 14 0,-1 6 6 15,-2 4 2-15,0 3 7 0,-3-3 1 16,0 5 1-16,-1-4 6 0,0 2-6 0,-1 2-1 16,-1-3-3-16,1 3-5 0,3-7 0 0,-2-1-1 15,1 1-1-15,1-3-4 0,1-1 1 0,2-1 0 16,-3 0 3-16,4-3 6 0,-1 2-1 16,0-3-1-16,1 0-4 0,2 2-11 0,0-4-8 15,0-2-22-15,2 1-38 0,2-4-60 0,0 1-127 16,6-1-255-16,2-2-1016 0</inkml:trace>
  <inkml:trace contextRef="#ctx0" brushRef="#br0" timeOffset="97586.0806">7463 2951 2227 0,'-4'-2'214'0,"-1"-1"-40"0,1 1-41 15,-1 2-51-15,2 0-35 0,-1 4-42 0,-5 1-13 16,-1 4 1-16,-7 7 6 0,-4 4 10 0,-4 5 2 16,-2 4 0-16,1 4-2 0,0 1 1 0,0 6 3 15,4 1 1-15,0-6-1 0,9 0-1 0,4-7-5 16,5-3-3-16,5-3-4 0,7-5 1 16,0-1 0-16,3-2-1 0,6-3 6 0,-3-1 6 15,4-4 8-15,1 2 7 0,-1-5 6 0,1-3 0 16,-4-2 3-16,0-4 1 0,-3 1 3 0,-3 0 3 15,0-2-4-15,-3-2-1 0,0 0-5 16,-3 2-6-16,-2 0 0 0,-1-2-4 0,0 4-3 16,-1-4-6-16,-3 2-5 0,-2 1-5 0,0-3-5 15,-4 1-1-15,0 2-5 0,-4-2-1 0,1 0-1 16,-4 2-2-16,0 1 3 0,0 2-1 16,0 3-4-16,-1 0-6 0,4 1-20 0,-2 3-45 0,4 1-88 15,5 2-172-15,1 5-479 0,10-1-809 16</inkml:trace>
  <inkml:trace contextRef="#ctx0" brushRef="#br0" timeOffset="98224.2283">11428 3199 410 0,'-5'-6'277'0,"-5"-1"11"0,-3-1-31 0,2 2-4 0,5 3 19 15,-2-2-5-15,5-1-17 0,-1 4-26 16,3 2-50-16,-1-1-57 0,2 1-50 0,2 1-44 15,-1-1-35-15,0 0-28 0,0 1-26 0,1 1-8 16,-1 2 15-16,1 2 16 0,4 2 29 0,2 4 23 16,3 2 11-16,3 6 10 0,0 1 5 15,7-1-2-15,-4 2-5 0,4 1-1 0,-1-1-2 16,6 0 0-16,-5-1 2 0,3-1-5 16,2 2-1-16,-4-7-3 0,3 0-4 0,-4 0 1 0,0-1-4 15,-4 0-13-15,1-4-17 0,-2 2-37 16,-2-6-55-16,-1 0-74 0,0-2-89 0,-3-3-130 15,-3-2-266-15,1-5-539 0</inkml:trace>
  <inkml:trace contextRef="#ctx0" brushRef="#br0" timeOffset="98458.9376">11738 3078 1708 0,'-1'-4'349'0,"0"-4"-14"15,0-1-85-15,-1 7-66 0,2 2-61 16,-1 1-67-16,-1-1-46 0,4 2-30 0,-4-1-22 15,1 2-3-15,0 2-2 0,-1 5 16 16,-4 2 24-16,-1 6 14 0,-3 6 14 0,0 2 5 16,-7 1 0-16,1 1-5 0,-3 0-1 0,-1-1-1 15,-3 2 0-15,3 0 3 0,-2-4-6 0,8 2-5 16,-4-2 0-16,3 1-2 0,2-4-1 0,3-1-3 16,1-3-10-16,6-1-19 0,0-5-38 15,3 2-61-15,3-5-97 0,3-1-169 0,3-6-381 16,6 0-700-16</inkml:trace>
  <inkml:trace contextRef="#ctx0" brushRef="#br0" timeOffset="98690.2424">11997 3101 1868 0,'4'-5'525'0,"1"-5"-257"0,0-1-47 0,-3 9-64 15,1 1-36-15,-6 2-44 0,3 1-42 0,-1 0-26 16,0-1-32-16,-1 1-26 0,1 1-10 15,1 2 3-15,-1 5 21 0,-3 5 26 0,3 4 16 16,-3 7 8-16,-4 2 4 0,-1 2 2 0,1 2 1 16,-3 6 6-16,-3 1-7 0,-2 0-6 15,-1 0-7-15,4-2-16 0,7-6-11 0,2-6-20 16,4-4-35-16,6-2-63 0,-1-4-121 16,3-3-255-16,4-1-1057 0</inkml:trace>
  <inkml:trace contextRef="#ctx0" brushRef="#br0" timeOffset="98921.0089">12268 3077 2037 0,'10'-8'298'16,"-1"-3"10"-16,7-2-86 0,-10 5-49 0,0 3-35 16,-4 4-54-16,-1 2-40 0,-1-1-35 0,0 3-26 15,-1-1-21-15,2 5-4 0,4 2 9 16,-1 7 15-16,3 5 18 0,0 5 7 0,0 4 0 15,0-1-1-15,-4 2 1 0,4 1 3 0,-5 0 2 16,0 1 3-16,-2-1-5 0,0 4-6 0,0-1-8 16,0 0-22-16,0-2-34 0,1-5-66 15,1-2-123-15,0-4-237 0,-2-3-371 16,-5-1-577-16</inkml:trace>
  <inkml:trace contextRef="#ctx0" brushRef="#br0" timeOffset="99058.1773">12165 3391 1214 0,'3'-9'955'0,"1"2"-683"0,4-2-100 0,2 0-50 16,2 2-26-16,7 1-17 0,7 0-14 0,12-2-11 15,5 2-14-15,9 1-12 0,8 2-9 16,2 3-2-16,7 2-4 0,3 1-15 0,0 3-44 16,3 1-155-16,-1-2-599 0,0-1-837 0</inkml:trace>
  <inkml:trace contextRef="#ctx0" brushRef="#br0" timeOffset="99585.9829">16667 3070 1148 0,'2'-3'488'0,"-1"2"-216"16,4-1-65-16,-4 2-59 0,0 2-42 0,0-2-32 0,0 1-36 15,2 2-23-15,1 2-4 0,3 2 2 0,2 5 3 16,3 3 0-16,2 1 3 0,5 5 3 16,1 3 0-16,-1-1 0 0,3 1 10 15,-1-2 4-15,0 2 2 0,3-1 3 0,2 3-8 0,-1-4-6 16,4 1-4-16,0-3-9 0,1 1-11 0,-2-2-29 16,1-1-65-16,-5-4-111 0,0-3-215 15,-3-3-460-15,-3-2-393 0</inkml:trace>
  <inkml:trace contextRef="#ctx0" brushRef="#br0" timeOffset="99801.1725">17004 2973 1543 0,'1'-3'837'0,"-2"0"-698"16,1 0-52-16,0 5-67 0,0-1-33 15,-2 2-8-15,2 2-3 0,-1 2 11 0,-3 2 19 16,2 7 16-16,-3 5 8 0,-3 4 6 15,-2 4 3-15,-5 3 1 0,-1 3 8 0,-5 3 7 16,-5 2 2-16,0 0-2 0,-2 0-11 16,3-4-15-16,8-8-11 0,1-3-8 0,5-2-7 0,0-3-4 15,2 0-10-15,1 1-32 0,4-5-58 16,3-1-85-16,3-5-203 0,4 0-372 16,7-7-770-16</inkml:trace>
  <inkml:trace contextRef="#ctx0" brushRef="#br0" timeOffset="100009.5581">17373 3096 2533 0,'5'-3'164'0,"0"-1"6"0,-1-3-37 0,-4 7-41 16,0 1-22-16,-1 4-35 0,-1-3-32 16,-2-2-31-16,3 4-14 0,0-2 1 0,0 8 7 15,-4 7 24-15,1 4 14 0,-4 4 7 0,0 4 8 16,-4 1 0-16,-2 3-1 0,-3 2-2 0,5-3-12 15,-4 1-16-15,11-6-32 0,1-1-50 16,9-6-88-16,4 0-179 0,7-6-394 0,5-1-805 16</inkml:trace>
  <inkml:trace contextRef="#ctx0" brushRef="#br0" timeOffset="100451.2317">17862 2971 1809 0,'-4'-5'254'0,"-1"-3"-17"0,-2 1-57 16,2 4-23-16,1 1-43 0,3 4-61 16,0-2-55-16,0 2-29 0,-3 3-6 0,-1 3 5 15,-1 4 16-15,1 2 10 0,-3 2 7 0,4 4 3 16,-3 1 2-16,5 3 5 0,0 1-1 0,0 3 2 16,4-2 1-16,0 3-2 0,1 0 5 15,5-2-2-15,1 2 2 0,0 3 0 0,2-2-5 16,0 4 2-16,-2-2-1 0,-3 0 2 0,0 0-4 15,-3-3-4-15,-1-1-1 0,-3-4-5 16,-2-3 4-16,0-2 1 0,-4 1 0 16,-4-5 8-16,-8-4-3 0,2-3 7 0,-4-4 6 0,4-4 3 15,-2-4 3-15,-3-4-1 0,-1-1-3 16,2-5-6-16,1-3 3 0,0-1-3 0,7-2 1 16,-2-2 4-16,7-2-12 0,4-3-5 0,7-1-14 15,3-3-12-15,11-3-4 0,3 1-1 0,7-1 4 16,7-2 7-16,5 1 2 0,3 0 5 15,-1-3 2-15,4 1 7 0,-6 5 0 0,-3 3 11 16,-7 5 10-16,-5 3 10 0,-6 2 22 0,-5 3 5 16,-5 4 4-16,-6 1-5 0,-3 0-12 0,-2-1-11 15,-3 4-11-15,-2-2-8 0,-2 2-14 0,1 1-7 16,-4 1-9-16,-9 2-7 0,-7 2 9 0,-2 2 1 16,-6 3 0-16,-2 5-10 0,1 2-58 15,-1 6-115-15,1 1-383 0,5 6-1133 0</inkml:trace>
  <inkml:trace contextRef="#ctx0" brushRef="#br0" timeOffset="101312.1788">5935 4759 745 0,'-4'-6'337'0,"-3"0"-1"0,1-4-10 15,2 2-27-15,-1 3-34 0,3 1-51 16,-1 2-74-16,2 2-52 0,0 0-47 0,1 2-39 16,0-2-41-16,0 1-40 0,1 2-3 0,1 3 10 15,2 5 33-15,4 1 43 0,-1 8 19 0,8 2 16 16,0 3 4-16,6 1-3 0,0 1-4 15,3 2-7-15,-1-4-3 0,0 1-3 0,-1-2 3 16,4 1-7-16,-3 0 0 0,3-2 0 0,-2 2-4 16,2-3 3-16,-3-1-1 0,-2 2-1 15,0-4-2-15,-1-2-4 0,-3-2-3 16,1-2-10-16,-6-3-11 0,1 0-19 0,-2-4-29 0,0 4-47 16,-1-7-90-16,-2 0-158 0,-2-2-289 0,-2-5-825 15</inkml:trace>
  <inkml:trace contextRef="#ctx0" brushRef="#br0" timeOffset="101547.7162">6253 4675 1913 0,'-4'-8'336'0,"1"2"-78"0,-3-2-52 0,4 7-61 16,1 1-59-16,1 0-62 0,-1 1-59 15,0 2-43-15,0 0-5 0,-2 4 17 0,1 7 38 16,-1 5 39-16,-2 6 11 0,-3 4 4 0,-6 6-5 15,3 4-2-15,-2 4 1 0,-5 3-5 16,2-1 9-16,0-2 0 0,-2-2-4 0,7-5-1 16,1-3-9-16,0-5-4 0,3-4-3 0,3 0-3 15,0-6-11-15,0-2-25 0,1-4-45 16,2-5-70-16,0-3-80 0,1-6-99 0,1-2-420 16,2-6-577-16</inkml:trace>
  <inkml:trace contextRef="#ctx0" brushRef="#br0" timeOffset="102081.0485">6362 4794 1103 0,'12'-7'286'15,"3"0"2"-15,2-3-55 0,0 4-42 0,-5 2-52 16,-3 3-63-16,0 3-56 0,-1 3-23 0,-1 1-6 16,1 4-2-16,3 5 5 0,-2 2 5 15,1 5 3-15,0 4 6 0,-3 1 6 0,-3 2 3 16,-1 2 6-16,-3-1 4 0,0-2-4 15,-2-3 3-15,0-3-4 0,0-3-5 0,1-6-1 16,-1-1-4-16,2-5-3 0,0-2-1 0,1-1 2 16,1-1 3-16,1-3 9 0,2 0 16 0,6-3 10 15,6-1-1-15,10-6-8 0,11-1-21 16,12-4-16-16,4-3-15 0,2-1-22 16,2-1-24-16,0-3-21 0,-1-5-7 0,-4-3 12 0,-6 1 25 15,-2-3 24-15,-8 3 23 0,-5 0 19 0,-7 3 13 16,-9 0 25-16,-3 6 19 0,-5 0 20 0,-5 3 23 15,-3 4 7-15,-4 1-5 0,-2 2-13 0,1 3-25 16,-4 3-31-16,2-1-20 0,-3 3-22 16,-5 6-13-16,-4 3 3 0,-10 4-2 0,-5 7 5 15,-5 2 3-15,3 8-5 0,0 1 3 0,0 4 0 16,2 5-1-16,1 5 4 0,4 4-2 16,7-2 1-16,9 1-2 0,11-5-3 0,11-4 0 15,4-8-2-15,9-1 4 0,6 0 3 0,4-8 1 16,3-3 2-16,-2-4 1 0,-1-7 3 15,-3-4-1-15,-2-1 2 0,-4-5 5 0,-5-2 3 0,-2-2 5 16,-4-2 3-16,1-2-1 0,-4 0-4 16,-2-3-4-16,-4 1-3 0,-2 1-2 0,-2-1-3 15,-3 3-4-15,-4-1-6 0,-2 0-4 0,-3 3-6 16,-2 0-2-16,-5 2-3 0,-3 1-1 16,-5 1 3-16,-3 3 2 0,-2 3 0 0,-3 4-6 15,0 3-25-15,4 2-66 0,3 3-148 0,7 3-391 16,3 3-1008-16</inkml:trace>
  <inkml:trace contextRef="#ctx0" brushRef="#br0" timeOffset="102527.3576">11144 4755 1595 0,'-3'-7'217'0,"0"-1"51"0,1-1-14 15,1 2-25-15,2 3-28 0,-1 4-53 16,1-2-59-16,0 2-50 0,-1 2-37 0,1-2-30 16,2 1-9-16,2 4 4 0,4 1 15 0,3 7 20 15,5 2 12-15,5 7 9 0,4 1-1 0,4 3-2 16,4 2-3-16,0 0-1 0,-1 3 1 15,0-2 1-15,1 1-1 0,-3-3-5 0,-1 0-3 16,-2-2-5-16,-3-2-7 16,2 1-17-16,-4-3-36 0,-3-3-64 0,0-3-134 15,-4-2-296-15,-1-4-1020 0</inkml:trace>
  <inkml:trace contextRef="#ctx0" brushRef="#br0" timeOffset="102759.2029">11475 4645 1464 0,'-2'-4'796'0,"0"-1"-594"0,-6 0-59 0,7 5-93 0,1 1-56 15,0 3-22-15,-1-1-3 0,-4 6 11 16,2 2 25-16,-5 5 20 0,-4 8 12 0,0 6 6 16,-6 1 1-16,0 7-8 0,-2-2-8 0,-3 4 1 15,2 4 3-15,-4 1 12 0,1-1-3 0,6-3-9 16,3-5-13-16,4-4-15 0,2-3 2 15,5-3-2-15,-1-1-7 0,3-4-14 0,1-1-26 16,2-3-37-16,1-4-41 0,4-5-58 16,-2-4-98-16,6-2-212 0,3-5-774 0</inkml:trace>
  <inkml:trace contextRef="#ctx0" brushRef="#br0" timeOffset="103027.5439">11769 4729 1456 0,'16'-6'263'0,"0"1"-23"16,8 0-86-16,-9 4-47 0,-3 3-35 16,0 4-44-16,-5 1-26 0,2 5-8 0,-3 4 6 15,-3 3 13-15,-1 6 13 0,1 1 5 0,-6 5 0 16,1 0 1-16,-4 2-3 0,0-4 6 0,-2 1 2 16,-2-5-2-16,1-2 1 0,0-4-6 15,1-3-3-15,2-1-3 0,-1-5-5 0,5-3 1 0,-2-2 2 16,2-2 1-16,2-2 4 0,2-1 4 15,2-1 11-15,-3 1 8 0,4-2 9 16,1 1 1-16,8-1-8 0,8-4-13 0,7-1-23 16,5-1-27-16,5-4-56 0,-1 0-83 15,-2-3-136-15,2 0-241 0,-2-3-339 0,-3-2-388 16</inkml:trace>
  <inkml:trace contextRef="#ctx0" brushRef="#br0" timeOffset="103251.181">12155 4611 1215 0,'0'-14'376'0,"6"-6"-35"15,1-4-106-15,0 9-36 0,9 6-35 0,-2-1-42 0,2 2-31 16,4 3-27-16,-1 3-17 0,4 2-15 16,0 3-13-16,3 3-3 0,-3 5-7 0,0 2-1 15,1 5-4-15,-2 3 0 0,-1 2 3 0,-1 3 1 16,1 2 6-16,-6 1-3 0,3 2 4 16,-7 3 3-16,-1 0-1 0,-1-1 3 15,-5 6-1-15,1-3 0 0,-3-1 3 0,-3 1-2 16,-5-5 1-16,3 0-4 0,-2-1-3 0,-1-3-5 15,-2-2-8-15,2 0-6 0,-2-4-22 0,0-1-38 16,4-4-65-16,-2-2-117 0,1-5-245 0,-1-2-1071 16</inkml:trace>
  <inkml:trace contextRef="#ctx0" brushRef="#br0" timeOffset="103414.1014">12276 4929 2202 0,'1'-4'286'0,"6"-1"-79"0,1-2-76 0,5-1-31 16,5 0-27-16,6-2-23 0,8 2-21 0,6 2-15 16,9 0-7-16,2 5-2 0,10-1-1 0,1 4-9 15,5-1-23-15,-3 3-96 0,-2-4-219 16,0 1-610-16,-2-1-643 0</inkml:trace>
  <inkml:trace contextRef="#ctx0" brushRef="#br0" timeOffset="103916.8757">16378 4514 2316 0,'-3'-8'173'0,"1"0"36"0,0-3-25 16,3 6-35-16,0 2-32 0,0 0-49 16,1 2-29-16,0 1-24 0,1 1-19 15,-1 0-9-15,6 2-5 0,3 2 6 0,6 8 9 0,9 5 5 16,6 5 4-16,4 6 0 0,0 5-1 0,0 0-2 15,-3 2 1-15,-3-2 0 0,-7 2 0 0,3 0 1 16,-5 2-6-16,-2-4-3 0,-3-3-6 16,3 1-13-16,-2-8-17 0,-3 1-36 15,1-7-64-15,-4 0-107 0,0-6-225 0,-2-1-413 0,2-4-475 16</inkml:trace>
  <inkml:trace contextRef="#ctx0" brushRef="#br0" timeOffset="104134.9759">16788 4399 2363 0,'-9'-6'90'0,"0"3"-28"0,-3-1-40 16,4 5-33-16,4 5-4 0,-5 5 14 16,-10 7 17-16,-2 4 14 0,-5 5 6 0,3 2 0 15,-1 6-3-15,-1 1-3 0,1 3-5 0,2 0-2 16,-4 1 5-16,-1 2 11 0,1 2 9 0,3 1 1 15,1-1-13-15,6-5-16 0,8-7-19 0,5-1-19 16,3-10-28 0,2-4-44-16,1 0-72 0,3-7-159 0,0-4-336 0,8-3-854 0</inkml:trace>
  <inkml:trace contextRef="#ctx0" brushRef="#br0" timeOffset="104764.3966">17132 4537 1473 0,'5'1'256'16,"0"0"-241"-16,-2 4-39 0,-3 1 1 0,2 3 14 15,1 6 16-15,-1 3 17 0,-1 4 14 16,-5 5 4-16,3-2 1 0,-2 4 3 0,1 0 3 16,-4-1 1-16,-2-1 4 0,3-1-10 0,0-7-11 15,4-4-7-15,2-7-6 0,2-3 21 0,-2-3 36 16,1-3 48-16,1-3 43 0,7 1-8 15,2-4-35-15,12-1-51 0,6-6-44 0,7-4-19 0,5-1 2 16,1-1-2-16,-1-1 1 0,0-4 3 16,2-2 2-16,1-5-1 0,-2-5-3 0,0-1-2 15,-3-1-3-15,-3 2-1 0,-7 6 4 0,-8 3 3 16,-8 6 7-16,-5 3 9 0,-5 4 5 0,-4 3 4 16,-5 3-2-16,3 1-10 0,-4 3-7 15,1 0-15-15,-1 3-18 0,2 2-19 0,-3 1-12 16,-1 5 1-16,0 1 12 0,-6 4 16 0,1 3 7 15,2 5 1-15,6 3-2 0,3 2-1 0,4 1-2 16,3 3 0-16,6-1 2 16,5 7 4-16,1 0 4 0,4 2 4 0,4 1 3 0,0-3 0 15,2 2-1-15,-1 1-2 0,0 3-1 0,-6-1 0 16,-3-3 3-16,-4 1-5 0,-6-2-5 16,-2-8-1-16,-4-3-11 0,-4-8-2 0,-5-4 1 15,1-5 0-15,-4-3 12 0,-6-2 10 0,-1-5 12 16,-8-1 4-16,2-6 1 0,1-1 1 0,-3-3-1 15,4-5 2-15,-1-1 0 0,4-2 2 16,1-2 0-16,6-1-4 0,3-2-4 0,7 0-8 16,3-6-9-16,6 1-7 0,5-3-3 0,7 2-3 15,4-5 2-15,4-1 4 0,0 3 3 0,1 3 4 16,-6 4 3-16,-1 3 1 0,-3 4 4 16,-6 1 6-16,-3 1 8 0,1 1 4 0,-8 1 8 0,-1 4-2 15,-2 0 0-15,-1 4-2 16,-2-2-9-16,-2 5-3 0,2-1-11 0,-5 0-7 0,0 3-5 15,-9 0-9-15,-2 1-2 0,-2 4 3 0,-5 2-3 16,-3 2-7-16,-2 6-30 16,2 1-88-16,1 4-201 0,2 4-644 0,2 1-665 0</inkml:trace>
  <inkml:trace contextRef="#ctx0" brushRef="#br0" timeOffset="105449.6037">5980 6189 2038 0,'-14'-8'302'0,"1"-3"-81"0,-2-1-15 0,8 6-44 0,4 4-25 15,1 2-42-15,4 0-41 0,-1 0-33 0,2 2-31 16,-1-2-18-16,-1 2-5 0,3 3 6 15,4 2 16-15,4 5 19 0,4 6 12 0,8 3 8 16,3 3 9-16,2 2-3 0,1 3-5 0,1 0-6 16,-1 0-16-16,-2 0 0 0,-6-3-2 15,1-1-1-15,-2 0 4 0,1 0-4 0,-4-2 1 16,3-1-5-16,-3 1-6 0,2-2-12 16,-5-1-30-16,2-2-39 0,0 0-64 0,-3-7-100 0,5 1-238 15,-4-5-949-15</inkml:trace>
  <inkml:trace contextRef="#ctx0" brushRef="#br0" timeOffset="105665.6055">6339 6157 2570 0,'-6'-2'125'0,"2"0"-28"0,-2 1-50 15,3 1-40-15,3 2-18 0,-1 1-13 0,-3 4 0 0,-1 3 11 16,-4 6 14-16,-7 6 11 0,1 7 5 0,-5 2 5 15,-1 6-1-15,-2 1 1 0,-1 6 5 16,-3 0-6-16,-1 4-4 0,7-4-9 0,7-6-21 16,4-8-17-16,4-4-27 0,5-6-46 0,2-2-76 15,-1-4-123-15,1-3-223 0,6-4-946 16</inkml:trace>
  <inkml:trace contextRef="#ctx0" brushRef="#br0" timeOffset="106028.1353">6606 6139 1344 0,'11'-8'651'0,"3"-3"-444"0,1-3-41 15,-2 5-27-15,-3 4-30 0,-4 4-38 0,-5 1-56 16,-1 4-49-16,2 0-19 0,2 4-3 16,-1 3 21-16,1 4 19 0,3 2 15 0,-4 3 9 15,-2 1 0-15,-1 4 1 0,-3 0 2 0,-1 0 2 16,-3 0-1-16,2-3 1 0,0 0-3 0,-1-4-3 15,1 0-1-15,0-3-1 0,3-1-1 16,0-4 0-16,2-2-2 0,2 2-1 16,1-2 3-16,5 2 3 0,1-3 5 0,3 0 6 0,7-1 6 15,3 2 0-15,2-1-2 0,0 2-5 16,4 1-7-16,-2 0-4 0,-2 1-2 16,-1 1-4-16,-6 1-2 0,-2 2-2 15,-7-3-4-15,0 1-1 0,-6-4-4 0,1 3 2 0,-6-1 7 0,2 0 6 16,-2-1 9-16,-3 0 12 15,-2-2 11-15,-3 0 11 0,1-1 11 0,-4-1-1 0,-4 0-3 16,3-2-9-16,-1-2-11 0,2-1-6 0,2 0-2 16,2-1-3-16,-2 0-7 0,3 0-17 0,-1-2-56 15,3 1-100-15,0-4-240 0,4 0-1137 16</inkml:trace>
  <inkml:trace contextRef="#ctx0" brushRef="#br0" timeOffset="106685.3187">7124 6154 1196 0,'0'-4'260'0,"0"0"-32"0,0 0-90 16,-2 1-13-16,2 2-24 0,0 1-40 16,0 0-40-16,0 0-30 0,2 0-12 0,-2 1-1 15,0-1 6-15,0 2 8 0,-2-2 5 16,2 0 5-16,2 1-3 0,-2-1-1 0,0 0 0 16,0 0-2-16,0 0 1 0,0 0 1 0,0 0 0 15,0 1 1-15,0-1-2 0,0 0-4 0,-2 0-4 16,2 0-9-16,-1 0-7 0,0 1-4 0,-2-1-1 15,2 0 6-15,0 1 12 0,1-1 16 0,-1-1 17 16,2 2 23-16,-1-1 28 0,0 0 27 16,0 0 31-16,0-1 21 0,0 1 13 15,1-1-1-15,3 1-17 0,-3 0-27 0,0-1-28 0,1 1-24 16,-4-1-16-16,4 1-5 0,-2-2-3 16,0 2-7-16,-2 2-7 0,2-2-10 0,0 0-9 15,0 1-8-15,-1 0-10 0,0 0-12 0,-2 0-19 16,2 0-14-16,0 3 4 0,-2 6 16 0,-4 7 23 15,-4 5 21-15,-1 8 7 0,-5 2-3 16,4 4-2-16,1 0-5 0,3-1-4 0,3 3-1 16,5-6 0-16,3 2 1 0,6-4 3 0,4-3 6 15,3 0-2-15,6-5 4 0,0-3 4 0,7 0-5 16,0-5 6-16,2-4-3 0,-3-4 0 16,-1-3 5-16,-3-4 2 0,-1-2 6 0,-4-3 2 15,-1-3 6-15,-5-1 0 0,-1-2 0 0,-4-2-3 16,-1 1-11-16,-2 0 1 0,-2-2-5 15,-2 2-2-15,-3 0 0 0,0 1-9 0,-4 0-3 0,-1 2-6 16,-2 0-1-16,-2 0-5 0,-5 2-2 16,0 5-1-16,-8 2-3 0,-1 1 5 0,-4 0 1 15,-4 4 0-15,2 4 6 0,2 0-5 0,4 2-4 16,3 3-17-16,7 1-39 0,5 2-68 0,2 3-101 16,9 3-301-16,11-2-1121 0</inkml:trace>
  <inkml:trace contextRef="#ctx0" brushRef="#br0" timeOffset="107071.1399">10723 5810 1962 0,'4'-3'144'0,"1"-2"-24"0,-3 0-60 0,6 5-35 16,-2 0-5-16,0 2 0 0,3 2 0 0,0 2-4 15,1 3 4-15,4 3 8 0,4 4 15 0,7 5 14 16,1 4 12-16,4 5 11 16,7 4-8-16,-3 1-8 0,5 5-13 0,-1 2-18 15,-2 3-5-15,0-3-4 0,0-2-1 0,2-2 1 0,-2 2-2 16,-1-7-10-16,-1-1-8 0,-4-3-14 0,0-4-36 16,-3-1-53-16,-5-4-127 0,1-2-300 15,-1-5-1034-15</inkml:trace>
  <inkml:trace contextRef="#ctx0" brushRef="#br0" timeOffset="107281.3325">11145 5914 2162 0,'-7'-3'72'0,"-4"2"-29"15,-1 2-59-15,5 4-22 0,2 2 12 0,-5 6 17 0,1 6 16 16,-5 2 16-16,2 8 11 0,-1 4 2 15,-3 4 10-15,2 6 6 0,-2-1-4 0,-1 3 5 16,-2 2-12-16,2-1-23 0,4-3-22 16,4 0-35-16,3-9-40 0,6-5-45 0,4-6-78 15,-1-5-139-15,6-7-205 0,0-2-664 0</inkml:trace>
  <inkml:trace contextRef="#ctx0" brushRef="#br0" timeOffset="107644.209">11455 5867 1627 0,'18'-10'265'0,"3"-1"-19"0,5-4-68 15,-5 8-35-15,-8 4-43 0,-3 3-50 0,-7 1-45 16,3 2-27-16,-3 6-15 0,2 4 10 16,-1 5 13-16,-1 3 14 0,-1 7 13 0,-6 1 2 15,-2 6 3-15,-6 2 3 0,-3 1 5 0,-1-2-3 16,-2-5-1-16,4-5-5 0,-1-4-11 0,4-2 2 15,-2-5-2-15,7-2-3 0,1-2 3 0,3-4-6 16,4-2-2-16,2 2-2 0,3-1 5 16,6 0 10-16,2-1 14 0,8-1 10 0,7 2 0 15,4-1-7-15,1 1-9 0,-4 1-9 0,-1-2-3 16,-7 3-7-16,-5 0-4 0,-3 2-4 0,-5 2-5 16,-5-1-1-16,-4-3 0 0,-1 3 4 0,-1-2 1 15,-4 3 11-15,-3-2 11 0,-1 2 12 16,-5-2 15-16,-2-1 5 0,-3-2 3 0,-6 0-2 15,0-4-7-15,-5 2-4 0,1-5-6 0,2 1-4 16,1-3-5-16,2-3-12 0,3 2-33 0,4-5-62 16,-1-5-128-16,7 2-301 0,7-5-1085 15</inkml:trace>
  <inkml:trace contextRef="#ctx0" brushRef="#br0" timeOffset="107854.1307">12245 5835 2384 0,'9'-1'126'0,"2"1"-27"0,4 1-36 0,-5 4-13 16,-4 0-15-16,4 3-18 0,0 4-2 15,0 4 5-15,2 7 9 0,2 4 6 0,1 4 0 16,-5 3-2-16,-4 4 0 0,-2 1 0 16,-4 3-5-16,-1-3 1 0,-7 0-3 0,0 3-2 15,-3-3-1-15,-1-1-9 0,-1 0-9 0,-4 3-17 0,2-7-39 16,-3-2-74-16,0-1-149 0,2-8-259 15,-2-3-343-15,6-8-408 0</inkml:trace>
  <inkml:trace contextRef="#ctx0" brushRef="#br0" timeOffset="108019.0981">12118 6236 2029 0,'6'-7'365'0,"4"-4"-98"0,5 2-116 15,1-3-45-15,5 3-14 0,5 3-6 0,2-1-14 16,4 3-16-16,7 1-18 0,4 1-10 15,11 1-6-15,2 2-5 0,5 0-5 0,0 4-6 16,1 0-7-16,-2 1-13 0,2 1-38 16,0-1-74-16,0-2-171 0,-1 0-495 0,3-3-838 15</inkml:trace>
  <inkml:trace contextRef="#ctx0" brushRef="#br0" timeOffset="108409.6055">16382 5834 2306 0,'-5'-3'125'0,"2"1"-88"0,-2 2-75 0,8 2-30 15,1 3 27-15,4 8 62 0,1 3 44 0,9 4 16 16,3 3 7-16,6 1-13 0,5 4 0 15,6 1 3-15,3 2-18 0,4 1-10 0,-3 1-16 16,0 0-18-16,1-4-2 0,-2-1-5 0,-2-3-6 16,-1 1-10-16,-4-5-10 0,-4-1-32 0,1-1-63 15,-3-6-115-15,-6-2-238 16,0-5-366-16,-4-4-450 0</inkml:trace>
  <inkml:trace contextRef="#ctx0" brushRef="#br0" timeOffset="108619.1293">16828 5760 1734 0,'-5'-4'257'16,"1"0"-48"-16,-3 1-141 0,5 4-89 0,-1 3-25 15,-1 4 5-15,-5 3 29 0,-5 9 43 16,-5 3 7-16,-2 4 2 0,-3 5 4 0,0 0 2 16,-3 3 6-16,-2 0 0 0,-5 8 5 0,-1 1-4 15,-3-2-1-15,2-1-4 0,1-2-15 0,7-7-10 16,9-4-19-16,5-3-23 0,5-7-40 15,3-1-74-15,6-5-137 0,0-3-234 0,8-4-946 16</inkml:trace>
  <inkml:trace contextRef="#ctx0" brushRef="#br0" timeOffset="108977.176">17287 5679 1692 0,'19'-7'247'0,"-3"0"-13"0,1-1-88 0,-7 6-56 15,-6 3-53-15,-4 2-56 0,-2 0-31 0,0 5-1 16,1 4 22-16,-1 5 25 0,-5 4 19 16,-1 5 7-16,-4 1 4 0,-1 4 6 0,-6-1-6 15,4-2-5-15,-1-2-5 0,6-3-8 0,-3 0-1 16,3-4-1-16,4-2-2 0,2-3 0 16,2-1 0-16,4 0 2 0,1-2 1 0,5-1 7 15,3 1 6-15,1 0 3 0,6 1 4 0,0 0-5 16,0-1-5-16,2 0-5 0,-3-4-3 15,-2 2 0-15,-1-1-5 0,-4-1-1 0,0-1-8 16,-1 2-1-16,-5-2-3 0,2 3 0 0,-4 2 1 16,1-3-2-16,-1 3 3 0,-2 0 2 0,-2 1 3 15,-1 1 2-15,-2 0 5 0,1-1 3 16,-5 3 1-16,1 1 5 0,-3-4 1 0,1 1 4 16,0-2 4-16,-1-5 1 0,2-1 10 0,3-4 6 15,-4-1 6-15,0-1-1 0,0-2-13 0,1-2-39 16,7-2-79-16,1 0-155 0,5-7-318 15,11 1-980-15</inkml:trace>
  <inkml:trace contextRef="#ctx0" brushRef="#br0" timeOffset="109411.4605">17895 5670 1119 0,'-16'-9'667'15,"-7"-2"-522"-15,-5 0-40 0,1 4-12 0,0 2-9 16,-2 4-17-16,2 2-12 0,2 3-22 0,0 3-18 15,7 4-19-15,3 2-15 0,3 3-1 16,5 3 7-16,4 2 20 0,5 7 34 0,6-1 34 16,6 7 17-16,6-1 12 0,8 3-17 0,3-1-21 15,7 4-11-15,-4-1-20 0,1-2-10 16,-4 3-4-16,-4-4-7 0,0-2 5 0,-1 1-1 16,-5-7-3-16,-5-1-6 0,-6-2-7 15,-5-3-4-15,-4-3-1 0,-4-7-1 16,-3 1 0-16,-4-5 7 0,-2-2 6 0,0-3 8 0,-8-2 9 0,-1 0 4 15,-2-5 2-15,0-1 0 0,1-5-1 0,3 0-1 16,-3-4-1-16,2-5 0 0,4 5-3 16,5-5-5-16,6-2-5 0,3 1-8 15,6-4-9-15,5 0-10 0,3-5-6 0,8-1 1 0,0-5 2 16,4 0 5-16,3 0 6 0,-3 1 3 16,2-1 1-16,-4 4 3 0,-2 0 0 0,-7 2 3 15,0 2 4-15,-9 3 4 0,-3 3 2 0,-2 0 2 16,-5-1-2-16,-5 4-3 0,0 2-3 0,-3 2-7 15,-9 2-6-15,-2 1-6 0,-7 1-4 0,-8 4 2 16,-5 1 4-16,-4 5 1 0,-2 2 2 16,3 5-1-16,3 6-12 0,-2 4-25 0,4 7-84 15,2 5-191-15,2 4-601 0,8 3-736 0</inkml:trace>
  <inkml:trace contextRef="#ctx0" brushRef="#br0" timeOffset="110026.9422">6162 7899 2424 0,'5'-13'176'0,"1"-7"-31"0,4-1 4 15,0 8-27-15,0 0-31 0,-3 3-23 0,4 5-28 16,-3 2-20-16,0 3-18 0,-1 1-8 16,2 1-2-16,8 6 1 0,1 4 7 0,5 3 3 15,3 5 3-15,4 7 1 0,3 0-2 0,-2 6 2 16,-2 1 0-16,-1 3-1 0,0-1-2 0,-4 0-1 15,0-1-2-15,0-5-1 0,0-6 5 16,0-2-8-16,-1-2-8 0,2-4-18 0,-2-2-39 16,3 1-51-16,-1-5-106 15,-3-4-191-15,-1-5-344 0,-1-1-781 0</inkml:trace>
  <inkml:trace contextRef="#ctx0" brushRef="#br0" timeOffset="110238.7191">6707 7754 1352 0,'-3'-12'609'0,"-5"-3"-274"16,-2-4-37-16,3 10-60 0,4 1-52 16,-4 3-47-16,6 4-51 0,-2 0-44 0,1 3-37 15,2 0-24-15,-1 2-10 0,-3 6 6 0,-1 1 14 16,-5 9 10-16,-4 6 11 0,-2 7 1 0,-4 3 3 16,-4 6-1-16,0 2 0 0,-2 7-1 15,-7 2-1-15,-2 3-2 0,2 3-5 0,-4 1-3 16,10-4-8-16,4-5-11 0,8-9-19 15,8-7-36-15,7-9-43 0,6-7-59 0,8-4-140 16,8-7-439-16,7-6-819 0</inkml:trace>
  <inkml:trace contextRef="#ctx0" brushRef="#br0" timeOffset="110589.571">7061 7836 2602 0,'-7'-4'169'0,"0"-1"-24"0,-5 0-86 15,6 5-21-15,1 3-15 0,-3 5-6 0,-3 1-3 16,-3 6 4-16,0-1 2 0,1 5-1 16,1 2-2-16,0 2-8 0,5 0 1 0,3 2 0 15,2 0-1-15,5-4 6 0,7 0 0 0,3-3 2 16,9-3-1-16,-1-3 2 0,6-4 1 0,2-2 2 16,-1-5 1-16,3-3-1 0,0-4-1 0,-2-1 1 15,-1-2-2-15,-5-2 3 0,-3-1 3 16,-1-2-3-16,-3-1-1 0,-4 1-4 0,-2 1 0 15,-2 2 3-15,-2 1 2 0,-1 2 6 16,-5 3-5-16,1 3-6 0,0 2-9 0,-2 0-8 16,0 0-8-16,1 1-10 0,-2 0-9 0,0 4-3 15,0 0 7-15,-2 6 11 0,1 2 11 0,-3 3 6 16,0 8-2-16,-4 1-1 0,0 4 0 0,-2 2-4 16,-2 1-2-16,3 1-20 0,-2 0-36 0,6-3-55 15,2 1-70-15,6-7-105 0,6-6-234 16,6-6-1008-16</inkml:trace>
  <inkml:trace contextRef="#ctx0" brushRef="#br0" timeOffset="110889.3367">7919 7849 2030 0,'3'-13'389'0,"2"-1"-35"0,-3-4-126 16,-9 11-54-16,2 2-51 0,-5 1-52 0,0 4-36 15,-7 4-19-15,-10 3-10 0,-6 6 2 0,-6 4 3 16,-4 4-2-16,2 1 1 0,3 2-1 15,4 5-5-15,3 2-2 0,4-1 1 0,5 6-2 16,8 3 1-16,3-3 1 0,9 1-5 16,8-3-2-16,7-9-2 0,8 1 0 0,5-10 4 15,4-4 1-15,4-3 3 0,5-7 2 0,-1-1-1 16,-4-6 1-16,-1-2 2 0,-6-4 1 0,0 0 2 16,-6-4-1-16,-6 0 3 0,-4-1 0 0,-3-1 2 15,-5-2-2-15,-4 3-5 0,-4-1-3 16,-2 2-6-16,-3-3-3 0,-4 5 2 0,-6 0-3 15,-1 1-2-15,-3 0-1 0,-7 5-3 0,-2 1-5 16,0 0-6-16,-2 6-30 0,1 1-59 16,5 5-97-16,6 0-225 0,7 2-545 0,10 3-629 0</inkml:trace>
  <inkml:trace contextRef="#ctx0" brushRef="#br0" timeOffset="111245.021">10684 7354 2154 0,'0'0'67'16,"0"0"-47"-16,3 4-73 0,1 3 15 0,-1 3 73 15,5 6 43-15,3 3 19 0,-1 3 11 16,5 4 5-16,0 4-6 0,5 6-9 0,0-3-14 16,1 5-16-16,8-3-12 0,-1 2-12 15,4 2-11-15,0 2-7 0,1 4-1 0,-2 1-1 16,4 2 2-16,1-1-4 0,-1-1-5 15,0-5-10-15,0-5-11 0,-2-3-17 0,-2-3-37 0,-3-9-75 16,-6-2-181-16,0-6-446 0,-3-4-836 0</inkml:trace>
  <inkml:trace contextRef="#ctx0" brushRef="#br0" timeOffset="111472.9527">11161 7441 2405 0,'-6'-6'294'0,"-2"-1"-126"0,-1 0-79 16,7 6-53-16,1 2-33 0,-3 3-13 16,1 3-2-16,-7 7 16 0,-1 5 15 0,-7 8 9 15,0 6 5-15,-1 3-3 0,-3 2-3 0,1 3-3 16,-5 1 1-16,-1 3-1 0,-2 3 0 16,0 4-4-16,1 1-10 0,3-2-12 0,9-3-29 15,7-6-39-15,5-1-55 0,11-8-87 0,4-6-189 16,11-6-429-16,7-7-710 0</inkml:trace>
  <inkml:trace contextRef="#ctx0" brushRef="#br0" timeOffset="111799.9229">11593 7617 1796 0,'-3'-9'798'0,"-2"-3"-538"0,1 1-83 15,-2 5-73-15,4 6-43 0,-3 0-29 0,2 4-23 16,-6 2-8-16,-2 1 0 0,-1 5 2 15,-7 2 7-15,5 3-5 0,-2 3 0 0,6-1-2 0,0 2-5 16,9-1 6-16,1 0-1 0,7 1 5 16,4-2 3-16,3-1 2 0,6-7 6 15,7 0 5-15,1-4 4 0,6-5-3 0,-2-2-4 0,3-3-3 16,-4-4-2-16,-1-4 5 0,-2 0 2 16,1-4 1-16,-6-2-2 0,0 0-3 15,-6-1-2-15,1 1-3 0,-6 4 1 0,-4 2-1 16,-2 4-1-16,-2 2 0 0,-3 1-7 0,-2 3-2 15,-1 1-8-15,0 1-15 0,1 1-11 0,-2 2-7 16,1 1 3-16,-3 3 12 0,0 5 16 0,-6 7 7 16,-2 1 3-16,1 5 0 0,-6 2-6 0,1 1-3 15,-2 6-17-15,-1-3-37 0,4-2-53 16,0-2-83-16,6-7-121 0,5-1-266 0,1-7-1017 16</inkml:trace>
  <inkml:trace contextRef="#ctx0" brushRef="#br0" timeOffset="112005.8956">12248 7476 1621 0,'25'-17'429'0,"7"-3"-69"15,7-4-97-15,-8 6-39 0,-9 10-48 0,-5 2-51 16,-6 2-42-16,-5 3-45 0,-1 2-30 0,-1 5-15 16,2-1-6-16,-2 8 5 0,5 8 4 15,0 4 9-15,-1 9-1 0,1 5 7 0,-4 2 1 16,-3 2 0-16,-3 1 6 0,-4 1-5 15,-5 2-1-15,-2 4-2 0,-9 3-9 0,-2 3-10 16,-7 0-36-16,2 1-58 0,-2-6-110 0,0-3-264 16,4-7-988-16</inkml:trace>
  <inkml:trace contextRef="#ctx0" brushRef="#br0" timeOffset="112180.6984">12190 7774 2294 0,'6'-7'250'0,"4"-2"-80"16,9-3-62-16,4 2-32 0,6 4-12 0,8 0-16 16,5 0-10-16,8 2-11 0,3 4-8 15,4 0-2-15,5 0-9 0,1 1-11 0,3 2-30 16,5-2-84-16,1 0-266 16,5-1-1226-16</inkml:trace>
  <inkml:trace contextRef="#ctx0" brushRef="#br0" timeOffset="112539.7064">16063 7224 2453 0,'4'2'76'0,"-2"3"-13"0,7-1-48 0,3 4 22 15,5 5 20-15,1 5 12 0,4-1 2 16,3 9-2-16,2-1-4 0,0 4-6 0,3 1-6 15,0 2-5-15,-1 3-7 0,2 4-10 0,-3 0-5 16,0 0-5-16,-1 1-5 0,2-2 1 0,-2 3-2 16,4-3-5-16,0 1-2 0,-1-2-9 15,-1-4-18-15,-1-3-39 0,-1-4-74 0,-6-5-194 16,-3-2-417-16,-7-6-879 0</inkml:trace>
  <inkml:trace contextRef="#ctx0" brushRef="#br0" timeOffset="112747.3601">16601 7306 1786 0,'-3'-4'741'15,"0"-2"-573"-15,-1 0-81 0,2 7-82 16,-1 3-22-16,1 3 3 0,-6 2 14 0,-4 8 24 16,-4 4 9-16,-4 2 5 0,-4 5-3 0,-1 4-2 15,-2 1 4-15,-4 8-3 0,-5 3 3 16,-2 1-3-16,-2 1-9 0,-2 3-4 0,5 0-16 0,3 0-34 15,9-4-54-15,11-7-53 16,11-6-87-16,10-8-172 0,4-5-442 0,9-7-571 0</inkml:trace>
  <inkml:trace contextRef="#ctx0" brushRef="#br0" timeOffset="113089.9727">17047 7391 2627 0,'-1'-5'190'0,"-1"1"-45"0,1 1-76 16,-1 2-41-16,1 2-30 0,-2 2-9 0,0 5-2 16,-4 2 7-16,-3 5 12 0,-1 5 0 0,4 1 1 15,0 1-1-15,2 2 0 0,5 2 4 16,3-2 3-16,3-2 7 0,4-1 4 0,4-8 4 16,3 1 1-16,3-7-2 0,1 0 1 0,-2-4 2 15,2-2-1-15,-2-1 6 0,0-4-4 16,0-2 0-16,1 0-3 0,-2-3 0 0,-3-2-1 15,1 2 0-15,-5-4-3 0,-2 5-5 0,-3-3 0 16,0 4 0-16,-5 3-1 0,0 1-8 0,-1 1-5 16,-1 2-14-16,1 2-15 0,-1-1-16 15,0 1-10-15,-2 3 6 0,-2 5 15 0,0 4 16 0,-3 4 13 16,-1 4 5-16,-3 4 1 0,-3 2 5 16,3 4-8-16,-4-1-4 0,3 5-8 0,4-6-27 15,0-1-32-15,5 1-65 0,4-5-168 0,0-2-301 16,2-5-1031-16</inkml:trace>
  <inkml:trace contextRef="#ctx0" brushRef="#br0" timeOffset="113521.6708">17767 7378 2346 0,'-13'-13'178'15,"-5"-5"-2"-15,-2-1-29 0,8 6-13 16,2 7-23-16,3 3-46 0,3 1-39 15,0 2-35-15,1 2-19 0,0 3-1 0,-2 5-5 16,0 2 12-16,2 4 12 0,3 5 5 0,1 4 12 0,2 5 5 16,5 3 2-16,3 5-5 0,1 1 0 15,0 1 0-15,-3-1 3 0,3 0 8 0,-6 1-3 16,-4 2-4-16,-2 1-4 0,-2-2-7 16,-4 0 2-16,-4-5-2 0,3-8-2 0,-2-6-2 15,-1-7 1-15,-5-5 3 0,2-4 4 0,-5-1 7 16,-2-4 1-16,0-3 5 0,-1-4 3 0,1-2 6 15,3-3 3-15,0-6-2 0,4-1-1 0,0-2-5 16,3-4-3-16,6-1-1 0,5-1-8 16,5-4 1-16,8-3-13 0,4-1-5 0,6-3 1 15,8-2-7-15,6 0 9 0,8-6 0 16,-3 0 2-16,5 2 6 0,-5 2-4 0,-2 2 2 16,-8 6 4-16,-5 6 9 0,-11 1 8 0,-2 6 9 15,-7 3 3-15,-7 0-11 0,-1 2 5 0,-7 2-8 16,3-2-8-16,-11 4-6 0,1 0-13 15,-6 1-6-15,-8 4 0 0,-6 1 5 0,-9 4 2 16,-6 2 3-16,-7 4-3 0,1 3-14 0,-3 4-28 0,4 6-70 16,0 3-176-16,4 6-620 0,6 4-797 15</inkml:trace>
  <inkml:trace contextRef="#ctx0" brushRef="#br0" timeOffset="114069.6337">6198 9364 2203 0,'-5'-7'300'0,"0"-1"-149"0,-1 1-29 16,6 5-60-16,2 4-60 0,0 0-14 15,0 4 1-15,4 4 13 0,5 8 34 0,2-1 26 16,7 12 18-16,2-1 2 0,8 7-7 16,3 3-20-16,1 2-16 0,3 2-10 0,-2 1-11 0,-1 2-2 15,0 0 1-15,-3-3-2 0,2-1 0 16,-4-7-7-16,-1-2-9 0,-2-5-14 0,-4-3-26 16,-4-1-48-16,-3-4-71 0,-5-6-114 0,-2-4-223 15,-3-5-331-15,-1-5-632 0</inkml:trace>
  <inkml:trace contextRef="#ctx0" brushRef="#br0" timeOffset="114281.359">6611 9350 1336 0,'-5'-20'564'0,"0"-5"-189"0,-3-2-45 16,2 9-70-16,3 9-63 0,1 3-63 0,1 5-62 16,0 2-46-16,0 0-30 0,-3 5-10 0,2 9 5 15,-7 5 10-15,-2 8 9 0,-3 6 3 16,-1 5-1-16,-3 5-1 0,-1 2 1 0,-5 4-5 15,0 4 3-15,-1 6 1 0,-1 3-5 16,4 0-5-16,4-5-9 0,7-5-20 0,9-10-22 16,8-8-25-16,12-7-35 0,3-6-46 0,14-10-109 15,8-6-209-15,5-6-316 0,7-7-614 0</inkml:trace>
  <inkml:trace contextRef="#ctx0" brushRef="#br0" timeOffset="114568.0264">7350 9418 1569 0,'9'-25'470'15,"1"-3"-64"-15,0-9-104 0,-12 13-74 0,-6 9-60 16,-2 1-55-16,-1 4-45 0,-9 3-31 16,-1 4-18-16,-7 5-7 0,-5 4-4 0,-5 3 2 15,-2 8-3-15,0 0-3 0,4 7-1 0,7 2-2 16,5 1 0-16,5 3-1 0,5 2-2 16,4 3 1-16,5 0-1 0,5 3 3 0,6 2 1 15,5-2 3-15,2 3-4 0,3-2 3 0,4 4-2 16,0-3-2-16,3-1 5 0,-5-3-3 15,-1-4 0-15,-3-3 0 0,-3-5-4 0,-4-3 4 16,-4-4 0-16,-3-3 0 0,-2-3 1 0,-3-3 0 16,-3-1 2-16,-2 0-1 0,-4-2 3 0,-3-2-3 15,-3-1-1-15,0-2-3 0,-3-3-13 0,0-3-11 16,0-2-27-16,2-2-35 0,1-4-55 0,8-2-105 16,9-3-210-16,6-2-449 0,7-3-652 0</inkml:trace>
  <inkml:trace contextRef="#ctx0" brushRef="#br0" timeOffset="114851.3604">7531 9405 1681 0,'7'-10'573'0,"1"3"-207"0,0-1-141 0,-7 8-104 0,-1 0-69 15,-1 4-34-15,-2 2-2 0,-4 11 11 16,-4 4 16-16,-4 6 7 0,-5 4 1 0,-2 3-4 16,-2 4-9-16,-1 3-7 0,3 2-9 0,0 5-7 15,5 5-3-15,5 0-4 0,7-1 0 16,6-3-1-16,8-6-5 0,9-5 2 0,9-5 0 15,5-8 3-15,3-8-1 0,1-4 3 0,1-8-5 16,1-2-2-16,-3-6 2 0,4-5-3 16,-1-3 6-16,-4-5 1 0,-2-3-2 0,-9-1 7 15,-4-2-3-15,-5-2 0 0,-5-1 1 0,-4 0-5 16,-5-2-4-16,-5 0-2 16,-3 1-1-16,-7-2-2 0,-2-1 2 0,-6 0-2 0,-5 5-2 15,-5 2 2-15,-2 5-7 0,-3 5 0 0,3 5-3 16,-4 3-15-16,3 5-26 0,3 4-72 0,2 4-144 15,9 5-466-15,6 4-930 0</inkml:trace>
  <inkml:trace contextRef="#ctx0" brushRef="#br0" timeOffset="115200.3787">10467 9126 2517 0,'0'-4'131'0,"0"1"-22"16,0 0-51-16,2 4-45 0,4 3-9 15,-1 2 18-15,7 3 18 0,1 6 19 0,7 2 13 0,4 5 4 16,6 5-2-16,7 5-13 0,3 6-13 0,4 1-14 16,-2 3-11-16,4 1-8 0,-1 2-6 15,-1-1 1-15,1 3-2 0,-4-4-3 0,-3 0-2 16,-3-4-10-16,-4 1-9 0,-2-4-23 16,-5-3-35-16,2-6-48 0,-6-9-90 0,-5-4-194 15,1-1-388-15,-4-9-776 0</inkml:trace>
  <inkml:trace contextRef="#ctx0" brushRef="#br0" timeOffset="115401.7362">11016 9156 2156 0,'-7'-9'262'0,"-4"-1"-30"0,4 2-84 16,1 5-65-16,1 3-39 0,2 5-29 0,-5 2-10 15,-4 7 6-15,-1 5 12 0,-6 4 10 0,-2 7 3 16,-3 4-1-16,1 3-4 0,-2 5-7 15,-1 3-1-15,2 5-5 0,-4 3-2 0,6 2-4 16,0 1-16-16,3 3-29 0,2-2-57 16,12-5-68-16,8-8-103 0,12-9-168 15,10-8-340-15,9-7-693 0</inkml:trace>
  <inkml:trace contextRef="#ctx0" brushRef="#br0" timeOffset="115691.5709">11718 9190 2305 0,'-15'-7'211'0,"-3"-5"-41"16,-8-2-61-16,2 7-8 0,0 4-20 15,-4 2-23-15,0 7-24 0,4 2-15 0,-3 3-6 16,7 5-3-16,6 3-3 0,3 4-1 0,5 4 2 16,6 4 4-16,5 3 2 0,3 1 3 15,9-1-3-15,1 5-1 0,2-1 0 0,2 0-4 0,1 0 4 16,-1-1-2-16,0-2 0 0,-5 0-2 15,-2-5-5-15,-9 0 0 0,-3-4-3 16,-8 1 2-16,-5-4-2 0,-10-3 3 0,1-4 2 16,-10-1-3-16,-1-5 6 0,-3-2-5 0,1-2 0 0,-8-5-2 15,2-1-9-15,0-1-8 0,1-6-22 16,4-2-23-16,0-1-34 0,8-6-56 16,2-1-113-16,4-4-260 0,7-4-1041 0</inkml:trace>
  <inkml:trace contextRef="#ctx0" brushRef="#br0" timeOffset="115898.2277">11896 9097 2062 0,'24'-5'311'0,"7"-5"-54"0,8-1-81 0,-5 4-46 0,-8 5-39 16,-2 3-36-16,-2 3-25 0,-2 3-17 16,-2 4-5-16,1 4-3 0,-3 3-2 0,2 6 7 15,0 3 0-15,0 8 2 0,-5-1-1 0,1 7 0 16,-7 4 1-16,-1 0 1 0,-6 3 5 0,-6 2-2 15,0 2-2-15,-8-3-2 0,2 1-11 16,1-4-5-16,-8-3-10 16,4-5-20-16,-3-4-31 0,-1-2-59 0,2-6-88 0,-4-5-144 15,5-1-292-15,-2-8-884 0</inkml:trace>
  <inkml:trace contextRef="#ctx0" brushRef="#br0" timeOffset="116037.3567">12018 9534 1565 0,'13'-6'271'0,"8"-4"-50"0,8-3-73 0,6 6-31 16,4 2-25-16,5 1-29 0,7 4-31 0,4 3-25 15,5-1-48-15,4 1-148 0,3 1-355 16,1 0-925-16</inkml:trace>
  <inkml:trace contextRef="#ctx0" brushRef="#br0" timeOffset="116453.4762">16157 9160 2714 0,'0'-5'129'0,"1"-3"20"0,1 3-30 0,-1 2-30 0,0 6-36 15,1-2-32-15,1 1-20 0,0 2-7 16,4 1 7-16,5 3 5 0,5 8 9 16,8 5 6-16,12 6 8 0,7 7 1 15,5 4-4-15,4 3-1 0,2 4-11 0,1 2-2 0,-3-2 3 16,-3 1-9-16,-6-2-2 0,-2 1 1 0,1-5-6 16,-8-1-7-16,2-1-19 0,-6-6-34 0,-8-6-59 15,2-4-88-15,-3-8-215 0,-7-4-542 0,2-6-642 16</inkml:trace>
  <inkml:trace contextRef="#ctx0" brushRef="#br0" timeOffset="116678.5041">16828 9100 2433 0,'-4'-3'302'0,"0"0"-228"0,2 1-38 0,-1 3-47 16,0 5 3-16,-5 5 21 0,-8 5 27 0,-10 7 24 15,-4 6 2-15,-5 3-5 0,0 3-15 16,-1 3-13-16,-2 1-8 0,-2 3-1 0,-1 1-2 16,0 5-6-16,0 1-6 0,2 5-11 0,5-2-22 15,5-5-33-15,10 1-50 0,8-10-57 16,11-5-69-16,9-8-120 0,10-10-342 0,7-7-800 16</inkml:trace>
  <inkml:trace contextRef="#ctx0" brushRef="#br0" timeOffset="116952.3665">17532 9165 2280 0,'-11'-9'165'0,"0"-1"-25"0,-10-1-51 0,-4 3-26 16,0 6-22-16,-8 4-9 0,-5 6-10 16,-4 2-2-16,-3 5-2 0,5 1-4 0,5 5-9 15,5 3-4-15,9 2 1 0,8 5-3 0,3 2 6 16,6 1 0-16,10 3 1 0,3 1 0 0,4-1-2 15,6 2 6-15,1 0-1 0,4-2 7 16,1-1 1-16,-2-2-4 0,-4 0-1 0,-4-4-3 16,-4-3 2-16,-6-3 1 0,1-6-4 15,-11-5-2-15,3-5 1 0,-5-2 6 0,-3-1 6 16,-3-4 1-16,-6-6-2 0,-3 2-17 0,-7-4-21 16,5-4-27-16,-1-4-42 0,2-2-52 0,3-4-86 15,4 0-148-15,6-1-328 0,10-2-772 0</inkml:trace>
  <inkml:trace contextRef="#ctx0" brushRef="#br0" timeOffset="117339.9761">17727 9135 2052 0,'1'-6'257'16,"-2"-1"-9"-16,-1 3-71 0,0 2-40 0,1 2-52 16,0 1-59-16,-2 0-45 0,1 2-10 15,-1 2 4-15,-3 6 13 0,1 3 16 0,-1 3-1 16,3 3 5-16,1 2 5 0,3 1 3 0,4 5 3 15,2 1-2-15,2 1-1 0,4 1-2 0,3 1 1 16,-2-1 1-16,2 4-3 0,0-2-2 16,-3 3-7-16,1-3 3 0,-6 3 2 0,-3-4 1 15,-3-1 5-15,-4-1-6 0,-6 0-3 0,-5-5 0 16,1-2 1-16,-6-3 2 0,-2-8 3 16,-3-2 3-16,-6-3-2 0,-1-6 5 0,-1-2 2 15,1-5 1-15,-1-3 6 0,3-2-3 0,4-5 1 16,4-2-1-16,6-3-4 0,6 0-1 0,4-4-7 15,9 0-9-15,8-2-9 0,11-2-5 0,8-4-2 16,10-4 5-16,4 0 5 0,11-4 3 16,3 0 0-16,1 2-1 0,-1 0-3 0,-5 2 6 15,-7 7 6-15,-7 0 12 0,-12 6 9 0,-9 2 2 16,-10 2 3-16,-7 0-6 0,-8-3-3 0,-5 5-10 16,-10-3-11-16,-7 3-6 0,-11 3-8 15,-7 3 2-15,-13 2 1 0,-3 7-6 0,-5 5-37 16,-3 6-132-16,-2 4-644 0,0 4-891 0</inkml:trace>
  <inkml:trace contextRef="#ctx0" brushRef="#br0" timeOffset="132200.1974">8226 2800 1 0,'0'-2'196'0,"0"-5"61"16,1-1 8-16,-1 2 11 0,1 0-8 15,0-1-16-15,-1 2-18 0,3 0-19 0,-6 1-14 16,3 0-21-16,-1 0-25 0,0 1-15 0,0 1-32 15,-1 2-28-15,0 1-23 0,-1 0-26 0,-1-1-13 16,2 2-14-16,-3 0-7 0,-1 3-5 16,-4 0 6-16,-5 4 7 0,-7 5 4 0,-4 5 6 15,-2 3-6-15,-1 5-1 0,-1 2-2 0,3 4-3 16,-1-1 1-16,2 4-2 0,3 1 1 16,2 2 0-16,1 2 0 0,2-1-1 0,7-4-4 15,3-1-1-15,5-9-1 0,3 0 2 0,2-5 2 16,0-1-1-16,5-1 2 0,-1-3-2 15,2-2 1-15,4-2 2 0,-2 1 1 0,3-4 2 16,1 0 3-16,-4-1 3 0,1-2 2 0,1 0 4 16,2-2 3-16,-3-3-1 0,0-1 3 0,2-1 2 15,0-1 0-15,0-1 0 0,-3-2-2 16,2 2-5-16,-1-3-2 0,1 1-7 0,-2-1-11 16,2-2-18-16,0-2-33 0,0-2-46 0,-1 2-72 15,4-1-158-15,0-2-412 0,1 1-834 16</inkml:trace>
  <inkml:trace contextRef="#ctx0" brushRef="#br0" timeOffset="132509.6509">8451 2912 1905 0,'-2'-7'543'0,"0"0"-251"0,0-2-84 16,2 3-42-16,0 4-30 0,0 1-27 0,0 1-29 15,0 1-23-15,0-1-22 0,0 1-17 16,-1 0-9-16,1 0-8 0,-2 0-6 0,1 2-5 16,1-2-7-16,-1-1-7 0,1 1-8 0,-2 0-5 15,1 3 5-15,0 2 10 0,0 3 11 0,-2 5 13 16,-1 4 4-16,1 1 1 0,-6 1 3 0,6 0-3 16,-3 0-2-16,3-2-3 0,-2 1 0 15,1 0 0-15,-1-1 1 0,1 3-1 0,2-5 1 16,-4 0-1-16,3 2 0 0,1-6 1 0,-3 1-2 15,2 2-3-15,-2 2-13 0,0-2-24 16,4 3-43-16,-5-2-64 0,3 0-130 0,-2 3-206 0,3-3-450 16,1-5-521-16</inkml:trace>
  <inkml:trace contextRef="#ctx0" brushRef="#br0" timeOffset="132912.9499">8784 2982 1961 0,'-1'-2'338'0,"0"-3"-59"16,0 0-68-16,0 5-31 0,-2 0-35 0,0 0-44 15,1 1-40-15,1-1-28 0,0 0-22 0,0 1-12 16,-1 2-8-16,-2 0-3 0,0 3 5 16,-10 4 5-16,2 3 4 0,-3 5 1 0,-3 0-1 15,2 5-2-15,2 1 1 0,-3 0 2 0,5 3-3 16,-2-1 0-16,4-1-2 0,3 1-1 0,4-4-1 15,4 0 2-15,2-4-2 0,3 0 2 0,4-3-1 16,2-2 1-16,2 0-2 0,5-4 5 16,-1-1 3-16,4-2 4 0,1-4 5 0,3-3 0 15,-3-5 4-15,4-1 3 0,-3-2 2 16,2-4 3-16,-4 1-3 0,-1-5-2 0,-2 0 0 16,-1 1-1-16,-5-2 4 0,-3-2 1 0,-2-1-2 15,-2 0-3-15,-4-2-3 0,0-3 1 0,-6 1-1 16,-1-2 0-16,-3 4-5 0,-3 0-4 0,-1 4-4 15,-1 0-3-15,-3 1-2 0,-2 1 0 16,-4 3-2-16,1 0-4 0,-1 0 1 0,-5 2-4 16,3 3-2-16,-1 2-1 0,1 5-26 0,0 1-43 15,2 6-82-15,0 4-227 0,1 4-842 0,-2 5-442 16</inkml:trace>
  <inkml:trace contextRef="#ctx0" brushRef="#br0" timeOffset="146725.6995">9076 3117 492 0,'-6'-3'483'0,"-3"2"-234"0,1-1-41 16,2 2 16-16,3 1 9 0,0-1-24 0,1 0-43 16,1 0-42-16,1 0-25 0,0 0-21 0,0 0-13 15,0 0-5-15,1 0 1 0,-1 0 3 16,1 1-5-16,-1-1-8 0,1 1-8 0,-1-1-8 16,3 0-5-16,-2 0-3 0,0-1-5 0,0 1-6 15,1-1-5-15,-1 1-6 0,3 0-3 0,-1-1 4 16,3 1 3-16,3 0 1 0,5 1 4 0,2-2-1 15,3-1-1-15,8 2-1 0,1-3-2 0,-1 2-2 16,2-1 0-16,0 0-3 0,-1 1-2 16,1 1 1-16,-1-2 1 0,-3 0 1 0,0 0 3 15,0-1-5-15,-4 2-2 0,-4-2 1 0,-2 2-3 16,-3-2 1-16,-2 3 1 0,-2-1-3 16,-4 1-2-16,0 0-3 0,-4 0-5 15,0 0-8-15,-1 0-11 0,-3 0-30 0,4 0-41 0,-3 1-33 16,1-1-61-16,-7 3-106 0,1-3-206 15,-2 3-311-15,-1-2-227 0</inkml:trace>
  <inkml:trace contextRef="#ctx0" brushRef="#br0" timeOffset="147000.4581">9285 2856 1744 0,'2'0'351'0,"-1"-3"-72"0,-1 3-84 15,0 2-32-15,0-1-31 0,-1 1-37 0,-1 0-37 16,1 1-30-16,1 0-16 0,-1-1-5 16,1 0-10-16,-1 4 3 0,1 2 7 0,-3 4 8 15,2 5 9-15,0 1 5 0,-2 6 1 16,1-2-7-16,-2 2 2 0,0 3-4 0,-1 0-1 16,0-1 3-16,-3 6-2 0,0-1-1 0,2-3-3 0,2 0-7 15,-2-5 0-15,1-2-3 16,4-3-7-16,-3-2-4 0,3 2-18 0,0-1-31 15,1-4-54-15,1 0-86 0,0-3-174 0,3 0-329 16,-3-3-902-16</inkml:trace>
  <inkml:trace contextRef="#ctx0" brushRef="#br0" timeOffset="147254.718">9604 2844 1733 0,'-1'-3'978'0,"0"-2"-806"0,-2 1-50 16,2 4-22-16,1 1-17 0,0 1-19 16,-2 0-23-16,2-1-23 0,0 2-16 0,-1 0-6 15,1 2 0-15,-1 4 3 0,1 6 6 0,-1 5 12 16,-4 1-2-16,2 7 0 0,1 0-4 16,-5 1-7-16,4-1 2 0,-2 2 2 0,1-4 0 15,-3 5 3-15,3-2-2 0,1-3-1 0,-1-3-2 16,2-2 2-16,1-3-6 0,1-5-4 0,0 0-9 15,1-1-16-15,-1-1-22 0,1-3-38 16,0 2-62-16,-1-5-103 0,0-1-233 0,1-3-373 0,0-2-658 16</inkml:trace>
  <inkml:trace contextRef="#ctx0" brushRef="#br0" timeOffset="147737.6463">9767 2858 1341 0,'1'-3'743'0,"2"-3"-500"0,3-1-73 16,-4 2-27-16,4 4-15 0,-3-2-8 0,0 1-28 15,1-1-33-15,-1 3-28 0,1 0-16 16,3 0-14-16,1 0 3 0,2 2 1 0,0 3-1 15,0-1 2-15,1 5-3 0,1 1 0 0,0 2 0 16,-1 5 0-16,-1-4 2 0,0 4-1 16,-3 3 0-16,-1 1-1 0,-3 1 2 0,-3 2 2 15,-6 0 0-15,2 3 2 0,-6-4-4 0,0 0-1 16,-3-1 2-16,-1-2 1 0,-2-4 2 0,-2-3 1 16,-2 0-1-16,-1-5 0 0,2 1 0 0,1-1-1 15,5-5 0-15,1 2 2 16,3-4-6-16,6 1-4 0,0 1-5 0,3-1-6 0,1 0-2 15,2-2 1-15,-1 2 0 0,1-1 2 0,3-1 5 16,-1 3 4-16,3-2 3 0,0 1 6 16,5 0-1-16,6-1 2 0,2-1 0 0,1 0-5 15,2 0 2-15,-1-1 0 0,-3 0-3 0,-4 0 3 16,2-1-4-16,-3 1 0 0,-2 1-1 0,-2 0 1 16,-2 0 0-16,-2 0 0 0,-1 0-1 15,-1 0-1-15,-3 0-1 0,-1-2-2 0,0 1-11 16,0-2-18-16,-1 0-37 0,0-1-50 0,0 0-75 15,0-1-140-15,1-1-310 0,-1-1-900 16</inkml:trace>
  <inkml:trace contextRef="#ctx0" brushRef="#br0" timeOffset="148125.4194">9939 2732 2218 0,'1'-4'240'0,"2"-1"-43"0,3-1-33 15,-1 3-19-15,-1-1-8 0,-1 1-31 0,0 2-39 16,0-2-32-16,0 2-18 0,1 1-13 0,1 1-7 16,3 2 4-16,5 0 2 0,0 4 1 15,3 0 8-15,2 5-3 0,1-1-2 0,1 3 4 16,-1 4-3-16,0-1 3 0,-3 0 3 0,-1 1-3 15,-1 2 2-15,-2 3-2 0,-2 0 0 0,-1 2 1 16,-2 2 0-16,-2 0 2 16,-2 3-4-16,-2 1 1 0,-1 5-2 0,-2-3-2 0,-4 5 1 0,-2-6-1 15,-5 2-1-15,0-4 0 0,0-2-1 16,-3 0 1-16,-2-2 1 0,-4-4-2 0,0-1 0 16,-2-3 0-16,-4 2 1 0,2-1 0 0,0-3 1 15,-1-7-1-15,-2 4 0 0,1-4 0 16,-2 3-3-16,0-3 1 0,1-4 0 0,2 1-4 15,4-4-4-15,2 1-9 0,4-1-14 0,4-2-25 16,1 0-58-16,6-2-168 0,4-1-668 16,1 0-779-16</inkml:trace>
  <inkml:trace contextRef="#ctx0" brushRef="#br0" timeOffset="150295.3653">8354 3781 1632 0,'-7'1'59'0,"-1"-2"-5"0,-1 0 25 15,1 0 18-15,1-1 6 0,-2 1-16 0,-4 0-28 16,6 1-15-16,0-1-9 0,2 1-4 16,4-1 5-16,-2 1 13 0,2 0 17 0,0-1 17 0,2 1 8 15,0-1 2-15,1 1 0 0,-1-2-7 16,0 2-11-16,1-2-20 0,0-2-21 0,0 2-20 15,5-4-15-15,4 0-4 0,3-4-2 0,0 5 3 16,7-2 2-16,-2-1 3 0,2 3-2 16,-3 1 1-16,-5 3-3 0,0 1-1 0,-7 0-2 15,-2 2-8-15,0 0-7 0,-4 3-3 16,2 1 2-16,0 6 7 0,1 5 9 0,-3 1 7 0,-3 6 3 0,-1 5 2 16,-6 3 5-16,-5 2 1 0,-3 1 1 15,-3-1 0-15,-1-5-3 16,0 0 3-16,-2-1-5 0,4-7 1 0,5-3-3 0,-1-3-5 0,5-1 4 15,-1-4-2-15,-2 1 0 0,3-3 0 16,2-1 1-16,4 0-1 0,3-3-1 0,0-3 1 16,2 0-4-16,2-1-3 0,0 0 0 0,-1-1-3 15,4 0 5-15,3 1 5 0,3-3 9 16,7 1 6-16,3-3-1 0,7 0-2 0,3-1-4 16,2 1-3-16,2-2-3 0,-5 3 1 0,-3 0-2 15,-1 1-1-15,-4 0 1 0,-5 1-1 0,-4 0 0 16,-2 0 2-16,-5 1 0 15,-1 0 3-15,-3 1 3 0,-1-2 2 0,-1 2 2 0,-1 0-2 16,0 0-5-16,0 2-6 0,0-2-4 0,-2 0-9 16,0 0-12-16,2-2-16 0,-1 1-42 15,0 1-57-15,-3-4-94 0,1-1-183 0,-1 1-378 16,0-1-700-16</inkml:trace>
  <inkml:trace contextRef="#ctx0" brushRef="#br0" timeOffset="150768.2606">8723 3772 1030 0,'11'-9'554'16,"1"-2"-225"-16,7-3-88 0,-3 4-16 16,-1 0-16-16,2 1-31 0,-4-1-42 0,2 2-35 15,-4 2-21-15,-1 2-25 0,-1-2-17 0,-3 5-13 16,3-2-9-16,-2 3-11 0,-4 3-9 15,4 0-5-15,-4 4-7 0,5 0 6 0,1 5 3 16,-1 3 3-16,-3 5 8 0,1 5-1 0,-4 3 4 16,-2 7 0-16,-8 2-2 0,-1-1 2 0,-5 3-1 15,-2-4-1-15,1-3 2 16,-2-2-1-16,4-4-3 0,-3-5 0 0,4-1-1 0,-2-3-1 16,-2 1 3-16,2-5 2 0,-1 0-2 0,0-3 1 15,6-3-3-15,2-2-2 0,3-3-2 16,3 0 2-16,1-2 0 0,1 0-1 0,0 0 0 15,3-1-8-15,1 0 2 0,5 1 7 0,9-1 7 16,9-3 14-16,17 0 6 16,12-4-2-16,11 1-1 0,3 0-5 0,2 1-3 0,-4 2 3 0,-2 0 3 15,-5 1-4-15,-6 1 3 0,-5 2-3 16,-5 0-9-16,-8 0 6 0,-7 0-5 0,-9 0 1 16,-7 0 2-16,-5 0-3 0,-3 0-1 15,-5 2 2-15,-2-1 2 0,-1-1 0 0,-1 1 2 16,0-1 1-16,-1 1-8 0,1-1 7 15,1 0-4-15,0 0-3 0,-1 0 2 0,1 0-12 0,-2 1-3 16,-1 1-3-16,-4-1-2 0,-3 2-1 16,-3 1-16-16,-2 0-35 0,-4 1-65 0,3 1-149 0,-5-1-555 15,5 0-876-15</inkml:trace>
  <inkml:trace contextRef="#ctx0" brushRef="#br0" timeOffset="170780.6686">13529 1854 1 0,'11'-6'0'0,"-4"-2"0"0,3 1 0 15,0-1 0-15,0 3 0 0,-2-1 0 16,-2 2 0-16,3-1 0 0,-2 1 0 0,0-1 0 15,0 3 0-15,0 0 0 0,1 2 0 0,1 0 0 16,-1-1 0-16,3 1 0 0,-4 0 0 0,0 1 0 16,3 1 0-16,-3 2 0 0,2-1 0 15,-4 2 0-15</inkml:trace>
  <inkml:trace contextRef="#ctx0" brushRef="#br0" timeOffset="181900.7166">12998 3074 799 0,'-3'-8'328'0,"-4"-2"-15"0,1-5 4 0,2 2-50 15,0 2-42-15,2 1-48 0,0-1-31 0,0 0-25 16,4-1-24-16,0 0-18 0,5 0-24 16,5-1-20-16,3 0-12 0,7 0-4 0,5 1-1 15,0-2 1-15,7 4-5 0,-1 0-3 0,-2 3-2 0,0 2-1 16,-4 3 0-16,1-2-2 0,-1 8-1 16,-2 2-6-16,-5 1-3 0,-2 7-2 0,-3 2-3 15,-2 3 5-15,-4 2 6 0,-4 5 5 0,-4 5 1 16,-3 0-1-16,-8 5 1 0,-8 1-4 15,-2 1 3-15,-6-1 0 0,-2-3-1 16,-2-5-2-16,0-4-1 0,2-4-1 0,1-3 2 0,0-1 0 16,2-3 1-16,1-2 0 0,3-3-2 15,6-3-1-15,6-1-2 0,2-2 1 0,4-1 0 16,2 1-1-16,1-3 0 0,0 0-3 0,1 0 2 16,3-1 3-16,3 2 7 0,7 0 5 0,5-2 2 15,7 0-2-15,6-4-4 0,5-2 0 16,3 1-4-16,2-1 2 0,0 0-1 0,4-4-3 15,-4 4 1-15,-1-2-6 0,-4-2-7 0,-3 3-9 16,-1-2-14-16,-5-1-18 0,0-2-23 0,-6-1-26 16,-3-2-38-16,-3-3-39 0,-2 5-32 15,-4-6-16-15,0-1 14 0,-5 1 36 0,0-1 48 0,-3 1 51 16,-2 2 35-16,-3-1 21 0,1 0 14 0,-3 3 12 16,0-1 25-16,2 1 42 0,-2 3 48 15,0-2 42-15,1 5 23 0,0-1-3 0,-1 4-17 16,1 3-24-16,1 1-27 0,0 3-33 15,2 0-35-15,0 1-31 0,1-1-22 0,-1 2-3 16,-1 2 0-16,0 5 8 0,-1 6 9 0,0 4 4 16,-2 1 5-16,3 2 6 0,1 1 6 0,2 3 3 15,3-5-3-15,2 3-5 0,4-1-2 16,3-5-2-16,3-2-2 0,3 0-2 0,0-5-2 16,2-3-4-16,0-3 2 0,0-3-1 0,1-1 1 15,-3-2 5-15,-1-3-4 0,-4-2 1 0,-1-3 3 16,0-3-3-16,-1-4 2 0,-1 0-1 15,2-2-3-15,-4-1-4 0,-1 1 1 0,-1 1-1 16,0-2 0-16,1 3 3 0,-5 0-1 0,1 3 3 16,-2 4 1-16,-1 1-1 0,-1 1 8 0,0 4 0 15,0 1 0-15,0 2-5 0,0 0-5 0,0 0-10 16,0 0-7-16,0 0-5 0,0 2-15 16,-1 0-3-16,1 4 4 0,0 2 4 0,0 6 16 15,0 2 5-15,-2 3-1 0,2 3 4 0,0 0-7 16,-3 3 2-16,1 1 2 0,-1 3 2 0,-1-2-1 15,-1 0-1-15,-1 0-3 0,3 1-9 16,-2 0-5-16,1-3-18 0,1-6-27 16,3 0-36-16,0-3-56 0,2-2-83 0,0-4-175 0,1 0-353 15,2-5-810-15</inkml:trace>
  <inkml:trace contextRef="#ctx0" brushRef="#br0" timeOffset="182078.0951">14179 3072 1584 0,'1'-6'819'0,"-1"-3"-509"0,0-2-97 16,-1 6-45-16,1 0-38 0,0 2-37 0,0 1-39 15,0 1-23-15,0-1-15 0,0 2-19 16,1 0-11-16,-2 0-32 0,2 0-31 0,-1 3-18 0,1 1-64 16,3 0-125-16,-2 6-333 0,5-1-990 15</inkml:trace>
  <inkml:trace contextRef="#ctx0" brushRef="#br0" timeOffset="182372.884">14427 2924 2132 0,'-6'-1'288'0,"-1"0"-78"0,0-2-43 0,0 1-44 0,0 2-35 16,1 0-36-16,0 4-29 0,-1-1-17 15,2 1-9-15,-3 1 0 0,2 5-5 0,2-1 4 16,-1 5 6-16,3 0-1 0,2 4 4 0,3 3 5 15,3 1 0-15,5 3 8 0,1 2 1 16,3 1 0-16,2 2 1 0,-1-3-3 0,2 1-2 16,-2-2-2-16,-2-3-5 0,-4-1 1 0,-2-3-4 15,-3-1-3-15,-3-2-3 0,-1-2 0 16,-2-2 3-16,-1-1-1 0,0-1 3 0,-4-5-1 0,1 2 0 16,-1 2 2-16,-2-5 5 0,-1 1 1 15,-2 0 2-15,-1-4-2 0,-2 2-7 0,0 0 1 16,-5 0-10-16,1-1-15 0,-4-2-26 0,1-1-58 15,-3-3-88-15,-2 1-181 0,0-2-450 16,0-1-761-16</inkml:trace>
  <inkml:trace contextRef="#ctx0" brushRef="#br0" timeOffset="182660.849">14344 2939 2336 0,'11'-3'191'0,"6"-3"-16"0,4 0-27 16,4-1-6-16,4 2-16 0,-1 0-36 16,3 3-31-16,-1-2-22 0,-2 3-7 0,0 1-4 15,-5-1-4-15,-2 1 0 0,1 0-6 0,-4 0-3 16,-5 1-2-16,1 0-2 16,-4-1-3-16,-3 2 2 0,-4-2 1 0,0 0 1 0,-3 1 9 15,0-1 4-15,-2 0 6 0,1 0 2 0,0 0-3 16,0 0-5-16,1 0-3 0,0 1-4 15,-1-1-4-15,0 0-2 0,0 0-2 0,-1 0-6 16,2 0 3-16,0 0-3 0,-2 0-1 0,2-1 1 16,0 1-11-16,-1-1-11 0,1 1-24 15,-1 0-55-15,0-2-111 0,0 2-226 0,-3 0-664 0,-2 0-591 16</inkml:trace>
  <inkml:trace contextRef="#ctx0" brushRef="#br0" timeOffset="185469.1732">18729 2887 286 0,'12'-6'360'0,"-1"-2"-1"16,6-3-1-16,-6 6 0 0,-7 1-17 0,0 3-61 16,-3 0-67-16,-2 2-68 0,0 0-56 15,-2 1-39-15,1-1-24 0,1-2-15 0,0 2-9 16,0-1-7-16,-2 0-4 0,1 2 0 0,0-1 3 15,0 0 8-15,-7-1 9 0,-1 2 7 16,-1-2 8-16,-4 0 4 0,1-2 11 0,2 0 3 16,1 0 4-16,2-3 1 0,-1 0-4 0,1 2-3 15,3-2-2-15,-2-1-2 0,2 2-2 0,2-2-2 16,1-2-5-16,1 0-3 0,1 1-6 0,2-2-8 16,3 1-6-16,-1 2-6 0,4-3-11 15,-1 5-3-15,2-2-1 0,-1 0-1 16,-2 3 4-16,1 0-5 0,-3 3-9 0,-1 1-11 15,1 3-13-15,-2 2 0 0,2 2 7 0,-2 8 12 0,1 2 16 16,-2 8 7-16,-3 5 6 0,-5 7 4 16,-8 4 4-16,-8 3 4 0,1 1-3 0,-11 5-2 15,-6-4-7-15,-2 0-17 0,-5-5-18 0,2-9-20 16,5-4-2-16,3-8 10 0,6-6 20 0,5-6 17 16,2-4 12-16,4-4 4 0,-1-1 4 15,7-2 4-15,-2-1 3 0,6 0 8 16,2-2 5-16,3 0 3 0,0-2 3 0,4 0-6 0,1-1-13 15,5 0-16-15,-1 0-15 0,6-2-10 0,0 1 1 16,9-1 5-16,4 3 9 0,4 0 5 16,-1 0 4-16,1 4 4 0,0 0 2 0,-2 3 4 15,1 2-4-15,-1 2-2 0,2 1-2 16,-5 2-1-16,1 1-1 16,1 3 2-16,-2-1 1 0,-3 1-2 0,-3 1 0 0,2 2-3 0,-7-1-4 15,-1 1-14-15,-2 1-45 0,2-4-71 0,-2 2-117 16,-1-2-171-16,0-4-247 0,2 0-705 0</inkml:trace>
  <inkml:trace contextRef="#ctx0" brushRef="#br0" timeOffset="185883.3525">18772 2844 797 0,'4'-13'488'16,"2"-2"-205"-16,2-2-57 0,5 2-29 0,1 7-14 15,1-1-22-15,1 2-39 0,0 4-39 0,1 3-36 16,1 0-26-16,0 3-11 0,0 3-8 0,1 5-6 16,0 2-3-16,-1 3-1 0,-3 5-1 15,0 2 5-15,-5 2-1 0,-4 3 3 0,-3 0 1 16,-6 2 2-16,-1-2 5 0,-7 0 2 16,-4 0 5-16,-1-2 1 0,-4-2-1 0,2-3 1 15,-2-4-4-15,2-1 0 0,6-4-1 0,-3-6 0 16,5 0 1-16,3-2-3 0,0-1-5 0,5-1-1 15,2-2-8-15,0 0-3 0,2 2-2 0,3-1-1 16,-2 0 2-16,3 2 11 0,3 0 7 0,3 1 4 16,1 1 4-16,-2-1-7 0,0 2-7 15,3 1-2-15,-5 0-5 0,-2 2 1 16,2 0-1-16,-3 2 0 0,-1-2 2 0,0 1 1 16,-4 2 1-16,0-2 4 0,-3 2 5 0,-3-2-3 0,0-1 3 15,-2 0 2-15,-1 2-1 0,1-2 11 0,-1-1 5 16,-6-1 6-16,2 0 5 0,-5-3 4 15,-1 3 0-15,0-3-3 0,-7-1-4 0,4 0-22 16,-1-2-53-16,1-1-116 0,0-1-289 16,3-2-1154-16</inkml:trace>
  <inkml:trace contextRef="#ctx0" brushRef="#br0" timeOffset="186077.3435">19191 3062 1846 0,'5'-4'794'0,"-2"1"-561"0,3-2-70 16,-4 4-26-16,-1 1-34 0,-1 1-33 0,0 0-31 16,-1 0-28-16,1 0-15 0,0 1-13 0,-1-2-16 15,1 1-3-15,-1 4 8 0,1 1 12 16,1 4 16-16,-1 2 9 0,2 0-12 0,-1 1-43 16,4 3-82-16,0-2-160 0,3-3-392 0,5-3-954 15</inkml:trace>
  <inkml:trace contextRef="#ctx0" brushRef="#br0" timeOffset="186358.7486">19462 2900 1645 0,'0'-2'693'0,"0"-2"-402"0,-1 0-77 16,1 3-43-16,-3 1-46 0,2 1-42 0,0-1-37 16,1 1-29-16,-2 1-26 0,1-1-23 0,0 1-16 15,1 1-1-15,-3 2 9 0,0 7 20 0,-2 2 16 16,2 6 8-16,3 3 5 0,3 2 2 15,6 4 7-15,2 0 3 0,4 4 5 0,5 3 0 16,-1 1-4-16,4 0-3 0,-6-4-6 0,3-4-4 16,-4-2-2-16,-3-1-1 0,-2-3-4 15,-4-3 0-15,-4-2 1 0,-2-2-4 0,-2-2-1 16,0-2-2-16,-1-2-4 0,-4-2 2 0,0-2 3 16,-2-1 2-16,-2-1 5 0,0 1 3 15,-7-3 2-15,-3 0 3 0,-3-2 0 0,-3-3-6 16,-6-2-6-16,-3 0-16 0,-2-1-32 0,-5-2-44 15,1-5-79-15,0 2-137 0,-2-4-285 0,4 0-1003 16</inkml:trace>
  <inkml:trace contextRef="#ctx0" brushRef="#br0" timeOffset="186642.3493">19600 2910 2485 0,'11'-4'211'0,"2"-2"-38"0,13-1-28 16,-2-1-15-16,4 4-13 0,1-2-33 0,3 2-29 16,0 2-13-16,1 0-8 0,-1 3-7 0,1-1-6 15,-2 1-5-15,-4 0-5 0,0 2 2 0,-5-2-4 16,-4 2-1-16,-4 0-2 0,-2-2-3 16,-5 0 0-16,1 0 1 0,-6 0-2 0,-1 0 0 15,2 1-2-15,-6-4-2 0,2 2 0 0,1 0 1 16,-2 0 1-16,2 0 1 0,-1 0-2 0,0 0-3 15,-2 0-3-15,0 0-5 16,3 0-8-16,-1-1-12 0,-1 1-8 0,-1 1-33 0,-2 4-71 16,-4 0-157-16,-2 1-551 0,-1 2-826 0</inkml:trace>
  <inkml:trace contextRef="#ctx0" brushRef="#br0" timeOffset="194213.418">8104 4663 862 0,'3'-2'195'15,"-1"1"-80"-15,2 1-50 0,-2 1-16 0,-2 1-1 16,-1 1-16-16,1-2-26 0,-2 0-13 16,0 3-4-16,1 2 5 0,-1 0 15 15,1 1 21-15,-2 4 28 0,-4-1 29 0,0 3 18 0,-4-2 9 16,2 2-4-16,-4-4-3 0,3-3 3 0,0 0 9 15,3-2 5-15,-1-3-1 0,-3 2-10 16,5-3-18-16,-2 0-12 0,1 0-10 0,-1 0-5 16,1-3-4-16,2 2-3 0,1 0-5 0,0-1-4 15,2-2-6-15,1-3-10 0,1 0-12 16,0-1-18-16,0-5-16 0,2 1-17 0,5-4-7 16,-1 0-2-16,6-5 3 0,2 3 5 15,0 1 3-15,2 1 5 0,-1 0 4 0,-2 7 3 0,-1 0 3 16,-6 6-3-16,0 3-18 0,-3 2-21 15,-1 2-12-15,2 4-2 0,0 4 21 0,1 4 23 16,1 7 17-16,-4 0 9 16,-3 5 4-16,-5 2 5 0,-2 3 5 0,-8 6 3 0,-6 0 5 15,-6 6-1-15,-3-1-4 0,-4-1 0 0,-2-6-11 16,4-3-3-16,3-7-1 0,3-9-4 0,6-3 3 16,3-6 2-16,4-4 4 0,-1-2 8 0,5-2 7 15,2-2 4-15,-1-1 4 0,0-2 2 0,1-3-6 16,2-1-7-16,1-3-7 0,2-2-11 15,1 1-3-15,4-1-5 16,-1-1-10-16,3 3-5 0,0-1-7 0,4 2 2 0,2-1 3 0,0 4 6 16,1 1 5-16,0-1 1 0,5 3-1 0,-1 3 2 15,4 1-2-15,-2 3 3 0,6 2 2 0,-1 3-1 16,2 2 4-16,1 3-1 0,-5 2 2 16,0 0 1-16,-2 3-3 0,2 2-11 15,-1 1-32-15,-2-2-77 0,1 1-142 0,1-3-214 16,-1 0-311-16,3-3-419 0</inkml:trace>
  <inkml:trace contextRef="#ctx0" brushRef="#br0" timeOffset="194522.9961">8452 4684 2021 0,'-12'-5'194'0,"-3"-3"-1"0,-4 1-59 16,5 4-32-16,2 2-29 0,0 2-42 0,1 2-35 15,0 2-17-15,3 5-7 0,3 0 2 16,-4 5 8-16,4 2 6 0,3 2 5 0,7 1 1 16,1 2 5-16,6 1 1 0,4 1 6 0,2 1 7 15,4-4 2-15,2 4 6 0,0 0 1 0,-2-2-2 16,-1-1-7-16,-2-1 0 0,-3-1-1 0,-5-1-6 16,-1-2 0-16,-5 2-4 0,-1-6-5 15,-5 1 5-15,-2-3 1 0,-1-1 3 0,-4 0 11 16,-1 1 2-16,-4-3 8 0,-5 2 6 0,-2-1-1 15,-1 2-1-15,-7-3-6 0,5-2-4 0,-5 0-9 16,6 0 3-16,2-3-7 0,2-2-9 16,1-1-35-16,6-3-89 0,2-2-204 15,5-1-541-15,3-4-706 0</inkml:trace>
  <inkml:trace contextRef="#ctx0" brushRef="#br0" timeOffset="194713.6234">8661 4843 2225 0,'2'-1'301'0,"-1"-1"-57"0,4-1-87 16,-5 3-33-16,0 2-33 0,0-1-30 0,0 0-31 16,0 0-22-16,-1 0-15 0,-3 1-16 15,4-1-9-15,0 1 3 0,0 0 8 0,0 4 13 16,4 2 10-16,-3 2 2 0,2 4-13 0,3 3-45 16,1-4-95-16,2 0-235 0,7-3-479 15,0-2-724-15</inkml:trace>
  <inkml:trace contextRef="#ctx0" brushRef="#br0" timeOffset="194985.1683">9015 4639 2097 0,'-4'-3'446'0,"-1"-1"-211"0,-2 1-94 16,2 1-29-16,1 2-36 0,1 0-25 0,1 3-33 0,-1 1-24 15,-1 0-7-15,-1 5-2 0,-2 4 4 16,1 5 9-16,3 2 6 0,1 5 0 0,3 1 1 15,2-1 1-15,3 6-6 0,4-4 9 0,1 4 0 16,0-2 2-16,5-1 7 0,-2 1-8 16,0-3 0-16,3-2-1 0,-4-1-3 0,0-3-1 15,-2 1-2-15,-1-2-2 0,-6-2 0 16,2-2 0-16,-4 0 1 0,0-2-1 0,-2-2 4 0,-1-2-4 16,-1-1 1-16,2-1 0 0,-6 0-4 15,3-1 4-15,-5 0 1 0,-5 0 5 0,-2-1-1 16,-5 2 1-16,-3-1-8 0,-7-2-19 0,0-1-31 15,-2-3-71-15,-1-3-122 0,0 1-281 0,-2-4-1086 16</inkml:trace>
  <inkml:trace contextRef="#ctx0" brushRef="#br0" timeOffset="195314.1976">8901 4682 2360 0,'7'-5'208'0,"8"-3"-26"0,4 0-39 0,3-1-11 16,0 1-13-16,2 2-31 0,6-2-29 0,4 1-16 16,7 0-10-16,3 2-10 0,2-2 2 15,2 1-3-15,0 3 0 0,3-1 0 0,-2 2-8 16,1-3-3-16,-5 3-4 0,-1 1-5 0,-8 0 3 16,-3 1-2-16,-4 0 0 0,-4-1-2 15,-5 1 0-15,-8 0 1 0,-4 0-1 16,-5 1 7-16,0-1-3 0,-3 0 4 0,-2 1 6 0,1 0-1 15,0-1 7-15,-1 0-2 0,1 0-2 0,-2 0-1 16,2 0-5-16,0 0 1 0,0 0-2 0,0 0 1 16,1 0-4-16,-1 0-5 0,1 0-2 15,0 0-5-15,0 0 0 0,0 0-6 0,0 0-18 16,0 0-30-16,0 0-47 0,-1 0-57 0,-2 5-93 16,-1 3-195-16,-2 1-569 0,-1 1-582 15</inkml:trace>
  <inkml:trace contextRef="#ctx0" brushRef="#br0" timeOffset="197466.094">13391 4475 842 0,'-4'-4'600'0,"-1"0"-289"0,-4-1-87 16,4 2-26-16,-2-1-7 0,0 1-28 16,1-1-41-16,-5 0-38 0,1-1-30 0,0 0-16 15,0 0-10-15,-1 1 5 0,1 1 11 0,0-2 2 16,3-1 5-16,0 2 5 0,0 0 7 0,3-1-6 16,2 0-3-16,-1-1-6 0,2 1-14 15,1 0-4-15,1-2-8 0,-1-1-14 0,4 2-9 16,3-2-12-16,1-3-5 0,5 4-3 0,4-4 3 15,6 6-3-15,1 2-2 0,-3 3-2 16,1 6-5-16,-4 4 2 0,-1 2-3 0,-5 6 2 0,0 7 8 16,-6 7 7-16,-3 6 11 0,-4 6 4 0,-3 5 0 15,-6 3 0-15,-3-1 0 0,-5-6 0 16,-2-6-4-16,-1-7 3 0,-1-5-1 0,1-6 4 16,1-3 5-16,-2-3-3 0,0-3 1 15,1-3 1-15,2-2-2 0,4-2 7 0,1-2 9 16,5-3 9-16,2-1 8 0,3-2 1 0,1 0-2 15,0 0-6-15,-1 0-3 0,2-2-9 0,1 2-5 16,0-1-4-16,1 2-6 0,1 1-3 0,1 1-4 16,-1-1-8-16,3 1-4 0,-3-2-6 15,1 2-2-15,0 0 2 0,1 0 5 0,6 0 6 16,4 0 6-16,2 3 2 0,5-2-3 16,2 2 6-16,3 1-3 0,1 2-3 0,-1-1 1 15,0 0-20-15,-3-1-29 0,5 1-41 0,-6-2-62 0,2-1-92 16,-3-2-154-16,3-2-280 0,1-2-817 15</inkml:trace>
  <inkml:trace contextRef="#ctx0" brushRef="#br0" timeOffset="197759.9743">13485 4476 1339 0,'-5'-10'477'0,"-1"-4"-138"16,0-1-124-16,7 2-48 0,4 3-43 0,2-2-31 15,1 1-11-15,7 1-12 0,1 0-17 0,4 1-14 16,6 1-12-16,3 2-6 0,-3 1-7 0,7 4-3 16,-5 3-4-16,-1 3-3 0,1 5-3 0,-5 1-2 15,2 3 0-15,-5 1-3 0,-1 5 4 16,-2 3 0-16,-7-1-1 0,-2 4 2 0,-2-2-1 16,-4 5 4-16,-2-1 0 0,-3 4 1 0,-1-1 3 15,-1-5 1-15,-3 3 4 0,-2-6 0 0,0-1 2 16,1-1-1-16,1-5-2 0,-2-1 1 15,0 1-4-15,3-6 0 0,0 4-4 0,0-3-11 16,1 2-31-16,3-4-64 0,1-1-113 0,1-2-235 16,1 0-418-16,1-3-668 0</inkml:trace>
  <inkml:trace contextRef="#ctx0" brushRef="#br0" timeOffset="197927.3822">13930 4597 2214 0,'0'-5'362'15,"1"0"-112"-15,-1 2-79 0,0 1-45 16,0 2-38-16,0 3-44 0,0-3-31 0,0 1-29 16,-1-1-31-16,2 0-18 0,-1 3 4 0,2 4 16 15,0 1 25-15,2 4 11 0,2 2-40 16,0-1-95-16,3-1-180 0,3-3-348 0,3 0-872 16</inkml:trace>
  <inkml:trace contextRef="#ctx0" brushRef="#br0" timeOffset="198209.7823">14183 4470 1939 0,'-3'-2'370'0,"-1"0"-125"0,0-1-56 15,2 3-48-15,1 0-46 0,0 0-46 0,-1 0-40 16,2 1-30-16,0 2-16 0,0 1 0 0,-1 6 7 16,-1 1 17-16,1 6 11 15,2 3 9-15,2 3 4 0,0 4 4 0,2 0 7 16,6 2 2-16,0-3-1 0,5 4-1 0,-1-4-3 15,3-2-2-15,-2 2-3 0,-1-2-2 0,-3-3-3 0,-2-1-2 16,-3-2-1-16,-2-2-2 16,-3-1-1-16,-3-1 0 0,-2-1 1 0,-1-1 8 0,-5-2 3 15,-1 0 7-15,-2-2 6 0,-6 0-1 0,-2 0 0 16,-2-1-3-16,-4-2-5 0,-2 1-7 16,1-2-8-16,-2-3-13 0,1 1-27 0,4-3-52 15,0 0-84-15,3-2-195 0,-4-3-463 0,6-1-755 16</inkml:trace>
  <inkml:trace contextRef="#ctx0" brushRef="#br0" timeOffset="198466.8409">14166 4486 2505 0,'15'-6'205'0,"5"-6"-78"0,12-3-24 15,4 3 2-15,5-1-6 0,-4 3-19 16,1 1-21-16,-1 3-16 0,0 1-8 0,-3-2-8 15,-1 3-8-15,-5 3-3 0,0 0-5 16,-9 0-2-16,0 1-2 0,-7 0-1 0,-1 0-4 16,-3 0 0-16,-2 2-1 0,-2-1-3 0,-3-1 3 15,2 2-4-15,-3-2 0 0,-3-2 1 0,2 4-1 16,0-2 1-16,1 0-2 0,0 0-1 0,0-2-5 16,0 2-10-16,-2 0-17 0,2 3-31 15,-1 0-59-15,2 0-113 0,-1 0-315 0,2 1-1075 16</inkml:trace>
  <inkml:trace contextRef="#ctx0" brushRef="#br0" timeOffset="201230.4672">18171 4266 1276 0,'0'-7'334'0,"0"-4"-55"0,0-3-70 0,3 2-27 16,4 1-26-16,1 2-37 0,0-2-28 0,4 1-28 15,1 5-27-15,0-2-19 0,7 4-16 16,-3 3-10-16,3 4-7 0,-2 5 0 0,-4 4-2 15,4 2 3-15,-6 7 6 0,2-1 1 0,-4 4 3 16,-4 2-3-16,-3-1-7 0,-3 2 2 16,-3 0 3-16,-3 1 8 0,-7 1 8 0,2 0 2 15,-3-4 1-15,-4-2-2 0,0-2 0 16,-1-3 0-16,2-2 3 16,0-2 2-16,-1-4 3 0,6-1 2 0,0-4-1 0,4-3 0 0,4 1 2 15,1-3 1-15,3 0 1 0,0-1 4 0,1-1 2 16,2 0-7-16,0 0-10 0,1-2-3 0,9 0-3 15,7-4 3-15,12-2 5 0,9-2-4 16,2-1-6-16,-3-1-7 0,4-2-3 0,-4-2-3 0,-4-3 2 16,-2-2 2-16,-4-4 6 0,-7 2 6 15,-2-4 5-15,-5 5 4 0,-5 0 0 16,0 3 7-16,-4 1 8 0,-5 1 13 16,-2 4 12-16,-1 2 8 0,-1 3 2 0,-3 1-6 0,1 2-9 0,-2 1-18 15,3 4-20-15,0 1-21 0,-4 1-19 16,0 3-2-16,-2 4 5 0,-8 5 11 0,-4 7 14 15,-6 3 2-15,2 2 1 0,2 2 0 16,6-1-2-16,4 0 0 0,7-2-1 0,5-2 1 16,5-2-2-16,3-1 1 0,4-4 1 0,3-1-2 15,2-1 6-15,4-3 5 0,1-4 6 0,2-1 6 16,-2-5 3-16,1-2-1 0,3-3 0 0,-3-2-1 16,-2-1 2-16,0-3 0 0,-3-3 0 15,-2 0-2-15,-4-1-1 0,2-1-2 0,-1 1-3 16,-3-1 2-16,-2 1 0 0,-1 0 1 0,-3 3 1 15,-2 3-3-15,0 1-1 0,0 3 2 0,-1 1 0 16,0 2-4-16,-1 0-4 0,1 4-11 0,-1-1-15 16,1 0-15-16,-1 0-26 0,1 2-10 15,-1 2 6-15,-1 5 18 0,-4 8 25 0,1 3 18 0,-2 4 5 16,-2 3 0-16,-1 1 2 0,-1 4 1 16,-1 0 2-16,-4 4 2 0,4-4-2 15,1-1 0-15,-2-1-3 0,2-4-6 0,3-3-10 0,0 0-19 16,4-5-54-16,-2-2-92 0,2 1-172 15,1-4-393-15,2-3-882 0</inkml:trace>
  <inkml:trace contextRef="#ctx0" brushRef="#br0" timeOffset="201421.4333">18946 4458 1881 0,'-1'-6'710'0,"-1"-4"-467"0,-1-1-93 0,-1 5-35 15,1 0-29-15,2 1-20 0,-2 4-32 0,3-1-24 16,-1 1-22-16,1 2-29 0,0-1-30 16,0 2-22-16,0-1-4 0,1 4-7 0,1 4-33 15,2-1-59-15,4 0-168 0,10 0-340 0,3-2-768 16</inkml:trace>
  <inkml:trace contextRef="#ctx0" brushRef="#br0" timeOffset="201698.023">19288 4350 1398 0,'-5'-2'545'0,"-2"-3"-242"0,0-1-108 16,1 3-49-16,-1 0-40 0,4 2-40 0,-3 1-37 16,-2 2-20-16,-5 3-8 0,-3 4 0 0,-7 4 2 15,1 1 4-15,1 4-4 0,3-1-5 16,8 0 0-16,1 3-4 0,5 1 5 0,3 2 8 16,3 2 6-16,5 3 8 0,3-1 3 0,2 2 1 15,2-1-2-15,2-1-2 0,-2-2-5 16,0-4-5-16,0 0 1 0,-5-6-7 0,-6 2-3 15,2-3-1-15,-3-3-2 0,-3-3 3 16,0 0 1-16,-4 1 1 0,2-5 3 16,-3 3 6-16,-3 0 6 0,-3-1 10 0,-1-2 7 0,-6 2-6 0,0-3-5 15,-4 1-5-15,0 1-13 0,-2-3 3 16,0 0-7-16,1-1-11 0,2-2-13 0,-3-1-49 0,1 0-73 16,3-1-134-16,1-3-280 15,4-2-1027-15</inkml:trace>
  <inkml:trace contextRef="#ctx0" brushRef="#br0" timeOffset="201982.8129">19105 4328 2201 0,'10'-7'286'0,"1"-5"-93"0,9-1-54 0,7 1-35 16,3 5-17-16,6-1-12 0,9 2-13 0,3 3-10 15,8 0-7-15,-1 3-8 0,1 2-7 0,-3 0-4 16,-7 1-8-16,-4 2 2 0,-5 0-2 15,-3-2-3-15,-4 2 4 0,-5-2-1 0,-4 1-3 16,-9-1 0-16,-4-1 1 0,-3-1-5 0,-4 2 4 16,-1-3 3-16,-1 0-6 15,-1 0 12-15,2 0-2 0,-2 0-1 0,2 0 5 0,-1 0-10 16,1 0-4-16,0 0-3 0,-1 0 0 0,1 0-4 16,-1 0-1-16,1 0-2 0,-1 0-7 0,1 0 1 15,0 0-5-15,-1-3-12 0,1 2-15 16,-2 2-25-16,-2 4-40 0,-2 1-91 0,-7 5-190 15,-4 3-632-15,-7 0-663 0</inkml:trace>
  <inkml:trace contextRef="#ctx0" brushRef="#br0" timeOffset="204153.8558">8048 6147 1240 0,'-8'-9'278'0,"-2"-6"0"0,-5-2-31 16,6 2-2-16,4 1-14 0,-2 4-41 16,2-3-35-16,-2 5-23 0,5-2-13 0,1 2-17 15,1 2-23-15,1-1-18 0,1 1-22 0,1 2-20 16,4-1-13-16,0 4-12 0,2-1-4 16,11 1 0-16,1 2 3 0,8 4-1 0,3 3 1 15,-3 7-1-15,-1 4-2 0,-1 7 5 16,-6-3-3-16,0 5 3 0,-6 1 1 0,-5-1 0 0,-3-2-1 15,-3-2 2-15,-3 1 1 0,-4 0-2 16,-3-3 4-16,-2 0 0 0,1-1 1 16,-3-3 3-16,-3-5-2 0,4 1 4 0,-1-3-1 0,-1-1 2 15,1-4 2-15,5-1-1 0,-4 0 0 16,4-4-3-16,3 0 1 0,1 0-2 0,0 0-2 16,0-1 5-16,1 0-4 0,1-1 0 0,0 1 0 15,0-1-2-15,0 1-1 0,0-1 0 0,3-2-4 16,1 0 0-16,3 0 3 0,10-3 6 0,9-3 3 15,8-5 2-15,11-2-4 0,1 1-5 16,0-1-1-16,-6-2-7 16,0 1-5-16,-5 2-17 0,0-3-24 0,-2 1-46 0,1-3-68 0,-5 4-109 0,-3-2-162 15,-2 1-250-15,-4 2-776 0</inkml:trace>
  <inkml:trace contextRef="#ctx0" brushRef="#br0" timeOffset="204512.4406">8791 5938 774 0,'0'-3'527'0,"0"-1"-68"16,-4 2-116-16,3 1-74 0,-1 2-97 16,1 0-94-16,0 1-102 0,0 1-50 0,-1 1-8 15,-4 6 22-15,-2 7 52 0,-6 5 45 0,-3 11 28 16,-7 9 12-16,-6 2-4 0,0 6-20 0,-1 2-24 16,1 0-10-16,5 3 0 0,4-3 0 15,9-2 2-15,8-8-2 0,7-9-3 0,6-5-1 16,8-4 5-16,4-2 4 0,0-4 6 0,6-6 10 15,3-2 7-15,4-2 5 0,-3-6 2 0,1-4-6 16,0-5-3-16,-3-2-2 0,-2-2-2 0,-3-4 1 16,-3-2-4-16,-3 0-6 15,-5 0-1-15,-4 1-4 0,0-1 1 0,-5 5 0 0,-4-3-4 16,-1 2-4-16,-3-2-5 0,-3 2-5 16,-1 3-4-16,-2-1-1 0,-1 5-7 0,-3 0-7 15,-4 2-4-15,-4 1-2 0,-6 2 2 0,-4 6 3 16,-3 3 3-16,-2 3 2 0,2 2-1 0,4 2-5 15,4 5-16-15,6 2-42 0,7 4-91 16,9 6-178-16,5 1-522 0,10-1-792 0</inkml:trace>
  <inkml:trace contextRef="#ctx0" brushRef="#br0" timeOffset="206786.2051">13293 5860 1402 0,'-11'-6'328'0,"0"-3"-15"0,0-2-49 0,2 1-36 15,6 1-34-15,1 2-41 0,1-1-35 0,1 5-32 16,1-5-29-16,2 3-32 0,0 0-32 0,7-1-17 16,3 3-11-16,5 1 0 0,10 4 15 15,3 3-6-15,1 2 8 0,3 8 2 0,-4 1 0 16,-1 5 13-16,-4 1 1 0,-3 4-2 0,-5 3 1 15,-5-1 1-15,-5 4-1 0,-5 3-2 16,-7-3-1-16,-4 2 2 16,-7-2 8-16,-5-3 8 0,-8-3 5 0,0-3 3 0,0-2-5 15,-5-4-1-15,6-2 1 0,1-5 0 0,4-1 2 0,9-2 0 16,1-3-5-16,5-2-4 0,3 1-1 0,1-3-3 16,5 2-1-16,-1-4 2 0,1 2-12 15,0 0-4-15,0 0 1 0,4-2 6 0,4 4 19 16,2-2 14-16,9 0 10 0,7 0 0 15,4-4-3-15,8-2-8 0,1-1-8 0,2-1-5 16,-3 2-12-16,-4 2-5 0,-1-3-10 0,-3 0-20 16,-4-1-25-16,-2 1-45 0,-3-2-80 0,-1-2-184 15,1 0-372-15,-2 0-823 0</inkml:trace>
  <inkml:trace contextRef="#ctx0" brushRef="#br0" timeOffset="207057.4059">13709 5760 1805 0,'3'-11'294'0,"3"0"-49"0,0-7-65 0,5 5-32 15,4 0-17-15,3-1-22 0,5 0-31 16,6 3-15-16,4 2-12 0,3 2-14 0,-3 0-12 16,2 6-12-16,-4 2-8 0,-5 6-4 0,-1 2-4 15,-3 5 0-15,-2 2-2 0,-1 4 0 0,-4 2 0 16,1 1 0-16,-6 2 7 0,-2 7 0 15,-5 0 3-15,-3 4 1 0,-3 1-5 16,-5 1 7-16,0-2 1 16,-2 0 2-16,-2-1 4 0,1-4-4 0,0-2 1 0,-3-3 0 0,4-5 3 15,-1 0-1-15,-1-3 0 0,1-1-4 0,0-1-15 16,1-2-25-16,1 0-59 0,2-4-96 0,4 1-188 16,-1-3-401-16,0-2-803 0</inkml:trace>
  <inkml:trace contextRef="#ctx0" brushRef="#br0" timeOffset="207328.5068">13826 6014 2630 0,'-1'-4'241'0,"2"0"-31"0,1 0-55 16,1-2-35-16,6 1-29 0,4-2-30 16,8-2-22-16,12-1-15 0,9-2-2 0,9 1-3 15,3 3-3-15,5-2 1 0,0 4-8 0,-2 2-2 16,-3-3 0-16,2 0-4 0,-4 4 6 15,-5-2-2-15,-8 2-1 0,-8 3 1 0,-6-4-4 16,-8 3 2-16,-7 1 0 0,-4-2 5 0,-4 2 2 16,-1 0 2-16,-2 0 1 0,0 2-6 0,0-2 3 15,0 0-1-15,0 0-2 0,1 1 0 16,-2-1-5-16,0 0-5 0,1 0-2 0,0 0-4 16,0 0-8-16,0 0-16 0,1-1-38 0,-1 1-57 15,-3 2-72-15,0 2-212 0,0 1-1162 16</inkml:trace>
  <inkml:trace contextRef="#ctx0" brushRef="#br0" timeOffset="210327.4261">18544 5685 145 0,'-6'-6'421'0,"3"-1"-62"0,-3-3-64 16,4 3-24-16,1 1-32 0,0-1-34 16,2 1-34-16,0 1-37 0,5 0-32 0,-2-1-34 0,6-2-25 15,6 2-24-15,-2 0-4 0,9-1 0 16,2 2-3-16,2-2 4 0,1 5 0 0,4-2-3 15,-4 3 2-15,-3 5-8 0,0-1-7 0,-7 4-8 16,-5 2-2-16,1 0-8 0,-5 5-1 16,-2-2 1-16,-2 6 0 0,0 2 14 0,-4 3 6 15,-3 0 4-15,-5 1 5 0,-3 3 0 16,-1-1 2-16,-8 2 4 0,2-3-2 0,-3 0-2 16,1-5-1-16,0-1-3 0,3-5-2 15,0 0 0-15,1-3-2 0,3-1 1 0,2 1-2 0,2-6 0 16,4 1-2-16,1-3-2 0,3 1-2 0,1-3 0 15,0 0-2-15,2 0 5 0,5 0 14 16,4 0 17-16,6-2 17 0,7-1 4 0,9-2-7 16,6-6-11-16,5 0-11 0,-2-4-3 0,3-3-3 15,-2-2-2-15,2-5 1 0,-4 2-1 0,-6-7 3 16,-1 1 1-16,-3 1 3 0,-6-3 3 0,-2 3 2 16,-4 0-2-16,-7 3 2 0,-3 2 4 0,-2 5 1 15,-7 1 11-15,-3 4 1 0,-5 1-6 16,3 3-4-16,-4 1-15 0,-3 1-15 15,-2 1-9-15,-2 3-10 0,-6 3 0 0,-6 1 4 0,-1 5 1 16,-5 3 0-16,3 0 3 0,4 1-4 0,1 3-2 16,5 0-1-16,3 1-2 0,6 1 2 15,6 0 2-15,3 0 2 0,4-2-4 0,3-1 0 16,5-2 5-16,4 0 5 0,4 1 8 0,2-2 3 16,2 3 3-16,1-4 0 0,-1-1 0 15,1-2-2-15,-5-1 1 16,-2-1-4-16,-5-2 1 0,-1-1-2 0,-6-1-1 0,0 0 1 0,-1 1-5 15,-3 2-2-15,0-1-3 0,0 0-4 16,0 2-2-16,0-1 3 0,2 4 2 0,1 3 2 0,1 5 4 16,-1 0 2-16,4 8 0 0,-5-2 1 0,3 5 1 15,-1 1 0-15,-2 4 0 0,1 1 0 16,-2 1 1-16,-1-1 1 16,-1 1 2-16,-2-2 3 0,1-1-1 0,-3 4-2 15,1 0-8-15,-7 0-34 0,5 3-130 0,-2 1-529 0,2-1-989 0</inkml:trace>
  <inkml:trace contextRef="#ctx0" brushRef="#br0" timeOffset="213034.2339">8498 7229 2056 0,'0'2'117'0,"0"-1"-49"0,0 1-64 16,-1-2-16-16,0 1-4 0,0 0-12 0,-2 2 0 15,1 0 5-15,-1 3 19 0,-4 2 23 0,1 0 14 16,-3 2 15-16,-3-1 17 0,-1 1 15 16,1-2 15-16,0-2 8 0,1-2 1 0,1-2-5 15,0-1-10-15,2-1-10 0,4 0-8 16,-3-1-4-16,0-2-6 0,2 0-6 0,-1-3-7 15,2 1-10-15,-2-2-9 0,2-1-7 0,-2-1-5 16,2-4-6-16,3 3-2 0,-3-5-4 0,4 1-4 16,0 0-3-16,0-4-2 15,4 1-4-15,-4 0-2 0,5 1-2 16,2 2 1-16,-1 1 0 0,0 1 2 0,2 4 1 0,2 2 1 0,-4 1-3 16,-2 3-10-16,-1 3-11 0,3 1-7 0,0 5 1 15,0 1 11-15,3 3 9 0,1 4 11 16,0 6 4-16,-4 2 3 0,-2 2 2 0,-2 8 0 0,-4-1 0 15,-7 5 0-15,-3 5 6 0,-7 2-2 16,-3 1 2-16,-5-5-1 0,4-5-6 0,3-4 0 16,2-7 1-16,1-4-1 0,1-4 4 0,-3-4-2 15,4-4 2-15,2-2 2 0,0-1 2 0,6-2-1 16,0-2 1-16,1-1 0 0,5-1 3 16,0 1 3-16,-1 0 0 0,2 0-1 0,-1 0-3 0,-1-2-4 15,2 1-3-15,0 0-1 0,1 0-2 0,0 1-4 16,0-2-4-16,1 1-6 15,-1 1-12-15,-1 0-6 0,1-1-7 0,3 1 3 0,1-1 9 16,4-2 9-16,2 1 9 0,7-3 4 16,4-2 2-16,-1 0 1 0,3-2 2 0,2-2 0 15,3-2 0-15,1 1 1 0,4-3 1 16,-4 0 0-16,1-4 0 0,0 1 1 0,-1-2 1 0,0 1 1 16,-1-4 0-16,-2 2 3 0,-2-2-1 15,-3-1 1 1,-2 2 1-16,-1-3 2 0,-7 4 0 0,-2-1 3 0,-1 6 3 0,-4 1 0 15,0 0 4-15,-5 3 3 0,0 1 0 0,0 2 3 0,-5 3-2 16,3-1-3-16,-2 3-1 0,-2 0-5 16,4 2-6-16,0 2-12 0,-2 0-12 0,2 2-13 15,-2 4-3-15,-5 6 5 0,-7 4 9 0,2 4 12 16,-5 6 0-16,1 3 2 16,5 2 3-16,4-1-4 0,1 3-1 0,7-4 3 0,6 1-2 15,3-4-1-15,4-6 2 0,1-3-2 0,5-4 1 16,-3-3 4-16,2-1-3 0,-1-4 3 0,-1-2 3 15,3-3-2-15,-5-4 5 0,2-3 3 0,1-4-1 16,1 1 2-16,0-6-2 0,-2-1-1 0,0 0 0 16,0 0 2-16,-5-1-2 0,1-1 0 15,-1 3 0-15,-2 1-4 0,-6 1 2 16,3 4 1-16,-2-1-1 0,-1 7 5 0,-2 0-1 16,0 3-4-16,0-1-2 0,0 1-11 0,0 2-11 0,-2 1-15 15,2 0-9-15,-1 1-4 0,1 6 14 16,-2 4 17-16,1 4 9 0,-1 5 8 0,-1 2 1 15,-4 5-3-15,1 0 3 0,-1 3 0 16,-3 3 0-16,-1-1 0 0,-4 0-1 0,2-2-7 16,3-4 1-16,-2-3-7 0,3-3-17 0,1-1-24 15,-1-2-58-15,5-2-80 0,-1-2-135 0,5-4-289 16,4-2-967-16</inkml:trace>
  <inkml:trace contextRef="#ctx0" brushRef="#br0" timeOffset="213216.8807">9074 7352 2034 0,'-3'-7'337'0,"0"-2"-27"0,-2-1-105 0,1 2-33 15,1 3-34-15,2-1-38 0,-3 2-33 16,2 2-28-16,0 0-21 0,1 2-19 16,1 0-22-16,-1 1-13 0,1 1-4 0,-1 4 1 0,-2 3-7 15,1 2-51-15,3 1-92 0,2 1-208 16,1 1-392-16,5-5-778 0</inkml:trace>
  <inkml:trace contextRef="#ctx0" brushRef="#br0" timeOffset="213520.8067">9299 7257 1319 0,'-1'-1'613'16,"-3"-2"-246"-16,-1 1-133 0,0 0-51 0,0 2-53 15,3 0-43-15,-2 0-41 0,2 2-35 16,-1 0-20-16,-1 1-7 0,-1 4 0 0,3 4 7 0,-6 1 7 15,3 4 4-15,2 3 2 0,1 2 1 16,2 2 0-16,4 2 6 0,2 1 3 16,4 3 2-16,1 1 6 0,4-1-6 0,-1 3 0 15,4 0-2-15,-6-2-3 0,3-4 0 16,-3-3-2-16,-3-3-2 0,-4-3-6 0,-2 1 2 16,-3-7-1-16,-2 3 0 0,0-6 8 0,-2 1-5 15,-1-2 4-15,1-1 6 0,-4-2 2 0,-2 4 10 16,-1-6 5-16,-7 1-2 0,-1 0-5 0,-3-2-5 15,-4-1-6-15,-4-1-8 0,0-2 1 0,0-2-19 16,-2 0-32-16,0-2-50 0,2 3-94 0,1-3-189 16,2-3-443-16,0 2-756 0</inkml:trace>
  <inkml:trace contextRef="#ctx0" brushRef="#br0" timeOffset="213831.7569">9223 7278 2160 0,'3'-4'332'0,"1"-5"-68"0,3 0-90 16,0 2-38-16,3 0-26 0,0-1-22 0,9 1-24 15,0 0-21-15,11-1-7 0,6 3-4 0,5-2-6 16,2-3 0-16,0 5-5 0,5-1-3 16,0 1-1-16,-1-1-5 0,1 2-1 0,-4 0-2 15,-3 2-2-15,-4 0-4 16,-10 0 2-16,-4 1 1 0,-10 1 0 0,-4-1 7 0,-6 1 0 15,0 0 4-15,-6 1 7 0,2 0-3 0,0-1 1 16,0 0-1-16,1 2-5 0,-1-2-2 0,0 0-2 16,1 0-1-16,0 0-3 0,-1 0 7 0,1 0-10 15,0 0-1-15,-2 0 2 0,2 1-10 16,0-1 4-16,-2-1 0 16,2 1-5-16,0-2 0 0,0 2-15 0,-1 0-28 15,0 2-24-15,-1 1-40 0,-1 4-66 0,-4 4-137 0,-1-2-500 16,-1 2-862-16</inkml:trace>
  <inkml:trace contextRef="#ctx0" brushRef="#br0" timeOffset="216056.4895">13007 6973 1101 0,'-6'-6'311'0,"-1"-1"-25"0,-2-2-49 0,0 1-21 15,4 1-27-15,1 2-26 0,3 1-25 0,0-2-22 16,1 3-21-16,1 0-22 0,0 2-25 15,0 0-24-15,4-1-21 0,0 1-11 0,5 0-7 0,6 1 1 16,5 0 9-16,4 2 3 0,4 2 2 16,1 2-1-16,-2 4-3 0,-6 3-6 15,-2 2-3-15,-4 1-1 0,-4 1-1 0,-4 3 4 16,-4 1 3-16,-2 4 4 0,-5-2 2 0,-4 3 6 16,0 1-1-16,-7-4 2 0,2 0 0 15,-1-4 3-15,-2-3 2 0,-1 2-2 0,-2-4 7 16,1-3 0-16,3-1 0 0,3-3 8 0,1-1-9 0,2-2-1 15,4-3-2-15,1-1-5 0,3 2 3 16,0-2 0-16,1 0 1 16,3 0-3-16,-3-2 2 0,2 2 1 0,-1-1 1 0,6-1 8 0,7-3-1 15,7-1 2-15,7-3-1 0,9-2-11 0,6-2-7 16,6 1-23-16,2-1-41 0,-2 2-75 16,1-6-145-16,-5 2-246 0,5-5-925 0</inkml:trace>
  <inkml:trace contextRef="#ctx0" brushRef="#br0" timeOffset="216407.2883">13698 6839 1407 0,'-7'-11'373'15,"-2"1"-46"-15,-1 0-85 0,3 4-36 0,1 2-53 16,1 1-61-16,1 1-56 0,1 4-48 0,-2 1-24 16,-3 6-4-16,-4 6 15 0,-3 4 22 0,-5 5 13 15,0 4 6-15,-3 1-4 0,2 5-2 16,-2 1-1-16,4 3-2 0,0 5 5 0,7-1-1 15,2 0-1-15,1-4-3 0,5-4 1 0,4-6 1 16,4-4 2-16,2-4 4 0,2-3-4 16,1-3 2-16,0-3 2 0,1-2 2 0,1-4 13 15,-1-2 5-15,-1-1 11 0,-1-4 12 0,2-1-2 16,-2-5 0-16,3 1-8 16,-1-5-8-16,-1 1-8 0,-2-1-3 0,-1-1-4 0,-3 0-6 15,-1-2 1-15,0 3-3 0,-4-2-3 16,0 2-5-16,-2-1-3 0,-3 3-4 0,-3 0-3 0,2 1 2 15,-1-1-6-15,-2 5-3 0,1-1-3 0,-1 2-11 16,-1 2 4-16,0 1-1 16,-4 1-2-16,6 2 0 0,-3 3-21 0,0 1-41 0,2 1-84 15,4 1-123-15,0 0-228 0,7 3-545 16,3-3-113-16</inkml:trace>
  <inkml:trace contextRef="#ctx0" brushRef="#br0" timeOffset="216601.8255">13760 7093 2260 0,'-1'-4'305'0,"0"-1"-75"16,-1 1-64-16,0 1-29 0,1 1-34 0,1 1-33 15,-1 1-28-15,-1 0-25 0,4 0-15 16,-4 0-15-16,2 0-12 0,0 1-19 0,0-1-13 16,0 2 1-16,2 1 0 0,1 0-13 0,0 4-42 15,3-1-104-15,2 0-222 0,7-1-662 16,-2-1-50-16</inkml:trace>
  <inkml:trace contextRef="#ctx0" brushRef="#br0" timeOffset="216869.7138">13988 6914 1868 0,'-5'-1'255'0,"-1"1"-66"0,-1 0-59 0,3 0-47 0,2 0-42 15,0 0-31-15,-1 4-26 0,0-1-7 0,0 4 6 16,-3 4 11-16,0 3 6 0,2 0 9 15,2 3 5-15,0 4 2 0,5-1 11 0,1 2 0 16,2 4 2-16,1-2 5 0,4 0-4 0,0 1-1 16,-3-2-2-16,1-1-5 0,1-1-4 15,-3-3-4-15,1 1-4 0,-2-4-4 0,-2 0 1 16,-2-3-1-16,-1-1 2 0,-2-2 3 16,0-1 0-16,-1-2 4 0,-3-1 7 0,0 4 8 0,-2-6 8 15,-1 2 8-15,-2 1 1 16,0-4-2-16,-3 0-5 0,-4-1-8 0,-1 1-7 0,-3-2-11 15,1-2-18-15,-1 1-33 0,0-4-62 0,-1-3-102 16,1 3-240-16,3-6-1088 0</inkml:trace>
  <inkml:trace contextRef="#ctx0" brushRef="#br0" timeOffset="217167.4243">13851 6984 1932 0,'-1'-3'517'15,"1"0"-223"-15,1-3-94 0,-1 5-53 0,6 0-41 16,-2-3-31-16,7 2-32 0,9-2-18 0,9-2-4 16,10-1-1-16,9 0-2 0,7 3 4 0,0-1-3 15,-1 2-1-15,1-1-1 0,-5 1-3 16,0 0-1-16,-4-1 0 0,-7 0 0 0,-5 0 1 16,-6 0 1-16,-8 3 1 0,-7-2 4 0,-7 2 9 15,-4 0 5-15,-2 1 4 0,0 0-1 16,-1 1-9-16,0-1-6 0,-1 0-6 15,2 1-7-15,-1 0-1 0,0-1-5 0,0 0-3 0,0 0-3 16,-1 0-3-16,1 0-1 0,1 0-2 0,-1 2-1 16,-1-2-10-16,2 1-5 0,-2-1-5 15,-2 4-18-15,2 1-20 0,-6 1-44 0,1 0-73 16,-1 5-149-16,-6-1-487 0,0-1-827 0</inkml:trace>
  <inkml:trace contextRef="#ctx0" brushRef="#br0" timeOffset="219990.6639">18517 6892 1916 0,'-5'-3'182'0,"-1"-4"-19"0,-4 1-62 15,6 5-49-15,-1 1-45 0,2 1-36 0,0 0-14 16,-3 1-3-16,-1 3 12 0,-6 3 20 0,2 1 15 15,-2 2 5-15,-3-3 2 0,5 0 0 16,-1 0-2-16,0 0 5 0,2-2 6 0,2-3 7 16,0 0 17-16,4-2 24 0,0-1 32 0,3-1 32 0,0 1 14 15,0-3-9-15,-2-1-27 0,-3-4-37 16,4-2-28-16,0-1-14 0,-3-2-10 0,4-3-5 16,0-3-5-16,1-1-6 0,2-2-6 15,3-1-5-15,0 0-4 0,7 2 0 0,-4 4 2 16,1 2 4-16,1 1 0 0,0 6 1 15,-2-1-1-15,-1 5-5 0,-2 2-7 0,-1 2-17 0,0 3-11 16,-1 0-3-16,3 10 3 0,0-2 16 16,2 8 14-16,-4 2 9 0,0 6 9 0,-3 4 2 0,-4 3 1 15,-5 3 2-15,-7-1 3 0,-7 7 2 16,-4 2 2-16,-11 2 0 0,-4 0-9 0,-2-5-2 16,1-7-1-16,5-8-2 0,7-7 6 15,4-8-1-15,3 0 0 0,2-6 3 0,2 3 2 16,5-6 7-16,2-3 10 0,4-2 8 0,1 1 4 15,4-6-5-15,1 5-5 0,-2-2-9 0,4-1-7 16,0 0-8-16,2 1-9 0,1 2-10 16,-1 0-11-16,-1 1-8 0,4 0-5 0,-2 0 3 15,0 1 7-15,6 1 9 0,1 0 6 0,2 0 5 16,6 2-1-16,-2 3 7 0,1 0 0 0,2 2 0 16,-1 4 1-16,3-1 0 0,0 2 3 15,0 0-1-15,2 1 4 0,1 2-3 0,-1-3-4 0,-3 3-8 16,1-2-28-16,-5-2-65 0,6-1-122 15,-7 0-224-15,7-2-355 0,1 0-506 0</inkml:trace>
  <inkml:trace contextRef="#ctx0" brushRef="#br0" timeOffset="220468.9714">18547 6954 1109 0,'0'-10'260'0,"1"-5"-3"0,4-1-63 15,1-1-46-15,5 2-26 0,6 1-26 16,-3 0-16-16,5-3-9 0,2 2-3 0,3 2-4 16,0 0-13-16,3 6-20 0,-3 3-18 15,-1 4-14-15,-2 6-10 0,-2 3-8 0,-4 5-1 0,-2 4 1 16,-3 5 6-16,-4 1 6 15,-4 2 1-15,-3 1 3 0,-5 2 2 0,-3-1 1 0,-3 1 2 16,-1-3 2-16,-5 2-1 0,1-6 3 0,2 0 2 16,-3-4-1-16,4-4 0 0,-1 0-3 0,3-3 0 15,3-4-2-15,3 0-1 0,2-3 0 16,3-1-1-16,0-1-2 0,1 2-1 16,1-3 0-16,1 1 3 0,2 2 1 0,1-3 4 15,4 1-1-15,1 2 2 0,0 1-1 0,0 3-2 16,1-1 1-16,-1 1-2 0,0 3-1 0,-1-4-3 15,-1 4 1-15,-4 0-1 0,2-2 0 0,-4 2 7 16,-1-1-7-16,-1 1-1 0,0 0 3 0,-1-2-3 16,-2 1 9-16,0-1 4 0,0-2 5 0,-4 3 12 15,2-2 6-15,-4 1 9 0,-1-3 7 16,-1 2 2-16,-5-3-5 0,4 1-7 0,-6-1-10 16,4-1-9-16,-5 3 1 0,5-2-2 0,-1 0-3 15,3 0-4-15,2 0-27 0,-1-2-59 16,2 0-96-16,1-3-165 0,5-1-350 0,1-2-827 0</inkml:trace>
  <inkml:trace contextRef="#ctx0" brushRef="#br0" timeOffset="220659.8543">18832 7107 1827 0,'2'-4'418'0,"-1"-2"-166"15,2 2-63-15,-2 1-32 0,0 3-34 0,-1 0-35 16,0 3-39-16,0-3-32 0,0 0-23 0,-1 0-23 15,1 3-12-15,0-1 6 0,0 4 7 16,1 1 23-16,0 3 11 0,0 2 3 0,2 2 0 16,1 0-8-16,-1 0-15 0,5-1-47 0,0-4-66 15,-1 1-135-15,6-3-247 0,2-1-474 16,2-1-61-16</inkml:trace>
  <inkml:trace contextRef="#ctx0" brushRef="#br0" timeOffset="220991.9396">19146 6958 1509 0,'-10'-4'212'0,"-1"1"-37"0,-7 1-49 15,6-1-38-15,2 3-27 0,-1 1-28 0,2 2-27 16,1 1-23-16,1 3-13 0,2 0 8 0,-4 3 4 16,7 0 14-16,0 1 11 0,2 4 10 15,2 2 18-15,0-1 13 0,7 3 7 0,-1 1 2 16,1 0-2-16,2 1-4 0,2 1-2 0,1 0 1 15,2 1-3-15,2 0-2 0,-3-1-4 16,5 0-9-16,-3 0-10 0,-1-3-6 16,-2 0-6-16,-5-2-3 0,-1-2-3 0,-3-1-2 0,-4-3-1 15,1 0 2-15,-4-1 2 0,1-2 1 0,-2 1 7 16,-1-3 4-16,-2 0 7 0,0 1 9 16,0-3 6-16,-4 0 0 0,-4 1 0 0,2-1-2 15,-7 0-5-15,0-2-1 0,-4 1-7 0,2-2-12 16,-3-1-18-16,1 0-46 0,-2-1-77 15,-2-3-128-15,2 3-270 0,-2-6-1043 0</inkml:trace>
  <inkml:trace contextRef="#ctx0" brushRef="#br0" timeOffset="221308.2715">19064 7026 1705 0,'1'-6'533'0,"-1"0"-273"0,3-2-76 0,5 0-44 0,2 2-42 16,2-2-28-16,6 1-24 0,9-2-15 16,4 0 2-16,5 0 0 0,8 2 0 0,1-1 1 15,2 0-8-15,3 4-4 0,-4-1-5 0,4 1-7 16,-2 3 3-16,-8-3-1 0,-6 1-2 0,-4 1-1 16,-4 0 5-1,-10 1 6-15,-2-2 9 0,-7 3 15 16,-2-1 2-16,-4 1 5 0,-2-1-3 0,0 2-9 0,0-1-6 0,0 0-8 0,-1 1-8 15,1-2-6-15,0 2-5 0,1-1-4 16,0 0-5-16,-2 0-2 0,1 0-8 0,-1 1-8 16,1-1-3-16,1 0-8 0,-2 2 5 0,0-1-1 15,-3 3-7-15,-2 2-38 0,0 3-79 0,1 3-158 16,-2 1-381-16,-3 2-973 16</inkml:trace>
  <inkml:trace contextRef="#ctx0" brushRef="#br0" timeOffset="224227.0994">8489 8776 1601 0,'0'3'162'0,"0"-1"-127"16,-1 0-90-16,-1 2-22 0,-1 1 22 0,-1 0 40 16,0 4 48-16,-3 0 28 0,-1 4 23 15,-4 1 21-15,-1 0 8 0,-1-1 9 0,-5 0-3 16,1-1-8-16,-2 0-6 0,1-5-11 0,0-3-1 15,6 3-4-15,0-6-2 0,2 1-2 0,2-1-7 16,1-3-3-16,-2 0-9 0,3-5-6 16,0 1-10-16,2-1-11 0,-3-3-7 0,1-1-10 15,3-1-1-15,2-1-7 0,1-1-3 0,1-1-4 16,1 0-11-16,2-2-3 0,4 0-2 16,4 1-7-16,-1-3 3 0,1 6-2 15,1 2-2-15,1 3 2 0,-2 2-3 0,1 3-3 0,-4 3-6 0,6 6 2 16,-4-1-5-16,0 7 6 0,5 3 9 15,-6 4 0-15,-1 3 11 0,1 7 2 0,-8 3-1 16,-2 7 7-16,-8 7-1 0,-4 3 3 16,-10 3 1-16,-4 1 0 0,-6-3-6 0,-4-5-1 0,-1-4-1 15,0-8-3-15,1-6 4 0,3-7 3 16,3-4-1-16,4-6 4 0,-1-3-1 0,6-3 0 16,1-3 1-16,4-2 5 0,-1-3 4 0,6-2 4 15,1 1-1-15,1-3-3 0,4-2-4 16,4-1-5-16,0 0-6 0,4-2-3 0,1 0-9 15,3-2-2-15,2 1-2 0,3 2 1 0,0 1 2 16,3 0 2-16,2 3 1 0,-1 1 1 16,4 6 0-16,-3-3 4 0,3 4 0 0,-1 2 3 15,0 0 0-15,1 3 0 0,1 2-2 0,-2 2 0 16,1 0 4-16,0 3 0 0,1 0 2 0,-1 3-1 16,0 1 1-16,0-1 0 0,-2-1-1 0,-2 0 0 15,1 0-8-15,-1-4-11 0,0 0-33 16,6-4-57-16,1-3-111 0,6-1-198 0,2-4-345 15,4-1-746-15</inkml:trace>
  <inkml:trace contextRef="#ctx0" brushRef="#br0" timeOffset="224543.9103">8895 8848 1091 0,'-13'-10'491'0,"-5"-6"-183"0,-6 0-84 15,-2 5-39-15,7 3-29 0,-4 2-34 0,3 4-36 16,-1 0-28-16,3 5-23 0,-1 0-10 15,4 6-14-15,-3 1-10 0,6 2-5 0,3 3-3 16,6 3 3-16,-1 2 7 0,11 1 5 0,2 2 5 16,5 0 4-16,4 1 7 0,5 0 0 15,-1 4 2-15,3 0-3 0,0-1-7 0,0 0-1 16,-2-2-6-16,-4 0 1 0,0-2-4 0,-3-1 2 16,-5-2-2-16,-3-2-2 0,-3 1 1 0,-4-3-4 15,-1-4 5-15,-4 3 4 0,-2-4 3 16,-1 2 6-16,-4-2 2 0,-2 0 2 0,-3-2 3 0,-2-1 0 15,-1 0-2-15,0-3-5 0,-6 0-9 16,3-1-3-16,-6 3-3 0,-2-5-2 0,-1 0-9 16,0-1-22-16,-3-1-35 0,2-3-45 15,5 0-57-15,3-6-99 0,3-2-192 0,3-2-438 16,6-2-318-16</inkml:trace>
  <inkml:trace contextRef="#ctx0" brushRef="#br0" timeOffset="224849.4363">8547 8882 1255 0,'3'-10'402'0,"0"1"-39"0,3-4-101 16,2 3-42-16,5 3-44 0,5-4-44 0,4 4-34 15,7-1-16-15,10-2-8 0,3 3-6 16,5-2-4-16,6 2-8 0,2 0-8 0,4 0-7 16,2-2-6-16,-1 3-7 0,1 0-7 0,-1 1-3 15,-6 3-8-15,-5-2-2 0,-5 1 0 16,-5 0 0-16,-8 0 1 0,-5-1 1 0,-10 2 0 0,-8 1 5 15,-1 1 15-15,-6-1 13 0,-2 2 8 0,0-1 1 16,1 1-12-16,-2 0-11 0,0-1-8 16,0 0-7-16,1-1-1 0,-1 0-7 0,-2 1-7 15,0-1-2-15,-2 1-4 0,1 0 5 0,-2 0 0 16,3 0 2-16,-3 1-3 0,3-1-4 16,-2 1-1-16,3-1-6 0,-4 0-3 15,4 1-13-15,-2 4-21 0,3-2-26 0,0 3-33 0,-1 0-43 16,0 2-70-16,0-2-139 0,1 2-355 15,-4 2-875-15</inkml:trace>
  <inkml:trace contextRef="#ctx0" brushRef="#br0" timeOffset="226928.4772">12590 8587 1863 0,'-4'-2'166'0,"-4"1"-32"0,-4-1-74 15,-2 2-6-15,0 2 3 0,-3 1 10 0,-4 0 1 16,-2 3 0-16,-2-2-1 0,2 3-9 0,-1-1-9 16,2-1-6-16,5-1-1 0,2 0 7 15,5-1 10-15,3-1 13 0,2-2 9 0,3 0 3 16,2-2-4-16,0 2-8 0,0-1-10 0,1-2-10 15,0 2-10-15,3-4-14 0,-2 0-10 0,2-2-12 16,4-1-11-16,2-2-4 0,5-2-2 16,1 4 2-16,8-3 2 0,2 5 2 0,-1 0-1 15,0 5-1-15,-2 0 0 0,1 4-2 0,-4 4 0 16,-5 4-4-16,1 1 0 0,-5 6 0 0,-2 4 4 16,-2 3 4-16,0 5 5 0,-6 4 2 0,-4 5-1 15,-9 2-1-15,-2 5-2 0,-7-1 2 16,-1 4 0-16,-6-5-4 0,4-4 1 0,-4-7-3 15,4-6 2-15,1-5 5 0,1-11 4 0,5-3 3 16,-1-3 2-16,5-5 5 0,2-1 4 0,-1-4 1 16,2 0 3-16,4-6-7 0,-2-5-5 0,-1 0-5 15,4-4-5-15,-1-1 2 0,4-1 2 16,0 0 0-16,2 1-4 0,3 2-1 0,1 0-2 16,1 7 0-16,0 0 2 0,3 3-1 15,-1 0 0-15,-2 4 1 0,2-2-5 0,3 6 2 16,-1-1 0-16,0 1-1 0,3 3 3 0,2 0-4 15,1 6 0-15,1 2 1 0,3 2 1 0,-4 2 1 16,4 0 2-16,-3 3 1 0,2 0-2 0,-4-1 1 16,4 0-4-16,1 2-1 0,-3-3-7 15,2 2-23-15,1-5-31 0,3 0-46 0,2-3-59 16,0-2-107-16,-2-1-191 0,3-3-307 0,0-2-745 16</inkml:trace>
  <inkml:trace contextRef="#ctx0" brushRef="#br0" timeOffset="227296.6253">12909 8618 1851 0,'-14'-10'279'0,"-5"-2"-18"16,-1-2-59-16,6 3-21 0,7 4-25 16,2 0-27-16,4 3-34 0,1 2-26 0,2 1-28 15,1-2-23-15,0 2-12 0,8-2-7 0,7-1 1 16,4-2 1-16,7 3 0 0,8-1 2 15,0 2 0-15,4-1 1 0,3 1-2 0,-1-2 1 16,-3 0 0-16,-4 0 1 0,-4 1 1 0,-7-1-2 16,-5 1 1-16,-1 1 3 0,-10 0 6 15,-6 1 15-15,1 1 13 0,-6 0 8 0,2 0-3 16,-2 1-12-16,2-1-11 0,0 2-14 0,-1-2-8 16,0 1-11-16,-1 1-8 0,-1 1-1 0,0 4 2 15,-7 6 10-15,2 4 8 0,-4 6 3 16,0 1 0-16,-1 4 0 15,-3 3-2-15,4 2-1 0,-2 4 5 0,-2 3-5 0,0 2 1 0,-2 4 3 16,0-2-4-16,-2 1 6 0,1 0 0 0,4-4-2 16,-1-3-4-16,7-4-2 0,0-6-5 0,3-3-14 15,-1-4-17-15,3-2-38 0,-1 0-54 16,1-2-56-16,1-5-133 0,-1 1-292 0,3-7-954 16</inkml:trace>
  <inkml:trace contextRef="#ctx0" brushRef="#br0" timeOffset="227612.9923">12920 8931 2133 0,'-14'-6'311'0,"0"-4"-21"0,-2-1-69 16,7 7-42-16,8-1-27 0,0 5-34 0,2-1-37 16,0 0-17-16,3 1-18 0,1-1-14 0,10-2-8 15,8-1-6-15,17-2-1 0,17-1 0 0,12-1 2 16,11 0-12-16,4-1 7 0,3 0-4 15,-3-1-3-15,-1 0 7 0,-5 2-6 0,-8-2 0 16,-7 0-1-16,-6 2-3 0,-9-2 0 16,-12 4 0-16,-7 0 6 0,-11-1 5 15,-6 3 11-15,-6 2 7 0,-4 0 0 0,-3 2 2 0,1-2-8 0,-2 4-9 16,0-2-3-16,2 0-8 0,-2 0-2 16,1 2-3-16,0-2-1 0,-2 0-3 0,0 0-2 15,-4 0-1-15,-1 0-6 0,1 1 2 0,-4 0-6 16,-1 3-14-16,-4 0-21 0,-1 4-46 15,-1 2-60-15,0 0-149 0,-1 2-647 0,0 1-791 16</inkml:trace>
  <inkml:trace contextRef="#ctx0" brushRef="#br0" timeOffset="229540.9759">16069 8393 453 0,'5'-3'-305'0,"5"0"158"16,5-6 147-16</inkml:trace>
  <inkml:trace contextRef="#ctx0" brushRef="#br0" timeOffset="230426.5813">16270 8357 1 0,'10'0'0'0,"1"1"0"0,3-1 0 0,-6 1 0 0,-1 1 0 16,-5-2 0-16,-1 1 190 0,-2 0 116 0,0 0-16 16,1 2-79-16,-3-2-84 0,1 0-73 0,-1 2-20 15,0 2 9-15,-5 3 27 0,-1 2 27 16,-2-1 21-16,-2 4 7 0,-4 1-1 0,-4-1-9 16,-1 1-9-16,-2-2-3 0,1 0 6 0,0-2 6 15,-4-3 4-15,6-2 0 0,-7-1-12 0,2-1-15 16,0-3-15-16,1-1-11 0,5-3-8 15,0-2-4-15,4 2-3 0,1-4-5 0,5-1-6 16,-2 1-4-16,3-2-4 0,1 0-5 0,-1-3-4 16,8-3-10-16,0 3-7 0,3-3-7 15,6-1-8-15,1-1 2 0,1 3-5 0,2 1-2 16,7 1 2-16,1 3 0 0,2 0 6 16,1 4 0-16,3 6 3 0,-3 2-6 0,-2 6-2 15,-1 3-2-15,-3 5 1 0,-3 3 4 0,3 3 2 16,-7 3 2-16,-5 3 2 0,2 3 0 0,-7 1 0 15,-7 3 2-15,-2 2 2 0,-9 5 0 0,-5 2 2 16,-7 3-2-16,-6 2-2 0,-3-4 0 0,2-3 0 16,4-5-2-16,1-10 2 0,5-6-1 15,4-7 2-15,2-5 2 0,2-2 5 0,1-5 6 16,6-1 1-16,3-1 3 0,4-1 4 0,-2-2-4 16,5-1 2-16,1 1-7 0,1-2-6 15,1-1-10-15,0 0-6 0,1 1-5 0,4-2-5 0,-2 1 2 16,2 1-5-16,-1 1 1 0,3-2 2 0,4-2-3 15,3 1 11-15,2 1 5 0,8-4 4 16,-2 3 4-16,8-2-1 0,4-2-1 0,3 1-1 16,4-1 4-16,3 1-1 0,-1-3 0 15,2 3 0-15,-1-3-5 0,1 1 5 0,-2-2 1 16,2-3 1-16,-8 3-1 0,-1 0-2 0,0-3 1 16,-3-2-2-16,1-4 9 0,0 0 0 0,-4-2-1 15,-2 0 4-15,-4 1-2 0,-5 0 4 16,-2 2 6-16,-6-1 4 0,-4 2 4 0,1 2 1 15,-5 2-2-15,-2-2-3 0,-2 1 2 0,-2 3-1 16,-2 2 2-16,-4 0 0 0,2 6-6 0,1-4-1 16,-4 4-7-16,4 2-4 0,-2 2-8 15,0 3-11-15,2 3-8 0,-4 3-1 0,-3 7 4 16,-7 4 8-16,-1 5 7 0,-1 5 0 0,2 0-1 16,3 2-2-16,7 0 2 0,4 2 0 0,3-2 4 15,5 1-2-15,4-5-1 0,3-2 0 0,2-5-2 16,3-2 3-16,1-5 0 0,4-2 3 15,-4-2-1-15,1-3 0 0,2-4 3 0,-2-2 1 16,1-4 5-16,-1-2-1 0,3-3 1 0,2-4-2 16,-2-1-5-16,4-3 5 0,-6-1 0 0,1 0 1 15,-4-1 2-15,-5 2-2 0,1-1-2 0,-2 2-3 16,-4 1 1-16,1 4 1 16,-4 4-1-16,1 1 1 0,-2 3-3 0,1 2 1 0,-2 1-1 15,0 2-5-15,0 0-5 0,-2 2-18 16,2-1-6-16,0 1-5 0,0 6 12 0,0 2 10 15,2 6 7-15,-2 3 7 0,0 4-5 0,0 3 3 16,0-1 1-16,-3 2-1 0,0 1 7 0,-2 5-2 16,-1 0-4-16,-3 1 1 0,0-3-8 15,2-1 1-15,1-5-7 0,2-3-24 16,1-3-40-16,1-1-81 0,1-2-128 0,1-1-273 0,1-5-1005 16</inkml:trace>
  <inkml:trace contextRef="#ctx0" brushRef="#br0" timeOffset="230624.5744">17063 8569 2093 0,'-1'-6'368'0,"-5"-3"-94"15,3 1-88-15,2 2-32 0,0 3-39 0,1 1-34 16,-2 2-33-16,0-2-21 0,2 2-17 16,0 2-16-16,0-2-14 0,0 1-16 0,0 2-1 15,2 1 9-15,0 2 8 0,-1 5 1 16,1 0-47-16,5 1-83 0,2 0-131 0,4-1-268 0,3-4-796 15</inkml:trace>
  <inkml:trace contextRef="#ctx0" brushRef="#br0" timeOffset="230915.4081">17529 8384 1679 0,'-1'-3'360'0,"-2"-2"-91"0,-1 0-66 15,0 3-52-15,0 2-44 0,1-1-38 0,0 2-35 16,-2-1-23-16,1 2-12 0,-3 4-4 0,0 1-4 15,-4 1 6-15,1 4 4 0,4 1 0 0,-2 5 7 16,4-1-5-16,-1 2 1 0,5 2 0 16,1 0 0-16,3 3 7 0,1 2 4 0,1-2 1 15,-1 1 3-15,4 0-1 0,5-2 6 0,-1 0-2 16,0-2 1-16,-2 1-5 0,0-1-10 16,-2-3-2-1,-4-2-4-15,0-1 1 0,-5-3 3 0,0 1 1 0,-1-5-3 0,-1 3 3 0,-4-3 3 16,4-2 6-16,-7 0 9 0,-1-3 4 15,0 3 5-15,-3-4-4 0,-5 2-4 0,-1-2-2 16,-4 1-5-16,-1-2-1 0,-1 0-9 0,-3-2-3 16,2 0-5-16,0-2-14 0,2 0-13 0,3-2-40 15,2-1-50-15,4-1-82 0,1-4-163 16,7-1-346-16,2-3-852 0</inkml:trace>
  <inkml:trace contextRef="#ctx0" brushRef="#br0" timeOffset="231193.3819">17375 8453 1358 0,'1'-4'425'0,"0"-5"-73"0,0 1-108 16,3 2-45-16,3 2-48 0,1 1-33 0,3-2-32 15,8 1-20-15,6 2-12 0,13 0-6 0,8 0-3 16,4-1-4-16,8 2-2 0,2 0-1 0,3 0-2 16,0-1-2-16,-4 1-6 0,-1-2-3 15,-7 1-4-15,-9 0-1 0,-3-1-1 16,-12 3-2-16,-9-3 5 0,-3 0 5 0,-7 2 10 15,-5 0 7-15,-3 1 4 0,0 0-2 0,0 0-8 0,0 0-9 16,-1 0-7-16,0 1-5 0,0 0-6 16,1-1-3-16,-3 0-4 0,2-1-8 15,0 1 2-15,0 0-4 0,-1 0-3 0,0 1 0 0,-3-1-8 16,3 3-2-16,-6-1-4 0,0 3-17 16,-2 3-37-16,-4 3-80 0,0 1-181 0,-2 4-551 15,-5 1-814-15</inkml:trace>
  <inkml:trace contextRef="#ctx0" brushRef="#br0" timeOffset="275475.5832">2017 11991 1 0,'-6'-4'0'0,"-3"-3"0"0,-2 0 68 16,1 1 13-16,3 3-30 0,0 1-16 16,4 2-17-16,-2 2-20 0,0 0-7 0,-3 1-8 15,3 2 5-15,-1 0 8 0,0-1 2 0,0 2 0 16,-2 1 4-16,4 0-1 0,-4 0-2 16,3 0 7-16,1 2 2 0,-2-3-2 0,1-1-13 15,1 2-43-15,-2-1-62 0,2-1 54 0,-3 1 58 16,3-1 0-16,0 0 0 0</inkml:trace>
  <inkml:trace contextRef="#ctx0" brushRef="#br0" timeOffset="275721.61">1817 11967 1 0,'0'0'0'16,"0"0"149"-16,-2 0-27 0,2 0-29 0,0 0-46 16,0 0-44-16,-1 0-53 0,2 1-53 15,-1 0 9-15,0-1 22 0,0 4 30 0,0-3 32 16,2 1-33-16,-2 2 43 0,0-1 0 0,1 1 0 15,0-1 0-15</inkml:trace>
  <inkml:trace contextRef="#ctx0" brushRef="#br0" timeOffset="276229.7586">1791 11905 1 0,'1'-1'133'16,"-2"-4"177"-16,0 2 5 0,0 0-13 0,-1 1-7 15,1 0-4-15,-3 1-36 0,3-1-20 0,0 1-30 16,0-2-31-16,1 3-18 0,0 0-23 0,0 0-16 16,0 0-16-16,0 0-20 0,0 1-16 0,0 1-19 15,0-1-17-15,0 0-12 0,0 0-11 16,0 0-9-16,0-1-10 0,-1 2-12 0,1 0-4 0,-1 2 5 15,1 6 10-15,-2 2 13 0,1 6 8 16,2 5 2-16,-2 3-1 0,0 2 3 16,1 2-1-16,-2 0-1 0,1-1 0 0,1 2-2 15,0-1-4-15,-1 0 3 0,1 1 0 0,-1-2 0 16,-1 1 0-16,2-4 0 0,0 1-3 0,2-3 2 16,-2-2 0-16,0-1 0 0,0-3 0 0,1-2-4 15,-1 1-5-15,1 1-12 0,1-2-23 16,1-1-33-16,0 0-51 0,0-4-119 15,3 0-194-15,-2-1-285 0,1-6-824 0</inkml:trace>
  <inkml:trace contextRef="#ctx0" brushRef="#br0" timeOffset="276633.4644">1769 12210 1661 0,'-3'-6'291'0,"-3"3"-50"16,3-4-42-16,0 4-31 0,2 2-41 0,1 1-44 15,0 1-51-15,0 1-45 0,1-1-40 16,1-1-50-16,0 0-12 0,0 2 17 0,4 3 31 16,3-2 65-16,5 3 35 0,6 1 13 15,6 1 4-15,2-1-12 0,3-1-11 0,1-3-6 16,-3 0-2-16,-3 0 5 0,0-3 4 0,1-5 4 16,-7 3 1-16,-1-2 7 0,-6-2 14 0,0-2 15 15,-2 0 18-15,0-1 8 0,-6-2-6 16,3 2-7-16,1-5-11 0,-5 2-10 0,1-4-3 15,-2 1-7-15,2 1-8 0,-2-3-5 0,-2 2-5 16,0 3-4-16,0-3-2 0,1 2 2 0,-1 1-1 16,-1 4 0-16,0 0-4 0,1 5-3 15,-2 1-4-15,1 1-10 0,0 1-5 16,-1 1-13-16,1 1-11 0,-3 1-12 0,3 0-9 0,-1 2 0 16,1 3 8-16,-1 6 17 0,0 7 11 15,-2 2 6-15,-1 1 5 0,3 1-4 16,0 2 2-16,-2 2 0 0,-1 2-1 0,3 1 3 0,1-2-2 15,0 0-4-15,5-3-4 0,0-3-13 0,2 0-22 16,3-1-33-16,-2 0-46 0,5-3-66 0,1-2-114 16,4-3-230-16,2-4-901 0</inkml:trace>
  <inkml:trace contextRef="#ctx0" brushRef="#br0" timeOffset="279514.7293">2649 12101 1952 0,'-7'-8'249'0,"-1"-3"-27"0,-2-1-34 0,1-1-23 15,1 6-22-15,1-2-31 0,-2 1-26 0,2 1-19 16,1 1-13-16,0 0-11 0,-1 2-9 16,3 2-7-16,1 1-11 0,-1-1-5 0,2 2-8 15,1 2-9-15,-1-1-4 0,-4 3-3 16,1 4 3-16,-6 0 3 0,-3 5 5 0,-1 3 3 0,-3 1-1 15,0 2 1-15,5 0-3 0,-4 3 0 16,6 0 2-16,0 1-1 0,0 1 2 0,3 0 1 16,3-1-2-16,-1 0 1 0,4-3-1 0,2 1-3 15,1-6 0-15,4 0-1 0,1-2-5 16,-2-4 3-16,2 0 1 0,2-2 0 0,1-4 9 16,-2-1 2-16,1 0 5 0,1-2 6 15,4-4 1-15,1-1 3 0,0-4-2 0,4-1 1 16,-1-5-5-16,-2-2 2 0,3-1-1 0,-4-1-1 15,3-2 4-15,-7 1-5 0,2 1-1 16,0-3 0-16,-4 3-5 0,0 4 1 0,-4-2 3 0,1 2 1 16,-4 4 5-16,0 1 3 0,0 2 3 0,-1 0 0 15,-2 2 3-15,1 1-4 0,-2 3-3 0,2-1-3 16,0 3-8-16,0 0-7 0,0 2-6 16,0-2-9-16,0 1-10 0,1-1-4 0,-1 4 1 15,-4 1 5-15,1 3 11 0,-2 5 6 0,-3 2 3 16,3 2 4-16,-3-2-7 0,4 0 4 0,1 1 0 15,3-4-2-15,1 1 4 0,0-2-2 16,3-2-2-16,1-1 0 0,-1-1 0 0,2 1 0 16,1-3 1-16,2-1 3 0,-1-1-4 15,0-1 5-15,2-1 1 0,0-1 2 0,6-3 9 16,1-2-5-16,4-2-1 0,2-2-1 16,3 1-6-16,-1-5 3 0,-1 2-2 0,-2-3 0 15,1 0 1-15,1-2 2 0,-3 2-1 0,0 0-3 16,-2 1 4-16,-2 3-5 0,-1 3 1 0,-2-1 0 0,-4 5-9 15,-2 1 7-15,-3 0-4 0,-2 2-1 0,-1 0-1 16,-1 2-7-16,0-1-2 0,1 2-3 16,1 3 7-16,-1 2 1 0,2 2 3 0,0 4 7 15,-1 0-6-15,3 2 6 0,-2 0 0 0,6 0-1 16,-2-1 4-16,3-1-1 0,1-1-1 16,1-2 1-16,0 0 0 0,7-2-1 0,-3-3 0 15,3-2 3-15,-1-3-6 0,2-1 8 0,0-3 1 16,0 0 1-16,-4-3 9 0,0-4-3 15,2-1 1-15,-6-2-1 0,4-1-7 0,-3-3 2 16,-2 0-2-16,0-1 2 0,1-2-3 0,-4 4 1 16,0-3 2-16,0 6-4 0,-4-1 7 0,2 0-4 15,-2 7 2-15,-4-1 1 0,2 2-1 16,-1 0 1-16,-1 3 0 0,0-4 1 0,0 5 0 0,-1 0-1 16,1 2-2-16,-2 0-6 0,2 1 1 15,-2 0-8-15,1 0-2 0,1 0-5 16,-1 2-13-16,1-3-1 0,-2 1-4 0,1 0 2 15,1 2 10-15,-1 1 6 0,-1-1 5 0,2 3 2 0,0 1 4 16,-1 1-1-16,0-2-1 0,0 4 4 16,1-2-1-16,0 0-2 0,0 1 1 0,-1-1-1 15,2-1-2-15,-1 3 5 0,0-3 0 0,0 3-1 16,0-1-2-16,0-1 0 0,1 1 0 0,-1-1 1 16,1 0-2-16,0 2 2 0,0-2 1 15,1-1-1-15,1 0 5 0,-2 0-5 0,1 1 1 16,0-2 1-16,2 2-5 0,-2-2 2 0,-1-1 1 15,0-1-1-15,-1-1 1 0,3-1 0 16,1 1 0-16,-2 0 0 0,0 0 3 0,0 0-2 16,-1-2 0-16,2 1 0 0,-1-1-4 0,0-1 2 15,-2 0 0-15,3-1 3 0,-2-1 2 0,2 1 0 16,-2 1-1-16,1-2 0 0,1 2 4 16,1-1-1-16,-2 0 1 0,0-3-1 0,3 2-6 15,0-2 3-15,2-2 1 0,-1 0-3 0,3-2 3 16,-2 0-2-16,2 0 0 0,2-2 0 15,-2 2 0-15,2 1-1 0,1-2-2 0,-2-2 2 16,0 4-4-16,1-1 1 0,-1 0 2 0,-1 2-2 16,0 2 5-16,-3 0-4 0,0 3-1 0,-2 0-3 15,1 2-8-15,-3 0 0 0,0 2-5 0,1-1 0 16,1-1 4-16,-2 4 2 0,2 2 5 16,1 1-2-16,-2 1 7 0,2 1-2 0,-4-1 3 15,2-2 0-15,1 3-3 0,0-3 2 0,-3-2-1 16,1 0 3-16,3-1 1 0,-3 0-2 15,3 0 1-15,-1-3-4 0,3 4 3 0,-1-3 0 0,2 0-1 16,2-1 2-16,1-1-2 0,5 0-1 16,-1-4 1-16,3 2 0 0,0-4 4 0,-4 0-1 15,4 0 2-15,-6-1-1 0,2 2-1 0,-2-2 2 16,-4 2-1-16,1-2 3 0,0 2-3 0,-4-1 2 16,1-1 1-16,-3 1 0 0,-1-1 5 15,2 2-3-15,-4 0 1 0,0 4 0 0,0-1-2 16,0 1 1-16,0 0-2 0,-3 0 0 0,3 0-3 15,-1 2-2-15,1-1-6 0,0 0-6 16,-1 0-3-16,1 0-9 0,-1 1-9 0,1 0-9 16,0 3-1-16,1 1 6 0,0 0 15 0,0 5 13 0,2 0 6 15,0 3 2-15,0 1 4 0,-1 4-4 16,0 0 3-16,-2-1-2 0,0 3-1 16,2 2 2-16,-1-3-1 0,-1-1 0 0,0-3-2 0,0-1 1 15,-1-7 0-15,0 3-1 0,1-2 2 16,-2-1-2-16,2 0-5 0,-1-4 5 0,0 0 2 15,1-2 6-15,0-1 7 0,1-1 7 0,0-2 4 16,-1 0-7-16,2-4-7 0,-1-2-11 0,3-3-6 16,2 0 3-16,4-1-6 0,1-3 3 15,3-4 0-15,3 2 3 0,0-2 4 0,3 1 0 16,-4 3 1-16,-1-3-2 0,2 2 3 0,-5 1 2 16,-1 1 2-16,0 1 1 0,-3 3 0 15,-4-2 3-15,2 1 1 0,-5 4 5 0,0-2 5 16,-2 4-2-16,-1 1-1 0,-2 2-5 0,1 2-6 15,1-1-5-15,0 2-7 0,-1 2-10 0,2 0-12 16,-1 0-2-16,-1 2 2 0,-4 2 10 0,3 1 11 16,-3 0 2-16,0 5 4 0,3-1-5 0,-2 2 1 15,2 2 2-15,-2 2 1 0,3-2 1 16,0 4 1-16,-2-3-3 0,3 1 0 0,1 2 1 16,1 1 1-16,-1 0 0 0,-1-1 1 0,2 1-3 15,-1-1-3-15,-1 1 6 0,1 2-2 0,0 0 4 16,-2 0 2-16,-3 0-5 0,0-1-1 15,-3 3-1-15,-3-3-6 0,-1 2-4 0,-2-3 0 16,0-3-2-16,3-5 2 0,-1-2 7 16,2-3 1-16,-1-2 4 0,1-3 8 0,2-2-6 15,2-1 2-15,2-3 1 0,2-2-4 0,1-5 3 16,2-1-3-16,5-2-4 0,1-5-6 0,5-2-2 16,2-1-3-16,5-4 4 0,6-1 8 15,4-2-3-15,6-4 2 0,1 2 0 0,4-4-4 16,0 2 9-16,1-2 1 0,2-1 1 15,0 2 2-15,-1-2-3 0,-4-1 2 0,-7 4 5 0,-7 0 5 16,-5 1 5-16,-5 4 8 0,-5-1-1 0,-5 5 0 16,-3 2 3-16,0 2-3 0,-3 4 0 0,-3 3-2 15,3 2-8-15,-4 4-5 0,4 2-5 16,-3 2 0-16,3 2-12 0,1 1-12 0,-4 4-7 16,2 2-4-16,-10 7 11 0,0 4 9 0,-5 5 7 15,-2 4 6-15,0 2-6 0,-2 7 0 0,3-2 0 16,-1 1-2-16,3 2 4 0,1-3-1 15,2 3 0-15,3-3-3 0,1-1 1 0,4-3 0 16,3-4-1-16,1-4 7 0,2-1-7 0,2-6-2 16,2-3-1-16,-1-2-8 0,1-4 6 15,3-2 2-15,-2-3-1 0,2 0 4 0,-1 0-1 16,2-3 3-16,3-1 5 0,6-6 1 16,0 2 0-16,5-6 0 0,-3 2-2 0,1-2-4 0,-2 1 4 15,-2 0 2-15,-1 1 0 0,-2 1 2 16,-4 1-5-16,1 2 0 0,-5 4 0 0,-1 2 2 15,-1 1 0-15,-1 1-3 0,-1 0-8 0,-1 1-10 16,-1 1-6-16,1-2-12 0,1 4 4 0,0 0 7 16,1 3 7-16,2 2 12 0,-1 1 2 15,4 3 4-15,-2-2 1 0,5 1 1 0,-3-1-1 16,4-4-4-16,0 2 4 0,-3-2-2 0,5-1 2 16,4-3 2-16,-4 0-3 0,7-2 2 0,-1-2 0 15,0-2-2-15,-3 0 4 0,3-2 4 0,-2-5 0 16,-1 1-2-16,-3-3 3 0,3-1-1 15,-4 0 4-15,-3-1 6 0,-1 2-5 0,-1 0 1 16,-2 2-2-16,0 0-6 0,-3-2 7 16,1 4-3-16,-2-2 2 0,-2 1-2 0,1 2-3 0,0 0-1 15,-2 3-1-15,2-1 4 0,-1 2-5 16,1 1 0-16,0-3-2 0,0 4-6 0,-2-1 5 16,2 0 0-16,0 1 1 0,0 0 6 0,0 0-6 15,-1 1-2-15,1 1-3 0,0 0-5 0,1-1-4 16,-2 1-7-16,-1 2 0 0,-1 3-5 15,-6 2 15-15,-6 1 5 0,1 4 4 0,-3 1 6 16,1 0-7-16,1 3 0 0,1-2-1 0,2 3-3 16,0-1 4-16,3-2 0 0,5 0-2 0,3-5-4 15,1 1 1-15,2-2-4 0,1-3 4 0,0-1 2 16,4-3-2-16,-3 1 1 16,4-3 2-16,-3 0 2 0,3-1 4 0,2-2 2 0,2-1 2 15,1-3-2-15,4 1 2 0,-2-3-3 16,0 1 3-16,-1-1 6 0,-1-1-6 0,-2 2 1 0,-2 1-3 15,-3 0-5-15,-1 3 11 0,-2-2 1 16,1 2 3-16,-2 0 1 0,0 3-5 0,-2 1-3 16,0 0-3-16,0 1-5 0,-1 1-5 15,1 0-9-15,0-2-13 0,-1 1-14 0,1 1 2 16,0 1 7-16,1 2 9 0,0-1 18 0,0 5 0 16,1 0 4-16,0-1 0 0,2 2 0 0,1-4 0 15,-1-1 0-15,3 0 0 0,0-3-4 0,-1 0 6 16,4 1 1-16,-1-3 2 0,2-3 8 15,0 0-4-15,3-4 2 0,1-3 0 0,0 0-1 16,1-5 1-16,2-1-1 0,-2-4-1 0,3-2-1 16,-5 0 2-16,5-2-3 0,3-2 2 0,4-1 4 15,-2-2-4-15,0-1 3 0,-6 1 0 0,-2 2-1 16,-6 0 6-16,-3 0 1 16,-4 5 1-16,-3 1-3 0,-1 6 0 0,-2 3-2 0,1 4 0 15,-1 6 1-15,-1 0-9 0,2 2-7 0,1 0-13 16,-1 1-11-16,-3 6 5 0,-4 3 5 15,-4 8 10-15,-3 6 7 0,1-1-4 0,4 0-2 16,4-1 0-16,3 0 3 0,5-1-2 0,2 0 2 16,6-1-1-16,-3 3-3 15,5-3 5-15,-1 2 0 0,1-2 1 0,2 0 4 0,-2-2-6 16,0 1 1-16,1-2-1 0,-2 1 0 0,0-4 1 16,-6 0 2-16,1-1-4 0,-2-3 0 15,-2 0 0-15,0 3-1 0,-1-5 3 0,-1 6-2 0,-3-6 0 16,2 4 0-16,-4 0-2 0,-3 1 3 15,1 0-3-15,-1 0-6 0,4-1-16 0,-4-4-22 16,1 1-22-16,0-1-23 0,2-4-22 0,3-2-39 16,0-4-122-16,1-1-476 0,2-3-889 0</inkml:trace>
  <inkml:trace contextRef="#ctx0" brushRef="#br0" timeOffset="279660.93">4950 12111 1936 0,'11'-9'224'0,"4"1"-58"0,0-4-13 0,5 4-36 0,-5 4-45 16,4 0-36-16,-3 3-24 0,8 3-17 0,-3 3-24 16,3 1-121-16,-5 4-363 0,1-1-1007 15</inkml:trace>
  <inkml:trace contextRef="#ctx0" brushRef="#br0" timeOffset="280899.1669">1167 12918 555 0,'-4'-1'232'0,"0"0"-50"0,-1 0 30 15,0 1 18-15,4 1-10 0,1 0-39 0,-1 0-52 16,1-1-34-16,0 1-20 0,0-1-9 16,1 2-3-16,-1-2-4 0,1 1-2 0,0-1-7 15,-1 0-12-15,3 0-18 0,-3 1-7 0,1-1-3 16,1 1 3-16,1 0 9 0,1 3 14 0,2-3 13 15,2 3 11-15,0-2 3 0,2 2-2 16,3 2-7-16,3-2-5 0,-1-1-7 0,6-1-1 16,2 1-2-16,4 0-8 0,3-2 1 15,-1 2-8-15,5 1-3 0,-2-2 1 16,6-1-5-16,1 3 2 0,4-3-1 0,4 0 0 0,6-1 1 16,5 1 0-16,3 2 1 0,7-3-2 0,1 1 3 15,7 0-6-15,0 0-1 0,5-1 1 0,-1 0-7 16,0 0 7-16,0 0-3 0,-1 0-2 15,1-1 4-15,1 1-2 0,3-1 4 0,1 0 0 0,0-1 2 16,2 1 0-16,-2-1-1 0,5 2 2 0,3-1-7 16,1 1 0-16,4 0-4 0,4-1 0 15,1 1 2-15,3-2-3 0,-1 2 2 16,0 0-3-16,0 2 4 0,2-2-4 0,3-2-3 0,-2 4 3 16,2-2-7-16,-4-2 6 0,2 5 2 15,-4-4-2-15,1 1 7 0,-4 0-6 0,0-2 0 16,-3 2 0-16,-3-1-3 0,-6 0 1 15,-1 0 0-15,-4-3 3 0,1 2-3 0,-4 0 7 16,-1-1 3-16,-3 0-2 0,-4 1 7 0,-8-2-7 16,-5 2-2-16,-3 0 0 0,-8-3-5 15,-3 3 2-15,-7-1-2 0,-5 0 1 0,-8-1 0 16,-8 3 3-16,-3-2 2 0,-8 2 3 0,-3 0 8 16,-4 0-6-16,0 1 0 0,0 0-4 0,-1 1-13 15,1-1 4-15,-1 0-6 0,-1 1 2 0,1-2 4 16,0 2-4-16,1-1 1 0,-1 0-1 0,1 0 3 15,0 0-4-15,-2 0 0 0,2 0 3 0,0 1-10 16,0-2 9-16,0 1 0 0,0 0-1 16,0-1 7-16,0 1-5 0,0 0 1 0,0 0 0 15,0 1-3-15,0-1 1 0,0 0-1 0,0 0 1 16,0-1-8-16,0 1 6 0,0 0 2 16,0 0-1-16,0-1 10 0,0 1-7 0,0 0 0 0,-1 0 0 15,1 1-7-15,0-1 4 0,0 0 0 16,0 0 0-16,0-1-1 0,0 1 2 0,0-1 2 15,0 1-2-15,1 0 9 0,-2 0-8 16,1 0-1-16,0 0 1 0,0 1-6 0,1-1 2 16,-1-1 1-16,0 1-1 0,0-2 0 0,0 2-1 15,0 0-2-15,0 0 1 0,0 2 2 0,0-2-2 16,0 0-1-16,0 0 1 0,0 0-11 0,0 0 7 16,0 0-1-16,0 0 1 0,0-2 7 15,0 2-5-15,0 0 2 0,0 0 0 0,0 0-2 16,0 0 1-16,0 0-1 0,0-1 3 0,0 1-5 15,0 0 3-15,0 0 0 0,0 0-1 16,0-1 9-16,0 1-5 0,0 0 1 0,0 0 0 0,0 1-4 16,0-2 4-16,0 1-2 0,0-1 2 15,2 0 1-15,-1 1-3 0,-1 0 3 0,0 0-2 16,0 0 3-16,-1-1-7 0,1 1-1 16,0-3-2-16,0 3-3 0,-2-1 4 0,2 1-1 15,0-1-2-15,0 1-1 0,0 0-3 0,0-1-3 0,-1 1-3 16,1 0 0-16,0 0-5 0,0 0-2 15,0 0-4-15,-1 1-12 0,1-2-8 16,0 1-17-16,0-1-18 0,0-2-17 0,-1 2-27 16,1 0-48-16,0 0-85 0,-1 1-138 0,-3-1-240 15,2-1-723-15</inkml:trace>
  <inkml:trace contextRef="#ctx0" brushRef="#br0" timeOffset="284124.0976">1854 13442 1301 0,'6'-8'374'0,"-5"-5"-5"0,3 0-69 0,1 5-40 15,-3 0-36-15,1 3-47 0,-2 3-40 0,-1 1-44 16,0 1-38-16,0 2-30 0,-1-1-21 0,-1 2-17 16,1 0-6-16,1 4 6 0,-1 4 5 15,0 8 10-15,1 8 7 0,-6 7-5 0,2 4 6 16,-5 4-1-16,-1 3 0 0,-4 3 4 0,0 6-3 16,0-1-2-16,-3 1-1 0,4-3-2 0,4-6-1 15,2-11-1-15,2-6 3 0,4-5-4 16,-2-6 2-16,1-4-3 0,-1-2-1 0,2-4 8 15,1-2 5-15,0-4 20 0,-1 0 22 0,2-1 17 16,-1-4-3-16,-1-6-17 0,-1-7-23 16,-3-7-20-16,3-5-7 0,-1-5 2 0,-2-6-4 0,1 0 10 15,-3-5-8-15,5-4 0 0,-3-1 1 16,1 2-11-16,3-2 8 0,1 2-2 0,0 0 1 16,2 0 0-16,1 7 1 0,2 3 0 15,1 5-3-15,2 3 3 0,-1 4-4 0,4 4-2 0,2 6-2 16,3-1-8-16,2 4 2 0,5 5-3 15,1 5 0-15,1 3 0 0,0 5 2 0,2 8 4 16,-1 5 0-16,0 6 7 0,0 4-2 16,-5 2 1-16,-3 8 2 0,-5 2-5 0,-5 2 8 15,-4 1-1-15,-5-3 0 0,-7-9 5 0,-2 0-7 16,0-8 4-16,-6-1-1 0,1 0 0 0,-3-6 1 16,0 1 0-16,4-4 1 0,3-4-2 0,0-1 1 15,3-3-1-15,5 0-3 0,2-3 5 16,1-1-6-16,1-1 1 0,2 2-1 0,1 2-6 15,5-1 7-15,2 0 0 0,4 1 4 0,6-1 2 16,0 0-1-16,9 2 0 0,0 0-2 0,1 1 4 16,-2 2-2-16,-2-1 0 0,-5 3-1 0,-1 3-8 15,-8-2 5-15,0 1-2 0,-6-2 2 16,-5 0 4-16,-1 1-5 0,-3-1 3 0,-1 1-3 16,-3 0 2-16,-7 1 6 0,1 4 1 0,-9-1 5 15,-1 0 0-15,-5-4-3 0,-1 0-2 0,0-3-2 16,3-2 1-16,3-2-1 0,3 3-2 15,2-3-6-15,5 1-13 0,4-3-20 0,0 0-49 16,4-2-83-16,3-4-163 0,1 1-543 0,3-5-795 16</inkml:trace>
  <inkml:trace contextRef="#ctx0" brushRef="#br0" timeOffset="284334.839">2248 13680 2240 0,'2'-4'401'0,"1"0"-160"15,-2 1-103-15,1 3-36 0,-2 1-41 0,0 0-30 16,0 2-20-16,0 2-9 0,2 3 2 0,4 6 6 16,-1 3 7-16,2 2 4 0,-3 5 1 15,0 0 1-15,-1 4-3 0,-3 2-1 0,0-2-4 16,-1 4-4-16,-1 1 2 0,-2-1-7 0,2 1-3 16,1-7-7-16,-1 0-19 0,2-3-18 0,1-7-38 15,-1 0-61-15,1-1-124 0,0-2-376 16,1-4-986-16</inkml:trace>
  <inkml:trace contextRef="#ctx0" brushRef="#br0" timeOffset="284641.9552">2621 13523 2816 0,'-6'-3'133'0,"0"-2"-37"0,-1 2-27 0,-1 3-22 16,-2 3-13-16,-4 4-14 0,-8 6-7 0,-6 4-1 15,-2 3-2-15,0 3 1 0,7 1-8 16,7-2-5-16,4 2-2 0,8-1-1 0,1 2 8 16,3-1 4-16,6 3 3 0,3-3 0 0,1 4 0 15,3-3 1-15,7-2 0 0,2-1 2 16,5-3 2-16,-5 0-8 0,3 0-1 0,-3-3-4 16,-4-2-3-16,-3-1 2 0,-4-4 0 0,-5-2-1 15,-3-1-3-15,-2-2 4 0,-2-2-1 0,0-2 4 16,-4 2 6-16,1 3-4 0,-5-1 4 15,-3 1-1-15,-8 1-7 0,-5 1 6 16,-2-3-8-16,-2-1-9 0,1-1-15 0,5-3-25 0,3-2-40 16,2-1-65-16,7-6-140 0,2 2-294 15,1-5-912-15</inkml:trace>
  <inkml:trace contextRef="#ctx0" brushRef="#br0" timeOffset="285903.5485">2612 13559 1554 0,'11'-13'396'0,"6"-6"-67"0,2-2-57 0,-3 5-54 15,-4 6-53-15,2 4-59 0,-8 1-50 16,0 7-29-16,2 3-17 0,-2 3-8 0,1 9-1 16,4 0 5-16,0 6 4 0,-3 1 6 0,1 4 2 15,-1 0-2-15,-2 3 1 0,-1 1-1 0,-2 2 2 16,-3-1-1-16,1 1-1 0,0-1-5 16,3-5-10-16,0-6 1 0,4-4-6 0,2-6 2 15,0-3 5-15,-4-5-9 0,5-1 2 16,1-2-2-16,3-3-3 0,4-4 11 0,5-3-2 15,3-3 4-15,3-3 1 0,0-5-3 0,-1-1 2 16,-1-2-2-16,1-2 5 0,-2-1-3 0,-3 3 0 16,1 1-4-16,-5 1-2 0,-2 7 7 0,-3 2 3 15,-3 4 5-15,-4 2 3 0,-1 3-3 16,-5 3-4-16,-3 1-9 0,-1-1-9 0,-2 2-8 16,1 4 1-16,1 2 4 0,-5 5 6 0,1 5 13 15,-2 3 0-15,-5 3 1 0,-1-1 0 0,4 1-5 16,0 3-1-16,2-3-2 0,4-1-1 0,-3-1 0 15,9-5 3-15,3-1-2 0,-2-2-4 0,5-4 4 16,0-3-4-16,-1 0 3 0,7-4 6 16,-2-3-4-16,5-4 4 0,3-4 1 0,-3 0-3 15,7-6 4-15,-3 0 1 0,0-3 3 0,-4-3 3 16,0 1-1-16,-4-2 0 0,-1-3 2 16,-4 1 5-16,4 0-4 0,-7 2 4 0,-3 4-2 15,1 0-3-15,-3 0 8 0,-2 4 4 0,0 0 2 16,0 4 2-16,-4 0-4 0,3 2-3 0,-6 2-2 15,6-1-2-15,-3 4-9 0,3 1-5 16,-1 1-8-16,0 1-11 0,-1 1 4 0,-3 3-2 16,-3 1 4-16,1 5 8 0,-6 1-4 0,1 3 2 15,3 2 0-15,-1 3-1 0,1 0 0 16,4 1 1-16,4 0-1 0,1-1-5 0,0 0 6 16,3-3-1-16,3-2 0 0,0 0 9 0,3-6-10 15,1 3-1-15,5-5-2 0,-6 0 0 0,4 0 5 16,0-2 1-16,2-2 0 0,-2-3-2 15,0 0 4-15,1-2-1 0,4-1 5 0,-2-3 4 0,4-1-9 16,-2-2 5-16,2-2-2 0,-2 0-2 0,2-3 4 16,-1 0 0-16,1-3-2 15,1 0 0-15,-2 3-3 0,-3 3 0 0,-1 0-1 0,-3 4 4 16,-1 1-4-16,-3 4 0 0,2 1-3 0,-5-1-6 16,-1 2 6-16,-1 0-5 0,0 0-2 15,0 2-1-15,1 0-4 0,2 1 1 0,0 1 6 16,-1 3 3-16,3 2 3 0,-1-2 2 0,0 1-3 15,2 0-8-15,-4-2 3 0,4 3-9 16,-2-4-7-16,3 0-2 0,0-2-13 0,2 1-2 16,4-1 0-16,1 1-1 0,6-4 5 0,1 0 4 15,2-4 3-15,-3 0 4 0,1 0 9 16,-2 0 4-16,-1-1 7 0,-4 2 2 0,-2-2 0 16,1 2 1-16,-3 1-4 0,-5 1 5 0,2 0-1 15,-2 0 0-15,3-1 1 0,1 0 2 0,0 0-2 16,0-2 1-16,3 1 2 0,0 0 2 0,3-3-2 15,-3-1-1-15,1-2-1 0,-2 0-3 0,1-1 5 16,1 0 0-16,-2-2 1 0,0-2 1 16,3-4-1-16,0 2-1 0,-1-1 3 0,-1-3 4 15,0 0-3-15,1-2 4 0,-3-1 2 0,1-2-1 16,-3-2 11-16,-3-2 5 0,1 3 9 0,-2 3 8 16,-3 1 1-16,-2 5 5 0,1 2 0 15,-4 3 0-15,0 3-4 0,2 1-5 0,1 3-7 16,-3 3-13-16,0 1-7 0,3 2-16 15,1 0-15-15,-1 1-3 0,-5 5-4 0,2 6 8 0,-5 8 11 16,0 10 5-16,-3 4 4 0,2 5 1 16,0 4-2-16,-2-1-2 0,2 5 3 0,-3 1-3 15,-1 1 4-15,3 2 1 0,0-3-6 0,2-8-1 16,7-4-3-16,0-7-1 0,1-3 3 16,1-3 1-16,0-8-1 0,1-2-3 0,0-5 0 15,0-3-2-15,0-2 6 0,-1-2 9 0,2-4 5 16,1-1 3-16,-1-5-4 0,1-1-4 15,0-6-5-15,4-4 0 0,0-3 1 0,-3-3-1 0,4-3-2 16,1-1-1-16,2-5 0 0,-1 1 7 0,3-2-5 16,-1-1 0-16,3 2-2 0,-2 3-6 15,2 6 6-15,0 2-1 0,-3 4 0 16,3 4 1-16,-1 2-4 0,-2 4-3 0,-2 3 0 16,0 4-4-16,0 2-2 0,-1 1-4 0,1 3-2 15,0 3-1-15,-2 5 7 0,-3 3 4 0,2 4 6 16,-5 3 3-16,-1 1 0 0,-2 3-1 0,-3 0-1 15,-5 1-7-15,-5 4-22 0,-3 1-46 0,-2-4-75 16,1-4-91-16,6-6-61 0,5-6-43 0,6-5-32 16,2-2-5-16,6-5-137 0,3-3-85 15,2-6 161-15</inkml:trace>
  <inkml:trace contextRef="#ctx0" brushRef="#br0" timeOffset="286410.5252">4340 13779 1 0,'16'-17'441'0,"-2"-5"42"0,7-7-70 15,-3 5-44-15,-1 3-69 0,-1 5-34 0,-2 3-24 16,-6 2-23-16,1 3-29 0,-3 4-39 0,-4 0-42 15,-2 3-39-15,-1 2-39 0,-1 2-26 0,0-1-18 16,-1-1-6-16,1 5 2 0,0 2 5 0,0 4 13 16,-1 3 4-16,2 0 2 0,-1 2 1 0,2-3-3 15,1-2-1-15,1-1-2 0,2-3 2 16,0-2-1-16,3 0 0 0,-2-2 2 0,2-2-1 16,-1 1 6-16,3-3 4 0,4-3 4 0,-1-1 4 15,2-1-7-15,4-1-2 0,-3-2-2 16,0 1-1-16,-2-2 2 0,-1-2-2 0,-2-1 1 15,3 2-2-15,-3 1 0 0,0 2 0 0,0 2-1 16,0 1 0-16,-4 1-2 0,2 2-4 16,-3 1-2-16,-2 0-2 0,-1 4-1 0,-2-1 0 15,2 2-1-15,2 2 0 0,-3 3 3 16,1 3 0-16,-2-1 2 0,0 2 2 0,1-4-3 0,-1 0 2 16,2-1-2-16,2 0-2 0,-2-1 3 0,2-2 0 15,2-2 2-15,-2-3 2 0,3 0 1 16,-1-1 2-16,1-1 5 0,3 0 2 15,4-3 0-15,1-2-1 0,0-1-5 0,0 1-4 0,-2 0 3 16,4-3-3-16,-1 2 1 0,0 1-1 0,1 0-3 16,1-1 0-16,0 4 0 0,-3 0 2 15,3 2 0-15,-4 0 1 0,-7 0-1 16,2 1-3-16,-7 1 1 0,1 0-3 0,-2 2 0 16,-1-1 1-16,0 0-2 0,1 1 1 0,-1 2 1 15,-1-1 0-15,0-1 2 0,0 0 0 0,-1 2 1 16,0-3-3-16,0 2 2 0,2 1-2 0,0-3 0 0,2-1 0 15,-1-1-7-15,3 2-3 0,1-1-7 16,2-1-8-16,5 0-17 0,6-3-31 16,3 0-51-16,6-3-85 0,-5 0-142 0,3-1-276 15,-4 2-391-15,-1-3-90 0</inkml:trace>
  <inkml:trace contextRef="#ctx0" brushRef="#br0" timeOffset="286767.5056">5195 13632 1091 0,'3'-4'487'0,"2"-3"-125"16,3 1-55-16,1 2-33 0,-4 0-57 0,2-3-49 15,-1 2-40-15,1 1-37 0,2 0-20 16,-1 2-13-16,-1 0-19 0,3 1-6 0,-1 2-13 15,-1 1-7-15,2 3-1 0,0 1-4 0,0 3-2 16,0 1 0-16,0 3-1 0,-3 1-2 0,-4 2 3 16,1 2 0-16,0 0-2 0,-3 1 4 0,-1-2-5 15,-4 1-1-15,-1-3 5 0,0-2-5 16,-1-4 3-16,-3-3 1 0,3-2 4 0,1-3 7 16,-1-2 6-16,-1-3 6 0,0-2-4 15,2-2 1-15,1-3-9 16,2-3-6-16,3-2 1 0,4 1-9 0,0-5 1 0,6-1-2 0,4 2-3 15,3-2 0-15,0 0-1 0,7 2 1 16,1-1-2-16,8 0 0 0,0 5-3 0,1-1-11 0,0 8-14 16,-1 3-47-16,-3 4-95 0,-1 4-279 15,-4 0-1274-15</inkml:trace>
  <inkml:trace contextRef="#ctx0" brushRef="#br0" timeOffset="290938.7002">1360 14598 1208 0,'-10'-3'244'0,"-7"-1"-10"0,0-1-9 0,2 3-2 16,7 1-23-16,0 0-29 0,4 1-44 16,-1 1-33-16,2-1-33 0,1 1-24 0,2 1-23 15,0-2-18-15,0 0-4 0,1 0-11 0,0 1-2 16,2 0-1-16,0 2 9 0,0 0 16 0,4 3 34 16,4-1 39-16,5 5 24 0,9-4 18 15,6 2-9-15,10-4-21 0,11 0-14 0,16-3-18 16,8-3-12-16,14-3-7 15,10 0-8-15,12-5-4 0,10-1 0 0,9-1 0 0,9-4-3 0,6 0 3 16,6 0-2-16,10 0-4 0,4-3 4 16,7 3-10-16,6 1 0 0,-2 0-2 0,4 2-5 15,1-2 4-15,-5-1-4 0,-2 3 2 0,-4-1-3 16,-3 0 2-16,-6-1-1 0,-9 2-3 16,-5 2 5-16,-13-2-6 0,-11 1 3 0,-10 2 3 15,-16 0-6-15,-13-2 5 0,-11 2-1 0,-13-3-1 16,-11-1 7-16,-15 2 2 0,-9 1 5 0,-12-1 3 15,-7 2 6-15,-6 0-6 0,-1 3-5 16,-2 2-3-16,-3 1-16 0,3-1 2 0,-4 3-6 16,-1-2-7-16,-8 1 5 0,-2 2-7 0,-10 2 2 15,-3 2-9-15,-4 2-13 16,-1 2-17-16,0-1-29 0,-3 4-27 0,-1 3-49 0,-4 4-94 0,-5 0-202 16,-3 2-475-16,-5 2-728 0</inkml:trace>
  <inkml:trace contextRef="#ctx0" brushRef="#br0" timeOffset="291409.2283">1779 14957 1994 0,'-5'-5'197'0,"1"0"22"16,-2 2-23-16,4 2-42 0,2-1-29 0,0 4-52 16,0-1-41-16,0 1-25 0,0 2-14 15,0 3 7-15,1 4 6 0,4 7 13 0,-4 2 9 0,2 6-1 16,0 1 1-16,1 2-1 16,-2-1 2-16,-1 5 2 0,-1 1-1 0,-1 3-1 15,-1 6-7-15,-3-1-1 0,-1 3-4 0,-4 1-2 16,2-1 1-16,2-3-8 0,0-5-2 15,-4-2-3-15,4-6-2 0,-3-4 1 0,4-3-3 16,-2-3-7-16,2-3-16 0,-3-3-15 0,5-1-34 16,-5-4-29-16,2-3-12 0,2-7-59 0,-1-3-119 15,1-8-220-15,-1-5-294 0,0-9-404 0</inkml:trace>
  <inkml:trace contextRef="#ctx0" brushRef="#br0" timeOffset="293488.0484">1629 15120 1304 0,'0'-23'377'0,"1"-4"-17"0,0-5-52 0,4 9-57 15,-1 6-34-15,1 6-37 0,-2-1-50 0,-1 6-48 16,-1 5-41-16,0 2-35 0,0 0-20 0,2 4 3 16,1 3 0-16,3 3 10 0,0 4 7 15,4 5-4-15,-1 5 1 0,4 1 0 0,-2 1 0 16,-1 4 2-16,1 0 1 0,-3 2 0 0,0 2-4 0,0 0 2 16,-2-2-4-16,-2-1 0 0,1-3 2 15,-3-5-10-15,4-7 2 0,-2-6-3 16,0-5 4-16,-2-5 11 0,-1-3 7 0,3-3 0 15,-1-8-4-15,4-2-2 0,2-5-7 0,3-5 5 16,2 0 3-16,-4-4-6 0,3 2 1 16,-4-4-4-16,4-1-5 0,0 1 7 0,0 3 0 15,1 6 1-15,-2 3 1 0,-2 4-4 0,-3 5 0 16,0 3 0-16,-4 4 1 0,1 2-11 0,-3 4-4 16,3 2-5-16,0 3-1 0,4 6 12 0,2 2 5 15,5 6 6-15,0 3 6 0,5 1-8 16,-1 5 0-16,4-1-1 0,5 2 1 0,0 0-1 15,5-5-1-15,3-4-2 0,2-3-4 16,2-6 3-16,1-5-3 0,-2-6-5 0,2 0-5 0,-2-7-7 16,-1 0 0-16,-2-3 5 0,-4-3 9 15,-4-1 6-15,-6-3 8 0,-2 1 2 0,-2-5-3 16,-5-1 9-16,-1-1-1 0,-5 0 4 0,0 0 9 16,-3 0-7-16,-4 3 5 0,-1 1 3 15,-4 4-2-15,1 2 10 0,-5 2 0 0,3 4-3 16,-3 1-11-16,-2 0-10 0,-4 6-10 0,-6 1-1 15,-7 5 4-15,-3 7-2 0,-2 1 2 0,-4 0-1 16,6 1-3-16,6 2 3 0,2 0 1 0,6-2-2 16,5 1 0-16,3-1-3 0,6 2-1 15,4-2 4-15,3-6-1 0,5 0-2 0,1-4 2 0,2-1 0 16,5-5 0-16,-2 0 8 0,5-4 2 16,-4-2 1-16,6-3 0 0,-4 0-1 0,0-1-1 15,-2-3 2-15,1 0 3 0,-6 0 2 0,0 0 1 16,-1-2-2-16,-2-1-4 0,-1 0 3 15,-1 1 2-15,-3 1 3 0,-1 1 3 0,2 0-7 16,-5-1 0-16,1 3 2 0,-1 1-2 16,-2 0 4-16,-1 2 2 0,0 2-3 0,2 0-3 0,-2 1-2 15,0 2-7-15,0 1-6 0,2 4-5 16,0-3-14-16,0 3-3 0,-1 2 2 0,-6 5 7 16,-1 4 11-16,0 2 6 0,1 2 0 15,4 0-3-15,0 1-1 0,4-2-2 0,4-1 1 16,-2 1 3-16,7-5-5 0,3-1 4 0,4-2-4 15,-1-2 2-15,4-1 6 0,4-3 1 0,3-4 2 16,-1-4-2-16,0-2 1 0,-2-3-3 0,1 1 3 16,-4-4 1-16,2 0 0 0,-3-8 3 0,4-1-5 15,-6-3-1-15,6-3 4 0,-7-2-3 16,2-1 5-16,-5 0 0 0,1 0-5 0,-2 1 2 16,-4 2-2-16,-3 6 6 0,1 3 0 0,-6 0 2 15,0 6 0-15,-3-1-3 0,-1 1 5 16,2 1-1-16,-6 2 1 0,5 0 1 0,-4 0-7 15,2 1-2-15,-1 0 1 0,3 5-1 0,-2-3 0 16,2 3 1-16,1 1-5 0,2-1 0 0,-1 2-1 16,1 0-1-16,0 1 2 0,0 2 2 0,0-2-9 15,0 0 1-15,0 0-2 0,0 0-3 0,0 1 4 16,0 1 1-16,0-2-3 0,0-2-3 16,0 2 0-16,0 0-2 0,0 0 2 15,0 2 5-15,0-1 0 0,0-1 1 0,0 0 1 16,0 1-1-16,0-1 6 0,-2 0-1 0,2 1 2 15,0-2-3-15,-2 1 0 0,2 0-1 0,-1 0 1 16,1 1 3-16,0-1-3 0,0 0 3 0,1 0-4 16,-1-1-1-16,0 1 4 0,0 0-2 0,-1 0 2 15,2-1-9-15,-1 1-12 0,0 0-15 0,-1 1-16 16,1 1-13-16,0 3-14 0,-1 0-16 0,1 1-22 16,0 1-24-16,0 2-24 0,0-1-33 15,0-2-47-15,-1 3-61 0,1 0-87 0,-1 1-77 16,1-3-33-16,0-1 42 0,-1-1 124 0,1 0 303 15,0-1 32-15,1-1 0 0,-1-2 0 16,1 1 0-16,-1-1 0 0,1 1 0 0,1-2 0 16,2 0 0-16,-2 0 0 0,0-3 0 15,5 3 0-15,-3-2 0 0,2-2 0 0,-1 3 0 0,2-1 76 16,-1 0 71-16,-1-2 42 0,-2 3 37 16,1-1 39-16,0 2 32 0,-1 0 4 0,1-2 8 15,-1 1-12-15,-3 0-35 0,0 0-39 0,0 1-43 16,0-2-38-16,0 2-25 0,0 0-22 15,-2 0-16-15,0 0-12 0,0 0-12 0,0 2-12 16,0-1-13-16,-1-1-9 0,-1 1-13 0,1 0-4 16,-4 1-6-16,-6 5-2 0,0 0 3 0,-5 4 0 15,-5 3 5-15,0 4 0 0,0-3-1 16,3 6-1-16,1-1-2 0,4 1 0 0,-2 2 0 16,6 2 2-16,2-1-1 0,6-1-2 0,1-1 1 15,2-2-2-15,4-2 2 0,2-5 2 16,2-2 0-16,4-4 3 0,2-1 1 15,3-4 8-15,3-1-1 0,2-3 3 0,3-4 1 0,2-1-8 16,-3-1 4-16,2-3-2 0,-4-4-2 0,-2 3 6 16,-2-6-2-16,0 0-2 0,-4-3 0 0,3-3 0 15,-3 0-3-15,0-4 3 0,-2 4 2 0,-4-3-5 16,0 3 5-16,-4 2-4 0,-2 2 1 0,-4 2 4 16,-1 4-1-16,1 3 2 0,-3 0-2 15,-3 2 0-15,2 5-3 0,1-2-3 0,-1 5 1 16,2 0-9-16,0 1 0 0,0 1-9 0,-2 3-7 15,-2 3 6-15,-4 8 0 0,0 4 9 16,-1 4 5-16,2 3-4 0,3 2-1 0,6-1 0 16,2 4 1-16,4 0 0 0,5 0 4 0,7-3-4 15,4-3-3-15,2 0 4 0,3-5-3 0,3-3 1 16,0-4 4-16,0-8-8 0,0-4 4 16,0-3 3-16,-1-4 0 0,-2-4 5 0,2-2-1 15,-5-6-3-15,4-1 0 0,-5-2 3 0,-1-5-4 16,-3-1 2-16,1-5 1 0,0-2-4 0,-1-1 3 15,1-5-4-15,0-2 3 0,-3-4 1 0,-2-3 3 16,-5-2 0-16,-3 2-3 0,2 1 1 16,-6 6-2-16,-1 8 2 0,-4 7 2 0,1 5-1 15,0 5 4-15,1 8-3 0,-2 3 0 0,2 5 3 16,1 1-9-16,1 1-6 0,-1 0-13 16,1 2-5-16,-1 6 3 0,-6 10 7 0,2 9 13 15,-1 9 0-15,-4 3 5 0,4 3-3 0,2 0-2 16,3 4 4-16,-2 3-4 0,3-2 4 0,-1 0-2 15,0-6-1-15,2 1 1 0,0-7-3 0,2-3 4 16,2-7 2-16,2-6-2 0,-1-6-2 16,-1-5 0-16,-1-5-1 0,-1-3-1 0,-2-1 7 15,1-2 1-15,2-1-5 0,1-3 6 0,4-1-3 16,1-6-2-16,1 0 5 0,2-4-3 0,3 1 0 16,-3 3-4-16,2-3 1 0,-1 5-3 15,-2 0 1-15,3 2 1 0,-3 4-6 0,0 2 2 16,-3 0-4-16,-1 3-3 0,0 3 4 0,0 0-1 15,0 2 5-15,1 1 0 0,2 6 1 16,-1-3 1-16,4 4-1 0,0-2 4 0,0 3-7 16,2-5 7-16,-2 1-2 0,3-1-2 0,-4-3 7 15,2-2-5-15,2-1 3 0,1 0-1 0,2-4-3 16,0-2 2-16,1-3-3 0,-3 2 6 16,3-2-7-16,-2-3 6 0,-4 3-2 0,3-2-2 15,-6-1 8-15,4 2-9 0,-6 1 3 0,0 2 0 16,-1-2-3-16,-4 2 4 0,0 1-4 0,-3-1 5 15,-1 3-3-15,-1 0 3 0,1 0 0 0,-2 1-6 16,0-1 8-16,1 0-8 0,-2 2 3 16,1-1-2-16,1 0-6 0,0 0 8 0,-2 0-5 15,2-1 3-15,-2 2 2 0,2-1 0 0,0 0-2 16,0-1-3-16,-1 0 1 0,1-1-13 0,0-1-2 16,0 2-3-16,0 1-20 0,0-1 1 15,0 1-15-15,0 0-16 0,1-1-12 0,-1 1-33 16,2 0-17-16,1-3-17 0,0 3-30 0,-1 3-48 15,2-2-84-15,0 1-127 0,3 2-155 0,-2-3-25 16,1-1 34-16</inkml:trace>
  <inkml:trace contextRef="#ctx0" brushRef="#br0" timeOffset="294630.6596">1610 15084 1855 0,'-5'-5'226'16,"-3"-4"28"-16,2 1-29 0,1 6-51 0,0 2-54 16,1 1-57-16,3 1-48 0,-1 8-16 0,-3 4 6 15,-1 8 17-15,-2 11 18 0,-2 1 5 16,0 3-2-16,4 1-4 0,1 1-10 0,-1 2-2 15,3 0-3-15,1-1-1 0,-1 0 0 0,2 2-8 16,1-3-4-16,5-6-6 0,0-5-4 0,3-7-1 16,0-7 5-16,2-3 1 0,-5-2 4 0,3-6 3 15,-1-1 2-15,-2-4 8 0,3-4 8 16,2-2 3-16,0-6 0 0,6-4-8 0,-2-5-11 16,5-6-2-16,-3-5-2 0,-2 0 1 15,2-4 3-15,-1-3-5 0,-2-2-3 0,1 0-1 16,-2-3-2-16,-3 3 0 0,4 1 2 0,-3 6-3 15,-5 7-1-15,0 5 2 0,-2 4-1 0,1 5 7 16,-1 6-2-16,-2 4 5 0,-1 3-7 16,-1 0-9-16,-1 4-11 0,2-1-15 0,-1 5 3 15,1 2 4-15,3 10 7 0,-3 4 13 0,3 5 4 0,0 3 1 16,1-2 3-16,-1 3 0 0,4 2-4 16,-4-3-1-16,2-3-1 0,1-2-1 0,1-6 3 15,3-5-1-15,0-5-3 0,-5-4 4 16,3-4-3-16,1-1 4 0,2-5 8 0,0-1-3 15,4-5 3-15,6-3-4 0,-1-5-3 0,2-6 0 16,2-2 1-16,0-1 3 0,-3-1-2 16,-4-1 3-16,1 1-6 0,-3 0 2 0,-2 2 0 15,-2 6 0-15,-2 5 3 0,-1 3-2 0,-4 5 2 16,-2 4 3-16,0 2-3 0,-2 2-2 16,0 1-6-16,3 0-7 0,-2 3-3 0,2 4 2 0,4 5 5 15,4 5 1-15,0 4 4 0,4 7 1 16,2 3-3-16,1-1 3 0,1 3-1 0,0-3 0 15,-6 4 1-15,6-2-3 0,-6 0-13 0,4 1-21 16,3-1-43-16,-1-4-80 0,2 0-204 0,1-5-647 16,0-5-699-16</inkml:trace>
  <inkml:trace contextRef="#ctx0" brushRef="#br0" timeOffset="298701.3735">4366 14914 1513 0,'-2'-9'313'0,"-2"-4"10"0,0-1-60 0,-1 6-47 16,2 6-44-16,0 0-47 0,2 2-55 16,-1 2-42-16,0-1-20 0,1 6-11 0,-3 4 9 15,-2 8 9-15,-2 6 2 0,3 3 7 0,-2-1-3 16,5-1-1-16,3-2 3 0,5-2-11 15,0-1-1-15,6-3 2 0,4-2 0 0,4-2 7 16,3-3 4-16,3-1-3 0,0-1-3 16,2-5-4-16,1-3-1 0,-6-3 4 0,-1-2 3 0,-3-3 0 15,0-4 1-15,-7 0-2 0,4-2-1 16,-4-6 4-16,-1-1-3 0,-2-1-3 0,0-2-6 16,-2-2-1-16,-1-1-2 0,-2 0 0 0,-2-1 7 15,-1 0-6-15,-2 8 0 0,-1-1-1 0,-2 5-6 16,0 3 10-16,2 3 2 0,-2 4 5 0,3 4 2 15,0 0-8-15,0 1-8 0,0 1-6 0,1-1-5 16,0 0-6-16,-1 2-2 0,0 2 2 16,-2 5-2-16,1 3 12 0,-1 7 3 0,-1 2 0 15,1 5 8-15,-1 5-11 0,0 2 1 0,1 3 2 16,0 2-3-16,-3 1 6 0,1 8 2 0,-3-1-2 16,-1 6 1-16,0 4-1 0,-1-1-4 15,-4 4 6-15,-2-4-1 0,0 2-4 0,-2-1 1 16,-2-4-2-16,0 0-1 0,1-2 7 0,-4-4-2 15,3-4-2-15,-1-10-3 0,-3-1 0 16,1-6 0-16,1-5 2 0,3-4 3 0,-4-6-4 16,4-3 5-16,-1-5-2 0,1-4-1 0,5-5 7 15,-2-3-4-15,4-3 0 0,-1-6-3 16,3-3-6-16,3-6-1 0,1 0-1 0,3-3 1 16,4-6-4-16,6-4 2 0,2-1-3 0,4-4 0 0,0 2 7 15,7 1-3-15,3-1 4 0,4 0-2 16,3 1-4-16,4 5 1 0,-1-1-1 0,3 3 5 15,5 1 0-15,-2 3 2 0,3 3-1 0,1 0-5 16,-5 3 10-16,1 3 1 0,-4-1 0 0,0 4 10 16,-3 0-13-16,-2 0 0 0,2-1 2 15,-5 1-4-15,-3 0 6 0,1 2 1 0,-7-1-2 16,-2 4-1-16,-4 2 4 0,-3 3-2 0,-2 2 7 16,-5 2 7-16,-2 1-6 0,0 2 4 15,0 1-4-15,-2 1-10 0,0 1 4 0,-4 0-4 16,-3 2-7-16,-4 1 4 0,-9 5-3 0,-4 6-1 15,-5 1 8-15,-3 5 1 0,2 0-6 0,4 1 2 16,6 0-4-16,2-3-5 0,9 2 7 16,4-2-1-16,3-3 1 0,5 0 3 0,3-2-4 15,3-3 0-15,3-3 2 0,6 0 4 0,1-1-2 16,7-6 3-16,1-1-1 0,4-4-6 0,1-2 10 16,-3-2-3-16,-1-1 1 0,-3-2 2 15,-3 2-4-15,-2-1 0 0,-3 0 0 0,-1 3 1 16,-2 0-1-16,-5 0 4 0,-3 5-2 0,-3 0-1 15,-1 3 2-15,0 0-5 0,-2 1-2 0,2 1-1 16,-1-1-9-16,-1 3 2 0,-1 3 1 0,2 1 2 16,-4 7 8-16,-1-2 1 0,4 4-2 0,-4-2-2 15,4 0 2-15,-1 1-3 0,0 1 6 16,1-2 2-16,1-1-8 0,0 2 2 0,1-4-4 16,0 4-11-16,0-3-15 0,0 0-37 0,0 0-65 15,1-7-114-15,0 0-286 0,2-1-1043 16</inkml:trace>
  <inkml:trace contextRef="#ctx0" brushRef="#br0" timeOffset="298918.9099">5305 14958 650 0,'0'1'73'0,"3"-1"-53"0,0 1-7 0,-2 2 13 16,0-1 14-16,-2 2-1 0,0 1-3 0,-2-3 1 16,0 2-2-16,1 2-1 0,-1-4-3 0,-2 3-13 15,2-1-33-15,-3 0-71 0,2 1-139 16,-4 0-207-16,1 0 139 0</inkml:trace>
  <inkml:trace contextRef="#ctx0" brushRef="#br0" timeOffset="303081.5554">5099 15004 93 0,'-1'-4'325'0,"-1"-2"15"0,-2 0-20 16,3 0-28-16,1 1-11 0,0 1-31 0,0-3-30 15,0 4-25-15,0 1-35 0,1 1-36 0,-1 1-34 16,3 1-24-16,-3-1-20 0,0 2-11 16,1 1-12-16,-1-1-7 0,3 1-2 0,0 2 2 15,1 0 4-15,1 3 5 0,1 3 1 0,-1 2 0 16,2 1-4-16,-3 2 2 0,0 1-2 15,-2 0 2-15,1 2-1 0,-2 0-7 0,-1-1-3 16,0 0-3-16,0-3-1 0,-1 5 2 16,1-5-1-16,0-1-2 0,0-1-5 0,0-4 3 15,0-3 1-15,0-1 0 0,0-3 4 0,0-2 1 16,1 0 4-16,-1 0 14 0,0-1 13 0,1 1 10 16,1-4-6-16,-4-2-14 0,4 1-18 0,0-6-8 15,-1-1-3-15,2-2 0 0,1-3 9 0,-1-3-11 16,1-1 0-16,1 0-2 0,0 0-7 0,4 3 7 15,-2 1 1-15,-1 1 1 0,0 4-2 16,-1 1 0-16,0 2-2 0,-3 1 3 0,3 0 5 16,0 3-5-16,-4 3 1 0,-1-1-6 0,0 3-7 15,0 0 3-15,0 3-7 0,0-3-7 16,0 2 1-16,0 0 1 0,1 4 6 0,1 1 10 16,-1 3 5-16,2 0-1 0,-1-1 2 0,0 0-2 15,0 0-6-15,0-3 5 0,-1-1 1 16,0 0 2-16,1-1 5 0,-2-2-7 0,1 1 0 15,3-2 0-15,-3 0-1 0,0-1 3 0,1 0 1 16,-1 0-3-16,0 0-2 0,0 0 4 0,2 0-4 16,1-1 6-16,1 0 3 0,-1 1-7 15,-1 0 1-15,2 1-4 0,-2 0-2 0,0 0 5 16,3 2 0-16,-3-1 0 0,4 0-4 0,-3 2 3 16,4-1-1-16,-3 1 2 0,-1-3 8 0,-1 3-9 15,3-2 1-15,-2-1 0 0,-1 1-8 0,2-2 11 16,-2 1 0-16,2-1 0 0,-2 0 1 0,-2-1-4 15,4 1 0-15,-2-3-1 0,-1 2 8 16,0-1-7-16,5-2 0 0,0 1 1 0,2-4-12 16,-3 3 14-16,5-3-3 0,-1 1 2 15,3 1 5-15,-3 1-8 0,-3 0 0 0,-1 2-1 0,-3 2 2 16,-1-2-1-16,0 2 1 0,-2 0-4 16,0 2-7-16,0-2 4 0,0 1-1 0,-2 0 5 15,2 0 7-15,0 2-5 0,0-2 0 0,0 1-1 16,0-1 1-16,0 0 1 0,0 0 0 15,0 1 0-15,0-2-4 0,0 0 3 0,0 0 1 16,0 0 0-16,2 1 5 0,-2-1-5 0,1 0-2 16,0 0 2-16,1 0-6 0,-1 1 8 0,0-1 0 15,1 0 1-15,2 0-1 0,-4 0-1 0,2 0 2 16,0-1 1-16,1 1 4 0,0-3-3 16,1 2 0-16,0-3-2 0,1 3-3 0,-2-2 5 15,0 0 1-15,-1-1-2 0,0 3 2 0,0-3-5 16,0 1-1-16,-2 1 2 0,4 1 1 15,-4 0-1-15,1 0 0 0,0 1-3 0,-1-1-4 16,0 1 2-16,0 1-5 0,0 0-1 0,0 0 4 16,1 1-4-16,1 0 5 0,2 2 2 15,1 3-2-15,0-1 4 0,-1-2 2 0,1 2-3 0,-1-1-2 16,-1 1 5-16,2-2-4 0,1 1 4 0,-3-2 2 16,0 0-7-16,1-2 0 0,-1 2-4 15,0-1-6-15,2-1-7 0,2 0-9 0,2-2-11 16,1-1-11-16,4-2 3 0,-4-1 0 0,5-1 10 15,0-1 13-15,-5-2 3 0,7-1 10 16,-4-1 5-16,-1-2 3 0,3-1 5 0,-3 0 3 16,0-2-1-16,-1-4 3 0,-3 3-1 0,1-3 0 15,-5 7 5-15,2 1 6 0,-3 2 0 16,-3 0 5-16,0 4 4 0,-1 3 1 0,0-1 6 16,-2 1-1-16,-1 2-6 0,0 1-9 0,-3 0-11 15,-3 4-4-15,-6 1-2 0,-2 5 4 0,-3 1-2 16,3 1 2-16,-1 1-1 0,7 2-3 0,2-2 3 15,1 0-2-15,6-3-1 0,0 1 3 16,3-4-2-16,3 0-1 0,0 3 1 0,1-4 1 16,4 1 0-16,2 2 2 0,6-3 2 0,2 4-5 15,2-1 3-15,4 4-2 0,-1 1 0 16,1 1 2-16,-1-1-3 0,-5 5 0 0,2 1-2 16,-8 2 0-16,1 4 2 0,-5-1 0 0,-1 6-1 15,-6-3-4-15,-3 2 0 0,-4-3-6 16,0-2 4-16,-1-4 0 0,-2-4 1 0,0 0 6 0,-2-7 0 15,-4 0 3-15,1-3 1 0,-2-5 2 16,4 0-1-16,0-4 2 0,2 0 4 0,2-4-1 16,3-2 1-16,1-4-2 0,5-6-7 0,4 0-1 15,2-4-4-15,6-3 1 0,1 1 3 0,2-5 0 16,5-1 2-16,-1-4-1 0,2-4-1 16,5 1-3-16,-3-1 2 0,3 2 3 0,-2 5-2 15,-4 2 4-15,0 7 3 0,-8 3 1 0,-3 4 13 16,-4 3 6-16,-4 4 7 0,0 2 3 0,-2 3-8 15,-2 3-8-15,1 1-17 0,0 0-10 16,-4 5-6-16,-1 3 2 0,-4 3 5 0,-3 5 2 16,1 2 2-16,2 2-2 0,5 0 1 0,2 1 2 15,6-1-3-15,2 0 2 0,6 2-2 0,3-4 3 16,5-1 2-16,2 0-2 0,1-2 0 16,2-5-1-16,-1 1 0 0,-3-1-1 0,1-2 2 15,-2 2 1-15,-3-1-4 0,-2-1 3 0,-2-2-3 16,-2 1 1-16,-3 1 2 15,-1 0 0-15,-4-1-1 0,2 0 0 0,-2-1 0 0,-1 0-4 16,-1 0 4-16,0 3 2 0,-1-2-5 0,0 2 5 16,-1-1-2-16,-1-1-3 0,2 1 5 0,0-1-2 15,0-2 3-15,-1 0-4 0,1-1 1 16,1-3-1-16,0-1-2 0,0 1 6 0,1-1-11 16,0-1 0-16,0 0-8 0,1-1-16 0,3-1-31 15,3-1-67-15,5-3-178 0,1 1-577 0,6-3-790 16</inkml:trace>
  <inkml:trace contextRef="#ctx0" brushRef="#br0" timeOffset="303662.5006">5660 14305 604 0,'-5'-4'241'0,"-5"1"4"16,1 1-11-16,2 0 0 0,5 2-11 15,2 0-38-15,0 0-54 0,0 0-47 0,1 1-35 16,2-1-9-16,3 2 14 0,6 1 21 15,5-2 14-15,9 3 0 0,10 0-9 0,8 1-12 0,7 0-5 16,8 1-6-16,3-3-7 16,7 2-5-16,4-2-3 0,1 1-3 0,2-2-2 0,1 0-3 15,2-1-1-15,-1 1-5 0,-1-1-3 0,-7-1-4 16,-3 4-4-16,-5-1-2 0,-6-2-4 0,-6-1-2 16,-8 1-2-16,-8-2-1 15,-5 1 1-15,-9 0 3 0,-7-1 5 0,-6-1 9 0,-1 1 15 0,-9 1 10 16,2 0 4-16,-1 1-7 0,-1-2-21 15,-2-1-12-15,-1 0-15 0,-2 1-4 0,-5 1 3 16,-3-2-1-16,0 2 2 16,-2 0-4-16,0 2-4 0,2-1-14 0,3 4-23 0,4-1-48 15,-1-1-92-15,4 1-206 0,0 0-514 0,3-3-743 16</inkml:trace>
  <inkml:trace contextRef="#ctx0" brushRef="#br0" timeOffset="304462.2179">7044 12088 1194 0,'-2'-8'284'0,"1"-1"-7"0,-2-2-30 15,1 1-34-15,1 6-29 0,0-2-32 16,1 1-30-16,0 0-20 0,-3 3-15 0,3 0-33 15,0 2-28-15,0 2-30 0,0-2-22 0,0 2-5 16,0 2 4-16,3 2 10 0,1 2 11 16,0 4 13-16,0 1 3 0,2 4 4 0,0 4 8 0,4 2-5 15,-4 3 3-15,4 1-2 0,-4 3-3 16,0 3 3-16,1 4-1 16,-3 0 2-16,0 1 0 0,-1 7 1 0,-3 0 3 0,0 1 1 0,1 4 5 15,-1 0-2-15,-1 6-1 0,1-2-4 16,0 4-2-16,0-2 2 0,0 1 0 0,0 1 0 15,0 5-2-15,0 2-2 0,0 3-3 0,0 5-1 16,0 1 2-16,1 5-5 0,-1 1 2 0,0 0-2 16,0-2-1-16,2 1 2 15,-1 2 0-15,0 1 0 0,1 1-2 0,-1 0 0 0,1 3 0 16,-1-2 0-16,3-5 3 0,2 1-6 0,-4-7 6 16,4-4 0-16,0 3-4 0,-2-4 6 0,4 2-6 15,-3-2 1-15,0 2 0 0,-1 1-2 0,-3-3-2 16,1-3-1-16,-1 2 3 0,-1-3-8 15,0 0 7-15,-1 1-1 0,-1-2-3 16,1-5 7-16,1-3-6 0,-2-3-1 0,-1-4 2 16,2-3-7-16,0-4 2 0,0-10 0 0,1-5 0 15,-1-7 3-15,-1-4 0 0,0-2-2 16,0-4-3-16,2-3 2 0,-1-5-2 0,1 1 3 0,0-2 1 16,0 1-9-16,0-2-4 0,1-1-18 0,1-2-22 15,2-5-28-15,0-3-57 0,3-5-113 0,1-5-307 16,1-6-1148-16</inkml:trace>
  <inkml:trace contextRef="#ctx0" brushRef="#br0" timeOffset="306488.7368">1098 11760 934 0,'-5'-1'106'0,"-2"0"-75"0,-3-4 0 15,4 4-22-15,2 0 3 16,0-1 8-16,2 1-1 0,-1 0 28 0,2 1 40 0,0-3 38 16,1 3 23-16,1 0-7 0,0 0-36 15,0 2-39-15,1-2-29 0,0 0-20 0,0 1-15 16,0 0-15-16,-1-1-18 0,1 1-16 15,-1 1-2-15,0-4 12 0,1 5 15 0,1-2 20 0,1 0 8 16,3 2 2-16,0-2 8 0,5 0 1 0,-1 1 3 16,3 1 6-16,3-3-5 0,4 3-1 15,0-1 0-15,7 0-3 16,1-1 3-16,5 0-1 0,3-1 0 0,3 1-1 16,1-1 3-16,4-1 0 0,0 0 2 0,5-2 5 0,1 1-3 0,1-1 1 15,3 1-2-15,2 0-6 0,3 1-1 0,0 0-5 16,3 0-3-16,3 2-3 0,1-1-2 15,2-1 0-15,0 1 0 0,-1-2 3 0,2 4-3 16,2-1 0-16,-1 1-1 0,-1-1-3 0,4 2 6 16,1 0 0-16,2 1 1 0,1-2 0 15,0 1 0-15,0 0-1 0,2 0 1 0,-1 0 1 0,1 2-2 16,-2-2 1-16,7 1-1 0,-2-2-3 16,1 2 6-16,-3-1-1 0,2 2 3 0,-1-2 2 15,-1 0-6-15,0 1 1 0,2 0-2 16,0-1-1-16,2 2 3 0,-3-1 0 0,-1 2-1 0,1-1-4 15,-1 1 5-15,-2-1-3 0,0 1 1 16,0-3 7-16,1 3-10 0,2 0-1 0,0-1 0 16,2-1-4-16,-3 0 5 0,-2 0 0 0,2 0-1 15,-3 0 0-15,1-2 0 0,3 2 0 16,-2-1 1-16,0-1 5 0,-1 1-6 0,-1 0 1 16,-2 0-3-16,0-2-2 0,0-1 4 0,-3 0 1 15,1 2 0-15,1-2 1 0,-1 0-2 0,0 0 1 16,-1 1-1-16,0-1 3 0,-5 0-4 15,2 1 0-15,-2-1-1 0,-1 0-5 0,1 0 8 16,0-1 0-16,1 2 1 0,0-1 2 0,0 2-7 16,-1-1 1-16,-2 1 0 0,1-1 1 0,1 0 1 15,-4-1 0-15,2-1-2 0,0 2 0 16,-1-1 2-16,2-2 0 0,-1 2 2 0,0-2 2 16,-3 1-5-16,0-1 1 0,-5 0-2 0,1 2-2 15,-2-2 2-15,-1 2 1 16,0-1-1-16,0-2-1 0,-2 2 1 0,1 1 0 0,1-1 2 0,1 1 3 15,0 0-5-15,-2-1 0 0,3 2-1 16,0-1-1-16,-3 0 4 0,4 1-1 0,-1-1 1 16,0 0-2-16,1 1 0 0,3 0 0 0,0-1 4 15,2 0 2-15,-1 2-5 0,0-1 1 0,-1-2-2 16,3 2-3-16,-7-1 3 0,4 0 1 16,-3 0 0-16,1 0 1 0,-1 0-3 0,1 0-1 15,1 0 3-15,0 2 0 0,1-1 0 0,-1 0 0 16,0 1-1-16,0-1-3 0,0 0 3 0,-2 0 1 15,3-1 0-15,-3 1 1 0,4 0-3 16,-1 3 0-16,5-3 0 0,-3 1 4 0,3 1-2 16,0-1 1-16,1 2-2 0,-3-2-1 15,1 0 4-15,-2 1-1 0,-1 1 2 0,-1-3 0 0,4 1-3 16,-4 0-1-16,1 0 0 0,3 1-2 0,-2-1 2 16,-1 2 2-16,1-2-1 0,-5 1-2 15,4-1 1-15,-4 1-1 0,1 0 2 0,0 0 3 16,1-2-4-16,0 4 1 0,5-4-2 15,-3 4-1-15,4-2 2 0,-1 0 1 0,-1 0 0 16,-1 1-1-16,-1 1 0 0,1-1-1 16,-3 0 2-16,3 1 1 0,-3-1-2 0,3 0 3 0,-2 0-3 15,0-1 0-15,1 0 2 0,-2 0 0 0,-2 1 1 16,1-3-1-16,-6 1-1 0,4 0-1 0,-2 1 1 16,0 0 1-16,2 0 0 0,-2-2-1 15,4-1 0-15,1 1-2 0,-2 1 3 16,2-1-1-16,-3 1 2 0,2-2 1 0,-6 0-3 15,2 0 1-15,0 0-1 0,-3 0 1 0,1 0 2 16,0 0 3-16,3-2 2 0,-4 2-1 0,4-1 4 16,-3 1-1-16,1 0 3 0,1 0 0 0,-2 0-2 15,0-3-2-15,1 3 0 0,1 0 0 0,-1 0 0 16,2 0 0-16,1 0-3 0,-1 0-1 16,3 0-1-16,-2 0 0 0,3 0-1 0,-1 0 3 15,-1 0-4-15,-1 1 2 0,-4-1-4 16,3 2 1-16,-6-2 1 0,0 0-1 0,4 0 4 15,-3-2-3-15,-1 2 1 0,1 0 0 0,3-1 1 16,-5 2 3-16,1-2-2 0,-1 1 2 0,1-1-2 16,-1 0-4-16,-4 1 2 0,2 0-1 0,-3-2 0 15,0 1-1-15,0 0 2 0,1 0-1 0,-3 0 0 16,-1 0 1-16,1 0-1 0,1-2 3 16,-1 2-2-16,-1 0-4 0,-1 1 4 0,1-3-3 15,-5 2 3-15,-4 0 1 0,2-1-2 0,-2 1 0 16,-2-1-1-16,-6 1 3 0,0-1 0 0,-5 0 2 15,-1 0 0-15,-3-3 0 0,1 3 1 0,-5-1 2 16,-1 2 2-16,-1-2 3 0,-3 0-1 16,-1-1 4-16,-1 4 0 15,-4-1 1-15,2-1 1 0,-2 0-3 0,1 1 0 0,-2-2-1 0,0 2 1 16,0 1-2-16,0 0-2 0,0 0 0 16,-2-1-7-16,2 1-2 0,0 0-10 0,-1 0-8 15,-1 0-12-15,1 0-27 0,0 0-28 16,-1 0-38-16,-6 1-87 0,4 2-192 0,-10 1-417 0,1-1-668 15</inkml:trace>
  <inkml:trace contextRef="#ctx0" brushRef="#br0" timeOffset="308978.0577">7823 11211 1140 0,'4'-13'394'16,"0"-3"-129"-16,1-2-6 0,-1 3-33 0,2 2-12 15,-3 6-24-15,0-2-37 0,-2 3-32 0,1 3-24 16,-2 2-28-16,-2 1-28 0,1 0-23 0,0 1-25 16,0 0-20-16,1 1-18 0,-1-2-12 15,0 3 1-15,0 3 8 0,1 4 22 0,-1 5 19 16,1 2 10-16,1 6 11 0,-2 7 0 0,1 1 2 15,0-1-3-15,1 3-1 0,0-5 2 16,0 3 2-16,1 1 2 0,-1 1-3 16,0-1-1-16,1 1-3 0,-2 3-4 0,2-4 4 0,-2 2 1 15,0-1 2-15,-1 0 1 16,-2 1-4-16,2-5 2 0,-2 1 0 0,-1-2-4 0,0-4 2 16,0 1-9-16,0-5-6 0,0-3-7 0,0-2-15 15,0-1-17-15,-1-4-29 0,1 1-46 0,-1-3-42 16,0-5-52-16,3-1-66 0,-2-4-150 15,3-2-256-15,-2-4-471 0</inkml:trace>
  <inkml:trace contextRef="#ctx0" brushRef="#br0" timeOffset="309457.6458">7822 11507 503 0,'4'-4'344'16,"-3"0"-137"-16,2 2-62 0,-1 1-72 0,3 1-27 15,0 1 3-15,3 0 8 0,-1 0 3 0,5 1 6 16,0 0 3-16,5 0 8 0,4 0 5 16,3-1-4-16,4-1-7 0,2 0-13 0,0-1-8 15,1-2-8-15,2 0-5 0,-1-1-5 0,2-2-5 16,0 0-3-16,-1-1-4 0,-3 0 3 16,-2-3 2-16,0-2 5 0,-5 1 13 0,-1 2 16 15,-3-4 16-15,-2-1 10 0,-5 0 1 0,-3-3-11 16,1 3-11-16,-2-2-10 0,-5 1-8 0,2 3-5 15,-2-5 0-15,-3 5 0 0,0-2-2 16,0-1-1-16,0 3-5 0,-1-1-2 0,-2 5-1 16,1-1 1-16,0 3-2 0,1 3-2 0,0 1-9 15,1 3-8-15,0-1-7 0,0 1-8 16,0-1-2-16,0 0-8 0,0 2-12 0,-1-2-12 16,1 1-2-16,0 3 5 0,0 3 13 0,0 0 14 15,-3 8 5-15,2-1 1 0,1 3 3 0,0-1-1 16,1 0 2-16,0 2 4 0,1-1-5 0,-1 4 2 15,1-1-2-15,2 2-1 0,-1 2 3 16,-1 1 0-16,3 4 1 0,-3 1-1 0,1-1 0 16,0 2 1-16,-1-2 0 0,2 0 6 0,-3-2-4 15,-1 0 1-15,2 0-3 0,-2-3-5 0,3 0 8 16,0-2-1-16,-1-3-1 0,-1 0 1 0,4-2-6 16,-2 0-6-16,-1-2-12 0,3 1-46 0,-1 1-65 15,-1-2-114-15,4 1-247 0,1-2-1078 16</inkml:trace>
  <inkml:trace contextRef="#ctx0" brushRef="#br0" timeOffset="310818.1096">9775 11239 1 0,'2'-13'0'0,"3"-5"0"16,0-2 0-16,0 4 105 0,1-1 187 0,2 5 10 16,-4 0-42-16,3 1-39 0,-2-1-19 0,0 3 3 15,2 1 1-15,-3 0-7 0,0 0-20 16,2 2-15-16,-4 2-18 0,0-1-21 0,2 2-19 16,-3-2-22-16,0 4-19 0,-1 1-23 0,0 0-12 15,0 0-19-15,0 1-13 0,0 0-7 0,-1 3-9 16,1-1 5-16,-1 2 4 0,1 2 6 15,0 2 9-15,0 3-3 0,0 2 4 0,-1 2 0 16,-2 3 0-16,1 1 2 0,0 3-2 0,1 2 2 16,-4 4-4-16,3-3 2 0,0 2 2 0,1 0-1 15,-5-2 8-15,5 3-5 0,-1 0-1 16,1 2-2-16,0 0-4 0,1 0 1 0,0 1 1 0,1 2 6 16,-1 2-2-16,0 0 3 0,0 1 1 15,1 0-4-15,-1 2 4 0,1 2-1 0,0-1 1 16,0 2-3-16,0 0-2 0,2 3 0 0,0 0-2 15,-1 1 2-15,-1-2 1 0,-1 3-1 16,0-2-1-16,0 2 0 0,1 2-1 0,-2 1 1 16,1-2 1-16,-1 2 1 0,-1 2-2 15,2 1 0-15,-3-2 0 0,2 0 0 0,-1-3 0 0,4 3 1 16,-2-3 0-16,-2 0-1 0,2-3-3 16,3-3 3-16,-3 4-1 0,0 1 1 0,0-1 4 15,3-1-8-15,-2 2 1 0,1-1-2 0,2 2-1 16,-3 0 1-16,1-1 2 0,0 1-2 15,-1 5-4-15,0-3 6 0,0 0-2 0,2-5 2 16,-2 0 6-16,0 1-8 0,0 0-1 0,1-3-2 0,-1 0 0 16,2-3 1-16,-2 3 1 0,-2-4 1 15,-1 1-2-15,2 1 1 0,0-7-2 0,-1 5 4 16,0 0-1-16,0 1-1 0,0-2 0 0,1-2-2 16,1 2 1-16,-2-1 2 0,0 1 1 0,1-1-1 15,0-1-2-15,0 6 2 16,0 3-3-16,0 0 0 0,-1 2 2 0,0-1-4 0,0 4 5 15,-1-1-1-15,1-3 0 0,2-2 4 0,-1-4-2 16,2 1-1-16,-2-2 0 0,0-5 0 16,0-4-2-16,-3 3 2 0,0 0 2 0,1-1-7 15,0-4 6-15,2-4-1 0,0 1-3 0,0 0 6 16,0-1-6-16,0-1 4 0,1-3-2 16,1-1-2-16,-1-1 0 0,1-2 0 0,2 4 4 15,-2 0-6-15,-1 0 7 0,0-2-3 0,5 0-3 16,-3-5 10-16,-1 1-9 0,0 0 3 0,-2 2 1 15,0-1-9-15,4-2 8 0,-4-1-2 16,0-5 0-16,0-3 5 0,1 1-2 0,-1-5 1 16,0 1-3-16,0-2 8 0,-1 1-6 0,2-3 2 15,-1 3-1-15,0-1-18 0,1-2-10 0,-1-7-32 16,1-7-56-16,5-6-100 0,-1-6-272 0,4-8-1205 16</inkml:trace>
  <inkml:trace contextRef="#ctx0" brushRef="#br0" timeOffset="311318.6334">10159 11364 1723 0,'4'-5'332'0,"0"-3"-40"0,2-1-77 16,1 3-34-16,-4 3-30 0,0 1-44 0,-1 1-32 16,0 1-32-16,-2 1-24 0,-2-1-12 15,2 3-10-15,2 3 2 0,0 5 3 0,1 2 1 16,0 6 8-16,1 2 2 0,-3 5 2 15,2 4 0-15,-2 2 0 0,-2 2-2 0,-1 2-1 0,1 2 5 16,-2-1-4-16,-1-3 0 0,1-2-3 16,3-2-10-16,-1-1 4 0,1-5-2 0,-2-1-1 15,0-3-3-15,1-5-20 0,0 1-27 0,0-4-40 16,2-4-58-16,0-3-90 0,0-4-123 0,2-2-277 16,-1-2-888-16</inkml:trace>
  <inkml:trace contextRef="#ctx0" brushRef="#br0" timeOffset="312455.0474">10081 11373 1147 0,'-2'-4'349'0,"1"0"-77"0,-3 1-109 0,4 3-100 16,1 2-62-16,-1 1-7 0,1 0-4 0,1 5 16 16,1 0 22-16,3 4 2 0,0 4-2 0,1 0 1 15,1-2 0-15,3 3 1 0,-3-2 1 16,1 0-4-16,5-4 0 0,-1 1 1 0,-3-4 1 15,2-1 1-15,-1 0-3 0,0-4 0 0,-2 2 0 16,0-5 3-16,3 2 1 0,-3-2 3 0,-1-2 2 16,0 2-3-16,-2-1 4 0,0-1 0 15,-2-2 2-15,1 0 4 0,-3-3-3 0,-1 2-4 16,0-1-9-16,0-2-1 0,2-1-5 0,-2 3 1 16,-2 0 1-16,1-1-7 0,-3 3-3 0,2-1-3 15,1 0-4-15,0 1 3 0,-1 2-2 16,0 0 0-16,1 2-5 0,0-1 0 0,0 2-4 15,0-1-3-15,0 0-1 0,0 0-7 0,0 0-5 16,-1 2-4-16,1-2-8 0,0 0 4 0,0 0-2 16,0 1 4-16,0-1 7 0,0 0 2 0,0 1 6 15,0-1 6-15,0 1 4 0,0 1 1 16,-1-1 0-16,1 1-2 0,0-2-4 0,0 1 6 16,0-1 0-16,0 0 1 0,0 0 4 15,0 0-6-15,0-1 1 0,0 2 0 0,0-1 1 0,-1 0 0 16,1 0 0-16,0 0-3 0,0 0-3 15,0 0 3-15,0 0 1 0,0 0 1 0,0 0 3 16,0 0-4-16,1 0-1 0,-1-1-2 16,0 1-2-16,0 0 4 0,0 0-1 0,0 0-1 15,0 0-1-15,0 0-1 0,0 1-1 0,0-1 2 16,0 0 6-16,0 1-5 0,0 0 2 0,-1 1 0 16,1 1-4-16,0-3 5 0,-3 1 0 0,3 1-1 15,0-1 1-15,0 0-2 0,0 0-2 16,0 1 3-16,0-2 3 0,0 0-3 0,0 1 0 15,0-1-2-15,0 0-5 0,3 0 7 0,-3 0-1 0,0 0 0 16,0 0 3-16,0 0-7 0,1 0-3 16,-1 2 1-16,0-2 2 0,1 0 1 15,-1 1 2-15,0-1-1 0,1 2-2 0,-1-1 3 0,0 0 0 16,0-1 2-16,1 1 2 0,-1-1-4 16,1 1 1-16,-1 0-2 0,0 1-1 15,0-1 3-15,1-1-1 0,-1 0 1 0,0 1-3 16,3-1 2-16,-3 0 0 0,0 1 1 0,1 1 4 0,0-1-5 15,0 0 2-15,-1-1-2 0,1 1-4 16,0 0 6-16,0 1 0 0,4 0 0 0,-4-2 2 16,1 1-2-16,-1 1 0 0,1 0 1 0,2 0 4 15,-1-1-3-15,-2-1-2 0,2 1 1 16,2 0-7-16,-4-1 7 0,0 2 0 0,1-1 0 16,2-1 1-16,-2 1-3 0,-1-1-1 15,0 1 1-15,-1 0 4 0,0 0-4 0,1-1 3 16,0 2-2-16,1-2-4 0,0 0 4 0,-2 1 0 15,1-1 0-15,-1 0 5 0,0 0-6 0,1 0 1 16,-1 0 0-16,0 1-2 0,0-1 2 16,0 0 2-16,1 0-1 0,-1 0-5 0,0 0 5 15,0 0-2-15,1 0 2 0,-2 0 4 0,1 0-5 16,0 0-2-16,0 0 0 0,0 2-1 16,0-2 2-16,0 0 1 0,0 0-1 0,-1 0 0 15,2 0 0-15,-1 0 1 0,0 0 2 0,0 0 4 0,0 0-5 16,1 0-1-16,-1 0-1 0,0 0-1 15,0 0 3-15,0 0 1 0,0 0 0 0,0-2-2 16,0 2 0-16,0 0-1 0,0 2 2 16,0-1 3-16,0-1-2 0,0-1-1 0,0 1-1 0,0 0-3 15,0 1 4-15,0-1 1 0,0 0 1 0,0 0 0 16,0-1-3-16,0 1 2 0,0 0-2 16,0 1 1-16,0-1-1 0,0 0 0 15,0 0-1-15,0-1-2 0,0 2 4 0,0-1 1 0,0 0-1 16,0 0 4-16,0 0-7 0,0-1 2 15,0 1 0-15,0 1 0 0,0-1 3 0,0 0-2 16,0 0 0-16,0-1-2 0,0 1 1 0,0 0 2 16,0 0-1-16,0 0 5 0,0 0-6 15,0 0-2-15,0 0-1 0,0 1-1 16,0-1 1-16,0-1-2 0,0 1 0 0,0-2-5 0,0 1-5 16,0 0-14-16,-1-1-28 0,1 2-40 0,0-1-59 15,-1 0-121-15,2-1-200 0,-1-2-290 16,0 2-81-16</inkml:trace>
  <inkml:trace contextRef="#ctx0" brushRef="#br0" timeOffset="313290.4511">10631 11173 1 0,'-1'-5'300'0,"1"-2"97"16,0-1-37-16,0-2-5 0,0 2-42 0,-1-1-52 16,-1 2-38-16,-2-1-35 0,1 1-32 0,-3 0-27 15,2 3-26-15,-5 0-25 0,3 2-21 0,-5 1-23 16,-3 1-15-16,-4 5-5 0,-5 1 0 15,-6 7 10-15,-3 0 7 0,-2 6 3 0,-2 0 1 16,3 5-4-16,-2 2-5 0,0 4-6 0,5 1-5 16,4 2-4-16,1-2-4 0,4 2-2 15,4 1-2-15,6-1 0 0,3 2 0 16,5-3 1-16,3 4 2 0,3-4-1 0,4 0-1 0,1-3-1 0,3-2 2 16,-1-1-3-16,3 3 2 0,-3-6 1 0,4 0-2 15,0-1 6-15,-2-4-3 0,3 1-1 16,-2-3-1-16,-3-3-2 0,1-1 0 15,-6-4-2-15,1 0 2 0,-1-1-2 0,-3-2 1 0,-2-2 4 16,0 2-3-16,-2-2 6 16,-1 1-2-16,2 0 3 0,-1 1 4 0,-3 0-3 15,2 1 6-15,-4-1-1 0,1 2 2 0,-3 1-1 0,-4-1 3 16,-1-1-1-16,2-1-2 0,-4 0 3 16,2-2-7-16,-2 1-2 0,1-2 2 0,1 2-6 15,-1-4 3-15,0 0-1 0,1 0-2 0,-1 0 3 16,4 0-1-16,2-1-1 0,-2-1-1 0,0 0-1 15,2 0-3-15,0-1-3 0,1 2 1 16,3 0-10-16,-1 0-2 0,3 0-12 0,1-4-17 16,0 2-15-16,0 0-29 0,1-4-38 0,1 0-60 15,1-3-99-15,3-1-185 0,2-1-317 0,3-4-748 16</inkml:trace>
  <inkml:trace contextRef="#ctx0" brushRef="#br0" timeOffset="313549.5613">10376 11671 733 0,'2'-2'519'0,"4"-2"-101"0,-4 0-89 0,3 2-53 16,0 0-55-16,-1 0-45 0,3 0-46 15,3 0-26-15,0-1-15 0,4 1-5 0,3-2-12 16,0 1-9-16,3 1-5 0,-4 1-15 0,5-2-5 16,-1 2-9-16,1-1-10 0,2 0 0 15,0-1-2-15,-1 1-3 0,-2-4-2 0,1 4-4 16,-1 1-3-16,-2-2-1 0,-3 1 1 0,-1 0-3 15,-2 1 0-15,-2 0 1 0,-2 0-2 16,-3 1 3-16,4-1-2 0,-3 1-2 16,-2 0 0-16,-2-2-10 0,3 2-7 0,-4 0-18 0,0 0-26 15,0 0-32-15,1 0-36 0,-1-1-43 0,0-2-60 16,2 0-80-16,0-2-175 0,0-2-220 0,2-4-536 16</inkml:trace>
  <inkml:trace contextRef="#ctx0" brushRef="#br0" timeOffset="314163.2611">10841 11424 1 0,'2'-8'348'15,"0"-4"16"-15,3-4-65 0,3 4-49 0,1 3-34 16,3-2-25-16,2 3-20 0,1-3-7 0,3 4-9 16,2 1-19-16,-1-1-19 0,3 1-24 15,3 2-15-15,1-1-12 0,1 5-17 0,-2 3-13 16,2 2-15-16,-5 2-13 0,1 2 1 0,-6 2-4 16,1 6 0-16,-3-2 4 0,1 2-1 0,-6 1 2 15,-1 2-2-15,0-1 1 0,-6 3-4 16,-1 0 3-16,-2-1 3 0,-1 0-2 0,0-1 5 15,0 1-5-15,-3-2 0 0,0-2-1 0,0-4-9 16,1 1 0-16,1-3-1 0,2-3 2 16,1-2 4-16,0 0 0 0,3-2 5 0,0-1 1 15,1-1 15-15,-1 0 11 0,8-4 6 0,2 2 5 16,7-2-14-16,5-2-7 0,4-4-7 16,1 0-6-16,1-4 5 0,0 2-1 15,-3-5 2-15,-2 1 2 0,-1-3 3 0,-3-2-2 16,-5-1 1-16,3 4 5 0,-6-2-4 0,0 4 10 15,-4-1 5-15,-3 5 0 0,-1-1 4 0,-3 1-3 16,-2 3-2-16,-2 2-6 0,-1 0-1 16,0 3-6-16,-1 0-6 0,2 2 0 0,-2 0-12 0,1 0-3 15,1 0-10-15,-1 1-14 0,-1 0 3 0,-3 4-3 16,0 3 6-16,-3 5 9 0,-1 5 0 16,-1 1 3-16,4 3 0 0,2 0 3 0,3-1-2 15,6 2 1-15,2-2 0 0,6 0-2 0,5-1 4 16,4-5-2-16,5-3 2 0,1-1 3 0,0-6-4 15,-2 0 3-15,2-5-1 0,-8-5 1 0,0 0 4 16,-6-4 0-16,3 1 4 0,-1-4-3 16,-2-2 4-16,-2 0-3 0,3-2-2 0,-3-2 4 15,-2-1-9-15,-1 1 5 0,-2 2-3 0,0-1-2 16,-2 0 7-16,-1 6-4 0,0 3 1 0,-3-1-1 16,2 4-1-16,-3 3 1 0,0 1-2 15,0 1 1-15,0 1-9 0,0-1 1 0,-1 1-7 16,1 1-7-16,-2 1 8 0,2 2-5 0,-1 6 6 15,1 1 8-15,-1 8-1 0,-1 1 1 16,2 3-1-16,0 0 2 0,0 0-3 0,0 2 1 16,0 0 1-16,0 3-8 0,4-1-11 0,-1 1-20 15,1 2-32-15,2-4-49 0,0 2-87 0,3-2-244 16,1-1-1252-16</inkml:trace>
  <inkml:trace contextRef="#ctx0" brushRef="#br0" timeOffset="314817.2839">13024 11043 2253 0,'0'-8'139'0,"1"-7"2"0,1 1-14 16,-1 7-14-16,3 2-13 0,-2 3-12 0,-1 1-25 16,0 1-27-16,-1 1-21 0,0 0-22 0,0 3-8 15,2 0 3-15,2 9 6 0,-1-1 11 16,1 8 3-16,1 6 3 0,-1 6 0 0,2 3-1 15,-2 6 0-15,0 4-1 0,-1 2 3 0,-1 3-2 16,0 1 1-16,-2 2-2 0,-1 2-2 0,-1 5 4 16,0-1-2-16,-4 3 4 15,2 2-1-15,-3 4-2 0,-1-1 2 0,4 1-3 0,-4-3 2 16,2-2 3-16,1-1-4 0,0-3 1 0,-1 1 0 16,3-1-4-16,-2 1 4 0,2-1-1 0,2 2-1 15,-1 2 2-15,0 2-2 0,1 1 0 16,-3 2 2-16,1-3 1 0,-2 1-2 0,0 0-1 15,-2-1-5-15,1 1-1 0,2 2 1 16,-3 0 0-16,2 0 1 0,0-4-1 0,-4 1-2 16,2 0 0-16,-3-3-1 0,0-1 3 0,0-6-2 15,2 2 2-15,-5 1-2 0,2-2-2 0,-1 2 4 16,0-3-2-16,-1 5 3 0,-1 0 1 0,1-2-2 16,1 1-1-16,0-3 2 0,3-1 1 15,1-1-3-15,-1-4 5 0,8-1-3 16,-3-1-3-16,-2 2 6 0,4-4-4 0,1-2 0 0,-2 2 3 15,2-4-5-15,-2-1 0 0,2-7 0 0,0-2 0 16,-4 1-4-16,1-4 7 0,0-1-1 0,-1-4 0 16,4-5 6-16,-3-3-9 0,2-5 3 0,-1 1-2 15,3-7-6-15,0 0 5 0,-1-4-5 0,1-1-1 16,1-1-7-16,-1 0-12 0,3-2-29 16,0-2-60-16,2-5-132 0,5-9-486 15,4-11-975-15</inkml:trace>
  <inkml:trace contextRef="#ctx0" brushRef="#br0" timeOffset="315170.3917">13413 11496 2405 0,'1'-4'84'0,"0"1"-41"0,1-1-19 16,-2 4-19-16,0 5 3 0,3 1 21 0,-1 3 14 15,1 5 4-15,2 4 7 0,-1 4-1 0,-1 2-3 16,2 7 1-16,-2-1-9 0,3 2-7 15,-2 7-5-15,-1-1-12 0,0 6 3 16,-2 0 1-16,1 1-3 0,-1-1-5 0,1-1-2 16,4-5-7-16,-4-8-2 0,2-4 2 0,2-6-16 0,-2-2-14 15,1-4-28-15,3-3-37 0,-4-5-50 16,-1-1-71-16,1-4-97 0,-1-7-297 0,-1-1-875 16</inkml:trace>
  <inkml:trace contextRef="#ctx0" brushRef="#br0" timeOffset="315568.638">13429 11508 1081 0,'-5'-14'469'16,"-2"-4"-210"-16,0 2 39 0,1 7-54 0,6 7-47 15,-1 1-67-15,1 2-68 0,0 0-54 0,1 0-18 16,-1 3-5-16,2 5 6 0,2 0 13 0,1 9 3 16,3 1 8-16,3 6 3 0,5-3 5 15,-1 4 6-15,6-2-4 0,4-3-2 0,0-2 0 16,4-1-3-16,1-4 1 0,1-1 0 0,-4-6-2 15,1 0-2-15,-4-3 4 0,-4-7 2 16,-2 0 8-16,-2-3 7 0,-2-3-4 0,1-4 0 16,-3-1-7-16,2 0-3 0,-2-2 0 15,-1-4 0-15,-1 0-2 0,-1-3-1 0,-4-2-1 16,2 3 3-16,-3-3 3 0,0 3 7 0,-1-3 0 16,-2 7 5-16,0 2 0 0,0 4-2 0,1 5 3 15,0 1-4-15,-1 3-6 0,-1 2-9 0,0 1-10 16,0 1-11-16,0 0-10 0,-1 3-3 15,1-1-4-15,0 5 3 0,1 7 6 0,1 7-1 16,-1 4 11-16,0 4 0 16,0 5 2-16,-1 1 4 0,0 2-6 0,0 2 0 0,-1-1-1 0,0 1-1 15,2 0 0-15,0-5 1 0,1-1-8 16,2-3-10-16,4 0-18 0,2-2-23 0,-1-4-37 0,3-2-49 16,-1-3-89-16,2-4-186 0,-1-9-426 15,0-2-751-15</inkml:trace>
  <inkml:trace contextRef="#ctx0" brushRef="#br0" timeOffset="315777.1682">13977 11642 1639 0,'3'0'242'0,"0"-3"-57"15,3 3-75-15,2 0-4 0,1 3 15 0,1-6 2 16,3 3-22-16,5 3-32 0,0-3-27 0,8 1-11 15,1 0-9-15,3 1-3 0,-2-2-4 0,8 1-3 16,-2 1-3-16,2 0-4 0,-1-1-3 16,3-1-12-16,-2 0-28 0,0-3-81 0,-2 1-145 15,-1-1-289-15,-1-3-961 0</inkml:trace>
  <inkml:trace contextRef="#ctx0" brushRef="#br0" timeOffset="316402.7456">14604 11388 930 0,'6'-1'340'16,"1"-2"-140"-16,2-2-36 0,0 2 1 0,5 3 17 15,-1 0 4-15,2-1-33 0,0 2-26 0,2-1-22 16,1 2-20-16,3 3-17 0,-2 0-23 0,1 5-11 16,-3 2-8-16,0 3-7 0,0 1 1 15,-5 2-2-15,4 1-5 0,-6 0-3 0,-1 5 1 16,-3-2-1-16,2 3 3 0,-7-1 1 0,-1-1-3 15,-1 0 1-15,-3-2-4 0,0 0 2 16,-1-2-1-16,4-1-2 16,-2-6 1-16,2-2-4 0,3-2 0 0,1-3 2 0,0 2 2 0,2-4 11 15,3-1 7-15,2-1 4 0,8-2 3 0,3-3-5 16,4-2-7-16,5-2-3 0,0-2-3 16,2-4-1-16,-2 2 2 0,-2-6 0 0,-1-1 0 15,-4 0 1-15,0 0-2 0,-2-4-1 0,1 1-3 16,-3-3-2-16,-1 4 4 0,-1 0 5 15,-3 2 9-15,-1 2 10 0,-4 5 6 0,-4 4 4 16,-1 1-2-16,-3 2-6 0,-2 3-13 16,1 2-16-16,-1 1-13 0,-2-1-19 0,2 3 0 0,-2 2 1 15,-3 3 6-15,0 3 12 0,-4 5 2 0,2 4 1 16,1 4 0-16,2-1 1 0,2 0-1 16,3 1 1-16,4-2-2 0,5-3 1 0,5 0 0 15,2 0 0-15,5-5 2 0,-2-1 1 0,0-7 1 16,0-3 0-16,-1-1 1 0,-1-4 6 15,-1-1-1-15,0-5 2 0,-1-3 1 0,0 0-4 0,0-4 3 16,0 1-1-16,1-6-3 0,1 6 3 16,-4-6-7-16,5 1 1 0,-5 1-2 0,4 0 1 15,-6 2 6-15,-1 2-1 0,-1 4 2 0,-5 2-1 16,2 3 0-16,-5 2-1 0,0 2-1 16,-1 2-2-16,-1-1-13 0,1 2-9 15,0 1-4-15,0 5 1 0,0 4 9 0,0 6 8 0,0 4 3 16,0 4 0-16,0 0-1 0,0 4 0 0,0-1-2 15,0 1 2-15,0 2-4 0,1-3 2 16,0 1-4-16,0 0-6 0,5-2-13 0,2 1-20 16,-3-3-26-16,3 1-39 0,-1-3-55 0,6-2-113 15,3-2-269-15,0-6-1082 0</inkml:trace>
  <inkml:trace contextRef="#ctx0" brushRef="#br0" timeOffset="317186.2">16027 11228 1804 0,'5'-14'330'0,"1"-7"-16"0,3-5-90 16,-1 9-56-16,0 4-26 0,-1 4-22 0,-3 2-20 16,1 0-15-16,-2 4-17 0,-2 3-21 0,0-1-20 15,-1 1-17-15,2 1-8 0,-2 0-7 0,4 4 2 16,-2 1 0-16,1 5 1 0,1 3 1 15,3 3 0-15,-2 6 1 0,1 3 2 16,0 0 2-16,1 3-1 0,1 3-1 0,-3-4-1 16,2 3 0-16,-4 1 0 0,1 1 0 0,-2 3 1 15,-1-1 0-15,-1 0-4 0,-1 3 5 0,-4 0-2 16,-1 2 1-16,-1 0-1 0,1-1-1 16,-2 3 1-16,-2 1-1 0,-1 0 2 0,-1 2 0 0,-4-1 0 15,0 0 2-15,1-2-4 0,-3-4 5 16,2 3-3-16,0 1-1 0,-1 1 2 0,2 1-8 15,-1 1 3-15,4 1 1 0,-3-1-1 16,5 1 2-16,2 0 0 0,-3-2 1 0,2-1-1 0,0-1 3 16,-2 1-3-16,1 0-1 0,0-3 1 15,-1 1-6-15,2-2 6 0,-1-3-1 0,0 2 1 16,0 0 2-16,2 1-2 0,0 1 0 0,2 3-1 16,-2 0 0-16,0 2 1 0,0-1 0 15,3 2 1-15,-2 2 1 0,-3-1-1 0,1 3 0 16,0 1 0-16,0-1 2 0,1 0 0 0,-2-1 1 15,-1-2 0-15,-2 5-1 0,-2-4 1 0,4 1-2 16,0-2 1-16,5-2 2 0,-2 2-3 16,2-1 0-16,-3-1-2 0,3-2-4 0,4-1 7 15,-1 3 0-15,-5 0 1 0,1-2 0 0,0 0-4 16,2-7 0-16,1 4 1 0,-4 1 5 16,-3-1-3-16,2 0-1 0,-1-2 0 0,4-1-10 15,-2-2 7-15,-5 3 0 0,2 0 1 0,1-1 6 0,1-1-5 16,3-3-2-16,-3 0 4 0,4-1-1 15,-1-1-1-15,2-3 2 0,0-3-4 0,2-3 0 16,2-5 4-16,0 1-2 0,-1-3 2 0,2-4 1 16,-1-1-3-16,1-2-3 0,0-2 4 0,-1 3-2 15,0-2 1-15,0-1 3 0,0-1-3 16,1-3-1-16,0-1 5 0,1 0-1 0,-2-1 5 16,2 0 5-16,-2-1-5 0,1 1 3 15,-1 0-3-15,0 0-1 0,0 0 3 0,0-1 0 16,0 1 2-16,0-2-5 0,0 1 1 0,0 1-4 15,0 0 1-15,-1 1 3 0,1-1-6 0,0-1 3 16,0 1-5-16,-2 0 0 0,4 0 3 16,-2-1-3-16,0-2-2 0,1-2-4 0,-1 1-5 15,0 0-7-15,0-1-6 0,0 1-11 0,1-2-20 16,0-2-23-16,3-2-41 0,0-1-79 0,-3 0-178 16,5-3-586-16,-2-3-698 0</inkml:trace>
  <inkml:trace contextRef="#ctx0" brushRef="#br0" timeOffset="318043.3055">16741 11175 1798 0,'2'-13'239'0,"-2"-5"30"0,1-3-46 0,-1 4-9 16,0 5-24-16,-1 1-35 0,0 6-36 0,-1 2-38 16,2 3-38-16,-1 1-35 0,1 3-17 15,0 3-3-15,-2 5 4 0,-3 9 13 0,1 6 0 0,2 2 3 16,-4 9 3-16,4-2-3 0,-4 3 4 15,1 0-1-15,-4 3 1 0,0 2-2 16,0 1 1-16,-4 1 2 0,4 2-3 0,0-4 0 0,3-4-10 16,2-5-2-16,2-3-8 15,0-1-23-15,-1-6-32 0,-1 0-64 0,0-3-91 0,-2-4-187 16,0-4-391-16,-1-4-790 0</inkml:trace>
  <inkml:trace contextRef="#ctx0" brushRef="#br0" timeOffset="318393.2046">16497 11494 1840 0,'5'-2'201'0,"0"0"-15"0,2-2-79 16,4 2-18-16,2-1-7 0,3 1-13 0,1-1-17 16,4 2-11-16,2-1-8 0,0 1-5 15,1-2-4-15,2-1 0 0,3 0-1 0,-2-3 9 0,5-1 6 16,-1-1 9-16,-6-2 8 0,3-1 2 0,-5-4-2 15,0 3-5-15,0 0-4 0,-4 0-5 16,-1-2-1-16,0 0 0 0,-2 2-3 0,-3 0 4 16,-3 3-3-16,-2 0-1 0,-4 5 1 15,2-2-7-15,-3 5-3 0,-3 2-6 0,0 0-9 16,0 0-5-16,-1 2-11 0,-1-1-6 0,2 1-7 16,-4 3 2-16,3 2 4 0,0 8 5 0,-1 2 9 15,-4 4-4-15,2 4 2 0,-2 4-1 0,-1 1-1 16,1 1 4-16,-2 4 0 15,0-1 0-15,4 3-1 0,-1-1 2 0,2-2-6 0,4 0-5 16,4-4-12-16,0 1-32 0,3-4-32 0,3-3-55 16,3 0-77-16,-1-7-166 0,7-1-384 15,1-5-840-15</inkml:trace>
  <inkml:trace contextRef="#ctx0" brushRef="#br0" timeOffset="319839.9222">17473 11509 2015 0,'-4'-10'288'0,"-6"3"-47"0,-7-2-67 0,5-1-45 16,-1 6-36-16,-3 0-23 0,1 3-16 0,-6 2-9 15,1 3-6-15,-3-1-10 0,3 6-9 0,-2 0-4 16,6 0-10-16,-2 7-2 0,7-1 1 16,1-1-8-16,5 3 4 0,2 0 1 0,5-1 3 15,3-1 9-15,5 0 0 0,2-2 3 0,4-2-2 16,2-1-2-16,4-2 3 0,3-4-2 15,1-3 2-15,-1 0-6 0,-1-3 1 16,0 0 0-16,-1-4 1 0,-3-3 4 0,0 0-3 16,1-2 1-16,-6 0 0 0,2-2-2 0,-3 1 1 15,-2-1-3-15,-2-1 2 0,-5 1-2 0,1 5 3 16,-5 0 3-16,-1 3-3 0,0 1 6 16,-1 3-4-16,0 0-6 0,-1 2-3 0,0-1-14 0,0 1-3 15,1 2-4-15,-7 0 3 0,-2 3 6 16,-2 7 4-16,-7 1 4 0,2 2-4 0,2 1 4 15,3 0-2-15,1-1-2 0,3 0 4 0,3 1-4 16,4-1 1-16,4-4 0 16,1 2 1-16,3-4 2 0,0 0 0 0,8 0 3 0,-1-4-2 0,3 1 4 15,5-2-1-15,0-4 0 0,4-2 1 0,-4-1-3 16,2-7-1-16,0 1 2 0,-1-7 1 0,-1 0 3 16,0-3-3-16,2-4 1 15,1-2-1-15,-4 0-1 0,5-8 0 0,-3-2-2 0,1-2 1 16,-1-4-6-16,0 0 3 0,-2-4 3 0,0 2-4 15,-5-1 11-15,-2 0-5 0,-6-3 0 16,-5 6 0-16,-2 1-5 0,-3 3 1 0,-1 8-1 16,-2 1 1-16,-3 7-3 0,3 2 3 0,-2 6 2 15,3 3-5-15,0 6 4 0,0 2-13 0,0 2-9 16,-4 5 2-16,-7 8-5 0,-2 5 14 16,-9 9 5-16,1 5 2 0,0 4 1 0,3 7 1 15,1 2 0-15,4 0-2 0,4-1 5 0,6-4-4 16,5 1 0-16,8-4 2 0,4 0-8 0,4-4 5 15,6 0 0-15,5-3 0 0,4-4 4 0,4-2-6 16,2 0 2-16,4-7-2 0,1 0 2 16,-1-5 1-16,1-5 0 0,-4-2 2 0,2-3-1 15,-3-4 0-15,1-5-1 0,-8 1 0 16,-1-4 4-16,-1-2-2 0,-6 1 5 0,-1-4 0 16,-5 3-1-16,-4-2 4 0,0-1-1 0,0 1 2 15,-4 0-6-15,-3-1 0 0,-3 2 0 0,0 1-3 16,-2 1 7-16,-3 2-7 0,0 2-3 0,-4-1-2 15,-2 3-6-15,-5 1 1 0,-5 2 1 16,-1 2 1-16,-9 1 5 0,0 3 1 16,0 3-2-16,3-1-1 0,3 4 4 0,7 1-6 0,2 1 1 15,6 1 1-15,4 2-8 0,2-2 4 16,4-1 0-16,4 0 0 0,2-2 8 0,4 2-1 16,8-2 2-16,2 0 0 0,3-4-2 0,7-3 4 15,1 0-2-15,0-7 3 0,3 0 0 0,-8-3-2 16,2-4 1-16,1-3-1 0,-7-3 2 0,-1 1 1 15,0-4 4-15,-1 0-1 0,-1-3-4 16,0-3 3-16,0-3-6 0,-1-1 2 16,0-3-3-16,-2-1 1 0,-3 0 0 0,-1 2-2 0,-3-5 5 15,0 6 1-15,-1-4 0 0,-6 0-3 16,-2 2-1-16,0-2-1 0,-2 6-2 0,-4 1 7 16,3 4-5-16,-5 3 3 0,5 8 0 0,0-1-2 15,-1 5 5-15,3 2-1 0,0 4-2 0,0-1 1 16,0 4-8-16,1-1-3 0,0 0-8 0,-1 2-7 15,1-1 2-15,-1 3 0 0,-3 4 8 16,1 4 4-16,-4 3 5 0,1 6 3 0,0 2 0 16,-1 1 1-16,4 5-5 0,-5-1 2 15,3 1 1-15,-1 4-1 0,3-5 4 0,-4 4-2 16,5-3 1-16,2 2 0 0,1-2-2 0,1 3 2 0,2-1-2 16,1-2 4-16,0 0-3 0,-1-2 0 15,5-1-2-15,-5-4-3 0,4-3 5 0,0 0-5 16,1-3 7-16,-4 0-1 0,3 1-5 0,1-5 5 15,1-1-2-15,1-4 3 0,-1-3 6 16,1-2-4-16,5 1 2 0,-2-3-1 0,5-3-1 16,2 0 4-16,0-3-1 0,1-2 0 0,1-2-1 15,-1-3 0-15,-3-2-2 0,1-4 2 0,1 2 4 16,-4-4-2-16,3-1 2 0,-1-5-4 0,-1 2-2 16,0-2 0-16,-3 0-2 0,2-3 2 15,-5 5-2-15,-1-4 0 0,-3 5-1 0,-4 2 1 16,1-1 2-16,-4 5-1 0,0 5 1 0,-2 1-3 15,0 3-1-15,-3 3 0 0,3 2-2 16,-1 3-1-16,1 1-8 0,0 0-7 0,-5 2-3 16,-4 4 1-16,-5 5 10 0,-12 6 5 0,-4 3 6 15,-3 1-2-15,2 7 0 0,-2-3 0 16,3 4-1-16,5-1 2 0,5 3 0 0,5-4-3 0,9-1 1 16,9 0-2-16,7-4-1 0,5-1 1 0,4 0 0 15,8-3 3-15,4 1 0 0,2-5 2 16,4-2 0-16,4-3 0 0,-4 0 7 0,0-6-8 15,-5-1 3-15,-8-1-3 16,-3-1-5-16,-5 0 8 0,-8 0-1 0,0 0 1 0,-6 2-2 16,-1-2-2-16,0 0-2 0,-3 0 0 0,2 0 0 15,-3 2-2-15,2 2 0 0,-2 3-1 0,-3 4-4 16,-3 1 10-16,-1 3-1 0,-5 0 2 0,4 2-1 16,-3 0-6-16,1 0-13 0,1 1-24 15,2 2-30-15,-6-1-54 0,5 2-80 0,-1-3-197 16,-2 1-556-16,-1-3-714 0</inkml:trace>
  <inkml:trace contextRef="#ctx0" brushRef="#br0" timeOffset="320309.4268">17015 11979 242 0,'-18'3'342'0,"0"-2"-36"0,-4 3-54 16,8-3-27-16,10 1-31 0,0-1-10 0,1 1-23 16,3-1-13-16,0-1-20 0,0 0-18 15,0 0-13-15,1 2-4 0,-1-2 1 0,2 1 17 16,0 0 17-16,2 3 3 0,4 1 2 0,7-1-16 15,8-1-23-15,14 2-18 0,11-1-21 0,12-1-18 16,14-1-13-16,12 0-5 0,11 1-5 16,14 0-1-16,4 1 2 0,10-1-11 15,3 2 0-15,4-3-3 0,4-1-4 0,-4 1 10 0,-4-5 0 16,-6 1-1-16,-9-5-1 0,-11 0-1 0,-4-2-1 16,-9-2 2-16,-4 5 13 0,-4-3 1 0,-5 1 4 15,-10 2 0-15,-6 1-6 0,-8-3 1 16,-5 2-2-16,-8 0 5 0,-6 0 0 0,-9-1-3 15,-6 1 0-15,-6 2-2 0,-4 1 3 0,-6 1-2 16,-1 0 0-16,-2 0-5 0,1 2-9 0,-1 2 0 16,1-2-4-16,-1 0-3 0,0 0-2 15,0 0-7-15,0 0-1 0,-4 2-2 0,4 1-5 16,-1 1-10-16,-4-1-26 0,6 3-36 16,-1 0-52-16,2 0-87 0,3-1-249 0,-1-1-1228 0</inkml:trace>
  <inkml:trace contextRef="#ctx0" brushRef="#br0" timeOffset="320908.6546">19638 11052 1136 0,'6'-11'207'0,"4"-2"40"16,1-4-1-16,-1 3-8 0,-1 6-19 0,0 1-25 15,-5 0-24-15,2 4-28 0,-4 0-35 16,-2 2-35-16,0 2-42 0,1 1-31 0,-2 0-15 15,1 0 0-15,0 5 3 0,1 2 11 16,0 7 6-16,2 5-2 0,0 4 9 0,-1 3 0 0,-2 5 2 16,4 7 4-16,0 2-6 0,-7 4 0 15,2 1 3-15,-3 4 4 0,2 1 2 0,0 4 8 16,0 3-1-16,-1-1-3 0,2 6 7 0,1 0-1 16,-1 1 5-16,0 3 0 0,1 2-6 15,-1-1-5-15,0-2-7 0,-1-2-1 0,-2 0-2 16,1 0-3-16,-4 2-2 0,3 0-5 0,-2 0 1 15,2 3-2-15,-1 0 2 0,2 4 3 0,-4-1-3 16,5 5 2-16,-1-4-2 0,-3 1 2 16,0 5-3-16,1-2 0 0,-4-1 2 0,0-2-4 0,1-1 9 15,-6-3-9-15,3-6 0 0,-1-5 4 16,-2-5-10-16,0-3 7 0,1-2-3 0,1-2 1 16,-2-3 0-16,2-1 0 0,3-1-1 0,-1-2-2 15,5-3 3-15,-2-4-1 0,5-3 2 0,1-4 1 16,3 1-5-16,-1-7 4 0,1 1 0 15,3-3-3-15,-3-5 5 0,1 0-2 16,4-1-3-16,-3-4-2 0,3 0-5 0,0-5-5 0,-2 0-8 16,5-4-10-16,-1 0-22 0,2 0-27 15,4-4-45-15,-3 0-80 0,2-2-174 0,0-2-455 16,0 1-784-16</inkml:trace>
  <inkml:trace contextRef="#ctx0" brushRef="#br0" timeOffset="322656.3675">1215 16311 1 0,'-23'-1'0'0,"-8"-3"0"16,-7 2 36-16,2-4 187 0,7 2 24 0,5 1 2 15,-3 0-4-15,3 2-15 0,1 0-26 0,5-1-14 16,2 2-17-16,5-1-17 0,-1 1-22 0,3 0-25 16,2 0-27-16,1 0-23 0,3 0-17 0,2 1-16 15,0-1-11-15,1 2-11 0,1-1-9 0,0 0-3 16,-1-1-1-16,1 0 4 0,0 3 5 15,3-1 3-15,-3 3 3 0,2 1 10 0,3-3 15 16,-3 3 20-16,7 1 18 0,0 2 6 16,3-2-2-16,5-2 0 0,7 3-3 15,1-3-5-15,5-2-1 0,7 1-15 0,2-1-13 16,6 2-8-16,4-4-7 0,6 1-1 0,5-1-2 0,0 1-1 16,0-2-7-16,3 0 0 0,-1 0 0 0,-2-2 3 15,5 1 4-15,-5 1-4 0,4-2-6 0,3 0-2 16,-3-3-3-16,3 2 6 0,2-1 6 15,0 0 1-15,5-1-1 0,-2 1 1 0,6-5-1 16,0 4 0-16,3-4 4 0,5 1-6 0,0 1-2 16,3 1-5-16,1-3-3 0,0 3 5 15,1-3 3-15,1 2-1 0,1 0-2 0,2 0-2 16,-1-1-3-16,1 2 3 0,-1-2 5 0,3 1-3 16,-4-1 1-16,0 2-4 0,2 0-7 0,-1 1 6 15,2-2 2-15,-1 4 2 0,2-3 3 0,-5 5-8 16,2-3-4-16,-1 0 1 0,1-1 1 15,3 2 4-15,0-1 0 0,3 3-3 0,-2 0-4 16,1-1 3-16,0 0 0 0,-1 3 3 16,6-3 7-16,-3 2-7 0,4 0-6 0,2-2-1 0,1 0 0 15,-1 1 0-15,2-1 6 0,4 3 0 16,0-1-5-16,3 1 4 0,-2 0-1 0,1-1 1 16,-1 2 3-16,2-1-3 0,0-1-2 0,-1 2-2 15,0 0-2-15,-4 2 3 0,1-2 2 0,-2 2 2 16,1-1-1-16,-1 0-2 0,1-3 0 15,-4 0-1-15,2 0 8 0,-3 0-5 0,2-2 0 16,3 2 0-16,0-1-10 0,-1-1 8 0,1-1 3 16,-1 1 2-16,-1-1 1 0,0 0-3 15,-1 1-4-15,2 0 1 0,1-3 6 0,-2 3-3 16,0-2 1-16,0 1-3 0,1-1-5 0,-2 0 3 16,0 1 2-16,-1-1 3 0,-4 0 4 15,1 0-3-15,-6-1-4 0,8-1-1 0,-5 0 2 16,3 0 0-16,-4 1 8 0,-1-3-5 0,1 1-6 15,-3 1 2-15,3-1-1 0,-2-1 6 0,1 1 3 16,1-3-3-16,-2 3-5 0,-1 0-3 0,-2-1-1 16,2 0 3-16,4 2 6 0,0-1-1 0,1 1-2 15,2-1-1-15,-4-1-3 0,4 0 2 16,2 1 6-16,1 1-4 0,3-2 1 0,0 1-5 16,-2 0-3-16,2 0 4 0,-2 2 1 15,5-4 4-15,-1 4-2 0,4-3-2 0,-1 1-3 0,2 0 0 16,1-1 8-16,0 2-3 0,3-1 1 15,5 1-3-15,-2 1-8 0,0-1 5 0,0 0 4 16,0 1 3-16,2-1 1 0,3 2-1 16,2 1-6-16,-5-2 1 0,2 2 1 0,2-1 0 0,2 2 3 15,2 0-1-15,2 2-7 0,-5 1 6 16,2 0 1-16,-3 0 1 0,5 3 11 0,-2-1-14 16,1 1-2-16,0 0 0 0,-2-1-5 0,3 0 3 15,-1 2 8-15,-1-1-5 0,-1 0-2 0,-2 1 8 16,1-2-6-16,0 2 6 0,-1-3 7 0,-4 3-15 15,0 1 4-15,-3-1-1 16,2 0-4-16,0 0 5 0,-2 2 2 0,-1-2-1 0,2 1-2 16,-1 0 3-16,0 0-3 0,-1 2 4 0,0-2 7 15,-2 2-5-15,-7-3 1 0,-3 1-2 16,0 3-11-16,-3-4 8 0,-7 2 4 0,-7-3-2 16,-1 1 2-16,-11 0-2 0,-5-4-6 0,-5 0 4 15,-4 0 5-15,-7-1-2 0,-6-1 0 0,-7-1-4 16,-9-3-8-16,-7-2 9 0,-8 2 1 0,-4 0 4 15,-7 1 4-15,-5-2-6 0,-1 2-5 16,-4-1-1-16,-2 4-8 0,-1 1-9 0,0-1-18 16,-2 1-32-16,0-1-41 0,-3-1-57 0,-4 2-128 15,-5-1-321-15,-8-1-1057 0</inkml:trace>
  <inkml:trace contextRef="#ctx0" brushRef="#br0" timeOffset="323441.1602">19468 13954 1 0,'0'-4'0'16,"0"-3"169"-16,0-4 134 0,2 5-46 0,-1-1-33 15,6-1-9-15,-4 2 1 0,0-1-2 16,2 2-5-16,-4-2-13 0,0 3-25 0,-1-1-23 16,0 0-29-16,-1 3-23 0,0 0-23 0,0 2-25 15,0 0-18-15,0 1-18 0,1 0-15 0,-2-1-8 16,2 2-2-16,-1 1 5 0,-1 4 3 16,-1 2 9-16,-3 1 1 0,4 4 4 0,-4 1 9 15,3 3 9-15,-1 4 8 0,-1 4 8 16,1-1 1-16,-4 7 0 0,0 2 2 15,1 6-1-15,-1 1-3 0,1 4-2 0,-3-1-5 0,3 4-8 0,4 2 5 16,-5 0-5-16,4 4 2 0,-3 3-1 16,0 2-12-16,-1 2 1 0,-2 3-4 0,-1 1 0 15,-2 3 3-15,0-3-1 0,2 0-2 0,0-2-5 16,2-5 4-16,1 3 0 0,4 1 1 16,-1-3 4-16,2 4-6 0,3-4 2 0,0 1-2 15,3-3 0-15,0 2 1 0,1-4-1 0,-1-1-1 16,3-5-4-16,-2-3 2 0,3-1-5 15,-3-3 4-15,-1 4 2 0,1-6-6 0,0 0 1 16,-3-2-6-16,-2 0 0 0,-2 0 4 0,2-8 1 16,0-4-1-16,0-4-1 0,0-5-1 0,-1-2-2 15,0-7 2-15,0-3-1 0,2-4-10 16,-1 0-2-16,1-3-13 0,0-1-29 0,-1-3-44 0,-2-6-91 16,1-2-177-16,-1-7-471 0,1-7-814 15</inkml:trace>
  <inkml:trace contextRef="#ctx0" brushRef="#br0" timeOffset="324197.3036">15386 14714 269 0,'1'-4'535'0,"2"-1"-270"0,0 0-19 16,0 3-26-16,-2 1 10 0,-1 1-4 15,1 1-24-15,-1-1-44 0,-1 0-47 0,1 0-45 16,0 3-31-16,-1 0 2 0,-1 4 8 0,1 5 21 16,-1 3 22-16,0 4-3 0,0 5-4 15,-1 3-8-15,-3 5-11 0,4 7-6 0,-4 1-6 16,3 2-4-16,-3 4-7 0,4 1-4 0,-1 1 1 16,-1 4-10-16,3 1 1 0,1 1-6 15,0 4-3-15,0 0 1 0,2-1-4 0,2 2 0 16,0-3-4-16,-1 0-1 0,2-4-3 0,-1-1-2 15,0-4 4-15,1-5-3 0,-1-2 3 16,-3-2-3-16,-1-4-1 0,-1 1 4 0,-1-4-4 16,0-4 3-16,0-4-2 0,-2-3-4 0,0-1-1 0,-2-4-2 15,1-3 4-15,0-1-6 0,2-4 4 16,0 0-9-16,1-5-12 0,0-1-3 0,2-2-33 16,0 0-17-16,2 0-33 0,-2-2-69 0,0-1-192 15,2-3-591-15,-4-5-695 0</inkml:trace>
  <inkml:trace contextRef="#ctx0" brushRef="#br0" timeOffset="324798.4002">12642 14711 833 0,'6'-7'336'0,"0"1"-65"0,2-1-38 0,-2 3-35 15,-1 4-24-15,0 0-41 0,-3 2-36 0,1 0-17 16,2 2 0-16,0 5 8 0,1 3 4 0,0 4 2 16,2 3-3-16,1 3-4 0,-2 5-8 15,1 5-6-15,-3 6-5 0,-2 5-11 0,1 2-3 16,-3 1-12-16,-1 2-4 0,-3 2-3 0,-1 6-7 16,-2 1 0-16,-2 2-9 0,-1 1-1 15,1 5-5-15,0-5-3 0,1 4 6 0,-2 1-12 16,1-3 9-16,1-3-5 0,-2 4 0 0,4-9 7 15,-2-3-11-15,2 0 5 0,1-10-5 0,4 5-4 16,-2-5 4-16,1-3-1 0,1-6 0 0,1-6-4 16,1-2-2-16,3-6-13 0,-1-2-18 0,2-6-27 15,-2-1-46-15,2-4-60 0,0-2-106 16,2-2-235-16,-2-5-443 0,0-4-467 0</inkml:trace>
  <inkml:trace contextRef="#ctx0" brushRef="#br0" timeOffset="325447.3396">9866 15319 1122 0,'-5'-3'270'0,"2"2"-24"0,-4-1-42 16,5 4-68-16,2-1-45 0,0 1-23 0,-1 6 7 16,1 0 21-16,-1 7 36 0,0 5 13 0,1-1-4 15,0 6-13-15,2 3-18 0,-1 3-16 0,0 6-20 16,1 0-11-16,2 5-11 0,-2 2-8 15,0 3-5-15,0 0-11 0,2 0-3 0,-1-2-9 16,-2-3-4-16,1 2 1 0,1-4-4 0,0-1-1 16,-1 0-2-16,0-2-6 0,-1-2 2 0,4-6 1 15,-4-1-1-15,1-4 5 0,0-4-7 0,3 0-5 16,-4-4-12-16,-1-3-25 0,0-1-36 16,2-3-54-16,-1-2-93 0,1-1-178 0,3-3-402 15,-2-3-802-15</inkml:trace>
  <inkml:trace contextRef="#ctx0" brushRef="#br0" timeOffset="327178.8973">6209 12857 157 0,'-4'-2'266'0,"-5"-3"-61"0,1 1-33 0,4 0 14 15,1 3-21-15,-1-1-18 0,2-2-23 16,0-1-7-16,-1 2 4 0,1-1-2 0,2 1 0 15,-1 0-8-15,1 1-3 0,-1 1-10 0,0 1-13 16,0 0-25-16,1 0-23 0,0 0-24 16,0 1-31-16,0 0-18 0,0 0-8 0,1 3 4 15,-1 0 18-15,1 1 8 0,0 2 12 0,0-1 2 16,5 1 2-16,-2 1 10 0,1-1 2 0,1 1 7 16,1-1 7-16,4 0 8 0,-3 0 6 15,4 1 8-15,5-2 7 0,-2 0-2 0,4-2 5 16,4 0-1-16,3-2-6 0,0-1-2 0,6-1-12 15,4 2-7-15,2-2-7 0,2 2-5 0,1-2-3 16,1 3-3-16,1-1-1 0,3-1-2 16,2 3 1-16,1 0 0 0,0 0-2 0,5-1 3 15,1 1-6-15,-1-1 0 0,5 2-1 16,-1 0-6-16,4-2 4 0,1-1 0 0,2 2 2 0,-1-3-1 16,0 1 1-16,3 1-1 0,0-3 0 0,6 0 6 15,-1 0-2-15,0 0 0 0,7 1 2 16,-3 0-7-16,3-1 3 0,0 1-2 0,2-1 1 15,-5 2 1-15,1 0 0 0,0 2 1 0,-5-1-1 16,3 1 3-16,0-1-3 0,2-1 1 0,-2 3-1 16,-2 0-3-16,1-2 3 0,-1 0-1 15,0 0 1-15,2-2 6 0,-2 3-2 0,2-1 1 16,4-1-1-16,-5 2-2 0,5-2 1 0,0 1-2 16,-3-1 1-16,-2 1-6 0,4-1 2 15,1 1 0-15,0 0 1 0,2-2 6 0,-2 3-5 16,5-1 2-16,-2 0-2 0,-3 2-3 0,-2 0 4 0,2-3-3 15,-5 2 3-15,3-1-1 16,0 1-2-16,1-1 1 0,2 2 0 0,0-1 2 0,0-2-1 16,-2 5-2-16,0-3-1 0,3 3-4 0,-3-4 1 15,2 1-1-15,2 0 2 0,-2-3 3 0,2 6-3 16,-1-3 1-16,-3 1-3 16,0-3 0-16,-1 1 2 0,-1-1 2 0,-2-1 0 15,1 0-2-15,0 2 0 0,1-3 1 0,0 3-1 16,-3-6 5-16,-2 3-3 0,1-3-1 0,1 2-1 15,-3 1-3-15,0-1 4 0,4-2 0 0,-1 1 1 16,2 0 2-16,1-2-4 0,0 3 0 0,-1-1 1 16,1-2 1-16,0 0-1 0,1 3 0 15,-2 0-1-15,4 2-4 0,-2-2 3 0,4 1 0 16,-1 0 2-16,-1 0 3 0,-2 0-4 0,1 1-2 16,-2-1-1-16,-1 0-1 0,2 0 3 0,1 1 3 15,-2-1-3-15,3 0 3 0,-3 0-2 16,0 0-3-16,-2 0 3 0,-2-2-1 0,-1 1 0 0,0-1 1 15,-1 2-3-15,-1-2-3 0,1-1 6 16,-1 2 2-16,1-1-1 0,-2 2-1 16,-2-1 0-16,-1-2-3 0,1 4 2 0,0-4 3 0,-1 3-4 15,4 0 2-15,2 0 0 0,1 2-6 0,3-2 6 16,1 3 0-16,1-2-2 0,-2 1 1 16,3 1-4-16,0-1 1 0,1-1 1 0,1-1 6 15,2 3-4-15,1-1 3 0,-2 0-4 0,0 0-2 16,-3-1 3-16,-1 0-1 0,-2 1 3 15,-3-1 3-15,1 0-7 0,0 0 0 0,3 0 0 16,-3 0-1-16,2 1 4 0,1 0 1 0,-3 1-5 16,-1 1-4-16,0-1 3 0,0 0 0 0,3 2 4 15,0-2 4-15,0 3-5 0,1 0 0 16,0 0-1-16,-2 1 0 0,-1 0 1 0,-8-1 1 16,3-1 1-16,-5 4-5 0,-2-4 3 0,0 3 0 15,-1-2 0-15,-2-2 6 0,-3 0-4 16,-4-1 0-16,-5 0 1 0,-6-1-5 0,-4-2 7 15,-2 0 2-15,-7 0 1 0,-1-1 2 0,-3-1-4 16,-6-1 1-16,-2 1-3 0,2 0 5 16,-4 0-4-16,-1 0-1 0,-2 2-1 0,-1 0-7 15,-2 0 9-15,-3 0-2 0,0 0 3 0,-2 0 6 0,0-1-7 16,-2 0 1-16,2 1 0 0,-2-1 4 16,0 1-1-16,0 0 1 0,0 0-2 15,0 1-9-15,0-1 9 0,0 0-2 0,-2 0 2 16,4-1 2-16,-2 1-8 0,0 0 1 0,0 0-3 15,0-3-1-15,0 6 3 0,0-6 0 0,0 3-1 16,0 3-3-16,0-3 1 0,0 0-2 0,0 0-1 16,0-3 4-16,-2 3-16 0,2 0-15 0,0 0-26 15,0 0-42-15,-1 0-20 0,0 4-38 0,-2-1-84 16,-2 4-124-16,-3 4-384 0,-5-3-865 16</inkml:trace>
  <inkml:trace contextRef="#ctx0" brushRef="#br0" timeOffset="328531.2593">6966 14369 1 0,'-9'-1'69'0,"-3"-6"71"16,-3 2 14-16,1 2 19 0,1-2 17 15,2 4 11-15,1-1-17 0,-1 1-13 0,3 0-7 16,0 1-5-16,4-1-3 0,-1 1-20 0,5 0-36 15,0 1-43-15,0-1-40 0,1 0-18 16,0 1 4-16,3 2 11 0,-2-2 19 0,2 4 21 16,3-1 17-16,1-2 15 0,3 2 5 0,3-2-2 15,3 1-13-15,2-1-12 0,4 1-12 0,1-1-8 16,5-2-3-16,0 0-5 0,2 0-3 16,1-1-1-16,4 1-4 0,3 0-1 0,3-4-4 15,2 3-1-15,4 0 0 0,5-2 0 0,3 2 2 16,4 0-7-16,7-1 0 0,2 1-5 0,2-1-2 15,6 3 1-15,2-3-1 0,5 1-1 16,-2-2-2-16,2 2 0 0,1 0-2 0,-1 0-1 16,2 1 3-16,2 0-5 0,-4 0 5 0,6 0-2 15,0-2-1-15,1 4 2 0,-2-1-2 0,-3 0-1 16,3 2 2-16,0-3-2 0,-1 2 0 0,5 0 3 16,0 0 1-16,1 2-2 0,-1 0 3 0,-1 0-1 15,2-2-1-15,3 2 6 0,-2-1-1 16,12 1 4-16,-5-2-1 0,3 1-2 15,4 0-1-15,0 0-2 0,3 1 0 0,2-1-3 0,2 1 3 16,3-1-3-16,2 1-1 0,-3-3 2 16,0 3-3-16,0-1 1 0,3 1 1 0,-3-2-4 15,2 3 3-15,-1-3-4 0,-4-1 0 0,3 2 2 16,-2-1-1-16,3 0 1 0,-5 1 0 16,2-3-2-16,-2 1-2 0,-2 1 2 0,0 0 3 15,3-1-6-15,-1-1 7 16,0 2-5-16,-3-2 1 0,-1 0 3 0,3 0-3 0,0 0 2 0,0-2-3 15,2-1 3-15,1 1-4 0,-3-1 0 16,-1 1 6-16,1 0-7 0,1 0 6 0,-3-1-3 0,-1-1-3 16,-4 0 5-16,-1-1-2 0,-2 3 1 15,-2-3 1-15,2 3-3 0,-2-1 1 0,-2 0-1 16,-5 0 1-16,0 1-1 0,-1 1 3 0,-3-3-2 16,6 3-2-16,-3 0 4 0,5 0-4 15,-2 0 3-15,-3 1-2 0,3-1-3 0,1 2 0 16,-1 0 1-16,7 1 2 0,1 2 2 0,4-3 2 15,-1 2-4-15,2 1-3 0,3-3 4 16,-3 3-6-16,4-2 8 0,-2 1 3 0,-3 0-6 0,-5-2 4 16,-5 2-4-16,-1-3 1 0,-6 2 3 15,0-1 1-15,-1 2 1 0,-4-3-2 0,3 0 2 16,-7 0-6-16,-3 1 0 0,-4 0 5 16,-5 1-7-16,1-2 6 0,-7 0 1 0,2 0-6 15,-3 0 7-15,-2 0-3 0,-3 0 2 0,-5 0 0 16,2 0 1-16,-3 1-2 0,-6 2 0 0,2-3 3 15,0 1-1-15,-3 0 1 0,-2 0-1 16,-2-2-2-16,-2 1 5 0,-1 0-4 0,-6 0 4 0,3 0-1 16,-3 0-2-16,-2 0 0 0,-4 0-1 15,0 0 1-15,-6 0-7 0,-1 0 7 0,-5 0-2 16,-2 0-2-16,-3 0 7 0,-5 0-7 0,2 1 0 16,-5-1 1-16,0 0-7 0,-1 1 4 0,0-1-3 15,-1 0 1-15,1-1 0 0,-1 1 2 0,1 0 0 16,0 0-3-16,-1 0 6 0,1 0-5 15,0 0 1-15,-1 0 1 0,1 1-9 0,0-1 6 16,0 1-1-16,-2 2-3 0,-1-3 1 16,1 5-16-16,-4 1-24 0,2 3-36 0,-4-2-55 15,1 1-141-15,-8 2-424 0,-6-3-991 0</inkml:trace>
  <inkml:trace contextRef="#ctx0" brushRef="#br0" timeOffset="329434.2709">7124 15599 659 0,'-5'-2'285'0,"1"-2"4"0,-3 0-26 0,2-1-22 0,1 3-13 16,1-1-18-16,1 1-29 0,-2 2-28 15,3-1-38-15,0 1-41 0,1 1-33 0,0-1-32 0,1 1-1 16,0 3 0-16,3 0 12 0,-1 4 24 0,1 5 10 16,2 2 13-16,2 3 4 0,2 4-10 15,-2 3-6-15,0 4-9 0,-1 0-6 0,0 1-1 16,-1 3-2-16,2 0 1 0,-6 2-7 16,-1 2 3-16,-2 1-11 0,-2 2-2 15,-3 3-1-15,-1-1-14 0,-1-1 2 0,3-4-4 0,1-5 1 16,1-6 2-16,1-2 0 0,1-5-1 0,1-2-4 15,0-3 0-15,0-6 0 0,0-1 2 0,1-2 4 16,-2 0-5-16,1-4 2 0,0 0 1 16,0-2 2-16,1-1 11 0,-1 1 0 0,0-1 2 15,0 2-5-15,2 0-8 0,-2-2-3 0,0 1-8 16,0-3-10-16,4-1-21 16,2-2-41-16,2-2-62 0,3-1-145 0,4-5-466 0,2 1-960 15</inkml:trace>
  <inkml:trace contextRef="#ctx0" brushRef="#br0" timeOffset="343622.7226">7568 12270 1213 0,'3'-8'360'0,"0"-3"-17"0,2 1-77 16,2 1-39-16,1 0-26 0,-5 3-29 0,3 0-38 15,-4 4-27-15,-2 2-33 0,0 1-29 0,0-1-24 16,0 1-16-16,0 2-8 16,0 0 2-16,0 2 0 0,2 2 6 0,0 3 4 0,2 2 3 15,-1 7 1-15,1 1 4 0,-1 1 0 0,0 4 1 16,-1-1 0-16,-1 1-3 0,0 2-3 0,-1 2-1 16,0 1 2-16,2-1-3 0,-1 1 2 15,-1-1-1-15,1-3-5 0,0-2 0 0,1 1-3 16,0-4-1-16,1 3-10 0,1-5-18 0,1-2-32 15,1 2-49-15,1-3-77 0,0-2-163 16,5-6-329-16,1-2-920 0</inkml:trace>
  <inkml:trace contextRef="#ctx0" brushRef="#br0" timeOffset="344043.9799">8158 12293 1787 0,'-3'-8'222'0,"-1"-2"13"16,-2-3-32-16,-2 1-22 0,1 2-20 0,-2 2-36 16,-2-1-32-16,0 2-27 0,-3-1-17 15,0 2-16-15,-1 2-11 0,-6 2-5 0,0 2-4 16,-4 1 0-16,-5 4-2 0,1 0-2 0,2 4-3 16,1-2-2-16,6 2 1 0,4 2-4 15,2 0 0-15,6 2-1 0,2-2-3 0,2 3-2 16,4-1-1-16,3 0 0 0,3 1 0 0,2-2 1 15,5 1 4-15,4-5 0 0,4 4 5 0,4-4 0 16,1-2 1-16,0 0 2 16,1-6-1-16,-5 0 1 0,-3-6 3 0,-3 2 1 0,-3 0 5 15,-3-3 2-15,-2-3 1 0,-1 3-4 16,1-5 2-16,-5 3 3 0,0 1 1 0,-1-1 4 0,-2 0-2 16,0 5 0-16,0-1-1 0,0 1 2 15,-1 4-2-15,0 0-7 0,1 0-7 0,0 2-13 0,0-1-9 16,-1 2 1-16,2 3 1 0,-1 5 9 15,1 5 5-15,1 5-1 0,0 0 1 0,2 5-1 16,-2 0 3-16,1 2 2 0,-1 3 0 16,1 0 0-16,0-2 2 0,-2 3-3 15,1-1 0-15,0 1-1 0,1 1-7 0,-2-4-18 0,1 4-53 16,-1-3-145-16,1-1-718 0,-3-6-800 0</inkml:trace>
  <inkml:trace contextRef="#ctx0" brushRef="#br0" timeOffset="347356.4065">10420 12278 1734 0,'-3'-6'393'0,"0"-4"-102"0,-3-1-49 16,5 6-50-16,1 1-39 0,-1 3-46 0,1 2-39 16,0-1-40-16,0 1-21 0,1 0-10 0,-1 3-4 15,0 2 9-15,2 4 2 0,0 3 5 16,3 3 0-16,-2 3-2 0,3 2-1 0,-3 3 1 16,2-1 1-16,-1 1-3 0,-1 0 2 0,2 0 0 15,-2 0-2-15,0 0 2 0,4 2-4 16,-4-4-3-16,2 2-11 0,-3-5-23 0,1 1-52 15,3-3-89-15,3-1-179 0,0-3-399 0,1-2-850 16</inkml:trace>
  <inkml:trace contextRef="#ctx0" brushRef="#br0" timeOffset="347642.8983">10772 12302 1565 0,'-7'-6'729'0,"-2"1"-520"0,-1-2-30 15,5 3-51-15,-1 1-27 0,3 4-29 0,-4 1-37 16,3 3-26-16,-3 1-8 0,1 2-1 0,0 7-1 16,1 1 5-16,0 0-1 0,4 3 6 0,2 2 3 15,4 0 0-15,1 2 3 0,3 0-3 0,0 0 1 16,0 1-2-16,3-2 0 0,-2 0 0 16,0 0-3-16,-2-3-1 0,1 0-1 0,-3-3 1 15,2 0-1-15,-7-2 0 0,0 1-2 16,-1-2 1-16,-1-1 0 0,-3-1-1 0,-2 0 3 15,-3 2 2-15,-1-2 0 0,-4 1 3 0,-4-3-2 16,-3 0-3-16,-2-2-4 0,-2 0-9 0,1-2-18 16,0-1-40-16,-3-3-72 0,0-1-148 0,4-2-324 15,1-4-1001-15</inkml:trace>
  <inkml:trace contextRef="#ctx0" brushRef="#br0" timeOffset="347834.6016">10530 12343 1853 0,'8'-3'270'0,"3"-4"-25"16,3 2-58-16,5-2-17 0,0 3-28 0,1-1-28 15,2 3-33-15,-1-1-20 0,5-1-13 0,1 0-16 16,1 3-9-16,3 0-8 0,4 1-4 0,-1 2-4 16,6-2-3-16,0 3-10 0,0-2-29 0,4 1-69 15,0 2-187-15,1-2-553 0,5 1-801 16</inkml:trace>
  <inkml:trace contextRef="#ctx0" brushRef="#br0" timeOffset="348317.6268">13339 12296 1723 0,'2'-4'387'0,"0"-3"-42"0,3-1-78 0,-3 1-51 0,0 4-45 16,0 1-46-16,-2 1-35 0,0 2-32 15,0 0-21-15,0 0-18 0,0 1-13 0,0-1-3 16,0 2-1-16,0 4 1 0,3 3 3 0,-1 2 5 15,0 3-2-15,3 5 2 0,-2 3 1 16,2 0-5-16,-1 1 6 0,-2 1-1 0,-2 2 0 16,-1 1 7-16,-2 5-3 0,-2-2-1 0,1 0-2 15,-2-2-9-15,2 0-2 0,-1-4-5 16,2-1-6-16,-2-2-14 0,5-5-22 16,-1 2-34-16,1-7-50 0,1-2-73 0,3-1-162 0,-2-5-325 15,1-4-933-15</inkml:trace>
  <inkml:trace contextRef="#ctx0" brushRef="#br0" timeOffset="348574.3344">13495 12307 1443 0,'9'-13'714'0,"0"-2"-429"0,4-3-42 16,5 1-70-16,-1 8-28 0,-1-1-21 15,2 3-34-15,-3 3-29 0,0 1-22 0,-3 3-14 16,-1 3-10-16,2 1-7 0,-1 6-2 0,1 2-4 15,-2 4 4-15,-1 3 2 0,3 5 0 0,-5 0 6 16,0 1-6-16,-1 2-1 0,0-1-1 16,-2 2-6-16,-2-2 5 0,-1 3-1 0,0-1 2 15,-2-2 3-15,0 1-3 0,-2-2-1 16,-1 1-3-16,0-1-2 0,-2-2-5 0,-1 2-7 0,1-5-16 16,1 3-32-16,-2-5-44 15,-2-4-78-15,-1-1-145 0,-3-3-359 0,-1-3-930 0</inkml:trace>
  <inkml:trace contextRef="#ctx0" brushRef="#br0" timeOffset="348762.455">13465 12632 1458 0,'4'-5'673'0,"5"-3"-388"0,4-2-48 16,5 1-51-16,6 0-28 0,7 3-34 0,3-1-45 15,3-2-35-15,2 4-18 0,1 0-12 16,3 1-7-16,3 2-21 0,2 1-98 0,3 1-470 15,-2-1-1102-15</inkml:trace>
  <inkml:trace contextRef="#ctx0" brushRef="#br0" timeOffset="353059.4613">16433 12335 1848 0,'-3'-2'147'0,"2"1"-36"0,0 1-59 0,1 0-28 0,0 3-15 16,0-2 4-16,-1 2 2 0,-1 2 13 15,0 2 23-15,0 1 15 0,-2 4 12 0,-2 3-11 16,0 3-12-16,-1 0-12 0,1 0-12 0,0 6 2 15,1-4-1-15,-2 2-1 0,2-1-2 16,-1-2-4-16,1 1-3 0,1-1-5 16,0 0 0-16,-1 2-4 0,1-3-1 0,-1 1-3 0,0 1-2 15,0-2 5-15,0 2-3 0,2 0 0 16,-2-1-7-16,3-1-19 0,-2-2-40 0,3 0-78 16,1-3-108-16,0 0-183 0,2-2-293 0,2-4-600 15</inkml:trace>
  <inkml:trace contextRef="#ctx0" brushRef="#br0" timeOffset="353496.6258">16882 12406 1726 0,'1'-12'234'15,"0"-3"-3"-15,-1 0-32 0,-1 1-18 0,-1 5-16 16,-4-2-35-16,1 3-33 0,-4-3-20 0,-2 3-18 15,1 1-18-15,-7-3-9 0,-1 3-6 0,-4 1-11 16,-2 3-6-16,-3 4-3 0,-2 3-6 16,3 5 3-16,-4 0 0 0,2 3-1 0,4 5-1 15,0-1-4-15,4 3-1 0,2 1-1 0,1 3 3 16,5-1-6-16,5-1-2 0,5 2-7 16,6-5-7-16,5-2 6 0,7-1 1 0,1-1 10 15,7-6 7-15,-3-4 3 0,5-1 3 0,-2-3 2 16,-3-4 3-16,3 1 2 0,-6-2 1 0,1-4-1 15,-4-2-3-15,2-1 4 0,1-1-3 16,-5 3 2-16,0-2 6 0,2 2-9 16,-5-1 3-16,-4 4 3 0,1 2-2 0,-5 2 8 0,-1 2-2 15,-2 2-11-15,0 0-6 0,1 1-13 16,-1 1-3-16,1 5 5 0,0 3 4 0,0 4 4 16,-2 7 3-16,1 2-2 0,-4 2-1 0,1 5 3 15,-2-2 1-15,1 2 0 0,-3 1 1 0,-2 1-2 16,1 2-3-16,-1-2 0 0,1 0-19 0,-3 1-60 15,1 0-139-15,-1 1-542 0,1-4-935 0</inkml:trace>
  <inkml:trace contextRef="#ctx0" brushRef="#br0" timeOffset="356021.1961">7311 13280 1673 0,'2'-7'321'16,"0"-1"-34"-16,5-5-46 0,-3 5-35 0,1 2-35 15,-2 0-37-15,-1 4-35 0,-2 1-35 16,2 1-28-16,-2 1-22 0,-2-1-10 0,2 3-8 16,2 3 2-16,-2 2 4 0,4 4-3 0,-2 4 13 0,-1 2 2 15,-1 4 4-15,-1 1 3 0,-1 3-4 16,-4 2-2-16,1 2-3 0,0 1 3 15,-2-1-4-15,1-1-2 0,0-4-1 0,1-2-12 0,1-3-2 16,3 0-12-16,-2-2-28 16,0-1-35-16,3-1-81 0,2-3-144 15,0-2-315-15,3-3-1009 0</inkml:trace>
  <inkml:trace contextRef="#ctx0" brushRef="#br0" timeOffset="356479.0676">7594 13224 2007 0,'-7'-3'193'16,"-1"-2"17"-16,-3-2-22 0,1 5-27 0,1 1-32 15,3 2-49-15,1 1-38 0,-1 4-20 0,1 1-10 0,1 1-4 16,1 3-7-16,1 1 6 0,2 3 1 16,2 2 2-16,6-1 6 0,-1 4-9 0,3 0 2 15,1 4-3-15,5 2 0 0,-4 2 3 0,6 0-2 16,0 2 3-16,-1-2-6 0,2 0 3 15,-2-4 0-15,-2-2 0 0,-3-3 5 0,-4-1-10 16,-2 1 0-16,-6-3-2 0,0-2-2 16,-4 1 4-16,0-2 0 0,-3-3 1 0,-6 1-3 15,1-3 0-15,-3-1-1 0,-4-2 0 16,2 1 7-16,-4-5-11 0,1-1 1 16,0-2-1-16,-1-3-4 0,-2-2 8 0,4-2 2 0,1-6 0 15,2-1 0-15,4-1-3 0,4-3-3 0,4-8-4 16,6 3-2-16,6-4-1 0,3-3 3 0,7-1 4 15,3 2 1-15,0 0 7 0,2-1 4 0,3 5 5 16,-5 4 5-16,-1 1 2 0,1 1 3 16,-1 2 6-16,-4 1 6 15,-1 4 0-15,-5 1 6 0,-4 2 0 0,-3 2-1 0,0 4 3 0,-3-1-4 16,-2 1-5-16,-1-2-7 0,0 4-11 0,-1 0-9 16,-6-2-7-16,0 3-4 0,-1-1 1 0,-8 3 1 15,-1 2 1-15,-2 0-1 0,-1 1 2 16,-1 2-6-16,7-1-9 0,-3 3-26 0,6 0-60 15,3 0-93-15,6 1-230 0,5 0-875 16</inkml:trace>
  <inkml:trace contextRef="#ctx0" brushRef="#br0" timeOffset="358766.8096">10456 13426 520 0,'3'-11'869'0,"0"-3"-435"16,3-1-68-16,-3 4-70 0,1 2-53 0,-1 4-52 16,-2 2-50-16,0 2-46 0,-1 2-37 0,0 0-25 15,-1 0-20-15,0 1-14 0,0 1 0 16,1 5-2-16,-2 1 3 0,1 6 10 0,-2 2 4 16,1 2 1-16,-1 2 1 0,-1 2-1 0,0 1-4 15,0-2 1-15,-3 1 1 0,3-1-3 16,-3 0 0-16,1 2-1 0,0-3-4 0,-2 0 4 15,-1 0-5-15,5-1-2 0,-3-1-7 16,-2-2-23-16,5-2-33 0,-3 1-54 0,4-2-83 0,-3-4-138 16,3-2-264-16,0-3-685 0</inkml:trace>
  <inkml:trace contextRef="#ctx0" brushRef="#br0" timeOffset="359118.1205">10520 13380 1154 0,'15'-12'390'0,"5"-5"-34"16,7-4-83-16,0 6-46 0,-2 5-38 0,2 0-48 16,-3 4-39-16,-1 2-39 0,-4 3-24 0,-5 3-18 15,-3 4-16-15,-2 2-3 0,-4 4-2 0,-1 2 4 16,-1 1 2-16,-5 6 4 0,-3 2 1 0,-3 4 3 16,-5 2 2-16,-1-2 1 0,-4-2-1 15,-2-4-4-15,5 0-1 0,-4-1-2 0,1-4-1 16,3-2-1-16,0 1 0 0,6-5-5 0,5 0-2 15,1-2 0-15,4-1-2 0,3 0 1 16,6 1 5-16,3-5 0 0,6 3 1 0,3 1 4 16,6-2-5-16,1-1 2 0,1 3-1 0,-5 1-5 15,-1-1 0-15,-7 0 0 0,0 4 0 16,-8-1-2-16,2 1 3 0,-7 0 0 16,-1 0-3-16,-4 3 7 0,-5 0 0 0,-2 3 7 0,-2-4 3 15,-7 1 1-15,-2 0 5 0,-7-1-2 16,2-2 2-16,-7-2-1 0,-4 0-5 0,2 1-2 15,-2-4-6-15,3-1-5 0,0-1-30 0,2 1-87 16,0-3-272-16,4-2-1308 0</inkml:trace>
  <inkml:trace contextRef="#ctx0" brushRef="#br0" timeOffset="361266.4764">13322 13207 2030 0,'4'-12'215'0,"3"-4"34"0,2 1-41 0,-3 3-14 15,-3 5-26-15,-1 5-44 0,-2 0-47 16,0 4-38-16,-1 0-34 0,0-1-12 0,1 5-4 16,-1 4 4-16,-1 1 12 0,-3 11 4 0,0 5 3 15,-2 3-1-15,-1 3-3 0,-2 5 3 16,2-1-1-16,-4 5-1 0,1 1 0 0,0-1 0 15,-2 0 0-15,-3-3 0 0,2-4 0 0,3-1-5 16,1-5-6-16,4-4-10 0,1 0-28 16,0-5-44-16,4-3-74 0,5-1-131 0,2-2-320 0,8-7-1024 15</inkml:trace>
  <inkml:trace contextRef="#ctx0" brushRef="#br0" timeOffset="361600.5861">13750 13285 2494 0,'-11'-1'120'16,"-1"1"-18"-16,-9 1-38 0,-2 7 11 0,-6 5 14 15,-8 4 0-15,0 7-21 0,-3 1-15 0,0 4-17 16,4 5-13-16,2 2-7 0,3 0-5 0,5-1-6 16,7-1-3-16,8-2 1 0,8-4-2 15,6-2 3-15,7-5 7 0,5-1-3 0,7-2 2 16,3-3 1-16,4-4 1 0,0-2 0 0,0-4-1 15,-1-3-2-15,1-2-3 0,-4-5 3 16,-2-1 1-16,-2-3 4 0,-5-2 5 0,-2-2-4 16,-3 1 2-16,-5-1-1 0,-3-2-7 0,-3 0 2 15,-4-1-3-15,-1 1-5 0,-3 1-2 16,-3 3-1-16,-2 0-4 0,-7 2-2 0,1 4 5 16,-11 1-6-16,-1 2 2 0,-2 4 0 0,-3-1-5 15,1 3 8-15,3 1-5 0,4 2-12 16,8 1-27-16,6 3-57 0,5 0-86 0,7 5-171 15,8-2-492-15,17 3-771 0</inkml:trace>
  <inkml:trace contextRef="#ctx0" brushRef="#br0" timeOffset="362756.9898">15978 13372 579 0,'2'-8'594'0,"-2"-3"-200"0,2 1-66 15,-1 0-52-15,2 4-29 0,-2 0-33 0,1-3-43 16,0 5-33-16,-1 2-28 0,-1 1-27 16,2-1-28-16,-2 2-20 0,0 0-17 0,-2 2-12 15,2-2-6-15,-1 1-7 0,1-1-1 0,-1 1-2 16,1-1 2-16,-1 2 7 0,1 1 3 0,-1 1 3 16,1-1 3-16,0-2-3 0,0 0 0 0,0 0 4 15,0-1 1-15,0 0 0 16,0 0 5-16,0 0 1 0,0 0 0 0,0 0 8 0,0 0 2 15,0-1 3-15,0 1 5 0,1-1-2 0,0 1 0 16,1 0-1-16,0 0-2 0,1 0-10 16,0-2-4-16,3-1-8 0,1 0-7 0,5 0 4 15,-3 3-3-15,4 0 1 0,2 0 2 16,-4 2-7-16,2 3 1 0,-2 2-1 0,-2 2-1 16,-2 4 1-16,1 0 2 0,-4 4-1 0,0 1-3 15,-3 5 4-15,-2 2 0 0,-3 0 3 0,-2 0 4 16,-5-1-5-16,-3 0 1 0,-3-2-1 0,1-1-2 15,-7-1 4-15,6-1 0 0,-2-3-1 0,2-3-1 16,1 1 0-16,3-4-1 0,4-1 2 16,1-1 4-16,4-4-6 0,-2-2 1 0,5 2-2 0,1-4-3 15,1 0 2-15,6 0 1 0,1-1 1 16,5-3 1-16,15 3 2 0,6-4-2 16,13 2 0-16,-1-4 2 0,3 1-2 0,-4-3 2 0,2-1-2 15,-1-4-2-15,-3 0 3 0,-3-2 1 16,-4-1-1-16,-2-1 2 0,-2-1-3 0,-7-1-1 15,1 3 5-15,-4-2 3 0,-8 1 1 16,1 0 3-16,-10-2 1 0,2 2-5 0,-5-1 3 16,-2 3-3-16,-2 1-1 0,-4 3 1 15,1 0-4-15,-5 2-3 0,0 1-1 0,-6 3-4 0,0 3 2 16,-7 0 0-16,-4 2 1 0,-2 3 0 0,5 1 1 16,-2 4-1-16,3 3-4 0,3-1 3 15,7 4-4-15,1-1 0 0,5 2 0 0,6 2-3 16,2-3 3-16,5 2 2 0,8-3 2 0,2-1-1 15,9-1 4-15,4-2-3 0,3-4 1 16,2 0 1-16,-1-1-2 0,-5-3 4 0,-1-3-1 16,-3-1-1-16,-5 1 5 0,-2-3 0 0,-3 1 1 0,-4-2 1 15,-2 1-1-15,-6 0 0 0,0 4 3 16,2 2 0-16,-4 0-5 0,-4 0-2 16,3 2-8-16,1-2-8 0,-1 5 2 0,0 1 1 15,0 4 5-15,-4 4 7 0,0 6 0 16,-1 5 0-16,2-1 0 0,-2 2 2 0,1 2-1 0,-1 3 1 15,3-1 1-15,-2 5-3 0,2 1 2 0,1 3-10 16,2-1-31-16,-3 0-85 0,1 3-322 16,-2-2-1332-16</inkml:trace>
  <inkml:trace contextRef="#ctx0" brushRef="#br0" timeOffset="364984.6337">7227 14830 973 0,'3'-16'582'0,"0"-3"-330"16,6-5-12-16,2 4-29 0,5 1-10 0,5 0-19 15,1 3-34-15,0-2-29 0,3 3-30 0,0 3-22 16,1 1-19-16,0 7-18 0,-2 3-12 0,-4 3-9 16,-1 3-3-16,-5 4-4 0,0 4 1 0,-2 5 2 15,-5 3-2-15,-2 2 2 0,-4 4 2 16,-4 3 0-16,-4 0 4 0,-4 2 0 0,-4 0 2 16,-2-1-2-16,-4-1 1 0,2-1-1 15,-5-5 0-15,0-2 5 0,-2-2-4 0,1-3 2 16,3-2-2-16,0-2 1 0,6-4 3 0,3-1-4 15,3-2-2-15,7-4-5 0,2-1-4 0,2-1-1 16,2 0 6-16,3 0 7 0,6-1 4 16,6-1 1-16,7-4-1 0,8 0-9 0,8-3-1 15,3-1-5-15,4 2-2 0,-1-1-3 0,0 2-11 16,-3-1-16-16,2-3-26 0,-1-1-27 0,-2-2-34 16,-4 1-39-16,-7-3-62 0,-2-3-82 0,-9 1-114 15,-1-3-120-15,-5-2-81 0,-4 0 60 0,-6-2 165 16,-5-1 390-16,-4 3 0 0,-3-1 43 0,-2 3 311 15,-1 0 94-15,0 2 32 16,-1 2-46-16,1 2-69 0,2 2-51 0,1 2-55 0,0 2-41 16,2 3-40-16,0 1-42 0,5 3-42 0,0 1-36 15,0 1-31-15,0 1-15 0,3 4-5 0,-1 3 2 16,3 8 6-16,-3 4 11 0,3 3 9 16,-1 6 7-16,-1 2-2 0,0 3-4 0,-2 6-7 15,-1 3-9-15,-3-1-1 0,0 4-7 0,-1 4 0 16,-1-3-5-16,-1 5-6 0,1-4-11 15,3 4-36-15,1-4-41 0,1-3-119 16,0-1-694-16,0-6-866 0</inkml:trace>
  <inkml:trace contextRef="#ctx0" brushRef="#br0" timeOffset="366818.847">10489 14744 1274 0,'3'-8'417'16,"4"-9"-11"-16,1-2-81 0,1 5-44 0,-3-3-54 16,1 4-55-16,0 2-39 0,-3 3-28 15,3 3-26-15,-5 3-20 0,-2 2-24 0,0 1-15 16,0 0-15-16,0 4-7 0,0 3 4 0,0 4 0 15,1 7 7-15,-1 5 4 0,0 7-3 0,-1 0 0 16,-3 4 0-16,-3 2 2 0,1 4-4 0,1-2 0 16,-3 1-3-16,0-2-3 0,1-1 5 15,0-6-1-15,1-3-1 0,0 0 1 0,-2-1-6 16,0-4-6-16,0 1-15 0,3-4-21 16,-2-3-22-16,5-2-39 0,1-1-53 0,1-7-87 0,1-4-144 15,1-1-250-15,4-7-932 0</inkml:trace>
  <inkml:trace contextRef="#ctx0" brushRef="#br0" timeOffset="367208.406">10603 14779 1374 0,'11'-18'390'0,"4"-4"-33"0,4-6-78 16,2 8-47-16,-1 1-47 0,3 4-44 0,-1 3-39 16,0 1-27-16,3 7-24 0,-4 1-16 0,-3 5-17 15,-1 2-9-15,-1 8-2 0,-5 0-6 0,1 8 5 16,-3 5 1-16,-2 5-1 0,-8 3 2 0,-5 3 2 15,-4 3 0-15,-7 4 2 0,1-1 1 0,-3-2-2 16,-3-5-4-16,1-3 2 0,2-6-1 16,-3-3 4-16,3-2 3 0,1-4-5 0,3-3 3 15,3-3-7-15,6-3 1 0,0-1 0 16,6-3-1-16,5-1 5 0,-1-3 8 16,6 2 6-16,9-2 4 0,8-3-1 0,10-3-2 0,5-1-13 15,9 2-3-15,1-1-5 0,0-1-3 0,-4 2 5 16,-3 1-3-16,-5 0 3 0,-3 3-3 0,-5-4-1 15,-7 3 1-15,-5 0-1 0,-6 0 6 16,-7 2 0-16,-2 0 7 0,-4 0 5 0,-2-1 1 16,-1 2 5-16,0 1-8 0,1-2 0 15,0 1-8-15,-1-2-5 0,1 2-3 16,0-1-4-16,-4 1 1 0,0 1-2 0,-1-1 2 0,-4 1-4 16,1-1-8-16,5 0-11 0,-1-1-32 0,3 1-35 15,-1 1-68-15,2-2-156 0,1 3-585 16,1-2-828-16</inkml:trace>
  <inkml:trace contextRef="#ctx0" brushRef="#br0" timeOffset="369333.8846">13206 14825 1286 0,'-6'-10'237'16,"-3"-4"17"-16,5-3-34 0,4 1-22 0,7 2-24 16,0-2-35-16,8 1-26 0,5 2-30 0,1 1-14 15,4 5-11-15,6-1-11 0,2 4-4 16,2 2-5-16,-1 4-5 0,-1 2-8 0,-5 4-8 15,-5 3-5-15,-3 3-8 0,-2 4 4 0,-6 2-2 16,-4 3 0-16,-1 0 5 0,-7 7-3 16,-7 4 3-16,-5 2 1 0,-7 7 0 0,-1-3 2 15,-2-4 1-15,0-7-2 0,5-6-7 0,0-5 2 16,2-3-3-16,3-5 2 0,3-3 2 0,5-2-4 16,3-3 4-16,2-2 5 0,1-1 12 0,2-1 6 15,8-3 1-15,7-4-8 0,8-5-11 0,7-3-6 16,5 0-4-16,1-2 2 0,0 0 4 0,0-5-4 15,-1-3 3-15,-3-4-1 0,1-1-5 16,-4-2 5-16,1 4-1 0,-4 2 2 0,-3 6 3 16,-8 2 5-16,-4 4 6 0,-4 5 9 0,-6 2 7 15,-3 2 0-15,-2 4-4 0,-2-1-10 16,0 3-11-16,-2 1-5 0,1 0-8 0,-3 1-5 16,0 2-2-16,-2 3-3 0,-2 4 1 0,-1 1 3 15,1 2 3-15,2 3-1 0,6-1 2 16,2 3-1-16,5 2-4 0,1 2 8 0,6 3-2 15,-2 0 2-15,2 1 3 0,-2 0-6 0,3-1 1 16,-3-2-1-16,-2 0 1 0,-3-2 0 0,-2-1 1 16,-3 0 0-16,-2-3-2 0,-1-1 5 15,-4-1 0-15,-5 1 4 0,-3-2 4 0,-3-1-4 16,-4-4 1-16,-3 1-2 0,-5-2 1 0,2-2 1 16,1 0 1-16,0-4-4 0,6-2-7 0,0-1-11 15,2 0-28-15,2-3-42 0,3 1-102 0,5-3-386 16,7 1-1190-16</inkml:trace>
  <inkml:trace contextRef="#ctx0" brushRef="#br0" timeOffset="371231.2899">16234 14591 2071 0,'-4'-5'278'0,"0"-2"-15"0,1-1-52 15,0 5-20-15,3 1-44 0,-1 2-43 0,1 0-39 16,-1 3-36-16,1-2-15 0,0 2-9 0,-2 3-8 16,0 3 6-16,-2 5 3 0,3 5 8 15,-3 4 5-15,0 3-2 0,1 4-2 0,-2 0-4 16,0-1 2-16,-1 5-2 0,3-2-2 0,-2 1 1 16,3-3-5-16,1-2 1 0,1 1-2 15,-1-5-1-15,1-1-4 0,-1-2-5 16,2-3-13-16,0-2-26 0,1 0-37 0,2-2-58 0,0-3-82 15,1-3-161-15,2-3-283 0,1-2-925 0</inkml:trace>
  <inkml:trace contextRef="#ctx0" brushRef="#br0" timeOffset="371491.182">16385 14645 981 0,'9'-15'491'0,"3"-7"-136"15,5-5-23-15,-1 5-57 0,3 5-48 0,5 1-45 16,-2 4-52-16,4 0-31 0,-1 4-23 15,2 2-20-15,1 2-11 0,-2 7-13 0,3 5-10 16,-5-1-6-16,-4 7-5 0,-2 1-2 0,-3 4 1 16,-1 4-1-16,-1 2-1 0,-3 4-2 0,-2 1 3 15,-5 0-3-15,0 3 4 0,-3-1-1 0,-3 2-4 16,-3-5 4-16,1 0-3 0,-3 0 1 16,-3-4 3-16,1 3-2 0,0-4 0 0,0-1-5 15,-2-3 0-15,2-4-5 0,-1 1 1 16,2 0-6-16,-1-2-16 0,4-3-21 0,1 1-44 15,3 0-61-15,-1-3-98 0,3-2-208 0,2 0-397 16,-1-2-726-16</inkml:trace>
  <inkml:trace contextRef="#ctx0" brushRef="#br0" timeOffset="371804.9519">16533 14911 1088 0,'-4'-5'523'0,"1"0"-195"15,2-2-18-15,1 4-48 0,1-1-36 0,2 0-60 16,3 0-62-16,0 2-38 0,6-5-24 0,3 3-4 16,8 1-1-16,5-1 0 0,5 2-2 0,2-1-5 15,5 0-3-15,2-1-8 0,0 2-3 16,-1-2-2-16,0 4-3 0,-4-2-1 0,-3 2-3 16,-2 0-4-16,-2 0 0 0,-3 0 1 0,-3 0 1 15,-5 0-1-15,-3 0-3 0,-6 0 3 16,-3-1 0-16,-3-1 9 0,0 2 6 0,-4 0 6 15,0 0 4-15,-3 2-1 0,2-2 2 0,1 0-5 16,-1 0-2-16,0 0-5 0,-1 0-8 16,1 0-5-16,1 1-5 0,0-3-4 0,-1 2-3 15,1 0-15-15,0 0-30 0,0 1-67 0,1 0-67 16,-1 1-193-16,-1 2-609 0,1 3-678 0</inkml:trace>
  <inkml:trace contextRef="#ctx0" brushRef="#br0" timeOffset="386266.7182">21898 417 1 0,'0'0'0'0,"0"0"59"0,0 0 195 15,0 0-13-15,0 0-19 0,-2-36-19 0,2 36-10 16,0 0-18-16,0 0-13 0,-2-36-18 16,2 36-12-16,0 0-16 0,0 0-8 0,-3-43-4 15,3 43-10-15,0 0-2 0,0 0-24 0,-6-36-16 0,6 36-24 16,0 0-11-16,0 0-6 16,0 0-8-16,0 0 6 0,0 0-12 0,-33-24 8 0,33 24 5 15,0 0-5-15,-31 16 12 0,31-16 0 0,-29 21-6 16,-3 13-21-16,-3 1-7 15,-4 8 8-15,1 5-4 0,3 5 35 0,3 1-5 0,1 3-2 16,4-5 2-16,1 1-7 0,1 1 8 0,3 4-7 16,-2-1 4-16,0 3-1 0,3-1-8 15,-19-63 2-15,17 42 4 0,4-3-1 16,0-1-2-16,7 0 1 0,0 1-13 0,-4 20-1 0,5-8 4 16,9-9-1-16,2-11 8 0,2 0-1 0,6-2 2 15,3-2 0-15,1 0 3 0,5-3-1 16,1-1 1-16,5-3-3 0,5-3 1 0,2-4 1 15,3-2 0-15,5-4 1 0,-1-2-6 0,1-2-5 16,3-1-2-16,-2-7-2 0,2-1 3 16,-1-3 0-16,-4-2 2 0,-2-4 1 0,0 1 0 15,-8-4 1-15,1 0 5 0,-6-1 2 0,0 0 0 16,-4 3 6-16,-10 8 3 0,1-1 0 0,0-1 4 16,-3 2-3-16,0-2-3 0,-1-1-1 0,0 1-1 15,-1-1 5-15,-3 3-1 0,-1 4 3 0,-1 0-1 16,-3 1-5-16,2 1-15 0,-2 5-9 0,0-1-5 15,-5 4-6-15,-1-1 17 0,-4 6 1 16,-2 1-2-16,-1 1 4 0,-25 19-11 0,6-1-2 16,5 0 4-16,11-3-1 0,7-2 7 0,-1-1 0 15,8 2 0-15,3-8-3 0,4 1 0 16,2-4 1-16,3-4-3 0,2 1 2 0,2-3-4 16,0 0 4-16,0-3 2 0,2 2 2 0,2-5 2 15,-3-1-1-15,3-3 0 0,0 0 0 16,1-2 1-16,0-2-1 0,2-2-4 0,1 1-2 15,-1-8-2-15,4 0-5 0,-1-1-1 0,0 0 4 16,-3 1-2-16,-1 1 4 0,-4 3 5 0,-5 5 6 16,-2 0 5-16,3 2 1 0,-3-4-2 15,3 2-12-15,2-2-8 0,2-1-8 0,3 0 3 16,2 0-3-16,3-1 10 0,5 3 9 0,1-5-5 16,3 5 3-16,2-4 3 0,-3 1-1 0,3-2 1 15,-5-3 7-15,1 0-6 0,1-2-4 0,-4-3 6 16,-3-2-7-16,-2-2 7 0,1-3 5 15,-5 2 2-15,-1-3 2 0,-1 4 1 0,-5-1 15 16,-9-23 5-16,2 16 9 0,-2 5 2 0,-1 1-7 16,1 8 9-16,-1 3-8 0,0 4-3 0,1 6-21 15,-2 1-35-15,3 3-20 0,-2 4-6 16,2 8 16-16,-2 7 26 0,0 8 17 0,-5 12 7 16,1 8-6-16,-2 11-2 0,-2 14 1 0,1 11 9 15,-27-61 7-15,11 51-14 0,-18 54-2 0,3-11-11 16,8-19-7-16,12-39 8 0,5-9 1 15,4-11-1-15,3-9-1 0,1-9-1 0,3-8 0 16,1-2 1-16,0-4 13 0,4-3 8 0,-3-2 2 16,0-3-2-16,0-3-11 0,2-4-11 0,-2-4-9 15,1-4-3-15,3-5-7 0,3-5-3 16,3-1-8-16,3-6 0 0,4-1-5 0,3-3-4 0,-6 20 8 16,2-8-11-16,6 0 1 0,2-3 6 15,-1 0-8-15,5-3 16 0,2 1 3 0,3-1 3 16,1 2 10-16,-2 8-1 0,-1 3 8 0,-2 3 4 15,-2 7 3-15,-1 1 5 0,-6 6-7 16,-3 4 2-16,0 1-1 0,-5 2 2 0,-2 6 4 16,-2 2 1-16,0 3 3 0,-3 2-1 0,-2 7 4 15,-2 3 3-15,-3 5-1 0,-3 0 4 0,-14 36-12 16,-8-9-4-16,-1-8-6 0,5-15-11 16,7-10 1-16,2-4-3 0,6-8-5 0,8-5-9 15,1-2-16-15,4-4-21 0,1-1-11 0,8-2-18 16,6-4-16-16,7-5-7 0,8 0-3 0,4-7 17 15,4-1 34-15,2-2 24 0,-20 10 25 0,3-5 5 16,1-4-1-16,5-3 10 0,-3-1-2 16,4-4 16-16,-2-2 23 0,3-1 34 0,-5 0 40 15,-3 6 41-15,-6 2 28 0,-4 3 2 16,-5 5-14-16,-4 0-30 0,-3 5-37 0,-5 4-38 16,-3-1-28-16,-4 5-19 0,-5 2-7 0,-5 4-2 0,-3 3 2 15,-8 2 0-15,-5 6 0 0,-3 1 6 16,-2 6 0-16,0 3 1 0,1 1-4 15,5 4-6-15,8-1-3 0,4 5-5 0,-3 19 1 0,19-12 0 16,13-10 0-16,5-14 4 0,2-2 0 16,4-4 5-16,2-3 8 0,3-6-1 0,1-2 3 15,4-4 2-15,-1-6-6 0,-4-1 10 0,-1-1-1 16,-1-4 0-16,-12 10 13 0,4-5-8 0,-3-2 0 16,1 0 2-16,2-2-17 0,-3-2 5 15,0-1-4-15,1-2-3 0,-1 2 4 0,-5 0-3 16,0 2 7-16,-4 3-4 0,-2 1 8 0,1 4-7 15,-1-1-7-15,-3 2-2 0,-1 2-12 16,4 2-3-16,-7 3-6 0,3 0-6 0,-2 2 3 16,-1 6 6-16,1 0 12 0,2 3 8 0,-4 4 2 15,5 1-5-15,1 3-8 0,6 1-4 0,12 19-4 16,13-7 0-16,7-7 2 0,3-9 5 16,5-6 2-16,-2-4 0 0,-2-5 2 0,-1-2 0 15,-6-4 6-15,-1 0 3 0,-3-5-1 0,-16 3 10 16,4 0 0-16,-2-1 0 0,1-4 5 0,-1 2-10 15,-1-6 1-15,2 3 1 0,-1-1 1 16,-4-1 11-16,-1 3 10 0,-1-2-2 0,-4 5-5 16,-2-1-6-16,-4 2-12 0,0 4 1 0,-5-3 0 15,-2 2-6-15,0 3-1 0,-2-1-5 0,-6 4 2 16,1 2 2-16,-3 1 3 0,1 2-2 0,0 3-4 16,0 0-5-16,3 6-3 0,3 0 5 0,4-1 6 15,7 22-8-15,11-8 2 0,10-3-4 16,6-6 0-16,-1-5 9 0,5-2-13 0,-3-1 11 15,0-5 1-15,0-3 1 0,-1-1 12 0,-5-2-5 16,0 0 2-16,-4-2 0 0,0-2 1 16,-1-3 3-16,-5 0-2 0,1-1 1 0,-1-3 0 15,-2 2 0-15,-5 3 12 0,2-3-3 0,-3 1-2 16,3 0-1-16,-4-3-13 0,1 3 2 16,2-5 1-16,-3 3 2 0,0-1-6 0,-1 2-2 15,-1 1 0-15,0-1 2 0,-1 6 5 0,-1-2-3 16,1 1 9-16,0 2-21 0,1 0-5 0,-1 1-5 15,1 1-39-15,-4 0 14 0,8 1-3 16,-3 1 6-16,0 2 35 0,4 1-1 0,2 0 8 16,3 1 8-16,8 4-15 0,1-3 13 0,6-1-3 0,3 1-2 15,3-5 17-15,3-2-14 16,1-5-2-16,0-2 0 0,1-2-5 0,-1-4 4 0,0-4 8 16,-2-4-2-16,1 0-9 0,0-7 5 15,-2-2-4-15,0-2 0 0,0-3 2 0,-4-2 3 16,-3 1 1-16,-3 0 2 0,-8 2 5 0,-10-22-1 15,-3 10 7-15,-7 7-1 0,-3 3-8 16,-1 8 4-16,-6 1-17 0,2 8 2 0,-3 2 4 16,-3 8-17-16,4 6 2 0,-3 6 0 0,4 10-3 15,-1 4 6-15,1 11 9 0,1 8 1 0,5 12 7 16,5 7 2-16,0 9-5 0,5 8-2 0,6 12 0 16,-24-81 0-16,23 107-1 0,3-11-2 15,1-13 4-15,-4-17-7 0,-1-13 3 0,-4-2 2 16,-1-6-5-16,-1-6 3 0,0-4-1 0,-5-8-4 15,2-4-10-15,-2-7 3 0,1-4-6 16,-3-4-11-16,-3-4-14 0,-3-2-38 0,1-4-48 16,1-2-73-16,-1-5-160 0,-1-2-400 0,4-3-812 15</inkml:trace>
  <inkml:trace contextRef="#ctx0" brushRef="#br0" timeOffset="386450.4265">24283 954 1167 0,'6'-1'71'0,"-3"-3"-22"0,5 2-27 0,0 0-20 16,1 2-15-16,1-1-87 0,-2 2-273 15,3 3-451-15</inkml:trace>
  <inkml:trace contextRef="#ctx0" brushRef="#br0" timeOffset="386936.3446">21470 1944 1979 0,'-13'-7'65'16,"-4"1"28"-16,-2-2 22 0,5 2 11 0,4 4 7 16,2 0-16-16,2 1-17 0,0 1-28 0,5 0-15 15,-1 2-14-15,4-1-7 0,0-2-1 16,-1 1 0-16,3-1 6 0,1 2 8 0,6 0 18 15,11 1 12-15,17-2 1 0,18-3-13 0,19-1-24 16,19 0-13-16,19 1-10 0,12 3-1 16,13 2 1-16,7 1-9 0,5 3 1 0,6-1-3 15,3-1-1-15,-1 4 0 0,-1-2-6 0,-9-2 5 16,-8-1-6-16,-9 1 4 0,-14-4 3 0,-8 0-5 16,-15 0 5-16,-7-3-1 0,-14 0 5 0,-12-2-2 15,-14 3 4-15,-15-2 11 0,-6 0 1 16,-13 0 12-16,-3 1 0 0,-7 2-2 0,-3-1-3 15,-1 2-7-15,-1 0 0 0,-1-1-4 16,1 1-3-16,-2-1 0 0,2 1-10 0,0 0-2 16,-4 0-6-16,3-1 1 0,-1-1-1 0,1-4-5 15,-2 2 3-15,1 2-12 0,2-2-6 0,-1 3-11 16,-1 0-26-16,2-1-32 0,-2 2-50 0,-1-1-82 16,-4-2-230-16,-4 3-1313 0</inkml:trace>
  <inkml:trace contextRef="#ctx0" brushRef="#br0" timeOffset="390000.4013">21227 3072 1693 0,'-8'-14'218'16,"0"-2"39"-16,-4-6-24 0,8 3-29 0,-2 5-33 16,6-3-33-16,4-2-40 0,1 3-35 15,6 0-31-15,4-3-19 0,6 2-13 0,7 0-1 16,6 2 6-16,4 2-5 0,3 3-2 0,0 7-1 15,-1 6-5-15,-4 0-1 0,-5 7-1 16,-1 2-3-16,-9 4 2 0,-1 5 0 0,-4 2 1 16,-4 5 5-16,-6 0 4 0,-5 1 2 0,-5 6 1 15,-7-1 0-15,-3 2-6 0,-3-5 7 16,2-4 1-16,-2-3 0 0,-1-4 3 0,-2-5-2 16,-2-1-1-16,0-3-1 0,5 0-1 0,-1-3 1 15,8-2-1-15,2-2-3 0,4 0-5 0,4-2 0 16,0-1-5-16,3 2-1 0,0-1 3 15,3 1 0-15,4 2 6 0,8 3 5 0,3 3 5 0,5-1-2 16,2 1 1-16,3 1-4 0,3 3-6 0,-2 2 5 16,2 3-1-16,-3-2 2 0,-2 0 6 15,-11-1-8-15,-1 2-1 0,-7-2-2 0,-4-1-4 16,-5-1 3-16,-2-1-1 0,-5 2 1 0,-4-1 2 16,-2 0 3-16,-5 3 5 0,-3-5 2 0,0 2 1 15,-5-4 1-15,0-1 1 0,-2-3-2 16,2-2 2-16,3-1-1 0,3-3-2 0,3-1-4 15,6-5-15-15,3-1-31 0,5-1-75 16,4-7-169-16,7-2-266 0,6-6-330 0,9-3-339 0</inkml:trace>
  <inkml:trace contextRef="#ctx0" brushRef="#br0" timeOffset="390312.3597">22210 3053 1547 0,'10'-9'445'0,"-1"-2"-54"15,-2 1-95-15,-6 5-78 0,-2 4-62 0,-4 1-59 16,2 0-41-16,2 1-32 0,0-1-21 15,-2 1-25-15,1 0-22 0,-1 3-3 0,-4 5 10 16,-1 7 18-16,-5 6 19 0,-1 7 8 0,4 4-3 16,0 3-3-16,5 0 1 0,5 2-3 15,6-3 4-15,3 3 6 0,1 1-1 0,6-5 2 16,2 4-2-16,4-3 0 0,3-4-3 0,-5-1-1 16,-2-5-3-16,-3-3-2 0,-4-2-3 0,-2-4 1 15,-1-4 0-15,-6-2 0 0,-1 0 1 16,-1-4 0-16,-1-1-1 0,-1 1 1 0,-2-2 2 15,-1 3 2-15,-4-2 2 0,-1 2 4 16,-3-1 4-16,-7-1 0 0,0 1 2 0,-5-5-2 16,0 2 0-16,-3-3 0 0,0-3-3 0,3 2 0 15,-1-5-2-15,1-1-1 0,3 1-4 0,1-3-4 16,2 0-15-16,0-3-20 0,6 0-31 16,5 0-63-16,1-4-127 0,7 1-291 0,8-1-1053 0</inkml:trace>
  <inkml:trace contextRef="#ctx0" brushRef="#br0" timeOffset="390644.1796">22911 3285 2032 0,'0'-4'386'0,"-1"-2"-134"16,0 2-97-16,-2 4-46 0,-1 1-40 0,1-1-34 15,-4 2-26-15,-4 2-5 0,-11 6 6 16,-7 3 8-16,-10 3 4 0,-2 4-1 0,-1-1-6 15,8 0-10-15,4 1-1 0,12-1-2 0,4 1-1 16,7-1 1-16,7 1-1 0,3-4 0 0,4 2 2 16,3-4 2-16,3-3 4 0,2-1 6 0,5-4 4 15,-2-1 5-15,5-3 5 16,-6-4 1-16,6-3 3 0,-5 0 1 0,0-4-2 0,-2-4-4 16,1 0-3-16,-3-4-4 0,-2-1-3 15,-2-2-1-15,0-1-3 0,-2 1-4 0,-5-3-4 16,-1 2-5-16,-1-2-2 0,-3 3-1 0,-2 1-6 15,-4-1-8-15,-4 1-12 0,-3 2-11 0,-1 4-6 16,-4-4 3-16,-1 4-23 0,-4 4-35 0,1-2-68 16,6 4-143-16,4 4-290 0,3 3-823 0</inkml:trace>
  <inkml:trace contextRef="#ctx0" brushRef="#br0" timeOffset="390965.1891">23379 3223 2330 0,'-2'0'125'0,"-1"1"-62"0,-1 0-46 0,2 0-18 16,-1 1 7-16,-8 4 25 0,-5 5 31 0,-9 4 20 15,-2-1 3-15,-4 5-19 0,3 0-28 16,2 3-16-16,3-1-9 0,3 2-5 0,5 1 3 16,4 1-1-16,9-3 0 0,3 0 1 0,9-4-2 15,2 0 3-15,3-3 5 0,7-3 6 16,0-4 5-16,3-4 3 0,0-4-1 0,2 0 1 15,2-5 1-15,-1-4 0 0,1-6-1 0,-3-1-3 16,-1 0-4-16,-6-2 0 0,0-1-4 0,-7-1 1 16,1 1-3-16,-3-2-3 0,-3-1-4 0,-1 1-3 15,-3-3-1-15,-6 3-4 0,-1-1-2 0,-1 1-2 16,-2 2-7-16,-2 1-3 0,-4 3-11 16,-1 3-6-16,-1 0-6 0,-5 3-11 0,-6 0-14 15,3 7-39-15,0 2-68 0,6 2-121 0,4 6-182 16,6-1-316-16,7 4-646 0</inkml:trace>
  <inkml:trace contextRef="#ctx0" brushRef="#br0" timeOffset="391328.5179">23858 3243 1036 0,'-1'-8'327'0,"0"1"-59"0,-1 0-50 16,2-1-35-16,0 4-26 0,0-2-23 0,0 1-25 15,-1 1-17-15,1-2-18 0,0 4-16 0,0 1-11 16,0-2-12-16,0 2-6 0,0 1-3 16,0 0-2-16,0 0 2 0,-1 0 0 15,1 0-3-15,0 0-5 0,-1 1-1 0,1-1-6 0,0 2-5 16,-1-2-2-16,-2 1-9 0,3-1-7 16,-2 1-6-16,0 0-4 0,1 1 6 0,-1 5 6 15,-4-1 10-15,-2 3 6 0,-1 3 1 0,-2-1 2 16,1 1-1-16,-2 4 2 0,4-5 2 0,-1 1-1 15,4-4 0-15,4 1-5 0,-3-2-3 16,1-2 0-16,2-3-2 0,2-1 2 16,-1-1-1-16,1 0 3 0,1 1 1 0,0-1 5 15,0-1 5-15,-1 1 7 0,0-1 11 0,-1 1 5 0,1 0 3 16,-1-2-7-16,2-1-10 0,1-3-10 16,0 0-12-16,1-1-6 0,1 1-18 0,-4-2-20 15,2 1-44-15,2 0-93 0,-5-1-281 0,-5 3-1167 16</inkml:trace>
  <inkml:trace contextRef="#ctx0" brushRef="#br0" timeOffset="393564.7353">21319 4087 752 0,'-6'-19'334'0,"0"-3"47"0,-1-6-69 15,4 6-48-15,1 6-19 0,2 0-32 0,0 4-34 16,-1 2-31-16,0 7-38 0,-2-1-43 0,3 4-45 16,-1 3-62-16,0-2-44 0,-1 3 3 0,-4 9 23 15,-4 6 45-15,-8 11 44 0,-6 13 6 0,-10 9-3 16,-2 9-5-16,-2 6-7 0,2 0-5 16,5 2-6-16,8-4-6 0,7-5-2 0,8-5-1 15,8-7-1-15,7-4 1 0,4-7 3 0,2-5 1 16,7-5 5-16,1-7 3 0,4-2 0 0,0-8 9 15,4-3 3-15,1-1 9 0,0-8 5 16,3-5-2-16,0-2-2 0,-2-3-5 0,1-3-5 16,1-7-4-16,0-1-3 0,0-6-3 0,3-2-3 15,-3-3-3-15,-4-4-1 0,-1 1-2 0,-5 3 2 16,-4 4 0-16,0 5 3 0,-8 5 3 0,-1 5 4 16,-3 0 8-16,-1 5 6 0,-4 4-3 15,-2 2-4-15,0 4-15 0,0 1-16 0,0 0-23 16,-2-1-18-16,4 5 1 0,-4 3 8 0,-3 7 19 15,0 9 14-15,-1 4 6 0,-3 5 0 16,-4 5 2-16,-2 5 3 0,0 5-1 0,-4 0 1 16,-2 1-1-16,-3-4-1 0,2 1-1 0,0 0 0 15,1-5-3-15,5 0-1 0,5-6-5 16,6-6-8-16,5-5-9 0,4-7-25 0,6 0-50 16,1 0-59-16,10-5-82 0,7-5-137 0,4-6-240 0,9-5-740 15</inkml:trace>
  <inkml:trace contextRef="#ctx0" brushRef="#br0" timeOffset="393893.4806">22147 4497 2104 0,'-2'-7'275'0,"-4"-1"-21"0,2-3-81 0,0 9-60 16,1 2-50-16,2 0-46 0,0 2-32 0,-4 3-3 16,-2 3 4-16,-8 8 14 0,-8 7 11 0,-2 6 3 15,-3 6-1-15,-1 2-4 0,3 3-1 16,5 0-3-16,4-5 1 0,10-2-1 0,7-5 1 15,7-5 4-15,9-3 1 0,2-1 6 0,2-7 6 16,3-1 4-16,4-5 9 0,3-5 5 0,2-4-3 16,2-1 0-16,1-8-6 0,-4 0-5 15,1-4 0-15,-3-3 0 0,-6-2-8 0,-3-2-6 16,-6-2-4-16,-2 0-9 0,-1-2 5 16,-5-3-3-16,-7 0-2 0,-6 1-1 0,-3-5-5 15,-4 4-4-15,-6 0-4 0,-7 1-2 0,-8 5-5 16,-4 3 2-16,-5 1-1 15,3 5-10-15,1 0-3 0,5 6-17 0,8 0-25 0,8 5-37 16,9 2-134-16,9 1-94 0,4 3-52 0,8 2-50 0,11 3-66 16,10 3-32-16,13 2-15 15</inkml:trace>
  <inkml:trace contextRef="#ctx0" brushRef="#br0" timeOffset="394194.3385">22728 4474 588 0,'0'1'463'0,"0"1"-140"16,0-2-157-16,-3 3-100 0,2-1-54 0,-4 1-20 15,-2 4 32-15,-8 5 78 0,-7 3 65 0,-10 5 31 16,-5 5-18-16,-3 2-54 0,-1 3-49 16,3-2-26-16,7-3-12 0,4-1-6 0,9-4-4 0,7-3-5 15,10 0-5-15,2-5 17 0,8 3 14 0,4-1 13 16,9-2 8-16,6 0-12 0,8-5-15 16,3-2-12-16,4-3-10 0,1-3-3 0,-1-3 0 15,-2-2 1-15,-3-9-2 0,-6 1 1 0,-1-3-3 16,-2-4-3-16,-5 0 5 0,-5-2-10 15,-3-1-1-15,-5-3-2 0,-6-2-7 0,-5-1 2 16,-4 2-3-16,-3 0-7 0,-7 4-2 16,-3 1-6-16,-5 6-2 0,-1-1 2 0,-6 4 3 15,-3 2-1-15,-5 2 2 0,2 6-1 0,0 1-15 16,4 3-20-16,4 5-63 0,10 0-89 0,5 4-122 16,5 1-142-16,9 1-101 0,5 2-69 0,12 1-50 15</inkml:trace>
  <inkml:trace contextRef="#ctx0" brushRef="#br0" timeOffset="394521.0854">23449 4474 1173 0,'2'-3'440'16,"2"1"-146"-16,-2 1-70 0,-3 1-74 0,-2 2-75 16,1-1-74-16,1 2-65 0,-2-1-6 15,-3 6 25-15,-1 5 53 0,-9 9 61 0,-7 7 16 16,-2 4-2-16,-4 4-16 0,1 2-20 0,1 1-5 0,2 0-7 15,1 0-5-15,8 0 3 0,4-4-5 16,8-4 4-16,8-4 4 0,5-4 9 0,8-1 8 16,3-5 12-16,8-3 4 0,4-4-6 15,8-1-2-15,8-7-10 0,0-3-10 0,0-7-4 16,-1-1-3-16,-5-5-5 0,-2-2 0 0,1-4-3 16,-5-2-3-16,-2-4-5 0,-6-3 0 0,-2-1-2 15,-7-3 1-15,0-1 2 0,-8-1-4 0,-7-1-1 16,-5 2-9-16,-8-2-5 0,-5 4-1 15,-5 1-4-15,-5 2-2 0,-7 5-1 0,-7 3-1 16,-6 2-5-16,-4 7 4 0,-4 4-4 0,3 6-16 16,-1 6-51-16,3 7-132 0,2 8-462 15,8 4-1025-15</inkml:trace>
  <inkml:trace contextRef="#ctx0" brushRef="#br0" timeOffset="398009.913">21837 5821 1 0,'7'-11'268'0,"0"-4"100"0,3-4 7 0,-6 3-15 16,2 3-25-16,-4 0-48 0,0 2-38 0,0 3-40 15,-4 1-31-15,1 1-35 0,-2 3-43 0,1 2-45 16,-2 2-53-16,2 0-28 0,-3 2-8 16,-9 4 8-16,-12 3 21 0,-17 11 18 0,-12 8 5 15,-10 6-1-15,-6 10-2 0,-3 5-2 0,2 7-1 16,2 8 1-16,1-1-5 0,6 0-1 16,8-3-1-16,13-9-5 0,13-8 0 0,14-4-2 15,11-8-3-15,7-4 1 0,6-1-1 0,4-2 6 0,4-4 5 16,8-1 6-16,5-5 11 0,1-5 0 15,2-2 4-15,1-6 2 0,0-5-5 0,2-4 5 16,0-4-1-16,-2-4-2 0,-2-4 2 0,-1 2-5 16,-4-5 1-16,-7-1-4 0,-4-4-2 15,-2 2-1-15,-5 2-5 0,-4-4-2 0,-1 3-3 16,-5-1-5-16,-4 1-2 0,-4 1 0 0,-2 3-4 16,-5 1-4-16,-3 2-5 0,-8 2-5 0,-6 0 3 15,-1 6 1-15,0 2 2 0,-2 2 2 16,1 5-3-16,5 3-9 0,6-1-14 0,6 5-29 15,6 1-44-15,9 0-34 0,5 3-14 16,7 1-15-16,13 2-26 0,11-3-84 0,19 2-117 16,14-5-141-16,9 2-154 0,9-3 234 0</inkml:trace>
  <inkml:trace contextRef="#ctx0" brushRef="#br0" timeOffset="398311.7791">22366 6143 1285 0,'3'-5'479'0,"-1"-3"-101"0,-2-1-122 0,-3 5-88 16,-4 2-67-16,1 2-48 0,-4 0-34 0,-9 3-11 15,-8 2 7-15,-11 6 12 0,-6 2 6 16,-7 4 0-16,0 1-4 0,7-1-9 0,3 5-6 16,6 1-7-16,7 0-5 0,8 1-4 0,7-3 1 15,8-1 0-15,8-2 5 0,7-3 6 16,2 0 7-16,7-4 11 0,1 0 8 0,7-7 5 16,6-1 1-16,3-5-5 0,4-2-5 0,1-3-6 15,0-6 1-15,-2-3-2 0,-5-2 0 16,-4 0-2-16,-6-3-1 0,-3 0-3 0,-3-2-4 15,-4-1-4-15,-6 0-3 0,-2 2-5 0,-5-1-3 16,-5 0-3-16,-3 0-6 0,-6-1-3 0,-4 2-3 16,-2-1-1-16,-5 3-5 0,1 4-3 15,-4 1-3-15,3 5-13 0,2 3-15 0,3 0-37 16,6 5-75-16,8 0-114 0,5 4-74 0,4 2-43 16,7 4-69-16,12 3-133 0,7 2-191 15</inkml:trace>
  <inkml:trace contextRef="#ctx0" brushRef="#br0" timeOffset="398627.246">22985 6112 61 0,'7'4'266'0,"0"-3"-92"16,-3 2-54-16,-6-2-48 0,0 1-7 0,-5 3 5 15,-1 1 82-15,-2 2 100 0,-6 5 29 0,-7 3 0 16,-4-1-66-16,-1 3-82 0,-1 3-50 16,0-1-28-16,2 1-19 0,4 4-11 0,3-1-4 15,4-3-9-15,9 0-1 0,6-4 2 0,7-3 5 16,4-2 22-16,1-1 16 0,7-1 11 15,4-3 6-15,-1-3-7 0,9-3-10 0,1-2-7 16,3-4-3-16,0-2-7 0,0-3-5 0,-5-3-6 16,-4-3-10-16,2-2 4 0,-7-3-3 15,0 0-1-15,-6-1 3 0,-3-2-6 0,-4-1-3 16,-4 3-3-16,-5-3-1 0,-1 0-7 0,-9 1-2 16,-4 1-4-16,-1-3-8 0,-4 3 7 0,1-1 2 15,-2 4 1-15,0 3 5 0,-4 1-10 0,3 4-1 16,6 4-4-16,2 4-13 0,5 1-37 15,4 4-62-15,3 4-64 0,4 3-61 0,5 3-55 16,6 3-99-16,10 2-188 0,11 1-506 0</inkml:trace>
  <inkml:trace contextRef="#ctx0" brushRef="#br0" timeOffset="398939.9633">23711 6093 1189 0,'-2'-3'464'0,"-3"-2"-224"0,-1 1-116 15,-3 4-66-15,-1 3-27 0,-7 4-5 0,-6 1 17 16,-7 5 19-16,-1 2 16 0,-3 0-3 0,-2 6-9 16,2 1-9-16,-1 5-19 0,5 2-8 0,6 0-7 15,10-2-5-15,7-4 1 0,8-1 9 16,8-5 14-16,5 1 16 0,6-4 18 0,9-1 7 16,9-2-6-16,5-5-6 0,6-5-23 0,2-1-13 15,1-5-7-15,-8-3-8 0,1-2 3 16,-5-6-1-16,-4-2-2 0,1-1 1 0,-7-4 1 15,-6 3 4-15,-4-3 1 0,-6-1 3 0,-6-1-8 16,-3-3-8-16,-9-1-6 0,-3 0-10 0,-6 2 2 16,-10-1-4-16,-2 2-3 0,-11 0-1 15,-7 6 0-15,-12 2 1 0,-3 4 1 0,-6 9 6 0,-2 2-9 16,3 8-11-16,-7 8-23 0,4 7-64 0,3 9-94 16,1 8-205-16,4 3-459 15,4 5-737-15</inkml:trace>
  <inkml:trace contextRef="#ctx0" brushRef="#br0" timeOffset="399518.1762">21204 7186 1424 0,'-8'-20'214'0,"0"-6"-27"16,-3-5 19-16,7 7-26 0,3 4-24 15,3-1-20-15,2 4-23 0,5 0-12 0,3-2-18 16,3 3-19-16,6 2-21 0,1-1-20 0,7 3-8 15,5 3-9-15,4 6-2 0,-1 3-4 16,0 3-4-16,-1 8-3 0,-4 5 0 0,-4 3-2 16,-6 2-1-16,-6 5 3 0,-3 5 0 0,-7 1 4 15,-4 5 4-15,-7-2 1 0,-5 7 2 16,-6-3 4-16,-6-5-1 0,4-1-1 0,-3-9 0 16,2-4 0-16,1-6 1 0,1 1 5 0,-1-4-3 15,4-2 1-15,2-2-3 0,3-2-9 0,4 0 4 16,2-1-6-16,1-2-1 0,5 2 1 0,0 2-1 15,5 0 3-15,2 4 4 0,6 3 4 16,6 2 4-16,5 6 0 0,6 1 1 0,0 3-8 16,0 5 1-16,-1 0 0 0,-5-4-2 0,1 1 6 15,-7-2-5-15,-4-3-2 0,-6-2 0 0,-6-4-3 16,-3-4 2-16,-2-1 1 0,-4-4 4 16,0 2 2-16,-2-5 17 0,-4-1 11 0,-2-1 9 15,-9-2 8-15,-9 0-10 0,-7-1-8 0,-7-3-7 16,-6-3-7-16,-2-3-3 0,-1-1-1 15,1-3-2-15,4 2-3 0,2 0 1 0,4-2-3 0,9 0-7 16,5 0-13-16,15 0-36 16,4-3-54-16,7-1-93 0,7 0-167 0,8-8-268 0,16 1-413 15,10-3 27-15</inkml:trace>
  <inkml:trace contextRef="#ctx0" brushRef="#br0" timeOffset="399826.8646">21915 7349 828 0,'23'-1'386'16,"1"1"-82"-16,3 0-129 0,-17 5-85 0,-4-1-42 15,-3 7-13-15,-4-2 10 0,-2 7 27 16,-5-1 36-16,-3 5 22 0,-3 3-2 0,-3 0-15 16,-1 2-33-16,0 3-26 0,2-2-19 0,6-1-12 15,4 0 0-15,5-4 1 0,5-4 7 0,5-1 7 16,5-2 15-16,6-1 6 0,5-5 2 0,5-1 1 16,3-3-12-16,0-3-9 0,2-3-4 0,2-4-4 15,-6-4 2-15,-1-4 0 0,-6-2 0 16,2-5-6-16,-7-3-1 0,-2-2-4 0,-4-3-5 15,-5-6 4-15,-4 0-9 0,-6 0-5 16,-4-1-1-16,-6-2-14 0,-4 3 4 0,-8 1 1 16,-2 3-2-16,-3 1 4 0,-5 4-5 0,0 5-2 15,-5 2-3-15,0 5 3 0,0 3-5 0,1 4-2 16,5 6-11-16,6 4-26 0,7 4-38 0,9 5-51 16,7 4-45-16,6-1-50 0,11 6-93 15,14 0-180-15,13 2-273 0,12 0-251 0</inkml:trace>
  <inkml:trace contextRef="#ctx0" brushRef="#br0" timeOffset="400117.6944">22811 7416 1584 0,'-3'1'377'0,"1"0"-227"0,-9 3-95 0,-4-1 0 16,-6 7 35-16,-14 0 43 0,-5 2 19 0,-9 2-11 16,-1 1-20-16,6-1-32 0,2 2-28 0,4 0-20 15,10 3-18-15,4-3-12 0,6-1-7 16,6 0 1-16,8-3-3 0,3 3 2 0,4-4 7 15,6 3 6-15,4-3 15 0,7-3 10 0,7-2 1 16,8-3-1-16,5-2-10 0,2-2-6 0,0-4-6 16,1-3-1-16,-2-6-3 0,-5-4-1 0,-1-1 2 15,-8-5-6-15,-4-3 0 0,-6-2-1 16,-3-1-4-16,-7-2 0 0,-3 3-2 16,-5 1-2-16,-3 0-3 0,-5 3-5 0,-7-1-1 15,0 5-2-15,-5 1-2 0,-4 3-3 0,-6-1-1 16,-2 6 0-16,-3 4-2 0,-1 1-7 0,2 3-25 15,8 5-41-15,3 5-70 0,12 1-83 0,8 7-98 16,6-2-216-16,12 6-946 0</inkml:trace>
  <inkml:trace contextRef="#ctx0" brushRef="#br0" timeOffset="400417.9311">23500 7404 2071 0,'-4'4'141'0,"1"-3"-102"0,-3 5-40 0,-5-1 19 15,-10 4 60-15,-10 7 44 0,-13 2 19 0,-6 4-10 16,2 2-33-16,3-1-33 0,6 1-28 0,13-4-17 16,5 0-11-16,7-6-5 0,9 3 0 0,7-1 6 15,5-3 18-15,6 2 16 0,10-1 12 16,8-1 5-16,10-4-11 0,8-3-8 0,5-6-8 16,-1-5-6-16,0-2-1 0,-5-5-5 15,-4-5-1-15,-8 1 0 0,-7-4 5 0,-4 0 1 0,-5-5 3 16,-2-2-3-16,-7-1-4 0,-2-4-2 15,-8 0-5-15,-6 2-3 0,-1 1-3 0,-9 2-5 16,-5 0-6-16,-5 7-3 0,-5-1 0 0,-10 5-3 16,-7 3 1-16,-5 5 2 0,-7 5-3 15,0 4-1-15,-5 5-6 0,4 6-25 0,-1 9-51 16,4 8-101-16,2 7-260 0,3 9-1229 0</inkml:trace>
  <inkml:trace contextRef="#ctx0" brushRef="#br0" timeOffset="401194.9206">20151 8753 2259 0,'-1'-16'53'0,"1"-4"49"0,2-3-2 0,9 8-17 15,6 1-10-15,4 3-13 0,10-3-8 16,7 5-2-16,7-1 0 0,5 7-4 0,3 5-9 15,5 5-5-15,-5 9-15 0,1 5-8 0,-7 5-6 16,-4 6-6-16,-8 3 3 0,-7 2 2 16,-6 0-2-16,-7-1 1 0,-6 4 0 15,-6-2 5-15,-9 4 3 0,-7-2 7 0,-3 1 0 0,-6-8-2 16,0-4 3-16,-3-5 0 0,1-4 11 0,-2-5 6 16,0 1 7-16,-2-6-1 0,-1 1-1 0,4-4-6 15,4-2-5-15,3 1-2 0,8-4-6 16,7-1-3-16,4-1-2 0,3-2-4 0,0 2 5 15,3-3 1-15,12-3 0 0,16-3-2 0,21-3-7 16,17-2-1-16,14 0-3 0,5 1 0 0,4-3 0 16,1 0-3-16,-2-2 2 0,-7 0-4 15,-9-1 3-15,-11-1 3 0,-8-4-1 0,-8 3 5 16,-13-1-3-16,-11 1 1 0,-6 5 4 0,-10 2 9 16,-4 3 5-16,-4 2 1 0,-4 2-2 0,-2 2-7 15,-2 3-9-15,-2 0-7 0,2 0-7 16,-11 5 2-16,-13 0-2 0,-11 6 2 0,-11 2 1 15,-3 2 2-15,4 2 1 0,5 2 1 16,5 5 0-16,4 1-6 0,9 5 0 0,5 0 0 16,10-1 1-16,6-1 1 0,13 0 1 0,7-3-2 15,8 0 2-15,8-4 0 0,8 0 5 0,9-5 4 16,3-4 2-16,1-6-5 0,4-2-1 0,-8-4 1 16,-4-3-2-16,-5 0 7 0,-4-8-1 15,-5-2 0-15,-4-2 2 0,-1-2-1 0,-10-2 2 16,0 0 1-16,-5-2-1 0,-6-2-1 0,-1-2-4 0,-6-3-4 15,-3-1-4-15,-4-3 3 0,-9 0-4 16,-3 5-1-16,-5-2-1 0,-10 1-4 0,-2 5 1 16,-1 0 0-16,-2 6-1 0,3 4-2 0,2 4-11 15,7 2-16-15,9 9-26 0,6 1-31 16,8 8-31-16,8 1-22 0,8 5-14 16,12 1-35-16,12 1-64 0,13 3-107 0,12-4-153 15,10-1-163-15,6-1-359 0</inkml:trace>
  <inkml:trace contextRef="#ctx0" brushRef="#br0" timeOffset="401482.8624">22287 8931 759 0,'6'0'717'0,"2"-4"-174"0,1 3-157 0,-9 1-150 16,-2 1-115-16,-2 1-80 0,1 0-32 0,-1 1-2 15,-6 5 17-15,-9 4 28 0,-9 3 15 16,-6 2-1-16,1 3-9 0,1-2-22 0,6 0-11 16,2 1-9-16,7-4-8 0,2 3-1 0,7-1-2 15,5-1 0-15,4 0 1 0,3-3 4 0,7-2 4 16,-1-1 7-16,3-4 10 0,9-1 4 15,-1-3 2-15,5-2-2 0,-1-2-8 0,0-3 0 16,-1 0 1-16,-5-5 3 0,-3 2 2 0,0-6-3 16,-4-1-2-16,-2 0-8 0,1-5-4 0,-5 0-2 15,-1-1-3-15,-2-3 0 0,-3-1-6 0,-6-2-1 16,2 2-4-16,-11 0-3 0,0 2 0 0,-6-1-7 16,-8 3-3-16,-5 2-2 0,-2-1-3 15,-1 6-5-15,1 5-7 0,5 0-21 16,5 6-45-16,8 2-83 0,8 5-96 0,10 3-113 15,11 3-258-15,12 4-892 0</inkml:trace>
  <inkml:trace contextRef="#ctx0" brushRef="#br0" timeOffset="401770.7186">23209 8954 2253 0,'3'0'346'0,"-3"-1"-94"0,0-1-97 15,-1 2-75-15,-4 2-41 0,2-1-27 0,-5 3-5 16,-7 5 22-16,-19 5 18 0,-9 5 14 0,-7 2-1 15,-3 0-17-15,6 0-15 0,7-3-15 0,5 3-8 16,10 2-3-16,3 4-2 0,10-1 1 16,8 1 1-16,5-5 0 0,9-3 3 0,7 0 8 15,7-6 7-15,11-4 4 0,7-3 5 0,5-5-7 16,1-5-4-16,4-4-3 0,-6-5-2 0,1-5 6 16,-4-4 2-16,-5-3 3 0,-3-4-5 15,-5-6 2-15,-1 1-4 0,-7-7-2 0,-2-3 1 16,-5-5-3-16,-4-2-1 0,-8 2 0 0,-9 4-3 15,-10 6 1-15,-4 2-2 0,-10 5-6 16,-9 7-2-16,-8 3-5 0,-14 8-3 16,-7 6 2-16,-11 7-13 0,-5 6-39 0,1 10-96 0,-3 9-433 15,9 8-1197-15</inkml:trace>
  <inkml:trace contextRef="#ctx0" brushRef="#br0" timeOffset="411820.4275">1493 16702 2310 0,'-11'-12'137'0,"-1"-3"26"0,-4-1 26 16,6 6-9-16,5 6-28 0,-1 2-28 15,6 2-45-15,-3-1-28 0,0 2-31 0,2 0-21 0,1 0-16 16,-1 1-11-16,0 5 3 0,0 6 10 15,-3 8 15-15,-2 9 10 0,2 7-1 16,-2 1-2-16,4 4-3 0,-5 3 7 0,6 2-8 0,0 3 3 16,-3 4-5-16,2 1-10 0,-1-1 7 15,2-2-7-15,0-4 2 0,1-9-6 0,0-4-6 16,1-9-8-16,-1-5-17 0,-3-3-24 0,2-3-40 16,-1-1-49-16,-1-3-69 0,-1-3-82 0,0-6-152 15,-4-4-450-15,-2-9-92 0</inkml:trace>
  <inkml:trace contextRef="#ctx0" brushRef="#br0" timeOffset="412080.7732">1263 16702 1770 0,'8'-12'133'0,"7"-4"9"0,6-6 13 16,3 10 2-16,-2 1-21 0,2 6-25 0,2 3-47 15,-5 3-35-15,4 1-11 0,-2 8-11 0,1 3 1 16,0 6 1-16,1 5 4 0,-2 4 4 15,-2 3-2-15,0 5 5 0,-3 3-3 0,-6 0 2 16,0 1 1-16,-6-1-10 0,-4-3 7 0,-3 0-4 16,-2-5 6-16,-4 0 7 0,-6-3-6 0,-1 0 6 15,-2-1-8-15,-4-1 1 0,-2 0-2 16,-3-5-3-16,-1 4 1 0,-1-5-10 0,1 0-6 16,1-3-20-16,3-3-36 0,0-7-52 0,7-1-111 15,2-1-180-15,3-3-354 0,7-2-762 16</inkml:trace>
  <inkml:trace contextRef="#ctx0" brushRef="#br0" timeOffset="413484.1278">1731 17026 1324 0,'1'4'4'0,"5"-2"27"15,-1 4 77-15,3-1 36 0,2 1 31 0,3 3 4 16,3-5-21-16,4 2-19 0,3-4-13 0,6-2-16 15,2 0-23-15,3-2-11 16,1-4-20-16,3-1-6 0,-3-5-2 0,0 2-7 0,-4-3 1 16,-5 2-5-16,0-3 3 0,-5 0 5 0,-2-4 12 15,-5-1 10-15,-2 2-4 0,2-4 3 0,-9 3-20 16,2-5-5-16,-5-1-1 0,0 1-9 16,-4 3 5-16,1 3-2 0,-5 3 0 0,2 5-2 15,-5 0-3-15,3 3-3 0,-2 3-16 16,-1-1 2-16,-1 3-12 0,-1 0-5 0,-8 2 7 15,1 5-11-15,-7 5 8 0,-5 5-1 0,0 2-4 16,2 3 3-16,0 3-3 0,5 1 4 0,5 2 0 16,4 6 0-16,0-1-1 0,5 4-5 15,4-4 1-15,2-2-4 0,4 1 5 0,2-4 0 16,5-4-4-16,3-2 6 0,3-4-4 0,0-2 3 16,4-2 5-16,-1-2-1 0,6-3 3 0,0-1-1 15,-1-7 4-15,3 0 0 0,1-7 1 0,2-3 8 16,-2 3-7-16,2-8 4 0,1 2-1 0,2-7-4 15,-2-3 9-15,2 0-5 0,0 0 2 16,-4 0-6-16,1 4-3 0,-1-1 0 0,-4 2-3 16,0 4 7-16,-3 0-4 0,2 3 2 0,-6 3-3 15,2 2-6-15,-5 1 6 0,-4 3-4 16,1 4 1-16,-1-1-3 0,-2 5-8 0,-2 2 6 16,1 1-2-16,-1 4 6 0,3 0 3 0,0 5-3 15,-5 3-1-15,3-2-3 0,-4-2 2 16,0 6-3-16,3-3 2 0,-2 3-7 0,-2 1-14 15,1-5-5-15,3-3-13 0,-2-7 6 0,-1-7 11 16,5 1 7-16,-5-5 13 0,4 0 1 0,2-4 5 16,5-3 3-16,1-6 3 0,3-1 2 15,3 5-3-15,-4-7 1 0,3 2 1 0,0 0-2 16,-2-4 4-16,0 2-3 0,1 1-3 0,0 3-2 16,-2 1-2-16,-1 4-1 0,-1 3 0 0,2 4 3 15,-3 2-6-15,5 0 1 0,-2 2-2 0,5 4-4 16,-1-3 9-16,4 4-1 0,0 5 4 0,3 0-1 15,0-1-5-15,-4-2 3 0,2-3 0 0,-2 0 5 16,2-4-2-16,1 0 2 0,-2-2-1 16,-2-2 1-16,2-3 0 0,-2-1 1 0,-6-1 3 15,1 2-2-15,-5-2 3 0,-1 0 5 0,-3-1 2 16,-1-5 8-16,-4 3 3 0,-1-4-2 0,-1 4 1 16,-3-4-4-16,0 4 2 0,0-1 2 15,-3 3 3-15,-1 3-1 0,-1 1-8 16,-1 2-3-16,3 1-11 0,-2-3 1 0,1 2 0 0,0 3-4 15,-2 0-5-15,1 4-8 0,1 2-3 16,-1-1 1-16,-4 5 9 0,3 2 2 0,4 0 0 16,-1 4-1-16,3 3-4 0,1 1 2 0,1-3 1 15,3 2-3-15,3 0 0 0,-2-5-6 16,4 0-4-16,1-3 5 0,-1-4 4 0,-4-3 2 16,4 1 3-16,-5-3-1 0,5-2-6 0,-4-2 7 15,2-4 3-15,2 1 4 0,2-3 4 0,0-2-2 16,1-2-7-16,0-2 3 0,-2 1 1 0,0-2 5 15,-5-1 3-15,5 3-3 16,-5 0-3-16,0 1-4 0,-3-2 7 0,0 5-1 0,-1-1 3 16,-1 3 1-16,0 1-7 0,-1 1 1 0,-1-1-5 15,0-1 3-15,0 1 8 0,-3-1-6 0,5 5-1 16,-1-2-7-16,1 3-7 0,1-2 1 0,0 2 0 16,1 0-3-16,0 2-10 0,0-2-4 15,0 3 2-15,6-2 2 0,-1-1 15 0,6 5 4 16,4-2 1-16,8 2 0 0,1 1-5 0,3-2 5 15,-1-2 1-15,1 2 6 0,-2 0 0 16,0-1-1-16,3 0-6 0,-6-3 1 0,4-2 4 16,-3 0-3-16,0-2 7 0,-5 1-5 0,-3 1-7 15,-1-2 9-15,-1-1 1 0,-5-4 6 0,-2 2 8 16,0-1-8-16,-1 0-3 0,-1-2-3 16,0-1 1-16,-2 2 2 0,0-2 2 0,-3 3 1 15,1 3-5-15,-2 0 3 0,1-1 2 0,-3 3 3 16,1-1 4-16,-2 2-7 0,-2 2-11 0,-2 0-5 15,-4 2-6-15,-2 3 4 0,-6 1 3 16,-4 4 5-16,3 2-7 0,0 0 1 0,6 1-2 0,4-2-2 16,2 3 8-16,3 0-4 0,5-1-2 15,6-3-3-15,1 3 6 0,3-6-5 0,8 2 9 16,0-4 7-16,7-3-11 0,0-1 9 0,3-3-8 16,-5-4 2-16,1-2 5 0,-2-3-2 15,1 1 6-15,-3-1-8 0,2-4 4 16,0-2-1-16,-3-1 0 0,1-1 9 0,-6-1-5 0,3-1 2 15,-6-2-3-15,-2-1-1 0,-5 1 0 0,4 1 4 16,-6 3 5-16,1 5-3 0,-1 0 1 16,-1 2 4-16,0 2-1 0,0 3 7 0,-1 3 2 15,1-1-5-15,-1 5-6 0,1 0-13 0,-1 0-8 16,1 2-3-16,-1 4 1 0,1 2 1 0,0 6 0 16,-5 7 4-16,4 0 2 0,0 5 4 15,0 1 8-15,0 0-4 0,-2 3-4 0,0 3-3 16,0-2-14-16,-1 6-9 0,0-2-25 0,0 1-49 15,0 3-86-15,1-6-204 0,3-1-687 0,1-7-644 16</inkml:trace>
  <inkml:trace contextRef="#ctx0" brushRef="#br0" timeOffset="413684.6464">4441 16909 1083 0,'13'-19'1019'0,"4"-6"-631"0,2-4-105 15,-7 9-54-15,-2 5-46 0,-3 4-43 0,-4 2-33 16,-3 3-29-16,0 3-21 0,0 1-16 15,-1 2-12-15,0 0-15 0,0 0-17 0,0 2-11 16,0 0-4-16,-4 1 3 0,0 6-2 0,-2 3-16 16,-3 6-32-16,-5 0-55 0,0 4-91 15,-5 1-218-15,-3 4-535 0,-7 2-678 0</inkml:trace>
  <inkml:trace contextRef="#ctx0" brushRef="#br0" timeOffset="413988.8314">2417 17588 2391 0,'-37'-9'249'0,"-4"-5"-123"0,-2 2 20 16,15 1 15-16,16 7-2 0,5 1-15 16,5 1-28-16,2 3-31 0,2-2-29 0,0 2-19 15,3-2-13-15,-3-1-8 0,8-2-4 0,8-3 5 16,13 0-8-16,11-1-2 0,16 0 3 15,9 1-3-15,10-1 11 0,12 2-2 0,6 2-2 16,8 1-4-16,-1-1-9 0,-1 0 1 0,-4-1 0 16,-5 0 3-16,-5 2 1 0,-3 2 0 0,-7-2-2 15,0 1-7-15,-7 0 9 0,-6 0 3 16,-3 1-2-16,-9 1-3 0,-8 1-9 0,-9-1-2 16,-9 3 2-16,-11-3 5 0,-6 2-1 15,-8-1-6-15,-2 0-7 0,-4-1-16 0,-3 0-16 16,-9 0-26-16,-6 0-45 0,-14 3-54 0,-10 2-88 15,-8-5-172-15,-12 5-379 0,-9-2-827 0</inkml:trace>
  <inkml:trace contextRef="#ctx0" brushRef="#br0" timeOffset="414306.2835">1985 17748 2435 0,'-5'1'87'0,"-2"0"-38"0,4 0-6 16,-3-1 33-16,4 4 40 0,-3-3 23 0,5 1-3 15,5-1-21-15,2 1-4 0,8-2-18 16,4 0-8-16,12 3-15 0,8-2-28 0,11 1-4 16,11 0-21-16,10-1-1 0,11-1 7 0,3 0-7 15,12 0 10-15,-1-1-11 0,6-2-8 16,4 1-10-16,-1-1 13 0,2 0 6 0,1-2-10 16,0 1 15-16,-3-1-20 0,3 2 6 0,-6-1 11 15,-2 1-11-15,-1 1 5 0,-5 0-12 0,-4-1-11 16,-8 0 3-16,-6 1 5 0,-6 0 22 15,-10 2-8-15,-9-1 9 0,-11 0-20 0,-9 0-15 16,-14 1 35-16,2-1-19 0,-15 1 26 0,0-1 6 16,-7-2-47-16,-2 1 17 0,-6-2-21 15,-5-4-4-15,-3 3 19 0,-3-1-11 0,-5 1-23 16,-3-1-26-16,-1-3-39 0,1 1-82 0,1-1-238 16,2 2-1357-16</inkml:trace>
  <inkml:trace contextRef="#ctx0" brushRef="#br0" timeOffset="422934.9616">6973 16759 2266 0,'6'-15'92'0,"5"-7"23"0,8-6 8 0,6 4-1 16,4 3-10-16,7 5-23 0,0 1-27 0,1 2-20 16,-3 6-13-16,-2 3-13 0,-1 5-7 15,-5 4-7-15,-2 2-4 0,-3 0 0 0,-3 4-1 16,-6 2 1-16,-1 3 0 0,-6 5 0 0,-5 2 3 16,-5 2 1-16,-7 4 7 0,-4-2 1 15,-6 5-1-15,-4-5 1 0,-5 0-6 0,1-2 1 16,-1-6 1-16,1-2 0 0,2-2 0 0,2-2-3 15,2-3 0-15,4-4-4 0,6 1 4 0,6-4 6 16,2-2-6-16,5 2-4 0,2-2-6 16,5 0-6-16,1-1 7 0,7 2 9 0,10-2 2 15,5 3 4-15,7 2-5 0,0 1-6 16,1 4 3-16,2 2-4 0,-3 1 1 0,-4 0 3 16,-2 5-6-16,-7 0-3 0,-3 1 3 0,-5-1 4 0,-5-1 5 15,-4 3 6-15,-4-2 1 0,-7 1-1 16,-4-2 9-16,-6-4 11 0,-3 1 10 0,-4-1 8 15,-4-2-1-15,0-3-7 0,-5-3-6 0,-3-2-4 16,-2 2-4-16,2-3 0 0,-3-2-7 0,3 2-10 16,-1-4-5-16,1-2-2 0,6-3 0 15,1 2 1-15,4-2-6 0,0-6-18 0,6 4-26 16,2-7-44-16,5-3-76 0,8-5-140 0,4-5-363 16,11-2-988-16</inkml:trace>
  <inkml:trace contextRef="#ctx0" brushRef="#br0" timeOffset="423270.5553">7728 16765 2228 0,'0'2'161'0,"0"-2"-1"0,-1 2-22 16,-1 3 10-16,-2 6 9 0,-2-1-26 0,-8 10-30 16,2-1-23-16,-6 5-21 0,2-1-21 0,-2-2-14 15,6 0-9-15,-1-3-5 0,7-1 4 0,6 3-10 16,3-3-3-16,7 0 1 0,4-3 1 0,4 0 5 15,2-7 6-15,5 0-2 0,3-6-4 16,-1-1-4-16,0-6-2 0,1-2 5 0,-7-1 4 16,0-3 2-16,-2-2-2 0,-3-2-2 15,-2-4 2-15,-4-2 4 0,0-2 6 0,-5-1-1 16,-3 1-6-16,-2 0-6 0,-3-4-8 0,-4 1 4 16,-5 0 2-16,-2 5 4 0,0-1-3 0,-4 7-2 15,-1 2-6-15,-2 0 1 0,-3 7 5 16,-3-3-3-16,-2 7 1 0,0 0-4 0,-2 2-7 15,3 1-1-15,6 1-10 0,3 2-18 0,7 0-28 16,6 6-49-16,3-2-71 0,4 0-141 0,7 4-357 16,5-2-965-16</inkml:trace>
  <inkml:trace contextRef="#ctx0" brushRef="#br0" timeOffset="423599.1926">8469 16699 2163 0,'0'3'216'0,"0"-3"10"0,-1 2-40 16,-1-1-29-16,2 1-24 0,-5 0-48 0,1 6-20 15,-6 0-11-15,-2 5-9 0,-2 6 0 0,-5-4-7 16,4 4-8-16,-1 1 0 0,-1-2-10 16,6 1-9-16,-1-2-3 0,4-2-1 0,4-5-4 15,3 2 1-15,2-1-3 0,2-4-6 0,4-1 6 16,2-2 3-16,2-2 9 0,4-2-1 15,4-1 0-15,0-3-3 0,4-1-6 0,-6-2 5 16,5-6 0-16,-7 4 1 0,2-4 1 0,-4-2-7 16,0 4-3-16,1-7 0 0,-7-1 4 15,1 4 5-15,-2-7 2 0,-3 4-6 0,0-3-5 16,-3 2-2-16,-3-1 1 0,0 6 3 0,-3 1-3 16,1 3-5-16,-6 1-4 0,-6 5-7 0,-1-3-1 15,-6 9-5-15,-1-2-19 0,-4 1-28 16,-1 7-55-16,2-4-96 0,0 5-230 0,0-1-601 15,3 2-553-15</inkml:trace>
  <inkml:trace contextRef="#ctx0" brushRef="#br0" timeOffset="425031.9231">8846 16602 2147 0,'-3'-7'172'0,"1"-1"25"0,-7-2-17 0,2 3-11 15,3 3-27-15,-4 0-49 0,1 3-38 0,0 3-28 16,-1 5-16-16,-6 5-4 0,1 4-2 15,-3 0 4-15,1 6 1 0,1 3 2 0,3 2-3 16,4 2-4-16,4-1 2 0,4-1-5 0,1-2 5 16,7-2 3-16,1-2 1 0,6-1 5 0,1-7-1 15,5-2 2-15,3-3 4 0,1-6-1 16,2 0 2-16,1-4-3 0,-1-3-3 0,-4-5 5 16,0-5 0-16,-3 0 4 0,-6-4-2 15,-2-1 0-15,-4-1 0 0,-2-4-5 0,-6 0 3 16,-2 2-4-16,-4-1 0 0,-3-2-4 15,0 6-5-15,-5-5-1 0,-4 4-4 0,0 3 3 0,-4-2-6 16,1 6 0-16,-3 3-3 0,-4 2-5 0,2 2 1 16,-2 4-14-16,1 4-20 15,5 2-37-15,4 7-72 0,7 0-120 0,2 3-393 0,9 4-1045 16</inkml:trace>
  <inkml:trace contextRef="#ctx0" brushRef="#br0" timeOffset="427046.4997">10415 16511 1897 0,'-9'-10'190'0,"-6"-1"-11"16,-2-1 8-16,-2 4-7 0,2 4-10 15,0 1-36-15,-1 5-36 0,-3 0-29 0,1 5-15 16,-1 3-8-16,2 1-7 0,-2 3-5 0,5 1-7 15,0 1-3-15,4 1-7 0,6 5-1 0,1 0-3 16,2 1-3-16,7 5 6 0,2 0-5 16,4 4 4-16,8 1 2 0,1-1-4 0,3 2 0 15,3 0-1-15,4 0-1 0,1 2-1 0,-2-6 1 16,-1 3-7-16,-2-3-7 0,-4-2 8 0,-8-3-9 16,1-3 6-16,-8 0 4 0,-2-7-8 15,-2 1 5-15,-2-6-2 0,-5-2 3 0,2 0 4 16,-5-3 5-16,-4 1 1 0,1-1-2 0,-7-2 2 15,-2 2-6-15,-6-7 2 0,0 2 5 16,-5 2-14-16,0-4 6 0,0-1-7 0,-2-4-6 0,-5 2 8 16,1-4-9-16,0-2-8 0,0 0-15 15,5-5-23-15,5-5-25 0,2-1-34 16,6-3-59-16,0 1-132 0,6-8-325 0,2 3-1008 0</inkml:trace>
  <inkml:trace contextRef="#ctx0" brushRef="#br0" timeOffset="427257.9317">10160 16590 834 0,'7'-6'716'0,"6"-4"-397"15,0-3-6-15,4 1-38 0,0 1-37 0,3 2-56 16,5-3-50-16,0 0-32 0,6 1-28 0,5 0-11 16,-1 1-20-16,3-1-13 0,0 1-5 0,-5 1-10 15,0 3-5-15,-1 1-3 0,0 0-3 16,-4 4-6-16,-1 0-7 0,-2 3-13 0,-4 4-39 15,1-2-46-15,-6 3-68 0,3-2-99 0,-9 5-119 16,1-2-211-16,0-1-197 0,-3 3-90 0</inkml:trace>
  <inkml:trace contextRef="#ctx0" brushRef="#br0" timeOffset="427565.7858">10773 16555 209 0,'-4'6'374'0,"-2"5"-25"15,-5 1 17-15,1 1-14 0,1-2-29 0,0 6-49 16,2 3-47-16,-1 1-42 0,1 3-37 0,2-1-28 0,0 2-24 15,2 2-24-15,1-1-14 0,2-1-15 16,2-5-7-16,2 1 2 0,5-4-8 0,2-1-4 16,4-4-4-16,0-1 4 0,6-2-2 0,-2-2 3 15,5-3 1-15,2-2-10 0,-1-3 8 16,3-2-4-16,-1-6-1 0,0-2 8 0,-4-3-7 16,-1-2 5-16,-3 3-3 0,-3-6-7 0,-1 0 1 15,-1-1-3-15,-6 0 3 0,-3-3-5 16,-2-1 4-16,-1 1-6 0,-5-3-4 0,-2-1 6 15,-2 2-7-15,-6 0 2 0,-3 2-5 0,-3 5-7 16,-3 1 4-16,-7 2-7 0,-3 0 7 0,-5 3-2 16,-2 2 2-16,3 3-3 0,2 1-8 15,3 4 1-15,8 2-20 0,3 0-18 0,6 3-33 16,8 3-44-16,4 2-42 0,6 2-75 0,6 2-162 16,11 2-346-16,6-2-867 0</inkml:trace>
  <inkml:trace contextRef="#ctx0" brushRef="#br0" timeOffset="427900.0966">11326 16590 1620 0,'1'-3'410'0,"1"-1"-53"0,-1 0-57 15,-2 1-61-15,-2 1-58 0,-2 2-67 0,1-1-41 16,-4 3-28-16,0 2-13 0,-4 3-3 16,-7 0 1-16,-1 4 7 0,-2 7-7 0,-6-2 2 15,6 3-7-15,-2 0-10 0,8 1 3 0,-2-1-8 16,8 1-2-16,3 0-2 0,2-1-8 15,5 3 3-15,7-5 5 0,3-1 3 0,5 2 0 16,3-7 3-16,4 3-7 0,3-5-5 0,5-2 10 16,-4-1-12-16,2-5 7 0,-1-1 1 15,-2-1-10-15,2-2 7 0,-3-3-5 0,-4-6 3 16,-1 1 6-16,-2-4-3 0,-5-1 0 0,0 0-4 16,-3-3 5-16,-4-1-6 0,-4 0 4 0,1-1 4 15,-4 1-16-15,-1-1 13 0,-6 1-6 16,0-3 0-16,-5 2 8 0,-3 3-8 0,0-1 3 15,-3 7-6-15,-4-1-2 0,1 1-8 0,1 3-9 16,2 2-15-16,0 4-34 0,7 0-19 0,1 3-53 16,4 2-72-16,2 0-94 0,7 4-188 0,7 1-346 15,3 1-575-15</inkml:trace>
  <inkml:trace contextRef="#ctx0" brushRef="#br0" timeOffset="428209.6917">11732 16622 917 0,'4'0'574'0,"2"-2"-97"15,0 0-77-15,-6 2-86 0,-1 1-90 16,-2 0-80-16,-1 1-60 0,0 1-33 0,-4 7-16 16,-2-1 12-16,-11 4 7 0,0 0 5 0,-8 4-3 15,3-2-14-15,1 5-9 0,4-4-12 16,7 3-7-16,4 0-6 0,4 1 0 0,5 0 0 16,3 1-4-16,7-4 4 0,3-1-3 0,6-5 2 15,4-1 6-15,6-2-4 0,2 1 2 0,-2-2-2 16,2-4-5-16,-5-4 1 0,-3-5 5 0,3-1 5 15,-4-3-2-15,0-2 5 0,-3-3-5 16,-1-2-5-16,-3-4 8 0,-3-1-5 0,-3 1 1 16,-2-3 4-16,-2 0-10 0,-4-1 3 0,-3 0-3 15,-3-2-2-15,-4 4 2 0,-1-1-1 16,-4 4 0-16,-1 5-7 0,-4 1 6 0,-3 1-7 0,1 1 2 16,-2 3-2-16,-3 5-13 0,6 0-6 15,1 4-28-15,6 1-43 0,5 4-64 0,6 2-148 16,5 4-549-16,7 2-873 0</inkml:trace>
  <inkml:trace contextRef="#ctx0" brushRef="#br0" timeOffset="430368.2026">13404 16190 2310 0,'-12'-12'185'0,"-7"-1"22"16,0-4-20-16,-1 9-28 0,8 2-31 0,-3 6-44 15,1 6-21-15,-3 5-21 0,-4 6-3 0,-2 6 0 16,-2 9-12-16,1 1 0 0,1 4-3 15,4 4-2-15,5 4-1 0,3 5-5 0,3-4-9 16,6-2-1-16,4-4 2 0,8-6-3 0,2-3 5 16,9-3-2-16,5-3-5 0,3-4 3 0,3-7 1 15,2-2 2-15,3-5 0 0,4-4 1 16,-1-3-2-16,-2-6-1 0,-1-2 2 0,-4-6 3 16,1-2 5-16,-2-6-3 0,-5-2 2 0,-1-2-8 15,1-2-3-15,-6-1 5 0,-3 1-1 0,-4 0 5 16,-2 1 4-16,-3 1-2 0,-3 1 1 15,-1 3 5-15,-4 3 5 0,1 8 0 0,-2 1-4 16,0 5-5-16,-2 2-9 0,1 2 0 16,1 2-7-16,-1 1-3 0,-1 1-4 15,0 4-5-15,-2 5 2 0,-2 11 3 0,-3 4 6 0,-1 10 3 16,-2 0-2-16,-3 2 1 0,0 7-7 16,-5-2 1-16,-2 7 4 0,-2-1-2 0,4 5 1 0,-3-3-18 15,4 0-6-15,4-8-21 0,5-4-13 16,6-10-5-16,6-5-35 0,4 0-8 0,-1-9-38 15,7-2-61-15,3-9-122 0,3-7-269 0,5-6-359 16,6-8-364-16</inkml:trace>
  <inkml:trace contextRef="#ctx0" brushRef="#br0" timeOffset="430666.7484">14082 16451 1459 0,'9'-21'419'0,"-1"-5"-76"0,0-3-34 0,-5 13-41 15,-2 3-45-15,-3 7-62 0,-2 2-51 0,0 1-48 16,-2 4-28-16,-2 5-16 0,-7 0-7 15,-3 7 0-15,-2 3 1 0,-1 6 0 0,-1 6-1 16,4 1-1-16,2 1 1 0,5 4-6 0,4-3 5 16,1 6-2-16,8-3 1 0,3 2 4 0,1 2-3 15,4-3 0-15,3 3-3 0,0-6-1 16,-1 3 1-16,1-6-3 0,-1-2 2 0,-2-2-6 16,-5-6-2-16,0-1-2 0,-4-1 5 0,-2-6 5 15,-4 2 4-15,0-5 5 0,-4 0-1 0,-2-4 3 16,-2 0 2-16,-4-3-1 0,-3 1 1 0,-1 0-6 15,-3-5-8-15,0 1 4 0,-1-3-3 16,1-1 0-16,-1 2 1 0,3-2 1 0,1 1-8 16,2-5-2-16,3 2-5 0,5-4-22 15,2-1-24-15,6-3-41 0,5-3-76 0,7-4-143 0,4-3-336 16,11-3-1051-16</inkml:trace>
  <inkml:trace contextRef="#ctx0" brushRef="#br0" timeOffset="430983.8864">14369 16575 2310 0,'0'0'281'0,"-1"0"-53"16,-1 0-81-16,-3 2-40 0,-2 5-14 0,-4 0-8 15,-9 8-4-15,-7 3-2 0,0 3-13 16,0 3-13-16,1 1-14 0,4-2-8 0,2 2-2 16,4 1-14-16,6 0 1 0,2 0-9 0,6-3-4 15,4-1 5-15,6-1-7 0,0-3 4 0,8 1 0 16,5-5-4-16,2-3 4 0,4-5-1 0,3-5 4 15,2-1-5-15,-3-5 7 0,2-3-4 16,-5-5-5-16,-3-7 12 0,-1-1-7 0,-8 0 5 16,-1-3 2-16,-3-2-9 0,-4-1 4 0,-3-6-8 15,-2-1 4-15,-2 6 4 0,-4-8-2 16,-3 7 0-16,-3 0-5 0,-3 0 3 0,-2 8-6 0,-4 1 2 16,-1 6 2-16,-2-1-8 0,-4 4 4 15,0 1-4-15,1 3-1 0,1 3-2 0,3 2-13 16,6 2-20-16,5 4-41 0,1 1-45 15,6 1-67-15,4 4-121 0,5-1-316 0,8 6-1040 16</inkml:trace>
  <inkml:trace contextRef="#ctx0" brushRef="#br0" timeOffset="431300.6131">14813 16540 1587 0,'-1'-3'936'0,"-2"0"-744"16,-1 2-34-16,1 1-47 0,-1 4-15 0,-6 3-12 15,0 1 0-15,-6 9-6 0,-4 4-4 0,0 2-11 16,-1 5-17-16,2-1-7 0,0 3-11 16,3-3-7-16,4 3-4 0,3-4-2 0,8-2-4 15,2-2-7-15,9-5 3 0,6 0-8 0,2-5 9 16,7 1 9-16,4-3-11 0,3-7 8 0,2 0-9 16,4-7-1-16,-5-4 9 0,-2-3 1 15,-3-4 3-15,-5-2-3 0,-2-3-4 16,-3-2-5-16,-4-4 3 0,-2-2 1 0,-2 1-2 0,-5-1 5 15,-2-1-7-15,-4-1 0 0,-3 1 11 16,-4 3-10-16,-4 3 4 0,-1 2-4 0,-2 5-5 16,-5 0 0-16,-3 3-1 0,-6 3-2 0,-3 4 0 15,1 1-2-15,-3 2-8 0,5 3-20 16,3 3-27-16,5 3-70 0,7 4-120 0,9 3-500 16,8 4-1026-16</inkml:trace>
  <inkml:trace contextRef="#ctx0" brushRef="#br0" timeOffset="432831.2412">16485 16257 2685 0,'-1'-17'127'0,"-4"-8"34"16,1-6 16-16,3 9-19 0,1 4-12 0,0 3-32 15,1 4-26-15,-1 9-25 0,0 2-36 0,0 1-9 16,0 2-16-16,0 3-6 0,2 4 13 0,0 9-7 15,3 9 6-15,-4 9 2 0,1 5-3 16,0 3 4-16,-1 7-1 0,-2 2 4 0,-4 5-7 16,1-1 6-16,-2 2-3 0,-1-3-6 0,-4 2 13 15,1 1-11-15,-2-1 1 16,0-1-1-16,-1-3-15 0,3-5 6 0,1-3 1 0,1-5-5 16,2-6-1-16,5 3-16 0,-1-3-36 0,3-2-34 15,1-2-43-15,5-8-79 0,3-5-232 0,8-8-621 16,5-6-629-16</inkml:trace>
  <inkml:trace contextRef="#ctx0" brushRef="#br0" timeOffset="433167.6401">17038 16455 2937 0,'-1'-11'148'16,"-1"-3"-18"-16,-1 3-13 0,1 9-22 0,0 4-26 15,0 1-23-15,-1 0-13 0,-5 5-18 0,-5 6 9 16,-6 9 2-16,-4 4-3 0,-6-1-2 15,7 3-6-15,-2 3-3 0,8-3-2 0,0 2-5 16,7-1 0-16,6-2-4 0,5-5 11 0,7 1-9 16,8-5 4-16,-1-1 2 0,7-3-11 15,0-6 13-15,5-4-2 0,0-5 1 0,1-6 3 16,0-4-1-16,-3-3 0 0,0-4-4 0,-1-4 2 16,-3-4-3-16,-6-2-1 0,-1-2 2 0,-3-4-10 15,-4-1 5-15,-3-3-3 0,-1-3 1 0,-4 3 6 16,-5-3-6-16,1 2 1 0,-6 2-4 15,-1 1 0-15,-6 8-4 0,-3 1-2 0,-1 7-1 16,-3 4-10-16,-2 5 0 0,-2 0-15 0,4 4-19 16,3 4-13-16,0 3-39 0,10 3-42 15,2 7-59-15,3 1-59 0,6 5-164 16,8 3-366-16,4 0-774 0</inkml:trace>
  <inkml:trace contextRef="#ctx0" brushRef="#br0" timeOffset="433465.1949">17674 16445 2247 0,'-1'2'222'0,"1"0"-56"0,-3 1-50 0,-4 1-2 0,0 2 6 0,-7 7 1 15,-9 4-11-15,-10 4-24 0,-1 0-19 16,2 1-19-16,-3-1-8 0,8 2-4 0,2 1-11 16,6-3-3-16,6 0-12 0,5-7-4 0,4 1 7 15,4-3-8-15,4 3 5 0,4-3-1 0,5-1-1 16,3-1 5-16,6-4 2 0,6-4 1 15,3 0-3-15,0-5 2 0,1-1-4 0,-1-6-3 16,-3-3 4-16,-1-3-6 0,-5-1 6 0,-2-2-3 16,-1-2-5-16,-6 0 1 0,1-8-3 0,-5 1 3 15,0-2-1-15,-6 3 0 0,-3-3-5 16,-4 1-4-16,-4 1 0 0,-5-3-6 0,-1 5-5 16,-8 4-5-16,-1 2-17 0,-2 5-9 0,-4 2-19 15,0 5-21-15,1 0-37 0,3 4-77 16,5 5-150-16,4 5-313 0,6 4-849 0</inkml:trace>
  <inkml:trace contextRef="#ctx0" brushRef="#br0" timeOffset="433781.0222">18198 16440 1942 0,'0'0'277'0,"-1"1"-73"0,-2 3-77 15,1 0-16-15,-2 2 4 0,-6 2 12 0,-4 7-3 16,-2 2-13-16,-6 7-22 0,-3 0-24 0,-1 0-16 15,0 4-16-15,3 0-6 0,3 1-9 16,4 4-8-16,6-9-1 0,8 0-4 0,4-1 4 16,6-5 4-16,9-2 5 0,3 3-1 0,5-6-4 15,8-4-2-15,5-4-1 0,3-4 8 0,1-2-1 16,3-1-3-16,-2-5 2 0,-4-7-3 16,-6-2 1-16,-4-4 8 0,-7-2-4 0,-4-4 0 15,-6-1-3-15,-2-5-3 0,-2-2-1 0,-5-4 1 16,-6 2 5-16,-5 4-5 0,-3-1 0 15,-6 4-6-15,-4 2-5 0,-5 1 3 16,-8 5-3-16,-6 2 0 0,-5 8-2 0,-5 3-5 16,3 4-3-16,0 6-12 0,3 3-20 0,4 3-55 15,2 6-114-15,4 10-451 0,9 1-1111 0</inkml:trace>
  <inkml:trace contextRef="#ctx0" brushRef="#br0" timeOffset="444482.5445">5836 12140 421 0,'8'-11'696'0,"1"-3"-324"15,2-5-19-15,-2 5-30 0,-5 2-51 16,0 2-41-16,-3-1-54 0,-2 1-40 0,0-1-28 15,-4 4-15-15,2 1-19 0,-2 0-18 0,0 1-20 16,-1 4-19-16,1 1-14 0,-4 4-7 16,-8 4-1-16,-5 6 1 0,-11 5 6 0,-6 6 1 0,-4 6-1 15,-4 5 5-15,3 6-5 0,-1 6 0 16,2 2 0-16,5 6-6 0,4-2 2 16,9-4-2-16,9-4 1 0,10-5 2 0,8-4-1 0,3-8 0 15,9-1 1-15,4-5 2 0,1-6 0 16,7-1 3-16,1-9 5 0,0-2-3 0,2-7 9 15,-2-3 2-15,-2-8 2 0,-1-2 6 16,0 0-5-16,-4-7 1 0,-2 3-3 0,-3 0-1 16,-4-1 0-16,-3 0-1 0,-3 0 3 0,-4 1-5 15,-2-1 0-15,-4 5-4 0,-2 0-7 16,-3 0 5-16,-4 5-9 0,0 1 0 0,-5 3-4 0,-7 2-8 16,-4 2 5-16,-7 3 1 0,-3 3 2 15,-5 1 2-15,2 5-6 0,4 1-4 0,6 5-13 16,6 4-12-16,3 2-34 0,7 5-57 0,7 4-82 15,5 4-180-15,10 4-390 0,5 2-846 0</inkml:trace>
  <inkml:trace contextRef="#ctx0" brushRef="#br0" timeOffset="444924.1238">5780 13354 1533 0,'-2'-7'290'0,"-1"-3"26"0,0-6-52 16,6 1-46-16,2 2-48 0,4-3-43 0,4-2-35 15,2 3-19-15,7-2-10 0,-2-1-8 16,7 6-8-16,-2-2-6 0,4 7-6 0,0 1-5 16,1 4-6-16,-3 3 3 0,-1 5-13 0,-3 2-4 15,-4 1-4-15,-3 4-5 0,-2 4 5 16,-3 1 0-16,-1 6 0 0,-4 1-4 0,-1 2 6 0,-4 3-2 15,-1 4 3-15,-3 1 9 16,-4 4-9-16,-4 1 3 0,0-1-3 0,-3-3-6 16,0 2 7-16,-1-5-3 0,-1 3-1 0,0-1-3 0,-1 0-8 15,5-2-15-15,-1 3-20 0,0-3-27 16,5 2-40-16,2-3-87 0,0 0-157 0,5-4-318 16,-1-1-972-16</inkml:trace>
  <inkml:trace contextRef="#ctx0" brushRef="#br0" timeOffset="445597.9524">6353 14516 1546 0,'-2'-1'213'0,"-1"-1"9"0,-4-1-63 0,5 3-26 16,-2 3-8-16,0 0-10 0,-3 1-6 15,-2 2-1-15,-2 5-12 0,-3 2-8 0,2 3-14 16,-2 2-9-16,0 2-9 0,4 0-7 0,4 1-7 16,1 3-10-16,5-1-1 0,5 1-4 15,4 1 1-15,3 2 0 0,6-2-5 0,-1 2-3 0,7 3-6 16,-1 1-4-16,1 2 0 0,1 1-1 16,-2-2 0-16,1-3-5 0,-4 1 2 15,0-3-4-15,-4 1 1 0,-5-2 2 0,-5 2-5 0,-5-2 2 16,-5 1-2-16,-4-1-1 0,-6 1 3 15,-4 0-1-15,-6-3 3 0,-1-3-4 0,-1-4 4 16,-7-2-4-16,-2-1 0 0,-1-5 3 16,-3-6-8-16,0-1 10 0,0-5-3 0,6-5 3 15,0-6 9-15,6-5-7 0,2-5 4 0,5-5-4 16,3-5-4-16,7-2-1 0,8-4-2 0,8-3 1 16,8-3-4-16,9 1 2 0,7-5-2 0,7 1-3 15,6-3 7-15,1 4-1 0,6 2 1 0,0 4 2 16,-2 0-2-16,-1 3-3 0,-1 3 5 15,-3 0 2-15,-3 4 0 0,-4 3 4 0,-5 1-3 16,-9 5-2-16,-3 0 4 0,-7 4-1 0,-4 4 4 16,-3 0 4-16,-4 3-3 0,-5 1 0 0,-2 1-5 15,-4 1-4-15,-7 1 0 0,-6 5-2 0,-6-2 1 16,-13 2-2-16,-4 2 2 0,-5 2-5 0,-1 2 3 16,4-1-2-16,4 1-7 0,6 0-8 15,6 3-28-15,8 0-48 0,9 1-89 16,5-1-220-16,9 2-633 0,11-3-650 0</inkml:trace>
  <inkml:trace contextRef="#ctx0" brushRef="#br0" timeOffset="446433.5137">9177 10939 1524 0,'0'-19'312'0,"1"-9"-17"0,-2-4-71 0,-3 3-31 16,-2 6-30-16,-5 1-31 0,0 6-24 0,-4 2-35 15,-5 4-24-15,-2 2-15 0,-1 2-14 0,-8 4-2 16,-1 4-2-16,-6 5-4 0,-3 1-1 0,2 2-3 15,1 6-2-15,7 1-5 0,7 4 2 0,2 1-2 16,3 3-2-16,8 0 1 0,2 0-3 16,8 0 4-16,4 0 0 0,8 0 3 15,9-3 6-15,3-3-3 0,10-2 9 0,4-3 1 16,3-2-1-16,2-5 4 16,0-2-4-16,-3-4 1 0,-3-5-1 0,-3 0 3 15,-5-1-3-15,-2-2-2 0,-5 0 2 0,-7 3-8 0,-5 1 5 0,-4 1-1 16,-3 2-6-16,-2 0 0 0,-1 2-13 0,-3 1-5 15,3 0 0-15,-1 7 0 16,-2 4 9-16,-2 7 5 0,-2 5 3 0,-5 5-6 0,-1 1 6 16,0 1-1-16,-3-1-2 0,2 0 8 15,-1 0-5-15,2-1-2 0,4 1-1 0,1-1-3 16,1-1-4-16,5 0-14 0,5-2-25 0,5-1-59 16,4 0-111-16,9 0-339 0,7-5-1121 0</inkml:trace>
  <inkml:trace contextRef="#ctx0" brushRef="#br0" timeOffset="446955.8506">12254 10719 1747 0,'1'-4'317'0,"-1"-4"-36"15,0 2-24-15,1 2-50 0,-1 3-32 0,1-1-47 16,-1 2-48-16,0 2-36 0,-1-1-23 0,1-1-17 15,-1 3-11-15,0 0 3 0,-1 2 0 16,0 8 4-16,-2 2 9 0,0 4-2 0,-3 4 1 16,2 6-2-16,-3 0-1 0,1-1 0 0,-4 4 2 15,2-2 1-15,0 1 0 0,2-1 2 0,-6 2 0 16,7-2-4-16,-3-1-5 16,1-1-11-16,3 0-20 0,1-2-39 0,4 2-66 0,1-2-117 15,6-5-239-15,1 2-440 0,6-9-486 0</inkml:trace>
  <inkml:trace contextRef="#ctx0" brushRef="#br0" timeOffset="447258.0695">12500 10891 1909 0,'-8'-5'408'0,"4"-2"-188"16,-5 2-84-16,1 4-73 0,3 3-26 0,-4 2-12 15,-4 4 9-15,-2 5 9 0,-5 2 11 16,0 5-2-16,0 2-12 0,4 1-9 0,2 0-10 15,4-1-2-15,7 0-4 0,2-1 3 0,5-1 0 16,5-3 2-16,1-2 3 0,7-1-1 16,1-1 4-16,4-5-1 0,2 1-1 0,-3-5 4 15,3-3 0-15,-3-5 2 0,1-3 2 0,-5-1-3 16,4-5-2-16,-6-1-3 0,2-2-1 0,-5 0-2 16,-4-3-1-16,1 0-3 0,-4 1-5 0,-1-3-2 15,-4-1-3-15,-3 1 0 0,-1-3 0 16,-4 3-7-16,-4 3-1 0,0 1-4 0,-7 2-1 15,2 4-2-15,-4 1-5 0,-3 1-7 0,-3 6-11 16,-2 1-21-16,2 3-51 0,3 3-89 16,4 3-202-16,7 6-540 0,11 2-704 0</inkml:trace>
  <inkml:trace contextRef="#ctx0" brushRef="#br0" timeOffset="447796.0858">14535 10843 1256 0,'-2'-8'209'0,"2"-5"34"0,0 1-33 16,2 0-5-16,0 3-14 0,0 0-20 0,3 3-29 16,1 2-28-16,0 2-34 0,2-1-30 0,-3 3-21 15,3 3-12-15,1 0-4 0,0 4-5 0,1 4-2 16,0 0 1-16,-2 4 2 0,0 3 3 15,0 3 0-15,0 3 1 0,-5 2-3 0,-2 0-1 16,-1 5 5-16,0 0 0 0,-3 0 2 16,0 0 1-16,0 0-10 0,0-4-6 0,3 1-8 15,3-2-18-15,1-1-31 0,2-5-54 0,0-3-108 16,3-3-178-16,4-2-323 0,2-5-796 0</inkml:trace>
  <inkml:trace contextRef="#ctx0" brushRef="#br0" timeOffset="448033.8374">14915 10752 1808 0,'3'-9'567'0,"-1"-4"-297"0,-1 4-33 0,0 4-88 15,0 4-48-15,0 1-40 0,-1 1-37 16,-1 1-19-16,1 2-9 0,-1 2-1 0,1 5 7 16,0 3 7-16,0 6 8 0,-1 6 5 0,-4 3 0 15,2 1 1-15,-1 3-3 0,-1 1-2 0,0-1-3 16,-4 3 0-16,4 1-2 0,0-3-8 15,1 0 2-15,3-2-8 0,0-1-7 0,5 3-21 16,2-4-51-16,4 4-83 0,6-7-226 0,4-2-841 16,10-3-270-16</inkml:trace>
  <inkml:trace contextRef="#ctx0" brushRef="#br0" timeOffset="448695.3415">19498 10864 1911 0,'2'-9'213'0,"0"-2"27"0,3-3-23 0,-3 7-30 0,1 0-31 16,-1 3-33-16,-2 4-40 0,0 0-34 0,0 0-30 15,-1 2-25-15,1 0-2 0,-1 5-2 16,-1 0 8-16,1 5 11 0,-1 4-3 0,-2 4 3 15,3 5 1-15,-2 1-3 0,-2 3 8 0,1 2-3 16,-2-1 0-16,1-3-3 0,-3 5 1 16,-1-4 0-16,3 1-1 0,-1 1 5 0,-1-2-6 15,0-3-1-15,2 0 2 0,-2-1-5 0,-1-4 2 16,1-2-5-16,-1 0-6 0,1-4-20 0,0 4-35 16,1-4-58-16,-1-4-94 0,5-1-194 0,0-4-421 15,2-4-757-15</inkml:trace>
  <inkml:trace contextRef="#ctx0" brushRef="#br0" timeOffset="449064.0401">19807 10846 1635 0,'17'-7'439'0,"1"-2"-260"0,6-2-12 16,-5 9-31-16,-4 2-30 0,-1 1-20 0,-1 4-28 15,-1 2-21-15,-4 2-24 0,-2 5-5 0,0 4-2 16,-1 5 0-16,-3 8 12 0,-5 2 3 15,-4 6 2-15,-5 4 2 0,-9 3-2 0,-5 3-1 16,-4 2 1-16,-4-2-1 0,4-6-5 0,3-9-6 16,6-11-4-16,3-3-6 0,7-6 4 0,0-5 0 15,2-4 1-15,7-2 3 0,0-3 5 0,4 0 8 16,-1 0 6-16,4 0 12 0,6 0 1 16,9 0 0-16,13-1-9 0,10 0-13 0,13 1-5 15,4-3-3-15,3 1-2 0,2-1 1 0,-3-1-6 16,-2 1 0-16,-2 1-2 0,-9 0 3 0,-7 1-2 15,-9 1 1-15,-6-2 3 0,-7 1-2 0,-7 0 5 16,-4 1 1-16,-6 0 5 0,0-1 2 16,-5 1-5-16,1 0-4 0,0 0-8 0,-2 1-4 15,2-1-9-15,0 1-2 0,-4 0 0 0,-3 2 0 16,-3 4 4-16,-4 1-11 0,-2 4-35 16,-3 3-72-16,0 1-174 0,0 2-533 0,3 3-838 15</inkml:trace>
  <inkml:trace contextRef="#ctx0" brushRef="#br0" timeOffset="450409.375">8861 12246 389 0,'-9'-4'202'0,"-1"2"22"16,-4-5-8-16,7 4-20 0,-2 2-18 0,3-3-42 15,1 2-26-15,0 2-12 0,1 0-9 0,2 0-1 16,-2 0-1-16,3 1-2 0,1-1 1 0,0 0-10 15,0 1-6-15,1-1-7 0,-1 2-9 0,1-2-7 16,-1 0-11-16,3 2-7 0,-3-1-2 16,1 1 5-16,0 3 3 0,0 0 5 0,3 3 2 15,0 3-1-15,-1-1 6 0,2 4 2 0,0 0-2 16,3 3 4-16,2 3-7 0,0 1-5 16,0 1-6-16,1 4-10 0,0 1-1 0,6-1-4 0,-5 0-2 15,0 2 0-15,5-2-3 0,-5 0-1 16,0-4-3-16,4-1 1 0,-4 0 0 0,-2-2-1 15,-1-1-1-15,2 1-5 0,-4-3 1 16,-3-1-2-16,4-1 0 0,-4-3-1 0,2-1-10 16,-4-3-13-16,0-2-29 0,2 1-43 15,-1-3-62-15,-2-2-107 0,0-2-155 0,0-1-386 0,2-2-642 16</inkml:trace>
  <inkml:trace contextRef="#ctx0" brushRef="#br0" timeOffset="450663.2281">9071 12193 1989 0,'-1'-8'236'15,"-1"1"13"-15,1-5-26 0,-1 8-36 0,2 2-41 16,0 2-52-16,-1 1-50 0,1 0-35 0,-1 1-13 16,1 3 0-16,-2 2 2 0,2 4 7 15,-2 5 4-15,2 4 6 0,-4 3 1 0,0 2 5 16,-2 3 1-16,-5 5-3 0,1-5 0 0,-4 3-5 15,-2 2-2-15,2-5 1 0,-2 4-2 0,-2 1-2 16,5-4-3-16,-2 3-7 0,3-6-5 0,4-3-13 16,3-3-26-16,1 2-42 0,4-6-62 15,5-1-120-15,4-1-229 0,3-3-466 16,6-4-355-16</inkml:trace>
  <inkml:trace contextRef="#ctx0" brushRef="#br0" timeOffset="450991.5508">9361 12383 1663 0,'-9'-4'642'0,"-3"1"-518"15,0 2-11-15,-3 3-17 0,3 5-4 0,-1 1 8 16,-6 6-5-16,-1 4-15 0,-1 2-5 0,-2 5-14 16,0 0-11-16,2 3-10 0,1 1-12 0,0 3-6 15,1 2-6-15,2 2-6 0,6-1-2 16,2-2-4-16,8-6 0 0,2-4-1 0,4-5 2 15,1-4-3-15,2-2-1 0,2-5 4 16,-2-1 3-16,1-2 6 0,0-3 5 0,2-2 1 0,-2-3 4 16,0-2-1-16,-1-2 1 0,2 1-4 15,-2-4-1-15,-3 0-3 0,-2 1-5 16,0-1 1-16,-3-2-4 0,-3-2 1 0,-1-2 0 0,0 1-7 16,-5-2 0-16,-1 5-5 0,2-4 0 15,-3 4-1-15,-2 3-2 0,0-3-8 0,1 5-16 16,2 2-20-16,1-2-36 0,4 3-46 15,1-1-78-15,3 3-189 0,3 2-267 0,3-1-290 16,9 1-63-16</inkml:trace>
  <inkml:trace contextRef="#ctx0" brushRef="#br0" timeOffset="451317.2257">9533 12512 524 0,'2'-7'815'0,"-1"-2"-423"15,0-1-49-15,-2 2-62 0,-2 5-52 0,-4-1-60 16,2 0-56-16,-5 3-41 0,-5 0-25 0,0 2-11 15,-7 4 0-15,-8 1 8 0,-3 6 0 0,-3-1 0 16,4 3-4-16,3 0-8 0,1 1-7 0,7-1-7 16,7 0-9-16,4 0-8 0,5-2 0 15,3 0-2-15,7-1 4 0,4 2 4 0,6-4 3 16,3 1 4-16,6-2-1 0,6-2-3 0,0 0 3 16,3-5-2-16,-1-2 0 0,-3-2-1 0,-2-4 0 15,-8 4-1-15,-1-3 1 0,-4 1 5 0,-3-1-6 16,-2 1 2-16,-4 2 0 0,-2 3-7 15,-3 0 5-15,-2 2-5 0,1-1-4 0,-1 2-1 16,1 0-4-16,-1 4 1 0,-3 1 3 16,1 6 6-16,-3 2-3 0,2 4 2 0,-4 4-2 15,4-2-6-15,-4-1 7 0,2 2-1 16,-1 0-1-16,5 2 7 0,-1-1-14 0,1 3-21 0,2 0-30 16,2 2-66-16,5-4-161 0,1 0-610 15,7 0-800-15</inkml:trace>
  <inkml:trace contextRef="#ctx0" brushRef="#br0" timeOffset="451896.7192">11491 12375 1155 0,'-4'-5'358'0,"2"-3"-62"16,-2 1-28-16,2 3-39 0,2 0-18 0,-3 0-28 16,6 2-41-16,-3 2-29 0,1 0-31 15,0 0-29-15,-1 0-18 0,1 0-16 0,1 3-8 16,1 1-2-16,5 1 4 0,4 3 2 0,5 2 8 16,2 4 4-16,3 2-6 0,0 4-1 15,5-1-7-15,-4 6-5 0,3 0 2 0,-4-1-1 16,-2 1 0-16,-1 1-1 0,-1-2 0 0,-2 1-6 15,5 1-2-15,-3 1-8 0,1-1-19 16,-1-5-26-16,-1 2-46 0,-2-4-76 0,-1-6-125 0,0 0-249 16,-5-6-387-16,0-2-266 0</inkml:trace>
  <inkml:trace contextRef="#ctx0" brushRef="#br0" timeOffset="452116.8623">11808 12344 1874 0,'-8'-12'264'0,"2"-5"14"0,-2-1-40 0,3 6-31 16,3 4-35-16,1 3-48 0,0 3-52 0,1 2-44 16,-2 2-23-16,2 1-12 0,-2 4 1 0,-2 4 7 15,-4 6 6-15,1 5 1 0,-5 6 3 0,-3 5-2 16,-4 3-1-16,-2 3 2 0,-4 5-2 16,-2-1-2-16,-2 3 0 0,3 0-6 0,5-3-8 15,7-7-13-15,4-5-22 0,2-6-34 0,7-3-55 16,6-3-98-16,2-2-223 0,6-3-427 0,7-6-598 15</inkml:trace>
  <inkml:trace contextRef="#ctx0" brushRef="#br0" timeOffset="452442.6096">12397 12401 2518 0,'-9'-7'173'0,"-1"-2"-25"16,-2 1-51-16,-5 4-20 0,2 6-11 0,-7 2-12 15,-5 4-7-15,-8 9-1 0,-5 1-2 16,-1 4 0-16,-2 5-5 0,2-1-7 0,6 6-7 16,-1 0-5-16,4 5-8 0,2 1-2 0,5 1-2 15,9-3-5-15,6-5-1 0,6-5-2 0,8-5-1 16,6-1 4-16,2-6 3 0,7 0 2 0,1-1 1 16,2-5 2-16,2-2-3 0,1 0 0 15,2-5 2-15,-5-2-3 0,0-4 4 0,-2-1 0 16,-2 0-4-16,-5-5 4 0,-3 2-1 15,-1-3 1-15,-1 1-1 0,-7-2-2 0,0-1-5 16,-3-3-1-16,-6 1-2 0,2 0-2 16,-2-3 0-16,-8 2-6 0,3-1-3 0,-6 4-2 0,-1 1-5 15,-3 2-5-15,-2-1-6 0,6 4-20 0,-2 0-21 16,7 3-38-16,5 1-66 0,5 2-163 16,4-1-229-16,4 3-345 0,6 0-385 0</inkml:trace>
  <inkml:trace contextRef="#ctx0" brushRef="#br0" timeOffset="452677.1546">12458 12484 1610 0,'2'-7'592'0,"1"1"-278"15,-1-3-49-15,-2 6-65 0,0 1-37 0,0 2-47 16,-1 0-49-16,1 2-35 0,-1-1-20 16,-2 1-7-16,3 2-6 0,-3 2 5 0,-1 6 7 0,-2 4 8 15,-2 6 9-15,-2 0 2 0,-2 3-1 16,1 2-4-16,-5-2-9 0,2 2-4 0,-3 7-1 15,0-1 0-15,-2 2 2 0,3-2-2 0,-1-2-4 16,2-2-8-16,0 0-12 0,6-1-26 16,0-1-52-16,2 0-65 0,3-6-123 0,3-2-343 15,4-3-1051-15</inkml:trace>
  <inkml:trace contextRef="#ctx0" brushRef="#br0" timeOffset="452983.5179">12636 12615 2444 0,'-4'-8'264'0,"-1"1"-55"0,0-4-40 0,2 8-41 15,0 2-39-15,0 2-36 0,-4 2-31 0,-3 6-5 16,-8 5 3-16,-4 6 10 0,-5 1 0 0,-3 6-5 16,5-3-4-16,0 2-7 0,2 0-2 15,2-2-1-15,0-2-5 0,6-3-1 0,5 0-3 16,5-4 1-16,5-3-2 0,4 1 2 0,5-2 4 15,2-1 0-15,6-1 6 0,0-2-1 0,4-2 1 16,3-4 2-16,-2-2-3 0,0-4 2 16,2-4-2-16,-5-1 0 0,2-3-2 0,-4-1 1 15,1-2 0-15,-5-3-3 0,0-3 2 0,-3 2-4 16,-3-1 0-16,-3 2 1 0,-2-2-6 0,-3 0 2 16,-3 3-2-16,-1 1-4 0,-5 0 1 15,0 4-2-15,-3 2-2 0,-4 2-4 0,-4-3-3 16,-3 4-11-16,1 5-20 0,-4 0-30 0,2 5-67 15,3 0-126-15,3 4-420 0,4 3-1031 0</inkml:trace>
  <inkml:trace contextRef="#ctx0" brushRef="#br0" timeOffset="453900.8176">14572 12327 323 0,'0'-3'381'0,"0"0"-2"0,0-3-66 16,0 2-25-16,2 2-34 0,-1 2-42 0,-1 0-39 0,0 0-45 16,0 1-38-16,0 0-38 0,0 2-27 15,0-1-6-15,1 3 2 0,4 1 18 0,-1 0 21 16,5 5 19-16,-1 2 6 0,5 2-1 0,0 3-10 16,4 2-16-16,-1 2-9 0,3-1-12 15,-2 2-9-15,2 1-5 0,-1 3-7 0,1-3-2 16,-2 0-5-16,0 1 4 0,-1 0-6 0,1-2-1 15,-3 2 0-15,-4-1-11 0,3-1-2 16,-2-2-13-16,-4-4-25 0,1-6-33 0,-1 2-57 16,-3-6-78-16,1-2-122 0,-1-1-174 0,-3-4-217 15,0-2-545-15</inkml:trace>
  <inkml:trace contextRef="#ctx0" brushRef="#br0" timeOffset="454117.2292">14893 12336 1367 0,'-2'-15'332'15,"1"-5"17"-15,0-3-78 0,-4 9-15 0,4 7-43 16,0 4-47-16,0-1-58 0,0 4-45 0,1 3-36 16,-1-2-27-16,0 2-6 0,1 4 0 15,-6 6 7-15,-2 8 12 0,-2 4 3 0,-1 3 3 16,-1 5-4-16,-5 1 0 0,1 6-1 0,-5-2-1 16,-2 4 4-16,-4 2-4 0,3 3-4 0,-3-1-5 15,1 1-11-15,4-7-17 0,5-4-28 16,7-8-37-16,5-4-88 0,4-7-157 0,3-1-234 15,5-1-979-15</inkml:trace>
  <inkml:trace contextRef="#ctx0" brushRef="#br0" timeOffset="454469.3446">15267 12340 2557 0,'-5'-7'162'0,"-2"-1"11"0,-1 0-55 15,1 3-21-15,3 5-31 0,-4 3-28 0,-2 1-18 16,-3 7-1-16,-11 7 8 0,-4 5 3 0,-5 6 4 16,0 1-6-16,0 1-7 0,3 1-2 0,4 5-9 15,1 0-1-15,6 1-2 0,1 3-4 16,7-4 4-16,8-3-2 0,5-1-1 0,5-5 0 16,3-4-2-16,3-4 1 0,-1-2 1 0,4-4 0 15,0-6 1-15,1 1 2 0,0-7 3 16,-4-1 3-16,1-2 6 0,-1-2-1 0,-3-2 1 15,0-4-1-15,-3 3-5 0,3-8 2 0,-6 3-2 16,-2-2-2-16,0-2-1 0,-4 0-2 0,0-1-2 16,-2 3-4-16,-6-1 0 0,2-2-3 15,-5 5-3-15,-6-1 0 0,-2 5-5 0,-4-2 1 16,-2 5 1-16,-2-1 2 0,-2 1 5 0,2 1-5 16,3 1-4-16,0 3-9 0,9 1-18 0,1 1-21 15,7 0-43-15,4 2-49 16,5 2-67-16,5-1-147 0,5-1-351 0,11 0-886 0</inkml:trace>
  <inkml:trace contextRef="#ctx0" brushRef="#br0" timeOffset="454712.8245">15360 12487 1588 0,'-1'-8'630'0,"0"-3"-378"15,0 0-1-15,1 0-58 0,1 6-37 0,0 3-45 16,0 2-47-16,0 1-37 0,-1 2-17 0,0-2-8 16,0 5-1-16,2 2 1 0,-2 3 2 15,0 5 3-15,-2 4 2 0,0 2 4 0,-1 1 0 16,-5 5 0-16,0-2 0 0,-3 4-4 0,-3 1-1 16,-1 1-6-16,0 1-6 0,-1-3-21 0,2-2-42 15,5-4-61-15,2-3-101 0,6-3-186 16,4-4-372-16,4-6-794 0</inkml:trace>
  <inkml:trace contextRef="#ctx0" brushRef="#br0" timeOffset="454961.1857">15610 12418 1720 0,'1'-12'748'0,"0"-3"-486"0,0 0-14 0,-1 5-72 15,0 5-38-15,0 3-39 0,0 0-37 0,0 4-27 16,-1-4-18-16,1 5-14 0,-1 2-5 0,-3 2-1 15,0 6 1-15,-5 7 8 0,0 5 2 16,-2 6 4-16,-1 0-1 0,-1 3-2 0,2-2-2 16,-2 3 1-16,0-1 1 0,-1 3 0 0,4-1 1 15,0-1-2-15,0-2-5 0,1-3-1 16,5-3-4-16,-1 1-11 0,3-2-22 0,2 0-55 16,1 1-113-16,4 0-525 0,3-1-1007 0</inkml:trace>
  <inkml:trace contextRef="#ctx0" brushRef="#br0" timeOffset="457280.9926">17683 12344 1487 0,'1'-11'370'0,"-1"-3"-149"0,6-4-12 16,-5 6-26-16,1 2-15 0,-1 3-13 16,3-1-29-16,-1 1-20 0,0 4-20 0,-1 0-20 15,2 2-23-15,-1 1-11 0,-2 0-16 16,3 1-8-16,3 3 1 0,2 2-3 0,7 5 8 16,1 4 7-16,8 6 3 0,-1 3 2 15,6 3-5-15,-1 5-4 0,-1 0-7 0,2 5-2 0,1-1-2 16,-1 0-3-16,-6-1 1 15,0-2 0-15,-3-1-1 0,-2 1-1 0,-1-2-4 0,-2-1-5 16,-3-5-12-16,-4-3-19 0,-4-2-30 0,2-5-43 16,-5-2-54-16,-4-6-75 0,1-2-99 0,-5-5-149 15,1-1-243-15,-3-3-514 16</inkml:trace>
  <inkml:trace contextRef="#ctx0" brushRef="#br0" timeOffset="457518.1177">18029 12454 561 0,'1'-22'469'0,"0"-7"-143"15,0-7-18-15,4 10-26 0,-3 9-21 16,-1 3-20-16,0 3-28 0,3 6-40 0,-3 1-40 16,-1 3-45-16,0 3-46 0,0 1-27 0,1 0-14 15,0 3 3-15,0 5 5 0,0 4 13 0,0 8 9 16,0 2 2-16,-2 3 3 0,0 4-7 0,-2 2-6 16,-4 2-4-16,-2 1-5 0,-4 1 1 15,-4 2-3-15,-4-1-3 0,0 3-4 0,0-3-17 16,1-1-22-16,2-4-40 0,5-3-56 0,1-9-71 15,2-2-122-15,7-5-203 0,4-3-326 16,2-4-369-16</inkml:trace>
  <inkml:trace contextRef="#ctx0" brushRef="#br0" timeOffset="457848.2978">18577 12400 2302 0,'0'-9'250'0,"0"0"-26"15,0-3-54-15,-2 8-36 0,-1 4-40 0,-2 1-31 16,-1 3-31-16,-5 3-8 0,-5 5 3 0,-12 9 11 16,-3 1 2-16,-3 9-3 0,-2-2-9 15,4 5-10-15,-1 0-6 0,2 3-4 0,2 5 0 16,5-2-3-16,7-1-4 0,8-2 0 0,8-6-2 16,4-4 0-16,7-5 4 0,4-1-3 15,2 0 1-15,3-3 0 0,1-5-4 0,0-1 6 16,0-4 1-16,1-5 1 0,-1-2-1 0,0-5 2 15,-3 0 0-15,-1-4 5 0,1-2 3 0,-5-3-2 16,-1 1 0-16,0-5-2 0,-3 2-8 16,-3-5 7-16,0 4-3 0,-5-4-1 0,-2 0 4 15,-4 2-8-15,-3 2-2 0,-4-3-2 0,-3 3-1 16,0 1 0-16,-4 0 1 16,-1 4-2-16,-3-1-5 0,3 4 0 0,1 0-9 0,0 1-10 15,4 3-19-15,2 0-41 0,8 4-59 0,3 0-72 16,6 2-124-16,5 4-264 0,5 1-960 15</inkml:trace>
  <inkml:trace contextRef="#ctx0" brushRef="#br0" timeOffset="458079.8768">18870 12492 1961 0,'1'-6'314'0,"-1"0"-49"15,-1-3-45-15,1 7-31 0,1 0-42 16,-1 2-36-16,0 0-38 0,0 0-25 0,-1 1-22 15,1 0-11-15,0 1-10 0,0 4-8 0,0 1 9 16,-2 9 8-16,-2 3 8 0,1 3 12 16,-7 6-7-16,2 0-5 0,-2 3-6 0,-2 3-3 15,-2 2-2-15,-2-1 0 0,-1 0-4 0,0-2-10 16,0-2 1-16,-1-2-10 0,5-5-10 0,2 0-11 16,-1-4-47-16,0-2-35 0,4-3-57 15,-1 0-122-15,1-7-184 0,6-2-377 0,-4-1-632 16</inkml:trace>
  <inkml:trace contextRef="#ctx0" brushRef="#br0" timeOffset="458497.3661">18954 12533 1692 0,'10'-18'269'0,"5"-4"-10"0,8-3-33 16,0 5-37-16,-1 7-20 0,3 3-31 0,-2 3-34 15,4 4-22-15,5 0-18 0,-1 6-11 16,2 4-8-16,4 4-13 0,-5 7-14 0,-2 2-2 15,-3 5-5-15,-6 4-2 0,-8-2 6 0,-6 3-8 16,-7-3 0-16,-6 1-1 0,-4 2-4 0,-8 3 8 16,-4 2-2-16,-8-2-1 0,-3-3-4 15,-5 0-2-15,6-3-2 0,-1-5 1 0,9-5 6 16,6-6-5-16,2-4 0 0,6-2 0 0,5 0-6 16,1-3 5-16,4 1 0 0,2-2 0 15,2-2 5-15,2 2-2 0,9-1 3 0,4 0 1 16,11-1 3-16,8-3-5 0,8 2-1 0,5-1-2 15,0 0-6-15,3 0 5 0,0 1 1 0,-2-1 0 16,-3-2-2-16,-1 1 1 0,-2 1-1 16,-4 1 3-16,-1 0 8 0,-4 2-5 15,-9-1 2-15,-3 0 1 0,-10 0-5 0,-2-2 15 16,-9 3 5-16,-1-1 4 0,-2 1 6 0,-2-1-10 0,0 1-4 16,1 0-5-16,-3 0-5 0,2 0-4 0,0-1-2 15,-3-1-4-15,1-1-7 0,-2 1 0 16,0 0-11-16,1 1-19 0,0 0-31 0,1 0-75 15,1 1-149-15,0 1-514 0,0-1-933 16</inkml:trace>
  <inkml:trace contextRef="#ctx0" brushRef="#br0" timeOffset="459500.4574">8394 13645 1167 0,'-3'-5'312'0,"-1"-5"16"0,1 0-46 15,0 3-23-15,3 1-26 0,0-1-36 0,0 0-39 16,2 4-37-16,-1 1-28 0,-1-1-31 0,0 3-23 15,1 0-16-15,-1 2-16 0,2 0-6 0,6 3-2 16,-1 3 1-16,4 4 7 0,3 1 5 16,4 5 2-16,3 5 2 0,1-1-2 0,0 4-2 15,1 1-2-15,1 1 2 0,-4 2-5 0,-1-1 1 16,0-1-4-16,-2 0-5 0,2-3 7 16,0 1-2-16,-5-1 3 0,0-1 1 15,-2-4-6-15,-6-2-4 0,0 1-2 0,-2-4-5 0,1-2-9 16,-2-4-15-16,-2 1-30 0,1-4-42 0,1 0-59 15,-1-6-115-15,1 0-211 16,0-4-657-16,1-4 39 0</inkml:trace>
  <inkml:trace contextRef="#ctx0" brushRef="#br0" timeOffset="459738.3548">8700 13533 1674 0,'-8'-13'445'0,"0"-1"-195"0,0-1-4 0,2 4-42 15,5 8-27-15,-4 2-39 0,4 1-49 0,0 1-40 16,1 1-34-16,-1 1-13 0,-1 5-1 0,1 3 4 16,-5 6 11-16,1 4 4 0,-5 4 3 0,0 2 0 15,0 4-7-15,-2 0 2 0,0 3-3 16,-1 2-2-16,-1-1 6 0,-4 1-12 0,1 0 1 16,0-1-3-16,1 2-4 0,4-5 2 0,-2 3-1 15,2-7-8-15,7-2-9 0,-4-3-16 16,3-1-29-16,3-4-38 0,0 2-76 0,-1-6-120 15,4-1-235-15,4-1-427 0,0-7-364 0</inkml:trace>
  <inkml:trace contextRef="#ctx0" brushRef="#br0" timeOffset="460029.0103">8753 13601 1794 0,'9'-13'253'0,"1"-4"12"0,5-6-57 0,2 7-28 16,1 2-25-16,-2-1-30 0,3 6-29 0,-3 0-22 16,4 3-21-16,-3 1-12 0,1 3-11 0,-2 3-7 15,-2 1-1-15,1 3-13 0,0 6-1 16,-4 0 0-16,5 7-5 0,-5 1 6 0,0 1 0 16,-1 4-3-16,-1 1 1 0,-5 1 0 0,1 3 0 15,-1-2 1-15,-4 4 3 0,0-4-3 16,0 4-1-16,-1-2-1 0,-4-1 0 0,0-1 3 15,0 0 0-15,-7 1-1 0,1-1-6 16,-3-2-1-16,-3 1-5 0,2-4-6 0,0-1-10 16,0-1-22-16,5-6-25 0,-1-3-35 0,1-2-50 15,3-1-84-15,2-2-164 0,-1-2-330 0,4-2-829 16</inkml:trace>
  <inkml:trace contextRef="#ctx0" brushRef="#br0" timeOffset="460645.9637">8794 13863 704 0,'-2'-6'601'0,"0"1"-289"15,-3-2-26-15,5 3-59 0,6 2-65 0,-1 0-54 16,6-1-45-16,4-1-20 16,4 3-10-16,8-1-7 0,6 2-8 0,3 0-7 0,5 0-5 15,-2 0-7-15,2 0-10 0,1-1-8 16,-2 1-19-16,0-3-31 0,-1-1-44 0,-2 0-65 15,-3 0-70-15,0 0-77 0,-2-3-67 0,0 2-30 16,-4-3 24-16,-1-1 55 0,-5 0 301 0,-3-1 42 16,-7 2 0-16,0 2 0 0,-5 0 0 0,-1-4 0 15,-5 4 0-15,0 1 0 0,0-3 0 16,0 1 88-16,0 1 204 0,0 2 16 16,3-4-2-16,-3 3-21 0,0 0-18 0,-1 1-26 0,0-1-16 15,0-2-32-15,0 1-17 0,0 3-21 16,0-4-18-16,-1 0-13 0,0 1-15 0,-4 2-13 15,3-4-12-15,0 3-10 0,-3-3-12 0,1 3-9 16,1 0-7-16,-4 0-12 0,-2 2-8 0,2-1-10 16,-4 1-10-16,-3 3 2 15,-5 0-4-15,-4 4 0 0,-3 2 0 0,1 2 0 0,0 1-3 16,1 2 2-16,1 4-1 0,2 3-2 16,-1 2 1-16,5 2-3 0,3-2-1 0,4-3 0 0,7 1 0 15,8-4 2-15,4-3 0 0,5 1 2 16,7-3 0-16,-1 1 3 0,7-3 1 0,0 0-1 0,2-4 2 15,1-2-2-15,-3-4-3 0,1 0 4 16,-3-3 2-16,-5 0 2 16,0-3 2-16,-6 1-4 0,2-3 0 0,-3 1 1 0,-2 2 4 0,-4 1 1 15,-4 2 1-15,0 0 1 0,-1 1-4 16,-2 2 3-16,0 1-3 0,0 1 0 0,-2 0-1 16,0 1-10-16,1 0-7 0,0 0-7 15,0 4-1-15,-1 1 5 0,-3 5 8 0,0 6 4 0,-3 1-2 16,1 3 2-16,1 2-4 0,-1 0 2 15,4 3 4-15,-2 0-4 0,2 2 0 0,0 0-1 16,0 1-2-16,0-1 0 0,1 0-8 0,0-2-25 16,-1-1-42-16,0-1-83 0,3 0-231 15,0 0-742-15,4-3-557 0</inkml:trace>
  <inkml:trace contextRef="#ctx0" brushRef="#br0" timeOffset="461327.121">11978 13605 1367 0,'-10'-5'228'0,"-3"-5"28"16,-1-1-42-16,0 4-10 0,4-1-11 16,2 2-33-16,0 3-34 0,3 0-29 0,-1 2-31 15,5 1-27-15,1 1-22 0,0-1-17 0,0 4 0 16,0 1 3-16,1 2 11 0,-1 5 9 15,7 3 8-15,-2 0 4 0,5 3 3 0,4 4 2 16,1 0-7-16,3 2-2 0,4 2-4 0,-2 0-8 16,2 3 0-16,-3-2-6 0,4-1-5 0,0 1 2 15,-1 2-2-15,-1-4 1 0,-2 3-4 16,-4-5 0-16,1 1-6 0,-3-2-5 16,-4-4-10-16,-2 1-31 0,-2-3-29 0,-4-4-62 0,0-1-97 15,-2 0-167-15,0-5-322 0,-3-4-836 0</inkml:trace>
  <inkml:trace contextRef="#ctx0" brushRef="#br0" timeOffset="461597.887">12173 13500 1901 0,'1'-7'293'15,"-1"-2"-52"-15,0 1-20 0,0 6-59 0,0 2-46 16,0 1-49-16,0 1-47 0,-1 3-12 15,1 1-4-15,-2 6 12 0,-3 4 14 0,2 5 8 16,-5 3 11-16,-3 2-2 0,0 2-3 0,-3 2-4 16,-6 1-8-16,0 3-5 0,-2 2-8 0,-2 0-1 15,1-2-7-15,1 2-2 0,0 1 1 0,-2-3-7 16,2 0 3-16,3-2-6 0,0-6-5 16,7-2 1-16,1 1-20 0,2-7-20 0,3 1-36 15,2-4-53-15,4-2-65 0,1-3-135 0,3-2-243 16,1-4-770-16</inkml:trace>
  <inkml:trace contextRef="#ctx0" brushRef="#br0" timeOffset="461912.7954">12183 13670 1388 0,'3'-8'468'0,"3"-4"-207"0,-1-3-13 0,3 5-51 16,2 0-25-16,0 2-29 0,0-1-34 0,3 1-33 15,0 0-14-15,3 2-14 0,1 1-11 0,2 0 0 16,0 1-11-16,-3 4-4 0,3 3-6 0,-3 1-9 16,0 3-3-16,-3 2-3 0,-3 3 1 15,1 5-2-15,-4 3 5 0,-1 2 3 0,-2 2-1 16,-4 5 8-16,-3-2-3 0,-4 0-3 0,-3 1 3 15,-2 3-7-15,-1-5 2 0,-6 4 0 0,1 2-2 16,-3-2 0-16,1 1-5 0,0 4-8 0,0-5-20 16,4 2-28-16,0-3-49 0,4-4-65 15,4-2-90-15,3-4-170 0,0-6-322 16,5-1-793-16</inkml:trace>
  <inkml:trace contextRef="#ctx0" brushRef="#br0" timeOffset="462264.2092">12193 13909 1912 0,'2'-5'250'0,"-1"1"-14"0,3-1-71 15,1 0-32-15,4-1-38 0,0 0-34 0,3 4-20 16,3-2-15-16,3 1-8 0,7 0-6 0,0-1-1 16,4 3-2-16,1-2-1 0,0 1-1 0,-2-1 2 15,-3-2 1-15,0 0 5 0,-5-4 3 16,2 1-2-16,-5-2 4 0,0-1 6 0,-6 0 11 15,2 2 13-15,-5 0 9 0,0-1 4 0,-3 3-7 16,-2 1 2-16,-2 1-11 0,-1 3-3 0,0-1-4 16,0 2-11-16,0 0 0 0,0 1-8 15,-1 0-8-15,1-1-3 0,0 2-7 0,-2 0-5 16,2 0-6-16,-1 2 3 0,-2-1-2 16,1 7 3-16,1 3 5 0,-6 3-5 0,3 2 6 0,-3 3 0 15,-1 3-1-15,0-2 7 16,-1 7-5-16,-6-2 2 0,3 5-3 0,-1 1-1 15,-6-2 2-15,1-1-1 0,-1 5-1 0,1-6-2 0,1-1-10 16,-1 3-13-16,6-6-26 0,-2-2-34 16,6-3-60-16,2-3-96 0,5-3-239 0,2-1-1036 15</inkml:trace>
  <inkml:trace contextRef="#ctx0" brushRef="#br0" timeOffset="462614.6464">12713 13953 1842 0,'-2'-6'574'0,"-4"0"-342"0,2 2-46 16,-3-1-54-16,5 6-38 0,-2 0-34 0,-2 5-20 15,-6 5-7-15,-5 0 9 0,0 6 1 16,-2 1-2-16,1 0-7 0,0 1-13 0,3 2-6 16,0-3-5-16,5 1-5 0,4-3 2 0,2 1 0 15,4-3-1-15,4 0 0 0,1 1-1 0,6-6 4 16,2 1 4-16,1-2 5 0,3-3-3 15,1 0 1-15,1-4-3 0,1-1-1 0,-1-5 4 16,-4-1 1-16,-2 0 5 0,-1-3 0 0,-3-3-3 16,0-2-3-16,-1-2-1 0,-2-2-1 15,-4 0-3-15,3 2 0 0,-5-4-6 0,-1 5-3 16,-4-6 4-16,0 5-3 0,-2-1 1 0,-3 0-2 16,-2 1-4-16,-5 4-3 0,0 1-2 15,-5-3 2-15,0 8 0 0,-4-1-3 0,2 3-10 16,0 4-19-16,2 1-22 0,6 4-40 0,1 1-71 15,6 4-141-15,3 4-445 0,6 2-929 0</inkml:trace>
  <inkml:trace contextRef="#ctx0" brushRef="#br0" timeOffset="463250.952">14372 13575 929 0,'-10'-7'284'0,"0"-5"3"0,-3-2-63 0,4 5-15 0,-1-1-5 16,2 2-10-16,1 1-16 0,0 0-22 15,4 2-27-15,0-1-22 0,1 3-18 0,0 0-16 16,2 2-16-16,0 1-23 0,2 1-21 0,-1-1-16 16,0 3-8-16,0-1 6 0,2 3 2 15,1 3 9-15,3 4 5 0,2 2 1 0,5 3 4 16,0 2 3-16,3 1 3 0,4 4-1 0,-1 0-2 16,2 5-3-16,0-1-5 0,1 2 0 15,-1 1-3-15,-2 1 0 0,0-3 4 0,1 4-9 16,-1-5 0-16,0 1-3 0,-2 0-4 15,-1-1-1-15,-5-6-10 0,-1 1-21 0,0-5-33 0,-3 0-36 16,-1-3-62-16,-1-3-131 0,-2-2-260 16,-2-2-661-16</inkml:trace>
  <inkml:trace contextRef="#ctx0" brushRef="#br0" timeOffset="463504.2955">14531 13580 1825 0,'-6'-6'457'0,"-1"0"-310"0,-3-1-17 0,3 6-63 16,3 3-12-16,-2 7-4 0,-2 0 10 0,-1 6 11 15,0 4 3-15,-2 1-7 0,-1 4-14 16,2 1-12-16,-1 3-15 0,-3 3-3 0,-1 4-4 16,0-2-3-16,-2 5 3 0,0 0-10 0,-3 1-3 15,2 1-7-15,-1 2-14 0,2-4-16 0,7-5-32 16,0-3-42-16,5-4-50 0,5-3-68 15,1-6-126-15,3-2-243 0,2-2-835 0</inkml:trace>
  <inkml:trace contextRef="#ctx0" brushRef="#br0" timeOffset="463782.202">14628 13577 2005 0,'9'-9'152'0,"4"-4"22"0,6-3-32 16,2 4-7-16,2 3-5 0,1 0-20 0,-2 6-25 15,3 0-26-15,-3 3-17 0,1 3-16 16,-4 5-6-16,2 3 1 0,-4 1-8 0,0 7 0 16,-2 0-4-16,-3 3-5 0,-3 2 4 0,2 1 1 15,-7 0 0-15,0 0 3 0,-2 2-3 0,-4-2-2 16,1 0 4-16,-3-1 1 0,1 0-3 0,-7-1-2 15,1-2-1-15,0 1-4 0,-3 0 1 16,-1-1-3-16,-3 1-7 0,4-1-18 0,-6 1-33 16,5-2-55-16,-4 2-84 0,4 1-157 15,-2-4-324-15,0 3-886 0</inkml:trace>
  <inkml:trace contextRef="#ctx0" brushRef="#br0" timeOffset="464017.0411">14660 13900 1919 0,'0'-2'216'0,"0"-1"-39"15,0-1-29-15,3 0-41 0,4 3-30 0,3-5-24 16,2 3-25-16,7-1-6 0,5 1-8 16,3 1-2-16,7-1-7 0,1 2-4 0,3 0-7 15,0 0-13-15,-4 0-26 0,2-3-68 0,-2 0-101 16,-2 1-130-16,-1-3-221 0,-2-2-187 15,-6 1 32-15</inkml:trace>
  <inkml:trace contextRef="#ctx0" brushRef="#br0" timeOffset="464240.488">15180 13646 872 0,'-4'-6'480'0,"1"-4"-72"16,-3 1-72-16,5 3-44 0,0 4-60 0,-1 0-65 16,2 2-64-16,0 2-53 0,0-1-35 15,-1 0-12-15,-1 5 3 0,0 3 8 0,-1 4 13 16,0 5 5-16,-3 1 6 0,3 2 1 0,-2 3-4 15,-1 3 1-15,0 1-3 0,-2 1-6 0,-2 2-5 16,-1 1-3-16,-1 3-6 0,-4-1-1 16,3 0-3-16,1-3-8 0,-1-5-3 0,6-1-15 15,-1-4-23-15,3-1-37 0,2 0-65 0,2-6-125 16,2-2-255-16,4-2-446 0,0-4-317 0</inkml:trace>
  <inkml:trace contextRef="#ctx0" brushRef="#br0" timeOffset="464453.8114">15272 13691 2022 0,'3'-6'351'16,"-3"1"-97"-16,4-3-59 0,-3 6-51 0,-1 2-44 16,0 1-38-16,0 0-36 0,-1 1-17 0,-1 4-3 0,0 3 1 15,2 4 7-15,-1 3 5 0,-1 3 3 0,0 5 4 16,-2 0-2-16,0 1-5 0,-3-1-3 15,-1 1 1-15,0 5-7 0,-3-5 0 0,2 4-4 16,-1-4-13-16,4-1-12 0,-1-3-26 0,4-4-30 16,1-3-28-16,4-5-36 0,3-3-48 15,0-4-95-15,0-2-147 0,3 0-292 0,2-4-630 16</inkml:trace>
  <inkml:trace contextRef="#ctx0" brushRef="#br0" timeOffset="464688.8399">15426 13747 1261 0,'2'-11'430'0,"0"1"-47"0,0-5-66 0,-1 7-50 16,-1 2-52-16,1 5-48 0,-1-1-59 16,-1 3-44-16,1-1-37 0,0 2-21 0,0 3-3 15,0 1 0-15,0 4 5 0,0 5 2 0,-1 3 2 16,0 7 0-16,0-3-1 0,0 5 2 0,0-1-5 16,0 2 0-16,0 2-6 0,-1 2-23 15,0 2-54-15,2-1-127 0,1-3-387 0,3 3-1092 16</inkml:trace>
  <inkml:trace contextRef="#ctx0" brushRef="#br0" timeOffset="469318.6614">17371 13466 516 0,'1'-5'307'0,"2"-2"-49"0,0-3-19 0,1 2-11 0,1 1 1 0,-2 0-10 16,2-1-20-16,-1 0-21 0,0-1-22 0,2 3-28 15,2 0-25-15,-2 0-19 0,0 1-19 0,-1 2-16 16,1 0-17-16,2 3-14 0,-3 0-10 16,4 4-4-16,1 1 4 0,5 5 1 0,5 5 4 15,0 4 1-15,4 6-1 0,0 2 2 0,1 1-1 16,-4-1 1-16,1 1-2 0,-3 0-3 15,0 3 1-15,-2 0-4 0,0-1 2 0,-1 2-1 16,-1-3-1-16,1 3-1 0,-2-1-8 0,1-4 3 16,-2-3-3-16,-1-2 2 0,-2-2 8 0,-1-2-12 15,-2-3-4-15,0-3-14 0,0-2-19 0,-3-3-21 16,2-3-30-16,-4-1-39 0,0-1-38 0,3-2-29 16,-5-2-70-16,0-2-125 0,0-3-172 15,0-3-102-15,0-4 91 0</inkml:trace>
  <inkml:trace contextRef="#ctx0" brushRef="#br0" timeOffset="469572.0338">17816 13561 53 0,'0'-14'417'0,"-2"-5"-80"15,-4-3-30-15,4 4-68 0,1 7 3 0,1 0 14 16,0-1-12-16,-1 3-18 0,1 3-33 0,0 1-32 16,-1 4-38-16,1 0-31 0,0 1-35 0,-1 0-26 15,-2 1-23-15,2 2-12 0,0 5 2 0,-1 3 4 16,-1 8 10-16,-4 3 8 0,-2 2 4 15,0 4 2-15,0 3-3 0,-4 3-3 0,0-1-5 16,-1 3-1-16,-2 1 0 0,0-1-4 0,3 0-6 16,-3-3-1-16,3-1-6 0,2-2 5 15,-2-6 0-15,2 3-2 0,1-3-8 0,0-3-19 16,0-3-31-16,3-2-50 0,-1-2-67 0,5-3-124 16,2 0-185-16,2-3-303 0,2-2-434 15</inkml:trace>
  <inkml:trace contextRef="#ctx0" brushRef="#br0" timeOffset="469888.2116">17923 13600 1531 0,'-3'-10'182'0,"1"-3"34"0,1 1-2 0,4 0-23 15,1 4-22-15,-1-3-32 0,6 4-38 0,-1-2-25 16,4 2-18-16,4-2-14 0,1 3-8 15,6 0-4-15,0 1 2 0,3 4-3 0,0 1-2 16,0 4 0-16,3 1-4 0,-2 3 1 0,-5-1-4 16,-3 5-3-16,-6-2-2 0,-1 5-5 15,-1 0-1-15,-5 0 1 0,-3 3 5 0,0 2 1 16,-6 1 2-16,1 3-1 0,0 1-6 0,-7 1 3 16,2 1-3-16,2 1 1 0,-3-2 2 0,-2 2-8 15,2-1-2-15,-1-3-1 0,3 3 2 16,-2-4-4-16,4 3-1 0,-2-2-6 0,0-2-18 15,2 0-14-15,1-5-33 0,0 4-32 0,2-4-41 16,1-2-81-16,-1-2-134 0,1-2-279 16,0-5-222-16,0-1-36 0</inkml:trace>
  <inkml:trace contextRef="#ctx0" brushRef="#br0" timeOffset="470284.893">17947 13847 1246 0,'0'-1'344'0,"0"-1"-213"0,2-1-50 0,6 5-21 16,2-2 20-16,4 1 44 0,6-2 7 0,4 2-14 16,6-1-24-16,2 1-26 0,3-1-23 0,0 1-13 15,0-2-10-15,3-1-5 0,-4-3 5 16,0-1 1-16,-2-3 3 0,-7 0 6 0,1-5-5 16,-4 0 5-16,-4-1 3 0,-3-1 6 0,-2 0 13 15,-1-1 7-15,-4-3 2 0,-1 1-4 0,-4 0-2 16,1 0-3-16,-3 3-2 0,-1 2 3 15,-1-1-10-15,1 5-3 0,1 0-2 0,-1 3-4 16,0 2 3-16,0-1-3 0,0 3-6 0,0 3-10 16,0 0-9-16,0 0-11 0,-1 1-5 15,1 3 6-15,-1 0-6 0,0 5 4 0,-1 4 2 16,0 7-9-16,1 3 13 0,-1 1-1 0,-1 6 1 16,-1-1 2-16,1 2-4 0,-4 1-3 15,3 0 1-15,-2 2 5 0,2-7-4 0,-1 2 2 16,0-5-3-16,-1 1-6 0,2-4 3 0,-1 3-7 15,2-6-7-15,1-1-14 0,-1 0-29 0,1-1-19 16,2-4-27-16,2 0-35 0,1-2-49 16,-1-4-86-16,4-2-120 0,-2-4-227 0,5-2-183 0,1-5-5 15</inkml:trace>
  <inkml:trace contextRef="#ctx0" brushRef="#br0" timeOffset="470691.2883">18639 13714 760 0,'4'-19'411'0,"2"-3"-69"15,4-5-78-15,-1 6-27 0,2 9-5 0,-1-1-25 16,3 3-43-16,0 3-33 0,-3 1-22 0,3 3-20 16,-1 2-22-16,-2 1-17 0,2 1-17 0,0 2-15 15,-1 4-1-15,-3 3-2 0,0 4-1 16,-2 1 3-16,-3 7-3 0,-3 4 0 0,-3 4 1 16,-4 4 1-16,-4 1-3 0,-2 3-1 0,-3-1-4 15,3-2-6-15,-3-2 6 0,3-3-4 0,3-5 2 16,-1-3-1-16,-1-6-3 0,3-1 2 15,2-6-4-15,-1 0 4 0,6-5-1 0,1-1 0 16,2-2 0-16,0-2-3 0,5 1 4 0,-1 0 3 16,9 0 4-16,8-2 2 0,7 1-4 0,6-2-5 15,5 1-3-15,3 0 1 0,4 2 1 0,-1-6 2 16,2 3 1-16,2-3-4 0,-7 3 5 16,1 0-1-16,-8 2 4 0,0 0 2 0,-5 1-2 15,-6 0 2-15,-3 1-3 0,-5-1 4 16,-7 0 6-16,-2 0 3 0,-5 0 3 0,-3-1-2 15,0 1 0-15,-1 0-4 0,-1 0-3 0,1 1 0 16,-1-1-6-16,0 0-2 0,0 0-4 0,1 0-4 16,1 0 0-16,0 0-2 0,-4 1 1 0,3-1-6 15,-2-1-5-15,1 1-13 0,2 1-21 16,-2 0-30-16,2 1-49 0,0-1-76 0,2-1-189 16,0 2-506-16,2 2-765 0</inkml:trace>
  <inkml:trace contextRef="#ctx0" brushRef="#br0" timeOffset="471701.3235">8831 15370 945 0,'-5'-6'256'0,"1"0"29"0,-4-2-41 0,3 1-16 15,1 3-16-15,0-1-27 0,2 1-27 0,0-3-23 16,1 2-12-16,0 0-17 0,2 4-10 16,-1-1-19-16,0 1-20 0,1 1-18 0,-1 1-26 15,2 0-3-15,-2 3-7 0,2 0-1 0,0 3 10 16,4 1-2-16,0 5 7 0,2 3 1 15,1 5 1-15,1 2 5 0,1 0 0 0,-1 1 2 0,-1 1-5 16,2 1-3-16,1 1-4 0,-3-2-4 16,2 1 1-16,-2-1-3 0,0 1 1 0,0 1-3 15,-2 0-5-15,0-3 1 0,-1-4-3 0,-1-3 1 16,0-4-4-16,-1 1-12 0,0-2-20 16,-1 0-35-16,-2-3-36 0,1-4-54 15,-2-1-71-15,1-4-94 0,0-2-195 0,1-2-306 0,1-3-294 16</inkml:trace>
  <inkml:trace contextRef="#ctx0" brushRef="#br0" timeOffset="471953.1636">8994 15326 1491 0,'-5'-10'263'16,"1"-1"40"-16,-1-3-47 0,2 5-19 0,-1 2-20 0,2 3-44 15,0 2-41-15,0 1-45 0,1 2-37 0,1 1-30 16,-1 0-16-16,0 4 0 0,-3 2 5 15,0 7 8-15,-3 6 3 0,0 1 4 0,-3 6 2 16,2 0-1-16,-2 3-1 0,-1 0-5 0,-5 4-5 16,1 0-1-16,-4-2-4 0,-1 5 1 15,-1-4-1-15,0 3-2 0,-1-1-1 0,1-4-6 16,-4-2-4-16,7-5-6 0,-2-1-12 0,6-2-22 16,1-4-29-16,5-1-47 0,2-6-45 0,5-5-73 15,2-3-157-15,6-5-387 0,3-2-775 16</inkml:trace>
  <inkml:trace contextRef="#ctx0" brushRef="#br0" timeOffset="472481.9138">9238 15288 2156 0,'-4'-5'147'0,"-2"-3"12"0,-5 3-10 0,4-1-1 16,0 4-11-16,1 1-33 0,-3 2-42 0,-1 1-23 15,0 3-17-15,-1 1-1 0,2 3-3 0,-1 6-3 16,3-1 4-16,0 0-4 0,0-2 5 0,5 4 1 16,-1 2-3-16,0 2 0 0,6 2-6 15,1 0-5-15,2 0 5 0,2 2 1 0,1 0 0 16,4 1 2-16,0 0-4 0,-1 1-6 0,1 0 2 16,0 1 0-16,-1 3-1 0,0-2 0 0,-2 0-3 15,-4-3-5-15,-1-2 3 0,-4-2-1 16,-2-3 5-16,0 1 1 0,-7-4-2 0,0-2-3 15,-4 1-2-15,2-4 0 0,-1-1 0 0,-7 1 3 16,5-5-1-16,-6 0-5 0,1-2 7 0,0-1-3 16,2-4 2-16,3-2 5 0,1 0-5 15,2-3-1-15,0-6-2 16,4 2-3-16,-1-7-1 0,3 1 5 0,3-2-3 0,2-5 0 16,3-1-2-16,5-4-3 0,4-5 4 0,3-3 5 15,6-3-3-15,4-4 2 0,4 2-3 0,-1-1-3 16,3 7 5-16,-4 2 5 0,-2 4 4 0,-4 6 4 15,-4 1 1-15,-5 3 2 0,-3 2 4 0,-3-2 8 16,-2 6-1-16,-3 1 1 0,-2 2-6 16,-2 0-6-16,-2 1 2 0,-1 1-5 15,0 2-4-15,-3 1-3 0,-3 2-7 0,-2 0-3 0,-6 1 1 16,-2 3 2-16,-6 3-2 0,-2 2 6 16,0 2-3-16,2 0-6 0,0 1 4 0,4 3-10 15,3 2-7-15,0 0-15 0,4 2-32 0,1 1-40 16,4 0-60-16,3 0-102 0,5 1-223 0,5 2-400 15,1-3-635-15</inkml:trace>
  <inkml:trace contextRef="#ctx0" brushRef="#br0" timeOffset="473312.2333">9535 15493 1353 0,'0'-5'619'0,"2"-5"-341"15,-2-2-36-15,-2 4-26 0,0 1-34 0,0 0-40 16,-5 1-41-16,3-2-31 0,-6 1-16 0,2 0-8 16,-3 0-16-16,-1 2-7 0,-6 0-4 0,2 0-5 15,-1 1 5-15,0 1-2 0,-1 2-4 16,1 1-8-16,3 1 0 0,0 2-4 0,-1 3 1 16,3 2 7-16,0 3-9 0,0 0 0 0,4 1-4 15,2-1-5-15,1 3 6 0,5 0 2 0,4 2-1 16,2-2 3-16,0-3-2 0,8 2 1 15,0-1 0-15,4-3 7 0,2-4-5 0,1 1 3 16,-1-3-2-16,0-3-4 0,-1-1 10 0,-6-2-1 16,-2-2 3-16,4 2 1 0,-8-4-3 15,0 3-1-15,1-1 1 0,-5 1 8 16,1-3-4-16,-1 3 3 0,-2-3-3 0,0 3-9 0,0-1 9 16,0 2-2-16,0-1 2 0,1 1 2 15,0-1-9-15,-2 2 1 0,1-1 2 0,0 2-1 16,-1-2 3-16,0 3-2 0,0 0-2 0,0-1-3 15,1 1 0-15,-1 0 2 0,0 0-1 0,0 0 3 16,0 0-7-16,0 1-1 0,-1-1 1 0,1 0-3 16,0 0 5-16,0 0-1 15,0 0-2-15,0 0-2 0,0 0 0 0,0 0 1 16,0 0 3-16,0 2 4 0,0-4-7 0,0 4 3 16,0-2-4-16,0-2-2 0,0 4 8 0,0-2-1 15,0 0 0-15,-1 0-2 0,1-2-2 0,0 2-1 16,0 0 2-16,1 2 2 0,-1-2-1 0,0 0 3 15,0 0-5-15,-1 0-3 0,2 0 5 0,-1 0-2 16,0 0 2-16,0 0 2 0,0 0-6 16,0 0 0-16,0 0-1 0,-1 1 6 0,1-1-3 0,0 0 1 15,0 0-1-15,0-1-5 0,0 1 5 0,0 1 1 16,0-1 2-16,-1 1 0 0,2 2-3 16,-1-1 0-16,0 2-2 0,0-1 5 0,-1 4-2 15,1-1 2-15,-2 4-2 0,0 0-3 16,0 1 3-16,0 2 0 0,0 3 1 0,-3 3 3 15,3 1-6-15,-5 1 2 0,3 3-2 16,-4 5 1-16,1-4 2 0,1-2 1 16,-3 0-1-16,3-3-2 0,3-3 1 0,-1 1-2 0,0-2 4 15,1 1 0-15,-5-5-3 0,3 4 2 0,0-5-3 16,2 2-1-16,0-2 6 0,0 0-1 0,0-2 0 16,2-1-1-16,-1 0-2 0,0-1-1 15,2 0 3-15,-1 1 1 0,-1-2-3 0,0 2 3 16,0-2-4-16,1-3-2 0,1-1 4 0,-1 1-1 15,1-2 4-15,0 0-1 0,0-2-4 0,-2 1 2 16,2 0-2-16,2 0 3 0,-2 0 0 0,0 0 0 16,0-1-5-16,0 0-7 0,0-1-2 0,0 1-14 15,1 1-10-15,0-1-20 0,0-1-38 0,0-3-47 16,1-1-89-16,1-1-179 0,2 1-498 16,2-2-733-16</inkml:trace>
  <inkml:trace contextRef="#ctx0" brushRef="#br0" timeOffset="474420.3849">11196 15399 1 0,'-9'-9'261'0,"2"0"146"0,-2-3-11 0,3 0-91 15,2 3-13-15,-1 0-31 0,3 3-32 16,-1 0-21-16,2 0-29 0,1 0-25 0,0 0-24 16,1 2-18-16,-1 1-18 0,1 2-30 0,2 0-15 15,-2 1-23-15,4 0-13 16,-1 1-2-16,2 2-5 0,3 2 5 0,3 2-4 0,5 4 3 16,1 1 0-1,2 6 2-15,2 4 8 0,2 1-9 0,1 4 6 0,-1 0-7 0,4 1-3 16,-5 0 6-16,4 3-7 0,-4-2 2 0,-1 1-2 0,0 5-4 15,-3-3 1-15,-1-1 0 0,0 0-3 0,-5-5-2 16,2-1 0-16,-1-3-4 0,-5-1-8 16,-1-5-3-16,-5-3-23 0,-1-1-19 0,-2-4-28 15,-1 2-40-15,-1-5-41 0,-2-3-68 0,1-2-100 16,-1-3-242-16,-3-4-270 0,2-2 15 16</inkml:trace>
  <inkml:trace contextRef="#ctx0" brushRef="#br0" timeOffset="474661.1835">11577 15281 1473 0,'1'-9'342'0,"-1"-2"-119"0,2-2 19 15,-2 9-48-15,0 4-50 0,0 0-56 0,-2 3-50 16,1 2-19-16,-1 4 15 0,-2 5 19 0,0 7 17 16,-1 4 5-16,-4 4-10 0,0 4-3 15,-1 0-20-15,-2 0-4 0,2 2-7 0,-2-3-15 16,-3 6 3-16,3-1-7 0,-2-2-1 0,-4 5-1 15,0-1 0-15,-1 0-4 0,6-3-6 0,-3-3 0 16,3-1-19-16,1-2-21 0,3-1-27 0,2-6-53 16,4-3-51-16,3-4-113 0,1-3-259 15,1-5-254-15,5-2-478 0</inkml:trace>
  <inkml:trace contextRef="#ctx0" brushRef="#br0" timeOffset="475175.7066">12014 15424 1921 0,'-1'-13'192'0,"0"-2"27"0,-3-2-29 0,-2 4-13 16,1 2-22-16,-2 1-38 0,-4 1-27 0,0 4-32 16,-4 1-14-16,-1 3-9 0,-2 0-15 0,1 2 5 15,1 2-7-15,0 1-4 0,1 2 2 0,0 4-6 16,4 3-2-16,1 1-5 0,1 1 2 15,4 3-4-15,4 2 3 0,-2-1 2 0,7 2-4 16,0 2 4-16,4-2-1 0,3 3-3 0,1-2 9 16,2 1-6-16,2 1 1 0,3 1-1 15,-1 3-5-15,1-3 2 0,-3 2 1 0,1-4 3 16,-3-2-5-16,-6-1 2 0,2 0-1 0,-6-3-3 16,-2-1 6-16,-4-1-7 0,-4-3 4 15,-2 2 0-15,-1-3-4 0,-3-1 3 0,-1-4-2 16,-3-2 5-16,1-4-2 0,-3 0 4 0,0-3 2 15,4-1-5-15,-2-2 7 0,6-4-3 16,-1-1 0-16,2-1 0 0,6-1-9 0,0-3 2 0,4-4-4 16,3-3 2-16,6-5 2 0,6 0-1 15,-1-6 1-15,8-2-4 0,2-2 5 0,-2 1-2 16,1 0 5-16,-2 0-1 0,1 2-3 0,-5 1 3 16,-2 1-1-16,-1 6 5 0,-3 1 7 0,-6 6 2 15,-2 4 5-15,-4 2-2 16,-1 3 1-16,-4 1-8 0,1 2-3 0,-5 1 0 0,-1 0-13 15,-2 3 4-15,-5 1-7 0,-1 3-2 0,-5 0 9 16,0 4-7-16,-7 2 4 0,3 1 0 16,2 1-8-16,2 3-12 0,3 1-16 0,0-1-35 15,6 5-51-15,5-1-64 0,5-1-130 0,5 3-207 16,7-3-343-16,4-1-493 0</inkml:trace>
  <inkml:trace contextRef="#ctx0" brushRef="#br0" timeOffset="475419.8792">12201 15369 1565 0,'0'-4'404'16,"1"3"-74"-16,-1-4-67 0,0 5-59 0,0 3-61 15,0-3-50-15,-1 2-49 0,0-1-18 16,1 6 0-16,-4-2 9 0,3 5 19 0,0 3 7 16,-2 3 7-16,-3 6-7 0,1 2-9 0,-4 0-7 15,2-1-10-15,-2 2-4 0,-1-2-8 16,0 1-6-16,0 3-4 0,1 2-7 0,-4 0 3 15,0 0-3-15,0 4 0 0,-2-4-5 0,0 1-10 16,2 1-20-16,-2-3-32 0,6 1-50 0,0-3-80 16,2-2-183-16,3-2-504 0,2-4-787 15</inkml:trace>
  <inkml:trace contextRef="#ctx0" brushRef="#br0" timeOffset="475749.0632">12420 15529 2319 0,'-2'-4'221'16,"-1"1"-7"-16,0-3-65 0,-1 6-34 0,1 0-30 15,-5 8-27-15,-5-1-10 0,-3 7 0 0,-7 5 8 16,-1 5-5-16,-1 3-12 0,2 1-8 16,2-1-7-16,1-2-1 0,3 2-6 0,4-4-3 15,0-2-5-15,6-1-6 0,2-5 2 0,7 2-6 16,3-6 5-16,1 1 0 0,6-3-2 15,1-3 4-15,2 0 1 0,6-2 3 0,1-4 3 16,0-1-3-16,1-2-1 0,2-4-3 0,-4 1 0 16,-1-5 1-16,-2-2 2 0,-2-5 1 0,-1 0 1 15,-2-5-4-15,0 3-1 0,-3-8-1 16,-1 1 1-16,2-3 1 0,-4-2-1 0,-3 4-5 16,-3 3 0-16,-2 3-1 0,-1 1 3 0,-5 4 3 15,-1 5-6-15,-2 0 2 0,-3 3-6 16,-6 1-3-16,-3-3 2 0,-1 8-3 0,-5 0-3 15,-1 3-13-15,3 4-19 0,1 0-26 16,3 5-43-16,8 0-66 0,4 0-167 0,2 7-508 0,5 0-814 16</inkml:trace>
  <inkml:trace contextRef="#ctx0" brushRef="#br0" timeOffset="476515.2735">13529 15318 1269 0,'-6'-9'209'0,"-1"-1"28"0,-5-3 2 0,6 3-7 16,1 5-8-16,3-2-26 0,1 5-37 16,0 1-42-16,2 1-45 0,-1 0-38 0,1 2-18 15,1 3-11-15,3 0 8 0,3 5 6 16,2 4 6-16,3 5 15 0,5 3 5 0,3 3-4 16,7 2-6-16,-3 2-7 0,4 2-13 0,-1 0-1 15,1-2 0-15,-2 1-7 0,-3-1 0 0,-1 0-5 16,2-2-6-16,-4 2 7 0,0-4-3 0,-4 0-3 15,-2-4-7-15,-3-7-27 16,-1 2-32-16,-4-3-50 0,-1-2-80 16,-4-6-143-16,0 0-237 0,-2-2-300 0,-1-4-264 15</inkml:trace>
  <inkml:trace contextRef="#ctx0" brushRef="#br0" timeOffset="476747.0394">13945 15296 2158 0,'1'-2'169'16,"0"2"-3"-16,-1-1-57 0,0 2-20 16,-1 0-29-16,0 3-16 0,-1 2-7 0,0 5 9 15,-4 5 25-15,-3 4 5 0,-2 6-2 0,-1 3-11 16,-2 1-15-16,-6-2-13 0,2 5-4 0,-4-2-5 16,0 2-8-16,0 2-3 0,-1 2-8 15,-1-1-3-15,3 1 0 0,2-4-2 0,2-1-6 16,5-7-8-16,5 0-22 0,4-6-26 0,3-3-38 15,5 0-56-15,4-3-97 0,6-4-197 16,2-2-409-16,7-5-576 0</inkml:trace>
  <inkml:trace contextRef="#ctx0" brushRef="#br0" timeOffset="477239.0496">14293 15308 1845 0,'1'-13'302'0,"-3"-3"-109"0,0 0 0 15,-1 5-30-15,-2 6-9 0,1 1-23 0,-1 0-41 16,1 3-36-16,0 1-29 0,0 3-21 16,-1 4 2-16,-2 2 0 0,-5 4 4 0,6 3 8 15,-1 2-7-15,3 4 2 0,3 2-2 0,1 3 1 16,2 0 1-16,3 0 2 0,2 1-2 0,1 0-5 16,3 1 4-16,0 0-4 0,2-2 1 15,-1 2-2-15,2 3-2 0,-4 0-1 0,0-3-2 16,-2 3 3-16,1-7-2 0,-4-1 1 0,0-4 0 15,-3 0-4-15,-2-5 5 0,-2-2-2 0,-3-2 5 16,-4 0 4-16,-3-3-4 0,0 0 4 16,-7-2-2-16,1-4 0 0,-2 0 0 0,1 0 0 15,3-5-3-15,0-3-2 0,5-3 3 0,-2 0-4 16,0-3 0-16,6 0 2 0,4-5-10 0,0-3 1 16,4-2-4-16,3-2 0 0,4-3 3 15,10-6 0-15,-1-4 1 0,7-3-1 0,2-4 1 16,3 2 0-16,3 1 2 0,-1 3 5 0,-1 1-4 15,-3 7 1-15,-1 3-1 16,-8 3 2-16,-2 6 9 0,-4 1 4 16,-5 1 4-16,-3 1 3 0,0 3-5 0,-6 1-2 0,-1 4 0 0,0 0-3 15,-4 0-4-15,0 4-5 0,-5-2-5 0,-3 0-5 16,-6 5 5-16,-5 2 1 0,-8 0 2 16,-3 3 3-16,-1-1-5 0,1 1 1 0,3 3-2 15,3 1-4-15,1 2-6 0,3-1-9 16,7 0-14-16,4 1-25 0,6-3-32 0,6 1-39 15,6 0-49-15,5 1-89 0,9-5-173 0,6 3-398 16,8-1-637-16</inkml:trace>
  <inkml:trace contextRef="#ctx0" brushRef="#br0" timeOffset="477479.8349">14666 15226 1915 0,'-3'-4'283'0,"-1"-2"-37"0,0 1-38 0,1 3-25 15,1 2-42-15,1 1-44 0,0 0-49 0,0 1-25 16,0 4 1-16,-2 2 10 0,-2 6 12 0,-2 3 6 16,1 2-4-16,-2 5-5 0,-1-2-11 15,2 3-2-15,2 2-6 0,-2-1-6 0,-1 2-2 16,2 0-9-16,-2-1-1 0,1 4-2 0,-3-2 2 16,0 2-6-16,1-2-4 0,5-1-12 0,-1-3-24 15,2-1-24-15,2-5-42 0,2-4-50 16,1-3-72-16,3-5-129 0,2-3-178 0,1-3-334 15,5-6-289-15</inkml:trace>
  <inkml:trace contextRef="#ctx0" brushRef="#br0" timeOffset="477719.9531">14838 15256 1335 0,'5'-19'399'16,"0"-2"-22"-16,6-2-72 0,-5 7-36 15,0 5-47-15,-3 4-47 0,1 2-46 0,-2 2-29 16,-2 1-31-16,0 4-26 0,-2 1-22 0,2-3-16 15,-2 4-4-15,1 1 3 0,-1 11 10 0,-2 4 10 16,-1 2 7-16,0 5-2 0,-3 1-3 0,1 1-1 16,1 3-7-16,-3 1 1 0,1 1-2 0,0-1-8 15,0 2 0-15,-1 0-3 0,-2 2-1 16,3-4 2-16,0 3 0 0,-1-4-2 0,5-2-5 16,-3-4 4-16,3-1-9 0,0-6-5 0,3 1-11 15,2-5-27-15,0-1-26 0,2 1-44 0,3-2-65 16,1-4-148-16,4 1-432 0,1-6-911 15</inkml:trace>
  <inkml:trace contextRef="#ctx0" brushRef="#br0" timeOffset="478436.5236">16944 15251 1223 0,'-3'-10'222'0,"-9"-5"17"0,-3-2 8 16,4 5-7-16,2 3-15 0,-1 1-23 0,5 3-33 16,-1 1-42-16,4 2-39 0,1 3-37 0,2 0-31 15,0 2-10-15,1 3 0 0,3 3 12 0,-1 7 10 16,8 2 12-16,3 6 5 0,2 1-10 15,8 4-2-15,-1 1-11 0,5 2-6 0,1 2-2 16,3 0-4-16,0-1 0 0,-6 0-8 16,2-4 2-16,-3 2-7 0,-3-2 2 15,0 0 0-15,-3 0-5 0,-1-7 1 0,-4 0-12 16,-3-4-17-16,-5-5-24 0,1-1-44 0,-3-5-56 0,-2-1-86 16,0-5-150-16,-2-1-177 0,-2 0-599 15</inkml:trace>
  <inkml:trace contextRef="#ctx0" brushRef="#br0" timeOffset="478682.7236">17347 15143 2150 0,'0'-4'193'0,"0"1"30"0,-1-4-42 16,-4 6-44-16,5 2-45 0,-1 1-46 0,-1 3-30 15,1 0 2-15,-6 9 15 0,0 2 11 0,-5 9 11 16,-1 2-3-16,-2 2-9 0,-3 3-4 15,-1 2-11-15,-2 2-3 0,3-1-7 0,-3 6-5 16,-1-2-1-16,4-1-4 0,-4 1 1 0,1 1-6 16,4-1 2-16,5-4-6 0,1-6-5 0,3 0 1 15,5-9-17-15,2 2-17 16,2-5-31-16,1 0-47 0,6-2-63 0,-2-2-122 0,7-6-193 16,1-3-372-16,6-6-471 0</inkml:trace>
  <inkml:trace contextRef="#ctx0" brushRef="#br0" timeOffset="479802.6601">17784 15161 2062 0,'-10'-5'74'0,"-2"-2"22"0,-6-5 17 0,2 7 10 0,1 1-2 16,3 2-15-16,-4 3-30 0,3 3-16 15,3 1-13-15,-3 2-10 0,5 4-1 0,-1 0-2 16,0 4 2-16,5 2 0 0,0 2 0 0,5 2-1 15,2 3-2-15,2-2 3 0,4 5-4 16,2 0 0-16,1 2-4 0,5 1-6 0,0-1 1 16,-1 1-10-16,2 2-1 0,1-4-3 0,-4 2-8 15,1 0 4-15,-4-3-1 0,-2 3 2 16,-2-2-3-16,-5-1 3 0,-2-2-1 0,-3-4-5 16,-1-2 5-16,-6 1-5 0,-1-4 1 15,-7 0 1-15,0-4-3 0,-2-1 2 0,-4-4-1 0,0-3 2 16,0-3 3-16,-4-1-2 0,-1-2 2 0,1-2-5 15,5-2 5-15,0-5-3 0,7-1 2 16,4-3 1-16,1 0-9 0,5-3 3 16,4-1-5-16,4-2-2 0,3-6 5 0,10-1-4 0,3-3 1 15,6-1-1-15,5-2 2 0,7 1 0 0,1-1 1 16,7-6 5-16,3 2-5 0,-2-2 6 16,2 2 0-16,-7 5-4 0,-1 1 11 0,-11 5-6 15,-5 1 3-15,-2 3 2 0,-9 0-4 16,-4 3 6-16,-3-1-2 0,-6 4 5 0,-1 2-5 15,-6 1 5-15,-4 4-5 0,1-2-5 16,-8 3 5-16,1 4-11 0,-5-2 3 0,-4 3 1 0,-5 2-5 16,-3-1 5-16,-5 3-3 0,1 0 3 0,-1 3-2 15,5-1 2-15,5 1 0 0,0 3-4 0,8 2 3 16,4-2-12-16,6 1-6 0,8 0-6 16,3 2-15-16,8 0 3 0,7 1-8 0,11 1-5 15,7-2-6-15,11 0-14 0,10 2-5 0,-1-4-4 16,3-2-1-16,-1 1-3 0,-2-2 10 15,-3-3 15-15,-7-1 14 0,-4-1 28 0,-3-3 12 16,-10-1 12-16,1 1 25 0,-8-1 16 0,-4 2 28 16,-4-3 23-16,-4 2 11 0,-3 4 0 0,-3-1-18 15,-1 1-23-15,-1 1-32 0,0-1-13 16,-1 0-15-16,1 4-8 0,0-2 9 0,-1 5-4 16,-1 2 7-16,-1 6 7 0,0 3-2 0,-2 3 6 15,0 0-1-15,0 4 0 0,-1-2-4 0,3 5-1 16,-2-1-3-16,2 6-4 0,-3-3 1 0,-1 2-6 15,3 3 3-15,-3-2 0 0,-2 3-5 0,-2-2 3 16,2-1-5-16,-7 0 0 16,4-3-1-16,-6-4-3 0,3-1-5 0,-1-7-12 0,2 0-9 15,2-7-16-15,0 2-12 0,1-8-15 0,4 0-14 16,0-3-3-16,2-4-22 0,4-4-29 16,2-5-51-16,1-2-65 0,7-5-32 0,1-1-6 15,4-4 31-15,6-6 64 0,1-7 62 0,4 0 57 16,-2-5 49-16,3-3 39 0,-2 0 45 0,4 0 49 15,2 1 48-15,-1 3 46 16,1 6 23-16,1 2-1 0,-3 7-16 0,0 3-29 0,-3 5-31 16,2 2-23-16,0 1-23 0,3 6-15 0,-2 4-20 15,-4 3-15-15,4 4-5 0,-7 3-15 16,1 4-5-16,-8 2-6 0,0 5-6 0,2 3 3 16,-9 4-5-16,-1 3 4 0,-4 3 0 0,-4 6-2 0,-4 4 2 15,-9 3-3-15,1 1 0 16,-6-2-2-16,0-1-1 0,-1 0 4 0,4-3-8 15,-1-8 4-15,2-6-5 0,4-7 1 16,-3-4 5-16,5-3-1 0,2-1 4 0,1-2-5 16,2-1-2-16,6-3 0 0,0-3 5 0,1 0 2 15,4-1 6-15,3-1 4 0,8-2-4 0,10-3 0 16,11-2-4-16,12 1-7 0,3-2 1 0,11 0-6 16,2-1-2-16,0-3 0 0,1 2 0 0,-1-3 4 15,-4 4 3-15,-3 1 1 0,-9 3-3 0,-6 4 2 16,-10 0 1-16,-7 2 1 0,-11-1 9 0,-3-1-1 15,-5 5 0-15,-6-4 2 0,-1 2-5 0,-1 0 3 16,-2-2-5-16,2 2-4 0,1 0-7 16,-3 0-9-16,1 0-1 0,1 0-6 0,-3 1-1 15,-1 0-11-15,0 3-19 0,-3-1-31 0,-2 0-54 16,2 1-96-16,1 0-310 0,3 1-1209 16</inkml:trace>
  <inkml:trace contextRef="#ctx0" brushRef="#br0" timeOffset="491861.7776">21463 8867 111 0,'2'-6'313'15,"-1"-5"15"-15,0 1-27 0,1-2 0 16,-2 4-6-16,1-1-28 0,-1 0-28 0,0 2-26 0,-2-1-39 15,0 0-23-15,-3 1-25 0,1 1-19 0,-3 0-19 16,-3 2-19-16,2-1-18 16,-3 2-11-16,-1 2-11 0,-5 2-6 0,3 4-2 0,-4 2-2 15,-1 2-1-15,2 1-1 0,-1 5-3 0,0 2-4 16,0 1-3-16,3 4-2 0,3-1 2 16,3 3 1-16,2-1 2 0,2 0 0 0,2 0-2 15,5 2 2-15,-1 3 2 0,2 1 2 0,5 0 0 16,-1 1-4-16,3-3 0 0,3 2 1 0,2-1 0 15,2 4 1-15,1-5 0 0,4 2-2 0,-1-3-4 16,4 2 1-16,-1 0 1 0,1-1-2 16,1-1 1-16,-2 0-4 0,-1 2-4 0,3 1 1 15,-5-3 1-15,-4 3 0 0,-1-1 2 0,-4-2 1 16,0-3-5-16,-4 0 2 0,-1-2 0 16,-4-1 0-16,-1-2 4 0,-1-2-4 0,-4 0-2 0,0-3 1 15,-1 0-1-15,-2 1 4 16,-2-3 3-16,-1 2 0 0,-1-4-2 0,-2 1 1 15,-5 1 2-15,-3-4-2 0,-2 4 4 0,1-5-3 0,-3-1 0 16,-4 4-1-16,1-7-1 0,0 3 4 16,-1-3-1-16,0-1 2 0,-2 0-2 15,2-2-2-15,-1 0 0 0,1 0-3 0,1 0 3 16,5-2-1-16,3 0 0 0,3-3-1 0,1 2-4 16,-2 0 1-16,4-1 0 0,-1 0-4 0,2-2-5 15,2 1-11-15,1-1-14 0,2-2-18 0,-1 2-22 16,6-1-45-16,0-4-71 0,3-1-123 0,4-1-255 15,6-6-399-15,5-2-363 0</inkml:trace>
  <inkml:trace contextRef="#ctx0" brushRef="#br0" timeOffset="492383.3343">21357 9071 1376 0,'-7'-20'217'0,"-2"-4"42"16,2-6-7-16,0 5-25 0,2 6-30 15,-1-1-42-15,1 2-23 0,2-1-11 0,-2 5-8 16,3-1-14-16,-1 2-12 0,3 1-15 0,0 2-13 16,0 2-10-16,2 2-9 0,-1-1-4 15,1 2-4-15,2 0-5 0,0 1-5 0,1-1-8 16,1-2-4-16,3-1-2 0,1 1-2 0,9-3 2 15,0 0-5-15,4-1-1 0,5 1 0 0,4-1-1 16,4 3 2-16,3-1 0 0,3 1 1 16,2 0 1-16,2-1-3 0,0-1 1 0,0 1-1 15,-4 1 3-15,-1-1-1 0,0 3-1 0,-3-1 1 16,-2 0-2-16,-4 2 2 0,-2 2 1 0,-7-3 0 16,-3 4 0-16,-9-1-1 0,-4 3-1 0,-4-1 1 15,-1 1 5-15,-1 0 2 0,-2 1 0 16,-1-1 0-16,1 0-7 0,-1 0 0 0,2 0 2 15,-1 0 0-15,1 0 0 0,-1 0 0 0,1 0-4 16,-1 0 0-16,0 0 0 0,1 0 2 0,0 0-1 16,0 0 1-16,0 0-3 0,0 0 0 15,0 0 1-15,0 0-1 0,0 0 2 16,0 0-1-16,0 0-3 0,0 0 1 0,-2 0-3 16,2 0 0-16,0 0 1 0,0 0-3 0,0 0-1 15,-1 0-5-15,1 0 0 0,0 0-4 0,0 0-2 16,0 0-5-16,-1 2-1 0,1-1-6 0,-4 3-9 15,0 2-9-15,-1 4-25 0,-3 1-40 0,2 5-87 16,-2 0-221-16,-3 6-530 0,-2 0-711 16</inkml:trace>
  <inkml:trace contextRef="#ctx0" brushRef="#br0" timeOffset="543574.132">21753 10203 1 0,'2'-6'0'0,"3"-2"0"0,0-2 38 15,0 2 132-15,-1 0 24 0,1 2 18 0,-1-1-12 16,0 3-18-16,-1-5-20 0,-1 3-24 0,1 0-11 16,0 0-8-16,0 1-6 0,-1 1-3 0,2 1 1 15,-1 1-3-15,-2 1-11 0,1 0-11 16,-1-1-16-16,-1 4-28 0,1-2-14 0,-1 1-9 16,-1 0-7-16,1-1 5 0,0 1-2 0,0 0 0 15,1 0-4-15,2 2 4 0,0 1 0 16,-1 1 4-16,-1 0 5 0,3 1-2 0,-2 1 7 15,0 2 2-15,0 1-2 0,1 0 7 16,0 1-5-16,0 3 1 0,2-2-2 0,-2 4-2 16,1 0 0-16,2 0-1 0,-3 1 2 0,2 0-2 15,-5 2-3-15,4 2-4 0,0-1-6 0,-1 0 0 16,-1 2-1-16,0 1 0 0,-1-1 0 16,1 2-5-16,-1 0-1 0,0-1-3 0,1 1 2 0,-2-6 2 15,1-1-2-15,-1-1 0 0,1-3-3 16,-1-1-1-16,2-1 2 0,-1-1-1 0,1-2 2 15,-2-2-1-15,0-1-1 0,1-1-1 0,-1-2 3 16,0-1 3-16,2 1 0 0,-2-2 2 16,0 0-2-16,0 0 0 0,0 0 4 0,0 0-1 15,0 0 4-15,0 0-2 0,0-2-6 0,0 2-6 16,2-1-11-16,-1-2-23 0,1 2-36 0,4-4-55 16,2-1-81-16,5-4-97 15,6 0-159-15,3-1-232 0,2-1-546 0</inkml:trace>
  <inkml:trace contextRef="#ctx0" brushRef="#br0" timeOffset="543986.0339">22497 10228 1206 0,'0'-3'347'16,"0"-1"-71"-16,-1 0-44 0,-3 1-42 0,2 3-39 15,-1 0-35-15,-2 0-38 0,-3 0-24 0,0 0-19 16,-4 0-12-16,0 3-3 0,-7 1 1 15,1 0 5-15,-3 2-1 0,2 3 1 0,2-2-9 16,4 4-10-16,6-2-3 0,1 2-4 0,0-1 3 16,2 0 2-16,2 3-2 0,2-1 2 15,4 1 3-15,0 1 2 0,1-1 3 0,0 3 2 16,1-2-1-16,0 1-2 0,0 3 0 0,1-2-2 16,0 2 1-16,1-2 2 0,-2 2-4 0,-3-2-1 15,0 0-3-15,1-2-1 0,-2 1 3 16,1-3 2-16,-3 1-1 0,3-2 0 0,-3 0-3 15,2-1-1-15,-2 0 3 0,-1-2 3 16,1 0-5-16,-2-2 3 0,0 0-5 0,2 0 1 16,-4 1 6-16,0-3 2 0,2-1 6 0,-3 2 3 15,-1-4 3-15,-2 3 4 0,-3-1 0 0,0-2-3 16,-2-1-3-16,-5 0-2 0,0-1-8 0,-6-2-7 16,0-1 2-16,2 1-7 0,0-2 2 0,1 0-8 15,3-3-18-15,1 1-18 0,5 0-31 0,0-2-36 16,2-1-62-16,3-2-104 0,4 1-195 15,3-2-316-15,4-5-583 0</inkml:trace>
  <inkml:trace contextRef="#ctx0" brushRef="#br0" timeOffset="544740.0102">22419 10008 1 0,'-5'-11'231'0,"-4"-7"56"0,-3 0-17 0,0 2-19 16,-1 2-51-16,-1 0-21 0,-2 0-26 0,1 1-37 16,-3 2 3-16,1 0-12 0,1-1-10 0,-3 1-11 15,2 4-17-15,-2-1-13 0,-1 2-9 0,-2-1-10 16,3 3-3-16,-5 1-6 0,1 0-4 16,-2 3-5-16,-2 3-3 0,-1-1-3 0,-3 4 0 15,-1 2 4-15,-4 2 4 0,3-1 2 0,-1 3 5 16,3 0-2-16,2 1-1 0,3-2 2 0,-2 1-2 15,4 0 0-15,0 2-2 0,-3 2-1 16,3-2 0-16,-1 6 2 0,3-2-1 0,1 0 2 16,0 5-2-16,0-1-2 0,-2 1 1 0,3 3-2 15,-1-5 3-15,4 5-5 0,-1 0-1 0,3 4-2 16,0 0-6-16,1 1 4 16,1 2 0-16,4 1 0 0,-2 3 1 0,4-3-6 0,-2 3 1 15,5 0-5-15,-1-3 4 0,4-2 1 0,0-2-2 16,4 0 3-16,-2-1 0 0,5-1 1 15,0-1 1-15,1-2 0 0,1 2 2 0,1-5-3 16,2 1-5-16,1-1 3 0,3 0-2 0,-1-2 1 16,2 1 3-16,4-2-3 0,-1 0-2 15,2 0 2-15,1-1 1 0,2 1-1 0,2-2 1 16,0-1-1-16,0-2-3 0,3 1-1 16,-1-1 0-16,5-5 1 0,0 2 3 0,1-1 1 0,-2-4-2 15,4 0 1-15,1-1 1 0,1-4 3 0,1 0 2 16,1-2-2-16,-2-2-2 0,-2 0 0 0,2-3-1 15,0-3 4-15,0-1 0 0,2-2 0 16,-1-3 0-16,1-3-2 0,0 0 0 0,1-3 0 16,1-1 1-16,1-2-2 0,-3-5 3 0,-2-2-2 15,1 2-2-15,-1-4 1 0,0-3-1 0,0 1 0 16,-4 0-1-16,-4 2-2 0,-4 2 1 16,-5 0 0-16,-4 4 5 0,-4-3 0 0,-2 2-2 15,-4-4 0-15,-4 3-7 0,-1-4 5 0,-4 4 3 16,-3-1-4-16,-2-1 3 0,-4 2-8 15,-2 0-2-15,-3 0-1 0,-4 0 0 16,-1 1 4-16,-3 1-3 0,-2 1 2 0,-1 3-6 16,-2 0 1-16,4 0 5 0,-3 3-1 0,1 2 7 0,4 0-9 15,-3 4-1-15,3 1-4 0,2 3 0 16,1 0 2-16,-1 2 0 0,3-1-1 0,0 6-4 16,0 1 0-16,-2 1 0 0,-2 0-1 0,1 2 5 15,-4 1-7-15,-2 1-4 0,-2 5-5 0,-2 2-12 16,-3 0-12-16,2 3-18 0,-3 0-27 15,3 1-46-15,0 4-54 0,0 2-94 0,0 7-184 0,-2 1-331 16,3 3-639-16</inkml:trace>
  <inkml:trace contextRef="#ctx0" brushRef="#br0" timeOffset="545236.244">21447 13884 2397 0,'0'-7'88'16,"1"1"0"-16,-2-2-5 0,2 7-13 0,1 1 0 15,-1 1 4-15,-1-1-12 0,1 1-7 0,-1-1-15 16,0 1-15-16,0 2-8 0,0 0-1 16,0 3 0-16,1 6 8 0,-1 3 8 0,0 7-5 15,-2 4 9-15,0 2-6 0,-5 5-6 0,4 0-1 16,-3 1-12-16,1 0-3 0,0 2-3 16,-4-6-2-16,5 5 3 0,-4-5-2 0,4-2-2 15,-2-3-9-15,0-3 0 16,3-2-9-16,-2-4-14 0,1-2-20 0,1-1-47 0,0-1-59 15,0-5-100-15,2-2-176 0,1-3-330 0,1-3-760 16</inkml:trace>
  <inkml:trace contextRef="#ctx0" brushRef="#br0" timeOffset="545931.8629">21697 13932 897 0,'14'-9'341'16,"4"-4"-76"-16,6 1-10 0,-3 5 11 0,1 3-39 15,-4 3-41-15,-1 2-57 0,0 2-40 16,-3 3-24-16,-3 1-15 0,-1 5-7 0,-2 0-4 16,-4 6 8-16,-1 2 1 0,-4 4 1 0,-2 0 3 15,-5 2-15-15,-2 3-8 0,-5-4-6 0,-3 4-9 16,0-3 3-16,-3 0-3 0,1-2-2 0,0-3-3 16,1-4-1-16,4-6-3 0,4 0 2 0,3-5 4 15,4-2-8-15,2-3-4 0,2 0-4 16,2-1-8-16,2 0 10 0,3 0 2 0,5-2 4 15,7-2 2-15,11-3-1 0,5-2-1 0,6 0-3 16,5-5 1-16,0-3-5 0,-2-4-1 16,3-2-3-16,-1-8-9 0,-1 0 10 0,-2-5 2 15,-2-5 4-15,1 0 7 0,-6-2-6 0,-4-1 1 16,-4-1 1-16,-2 4 4 0,-4 2-1 16,-5 2 0-16,-7 4 0 0,-6 3-2 0,-4 3 5 0,-4 1 0 15,-3 1 2-15,-9 4 2 0,-2 3-7 16,-6-3-1-16,-5 2-2 0,-6 2 1 15,-8-1 2-15,-10 4 0 0,-3 0-1 0,-7 4-4 16,-8 0 2-16,-7 5 1 0,-3 4 1 0,-3 2 4 16,4 7-5-16,2 5 0 0,2 7-3 0,7 3-5 15,0 6 6-15,3 3-1 0,2 9 1 0,1 3 1 16,3 10-2-16,1 3-2 0,9 4 2 0,8 2 3 16,5 2-4-16,7-4 2 0,7 5-2 15,2-3-2-15,9-3 8 0,3-1-1 0,6-2 3 16,4-2 0-16,9-2-3 0,2 0-3 0,9-1 2 15,4 0 2-15,10-4-3 0,8-2 5 0,8-4-3 16,6-2 0-16,7-3 4 0,6-9-1 16,4-4 4-16,3-5-3 0,-1-8-3 0,3-5-1 0,-2-6-1 15,1-4 3-15,1-9-1 0,-3-5 5 16,-2-4-3-16,-2-7-1 0,-3-8 7 16,-1-8-5-16,-1-6 6 0,-4-6-1 0,4-7-4 15,-3-6 1-15,-2-2-8 0,1-4 1 0,-7-2 1 16,-5-3 4-16,-8 2 0 0,-6 2 0 0,-9 4 2 15,-10 3-2-15,-9 8 3 0,-7 7 8 0,-12 2-7 16,-7 5 0-16,-14 1-5 0,-12 2-9 16,-11 3 7-16,-13 0-2 0,-9 4-1 0,-7 2-2 15,-7 6-2-15,-3 5-5 0,2 7-2 0,-1 6-7 16,8 5-24-16,4 9-34 0,8 6-73 16,3 8-172-16,15 10-617 0,2 9-777 0</inkml:trace>
  <inkml:trace contextRef="#ctx0" brushRef="#br0" timeOffset="547934.3434">21801 15325 1 0,'-1'-12'6'16,"-5"-4"290"-16,2-5-27 0,2 3-34 0,0 2 2 16,2 1 12-16,1 0-3 0,2 0-8 0,-1 4-19 15,1-2-20-15,2 3-23 0,-1 2-23 16,0 2-20-16,-1 1-26 0,-1 3-28 15,-2 1-19-15,0 2-27 0,0 0-18 0,0 1-8 0,0 2-5 16,0 2 5-16,1 8 8 0,-1 6 8 0,4 6 1 16,-4 7 2-16,0 0-2 0,0 5-5 15,0 4 3-15,1-1-8 0,-1 2-2 0,0 0-1 16,0-2-9-16,0-1 3 0,0-1-3 0,2-1 3 0,-1-3-2 16,0-3 2-16,1-7-1 0,1 0-7 15,0-5 8-15,-2-3-11 0,-1-1-9 0,0-3-19 16,0-3-47-16,1-4-36 0,-1-2-54 0,0-4-24 15,1-3-34-15,1-1-108 0,4-4-118 16,3-4-137-16,-2-9-1 0,4-3 234 0,0-4 359 16,2-7 0-16,-1-6 0 0,6-3 0 0,-3-1 0 15,1 4 0-15,1-1 205 0,-5 4 147 0,-1 7 1 16,2 1-14-16,-5 6-12 0,0 2-25 16,-3 4-30-16,1 5-39 0,-1 4-41 15,0 1-36-15,-1 4-40 0,-2 4-30 0,1 0-24 0,-3 0-30 16,3 0-9-16,0 3-8 0,2 2-6 15,1 6 10-15,-1 0 1 0,1 6 6 0,1 5 1 16,1 6 0-16,-1 3-6 0,-1 1-6 0,1 5 3 16,-4 0-8-16,-1 4 2 0,-1 5-1 15,-2 5-6-15,-2 1 1 0,-3 2-6 0,-1 2-9 16,-3 1-20-16,-4 4-42 0,2 0-63 0,-3-1-102 16,2 0-180-16,-2-4-364 0,3-3-786 0</inkml:trace>
  <inkml:trace contextRef="#ctx0" brushRef="#br0" timeOffset="549026.4302">21523 16675 2217 0,'5'-2'65'0,"7"-5"-5"0,5 1 5 0,1 0 20 16,5 3 5-16,0-1 8 0,2 2-20 0,2 4-18 15,-3 3-11-15,0 3-17 0,-3 2-4 0,-3 2-7 16,-1 3 0-16,-4 0 2 0,-5 2-3 16,0 3 5-16,-6-3-3 0,-2 0 0 0,0 2 1 15,-4 2-5-15,-4 0 0 0,2 2-3 16,-5-3-6-16,3-3 4 0,2 1 0 0,-1-7 2 16,1 5 1-16,3-6-5 0,1 3-8 0,2-6 1 15,3 1 1-15,3-2 1 0,1-2 3 0,3 1-4 16,4 1 1-16,0-1 1 0,7-3 1 0,-1-1 5 15,6-2 1-15,1-3-5 0,-3-1-8 0,4-4-4 16,-4-4-3-16,-1-2 0 0,0-6 6 16,-1 2-5-16,-2-8-4 0,0 1 2 0,0-3 4 15,-4-1 3-15,4-2 6 0,-5 1-3 16,1 1-2-16,-1 5-2 0,-2 3 0 0,-1 2 4 16,-1 5 1-16,1 3 2 0,0 0 3 0,-1 6-7 15,2-4 0-15,1 2 3 0,-3 4 0 16,3 4 2-16,-2 3-2 0,0 3-5 0,0 2-3 15,-1-1 5-15,1 3 4 0,-1 6 4 0,0 3 1 16,-2 4 1-16,-1 3-4 0,-3 2 2 0,-2 4-2 16,-2 1-1-16,-3-1 0 0,-2 0-7 15,-2-1 2-15,-4 4-2 0,-4 1 2 0,1-5 2 16,-1 4 1-16,-2-5-4 0,-2 2-12 16,-2-2-4-16,0-1-6 0,1-4-13 0,0-3-2 0,2 0-35 0,-1-3-9 15,0-3-2-15,3-6-24 0,3-4-4 16,2-5-41-16,3-2-51 0,-2-3-50 0,5-4-64 15,0-5-68-15,2-4 3 0,4-6 57 16,3-3 101-16,1-2 121 0,3-1 78 16,-1 5 49-16,3-1 44 0,-1 3 48 0,0 3 48 15,1 1 35-15,0 1 16 0,4 2 3 0,-1-1-12 0,2 2-21 16,3 5-25-16,2-2-31 0,5 4-21 0,2 0-20 16,-1-4-11-16,8 2-2 0,1 3-13 15,-2 0-12-15,3 3-14 0,-5-1-13 0,4 2-4 16,-2 1 0-16,2 1-5 0,-1 0-5 15,-5 0-4-15,-5-1-7 0,-4-1-1 0,-3-2 0 16,-5-2-4-16,2-3 0 0,-5 0-10 0,-3-3-11 16,-2-5-6-16,0 2-9 0,-2-7 2 0,-3-2-2 15,-3-5-1-15,-4 1-1 0,0-4 4 0,-4-2 3 16,-2-1 11-16,-7 1 10 0,-1 4 0 16,-9 0 7-16,-6 2 3 0,-3 1-1 0,-8-3 9 15,-1 0 5-15,-8 0 1 0,-6 1 7 0,-6 0 7 16,-3 5 10-16,-4 1 14 0,-4 4 17 0,0 3 9 15,-2 3 8-15,-1 4 0 0,3 6-10 16,1 5-6-16,5 5-5 0,3 6-9 0,1 8-5 16,3 6-11-16,2 6-10 0,1 10 1 0,4 6 0 15,0 6-3-15,9 7 2 0,3 2-7 16,7 7-6-16,3 4-3 0,4 3-4 16,7 5-4-16,6 5-2 0,11-2-6 0,8 0-3 0,6-2-2 15,17-4 3-15,7-3 5 0,14-4-3 16,13-7 3-16,-24-36 4 0,8 7 7 0,3-7 3 0,12 6-5 15,2-7-2-15,11 4-11 0,0-10-6 0,12 4 17 16,0-11-6-16,3-5 22 0,0-6 7 16,-2-9-6-16,-2-5-10 0,1-6-7 0,65-25-4 15,-29-10-6-15,-20-1 21 0,-20-2-8 0,-10-5 7 16,2-7 1-16,-1-6-3 0,-4-6 5 0,-2-3 1 16,-5-1 1-16,-12 2-2 0,-6 0-8 15,-7-2 8-15,-9-1 2 0,-4 2-2 0,-9 1 1 16,-8 6-7-16,-12 2-3 0,-12 1-2 0,-4 4-1 15,-18 1-2-15,-7 3 0 0,-13 8-4 16,-13 3-6-16,-10 5-7 0,-11 5-2 16,-7 4-13-16,-7 10-24 0,-6 6-50 0,-6 4-107 0,-7 13-264 15,-2 5-1089-15</inkml:trace>
  <inkml:trace contextRef="#ctx0" brushRef="#br0" timeOffset="551544.7589">19799 17718 2344 0,'-14'-25'72'0,"-5"-6"36"0,0-7 18 16,8 13 6-16,7 9-16 0,2 1-3 0,-1 6-7 15,2 4-22-15,1 4-22 0,0 3-31 0,0 1-22 16,0 0-10-16,0-2-1 0,-1 0 4 16,1 8-3-16,-1 6 5 0,1 6 1 0,-1 2-2 15,-2 7 9-15,3-12 6 0,-3 7 0 0,1 3 0 16,1 10-9-16,-1 2-10 0,-3 6-1 0,1 4 9 15,-2 5-4-15,-2-1 6 16,-1 1-20-16,0-3-20 0,-4-1-5 0,8-27-25 16,-6 53 1-16,11-77-19 0,-19 92-31 0,19-92-11 0,-19 76-16 15,19-76-14-15,-15 63-29 0,15-63-45 0,-14 33-73 16,1-22-43-16,4-26-4 0,0-18 7 16,4-24 61-16,-1-20 58 0,5-19 60 0,0-15 71 15,6 3 59-15,-18 116 58 0,12-67 50 0,1-1 43 16,5-48 39-16,1 19 33 0,5 27 17 15,-2 23 3-15,1 9-15 0,10 3-31 0,-1 3-24 0,5 5-16 16,4 3-4-16,3 5 1 0,5 1-1 16,-1 6-6-16,0 4-10 0,0 4-15 0,2 7-16 15,-1 1-7-15,4 6-13 0,-2 2-7 0,-4 5-12 16,-4 5-7-16,-8 6-12 0,-12-20 3 16,0 8 6-16,-1-2-10 0,-3 7 7 0,-3-1-12 15,-2 7-11-15,-3 0 13 0,-2 2-8 0,-7 2 10 16,-3-2 13-16,-6-2-12 0,0-1 3 15,-5-3-12-15,-3-6-4 0,-1-2 12 0,-1-5 9 16,0-6 0-16,3-2-8 0,-1-3-2 0,4-3-17 0,1-3 9 16,2-2 7-16,6-2-17 0,0-1-7 15,6-2-35-15,6-3-26 0,2-1-8 16,5-8-5-16,6 1 7 0,7-2 0 0,2-3 9 16,5-3 4-16,3 2 27 0,5 0 26 0,0 1 7 15,3 2 17-15,-3 4-2 0,2 0 0 16,-3 4 9-16,1 2 14 0,-1 2 17 0,-3 2 16 15,-1 6 8-15,-2 0-15 0,-3 6-9 0,-1 2 0 0,-3 5-9 16,0 5 5-16,-2 4-12 0,-4 3-18 16,-1 5-1-16,-1 4-10 0,-3-1 4 15,-1 1 8-15,-1 3-6 0,-2-2-8 0,-2-2-13 0,-4 60 2 16,-2-33-2-16,3-10 22 0,0-9 0 0,1-9-18 16,1-32 26-16,0 0-3 0,4 41 8 15,2-37 15-15,3-11-24 0,5-15-8 0,9-8-5 16,4-13-5-16,4-9 6 0,7-16 6 0,5-13 11 15,3-12-6-15,4-10-6 0,-16 130-2 16,9-82 2-16,41-54-4 0,-14 12-1 0,-16 27-8 16,-19 27-7-16,-12 15 4 0,-2 5 4 0,-8 6 4 15,-5 3-1-15,2 5-10 0,-5 1-29 0,-2 2-67 16,-1 1-133-16,0 1-296 0,-2 1-1171 0</inkml:trace>
  <inkml:trace contextRef="#ctx0" brushRef="#br0" timeOffset="552245.1362">21721 12490 1286 0,'-2'-15'436'0,"1"-5"-175"16,-3-2 25-16,4 7-22 0,0 7-55 0,0 2-37 15,0 0-48-15,0 4-45 0,0 2-33 0,0 1-31 16,-1 0-18-16,0 1-16 0,0 2-4 16,0 1-1-16,-2 4 10 0,0 10 13 0,-2 9 6 0,-6 7 6 15,1 8-2-15,-4 3-2 0,-1 4 2 0,2-2-4 16,2-5-1-16,1-5 2 0,5-8-5 16,-1-3 0-16,-3-2-2 0,4-4 2 15,-1-1-5-15,-3-4 0 0,0-2-9 0,1-5-14 0,2-3-9 16,-1-2-18-16,-2-3-20 0,2-5-31 15,0-1-58-15,-1-9-73 0,0-1-100 0,-1-6-140 16,4-5-168-16,-1-5-46 0,3 0 401 0</inkml:trace>
  <inkml:trace contextRef="#ctx0" brushRef="#br0" timeOffset="552501.4069">21510 12473 128 0,'4'-16'408'0,"1"-8"-51"0,3 1-41 16,1 2-67-16,4 5-41 0,-3 7-25 0,2 2-39 15,1 1-25-15,4 2-16 0,0 1-11 0,6 3-19 16,4 2-18-16,-3 4-15 0,3 3-14 0,0 2-6 15,-2 7-4-15,-3 4-4 0,-3-2-4 16,-1 7-4-16,-6-1 1 0,0 1-2 0,-5 4 2 16,-6-1 3-16,-1 1 0 0,-3 0 4 0,-2-2 2 15,-3-3 1-15,-2-1 6 0,-3-1 1 0,-2-5 2 16,-3 1 3-16,-1-4 0 0,-3 4 1 0,0-8 0 16,-2 1 0-16,1-4-3 0,-1 0 0 15,6-4-5-15,0 0-6 0,5 0-7 0,1-4-13 16,7 0-12-16,2-1-21 0,3-2-38 0,0-1-76 15,4-4-114-15,0-5-172 0,8-3-174 16,6-6-60-16,3-3 32 0,7-2 641 0</inkml:trace>
  <inkml:trace contextRef="#ctx0" brushRef="#br0" timeOffset="552792.3892">21930 12544 1 0,'19'-12'304'0,"5"-3"234"0,1-2-68 0,-5 4-89 16,-3 8-80-16,-5 1-84 0,-4 3-76 0,1 4-59 15,-2 3-35-15,2 5-9 0,0 4-7 0,2 3 2 16,-3 6 3-16,1 4-4 0,-1 1-1 15,-5 4-3-15,0 6-1 0,1 0-3 0,-4 3 0 16,0-3-3-16,0-5-4 0,3-4 0 0,1-7-5 16,3-4-1-16,0-5 0 0,-1-5-3 0,-1-5 6 15,-2 0 12-15,-1-3 24 0,1-1 23 0,-1-4 12 16,4-1-9-16,5-8-25 0,4-3-21 16,3-5-16-16,3-2-3 0,0-2 0 0,4-5-4 15,-1 0-5-15,1-7 2 0,0-3-1 0,3-4-4 16,2 0 6-16,-1 0-3 0,-2 0 0 0,-2 1 3 15,-1 6-5-15,-9 7-2 0,-2 3-1 0,-4 4-2 16,-3 3-4-16,-2 3-4 0,0 4-10 16,-4 0-16-16,0 5-32 0,0 1-95 0,0 3-146 15,0 2-205-15,-1 5-399 0,-4 2-360 16</inkml:trace>
  <inkml:trace contextRef="#ctx0" brushRef="#br0" timeOffset="553503.807">23257 10106 1772 0,'8'-9'327'0,"0"-2"-29"0,-2-2-69 0,-2 7-49 15,-1 4-39-15,-2 0-40 0,-1 2-40 0,-1 2-35 16,0-1-26-16,0 0-12 0,1 2-5 0,-1 5 3 16,1 4 10-16,-3 6 6 0,-1 4 2 0,-3 9 2 15,-5 6 3-15,0 5-6 0,-4 4 3 16,1-1-1-16,-1 3-6 0,4-3 4 0,0-4-7 16,0-5-3-16,6-6-3 0,1-5-11 0,0-6-7 15,0-5-19-15,-4-3-18 0,3-4-20 16,-2-4-13-16,2-3-19 0,-4-2-40 0,0-5-58 15,0-2-83-15,2-4-81 0,0-5-62 0,3-4-34 16,4-6 49-16,-4-4 175 16,5-4 251-16</inkml:trace>
  <inkml:trace contextRef="#ctx0" brushRef="#br0" timeOffset="554043.5916">23100 10130 1 0,'6'-23'69'0,"8"-5"275"0,-1-5 1 0,2 9-34 16,0 7-21-16,2 4-45 0,-1 2-45 15,2 3-39-15,2-1-29 0,0 6-26 0,2 0-28 16,0 5-20-16,3 3-21 0,1 4-11 0,-1 3-7 0,6 2-6 15,-4 4 0-15,1 4-4 0,-1 4-2 16,-5 2-1-16,-3 4-4 0,-4 0 1 0,-1 0-1 16,-7 1 0-16,-4-3 2 0,-3 2-2 0,-3-3 2 15,-2-3-3-15,-4 0 5 0,-4-3 1 0,-1 0 4 16,-6-1 6-16,2-5-3 0,-9 1 4 16,3-1 2-16,-5-4 2 0,0-4 4 0,1 0 2 15,3-5 0-15,-1-2-2 0,3-1 2 0,1-2-2 16,4-1-2-16,1-2-4 0,6-1-18 15,2 1-22-15,6-4-35 0,3-3-57 0,3 0-66 16,6-3-56-16,3-3-45 0,9-2-19 0,6-4 26 16,3 0 38-16,8-4 59 0,-3 0 67 0,6-5 49 15,0 3 47-15,-5 2 48 0,-1 6 53 16,-6 1 66-16,-3 3 49 0,0 4 31 0,-5 2 13 16,0 3-17-16,-3 2-19 0,0 1-39 15,-6 3-40-15,3 2-42 0,-3 1-36 0,-1 4-19 16,-1 3-18-16,2 2 1 0,1 8 0 0,-2 6 2 15,0 1 0-15,-4 8-6 0,0 2 0 0,-5 3-3 16,1 6 3-16,-5 1 0 0,0 4 1 0,-2 1 0 16,-5-3-6-16,0-1 0 0,-1-7-7 15,5-6-1-15,2-12 2 0,3-7 0 0,1-8 17 16,-1-4 34-16,1-2 34 0,0-5 17 0,4-2-13 16,5-3-32-16,3-8-37 0,5-7-14 15,5-4-1-15,4-4 0 0,4-3 2 0,3-7-2 0,4-6-3 16,5-2-2-16,4-7 0 0,4 4-1 0,3 0 3 15,3 3 1-15,-3 5-1 16,-5 10 1-16,-8 3 1 0,-9 8-3 0,-4 5 3 16,-14 6-2-16,-4 4-1 0,-3 5-3 0,-6 4-13 0,-2 0-14 15,1 2-32-15,-2 5-41 0,-3 8-96 16,1 10-318-16,-6 7-1161 0</inkml:trace>
  <inkml:trace contextRef="#ctx0" brushRef="#br0" timeOffset="567801.2805">8896 4361 1 0,'0'-1'0'0,"-1"-3"0"0,1 3 0 0,-2 0 0 15,3 1 0-15,0 1 0 0,-1-1 0 16,0 1 0-16,-1 0 0 0,1-1 0 0,0 0 0 16,-1-1 0-16,1 1 0 0,0 0 0 0,-1 0 0 15,1 0 0-15,0-1 0 0,-3 0 0 0,3 1 0 16,0 0 0-16,0 0 0 0,0 0 0 0,-1 2 0 16,-2 2 0-16</inkml:trace>
  <inkml:trace contextRef="#ctx0" brushRef="#br0" timeOffset="571510.7723">11580 3906 1 0,'1'0'0'16,"-1"1"0"-16</inkml:trace>
  <inkml:trace contextRef="#ctx0" brushRef="#br0" timeOffset="600454.2308">18492 9378 6 0,'0'-9'451'15,"0"0"-154"-15,0-7 8 0,1 7-41 16,1-1-40-16,0 0-23 0,0 0-24 0,1 3-11 0,-1-1-19 15,0 3-17-15,-1 1-22 0,1 1-22 16,1 1-17-16,-2 2-20 0,0 0-20 0,1 2-12 16,-2-2-15-16,0 0-18 0,-2 1-15 0,2 1-17 15,2 0 1-15,-2 0 7 0,2 3 16 16,-1 0 15-16,4 3 5 0,-1 4 5 0,1-1 5 16,-1 5 5-16,1-1 1 0,-3 2 2 0,1-2 0 15,-2 3 1-15,0-1 3 0,0-2-1 16,-1-1-3-16,3 1-2 0,-3-3-5 0,1-2-3 15,1-4-2-15,1-2 3 0,-2 1-1 0,2-3 8 16,-1 1 3-16,1-1 1 0,1-2 12 0,1 0 7 16,6 0 10-16,2-4 12 0,4 0-11 0,10-4-5 15,5-3-13-15,7-3-9 0,6-5-1 0,6 2-2 16,5-5-2-16,0-1-4 0,1 2 0 16,-1-4-2-16,1 3-2 0,-6 0 4 0,-4 4-2 15,-4 3 2-15,-5-1 0 0,-6 2 2 0,-6 6 4 16,-7 0 4-16,-5 0 5 0,-7 2 1 0,0 0 3 15,-4 4 2-15,2-2-5 16,-3 3 1-16,-1 0-10 0,-1 1-2 0,0-1-2 0,-1 1-10 16,-1 1 2-16,1-2-4 0,-2 1-3 15,2 2-4-15,0-4-8 0,0 4-12 0,0-2-16 0,1 0-14 16,-1 1-15-16,-1 3-8 0,1 0-15 0,-3 3-30 16,-4 4-62-16,-3 0-110 0,-4 4-175 15,-2 4-248-15,-7 0-487 0</inkml:trace>
  <inkml:trace contextRef="#ctx0" brushRef="#br0" timeOffset="694157.203">24121 3133 94 0,'1'-7'239'0,"1"-3"-136"15,1 1-4-15,-3 3-21 0,0 5-26 0,1 0-26 0,-1 1-36 16,0 0-31-16,1 0-29 0,-1 0-23 16,1 1-18-16,-1-1-14 0,0 1 12 0,-1-1 32 15,2 4 35-15,-1-2 46 0,0 2 0 0,1-2 0 16,0 4 0-16,3 1 0 0,-3 0 0 0,1 1 0 15,4 1 0-15,-4 2 0 0,0-2 0 16,1 2 0-16,2 0 0 0,-3 0 0 0,1-2 0 16,1 4 0-16,-3 0 0 0,1 3 0 0,0 0 0 15,3 2 0-15,-3 2 0 16,0 0 0-16,1 3 4 0,2 3 4 0,-3 0-1 0,0 5 3 16,2 1 1-16,-2 0 2 0,-2 2 0 0,2 3 0 15,-1 2-1-15,-1 3-2 0,-1-1 1 0,-1 0-2 16,-1 4 0-16,-1 2 7 0,2 0 0 15,-4 0-2-15,2-2-2 0,1-2-7 0,-1 3-4 16,0 1-3-16,2 0 0 0,-2 3-2 0,2 0 5 16,-1-1-2-16,1 5 1 0,2 0 2 0,0 2-4 15,0 1 2-15,2 0 0 0,-1-3 2 0,2-1 2 16,-1-1 3-16,2-3 6 0,-3 2-1 16,2-3 8-16,1 4 2 0,-2-4 1 0,-1 1 2 15,0 1-6-15,2 0-8 0,-3 3 0 0,1 0-4 16,-1 2 5-16,-2 0 4 0,2-1 3 15,-1 2 2-15,2 0 0 0,-2 1 4 0,1 2-3 16,1 2 1-16,1 0-4 0,1 1-1 0,0-1-2 16,0 2 3-16,3 1 2 0,-3 1-1 0,3-4-1 15,-3-1-2-15,3-1-5 0,-1-1-1 16,2 0 2-16,-4 2-3 0,3-1 1 0,-4 0-2 16,2-4-3-16,-1 1 2 0,-1-1-4 0,-2 2-1 15,0-3 2-15,2-1-5 0,-4 1 3 16,2-2 0-16,-1 0 0 0,0 3-1 0,1-2 1 15,-3 3 0-15,1 0 1 0,1 2 4 0,-1 0 1 16,2 4 1-16,0 0 0 0,4 1 3 0,-1-2 3 16,0 1 5-16,3-1 4 0,-1-2-4 0,0 3 0 15,0-1-3-15,-1-1-5 0,0 3-1 0,-3-4-3 16,-1 0-5-16,0 1 1 0,-1-2 1 16,-2-3 0-16,-1-2 1 0,1-4 2 0,-2-1-4 15,2-3 3-15,-3 2-3 0,1-3-1 0,-2 1 2 16,4-1-4-16,-2-1-1 0,2-1 1 0,0 0-1 15,-2-1 4-15,2-3 0 0,1-4 4 0,-3 3-3 16,3-4 3-16,0-2-5 0,-3-2-10 16,3-2-13-16,-1-2-24 0,1-2-30 15,-2 0-103-15,2 2-21 0,0-1-65 0,0-2-60 16,1 0 322-16</inkml:trace>
  <inkml:trace contextRef="#ctx0" brushRef="#br0" timeOffset="698726.1142">11471 4007 1 0,'0'-1'0'0,"0"0"0"16,0 1 0-16,0-1 0 0,1 1 0 15,-1 0 0-15,0 1 0 0,0-1 0 0,1 0 0 16,-1 0 0-16,0 0 0 0,0 0 0 0,0 0 0 16,0 0 0-16,0 0 0 0,0 0 0 0,0 0 0 15,0 0 0-15,0 1 0 0,0-1 0 0,0 0 0 16,0 0 0-16,0-1 0 0,0 1 0 16,0 0 0-16,-1 0 0 0,1 0 0 0,0 0 0 15,0 0 0-15,0 0 0 0,0 1 0 0,0-1 0 16,0 0 0-16,0 0 0 0,0-1 0 15,0 1 0-15,0 0 0 0,0 0 0 0,0 0 0 16,0 1 0-16,1-1 0 0,-1 0 0 0,0 1 0 16,0-1 0-16,0 0 0 0,0 0 0 0,0-1 0 15,0 1 0-15,0 0 0 0,1 0 0 16,-1 1 0-16,0-1 0 0,0 0 0 0,0 0 0 16,0 0 0-16,-1 2 0 0,2-1 0 0,-1 0 0 15,1-1 0-15,-1 2 0 0,1 2 0 16,0-2 0-16,2 5 0 0,1-3 0 0</inkml:trace>
  <inkml:trace contextRef="#ctx0" brushRef="#br0" timeOffset="699468.0465">17464 4016 1 0,'0'1'0'0,"0"-1"0"0,2 1 0 0</inkml:trace>
  <inkml:trace contextRef="#ctx0" brushRef="#br0" timeOffset="699784.8165">17462 4025 1 0,'2'1'0'0,"-2"-1"0"0,0-1 0 0,-2 1 0 0,4 0 0 15,-2 0 0-15,0 0 0 0,0 0 0 0,2 0 0 16,-2 0 0-16,0 0 0 0,0 0 0 15,0 0 0-15,0 0 0 0,0 0 0 0,1 0 4 16,-1 0 6-16,0 0-4 0,0 0-9 0,0 0-1 16,0 0-8-16,0 0 11 0,1 0 1 15,-1 0 0-15,1 0 0 0,-1 1 0 0,0-1 0 16,0 0 0-16,-1 0 0 0,2 0 0 0,-1 0 0 16,0 0 0-16,-1 0 0 0,1 0 0 15,0 0 0-15,0 0 0 0,1 0 0 0,-2 0 0 16,1 0 0-16,0 0 0 0,0 0 0 0,0 0 0 15,0 0 0-15,0-1 0 0,0 1 0 0,0 0 0 16,0 0 0-16,-1 0 16 0,1 0 7 16,-1 0-9-16,1 0-27 0,0 0-18 0,1 0 22 15,-1 0 9-15,-1 0 0 0,1 0 0 0,1 0 0 16,-1 0 0-16</inkml:trace>
  <inkml:trace contextRef="#ctx0" brushRef="#br0" timeOffset="771251.4536">9608 12853 1 0,'-4'-3'0'0,"-1"-2"0"0,1 0 0 0,-3-1 116 16,4 2 57-16,-1 0-1 0,1-1-19 15,0 1 8-15,1 1 2 0,2 0 2 0,-1 0-6 16,2 0-18-16,-1-1-19 0,2 1-24 0,-1 2-21 16,0 0-12-16,1-1-12 0,0 1-1 0,1-2 2 15,-1 2-1-15,3-1 1 16,-2 0-6-16,0 2-5 0,1-1-10 0,-2 0-1 0,-1 1-6 16,1 0-1-16,-2 0 0 0,0 1-5 15,0 0 0-15,0-1 2 0,-1 0 3 0,1 0 3 0,0 2 3 16,0-2 4-16,-1 0 0 0,1 0 7 0,0 0 3 15,0 0 3-15,0 1 2 0,0-2-8 16,0 1-6-16,0 0-5 0,0 1-7 0,-1-1-5 16,1-1-4-16,1 1-5 15,-1 0-5-15,0 0 0 0,0 0-3 0,1 0 1 0,-1 0 1 16,0 0-4-16,-1 0 1 0,1 0-3 0,0 0 0 16,0 0 3-16,0 0-1 0,0 0 0 0,0-2-1 15,0 2 0-15,0 0 0 0,1 0 1 0,-1 2 4 16,0-2-3-16,0 0 0 0,0-2 0 0,0 2-5 15,-1 0 5-15,1 0 0 0,0 0 2 16,0 0 2-16,0 0-5 0,0 0 0 0,0 0 1 16,0 0 0-16,0 0 1 0,0 0 0 0,0 0-2 15,1 0 0-15,-1 0 1 0,-1 0 0 0,1 0 1 16,0 0 1-16,0 0-5 0,0 0-1 0,0 0-4 16,0 0-1-16,0 0-4 0,0 0-8 15,-1 0-12-15,0 0-23 0,1 0-23 16,-1-1-31-16,1 1-27 0,-2 1-7 0,2-1 0 15,0 0-4-15,-1 3-13 0,1 0-43 0,0 2-48 16,1 3-71-16,1-2-79 0,0 1-76 0,1 3 305 16</inkml:trace>
  <inkml:trace contextRef="#ctx0" brushRef="#br0" timeOffset="771954.3278">9403 13890 186 0,'-2'-6'159'15,"1"-2"-62"-15,1-3 25 0,0 7-4 0,0 0-9 16,1 0-1-16,0 2-16 0,1-1-8 15,1 1-4-15,-1 1 4 0,0-1 2 0,-1 0 4 16,0 2-3-16,0 0-6 0,0 0-13 0,-1 0-5 16,0 0-1-16,0 0 0 0,0 2 3 15,0-2-5-15,0 0-3 0,0 1-3 0,0-1-2 16,0 1 1-16,-1-1-1 0,1 0 1 0,0 0-3 16,0 0-4-16,0 0-5 0,0 0-11 0,0 0-1 15,0 0-8-15,0 1-3 0,0-1-4 0,0 0-1 16,0 0-3-16,0 0-3 0,1 0 3 0,-1 0-4 15,0-1 3-15,0 2 1 0,-1-1-3 16,1 0 3-16,0 0-3 0,0 0 0 0,0 0 1 16,0 0-1-16,0 0 0 0,0 2-2 0,0-4 0 15,0 2-4-15,-1 0-1 0,1 0 2 0,0 0-3 16,0 0 3-16,0 0-2 0,0 0-1 0,1 2 5 16,-1-2-3-16,0 0 0 0,0 0 2 15,0-2-2-15,0 2 0 0,0 0 0 0,0 0 2 16,0 2-4-16,0-2 6 0,-1 0-1 0,2 0-1 15,-1-2 3-15,0 2-3 0,0 0 0 0,-1 0-1 16,1 0 0-16,0 0-1 16,0 0 0-16,0 0 1 0,0 0-1 0,0 0 0 0,0 0 0 15,0 0-1-15,0 0 2 0,0 0-6 0,0 0-1 16,0 0-6-16,0 0-16 0,0 0-21 0,-1 0-56 16,1-1-41-16,1 2-46 0,1 3-75 15,2 1-70-15,3 2-142 0,3 3-154 0,0 2 165 16</inkml:trace>
  <inkml:trace contextRef="#ctx0" brushRef="#br0" timeOffset="775121.089">7128 17750 408 0,'-4'-1'56'16,"1"1"-16"-16,0 0 2 0,-1-1-5 15,0 1 38-15,0 1 16 0,-1 0-6 0,4 0 11 16,-2 1-29-16,0 0-1 0,0 1-4 0,0 0-25 16,1-1 8-16,0 0-19 0,0-1-1 0,1 0 13 15,0 1-10-15,1-1 2 0,-1-1-5 16,1 0-9-16,1 0-5 0,-1 0-1 0,1 0 12 16,0 0 4-16,2 0 8 0,-1 0-10 0,0 0-2 15,3 0 3-15,0 0-7 0,1 0 3 0,-1 0-12 16,2-1-2-16,1 1-19 0,2-3-8 15,-3 3-14-15,1-2-61 0,2 2-60 0,-2-3-109 16,2 1-175-16,-2-1-159 0,2 1 592 0</inkml:trace>
  <inkml:trace contextRef="#ctx0" brushRef="#br0" timeOffset="776049.6256">7135 17711 468 0,'-6'0'130'0,"1"-2"15"16,-3-1 1-16,0 2 7 0,-1-1 30 0,-2 0 22 15,-5 2-10-15,12-2 0 0,-3 2-28 0,5-1-31 16,0 1-32-16,1 0-40 0,2 0-39 16,0-1-9-16,4 1 9 0,3-2 5 0,6 0 25 15,10-3-2-15,6 0 7 0,10-1-13 0,7 2-6 16,5 0-8-16,6 0-14 0,1 0-1 0,2 1-9 16,3-2 2-16,-5 2-1 15,2-2-2-15,-6 2 1 0,2 2-9 0,-7-4 5 0,-1 4-4 16,-3-3-1-16,-3 3 6 0,-3 2-11 0,-2-1 8 15,-4-1-3-15,-3 1 2 0,-7-1 3 16,0 2-7-16,-4 0 4 0,-5 2-8 0,-3-3-1 16,-5 1-6-16,-4-1-1 0,0 0 6 0,-4 2-9 15,-2-2 5-15,-2 1-3 0,-3-1-3 0,-9 2 8 16,-4 1-1-16,-10 1 1 16,-5 0-5-16,-7-1-5 0,-8 1 2 0,-6 0 1 15,-5 0 9-15,-6 0 3 0,-2 0 5 0,-5 2-4 0,1 0-3 16,-1-4 6-16,6 2-7 0,0-3 10 15,3 1-2-15,36-1 13 0,-7 0 6 0,-1-1-2 16,-2 0 4-16,2 0-4 0,-3 2-1 0,3-2-1 16,0 0-16-16,-17 0-6 0,22-1-5 0,20 1 5 15,12 0 29-15,0-1-12 0,3 1 2 16,5 0-16-16,9-2-17 0,4 0 13 0,8-5-2 16,5 4 16-16,2-3-8 0,4 1 4 0,3 0-5 15,4-1 2-15,3 3 8 0,4 0-14 0,-1-1 13 16,2 1-7-16,0-3-3 0,3 0 13 0,-4 1-7 15,-2 2 2-15,1 2-5 16,-5 1-3-16,-4 0-1 0,-3 0-2 0,-6 2 7 0,-9 3-8 16,-6-2 6-16,-7 4-8 0,-5-2-6 0,-6-3 11 15,-3 5-11-15,-8-2 11 0,-7 5 2 0,6-4 10 16,-6 0 6-16,-3 0-4 0,-6 0 6 16,-4 0-9-16,-4 1-6 0,-4 0 4 0,-10-2-16 15,2 0 11-15,-2 1-7 0,0-1 13 16,0 0 2-16,4-3-14 0,1 1 13 0,7-2-13 0,6-1 14 15,4 0 6-15,7-1-5 16,5 0-2-16,7-1-12 0,5 1-7 0,6 0 5 0,6-1 6 16,8-1 12-16,-1 2-10 0,7-3 5 0,2 1-14 15,4-1 4-15,3 2 16 0,3 0-8 0,-1-1 3 16,4 2-6-16,0-1-7 0,0 1-3 0,1 1 7 16,0 0 4-16,-1 1-3 0,-2-1 7 15,-3 0-10-15,0 1-7 0,-4 0 21 0,-6 0-13 16,-1 2 15-16,-9-2-5 0,-1-1-16 0,-4 1 6 15,-4 1-3-15,-3-2 17 0,-1 0 4 0,-2 1 3 16,-1-1-5-16,-1 2-12 0,-1-2 1 0,-3 1-6 16,2 3 2-16,-5-4 9 15,1 3-16-15,0-2 3 0,-4 1-20 0,2-2-49 0,1 1-79 16,-4-1-170-16,1 0-322 0,0 0-751 0</inkml:trace>
</inkml:ink>
</file>

<file path=ppt/ink/ink1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v"/>
          <inkml:channel name="T" type="integer" max="2.14748E9" units="dev"/>
        </inkml:traceFormat>
        <inkml:channelProperties>
          <inkml:channelProperty channel="X" name="resolution" value="1113.3877" units="1/cm"/>
          <inkml:channelProperty channel="Y" name="resolution" value="1979.87915" units="1/cm"/>
          <inkml:channelProperty channel="F" name="resolution" value="2.47342E-6" units="1/dev"/>
          <inkml:channelProperty channel="T" name="resolution" value="1" units="1/dev"/>
        </inkml:channelProperties>
      </inkml:inkSource>
      <inkml:timestamp xml:id="ts0" timeString="2021-08-01T15:48:18.372"/>
    </inkml:context>
    <inkml:brush xml:id="br0">
      <inkml:brushProperty name="width" value="0.05292" units="cm"/>
      <inkml:brushProperty name="height" value="0.05292" units="cm"/>
      <inkml:brushProperty name="color" value="#FF0000"/>
    </inkml:brush>
  </inkml:definitions>
  <inkml:trace contextRef="#ctx0" brushRef="#br0">1976 1821 1 0,'-1'-6'26'0,"0"-2"257"0,-1-1-7 0,2 0-41 16,0 3-7-16,0-1 0 0,-1-2-18 0,1 2 1 15,0 2-15-15,0-1-31 0,0 1-17 0,-1 1-19 16,-2-1-19-16,2 3-2 0,0-1-10 15,0 0-7-15,0 0-6 0,0 3-10 0,1-1-7 16,-1 1-8-16,-3 1-10 0,2-1-13 0,1 0-9 16,-2 0-15-16,-2 3-7 0,0-2-2 15,-3 3-5-15,-1 1 4 0,-4 4 2 0,-10 5-2 16,-2 9 3-16,-6 1-2 0,-4 4 2 0,1 2 1 16,3 5 2-16,-1 2-1 0,2-3-3 15,5 2 2-15,0-1-9 0,4 0 1 0,3-2-2 16,2 5-2-16,5-8 7 0,2 2 0 0,5-1-1 15,7-5 3-15,2 1-1 0,5 0 0 16,7-3 1-16,2 2 2 0,3-3 3 16,3-3 3-16,7-1 2 0,2-4-2 0,4-4 0 0,-3-6-3 15,1-3 1-15,-3-5 2 0,1-3-1 0,-3-3 2 16,3-5-2-16,-3-2-3 0,-1-6 2 0,1-1 0 16,-7-4 2-16,4 0 1 0,-5-5-3 15,-1 0-2-15,-1-6-2 0,-3-4-6 0,-1-1 8 0,-3 0 0 16,-5-1-2-16,-3 2 0 0,-5 1-6 15,-5 2-1-15,-3 4-1 0,-6-1 0 0,-4 6-1 16,-2 0-2-16,-3 6-5 0,-5 1-1 0,0 5-1 16,-1 4 2-16,-1-1-1 0,-6 5 2 15,2 2-5-15,1 3-5 0,2 2-6 0,4 1-21 16,4 5-36-16,10 2-58 16,3 3-67-16,2 5-96 0,6 3-105 0,5 3-224 0,7 2-841 0</inkml:trace>
  <inkml:trace contextRef="#ctx0" brushRef="#br0" timeOffset="502.6039">2460 1723 1059 0,'1'1'467'16,"0"0"-381"-16,1 0-63 0,-2 5-13 0,0-3 21 16,2 4 37-16,0 6 28 15,-1 1 31-15,1 6 25 0,0 7 1 0,-4 8-11 0,0 6-19 0,-1 6-25 16,-4 6-25-16,-2 8-18 0,-2 3-18 15,-2-1-14-15,0 2-5 0,3-4-8 16,-1-1 1-16,0-7 2 0,3-6 0 0,1-6 4 0,0-8-5 16,-2-5-4-16,6-8-3 0,-2-3-3 15,2-6 4-15,1-5 5 0,0-2 10 0,0-2 16 16,1-2 23-16,1-1 19 0,-1-1 1 0,-1-3-11 16,-1-2-27-16,-4-5-24 0,-1-6-14 0,1-1-9 15,0-6 1-15,-1-6 2 0,2-8-3 0,0-4 0 16,0-7-3-16,4-6 2 0,1-4 2 15,1-2 5-15,-1-1 2 0,2 3-1 0,-2 2 2 16,1 4-7-16,-1 3 1 0,0-1 3 16,3 5-1-16,-1 5 2 0,2 2-2 0,3 3-4 15,-2 2 4-15,5-1 3 0,5 1-1 0,0 4 1 16,4 4-2-16,1 1-4 0,-3 6 4 0,4 3 0 16,2 1-2-16,3 7 1 0,0-3-1 0,2 5-4 15,-2 2 6-15,2 2-2 0,-2 5 0 16,-1 0 3-16,0 3-8 0,-3 4 3 0,5 0-1 15,-5-1 4-15,-1 2 2 0,0 1 0 0,-2-2-2 16,-4 1 0-16,-1-2 0 0,-3 2-1 0,3-3 2 16,-5 1 2-16,2 0-4 0,-1 1-3 0,-2-4-1 15,0 2-6-15,-3-2-1 0,3 0-14 16,2 0-21-16,-5 1-31 0,3 1-40 16,-1-2-66-16,0-1-132 0,-1 2-235 0,0-1-350 0,-4-2-164 15</inkml:trace>
  <inkml:trace contextRef="#ctx0" brushRef="#br0" timeOffset="849.3183">2459 1965 587 0,'-19'8'450'0,"-2"3"-211"0,-9 1-18 0,9-3-13 16,4-2-6-16,8-3-13 0,4 0-36 15,0-3-39-15,3 3-40 0,1-3-31 0,1-1-10 16,1 1-8-16,-1-1-2 0,1 0 7 16,0 0 8-16,0 1 13 0,3-1 20 0,-2 2 12 15,0-2 5-15,4 0 3 0,2 0-1 0,2 0-8 16,7 0-4-16,9-4-17 0,2-2-18 0,4 0-15 16,1 0-16-16,0 1-2 0,0 1-4 0,-5 0 2 15,0 0-1-15,1 0-2 0,-1-1-2 0,-1-1-6 16,0 4 4-16,-6-2 2 0,-2 2 0 15,-1-1 7-15,-5 1-8 0,0 1-2 0,-3-1-1 16,0 2-2-16,-1-1-2 0,0-1-3 0,-5 0-9 16,1 2-14-16,-4-1-8 0,1 1-21 0,0 0-26 15,0 0-34-15,0-1-69 0,1-1-125 16,4 0-216-16,3 1-294 0,1-2-410 0</inkml:trace>
  <inkml:trace contextRef="#ctx0" brushRef="#br0" timeOffset="1133.484">3241 1975 1811 0,'0'2'286'0,"1"-1"-46"0,-1 1-24 0,1 0 6 0,0-2-12 16,-1-2-26-16,2 2-46 0,1 2-42 16,-2-4-27-16,0 2-23 0,0-2-10 15,-1 1-14-15,2 1-5 0,2-1-2 0,-1 0-4 0,4-1 1 16,-1-3-8-16,5 0-4 0,4 2-1 15,2-2 2-15,1 2 2 0,4-1 1 0,1 2-5 16,3-2-4-16,0 4 3 0,-1-1 2 0,4 1 2 16,1 1 4-16,-4-1-3 0,-1 0-4 15,-2 0-2-15,-3 2-6 0,-2-1 8 0,-2 0-1 0,-4-1-1 16,-2 0-4-16,-4 2-12 0,2-2-15 16,-3 1-15-16,-2 1-19 0,-2-2-34 0,-1 2-43 15,0 0-60-15,-1 3-99 0,-4 2-151 0,-1 2-338 16,-11 4-651-16</inkml:trace>
  <inkml:trace contextRef="#ctx0" brushRef="#br0" timeOffset="1484.0407">3104 2386 1339 0,'0'2'311'0,"0"2"-123"15,2-2-3-15,-1-1 41 0,0-1 39 16,0 0-22-16,1 0-60 0,-1 0-59 0,1 0-46 15,0 0-20-15,1-1-12 0,1 1-3 0,0 0 1 16,3 1-4-16,6-2-1 0,3-1-6 0,4-2-2 16,6 1-4-16,5-1-5 0,1 1 0 15,7-2-5-15,0-2-4 0,3 0 0 0,1 0-6 16,-1 1 1-16,-2-1-5 0,0 0 3 0,-4 0-1 0,-1 1-3 16,1-1 6-16,-2 2-6 0,-3 2-1 15,-3-2 3-15,-3 2-1 0,-3 1 3 16,-5-1-2-16,-5 0 2 0,-3 2-3 0,-3-1 6 0,-3 2 5 15,-3-2 5-15,1 2 4 0,-2 0 2 16,0 0-1-16,0 2 1 0,0-2-5 16,-2-2-3-16,2 2-8 0,-1-1-4 0,-1 0-4 0,-1 0-7 15,2-2-2-15,1 1-13 0,0 2-16 16,-2-2-32-16,3 2-65 0,-2 2-105 0,-3 3-325 0,-3 3-1195 16</inkml:trace>
  <inkml:trace contextRef="#ctx0" brushRef="#br0" timeOffset="18680.3891">4765 1910 1226 0,'-17'-8'258'0,"0"-2"23"0,-8-2-24 0,4 0-32 15,8 4-25-15,-5-1-25 0,5-1-28 16,0 1-23-16,3 0-21 0,2 0-13 0,2 2-16 0,3-2-17 15,1 5-7-15,4 1-15 0,1-1-20 16,-1 3-12-16,5-2-14 0,4-2-4 0,8 0 3 16,10 1 5-16,8-2 7 0,7 3 1 0,4 0 2 15,1 3 1-15,-2 6-4 0,-4 4 0 16,-3 5-1 0,-6 3 0-16,-7-1-2 0,-7 5-1 0,0 2 2 0,-6 5-2 0,-7-1 5 15,-6 3 6-15,-2 3-4 0,-6 3 7 0,-7 0-3 16,-7 4 1-16,-4-1 7 0,-4-2-4 0,-6-1 3 15,-2-6-1-15,0-1 0 0,4-5 0 0,5-2 1 0,3-7 4 16,5-2-1-16,2 1 3 0,5-7-7 16,1 1-5-16,6-3-2 0,4-3-5 15,2-2-5-15,2-1-2 0,1 0-4 0,3 0 0 16,1 3 3-16,5 1 9 0,5-1 5 0,8-3 4 0,11-6 2 16,6 0-3-16,5-6-1 0,3-1-4 15,-1-3-2-15,-4 2-1 0,-8 1-5 0,1 0-4 16,-3 0-7-16,-2 0-9 0,-3 0-15 0,-3 2-19 15,-5-5-33-15,-1 6-45 0,-2-2-65 0,-5 0-109 16,2 0-183-16,-6 1-274 0,0-2-604 16</inkml:trace>
  <inkml:trace contextRef="#ctx0" brushRef="#br0" timeOffset="19010.3666">5476 1858 490 0,'5'-9'356'0,"5"2"-169"15,6-4 9-15,-1 5 42 0,1-3 7 0,3 6-21 16,-3 0-57-16,-1 3-55 0,-4 3-43 16,4 3-17-16,-2 2-5 0,-1 4-4 0,2 2 10 15,-2 6 3-15,-1 2-2 0,-6 6 3 0,0 3 3 16,-10 2-6-16,-1 5-3 0,-8 1-6 0,-1 2-11 16,-3-4 0-16,-2-3-7 0,0-1-4 15,0-5-1-15,0 0-1 0,1-5 2 16,1-1-3-16,2-6 0 0,-1 3-4 0,5-5-5 15,1-2-2-15,3-1-4 0,2-2 3 0,5-2-6 16,-1-4-2-16,4-1 0 0,0 0-4 0,3-1 3 16,5 2 4-16,2-3 10 0,3 0 9 0,9-4 4 15,7-1 1-15,4-3-7 0,4-2-7 0,1 0-8 16,-5 0-11-16,-5 3-6 0,-6 1-6 0,-7 2 1 16,2-2 9-16,1-2-1 0,1-2-20 15,3-1-46-15,0 0-73 0,-5 3-112 0,2-2-186 16,-5 0-347-16,-2-2-640 0</inkml:trace>
  <inkml:trace contextRef="#ctx0" brushRef="#br0" timeOffset="19246.9304">5956 1983 1398 0,'-2'-1'709'0,"2"-1"-542"0,-1 0-88 0,2 4-32 0,1-1-5 15,0 0 0-15,1 0-4 0,-1 3-7 16,0 4 20-16,8 0 44 0,7 5 29 0,-1 2 13 15,10 5-10-15,2 0-41 0,6 3-26 0,2-2-19 16,2 1-21-16,-1 0-3 0,-2 0-8 0,-1 0-2 16,-5 0-2-16,1-2-1 0,-3 1 1 15,1-2-4-15,-3-3 2 0,-3 3-12 16,-1-2-12-16,-7-3-23 0,4 1-36 0,-7-3-36 0,2-3-66 16,-3-3-101-16,-4-4-128 0,-2-2-202 15,-1-4-271-15,-2-4 183 0</inkml:trace>
  <inkml:trace contextRef="#ctx0" brushRef="#br0" timeOffset="19463.0086">6388 1952 1790 0,'-9'-11'338'0,"1"0"-50"15,-1-4-60-15,5 8-28 0,0 6-34 16,1 1-51-16,2 1-39 0,0 0-33 0,1-1-24 16,0 1-17-16,0 2-12 0,-1 1 1 15,-2 6 5-15,-1 5 13 0,-2 5 10 0,-2 9 4 0,-4 3 3 16,-2 7-6-16,-1 4-1 0,-1 3 1 15,-1 2-8-15,0 2 5 0,-4 0-9 0,-1 2-1 16,1-1-5-16,3-7-13 0,1-9-11 16,8-8-23-16,4-5-22 0,2-4-41 0,3-6-70 15,3 1-167-15,1-8-424 0,4 0-845 0</inkml:trace>
  <inkml:trace contextRef="#ctx0" brushRef="#br0" timeOffset="19694.6221">6771 1967 2698 0,'4'-7'224'0,"-2"2"-54"16,3-1-30-16,-4 5-21 15,-1 1-14-15,1 0-24 0,-2 1-32 0,1 2-20 0,0-2-18 16,-1 1-10-16,1 0-3 0,0 3 0 0,0 6-2 16,1 3 14-16,-1 6 1 0,0 6 5 15,-1 9 12-15,-2 6-11 0,-1 0 3 0,-3-1-1 0,-1 2-12 16,0-1 4-16,1-8-5 0,-1 1-4 15,3-3-2-15,-1 0-9 0,-3-3-13 16,4-4-26-16,0-2-28 0,1-3-48 0,1 2-83 16,0-7-190-16,-1-1-566 0,1-3-726 0</inkml:trace>
  <inkml:trace contextRef="#ctx0" brushRef="#br0" timeOffset="20030.7607">7214 2056 2823 0,'-2'-3'175'0,"0"2"-58"0,0 1-21 0,0 3-27 16,-1-1-15-16,1 0-13 0,-3 3-23 0,-2 5 0 15,-9 7 5-15,-7 9 8 0,-7 9 6 16,-3 1-7-16,3 4-9 0,4-1-12 0,4 3 2 16,1 1-10-16,6 0 2 0,1-1-1 15,10-6-8-15,5-6 5 0,5-3-4 0,5-4 1 16,3-5-1-16,3 0-1 0,-2-5 1 0,2-2-2 15,-1-2 2-15,3-5 2 0,-2-2 0 0,0-2 4 16,-3-3-3-16,2-1 8 0,-2-1 2 0,0-2 1 16,-4-3 8-16,-1 2 0 0,0-5 0 15,-4 4 2-15,-3-1-1 0,-2-1-4 0,-1-2-2 16,-3 1-3-16,-4 1-6 0,-2-2 0 0,-1 0-4 16,-8 0-5-16,-4 0 1 0,-3 1-5 0,-4-1 3 15,-2 4 1-15,-5-1-1 0,3 1-1 16,4 4-8-16,9-1-18 0,6 2-38 0,9 3-105 15,6-3-136-15,5 5-306 0,7 2-1086 0</inkml:trace>
  <inkml:trace contextRef="#ctx0" brushRef="#br0" timeOffset="20347.9791">7612 2280 2164 0,'-7'0'424'0,"1"-2"-277"0,-1 2-18 0,4 0 2 16,4 0-8-16,1 2-13 0,-1-2-27 0,3 0-32 15,-1 0-25-15,-1 0-16 0,3 0-4 0,5 0 9 16,6 1 16-16,12-1 12 0,9 0 1 0,6 0-7 16,6-1-12-16,-1-1-8 0,1 1-2 0,-1-1-3 15,-2-1 2-15,1 0-1 0,0-1-2 0,2 3 2 16,1 1-4-16,-8 0-3 0,-2 0-3 15,-7 1 1-15,-4-1-1 0,-4 1 0 0,-7-1-1 16,-4 0 0-16,0 1-3 0,-5-2 2 0,-3 2 0 16,-3-2 0-16,-1 0 1 0,-2 2-5 0,-1-2-8 15,0 2-14-15,-2-1-21 0,0-1-30 16,1-1-71-16,-3-3-156 0,-5-1-482 0,-6 0-943 16</inkml:trace>
  <inkml:trace contextRef="#ctx0" brushRef="#br0" timeOffset="20567.8274">7952 1978 2822 0,'-4'-3'142'0,"1"2"-6"0,0-3-5 15,2 4-16-15,2 4-8 0,-1-3-24 0,-1 0-27 16,1 1-25-16,0 0-19 0,0-1-4 0,0 2-9 16,0 2 0-16,0 5 2 0,-2 10 8 0,1 7 13 15,-2 9 2-15,-2 7 6 0,2 2-11 0,-6-2-5 16,3 1-2-16,0-2-1 0,-6 2-1 0,1-4-4 15,2-2-1-15,2 0-2 0,-2-4-1 16,2-3-4-16,2-1-12 0,-1-2-22 0,3-1-29 16,-2-2-40-16,2 0-76 0,-1-6-257 0,0 3-1323 15</inkml:trace>
  <inkml:trace contextRef="#ctx0" brushRef="#br0" timeOffset="31353.1087">8924 1908 1 0,'-7'-7'0'0,"-4"-2"217"0,-1-2 147 15,1 0-47-15,0 1-22 0,1 3-61 16,0-2-20-16,-4-1-16 0,3 2-26 0,-1-1-14 16,1-1-14-16,3 4-14 0,3 1 0 0,-2 0-7 15,5 2-11-15,1 1-24 0,1 1-29 0,1-1-29 16,1 2-31-16,-1 0-16 0,1 0-10 15,4 0 1-15,1-2 10 0,5 4 10 0,8 1 12 16,8 0 3-16,4 2-3 0,1 2 1 16,1 1-7-16,-4 8 2 0,-2-4-3 0,-2 3 2 15,-6 0 3-15,-2 1-4 0,-5 3 6 0,-1 4-6 16,-9 1 2-16,-2 4 6 0,-5 5-2 0,-6 3 5 16,-3 2 0-16,-12 4 6 0,-1-1 1 0,-4 1 1 15,-4-3-3-15,1-4-4 0,1 0-1 16,0-8-2-16,4-1 1 0,1-4 1 0,5-5-1 15,3 0-3-15,6-4-2 0,5-7-3 0,5-3-2 16,3 0 0-16,1-3-4 0,2 1-3 0,3 1 3 16,4-2 10-16,10 0 12 0,11-2 10 0,12-11 3 15,10-1-6-15,6-5-10 0,2-1-5 16,-1-4-4-16,-2 1 2 0,-2-7 2 0,-2 1-1 16,-5-1 4-16,-2-4-2 0,-3 0-2 15,-6 1 2-15,-6 2-1 0,-6 4 6 0,-8 3 8 0,-2 5 7 16,-7 2 13-16,-2 4 6 0,-4 2 0 15,-1 1 1-15,-3 2-7 0,0 0-7 0,-2 0-6 16,-1 3-5-16,0 1-9 0,0 3-4 0,1 0-4 16,-1 0-9-16,2 2-3 0,1-1-9 15,-3 1-4-15,1 2-2 0,1 0-5 0,-6 7 9 0,0 5 2 16,-2 6-1-16,-3 5 9 0,3 6-2 16,5 0 1-16,5 0 3 0,5 0-3 0,5-7-1 15,8-1 0-15,-5-6-2 0,6-5 4 0,0-3 1 16,-1-5 0-16,-1-3 2 0,-1-2 2 0,-4-1 3 15,2-2 5-15,1-5 0 0,1-3 0 0,2-3 1 16,1-6 0-16,0-5-2 0,-6 3 1 16,5-8 0-16,-6 4-4 0,-1-1 4 15,5-1 0-15,-5 4-1 0,-1-1 2 0,-1 3-4 0,-5 4-2 16,3 1 1-16,-5 6 0 0,-1 2 3 16,1 3 4-16,-2 2-1 0,0 3-3 0,0 1-7 15,-2 1-8-15,1 2-6 0,0-1-7 0,1-1-3 16,-1 4-3-16,1 1 6 0,-1 6 5 15,-2 6 9-15,-2 8 6 0,2 5-2 0,-3 6 3 16,0 4-2-16,1 3 0 0,-4 2 4 0,-1-1-1 16,2 2-4-16,-1-6-7 0,5-4-19 0,-3-1-24 15,4-5-29-15,-3-5-35 0,3-6-51 16,4-2-96-16,1-5-209 0,4-2-404 0,-2-6-710 16</inkml:trace>
  <inkml:trace contextRef="#ctx0" brushRef="#br0" timeOffset="31525.4743">10031 2077 2193 0,'0'-2'336'0,"0"-2"-87"15,0 0-63-15,0 2-41 0,0 2-26 16,0 0-23-16,0 0-33 0,0 2-23 0,0-2-20 16,0 1-21-16,0-1-3 0,-2 2-9 0,2-1-10 15,-3 1 1-15,6 0-8 0,-1 5-5 0,-1 1-28 16,1 6-76-16,5 1-150 0,0-3-389 0,5 2-966 15</inkml:trace>
  <inkml:trace contextRef="#ctx0" brushRef="#br0" timeOffset="31808.294">10472 1910 1904 0,'-1'-5'423'0,"-1"-1"-102"0,-1-1-96 0,-4 3-64 15,-1 1-51-15,0 1-39 0,-4 2-27 0,-3 0-19 16,-2 5-11-16,-6 2-5 0,-3 4 0 0,2 3-3 15,2 5 3-15,3 1-7 0,3-2-2 16,5 3-4-16,7-2-1 0,2 2 3 0,4 1 6 16,5 1 1-16,3 1-1 0,2 1 5 0,4 1-3 15,0 0 2-15,3 0 0 0,-3-3-3 0,1 1-5 16,-2-1 1-16,-3-5 1 0,-1-1 1 0,-5 1 3 16,0-3-5-16,-1-3 0 0,-2 1-1 0,-2 0-3 15,0-4 3-15,-2-1 0 16,0-1 0-16,-2-4 0 0,0 1-1 0,0-1-1 0,-3 1 1 15,-1-1 3-15,-8 0-17 0,1 1-26 16,-8-1-45-16,3-3-80 0,-6-2-135 16,2-3-319-16,0-5-1005 0</inkml:trace>
  <inkml:trace contextRef="#ctx0" brushRef="#br0" timeOffset="31997.9853">10149 1875 1784 0,'12'-8'254'0,"4"-5"-21"0,9-3-30 0,-3 4-23 16,5-1-26-16,-1 2-44 0,0 1-39 16,-1 3-27-16,4 2-18 0,0-2-12 0,0 5-9 15,-1 2-4-15,-1 2-4 0,1 2-12 16,2-1-28-16,0 3-71 0,1 2-160 0,0 4-495 16,2-3-828-16</inkml:trace>
  <inkml:trace contextRef="#ctx0" brushRef="#br0" timeOffset="32330.6881">11210 1892 2583 0,'-1'-9'110'0,"-2"2"27"16,0-2-7-16,2 6-15 0,2 2-6 16,-1 1-32-16,2-1-23 0,-2 2-24 0,1 0-19 15,1-1-13-15,0 3-8 0,3 1 6 0,6 5-2 16,3 3 15-16,6 6 5 0,9 4-2 16,2 3 3-16,1 5-9 0,1-3-4 0,1 3 1 15,-4 1-1-15,-3-1 2 0,-3-3 0 0,-1 3-1 16,-2-3-2-16,2-1 2 0,-3 0 1 0,1-3-1 15,-3-1-1-15,-2-5-5 0,-4 1-9 16,0-2-12-16,-2-2-23 0,-3-1-45 0,-1-1-27 16,-1-5-52-16,-2-3-87 0,-3-3-35 0,-1-2-197 15,-2-6-447-15,-2 0-37 0</inkml:trace>
  <inkml:trace contextRef="#ctx0" brushRef="#br0" timeOffset="32556.6142">11628 1906 1473 0,'-1'-11'369'0,"2"-3"21"0,2-2-100 0,-2 8-58 16,1 4-33-16,-2 2-43 0,0 2-45 16,-2 0-40-16,1 1-38 0,-1 0-25 0,1 0-22 15,0 2-8-15,0 0 0 0,-1 4 6 0,-4 6 17 16,-4 8 11-16,-5 9 12 0,-6 8-2 16,-8 6-4-16,1 2-3 0,-1 1-4 0,1 0 2 0,-2-2-2 15,2-1-2-15,0 1-2 0,8-5-2 16,-1-3-1-16,8-5-3 0,1-3-6 0,5-6-10 15,1-2-27-15,4-2-40 0,0-5-62 0,4 0-97 16,0-6-227-16,6-1-540 0,8-6-397 16</inkml:trace>
  <inkml:trace contextRef="#ctx0" brushRef="#br0" timeOffset="32794.8599">12006 1990 2513 0,'0'-9'229'15,"-2"1"2"-15,1-1-66 0,0 8-38 0,1 1-31 16,0 1-39-16,0 0-30 0,0-2-20 0,-1 4-10 16,-1-1-8-16,1 2-1 0,0 4 3 15,-2 5 3-15,0 7 5 0,-4 8 5 0,1 6-3 16,0 7 9-16,-4 4 3 0,3-1-3 0,-2 2 0 16,1 0-6-16,-2-1-1 0,0 0-2 0,-1-2-2 15,1-5-6-15,2-5-19 0,0-3-23 16,6-7-39-16,1-3-41 0,0-6-77 15,1-2-133-15,-1-6-201 0,1-1-393 0,-3-5-214 0</inkml:trace>
  <inkml:trace contextRef="#ctx0" brushRef="#br0" timeOffset="33019.2576">12101 2028 1341 0,'17'-16'424'0,"6"-8"-24"0,9-7-119 0,0 10-75 0,-2 6-34 16,1 2-32-16,-1 3-35 0,-3 1-28 15,-1 5-17-15,-2 2-18 0,-2 2-14 0,-2 5-10 16,2 3-3-16,-2 4-5 0,1 5-2 0,-3 2 0 16,0 4-2-16,-2 6-1 0,1 5 4 15,-7 4-1-15,-6 4 1 0,-3 4 3 0,-4 3 0 16,-7 5-5-16,-7 2-2 0,1 1-5 0,-1-4-4 16,1-11 0-16,2-3-12 0,3-5-20 15,-1-5-24-15,1 1-24 0,3-6-41 16,-4 1-64-16,3-7-190 0,-1 0-296 0,-3-2-896 0</inkml:trace>
  <inkml:trace contextRef="#ctx0" brushRef="#br0" timeOffset="33215.4078">12244 2464 2612 0,'0'-4'237'0,"0"0"-29"0,2 1-62 16,-1 1-38-16,4 2-29 0,-1-3-27 0,4 1-19 15,4-3-15-15,7 1-9 0,11-3 0 16,7 1-3-16,4 1-3 0,2 2 2 0,3 0-8 16,2 2-5-16,3-1-22 0,1 2-50 0,1-1-76 15,-2 2-194-15,3-2-544 16,1-3-774-16</inkml:trace>
  <inkml:trace contextRef="#ctx0" brushRef="#br0" timeOffset="33582.6926">13529 2489 2310 0,'1'-7'123'0,"2"2"13"0,3-3-25 0,0-1-41 15,4 5-20-15,6-4-14 0,8-3-9 0,6 0-7 16,6-1-4-16,8 3-3 0,5 0-5 15,3 1-2-15,3 1 0 0,2 3-5 0,-6 0 3 16,2 1-1-16,-1-1-8 0,-5 1 0 0,-3-1-18 16,2 2-37-16,-5-4-70 0,-2 1-141 15,-6 2-288-15,-8-5-979 0</inkml:trace>
  <inkml:trace contextRef="#ctx0" brushRef="#br0" timeOffset="33805.1463">13853 2055 2009 0,'-6'-3'69'0,"-1"0"-23"0,1 2-7 0,3 1-27 0,3 2-13 16,0 0 6-16,0 4 8 0,-1 0 16 0,0 5 27 15,-1 4 27-15,1 5 19 0,0 5 10 0,-3 2-10 16,3 2-22-16,0 6-23 0,-2 1-18 16,-2 0-10-16,-2 7 2 0,-1 1 2 0,-1 1 0 15,1-4 1-15,-1 0-7 0,4-5-6 0,0-2-4 16,4 0-4-16,0-6-5 0,1-2-7 0,1-2-2 15,0-1-20-15,6-2-18 0,-1-3-33 16,5-1-54-16,3-6-93 0,-1-1-226 16,6-5-589-16,0-4-107 0</inkml:trace>
  <inkml:trace contextRef="#ctx0" brushRef="#br0" timeOffset="34015.1428">14828 2346 2481 0,'3'-2'110'0,"4"-3"23"0,-1-3 4 16,-1 2-21-16,5 0-8 0,-5-1-30 0,2 0-30 15,1 3-22-15,2-2-13 0,0 2-13 0,2 1-9 16,4-2 2-16,7 2-1 0,2 3 3 0,7 0 2 16,6 0-12-16,2 0-22 0,3 0-38 15,5 2-54-15,4-2-94 0,0-1-163 0,3 0-334 16,-3-1-818-16</inkml:trace>
  <inkml:trace contextRef="#ctx0" brushRef="#br0" timeOffset="34216.3767">15905 2218 1808 0,'2'0'279'16,"-1"0"-41"-16,1 0-32 0,2-1-13 0,-3-1-9 15,0 2-33-15,0-1-50 0,1 1-39 0,3-2-29 16,0 0-16-16,5 1-8 0,5-2-7 0,7 1 2 15,1-3-2-15,7 2-2 16,5 3 5-16,2 0-3 0,3 2 1 0,7 2-2 0,0-1-2 0,3 1-9 16,-4 0-12-16,0 0-24 15,0-1-42-15,3 2-46 0,3-5-93 0,0 1-168 16,3-1-344-16,2 0-810 0</inkml:trace>
  <inkml:trace contextRef="#ctx0" brushRef="#br0" timeOffset="34496.252">17203 2117 1 0,'20'4'0'0,"13"0"0"0,10 1 0 0,7 3 10 16,4-1 16-16,10 3-11 0,2 0-9 16,11-1-5-16,3 1-1 0,-3 1 0 0,2-5-9 15,0 2-19-15,-5-3 7 0,-4-4 21 16,-1 1 0-16,-6-4 0 0,-10 1 16 0,-6-1 84 0,-13-3 116 15,-9 1 164-15,-11-1 112 0,-5-3 9 16,-5-1-67-16,-1-1-136 0,-2-2-99 0,-2 3-44 16,-1 0-43-16,-1 0-28 0,2 4-21 0,1 0-20 15,0 2-12-15,0-1-10 0,1 3-10 16,1 2-12-16,-1-2-11 0,1 1-22 0,-1 0-38 0,-1 0-34 16,2 3-53-16,-1 2-183 0,6 3-490 15,0 4-730-15</inkml:trace>
  <inkml:trace contextRef="#ctx0" brushRef="#br0" timeOffset="41898.0069">18821 1954 1478 0,'-2'-12'450'15,"-4"0"-270"-15,2-6 3 0,3 8-18 16,2 3-18-16,0 1-24 0,1 2-34 15,0 1-33-15,3-1-26 0,-1 1-17 0,5-1-11 0,0 0-8 16,2 1-1-16,7 4 3 0,0 1-5 16,2 5 5-16,2 0 0 0,1 4-1 0,-3 4 6 15,1 5-3-15,-3 1 3 0,-3 5-1 0,-3 2 0 16,-4 1-4-16,-2 3 4 0,-6 6 4 0,-3-3 1 16,-6 6 8-16,-3-3 0 15,-7 3 2-15,-2-4 0 0,-6-3 2 0,-2-1-3 0,0-4-1 16,0-2-1-16,4-5-5 0,2-6 6 15,0-1 5-15,2-4 0 0,4-3 4 0,1-3 1 16,5-2-2-16,2 0 1 0,4-3 3 0,3 1-1 0,2-2-4 16,4 1-7-16,-1-1-14 0,-1-1-10 15,6 1-5-15,1-2 4 0,11-2 7 16,10-5 9-16,12-3 2 0,12-3-1 0,6-1 1 16,1-2-3-16,-1 2 0 0,-4-2-1 0,-5-2-1 15,0 1 3-15,-8 0 1 0,-5 0 1 16,-4 0 5-16,-3-2-2 0,-2 1-1 0,-1-1 1 0,-5 0 2 15,-1 1 2-15,-4 0 4 0,-4 1 4 0,-2 3-3 16,-5 0 10-16,0 5 3 0,-5-1 1 0,-1 4 4 16,-1-1-6-16,-1 3-5 0,-1-1-1 15,-2 1-1-15,-1 3-4 0,2 1-1 0,-3 0-6 16,5 4-8-16,-2-2-5 0,-2 1-9 16,4 1-6-16,-2 1-3 0,-4 4 4 0,-2 2 2 15,-2 8 0-15,-2 5 2 0,1 8 3 0,3 0 3 16,2 0 6-16,6 5 2 0,2-1-7 0,4 0-1 15,3-1-2-15,6-2 1 0,4-1-4 16,-1-6-2-16,9-7 2 0,-4-3 0 0,1-9 6 16,-4-4 5-16,2-2 4 0,1-6 5 0,-3-5-3 15,2-2-1-15,2-1-2 0,-2-3-3 0,0-2 5 16,-4-1 0-16,1-1-1 0,1-1-4 16,-6 1 4-16,0-1 0 0,-2 1 2 0,-1 2 6 15,-2 1-7-15,-1 4 0 0,-4 5 1 0,1 3-2 16,-2 2 5-16,-2 1 3 0,0 4-5 0,0 0-1 15,-1 1-6-15,1 1-6 0,-1 0-8 0,0 0-9 16,1 2-8-16,-3-1-1 0,1 6 8 16,1 4 5-16,-2 8 13 0,-3 7 6 0,0 3 1 15,-1 6 8-15,-1 1-5 0,-2 6 0 0,-2 2 2 16,-1-1-1-16,-1 1-2 0,4-7-4 0,3-3-4 16,2-6-11-16,3-5 0 0,2-6-8 0,1-1-13 15,1-6-26-15,-1 0-34 0,2-4-49 16,-1-2-75-16,0 0-201 0,3-2-345 0,1-3-817 15</inkml:trace>
  <inkml:trace contextRef="#ctx0" brushRef="#br0" timeOffset="42102.5109">20098 2205 2791 0,'0'-1'188'0,"1"-2"-33"16,-1 0-30-16,0 3-19 0,2 0-6 0,-2 0-18 15,0 0-20-15,0 0-20 0,0 0-16 0,0 1-13 16,0-1-8-16,0 0-3 0,0 0-7 0,0 0-4 16,0 0-13-16,0 0-25 0,0 2-24 0,1 2-49 15,3 1-99-15,0 3-338 0,1 1-1175 16</inkml:trace>
  <inkml:trace contextRef="#ctx0" brushRef="#br0" timeOffset="46422.3896">20538 2094 11 0,'5'-9'383'0,"1"-2"-84"15,4-1-10-15,-5 2 5 0,0 3 12 16,-2 1-9-16,-1-1-28 0,0 3-36 0,-4 2-46 16,1 1-44-16,-2 2-48 0,2 0-41 0,-2 0-35 15,0 1-26-15,0 1-13 0,0 0-2 0,-8 5 3 16,-3 6 12-16,-9 5 14 0,-2 7 1 16,-2 1 4-16,2 3-6 0,0 1-7 0,8-1 3 15,6-1 0-15,5-2 1 0,5-1 5 0,2-1-3 16,2-1 1-16,6 1 1 0,0-1 3 0,1-2 1 15,2 1 3-15,3-5 1 0,-3-4-1 16,2 2-2-16,1-2-1 0,-5-4-2 0,-1 0 1 16,-1 0-4-16,-2-3-1 0,0 1-1 0,-4-4-6 15,0 2 4-15,1-3 1 0,-3-1-1 16,0 0 5-16,0 2-4 0,-2-2 0 16,1 0 1-16,-1 2 1 0,0-1 2 0,-4 1 4 0,-1 1 3 15,-4 1-1-15,-3 2 4 0,-8 1-1 16,2 0-6-16,-6-4 0 0,2-1-13 0,-1 1-13 0,4 1-22 15,0-3-34-15,-1-1-43 0,3-2-65 16,0-3-132-16,4-2-260 0,4-1-963 0</inkml:trace>
  <inkml:trace contextRef="#ctx0" brushRef="#br0" timeOffset="46613.2358">20443 2094 1724 0,'7'-10'187'0,"0"0"4"0,7-4-16 16,-4 5-27-16,2 0-16 0,-1-1-37 0,1 3-45 16,0-2-19-16,1 0-17 0,4 4-9 0,1-1-2 15,3 0-8-15,3 1-9 0,4 3-29 16,2 3-70-16,-1 0-142 0,3 4-239 0,-4 1-362 16,0-1-118-16</inkml:trace>
  <inkml:trace contextRef="#ctx0" brushRef="#br0" timeOffset="46890.7885">21054 2070 1278 0,'0'1'600'0,"0"-1"-379"0,1-1-50 16,-1 2-19-16,1-1-9 0,0 2-21 15,-1-2-40-15,0 0-38 0,2 1-22 0,1 0-16 16,2 4-3-16,4 2 4 0,6 4 7 0,-1 3 3 15,7 4 4-15,1 3-1 0,4 1-3 16,-3 4 1-16,5 3 1 0,-3 2-1 0,1 1 1 16,-1 0-2-16,1 1-4 0,-2-1-2 0,3-1-1 15,-3-2 0-15,1-4-2 0,-1-2-2 0,-2-2-4 16,-2-1-1-16,-1-4-3 0,-4 1-3 16,-4-6-10-16,0 1-21 0,-4 1-29 0,-1-5-50 15,0 3-78-15,-2-5-119 0,-2-2-203 16,-2-1-299-16,0-1-205 0</inkml:trace>
  <inkml:trace contextRef="#ctx0" brushRef="#br0" timeOffset="47294.7508">21500 1963 1478 0,'-1'-3'269'0,"0"0"-14"0,-2 0-46 0,1 3-32 0,2 0-41 16,-1 1-47-16,1-1-43 0,-1 0-24 16,1 2-10-16,-1-2-12 0,1 0-8 0,0 0-4 15,-1 2-3-15,0-1 4 0,0 3 6 0,-2 5 10 16,-1-1 2-16,-5 7 6 0,-1-2 5 0,-4 9 1 16,-2 2 5-16,-5 4 4 0,1 2-1 15,-5 6 2-15,-2-2-1 0,-1 7-4 0,-4 5 0 16,-4 3-3-16,-3 5-3 0,-6 3 2 0,0 1-1 15,-2 0 3-15,2 1-3 0,0-5-1 16,8-5-5-16,5-4-9 0,8-8 0 0,5-5-5 16,3-3 1-16,2-3 4 0,7-5-1 0,0-3 2 15,0-4-3-15,5-2-2 0,-1-1 1 16,2-1 0-16,-2-3 2 0,3-1 2 0,0-4 0 16,3 0-2-16,-2 1 1 0,0-3-1 0,1 1-2 0,-1-1-1 15,0 0-6-15,0-1-6 0,-1 0-12 16,5-1-16-16,-2-3-39 0,4-3-81 0,5-3-157 15,0-2-439 1,7-5-814-16</inkml:trace>
  <inkml:trace contextRef="#ctx0" brushRef="#br0" timeOffset="48270.2445">21764 2470 1 0,'4'-4'0'0,"-1"-2"0"0,3-1 0 15,-1 0 167-15,3-1 35 0,-5 3-6 0,4-3-17 16,-4 0-12-16,2 0 6 0,-3 1-3 0,3 0-10 16,-1 1-15-16,-2 2-21 0,0 0-5 15,1 1-9-15,-1-2-6 0,0 1 4 16,-2 1-14-16,0 2 2 0,0 1-4 0,0 0-5 0,0 0 2 16,-2 1-4-16,0-1-8 0,-1 3-16 15,1-3-15-15,0 1-18 0,-2 0-18 0,-3 0-3 16,1 4-8-16,-6 0 2 0,-7 5 5 0,-2 5-2 15,-4-1 5-15,0 4 0 0,3-2-1 0,-2 2 0 16,8 1 0-16,-5-2-1 0,6 0-1 0,2 1 1 16,3-2-5-16,5 0-1 0,5 1 3 0,1 3-4 15,6-2 10-15,2 2 2 0,7-1 1 16,0-1 3-16,4 3 0 16,3-2 0-16,0-1-3 0,1 0 3 0,-3 0-6 0,0-5-3 15,-4-2 0-15,-1-1-5 0,-4 1 4 0,-4-3-3 0,2-1 0 16,-5 1 2-16,-1-2-5 15,-1 0 2-15,-2 0 0 0,-1 1-2 0,-3-1 2 0,2-2 1 16,-3 1 4-16,-1 3 1 0,-2-3 6 16,-3 1 3-16,-3-1 0 0,-3 2 5 0,-3 0-5 15,-2-2 0-15,-1 0-2 0,-2 1-4 0,3-2 0 16,1-1-4-16,0-2-1 0,2 0 2 0,0 1-3 16,2-1-3-16,2-1-5 0,0-1-8 0,5-1-20 15,0 0-24-15,4-3-45 0,1 2-90 0,4-3-198 16,5-1-475-16,4-3-749 0</inkml:trace>
  <inkml:trace contextRef="#ctx0" brushRef="#br0" timeOffset="48771.6916">22323 2375 1864 0,'-4'-4'200'0,"-1"0"3"16,-4 0-30-16,4 3-13 0,-3-1-39 15,0 1-40-15,-3 0-34 0,-5 3-16 16,-1 4-9-16,-1 1-7 0,-1 5 0 0,3 3-12 0,4-1 0 16,2 2-3-16,2 2-3 0,2-3 6 0,3 4 1 15,3 2 2-15,2 2 8 0,4 2 0 16,0 4 4-16,1 0 2 0,3 2 3 0,5 4-5 16,-1-2 2-16,0 2-3 0,1-3-7 15,-1-1 4-15,-1-1-6 0,-4-7 0 0,-2-2-3 0,1-3-1 16,-6-3-1-16,0-1 0 0,-1-3-1 15,-1-1 0-15,-3-3-1 0,1 0 1 0,-3-2 1 16,-1 2 4-16,-4-1 1 16,-3 1 3-16,-5-4 2 0,-1 1-2 0,-7-2 2 0,2 0-1 0,-3-5-2 15,3-1 0-15,3-4-4 0,0 0 0 0,0-3-2 16,3-3-2-16,0 0-2 0,4-1-4 16,1-3-6-16,6-4-5 0,7-2-8 15,3-2-7-15,8-4-5 0,7-2 3 0,8-2 5 0,7 0 6 16,4-1 10-16,4 6 5 0,1 0 5 15,-2 4 5-15,-3 4 5 0,-4-2 4 0,0 1 12 16,-9 1 10-16,-2 2 11 0,-6 2 11 0,-8 3 3 16,-3-2 1-16,-4-1-3 0,-3 6-12 0,-2-3-8 15,-3 4-12-15,-2-2-11 0,-2 3-9 0,-8-3-8 16,0 7-2-16,-5 0-4 0,-6 3 2 16,-3 1 2-16,-5 3-1 0,-3 2 1 0,1 3-11 15,3 4-18-15,4-1-42 0,6 7-93 0,4 0-175 16,7-1-462-16,5 2-882 0</inkml:trace>
  <inkml:trace contextRef="#ctx0" brushRef="#br0" timeOffset="59280.3571">4531 3813 1530 0,'-10'0'134'0,"-4"1"29"0,-1 1 27 16,5-1 25-16,7-1 4 0,0 1-24 0,2-3-54 15,1 3-46-15,0-1-35 0,1 0-25 16,1 1-18-16,0-1-17 0,0 0-15 0,2 0-3 16,2 1 8-16,3 1 22 0,9 1 25 0,3 2 16 15,7-3 3-15,8-1-9 0,3 1-13 16,3-1-12-16,-1 0-8 0,0 0-1 0,-1-1-2 16,-3 1 0-16,-3 2-2 0,3-3-2 15,-3 1-1-15,-2-1-3 0,-2-3-3 0,-5 2-9 16,0 0-27-16,-5-2-54 0,1 1-85 0,-7-3-145 0,1-1-264 15,-8-1-549-15,-3-3 195 0</inkml:trace>
  <inkml:trace contextRef="#ctx0" brushRef="#br0" timeOffset="59512.5201">4780 3601 1876 0,'0'2'260'15,"0"-2"-115"-15,0 0-56 0,0 2-29 0,0-2-7 16,0 1-1-16,0 1-16 0,0 1-13 15,1 2-6-15,0 2 17 0,1 5 22 0,0 2 17 0,-1 6 12 16,1 4-10-16,1 6-8 0,-6 9-11 16,1 2-4-16,1 8-3 0,-9 5-5 0,0 3-5 15,1-1-12-15,-3-3-2 0,4-6-8 0,2-3-7 16,2-8 3-16,4-5-8 0,1-6-2 16,2-3-3-16,1-3-8 0,-1-1-10 0,5-4-29 15,2-1-40-15,1-4-58 0,4-4-130 0,6-6-276 16,1-8-1039-16</inkml:trace>
  <inkml:trace contextRef="#ctx0" brushRef="#br0" timeOffset="59738.5964">5361 3571 2644 0,'1'-1'169'15,"1"1"-20"-15,-2-1-37 0,-2 2-28 0,1 2-29 16,0-1-21-16,0-1-27 0,1 1-19 15,0 4-1-15,0 0-5 0,0 5 11 0,1 4 9 0,0 7 7 16,0 4 3-16,0 6 0 0,-1 3 1 16,0 5-1-16,-1 2 2 0,2 4 1 0,-1 0-3 15,1-2-4-15,1-8-12 0,4-4-10 0,2-3-16 16,1-4-22-16,2 0-43 16,2-5-71-16,1-2-125 0,6-7-259 0,0-4-850 0</inkml:trace>
  <inkml:trace contextRef="#ctx0" brushRef="#br0" timeOffset="60131.0928">5856 3656 2356 0,'-6'-7'265'0,"-3"-3"-50"16,-6 1-66-16,2 1-43 0,-3 2-33 0,-2 2-22 16,-5 1-20-16,-6 3-8 0,-4 7-11 15,-3 4-4-15,1 1-2 0,0 6-2 0,5 0 7 16,2 3-10-16,6 2-4 0,5 1-1 0,5-1-7 15,8-4-1-15,3 3 1 0,5 1-4 0,5-4-1 16,8 1 1-16,0-2 7 0,7-4 8 16,0-5 12-16,5-1 2 0,0-3 2 0,-1-5 2 15,-3-5-4-15,-4-2 12 0,-1-1 6 0,-5-6 0 16,1-2 1-16,0-2-9 0,-2-3-2 0,-1 1 1 16,-1 2 4-16,-6-1-3 0,2 5-2 15,-3-3 0-15,2 1-8 0,-7 4 9 0,1 4 4 16,-1 1-2-16,0 2 4 0,-1 3-10 0,1 2-8 15,0 0-5-15,0 2-8 0,0 0-7 16,-2-1-10-16,1 1-15 0,1-1-17 16,0 2 2-16,0 3 10 0,3 5 16 0,0 7 23 0,2 6 4 15,2 1-1-15,3 7 2 0,5 3-4 0,-1-2 2 16,1 3 1-16,1-2-5 0,-1-1-13 16,1 2-34-16,0-3-49 0,-1-2-64 0,1-4-90 15,-2-4-165-15,-1-5-238 0,-3-5-232 0,-2-5-110 16</inkml:trace>
  <inkml:trace contextRef="#ctx0" brushRef="#br0" timeOffset="60377.188">6130 3790 1302 0,'1'-10'586'0,"2"-1"-213"16,0-2-109-16,4 7-58 0,-2 1-50 0,0 4-45 15,1 0-37-15,-2 1-38 0,2 1-19 0,3 1-5 16,1 4-3-16,4 0 4 0,2 7 5 15,5 0 3-15,-2 4 0 0,2 5 3 0,2 1-2 16,-3 4-1-16,1-1 0 0,-3 0-6 16,3 1-2-16,-2-2-1 0,2 0-3 0,-2 2 4 15,-1-3-2-15,-5 0-3 0,2-2-5 16,-2-3-1-16,-1 0-8 0,-2-1-9 0,0-4-16 16,-3-2-30-16,1-2-42 0,-3-1-60 0,-2-4-122 15,0-4-178-15,-2-2-384 0,-1-5-571 0</inkml:trace>
  <inkml:trace contextRef="#ctx0" brushRef="#br0" timeOffset="60596.8482">6501 3628 2449 0,'-1'-1'208'16,"0"1"-46"-16,-1 0-64 0,1 1-34 0,1 1-27 15,-1 0-18-15,-1 4-12 0,-1 0-6 16,-3 7 7-16,-1 7 11 0,-3 8 10 0,-5 10 10 15,-5 3 0-15,-2 11-2 0,-3 0-8 0,0 2-4 16,1 0-1-16,1-4-5 0,5-4 0 16,3-4-5-16,4-6-5 0,1-4-5 0,5-3-5 15,1-4-12-15,1-1-26 0,3-4-43 0,3-3-85 16,2-4-201-16,5-2-538 0,3-8-719 16</inkml:trace>
  <inkml:trace contextRef="#ctx0" brushRef="#br0" timeOffset="60944.8316">7091 3744 2876 0,'-6'-1'96'0,"0"-3"-24"16,-2 4-18-16,-2 3-8 0,0 1-1 0,-6 3-5 16,-5 7-6-16,-5 4-1 0,-4 10-4 15,-3 2-7-15,0 8-6 0,-1 0-4 0,4 5-2 16,-2 1 3-16,4 3 0 0,5 0-2 0,1-1-2 15,9-5-6-15,9-6-5 0,5-5-6 0,4-6 3 16,5-5 1-16,3 0 2 16,-1-4 4-16,2-1-4 0,0-2 1 0,1-4 1 0,-5-2 1 15,1-2 3-15,0-3 4 0,-2-4 6 0,0 1 7 16,-1-4 3-16,3-1 1 0,-1-6-2 16,1-1-3-16,0-1-6 0,-5-1-1 0,2-2 0 15,-4 0-3-15,2 1 1 0,-4-3-1 0,-2 1-6 16,-1 0 0-16,-1 3-4 0,-5-1-4 0,-3 2-4 15,-3 0-5-15,-4 4-5 0,-8 0-3 0,-1 4-7 16,-4 1-14-16,-3 2-24 0,3-1-51 0,4 3-101 16,5 2-263-16,13 0-465 0,6 1-686 15</inkml:trace>
  <inkml:trace contextRef="#ctx0" brushRef="#br0" timeOffset="61334.1198">7468 3892 2615 0,'-2'-3'147'0,"-4"-4"0"0,-2-3-17 0,-1 2-14 16,-3-1-10-16,0-1-29 0,-3 4-26 15,-4-1-19-15,-3 4-15 0,-3 3-8 0,-6 2-4 16,-2 6-3-16,-1 5 1 0,-4 3-2 0,4 3-2 16,2 0 0-16,7 2-3 0,8 0-1 15,7 0-2-15,5 1-4 0,7-3-2 0,6 0-1 16,5-3 3-16,9 0 4 0,0-4 5 0,8 1 2 0,0-5 1 15,-2-4 2-15,-3-2 2 16,-6-3 5-16,-3-3 8 0,-3-3 2 0,0-2 4 0,-3-3 0 16,3-1-4-16,-2-1-1 0,3-3 2 0,-5 0 3 15,0 0 0-15,-2 1 4 0,1-1 2 16,0 1 0-16,-6 3 4 0,0 2-4 0,-1 4 2 16,1 1-1-16,-2 1-8 0,0 3-1 0,0 2-7 15,-2 0-9-15,1 3-5 0,0 1-6 16,1-3-11-16,-1 1-11 0,0 1-2 0,0 1 1 15,-1 10 10-15,-4 5 15 0,-2 8 4 0,1 3 4 16,0 2 0-16,-6 1-1 0,1 5 1 16,1-3 0-16,-2 3-3 0,3-1-7 15,-5 0-17-15,7 0-45 0,1-3-55 0,4-1-107 0,0-5-412 16,4-3-1105-16</inkml:trace>
  <inkml:trace contextRef="#ctx0" brushRef="#br0" timeOffset="61754.8773">8239 4161 1065 0,'-15'-7'712'0,"-4"-2"-571"0,-1-1 45 0,6 1 22 16,6 4 5-16,6 3-21 0,2 0-58 15,0-1-63-15,4 3-41 0,2-2-25 0,7-1-9 16,4-3 7-16,8 2 8 0,6-1 0 0,5 0 3 16,5 2 0-16,3-1-4 0,5 1 1 15,6 1 1-15,0-1 0 0,6 1 1 0,-2 1 1 0,-2 1-3 16,-1 0-4-16,-9 1-4 0,-1 1-4 16,-3-1-14-16,-2 1-37 0,-3-4-97 0,-3 4-189 15,-5-6-371-15,-3 0-881 0</inkml:trace>
  <inkml:trace contextRef="#ctx0" brushRef="#br0" timeOffset="61984.2771">8587 3755 2425 0,'-9'0'77'16,"0"0"-18"-16,0 0-31 0,5 3-8 0,0 3 9 15,0 5 15-15,-3 2 21 0,2 6 18 0,-2 6 1 16,3 7-1-16,-3 0-16 0,3 3-17 15,-2-2-2-15,0 6-8 0,3 3-7 0,0 2-3 0,-1 4-1 16,2-4-11-16,2 0-1 0,1-5-6 16,0-3-5-16,2-2 5 0,-1-4-1 0,1 1 1 15,0-4 0-15,3 3-3 0,2-5-7 0,0-2-15 16,0 2-31-16,5-6-48 16,2-5-74-16,2-1-173 0,5-7-453 0,6-4-836 0</inkml:trace>
  <inkml:trace contextRef="#ctx0" brushRef="#br0" timeOffset="62201.1687">9505 4072 2737 0,'2'0'125'16,"2"-1"-7"-16,0-2-24 0,-1 1-11 0,4-1-12 15,3 1-10-15,1 0-22 0,1 0-14 0,8 1-3 16,3 1-8-16,5 0-5 0,1 3 0 0,4 1-2 15,2 0 0-15,-1 2-2 0,3 1 0 16,4-1-7-16,-1 3 6 0,1-2-2 0,2-1-10 16,0 2-18-16,4-3-66 0,2 1-109 0,0-1-307 15,-3-2-1174-15</inkml:trace>
  <inkml:trace contextRef="#ctx0" brushRef="#br0" timeOffset="62409.3496">10880 4054 2479 0,'2'1'364'0,"0"0"-202"16,-1-1-45-16,-1 1-4 0,1-1 4 0,0-1 0 0,3 1-30 15,0 0-33-15,2 0-22 0,6 0-8 0,2-1-6 16,13 1-1-16,2 0-2 0,5 1-8 16,6 2 1-16,3 0-3 0,1 1-1 0,-2 1 4 15,2-1-5-15,-3 1-3 0,1 1-7 0,6 2-27 16,-5-2-36-16,3 0-58 0,-2-1-100 0,3-3-231 15,-2 2-529-15,0-5-684 0</inkml:trace>
  <inkml:trace contextRef="#ctx0" brushRef="#br0" timeOffset="62613.8067">12195 3998 2237 0,'6'0'260'0,"3"-2"-48"16,2 1-21-16,0 2-19 0,0-2-20 0,-1 0-39 15,2 0-35-15,1 0-27 0,3 0-14 0,4-1-13 16,4 2-10-16,5-1-3 0,2 2-5 16,0 1-1-16,1 0-1 0,4 1-1 0,1 1-1 15,0-2 0-15,4 1-3 0,-1-2-7 16,1 2-20-16,-1-1-27 0,0 0-36 0,2-1-67 16,0-1-149-16,2-1-396 0,-3-1-951 0</inkml:trace>
  <inkml:trace contextRef="#ctx0" brushRef="#br0" timeOffset="62816.5527">13760 3872 2425 0,'7'-4'168'0,"6"2"-26"0,5-3-4 16,1-3-9-16,1 3-5 0,-3-2-30 0,3 0-39 15,0 3-24-15,3-5-12 0,2 6-6 16,3-2-3-16,1-1-2 0,1 5-3 0,1-1-1 15,2-2-3-15,2 3 1 0,-2-2-3 0,-1 3-2 16,4-1-9-16,-2 2-25 0,3-2-49 16,2 2-83-16,0-1-154 0,1-3-353 0,1 3-934 15</inkml:trace>
  <inkml:trace contextRef="#ctx0" brushRef="#br0" timeOffset="63008.5512">15162 3824 1746 0,'11'0'404'0,"9"-3"-247"0,8 0-27 0,11-1-24 15,3 1-18-15,4 1-9 0,3-2-11 0,-2 2-8 16,2-2-9-16,3 1-11 0,2-1-14 16,1 0-10-16,3 3-11 0,-3-4-11 15,5 2-21-15,-4-1-39 0,-3-2-81 0,-1 3-158 0,-3-4-281 16,-6 3-949-16</inkml:trace>
  <inkml:trace contextRef="#ctx0" brushRef="#br0" timeOffset="69544.0117">17114 3606 1978 0,'-6'-10'177'0,"0"-5"-5"0,-2 1-22 0,2 2-10 16,3 5 12-16,2 4-5 0,1 1-27 15,0 2-38-15,0 1-30 0,0 1-27 0,0-2-21 16,0 2-20-16,0-1-22 0,0 0-18 0,0 4 1 16,0 4 20-16,0 8 31 0,0 10 33 0,-1 6 13 15,-1 7-3-15,-5 2-7 0,1 2-11 16,1 1-7-16,-3-2-1 16,0-3-3-16,-3 2 0 0,1-2 3 0,0-4-2 0,-2-3 0 15,1-1-3-15,1-2-4 0,0-1-2 0,1-5-5 16,1-1-4-16,1-2-18 0,0-3-25 0,5-4-41 15,-1-1-57-15,3-4-93 0,3-4-137 0,1-3-209 16,5-7-784-16</inkml:trace>
  <inkml:trace contextRef="#ctx0" brushRef="#br0" timeOffset="69871.2676">17257 3601 1497 0,'2'-11'218'0,"0"-4"35"15,1-3-37-15,1 5-30 0,2 1-21 0,3 2-46 16,-1 0-24-16,3-1-22 0,4 1-18 0,-2 1-16 16,6 2-15-16,3-2-8 0,6 5-3 0,4 3-3 15,4 1-1-15,0 5 0 0,0 4-4 16,-3 4 0-16,-3 5-4 0,-6 0 1 0,-3 6 2 16,0-1 0-16,-4 5 1 0,-4 4 1 15,-1 1 0-15,-8 3 1 0,-2 0 5 0,-2 3 2 16,-3 0 1-16,-6-1 3 0,-1 3-2 15,-7 0 2-15,2-3 2 0,-4-7-3 0,0 0-2 0,2-4-2 16,1-4-4-16,1-4-3 0,0-3 5 0,5-1-4 16,0-6 2-16,-1 2 4 0,3-2-6 0,4-1 1 15,-3-1-3-15,-3 0-5 0,6-1 1 16,-1-3-10-16,3 1-16 0,2-2-27 0,0 0-44 16,5 1-57-16,0-2-99 0,6 0-188 0,0-3-428 15,7-4-512-15</inkml:trace>
  <inkml:trace contextRef="#ctx0" brushRef="#br0" timeOffset="70115.2734">17945 3690 2197 0,'1'-2'178'0,"0"-1"-20"0,1 2-59 0,-1 1-40 15,2 0-7-15,1 3-18 0,0-1-11 0,5 4 3 16,2 3 2-16,7 5 25 0,4 3 15 15,7 5 2-15,4 3-8 0,1 3-21 0,2 0-18 16,2 3-9-16,-1-2 0 0,-3 4-6 0,2-5 1 16,-8 0-2-16,0-2-4 0,0 3 5 0,-5-3 0 15,3 1-1-15,-6-3 1 16,0 0-10-16,-3-1-11 0,-1-3-20 0,-4-3-30 0,-1-3-63 16,-1 0-82-16,-5-2-147 0,0-6-267 0,-4 0-604 15</inkml:trace>
  <inkml:trace contextRef="#ctx0" brushRef="#br0" timeOffset="70361.2025">18425 3650 2248 0,'-4'-5'208'0,"-1"2"0"0,1-2-61 0,2 5-50 15,-1 1-40-15,3 0-30 0,-1 2-24 0,1-1-5 16,-1 5 4-16,-5 6 5 0,-1 11 16 0,-3 6 10 15,-2 13 5-15,-8 2-5 0,3 8-5 16,-5 1-5-16,1-1-8 0,-7 0 5 0,3-3-6 16,0-1-6-16,3-4-3 0,3-3-10 0,5-8-12 15,1-4-22-15,6 0-30 0,1-10-42 0,5 0-61 16,1-4-105-16,1-5-209 0,5-2-327 0,1-4-439 16</inkml:trace>
  <inkml:trace contextRef="#ctx0" brushRef="#br0" timeOffset="70907.5767">18852 3761 2230 0,'-8'-5'108'0,"-3"-2"8"0,-5-3-9 16,3 6 4-16,-1 0-7 0,0 2-19 15,1 1-24-15,1 1-19 0,1 3-13 16,1 2-14-16,2 2-3 0,1 2-7 0,0 2-3 0,0 2 1 15,1 4-6-15,3 6 4 0,0-3-2 16,6 6 1-16,0-2 6 0,3 3-4 0,3-1 5 16,3 2-2-16,-1 1 2 0,7-2 1 0,0 0 0 15,1 0 1-15,1-2-2 0,0 4 1 16,-1-1-2-16,-4-3 0 0,2 2-1 16,-3-4-2-16,-4-1 1 15,-1-1 0-15,-3 1-4 0,-1-3 2 0,-5 1-4 0,-1-2-2 0,-4-5-1 0,0 2 0 16,-2-4-2-16,0 1 2 0,-3-3 0 0,-3 0 2 15,-4-2 0-15,-2 0-5 16,-7 1-3-16,0-5-4 0,-3 0-1 0,-1-3 1 0,1-3-1 16,-1 0 4-16,4-6 3 0,4 1 1 0,-1-3 1 15,4-1 0-15,3-2-1 16,1-3-2-16,5 0-5 0,4-1-25 0,6-2-22 0,7-2-13 16,7-2 2-16,8-2 18 0,4-1 21 0,9-2 13 0,5 3 9 15,2-2 8-15,3-2 4 16,0 0 11-16,0 1 6 0,-4 3 12 0,-1-3 12 15,-4 2 7-15,-5 1 10 0,-9 1 3 0,-5-2 6 16,-7 1 0-16,-5 0-5 0,-5 1-5 0,0 0-8 16,-4 4-5-16,-4 2-6 0,-2 0-8 0,-7 2-10 15,0 1-9-15,-9 4-6 0,-4 1-6 0,-5 4-2 16,-2 2 2-16,-7 5-2 0,0 1 3 0,-2 1 0 16,-2 3-1-16,4 1 2 0,-2 3-3 15,6 3-7-15,7 2-11 0,3 0-20 0,9 0-30 16,8 4-44-16,7 0-59 0,8 0-76 15,11 1-122-15,12 1-210 0,8-2-598 0</inkml:trace>
  <inkml:trace contextRef="#ctx0" brushRef="#br0" timeOffset="71136.2626">19301 3790 1840 0,'6'-3'250'15,"-3"-3"6"-15,5 1 2 0,-7 4-41 0,-1 1-33 16,0 1-52-16,0 0-47 0,0 1-35 15,-1-1-24-15,-1 1-18 0,0 0-15 0,1-1-12 0,-1 3-4 16,1-1 3-16,0 8 14 0,0 6 15 0,-3 7 12 16,-2 13 7-16,-4 2-4 0,0 4-1 15,-5 0-3-15,0 1-3 0,0-1-2 0,1-2-3 16,2-5-4-16,1-3-5 0,0 0-4 16,3-2-9-16,1-4-12 0,1-2-25 0,1-2-23 15,1-5-38-15,1-1-50 0,-2-2-90 0,4-1-213 16,0-6-363-16,0 1-637 0</inkml:trace>
  <inkml:trace contextRef="#ctx0" brushRef="#br0" timeOffset="71655.4514">19531 3855 1839 0,'13'-13'295'0,"7"-6"-167"16,9-3 5-16,-1 6 11 0,0 6-9 0,-2 1-11 15,1 1-29-15,-8 5-32 0,1 1-24 16,-6 5-22-16,-2 2-12 0,6 5-1 0,-6 3 0 16,8 4 5-16,-4 8 5 0,0 6-2 0,1 4 1 15,-6 7 2-15,-4-5 0 0,-3 4 3 0,-5 2-1 16,-4-2 0-16,-4 0-5 0,-5-2 0 0,-2-4-1 16,-1-4-1-16,-5-2 3 0,3-2-7 0,-3-7 0 15,-1 0-1-15,-1-3-5 0,3-2 9 16,-1-1 0-16,1-6 0 0,4 0 2 15,3-1 0-15,3-3-1 0,3-2-1 0,4-1 3 16,4-1-2-16,2-1-3 0,0 1-4 0,1-2-11 16,2 1-3-16,0-1-1 0,6-1 4 0,13-4 8 15,12-1 3-15,18-1 0 0,5-2 0 16,9 1 3-16,1 0 1 0,0 3 0 0,1 1 10 0,-3 0 1 16,0 5 7-16,2 1 13 0,-4 2-4 0,-1 2 2 15,-6-2-5-15,-11 2-7 16,-10-3 2-16,-8-1 4 0,-11 0 5 0,-7 0 0 0,-6-1-3 15,-4 1-7-15,-1 0-1 0,0 0-2 0,0 1-4 16,-1-1 6-16,-1 0-7 0,1 0 0 16,1 0-2-16,-1 1-7 0,0-1 2 0,-1 0 0 15,0 0-3-15,-1 0-2 0,2 0-1 0,1 1-2 16,-2-1 1-16,1-1 6 0,1 1-6 0,-1-1-2 16,-1 1-2-16,0-1-11 0,0 0 4 0,0-2-5 15,-3-1-10-15,2 0-8 0,0 1-26 0,-3-2-27 16,3 1-34-16,-2-1-70 0,1-1-211 15,-5 1-743-15,4-3-579 0</inkml:trace>
  <inkml:trace contextRef="#ctx0" brushRef="#br0" timeOffset="72421.7154">1068 3373 2844 0,'-10'-3'40'0,"0"-1"30"0,-1-3 10 15,6 7-5-15,5 2-11 0,0-1-18 16,0 3-24-16,0-3-9 0,0 0-11 0,-1 0-7 0,1 4 1 16,1 3 7-16,1 9 2 0,1 7 7 0,0 8 4 15,4 6-3-15,-5 4 0 0,1-1 0 16,3 1-4-16,-1 1 1 0,-1-1-1 0,0 3-1 16,-2-3 3-16,4 5-1 0,-3-2-4 0,1-1-4 15,0-6-5-15,-2-3-8 16,1-7-10-16,-1-6-18 0,-1-7-31 15,1 1-44-15,-1-8-62 0,-1-3-71 0,0-5-25 0,0-4-116 0,-1-4-249 0,-1-7-97 16,2-6 60-16</inkml:trace>
  <inkml:trace contextRef="#ctx0" brushRef="#br0" timeOffset="73511.0057">1079 3567 1 0,'-6'-31'385'0,"-4"-9"70"16,-3-6-34-16,2 12-45 0,3 6-36 0,2 7-51 15,1 0-48-15,3 5-54 0,2 2-53 0,2 5-47 16,1 0-31-16,1-1-25 0,2 6-14 0,2-2-10 15,2 2-7-15,7 2 0 0,-3 3 2 16,7 4 1-16,4 5 0 0,0 4 1 0,3 4 1 16,2 8-2-16,-1 1 7 0,1 3 1 0,-3 6 0 15,-4 0 2-15,-2 1-4 0,-6 0-3 16,2-1-2-16,-5-2-1 16,-2-1-2-16,-1-4 0 0,-1-6-1 0,-2-9-2 0,-1-2 1 0,-3-6 2 15,-1-4 2-15,-1-2 6 0,1-2 8 0,1 0 6 16,1-1 3-16,-2-3-5 0,0-3-12 0,1-7-9 15,0-7-6-15,1-5 0 0,1-4 5 0,-2-1 0 16,4-3 0-16,-2-1 5 0,3-1-4 16,-4 2 0-16,2 5 2 0,-2 5-4 15,0 7 4-15,2 4 1 0,-4 4 2 0,1 6 3 0,-1 2 0 16,-1 2-1-16,0 2-5 0,-1 0-10 0,1 2-18 16,0 0-9-16,0 0 0 0,1 6 9 15,6 7 20-15,-2 3 12 0,2 7 5 0,2 4 0 16,2 3 1-16,-1-1-4 0,2 2-3 0,3-6-2 15,-3-2-4-15,2-7-1 0,2-4-2 16,-3-5 0-16,3-1 0 0,-2-6 3 0,1-3 1 16,2-2 1-16,0-5 1 0,0 0-2 0,1-4 2 15,-1-3 0-15,0-2-1 0,0-2 2 0,-1-4 1 16,-3-2 0-16,-3-3 2 0,2-3 0 0,-3-1 2 16,-2-1 1-16,0 1-2 0,-1-2 0 15,0 8-2-15,-5-2 1 0,1 5 6 0,-1 8 7 16,-2 1 7-16,0 4 5 0,-2 1 4 15,-2 3 0-15,2 1 2 0,-2 1-1 16,1-1-4-16,2 1-6 0,-2 3-8 0,2 0-7 0,1 2-6 16,0-1-2-16,0-1-6 0,1 0-5 0,0 2-4 15,0-1-6-15,0 0-4 0,0 1 0 0,0 3 4 16,0 4 6-16,-1 5 5 0,-3 7 6 16,2 1 2-16,-1 3 2 0,1 0-1 0,-2-2 1 15,4 1-1-15,0 2-1 0,3-3 0 0,0 1 1 16,0-4-2-16,2-1 1 0,-1-1 0 0,4-2-2 15,-4 0 1-15,5-2-1 0,-2 0 3 0,3-1 0 16,1-2 0-16,-2-1-2 0,2-2 0 16,0 0 0-16,-1-2-1 0,-1-3 4 0,4-2-3 15,-4-1 1-15,1 0 4 0,1-3-2 0,-1-1 3 16,0-2 0-16,0-1 2 0,-1-4 0 16,1-1 1-16,-1-5 0 0,2-3 0 0,-2-3-1 15,0-2-1-15,2-2-3 0,-2 0 0 0,-3 3-2 16,1 1 0-16,2 2 1 0,-3 2-2 0,1 3 0 15,0 4-2-15,-2 2 0 0,1 4-2 0,-2 1 0 16,0 1-3-16,0 3-2 0,-1 0-2 16,0 2-5-16,0 0 1 0,4 4 3 0,-3 0 0 15,5 4 5-15,1 2 2 0,1 3-1 16,-1 3 5-16,0-1 2 0,3 4-1 0,-3 2 4 16,0-2-4-16,0 1-2 0,-1-1-2 0,-1-3 0 15,-4-6-1-15,3-4 0 0,-4-1 0 0,-1-5-1 16,2 0 3-16,-3-1 3 0,-1-1 1 0,1 0 2 15,1-5 1-15,0 1-2 0,3-2-1 0,4-5 0 16,-4-4-1-16,3-2 4 0,1-5-2 16,1 1 1-16,0-3-2 0,0 2-2 0,2-1 1 15,1 3 1-15,0 4-1 0,-3-1-2 0,0 7 1 16,-2 1-2-16,-2 5-1 0,0 4 3 0,-3 1-3 16,0 0-2-16,-1 0 1 0,1 4-2 15,-1-1 2-15,2 5 2 0,3-2 1 0,1 2 1 16,-3 5 2-16,3-2-1 0,1 4 2 0,0-3 1 15,1 3 1-15,2-2 0 0,-2-3 1 16,1 0-2-16,-1-3 0 0,-1-1-1 0,-2-2-2 16,0-1 3-16,1-3 0 0,1-2 1 0,-2 1 1 15,2-3 2-15,4-2 1 0,-3-1 0 0,2-5-3 16,-1 1-6-16,-1-3-7 0,1 0-10 0,-3 1-14 16,0-3-23-16,-4-3-33 0,4 1-71 15,-6-4-171-15,-1 1-519 0,-3-7-812 0</inkml:trace>
  <inkml:trace contextRef="#ctx0" brushRef="#br0" timeOffset="73670.0922">2004 2789 2354 0,'-7'-4'123'0,"-2"0"28"16,1-1-2-16,5 2-26 0,5 0-45 0,-1 2-40 15,0 0-41-15,4 1-29 0,-3-1-7 16,4 1 2-16,3 1 12 0,5 1 2 0,3 5-45 15,4 0-142-15,2 7-326 0,2 2-1035 16</inkml:trace>
  <inkml:trace contextRef="#ctx0" brushRef="#br0" timeOffset="74001.3695">1974 4079 2994 0,'-12'1'55'0,"-7"1"16"0,3 0 12 0,9-2 8 16,6 0 0-16,1 0-15 0,3 0-13 0,-1-2-13 16,0 1-16-16,3-1-9 0,-2-2-11 0,4 1 1 15,11-5 7-15,8-4 8 0,15-9 0 16,14-8-5-16,-1-1-9 0,14-3-11 0,-5-2 5 15,0 5-3-15,-1-1 0 0,-4 4 4 0,-9 3-8 16,-4 4 0-16,-6 4-3 0,-6 1 0 16,-6 1 1-16,-3 5-1 0,-7 2-1 0,-3 1-4 0,-6 4 4 15,-5 0-4-15,-1 2-3 0,-4 0-3 16,0 2-17-16,-1 0-18 0,0-1-13 16,-2 6-26-16,-6 3-33 0,0 6-84 0,-9 7-225 15,-3 3-574-15,-4 4-686 0</inkml:trace>
  <inkml:trace contextRef="#ctx0" brushRef="#br0" timeOffset="74315.3061">1962 4475 1747 0,'-3'2'773'16,"0"0"-634"-16,0 1 15 0,5-1-7 16,0-2-9-16,0 0-16 0,1 0-14 0,-1-2-21 15,3 2-10-15,5-3-2 0,7 1-1 0,8-1-5 16,9-4-6-16,9-7-14 0,8-1-11 15,7-1-11-15,6-4-8 0,2 2-1 0,2-5-6 16,-2 0 0-16,-2 2-3 0,-5-2-5 16,2 3 1-16,-5-1-2 0,-3 2-1 0,-4-2 5 15,-7 2-5-15,-3 0 1 0,-5 4-1 16,-4 3-3-16,-2-2 2 0,-9 4 1 0,-6 0 0 0,-3 3 2 16,-6 3 4-16,0 3-1 0,-3-1 3 0,-2 4 3 15,0-2-6-15,-2 0 2 16,2 1-3-16,-2 2-4 0,3-2 1 0,-1-1-3 0,0 1-2 15,-3-3 0-15,3 3-6 0,0-1-4 0,-1 0-13 16,2 2-14-16,-3-2-32 0,-1 2-56 16,-1 0-104-16,-5 4-485 0,1 4-1103 0</inkml:trace>
  <inkml:trace contextRef="#ctx0" brushRef="#br0" timeOffset="111597.25">1424 5746 1015 0,'-6'-6'305'0,"2"-3"-40"0,-1-2-29 0,1 2-10 16,0 1-18-16,-1 2-30 0,1 0-32 0,-1-3-17 15,0 4-24-15,0 0-17 0,0 0-16 0,-1 2-8 16,1-1-7-16,-1 0-6 0,2 1-6 0,-2 0-9 16,-1 1-5-16,0 1-7 0,2 0-5 0,0 1-2 15,-3 0-9-15,1 1-3 0,-5 1-2 16,0 4-3-16,-7 4 0 0,-2 2 2 0,-1 4-1 15,-5 2-1-15,2 2 5 0,-2 6-1 0,0 2-1 16,-1 4 2-16,-1 5-2 0,1 3 0 16,0 0-1-16,3 2 0 0,4-3-2 0,2 3 0 15,1-4 2-15,6-3-2 0,2 1 0 0,2-5-1 16,5 0-1-16,-3-1 1 0,5-2 1 0,2-3-2 16,5-1 1-16,-2 0 0 15,4-2 0-15,3-1-1 0,5-1 2 0,2-4 1 0,5 2 3 16,6-1 3-16,3-2 2 0,5-1-2 0,3-7 2 15,2-1 1-15,5-5-3 0,1-3 2 16,-2-3-5-16,0-1-2 0,-5-6-3 0,-1 2-2 16,-5-4 3-16,0-3-1 0,-4 0 2 0,-4 1-1 0,-2-2 2 15,-3-3 2-15,-4-1 5 16,-4-3 2-16,0 1-2 0,-2 1-1 0,-2-3-1 0,-4 3-1 16,1-1 2-16,-4 2 1 0,1 3 1 0,-4 1 0 15,-4 1-1-15,-1 0 0 0,-1 2-1 16,0-3-1-16,-3 5-3 0,-1 2-4 0,-5 2-2 15,0 0-2-15,-2 1 1 0,-3 3 4 0,-1-2 1 16,-1 5-1-16,-5 1-2 0,1 3-2 0,-3 4-3 16,0 2 2-16,1 3 0 15,1 5 1-15,-2 3-1 0,5 2-3 0,0 1 1 0,4 3-1 16,3-3 0-16,2 1 3 0,5-1-2 0,0 2 2 16,7-1 0-16,-1-1 1 0,2 2 0 15,3-2 0-15,0-2 1 0,0 1-1 0,3-3-1 16,1-2 0-16,1-2 0 0,2-4 1 0,-2-1-5 15,1-3 1-15,2-3 0 0,-4 0 2 16,1-2 4-16,0-2 4 0,0-1 2 0,2 0 2 16,1-5 0-16,2 0 1 0,5-2-1 0,1-6 4 15,7 0-5-15,-1-3-1 0,0-1 0 16,5-4-6-16,-4 0 5 0,6-1-1 0,3-3-1 0,-4 5 0 16,0 3-1-16,-6 3 2 0,-3 2-1 0,-4 2 3 15,-2 2-1-15,-2 2-4 0,-2 1 2 0,-1 3-6 16,-3 1 4-16,-2 1 0 0,0 2-1 15,-2 0-1-15,-2 1-6 0,0 1-5 0,0 1-2 16,2 4 2-16,2 0 4 0,1 4 5 0,-1 4 5 16,2 2-3-16,-1 4 7 0,-1 0 1 15,-1 1-2-15,2-1 6 0,-2-1-8 0,1-1-2 16,1-2 0-16,-2-1-2 0,1-3 3 0,1-4-1 16,0 1 1-16,0-4-1 0,-2-1-2 15,2-5 3-15,-3 2-2 0,-1-4 7 0,1 2-4 16,2-3 2-16,-1-1 3 0,1 0-6 0,5-6 5 15,3-1 0-15,2-5-2 0,1-2 1 0,-1-2-1 16,2-2 0-16,-1 1 1 0,0-3 2 16,-3 2-3-16,5 0 0 0,-5 2-2 0,-1 2-4 15,0 3 5-15,-3 3 1 0,-3 1 0 0,0 4 3 16,-3 3-4-16,-1 4-1 0,-1 0-4 0,0 0-6 16,-1 1-11-16,0 0-16 0,1 2-6 0,0 2-6 15,2 0 15-15,3 4 15 0,0 4 11 0,4 2 13 16,2 3-5-16,-2-1-1 0,3 1-1 15,5-3-3-15,-1-2 5 0,-3-2-1 0,4-4 1 16,-4 0-3-16,-1-2 1 0,5-3 1 0,-6-1 1 16,1-2 6-16,4-2-6 15,-5-1 2-15,2-4 0 0,0 1-2 0,-1-3 6 0,1 0 2 16,-1-4 1-16,0 0-1 0,-1-1-1 0,0-4 2 16,-1 2 0-16,-1-3 2 0,-1-2-1 0,0-1-1 15,-2-1-2-15,0 1-5 0,-4 4 9 16,-1 0 1-16,-2 5 6 0,-1 2 6 0,-4 2-7 0,1 4 0 15,-4 1-6-15,2 2-2 16,1-1-6-16,0 3-5 0,-2 0-2 0,2 1-6 16,1 0-2-16,3 1-11 0,1 0-12 0,2 2-3 0,0 1-2 15,1 5 11-15,3 5 14 0,4 4 8 16,1 5 7-16,1 3 1 0,5 0 0 0,1 4-4 16,3 0 2-16,-2-1 1 0,-1-1-2 0,0 0 9 15,0-2-7-15,-3 2-2 0,-2-4 1 16,-1 0-8-16,-2 1 9 0,-3-5-1 0,-4-3 1 0,-2-5 2 15,-1-1-2-15,0 0 2 0,-4-4 0 16,1 3 7-16,-4-4-2 0,-2 1 1 0,-3 0 0 16,-6 2-7-16,-3 0 6 0,-2-3-5 0,-1 0-8 15,3-6-5-15,1 0-28 0,5-2-43 16,2-3-88-16,5-4-220 0,4-4-557 0,2-6-715 16</inkml:trace>
  <inkml:trace contextRef="#ctx0" brushRef="#br0" timeOffset="111798.7531">2575 5808 2440 0,'3'0'117'15,"-1"1"-56"-15,0 0-44 0,0 3-3 0,0-2 7 16,1 7-4-16,-1 1 5 0,2 7 12 0,3 3 20 16,0 8 8-16,-1 4 0 0,2 3-9 0,-3 2-16 15,-1 2-7-15,-1 2 2 0,-2 2-2 0,0 1-1 16,-3 0-14-16,-1-2-33 0,-1-1-62 15,-1-1-87-15,2-10-114 0,-2-2-103 0,1-7-82 16,-1-7-89-16,-1-4-55 0,-3-2 25 0</inkml:trace>
  <inkml:trace contextRef="#ctx0" brushRef="#br0" timeOffset="113238.7105">2527 6165 276 0,'11'-15'376'0,"2"-6"-108"0,9-6-48 16,1 3-17-16,1 6-21 0,3 2-25 15,2 7-14-15,1-2-9 0,-2 7-9 0,2 1-24 16,-5 2-22-16,-1 2-20 0,-2 3-20 0,-2 3-11 16,-2 4-10-16,-4 0-6 0,-3 9 3 0,0 0-4 15,-2 1 0-15,-3 2 3 0,-4 1 2 16,-4 0 5-16,-3 1 6 0,-4 0 0 0,1-5-4 16,-3 1 3-16,4-6-6 0,-3-4 2 0,0 0 1 15,2-4-3-15,1-3 1 0,2-2 5 16,0 2 15-16,4-4 17 0,2-2 11 0,3 0-1 15,-1-1-37-15,3-2-39 0,0-6-20 0,8-2-14 0,1-5 17 16,5-2 17-16,3 0 5 0,4-3 6 16,-5-2 1-16,5 0 0 15,-6-1 5-15,1-2 5 0,-4 3 11 0,-3 4 21 0,-3 2 23 0,-4 5 16 16,-1 3 12-16,-5 5-9 0,0 1-13 0,-2 4-14 16,-1 2-16-16,0 0-13 0,0 2-16 15,-2-2-18-15,0 0-16 0,0 2-6 0,0 3-2 16,-5 4 10-16,0 9 13 0,-5 2 4 15,-1 6 2-15,2 0 1 0,2-1-3 0,2-1 1 16,1-2 0-16,7-3-1 0,2 0-2 0,3-5-1 16,2 0 0-16,2-2-3 0,-1-2 0 0,1-3-2 15,0-1 0-15,0-2 2 0,-2-4 0 16,-1 1 6-16,1-5 5 0,-2 1 6 0,2-4 3 16,-2-3 2-16,5-2-3 0,-3-3-1 0,3-3-1 15,0 2-3-15,1-5 1 0,-3 2-2 0,0-1-3 16,2-2 2-16,-3 3 0 0,1-2 1 0,-2 0 3 15,-3 1 2-15,-1 1 2 0,0 3 4 16,-1 6 2-16,-2 3 2 0,-2-1 3 0,1 4-4 16,0 1-3-16,-2 2-6 0,3 1-7 0,1 0-6 15,-1 1-7-15,1-2-11 0,0 1-11 16,-1 1-3-16,1 4 0 0,-2 5 10 0,0 6 13 16,0 2 7-16,4 3 4 0,2-2 0 0,0 0 0 15,3-4 0-15,4 1-1 0,-1-3-1 0,3 0 0 16,3-2 0-16,-3-3-1 0,5-2 2 0,1 0 1 15,-2-4 1-15,-1-2 2 0,1-3 1 16,2-2 1-16,-2-1 0 0,5-2 2 0,-4-2-2 16,3-3 1-16,-3-1 1 0,0-2-1 0,-4 1 1 15,1-4-1-15,-2 0-2 0,0-3 3 0,-2-1-3 16,-1 2 1-16,-2 0 1 0,0 2 0 16,-5 4 0-16,1-2 4 0,-3 3 0 0,-1 1-1 15,-4 5 3-15,3-3-3 0,-1 2 1 0,0 4 1 16,-4-3-5-16,3 3 1 0,2 2-2 15,-1 1-1-15,1 1-4 0,-2 1-1 0,2-1-2 16,1 0-4-16,0 0 1 0,0 1-6 0,0 0-4 16,-2 1-6-16,2 0-6 0,0 1 3 0,-1 3 4 15,-4 3 9-15,1 5 7 0,1 2 3 0,-3 7 1 16,1-1 2-16,0 4 0 0,3 0-1 16,-2-1 0-16,2-1-2 0,0-4-2 0,1 1 3 15,1-4-2-15,0-1 1 0,0-2 0 16,0-1 0-16,2-3-2 0,2-5 1 0,0-1-1 15,-3 0-3-15,3-1 2 0,0-2-2 0,-2-1-1 0,4-1 5 16,-3 0 2-16,1-2 1 0,2 0 4 16,4-3-1-16,0-3 1 0,1-1 0 0,1-4 1 15,4-1-2-15,-4 0 0 0,0 0 0 0,2 1-4 16,-1 1 2-16,-4 1-2 0,1 2-1 0,-2 2 3 16,-2 1-2-16,0 1-1 0,-2 1 1 15,-1 2-2-15,1 0-2 0,-3 3-2 0,0 1-6 16,-1 2-4-16,1 0-3 0,1 1-4 0,3 0 3 15,-2 3 5-15,3 3 4 0,-2 0 6 0,2 1 4 16,0 1-1-16,-1 2 1 0,-1-1 0 0,4-2-1 16,-5 1 1-16,3 0-1 0,-1-4-1 15,1-1 0-15,2-2 2 0,-3-3-2 0,1-1 1 16,-1-1 0-16,1-1-3 16,0-1 6-16,1-2 2 0,1-2 0 0,0 0 5 0,4-6-2 15,-2 4-1-15,0-5 1 0,0 3 1 0,0-3-1 0,-1 2-1 16,0-3-1-16,-2 3-5 0,1-1 4 15,-1 0-2-15,-2 2-2 0,1 2 7 16,-3 1-5-16,-3 3 0 0,2 3-4 0,0-1-5 16,-2 2-10-16,-2 2-8 0,1-1-12 0,1 4-7 15,1 1 5-15,2 4 9 0,1 3 16 0,1 0 12 16,0 4 2-16,5-2 0 0,-2 1-1 0,0 1-4 16,4-3 1-16,1-1-2 0,-2-2-4 15,4-1-11-15,0-3-3 0,1-3-4 0,-2-1-2 16,4-3 7-16,-5-1 2 0,3-2 6 15,-4-3 10-15,0-2 3 0,0-2 7 0,3-4 4 0,-4-1 3 16,0-2 6-16,2-5 5 0,-3-6 3 16,-1-2 3-16,2-3 5 0,0-4-4 0,-1-2-3 15,3 0-1-15,3-2 0 0,-5 0 4 0,-3 2 2 16,-5 5 1-16,2-2-1 0,-5 6 1 0,0 7 2 16,0 4 4-16,0 4-3 0,-1 7-4 15,-2 4-5-15,3 4-10 0,0 0-7 0,0 0-8 16,0 1-7-16,-1 1-13 0,0-1-11 15,1 4-7-15,0 4 4 0,1 8 14 0,1 8 11 0,1 9 11 16,-1 7 1-16,-1 6-1 0,-1 3-1 16,-3 3 0-16,-3 4-4 0,-3-2-12 0,-2 2-15 15,0-7-32-15,2-7-18 0,0-10-16 0,8-3 1 16,1-8 5-16,1-5-32 0,3-4-77 0,-3-7-184 16,-1 0-377-16,1-4-850 0</inkml:trace>
  <inkml:trace contextRef="#ctx0" brushRef="#br0" timeOffset="113376.9445">4369 6011 2030 0,'3'-8'229'0,"5"-3"-29"15,3-3-45-15,0 4-9 0,-2-1-12 0,2 3-36 16,-2 0-43-16,7-2-31 0,-3 2-21 0,7-1-10 16,0 2-15-16,9 0-33 0,2 3-214 0,2 1-597 15,-1 2-744-15</inkml:trace>
  <inkml:trace contextRef="#ctx0" brushRef="#br0" timeOffset="114271.2617">754 6857 1955 0,'-7'-4'128'0,"1"0"8"0,-2-1 3 15,6 1 19-15,-1 3 8 0,3 0-9 0,0 1-28 16,3 0-22-16,-3 0-24 0,1 0-19 0,-1 0-15 16,1 1-11-16,0-1-10 0,0 0-6 0,-1 0-5 15,2-1-3-15,-2 2-3 16,1-1-2-16,0 0-4 0,-1 1-2 0,2-1-1 0,-1 0-2 16,3 0 2-16,2 0 2 0,2 0 0 0,5 0 3 15,7 1 3-15,5-3 0 0,6 3 0 16,4-1-2-16,5 1-1 0,4 2-1 0,5-2-1 15,5 0 3-15,4 0-2 0,3-1 1 0,1 3-2 16,6-2 1-16,4-2-1 0,1-3 1 16,7 2 3-16,6-3-1 0,5 2 1 0,6 0-1 15,4-6 0-15,10 2 1 0,4-2-1 0,5-1 5 16,-2 3-3-16,1-1-1 0,6 1 0 0,0-1-3 16,1 0 4-16,4 1 0 0,1 0 0 0,1 2-1 15,2-1-1-15,0 2 0 0,-3 0 0 0,-1-2 3 16,-9 2-3-16,-2 2-1 0,-4 0-1 0,-4 0-4 15,-6 4 1-15,-6-2 0 16,-7 2-1-16,-5 0 2 0,-10 1-2 0,-5-2-1 0,-6 1 1 16,-6-1 1-16,-7 2-1 0,-7-1 0 0,-9 0-3 15,-7 2-1-15,-8-3 3 0,-4 1 0 16,-7-1 2-16,-1-1 2 0,-5 0-1 0,-4 0 1 16,0 0 3-16,-2-1-3 0,1 1 4 0,-1 1 0 15,0-1-1-15,1 1-1 0,-3-2 0 16,3 1 0-16,-1 0 0 0,1-1 4 0,0 1-5 15,0 0-2-15,0 0 1 0,0-2-5 0,0 2 4 16,0 0 0-16,0 0 0 0,0 3 1 0,0-4-2 16,0 1 0-16,0 0 0 0,0-3 3 15,-2 3-6-15,2 0-1 0,0 0 1 0,0 0-7 16,0 0 5-16,0 0 0 0,0 0-1 0,0 1-1 16,0-2-7-16,0 1-8 0,0 0-9 0,0-2-9 15,-1 2-19-15,1-2-31 0,0 1-48 0,-1 0-129 16,0 0-424-16,-3-2-1042 0</inkml:trace>
  <inkml:trace contextRef="#ctx0" brushRef="#br0" timeOffset="123864.1287">6107 5653 1455 0,'-3'-8'206'0,"1"-5"18"0,-3-3-4 16,1 4-6-16,1 1-18 0,-4-1-35 0,0 3-38 15,3 2-25-15,-1 0-24 0,0 1-14 0,2 1-8 16,-4 1-10-16,-1 1-5 0,0 2-10 0,-1 1-4 16,1 0-10-16,-5 1-6 0,-2 4-3 15,-3 0-9-15,-3 9 8 0,0-1 0 0,-7 4 2 16,-1 2 5-16,3 4-3 0,-5 3 2 0,2 0-1 15,1 6 0-15,-5 1 0 0,-2 3 0 16,1 5-1-16,-1-1-1 0,5 4 1 0,3-4-2 16,2-1 0-16,3-4-2 0,7 2-1 0,2-5-3 15,3-2 0-15,6-2-2 0,0-1 1 0,5-3 0 16,3-1-2-16,5-2 0 0,5-1 5 16,3 1 0-16,6-3 3 0,5-4 5 0,7 1-3 15,4-5 1-15,5-4-1 0,0-2 0 0,3-4 0 16,-2-5 1-16,3-2-2 0,-2-4 1 0,0-2-1 15,-3 1 1-15,-4-3 1 0,-1 0-1 16,-4-4-1-16,-3 1-3 0,-2 0 2 0,-5-3-4 16,-2 0 5-16,-3-1 0 0,-3 2 0 0,-4-1 4 15,-3 1 1-15,-4 5 5 0,-3 1 3 16,-3 7 0-16,-1-4 0 0,-1 7-4 0,-4-1 1 16,-1 0-8-16,-3 4-1 0,-3-3-4 0,-2 4-4 15,-4 4 2-15,-5 3-1 0,-2 3 0 16,-2 5 0-16,3 4-4 0,3-3-2 0,5 1-2 15,4-1-1-15,4 1 1 0,2 2 4 0,0-2-3 0,7 3 2 16,1-2 3-16,6 0-2 0,-1 1 1 16,3 0 1-16,2-2-2 0,1-2 1 0,1-3 1 15,-2-1-2-15,7-3-1 0,-4 0-1 0,1-5-1 16,-1-2-1-16,-1 0 1 0,-2-2-8 0,-1 0 0 16,2-2 2-16,-2-3-3 0,0 2 0 15,1-2-3-15,-1-2-7 0,1-1-1 0,1-1 5 16,0-1-1-16,2-2 1 0,1-3-2 0,1 0-5 15,4 0-5-15,1-5-7 0,5-1-2 16,3-2-1-16,2-4 5 0,2-2 10 0,4-7 12 0,-1-1 8 16,-2-4 7-16,-4 0 5 0,0-1 3 15,-3-1 0-15,-5 3 6 0,0 3 9 0,-8 2 8 16,-4 4 14-16,0 4 11 0,-5 0 9 16,-3 6 12-16,-1 2 0 0,-1 6 3 0,-3 3-4 15,-1 4-10-15,1 5-10 0,1-1-14 0,-1 3-15 16,2-2-15-16,1 4-14 0,0-1-14 0,0 2-7 15,-2 4 4-15,-1 6 5 0,-7 13 14 0,-4 9 11 16,-2 12-2-16,-4 6 0 0,1 10-1 0,-3 5-3 16,1 6 0-16,1 2 2 0,-1 1-2 15,1 1 1-15,0-6 1 0,2-4-4 0,4-5-1 16,1-8-5-16,9-5-10 0,0-10-13 0,1-3-16 16,-2-6-19-16,2-6-14 0,-1-5-8 15,-2-5-11-15,3-4-3 0,1-7 5 0,1-1 19 16,1-6-2-16,1-2-21 0,0-7-47 0,1-6-47 15,2-6 2-15,-1-6 8 0,1-4 22 0,3-4-8 16,-3-4-5-16,3-2 27 0,-1-2 43 16,2-2 62-16,1 1 54 0,4 1 36 0,-1 0 43 15,3 4 39-15,1-1 25 0,0 3 4 0,-1 3-12 16,3 2-23-16,-1 7-26 0,5 4-19 16,-3 5-16-16,2 5-14 0,-3 3-9 0,3 2-10 15,0 6-13-15,-2 4-8 0,0 1-7 0,-2 8-7 16,1 3 4-16,0 1 2 0,-3 7 7 0,0 6 5 15,-3 5 6-15,-6 5 6 0,-2 6 7 0,-5-3 2 16,-4 1-2-16,-5-3 1 0,-2-1-9 0,1-6-3 16,-3-6-1-16,3-2-7 0,-1-6 0 15,2-4-1-15,2-5 2 0,1-1 1 0,5-5 7 16,1-2 7-16,5 0-5 0,0-3-20 0,4-3-31 16,2-2-16-16,7-5-6 0,6-4 10 0,7-4 8 15,3-2-15-15,3-2-10 0,-1 0-6 16,2-4 8-16,-2-2 21 0,-1-1 19 0,-1-3 26 15,-2 2 20-15,-2 2 22 0,-6 4 19 0,-2 2 14 16,-4 4 13-16,-5 5 16 0,-4 3 7 16,-2 6 1-16,-5 3-11 0,-4 2-24 0,0 2-28 15,0 2-33-15,-1-1-26 0,-4 3-12 0,-3 7 0 16,-11 5 5-16,-6 9 9 0,-5 4 0 16,-2 3 0-16,-1 1 1 0,2 2-4 0,4 1 0 15,1-1 1-15,8-3-6 0,8-2 1 0,3-3-2 16,10-4-3-16,3-1-3 0,8-4 1 0,2 0-4 15,2-4 1-15,4-4 9 0,4-3 0 0,1-4 6 16,1-4 3-16,1-2 1 0,-2-4 4 16,0-4 3-16,-1-2 3 0,-3-4 2 0,1-1 0 0,-4-4 0 15,3-1-2-15,-2-2 3 0,-2 1-5 16,2 1 2-16,-5-1 1 0,-1 1-3 0,-1 3 4 16,-1 2 3-16,-3 0 4 0,-3 4 7 0,-2 1 0 15,-1 1 0-15,-1 4-4 0,-1 0 0 0,-3 4-6 16,3 3-4-16,-2-1-6 0,-1 2-13 15,2 0-4-15,2 2-11 0,-3-1-10 0,2 3 1 16,-2 4 3-16,-3 8 5 0,-1 4 9 0,3 2 3 16,3 1 0-16,7 1-1 0,3 2-3 15,2 2-23-15,9-3-19 0,4-1-14 0,9-5-33 16,5-4 9-16,1-4-7 0,1-2-21 0,1-7 4 16,-6-1-11-16,4-3 11 0,-6-2 22 15,-2-4 23-15,-1-1 25 0,-5-2 19 0,0-1 19 16,-1-3 17-16,1-4 17 0,-5 2 8 0,2-2 18 15,-3-1 10-15,-2 1 0 0,-2 3 15 0,-4 0 11 16,-6 3 9-16,1 2 10 0,-4 3-10 0,-5 4-16 16,1 2-16-16,0 1-18 0,-5-1-24 0,0 2-15 15,-2 3-10-15,-3 2-9 0,-6 4 7 0,-3 3 1 16,1 4 0-16,-2 0 4 0,8 0-6 16,5 3-4-16,2-1-1 0,5 0 1 0,4 2 0 15,3-1 0-15,4 1-2 0,5-3-10 0,3 0 7 16,6-5 3-16,1-2 4 0,3-3 13 15,2-2-7-15,-3-4-2 0,1-1 0 0,-4-2-5 16,-2-3 6-16,0-1 3 0,-2-2 1 0,-3 1 1 16,2-3 2-16,-1-3-1 0,2 0 2 15,-1-1 3-15,-1-2-5 0,-2 1 2 16,-2 0 0-16,-3 2 0 0,-1 3 5 0,-1-3 1 0,-2 4 1 16,-2-2 2-16,-1 4 0 0,1 3 2 0,-3 0-1 15,0 1 6-15,0 3-7 0,-2 0-7 16,0 2-8-16,0-1-20 0,1 0-5 0,-1 1-5 15,0 1 1-15,-4 3 11 0,0 4 7 0,1 5 4 16,-2 1 2-16,2 2 1 0,5-1 0 16,0 2 0-16,1-4-5 0,4 1-9 0,4-4-1 15,7-1-3-15,-1-3 0 0,6-3 6 0,2-1-3 16,3-4-3-16,2-6-1 0,1 3-2 0,1-5 7 0,-5-3 6 16,1 1 5-16,0-8 3 0,-3 1 3 15,-1-5 2-15,0 0-2 0,3-2 8 0,-1-3-5 16,1-3 1-16,0-7 1 0,-1-5-5 15,1-2 3-15,1-5-2 0,1-2-1 0,-2-2 4 16,-2 1-2-16,-1 2 3 0,-10 5 2 0,-2 4 3 16,0 3 3-16,-9 7 8 0,-1 6 7 0,-1 7-1 15,-4 6 8-15,-1 3-4 0,1 3-7 16,1 4-9-16,-1 2-15 0,0 1-14 16,1 4-4-16,-6 6 6 0,-6 5 5 0,-6 9 7 0,-6 6 3 15,-1 7-8-15,6 2 3 0,3 3 1 16,2 1-4-16,6-1 8 0,3 2-3 0,5-1-2 15,4 0 2-15,3-4-4 0,3-4 0 0,7-5-4 16,2-8-2-16,1-5-4 0,5-7 5 0,-1-3 4 16,2-3 2-16,1-5 9 0,-2-2-6 0,3-5 0 15,-4 0 1-15,2-1-5 0,-2-5 4 16,4-1 1-16,-3 0-1 0,0 0 0 0,-2 2-4 0,2 2-1 16,-5 5-2-16,-1 1-2 0,-1 4-5 15,-8 1-3-15,1 3 1 0,-3 3-2 16,1 2 7-16,-2 2 3 0,-1 5 4 0,1 1 4 0,-6 2 1 15,1-1 0-15,-1 5-2 0,-3-2 2 16,-3 1 0-16,1 3 2 0,-1-2-1 0,-6 2-3 16,4-1 0-16,0-2-1 0,-2-4 0 0,1 0 3 15,-3-1-6-15,1-2-5 0,-3-2-14 16,0 1-24-16,-3-2-28 0,3-5-37 0,-4-1-44 16,3-6-60-16,1-2-140 0,3 0-295 0,5-7-915 15</inkml:trace>
  <inkml:trace contextRef="#ctx0" brushRef="#br0" timeOffset="124011.4187">8791 5648 2444 0,'12'-16'78'0,"9"-7"-5"0,8-2-35 16,-2 6-2-16,-3 4-3 0,-1 8-17 16,-1 0-15-16,-4 5-12 0,2 3-23 0,-2 6-92 15,-2 1-202-15,-4 6-479 0,-1 1-605 16</inkml:trace>
  <inkml:trace contextRef="#ctx0" brushRef="#br0" timeOffset="124503.2019">5756 7068 2539 0,'-26'-4'278'0,"-6"-2"-247"0,-3-1 11 15,12 6 26-15,13 2 18 0,6-1 12 0,3 0-9 16,2 1-22-16,2-1-13 0,-2 1-4 15,3-1-11-15,-2-1-11 0,2 1-4 0,-3 1-8 16,6-1 8-16,0 1 5 0,7 1 9 0,9 1 4 16,13-2-3-16,8-1-6 0,13 0-7 15,7-1-1-15,11-1-9 0,6-2-4 0,8 0-4 16,8 1-10-16,8 0 7 0,8-1 0 0,7 1 2 16,8 0 1-16,3-1-5 0,4 1-1 0,4-1 0 15,1 0-2-15,-2-2-1 0,-2 0 0 0,-6-4 1 16,-5 0-4-16,-3 3 8 0,-9-2-1 0,-7 2 2 15,-14 1 8-15,-8 0-6 0,-12 1 1 0,-19 0 0 16,-8 0 0-16,-15 3 3 0,-12-1 2 16,-9 3 5-16,-8 0 0 0,-1 0 5 0,-1 0-2 15,-1 0-2-15,-2-2 3 0,-1 2-15 0,2 0-3 16,-1 0-2-16,-1-1-9 0,-1 0 5 16,-2-1 0-16,2 1-5 0,-3-2-12 0,6 2-20 15,-2-1-41-15,-1 2-77 0,-1 0-180 0,-4 4-1492 16</inkml:trace>
  <inkml:trace contextRef="#ctx0" brushRef="#br0" timeOffset="146297.4523">10339 5975 1492 0,'-9'-8'103'0,"-2"-3"25"16,-2 0 47-16,3 2 25 0,2 4 25 0,4 2-9 15,-1-3-42-15,2 2-27 0,0 1-25 0,2 3-25 16,1 0-27-16,0 0-22 0,1 2-21 16,0-1-13-16,-1 1-11 0,0-1-13 0,0 0-8 15,1 2-5-15,1 4 5 0,3 6 9 0,2 5 13 16,6 9 7-16,0 5 0 0,4 4 0 0,0 5-4 16,4-1 0-16,2 0-1 0,-5-1 4 15,8-1 1-15,-4-1 1 0,0-1 0 0,4-2-5 16,-5-2-2-16,1-1-2 0,-3-3-3 0,2-3-14 0,-9-1-29 15,2-5-37-15,-7 0-66 0,0-7-123 16,-5-4-220-16,-1-4-261 0,-2-4-738 0</inkml:trace>
  <inkml:trace contextRef="#ctx0" brushRef="#br0" timeOffset="146544.9929">10590 5920 2061 0,'-2'-11'275'0,"-3"-1"-9"0,0 0-46 15,4 5-43-15,1 8-34 0,-1-1-50 16,1 2-43-16,-3-1-29 0,3 1-21 16,-1 0-17-16,-1 2-5 0,1 3 3 0,-3 7 11 15,-4 10 18-15,-4 7 8 0,-5 8 2 0,-4 6-5 16,-5 4-4-16,2 2-3 0,-6 3 0 0,-4-2 3 16,-1 1 0-16,2 2-1 0,2-3-4 0,5-3-9 15,1-6 3-15,6-6-6 0,2-6-6 16,5-5-15-16,8-4-30 0,0-5-41 0,5-5-62 0,5-5-87 15,3-5-177-15,8-3-440 0,1-7-605 16</inkml:trace>
  <inkml:trace contextRef="#ctx0" brushRef="#br0" timeOffset="146749.1879">10834 6022 2629 0,'3'-6'214'0,"2"-1"-6"0,-3 3-65 0,-1 2-32 16,-2 4-25-16,0-1-35 0,1 1-26 15,-1 0-19-15,-1 1-14 0,1-1-6 0,-2 3-7 16,2 2 3-16,0 9 9 0,-1 8 8 0,-5 6 9 16,1 6 3-16,0 3 0 0,-5 2 4 15,-3 5 0-15,-1 4-1 0,-4 1-2 0,3 1-3 0,-2-1-14 16,4-4-22-16,5-4-25 0,3-7-42 16,5-7-43-16,3-6-82 0,6-5-196 0,0-5-400 15,4-6-777-15</inkml:trace>
  <inkml:trace contextRef="#ctx0" brushRef="#br0" timeOffset="147071.8893">11327 6161 1899 0,'-5'-1'965'0,"3"0"-831"0,-5 0-65 16,4 2-51-16,-4 3-13 0,0 4 17 0,-10 4 17 15,-3 7 8-15,-9 5 1 0,-2 6-8 0,1 2-13 16,-2 6-7-16,3 3-1 0,4 4-3 0,0 4 3 15,7 1-2-15,4 4-3 0,10-8-4 16,4-3-8-16,5-8-6 0,12-9-4 0,-3-2-2 16,5-7 2-16,-3-10 3 0,-1 0 4 15,-4-6 8-15,2-2 8 0,-4-4 9 0,1-1 4 16,0-3 3-16,-1-3-3 0,-1-6-8 0,-1 1-4 16,-2-2-8-16,0-4-2 0,-3 1-6 0,-3-1-1 15,-3-2 0-15,-1 2-3 0,-2 0 1 0,-3-1-1 16,-3 5-6-1,0 1-3-15,-1-1-3 0,-5 6-1 0,3-3-7 0,-2 5-3 0,-1 2-15 16,6 3-34-16,-3-1-40 0,7 4-73 16,4 2-129-16,3 2-146 0,3 5-231 0,5-1-821 0</inkml:trace>
  <inkml:trace contextRef="#ctx0" brushRef="#br0" timeOffset="147249.4176">11433 6393 1138 0,'8'-2'715'0,"1"-3"-394"0,3-2-59 0,2 2-77 15,3-1-34-15,2 2-27 0,5 0-39 16,4 0-21-16,6 2-13 0,7 1-7 0,7 1-7 16,1 0-8-16,4 3-7 0,0-2-11 0,-1 3 2 15,-3-1-2-15,-1 0-2 0,-2-2 7 0,-6 2-13 16,-1 0-3-16,-4 0-10 16,-6-1-27-16,-4-1-34 0,-4-2-58 0,-1-1-107 0,-4-4-214 15,-4-1-427-15,-1-4-603 0</inkml:trace>
  <inkml:trace contextRef="#ctx0" brushRef="#br0" timeOffset="147447.1673">11844 6152 1983 0,'-10'0'216'16,"0"-2"-42"-16,0 1-78 0,7 2-43 0,3 1-16 16,0 4-7-16,-2 0 7 0,2 3 17 0,0 6 20 0,-1 3 13 15,1 5-1-15,0 4-3 0,1 3-15 16,-1 2-19-16,0 0-6 0,-3 6-13 0,0 0-6 15,-2 1-3-15,1 0-6 0,0-5-5 16,2-1-7-16,0-4-13 0,0-1-35 0,-1 0-75 16,1-3-178-16,2-4-396 0,0 0-940 0</inkml:trace>
  <inkml:trace contextRef="#ctx0" brushRef="#br0" timeOffset="147769.3237">12544 5914 2287 0,'-4'-4'129'0,"2"-3"18"0,-1 3-21 15,3 2-35-15,1 4-32 0,0-1-38 0,0-1-29 16,0 3-9-16,1 4 3 0,2 0 8 16,2 8 21-16,5 7 15 0,2 3 11 0,3 10 8 15,6 5 0-15,1 4-4 0,3 1-7 0,1 0-6 16,-3 0-8-16,4-3-5 0,-3 3-2 0,4-2-5 16,-2-3-3-16,-3 0-5 0,4-4-20 15,-5-4-29-15,3-3-50 0,-7-6-90 0,-4-3-183 16,-2-7-392-16,-4-5-803 0</inkml:trace>
  <inkml:trace contextRef="#ctx0" brushRef="#br0" timeOffset="147979.3188">12866 5979 2687 0,'-1'0'131'0,"0"-1"-20"0,-1 2-63 0,1 1-24 16,1-1-11-16,-2 1-6 0,-1 3-7 15,0 5 6-15,-5 5 14 0,-1 10 18 0,-5 7 8 16,-4 4 0-16,-2 2-10 0,-4 2-14 0,2 6-5 16,-5 0 3-16,-2 3-3 0,-1 4-2 0,0-1-3 15,4-5-17-15,8-3-15 0,1-6-24 16,9-8-42-16,6-4-52 0,3-4-110 0,5-6-241 0,5-2-397 16,3-9-513-16</inkml:trace>
  <inkml:trace contextRef="#ctx0" brushRef="#br0" timeOffset="148181.7774">13273 6031 2827 0,'0'-1'167'0,"0"-1"-25"0,0 1-67 16,-1 2-32-16,1 1-19 0,-1 1-13 0,0-2-14 16,0 3-7-16,0 4 1 0,-2 7 9 15,-2 7 10-15,0 8 10 0,-3 4 8 0,1 3 2 16,-2 6-1-16,-2-2 0 0,-1 8-10 0,-2 1-6 15,-4 1-9-15,2 4-24 0,5-1-35 16,0-6-47-16,6-8-72 0,2-8-127 16,3-7-261-16,0-4-660 0</inkml:trace>
  <inkml:trace contextRef="#ctx0" brushRef="#br0" timeOffset="148409.9489">13384 6104 1731 0,'19'-16'285'0,"9"-2"-9"0,8-7-52 16,2 8-29-16,-3 7-31 0,-1 5-49 0,-5 2-41 16,-4 4-22-16,-2 3-15 0,-1 4-8 15,0 3-8-15,-3 4-8 0,1 4-3 0,-4 5 0 16,1 4 1-16,-1 2 1 0,-6 4 3 0,-1 0-1 16,-4 6 2-16,-2 2 2 0,-6 6-2 0,-2 0-2 15,-4 2-4-15,-1-6-11 0,-5 1-8 16,2-3-24-16,-3-3-41 0,3-8-44 0,-4-1-86 15,6-7-158-15,-5 0-351 0,2-5-864 16</inkml:trace>
  <inkml:trace contextRef="#ctx0" brushRef="#br0" timeOffset="148593.6064">13537 6466 2227 0,'-3'-1'456'0,"1"-2"-210"0,0 1-80 0,4 1-48 15,0 1-34-15,1 0-27 0,0 0-24 0,2-2-18 16,5 2-1-16,3-1-8 0,9-1-3 0,10 2 4 16,7 0-9-16,7 3-2 0,5-3-27 15,6 3-76-15,2-1-178 0,3-2-567 0,-1-2-835 16</inkml:trace>
  <inkml:trace contextRef="#ctx0" brushRef="#br0" timeOffset="148893.9759">14202 6342 2457 0,'3'-2'54'0,"8"-2"0"0,4-1-23 0,7-1 30 0,8-3 14 16,7 3-5-16,3-1-14 0,8 1-12 0,5 1-11 16,6 2-10-16,2 2-5 0,3-1-10 0,-3 4-4 15,-2-1-2-15,-2 2-6 0,-4 1-19 16,-3-2-49-16,-5 0-119 0,-4 0-265 0,-8-1-821 15</inkml:trace>
  <inkml:trace contextRef="#ctx0" brushRef="#br0" timeOffset="149109.327">14544 6104 2697 0,'-4'0'60'16,"2"1"-41"-16,0 0-28 0,3 2-11 0,-1 0 8 15,0 3 19-15,0 3 11 0,-1 2 9 16,0 4 15-16,0 6 6 0,0 4 4 16,-2 7-2-16,-1 1-6 0,-3 6-3 0,-1 6-3 0,-3 4-5 15,0 4-15-15,0 1-24 0,5-2-47 0,3-5-44 16,6-8-59-16,4-8-100 0,5-7-223 16,1-6-453-16,4-2-241 0</inkml:trace>
  <inkml:trace contextRef="#ctx0" brushRef="#br0" timeOffset="149329.5553">15052 6027 2953 0,'0'0'59'0,"2"1"-14"0,-1 0-49 0,0 0-10 15,2 3 4-15,0 1 6 0,4 6 7 0,6 6 7 16,6 4 13-16,3 9 4 0,5 1 5 15,6 2 4-15,-1 3-7 0,4 3-4 0,2 0-2 16,-5 1-8-16,1-2-4 0,-1-1-6 0,-3-3-10 16,-1-5-20-16,-1 0-38 0,-3-4-62 0,-2-4-136 15,-3-2-298-15,-6-6-837 0</inkml:trace>
  <inkml:trace contextRef="#ctx0" brushRef="#br0" timeOffset="149532.3726">15396 6164 2187 0,'-5'-5'245'0,"1"0"-8"0,-3 1-68 16,4 4-51-16,2 0-48 0,2 2-50 0,-2 0-24 15,-2 5-8-15,0 3 6 0,-5 3 18 0,-1 9 7 16,-3 4 6-16,-6 2 3 0,0 9 1 16,-7 2 4-16,-3 6 2 0,-4 6-1 0,-3 1-7 15,0 0-13-15,3 0-26 0,5-4-29 16,4-8-38-16,10-6-58 0,7-6-105 0,4-9-320 0,3 0-1017 15</inkml:trace>
  <inkml:trace contextRef="#ctx0" brushRef="#br0" timeOffset="149749.2683">15827 6178 2964 0,'-1'0'89'0,"1"0"-21"15,-1 1-50-15,0 2-18 0,1 0-4 0,-1 1-4 16,-3 2 3-16,2 3 4 0,-1 7 9 0,-5 6 9 16,0 4 5-16,0 6 5 0,-5 4 3 0,2 2-1 15,-2 5-5-15,-4 1-8 0,3 3-14 0,0-2-26 16,7-4-46-16,2-6-58 0,6-8-117 0,4-2-311 16,-2-7-1033-16</inkml:trace>
  <inkml:trace contextRef="#ctx0" brushRef="#br0" timeOffset="150198.4629">16190 6189 2332 0,'-16'-4'111'0,"1"-2"7"0,-12 2-10 16,5 2-1-16,2 4-7 0,-4 2-23 0,0 3-25 15,-1 2-23-15,5 2-11 0,2 3-10 16,6 1-6-16,2 6 0 0,7 1 4 0,1 2 6 15,6 2 2-15,5 3 4 0,2 5-1 0,10-3-2 16,3 3-1-16,6 0-1 0,1 1 2 16,1 0-3-16,-4 0-1 0,0 0 0 0,0-4-7 15,-6-1-1-15,-2-6-1 0,-6-1-1 0,-5-5-2 16,-3-1-2-16,-5-1-5 0,-5-2-3 16,1-2 5-16,-5 0 1 0,-1-1 5 0,-7-3 6 15,-1-3 1-15,-5-2 1 0,-2-1 0 0,-6-5 2 16,0-1 2-16,1-4 2 0,-1-4 2 0,3-2-4 15,2-2 2-15,2-4 2 0,4-3 1 16,1 0 6-16,6-2-8 0,3-5-7 0,4-1-8 16,7-1-12-16,3-6 1 0,7 0-2 0,9-1 1 15,5 4-1-15,8-4 0 0,2 8 3 0,1 2 1 16,-1 4 6-16,-8 5 4 0,-4 3 4 16,-5 4 12-16,-6 0 13 0,-6 2 10 0,-3 2 7 0,-3 1-2 15,-3 2-6-15,-2 0-10 0,-3 1-14 16,-2-3-13-16,-5 1-9 0,-2 2-5 15,-8 2-1-15,-4 2 4 0,-7 2 3 0,-4 1 3 16,1 1-3-16,1 0-11 0,10 4-23 0,2 0-40 16,9-1-76-16,7 0-103 0,9 0-133 0,9 2-316 15,12-2-864-15</inkml:trace>
  <inkml:trace contextRef="#ctx0" brushRef="#br0" timeOffset="150486.2791">17256 6031 1856 0,'24'-7'263'0,"5"-4"14"16,2-2-23-16,-12 4-7 0,-10 6-24 16,-7 1-48-16,-2 1-59 0,-1 2-47 0,0 1-37 0,-1-1-27 15,-3 0-27-15,2 1-13 16,-3 5 2-16,-7 8 8 0,-9 7 22 0,-11 8 14 16,-11 6 3-16,-6 4 1 0,-2 0-4 0,-2 0-1 0,0 1-2 15,1-4 4-15,6 1-7 0,7-6-1 0,10-2-2 16,4-7-8-16,11 1 7 0,5-4 1 15,6 1-1-15,6-1 4 0,4-1-4 16,6 0 1-16,5-2 2 0,7-1 3 0,6-1 3 0,7-3 0 16,5 2 0-16,6-6-7 0,-1 0 1 15,-3 2-7-15,-1-4-10 0,-1 1-19 0,-6-1-34 16,-3 0-33-16,-4-1-68 0,-5-2-138 0,-6 0-232 16,-6-1-328-16,-5 0-592 0</inkml:trace>
  <inkml:trace contextRef="#ctx0" brushRef="#br0" timeOffset="150657.176">16801 6736 572 0,'-43'-1'784'0,"-7"1"-351"0,-7 1-88 16,21 1-85-16,17 0-84 0,11 1-70 15,7-1-52-15,4 4-6 0,3 0 23 0,4 1 35 16,6 6 33-16,13-1 0 0,11 2-18 16,17-2-29-16,7 4-34 0,11-2-23 0,3-2-12 15,1-1-8-15,-2-3-8 0,-3 0 2 0,-4 0-3 0,0-2-8 16,-6-1-23-16,-2-2-59 0,1-2-131 15,-5-1-535-15,-3-1-987 0</inkml:trace>
  <inkml:trace contextRef="#ctx0" brushRef="#br0" timeOffset="153465.7229">18001 6238 2108 0,'2'-10'211'0,"4"-2"-26"15,3-5-33-15,2 0 0 0,0 0-14 16,2-3-29-16,3 0-24 0,-3-1-23 15,6 0-12-15,-2 4-9 0,3-2-8 0,-4 7-8 0,3 1-4 16,-2 4-6-16,-5 3-7 0,0 0-2 16,-4 3-7-16,1 1-3 0,-2 3-1 0,-1 1-8 15,2 4 1-15,-1 4 2 0,-4 2 0 0,3 8 5 16,-4 4 4-16,-2 1 3 0,-2 1-2 16,-4 3 4-16,-4-1 0 0,-3-1-2 0,3-3 5 15,-3-2-3-15,1-3-2 0,2-3 2 16,1-2-8-16,3-4 5 0,-2 0 1 0,1-3-3 0,4-3 5 15,2 2-4-15,-1-5-2 0,2 0 2 16,1 0 1-16,1 1-2 0,2-2 0 0,4 2 2 16,4 1-3-16,4 2 4 0,6-1 1 0,6 3-1 15,3-1 3-15,0 0-4 0,2 4-2 0,-5-1 0 16,0 3-3-16,-3-1 2 0,-4-1 2 16,0 1-1-16,-7-1-2 0,-1 1 0 0,-4-2-3 15,-6 1-1-15,-1-3 6 0,-2 0-5 0,-1 1 1 16,-2-3 2-16,-3 4-2 0,0-2 5 0,-2-1 3 15,-2-1 1-15,-2-2 2 0,-6 3 3 0,1-2 0 16,-2-1-1-16,1-2 4 0,-2-2-5 16,1-1 0-16,-1-1 0 0,2-3-9 0,6 0-5 15,1-2-22-15,3-2-46 0,7-1-95 0,5-3-184 16,8-1-332-16,3-5-537 0</inkml:trace>
  <inkml:trace contextRef="#ctx0" brushRef="#br0" timeOffset="153761.2173">18904 6178 1758 0,'1'-7'353'0,"-2"-4"-53"0,0 0-81 16,-4 3-34-16,-1 1-42 0,-3 1-48 0,0 0-36 15,-2 0-24-15,1 3-10 0,2 1-9 0,1 3-8 16,0 0-13-16,-1 3-7 0,3 1-6 16,0 1-1-16,1 4 8 0,2 2 3 0,-1 8 5 15,5-1 5-15,1 4-1 0,4 3 6 0,1 2 5 16,7 1-1-16,-2 3 1 0,3 1 0 15,0 2-2-15,2-3 1 0,-2 2 2 0,-1-5-6 16,-4-1 1-16,1-1-5 0,-4-4-3 0,-2 0 1 0,-3-3 0 16,-4-2-3-16,-3-4 4 0,0 0-1 15,-6-3-2-15,-1 0 3 0,1 0-2 0,-9-5 2 16,1-2-1-16,-1-1 0 0,-5-2-4 0,-1-2-3 16,-2-2-12-16,-1-2-11 0,-2-2-15 15,3-5-26-15,-2-1-42 0,2-2-67 0,5 0-133 16,1-4-252-16,0-4-656 0</inkml:trace>
  <inkml:trace contextRef="#ctx0" brushRef="#br0" timeOffset="154191.9799">18628 6152 923 0,'10'-7'261'0,"8"-3"-37"16,8-1-33-16,5 0-5 0,3 3-4 0,3 0-30 15,5 1-39-15,3 1-29 0,-1 1-27 0,5 3-21 16,-3 2-15-16,-1 2-7 0,-5 1-7 0,-2 0-3 15,-7 3-4-15,-4 1-9 0,-5-1-10 0,-4-1-11 16,-1 2-10-16,-6-2-10 0,-1 1-5 0,-1 0 0 16,-4-1 4-16,0 2 2 0,-3-2 2 0,-2-1-1 15,0 1 0-15,-2 0 4 0,2 3 17 16,-5-2 16-16,0 2 19 0,-2 2 19 0,0 1 7 16,-1 0 8-16,-1 5 8 0,-3-3 13 0,-1 5 27 15,-1 3 16-15,-2-1 1 0,1 0-13 16,1 2-33-16,4-2-28 0,2 0-22 0,2-1-6 15,3 0-4-15,3-2 4 0,5 1 14 0,0-4 6 16,4 1 11-16,4-3 12 0,1-1 12 16,4-6 16-16,2 0 4 0,5-1-4 0,1-4-14 15,1-4-12-15,-3 1-1 0,-5-6 5 0,0-2 4 16,-2 0-2-16,-3-3-8 0,1-1-10 0,0-3-6 16,-4-3-4-16,-2 2-8 0,0-3-2 15,-6 0-5-15,1 3-5 0,-8-5-4 0,0 1-4 16,-5 2-5-16,-2-1-6 0,-2 5-4 0,-4 2-4 15,-1 0-5-15,3 2-1 0,-5 2-8 0,1 1-18 16,-5 3-37-16,4 4-67 0,5 0-110 16,3 3-197-16,6 4-251 0,8 1-652 0</inkml:trace>
  <inkml:trace contextRef="#ctx0" brushRef="#br0" timeOffset="154511.6912">19761 6260 2286 0,'0'-1'331'0,"-5"1"-125"15,4 0-70-15,-3 0-53 0,-1 1-39 0,3-1-21 16,-7 4-14-16,-3 2-4 0,-6 2 7 16,-10 7 2-16,1 2 0 0,2-1-3 0,4 3-7 15,5-1-3-15,2 4-1 0,7 0 2 0,3-1-2 16,5 0 2-16,6-4 1 0,3 1 1 0,3-6 3 16,2 1 4-16,2-4 5 0,2-2 5 0,2-4 8 15,-2-3 5-15,3-3 2 0,-2-2 2 16,0-4-1-16,-1-2-4 0,-5-1 1 0,2-4-6 15,-5-2-5-15,4-2-4 0,-4-3-7 0,-6 0-1 16,4-4-4-16,-3 1 2 0,-3 0-4 0,-2 0-4 16,-2 0 0-16,-2 2-1 0,-4-2-1 15,-4 4-2-15,1 3-2 0,-8 0-4 0,3 5-1 0,-6-2-2 16,-4 2-2-16,3 1 0 0,-2 6-7 16,0 1-10-16,7 6-25 0,2 5-53 0,6 2-64 15,4 4-93-15,6 5-172 0,7-2-360 16,7 3-759-16</inkml:trace>
  <inkml:trace contextRef="#ctx0" brushRef="#br0" timeOffset="155230.2644">20505 6377 2258 0,'-9'-5'114'0,"-7"-2"38"0,3 0 29 16,3 1 17-16,5 3-5 0,3-1-36 15,0 1-45-15,4 1-30 0,2 1-13 16,-1-2-18-16,5-1-15 0,2 0-10 0,5-4-15 0,10 1-6 16,9-3-1-16,14 0 0 0,6 3 0 0,7 1-2 15,2 0 1-15,4 6-5 0,3-2 4 0,1 0 0 16,1-1-1-16,1 0 7 0,-4 2-8 16,-7-5-2-16,-2-1-1 0,-7 2-13 15,-2-2-3-15,-7-3-8 0,-5-1-6 0,-9 0-4 16,-8-3 3-16,-5 0 7 0,-7 0 4 0,-6-3 12 0,-3 1-5 15,-4-2 3-15,-1-2 5 0,-4 0-3 16,-1 1 13-16,-1 3 4 0,-1 1 3 16,0 3 13-16,3 3 2 0,4 3 8 0,1 2 1 0,2 1-3 15,1 3-6-15,0 1-9 0,0 0-6 0,1 1-10 16,-2-2 3-16,2 3-6 0,-1-3-3 16,0 1-3-16,0 4 0 0,1 1 5 15,-2 9 3-15,1 3 9 0,0 8-2 0,0 3 1 0,-1 5 1 16,-1 1-4-16,0 0 4 0,-3 3 2 15,-1-4 1-15,2 3 4 0,-3 0-3 0,-1-3 0 16,2 2-4-16,-3-4 0 0,5-3-3 0,-1-3-3 16,1-4-1-16,1 0-5 0,-1-1-10 0,2-3-17 15,-1-1-33-15,3-4-33 0,4 0-56 0,-1-6-85 16,3-5-180-16,0-4-433 0,2-5-759 0</inkml:trace>
  <inkml:trace contextRef="#ctx0" brushRef="#br0" timeOffset="155677.5678">21646 5757 1848 0,'-10'-10'237'0,"-4"-8"-45"0,-1 2-2 0,-2 3-28 16,5 5-29-16,-2 1-31 0,-3 2-37 16,-1 3-28-16,-9 5-16 0,-4 4-6 0,-10 7 1 15,-3 4 5-15,-4 7 5 0,-3 2 3 0,-7 8-1 16,0 4 1-16,-3 5-6 0,-2 4-1 15,5 5 3-15,-1 2-7 0,5 5 3 0,9-3-5 16,2-2-6-16,12-1 0 0,9-4-4 0,7 2 2 16,10-1 1-16,6-4 2 0,8 1 1 0,8-3 1 15,7 0 2-15,6-2-1 0,8-4 0 0,2-6-1 16,6-2-2-16,6-4 0 0,2-4-1 16,6-6-1-16,6-4 1 0,1-3-2 0,3-5-2 15,3-4 1-15,3-3 0 0,-2-4-3 0,1-2 0 16,1-4-1-16,-3-2 0 0,3-1 2 15,-1-5 1-15,-3-3 0 0,-1-2 0 0,-6-5 5 16,-11-3 0-16,-4-3 3 0,-7-6-2 16,-5-2-2-16,-5-1 6 0,-5 0-4 0,-5-1 2 15,-4-1 4-15,-6 1-7 0,-10 3 0 0,-3-4-3 16,-9 2-7-16,-8-2 3 0,-5-2-3 0,-8-3-1 16,-6 1 0-16,-8 4-2 0,-3 3 0 0,-6 2 2 15,-4 4-1-15,-4 3 1 0,-6 3-3 0,-1 4 0 16,-5 4-3-16,8 5-4 0,5 10 0 0,6 4-7 15,6 5-15-15,7 7-35 0,7 7-45 0,1 4-99 16,3 7-238-16,3 3-515 0,4 3-697 16</inkml:trace>
  <inkml:trace contextRef="#ctx0" brushRef="#br0" timeOffset="156563.7458">10002 7246 1581 0,'-4'-8'179'0,"-3"-3"53"0,-2-3 7 15,5 5 9-15,-2 0-19 0,4 3-44 0,-5 1-46 16,5 1-37-16,1 2-17 0,1 1-20 15,0 1-18-15,0 0-15 0,0 1-15 0,0-1-12 16,1 0-7-16,0 1-7 0,0 0-11 0,3 2-3 16,-1 0 3-16,2 6 3 0,2 2 20 0,6 4 11 15,3 3 7-15,5 2 6 0,6 4-4 16,0 4-4-16,3-3-3 0,1 4-3 0,-1-3-1 16,-4 4-2-16,2-2 0 0,-2 0-3 0,2-2 4 15,-1 2-2-15,-3-2 2 0,-2 1 2 0,-3-4-7 16,0-3-2-16,-8-4-4 0,0 0-1 15,-1-6-2-15,-2 2-8 0,-3-3-10 0,-1-4-19 16,-2 1-23-16,-2-3-29 0,0-3-31 0,-1 0-34 16,0-2-156-16,-1-3-387 0,-3-3-887 15</inkml:trace>
  <inkml:trace contextRef="#ctx0" brushRef="#br0" timeOffset="157065.6607">10465 7086 1683 0,'-3'-7'246'16,"1"-1"-6"-16,1-5-32 0,0 6-25 0,1 2-6 15,-1 0-22-15,-1 3-37 0,1-1-22 16,-2 3-28-16,2 0-23 0,1 0-22 0,-1 0-11 16,0 2-7-16,0-2-3 0,1 1 0 0,0-1-4 15,-1 1-4-15,0 0 1 0,-1 2-3 0,-2 0 5 16,0 2 2-16,-4 2 2 0,5 0 0 15,-6 1 0-15,1-1-1 0,1 1 1 0,0 2 3 16,-3 2-3-16,1-2-1 0,-1 3 0 0,-1 0-5 16,1 4 5-16,-5-1 0 0,3 3 3 0,1-1 3 15,-6 1-4-15,4 1 1 0,-4 4-2 0,0 2 3 16,-6 4-2-16,0 2 0 0,-5 4 0 16,1 1-2-16,-4 5 4 0,-3 0 1 0,2 2 1 15,3 0-1-15,3-5-1 0,-1-5-1 0,7 0-1 16,-2-3 2-16,5-5-2 0,-2-2 2 0,7-3-1 15,1-5-1-15,3-3 1 0,1-3 0 0,1 0-1 16,2-2 1-16,1-5-2 0,3 1 0 16,-1-2 0-16,1-1 0 0,0 0 2 0,1-1 2 15,-1 0 3-15,0-1 1 0,2 1 5 0,-2 0 3 16,0-1 1-16,0 1 3 0,1-2-5 16,-1 2-1-16,2 0-3 0,-2-1-3 0,0 1-2 15,0-2 1-15,1 2-3 0,-1-1-3 0,1 0-2 16,0-1-4-16,-1-2-3 0,1 3 0 15,0-2-6-15,0 2-9 0,-1-2-12 0,2 0-18 16,-1 2-21-16,0-2-32 0,2 1-56 0,-1-3-121 16,2 3-275-16,0-2-1014 0</inkml:trace>
  <inkml:trace contextRef="#ctx0" brushRef="#br0" timeOffset="160517.1068">10595 7520 1509 0,'-5'-10'223'0,"-1"1"23"0,1-6-42 16,4 6-3-16,2-1-19 0,1 0-41 0,1-1-40 15,6 1-27-15,3-2-25 0,3 1-14 0,3-2-12 16,3 2-1-16,3 3 1 0,2-2-4 16,-1 6 5-16,0-1-4 0,-3 4-5 0,-1 1-2 15,-6 3-9-15,0 1-2 0,-4 3-3 16,0 1-3-16,-3 4 2 0,-3 1 1 16,0 3 2-16,-4 1 0 0,-3 3 5 0,-5 2 4 0,0 3 3 15,-7 3 6-15,-5 4-1 0,-2-1 0 0,-1 1 0 16,-3-3-5-16,3-5 3 0,2-4-4 15,-1 0 0-15,7-8-5 0,-2-1 0 0,6-2-2 16,2-5-3-16,5 2 3 0,3-2-6 0,1-2-3 16,4 0 0-16,5 1 1 0,9-3 8 0,7-2 4 15,13-1-1-15,12-2-4 16,5-4-10-16,6 1-6 0,0-3-8 0,-2 0 0 0,-2-4 0 0,-1-3 4 16,-5-1 9-16,-2-6 5 0,-4-1 6 15,-6-2 2-15,-6 0-1 0,-4 2 4 0,-6 0 2 16,-7 6 8-16,-7 2 11 0,-5 6 13 0,-5 1 6 15,-3 4 2-15,-1 0-5 0,-2 3-14 0,-3-1-10 16,-1 3-12-16,-5 2-9 0,-4 5 1 16,-9 2-2-16,-7 6 0 0,-1 3-1 0,-2 2-1 15,1 5-1-15,1 0 2 0,3 5 1 16,2 1-1-16,3 3 1 0,7 2 1 0,6-2-2 0,6-1 3 16,7-1-3-16,9-1-1 0,5-2 0 15,7-1 1-15,7-7 3 0,3-1 0 0,3-4 1 16,0-9 0-16,-2 0 1 0,-5-4 2 0,-2-3 1 15,-3 0 4-15,-6-4-2 0,0-3 3 0,-4 2 0 16,-3-2 2-16,-1-1 2 0,-3 1 1 0,-2-2-4 16,-3-2-3-16,-3-1-4 0,0 2-3 0,-5-2-2 15,-1 1-2-15,-5-2-5 16,1 1-1-16,-4 0-3 0,-2-1-4 0,0 3 0 0,-5-1-2 16,4 2-6-16,-4 3-12 0,6-2-19 0,4 4-31 15,3 0-55-15,7 1-119 0,4 2-182 0,4 3-222 16,7 3-426-16,3 0 242 0</inkml:trace>
  <inkml:trace contextRef="#ctx0" brushRef="#br0" timeOffset="160704.1456">11494 7632 1129 0,'11'-2'494'16,"-1"-4"-161"-16,8 1-69 0,1 0-35 0,2-3-29 16,2 1-41-16,5 1-47 0,0-1-31 15,3-1-20-15,5 1-16 0,2 1-12 0,4 0-8 16,0 3-8-16,2 0-4 0,-4 2-5 15,-1 1-2-15,-2-1-4 0,-6 0 1 0,2 2-4 16,-3 0-8-16,-3 0-19 0,-4 0-36 0,0-1-47 16,-6 0-76-16,-6-1-98 0,-2 0-120 0,-6 0-202 0,-5-3-158 15,0-2 14-15</inkml:trace>
  <inkml:trace contextRef="#ctx0" brushRef="#br0" timeOffset="160880.9976">12008 7409 421 0,'-17'-10'572'0,"-3"0"-109"0,-4-3-78 16,8 5-38-16,7 7-65 0,6-3-80 15,1 3-73-15,2 2-68 0,0 0-38 0,0 0-17 16,0 2-6-16,0 0 4 0,0 3 2 16,0 3 10-16,0 4 8 0,0 3 6 0,1 2 7 0,-1 5 2 15,0-1-3-15,1 4-3 0,-1 3-5 16,0 1-2-16,0 0 1 0,-2 1 2 0,-2 1-5 16,2 0-7-16,-4-1-13 0,1 0-29 0,-1-3-58 15,1-3-117-15,2-3-254 0,0-3-452 16,5-6-684-16</inkml:trace>
  <inkml:trace contextRef="#ctx0" brushRef="#br0" timeOffset="161129.6353">12263 7329 2388 0,'3'-3'334'0,"-1"-2"-148"0,4-1-64 16,-4 5-51-16,-1 1-17 0,2 1-15 0,-1 2-14 15,2 1-14-15,3 1-4 0,6 6 4 0,5 4 9 16,5 4 6-16,5 5 2 0,0 4-2 16,0 1-8-16,-1 0-4 0,0 0 1 0,-2 0-2 0,-1 2 1 15,-2-3-2-15,0-2-7 0,-3 0-3 16,-2-5-9-16,1-1-16 0,-1-3-25 0,-3-2-37 16,1-3-57-16,-5-4-96 0,-1-2-183 0,-3-4-292 15,-2-2-843-15</inkml:trace>
  <inkml:trace contextRef="#ctx0" brushRef="#br0" timeOffset="161349.7889">12704 7321 1765 0,'-1'-8'340'0,"-5"-3"-13"16,2 0-76-16,0 6-44 0,2 4-50 0,-1 1-59 16,2 1-54-16,0 1-41 15,-1 3-12-15,-2 2 0 0,-2 6 5 0,-4 7 12 0,-6 5 4 16,2 6 2-16,-4 1-1 0,-1 3-1 0,-2 2 1 15,0 5-1-15,-2 2 4 0,-4 1-4 16,0-4-1-16,0-2-4 0,0 0-9 16,5-7-7-16,4-5-15 0,7-9-18 0,4-3-26 0,2-6-49 15,5-2-67-15,2-4-115 0,7-3-207 0,-1-1-330 16,4-5-376-16</inkml:trace>
  <inkml:trace contextRef="#ctx0" brushRef="#br0" timeOffset="161860.5625">12852 7362 1673 0,'14'-6'260'16,"2"-1"-37"-16,8 0-56 0,-3 6-21 0,-1 1-25 15,-4 4-39-15,-4 0-27 0,2 4-23 16,-4 3-10-16,0 6-4 0,-2 0-4 0,-6 5 9 16,0 1 3-16,-5 4 2 0,-3 0 3 0,-5 3-1 15,-2-2-2-15,-4 1-2 0,1-3-3 16,-1-5-9-16,4-5-3 0,1-2-1 0,1 2-5 15,1-7 2-15,1 0 1 0,3-2-3 0,2-1 3 16,2-1-5-16,2-2-2 0,2-1 2 16,2 0 0-16,3-1 4 0,4-1 6 0,5 2 2 0,6-5-5 15,6-2-7-15,4-1-19 0,3-1-34 16,3-2-40-16,-3-2-70 0,2 0-89 0,-4-1-102 16,-3-4-119-16,0 1-82 0,-4-2 8 0,-2-2 82 15,-2-2 253-15,-2-1 209 0,-10-1 0 0,-1 0 0 16,-8 0 0-16,-1 1 85 0,-5 2 247 0,-3-1 72 15,-2 1-5-15,-3-1-65 0,3 2-37 16,-1-1-53-16,0 3-29 0,2-3-30 16,3 5-23-16,3 3-20 0,3-2-23 0,3 7-22 0,2-1-26 15,2 0-23-15,3 3-22 0,5 2-8 16,3 0-3-16,4 1-4 0,4 3 5 0,-1 3-5 16,2 0-4-16,-1 3 2 0,-4 4 0 0,1 0-1 15,2 4 0-15,-1 2 0 0,-4 2-6 0,-1 3 5 16,-6-4-1-16,2 5 0 0,-6-1 8 15,-4 2-4-15,-3 2 0 0,0-3 2 0,-4 2-3 16,-2 0 4-16,-3 2 3 0,-3-3 1 0,0 2 1 16,-2-3-2-16,0-1-1 0,-5 0-2 0,3-1 2 15,-2-3-9-15,5-1-10 0,0-2-19 16,3-1-42-16,1-2-48 0,2-2-87 0,-1-4-162 16,3-3-401-16,-2-2-840 0</inkml:trace>
  <inkml:trace contextRef="#ctx0" brushRef="#br0" timeOffset="162097.9053">13359 7586 2575 0,'4'-4'193'0,"0"-1"-43"16,5 0-41-16,3 1-27 0,3-1 0 16,4-2-4-16,3 1-20 0,3 1-21 0,8 0-7 0,0 0-9 15,4 2-8-15,1-1 4 0,-1 0-8 16,5 2 4-16,-5-1-1 0,-1 0-5 0,-1 0 2 15,-3-1-1-15,-6 2 0 0,-4-2 0 16,-7 2 3-16,-1-2 0 0,-8 3 1 0,1-2 8 16,-5 2-5-16,-1-1 0 0,-1 2-6 0,0 0-20 15,-1 0-19-15,0-1-31 0,-1 0-63 0,0-2-136 16,-2 1-508-16,1-2-923 0</inkml:trace>
  <inkml:trace contextRef="#ctx0" brushRef="#br0" timeOffset="162517.6383">14185 7439 2038 0,'-4'-1'134'0,"-2"-1"60"0,1-1 15 0,3 2 12 16,3 2-33-16,0-2-60 0,0 1-52 0,3 0-30 16,0 0-23-16,1-1-13 0,1 1-6 15,7 0-1-15,11-3 8 0,9 2 0 0,12 1 1 16,5 2-2-16,2-1-2 0,5 2-3 0,0 2-1 16,-4-2-2-16,-1 1-4 0,-2-1-6 15,-8 2-13-15,-2-2-30 16,-5-3-46-16,0 0-76 0,-9 0-151 0,-2-3-303 0,-6-3-961 0</inkml:trace>
  <inkml:trace contextRef="#ctx0" brushRef="#br0" timeOffset="162721.0056">14515 7209 2459 0,'-1'0'105'0,"0"0"-3"0,-1-1-40 15,2 2-21-15,0-1-16 0,0 3-11 0,0 2-11 0,0 0 7 16,0 7 8-16,0 2 7 0,0 2 5 15,0 6 4-15,-1 1 3 0,-2 3 1 0,1 3-1 16,0 4-5-16,-1 2-1 0,-1 1-3 16,1 5-7-16,1-1-3 0,2-1-13 0,0-6-25 15,4-3-35-15,4-3-53 0,2-4-108 16,2-5-266-16,0-2-773 0</inkml:trace>
  <inkml:trace contextRef="#ctx0" brushRef="#br0" timeOffset="162936.9604">14945 7229 2582 0,'1'-8'175'0,"0"4"-43"0,2-2-25 16,-2 6-42-16,0 1-24 0,2 0-21 0,0 4-15 16,5 2-2-16,2 3 4 0,5 8 5 15,6 3 11-15,3 7 5 0,7 4 2 16,1 2-2-16,4 4-7 0,-5-2-1 0,0 1-4 0,0 1-3 15,-2 1-4-15,-1-2-11 0,-2-5-16 0,0-1-34 16,-4-6-57-16,-1-3-100 0,-4-5-224 16,-5-2-415-16,2-4-733 0</inkml:trace>
  <inkml:trace contextRef="#ctx0" brushRef="#br0" timeOffset="163149.2737">15357 7236 1924 0,'-3'-5'363'0,"-5"-6"-110"0,2 3-50 0,1 4-65 16,-1 3-48-16,3 2-44 0,-4 3-32 0,-4 4-16 15,-4 5 4-15,-4 8 5 0,-8 3 6 0,3 6 4 16,-5 3-2-16,5 3-1 0,-6 5 0 0,2 2 4 16,-4 5-1-16,3 2-1 0,-1 2-7 15,0-2-13-15,9-7-19 0,4-5-34 0,7-6-35 16,6-5-44-16,2-7-69 0,2-3-133 15,2-6-271-15,2-4-892 0</inkml:trace>
  <inkml:trace contextRef="#ctx0" brushRef="#br0" timeOffset="163803.3552">15592 7272 1826 0,'17'-5'214'0,"4"4"-1"16,-1 0-62-16,-2 4-20 0,-5 6-33 15,0-1-29-15,1 3-26 0,-1 4-10 0,-5 6 4 16,0 4 1-16,-3 6 0 0,0 2-6 0,-7 0 2 16,-1 4-1-16,-5 2-2 0,-1-1 7 15,-2-2-11-15,2-4-8 0,3-8-7 0,3-5-9 16,4-3 2-16,3-7-2 0,-1-4 2 0,3 0 4 16,-2-4 8-16,5-1 12 0,1-3 5 0,5-3 5 15,3-3-10-15,6-2-10 0,0-3-6 16,0-1-3-16,1-4 3 0,-1 0-2 0,-1-4 0 0,-2-4-4 15,5-3 1-15,-3-1-1 0,4 1-1 16,-5-1 7-16,-2 5-2 0,-2 1 4 0,-8 6 5 16,-7 1-1-16,-2 4 7 0,-4 1-4 0,-5 2-3 15,-2 0-5-15,-3 3-8 0,-4 2-4 16,-2-1-4-16,2 4 0 0,-1 3-3 0,-1 0-2 16,3 4-2-16,1 5-3 0,3-4-1 15,-1 7 2-15,7 0-1 0,2 3 8 0,6 1-4 16,1 4 1-16,6 2 3 0,3 1-2 0,4 2 6 0,6 3 1 15,1 3 1-15,6 1-2 0,1 2 2 16,-3-1 2-16,1-2-2 0,-1-1 5 0,-4-2-7 16,0-2-2-16,-4-1-3 0,-4-5-8 15,-5-1 3-15,0-3-4 0,-7-3 0 0,-1-2-2 16,-2-3 3-16,-4-3 7 0,0-1 3 0,-3-2 9 16,-2-1-1-16,-2-3-1 0,-4-2-1 0,-2 0-5 15,-3-4 6-15,-4-1 0 0,1-1 0 16,0 0 3-16,-3-3-3 0,2-1 2 0,4-4 1 15,1 2 5-15,6-4-4 0,2-1-2 0,4-1-3 16,5-2-10-16,4-2 3 0,7-3-1 0,3-3 0 16,3 0 4-16,7 1-2 0,-2 5 2 15,0 2 0-15,-3 4 4 0,-1 2 1 0,-7 1 2 16,-1 6 3-16,-4 0-2 0,-3 4 6 0,-2-1 0 16,-1 5 0-16,-4-2-3 0,-1 1-12 0,-1 2-8 15,-8-2-3-15,-3 3-2 0,-5 1 8 16,-7 2 3-16,1 1 1 0,-4 3-5 0,2 0-8 0,2 2-28 15,5 1-58-15,5-1-89 0,9 0-115 16,10-2-160-16,12 1-336 0,9-1-715 0</inkml:trace>
  <inkml:trace contextRef="#ctx0" brushRef="#br0" timeOffset="164096.0143">17193 7336 1728 0,'17'-7'354'0,"6"-1"-72"0,-3-3 5 15,-6 3-32-15,-7 5-26 0,-5-1-43 0,-3 2-63 16,-3 0-46-16,0 4-33 0,2-2-22 0,-2 2-17 16,-1-2-11-16,-5 4-1 0,-3 1 1 15,-14 4 4-15,-6 2 2 0,-7 5 5 0,-4 0 1 16,1 0-2-16,-1 3 3 0,2-1-4 0,3 1-1 16,1 0-1-16,7 2-2 0,9-3 2 0,1 2-3 15,5-1 2-15,7 0-1 0,6-1-1 16,4 2 1-16,6-1 1 0,4-3 4 0,3 0-2 15,7 0 1-15,5 0 1 0,4 0-2 0,4-4 4 16,4 2-1-16,1-3-4 0,2-2-4 16,-3-3-12-16,-5 1-14 0,-4 0-17 0,-2-1-23 0,-3-3-33 15,-7-2-52-15,0-1-86 0,-5-1-179 0,-5-1-350 16,-6 1-804-16</inkml:trace>
  <inkml:trace contextRef="#ctx0" brushRef="#br0" timeOffset="164271.1208">16656 7801 1142 0,'-28'3'468'0,"-4"4"-215"16,0 0-83-16,13 0-23 0,12 0-2 0,6-1 13 16,5-2 7-16,3 4 15 0,8 0 11 0,8 3-10 15,8-1-25-15,13 1-41 0,14 1-40 16,7-1-27-16,6-2-18 0,4 2-9 0,-8-2-3 16,-6-4-4-16,-1 0-6 0,-6-3 3 0,-7 0-6 15,2-1-4-15,-2 1-14 0,-4-3-45 16,-2 0-109-16,-4-2-498 0,-4-3-1102 0</inkml:trace>
  <inkml:trace contextRef="#ctx0" brushRef="#br0" timeOffset="166404.9701">18117 7218 1937 0,'4'-9'384'15,"1"-1"-35"-15,-1-3-100 0,-4 1-40 0,0 4-38 16,0-2-36-16,-1 5-32 0,-1 0-28 0,-2 2-27 16,2 5-18-16,0-1-17 0,1 0-15 0,0 0 0 15,-2 2-11-15,-1 3 2 0,-3 9 6 0,-6 4 0 16,-2 7 8-16,-2 3 2 0,4 3-2 15,4-1 0-15,2 3 0 0,7 0-2 16,1 2-1-16,6-2 0 0,4 0 1 0,7-5 1 0,-1 1 4 16,7-2-2-16,0-6 0 15,3-6 1-15,-2-5 0 0,-1-7 3 0,-3-1 1 16,0-3 2-16,-1-5 4 0,1-4-2 0,1-3 1 16,-1-8 0-16,2-1-1 0,-1-4-1 0,3 1-2 0,-6-3-3 15,2-5-1-15,-2 3 2 0,-4-1 1 16,0 1 0-16,-7 6 0 0,1 2-4 0,-3 1 0 15,-2 4 3-15,-1 0 0 0,-2 5 3 0,-1 4-3 16,0 2-4-16,0 4-2 0,-1 0-3 16,1 2-5-16,0-1-6 0,-3 2-8 0,2 2-10 15,-1 2 2-15,0 2 8 0,-4 9 8 0,-2 2 13 16,1 11 0-16,-4 1 0 0,3 4-1 0,-1-1-1 16,-1 1 3-16,6 3 2 0,-2-2-2 0,4-2-3 15,0-1-11-15,4-5-20 0,0 0-27 16,4-4-34-16,0-1-59 0,8-1-47 0,-1-5-137 15,0-2-410-15,6-4-900 0</inkml:trace>
  <inkml:trace contextRef="#ctx0" brushRef="#br0" timeOffset="166736.4857">18881 7430 1567 0,'-2'-10'697'0,"-2"-1"-409"0,0-3-59 15,-3 5-49-15,1 5-56 0,-2 1-42 0,-3 1-33 16,-5 3-21-16,1 1-1 0,-9 6-8 15,0 4-3-15,-4 3-4 0,5 3-7 0,-2 3 3 16,5-1-1-16,5 3 0 0,6 2 1 16,5 0-2-16,3-2 0 0,3-1 3 0,4-5 3 15,3 2 2-15,8-1 2 0,3-3-2 0,2-4-3 16,4 1 2-16,-2-5-1 0,3-3 2 0,-4-3 5 16,-2-2-4-16,1-2 1 0,-3-5 3 0,1-2 1 15,-3 0 5-15,-1-4-2 0,-2-1-2 0,-4-3-9 16,0-3 1-16,-2-4-1 0,-3-1-3 15,0-3 5-15,-3 2-9 0,-2 0-3 0,-2 0 0 16,-3 1-4-16,-3-2 1 0,-3 3-2 0,-3 3-1 16,-1-1-6-16,-1 2-2 0,-2 5-3 0,-1 0-10 15,5 4-9-15,3 4-37 0,3 5-51 16,1 3-54-16,7 4-54 0,-1 3-66 0,2 3-105 16,7 1-168-16,3 5-172 0,10-5-253 0</inkml:trace>
  <inkml:trace contextRef="#ctx0" brushRef="#br0" timeOffset="167049.6569">19165 7375 116 0,'5'1'529'16,"1"1"10"-16,-3 1-58 0,-3-2-140 0,-2 0-131 16,0 2-99-16,-3 1-42 0,-1 1 8 15,-4 4 30-15,-5 5 24 0,-7 4-3 0,0 2-22 16,-6 1-41-16,7-1-29 0,0 4-16 0,1-1-13 16,6 1 5-16,3 0-3 0,5-1 0 0,5-2-1 15,7-3 2-15,2 0 6 0,7 0 5 0,6-4 11 16,3-1-3-16,1-3-5 0,3-6-1 15,-1-2-8-15,2-3 4 0,1-2 1 0,-2-5-1 16,-3 0 4-16,2-4-1 0,-8 0 3 0,-1-3 2 16,-4-1 1-16,-1-3-4 0,-1 0-5 0,-3-3-3 15,-1-5-14-15,-2 1 9 0,-5-3-2 16,-1 2-1-16,-1 0 6 0,-4 4-9 16,-2 0 2-16,-2 2-4 0,-1 1 0 0,-7 1-4 0,1 5-3 15,-4-1-3-15,0 4-4 0,-3 3 2 0,1 2 0 16,-1 4-2-16,3 2-3 0,0 3-19 15,5 2-27-15,3 5-41 0,3 1-56 0,8 3-57 16,4 2-141-16,7 3-343 0,8-1-870 0</inkml:trace>
  <inkml:trace contextRef="#ctx0" brushRef="#br0" timeOffset="167399.7543">19700 7436 2506 0,'-1'-3'224'0,"-4"-2"-29"0,-2-1-47 0,3 4-32 16,-4-1-31-16,-2 1-22 0,-3 1-21 0,-4 1-12 15,-5 4-2-15,-3 2-11 0,-4 5-2 16,1 1-2-16,1 4-6 0,6 0-1 0,5 2-3 16,6 4-2-16,1-2-5 0,7 3 4 15,4-1 1-15,3 0 2 0,8-4 4 0,3-2-1 16,3-2-1-16,3-1 2 0,2-4-2 0,-2-3 7 15,0-3 0-15,-2-3 2 0,0-3 3 16,-5-2 0-16,3-3 4 0,-6-1 1 0,2 0 2 16,-2-3-5-16,-3 0-2 0,-1-4-3 0,-2 3-6 0,-1-7 2 15,-3-1-2-15,-1 0-2 0,-3-2 0 0,-3-1-4 16,-2-1-1-16,-3 2-1 0,-4-1 0 16,1 0-5-16,-5 1-3 0,-3-1-7 0,0 4-6 15,0 1-6-15,1 3-16 0,2 8-33 0,8-1-78 16,7 5-147-16,2 4-227 0,5 8-443 15,6 0-638-15</inkml:trace>
  <inkml:trace contextRef="#ctx0" brushRef="#br0" timeOffset="167643.7893">20077 7524 2553 0,'3'-4'179'0,"0"0"-14"16,3-3-32-16,2 1-24 0,1 0-11 0,1 1-13 0,5-1-25 15,5 1-19-15,9-2-13 0,6 3-7 0,7 1-5 16,4 0-2-16,2 1-4 16,3 1 2-16,-2-1-3 0,-1 1-1 0,-4 1 1 0,-4-2-4 15,-2-1 1-15,-1 1 0 16,-4 0 0-16,-2-2 0 0,0 0-3 0,-2 1 0 0,-4-2-4 16,-4 2 1-16,0 0-5 0,0 0-12 0,0 3-24 15,3-2-43-15,0 0-59 0,2 0-83 0,-1 0-142 16,1-3-312-16,-1-2-915 0</inkml:trace>
  <inkml:trace contextRef="#ctx0" brushRef="#br0" timeOffset="168271.1716">21207 7232 1061 0,'11'-4'160'16,"5"1"10"-16,0-1 40 0,2 1 35 0,-2 3 9 16,0-1-23-16,-2 1-57 0,-1 1-49 0,1 1-40 15,2 3-33-15,-3 2-20 0,0 1-15 16,1 6-8-16,-2 0-4 0,1 6 1 0,-2 5 3 15,3 2 3-15,-5 4 3 0,-3 4 8 0,-5 1 1 16,-2 5 6-16,-6 1 4 0,-4 2-3 16,-5-4-4-16,0 0-8 0,3-8-9 0,2-6-6 15,2-4-3-15,4-7 0 0,1-5-1 0,1 0 3 16,1-5 0-16,1-2 1 0,2-1 4 16,0-4 5-16,2 1 4 15,2-1 5-15,7-3-1 0,7-1-5 0,9-6-3 0,6 2-6 0,6-2 0 16,3-4-1-16,-2 0 0 0,1-2 0 15,-2-2 2-15,5-3-3 0,-3-1-1 0,1-6-1 16,0-3 2-16,-4-1 5 0,-6 0 4 0,-5 0 4 16,-10-2 0-16,-4 2 0 0,-9 0-3 0,-5 0-3 15,-7 4-2-15,-9-1-2 0,0 2-4 16,-11 4 0-16,-4 2-6 0,-4 2 2 0,-8 2 0 16,-8 5-2-16,-9 4 4 0,-9 3-4 0,-7 5 0 15,-5 6 2-15,-3 5-1 0,-2 3 2 0,2 4 1 16,9 1-1-16,5 6 2 0,8 0-3 0,8 7 1 15,6 5-1-15,9 5 0 0,7 4 0 16,6 1-1-16,6 5 0 0,7 1 1 0,6 2 0 16,8 0 1-16,9-1 3 0,5-5 0 0,9 2 2 15,6 0 0-15,12-4 0 0,8 1 1 0,11-7-1 16,0-3-1-16,5-4-1 0,-1-7 1 16,-3-8-1-16,5-4 5 0,-8-7-1 0,5-3-4 15,-5-3 5-15,6-3 0 0,-1-2-1 0,3-5 2 16,1-2-2-16,-4-4 1 0,2-6 3 15,-7-3 1-15,2-5 0 0,-3-7 1 0,-2-4 1 0,-2-7-2 16,-5-2 1-16,-7-2 1 0,-8-5-1 16,-10-4 2-16,-7 0-1 0,-7-3-2 0,-10 3 1 15,-11 5-5-15,-8 1 2 0,-6 5-2 0,-14 2-3 16,-8 2-2-16,-12 5-4 0,-15 1-4 16,-10 3-1-16,-14 5 2 0,-10 3-1 0,-4 5 1 0,0 5-6 15,0 6-12-15,6 11-21 0,3 12-50 16,9 6-107-16,5 13-339 0,9 9-1199 15</inkml:trace>
  <inkml:trace contextRef="#ctx0" brushRef="#br0" timeOffset="169107.0868">9562 8477 1726 0,'-14'-9'190'15,"1"-1"38"-15,-4-2 33 0,7 4-9 0,7 5-37 16,2 0-54-16,1 3-54 0,2 0-40 16,-1 0-28-16,2 0-15 0,-1 1-15 0,-2 1-7 0,5 0-2 15,2 3 0-15,4 3 4 16,4 2 4-16,7 6 4 0,1 4 2 0,7 3 2 0,0 3-1 15,3 1-2-15,-3 2 1 0,-1 1-2 16,0-3-5-16,-8 2-1 0,6-2 2 0,-3 2-2 16,-2-3 2-16,0-3 1 0,0-1-8 15,0-1-1-15,-2-3-10 16,-1-2-18-16,0 1-32 0,-3-6-50 0,3-1-72 0,-3-7-158 0,3-3-284 16,-3-3-960-16</inkml:trace>
  <inkml:trace contextRef="#ctx0" brushRef="#br0" timeOffset="169316.5199">10034 8390 1992 0,'-10'-11'212'0,"-4"-5"24"0,1-1-1 15,0 7-24-15,6 0-29 0,0 6-55 0,2 2-56 16,4 3-41-16,0 0-32 0,-2 3-13 0,-5 7-1 16,-4 4 8-16,-7 12 10 0,-3 2 5 15,-1 5 0-15,-5 6-4 0,2 3 3 0,-2 8-2 16,-5 4 3-16,5 2 2 0,-3 0-5 15,1 0-1-15,5-6-8 0,7-8-10 0,5-6-6 16,5-8-23-16,4-5-38 0,3-4-64 0,2-7-126 16,4-2-195-16,1-4-325 0,6-8-670 0</inkml:trace>
  <inkml:trace contextRef="#ctx0" brushRef="#br0" timeOffset="169694.2755">10065 8409 1731 0,'13'-16'312'0,"3"-3"-64"0,11-6-39 0,-5 3-27 16,-1 4-15-16,0 2-28 0,-4 4-44 16,-2 1-36-16,1 6-22 0,-2 1-19 0,-4 6-13 15,4 5-6-15,-4 4-4 0,-2 5-1 0,2 7 1 16,-1 1 4-16,-3 4 2 16,-5 3 2-16,0-1 1 0,-2 4 0 0,-4 0 2 0,-3 2-1 0,-2-2 1 15,0-2 1-15,1-2-3 0,-3-5-3 16,4-1-1-16,-1-5-4 0,4 1 3 15,3-4 1-15,2-3 2 0,2 2-2 0,4-5-1 0,3 2-1 16,9-4 1-16,-4 0 5 0,10 0-4 0,0-1 2 16,0 0 0-16,2 0-2 0,-2 0 3 15,-1-3-1-15,-5 3-1 0,-1 0 0 0,-3-2-3 16,-3 2 0-16,-4 0-1 0,-1-1 3 0,-2 1-5 16,0-1 6-16,-4 1 0 0,3 1-7 15,-8-2 12-15,3 3-4 0,-6-1 8 0,0-2 6 16,-5 2-2-16,-4-1 4 0,-2-1-3 0,-9-1 1 15,-1 0-3-15,-3 0-1 0,-1 1-3 16,-2-6-7-16,3 2-7 0,2 0-40 0,2-5-65 16,6 0-104-16,9-2-255 0,5-6-896 0</inkml:trace>
  <inkml:trace contextRef="#ctx0" brushRef="#br0" timeOffset="170005.8364">10862 8372 2456 0,'2'-7'269'0,"-2"-1"-13"0,0-2-84 16,-1 6-47-16,-4 3-38 0,1 1-36 0,-5 2-32 16,-2 4-14-16,-9 3-2 0,-8 7-1 0,-3 5 0 15,-1 4 1-15,0 3 0 0,3 2-2 16,6 6 2-16,2 3 0 0,2 5-1 0,9 1 5 16,8-1-5-16,6-4 2 0,12-3 1 0,0-6-6 15,8-4 6-15,-1-2-1 0,1-5 1 16,2-5 1-16,-5-4 1 0,0-3 1 0,-5-3-1 15,-1-4 6-15,-5-1 6 16,-3-3 6-16,-4-1 9 0,0-4-8 0,-2-1-2 0,-2-2-7 0,-1-1-10 16,-2-4-2-16,-4 1-3 0,-4 1-5 15,-2-1-3-15,-4 0-1 0,-1 0-5 0,-8-2 1 16,3 6 2-16,-5-4-8 0,-2 3-3 0,2 3-11 16,-1 3-23-16,8 0-23 0,2 2-50 15,1 3-80-15,9 1-147 0,4 3-240 0,9 0-294 16,4 1-387-16</inkml:trace>
  <inkml:trace contextRef="#ctx0" brushRef="#br0" timeOffset="170177.1148">11110 8633 1326 0,'17'-7'551'0,"5"-2"-210"16,8-4-71-16,-3 4-63 0,-3 1-39 16,0-2-40-16,2 4-36 0,0 0-27 0,1 1-19 15,4-1-15-15,5 4-12 0,-4 1-8 0,1 2-3 16,-3 0-4-16,0 3-2 15,1 3 1-15,-1-2-12 0,-1 2-9 0,-2 2-34 16,-1-1-68-16,-4-2-126 0,0-2-265 0,-6 0-399 0,-5-3-495 16</inkml:trace>
  <inkml:trace contextRef="#ctx0" brushRef="#br0" timeOffset="170382.9407">11318 8440 2273 0,'-14'0'100'0,"2"0"-2"0,0 0-22 15,5 2-12-15,4 3-14 0,1 1-3 16,-3 4-5-16,2 4 12 0,0 5 13 0,0 3 0 16,0 2-7-16,6 3-9 0,0 2-4 0,0 6-10 15,0-2 2-15,0 5-6 0,1 3-14 0,-1-4-6 16,3 5-24 0,2-4-45-16,3-4-66 0,2-3-168 0,2-7-505 0,1-3-810 0</inkml:trace>
  <inkml:trace contextRef="#ctx0" brushRef="#br0" timeOffset="170607.1705">11755 8416 2684 0,'2'-1'122'0,"0"1"-18"0,5 1-56 15,1 3-12-15,2 2 12 0,2 1 7 16,4 4 7-16,7 4 1 0,3 7-8 0,7 1-4 15,1 3-18-15,1 5-11 0,1-2-1 0,-3 3-10 16,-2 3-2-16,0 0 1 0,-6 5-8 0,-2-3 1 16,-1 0 0-16,-1 0-9 0,4-6-14 0,-3-2-20 15,0-6-32-15,-1-5-52 0,-3-5-79 0,-2-2-182 16,-2-5-352-16,2-5-840 16</inkml:trace>
  <inkml:trace contextRef="#ctx0" brushRef="#br0" timeOffset="170819.2399">12267 8475 2111 0,'-6'-9'260'0,"-3"-1"17"0,-2-3-70 15,3 8-37-15,2 2-47 0,2 3-51 0,1 0-42 16,-1 2-22-16,-2 4-7 0,-7 8-1 16,1 4 6-16,-7 8 3 0,-3 3-1 15,2 8 3-15,-3 2 0 0,-5 4 0 0,3 3 2 16,0 6 0-16,0 0-5 0,1-2 0 0,7-3-13 15,1-1-21-15,7-3-25 0,5-6-56 0,5-8-93 16,3-6-222-16,4-5-529 0,1-7-639 0</inkml:trace>
  <inkml:trace contextRef="#ctx0" brushRef="#br0" timeOffset="171608.6254">12674 8535 1614 0,'-3'-6'283'16,"-1"-1"-103"-16,0-4 4 0,4 3-18 0,3 0-19 15,1 1-41-15,2-2-34 0,1 2-25 0,4 0-12 16,5 2-11-16,3-1-6 0,5 3-5 16,3 3-7-16,2 3-1 0,-2 4-5 0,1 2-1 15,-6 5 0-15,-2 3-2 0,-2 2 2 0,-6 5-3 16,-1-2 2-16,-6 2 4 0,-5 3 1 15,-4-4 5-15,-1 3-1 0,-3-4-1 0,-1-3 1 0,-3-1-2 16,-2-3 5-16,0-2 3 0,1-1 1 16,-3-3-2-16,3-2-3 0,4-1-1 0,0-3-3 15,3-1 4-15,4-1-7 0,4-1-9 16,3 0-4-16,1 0-5 0,2-1 10 0,6 1 8 16,9 0 6-16,4 1 2 0,6 1-6 15,3 0-3-15,-2 4-1 0,0-2-2 0,-2 3 3 0,-8 0-2 16,-3 1-2-16,-8 1-4 0,-3-2 3 0,-6-1 0 15,-4 4 4-15,-1-2 6 0,-5 0 3 0,-3 3 6 16,-6 3 3-16,-9-1 4 0,-2 1 1 16,-4-1-3-16,-1-1 1 0,-1-2-6 0,-1-3-2 15,2-1 1-15,1-2-1 0,0 0 0 0,2-2-9 16,1 0-11-16,1-3-28 0,5-1-53 16,2-3-91-16,7-2-251 0,2-4-1115 0</inkml:trace>
  <inkml:trace contextRef="#ctx0" brushRef="#br0" timeOffset="171823.2887">13276 8393 2422 0,'16'-6'195'0,"7"-6"-5"0,8 0-63 0,2 3-18 0,-2 7-13 16,-4 1-24-16,1 3-27 0,2 3-18 0,-3 6-10 15,1 4-6-15,-1 4-5 0,2 2-1 0,-4 6 1 16,-2 3 1-16,-2 3 1 0,-3 3-5 0,-6 3 1 15,-3 3-2-15,-5-2 1 0,-4 1-1 0,-7 1-7 16,-5 1-9-16,-6-1-30 0,-4-2-34 16,-4-3-56-16,-4-3-109 0,1-3-138 0,-3-2-228 15,3-7-940-15</inkml:trace>
  <inkml:trace contextRef="#ctx0" brushRef="#br0" timeOffset="172003.7308">13338 8728 2525 0,'5'-4'220'0,"2"-5"-9"0,5-2-59 16,-1 4-18-16,6-1-20 0,2 1-21 0,1 1-27 15,3 1-16-15,4-1-16 0,6 2-12 0,1 1-7 16,5 2-7-16,4 0 0 0,0 2-5 16,3 2-2-16,1-2-15 0,3 3-18 0,-3 0-40 15,3-1-97-15,-4 0-268 0,1-1-1273 0</inkml:trace>
  <inkml:trace contextRef="#ctx0" brushRef="#br0" timeOffset="172320.7594">14075 8550 1821 0,'-15'3'180'0,"-3"0"-74"0,2-1-8 0,10 0 10 16,8-1 33-16,7 1 38 0,3-2-2 0,12-2-18 15,9 1-38-15,8-3-47 0,10 0-27 0,6-1-17 0,5 3-9 16,1-1-2-16,3-1-9 0,0 2-1 15,-4 2-3-15,-3 2-1 0,-2 0-1 16,-7 1-4-16,-6 0-8 0,-4-2-16 0,-3 1-33 16,-8-2-63-16,-6-2-131 0,-7 1-238 0,-5-3-415 15,-9-3-557-15</inkml:trace>
  <inkml:trace contextRef="#ctx0" brushRef="#br0" timeOffset="172523.7084">14344 8336 1374 0,'-1'-1'1042'0,"0"-2"-940"16,0 3-21-16,2 3-51 0,1-2-3 0,1 1 10 16,-1 2 17-16,1 3 12 15,2 5 18-15,2 2 12 0,2 3 0 0,1 4-10 16,2 3-20-16,-1 2-18 0,-3-1-17 0,0 4-11 0,2 0-5 16,-4 0-3-16,1 4 4 0,-2 2 1 15,2 2-2-15,-1 1-9 0,-1 0-12 0,3 0-27 16,0-3-47-16,5-3-76 0,3-5-168 0,1-4-538 15,4-3-768-15</inkml:trace>
  <inkml:trace contextRef="#ctx0" brushRef="#br0" timeOffset="172762.9069">14762 8456 2438 0,'2'-5'268'0,"-2"-2"-112"0,1 5-34 15,2 0-50-15,2 4-23 0,1 0-8 0,4 3-4 16,6 2 2-16,3 3 5 0,6 7 4 0,4 3-6 16,2 2-10-16,1 5-9 0,1 2-6 15,0 2-4-15,2-3 1 0,-5 4-6 0,1 0-3 16,-6-1-3-16,0 3-5 0,-4-2-10 0,-5 0-23 16,-2-3-43-16,-3-4-60 0,-2-2-92 0,1-8-177 15,-3-5-393-15,-1-3-782 0</inkml:trace>
  <inkml:trace contextRef="#ctx0" brushRef="#br0" timeOffset="172960.8377">15229 8464 1990 0,'-10'-7'292'0,"-4"-1"-39"0,-1-1-67 16,4 6-51-16,3 3-45 0,0 2-35 0,-3 3-23 15,-5 8-3-15,-5 4 8 0,-3 6 6 0,-5 4-5 16,0 1-9-16,0 5-7 0,0 1-4 15,-1 7 2-15,-2 3 2 0,-1 3 0 0,-1 4-7 16,1 0-2-16,0 2-13 0,7-3-21 0,7-5-27 16,5-6-45-16,9-9-41 0,3-8-64 15,5-7-128-15,1-5-316 0,3-3-907 16</inkml:trace>
  <inkml:trace contextRef="#ctx0" brushRef="#br0" timeOffset="173338.3151">15382 8496 1366 0,'18'-9'760'0,"5"-3"-550"0,5 0-10 15,-1 6-40-15,-7 2-26 0,0 4-33 16,-7 3-37-16,0 1-30 0,-5 2-17 0,-1 5-7 16,-3 4-2-16,0 1 2 0,-4 7 6 0,-2 4 1 15,-5 3 3-15,-2 1 0 0,-5 2 1 0,-2-2 1 16,-5-1 2-16,2 2-4 0,-1-6-4 15,1-4-3-15,2-4-4 0,-3-2-1 0,5-1 3 16,-2-3-5-16,4-3 0 0,1-3 0 16,5-3-5-16,1 2 1 0,5-3-3 0,2-2-4 15,5 0-2-15,1-2 6 0,7 2 3 0,8 0 3 16,7-2 5-16,4 2-9 0,5 0 3 0,-1 2 0 16,0 1-5-16,-3 0 8 0,-4 1-7 0,-4 1 0 15,-5 2 2-15,-4 1-8 0,-4 0 0 0,0 4 0 16,-6-1 3-16,0 2-5 0,-5 0 6 15,-3 2 1-15,-3 1-2 0,-5-1 7 0,-1 0-1 16,-1 3 2-16,-5 0 2 0,-6-3-1 0,2 1-3 16,-3-7-2-16,0 0 1 0,1-4-4 15,3 1-9-15,2-3-37 0,1-2-73 0,3-2-108 16,7-2-272-16,6-3-1090 0</inkml:trace>
  <inkml:trace contextRef="#ctx0" brushRef="#br0" timeOffset="173805.5169">16130 8557 2163 0,'-7'-10'206'0,"-6"-4"-12"0,-2 0-57 0,-7 3-14 15,-1 3-33-15,-6 3-23 0,-5-1-15 0,3 4-12 16,-1 3-3-16,1 3-8 0,3 1-12 16,7 4-6-16,1 2-10 0,5-1-4 0,9 7 0 15,2 2 2-15,8 2 7 0,2 6 12 16,9 1 9-16,5 3 0 0,3 3 3 0,7 0-7 15,1 2-7-15,2 0-3 0,-2 1-8 0,4 1 3 16,-6-4-4-16,-4 1-2 0,-3-3 2 0,-6-1-3 16,-4-5 1-16,-5-2-5 0,-5-4 0 0,-2-7-2 15,-2-2-2-15,-2-3 5 16,-1-2 2-16,-5-2 3 0,-1-3 6 0,-2-1-2 0,-5-3 2 16,-1-2 2-16,-3-1-2 0,-2-2 1 15,2-5-1-15,1 0-4 0,1-4-1 0,1-1 4 0,4-2-3 16,4-1 4-16,0-4-1 0,5 0-6 0,5 0-2 15,5-3-8-15,5-3-6 0,8 1 2 16,6-2-3-16,5-3 6 0,4 5 3 0,1-1 3 16,-2 5 2-16,-3 2 5 0,-9 3 10 0,0 3 12 15,-9 3 15-15,-7 1 9 0,-1 1 3 0,-2 2-1 16,-2-1-9-16,-1 2-9 0,-4 0-9 16,0-1-8-16,-4 4-8 0,0-2-1 0,-1 3-3 15,-8 2-7-15,-2 0 5 0,-7 3-8 0,-5 2-1 16,-1 1 5-16,-1 1-7 0,-1 4 6 0,3-1-2 15,-2 1-8-15,6 0-7 0,6 5-27 16,2-3-36-16,5 2-64 0,7 1-125 0,6 0-400 16,5 0-1027-16</inkml:trace>
  <inkml:trace contextRef="#ctx0" brushRef="#br0" timeOffset="174181.6663">17287 8390 1961 0,'-13'-8'163'0,"-5"0"15"16,-4-4 2-16,5 7-10 0,4 2-38 0,-3 3-32 15,3 3-31-15,-4 3-15 0,-3 1-1 16,-5 5 4-16,-6 1 2 0,-3 1-7 0,-1 4-3 16,-2 0-11-16,2 3-10 0,6-2 3 15,-1 0-12-15,5 2-2 0,3 1-1 0,1 1-12 0,6-1 5 16,2-1-1-16,4 0-1 16,8-1 8-16,4 1-1 0,6 2 6 0,7 0 2 0,8 3 1 15,2-1 2-15,11 0-4 0,4-1 1 0,6-1-9 16,6-3-4-16,-1-1-7 0,-3-3-6 15,1-2-4-15,-4-3-14 0,-4-1-21 0,-4-2-31 0,-7-1-55 16,-4-3-120-16,-10-3-389 0,-6-2-1054 16</inkml:trace>
  <inkml:trace contextRef="#ctx0" brushRef="#br0" timeOffset="174355.83">16581 8983 1874 0,'-12'6'265'0,"1"1"-202"0,-2 3 28 15,9 1 45-15,9-2 50 0,5 4 29 0,4-3-13 16,8 4-32-16,8-2-37 0,9 5-33 16,11-7-29-16,8 4-21 0,8-1-18 0,3-2-7 15,4 2-7-15,3-3-9 0,0 2 0 0,-1-2-13 16,-3 2-31-16,-3-2-54 0,0 1-157 16,-3-5-710-16,-2-5-791 0</inkml:trace>
  <inkml:trace contextRef="#ctx0" brushRef="#br0" timeOffset="176553.0466">19064 8359 2426 0,'-8'-12'150'0,"-5"-6"-11"15,-5-4 3-15,-4 7-25 0,-3 2-30 16,-9 4-22-16,-4 6-12 0,-7 3-6 0,-10 7 1 16,-6 3-2-16,-2 5-9 0,-2 6-5 0,-4-1-9 15,9 7-5-15,1 2-3 0,4 7-6 16,3 4-3-16,2 7-3 0,6 3 0 0,5 3 1 0,11 1 0 16,9-2 0-16,11-1-4 0,11-3 2 15,10-3 2-15,7 0 1 0,7-1 3 0,10-4-3 16,2-4-1-16,9-6-2 0,-5-7 2 15,1-7 1-15,-3-7 3 0,-1-6 1 16,-2-4-2-16,-5-2 6 0,-4-5 2 0,-8-5 3 0,-2-1 7 16,-5-2-3-16,-2-5-1 0,-6 0-6 0,1-5-3 15,-6 0-3-15,-3-3-1 0,-5 0-2 16,-3-3-4-16,-4 0 0 0,-3-1-2 0,-4 0-2 16,-8 2 3-16,-1 3-6 0,-4 1-2 0,-4 3 0 15,0 0-4-15,0 8 4 0,1-2 2 16,3 6-1-16,1 4-7 0,6 3-9 0,7 2-24 15,10 3-49-15,8 4-37 0,6 3-36 0,10 4-36 0,11 2-76 16,13 2-194-16,9-1-313 0,12 0-651 16</inkml:trace>
  <inkml:trace contextRef="#ctx0" brushRef="#br0" timeOffset="176863.4899">19243 8683 1906 0,'-5'-4'420'0,"-6"-3"-200"0,-4 0-90 0,-5 3-19 16,-6 3-8-16,-5 2-1 0,-8 2-6 0,-6 3-7 15,-7 3-14-15,-2 0-13 0,7 4-12 0,1-1-17 16,8 2-7-16,6-1-7 16,7 0-9-16,8 3-5 0,7-4-2 0,7 3 0 0,4 1-3 15,6 1 6-15,5 2 0 0,11-2 3 0,4-1 9 16,9 0-4-16,5-3-1 0,3-6 0 16,2 0-5-16,0-5 2 0,-8-2 0 0,-1-4 2 15,-7-2 0-15,-3-2 2 0,-5-4-2 0,-2-2 1 16,-2-3 4-16,-5-1-4 0,-3-4 1 0,-2-3-3 15,-5-3-6-15,-4 1 1 0,-6-4-4 16,-2 3-4-16,-3 0 4 0,-6-2-9 0,-2 3-1 0,-3 3-5 16,-5 3-2-16,-4 3 1 0,1 2-3 15,-2 2-7-15,2 6-15 0,3 4-17 0,6 0-35 16,7 4-58-16,4 5-68 0,9-1-76 0,6 5-110 16,10 3-167-16,4-1-207 0,12 5-230 15</inkml:trace>
  <inkml:trace contextRef="#ctx0" brushRef="#br0" timeOffset="177192.1509">19594 8660 1266 0,'-1'0'723'0,"1"1"-365"0,-3 1-160 0,-2 0-76 0,-2-1-41 15,-6 3 5-15,-2 3 9 0,-8 1-4 16,-6 1 0-16,2 1-20 0,2 3-22 0,0-2-12 16,5 4-20-16,9-2-8 0,-2 1-5 15,6-1-2-15,-1 4-1 0,6-3 2 0,2 4 1 16,1-1-5-16,6-2 7 0,-1 2 0 0,9-3-1 15,-2-1 8-15,7-3-4 0,5-1 3 0,-4-3-1 16,2-4-1-16,1-3 4 0,-3-2-1 0,2-4 6 16,-4-3-6-16,0-2 4 0,-4-4-3 15,-2-1-4-15,1-3 6 0,-5-3-8 0,-2 0-1 16,-3-3 0-16,-2 0-5 0,-7 0 2 16,-2-4-4-16,-2 5-5 0,-5-2 2 0,-3 3-3 0,-3-2-2 15,-6 4 1-15,-4 0 0 0,0 2-5 16,-3 3 3-16,1 4-2 0,1 3-8 0,5 3-6 15,5 2-33-15,9 5-53 0,3 2-58 0,6 6-44 16,8 2-54-16,10 1-86 0,4 3-162 16,12 2-208-16,12 0-278 0</inkml:trace>
  <inkml:trace contextRef="#ctx0" brushRef="#br0" timeOffset="177503.6932">20101 8627 896 0,'4'-1'546'0,"0"1"-80"0,-1 0-124 0,-5 1-118 16,1 0-98-16,-3 4-56 0,-4 0-24 0,-7 3 16 15,-8 6 22-15,-5 1 10 0,-3 2-9 16,-3 1-20-16,4 4-17 0,1-3-16 0,7 1-13 16,3-2-4-16,6-1-10 0,4-2-3 0,3 2 2 15,9-4-4-15,2 0 10 0,3-1 8 16,4-1 9-16,6-1 7 0,2 0-2 0,4-4-2 16,2-3-2-16,4-3-4 0,-3-2 2 0,0-4-2 15,2-3-3-15,-4-3-3 16,-5-4 3-16,1-1 1 0,-3-2-2 0,1-3 4 15,-7 1-9-15,1-2-4 0,-2-4 0 0,-6-2-5 0,-4 2-2 16,-3-2-2-16,-6 0-1 16,-3 2-8-16,-4 1 5 0,-5 1-5 0,-2 0-7 0,-2 4 6 15,-4 5-11-15,-3 0 4 0,0 3-2 0,0 4-8 16,1 2-8-16,7 4-33 0,6 3-51 0,6 4-78 16,5 4-97-16,6 3-199 0,7 3-359 15,9 5-651-15</inkml:trace>
  <inkml:trace contextRef="#ctx0" brushRef="#br0" timeOffset="177673.8841">20689 8660 1303 0,'15'-10'645'0,"6"-1"-389"16,9-2-25-16,0 0-35 0,-1 3-30 0,8 2-32 16,3-2-35-16,4 1-23 0,9 3-12 0,-1 1-16 15,4 0-4-15,5 2-9 0,-1 2-12 0,-1 1-7 16,-4 1-5-16,-2 2-6 0,-2-2-1 15,-2 4-10-15,-6 1-41 0,1-1-75 0,-4 0-180 16,1 2-476-16,-1-4-872 0</inkml:trace>
  <inkml:trace contextRef="#ctx0" brushRef="#br0" timeOffset="178089.6713">22027 8359 1012 0,'14'-5'667'0,"9"0"-401"0,2-2-16 16,4 1-34-16,3 2-36 0,0 2-46 16,3 2-34-16,-6 1-32 0,-1 3-26 0,-5 1-13 0,-4 1-14 15,-4 2-10-15,-1 3-3 0,-4 3-2 16,-5 3-4-16,-4 2 4 0,-2 2 5 0,-4 2 2 16,-5 0 6-16,-4 1 3 0,-1 0 0 15,-4-2 4-15,-3-2-2 0,-1-2 0 0,0-5 1 0,0-1-4 16,4 0-3-16,0-1-5 0,7 0-4 15,1-4-6-15,6-2 2 0,4 3-2 16,4 0-1-16,3 1 4 0,7 0 4 0,3 3 5 0,9-2 6 16,6 2 0-16,-1 1-4 0,4 1-2 0,-5 1-10 15,-2-3 1-15,-1 4 1 0,-3-2-1 16,-5 0 4-16,-2 3-5 0,-3 1-2 0,-6-1 0 16,-2-1 0-16,-1 2 4 0,-7-4 2 0,-2-1 4 15,-3 1 6-15,-4-4 8 16,-6-2 7-16,-2-1 2 0,-6-4 5 0,-3-2-9 0,-2-1-5 15,-5-2-5-15,-4-4-4 0,-4-1 1 0,-1-4 0 16,2-1-1-16,-1-1-5 0,6-3-6 0,0 0-11 16,8-2-21-16,5 0-26 0,10-2-42 15,7 0-57-15,10-1-80 0,7-1-115 0,6-1-177 16,10 0-198-16,3-2-535 0</inkml:trace>
  <inkml:trace contextRef="#ctx0" brushRef="#br0" timeOffset="178455.3389">22389 8227 1425 0,'2'-24'450'15,"-4"-5"-112"-15,-2-9-83 0,-7 9-50 16,-8 4-53-16,-3 4-44 0,-4 2-23 0,-8 4-26 16,-9 1-11-16,-11 5-1 0,-10 4-4 0,-10 1 1 15,-7 11-1-15,-4 4-6 0,-4 9-8 16,0 8-4-16,-4 10-2 0,-5 9-4 0,1 13-5 16,-4 10-5-16,5 7-3 0,9 7-1 0,14 4-1 15,17 6 0-15,25-1-7 0,27-4-4 0,24-3 0 16,25-5-4-16,19-7 11 0,12-9 5 15,11-10 4-15,6-7 3 0,2-11-7 0,4-8 3 16,-3-8-5-16,0-7 3 0,-1-8 1 0,-1-5-2 16,-3-2 1-16,-2-6-2 0,-1-6 2 15,-4-3 4-15,-1-5 3 0,-5-4 5 0,1-4-6 0,-4-8 0 16,-2-2-3-16,-5-10 3 0,-9-6 4 16,-6-3 0-16,-8 0-2 0,-11-4-3 0,-9 0 0 15,-17 1 2-15,-14-4-2 0,-7 2-1 0,-17 1-7 16,-9 4-3-16,-11 1-2 0,-17-1-3 15,-12 0 4-15,-12 4-1 0,-9 1 2 0,-10 10-3 16,-5 5-1-16,-4 3-1 0,-2 10-5 16,5 8-9-16,5 11-25 0,10 9-45 0,7 12-82 15,8 9-217-15,7 12-685 0,3 7-621 0</inkml:trace>
  <inkml:trace contextRef="#ctx0" brushRef="#br0" timeOffset="179308.0353">9565 9664 217 0,'-12'-10'543'0,"-1"-4"-159"0,-6-4-4 0,2 6-71 15,5-2-34-15,2 3-35 0,0-2-34 0,0 2-8 16,4 1-26-16,2 4-27 0,1 3-28 16,3 1-39-16,0 2-28 0,2 0-25 0,-2 0-16 15,1 0-9-15,1 2-3 0,1 1 1 0,5 2 1 16,6 5 6-16,5 2 5 16,9 9 8-16,10 0 6 0,9 5-3 0,2 2-2 15,-1 6-6-15,2-1-3 0,-1 3 3 0,-7 3-2 0,0-7-5 16,-3 2-2-16,-7-3-7 0,-1 1-6 0,-4 0-16 15,-3-4-28-15,0-2-64 0,-8-4-60 0,-1-3-133 16,-4-4-261-16,-4-7-577 0,-3-5 66 16</inkml:trace>
  <inkml:trace contextRef="#ctx0" brushRef="#br0" timeOffset="179532.1403">9963 9414 1190 0,'-2'-20'557'0,"1"-2"-189"0,-5-5-14 0,3 10-72 0,1 7-59 16,2 2-51-16,0 2-55 0,-1 3-46 16,0 3-33-16,0 2-32 0,-2 1-17 0,1 5-3 15,0 3 6-15,-7 8 11 0,-2 9 6 0,-1 5 4 16,-6 7-5-16,-1 5 3 0,-3 5 0 0,-2 3-5 16,-1 3 3-16,-3 3-3 0,1 2-1 15,-1 1-1-15,-2-6-6 0,7-5-7 0,4-5-21 16,8-7-39-16,3-4-39 0,8-8-59 0,3-6-124 15,5-7-311-15,9-5-999 0</inkml:trace>
  <inkml:trace contextRef="#ctx0" brushRef="#br0" timeOffset="179913.3893">10237 9574 1892 0,'-3'-14'632'0,"2"-6"-389"0,-5-1-11 0,2 8-67 0,-1 8-36 16,1 3-38-16,1 1-38 0,0 2-31 15,1 3-16-15,-2 0-6 0,-4 9-3 0,-3 4 8 16,-3 6-2-16,-3 4 2 0,1 1-1 0,3 6-5 16,1-2 1-16,7 3-1 0,4 2 2 15,5-5-1-15,9-2 2 0,5-7 4 0,5-5-1 16,6-6 4-16,-1-2 1 0,1-6 1 0,4-4 2 16,0 0-4-16,-2-8 0 0,2-4-1 15,3-5 3-15,-4-2 2 0,-2-5 2 0,-3-2 2 16,-3-2-6-16,-3-3 0 0,-2 2-1 0,1-1-1 15,-5 1 2-15,-1 3-7 0,-2 3 3 0,-3 3-3 16,-2 0 3-16,-1 8 6 0,-1 1 1 16,-2 1 2-16,-2 8-5 0,-1 2-5 0,0 0-3 15,0 1-10-15,-1 0-4 0,-2 4-5 0,0 1-2 16,1 7 5-16,-4 6 8 0,-1 5 7 0,-2 7 0 16,-1 1 3-16,-1 2-3 0,-4 5-2 0,3-1 0 15,-2 0-6-15,2-1 3 0,3-4-11 16,1-5-14-16,5-4-20 0,4-3-33 0,2-3-44 15,7 0-120-15,2-1-147 0,7-5-437 16,4-3-809-16</inkml:trace>
  <inkml:trace contextRef="#ctx0" brushRef="#br0" timeOffset="180228.8723">11214 9500 1474 0,'1'-18'702'15,"-1"-4"-436"-15,-1-4 3 0,-6 6-67 0,-2 9-29 16,-3-2-44-16,-5 6-51 0,-2 3-26 15,-5 3-22-15,-8 3-5 0,-8 7-1 0,-10 8 0 16,-3 3-2-16,-2 6-4 0,-1 5-5 0,2 5-5 16,9 5-1-16,-1 6-2 0,11 0-1 0,5 1-1 15,11-3-4-15,10-6 0 0,15-2 0 16,7-6 1-16,10-4 2 0,8-3-1 16,7-6 2-16,3-5-1 0,5-4 2 0,-3-4-1 0,0-5-1 15,-4-3 3-15,-3-2-4 0,-9-6 4 16,-3 1 4-16,-7-6 1 0,-3 0 5 0,-4 1-2 0,-5-3-3 15,-3 1-2-15,-2-1-1 0,-3-2 1 16,-4 1-3-16,0 2 1 0,-6 0-8 0,0 2-4 16,-5 3 1-16,1 1-5 0,-4 3 4 0,0 6-3 15,-3-1-9-15,0 5-6 0,-2 1-28 16,3 2-49-16,7 4-82 0,3 3-197 16,4 5-526-16,6 3-745 0</inkml:trace>
  <inkml:trace contextRef="#ctx0" brushRef="#br0" timeOffset="180457.3261">11432 9799 2018 0,'-8'-11'627'0,"-2"-1"-393"0,1-4-14 15,8 5-68-15,5 2-46 0,2 3-49 16,5 0-30-16,7-3-13 0,5 2-10 0,11 0 4 15,9 3-2-15,8 0-3 0,4 4-1 0,5 3-2 16,0-2 1-16,0 0 0 0,0 2-1 16,-6 0-9-16,-2-1-29 0,-3-1-37 0,-4 0-57 15,-4-2-86-15,-7 0-168 0,-3-1-347 0,-9-1-850 0</inkml:trace>
  <inkml:trace contextRef="#ctx0" brushRef="#br0" timeOffset="180643.2253">11814 9500 1235 0,'-20'-4'559'0,"-3"1"-260"16,0-3-73-16,12 6-73 0,6 1-39 0,2 1-33 16,3 2-13-16,0 1 7 0,-1 3 15 0,1 6 4 15,1 4-9-15,2 1-5 0,-1 5-17 16,2 4-12-16,1-1-10 0,0 4-10 0,1 6-4 16,-2-2-3-16,-1 3-1 0,1 1-5 0,-4 1-4 15,-4 0-7-15,-1 3-13 0,-4 2-35 16,-1 3-89-16,1 0-210 0,3-6-575 0,2-7-768 15</inkml:trace>
  <inkml:trace contextRef="#ctx0" brushRef="#br0" timeOffset="180976.3222">12491 9444 1246 0,'0'-10'592'0,"0"-4"-189"0,0-1-57 15,3 5-112-15,2 7-75 0,-4 4-73 0,3-1-45 16,1 5-22-16,5 1-3 0,2 2 9 15,8 8 4-15,0 2 3 0,8 8-2 0,1 1-3 16,0 5-1-16,3 0-7 0,-1 2-3 0,1 3-4 16,-3-3-3-16,4 4 0 0,1-4 0 0,0 0 3 15,2 0-11-15,-1-7-12 0,-4-2-23 16,-1-2-48-16,-2-5-73 0,-4-3-175 0,-3-1-378 16,-4-6-913-16</inkml:trace>
  <inkml:trace contextRef="#ctx0" brushRef="#br0" timeOffset="181193.8509">12841 9452 2043 0,'-4'-12'387'15,"0"0"-172"-15,0-2 16 0,1 8-58 0,2 5-39 16,1 1-50-16,-3 1-45 0,3-1-30 16,-1 5-8-16,-1 6 2 0,-3 4 3 0,-4 7 11 15,0 9 6-15,-6-2 1 0,2 3 3 0,-4 4-10 16,0 3-5-16,-3 0-1 0,-2 5-4 15,-3 3 3-15,-1 5-1 0,-2-4-7 0,6-1-11 0,1-5-23 16,9-5-28-16,6-4-38 0,7-6-56 16,7-4-147-16,2-5-444 0,6-4-880 0</inkml:trace>
  <inkml:trace contextRef="#ctx0" brushRef="#br0" timeOffset="181713.5331">13216 9499 2609 0,'-2'-9'193'16,"-2"-2"-10"-16,0-2-22 0,0 7-40 0,1 4-27 15,2 2-34-15,-2 2-34 0,-1-1-17 0,2 5-6 16,-2 5-1-16,-3 3 0 0,-3 4 1 0,0 6 2 16,-1 2-2-16,3-1 2 0,4 1 0 15,4 0-2-15,1 0 1 0,3 1-4 0,6 2 6 16,7-1 5-16,1-2 1 0,5-4 1 0,2-1-5 15,5-5 0-15,3-8-2 0,-3 3 4 16,-2-7-2-16,-2-3-3 16,-4-3 2-16,-4-4 0 0,-4 1 5 15,1-3 4-15,-5-5 3 0,-2-1 0 0,-1-4-7 0,-5-1-3 0,1-3-3 0,0 1 0 16,-3-1-1-16,1 1-1 0,-1 3-1 0,-1 0-3 16,0 2 4-16,-2 0 1 0,3 6 2 15,-2-2 1-15,2 3-3 0,0 1-3 0,-1 1-1 16,0 3-1-16,0 2 4 0,0-1 0 0,0 2-1 15,1 0-3-15,-3 1-2 0,3 0 3 16,0 0 0-16,0 1 3 0,0-1-2 0,0 0-2 0,3 0-3 16,-3 1 0-16,0-1 1 0,1 0 2 15,-1 0 3-15,1 0-2 0,-1 0-2 0,0 0-1 16,-1 1-3-16,1-1 1 0,0 2-3 16,0-1-3-16,-1 0-2 0,1 4 1 0,-3 3 6 15,3 4 4-15,0 2 3 0,-1 2 0 0,-1 6 0 16,0 2-1-16,-1 8-1 0,-2 0 4 0,1 4-2 15,-3-3 0-15,1 3 0 0,0-6-4 0,-1-2 4 16,4 0 0-16,0-2-1 0,1-4-1 16,0 0-14-16,0-2-24 0,2-2-43 0,1 1-60 15,3-3-119-15,2-6-398 0,4-1-1037 0</inkml:trace>
  <inkml:trace contextRef="#ctx0" brushRef="#br0" timeOffset="181958.9302">13720 9461 2511 0,'9'-10'201'0,"4"-4"0"0,5-5-71 0,5 7-25 16,-4 5-21-16,5 2-27 0,-3 5-24 0,-2 5-16 16,1 3-6-16,0 3-1 0,-1 6-3 0,2 4 0 15,-3 4 2-15,0 2 1 0,-2 7-1 16,-5-1 3-16,-2 5 0 0,-1 0-2 0,-7 5 3 15,-2-2 0-15,-6 3 2 0,0-1 2 0,-3-3-6 16,-2-3-4-16,-5-3-5 0,3 0-5 16,-2-3-5-16,1-3-17 0,1-1-33 15,0-2-75-15,0-4-84 0,4-2-220 0,-2-5-521 0,2-6-639 16</inkml:trace>
  <inkml:trace contextRef="#ctx0" brushRef="#br0" timeOffset="182122.0607">13756 9862 2587 0,'0'-7'232'0,"1"-4"-18"0,2 3-63 16,3 0-25-16,0 1-31 0,3 1-27 0,3 1-24 15,5-4-23-15,6 4-10 0,10 2-4 16,4 2-3-16,8 1 0 0,5 1-8 16,2 5-20-16,9 3-48 0,0-1-99 0,3 0-257 0,4 4-452 15,-1-5-795-15</inkml:trace>
  <inkml:trace contextRef="#ctx0" brushRef="#br0" timeOffset="182443.7295">14577 9724 2351 0,'-7'-3'124'0,"-1"-1"32"16,0 0-11-16,8 3-4 0,7 1-27 0,2-2-35 16,5-2-30-16,8 0-16 0,8-2-2 0,10-1-7 15,8 4-4-15,5-1-4 0,4 3-7 0,5 0-3 16,0 2-2-16,1 0-1 15,-2 3 0-15,-2-2 0 0,-2 3-5 0,-5-3-9 0,-2-1-19 16,-4-1-35-16,-6-1-59 0,-12-1-101 0,-5-5-200 16,-6 0-393-16,-7-7-738 0</inkml:trace>
  <inkml:trace contextRef="#ctx0" brushRef="#br0" timeOffset="182637.4309">14986 9379 1823 0,'-11'-5'420'0,"-1"2"-334"0,0-1-22 15,7 8-40-15,4 3 8 0,-2 3 40 0,0 2 41 16,1 6 20-16,0 3 8 0,2 3-20 0,1 6-29 16,2-1-19-16,0 4-19 0,0 1-13 0,2 5-12 15,-5-2-5-15,2 8-3 0,-2 1 0 0,0 3-1 16,-2 0-7-16,-2-3-3 16,2 0-9-16,1-3-13 0,8-6-14 15,-3-3-32-15,5-7-38 0,4-3-68 16,1-6-173-16,0-4-461 0,5-6-820 0</inkml:trace>
  <inkml:trace contextRef="#ctx0" brushRef="#br0" timeOffset="182848.8741">15336 9492 2721 0,'2'-2'66'0,"3"2"-15"0,3 3-25 0,-1 4-1 16,6 5 20-16,3 2 15 0,3 7 6 15,2 3-4-15,3 6-5 0,5 3-8 0,2 5-16 16,0 0-5-16,1 3-11 0,-2-3-3 16,0-2-4-16,-3 0-4 0,-7-2-2 0,1 0-5 15,-2-3-12-15,-2-1-31 0,1-7-46 16,-1-1-78-16,-2-7-177 0,-1-3-416 0,-2-5-843 0</inkml:trace>
  <inkml:trace contextRef="#ctx0" brushRef="#br0" timeOffset="183055.6588">15708 9500 2577 0,'-4'-2'142'15,"-2"-2"-5"-15,0 0-61 0,3 4-39 0,2 5-9 16,-6 3-2-16,-2 9 16 0,-8 7 20 16,-4 4 3-16,-3 10-5 0,-3-3-18 0,-2 6-12 15,-1 4-9-15,-1 2-1 0,1 1-1 0,-2 2-8 16,-2-1 1-16,4 2-8 0,2 2-11 15,10-4-10-15,11-7-30 0,8-7-30 0,10-9-57 16,9-1-89-16,4-3-226 0,6-7-544 0,7-7-470 16</inkml:trace>
  <inkml:trace contextRef="#ctx0" brushRef="#br0" timeOffset="183416.4288">16089 9712 1971 0,'0'-13'296'0,"-2"-7"13"0,-5 1-88 15,1 7-34-15,0 4-40 0,-2 3-57 0,0 4-42 16,3 2-30-16,-5 4-11 0,-2 3-5 16,-2 4 4-16,-1 6 0 0,-3 3-2 0,2 2 6 15,3 0-6-15,4 2 1 0,6-2 1 0,3 0-2 16,3-3 5-16,6-2 1 0,7-2 5 16,0-1 3-16,8-1-1 0,0-5 1 0,5-1-6 15,0-2 2-15,-4-4-2 0,2-2-1 16,-4-2 4-16,0-3-3 0,-3-4 5 0,-1 1 0 0,-3-5 0 15,1-1 3-15,-1-2-3 0,-4-1-1 16,0 1-3-16,1 2-3 0,-6-2-3 16,0 4-2-16,0 1 3 0,-2 4-2 0,-3 0 4 0,0 5 0 15,0 1-5-15,-2 1-4 0,-2 1-15 16,0 0-4-16,-1 6-1 0,-1 3 4 0,-3 5 8 16,0 5 3-16,-2 2 7 0,-2 2-2 0,0 3 1 15,1 0 3-15,-2 3-6 0,1 1 1 0,-2 3-3 16,4 1-17-16,3-2-26 0,6 1-37 15,5-7-42-15,5-4-48 0,7-6-127 0,5-6-337 16,0-1-989-16</inkml:trace>
  <inkml:trace contextRef="#ctx0" brushRef="#br0" timeOffset="183887.5459">16658 9758 1770 0,'-8'-16'257'0,"-6"-4"-10"0,-4-6-40 0,-1 5-5 15,5 9-27-15,-6 0-40 0,4 3-38 16,0 1-28-16,0 3-19 0,3 4-14 0,3 1-16 16,0 1-16-16,4 3-4 0,2 3-2 0,2 3 1 15,-2 2 2-15,4 4 0 0,5 5 4 0,1 1 0 16,8 1 7-16,2 4 2 0,2 2 1 16,9 1-1-16,-6-2-3 0,5 4-2 0,-1 0-1 15,-1 2 0-15,-3 0 0 0,-1 1-1 16,-1 0-4-16,-6-3-3 0,-3 0-3 0,-3-6-2 15,-7-2-1-15,-4-4 0 0,-5-1 0 0,-2-4-2 16,-6-3 3-16,0-2 3 0,-5-7 4 0,2 0 4 16,-3-3-4-16,2-3 1 0,-4-1-3 0,2-3 4 15,3-4 2-15,-1-1 3 0,4-4 0 16,2-1-1-16,5 0 1 0,4-3-1 16,2-4-1-16,13-4-2 0,1 0-6 0,9-3-2 0,4-1-2 15,10-1 3-15,4-3 2 0,3 0 2 0,2 0 0 16,1 2-2-16,-4-4 2 0,0 2 0 0,-7 3 8 15,-5 3 6-15,-11 4 6 0,-4 1 9 16,-8 3 1-16,-4 4 2 0,-4 0-4 16,-3-1-11-16,-10 3-4 0,2 5-9 0,-13 0-8 0,-3 2 2 15,-7 4-5-15,-3-1 3 0,1 6 1 0,2 2 2 16,1 3-3-16,-2 2-5 0,3 4-1 16,4 0-12-16,10 0-12 0,10 2-25 0,8 2-27 15,11-1-29-15,13 2-48 0,16 0-89 0,11 0-192 16,13 2-361-16,14 0-757 0</inkml:trace>
  <inkml:trace contextRef="#ctx0" brushRef="#br0" timeOffset="184140.0453">17839 9679 1396 0,'13'-8'614'0,"1"-3"-299"0,-2-1-7 0,-6 1-54 16,-6 3-54-16,-4 1-63 0,1 2-52 0,-8 0-36 15,-1 3-25-15,-9-2-7 0,-9 5-3 16,-9-1 5-16,-10 4 5 0,-3 3 5 0,-8 3-1 15,2 2-2-15,2 3-2 0,1 1-5 0,11 0-2 16,10 2-4-16,8-1-9 0,8 1-1 0,7-1-4 16,6 2 1-16,5 0 3 0,8 2 3 15,5 2 5-15,9 2 2 0,12 1 7 0,9-1 1 16,8 3-5-16,4-3-2 0,4 0-11 16,-5-2-12-16,-5-1-9 0,-1-4-12 15,-7-3-19-15,0 0-25 0,-8-4-40 0,-4 0-92 0,-3-5-237 16,-7-1-511-16,-2-3-703 0</inkml:trace>
  <inkml:trace contextRef="#ctx0" brushRef="#br0" timeOffset="184330.3183">17178 10213 1507 0,'-28'6'639'0,"-3"0"-425"16,-1 2-25-16,16-1-23 0,11-1-16 0,5-3-6 15,4 1 2-15,1 3-14 0,8-1-2 0,10 6-15 16,12-2-20-16,14 0-25 0,18 3-22 15,12 0-16-15,8-1-15 0,5 1-10 16,-1-1-2-16,-1 1-4 0,-7 0-6 16,-4 0-9-16,-3-5-30 0,-4 3-56 15,-2-2-123-15,-3-3-616 0,-6-1-935 0</inkml:trace>
  <inkml:trace contextRef="#ctx0" brushRef="#br0" timeOffset="186617.2711">18742 9740 1716 0,'-12'-18'171'16,"-3"-5"28"-16,-3-9 2 0,7 5-26 0,4 7-14 15,2 0-23-15,5 2-26 0,4-2-19 16,3 5-24-16,5 0-25 0,3 1-18 16,8 2-11-16,5 2-7 0,6 4 3 0,4 2-3 15,4 7-2-15,0 4 2 0,0 4-6 0,-1 6-4 0,-4 4-1 16,-3 3-1-16,-7 4 0 0,-4 1 2 16,-5 0 1-16,-6 3-1 0,-7 3 3 0,0-1-2 15,-6-1-1-15,-4-1 2 0,-1-9-3 0,-4 1 3 16,-5-2 2-16,0-4 2 0,-6 0 3 0,1-1 3 15,-3-6 0-15,1 0-2 0,-1-1 2 16,5-2-3-16,2-1-3 0,5-3 2 0,5-1-9 16,1 0-1-16,4 0-2 0,2 0-3 0,2 2 5 15,1 0 2-15,2 2 4 0,3 5 1 0,3 0 4 16,7 3-2-16,3 4 0 0,-1-2 1 0,2 2-6 16,-2 0 2-16,0 0 1 0,-3-1-4 0,-2-4 4 15,-5 4-1-15,-2-3-2 0,-4-2 1 16,-2-3-3-16,-2 0 1 0,-1-3 0 15,-1-2 2-15,-2-1 2 0,2-1 7 0,-5-1 6 0,0-1 10 16,-6 3 10-16,-8-1 0 16,-6 0-4-16,-6-6-2 0,-4 3-10 0,1-6-4 0,2 1-4 15,4-3-3-15,2 0-3 0,7-3-8 0,6-2-18 16,2 0-43-16,6-5-64 0,3-2-119 16,6 0-203-16,9-3-390 0,6-3-763 0</inkml:trace>
  <inkml:trace contextRef="#ctx0" brushRef="#br0" timeOffset="186917.8292">19502 9839 1665 0,'12'-4'359'16,"0"-2"-67"-16,0 0-108 0,-8 5-65 0,-5 1-55 15,0 2-38-15,-1-1-30 0,-2 3-8 0,2 2 6 16,-3-1 22-16,-2 10 24 0,-3-1 10 0,-6 2 9 16,3 2-12-16,-6 1-11 0,6-2-9 15,-1 4-12-15,1-2-6 0,7 1-3 0,0-3 1 16,6-3 2-16,6-2 11 0,0-1 11 0,4-2 4 15,4-3 15-15,2 2 1 0,5-3-2 0,3-4-2 16,1-1-10-16,3-4-5 0,-5-4-2 16,-2 0 1-16,-1-4 0 0,-2-2-1 0,-5-1 1 15,-1-3-6-15,0-2 0 0,-7-2-6 16,-2-1-8-16,-3-3 1 0,-3 4-11 0,-4-4-1 16,-5 2-3-16,1 2-5 0,-4-3 5 0,-5 2-5 0,2 0-1 15,-5 1-4-15,-2 5-3 0,3 1-4 16,1 4-10-16,3 4-16 0,8 3-57 0,5 2-117 15,7 3-81 1,1 4-85-16,7 2-111 0,8 3-155 0,5 4-638 0</inkml:trace>
  <inkml:trace contextRef="#ctx0" brushRef="#br0" timeOffset="187223.5283">20118 9844 949 0,'-2'3'328'0,"1"0"-164"15,-5 2-37-15,-3-2 40 0,-4 3 46 0,-7 4 25 16,-6-2-12-16,1 0-39 0,-4 1-34 15,-2-1-35-15,1 1-30 0,0 0-26 16,1-1-17-16,6 2-12 0,5-3-11 0,3-1-7 16,8 0-11-16,1 2-5 0,5-3-4 0,1 2-1 0,1 0 6 15,5-1 1-15,1 2 8 0,6 0 7 16,6-3 5-16,4 0 7 0,7 0-1 16,1-2-6-16,-1-3-4 0,0-1-7 0,-2-5-1 15,-4 1 0-15,-2-1 2 0,-4-5-2 0,-4 1 2 16,-4-5-4-16,-3 0-5 0,-5-1 2 0,-1-2-6 15,-3 0-2-15,-4 0-7 0,-3-1-10 0,-8 1-6 16,-1 0-5-16,-3-1-3 0,-2 0-4 0,0 4-20 16,-1 1-34-16,1 1-53 0,2 1-76 15,4 4-121-15,4 6-216 16,6 2-263-16,7 0-101 0</inkml:trace>
  <inkml:trace contextRef="#ctx0" brushRef="#br0" timeOffset="187534.7449">20487 9857 1623 0,'-9'5'80'16,"-6"1"0"-16,-11 4 50 0,-4 2 39 0,-1 1 24 15,-1 2-6-15,-8-1-27 0,3 4-35 16,-1-3-33-16,2 5-29 0,3-2-25 0,7-2-17 16,9 2-9-16,6-4-6 0,6 0-3 0,5-1 3 15,1-1 7-15,6 2 17 0,3-1 16 16,10-4 9-16,4 1 0 0,8-2-10 0,3-5-12 15,0-1-7-15,0-4-4 0,-3-5 2 0,-2 0 0 16,-2 0-1-16,-4-5-1 16,-2-2-2-16,-3-2 1 0,-2-2-5 0,-5-2 3 0,-2-3-8 15,-3 0-4-15,-6-2-1 0,-5 1-7 0,-4-4-1 16,-4 2-1-16,-2 4-6 0,-7-5-4 0,-1 4-5 16,-6 1-4-16,0 4-3 0,2 2-4 0,-1 1-12 15,-2 6-19-15,5 4-33 16,0 5-55-16,9 3-71 0,3 5-93 0,5 3-111 0,4 3-152 15,6 5-220-15,8-2 78 0</inkml:trace>
  <inkml:trace contextRef="#ctx0" brushRef="#br0" timeOffset="188031.7636">20789 9958 837 0,'14'-5'339'0,"4"-2"8"15,12-3-70-15,2 0-30 0,5 2-39 0,8-3-31 16,3 3-44-16,5-4-30 0,7 3-23 0,-1 2-24 15,3 0-15-15,0 1-14 0,1 3-6 16,1-5-4-16,-1 3-1 0,-3 0-4 0,1-1-1 16,-6-2-4-16,-1 0 4 0,-9-1 1 0,-1-4 7 15,-7-1 0-15,-1 0-1 16,-2-4 0-16,-4 0-3 0,-2 1 3 0,-6 4 8 0,-4-4 9 16,-4 6 10-16,-4-3 9 0,-2 5 1 0,-6 0 0 15,0 2-1-15,-3 3-11 0,0 2-11 0,0 4-22 16,-1-2-27-16,-2 3-11 0,-2 3-3 15,-9 2 10-15,-5 9 14 0,-6 3 6 0,-1 5-1 16,1 2-1-16,10 3 1 0,3-4-2 16,7 2 4-16,4-3 0 0,7 0 1 0,4-3 3 15,7-2 0-15,6-1 3 0,2-3 3 16,4-1 0-16,1-4-1 0,1-3 1 0,1-2 2 0,0-4 3 16,0-3 1-16,-3-4 0 0,1 0 1 15,-3-6-2-15,-4 0 2 0,1-3 7 0,-3 0-3 16,-1-2 0-16,-4 3 0 0,0-1-6 0,-1 1 7 15,-5 1 1-15,-1 1 8 0,-1 3 2 0,-2 0-9 16,-3 3-1-16,-1 3-13 0,-1 1-5 16,0 2-5-16,-1-1-12 0,0 1-10 0,1 4-14 0,-3-3 1 15,1 6 8-15,-1 6 13 0,-5 3 15 0,-1 7-1 16,-4 4 1-16,-1 3-2 0,2 0-1 16,0 0 5-16,-1-1-1 0,3-3 0 0,-2 1-6 15,-2-4-9-15,4 0-16 16,-1-2-24-16,3-3-24 0,-2 3-50 0,3-6-77 0,2 0-121 15,2-2-262-15,5-3-778 0</inkml:trace>
  <inkml:trace contextRef="#ctx0" brushRef="#br0" timeOffset="188428.0214">22304 9576 1300 0,'-21'-32'294'0,"-12"-13"3"0,-10-5-58 16,1 12-36-16,-1 9-22 0,-2 5-36 0,-3 4-33 15,-4 7-31-15,-3 8-26 0,-6 6-17 16,-2 9-12-16,1 5-9 0,-6 13-6 16,-1 5-5-16,2 12-1 0,-2 7 2 0,0 9 1 0,1 11 5 15,-2 3-2-15,8 7-1 0,11 0-3 0,11-2 4 16,22-1 0-16,18-3 0 16,17-7 2-16,25-3-5 0,13-6 5 0,16-9 0 0,10-6 5 15,8-7-1-15,7-9-2 0,4-8-3 0,-4-7-5 16,4-7 0-16,-3-8 1 0,-2-8 1 0,0-5 2 15,-4-5-4-15,-1-5 8 0,0-2 9 16,-4-6 9-16,-5-6 6 0,-8-4-3 16,-5-6-3-16,-8-4-8 0,-9-2 2 0,-10-1 1 0,-11 0-2 15,-3-1 5-15,-16 1-12 0,-5 2-2 16,-10-2-6-16,-8 0-6 0,-12-2 3 0,-5 3-6 16,-16 2 1-16,-10 0-6 0,-15 4-1 0,-12 4 2 15,-10 5 1-15,-8 2 2 0,-9 9-2 16,-2 3-3-16,-6 11-4 0,-2 6-4 0,8 8-11 0,6 7-28 15,6 9-63-15,8 12-129 0,5 9-329 0,9 9-1137 16</inkml:trace>
  <inkml:trace contextRef="#ctx0" brushRef="#br0" timeOffset="189101.1566">9133 10724 2082 0,'-7'-14'208'0,"3"-2"36"16,-1-4-31-16,5 3-32 0,5 4-29 0,1 2-42 16,3 0-32-16,-2 1-24 0,4 3-22 15,3 3-11-15,3 0-9 0,6 4-2 0,2 3-1 16,5 1-5-16,4 5-1 0,0 4-3 0,5 3-2 15,1 3 7-15,0 3-4 0,-2 0 1 16,-1 3 0-16,1 1 0 0,0 1 2 0,-2 0-1 16,-2-2-1-16,-1-2-9 0,-5-3-11 0,-3-1-20 15,-3-4-37-15,-3-3-50 0,0-5-95 16,1-2-171-16,-3-5-318 0,-2-3-874 0</inkml:trace>
  <inkml:trace contextRef="#ctx0" brushRef="#br0" timeOffset="189316.8708">9725 10512 1721 0,'-7'-19'306'0,"-4"-5"25"0,0-5-72 0,2 10-35 16,7 6-32-16,-3 2-48 0,3 6-49 15,1 2-36-15,0 4-32 0,1 2-25 0,-1 1-13 16,0 2-2-16,-4 6 7 0,0 7 8 0,-5 7 7 16,-3 8 4-16,-3 6 1 0,-4 1 0 15,-2 3-3-15,-5 4-2 0,-3 2 0 0,-1 1-1 16,3-1-1-16,0-1-1 0,2-5-5 0,5-8-7 15,10-4-5-15,2-8-14 0,7-2-30 16,5-4-71-16,5-3-73 0,6-5-175 16,11-5-390-16,5-6-823 0</inkml:trace>
  <inkml:trace contextRef="#ctx0" brushRef="#br0" timeOffset="189627.4005">10308 10471 2147 0,'0'-11'294'0,"-3"-2"-13"0,-2-4-89 15,-4 5-46-15,-3 2-44 0,-3 5-37 0,-5 4-27 16,-9 1-12-16,-6 5-6 0,-10 6-4 16,1 5 0-16,-5 1-5 0,7 7 0 0,5 1-2 15,7 1-4-15,9-1-1 0,5 4-5 0,8-4 2 16,8 3 2-16,4 1 1 0,11 0 5 16,3 1 1-16,8-1 1 0,5-1 2 0,6 2 0 15,5 0-1-15,0-2-3 16,4-2 0-16,-8-1-5 0,-2-3 2 15,-8 0-3-15,-7-3-3 0,-8-5 4 0,-5-2-6 0,-7-3 2 16,-1-3 0-16,-2-1 0 0,-5 2 4 0,-4-1 3 0,-7-3 2 16,-4 1-1-16,-5-4 2 0,-8 0-3 15,-5 0-2-15,-2-3 3 0,-1-1-6 0,4 0 1 16,1-5-3-16,4 3-10 0,4 0-12 0,4-3-30 16,9 0-47-16,6-4-98 0,7-1-227 0,7-4-519 15,12-2-708-15</inkml:trace>
  <inkml:trace contextRef="#ctx0" brushRef="#br0" timeOffset="189948.0771">10774 10448 2436 0,'6'-6'253'0,"-2"-3"-22"0,2-1-57 16,-3 4-40-16,-3 6-30 0,-4 0-34 0,3 3-36 16,-2 1-26-16,-2 1-9 0,-3 8 2 0,-12 5 9 15,-5 10 10-15,-10 6 4 0,0 0 1 16,-2 3-9-16,4 0-4 0,2 2-8 15,2 2-1-15,1 5 1 0,9 2 0 0,7 0 4 0,6-8-5 16,11-1 0-16,5-4-1 16,9-9 1-16,4-3 5 0,0-4-6 0,5-7 6 15,1-4-2-15,1-4 2 0,-2-4 6 0,-2-6-3 16,2 0 2-16,-6-4-2 0,-3-2 1 0,-3-2 1 0,-3-2-1 16,-5 1 3-16,-4 2-7 0,-3-6 3 15,-2 2-4-15,-4 1-5 0,-2-1 4 0,-2-1-6 16,-5 0 2-16,0 0-3 0,-6 0-4 0,0 5-4 15,-6 2-3-15,-4 3 3 0,-7 6-1 0,-2 0-8 16,0 3-8-16,4 2-28 0,1 3-35 16,3 3-65-16,5 2-145 0,5 5-443 0,8 1-954 15</inkml:trace>
  <inkml:trace contextRef="#ctx0" brushRef="#br0" timeOffset="190251.4923">11165 10783 1760 0,'-30'-7'131'16,"-4"-1"25"-16,-4 1 25 0,16 2 1 0,16 4-18 15,4 1-46-15,3 0-55 0,1 0-19 0,2 1 3 16,5 0 18-16,8 4 22 0,6-2-3 0,12 0-13 16,11 2-19-16,9-2-16 0,1 1-9 15,11 1-7-15,-2-1-4 0,3 1-6 0,-2 1-2 16,-2 1-4-16,-4-2-3 0,-5 1-6 16,-6 0-20-16,-5-2-31 0,-4-3-67 0,-4-2-130 15,-5-1-257-15,-6-1-415 0,-4-3-504 0</inkml:trace>
  <inkml:trace contextRef="#ctx0" brushRef="#br0" timeOffset="190453.9793">11470 10522 1768 0,'-15'-7'620'0,"0"-3"-520"16,-2 5-16-16,10 4-49 0,6 3-22 0,1 5 3 16,-2 2 30-16,2 3 27 0,0 6 28 0,0 2 12 15,0 4-10-15,3 0-19 0,1 3-17 16,-2 5-15-16,0-1-14 0,3 7-6 0,-2-2-8 15,-1 6-3-15,4-1-3 0,-3 1-9 0,4-2 0 16,-1-3-3-16,1 0-6 0,4-8-1 0,-1 2-24 16,2-6-28-16,4-5-48 0,1 0-76 15,2-6-153-15,5-3-345 0,3-7-939 0</inkml:trace>
  <inkml:trace contextRef="#ctx0" brushRef="#br0" timeOffset="190663.6931">11812 10626 1750 0,'0'-11'790'0,"2"-4"-566"0,-1 1-1 0,4 7-89 16,3 3-42-16,3 3-31 0,2 1-24 0,6 4-12 15,5 1 8-15,7 8 0 0,1 6-1 16,9 5-3-16,0 2-10 0,1 8-4 16,0 0-6-16,-3 4-2 0,-1 2 1 0,-4-4-6 15,-4 4 1-15,-2 1-3 0,-5-2-6 0,0-1 2 0,-4-3-8 16,1-7-11-16,0-2-17 15,-5-6-32-15,1-4-47 0,-5-4-90 0,1-1-189 0,1-6-388 16,-1-5-823-16</inkml:trace>
  <inkml:trace contextRef="#ctx0" brushRef="#br0" timeOffset="190885.5009">12433 10550 2503 0,'-4'-6'180'0,"-6"1"-1"0,1-3-66 0,6 6-41 15,1 4-30-15,-3 3-22 0,0 2-15 16,-8 7 10-16,-5 4 9 0,-3 4 10 16,-4 6 1-16,0 3-4 0,0 5-8 0,-1-2-8 15,0 7 2-15,1-1-5 0,-2-1-3 0,6-4-3 16,2 1-4-16,6-4-4 0,5-1-5 0,1-1-20 16,7-5-37-16,7 0-42 0,8-6-60 15,9-5-136-15,5-4-294 0,6-8-956 0</inkml:trace>
  <inkml:trace contextRef="#ctx0" brushRef="#br0" timeOffset="191169.7056">13018 10632 2359 0,'-6'-9'197'0,"-9"-4"-6"0,0-1-79 0,-3 4-11 16,-4 4-17-16,-3 4-17 0,-6-2-15 0,-3 8-7 15,-3 1-8-15,2 4-11 0,5 1-6 0,3 1-14 16,7 6-3-16,3-1-3 0,4 0-1 0,3 3 3 15,8 2 0-15,3 1 2 0,5 1 4 16,5 0 1-16,3 4 4 0,5-2-2 0,1 3 2 16,3-3-3-16,2 1-3 0,0-1-1 0,-3-2-3 15,-1-1 1-15,-4-2 0 0,-6 0 0 16,-1-6-1-16,-6 2-3 0,-3-6-1 0,-4 0 2 16,-1-3 0-16,-4-2 3 0,-2 2 2 15,-5-2 1-15,-2-2-1 0,-9 1 3 0,-1-3-1 16,0-1 0-16,-5-1-3 0,-2-2-6 0,-2 0-9 0,4-4-16 15,1-3-25-15,2 1-50 0,5-4-105 16,6 1-305-16,2-4-1151 0</inkml:trace>
  <inkml:trace contextRef="#ctx0" brushRef="#br0" timeOffset="191400.4201">13047 10526 1784 0,'21'-7'292'16,"10"-2"-1"-16,10-4-68 0,-7 5-36 0,-3 2-41 15,-5 4-34-15,0 3-33 0,-4 4-20 16,0 2-16-16,-2 3-11 0,-3 3-13 0,-1 5-6 16,-2 2 0-16,-2 3-2 0,-2 1 1 0,-1 3 0 15,-5 4-2-15,2 1 0 0,-4 0-2 0,-3 2 1 16,-3-2 0-16,-1 2 0 0,-3 0-1 16,2-1-2-16,-8 2 0 0,4-3 1 0,0 0 0 15,-2-1-1-15,3 1-8 0,-2-5-16 16,0-1-40-16,2-2-78 0,-2-3-150 0,0-3-377 0,1-6-990 15</inkml:trace>
  <inkml:trace contextRef="#ctx0" brushRef="#br0" timeOffset="191565.6161">13082 10905 1634 0,'-4'-8'827'0,"1"-6"-556"0,3 0-41 15,2 5-66-15,5 3-33 0,-1-2-34 0,5 5-34 16,-1-2-24-16,8 2-17 0,2-1-6 0,6 3-3 15,4 1-5-15,5 2 0 0,5 1-8 16,3 3-2-16,6 0-10 0,-3 4-43 0,1-3-82 16,1 0-207-16,2 1-384 0,2-1-957 0</inkml:trace>
  <inkml:trace contextRef="#ctx0" brushRef="#br0" timeOffset="191915.8765">13598 10776 760 0,'-13'-1'544'0,"-6"-1"-370"0,0-1 73 16,13 3 20-16,6 1 16 0,4-2-15 0,1 1-53 16,4-2-63-16,9-1-37 0,9 1-21 0,9-1-22 15,8 3-17-15,10 0-8 0,5 0-11 0,7 0-4 16,6 1-4-16,-1 0-9 0,3 1-6 16,-1 1-4-16,-2 0-4 0,1 1-2 15,-4-2 0-15,-2 3-1 0,-2-2-8 0,-3-1-13 0,-1 1-32 16,-10-3-46-16,-1-2-89 0,-7 0-220 15,-9-3-413-15,-5-2-803 0</inkml:trace>
  <inkml:trace contextRef="#ctx0" brushRef="#br0" timeOffset="192109.4193">14095 10519 2181 0,'-1'4'20'0,"-2"1"-13"0,1 6 17 0,1-1 68 0,1 5 50 0,1 1 29 15,1 0-4-15,2 5-25 0,1 0-29 0,0 2-24 16,3 3-26-16,0 3-20 0,-3 1-14 16,1 0-10-16,-1 6-2 0,-2 1-6 0,-1 0-1 15,-1 2 0-15,-1-2-12 0,1-2-12 0,0-2-34 16,2-5-52-16,2 0-66 0,3-8-132 16,0-3-287-16,3-4-999 0</inkml:trace>
  <inkml:trace contextRef="#ctx0" brushRef="#br0" timeOffset="192338.9366">14662 10564 2810 0,'3'-1'89'0,"-1"1"-7"16,5 0-47-16,-2 4 0 0,4 2 6 0,1 4 13 15,6 6 5-15,4 2 4 0,2 8 2 16,9 5-14-16,3 2-12 0,4 6-13 0,-3-1-10 15,-2 0-3-15,0 2-3 0,-5-1-3 0,-1-1-1 16,1-2-3-16,1 0-1 0,-8-7-3 16,3-2-4-16,-3-3-18 0,-4-5-26 0,-1-3-40 15,-3-1-52-15,-4-3-65 16,-1-7-130-16,-3-2-227 0,-1-6-763 0</inkml:trace>
  <inkml:trace contextRef="#ctx0" brushRef="#br0" timeOffset="192551.3469">15158 10604 2269 0,'-2'-3'215'0,"-1"-2"-29"0,0 3-83 15,0 2-58-15,-1 2-24 0,-4 4 2 0,-4 3 24 16,-3 8 26-16,-9 2 15 0,1 3-6 0,-7 2-13 16,0 1-17-1,0 4-16-15,1 0-8 0,-2 7-9 0,-2 2-6 0,0-2-1 0,2 6-4 16,4-2-1-16,4-4-3 0,7-3-6 0,8-6-12 15,8-4-15-15,7-5-26 0,5-3-32 16,10-2-53-16,10-6-114 0,8-4-235 0,6-3-357 16,7-8-637-16</inkml:trace>
  <inkml:trace contextRef="#ctx0" brushRef="#br0" timeOffset="192848.0409">15742 10675 1994 0,'-3'-13'295'16,"-1"-2"-18"-16,-3-4-81 0,-7 3-38 0,3 6-40 15,-4 0-36-15,-7 1-31 0,-3 5-14 0,-9 3-6 16,-1 3-5-16,-2 3 0 0,2 2-10 0,4 4-6 16,9 2-5-16,-2 4-7 0,10 3 3 15,3 2 1-15,4 3 2 0,6 1 0 0,4 1 4 16,4 1 4-16,6 1 2 0,1-1 4 16,6 1-5-16,-2 0-3 0,5-1-1 0,2 0-1 15,1 2 1-15,-5-1-3 0,0-3 1 0,-2-1-3 16,-5-1-1-16,-5-4 0 0,-2-3-1 0,-7 0-1 15,-5-6-2-15,-1-1-2 0,-4-2 1 16,-8-2 2-16,0-1 3 0,-6 0 0 0,-1-5-2 16,-1-4-4-16,-2 1-8 0,6-2-10 0,-3-3-16 15,5-2-26-15,4-2-36 0,4-3-57 16,4 1-107-16,5-3-248 0,8-1-414 0,7-3-444 0</inkml:trace>
  <inkml:trace contextRef="#ctx0" brushRef="#br0" timeOffset="193280.7953">15895 10650 2035 0,'1'-6'318'0,"-1"-2"-51"0,-1-2-58 0,-3 3-41 16,0 1-44-16,-2 1-45 0,0 2-39 15,-3 2-21-15,3 1-11 0,-3 3-3 0,1 1-5 16,-3 2-4-16,-2 3 1 0,2 3-3 0,5 1 6 16,-2 4 1-16,7 2 3 0,1 2 0 15,2 2 0-15,6 4 3 0,4 2 1 0,5 1 3 16,2 2 2-16,0-2 0 0,6 2-2 15,-4-1-4-15,4 1 1 0,-4-2-1 0,2 3 2 16,-5-4-1-16,-2-3-1 0,-2-1-3 0,-6-3-2 16,-4-3 0-16,-3-3-2 0,-4-1-1 0,-4-5 2 15,-2 1-3-15,-3-3 6 0,-3-5 1 0,-2-1 3 16,0-3 1-16,-3-2-3 0,0-2 1 0,-1-6-3 16,-3 2 2-16,2-4-2 0,-2-2 1 0,3-3 1 15,-3-4-3-15,8 1 5 0,2-2-4 16,4-4-1-16,5 1 1 0,7-3-8 0,7 0-2 15,4-1-3-15,7-1-1 0,5 0 5 0,5 2 1 16,0-2 3-16,1 1-1 0,1 2 2 0,-2 2 2 16,-1-1 1-16,-4 9 3 0,-4-3 1 15,-1 3 3-15,-8 5 1 0,-3 0 2 0,-2 3 6 16,-5-1 3-16,-2 3-2 16,-3 0-9-16,-4 1-6 0,-1 0-8 0,-2 1-8 0,-7 3 3 15,-5 1-3-15,-6 1 2 0,-1 2 1 0,-3 3-6 16,2 2-11-16,0 2-35 0,5 2-72 0,4 1-140 15,6 0-335-15,14 4-1053 0</inkml:trace>
  <inkml:trace contextRef="#ctx0" brushRef="#br0" timeOffset="193559.05">17109 10685 2307 0,'-1'-6'326'16,"-4"0"-138"-16,1-4-49 0,-3 3-37 15,-3 2-27-15,-6 1-26 0,-4-2-16 0,-4 6-9 16,-8 0-3-16,-6 3 5 0,-3 4-3 0,-6 2 1 16,-2 1-2-16,1 3 3 0,-1 4-3 0,2 1-1 15,5 1-4-15,9 0-6 0,4 0-4 16,9 3-5-16,10-2-1 0,8 2 3 0,6 3 1 16,12 0 9-16,0 3 3 0,12-2 0 0,7-1 5 15,3 0-6-15,8 0-2 0,3-3-4 16,1-2-5-16,-1-1-5 0,-4-5-8 0,-2-2-9 15,-5-2-18-15,-6-2-14 0,-2-5-25 0,-2 0-32 16,-8-3-50-16,0-1-111 0,-9-1-211 0,-1 1-387 16,-8-1-668-16</inkml:trace>
  <inkml:trace contextRef="#ctx0" brushRef="#br0" timeOffset="193722.0729">16478 11169 1375 0,'-19'5'333'0,"-4"3"-48"0,-1 2-49 0,13-5-29 0,7 2-20 15,5 1-11-15,4 0-11 0,1 0-2 16,8 5-21-16,6-1-26 0,11 0-24 0,13-1-28 16,11 0-22-16,7 3-15 0,3-1-10 0,5-1-10 15,0-1-5-15,-2 3-10 0,-3-1-34 0,-4-2-51 16,0-2-117-16,-2 0-538 0,0-4-985 16</inkml:trace>
  <inkml:trace contextRef="#ctx0" brushRef="#br0" timeOffset="196881.7574">18498 10639 2640 0,'-1'-3'209'0,"0"-2"-197"0,-1 2-27 0,0 4-32 15,-1 0-5-15,0 2 14 0,-2 2 24 0,-4 3 20 16,-1-1 15-16,-6 2 5 0,1 3 6 15,0-2 1-15,-2 2 1 0,0-3 1 0,-3-1-1 16,-1 1 5-16,0-3 0 0,1-1-1 0,1-2 0 16,1-2-3-16,6-1 2 0,1-1 6 0,4-2 3 15,0-1 1-15,3-1-1 0,0-3-11 16,-2-4-10-16,5 1-8 0,1-4-5 0,0-1-4 16,7 0-3-16,-2-2-3 0,7-2-5 0,3 1-4 15,1 1 0-15,4 1 2 0,-2 2 1 16,1 2 4-16,-4 3 0 0,-2 4-3 0,-3 4-2 0,-1 2-7 15,-4 2-3-15,1 4-6 0,-2 4 0 16,-1 5 5-16,3 6 7 0,-5 5 6 0,-2 4 4 16,-5 3 3-16,-2 6 0 0,-8-1-3 15,-6 5 5-15,-7 3-2 0,-3 3 1 0,-9 2-1 0,-5-1-2 16,-2-2 0-16,1-2-2 0,1-6 2 0,7-10-1 16,3-6 3-16,9-7-1 0,3-7 0 15,4 0 0-15,1-6-1 0,7-1 4 16,1-1 2-16,3-2 2 0,7 0 3 0,1-2-2 15,0 2 1-15,2 0-7 0,3-2-5 0,4-2-2 16,6-3-5-16,11-4 1 0,8 2 4 0,8-3-1 16,12 1 3-16,7-3 1 0,9 0 1 15,7-1-1-15,1 0 0 0,1-4 1 0,1 4-1 16,-1-5 2-16,0-3-2 0,-6 1-1 0,-8 0 3 16,-6-1 2-16,-9-1 5 0,-8-4 3 0,-4-1 2 15,-6-1 2-15,-4-2 0 0,-8 2-1 0,-8 1-2 16,-6 3 3-16,-6 4-2 0,-4 1-3 15,-2 2-2-15,-5 5-5 0,-4 2 1 0,-2 0-3 0,-7 6-2 16,-2 1-1-16,-6 2-3 0,-1 4 1 0,1 2 0 16,0 4 1-16,4 0-3 0,1 5-2 15,6 0 0-15,6 3-5 0,5 4 2 16,1 3 4-16,6 3 2 0,7 4 6 0,5 0-4 16,2 3-1-16,9 6-2 0,1-2 3 0,5 4-1 15,-1-2 2-15,1 1 1 0,-1-2-4 0,-5-1 6 16,0-1-4-16,-4-2 1 0,-3-3 2 0,-7-1-4 15,-1-6-1-15,-5-2 0 0,-4-4 0 16,-1-5 3-16,-5-1 3 0,-1-2 3 16,-6-2-3-16,-4-1 5 0,-4-4-3 0,-5 1 2 0,-2-3 0 15,-3-3-4-15,0 0 0 0,-3-4-2 0,6-1-3 16,3 0-2-16,0-1-8 0,6-2-15 16,4-4-27-16,8-2-38 0,3-2-77 0,9-3-139 15,11-5-252-15,5 1-418 0,11-6-377 0</inkml:trace>
  <inkml:trace contextRef="#ctx0" brushRef="#br0" timeOffset="197205.8827">19290 10865 997 0,'21'-5'601'0,"4"2"-299"0,1-1-45 15,-10 4-60-15,-7 2-48 0,-5 1-50 16,0 4-43-16,-4-2-24 0,-4 5 4 0,3 4 28 16,-9 6 24-16,-2 3 12 0,-6 1-5 0,-3 2-19 15,-4 1-19-15,1 1-12 0,1-2-16 16,2 2-9-16,3-5-10 0,8 1-5 0,4-3 0 15,3-4 1-15,6 0 3 0,1-1 1 16,4-5 7-16,4-1 7 0,2-2 5 0,3-4 6 16,5-3-7-16,2-5 4 0,3-1-4 0,3-8-6 15,-5-1 5-15,-1-2-6 0,-1-4 0 0,-3-1-1 16,0-4-2-16,-4 1-2 0,-4-3-4 0,-2-3 3 16,-3 1-10-16,-4-4 2 0,-3 0 0 15,-3 4-7-15,-4-3 5 0,-6 4-4 0,-2-1-2 16,-6 3 0-16,-1 0-5 0,-2 4-1 0,-2 6-4 15,-3 2 5-15,-1 3-4 0,1 3 2 0,5 2-2 16,2 2-15-16,6 3-17 0,5 3-34 16,6 5-40-16,5 3-50 0,7 5-52 0,6 0-86 15,13 4-168-15,12 1-258 0,4 1-792 0</inkml:trace>
  <inkml:trace contextRef="#ctx0" brushRef="#br0" timeOffset="197532.8189">19983 10949 1099 0,'-2'0'845'15,"0"-2"-594"-15,-2 2-121 0,-5 2-58 0,-3 1-28 16,-6 3 33-16,-8 5 35 0,-6 1 19 16,-7 1 5-16,-2 1-23 0,-1 2-25 0,1-1-22 15,6 1-19-15,4 1-15 0,6-3-12 0,9 0-8 16,5 0-8-16,5 0 0 0,5 2 2 0,3-3 0 16,8 2 16-16,3-1 2 0,7-2 7 15,7 1 2-15,7-4-10 0,6-3-2 0,0 1-8 16,1-5-3-16,-2-3-2 0,-3-4 1 0,-4-4 1 15,-1-3 0-15,-1-4 6 0,-5-4-5 16,-6 1-2-16,-1-5 4 0,-3 1-9 0,-6-2 3 16,-4-2-1-16,-3-1-4 0,-5-1 1 0,-3 1-2 15,-5 2 0-15,-3 0-4 0,-5 1-2 0,-5 3-4 16,-1 2-3-16,-5 2 4 0,-5 2-4 16,1 4 4-16,-1 1 3 0,0 4-7 0,3 2 2 15,3 4-10-15,6 1-17 0,5 3-33 0,7 1-47 16,2 5-60-16,9 1-71 0,0 1-94 15,10 5-123-15,4 0-227 0,10 0-637 0</inkml:trace>
  <inkml:trace contextRef="#ctx0" brushRef="#br0" timeOffset="198254.9809">20753 11101 1617 0,'-10'-2'259'0,"-2"-1"-162"0,-3-1 17 0,-3 3 31 15,2-3 25-15,1 3 15 0,-3-2-14 0,3 1-24 16,1 0-21-16,2 1-24 0,7-1-17 0,1 1-11 15,3 1-12-15,2 0-9 0,0 0-5 16,3 1-5-16,-3-2 0 0,3 0-5 0,7-1-9 16,9-6-6-16,11 2-11 0,14 0-2 0,3 0-6 15,11 0-1-15,4 0 1 0,2 0-1 16,5 1 5-16,-3-4-2 16,-1 5-1-16,-1-3 0 0,-5-2 0 0,-1 4 0 0,-7-2 5 0,-4-1-1 0,-2 2-2 15,-7 0-1-15,-4-2 1 0,-6 1 0 0,-7 3 1 16,-2-2 1-16,-4-1-3 0,-5 3 1 15,1-1-4-15,-5-1-1 0,-3 3-7 16,2 1-13-16,1-1-19 0,3 3-25 0,0 0-21 0,4-1-25 16,5 2-24-16,2-1-33 0,6 1-45 15,5-2-65-15,-1 0-49 0,4-4-9 0,1 1 34 16,-1-2 90-16,-6-2 95 0,-2 1 76 0,-5-4 77 16,-5 3 73-16,-3-2 72 0,-6-1 63 15,-3 3 22-15,-2-2-15 0,-3 4-38 0,-3 0-44 16,-2 0-46-16,0-2-34 0,-4 2-29 0,-2 1-26 15,-2 2-8-15,-5 3-11 0,-6-2 1 0,-2 2 6 16,-5 3 0-16,1 3 2 0,0 0-5 16,4 3-3-16,5-1-9 0,3 2-5 0,6 2 0 15,7 2-8-15,1 0 0 0,5 4 4 0,3 2 2 16,3 2 11-16,10 4 4 0,1 2 1 0,8 5 1 16,6 1-5-16,1 0-4 0,2 1-2 0,-1 1-1 15,-3-5-1-15,-11 2-5 0,-2-8 2 16,-6-2-6-16,-7-6 2 0,-2-3 0 0,-3-2 0 15,-2-2 1-15,-4 0 0 0,-2-3 0 0,-3 0 2 16,-5-3 8-16,-6 0 2 0,-2-3 1 0,-6-3 1 16,-6-3-5-16,1-4-3 0,0 2 1 0,2-3-1 15,0-5 0-15,0 1-6 0,2-2-7 16,3-1-13-16,3-4-14 0,6-1-16 16,3 0-28-16,12-2-41 0,5 2-68 0,9 1-105 0,10-3-149 15,8-3-238-15,7 0-206 0,7-3 59 16</inkml:trace>
  <inkml:trace contextRef="#ctx0" brushRef="#br0" timeOffset="198590.2126">22064 10738 722 0,'5'-17'644'0,"-3"-5"-154"16,-1-3-116-16,-4 5-98 0,-2 7-72 0,-3 1-54 0,1 1-34 15,-5 1-30-15,-2 5-25 0,-6 1-21 0,-8 2-14 16,-7 5-4-16,-7 1 0 0,-4 7 8 0,-5 3 2 16,-3 5 1-16,-3 7 2 0,-5 3-8 15,-4 12 0-15,-1 2-5 0,-3 9-8 16,2 3-2-16,0 9-6 0,2-1-4 0,10 2 1 0,11 2 1 15,15-9-1-15,14-4 1 0,22-8 2 16,8-8-2-16,15-3 3 0,14-2 8 0,11-4 1 16,13-4 4-16,9-3 0 0,8-6-7 15,3-6-2-15,1-5-2 0,-3-4 1 0,-1-8 1 16,-5-6 0-16,1-2 0 0,-5-4-4 0,3-6 6 16,-2-2 4-16,0-4 9 0,-4-3 2 15,-5-6-3-15,-6-7-4 0,-10-6-3 0,-8-3-1 0,-12-1 1 16,-6 0-1-16,-9 2-3 15,-12 3-1-15,-8-1-4 0,-11 2-1 0,-10 5-3 16,-10 1-5-16,-11 3-1 0,-12 5-1 0,-12 3-4 0,-14 5 3 16,-7 5 0-16,-9 4-1 0,-10 6-1 15,-2 8-23-15,-3 6-37 0,3 7-64 0,7 8-161 16,5 7-712-16,12 5-777 0</inkml:trace>
  <inkml:trace contextRef="#ctx0" brushRef="#br0" timeOffset="223314.7741">1693 10990 2287 0,'-1'-12'304'0,"2"-8"-116"0,2 0 4 0,0 10-34 0,0 1-43 16,1 5-24-16,-3 3-34 0,0 1-21 0,-2 0-20 15,1 1-20-15,-1 2-7 0,2 2-3 16,0 5 5-16,2 9 11 0,2 8 3 0,-2 4 2 16,0 5-2-16,0 5-1 0,-3 1-1 0,-2 7 2 15,-1 1-1-15,-4 2 4 16,2-3 0-16,-1-2-3 0,0-7 0 0,2-5-3 0,0-2-2 16,3-8 2-16,-3-2-2 15,1-3-2-15,1-3-5 0,0 0-5 0,-2-5-10 0,0-3-12 0,3-2-16 16,0-6-14-16,1-1 2 0,-3-1-26 0,0-8-58 15,0 2-104-15,-2-8-106 0,-1-4-83 16,-4-3-26-16,0-6-8 0,0-1-6 0,-4-6 40 16,4 2 357-16</inkml:trace>
  <inkml:trace contextRef="#ctx0" brushRef="#br0" timeOffset="223535.8579">1537 11171 62 0,'-6'-25'514'16,"-1"-9"-35"-16,-2-5-68 0,7 5-61 16,1 6-75-16,4 3-70 0,5 3-40 0,3 1-37 15,3 6-26-15,3 1-17 0,7-1-16 0,-2 5-12 16,8 2-10-16,3 2-8 0,4 2-11 0,4 7-1 15,4 4-8-15,-2 4 1 0,-1 7 0 0,2 1-7 16,-4 6 1-16,-2 3-6 0,-4 5-6 0,-8 1-2 16,-3 5-2-16,-8-1 4 0,-3 5 1 15,-5 2 3-15,-9 2 1 0,-3-3 1 0,-7-1 2 16,-1-6-1-16,-8-3 1 0,-4-2-2 0,-3-2-2 16,-5-3 1-16,2-3-2 0,0-4 1 15,2-3-6-15,-1-3-5 0,4-4-5 16,1 0-18-16,2-2-31 0,2-4-48 15,3-3-67-15,1-2-99 0,5-3-195 0,4-3-302 16,0-4-559-16</inkml:trace>
  <inkml:trace contextRef="#ctx0" brushRef="#br0" timeOffset="225207.0639">1850 11346 611 0,'10'-5'488'0,"1"-1"-216"0,6 0-63 0,3 3 7 15,1 2-18-15,1 0-10 0,4 1-37 0,4 1-38 16,3 0-36-16,-2 1-37 0,0 0-8 0,1 2 4 15,2-3 1-15,-1-1-3 0,-1 0-1 16,1-2-4-16,-3-3 0 0,1 1 6 0,-3-5-5 16,-2-2 1-16,0 1-3 0,-4-4-2 0,-1 3 4 15,-3-7 5-15,-1 2 10 0,-3-1 10 16,-2 0 7-16,-3 2-5 0,-2 0-3 0,-3 1-7 16,-2 0-3-16,0 2 2 0,-2 1-5 0,-2 2-6 15,0 2-6-15,-1 2-5 0,-2 2-7 0,1 0-10 16,-1 1-8-16,2 2-13 0,-6 1-6 0,-2 3 1 15,-7 3 3-15,-6 8 8 0,-6 2 5 16,-1 5 1-16,1 3 3 0,1 0-2 0,5 2-3 16,4 3 0-16,2-1 0 0,5 1 1 0,5-3 0 15,3-2 3-15,4-4-4 16,4-2 2-16,1-3 2 0,5-3-2 0,1 2 6 0,1-2-2 0,1-2 0 16,4 0 1-16,-2-6-1 0,4 1 3 15,0-1-1-15,-3-1 3 0,3-1-1 0,0-4 3 16,-3-4 2-16,3 1-3 0,3-4 5 0,2 3-5 15,-3-4-1-15,-1 0-2 0,1 1-3 0,-2-1 2 16,0-1-2-16,-3 2-1 0,4-1 1 0,1-1 0 16,0 2 1-16,0-2-3 0,2-1 3 15,-3 4-3-15,4 0-1 0,-2-1 3 0,0 4-6 16,-1-1 3-16,0 2-1 0,-4 0-1 0,0 3 1 16,-1 1 2-16,-2 1-2 0,-1 0 1 15,1 1-1-15,-1 1-3 0,0 1-2 16,0 3 2-16,-3 0-4 0,1 0 4 0,-1 3 3 0,2-2-1 15,-4 4 6-15,0-2-3 0,1 2 0 16,-2 0-1-16,-2 0-3 0,0 0-1 0,0-4-2 16,-2 1 0-16,0 1-7 0,0-3 4 0,-2-3-4 15,-2 3-9-15,1-3 4 0,0-1-1 0,-1-1 0 16,-1-2 7-16,0 3-1 0,1-3 2 16,1 1 3-16,-1-2 7 0,1 0 1 0,-2-2 3 15,2 1-6-15,1-3-4 0,-1 1 4 0,1 2-8 16,0-4 1-16,0-1 0 0,-1 0-11 0,-1-1 3 15,2-1 0-15,0-1-3 0,2-1 4 0,-1 0-7 16,3-2-2-16,0 0-2 0,2 1 0 0,1 0 0 16,0 2 0-16,3 0 0 0,0-2-11 15,2 4-2-15,3 1-4 0,-2-1-4 0,1 2 7 16,3 1 2-16,1 3 9 0,1 0 5 0,-2 0 6 16,4 2 2-16,-3 1 1 0,1 2 6 15,0 0-2-15,0-2 7 0,-2 5 3 0,2-3-2 16,1-1 10-16,0 2-2 0,0 0 2 0,5-2 3 15,-2 1-3-15,1-4 3 0,3 0 1 16,-1-3 3-16,0 1 2 0,0-4 4 0,-2 0 6 16,0-1 6-16,-2-4 15 0,-2 3 8 0,-1-3 2 15,-2 0 4-15,3 0-5 0,1-3-1 0,-5 0 4 16,-1 0 4-16,-4 1-1 0,-2-2 1 16,0 4 1-16,-6-4-6 0,0 6-2 0,-3-2-7 0,-3 4-7 15,1 3-6-15,-3 1-15 0,0 1-6 16,1 0-12-16,-3 0-11 0,-7 4-2 0,-5 1 2 15,-8 5 3-15,-4 4 5 0,-3 3 3 0,0 3-3 16,7 1-2-16,0 1-3 0,8-1-5 0,4-1 4 16,5 4 1-16,0-1 0 0,5 1-3 15,5-2-4-15,8-3-2 0,2-3-1 0,2-2 6 16,6-2 2-16,-5-5 5 0,7-1 7 0,-2-4-2 16,1-1 4-16,-1-4 3 0,-1-2 0 0,0 0 6 15,-3-1-3 1,2-3-1-16,-3-1 2 0,2 0-5 0,-1-1 2 0,-3-2-2 0,1 0 1 15,-3 2 3-15,-1-1 0 0,2 2 3 0,-6 0-4 16,3-1 5-16,-5 3-4 0,1 0 2 16,-1 0 1-16,-1 3-8 0,0-2 9 0,-2 2 0 15,1 3-1-15,-3 0 2 0,1 2-4 0,1 1-4 16,0 1-5-16,0 1-4 0,0 1-7 16,0 0-8-16,1-2-6 0,0 3-6 0,-3 0 5 15,0 2 4-15,0 4 9 0,-4 0 9 0,3 3 2 0,-2 1 3 16,2 1-1-16,-2 4-2 0,3-3-1 15,-2 0 0-15,2-2 2 0,3 5-1 0,1-2 1 16,2-1 2-16,2 0-3 0,2-1 5 0,2-3-5 16,1 0 2-16,3-5 0 15,-1 0-5-15,5 1 3 0,-2-5-4 16,3 1 3-16,2-6 1 0,0 2-1 0,3-5-2 0,4 1-7 0,-3-3 0 16,2 1-4-16,-4-2 1 0,3-2 3 0,-4 3-9 15,-3-5 4-15,1 3-3 0,-1-1-1 16,-2-1 3-16,-1 5 0 0,0 1 3 0,-3 2-1 0,2-1 1 15,-3 3 0-15,0 0-1 0,4 1 0 16,-2-1-3-16,5 2 2 0,-4 0 1 0,5 3 0 16,-1 1 7-16,2-2 0 0,1 4 4 15,2-1 0-15,4 2 1 0,-3-2 1 0,5 0 0 16,-1 1 3-16,0-2-2 0,-1-1 1 0,3-1 0 16,-5-2-3-16,-1 0 4 0,-5-2 0 0,0 0 2 15,-4 0 1-15,4-1 2 0,-8-3 5 0,0-2 3 16,-1 1 6-16,-1-2 4 0,-1-1 3 15,-3 1 4-15,-1-1 1 0,-4 1 0 0,0-2-3 16,-1 0-6-16,-2 0-1 0,0 2-3 0,-3-1-3 16,-2 0-4-16,-3 1-3 0,-4-1-4 15,0 3-4-15,-9 2-1 0,-1 1-3 0,-5 4 1 0,-7 2 1 16,0 2-2-16,-4 4 3 0,3 3-3 16,5-1-1-16,5 4-3 0,10-2-3 0,4 1-1 15,7 3-1-15,6-3 0 0,4 2-1 16,5-4 1-16,4 1 2 0,2-4 3 15,7-1 7-15,2-2 0 0,4-4 1 0,3-4-2 0,-1-2 0 16,-1-2 4-16,0-4 3 0,-5-1 3 0,-2-3 1 16,-3 0-1-16,1-5 4 0,-5 1 1 15,5-4 5-15,-6-3 6 0,2 0 0 0,-2-1 2 16,-1 0 0-16,-4 2 3 0,-1 7 4 0,-3 2 3 16,-2 2 3-16,1 8-4 0,-6 3-6 0,3 2-10 15,-1 2-10-15,0-2-11 0,1 2-19 0,-1 0-10 16,0 5-6-16,-1 6 7 0,-3 6 13 0,1 9 15 15,-3 6 4-15,0 8-1 0,-1-2-2 16,-1-1-1-16,-1 1-2 0,1-1 1 0,0 0-11 16,-4 6-16-16,0 1-26 0,1 1-45 0,0 1-62 15,-1-5-127-15,-3 0-403 0,-6-5-1012 16</inkml:trace>
  <inkml:trace contextRef="#ctx0" brushRef="#br0" timeOffset="225567.0797">1949 11975 2206 0,'-27'0'340'0,"-7"0"-294"0,-1 1 10 15,22 2 32-15,11 0 4 0,4-3 10 0,1 0-5 16,5 3-6-16,12 1 17 0,14 1-3 15,26 0-4-15,20-2-23 0,20-3-34 0,17-1-10 16,10-3-7-16,4-2-9 16,11 0-6-16,-1-1 1 0,0-4-1 0,-3 1-2 0,-7-4 1 0,3 4-5 15,-5-3 0-15,-8 0-3 0,-5 0 1 0,-8 1 5 16,-10 1 0-16,-11 2 3 0,-5 0-3 0,-11 0 2 16,-11 4-1-16,-11-1 0 0,-15-1 11 15,-9 3-6-15,-15 3 7 0,-6 0 3 16,-4 0-6-16,-2 2 5 0,1-1-7 0,0 0-5 15,-1 1-8-15,-1-1-5 0,1 0-4 0,1 0-7 16,1-1-4-16,0 1-31 0,0 0-46 16,0-1-75-16,0-1-127 0,2 2-435 0,6 0-1018 0</inkml:trace>
  <inkml:trace contextRef="#ctx0" brushRef="#br0" timeOffset="225904.5357">6441 11906 1857 0,'-8'-13'362'16,"-5"-5"-195"-16,0 1 35 0,4 3 0 0,5 5-22 15,1 2-25-15,1 2-37 16,2 5-41-16,1 0-34 0,-1 0-23 0,1 3-17 16,0-1-4-16,2 4 3 0,0 3-2 0,5 5 6 0,1 1 3 15,5 7 6-15,6 5 7 0,2 3 5 16,4 1-1-16,1 1-6 0,3 0-2 0,0-1-3 16,-1 1-2-16,1 0 2 0,-1 2-8 0,2-6-5 15,-5 4-7-15,2-2-12 0,-3-2-20 0,-2-3-28 16,-2-2-54-16,-3-4-107 0,-3-3-230 0,-2-3-506 15,-1-8-681-15</inkml:trace>
  <inkml:trace contextRef="#ctx0" brushRef="#br0" timeOffset="226133.0693">6724 11800 2602 0,'-7'-13'177'0,"1"-2"8"0,-2 0 1 16,2 5-35-16,3 7-33 0,3 2-36 0,-1 2-39 15,1-1-24-15,-1 3-17 0,-3 2-6 0,1 2 4 16,-3 8 0-16,-5 10 7 0,-5 2 3 16,-2 9 2-16,-2 2 2 0,-2 3-1 0,-1 3-2 15,-1 1-3-15,-5 5 1 0,-3-1-1 0,3 1 1 16,0 0 1-16,4-4-8 0,5-4-5 0,9-5-12 16,3-6-21-16,5-2-31 0,5-4-63 15,5 0-156-15,3-6-532 0,7-4-899 16</inkml:trace>
  <inkml:trace contextRef="#ctx0" brushRef="#br0" timeOffset="226456.4794">7446 11840 2929 0,'0'-6'150'0,"-2"-2"-10"0,-1 3-33 0,0 4-29 15,0 3-25-15,-6 2-23 0,-4 5-18 0,-11 4 3 16,-7 10 5-16,-9 5 6 0,-6 5 2 15,-2 2-5-15,2 3-6 0,0 3-4 16,5-1-6-16,5 2 0 0,6-1-2 0,5-1-2 16,6-2-3-16,11-3 1 0,4-2 1 0,10-8-3 15,2 0 4-15,3-4-2 0,6-4-1 0,-1-6 1 16,3-1 0-16,1-5 4 0,-1-4 1 0,-1-3 4 16,1-5 1-16,-1-4 2 0,1-1-2 15,-5-2 0-15,1-1 0 0,-2-1-3 0,-5-2 1 16,-1-1-4-16,-2 0-1 0,-5 0 1 0,-2 3-2 15,-6-3-1-15,-1 6-4 0,-3-1-4 16,-7 2-4-16,0 2-2 0,-2 3-1 0,-7 2-8 16,5 0-11-16,-5 1-23 0,5 1-36 0,3 3-50 15,4 0-89-15,8 1-157 0,6 5-283 0,9-3-969 16</inkml:trace>
  <inkml:trace contextRef="#ctx0" brushRef="#br0" timeOffset="226787.5547">7683 12128 1597 0,'4'-11'637'16,"2"-3"-301"-16,-2-3-83 0,-4 3-52 0,-1 4-42 16,-4 1-41-16,-2 2-39 0,-8 1-32 0,-1 2-20 15,-8 3-6-15,-3 2-4 16,-9 2-1-16,-7 1 1 0,0 4-1 0,0 2-2 16,4 0-3-16,6 1-2 0,6-2-5 0,11 5-4 0,6-2-1 15,3 1-3-15,9 0 3 0,4 1-1 16,4-1 5-16,6-1 5 0,10-6 3 0,8 0 2 15,4-2-1-15,5-1-2 0,-3-2-2 0,3-4-1 16,-8 1-1-16,-3-1-2 0,-4-2 1 16,-8 2-1-16,-2 1 1 0,-7 0-1 0,-4-1-2 15,-4 3 0-15,-3 0-3 0,0 1 0 0,-2 2-4 16,1-1 3-16,-3 2 0 0,1 3 2 16,-1 2 4-16,-4 5-3 0,0-1 1 0,-3 2 2 15,3-1-4-15,-1 2 1 0,0 3-3 0,-1 1-1 16,2 1-4-16,-2 2-13 0,-2 0-27 0,-1 1-58 15,5 1-117-15,-3-3-357 0,2-1-1156 16</inkml:trace>
  <inkml:trace contextRef="#ctx0" brushRef="#br0" timeOffset="226995.4176">8094 12165 2382 0,'27'-9'214'0,"7"-4"-57"0,13 2-26 16,3 2-8-16,-2 2-22 0,-2 1-22 0,-2 4-27 16,-3-1-17-16,0 3-10 0,-4 2-8 15,0-1-5-15,-5 1-5 0,-2 0-3 0,0 2 1 16,-6-1-4-16,1 3-10 0,-6-2-17 0,-2 1-49 16,-5-2-83-16,-3 1-200 0,-3-2-553 15,-5-2-716-15</inkml:trace>
  <inkml:trace contextRef="#ctx0" brushRef="#br0" timeOffset="227235.3133">8374 11891 2442 0,'-4'-3'258'0,"0"0"-36"0,-1 0-71 16,4 3-42-16,1 3-46 0,-1-1-23 0,-3 5-10 0,2 4 2 15,-6 5 15-15,0 7 3 0,0 2 3 0,1 4-3 16,-2 1-12-16,0 3-1 0,-5 0-11 15,1 3-6-15,-2 4-2 0,-1-1-7 0,-1 1 1 16,1-2-3-16,3-1-3 0,3-2-5 0,-1-5-6 16,3 2-16-16,2-6-33 0,2-1-53 0,3 0-125 15,1-5-493-15,3-2-1023 16</inkml:trace>
  <inkml:trace contextRef="#ctx0" brushRef="#br0" timeOffset="230610.5212">9049 11928 625 0,'-11'-9'486'16,"-1"-1"-191"-16,-1-5 28 0,3 6-34 15,4 3-17-15,5 1-27 0,-1-1-48 0,4 4-54 16,-1 2-46-16,-1 0-46 0,0 1-36 16,3 1-9-16,3 4-3 0,1 1 8 0,1 2 14 0,5 5-2 15,0 2 6-15,3 5 2 16,0 3 1-16,4 0-4 0,-1 1-5 0,2 2-4 0,-1-2-11 15,1 1 6-15,-1 3-2 0,2-2 3 16,-1 0 7-16,2-4-11 0,-5 3 0 0,4-4-6 16,-5 0-2-16,4-4-3 0,-4 0-7 0,2-1-17 15,-3-2-33-15,-1-2-39 0,0-6-74 0,-1 0-141 16,-4-4-242-16,1-3-343 0,-4-1-358 16</inkml:trace>
  <inkml:trace contextRef="#ctx0" brushRef="#br0" timeOffset="230822.0277">9390 11891 2191 0,'-4'-9'225'0,"-1"-2"15"0,0 0-38 0,1 6-34 15,2 3-37-15,1 2-47 0,0 0-40 16,0 2-31-16,-1 2-11 0,-1 3 2 0,-3 9-2 16,-2 3 7-16,-5 6 4 0,-2 9 0 0,-1 0 4 15,-1 0-2-15,-3 3-3 0,-5 0-3 0,0 4 6 16,-2 2-1-16,-1 1 1 0,4-3 1 15,2-3-12-15,5-4-5 0,3-5-10 0,5-1-18 16,1-4-27-16,5-4-40 0,3-3-53 0,5-3-79 16,4-6-168-16,5-2-356 0,3-6-822 15</inkml:trace>
  <inkml:trace contextRef="#ctx0" brushRef="#br0" timeOffset="231085.9553">9569 11898 2125 0,'8'-10'231'16,"2"-3"0"-16,7-1-68 0,1 5-27 0,-1 1-16 16,1 3-26-16,5 2-33 0,0 3-17 0,-1 4-15 15,0 0-8-15,-3 9-5 0,2-2-7 16,-6 8 0-16,0 1-2 0,-1 5 0 0,-2 2 3 16,-3 3-1-16,-2-3 2 0,-3 0-3 15,2 0 0-15,-5-1-1 0,-2 2 2 0,-3-1 4 0,-2-1-4 16,-1 0 1-16,0 3 1 0,-3-2-3 15,-3-2 4-15,3-1-1 0,2-2-4 16,-1-6-5-16,1 0-3 0,0 0-8 16,2-5-9-16,0 1-21 0,5-6-40 0,0-1-44 0,2-3-60 15,6-2-124-15,1-2-265 0,5-3-903 0</inkml:trace>
  <inkml:trace contextRef="#ctx0" brushRef="#br0" timeOffset="231523.2243">10347 11932 1135 0,'-1'-6'615'0,"-1"1"-417"0,-3-2 10 0,2 4-13 15,2-1 0-15,-2 3-24 0,-2 0-45 0,3 0-45 16,1 0-29-16,0 1-20 0,-1 0-9 16,-1 1-7-16,2-1-2 0,-1 2 2 0,-3 1-5 15,1 0 2-15,-6 0 3 0,-1 5 4 0,-3 2 6 16,-4 3 1-16,-4 0-1 0,2 2-3 15,-5 1-6-15,0-1-1 0,0 1-3 16,3 2-3-16,4-3-3 0,3 0-2 0,5-1-4 0,5-3-2 16,2 2 3-16,4-4 0 0,6-1 6 0,1 0 3 15,5-3 5-15,5 0 7 0,11-1-2 16,3-2 3-16,7-1-6 0,0-3-5 0,0-3-2 16,-1 2-4-16,-4-4 4 0,2-1 0 0,-5-4 2 15,-3 3 3-15,-7-5-4 0,0 5 2 0,-9-2-1 16,-2 3 5-16,-1 2 4 0,-8 0 6 15,-1 4 3-15,0-1-7 0,-1 3-4 0,1 0-11 16,-2 2-11-16,1-1-4 0,-3 2-5 16,-1 6 4-16,-4 1 2 0,0 3 4 0,-1-1 1 15,-1 5 1-15,2 0 0 0,0 2-1 0,0 1 1 16,3 2 0-16,-1 3-1 0,0 0 2 0,3 2-2 0,-3 3 0 16,3-1-8-16,-2 1-14 0,4 1-25 15,-4-3-33-15,8-2-36 0,2-2-48 16,3-8-73-16,4 0-183 0,1-6-406 0,2-4-775 15</inkml:trace>
  <inkml:trace contextRef="#ctx0" brushRef="#br0" timeOffset="231731.4635">10734 12218 1661 0,'9'-10'326'0,"3"-4"-47"0,9-3-64 0,3 4-29 15,2 3-30-15,9 3-34 0,0-1-33 0,9 2-24 16,3 1-13-16,1 2-8 0,0 1-12 0,1 2-8 15,-1 1-7-15,0-1-3 0,-4 3-3 0,-4-2-3 16,-1 1-2-16,-3 1-4 0,-3 0 0 16,-3-3-2-16,-6 3-8 0,-3-2-11 0,-3 0-30 15,-6-1-48-15,-2-1-56 0,-7-2-113 16,-1 0-226-16,-6-1-325 0,-3 1-592 16</inkml:trace>
  <inkml:trace contextRef="#ctx0" brushRef="#br0" timeOffset="231920.4247">11189 11940 1161 0,'-13'-7'443'0,"-2"0"-60"0,2 2-80 16,6 3-75-16,7 2-100 0,0 2-79 16,0 3-44-16,1 2 4 0,3 6 29 0,-4 3 17 15,2 2 17-15,-2 4 4 0,2 2-1 0,-1 3-6 16,0-2-12-16,-1 4-10 0,-1 1-11 16,-1 6-5-16,-3 2-3 0,-1 4-4 0,-4 2-1 15,1-2-7-15,0-2-5 0,2-2-13 0,2-8-10 16,4-4-17-16,1-3-38 0,4-4-53 0,1-2-139 15,3-2-318-15,1-2-351 16,5-5-444-16</inkml:trace>
  <inkml:trace contextRef="#ctx0" brushRef="#br0" timeOffset="232340.7372">11854 11980 2037 0,'-2'-6'189'0,"2"-2"27"0,-1-1-30 0,2 3-5 16,2 3-12-16,-2 1-31 0,1 0-39 16,-1 2-30-16,-1 0-27 0,0 2-23 0,1 0-10 0,3 5-5 15,2 2-2-15,4 3 7 0,5 6 2 16,5 4 6-16,4 3-1 0,0 3 1 0,3 0-4 15,1 0-2-15,1 2 0 0,-1-1-4 16,0-2 1-16,-3 1-4 0,-1-3-4 0,-3 1-6 16,1-4-18-16,-3-2-23 0,-2-1-39 0,-1-6-65 15,-2 0-112-15,-1-5-251 0,-1-1-390 16,-3-6-584-16</inkml:trace>
  <inkml:trace contextRef="#ctx0" brushRef="#br0" timeOffset="232554.8453">12184 11940 2315 0,'-3'-6'231'0,"1"0"7"16,0 0-71-16,0 5-40 0,1 1-45 15,1 2-46-15,-1 1-25 0,-2 3-11 0,-1 5 6 16,-1 7 12-16,-4 4 4 0,-3 6 14 16,-4 0-3-16,0 2 0 0,-4 2-3 0,-1 2-7 15,-7 4-3-15,-1 1-1 0,-3 3-4 0,-3 0 0 16,3-3-6-16,3-3-3 0,9-6-7 0,5-4-4 15,4-2-11-15,8-4-30 0,1 0-44 0,7 0-71 16,11-8-165-16,5 0-478 0,11-7-844 16</inkml:trace>
  <inkml:trace contextRef="#ctx0" brushRef="#br0" timeOffset="233019.2993">12709 12042 2354 0,'-6'-8'235'15,"-6"-6"-85"-15,-3 2-12 0,0 1-31 0,1 5-14 16,-2 3-17-16,-3 1-35 0,-2 2-15 16,0 4-14-16,0 2-3 0,1 3-4 0,5 2-1 15,3 3-2-15,7 2-1 0,2 3 7 0,3 1-1 16,3 0 5-16,5 3 4 0,6 2-2 16,3 0 6-16,6 4-2 0,3 3-1 0,3-2 0 15,1 4-6-15,3-1-2 0,-6 1-3 0,1 1-2 16,-3-3 1-16,-4 2-1 0,0-5-1 0,-6-2-1 15,-4-4-5-15,-5-6-1 0,-6-1-3 16,-4-7 3-16,-1 2 1 0,-4-2 3 0,-3-1 0 0,-7-1-1 16,-3-4 1-16,-4-4 0 0,-3-1 2 0,1-4 1 15,-5-3-1-15,0 1 0 0,0-2-2 16,0-2 2-16,6-3 2 0,-1-2 4 0,7-1 1 16,1-2 0-16,8-2 1 0,4 3-3 0,7-2-1 15,2-4-2-15,8 3-5 0,3-3-1 0,7 1-3 16,7-2 3-16,4-3 1 0,4 1 0 15,4 1 1-15,2 2-2 0,-1 0 2 16,-3 1 0-16,-4 2 1 0,-2 2 2 0,-1 1 1 16,-8 1 1-16,-2 4 0 0,-6 2 2 0,-4 0 1 15,-2 0 1-15,-4 1 2 0,-3 2-7 0,-2 2-1 16,-4 0-7-16,-4-2-8 0,-3 2 2 0,-6 4-2 16,-5 1 1-16,-4 1-6 0,-4 3-19 15,0-1-48-15,4 2-79 0,0 3-107 0,10 2-207 16,8 2-419-16,7 1-629 0</inkml:trace>
  <inkml:trace contextRef="#ctx0" brushRef="#br0" timeOffset="233372.8178">13340 12129 1107 0,'6'-2'837'0,"-1"-3"-475"16,1-2-60-16,-4 3-65 0,-3 0-48 0,-1-2-50 15,-4 1-50-15,-1-2-35 0,-3 3-22 0,-3-3-11 16,-7 2-10-16,-3-1-1 0,-8 3 0 15,-3 0 0-15,-3 1 1 0,-1 2 0 0,0 2-1 16,5 1-5-16,5 3-5 0,9 2-1 0,7 0-2 16,3 0 1-16,4 2-2 0,3 1 0 0,4-2 0 15,4 1-1-15,7-1 6 16,3 3 5-16,5-2 4 0,9 0 2 0,2 0-1 16,6-4 0-16,-2-1-2 0,-2-2 0 0,-6-3 1 15,-3 0-1-15,-4-1 0 0,-7 0 1 0,-4 1 4 16,-5-1 4-16,-3 1 2 0,0 0-1 0,-4 0-7 15,1 1-8-15,0 0-7 0,0 0-6 0,0 2 3 16,-1 4-1-16,-1 5 6 0,-3 4 1 16,0 6 1-16,-2 1 4 0,-6 2 0 0,4 1-1 15,-2 1 2-15,-5-1-4 0,4 4 1 16,-1-2 2-16,-2 3 1 0,4-1-4 0,4-3-4 0,0 2-16 16,1-1-37-16,3-3-41 0,2 2-102 0,3-4-310 15,1-2-1208-15</inkml:trace>
  <inkml:trace contextRef="#ctx0" brushRef="#br0" timeOffset="233897.5059">13777 11973 1393 0,'-13'-9'572'0,"-1"-1"-420"0,-2-2 41 0,10 7-19 16,4 5-12-16,2 0-26 0,0 0-45 0,0 2-23 16,0-2-12-16,0 1-14 0,2-1-16 15,-1 2-12-15,0 2-5 0,3 0 14 0,3 7 16 16,6 0 14-16,5 5 9 0,10 0-3 0,10 1-11 15,9 3-12-15,9 0-8 0,9 4-10 0,1 1-5 16,7 1-5-16,-1 2-3 0,-2-3 1 0,-4 1-1 16,-2-3 1-16,-5-1-4 0,-7-3 1 15,-5-4-3-15,-5 0 2 0,-9-2 4 0,-3-3-3 16,-7-3 0-16,-5 0-2 0,-8-2-6 0,0-2 5 16,-7 0-2-16,-2-1 0 0,-3-2 0 15,0 1-3-15,-2 0 1 0,-4 0 2 0,1 4 5 16,-7-1 2-16,-7 0 2 0,-3-2 0 0,-8-1-6 15,-10 0 5-15,-4-1-2 0,-7-1 1 0,-7 0 7 16,1-1-10-16,-8-2 1 0,-2 3-2 0,0-2-4 16,0 1 6-16,0 1 0 0,-1-1-1 0,1 4 0 15,3 1-1-15,3 0-2 0,8 2 3 0,6-3 5 16,7 3-7-16,10-1 1 0,5 2-4 16,6 2-6-16,7-4 8 0,4 2-3 0,6 0-4 15,2 1-12-15,4 0-23 0,5 2-40 16,8 2-79-16,12 0-217 0,12 0-549 0,9-1-740 15</inkml:trace>
  <inkml:trace contextRef="#ctx0" brushRef="#br0" timeOffset="234220.9807">14991 12583 2042 0,'0'2'283'0,"0"-2"-88"0,-1 0-43 0,-3 0-24 15,2 1-18-15,-1-1-18 0,-6 3-26 16,-2-1-9-16,-5 0 0 0,-7 2 3 0,-7-1-1 16,-7 2-3-16,-5 1-5 0,-6 2-3 0,-6-1-5 15,-9 2-8-15,-7 0-5 0,-3 4-8 16,-4 1-7-16,-2-1-1 0,2 0-2 0,-2 1 1 16,1-4-2-16,4 4-4 0,1-2 0 0,2-2-1 0,11 0 2 15,7-2-3-15,11-1 3 0,8-5-1 16,10 1 0-1,7-1 4-15,4-1-1 0,6 0 3 0,3-1 4 0,1-1 0 0,3 1 1 16,2-1 4-16,-1 2 1 0,1-3-5 0,0-2-5 16,3 2-9-16,1-7-13 0,2 2-2 0,2-1-10 15,6 0-12-15,1-1-22 0,6 2-36 16,5 0-55-16,5 1-139 0,1 1-686 0,4 1-765 16</inkml:trace>
  <inkml:trace contextRef="#ctx0" brushRef="#br0" timeOffset="238548.1609">15201 12064 1283 0,'-1'-9'247'0,"1"-2"-9"0,0-3-38 0,4 0-14 16,1 5-1-16,2-5-8 0,3 0-15 0,1-1-28 16,2 0-29-16,6 2-27 0,4-1-21 0,6 3-14 15,-2 1-8-15,8 3-3 0,0 1-9 0,2 1-2 16,1 4-5-16,-2 5-7 0,-5 1 3 0,-5 4-8 15,-2 3-3-15,-6 2-1 0,-4 6-4 16,-5 2 0-16,-6 3 2 0,-4 2 3 16,-6 2-1-16,-6 1 6 0,-6 0 0 15,-3-3-1-15,0 2 6 0,-5-4-4 0,2-3 1 0,-1-2 1 0,-1-5-4 16,5 0 2-16,1-5-3 0,3 2 0 16,4-4 2-16,4-1-4 0,3 1-1 0,2-1-3 15,5 2-1-15,0-3 1 0,2 2 0 16,4 2 4-16,2 2-2 0,5 1 3 0,7 4 1 15,0 0 0-15,4 1 2 0,5 2-2 16,2 3 0-16,-3 0-2 0,-2 1-4 0,-1-3 2 0,-9 1-1 16,-1-4 1-16,-6-4 1 0,-3 0-3 0,-4-2 1 15,-2-1-2-15,-2-3 3 0,-6 1 3 16,1 0 2-16,-8 0 5 0,-1 1-1 0,-4-4 5 16,-5-4 0-16,-1-2-1 0,-5-4 0 0,1 2-4 15,-1 0-1-15,1-5-1 0,-1 0-1 16,1 0 0-16,3-1-1 0,4-4-7 0,5 4-22 0,6-5-36 15,7 0-65-15,4-4-106 0,6-8-176 16,5 3-296-16,5-3-319 0,9-2 143 0</inkml:trace>
  <inkml:trace contextRef="#ctx0" brushRef="#br0" timeOffset="239164.4364">15753 12261 698 0,'20'-5'652'0,"2"-2"-206"0,6 1-97 15,-8 3-87-15,-9 3-75 0,-4 1-71 0,-4 1-57 16,-2 1-29-16,-2 4-9 0,-2 1 6 0,0 6 13 15,-2 1 9-15,-4 3 7 0,-1 1-2 16,-1 1-6-16,-1-1-6 0,1 4-12 0,3 0-6 16,1-5-7-16,5 0-6 0,4-1 4 0,2-2 1 15,2-2 5-15,4 3 4 0,5-8 6 0,-1 1-1 16,3-5 1-16,0-4 0 0,0 2-4 16,-2-5 1-16,0 0-1 0,-3-4-3 0,0-2 5 15,-1-4-2-15,-2 0-1 0,0 0-2 0,-2-6-5 16,-3 0-4-16,-3-2 0 0,-1 0-6 15,-3-3 1-15,-2 0 0 0,-5-1-5 0,2 0 3 16,-4-1-6-16,-4 3-1 0,0 2 0 0,-4 1-4 16,-1 3-2-16,0 0-2 0,0 3-2 15,2 2-2-15,4 4-11 0,6 5-25 0,4 0-54 0,4 6-41 16,6-1-34-16,5 5-31 0,4-1-51 0,9 3-99 16,7 2-128-16,6 1-142 15,6 0-10-15,1 0 95 0,3 0 454 0,-2-3 88 16,-2 2 0-16,-3-4 0 0,-5-2 0 0,-6-1 0 15,-3-1 139-15,-7-1 338 0,-2-1 22 0,-8 1-20 16,-3-1-92-16,-4 0-97 0,-1 0-103 0,-2-1-86 16,0 3-39-16,-1 2-12 0,-1 2 15 0,-2 1 19 15,-2 3 11-15,-3 0 1 0,-1 4-12 0,1-1-20 16,-3 2-19-16,1-1-17 0,4 1-6 16,6 1-9-16,-1-1 2 0,2-3 3 0,7 1-2 15,-2-2 5-15,6-1 6 0,5-4 4 0,2 3 1 16,3-6-1-16,1 0-5 0,2-1-9 0,-1-4 4 15,-1-3 0-15,0-1 3 0,-4-4 4 0,-2 2-5 16,-2-3-2-16,-2-4-1 0,-3 0-9 16,-2 0 7-16,-2-2-5 0,-1-2-1 0,-2 3-1 15,-2-1-3-15,0-3 1 0,-3 3-3 0,-2-1 1 16,-4 2-7-16,-1 0 0 0,-4 1-6 0,-4 0 3 16,0 2 0-16,0 1-1 0,1 2 1 0,2 2-6 15,4 3-9-15,6 2-24 0,2 0-37 16,4 2-34-16,3 2-35 0,3 3-24 0,6 1-28 15,4 2-102-15,9-1-182 0,6 0-264 16,5 0-672-16</inkml:trace>
  <inkml:trace contextRef="#ctx0" brushRef="#br0" timeOffset="239488.5089">16793 12232 889 0,'12'-3'584'0,"-3"-5"-107"0,5 2-89 16,-10 1-72-16,-2 3-65 0,-2 1-70 15,-1 1-59-15,-1 0-50 0,1 2-42 0,-5-1-20 16,1 4-10-16,-5 1 6 0,-10 5 12 0,-2 3 5 15,-4 2 3-15,1 4 0 0,-1 1-2 0,5-1-5 16,3 1-5-16,3 2-4 0,4 0-4 16,3 1-1-16,7 0 1 0,2-2 5 0,8-2 7 15,2 0 1-15,9-1 3 0,5-3 0 0,4-1-6 16,6-4 4-16,2-3-1 16,0-4 0-16,-2-4 0 0,1-4-4 0,-4-4 0 0,-1-3-1 15,-1-4 5-15,-3 0-2 0,-5-2 3 16,-3-3 2-16,-4-2-5 0,-3-2 7 0,0-1-3 0,-7-2-2 15,-2-1-4-15,-4 0-4 0,-3 2-4 16,-3 1-2-16,-5 0 1 0,-5 4-3 0,-5 1-1 0,-5 2-4 16,-6 3-7-16,-7 1 7 0,-5 2-1 15,-4 5 1-15,-4 2 4 0,5 3-20 16,3 4-21-16,8 5-36 0,7 5-53 0,7 4-93 0,9 2-253 16,7 7-1278-16</inkml:trace>
  <inkml:trace contextRef="#ctx0" brushRef="#br0" timeOffset="240021.3508">18256 12484 535 0,'-4'-4'374'0,"-3"-4"-47"0,-3 1-35 16,5 1-22-16,-2 1-27 0,0-2-28 0,0 3-38 15,0 0-30-15,0 0-29 0,0 2-16 0,-1 1-10 16,2-3-7-16,1 3-7 0,0-1-9 0,2 2 1 16,3 0-5-16,0 0 4 0,0 0 2 15,3 0-10-15,0 0-9 0,1-1-13 0,4 1-14 16,7-2-6-16,14-1-5 0,14-1-4 0,14 0-3 16,7 2 2-16,14-2 0 0,-1 2-3 15,3-1 4-15,4 1-1 0,-3 0 0 0,-5-2 3 16,-3 2 0-16,-6-2 2 0,-9-2 1 15,-7 2 3-15,-9-3 0 0,-10-1 3 0,-5 0 1 16,-5 1 4-16,-9 0 4 0,-3 0-3 0,-1-1-3 0,-5 1-8 16,-1 0-8-16,-2 2 3 0,0 1-3 15,-2 1 0-15,1-1-1 0,-1 2-6 16,-2 2-2-16,1-2-2 0,1 4 1 0,0-4-7 16,0 2-4-16,0 0-8 0,0 2-13 0,0 0-2 0,-4 2-18 15,3-1-21-15,0 3-27 0,3-2-45 0,2 4-41 16,6-3-91-16,5 3-284 0,5-5-1091 15</inkml:trace>
  <inkml:trace contextRef="#ctx0" brushRef="#br0" timeOffset="240418.9126">20049 12105 1907 0,'2'-7'216'0,"2"-2"14"16,-3-3-28-16,-2 4-12 0,-4-2-20 15,0 2-36-15,-2 1-45 0,-3-1-29 0,-1 2-25 16,-2 2-16-16,-3 4-4 0,-3 0-6 16,-1 0 0-16,-4 4 2 0,-3 3-5 0,2 4-2 15,-2 3-2-15,0 6 0 0,4 2 1 0,0 3 1 16,1 6-1-16,7-1-4 0,3 5 4 16,2 2 1-16,6 2-2 0,5 1 3 0,7 1-4 15,7-2 0-15,3-1 3 0,6-4 2 0,5-1-2 16,0-6 3-16,0-3-3 0,-4-7-1 0,-2-2 4 15,-4-4-1-15,-4-6 6 0,-6-3 11 16,-4-2 8-16,-3-2 9 0,1-2-1 16,2-2-5-16,-4-3-9 0,1-1-5 0,-2 0-4 0,-2-2-5 0,-2-2-1 15,-3-2-5-15,-3 2-1 0,-5-4-2 16,-5-1-5-16,-4 3 1 0,-7-1-3 0,-3 0 0 16,-6 3 3-16,-4 0 1 0,-2 0 2 0,2 3-1 15,3-1 0-15,4 5-6 0,7 1-5 16,9 5-12-16,6-1-38 0,10 4-39 0,5 0-39 15,10 1-54-15,8 1-125 0,9 1-293 0,13 1-939 16</inkml:trace>
  <inkml:trace contextRef="#ctx0" brushRef="#br0" timeOffset="240820.5966">20071 12014 1259 0,'-25'-20'263'0,"-11"-2"-21"0,-10-4-35 16,1 1-10-16,6 8-13 0,-2 2-14 0,-2 0-33 15,-6 7-27-15,-2 0-19 0,-1 7-13 16,-4 4-17-16,-1 8-11 0,-3 1-10 0,4 9-13 16,-2 9-7-16,1 3-4 0,1 10 0 0,-3 3 2 15,0 8 1-15,7 5-4 0,2 7-5 16,8 3-1-16,13 2-5 0,9-2 0 16,20-1 0-16,20-7 0 0,11-4 0 0,14-4 2 15,10-6 7-15,8-5-2 0,9-9 6 0,6-3-4 16,3-9-2-16,3-3 0 0,1-7-2 0,3-3 1 15,-2-8 2-15,-2-5-1 0,0-4-1 0,-3-4-1 16,-2-3 3-16,4-4-2 0,-3-5 6 0,-1-5 3 16,-4-5 0-16,-4-7 5 0,-4-8 0 15,-8-2 3-15,-8-1-2 0,-10-5-2 0,-7 5-1 16,-12-4-4-16,-11 6 1 0,-9 0-3 16,-12 3-1-16,-12 1-5 0,-9-2-4 0,-11 6-4 0,-15-2-2 15,-15-2 0-15,-14 2 0 0,-14 0-1 0,-2 6 3 16,-7 4 0-16,-5 6-4 0,-3 10 2 0,0 4-5 15,3 9-4-15,7 7-16 16,14 11-38-16,12 7-69 0,16 11-137 0,13 9-452 0,8 9-1015 16</inkml:trace>
  <inkml:trace contextRef="#ctx0" brushRef="#br0" timeOffset="245477.4702">6072 13014 611 0,'-5'-6'353'0,"-2"0"-66"0,0-1-28 0,0 2-8 16,7 2-18-16,-1 1-21 0,1 2-36 0,0-1-36 15,0 1-34-15,0 0-39 0,0 1-27 16,1-1-17-16,-1 0-6 0,0 0 3 0,0 0-6 15,0 2 1-15,4 0-3 0,-3 2 0 0,2-1 0 16,0 1 0-16,0 0 2 0,2 2 1 16,2 1 7-16,1 1 5 0,-2 2 4 0,2 2 10 15,2 3 0-15,2-1-1 0,3 3 0 0,2 4-8 16,3-2-1-16,1 2-2 0,3 3-1 0,0-2-1 16,4 6-6-16,-1-2-4 0,1 2-5 0,3-1 2 15,-1 2-3-15,1-2 0 0,-1 0 0 16,-1 2-6-16,-2-5 1 0,-4 0-1 0,-2 0 0 15,-5-9 2-15,-1 2-3 0,-3-1 0 0,-4-6-4 16,-1 3-1-16,-2-6-2 0,-4-2-5 16,1-1-5-16,-2-1-11 0,0-2-11 0,-2-2-17 15,1-2-50-15,-1-3-67 0,-2-2-126 0,-1-5-216 16,-1 0-377-16,2-6-433 0</inkml:trace>
  <inkml:trace contextRef="#ctx0" brushRef="#br0" timeOffset="245706.7001">6505 13071 1807 0,'-2'-5'260'0,"2"-2"-26"16,-1-2-30-16,0 5-19 0,2 1-28 0,-1 3-31 15,0 0-48-15,0 0-45 0,-1 0-28 16,1 4-13-16,0 3 2 0,0 5 6 0,0 6 15 16,-2 5 4-16,-1 0 8 0,-4 5 3 0,-1 4-2 15,-6 2 0-15,0 2-2 0,-6 4-4 16,-1 0 0-16,-3 3-3 0,-4 1-1 0,3 1-4 15,-2-5-5-15,2-1 2 0,1-8-5 16,2-3 2-16,4-4-2 0,5-5-5 0,1-2-7 16,4-5-22-16,3-1-56 0,3-2-79 0,2-3-150 15,3-4-318-15,4-1-997 0</inkml:trace>
  <inkml:trace contextRef="#ctx0" brushRef="#br0" timeOffset="246106.0139">7373 13050 1651 0,'3'-7'476'16,"1"-3"-282"-16,-2 1 10 0,-3 2-20 0,0 5-27 16,-2-1-31-16,0 3-46 0,-2 2-41 0,-4 0-21 15,-6 5-9-15,-7 4 2 0,-8 5 4 16,-8 6 2-16,-5 4 4 0,-2 4 1 0,-3 3 2 15,-1 6 0-15,-1 4-7 0,-1 5-4 0,2 2-6 16,9 1-3-16,1 1 2 0,11-11-2 0,15-1 0 16,6-10-2-16,8-6-1 0,6-5 1 15,5-2 4-15,8-2 7 0,2-2-1 0,7-4 5 16,4-3-3-16,0-2-6 0,-2-4 5 0,1-5-2 16,-3-1 0-16,-4-3 2 0,-4-3-3 0,-2-2-1 15,-4 1 0-15,0-5 4 0,-6 1-5 16,0 0 2-16,-6 0-4 0,-2-1-9 0,-3-1 7 0,-5-3-2 15,0 4 1-15,-3 0 4 0,-3 2-10 0,-5 5-1 16,0 1-1-16,-8 3 1 0,-2 3 0 16,-3 0 2-16,-3 2 0 0,-4 4-5 15,3 1-1-15,2-1-5 0,6 4-12 16,3-2-25-16,7 2-52 0,5-2-75 0,6 5-131 0,7-1-250 16,8-2-721-16</inkml:trace>
  <inkml:trace contextRef="#ctx0" brushRef="#br0" timeOffset="246346.1303">7565 13144 2361 0,'3'-10'217'0,"0"0"15"0,-1-4-35 0,-2 2-34 0,1 5-29 16,0 0-32-16,-1 5-34 0,2 2-25 15,-4 1-20-15,2 2-20 0,0 0-5 0,0 1-2 16,0 4 3-16,1 5 10 0,-2 3-6 15,0 6 3-15,-1 3 2 0,-1 1-2 0,-2 3 5 0,-4 3 2 16,1-1-3-16,-1 3-6 16,-4 2 5-16,-1 0-2 0,-1 4 1 0,-1-2 3 15,2-3-15-15,1-3-16 0,6-7-28 16,2-5-45-16,4 0-62 0,4-4-132 0,2-6-346 0,4-2-1055 0</inkml:trace>
  <inkml:trace contextRef="#ctx0" brushRef="#br0" timeOffset="246674.5743">7907 13224 1926 0,'1'-8'405'0,"-1"0"-132"15,1 1-58-15,-3 4-65 0,1 3-53 16,-5 2-42-16,-4 4-28 0,-4 6 2 0,-10 3 9 16,-6 9 4-16,-3 3-3 0,1 1-7 0,-1 1-12 15,3 5-5-15,5-2-4 0,9 0-8 0,3-3-1 16,9-6-2-16,10-3-2 0,5-6 10 0,5-3 5 15,3-1 5-15,8-6 2 0,3-3-2 0,4-1-3 16,0-3 0-16,-1-2 3 0,-2-4-5 16,-4-4 2-16,-2-1 0 0,-4-3-6 0,-2-5 6 15,-3 0-2-15,-3-1 0 0,-6-2-3 16,-2 2-1-16,-1 0-4 0,-4 1 0 0,-1 0 2 16,-6 1-4-16,0 2 1 0,-3-2-5 15,-8 4-5-15,0 3 2 0,-6 3-4 0,-1 2-1 16,-3-1-1-16,-2 8-17 0,0 1-19 0,3 4-38 15,4 3-73-15,4 3-121 0,5 4-297 0,3 2-1102 16</inkml:trace>
  <inkml:trace contextRef="#ctx0" brushRef="#br0" timeOffset="247041.046">8268 13319 797 0,'-1'-3'554'16,"1"1"-341"-16,0 0 21 0,1 1-23 0,3-1-6 0,-3 0 0 15,1-2-29-15,0 1-24 0,-1 0-27 16,3 2-22-16,-2-2-15 0,0 2-11 0,2 0-10 0,-1 1-11 15,2-1-8-15,1 1-11 0,3 0-2 0,-2-1-3 16,6 1-7-16,4 0-1 0,6 0-5 16,5 0-3-16,6 1 0 0,6 0-4 0,2 1-1 15,2 0-4-15,4 0-1 0,0-1-3 0,-2 1 3 16,1 3 1-16,-3-4-3 0,-3 0-1 0,-4-1-2 16,-3-1-4-16,-3 1 4 15,-4-1-1-15,-5-3-2 0,-3 1-3 0,-7 1-8 0,-4-1-10 16,-4 0-13-16,-4 2-24 0,-2-4-45 15,-5-3-63-15,-3 0-102 0,-6-3-166 0,-5 0-296 0,-5 0-835 16</inkml:trace>
  <inkml:trace contextRef="#ctx0" brushRef="#br0" timeOffset="247232.076">8567 13075 1557 0,'0'-4'313'0,"0"0"-23"0,1-1-55 0,1 2-37 0,-1 3-34 15,0 0-51-15,-1 2-45 0,2-1-37 0,2 4-13 16,-3 3 3-16,3 4 8 0,1 2 13 15,-1 3 2-15,3 2 3 0,-1 1-3 0,-1 3-8 16,-1 0-1-16,0 4-8 0,-2 0-5 0,-1 0-6 16,-1 1-1-16,0 4-4 0,0-1 0 15,0 0-1-15,1-1-8 0,1 0-4 0,2-6-21 16,1-2-36-16,3-1-55 0,0-4-101 0,2-3-199 16,2-1-440-16,2-6-753 0</inkml:trace>
  <inkml:trace contextRef="#ctx0" brushRef="#br0" timeOffset="247482.1417">8994 13161 2247 0,'1'-9'243'0,"0"-2"-3"0,1 0-58 0,3 6-45 16,-2 3-37-16,1 2-38 0,1 1-32 0,-2 4-16 15,5 4-6-15,4 6 3 0,5 8 4 16,2 1 0-16,2 5 3 0,2 3-5 0,4-1-3 15,-3 2 1-15,2-3-4 0,-5 2 1 0,0-1-1 16,-1-5-1-16,-1 1-2 0,-1-4 0 16,1-2-1-16,-1-2-5 0,1-5-1 0,-1 2-11 0,-1-3-20 15,-2-2-31-15,-2-1-59 0,-2-3-90 16,-3-2-155-16,1-2-291 16,-6-2-926-16</inkml:trace>
  <inkml:trace contextRef="#ctx0" brushRef="#br0" timeOffset="247789.7568">9421 13097 2162 0,'0'-8'236'16,"-1"-2"5"-16,-1-2-50 0,2 3-27 0,0 4-21 16,-3 0-34-16,2 3-32 0,0 2-23 0,0 0-24 15,0 0-20-15,1 1-12 0,0 0-6 16,-1 4 0-16,-5 0 2 0,2 3 8 0,-4 3 1 15,-1 2-1-15,-2 0 0 0,3 3-2 0,-1 2 0 16,0 0 0-16,-2 2 4 0,1 1-2 0,0 1 0 16,-2 0 5-16,0 3-5 0,-1 0 5 0,1 0-1 15,-4 0-2-15,2 3 2 16,-4 0-2-16,1 2 0 0,-1-2 0 0,0 3 2 0,-1-2-1 16,1-4-2-16,5-4 3 0,3-2-4 15,0-3 2-15,2-2 0 0,5-4-4 0,0 3 0 0,2-3-1 16,2 0-1-16,1 3-8 15,0-3-23-15,1 0-50 0,4 0-112 0,-2-2-341 16,2 2-1173-16</inkml:trace>
  <inkml:trace contextRef="#ctx0" brushRef="#br0" timeOffset="252735.195">9642 13253 557 0,'-9'-2'347'0,"-6"-4"-66"16,1 2-31-16,2 0 8 0,1 1 3 0,3-1-24 16,0 3-43-16,4-1-40 0,-3-1-19 0,6 2-14 15,0 0-19-15,1 1-21 0,0 0-16 16,1 0-14-16,-1 1-10 0,1-1-6 0,2 0-11 15,-2 0-8-15,2 0-10 0,0-1-6 0,1 1-2 16,6 0 1-16,6-1 5 0,8 2 5 16,6-1 2-16,8 0-1 0,2 3-2 15,2-3 3-15,4 2-1 0,-5 0 1 0,-5-1-2 0,-2 4-3 16,-10 1-2-16,-1 1-4 0,-6 0 0 0,-4 2 1 16,-5-1-1-16,-3 2 1 0,0 0 0 15,-1 3 1-15,-3-2 3 0,-1 3 3 0,-5 0 6 16,3 3-2-16,-4 2 2 0,-1 1-1 0,-3-1-2 15,-1 3 2-15,-2-4-1 0,2 2-2 0,-2-2-2 16,-1-3-2-16,2 2-2 0,1-4 0 0,0 0 4 16,0-3-3-16,1 2 2 0,0-1-2 15,-2 2-5-15,2-3-1 0,1 0-9 16,-4-1-14-16,6-2-33 0,1 2-55 0,4-5-82 0,4-3-167 16,4-2-381-16,6 1-885 0</inkml:trace>
  <inkml:trace contextRef="#ctx0" brushRef="#br0" timeOffset="252970.1226">10388 13143 2573 0,'7'-13'199'15,"1"4"1"-15,3-5-41 0,-6 7-21 0,0 3-18 16,-3 1-32-16,-1 3-27 0,-2 3-26 0,0-1-16 16,0 0-16-16,-3-1-8 0,4 1 2 0,-2 6 0 15,0 5 7-15,-1 6 3 0,-4 6 3 16,-1 2 4-16,-2 5-3 0,-2-1 3 0,-1 0 0 15,-1 0-5-15,1 2-1 0,-1-3-2 0,4-1-1 16,0 2 1-16,0-2-1 0,1-1-1 16,0-3-4-16,1-2-4 0,4 0-14 0,2-3-23 0,3-1-37 15,2-2-64-15,6-2-112 0,0-4-403 16,3 2-1062-16</inkml:trace>
  <inkml:trace contextRef="#ctx0" brushRef="#br0" timeOffset="253282.4641">10749 13330 2499 0,'-3'0'197'0,"-1"3"-130"0,0-1-21 15,-3 7 13-15,-4 2 35 0,-6 5 17 16,-3-1-3-16,-2 5-24 0,-1 0-21 0,-2 1-17 16,4 0-15-16,5-1-12 0,1-2-10 0,6-4-3 15,4-1-4-15,4-4 2 0,4 0 0 16,1-2 1-16,4-3 4 0,1 2 4 0,7-5 3 15,0 3 5-15,4-6 0 0,1-1 0 0,4-3-3 16,-4 0 0-16,2-7 0 0,-3 2 0 16,0-6 9-16,-6 3-10 0,-2-4 0 15,0-3-3-15,-3 0-6 0,-5-2 4 16,3-2-1-16,-5 3-3 0,-1 1-3 16,-3 0-1-16,-3 1-3 0,-1 4 0 0,-2 1 2 0,-2 2-7 0,-2 1-1 0,-3 4-6 15,-2 1-6-15,-3 2 0 0,-3 4-13 0,5 1-20 16,0 3-31-16,4 2-63 0,5 3-76 15,3 3-143-15,6 1-305 0,3 2-968 0</inkml:trace>
  <inkml:trace contextRef="#ctx0" brushRef="#br0" timeOffset="253498.4612">11016 13330 1906 0,'4'-1'280'0,"5"-3"-37"0,5-3-51 0,0 1-16 16,4 2-24-16,2-1-35 0,3 0-28 0,6 2-25 15,4-1-13-15,4 0-8 0,4 3-6 16,2 0-10-16,0 1-3 0,5 0-6 0,-2 1-10 16,-2-1 4-16,-5 1-4 0,-1 1-1 15,-1-1 1-15,-2 1-5 0,-3-1-3 0,-5-1-7 16,-5 0-10-16,1 0-31 0,-8-1-37 16,-1 0-60-16,-7 0-75 0,0-2-131 0,-7-1-325 0,-7-2-895 15</inkml:trace>
  <inkml:trace contextRef="#ctx0" brushRef="#br0" timeOffset="253700.7335">11368 13111 1699 0,'-4'0'318'0,"2"0"-90"0,1 0-77 15,1 1-40-15,1 1-26 0,-1-1-16 0,0 3-8 16,0 1 4-16,1 4 23 0,4 4 9 16,-2 3 1-16,0 2-6 0,5 5-17 0,-5-1-6 15,4 3-15-15,-5 0-14 0,6 3-10 0,-7 1-9 16,0 0-4-16,-2 6-1 0,-1-3 2 15,-5 4-3-15,5-5 0 0,-7-3-6 0,1 0-9 16,0-3-1-16,-2-3-11 0,2 2-19 16,0-3-36-16,1 0-68 15,7-5-101-15,2 2-280 0,3-2-1157 0</inkml:trace>
  <inkml:trace contextRef="#ctx0" brushRef="#br0" timeOffset="254064.7022">11784 13059 2229 0,'4'-3'126'0,"3"-2"4"0,2-1-17 16,2 4 6-16,-1 0 5 0,4 2-17 0,3 2-27 15,-1 5-16-15,3 0-8 16,2 2-4-16,4 5 0 0,0 6-6 0,2-2-5 0,-2 2-9 16,3 6-5-16,-1-1-4 0,-2 2-5 0,4 3-2 15,-5-3-6-15,1 3 0 0,-2-3-5 0,-2 1 2 16,-1-2-1-16,0 2-3 0,1-4-1 15,-3-2-5-15,2-3-11 0,-3-2-12 0,-5-3-26 16,1 0-40-16,-1-4-62 0,-2-3-118 0,-2-3-275 16,1-1-547-16,-3-3-149 0</inkml:trace>
  <inkml:trace contextRef="#ctx0" brushRef="#br0" timeOffset="254296.2449">12262 13109 1911 0,'-2'-6'698'0,"-2"0"-534"0,2-2 0 0,1 8-55 16,1 1-31-16,0 0-28 0,-1 0-29 16,0 4-14-16,-4 2 0 0,3 8 12 0,-2 3 12 15,-5 4 4-15,-1 5-1 0,-1 2-6 0,-3 2-8 16,1 1 0-16,-6 2-2 0,0 4-1 16,-2 3-4-16,-7 3-4 0,5-3-8 0,0-1-11 15,7-3-18-15,7-10-35 0,4 0-46 0,5-7-71 16,1 0-236-16,6-4-389 0,2-4-821 31</inkml:trace>
  <inkml:trace contextRef="#ctx0" brushRef="#br0" timeOffset="254849.4854">12849 13121 2524 0,'-4'-9'72'0,"-6"-1"17"0,1-1 3 0,-1 2 9 15,2 2-9-15,-4-3-26 0,-1 3-26 0,0 2-16 16,-2-2-6-16,4 4-3 0,2 3 5 16,1-2-5-16,2 2-2 0,3 2-4 0,-1-2-9 15,3 2 2-15,1 3 1 0,-3-2-1 0,1 3 4 16,1 0-4-16,-2 4 0 0,1-1 2 0,1 3 1 16,1 0 1-16,-2 2 5 0,4 3 0 15,-2-2-1-15,0 4 3 0,1 0-1 0,1 1 1 16,-1 0-3-16,3 1-1 0,-1 1-2 0,4 1-1 15,-2 0 2-15,5 0-1 0,-3 1 0 16,3 0 1-16,4 2-3 0,0-1 4 0,3 0-3 16,2 0 0-16,1-4 3 0,-3-2-5 15,-2-2 0-15,-2 1-3 0,1-6 1 0,-7 2-1 16,-2-5 1-16,-1-1 0 0,-4-3-2 0,-3 0 2 16,1-1 0-16,-3-1 2 0,0 1 4 0,-8-3-6 15,-2 1 3-15,-2-2-3 0,-7-1-1 0,-2-1 3 16,0-4 0-16,-3 0 0 0,4-4-2 0,-3-2 3 15,2-1-2-15,3 0 1 0,2-2 4 0,8-2-4 16,4-2 2-16,2 1-3 0,6-5-5 16,10-3 0-16,3-2-3 0,5-1 2 15,6-2 0-15,6-5 2 0,-1 6-2 0,2-5 2 0,2 2 2 16,0-1-2-16,-2 5 3 0,0 0-2 0,-4 5 0 16,-4 3 6-16,-3 1 1 0,-6 3 5 15,-2 2 5-15,-4-1-1 0,-3 3 3 0,-4-1-1 16,-3 2-4-16,-2 2-3 0,1 1-2 15,-6 2-7-15,-2-2-4 0,-8 3-2 0,-5 2-1 16,-6 3 3-16,-3 1 0 0,0 0 2 16,0 4-1-16,4-2-3 0,3 4-3 0,1 2-12 0,7 0-18 15,6 4-40-15,4-4-60 0,8 5-80 0,9-1-175 16,7 0-430-16,7-4-793 0</inkml:trace>
  <inkml:trace contextRef="#ctx0" brushRef="#br0" timeOffset="255080.7426">13336 13003 1929 0,'1'-3'603'0,"0"-1"-337"16,0 2-67-16,-1 2-64 0,0 1-41 0,-1 1-34 15,1-1-26-15,-1 3-19 0,0-1-7 16,-2 3 5-16,0 2 7 0,0 6 14 0,-3 6 7 16,-2 0-1-16,2 5-1 0,-1 1-7 0,-4 3-6 15,1 1-4-15,-2 1-3 0,0 0-3 16,-2 1-3-16,0 2 2 0,-2 1-5 0,1 1-3 15,-1 3 0-15,-3-2-9 0,4-2-12 0,-2-1-22 16,4-5-32-16,4-3-46 0,1-5-69 16,8-2-167-16,5-2-554 0,4-8-776 0</inkml:trace>
  <inkml:trace contextRef="#ctx0" brushRef="#br0" timeOffset="255419.8874">13695 13212 1623 0,'-4'-7'1131'0,"1"-1"-969"0,-3 0-2 0,2 4-41 0,2 4-19 15,-3 0-34-15,-3 4-27 0,-5 0-15 16,-5 6-3-16,-7 2 5 0,-1 6 2 0,-3 2-2 16,0 0-6-16,5 2-1 0,4-1-4 0,0 2-7 15,4 3 4-15,3-2-10 0,5-1 2 0,4 0 0 16,5-1-4-16,5-4 5 15,7 0 0-15,1-2 3 0,3-2 1 0,5-3 2 16,3-3 2-16,3 0-2 0,-2-7 4 16,2 0-5-16,-8-3 1 0,3-2 2 0,-5-5-6 0,1-1 7 15,-4-3-2-15,-1-1-3 0,-1-3 4 16,-4-1-5-16,0-4 1 0,-3-1-1 0,-2-2-1 16,-2 1-3-16,-2-1-3 0,-6 4 0 0,-2-1-11 15,-2 4 7-15,-5 1-3 0,-2 1-3 16,-9-1 10-16,-2 4-13 0,-4 3-3 0,0 1-13 0,-3 2-26 15,5 3-26-15,2 3-50 0,6 3-78 0,5 5-199 16,5 2-542-16,8 3-723 0</inkml:trace>
  <inkml:trace contextRef="#ctx0" brushRef="#br0" timeOffset="255867.5417">14254 13003 1996 0,'-15'-14'317'0,"-5"0"-143"0,-3-2 32 0,9 5-19 16,5 4-7-16,4 3-25 0,3 2-35 0,2 1-42 15,0 2-33-15,3 0-26 0,0 0-19 16,4 2-2-16,4 3 5 0,7 2 8 0,9 4 1 15,12 5 4-15,8 3-3 0,11 2-3 0,5 0 2 16,4 2-5-16,-2 1-3 0,-2-3 2 16,-5-1-10-16,-9-1 4 0,-6-2 1 0,-8-2-1 0,-5-1 5 15,-8-2-3-15,-4-2 1 16,-8-2-3-16,-3 0 1 0,-3-4-2 0,-3 0-2 0,-3 0 3 16,-1 2-4-16,-2-3 6 0,-4 2 3 15,-4 1-1-15,-3 0 11 0,-8-2-4 0,-1 0-1 0,-5-2 0 16,-4 2-1-16,-3-1-1 0,-3-3-1 15,-7 0 1-15,-2-1-8 0,-2 1 6 16,1-1 0-16,3 0-4 0,-3 1 7 0,6-1-7 16,1 3 1-16,7 0-1 0,2 2-5 0,9 2 1 0,5 0-6 15,3 1-7-15,5 5-14 0,4-4-28 16,5 4-36-16,6-1-55 0,6 1-84 0,8 0-227 16,6-1-478-16,10-2-694 0</inkml:trace>
  <inkml:trace contextRef="#ctx0" brushRef="#br0" timeOffset="256082.6943">15171 13437 2151 0,'3'-2'307'0,"0"1"-52"15,1 0-45-15,-4 0-34 0,-2 2-39 16,-1-1-41-16,0 3-40 0,-7 0-24 0,-7 2-9 16,-7 2 12-16,-13 2 6 0,-10 3 6 0,-6-1-2 15,-6 4-8-15,-4-2-3 0,-2 2-7 0,-7-1-5 16,-4 4-6-16,-2 3-6 0,4 1-1 0,0 0-5 15,6 0 5-15,7-2-4 0,8-2-1 0,4-1 0 16,9 1-4-16,5-2 0 16,8-2-5-16,4 0-7 0,7-1-26 0,4-2-48 15,6 3-83-15,9-5-217 0,6 3-1341 0</inkml:trace>
  <inkml:trace contextRef="#ctx0" brushRef="#br0" timeOffset="262867.1294">15877 13085 2188 0,'-1'-8'154'0,"-4"-5"15"0,-1-1-28 0,0 4-7 0,0 3-15 16,-4 2-30-16,-1 0-34 0,-3 4-23 15,-2 2-12-15,-3 4-3 0,-2 1 0 0,-2 8-1 16,3 0-1-16,0 3-2 0,2 4-6 0,2 1 2 16,1 4 0-16,3 2 2 0,5 3 6 0,4 0-5 15,5 2 1-15,4-1 0 0,5-2-1 16,3 2 3-16,2-1 1 0,4-1 0 0,-1-2-4 16,4-2 2-16,0-4-4 0,-1-2 1 0,-3-3 2 15,-4 0-7-15,-3-4-1 0,-4-2-2 0,0 0-3 16,-5-5 3-16,1 1 1 0,-4 0 1 15,-3-3 2-15,1 1 0 0,-3 0 3 0,-3-2 4 16,-3 4 5-16,-5-3-1 0,-3-1-1 0,-6 1-5 16,-2-2-4-16,-5 0 0 0,-3-2-3 0,-3-2 0 15,-4-1-4-15,2-2-11 0,0-1-11 0,1-2-20 16,4 1-27-16,5-4-44 0,2-2-73 0,6-2-151 16,3 1-316-16,7-4-978 0</inkml:trace>
  <inkml:trace contextRef="#ctx0" brushRef="#br0" timeOffset="263303.1632">15614 13146 925 0,'14'-8'379'0,"8"-6"-37"0,3-2-54 16,5 4-40-16,3-4-34 0,5 5-29 0,8-2-43 16,-3 2-29-16,7-1-24 0,1 3-30 15,1 2-9-15,-2 4-14 0,-5 1-10 0,-4 4-5 16,-6 1-9-16,-11 5-4 0,-1-1-1 0,-8 0-1 15,-1 4-3-15,-6-3 0 0,0 3-2 16,-6-1-5-16,1 4 8 0,-3 0 2 0,-3 2 5 16,-1 2 5-16,-7 3 5 0,-4 2 5 0,1 0 3 15,-6 3 3-15,-4 0 0 0,-1-1-3 16,3-1-6-16,-1-1-10 0,2-1 0 0,3 1-5 16,3-4 0-16,4-3 0 0,2-3-4 0,5 1-2 15,4-5 1-15,3 3 1 0,0-4 4 0,10-1 4 16,-1 0 3-16,7-4 2 0,5 2 0 0,3-2-1 15,3-2-1-15,2-1 2 16,1-5-6-16,-1-2-1 0,-3-1-1 0,-1-6 0 16,0-1 5-16,-7-4 0 15,0-5 1-15,-6-1-7 0,0-1-1 0,-8-2-2 0,0 0 1 0,-5-1 3 0,-2 0-6 16,-2 0 3-16,-3 3-6 0,-4 1-3 0,-7 1 3 16,-3 3-4-16,-5 5 0 0,-2-2 0 15,-3 2-2-15,1 4-4 0,-1 1-2 0,7 4-4 16,2 4-19-16,5 2-29 0,5 3-47 0,6 1-54 15,4 4-34-15,2 6-44 16,6-1-54-16,6 2-146 0,7 2-267 0,8-4-651 0</inkml:trace>
  <inkml:trace contextRef="#ctx0" brushRef="#br0" timeOffset="263606.0151">16706 13171 234 0,'4'-2'641'0,"5"2"-111"0,0-1-116 0,-9 2-135 0,-1 1-117 15,-1 0-78-15,-4 4-25 0,-1 0 19 0,-3 5 32 16,-4 4 21-16,-5 1-4 0,3 2-20 15,-7 3-24-15,5-2-23 0,2 2-16 0,-1-1-13 16,7 1-10-16,4 0-5 0,2-2-3 0,4 0 0 16,6-2 4-16,0 1 5 0,7-5 3 15,2-2 6-15,4-1 0 0,3-5-1 0,4 0-2 16,1-2-4-16,3-3-4 0,-2-5 0 16,1 1-3-16,-1-7 0 0,-6 1-1 0,-1-4 3 15,-6-1-3-15,-2-2 2 0,-1 0-4 0,-3-4-5 16,-5 1 2-16,0-2-5 0,-6-1 2 0,0-1-2 15,-4 0-4-15,-3 0-2 0,-6-1-3 0,2 2 2 16,-5 0-3-16,-3 3 2 0,2 3-3 16,-2 2-5-16,1 2-1 0,2 4-11 0,5 3-18 15,5 4-32-15,3 1-53 0,3 4-47 0,2 3-54 16,4 2-77-16,4 2-137 0,4-1-221 16,9 2-222-16,6 2 220 0</inkml:trace>
  <inkml:trace contextRef="#ctx0" brushRef="#br0" timeOffset="263922.2636">17214 13212 445 0,'2'0'697'0,"-2"-3"-242"0,1 1-106 16,-3 2-100-16,0 0-99 0,-2 2-64 0,0 1-41 15,-6 4 1-15,0 4 28 0,-7 2 26 16,-2 3 9-16,-4 2-10 0,0 2-22 0,1 1-22 16,3-1-14-16,2 2-11 0,5-3-7 15,5 2-1-15,5-1-4 0,5-1 6 0,4 0 1 16,5-4 4-16,5-4 4 0,4 2-3 0,4-4 2 15,3-3-8-15,2 1 0 0,3-7-5 16,2-3-4-16,0-2 2 0,-1-1-5 0,-2-2 1 16,-2-4 0-16,-4 0-1 0,-1-3 3 0,-4-4-1 15,-6-2 3-15,1 3-1 0,-5-7 0 0,-6 3 0 16,-1-3-6-16,-4 0-1 0,-8 1-8 0,-1 2-1 16,-4-1 0-16,-7 3-5 0,-1 2 2 15,-8-1-3-15,-3 4-2 0,-6 3 1 0,-1 1-1 16,2 4-5-16,1 3-11 0,7 3-20 0,6 4-36 15,2 4-51-15,9 1-64 0,4 5-92 16,7 0-139-16,6 2-268 0,10 0-847 0</inkml:trace>
  <inkml:trace contextRef="#ctx0" brushRef="#br0" timeOffset="264222.3674">17927 13362 1058 0,'10'-3'595'0,"0"-4"-291"16,11-1-53-16,3 1-19 0,6 2-27 0,9-1-33 16,6 2-37-16,10 0-30 0,8-2-22 15,9 2-15-15,5 1-6 0,4 1-8 0,1-1-3 16,4 3-5-16,2-2-9 0,-3 2-4 0,0 0-7 16,-3-1-3-16,-4 1 1 0,-5-1-2 15,-7 0 2-15,-7-3-3 0,-9 0-1 0,-9-1-5 0,-10-1 2 16,-10-1 5-16,-2 3-1 0,-9-3 5 15,-2 1-1-15,-5 0-6 0,-2 3 0 16,2-3-7-16,-3 2-2 0,-3 1-4 0,2 1-2 16,1-1-4-16,-1 3-7 0,0 0-6 0,1 0-24 15,-1 2-10-15,-1-1-22 0,-4 1-35 0,3 3-49 16,-3 5-126-16,4-3-376 0,-1 1-1066 16</inkml:trace>
  <inkml:trace contextRef="#ctx0" brushRef="#br0" timeOffset="264584.1326">19822 13080 2451 0,'-5'-18'134'0,"3"-5"28"0,2-7 3 16,9 6-24-16,4 4-20 0,10 5-30 15,4-2-25-15,5 5-12 0,6 2-9 0,3 6-4 16,2 0-4-16,-1 6-5 0,5 4-5 16,-7 2-3-16,-1 5-4 0,-7 1-6 0,-4 2-2 0,-6 4-7 15,-1 1 0-15,-8 3-1 16,2 2-5-16,-5 1 4 0,-4 3-2 0,-2 0 1 0,-4 2 4 16,-4 2-2-16,-2-2 2 0,-5 2-1 15,-2 0 3-15,-1 4-5 16,-5-2 0-16,0 0 1 0,2 0-9 0,1-6 5 0,3-4-1 0,0-1-5 0,5-1 0 15,0-5-18-15,2 1-16 16,0-1-20-16,-1-4-24 0,1-3-25 0,3-2-33 0,-2-3-43 16,0-3-79-16,-4-3-117 0,0-3-228 0,-2-3-273 15,0-1-14-15</inkml:trace>
  <inkml:trace contextRef="#ctx0" brushRef="#br0" timeOffset="265136.388">19983 13507 22 0,'-8'-13'814'15,"-3"-4"-213"-15,1-2-170 0,5 3-71 0,6 3-71 16,3 2-60-16,2-1-65 0,4 2-46 15,3 0-39-15,4 3-23 0,4-3-12 0,7 5-9 16,2-1-5-16,6 3-9 0,7 0-3 0,2 2-9 16,9 4-3-16,2 1 0 0,0 2-6 0,0-2 3 15,-3-1-2-15,-1-1-4 0,-4-1-3 16,-6-2-15-16,-4-3-23 0,-5-3-28 0,-5-2-32 16,-5-5-31-16,-6 0-38 0,-8-3-29 15,-1-4-23-15,-7-1-3 0,-5-2 33 0,-7-3 44 16,-4 0 53-16,-4-1 45 0,-4-1 25 0,-4-1 14 0,-4 1 8 15,-8 1 9-15,-2-3 11 0,-5 3 14 16,-6 0 22-16,-1 0 27 0,-2-2 30 0,0 6 17 16,0 1 6-16,-1 1-12 0,1 5-15 0,-2-1-8 15,1 6-7-15,0-1 2 0,2 4-4 0,0 6-10 16,6 5-11-16,-2 5-11 0,4 4-8 16,1 5-8-16,-1 3 1 0,1 10-8 0,-2 3-1 15,-5 10-2-15,0 5-8 0,-3 9 1 0,0 4-4 16,4 5-3-16,8-1 0 0,15 1-4 15,11-2 3-15,11-1 1 0,9-1 2 0,11-3 2 16,7-2 0-16,12-6 3 0,8 2-7 0,11-3 4 16,12-7-5-16,3-4-4 0,11-2 5 0,3-9-4 15,3-2 3-15,-2-7-3 16,1-3-3-16,-2-9 1 0,-3-3 2 0,0-6 2 0,-2-4 2 16,1-3-2-16,-2-6-3 0,1-4-1 0,0-6-1 15,-1-2 4-15,4-7-2 0,-1-3 0 16,1-3-2-16,-5-3-2 0,-6-2 2 0,-7-1 6 15,-9-4 0-15,-11 1 1 0,-6-3 1 0,-14 1-2 16,-8 2 3-16,-13 2-5 0,-10-1-2 16,-7 3-2-16,-12 2-5 0,-12-3-1 0,-13-2-1 0,-12 3 2 15,-11 0 1-15,-12 2 0 0,-9 5 1 16,-8 1-3-16,-5 7 2 0,-8 1-3 0,3 8-2 16,3 6 2-16,3 6-9 0,11 7-2 15,6 9-11-15,9 8-30 0,8 8-41 0,5 10-82 0,15 3-137 16,1 10-515-16,5 4-871 0</inkml:trace>
  <inkml:trace contextRef="#ctx0" brushRef="#br0" timeOffset="265998.2436">6149 14234 609 0,'-12'-7'298'0,"-7"-6"40"0,-2-1-44 16,0 1-26-16,5 5-12 0,-3-5-32 0,3 5-27 16,2-3-24-16,2 2-20 0,2 1-29 0,2 5-16 0,2-1-14 15,4 3-18-15,1 1-11 0,2 0-19 16,0 1-19-16,0-2-16 0,-1 2-6 0,5 4-3 16,-1-1 0-16,7 5 7 0,5 4 7 0,4 4 6 15,8 2 7-15,1 5-6 0,6 2 3 16,3 2-5-16,2-5-6 0,2 2 3 0,-2 3-9 15,-3-1 0-15,1 5-4 0,-6-2-1 16,0 0-3-16,-3 0 1 0,-2-3 2 0,-3 1-5 0,-3-4 3 16,-4-1-4-16,-1-3-2 0,-6-4 3 15,-1-3-7-15,1 0-5 0,-5-4-14 0,0 4-22 0,-2-6-25 16,-1 1-41-16,1-4-47 0,0-5-68 16,-3-1-122-16,2-3-376 0,-2-3-847 0</inkml:trace>
  <inkml:trace contextRef="#ctx0" brushRef="#br0" timeOffset="266219.1326">6567 14114 1948 0,'-3'-14'331'15,"-2"-2"2"-15,0 0-71 0,1 1-48 0,2 8-45 16,1 4-46-16,-1 1-45 0,1 2-34 16,0 3-25-16,-3 1-17 0,-1 8 1 0,-3 3 6 15,-4 10 3-15,-7 5 10 0,-4 10-1 0,-2 4-3 16,-3 1-1-16,-2 8-6 0,-1-2-4 15,-3 1-1-15,5 1 1 0,2-5-3 0,3-1 0 16,4-6-5-16,8-2-3 0,1-6 0 0,5-1 0 16,2-6-2-16,2-1-11 15,2 2-19-15,4-9-28 0,1-2-38 0,4-2-61 0,3-5-147 16,6-4-467-16,4-5-901 0</inkml:trace>
  <inkml:trace contextRef="#ctx0" brushRef="#br0" timeOffset="266634.5018">7307 14115 2292 0,'2'-9'185'0,"1"-5"20"0,-2-2-21 16,0 6-20-16,-4 4-23 0,0-2-34 15,-1 3-37-15,-1 5-25 0,-2-1-19 16,-6 3-14-16,-5 7-1 0,-7-1 0 0,-8 7 1 0,-6 7 4 15,-4 3 0-15,0 5 2 0,-1 3 1 16,-1 4-2-16,1 4-2 0,2-2-4 0,7 1-3 16,2 3-4-16,4 3-1 0,7-3 2 0,4 4-3 15,6-1-3-15,8-7-3 0,9-5-3 16,8-6 4-16,4-3 4 0,5-4 2 0,4 0 3 16,0-7-5-16,8-3-1 0,-1-8 0 0,3-6 1 15,-3-3-2-15,-4-1 4 0,2-6 0 16,-5-1-10-16,-4-2 12 0,-3 0-3 0,-4-2 4 15,-4-3 10-15,-4 0-12 0,-1 1 1 0,-6-3-1 16,-4 2-2-16,-3 0 2 0,-2 2-1 0,-2 1-3 16,-8 4-3-16,0 0-1 0,-6 4 0 15,-2 3 1-15,-8-2 5 0,-1 4-2 0,-3 3 0 0,4 0-2 16,-1 4-4-16,5 0-4 16,1 2-13-16,3 2-24 0,6 3-38 0,8 0-56 0,10 4-88 15,6-1-232-15,10 1-518 0,12 0-651 16</inkml:trace>
  <inkml:trace contextRef="#ctx0" brushRef="#br0" timeOffset="266924.6159">7450 14263 1840 0,'1'-10'294'0,"3"-3"-19"0,2-4-18 0,4 0-38 0,0 4-38 16,0 3-36-16,-2 3-41 0,-1 5-31 16,-2-1-24-16,0 5-21 0,-1 1-7 0,0 4-6 15,3 5-2-15,-2 6 9 0,0 2 2 16,-1 2 0-16,-1 6 0 0,-2-4-7 0,-2 5-4 0,-3 0 0 16,-3 3 1-16,-3-1-3 0,0 5-2 15,0-3-3-15,0-1-5 0,-1-2-3 16,5-3-4-16,0-3-3 0,2-2-10 0,4-4-21 15,-2-2-27-15,4 0-33 0,4-4-52 0,1-2-94 16,6-6-226-16,1-3-481 0,-2-5-672 0</inkml:trace>
  <inkml:trace contextRef="#ctx0" brushRef="#br0" timeOffset="267137.5178">7768 14207 2292 0,'5'-15'325'16,"-1"-4"-38"-16,1-3-73 0,-1 7-46 0,0 7-33 15,-2 5-36-15,0 1-33 0,-2 2-25 0,0 0-19 16,-2 4-14-16,1-1-5 0,-1 11 0 16,-1 6-3-16,-1 7 10 0,-3 3 0 0,-3 2 3 15,1 3 4-15,-1-3-8 0,-2 5 0 0,-3-1-2 16,3 2 1-16,0 0-2 0,1-2 1 16,-2 2-7-16,6-5-10 0,1 0-2 0,3-3-24 15,3 0-33-15,3-2-55 0,6-6-137 0,1 0-556 16,9-6-930-16</inkml:trace>
  <inkml:trace contextRef="#ctx0" brushRef="#br0" timeOffset="267548.1939">8533 14328 797 0,'-6'-5'297'15,"-2"1"-47"-15,-3-3 0 0,2 2 7 0,-1 3-5 0,-1-2-9 0,0-1-36 16,0 2-31-16,0 0-22 0,4 1-21 15,-1 0-17-15,5 2-18 0,1-2-15 0,2 2-25 0,0 2-10 16,0-2-11-16,1 0-15 0,0 0 2 0,1 0-9 16,1 0-2-16,5 0-1 0,9 0-5 0,9 0 1 15,9 0-2-15,10 1 2 0,10 1-4 16,3 0 1-16,5 1-3 0,-1-2-8 0,-5 1 7 16,-2-1-1-16,-4-1 2 0,-6 0 0 15,-6-1-6-15,-6 0-8 0,-5-1-7 0,-6-2-9 16,-2 1-8-16,-6-2-9 0,-7-1-12 0,0-1-29 15,-5-2-31-15,-3-1-66 0,-7 1-111 0,-2 0-157 16,-5-1-308-16,-6 0-730 0</inkml:trace>
  <inkml:trace contextRef="#ctx0" brushRef="#br0" timeOffset="267760.652">8672 14040 1170 0,'2'-2'345'0,"0"-3"-46"0,4-1-34 0,-1 3-30 16,-1 0-20-16,3 3-46 0,-4 2-57 15,1 0-39-15,1 3-13 0,0 4 15 0,1 3 10 16,3 5 7-16,0 1 1 0,-3 3-14 0,0 4-12 16,-2 3-15-16,2 3-11 0,-5 0-10 0,1 2-7 15,-3 2-8-15,-1 1-7 0,0 1 3 16,-4 1-2-16,4 1 0 0,-1-4 1 0,1 1-8 16,2-5-7-16,3-2-7 0,2 1-15 0,5-2-27 15,2-3-37-15,4-2-77 0,2-3-164 0,4-3-565 16,3-5-805-16</inkml:trace>
  <inkml:trace contextRef="#ctx0" brushRef="#br0" timeOffset="268060.5392">9402 14057 2473 0,'-7'-7'269'0,"0"-2"-126"0,-2 1 13 0,8 5-34 16,1 5-36-16,1-2-36 0,0 1-28 0,-1 2-11 15,4 2 2-15,1 5 13 0,4 3 5 16,4 5 7-16,6 5 0 0,4 2-6 0,4 5-2 16,1-1-4-16,1 0-5 0,2-4-6 15,0 2-3-15,3-1-4 0,-3-1-1 0,-1 2 2 16,-3-4-3-16,-2 1-3 0,-2-3-3 0,-5 2-1 15,-1-5-2-15,-5 0-7 0,-4 0-15 16,-1-3-24-16,2-4-28 0,-4 1-45 0,-2-6-64 0,-3 1-141 16,2-4-326-16,-4-5-985 0</inkml:trace>
  <inkml:trace contextRef="#ctx0" brushRef="#br0" timeOffset="268308.9949">9880 13975 2427 0,'-1'-9'241'0,"0"-2"-14"16,-1 0-32-16,-1 6-45 0,2 4-36 0,0 2-44 16,0 0-34-16,0 2-21 0,-3 1-12 0,-3 7 3 15,-5 4 5-15,-4 7 4 0,1 2 7 0,-2 4 1 16,0 2-3-16,-3 2-4 0,-4 5-2 16,3 3-5-16,-7 1 3 0,2 1 0 0,-3-2-5 15,-1 6-1-15,1-4-6 0,3 0-4 16,3-2-7-16,8-4-12 0,0-7-19 0,10-4-25 15,2-7-30-15,6-3-47 0,0-2-70 16,4-5-153-16,3-5-367 0,1-4-888 0</inkml:trace>
  <inkml:trace contextRef="#ctx0" brushRef="#br0" timeOffset="268564.9744">9964 13995 2102 0,'16'-15'257'0,"9"-1"-11"15,7-5-68-15,1 3-22 0,-1 6-19 16,1 3-26-16,-5 3-24 0,-3 3-26 0,-2 3-12 16,-9 1-18-16,2 1-9 0,-3 5-7 0,-3 4-2 15,2 2-2-15,-1 3-3 0,-1 2 1 16,-2 5-3-16,0 3 3 0,-4 2 2 0,0 3-3 16,-4 3 3-16,-2-1-4 0,-2 4-1 0,-2 0 2 15,1-3-1-15,-4 3 0 0,-1-5 0 16,1 3-2-16,-2-1-2 0,1-2-3 0,0-1-2 15,2-2-6-15,-1-1-10 0,4-2-20 0,0-5-28 16,1 0-35-16,3-5-56 0,0 0-83 0,0-7-179 16,1-1-390-16,-1-3-788 0</inkml:trace>
  <inkml:trace contextRef="#ctx0" brushRef="#br0" timeOffset="268923.5726">9994 14387 1530 0,'-10'-5'368'15,"1"0"-22"-15,-2-3-51 0,5 4-47 0,6 4-53 16,3-2-70-16,1 0-62 0,5 1-30 0,5-1-16 16,8-1-2-16,7 0-4 0,6-1 0 0,13 4-5 15,2 2-1-15,5 0 0 0,1-1-8 0,-2 2-8 16,-3-2-26-16,-1-2-35 0,-3-2-34 16,-5-2-44-16,-4-4-40 0,-5-3-31 0,-1-4-5 15,-4-1 32-15,-4-3 59 0,-4-1 68 0,-5-2 45 16,-5-5 34-16,-3 2 33 0,-1 0 47 15,-5 1 49-15,-1 3 41 0,-3 2 24 0,0 5-5 16,1 0-15-16,1 2-23 0,1 3-30 16,0 4-24-16,0 3-28 0,0 1-22 0,0 2-23 15,0 2-25-15,0-2-10 0,-2 6-7 0,-3 1 3 0,2 9 7 16,0 2 1-16,-4 5 2 0,0 6-1 16,-3 3 0-16,2 5 1 0,0 1 0 0,-2 3 3 15,1-4-5-15,1 2 6 0,0 0-7 0,3-2 0 16,2-1-2-16,1-4-14 0,6-5-8 0,1-3-24 15,1-5-29-15,3-2-42 16,2-5-86-16,1-4-187 0,2-1-416 0,5-5-838 0</inkml:trace>
  <inkml:trace contextRef="#ctx0" brushRef="#br0" timeOffset="269133.7823">11038 14130 1792 0,'3'-11'522'16,"3"-6"-186"-16,-1 1-73 0,0 3-57 0,-3 8-47 15,1 0-33-15,-2 2-39 0,-1 3-31 0,-1 3-26 16,-1-2-18-16,2 1-11 0,-1 3-4 16,-1 6 6-16,1 5-1 0,-2 8 4 0,-1 6 3 15,2 2-4-15,-4 2 5 0,1 0-3 0,-1-3 0 16,-1 1 2-16,0 1-3 0,-1 1 3 16,-1 0-5-16,1 0 2 0,0 0-16 0,1 0-25 15,3-2-37-15,1 0-91 0,3-5-224 0,4 0-1311 16</inkml:trace>
  <inkml:trace contextRef="#ctx0" brushRef="#br0" timeOffset="269455.3278">11404 14321 2513 0,'5'-7'94'0,"-1"1"3"16,6-1 3-16,6 0-1 0,6 1 5 15,7-2-10-15,5 4-11 0,7-2-25 0,7 2-11 16,6 1-12-16,6 1-11 0,4 2-4 0,4 0-7 15,-2 2-3-15,0 3-5 16,-2-3 1-16,-3 4-2 0,-6-2-6 0,-5 0 4 16,-6 0-28-16,-5-1-31 0,-7-1-57 0,-9-2-103 0,-4-3-170 15,-8 0-455-15,-10-4-766 0</inkml:trace>
  <inkml:trace contextRef="#ctx0" brushRef="#br0" timeOffset="269658.7227">11760 13987 2135 0,'0'3'36'0,"0"4"10"16,0 2 42-16,3 1 55 0,-1 4 32 0,1 6-1 15,3 1-31-15,-1 1-19 0,-1 5-22 0,1 1-20 16,1 4-19-16,-1 2-17 0,-4-2-14 0,3 2-10 16,-3-1 1-16,-1 4-8 0,1-3-2 0,1 3-4 15,1 0-11-15,1-2-2 0,2-4-11 16,2-4-18-16,3-3-23 0,0-3-44 0,4-3-105 15,0-3-225-15,0-1-454 0,5-9-757 0</inkml:trace>
  <inkml:trace contextRef="#ctx0" brushRef="#br0" timeOffset="269894.2745">12268 14041 1939 0,'5'-2'914'0,"-4"0"-841"15,1-1-7-15,0 8-37 0,6 4 22 0,0 3 23 16,4 6 6-16,-1 4 0 0,1 6-13 16,5 5-14-16,2-1-10 0,-2 2-13 0,5-1-4 15,-2-2-9-15,-1 5-3 0,-1-2-3 0,1 3-4 16,0 1 2-16,2-2-2 0,-1-1-5 16,2-2-2-16,3 0-13 0,-2-6-18 0,-2-2-30 15,0-3-48-15,-5-4-77 0,-1-5-195 0,-2-2-544 16,-2-6-737-16</inkml:trace>
  <inkml:trace contextRef="#ctx0" brushRef="#br0" timeOffset="270106.7976">12653 14123 2628 0,'-1'0'154'0,"1"-2"-21"15,-2 1-47-15,2 1-38 0,-1 2-7 16,-2 4 9-16,-1 5 11 0,-6 5 11 0,0 6 1 15,-5 3-11-15,-1 3-15 0,0 0-11 0,-4 1-9 16,0 2-5-16,-5 1-6 0,0 1-2 16,-4 4-1-16,-7 5-3 0,2 1-5 0,-4 3-10 0,6 0-23 15,3-5-19-15,10-7-29 0,11-8-46 16,6-4-69-16,5-5-223 0,7-4-597 16,5-6-637-16</inkml:trace>
  <inkml:trace contextRef="#ctx0" brushRef="#br0" timeOffset="270602.7442">13166 14130 2689 0,'-15'-4'74'0,"-6"1"19"0,-1-1 2 16,-6 3 9-16,0 3-5 0,-6 0-19 0,-3 6-19 15,-2 6-12-15,2 2-11 0,5-1-11 16,3 5-8-16,10 1-4 0,4-1-5 0,6 2-2 15,4-1-2-15,9 1 2 0,5 2 1 16,3-1 9-16,8 3 1 0,6 2 2 0,7 3-3 0,1 1-6 16,4 1-1-16,1 0-4 0,-1-1 2 15,2 2-1-15,-5-4-3 0,-6 1-2 0,-5-3-2 16,-7-5-1-16,-7-2 0 0,-3-1 2 0,-4-6-3 16,0-2-4-16,-4-4 5 0,-1-5-3 15,-1-1 6-15,-1 0 8 0,-2 0-9 0,-5-4 3 16,0-2-3-16,-4-1-3 0,-1-1 6 0,-3-6 1 15,0-1 0-15,1-1-3 0,1-5-1 16,1-1 0-16,1 1 1 0,2-8 4 0,3 2-7 16,3-2 0-16,2-1-3 0,3-4-3 0,4 1 7 0,6-3-2 15,2 0-1-15,3 1-2 0,5-2-2 16,2 6 1-16,-1 3 4 0,0 1 5 0,-6 6-2 16,3 2 3-16,-7 0-2 0,-3 5 1 15,-1-2 4-15,-4 1 1 0,-1 2 2 0,-6 3-3 0,2-3-4 16,-5 5-5-16,-5 0-2 0,-4-1-2 15,-8 3 2-15,-3 2 2 0,-3 0 0 0,-1 2 0 16,-5 0 1-16,1 1-2 0,-1 2 0 0,7 0-2 16,5 3-14-16,6 1-19 0,8-2-39 15,4 0-45-15,11 3-52 0,4 0-71 0,7-1-146 16,9 1-341-16,7-6-863 0</inkml:trace>
  <inkml:trace contextRef="#ctx0" brushRef="#br0" timeOffset="270803.9764">13476 14134 1779 0,'4'-4'494'0,"-2"2"-163"0,-1 0-83 0,-1-1-73 16,-1 5-56-16,0 0-49 0,0-2-39 0,-3 3-18 15,1 5-1-15,-5 2 9 0,-2 10 14 0,0-1 6 16,-3 6-2-16,-2-1-10 0,2 1-1 16,2 3-7-16,-2 2-3 0,1 1-1 0,3 3-8 15,4 0-1-15,2-1-5 0,3 0-2 16,3-1-3-16,2-5-10 0,4-1-24 0,2-5-36 15,4-1-55-15,0-5-94 0,3-3-178 0,3-4-419 16,-2-8-809-16</inkml:trace>
  <inkml:trace contextRef="#ctx0" brushRef="#br0" timeOffset="270990.1293">13703 14257 2035 0,'3'-9'357'0,"2"-2"-45"0,3 1-74 0,-5 3-43 0,-1 5-51 16,-1 0-49-16,-1 4-40 0,-1-1-31 0,1 1-17 15,-1 4-9-15,0 3 13 0,-1 6 7 16,-1 4 7-16,-1 5 8 0,-1 1-7 0,-1 1-3 16,0 2-5-16,-2 2-5 0,-1 4-3 0,-2-1 2 15,1 4-4-15,-3 0-7 0,2 1 3 16,0-2-19-16,4-3-24 0,4 2-46 0,4-5-95 16,2-3-232-16,5-1-1170 0</inkml:trace>
  <inkml:trace contextRef="#ctx0" brushRef="#br0" timeOffset="271386.7847">14282 14119 2630 0,'-13'-12'120'0,"-3"0"-13"15,-1-1 40-15,10 6 17 0,5 5-13 0,2 2-31 16,3-2-47-16,-1 4-35 0,1-2-17 0,1 0-11 16,11 0-5-16,6 5-2 0,11 4 1 15,9 2 0-15,7 9 1 0,4 1 5 16,7 5-8-16,-2-2 2 0,0 1-4 0,-6-2-4 0,-5-2 6 16,-6 1 1-16,-3-4 0 0,-3 0 2 0,-9-1-3 15,0-2-2-15,-10-2 2 0,-5-1 0 16,-3-1-2-16,-6-2 0 0,-2 0-1 0,-4 0-1 15,-2 1 6-15,-6 2 2 0,-2-1 1 16,-7 2 1-16,-6-4-3 0,-1 1 0 0,-3-3 1 0,-2 0 4 16,-3 0-6-16,-4-2 3 0,-3 0-3 0,1-2-6 15,-3 1 8-15,3-2-3 0,3 1 1 16,0 2 3-16,4-4-9 0,4 4-4 0,5-1-6 16,6 2-15-16,4 1-21 0,4-2-41 0,4 1-60 15,9 2-102-15,9-1-314 0,5 2-1142 16</inkml:trace>
  <inkml:trace contextRef="#ctx0" brushRef="#br0" timeOffset="271594.8306">15205 14486 2412 0,'1'-2'258'0,"1"1"-94"16,-1 1-63-16,-2 1-28 0,-1 2-11 0,-1-1-1 0,-6 5 6 15,-4 1 5-15,-6 4 6 0,-7 3 1 16,-9-1-11-16,-5 0-10 0,-7 3-11 0,-4-2-9 15,-9 5-7-15,-2 0-8 0,-6-1-5 0,1 3-7 16,-6 0-3-16,7-2-2 0,5 0-4 16,2 0 5-16,10-1-3 0,6-3-3 0,8 0-8 15,9-2-34-15,5 3-61 0,7-3-151 0,8 2-789 16,9-4-733-16</inkml:trace>
  <inkml:trace contextRef="#ctx0" brushRef="#br0" timeOffset="274036.4022">15874 14008 1462 0,'-10'-10'263'0,"-1"-6"31"0,-3-3-21 16,8 9-30-16,0 0-32 0,2 4-34 0,1 3-51 16,1 2-48-16,1 2-40 0,1 3-26 0,-1 1-6 15,0 5 0-15,-3 3 14 0,0 8 10 0,2 4 12 16,0 3 4-16,2 3-2 0,0 3-1 15,2 2-10-15,0 3-4 0,4-3-7 0,0 1-5 16,2-7 1-16,3 0-6 0,2-4 5 16,3-4-4-16,4 0 0 0,1-3 3 0,2-5-4 15,6-1 7-15,1-3-4 0,3-2 1 0,2-7-1 16,-6 2-8-16,3-9 6 0,-9-3-3 0,4-2 4 16,-3-9 0-16,-1-1-4 0,0 0 0 0,-2-3-5 15,1-1 3-15,-3 0-2 0,-2-3 0 0,-2 4 2 16,-3 1-5-16,0-1 2 15,-3 3-2-15,-2 5 5 0,-4 2 5 0,-1 7 3 16,1 5 2-16,-3 0-9 0,0 4-6 0,-3-2-7 0,3 3-2 16,-1 4 1-16,-1 6 0 0,0 4 4 15,-3 5 0-15,-1 4 1 0,0-1 5 0,-2 2-3 16,2 3 2-16,-4-1-2 0,1 6-3 0,0-3 2 16,-1 4-1-16,1-2 4 0,0 2-3 15,3-4-4-15,0 2-1 0,1-4-5 0,2-1-8 16,3 0-8-16,2-2-27 0,4-5-32 0,0 0-47 15,4-4-63-15,6-5-158 0,3-5-466 0,7-6-878 16</inkml:trace>
  <inkml:trace contextRef="#ctx0" brushRef="#br0" timeOffset="274352.2195">16870 14155 2275 0,'0'-15'293'0,"0"-2"-39"0,1 0-53 16,-2 2-37-16,-1 7-32 0,-2 1-30 0,1 4-39 15,-1 3-30-15,0 0-19 0,0 4-13 16,-6 6 0-16,-7 4 0 0,0 6 2 0,-5 5 1 16,1 4-2-16,6-2 3 0,-1 4 0 0,7 1 0 15,1-1-1-15,6 1-3 0,3 1 2 16,4-4-2-16,3 2 6 0,2-2 1 0,-2-3-4 16,4 3 2-16,1-4-5 0,-4-3-2 0,-1 1 6 15,-1-7-1-15,0 3 0 0,-4-3-1 16,-2-3-3-16,-1 0-1 0,-3-2 4 0,-4-3 6 0,1 2-2 15,-3-2 1-15,-7 0-2 0,-1-1-6 16,-3-1 9-16,-5-2 0 0,0-2 0 0,-3 0 3 16,0-2-6-16,0-3-8 0,2 1-5 0,3-6-16 15,4 1-24-15,-1-1-36 0,9-3-60 0,2-3-129 16,8-6-268-16,5 0-646 0,11-7-195 0</inkml:trace>
  <inkml:trace contextRef="#ctx0" brushRef="#br0" timeOffset="274680.0615">17044 14271 1750 0,'10'-2'395'0,"0"-2"-63"0,2 0-100 0,-7 3-76 16,-4 5-55-16,-1 0-33 0,0 3-19 0,-3 5 5 15,0 2 9-15,-6 4 9 0,-1 5-2 0,-3 3-7 16,-1-1-16-16,-3-2-9 0,1 5-5 16,-1-1-9-16,2-2-6 0,6 0-8 0,4-3-4 15,3-3-1-15,6-4 2 0,4-4 6 0,3 1 0 16,4-3 6-16,3-3-1 0,8-3-6 15,3-2 6-15,0-2-4 0,4-4 1 0,-1-1 1 16,-4-7-12-16,-3-3 5 0,2-3 0 0,-5-4 6 0,-2-3 2 16,-2-4-9-16,-3 0-1 0,-2-4-3 15,-4 1-1-15,-2 0-3 0,-7 1 5 0,-2 4-5 16,-6-2-1-16,-3 4 1 0,-2 1-7 16,-7 2-1-16,-2 2 4 0,-4 1-1 15,-4 5 3-15,1 4-7 0,-1 1 1 0,2 3-8 16,3 3-16-16,5 4-20 0,4 3-36 0,4 5-36 15,6-1-49-15,3 3-70 0,6 1-95 0,5 3-200 16,8-1-281-16,6 0-525 0</inkml:trace>
  <inkml:trace contextRef="#ctx0" brushRef="#br0" timeOffset="274996.5843">17553 14229 1008 0,'5'-1'570'0,"-2"0"-168"0,-2 1-107 15,-2 1-72-15,1 0-77 0,-2 2-59 0,-4 1-31 16,-1 1-5-16,-6 4 17 0,-3 6 22 0,-7 0 2 15,-1 6-8-15,1-3-15 0,0 5-15 0,1-1-9 16,6 0-13-16,0 0-10 0,7-1-12 16,4 1 0-16,2 0-2 0,5-1 4 0,2-1 5 15,5-4-9-15,5 1 5 0,4-3-1 0,5-4-1 16,7 1 9-16,6-7-3 0,2-1-4 0,0-3-2 16,1-3-3-16,-2-2-5 0,-5-5 7 15,-2-3 5-15,-1-1-6 0,-3-3 3 0,-6-1-4 16,0-2-8-16,-4-1 9 0,-6-3-1 15,-4-1-1-15,-3 1 6 0,-3-2-11 16,-5 1 0-16,-4 0-1 0,-2 2 0 0,-5 1-1 16,-4 1 0-16,-4 4-4 0,-2 0-6 0,-6 0 7 0,-4 2 1 15,1 2 2-15,-4 3 3 0,0 0-7 0,5 7-4 16,0 3-6-16,9 2-16 0,3 6-19 0,4 1-40 16,7 5-67-16,3 2-110 0,6 3-263 15,5-2-890-15</inkml:trace>
  <inkml:trace contextRef="#ctx0" brushRef="#br0" timeOffset="275540.0614">18475 14433 1 0,'-6'-1'277'0,"-1"1"106"16,-4-3-24-16,1 2-15 0,2-1-22 0,-1-1-45 15,0 1-52-15,-1-1-32 0,0 1-30 0,2 1-24 16,2 0-21-16,-1 0-24 16,-2-1-20-16,5 4-3 0,-3-2-5 0,4 0-4 0,1 0-2 15,-1 0-14-15,3 1-11 0,1-1-8 0,1 1-5 16,1-1 2-16,1 1 8 0,6-1 9 16,10 0 1-16,16 4 2 0,13-3-8 0,15 0-10 15,11 0-10-15,9 2-8 0,2-1-3 0,1 1-2 16,0-1 6-16,-5-1 4 0,-1-1 0 15,-6-1 2-15,-6-3-5 0,-5 3 2 0,-7-1-4 16,-2-1 2-16,-2 2 4 0,-7-1-9 0,-2 0 2 16,-10-1-3-16,-5-1 1 0,-9 1 5 0,-6-2 3 15,-4 2 0-15,-2-1-2 0,-4 1 0 0,-2-1-3 16,-1 3-1-16,-1 1 2 0,-1 0-5 0,0 0-1 16,0 1-4-16,-1-1-4 0,0 0 3 15,1 0-5-15,0 0-5 0,1-1-13 0,0 0-22 16,0 0-26-16,0-1-39 0,0 4-51 0,0-2-82 15,1 0-177-15,4 0-403 0,2-2-827 0</inkml:trace>
  <inkml:trace contextRef="#ctx0" brushRef="#br0" timeOffset="276030.8446">20222 14173 1824 0,'-9'-10'215'16,"-1"-1"-11"-16,-2-3-22 0,-6 6-20 0,5 5-27 15,-4-2-27-15,-3 3-30 0,-1 2-10 0,-4 1-6 16,-1 3-8-16,3 1-5 0,2 3-13 16,3 1-11-16,3 2-9 0,0 1-5 0,9 2-1 0,2 0-1 15,4 3 10-15,4 1 4 0,3 1 7 0,9 3 4 16,4 2-6-16,6 4 1 0,6-1-5 16,1 3-1-16,4 2-5 0,1 0-5 0,-6 1-4 15,3 3-8-15,-9-4 2 0,0 1-4 16,-11-3 4-16,1-2-1 0,-10-3-2 0,-2-5 4 15,-5 0-7-15,-5-5 6 0,-4-1-1 0,-1-3 0 16,-4-3 1-16,-4-1-1 0,-3-3 7 16,-3-2-4-16,1-3 7 0,-2-4-5 0,-1-2-1 15,1-5 9-15,-1-2-7 0,2-2 6 0,3-4-1 16,-3-1-4-16,11-3 3 0,2-1-2 0,3-4 0 16,9 4-1-16,8-4-4 0,8 0-3 0,8-6-6 15,6 2 2-15,4-3 1 0,6 5 4 16,-1 2 2-16,-2 0-1 0,0 7-3 15,-5-1-1-15,-5 4 0 0,-6 1 4 0,-7 0 3 16,-3 3 4-16,-4-1 1 0,-5 1 0 0,-3-1-2 16,-2 1-2-16,-5 4 0 0,-4-2-7 0,-5 2-3 15,-7 1 0-15,-7 0-4 0,-8 0 5 0,-5 3-3 16,-4-1 2-16,-3 1 0 0,1 0-2 0,3 2 3 16,6 4-3-16,6 1-5 0,8 1-14 15,10 3-21-15,10 3-29 0,7 0-29 0,6 1-22 16,12 0-33-16,7 2-55 0,8 0-113 0,8-2-157 15,4-1-229-15,-1 0-118 0,-4-2 205 0</inkml:trace>
  <inkml:trace contextRef="#ctx0" brushRef="#br0" timeOffset="276415.4053">20346 14011 1 0,'-1'-16'455'0,"-3"-7"103"16,-4-1-143-16,-4 5-91 0,-5 4-72 0,2 1-47 16,-10 1-41-16,1 1-34 0,-10 0-16 0,-1 5-13 15,-8 3-14-15,-3 2-4 0,-2 3-13 16,-5 4-8-16,-3 5-5 0,-1 4-9 0,-5 7-6 15,-4 8-5-15,-4 5-8 0,-2 9-7 0,2 9-5 16,1 8-3-16,1 5-3 0,9 8 2 0,11 0-5 16,11 1-4-16,17-2 0 0,17 0-9 0,16-4 6 15,18-5-2-15,10-5 5 0,19-6 2 16,7-4 1-16,11-3 4 0,12-5-7 0,6-8 3 16,-1-9 0-16,-1-6-4 0,-3-6 0 0,-1-8 2 15,-3-3 2-15,-5-3 3 0,1-8-2 0,-1 3-1 16,-3-10 4-16,-3-2 6 0,-2-5 7 15,-6-6 6-15,-2-6-2 0,-11-5-6 16,-4-3 6-16,-5-4-9 0,-6-1 1 16,-7-3 2-16,-8 0-10 0,-6 1 4 0,-8 0-6 0,-7 1-3 0,-8 4 1 15,-8 0-3-15,-13 2-3 0,-10-3-2 16,-11-2 2-16,-13 0 0 0,-13 0-1 0,-10 5 3 16,-15 2-5-16,-10 4 0 0,-2 2-1 0,-5 6-4 15,1 6 3-15,7 10-3 0,5 5-5 0,10 11-9 16,8 6-20-16,8 7-37 0,10 10-53 15,5 4-93-15,8 8-256 0,5 4-838 0</inkml:trace>
  <inkml:trace contextRef="#ctx0" brushRef="#br0" timeOffset="277459.5101">6020 15222 1547 0,'-6'-9'376'0,"0"-2"-102"0,-2-4-10 15,6 7-45-15,0-2-30 0,2 7-27 16,0-3-38-16,2 4-28 0,0 0-31 0,-1 1-28 16,0 2-10-16,1-1-16 0,-1 1-7 0,0 0 1 15,3 1-7-15,2 3 2 0,7 1 6 0,4 6 2 16,6 4 6-16,5 0 7 0,2 3 1 0,6 4-1 16,-1 2 8-16,5 4-7 0,-4-2-3 0,-3 3-2 15,-1 1-12-15,-4 0 2 0,0 1-4 16,-4 3 2-16,-1-2-1 15,1 0 0-15,-4 1-3 0,0-5-6 0,-3 0-2 0,-6-3-6 16,2-1-4-16,-4-5-11 0,-1-6-19 0,0-2-23 16,-3-2-29-16,1-4-30 0,-2-4-29 0,-1-2-45 15,0-4-143-15,-1-5-405 0,1-4-812 0</inkml:trace>
  <inkml:trace contextRef="#ctx0" brushRef="#br0" timeOffset="277701.8836">6520 15086 1879 0,'-2'-11'271'0,"-2"-3"25"0,1-3-58 0,0 5-45 16,2 5-22-16,-3 3-39 0,4 3-42 15,-1 1-36-15,0 1-31 0,1 0-20 0,-3 3-7 16,0 4 8-16,-3 5 6 0,-5 8 12 0,-1 2 9 16,-4 6-3-16,-1 2 0 0,-1 4-2 0,-1 2-3 15,-1 6 0-15,-1-1-2 0,0 1-8 16,-2 1-4-16,0 4 0 0,1 0-5 0,-4 0 4 15,3 1 1-15,-2-1-7 0,1-1 0 0,5-4-8 16,1-3-11-16,5-8-20 0,7-4-31 16,1-4-50-16,8-5-101 0,1-4-286 15,9 1-1203-15</inkml:trace>
  <inkml:trace contextRef="#ctx0" brushRef="#br0" timeOffset="278131.068">7226 15181 1903 0,'-4'-10'246'0,"-1"-1"-23"0,1 1-19 0,1 1-20 16,0 4-18-16,0 2-35 0,-3 2-50 0,4 2-42 15,-6 3-24-15,-5 9-4 0,-5 2 4 0,-6 8 12 16,-6 5 5-16,-2 4 4 0,1 4-3 16,-3 3-1-16,-2 4-4 0,2 3-9 0,3 3-4 0,3 1-8 15,4-2-3-15,6-2 1 0,6-5-3 16,8-6 2-16,6-5-3 0,5-9-1 0,5-4 0 16,1-4 1-16,5-2 5 0,3-3-2 15,6-2 4-15,2-7-1 0,1-2-3 16,0-3 7-16,-4-2-6 0,-1-4 3 0,-3-1-1 0,-3-5-1 15,-5-1 1-15,0-4-2 0,-5 2 2 0,-4 1-2 16,-2-1 3-16,-5 3-4 0,-2-2-3 0,-4 2 3 16,-4 3-7-16,-1 2 2 0,-7 1-1 0,-6 1-5 15,-4 3 3-15,-5 3-1 0,-3 2 3 16,-2 3 0-16,0 0 2 0,1 0-4 16,3 0-9-16,6 2-11 0,5 2-31 0,7-2-39 15,4 4-64-15,6-1-133 0,5 0-199 0,10-1-422 16,5-2-591-16</inkml:trace>
  <inkml:trace contextRef="#ctx0" brushRef="#br0" timeOffset="278374.7363">7433 15245 2225 0,'2'-9'276'0,"-4"-2"1"0,4-3-60 15,-2 4-40-15,1 5-34 0,-1 0-42 0,0 5-34 16,0 2-31-16,-1 0-24 0,-1 0-9 0,2 3-1 15,-1 4 3-15,1 6 7 0,0 6 11 0,-2 5-1 16,1 3 4-16,-2 3-1 0,0 2-10 16,-1 2 1-16,-1 1-6 0,-3 0-2 0,1 3-1 15,-1 1-1-15,1-5-1 0,2-1-8 16,0-3 3-16,0-2-14 0,2-4-15 0,1-4-24 16,3-1-46-16,0-7-50 0,4-2-103 0,1-5-227 15,-2-4-526-15,1-7-627 0</inkml:trace>
  <inkml:trace contextRef="#ctx0" brushRef="#br0" timeOffset="278684.2249">7663 15151 1564 0,'13'-13'438'0,"5"1"-126"16,7-5-76-16,-3 10-52 0,-1 2-47 16,-2 6-37-16,-1 3-33 0,-1 3-21 0,-1 9-5 15,2 0-4-15,0 8 0 0,-2 5 1 0,-6 3-5 16,3 5-4-16,-10 1-4 0,-3 5-2 0,-3 3-6 15,-6 1 1-15,-6 0-3 0,1-2-9 0,-6-2 7 16,1-4-3-16,1-9-4 0,1 1 5 16,4-10-5-16,-2-3 0 0,7-3 1 15,0-5-1-15,3-3-5 0,4-3-1 0,2-1 3 16,2-2 0-16,3-2 9 0,3-2 3 0,9-1-1 16,6-5 4-16,9 1-11 0,6-4 1 15,4-1-4-15,4-1-4 0,-1 2 0 16,0-3-2-16,-4 1 2 0,0 0-9 15,-3 0 1-15,-1 2-12 0,-1 0-14 0,0 1-14 0,-1 0-43 0,-2 0-65 16,-3 4-138-16,-1-3-361 0,0 0-1011 0</inkml:trace>
  <inkml:trace contextRef="#ctx0" brushRef="#br0" timeOffset="278999.14">8625 15557 2118 0,'-7'-8'188'0,"-3"-2"-13"15,-2-4 42-15,7 5-8 0,5 3-32 0,0 0-48 16,2 0-38-16,3-1-34 0,5-2-17 15,0-1-13-15,6 0-18 0,9-2 1 0,6 5-7 16,8-3-1-16,3 2 6 0,6-1-5 0,3 2 1 16,3 0-3-16,6 1 2 0,-5 1-3 0,1 2-1 15,-2 1 2-15,-3 0-14 0,-5 2 1 0,-4-1-17 16,-7 0-30-16,-5 0-39 0,-2-1-75 16,-9 0-108-16,-6 0-186 0,-4-1-420 0,-8-4-564 15</inkml:trace>
  <inkml:trace contextRef="#ctx0" brushRef="#br0" timeOffset="279198.9569">8875 15147 2199 0,'-5'-4'224'15,"-1"-1"-8"-15,2 3-30 0,2 2-47 0,4 0-56 16,-1 2-38-16,-1 2-31 0,3 3 2 16,1 2 16-16,4 7 19 0,3 5 18 0,5 4-1 0,-1 3 0 15,0 3-23-15,0-2-11 0,-1 0-7 16,-3 6-15-16,0-2 3 0,-5 3-6 0,0 2-1 15,-2-1 0-15,1 7-3 0,-4 3-6 0,-2 1-15 16,-1 2-26-16,1-5-35 16,4-6-43-16,3-8-55 0,4-7-94 0,2-6-205 15,2-1-458-15,2-10-534 0</inkml:trace>
  <inkml:trace contextRef="#ctx0" brushRef="#br0" timeOffset="279424.5186">9322 15237 1957 0,'0'-8'550'0,"2"-1"-306"0,-1 1-32 16,3 4-96-16,-3 6-45 0,1-1-31 0,3 3-29 15,3 2 1-15,5 5 3 0,1 5 5 0,9 5 13 16,2 3-5-16,0 4-2 0,2 2-7 0,-1 2-10 16,-1-2 2-16,2 2-4 0,-3-1 4 0,1 0-4 15,0 0 1-15,-1-3-5 0,-2 4-9 16,3-6-4-16,-5 2-22 0,0-5-23 15,-2-3-34-15,-2 0-59 0,0-10-94 0,-4-3-169 0,-1-1-364 16,-1-7-794-16</inkml:trace>
  <inkml:trace contextRef="#ctx0" brushRef="#br0" timeOffset="279627.0557">9767 15215 1902 0,'-2'-13'320'0,"-3"-2"30"16,1-3-86-16,1 9-52 0,1 4-42 0,0 1-56 15,1 4-44-15,0 1-36 0,1 1-25 0,-1 1-13 16,-4 5 1-16,0 3 7 0,-2 9 2 16,-3 5 10-16,-2 3 0 0,0 3-3 0,2-1 5 0,-5 5-6 15,1 3 2-15,-1 3-4 0,-3 3-6 16,-2 3-1-16,-1 0-3 0,2 4-3 16,-1-4-16-16,7-3-22 0,0-5-33 0,8-7-53 15,5-5-77-15,5-4-171 0,4-7-475 0,8-3-786 16</inkml:trace>
  <inkml:trace contextRef="#ctx0" brushRef="#br0" timeOffset="280003.512">10528 15154 2613 0,'-11'-12'165'16,"-5"4"-29"-16,0 0-17 0,-1 5-19 0,-3 5-9 15,-3 1-20-15,-6 8-13 0,-7 4-14 0,-5 2-2 16,-2 6-8-16,0 2-7 0,3 3-2 16,-1 4-10-16,1 4-2 0,4 1-5 0,9 7-9 15,4-1 2-15,9 0-2 0,7-7 1 0,12 0 5 16,5-6-2-16,9-2-4 0,7-4 0 0,8 1 1 16,7-5 1-16,4-3 4 0,3-4 1 15,-2-6-3-15,-4-5 1 0,-6-4 0 0,-2-3 1 16,-7-6 7-16,-2-2-2 0,-4-1 0 0,-6-2 0 15,-2-3-4-15,-5 1 4 0,-3 0 1 16,-2-3-3-16,-6 0-4 0,-3 0 0 0,1 0-6 16,-8 3 0-16,2 0 4 0,-8 4-7 0,2 2 1 15,-9 3-5-15,-3 3-5 0,-4 1 9 0,-3 3-3 16,-1-2 3-16,-3 4-4 0,3 0-19 0,4 5-27 16,5-2-32-16,4 2-48 15,11 4-69-15,1 2-126 0,10 0-262 0,5 2-1025 0</inkml:trace>
  <inkml:trace contextRef="#ctx0" brushRef="#br0" timeOffset="283969.0992">10042 15159 1551 0,'-7'-3'207'0,"-4"-2"29"0,-5-2-13 0,3 0-1 16,0 2-5-16,1-1-35 0,0 1-40 15,2-1-24-15,0 4-18 0,2-2-18 0,3 2-8 16,1 0-13-16,4 1-18 0,2 1-8 0,1 0-18 15,0 0-9-15,1 0-3 0,5 1 0 16,9 1 5-16,6 2 6 0,14 0 5 0,6 2 0 16,7-1 0-16,5 3-4 0,-3 1-8 0,-4 4 7 15,-6-1-4-15,-5 2 3 0,-5 1 0 0,-3 4-9 16,-8-2-2-16,1 2-2 0,-7 5 3 0,-2-1 0 16,-6 3 3-16,-2-1 1 0,-6 6-1 15,-7 0 5-15,-4 4-3 0,-3 2 2 0,-6 1 1 16,-2-3-10-16,-2-1 4 0,0 0-5 0,1 0 3 15,-4-1 0-15,6-3 1 0,0-6-3 0,3-4-3 16,0 0 2-16,4-2-4 0,-3-2 4 0,3 0-2 16,-1-1-7-16,3 0-4 0,-2-5-23 15,3 0-21-15,1-1-30 0,0-3-49 0,4-2-70 16,1-3-167-16,1-3-443 0,2-2-882 0</inkml:trace>
  <inkml:trace contextRef="#ctx0" brushRef="#br0" timeOffset="284418.7031">9975 15565 2340 0,'-5'-1'236'0,"2"0"7"0,-3-1-54 15,6 2-36-15,3 0-53 0,2 0-42 0,1 0-23 16,6-1 0-16,9 1 1 0,8-3-2 0,10 1 0 16,9-1-12-16,5 0-4 0,1-3-3 0,0 0-9 15,1-4 2-15,-2-1-5 0,-3-1 2 0,-2 0 3 16,-1-4-1-16,-4 2 1 0,-3-4-7 15,-3 0 5-15,-6 1-3 0,-3-2 3 16,-5 6 4-16,-2-3-4 0,-8 2 5 0,-1 0-1 0,-1 4 1 16,-5-2 4-16,-4 3-1 0,-1 2 2 15,0 0 2-15,-1 0 1 0,0 5 1 0,-1-3 0 16,-1 3 2-16,1 0-6 0,1 1 0 16,-1 1-5-16,1-1-6 0,-1 1 1 0,1 0-2 0,0 1 0 15,0 0-2-15,-1-1-4 0,1 1-2 16,0 0 0-16,0 3 4 0,0 0 2 0,-1 2 2 15,1 2-3-15,0 2-2 0,-2 1 5 16,2 4-8-16,-2-2 6 0,0 5 1 0,-3 2-2 16,0 1 6-16,1 2-5 0,-1 2 3 0,-1 4-1 15,0-3 1-15,-3 0 1 0,1 0-8 0,1 0 8 16,-3-1-6-16,3 1 2 0,-3 2 3 0,1-3-5 16,-1 1 2-16,2-5-3 0,2-1 0 15,0-4 1-15,-3 1-3 0,6-4-3 0,-3 1-14 16,3-3-16-16,-1 0-26 0,-1-2-22 0,2 1-35 15,-2-4-69-15,3-1-156 0,1-4-463 0,1-5-915 16</inkml:trace>
  <inkml:trace contextRef="#ctx0" brushRef="#br0" timeOffset="284784.7025">10968 15289 1798 0,'-2'-5'620'0,"1"-2"-377"0,-1 0-14 16,4 1-49-16,1 1-39 0,5-2-45 15,2-1-34-15,5 2-19 0,0 2-5 16,8 3-8-16,2 0 4 0,2 2-8 0,-1 0-6 16,-1 8 1-16,2 3-7 0,-6 3-1 0,3 3-2 15,-8 2-5-15,-1 5 0 0,-6 3-2 0,-3 4 4 16,-4 7-2-16,-4 1 4 0,-8 1-6 0,-4 3-3 15,-4 1 8-15,-4-1-9 0,-5-6 7 0,4-4-4 16,1-7-2-16,-4-6 0 0,5 1 1 16,1-6 3-16,1 2-3 0,1-7 5 0,6-1-4 0,0-3-3 15,4-3 8-15,6-2-11 0,2-2 5 16,0 1 0-16,3 1-7 0,4-1 7 0,5 2-3 16,4-3 6-16,7 2-4 0,6-4 4 15,4-1 0-15,6-2-5 0,1 1 5 0,0 0-11 0,0-2-8 16,-1-1-17-16,1 0-40 0,0 0-33 15,-2-2-44-15,2-2-134 0,4 0-445 0,-2 1-977 16</inkml:trace>
  <inkml:trace contextRef="#ctx0" brushRef="#br0" timeOffset="285099.0202">11649 15750 2640 0,'-13'-11'241'0,"0"1"-168"0,-6-4 45 16,12 7 17-16,6-2 6 0,2 3-30 0,3-1-40 15,2-1-27-15,7 2-21 0,3-1-4 16,13-3-8-16,3 2-3 0,11 1 6 0,7-1-5 15,9 6 1-15,3 1-5 0,3 1-12 0,3 2 7 16,-3 3-2-16,1-3 5 0,0 1-4 16,-11 1-3-16,1 0-13 0,-8-4-21 0,-5 0-18 0,-9 0-44 15,-3-3-45-15,-9 0-76 0,-4-3-155 16,-8 0-371-16,-7-1-888 0</inkml:trace>
  <inkml:trace contextRef="#ctx0" brushRef="#br0" timeOffset="285307.4463">12052 15388 1649 0,'-5'-6'434'0,"-1"-1"-187"0,-1 0 16 16,6 4-63-16,2 4-44 0,-1 1-59 0,0-1-51 15,1 2-11-15,1 4-3 0,2 5 20 16,-1 7 13-16,4 5 5 0,1 6-3 0,2 5-9 0,-1 2-8 16,2 3-19-16,-1 3-4 0,-3 3-8 15,0-2-8-15,-2 1 6 0,-3-4-10 0,1 0-2 16,-3-2-3-16,0-1-12 0,1-3-6 0,0-3-20 15,2-5-17-15,0-4-36 0,0-1-35 16,3-5-72-16,1-5-196 0,2 0-494 16,1-6-764-16</inkml:trace>
  <inkml:trace contextRef="#ctx0" brushRef="#br0" timeOffset="285547.0957">12416 15363 2494 0,'0'-6'176'0,"1"0"-7"0,0 0-41 16,5 4-32-16,-1 3-22 0,3 3-9 0,4 2-7 15,5 6-2-15,7 6 0 0,5 7-3 0,4 5-5 16,6 8-16-16,3 1-5 0,1 5-8 16,-5 1-9-16,-1-1 3 0,-4 0-6 0,-1-3 0 15,-3-1-2-15,-2-5-4 0,-3-1-4 16,-5-4-9-16,-4-2-13 0,-4-4-23 0,-3 1-26 15,-1-7-38-15,-6-2-49 0,0-3-70 16,-2-6-158-16,-1-5-321 0,-1-2-879 0</inkml:trace>
  <inkml:trace contextRef="#ctx0" brushRef="#br0" timeOffset="285766.2973">12882 15416 1776 0,'-1'-7'339'0,"1"-5"-8"0,-2 3-55 0,0 5-66 15,1 4-48-15,1 0-64 0,-1 3-51 16,0-1-16-16,-4 8 0 0,-1 6 15 0,-7 8 13 16,-1 9-4-16,-2 2-2 0,-2 5-10 0,-2 4-8 15,-1 1-5-15,0 5-7 0,-8 4-8 16,0 1-5-16,-4-1-1 0,-4 1-7 0,0-2 0 16,3-4-7-16,6 0-21 0,9-11-9 0,4-9-17 15,9-6-18-15,6-7-25 0,3-5-56 0,8-2-113 16,3-6-294-16,6-3-1000 0</inkml:trace>
  <inkml:trace contextRef="#ctx0" brushRef="#br0" timeOffset="286280.259">13407 15468 1237 0,'-4'-11'800'0,"-1"-1"-516"15,-4-2-5-15,-7 1-66 0,-3 7-38 0,-2-4-39 16,-4 7-34-16,-3 0-19 0,-3 3-13 0,1 3-8 15,1 2-13-15,5 3-7 0,4 3-10 16,3 4-12-16,4 1-4 0,4 0-7 0,3 6 3 16,2-1 1-16,5 7-1 0,6 3-1 0,1 3-5 15,3 4 1-15,3 2-2 0,2 1 1 0,1-4 1 16,2 0-2-16,-1 1-1 0,2-2-2 16,-4-3 1-16,-1-3 2 0,-2-1-2 0,-3-3 0 15,1-1-5-15,-7-3-5 0,1-3 5 0,-5-4 1 16,-3-1 2-16,-1-3 2 15,-4-2-5-15,-1 1-5 0,-3-6 1 0,-2 1 1 0,1-3 0 16,-5 2 4-16,3-5-3 0,-1-3-4 0,0-3 3 16,1 1 1-16,3-5 3 0,-1-1 3 0,3-3-8 15,2-1-4-15,1-4-6 0,5-3-1 16,5-4 1-16,4-1 6 0,5-2 0 0,8 0-4 16,5-4 5-16,5-3 1 0,4-1 5 0,5-3 6 15,5-4-2-15,-1-1 2 0,2 2-5 0,-9 3 5 16,-6 6 4-16,-7 4 4 0,-7 5 11 0,-4 1 0 15,-6 5 7-15,-6 0 0 0,-6 3-2 0,-4 0 0 16,-3 5-9-16,-4-2-6 0,-10 4-9 16,-5 1-7-16,-7 2 4 0,-11 1 2 0,1 5 1 15,-4 1 0-15,0 1-2 0,3 2-2 0,1 2-1 16,5 0 4-16,8 3-5 0,10 1-4 16,10 3-11-16,8 1-13 0,8 0-7 0,7 2-12 15,8 2-13-15,10 0-23 0,9-1-42 0,10 1-56 16,4-5-92-16,6 0-156 0,-2-5-288 0,-2-1-299 15,0-7 316-15</inkml:trace>
  <inkml:trace contextRef="#ctx0" brushRef="#br0" timeOffset="286465.1811">13642 15429 197 0,'14'-10'834'15,"-2"1"-237"-15,4-1-108 0,-6 1-93 0,-5 6-87 16,-3 1-83-16,-2 0-59 0,0 1-42 0,-2 2-41 16,2-1-29-16,0 3-24 0,-1 0-17 0,-1 4 4 15,-3 3 11-15,0 7 9 0,-6 4 6 16,1 9-7-16,-3-1-11 0,2 4-5 0,-2 0-3 15,2 6-5-15,-2 1 0 0,-2 2-6 0,1 1-10 16,-2 2 5-16,-1-4-3 0,-1 1-4 0,1 0-7 16,5-8-27-16,5-5-22 0,2 0-20 15,1-9-21-15,1-5-43 0,1-3-85 0,0-5-214 16,4-5-405-16,-1-4-793 0</inkml:trace>
  <inkml:trace contextRef="#ctx0" brushRef="#br0" timeOffset="286780.4017">13775 15493 704 0,'25'-24'614'0,"9"-6"-230"0,7-1-2 16,-5 7-78-16,-5 12-50 0,-5 2-58 0,-2 6-51 15,0 3-36-15,-2 5-22 0,4 4-12 0,2 7-18 16,1 5-11-16,2 7-16 0,-8 6-19 16,-5 2 5-16,-8 2-4 0,-7 3 1 0,-5 4 8 0,-6 4-12 15,-6 0-3-15,-10 4 1 0,-5-5-4 0,-5-1-1 16,-4 1 0-16,-3-5-3 0,3-9-7 15,6-7 10-15,4-7 0 0,7-6 3 0,1-4 7 16,4-3-6-16,5-1-3 0,1-2 1 0,6-2-3 16,4-1 2-16,5 0 4 0,2-1-2 15,2-1-3-15,9-1 7 0,5-1 1 0,10-1 0 16,7 0 2-16,3 2-11 0,4-1 0 0,-3-3-2 16,3 1-9-16,-4-1 12 0,3-4-5 0,-2 5 0 15,4-2-4-15,2-2-23 0,-1 1-18 16,-4-4-31-16,0 1-43 0,-3-4-76 0,-2 0-143 15,-2 1-312-15,-3-1-967 0</inkml:trace>
  <inkml:trace contextRef="#ctx0" brushRef="#br0" timeOffset="287251.4436">14678 15390 2195 0,'-9'-3'241'0,"0"-2"-3"0,2-1-35 0,4 3-42 15,4 3-57-15,1 2-44 0,0-2-29 0,1 2-10 16,5 2 6-16,4-1 5 0,7 6 3 0,8 2-1 16,9 1-7-16,7 5-8 0,2-1-3 0,6 1 1 15,5 1-3-15,-4-1 4 0,3-2 0 16,-1-4-5-16,-4 0 1 0,-5-2-1 0,-6-1-3 16,0 0 0-16,-5-2-3 0,-3-3-5 0,-3 2 2 15,-3 1 4-15,-8-5-2 0,-2 2 1 16,-4-2-5-16,-4-1-5 0,-5 0 7 0,-1 0 2 15,-2 0-2-15,1 1 6 0,-1-1-9 0,1 0-1 16,0 0 0-16,-1 2-4 0,-1-2 7 0,0 0-4 16,1 1-3-16,-1-2-7 0,0 2 4 15,-3 2-1-15,-1 1 4 0,-3 4 6 0,-1-1-7 16,-6 2 5-16,3 0-2 0,0 0-1 16,-4 4 8-16,1 1-2 0,-1-1-1 0,-1 0-4 15,2 1 3-15,-2 0-2 0,-1-2 4 0,0 4 5 16,0 0-6-16,-1-2 2 0,-1 0-4 0,-3 3 0 15,-4-3 5-15,-2 2 0 0,-1-2 4 16,-3 0-2-16,0-1-3 0,-1 1-2 0,-1-3 1 16,-2 2 4-16,0-2-4 0,0 0 4 0,0-1-7 0,1-1-3 15,0 2 6-15,4-3-3 0,4-2 2 16,4 2-2-16,6-3-5 0,4-2-4 0,6-1-15 16,5-1-23-16,4 1-41 0,0 0-57 0,7-4-102 15,6 0-291-15,9-3-1155 0</inkml:trace>
  <inkml:trace contextRef="#ctx0" brushRef="#br0" timeOffset="287486.829">15403 15859 2290 0,'3'-2'224'0,"-1"0"-25"0,2-1 1 15,-3 2-18-15,0-1-25 0,-2 2-42 16,-1 2-44-16,-1-1-34 0,1 1-17 0,-2 0-7 15,-1 3 2-15,-5 3 4 0,-7 3 6 0,-6 3 4 16,-4-1-4-16,-2 2-1 0,-4 0-4 0,-1 2-10 16,1 1 4-16,-3 1-7 0,-1-1 0 0,4 0 0 15,0-1-7-15,4 0-1 0,2-3-6 16,6 0 2-16,2 1-14 0,2-3-28 0,1-1-59 16,0-2-119-16,4-1-410 0,2-2-1122 15</inkml:trace>
  <inkml:trace contextRef="#ctx0" brushRef="#br0" timeOffset="287895.3024">16327 15338 2812 0,'2'-4'146'0,"-2"-4"20"0,0 2-12 0,-2 4-24 15,2 4-23-15,-1-1-38 0,1 2-25 16,-2-1-21-16,-1 4-5 0,-1 1 8 0,-5 10 2 16,-3 5 10-16,-3 4-5 0,-3 6-3 0,-1 2-9 15,-2 0-4-15,-1 6 0 0,-4-1-10 16,3 4 3-16,-5 3-6 0,-2-3-2 0,2 2 5 16,2-6-8-16,2 1-1 0,6-3-12 0,5-6-21 15,4-1-22-15,5-5-40 0,5 0-55 0,2-6-125 16,7-3-523-16,7-5-961 0</inkml:trace>
  <inkml:trace contextRef="#ctx0" brushRef="#br0" timeOffset="288234.7876">16716 15489 2928 0,'-9'-2'109'0,"-7"-1"-1"0,-3 2 4 16,2 4-2-16,-6 2-16 0,-2 3-14 0,-4 2-23 15,-3 3-16-15,2 3-6 0,1 1-10 0,7 0-8 16,4 5-5-16,8 0-5 0,5 1-6 16,3 4 0-16,5-2 2 0,5-2-4 0,4-5 5 15,7 2-1-15,5-3-3 0,7-2 7 0,5-4-5 16,1 0 5-16,1-3-3 0,2-6-2 16,-6 1 3-16,1-6-4 0,-6 0 5 0,-5-4 1 15,-5-5 3-15,-1-1 0 16,-6-5-2-16,2-4 2 0,-5-1-7 0,-2-8 4 0,-3 1-1 0,-3-2-6 15,-3-2 3-15,-4 3-7 16,-4-3 4-16,-4 6-3 0,-3-1 1 0,-7-1 0 0,-3 2-7 16,-3 1 4-16,3 6-9 0,-1 0-4 0,6 5-11 15,4 5-26-15,8 0-22 0,4 6-56 16,6 0-95-16,5 4-109 0,5 3-144 0,8 3-341 16,7 3-752-16</inkml:trace>
  <inkml:trace contextRef="#ctx0" brushRef="#br0" timeOffset="288540.9722">17353 15426 1006 0,'13'-2'621'0,"-1"-3"-196"0,5 1-38 0,-11 1-63 0,-1 1-66 16,-4 1-54-16,-2 1-58 0,-3 0-50 15,2 1-29-15,1 0-22 0,-6 0-16 0,-3 3-3 16,-4 2-2-16,-7 3 2 0,-7 4-1 0,1-1-1 16,2 4-6-16,2 0-10 0,5 0 1 15,3 3-7-15,8 2 1 0,2-1 3 0,1-1-10 16,8 2 6-16,2-3-5 0,0-2 1 0,5 2 6 15,1-2-1-15,2-4 1 0,3 1-4 16,-2-6 2-16,4 0-2 0,-1-4 1 16,3-2 4-16,-2-1-5 0,-3-3 5 0,3-4-2 0,-1-3-1 15,1-2 8-15,2-5-6 0,-4-4 3 16,4-4-3-16,-2-1-2 0,-2-3 0 0,3 1-4 16,-4-5 4-16,-3 2-8 0,-4-1 4 0,-5-1-1 15,-1 1-7-15,-6 0 10 0,-3 6-13 0,-3 2-3 16,-2 3-6-16,0 2-24 0,1 3-15 0,0 6-34 15,3 2-39-15,4 4-75 0,1 3-208 16,3 1-327-16,3 3-926 0</inkml:trace>
  <inkml:trace contextRef="#ctx0" brushRef="#br0" timeOffset="288858.7007">18112 15426 1597 0,'2'-1'492'0,"1"-2"-177"0,-6 3-43 0,2-2-55 0,-2 1-65 15,-5 0-49-15,-3-1-35 0,-10 4-11 0,-7 2-8 16,-4 3 11-16,-7 0-1 0,-1 2-9 16,0 0 0-16,5 2-18 0,3 3-10 0,3 4-7 15,9-2-12-15,7 7-2 0,3-2-1 0,4 5 2 16,6-1-4-16,9 1 6 0,1 2 0 16,10-6-5-16,6 0 14 0,7-5-7 0,0-4-1 15,7-2 1-15,0-2-10 0,1-5 9 0,0-4 0 16,-1-3 4-16,-6-7 4 0,-1-1 1 0,-1-3 2 15,-6-6-3-15,2-4 8 0,-1-5-7 16,-5-5 3-16,-4-4 1 0,-4 1-13 0,-5-1 6 16,-7 0-6-16,-4-1-1 0,-8 1 5 0,-8 2-5 15,-5 1 3-15,-6 7-6 0,-6 2-3 16,-1 3-7-16,-4 4-13 0,-1 4-24 0,-2 6-61 16,-3 4-156-16,3 9-844 0,3 0-697 0</inkml:trace>
  <inkml:trace contextRef="#ctx0" brushRef="#br0" timeOffset="439988.5982">18619 16123 2952 0,'18'-11'-6'0,"4"1"-1"0,13-4 2 0,4 3 2 0,8 6 10 15,6-3-1-15,8 3 5 0,9 0 1 0,1 0-1 16,9-1 4-16,-2 0-3 0,6 0-1 15,-1 0 0-15,4-2-4 0,-1-2 5 0,1 2-4 16,-1-2 3-16,1-2-1 0,-7 1-2 16,-2 0 4-16,-4-6 0 0,-3 1 2 0,-7-2-1 0,-6 0-1 15,-8-2-1-15,-4-1 0 0,-8-1 8 0,-4-2 6 16,-4-2 18-16,-9-6 8 0,-7 5-1 16,-7-3 0-16,-3 5-9 0,-9 0 1 0,-5 5-3 15,-8 4-7-15,-6 0-10 0,-11 4-11 0,-9 5-3 16,-4 4-3-16,-15 5 3 0,-4 8 1 15,-5 2-6-15,1 9 2 0,-1 1-2 0,7 7 0 0,7 3 5 16,10 5-4 0,11 0-2-16,12 0-3 0,10-2-4 0,13-1 2 0,12-2 1 15,11-1 2-15,10-1-3 0,12-7 2 0,10-2-3 0,11-7 4 16,2-7 6-16,4-3 0 0,0-4 1 16,-7-4-4-16,-3 1-5 0,-9-5 2 0,-7 0-1 15,-7 2 6-15,-7 0-1 16,-4 2-2-16,-6 2 0 0,-8 2-5 0,-4 1 3 0,-4 2-2 15,-3 3 1-15,-2 2 1 0,-3 7-2 0,-6 6 3 16,-5 5-3-16,-8 5 4 0,-2 2 5 16,-1 2-7-16,-2 2 0 0,3 1-7 0,0-1-7 0,2 0-6 15,0-2-19-15,1 4-31 0,0-3-50 0,4-2-69 16,4-3-106-16,2-4-227 0,4-10-440 16,3-4-463-16</inkml:trace>
  <inkml:trace contextRef="#ctx0" brushRef="#br0" timeOffset="440378.8464">20331 15366 1794 0,'-29'-24'144'16,"-12"-7"26"-16,-17-1 15 0,1 12-19 0,-3 13 3 15,-9 10-8-15,-8 11-25 0,-7 8-29 0,-8 13-21 16,-6 8-18-16,1 8-16 0,4 11-3 0,7 5-5 15,5 7-7-15,10 4-1 0,10 10-12 0,7 5-9 16,14 5-13-16,13 1-8 0,17-1-1 16,19-5-1-16,16-2 6 0,19-12-1 0,17-8 1 15,17-10 0-15,14-11 5 0,14-6-1 0,7-12 1 16,9-11-2-16,-1-12-3 0,-9-14-7 0,-2-10 2 16,-9-7 3-16,-7-12 6 0,-3-1 4 15,-9-10 0-15,-8-5-2 0,-4-6 2 0,-2-10 5 16,-6-7 3-16,-1-6 2 0,-6-5 3 0,-1-5-6 15,-7-4 3-15,-5-1-1 0,-9-2 1 0,-13-2 4 16,-11 9-2-16,-13 0-1 16,-16 10-2-16,-14 1 3 0,-10 6-4 0,-13 5 0 0,-11 9-5 15,-15 8-10-15,-12 8 2 0,-15 6-6 16,-8 7 1-16,-13 6 1 0,-6 7-9 0,-4 9-5 0,6 8-23 16,5 5-30-16,17 8-58 0,13 7-122 0,19 9-378 15,16 4-1099-15</inkml:trace>
</inkml:ink>
</file>

<file path=ppt/ink/ink1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v"/>
          <inkml:channel name="T" type="integer" max="2.14748E9" units="dev"/>
        </inkml:traceFormat>
        <inkml:channelProperties>
          <inkml:channelProperty channel="X" name="resolution" value="1113.3877" units="1/cm"/>
          <inkml:channelProperty channel="Y" name="resolution" value="1979.87915" units="1/cm"/>
          <inkml:channelProperty channel="F" name="resolution" value="2.47342E-6" units="1/dev"/>
          <inkml:channelProperty channel="T" name="resolution" value="1" units="1/dev"/>
        </inkml:channelProperties>
      </inkml:inkSource>
      <inkml:timestamp xml:id="ts0" timeString="2021-08-01T15:55:00.376"/>
    </inkml:context>
    <inkml:brush xml:id="br0">
      <inkml:brushProperty name="width" value="0.05292" units="cm"/>
      <inkml:brushProperty name="height" value="0.05292" units="cm"/>
      <inkml:brushProperty name="color" value="#FF0000"/>
    </inkml:brush>
  </inkml:definitions>
  <inkml:trace contextRef="#ctx0" brushRef="#br0">2277 1917 2355 0,'-2'0'137'0,"1"-1"-3"15,-1-1-22-15,0 3-2 0,1-1-17 16,1 2-17-16,-1 0-27 0,1-2-23 0,0 1-15 16,-1 0-10-16,0 0-5 0,1 0-1 0,-1 3 2 15,0 1-2-15,-2 2 4 0,1 2 5 0,0 3 0 16,0 3 6-16,-2 1 2 0,2 1 0 0,0 1-3 15,-1-2 0-15,0 2 0 0,2 2 1 16,-3 1 6-16,2-3 2 0,-4 1 1 16,3 0 1-16,-1-2 3 0,1 3-4 0,0-4-3 15,-1-1-3-15,-1 1-9 0,3-2 6 0,-1-2 0 0,-2-1 2 16,4-1 1-16,-1 0-8 0,-2-4-1 16,1 0 0-16,2-1-3 0,1 0 3 0,-1-1 1 15,1-1 0-15,0 1-3 0,0-3 4 0,-1 1 2 16,1-2 4-16,0 0 11 0,0 0-3 0,0 0 2 15,0-1 4-15,0 0-2 0,1 0 4 0,-1 0-1 16,0 1-1-16,0 1-5 0,0-2-1 16,0 1-3-16,0 0-1 0,0-2 4 0,0 2-5 15,0-1-3-15,0 1-3 0,0 0-7 16,0-1 4-16,0 1 1 0,0 0-1 0,0 1-5 16,0-1 3-16,0 0 0 0,0 0 0 0,0-1 7 15,0 1-9-15,0-1 1 0,-1 1-4 0,1 0-6 16,0 0 7-16,-1 0 0 0,1-1 2 0,0 1 6 15,-2 0-7-15,2 0-1 0,0-1 2 16,0-1-2-16,-2 1 0 0,2 1 1 0,0 0-3 16,0 0-3-16,0 0 1 0,-1 0 1 0,2 0 1 15,-1 0 5-15,0-2-7 0,0 1-1 16,0 1-5-16,2 0-11 0,-2-2-5 0,0 1-14 16,2 0-21-16,-2-2-24 0,1-1-38 0,-1-1-64 15,1-2-113-15,0-2-241 0,6 0-363 0,-2-2-571 16</inkml:trace>
  <inkml:trace contextRef="#ctx0" brushRef="#br0" timeOffset="826.0448">2314 1805 1922 0,'-5'-7'214'0,"3"-2"34"16,-4 1-22-16,4 7-42 0,0 1-45 0,2 0-49 15,-2 1-51-15,1 1-28 0,-1 1-18 0,-1 3-4 16,2 5 12-16,-1 12 16 0,-5 6 21 0,2 14 8 15,-4 7-8-15,-1 10-10 0,1 6-10 16,-2 5-3-16,-3 4 5 0,3 7 3 0,-4-3-2 0,3 0-4 16,-3-13-3-16,3-7-7 0,2-5 0 0,3-8 3 15,2-3-1-15,-1-11-3 0,2-4-2 16,1-10-3-16,0-7 1 0,2-1 3 0,0-7 3 16,0-2 8-16,1-1 12 0,0 0 13 15,0 0 11-15,0-3 11 0,0 3-4 16,-1-6-8-16,1-6-18 0,-1-3-18 0,-5-12-9 15,3-8-6-15,1-7-1 0,-2-6-1 0,3-8-1 0,2-4-2 16,3-7 3-16,-2-11 1 0,7-5-1 16,0-6 2-16,3 1 3 0,4-2-3 0,2 6 1 15,3 4 1-15,4 4-5 0,1 5-1 0,2 5-5 16,2 5 0-16,-2 5 5 0,-5 9 2 0,3 6 3 16,-3 5 3-16,3 2-7 0,-1 4 2 0,-3 6-2 15,2 3-3-15,-1 6 3 0,-6 5-2 16,0 0-6-16,3 5-3 0,-4 3-2 0,1 3 2 15,1 5 0-15,1 5 4 0,2 0-6 0,-1 7-11 16,0 3-6-16,-2 6-17 0,-2 5-17 0,-3 2-22 16,-4 7-32-16,-1 3-50 0,-3 4-108 15,-4 5-210-15,-3 1-354 0,-3-3-609 0</inkml:trace>
  <inkml:trace contextRef="#ctx0" brushRef="#br0" timeOffset="2057.3087">2103 2414 1292 0,'-6'6'126'0,"2"4"-113"15,-2-1 4-15,7-2 46 0,5-4 84 0,3-1 89 16,4-2 46-16,9-7-24 0,13-5-67 0,9-8-79 16,14-10-54-16,7-4-21 0,12-7-9 0,-1-1-4 15,6-3 0-15,-2-1-3 0,-1-5-2 16,-2-3 6-16,-5-1-2 15,-4-5 1-15,-3-2-4 0,-5 1-9 0,-5-2 2 0,-6 2-4 0,-3-1 1 16,-7 0 1-16,-6 3-2 0,-6 2 0 16,-5 8 2-16,-6 5 10 0,-4 8 11 0,-3 7 13 0,-9 4 10 15,0 6 1-15,-1 10 1 0,-5 0-7 16,3 6-9-16,0 1-18 0,-2 2-18 0,2 4-18 16,-5 5-8-16,-3 5 7 0,-11 16-3 0,-9 9 21 15,-7 14 3-15,-4 6 0 0,2 11 10 0,-1 5-14 16,1 6 3-16,8 0-2 15,0-3-8-15,8 1 6 0,6-2-5 0,9-4-1 0,6-2 5 16,12-8-1-16,4-6 2 0,7-10 0 0,5-5-3 16,0-6-1-16,1-7-1 0,7-8 0 0,-4-6-1 15,1-9 3-15,-1-5-1 0,1-5 0 16,-2-6 8-16,-4-5-4 0,3-5 5 0,-4-5 0 16,-3-1-1-16,5-3 1 0,-5-4-3 0,0 1 3 15,-1-3-1-15,-3 2-2 0,-2 1 3 16,-5 1-1-16,-1 3-1 0,-4 5 4 0,-3 3 1 0,-1 6 7 15,-1 2 4-15,-1 5-1 0,-5 4-5 16,4 2-10-16,0 1-17 0,-4 3-8 0,-6 6-1 16,-7 11 3-16,-9 7 14 0,-5 11 4 0,1 5 1 15,5 3 0-15,2-1-2 16,7 3 4-16,3 5-5 0,6-2 3 0,4-2 0 0,7-8-7 16,7-10 3-16,2-8-6 0,1-6 1 15,2-4 2-15,0-8 1 0,2-1 5 0,-3-4 4 16,5-4 1-16,-3-6 3 0,4-1-1 0,0-8 0 0,1-1-2 15,2-5 2-15,-4-4-2 0,3-4-1 16,-1-1 4-16,-1-8-3 0,1 1 0 16,-2-1 0-16,0-5-2 0,0 3-3 0,1 4 1 0,-4 1 1 15,0 8-3-15,0 6 12 0,-5 4-2 16,1 3 2-16,-4 6-2 0,1 4-4 0,-3 3 3 16,-2 5-3-16,-2 2 0 0,0-2-11 0,0 2-13 15,0-1-3-15,3 7-1 0,-1 1 8 0,4 5 4 16,-1 11 2-16,6 0 10 0,0 8-5 15,0 1 6-15,-2-1 8 0,0-3-10 0,0-1 2 16,1-2 1-16,0-4-7 0,0 0 4 0,0-5-1 0,1 1-1 16,-1-6 2-16,0-4 2 0,1-4-3 15,0-1 1-15,-2-4 2 0,2-4-3 0,-1-1 6 16,1-5-1-16,3-1 0 0,-3-2 6 16,0-1-6-16,2-2 3 0,-2 0-5 0,0 0-1 15,-1-4 2-15,1 2-4 0,0 2 6 16,-1-3-2-16,0 1 1 0,-1 1 0 0,-1 3-4 0,-5 1 7 15,3 4-4-15,-5 1 5 0,1 4 0 16,-1 0-2-16,-1 3-2 0,0 1-6 0,0 0-9 16,-1 2-14-16,1 1-2 0,0 1 2 15,0 7 5-15,4-1 15 0,-2 6 3 0,4 4 3 16,1 2 5-16,3-1-3 0,1 0 0 0,7-4-2 16,-1-2 1-16,-1-4 1 0,6-1 1 0,-1-4 1 15,-1-2-4-15,0-6 9 0,-2-1-3 0,0-2 3 16,0-3 4-16,-3-2-6 0,2-5 5 15,-3-1-1-15,0-2-3 0,1-2 5 0,-3-4-3 16,3-1 2-16,-1-2-1 0,-2-4 0 0,-1-3 1 16,3 0-1-16,-1-2-1 0,-4-2-4 15,1-2-2-15,-5 2-1 0,-2 1-4 0,-1 2 5 0,-5 8-6 16,-3 3 5 0,-3 1-3-16,-1 5 1 0,0 2-2 0,-6 3-2 0,1 4 1 0,-5 0-3 15,6 4 4-15,-4 1-2 0,0-2 2 0,6 3 2 16,3 2-3-16,6-1-2 0,-2 2-4 0,8 0-10 15,-1 0-6-15,1 2-6 0,2 0 7 16,6 3 6-16,3 1 13 0,9-4 7 16,13 2 0-16,5-3 5 0,6 0-4 0,1-1-2 0,-1-2-1 15,-4-1-2-15,-3 1 1 0,-3-2-2 0,-2 2 1 16,-6-2 1-16,-7 2-2 0,0-2 4 16,-7 1-4-16,-2 1 4 0,-5 0-3 0,-1 1 1 15,-4 0 3-15,1 1-5 0,-1 0 4 0,-2-1-1 16,0 1-2-16,-1-1 2 0,1 1-1 0,0 0 2 15,0-1-5-15,0 1 0 0,1-3-11 0,2 3-14 16,0 0-21-16,2 0-43 0,3 0-73 16,-3-1-234-16,3-1-654 0,-1-4-650 0</inkml:trace>
  <inkml:trace contextRef="#ctx0" brushRef="#br0" timeOffset="3185.3609">5791 1420 2153 0,'-9'-12'118'0,"-1"-4"28"0,-2 2 24 16,2 6-20-16,2 4-31 0,-2 4-48 0,3 1-40 15,-6 5-21-15,-4 9-5 0,-12 7 13 0,-8 9 8 16,-5 9 13-16,-4 7 3 0,-1 6 2 16,-2 3-9-16,1 2-5 0,6 4-4 0,3 3-14 15,7 1 5-15,8-5-13 0,7-5-2 0,12-5 1 16,10-6-4-16,11-5 3 0,4-5 2 15,9-2 0-15,9-9 3 0,8-2 0 0,10-6 0 16,9-9-4-16,2-5 1 0,1-9-8 0,-5-1 0 16,-5-8 7-16,0-2-2 0,-5-4 9 0,-3-6 0 15,-5-2-6-15,-5-5 1 0,-3 4 1 16,-8-2 5-16,-6-3-5 0,-2 0 6 0,-3 1-2 0,-6-1-3 16,-7 7 10-16,-4 1-7 0,-4 3 2 0,-1 3-1 15,-7 0-6-15,-2 7 5 0,-3-1-2 16,-4 4 0-16,0 2 2 0,-2 1-4 0,-4 6-2 15,-4 4-6-15,-4 5 6 0,-8 6-7 16,-4 5 2-16,-3 6 5 0,0 2-8 0,1 6 5 0,7 0-4 16,3 4 1-16,8 1 0 0,6 0-2 15,8 0 2-15,6-2-4 0,10-5 0 0,7-1 0 16,0-6-5-16,8 0 1 0,2-5 0 0,5-3 1 16,6-5 5-16,2-3-1 0,4-6 6 15,3-5 1-15,4-3 3 0,1-5 3 0,2-5-2 16,5-3 0-16,-4 0-2 0,-1-5 1 15,-3 2 2-15,-2-1 1 0,-4 1-3 0,0 2-2 16,-6 3 2-16,-4 9-9 0,-10 0 7 0,-3 4-2 16,-4 5-6-16,-3-1 2 0,-3 4-7 0,-1 1 1 15,0 1-3-15,0 3 3 0,3 3 4 16,1 4 2-16,-2 5 1 0,3 3 0 0,-3 2 0 0,0 0 0 16,1 3 3-16,-1-3 1 0,3-5-5 15,-2-5 1-15,4-2 2 0,-3-4-2 0,1-1 0 16,-1-3-1-16,1-1-3 0,3-3-1 0,-1-3 1 15,3-1 4-15,2-5 0 0,7-2 5 0,1-7-2 16,5-3 0-16,-2-2 0 0,-1 0-1 0,0-1 4 16,0-1 2-16,2 1 0 15,-5-7-2-15,4 6-3 0,-3 0 0 0,-1-1-1 0,-3 3 0 16,1 4 0-16,-5 3 0 0,-1 2 5 0,-2 5-3 16,-7 5 2-16,-1 3-1 0,-2 4-11 15,-1-2-8-15,-1 0-15 0,1 5-2 0,-2 2 4 16,2 6 15-16,-5 6 12 0,2 7 6 0,1 1 7 15,-2 4-5-15,1 3-3 0,2-2 0 0,-2 6-3 16,2-5 1-16,3-3 1 0,3-7 0 16,1-2-2-16,2-5-1 0,0-4 0 0,2-5-3 15,-1-2 0-15,-1-5 2 0,3-2 3 0,-1-2 6 16,2-7 2-16,0-1 3 0,-1-4-2 0,5-4-2 16,-1-1-2-16,1 0-2 0,0-6 3 0,1 1 0 15,2-3 3-15,3-3-3 0,-1-6-2 16,4 0-2-16,1 0-4 0,-2 0 3 15,-2 4-2-15,1 3 0 0,0 3 4 0,-3 6-2 0,1 1 3 16,-3 5 0-16,0 4 3 0,-4 1 1 0,-4 6-1 16,0-1 1-16,-1 4-7 0,-1 2 0 15,-2 5-7-15,1 0 1 0,3 2 3 0,0 6 0 16,2 4 6-16,-1 4 1 0,0 5-2 0,-1 1 6 16,-3 2-5-16,-1 4 2 0,-1 0-3 0,-3 3 3 15,-2-3-1-15,-1-2-6 0,-1-3 0 16,-2-2-3-16,1-4-1 0,-3-1 5 0,-1-4-1 15,-1-3-9-15,1-3-4 0,1-2-13 0,-1-6-17 16,3 0-16-16,1-5-43 0,2-4-118 16,-1-2-345-16,3-8-907 0</inkml:trace>
  <inkml:trace contextRef="#ctx0" brushRef="#br0" timeOffset="4092.2475">7515 1313 2111 0,'3'-11'362'0,"3"1"-138"15,3-4-41-15,-4 10-60 0,0 4-52 0,-2 0-36 16,2 4-26-16,-2 2-11 0,6 9 6 0,2 6 4 16,4 5 2-16,1 10 9 0,2 1 0 0,-4 9 7 15,-1 6 5-15,-5 6-1 0,-2 1 1 16,-6 3-7-16,-4 1-5 0,0-7-8 0,-1-6-9 16,2-7-3-16,1-9-5 0,-2-8 0 15,2-5-2-15,-1-8 1 0,-1-7 6 0,3-4 10 16,-1 0 21-16,2-5 12 0,2 0-3 0,0-5-10 15,2-5-21-15,0-5-14 0,2-5-1 0,3 0 0 16,3-4-2-16,5-2 2 0,0-1 0 0,6-2 0 16,-1 5 3-16,5-1-3 0,-5 0 1 15,2 8 3-15,-3 4 3 0,-6 3 9 0,-1 2 4 16,-2 6 7-16,-4-2 1 0,-2 5-4 0,-2 2-9 16,-3-1-10-16,-1 3-6 0,1 2-4 15,2 3-2-15,0 2 3 0,1 4 3 0,1 5 10 16,1 1 3-16,-2 3 3 0,1-1-1 0,-1 2-2 0,-1 2-1 15,1-3 0-15,2-3-2 0,2-1 0 16,3-3 0-16,1-5 0 0,2-2-1 0,0-1 2 16,1-5 0-16,3-2 3 0,2-3-4 0,1-4-2 15,1-3 2-15,0-3-2 0,1 0 3 0,-2-2 5 16,-1-2-1-16,-2 0-2 0,1-3 0 16,-4 1 0-16,1-1 1 0,-2-1 0 15,-4 5 1-15,4 1-2 0,-8 4 5 0,-2 5 1 0,-1 0 6 16,-1 2 5-16,-2 4-4 0,0 0-1 15,0 0-8-15,-2 2-9 0,2 0-9 0,-1-2-13 16,0 3-8-16,0-1-2 0,1 4 5 0,1 2 12 16,0 6 8-16,0 3 12 0,2 1-1 15,1 4 3-15,2-6 0 0,2 3-7 0,4-2 2 16,-1-5 2-16,4 2-2 0,3-3 2 0,0-5-3 16,3 0-3-16,-2-1 3 0,2-5 1 0,-5-2 0 15,2-2 4-15,0-2-5 0,0 0-3 16,0-3 4-16,-3-1-3 0,4-3 6 0,-4-1 2 0,2 1-5 15,2-1 2-15,-4 2-3 0,0-3 0 16,-4 3 4-16,-1 0 0 0,0 2 1 0,-2 1-1 16,-4 3-1-16,-2 2-3 0,-1 1 4 15,0 3-5-15,-2 1-4 0,0 2-7 0,1-1-16 0,-1-1-2 16,1 4 3-16,0 1 6 0,1 5 15 16,0 0 4-16,3 4 0 0,-2 1 0 0,1-2 1 15,2 5 3-15,-2-3 0 0,1-1 5 0,2-1-9 16,2-3-1-16,-2 0 4 0,4-4-4 0,-1 1 6 15,0-4-4-15,2-1 1 0,-1-2-2 16,-1-1 1-16,0 0 8 0,2-4-2 16,-1 0 4-16,3 0-3 0,1-3-6 0,0 1 4 0,2-1-4 15,-2 1 1-15,4-1 2 0,-1-3-1 16,2 2-3-16,1-2 0 0,4-1 0 0,0 0 0 16,6 1 3-16,3 0 1 0,0 4-2 0,0-2-2 15,-8 1 1-15,-3 6 3 0,-4-1 2 0,-1 0-1 16,-3 1-2-16,-3 1-2 15,4 0 0-15,-8 1 1 0,0 3 1 0,0-1-3 0,-2 2-2 16,0-1-2-16,-3 2-4 0,0 0 3 0,2 0 3 16,-4 3-3-16,0-2 5 0,-4 0-5 0,3 2-7 15,0 0-3-15,0-5-12 0,0 1-32 0,-1 0-55 16,-1-4-120-16,0 0-341 0,2-2-1104 16</inkml:trace>
  <inkml:trace contextRef="#ctx0" brushRef="#br0" timeOffset="4267.7182">9553 1262 2663 0,'0'-7'104'16,"-1"-1"-44"-16,-1 3-7 0,2 2-16 16,-2 0-24-16,1 3-42 0,1 3-42 0,0 0-33 15,0 6-178-15,-1 4-587 0,-2 4-672 0</inkml:trace>
  <inkml:trace contextRef="#ctx0" brushRef="#br0" timeOffset="4927.2116">1804 3507 2650 0,'-33'0'67'0,"3"0"-65"16,0 1 2-16,14 3-3 0,8 0-1 0,7-4-4 16,2 2-8-16,-1-2 1 0,3 1-3 15,-1-1 3-15,1 0 24 0,2 3 41 0,6 2 53 0,6-2 41 16,16 3 9-16,15-1-26 0,22-2-39 0,20-2-33 16,22-1-23-16,17-3-9 0,18 0-8 15,16-2-4-15,12-1 1 0,11-1-8 16,12-1-1-16,8-3-1 0,9 0 0 0,13-4 0 0,7-1 0 15,6 1-1-15,0 0-8 0,6-1 6 16,-1 3-2-16,4-2 2 0,-1 0 8 0,-2 4-3 16,-3-3 5-16,-5 3 1 0,-6 0 1 0,-8 0-1 15,-8-1-2-15,-11 3-1 0,-14-1-7 16,-11 3 7-16,-16-1-2 0,-15 1-4 0,-14-2 8 0,-19 3-9 16,-19-4 1-16,-19 5-2 0,-19-1 1 15,-18-1 3-15,-18 2 6 0,-12 2 7 0,-10 3-4 16,-4-2-1-16,-4 1-17 0,1 0-22 15,-4-1-7-15,-8 3-23 0,-13 0-19 0,-14 3-34 0,-15 1-77 16,-14 4-180-16,-10 2-518 0,-9-2-811 16</inkml:trace>
  <inkml:trace contextRef="#ctx0" brushRef="#br0" timeOffset="5391.1146">2914 3981 2774 0,'-85'-12'559'0,"4"6"-556"0,-8 1-3 0,30 9-3 16,24 2 2-16,18-2 1 0,8-3-2 16,4 0 5-16,6-1 4 0,2 1 4 15,-1-2 9-15,-1 1 3 0,3-1 7 0,1 0 7 0,1 1 2 16,7-1-1-16,13-4-6 0,19-2-8 0,20-2-11 15,25-1-1-15,19 0-4 0,18 1-2 0,13 0 1 16,21 2-3-16,13 1 1 0,17-2-1 16,10 2-1-16,10-4-1 0,7 1 0 0,7 0 4 15,5-4-4-15,3 4 3 0,5-1-3 16,1 2 1-16,1 0 5 0,2 0 3 0,3 3 4 0,-2 2 0 16,1 3 1-16,-3 0-2 0,-6 3-3 15,-4 2 1-15,-8-1-4 0,-11 3 1 0,-11 1-2 16,-12-1 0-16,-22-2 1 0,-15 2-2 0,-21-3 4 15,-23-2 1-15,-18-1 0 0,-24-3 4 0,-19-1 3 16,-17-3 3-16,-14-2 11 0,-8 4-3 0,-8-2 1 16,-4-2-9-16,-2-1-10 0,-3-4-8 15,-1-1-3-15,-4-3 0 0,-4-2-2 16,-1 3 2-16,-4 0-1 0,6 1 2 0,-3-1 0 0,3 4-2 16,1 1 3-16,1 2-8 0,5 3-4 15,-3-2-13-15,3 4-26 0,0 1-41 0,-2 5-66 16,-6 7-143-16,-4 7-767 0,-8 2-730 0</inkml:trace>
  <inkml:trace contextRef="#ctx0" brushRef="#br0" timeOffset="8590.269">5206 4687 1827 0,'-3'-9'650'0,"2"-3"-477"15,-2-2-13-15,3 6-10 0,1 5-7 0,1-1-18 16,-1 2-34-16,-1 2-38 0,0 1-27 16,1 1-26-16,1-1-12 0,-1 1-9 0,0 0 1 15,4 2 9-15,3 2 5 0,3 5 11 0,5 3 3 16,4 4 3-16,3 3 0 0,1 1-2 0,4 0 1 16,-4 4-3-16,6-1 4 0,-1 2-1 0,0-2-3 15,-1 2 7-15,2-2-9 0,-5 0 1 16,2 4-1-16,-2-6-3 15,-3 0 3-15,1-2 2 0,-2-1 1 0,-1-2 2 0,-1-1 0 0,-3-2 0 16,-5-5-2-16,-1 2-1 0,0-4-4 0,-3-1-1 16,-4-1-6-16,3 0-14 0,-3-3-17 15,-2-1-27-15,-1-1-25 0,0-3-25 16,-1-2-47-16,-1 2-209 0,-2-7-753 0,1-2-431 16</inkml:trace>
  <inkml:trace contextRef="#ctx0" brushRef="#br0" timeOffset="8839.1802">5649 4626 2282 0,'-3'-9'303'0,"0"1"-26"0,0-3-82 0,3 8-47 15,0 1-59-15,0 4-38 0,-1 0-37 0,1-1-33 16,-1 4-23-16,1-1-2 0,-1 6 6 0,2 7 24 16,-5 5 27-16,0 7 6 0,-5 3 1 15,-2 4-2-15,1 5-8 0,-1-3 2 0,-8 3 1 16,6 0-3-16,-5-1 3 0,4 0-4 0,0-4-2 15,-1 0 1-15,1-3-2 0,0-2 5 0,2-2 2 16,2-4 0-16,1-2-2 0,-2-1 0 16,1-2-4-16,1-3-1 0,4-4-4 0,-1 4-17 0,4-6-35 15,0 0-75-15,3-2-127 0,2-6-314 16,5-2-1086-16</inkml:trace>
  <inkml:trace contextRef="#ctx0" brushRef="#br0" timeOffset="9290.3757">6523 4582 2423 0,'1'-2'192'16,"-1"-1"-18"-16,3 1-22 0,-6 3-21 15,2 0-31-15,0-1-40 0,-1 3-48 0,1-1-31 0,0 0-19 16,-3 1-1-16,1 6 9 0,-7 4 20 15,-4 4 16-15,-5 5 9 0,-7 2 4 16,2 2 0-16,-5 0-2 0,-2 2 1 0,4 4-1 0,-3 2 1 16,-1 4-1-16,1 1-5 0,4 2-4 15,0 0-1-15,5 2 0 0,2-3-1 0,5-2-1 16,1 2-2-16,9-4-1 0,2-2-2 16,4-3 2-16,6-3 1 0,0-4 3 0,5 0 3 15,1-7 2-15,5 0 4 0,0-5 5 0,7-3 5 0,-1-5 5 16,2-4 3-16,2-4-3 0,0-3-6 15,-1-6 0-15,2-2-3 0,-3 1 1 0,-4-2 0 16,-2 1-2-16,-7-1 3 0,-2-1-1 0,-4-2 2 16,-2 3-1-16,-4-1-5 0,-1 1-1 15,-4 2-7-15,-1 0 0 0,-3 2-3 0,-2 1-4 16,-3 1 0-16,-1 0-8 0,-6 5-1 0,-4-1-1 16,-2 2-1-16,-8 3 2 0,-4 3 1 15,0 2 2-15,-1 4 0 0,2-1-2 0,5 4 1 0,3-2-4 16,8 2-1-16,5 1-11 0,5 3-12 15,5 0-25-15,4 0-50 0,2 3-70 0,8 1-167 16,6-2-611-16,5-5-711 0</inkml:trace>
  <inkml:trace contextRef="#ctx0" brushRef="#br0" timeOffset="12428.3127">6347 4685 335 0,'-1'-6'475'0,"-1"-1"-82"0,-1-1-43 15,3 2-26-15,0 1-30 0,2 2-31 0,-1 0-47 16,1 1-49-16,-1 1-37 0,-1 0-38 0,0 1-26 16,0 1-26-16,0 0-19 0,-1 1-13 0,1 1-19 15,-1-1-10-15,0-1-12 0,0 4 1 16,-1 3 11-16,2 7 18 0,0 7 17 0,-3 7 7 16,0 6 8-16,-3 8 2 0,-4 6-1 0,0 5 1 15,-1 7-5-15,-4 0 0 0,-1 4-1 0,-1 3-2 16,-4-1 0-16,6 2-5 0,-4-8-3 15,6-8-5-15,5-11-6 0,1-14 1 0,2-9-3 0,4-3 0 16,-2-10-1-16,3 1 1 0,0-3 2 16,0-3 7-16,0-1 13 0,0-1 11 15,0 1 10-15,0-1 7 0,2 0 0 0,0-5-11 16,3-1-13-16,0-11-14 0,1-4-14 0,-1-8 0 16,5-5 1-16,3-6 0 0,-1-6 4 0,5-4-4 15,2-2-1-15,-3-4 0 0,4 0-4 16,-2-1 4-16,0 5-2 0,-5 3 2 0,-1 5 1 0,-2 3 1 15,-4 10 2-15,-1 8-1 0,-3 3 6 16,-4 7-3-16,2 6 1 0,0 2 1 0,-2 6-13 16,-2 0-2-16,2 2-15 0,0-1-13 0,1 5-1 15,-5 6 6-15,1 9 12 0,-7 11 13 16,-2 11 11-16,-1 4-5 0,2 3 3 0,-1 3-2 16,0 3-3-16,1 2 5 0,-2 3-1 0,2-1 0 15,3-2 3-15,1-6-5 0,2-12 1 0,5-12-2 16,6-8 1-16,-1-8 0 0,-2-7 2 15,1-3 5-15,-2-4 7 0,1 1 13 0,2-3 5 16,0-1 1-16,-1-5-6 0,4-4-12 0,-1-6-8 16,4-9-5-16,-3 0-1 0,2-7 1 15,-2-2 0-15,2-1 0 0,0-6-1 0,-2 1 0 0,3-3 0 16,-1 0-4-16,1 1 5 0,-2 1-6 16,-2 5 3-16,1 6 2 0,-1 3-8 0,-3 6 7 15,-2 5 0-15,0 3 0 0,0 5 1 0,-4 6-3 16,3 0-6-16,-2 4-5 0,0 2-8 0,2 1-24 15,-1 0-20-15,1 2-21 0,-1 5-32 16,-1 3-43-16,-1 3-111 0,2 3-329 0,4 3-1064 16</inkml:trace>
  <inkml:trace contextRef="#ctx0" brushRef="#br0" timeOffset="12827.3437">7231 4632 2370 0,'-3'-9'218'16,"1"-3"-24"-16,0-2-7 0,-5 7-16 0,4 3-29 15,0 2-40-15,-1 0-40 0,3 2-30 16,-3 2-19-16,0 1-18 0,-2 1-7 0,-7 10 4 16,-6 7 5-16,-12 8 7 0,-9 9 7 0,-3 6-4 15,-4 8 1-15,0 8 2 0,-4 7-3 0,3 4 1 16,3 5 0-16,5 2-2 0,6-5-1 15,9-3-2-15,6-5-3 0,13-12 0 0,8-10-1 0,5-9 1 16,7-7-1-16,5-2 1 0,1-7 1 16,4-2 1-16,1-7 4 0,3-4 4 0,0-5 4 15,1-5 3-15,3-4 1 0,-6-7-1 0,1-1-2 16,1-4 2-16,-6-1-4 0,1-1 1 16,-7 2-2-16,-1-4-1 0,0-2 0 0,-5 2-1 15,-5-5 2-15,-2 5 1 0,-2 2-2 0,-3 3-2 16,-2 2-5-16,-5 2 2 0,-1 4-4 0,-5-1-2 15,0 6-2-15,-4-1-6 16,-3 3-2-16,-6 4 0 0,-1 1 1 0,-4 5 1 0,-2 3 1 16,0 2-8-16,3 4-22 0,8 0-36 0,1 0-69 15,10 1-135-15,7-3-398 16,8 3-1040-16</inkml:trace>
  <inkml:trace contextRef="#ctx0" brushRef="#br0" timeOffset="13277.689">7795 5156 216 0,'-14'0'345'0,"-5"-1"44"16,-2 0 4-16,4 0 10 0,5-4-40 0,3 4-78 15,0-2-72-15,3 1-41 0,1-1-35 0,0 2-18 16,4 1-19-16,1-1-19 0,1 2-14 0,0-1-22 15,3 0-16-15,-3-1-17 0,1 0-9 0,2 0-4 16,4 0-2-16,2-1 11 0,7 2 0 0,13-2 12 16,5-3 2-16,13-2-3 0,3 2 2 15,7 0-10-15,-3-3-2 0,-1 3-2 0,-1 2-4 16,-5-2 0-16,-2 3 0 0,-3-2-1 0,-5 2-3 16,-4-1 0-16,-5 2-6 0,-2-1-8 15,-6-1-11-15,-8 1-27 0,-3-2-28 0,-3 2-34 16,-7-1-72-16,-3 0-155 0,-4-1-340 15,-4-2-923-15</inkml:trace>
  <inkml:trace contextRef="#ctx0" brushRef="#br0" timeOffset="13476.3145">7918 4823 2288 0,'1'-3'172'0,"0"3"-7"0,0-2-42 15,0 2-28-15,1 2-22 0,-4-2-28 0,2 3-31 16,0-1-12-16,0 2-3 0,5 3 2 0,-3 5 8 15,1 4 8-15,3 6 9 0,-3 5 7 16,-1 2 6-16,0 3 1 0,-2 2-2 0,-2 3 1 16,0 5-8-16,-1 5 0 0,-3 1-4 0,-2 1-11 15,4 1 1-15,2-4-12 0,3-6-17 16,4-8-30-16,5-2-49 0,3-6-79 0,2-3-186 16,4-7-426-16,3-7-826 0</inkml:trace>
  <inkml:trace contextRef="#ctx0" brushRef="#br0" timeOffset="13715.5172">8567 4742 2196 0,'0'-7'794'0,"0"3"-694"0,1-1-10 0,-1 4-34 16,1 3-20-16,-1 0-13 0,0 0-22 15,1 1-9-15,1 4 0 0,5 5 3 0,4 9 13 16,7 5 5-16,2 4 0 0,2 4 2 0,1 4-2 15,2 1 0-15,-4 2 4 0,1 1 2 0,0 0-4 16,-1-4-4-16,2 0-1 0,2-6-8 0,-2-2 0 16,-2-9-4-16,2-1-14 0,-3-4-23 0,2-3-37 15,-5-5-51-15,2-3-80 0,-4-2-169 16,-2-8-330-16,1-3-877 0</inkml:trace>
  <inkml:trace contextRef="#ctx0" brushRef="#br0" timeOffset="13907.7323">9007 4697 2563 0,'-9'-5'225'0,"-1"-3"-3"16,0-3-57-16,1 6-36 0,5 3-42 15,1 3-40-15,0 0-30 0,2 2-18 0,-2 3-6 16,-6 5 1-16,-8 8 10 0,-5 9 2 0,-5 9 5 16,-2 4-1-16,-1 5-5 0,-1 4 3 0,0 2-2 15,-2 5 0-15,-1 2 1 0,1 2-1 16,2 0-6-16,4-8-11 0,9-7-17 0,7-9-28 15,6-7-47-15,5-6-106 0,0-2-307 0,1-4-1161 16</inkml:trace>
  <inkml:trace contextRef="#ctx0" brushRef="#br0" timeOffset="16423.1147">10281 4806 2010 0,'-3'-6'307'0,"-1"-3"-68"0,-4-1-55 0,3 6-37 16,-1 2-26-16,-2 1-41 0,-1 1-35 15,-2 1-21-15,-2 3-11 0,-8 4-5 0,-2 7-3 16,-5 1 1-16,-5 3 1 0,0 7 0 16,1 2 3-16,0 1-3 0,6 6-2 0,7-4 1 0,0-1-7 15,8-4 2-15,4-2-1 0,7-1-3 16,2-7 4-16,6 2-1 0,3-2 4 0,7 0 2 15,1-4 6-15,3-1-5 0,5-3 3 16,-3-5 0-16,4-2-5 0,-5-4 8 16,1-2 1-16,-6-2 3 0,-3 0 10 0,-4-1 2 0,-4-2 5 15,-3 5 5-15,-2-2 3 0,-4-1-6 0,-2 2-4 16,-1-1-12-16,-5-2-16 0,-2 1-3 16,-3 0-8-16,-8 0-3 0,-1 3 6 0,-6 2-2 15,-3 3 0-15,0 1 2 0,1 3-3 0,1-1 3 16,4 2 2-16,4-2-1 0,4 2-5 0,5 0-6 15,5-2-16-15,1 3-28 0,7 1-42 0,5 2-63 16,5-1-78-16,10 1-170 0,10-1-411 16,10-4-754-16</inkml:trace>
  <inkml:trace contextRef="#ctx0" brushRef="#br0" timeOffset="16627.7407">10527 5028 2345 0,'-4'-1'413'0,"2"-1"-240"15,1 1-35-15,1 1-10 0,2-1-14 0,1 1-21 16,-1-2-30-16,1 2-30 0,2-3-16 0,7 1-6 16,3-1-3-16,14-5 0 0,9 2 1 15,4-2-2-15,1 1-9 0,4 3 4 0,-2 2 0 16,2 0-2-16,-2-1 6 0,-3 0-9 0,-3 3-9 16,-2-2-14-16,-4 2-27 0,1-1-38 15,-6-2-59-15,-1 1-103 0,-7 0-192 16,-1-4-365-16,-7 1-782 0</inkml:trace>
  <inkml:trace contextRef="#ctx0" brushRef="#br0" timeOffset="16832.2517">10952 4800 1664 0,'-17'-5'362'0,"-6"-1"-34"0,-2 1-75 16,11 2-48-16,5 2-60 0,5 1-62 0,1 1-40 16,2 0-31-16,1 3-11 0,-2 2-1 0,1 4 4 15,-2 2 11-15,-1 8 16 0,1 3 11 16,2 6 3-16,0 1 2 0,0 1-10 0,-2 2-8 15,2 1-1-15,-1 2-5 0,-1 3-5 16,-1 0 1-16,-1 4-4 0,-2-1-2 16,3-2-3-16,-4-4-2 0,5-2-3 0,-2-4-8 0,4-5-16 15,0-3-36-15,2-2-66 0,4-8-126 0,-1-2-326 16,3-4-1107-16</inkml:trace>
  <inkml:trace contextRef="#ctx0" brushRef="#br0" timeOffset="17696.7171">9337 4884 2004 0,'-5'-7'154'0,"1"0"50"16,-1-1 5-16,4 3-24 0,2 4-31 0,1-1-51 16,1 1-41-16,-1 0-27 0,0 2-26 15,-1-1-17-15,1 0-19 0,0 1-13 0,3 0-2 16,1 6 2-16,4 2 18 0,1 5 14 0,4 6 8 16,-3 4 10-16,-2 1 1 0,-2 5 4 15,-2 2-1-15,-5 2 1 0,-2 3 0 16,-6-1-2-16,-2 0-2 0,-1-4 0 0,-3 1-3 15,-1-5 1-15,-1-3-1 0,2-3 2 16,1-1 2-16,2-7 1 0,1 0 7 0,2-2-5 0,3-2 2 16,1-7 2-16,2 1-3 0,1-4 4 0,1 0-3 0,0 0-5 15,2 0-5-15,-2 0-3 0,3-2-3 16,-1 2 2-16,1 0 10 0,6 2 4 16,3-2 13-16,10 4 10 0,6-4-6 15,5-3 6-15,4 2-10 0,1-4-10 0,2 0-2 0,-1-1-6 0,-1-1 1 16,1 3-3-16,-1-2 0 0,-5 3-2 0,-5-1-5 15,-6 3-1-15,-2 1-8 0,-5 0 4 16,-4 0-3-16,0 0-14 0,-3 0-21 0,-1 0-60 16,3-1-99-16,0 0-282 0,0-1-1228 0</inkml:trace>
  <inkml:trace contextRef="#ctx0" brushRef="#br0" timeOffset="18209.2108">11587 4832 1708 0,'-6'-9'700'0,"-2"-2"-559"0,-1 1 42 15,7 3-9-15,1 4-17 0,2 2-30 0,0 1-41 0,1 1-34 16,0-1-17-16,-2 1-16 0,3 1-12 16,-3 0-4-16,0 0-6 0,1 2 3 0,3 2-1 15,4 5 3-15,4 3 0 0,1 6 4 16,4 3 2-16,0 5 2 0,3-1 6 0,-1 5-4 0,3-1 4 15,0 4-2-15,1-4-6 0,-2 1 1 16,5-1-5-16,-2-2-4 0,1 0-5 0,1-6-18 16,-6 0-26-16,3-4-54 0,-3-3-83 0,-1-2-173 15,0-7-381-15,-3-4-895 16</inkml:trace>
  <inkml:trace contextRef="#ctx0" brushRef="#br0" timeOffset="18427.6447">11951 4759 2669 0,'-12'-10'163'0,"-8"1"-11"0,2-4-5 0,3 6-24 0,7 5-21 0,1 2-33 15,3 0-27-15,-2 2-28 0,2 3-10 16,-6 6-4-16,-3 8-4 0,-3 4 10 0,-6 8 3 16,-5 6-1-16,6 1 0 0,-5 5-1 0,1 5 2 15,-1 1 1-15,-2 2 4 0,-1-2-6 16,0-2-4-16,7-4-2 0,0-2-8 0,5-6-4 15,5-3-15-15,3-4-24 0,2-3-35 0,5-4-51 16,1-2-71-16,2-8-131 0,1-1-243 0,6-7-457 16,0-5-59-16</inkml:trace>
  <inkml:trace contextRef="#ctx0" brushRef="#br0" timeOffset="18806.9009">11926 4889 1579 0,'14'-14'640'0,"5"-2"-443"15,6-6-4-15,0 8-37 0,0 3-28 16,-4 5-39-16,-1 5-39 0,-5 1-27 0,-2 5-12 16,-3 5-1-16,-3 0-7 0,-1 7 3 0,0 3 4 15,-4 5-1-15,-3 3 8 0,-4 4 1 0,-4 2-3 16,-4 0 0-16,1-2-3 0,-2-5-1 16,3-1 0-16,-3-1 2 0,2-5-4 0,2 0-2 15,2-5-1-15,-1-2-4 0,4-2 1 0,3-4-1 16,1-1-1-16,2-3 1 0,2 0-1 0,3-1 1 15,4-2 4-15,1 4 5 0,7-3 2 16,3 1 1-16,6 0 0 0,2-2-6 0,-1 3 1 16,2 0-3-16,-5 4-4 0,3-2 1 15,-1 3-1-15,-5 1-2 0,-1-1 2 0,-3 3-2 0,-5 3-2 16,-3-1 0-16,-2-2-2 0,-5 1 2 16,-4 2 2-16,-2 0 1 0,-3-3 4 0,-4 6 5 15,-1-5 4-15,-7 0 3 0,-4 0 2 0,0-2-3 16,-7 3-1-16,0-4-2 0,-1-2-2 0,3 1-1 15,0-4-3-15,5-2-5 0,0-1-11 16,4-2-25-16,0-3-49 0,8-3-96 0,2-5-227 16,7-3-599-16,5-1-646 0</inkml:trace>
  <inkml:trace contextRef="#ctx0" brushRef="#br0" timeOffset="19125.7283">12729 4825 2566 0,'-2'1'310'15,"-2"2"-231"-15,1-2-60 0,0 4-12 0,-3 5 26 16,-2 5 34-16,-7 7 20 0,-5 9 0 0,-5 1-11 16,-2 3-18-16,0 2-17 0,0 0-13 0,4 1-8 15,1-1-9-15,5-2-3 0,5 1 1 16,4-1-3-16,6-7 1 0,4 0-3 0,7-3-2 16,1-3 1-16,2-3-1 0,6-4 0 0,0-5 2 15,1-1 2 1,-3-5 2-16,3-3-1 0,-4-2 5 0,-1-2 0 0,-3 0 6 0,-4-4 4 15,-2 2 1-15,-1-5 0 0,-2-2-5 16,-4-1-6-16,-1-2-6 0,-3-1-5 0,-5 0-4 16,-3-1-2-16,-3 4-2 0,-3 1-3 0,-5 1 2 15,-2 4-1-15,-3-4 0 0,-4 8 3 0,1 0 1 16,-5 2-1-16,2 1 2 16,-1 1-3-16,6 2-12 0,4-1-19 0,12 4-46 0,6 0-72 15,6 2-91-15,7 1-238 0,6 4-471 0,10-3-653 16</inkml:trace>
  <inkml:trace contextRef="#ctx0" brushRef="#br0" timeOffset="19327.6054">13125 5095 2143 0,'3'-3'786'0,"2"-4"-614"0,1 0-44 15,1 3-29-15,2-4-16 0,5 3-12 0,4-2-19 0,5-1-19 16,11 1-9-16,2 2-8 0,7 1-5 15,2 3-4-15,2 2-2 0,1-1-2 0,1 2-2 16,-5 0-3-16,1 1-5 0,-6 1-13 16,-1 3-23-16,-2-1-38 0,-2-1-52 0,-3-3-85 15,-6-1-192-15,-2-1-421 0,-6-3-797 0</inkml:trace>
  <inkml:trace contextRef="#ctx0" brushRef="#br0" timeOffset="19526.4923">13414 4873 2331 0,'-20'-2'209'16,"-5"-2"-15"-16,-1 1-57 0,10 3-28 0,10 3-26 16,-2 1-38-16,5 4-20 0,-2 4 0 15,1 4 13-15,-1 6 13 0,2 2 8 0,0 4-7 16,2 1-8-16,2 3-9 0,2 3-9 0,0-2 3 16,2 6-5-16,1 2-4 0,-1 3-2 15,1 1-10-15,-1 4 1 0,-2-3-6 0,0 0-27 16,-1-8-18-16,3-4-46 0,-1-3-68 0,4-6-105 15,-2-12-283-15,1 0-847 0</inkml:trace>
  <inkml:trace contextRef="#ctx0" brushRef="#br0" timeOffset="19778.8161">13838 4713 2939 0,'7'-6'132'0,"-1"-1"-9"0,1 0-45 0,1 5-28 16,3 2-6-16,0 2-7 0,4 4-8 0,8 2-1 16,4 8 0-16,7 6 0 0,5 4-4 15,0 6-6-15,0 1-3 0,-4 5-2 0,-2-1 0 16,-3 2-4-16,-5-1-1 0,2 2-3 0,-5-6-7 16,-2 3 4-16,-2-2-7 0,1-1-4 15,-4-4-2-15,3-4-21 0,-2-2-17 0,-3-6-21 0,-1-3-47 16,-2-4-65-16,-3-3-152 0,1-3-368 15,-6-5-935-15</inkml:trace>
  <inkml:trace contextRef="#ctx0" brushRef="#br0" timeOffset="19997.9871">14511 4697 2188 0,'-5'-8'774'0,"-1"-1"-574"0,-3 0-52 16,6 6-57-16,-1 3-32 0,3 1-22 15,0 2-20-15,-1 0-12 0,-4 6-2 0,-5 4 5 16,-8 8 5-16,-2 7 8 0,-4 5 3 0,-2 2-5 16,-1 7-2-16,-4 2-1 0,-1 3-1 15,-1 4 4-15,-5 5-1 0,0-1-2 0,2 3-7 0,3-7-9 16,7-6-12-16,7-6-15 16,8-11-12-16,7-3-24 0,2-3-51 0,3-4-64 0,2-4-172 15,4-5-524-15,6-7-792 0</inkml:trace>
  <inkml:trace contextRef="#ctx0" brushRef="#br0" timeOffset="20329.0995">14594 4961 2591 0,'0'-7'293'0,"1"0"-53"16,-1 1-72-16,-1 4-47 0,-2 3-30 0,1 0-35 16,1 0-27-16,-1 0-19 0,1 2-9 0,0 1-4 15,-8 6 1-15,0 3 4 0,0 3 0 0,-3 6 2 16,5 3-1-16,4 1-3 0,6-3 4 15,4-1-2-15,5 0-3 0,3-4 7 0,4-3-5 16,0-1 1-16,0-3 2 0,1-2-3 0,-4-5 2 16,2-2 2-16,-3-5 3 0,3-1 2 15,-3-2 3-15,-1-5 1 0,1 0 0 0,-1-4 3 16,1 1-4-16,-1 0-2 0,-4-1-3 0,0 5-3 16,3-2 2-16,-7 7 0 0,0-1 0 0,-4 3 2 15,-2 1-3-15,0 2-2 0,0 2-4 16,-1-1-4-16,0 0-6 0,-1 1-5 0,0 0 1 15,0 4 1-15,0 4 7 0,-2 3 5 0,-3 7 3 16,-3 0 2-16,1 6 0 0,-2 2-3 0,-5 2-1 16,3 3-12-16,-1-3-22 0,1 0-31 15,5-3-43-15,7-6-61 0,2-2-108 0,7-7-564 0,3-1-848 16</inkml:trace>
  <inkml:trace contextRef="#ctx0" brushRef="#br0" timeOffset="20646.6127">15397 4871 2787 0,'2'-7'233'16,"-2"4"-50"-16,-2-3-66 0,2 6-30 0,-3 1-32 15,0 0-26-15,-1 3-18 0,-7 5-13 16,-7 3 12-16,-8 11 6 0,-7 4 5 0,-2 4 7 16,-1 1-11-16,8 4-6 0,3 0-4 0,5 2-5 15,4 2 0 1,5-1-1-16,5-1-2 0,6-1-3 0,4-4-4 0,7-2-2 0,4-4-3 15,2-6-1-15,2-6-3 0,3-4 1 0,-2-3 3 16,-1-3 3-16,1-6 7 0,1-4 3 16,-5-3 0-16,3-3 2 0,-8 0 2 0,-1-4 1 15,0-2-1-15,-4-2 3 0,1-2-1 0,-1-3 0 16,-4 1 0-16,-1 2-1 16,-3-2 1-16,-1 3-1 0,-4-1-1 0,-3 1-1 0,-1 5-3 0,-5 3-5 15,-4-1-2-15,-4 5-1 0,-7 3-1 0,0 2-2 16,-3 3-16-16,3 3-64 0,1 0-190 0,5 4-693 15,2 0-758-15</inkml:trace>
  <inkml:trace contextRef="#ctx0" brushRef="#br0" timeOffset="21021.3671">15930 4982 2518 0,'-5'-7'189'0,"-2"-1"-40"0,1-3-8 0,6 7-27 0,3 1-36 16,0 3-36-16,1-1-24 0,2 1-13 16,7 1 0-16,7 2 6 0,13-2 7 0,5 5 1 15,8-1-1-15,5 2-5 0,2 2-6 0,0 0-2 16,-1 0-2-16,-2 1-2 0,-1-4 1 0,1 4-12 16,-3-3-14-16,-1-1-30 15,-6-1-54-15,-3-1-73 16,-7-4-148-16,-4-1-260 0,-8-3-301 0,-7-2-280 15</inkml:trace>
  <inkml:trace contextRef="#ctx0" brushRef="#br0" timeOffset="21199.1988">16313 4748 1593 0,'-20'-9'385'0,"0"-4"-115"16,-7 1-36-16,10 7-49 0,6 2-42 0,3 3-49 16,2 1-45-16,4 3-31 0,-1 5-9 0,-1 3 5 15,1 9 15-15,1 5 23 0,2 7 14 0,3 1 4 16,0 6-4-16,4 1-18 0,2 2-11 0,-1-2-9 15,3 2-3-15,-3-2-1 0,0 5-11 16,-1-5-5-16,1 2-10 0,3-2-22 0,0-4-14 16,0-5-38-16,5-8-61 0,0-5-116 15,-1-7-319-15,-2-4-1079 0</inkml:trace>
  <inkml:trace contextRef="#ctx0" brushRef="#br0" timeOffset="21419.6437">16569 4706 2492 0,'6'-3'279'0,"-2"-1"-166"0,3 3-39 0,1 2-36 15,3 6 6-15,5 0 14 0,4 5 8 0,6 5 2 16,5 4-2-16,10 5-8 0,-1 8-10 16,5 3-13-16,0 2-15 0,-3 2-6 0,-2-1-4 15,-3 1-3-15,-3-2-4 0,-7 0-5 0,0-2-7 16,-5-3-16-16,-3-2-17 0,-2-5-34 15,1-4-52-15,-3-5-91 0,0-4-223 16,-2-6-381-16,-4-4-790 0</inkml:trace>
  <inkml:trace contextRef="#ctx0" brushRef="#br0" timeOffset="21612.5854">17145 4797 1768 0,'0'-10'371'0,"0"-2"-17"0,-1 3-86 16,0 6-76-16,0 3-72 0,-1 1-71 15,1-1-48-15,0 4-15 0,-1 2 7 0,-2 8 13 0,-4 7 15 16,-3 5 16-16,-9 10 2 0,-2 4-2 16,-3 4-3-16,-1 3-7 0,-4 5-3 0,-3 1-1 15,-2 2 3-15,-5 3-9 0,1 0-6 0,0-2-15 16,5-8-41-16,7-7-30 0,11-14-44 16,11-4-67-16,9-10-147 0,7-7-558 0,6-6-717 15</inkml:trace>
  <inkml:trace contextRef="#ctx0" brushRef="#br0" timeOffset="21912.5596">17651 4847 2520 0,'-14'-4'110'0,"-8"0"-1"0,-3 0-1 16,-3 5 3-16,2 3-10 0,0 2-26 15,-4 4-28-15,3 2-21 0,5 2-13 0,7 4-2 16,5 2-9-16,3 2 3 0,6 4 4 15,4 0-1-15,5 5 9 0,4 3 1 0,5 2-2 0,5 3 2 16,0-3-7-16,4-1-1 0,-4 3-2 16,-1-2-2-16,-7 1-1 0,-1-5-2 0,-7-3-1 15,-4-6-4-15,-2-2 2 0,-4-5 0 0,-3 0 0 16,-3-3 5-16,-2-2-3 0,-2-2 0 0,-4-4 3 16,-1-3-1-16,-1-2 6 0,-1-1-1 15,-1-2 0-15,2-1-2 0,-2-4-3 0,1-1 0 16,2-4-12-16,0 2-17 0,6-4-37 0,2-3-76 15,3 0-158-15,6-5-531 0,5-3-844 16</inkml:trace>
  <inkml:trace contextRef="#ctx0" brushRef="#br0" timeOffset="22232.0489">18171 4911 2847 0,'-2'3'78'0,"-2"-1"-73"0,0 2-16 0,0 1 19 0,-7 4 46 15,-7 9 40-15,-7 3 14 0,-7 5-11 0,0 2-29 0,0 2-26 16,-3 4-22-16,3 2-6 0,3 0-4 0,3 5 0 16,0 2 2-16,8 0-4 0,3-2-1 15,12-6-2-15,6-2-5 0,6-7-1 0,5-3-2 16,1-4 2-16,2-5 0 16,-1-3 2-16,3-6 3 0,1-4-1 0,-2-1 7 0,3-3 3 0,-4-3 1 15,5-3 4-15,-5-1-4 0,1-6 0 16,-4 0 0-16,-1 2 1 0,-7-5 0 0,3 0-1 15,-6-1-3-15,-1-3-5 0,-4 0-4 0,-2 0-5 16,-6 2-3-16,-2 4-3 0,-6 0-3 0,-5 0-1 16,-5 2 2-16,-4 4 0 0,-6 1 0 15,2 2 2-15,1 2-1 0,3 2-7 0,4 4-10 0,7 4-38 16,8 3-75-16,8 3-126 0,7 3-431 16,6 0-999-16</inkml:trace>
  <inkml:trace contextRef="#ctx0" brushRef="#br0" timeOffset="22749.976">18919 4966 1523 0,'-7'-3'556'0,"-3"-1"-405"0,1 0-2 0,-2 1 25 16,7-1 3-16,-3 2-16 0,-2-3-27 0,3 1-23 16,-1 2-14-16,0-1-7 0,4 3-7 15,-1-1-16-15,1 0-12 0,2 0-9 0,0-1-10 16,-1 2-2-16,2 0-5 0,-2 0-3 0,2-1-3 15,0 0-1-15,0 1-2 0,0 1-2 0,0 0 1 16,0-1-6-16,2 0 0 0,-2 0-3 16,2 0-6-16,-1 2 2 0,0-1-3 0,4-1-3 0,-2-1-3 15,-1 1-3-15,1-2 1 0,1 2-2 16,3 2 5-16,7-2 6 0,11 0 2 0,12 1 1 16,9 0-2-16,6 0 0 15,3 2-2-15,-4-1-1 0,-1-2 5 0,-1 2-5 0,-3-1 3 0,-1-1 0 16,-4 1-1-16,-7-1 1 0,-3 0-3 15,-4-1 0-15,-10-2-1 0,-4 3 3 0,-8-1 5 16,0 0 4-16,-4 1 2 0,-2-1-2 0,-1 1 0 16,1 1-4-16,-1-1-1 0,1 0-3 15,0 0-3-15,-1 0-3 0,0 0-6 0,0 0 0 16,0 0-5-16,1 0-8 0,0 1-7 16,0-1-12-16,-3 3-15 0,-2 0-19 0,-4 5-29 0,-1 2-54 15,-7 0-102-15,2-3-308 0,-4 0-1157 0</inkml:trace>
  <inkml:trace contextRef="#ctx0" brushRef="#br0" timeOffset="23187.4875">18609 5298 2846 0,'0'1'109'0,"0"0"-30"0,1 1 1 0,0-4 24 16,2 2 19-16,-2 2 9 0,-1-2-22 0,2 0-31 15,-1 0-21-15,0-2-16 16,4 2-14-16,-3-1-5 0,3 0-4 0,4 1-6 0,11-3 2 16,14-2-3-16,11 1-1 0,7 2 0 0,6 3-5 15,5 3 0-15,0-2-1 0,3 0 0 16,-2 0-2-16,-1-2 1 0,-4 0-1 16,2 0 2-16,-3-3 1 0,-3 2 0 0,-2-4-3 0,-4 0 3 15,0 3-2-15,-7-1-2 0,-1 2 3 16,-6-3-1-16,-5 3 3 0,-7-1 3 0,-6-1 2 15,-7 1 3-15,-5 2 2 0,-3-3 0 16,-2 2 2-16,-1 0 1 0,0 1-9 0,-2 0-11 0,2 0 0 16,-2 0 0-16,1 0 0 0,1 0 0 0,0 0 0 15,0 1 0-15,0 0 0 0,0-1 0 0,1 0 0 16,-1-1 0-16,1 1 0 0,0 0 0 16,0 0 0-16,0 1 0 0,0-2-4 0,0 1-4 15,0 0-4-15,0 0 0 0,0 0-9 0,0 0-4 16,0 0-3-16,0-2-2 0,0 2-7 0,0 0-4 15,-2-2-8-15,1 4-9 0,0-4-10 16,-1 2-16-16,-2-1-25 0,-3-1-44 0,-3-1-100 16,-1-2-285-16,-4-2-1152 0</inkml:trace>
  <inkml:trace contextRef="#ctx0" brushRef="#br0" timeOffset="26823.3341">20217 4750 1874 0,'0'-5'195'15,"1"-3"-12"-15,-1 0-8 0,1 5-14 16,1 2-16-16,-2 1-28 0,0 1-38 0,0 0-31 16,0 1-23-16,0 0-19 0,0-1-13 15,0 1-13-15,0 1 0 0,3 7 8 0,4 2 14 16,0 10 15-16,8 6 8 0,4 4 5 0,3 4-2 16,5 3 0-16,3 0-2 0,5 3-7 0,5-2 4 15,5 1 0-15,-1 2-2 0,3-2 3 0,-2 0-9 16,1-2-3-16,-3-3 0 0,-3 2-5 15,-3-5 0-15,-7-3-4 0,-2-2-2 0,-7-4-12 16,0-5-9-16,-4-2-31 0,-3-5-51 0,-1-3-67 16,-5-4-117-16,-2-5-194 0,-2-1-370 0,-1-6-452 15</inkml:trace>
  <inkml:trace contextRef="#ctx0" brushRef="#br0" timeOffset="27049.3786">20884 4799 1538 0,'-5'-19'439'0,"-2"-1"-202"0,-1-5 21 16,3 13-30-16,4 5-35 0,-1 4-35 0,2 3-58 16,0 1-46-16,0 1-33 0,0 0-34 0,0 0-20 15,0 2 1-15,0 4 11 0,-2 9 21 0,-1 7 21 16,-2 8 2-16,-2 4-7 0,0 7 6 16,-3 3-3-16,-2 4 4 0,-8 2 6 0,-2 6-5 15,-5 0 0-15,-3 1-5 0,0 0-6 0,3-5-2 16,3-7-6-16,3-7-1 0,5-6-5 15,2-7-6-15,4-2-11 16,0-3-22-16,5-5-32 0,-1 0-63 0,6-6-94 0,6-4-142 0,4-3-363 16,5-5-847-16</inkml:trace>
  <inkml:trace contextRef="#ctx0" brushRef="#br0" timeOffset="27401.582">21450 4940 2306 0,'0'-4'368'0,"-1"3"-216"0,-1-2-37 0,-1 6-38 16,1-2-22-16,1 0-20 0,-2 2-14 0,-2 3-2 16,-7 8 12-16,-7 4 13 15,-8 6 4-15,-4 8-6 0,-2 4-16 0,-1 1-9 0,2 4-4 16,0 2-5-16,3 3 2 0,1-1-4 16,4 4-4-16,9-1 1 0,5 0-3 0,8-7 1 15,7-9-1-15,5-3-4 0,3-9 0 0,5-4 0 16,-1-4 2-16,3-4 4 0,-3-4 4 0,-3-5 5 15,2-2 2-15,-4-4 6 0,-2-1 2 0,2-3 2 16,-2-1 1-16,-2-6-1 0,-5 4-4 16,3-4-2-16,-6 0-3 0,-3 0-3 0,-3-1-2 15,-1 0-5-15,-1 0-3 0,-7-3-2 16,1 3-5-16,-5 1 1 0,-3-2-1 0,-1 7-3 16,0 0 1-16,-2 1-1 0,1 2-7 0,4 3-6 15,-1 3-15-15,5 1-24 0,5 0-44 0,8 1-105 16,3 1-72-16,9 3-123 0,7 4-275 15,9-1-216-15,14 3 53 0</inkml:trace>
  <inkml:trace contextRef="#ctx0" brushRef="#br0" timeOffset="27737.182">21965 5147 1620 0,'-1'-11'872'0,"-4"-3"-676"0,-2-1-18 15,-3 3-26-15,-3 3-30 0,-1-2-23 16,-4 0-26-16,-2 1-22 0,-2 2-16 0,-5 2-9 15,-1 3-9-15,-5 6-6 0,-3 3 1 0,-1 2-1 16,1 6-6-16,3 0-1 0,11 2-3 16,3-1-6-16,10 0-4 0,6 1-4 0,3 1-4 15,7 3 1-15,5-4 5 0,6 0 5 0,8-4 8 16,4-1 3-16,4-5 0 16,0 0 3-16,0-5-2 0,-5-3 0 0,-1-2 3 0,-4-2 2 15,-4-2 0-15,-2 2 3 0,-5 0 2 0,-3 2 6 16,-3 1 8-16,-6 1-1 0,-1 2-2 0,-1 1-9 15,-2 0-11-15,2 2-12 0,-1-2-8 16,-1 0-6-16,0 2-1 0,0 8 10 0,-4 4 10 16,0 7 5-16,-6 4 3 0,2 3-1 0,0 2-2 0,1-1-1 15,0-2-1-15,3-2-1 16,1-2-3-16,1 1-9 0,3-4-22 16,1 1-38-16,2-1-76 0,2-2-186 0,3-1-513 0,3-5-864 15</inkml:trace>
  <inkml:trace contextRef="#ctx0" brushRef="#br0" timeOffset="27998.3859">22214 5278 2919 0,'-2'-2'133'0,"-1"1"-15"0,3 0-21 0,4 1-8 0,0-1-17 15,0-1-19-15,2-1-17 0,4-2-19 16,10 1-10-16,5-1-3 0,7 1-4 0,5-1 2 16,1 1 0-16,3 1 0 0,0 3 0 0,-1-2-1 15,0 1 1-15,-2 0-4 0,-2-2-3 0,0 1-19 16,-3 0-26-16,-6 0-44 0,-4 0-71 0,-5-3-113 16,-2 3-311-16,-9-3-1074 0</inkml:trace>
  <inkml:trace contextRef="#ctx0" brushRef="#br0" timeOffset="28183.1171">22314 5059 1563 0,'0'-3'812'0,"0"3"-730"16,0-1-43-16,1 3-28 0,-1 1 0 16,0 1 7-16,1 2 6 0,1 0 14 0,-1 4 21 15,3 4 14-15,1 6 8 0,1 4-4 0,2 0-18 16,-2 1-15-16,0 0-13 0,2 4-9 0,-2-3 0 15,3 5-2-15,-3 0-3 0,-2 1-4 0,1-3-24 16,-2 0-58-16,1-4-142 0,3-3-247 16,-3-5-476-16,2-3-498 0</inkml:trace>
  <inkml:trace contextRef="#ctx0" brushRef="#br0" timeOffset="28423.597">22757 4984 1968 0,'3'-6'573'0,"2"-1"-421"0,-1 2-32 0,-1 5-50 0,-2 2-35 0,3 0-10 15,-2 4-3-15,4-1 1 0,4 7 11 0,2 9 14 16,3 4 6-16,9 7 3 0,1 4-9 0,3 4-12 16,3-1-10-16,0 2-8 0,-3-3-5 0,-4 1-7 15,-1-2 0-15,-3-3-5 0,-1 1 0 16,3-6 2-16,-2-1-9 0,0-3-5 0,-1-5-18 0,-1-4-36 15,-5-1-45-15,-2-6-63 0,0 0-93 16,-4-5-134-16,-1-4-302 0,-3-6-828 0</inkml:trace>
  <inkml:trace contextRef="#ctx0" brushRef="#br0" timeOffset="28640.3441">23292 5073 2062 0,'-4'-5'295'0,"3"0"-41"0,-2 2-74 0,1 3-61 0,-2 1-58 0,2 1-37 16,0 5-15-16,-4 0 5 0,-6 7 21 0,-1 6 25 16,-13 7 1-16,2 2-6 0,-3 4-16 0,2 1-21 15,-5 2 0-15,1 1-2 0,-1 6 5 0,-3-2 3 16,-1 0-5-16,3-2-3 0,0-6-8 16,5-2-6-16,1-1-10 0,4-4-22 0,3-5-44 15,5-1-61-15,5-7-60 0,6-3-113 16,4-6-300-16,8-4-984 0</inkml:trace>
  <inkml:trace contextRef="#ctx0" brushRef="#br0" timeOffset="29072.128">23594 5174 2578 0,'0'-3'141'0,"0"0"-1"16,0-1-5-16,0 3-6 0,0 1-15 0,-1 0-16 15,1 0-23-15,0 1-22 0,1-1-16 0,-1 0-14 16,0 2-11-16,0-2-5 16,-1 1-2-16,1 0-9 0,-1-1 4 0,0 0 0 0,0 2-5 15,0-2 7-15,0 0-4 0,0 1 0 0,-2 2 1 16,0 4 2-16,-2-2 3 0,-5 7 3 0,-2 3 2 16,-5 2-1-16,1 3 1 0,-5 3 2 0,-2 1-2 15,-1 2 4-15,-4 5-3 0,-3 0-2 16,0 2 1-16,-2-1-4 0,5 0-1 0,3-3-1 0,5-5 0 15,8-2-2-15,3-2 1 0,4-3-2 16,5-1-2-16,1 0 4 0,5-1-2 0,2-1-2 16,1-3 0-16,4 0-3 0,2-3 1 0,4-4 2 15,-1-1 0-15,6-6 3 0,-2 2 0 16,1-6 1-16,-1 0 2 0,-1-1 0 0,-1-1-1 16,-4-3 1-16,1-1 0 0,-6 1-5 0,-1-3 7 15,-1 4-1-15,-6-3-1 0,-2 0 3 16,-1 1-5-16,-2 0-3 0,-7 1-1 0,2 2-7 0,-7-2 0 15,1 1-1-15,-6 1 0 0,-7-1 0 16,1 2 1-16,-2 2-5 0,4-1-12 0,3 3-13 16,4 3-33-16,8-2-50 0,5 3-88 0,5 1-111 15,5-1-247-15,7 1-852 0</inkml:trace>
  <inkml:trace contextRef="#ctx0" brushRef="#br0" timeOffset="29284.573">23769 5303 2386 0,'2'-5'251'0,"0"-1"-40"0,2 0-35 16,-4 4-24-16,-2 3-40 0,1 0-28 0,0 0-30 16,1 2-28-16,-1-4-11 0,0 4-14 15,1 0-5-15,-1 2 1 0,-4 6 5 0,0 5 11 16,-5 5 8-16,-1 1 5 0,-5 1-2 0,3 2-6 16,-4-4-6-16,5 3-3 0,1-2 0 15,-4-1-1-15,1 2-2 0,0 1-1 0,-1 1-6 0,3-3-11 16,0-1-25-16,2-3-34 0,1-2-55 15,4-3-91-15,4-2-160 0,2-2-342 0,2-5-934 16</inkml:trace>
  <inkml:trace contextRef="#ctx0" brushRef="#br0" timeOffset="29613.4968">24048 5289 2324 0,'-1'-4'307'16,"1"1"-88"-16,-1-1-54 0,-2 4-45 0,0 3-50 15,0-2-31-15,-2 2-14 16,-5 7 0-16,-7 2 10 0,-9 8 8 0,-5 5-1 16,-3 2-9-16,1 0-12 0,2 2-9 0,3-1-4 0,5-3-1 15,5 5-2-15,3-6-1 0,10 2-4 0,4-2-3 16,4-5-2-16,5-3 0 0,4 0 3 16,6-3 2-16,4-3 2 0,6-1 4 0,2-4 0 15,2-4 1-15,-6-3 4 0,1-5 2 0,-1-1 0 16,-4-2 2-16,0-3 0 0,-1-1-5 0,0-1 3 15,1-3-1-15,-1-2-1 0,3 1 4 16,-4-2 0-16,-6 0 4 0,-3-3 2 0,-3 1 0 16,-3 1-2-16,-3 2-4 0,-5 2-4 0,-2-1-6 15,-6-1-2-15,-5 2-4 0,-5-4-4 0,-7 4-3 16,-6 1-9-16,-4 1-16 0,-3 3-41 0,-2 4-97 16,1 7-290-16,-5 4-1322 0</inkml:trace>
  <inkml:trace contextRef="#ctx0" brushRef="#br0" timeOffset="30568.5104">7209 6571 1205 0,'-8'0'853'0,"-2"0"-751"0,0-1-17 0,7 2-2 15,3 0 13-15,2 0 31 0,0 1 15 16,1-2-6-16,0 0-15 0,0-2-26 0,-1 1-28 16,2 1-17-16,1 0-2 0,4 0 2 15,7 1 7-15,9-1-2 0,8 0-11 0,6-1-11 16,6 0-10-16,5 1-9 15,-3-1-5-15,-1 1-3 0,1 0-1 0,-6 0-2 0,-1 1 4 0,-2 0-6 16,-2 0-1-16,-4 2-11 0,-8-2-21 16,1 1-31-16,-4-1-59 0,-6 2-84 0,-1-3-166 15,-7-4-289-15,-2 1-945 0</inkml:trace>
  <inkml:trace contextRef="#ctx0" brushRef="#br0" timeOffset="30774.0112">7480 6391 2234 0,'-3'-6'330'0,"0"2"-151"0,1 1-61 16,3 0-41-16,0 7-33 0,-1-3-23 0,0 0-20 16,0 2-15-16,1-2-8 0,1 5 9 0,1 0 11 15,-2 6 9-15,2-1 4 0,3 5 2 0,-3 4-1 16,2 1 2-16,-2 4 5 0,0 2-3 16,-2 4 5-16,1 0 5 0,-2 2 0 0,1-1 5 15,-1 1-5-15,2-4-9 0,-1 2-7 0,1-5-16 0,3 3-42 16,1-4-60-16,4-4-95 0,0-4-246 15,5-5-476-15,1-6-537 0</inkml:trace>
  <inkml:trace contextRef="#ctx0" brushRef="#br0" timeOffset="30997.5188">7934 6440 2669 0,'1'-1'128'0,"2"-2"-19"16,-1 2-55-16,0 1-23 0,1 3-8 15,-1-1-6-15,2 1-7 0,3 7-2 0,3-2 4 0,4 6 10 16,5 0 7-16,2 7 8 0,2 1 1 16,3 2-4-16,0-1-6 0,3 1-1 0,3 3-3 15,1-1 2-15,-1-4 0 0,1 0-5 0,-2-6-4 16,0 2-9-16,-4-5-6 0,1 1-14 16,-6-3-26-16,-2-2-36 0,0-1-54 0,-3-6-93 15,-3-2-163-15,-2-6-289 0,0-3-883 0</inkml:trace>
  <inkml:trace contextRef="#ctx0" brushRef="#br0" timeOffset="31193.8948">8370 6383 2165 0,'-9'-10'269'0,"-4"0"0"0,1-3-75 0,4 8-35 16,3 2-41-16,2 3-51 0,2 0-42 0,0 0-33 16,-1 4-14-16,-1 0-1 0,-1 9 6 15,-2 3 13-15,-4 5 13 0,0 7 2 0,-7 4 2 16,3 2 3-16,-6 1-4 0,2 7 4 0,-3 3 0 15,0 1 0-15,2 3 1 0,1-1-7 0,7-4-3 16,3-7-12-16,5-9-16 0,4-3-28 0,3-6-45 16,4-4-69-16,2-4-166 15,8-3-429-15,2-7-838 0</inkml:trace>
  <inkml:trace contextRef="#ctx0" brushRef="#br0" timeOffset="31546.7995">9005 6352 2904 0,'-6'-2'87'16,"1"2"-22"-16,0-1-46 0,2 2-15 15,0 3-3-15,-7 5 7 0,-5 5 12 0,-7 6 12 16,-7 8 13-16,-4 3 5 0,-3 2-5 0,1 5-7 16,-1 3-8-16,0 1-11 0,3 1-6 0,3-1-5 15,3 1-5-15,9-4 2 0,9-5 1 0,7-2-2 16,8-10 0-16,4-3 1 0,5-4 1 15,4-2 2-15,7-7 6 0,0 3-1 16,3-7 2-16,2-2 0 0,-2-4-6 16,0-3 4-16,0-1 0 0,-6-5 1 0,-2-1 7 0,-4-1-1 15,-6-1-1-15,1-1 1 0,-7-2-4 0,-1 0-3 16,-4 1-3-16,-2 0-5 0,-3 4-6 0,-3 1 0 16,-2 1-5-16,0 1-5 0,-2 4 0 0,-3 2-9 15,-3 0 1-15,-8 4 4 0,0 1 2 16,-2 4 5-16,-4 1 3 15,4 1-1-15,0 1-3 0,1 3-10 0,2-1-26 0,3 3-49 0,8-2-80 16,5-1-152-16,8 2-274 0,8-3-1035 0</inkml:trace>
  <inkml:trace contextRef="#ctx0" brushRef="#br0" timeOffset="31781.4538">9295 6477 1853 0,'-1'-9'928'0,"-1"3"-736"0,1-2-17 0,1 4-33 16,0 4-23-16,0 0-33 0,-1 2-32 15,1-1-26-15,-1 0-22 0,1 1-12 0,0-1-13 16,0 2-5-16,-2 2 4 0,2 4 8 16,-2 5 8-16,0 7 7 0,1 4 4 0,-3 6-7 0,-1-2 9 15,1 4-1-15,-3 1-1 0,-1-1 3 0,1 3-7 16,-2-4-16-16,4 3-30 0,1-8-49 0,4-2-92 15,3-10-174-15,1-6-457 0,2-1-833 16</inkml:trace>
  <inkml:trace contextRef="#ctx0" brushRef="#br0" timeOffset="31982.4321">9480 6466 2708 0,'0'-1'267'16,"0"-2"-68"-16,0 1-84 0,0 2-48 0,-1 2-30 0,1-1-26 0,-2 1-24 15,1-1-2-15,-1 7-5 0,1 6 9 16,-2 4 13-16,-3 7 1 0,3 5 8 0,-6 4 1 16,1 5 2-16,-4-1 3 0,1 4-1 0,-4 3 1 15,0 0-4-15,2-5-3 0,0-3-21 16,4-5-42-16,6-5-123 0,0-1-271 0,4-2-1256 16</inkml:trace>
  <inkml:trace contextRef="#ctx0" brushRef="#br0" timeOffset="32270.5788">10225 6589 2123 0,'-15'-10'666'0,"-4"-1"-660"16,-3 0 29-16,12 6 30 0,6 3 27 16,3 1 11-16,2 2-8 0,3-1-30 0,-1-1-28 15,0 1-18-15,3-2-16 0,6 2-4 0,8 0 4 16,10 0 3-16,11 0 4 0,8 2-2 16,5-1 1-16,5 2 0 0,-1 3-4 15,1-3-1-15,-4 0-6 0,-5 0-12 0,-5 0-21 0,-3-2-33 16,-5 2-53-16,-3-3-110 0,-3 0-253 15,-7-3-751-15</inkml:trace>
  <inkml:trace contextRef="#ctx0" brushRef="#br0" timeOffset="32474.2138">10425 6322 1688 0,'-9'0'804'0,"0"3"-830"15,-1 0-17-15,6 4 1 0,0 5 30 16,2 1 40-16,1 5 38 0,0 4 23 0,2 1 13 15,0 6 4-15,3 0-15 0,1 4-19 16,2 1-12-16,-3 6-10 0,2 2-8 0,-1 0-1 16,5 0-8-16,-2 0-7 0,3 0-7 15,3-4-11-15,3-6-16 0,0-5-19 0,3-5-35 16,0-4-62-16,1-4-131 0,3-4-350 0,3-6-990 16</inkml:trace>
  <inkml:trace contextRef="#ctx0" brushRef="#br0" timeOffset="32716.215">11024 6342 2819 0,'1'1'54'16,"0"-1"-21"-16,-1 2-46 0,3-1 2 0,1 3 15 16,4 7 18-16,3 2 16 0,3 6 16 15,7 5 13-15,6 2 3 0,4 5-7 16,4 3-10-16,1-1-15 0,-2 2-9 0,-2 2-8 0,-1-1-5 0,0 1-4 15,-1 1-5-15,-2-5-3 0,0 3-6 0,-3-6-10 16,-1-7-19-16,-3-4-41 0,-4-6-72 0,-1-2-136 16,-4-5-244-16,-3-5-365 15,-1-5-536-15</inkml:trace>
  <inkml:trace contextRef="#ctx0" brushRef="#br0" timeOffset="32903.1641">11486 6333 2434 0,'-3'-4'188'0,"-3"2"-6"0,3 0-65 16,1 2-43-16,1 1-42 0,1 0-33 16,-2 3-12-16,-4 4 3 0,-2 5 15 0,-4 7 18 15,-3 5 10-15,-1 6 5 0,-6 2 1 0,2 5-6 16,-3 1-2-16,-2 6-5 0,0 3-2 0,-2 2 2 16,0 4-5-16,2 2-5 0,2-1-8 0,3-4-21 15,3-10-26-15,11-9-42 16,9-5-58-16,8-9-97 0,2-4-314 0,10-9-1055 15</inkml:trace>
  <inkml:trace contextRef="#ctx0" brushRef="#br0" timeOffset="33133.4504">12030 6293 2934 0,'0'-5'121'0,"0"-2"6"0,-2 1-19 0,2 5-17 0,0 1-20 15,0 1-30-15,-3 1-26 0,2 0-20 0,0-1-14 16,1 3-4-16,-2 0 1 0,1 4 6 16,-2 5 12-16,-1 4 6 0,-2 6 3 0,0 6 2 15,-2 2 2-15,-2 0-2 0,1 3 0 0,-1-1 3 16,-1 0-4-16,-2 4 2 0,-1 2-2 16,1-3-10-16,1-2-3 0,1-3-17 0,6-4-25 15,-1-6-37-15,3 0-64 0,0-6-107 16,6-3-281-16,0-3-1092 0</inkml:trace>
  <inkml:trace contextRef="#ctx0" brushRef="#br0" timeOffset="33710.0285">12202 6307 1632 0,'-1'-4'318'0,"-1"-1"16"0,-2 0-91 0,2 4-50 16,-1 1-61-16,-2 1-67 0,4 2-44 0,-3 0-23 16,-4 5 0-16,-4 7 11 0,-8 5 18 15,-2 5 18-15,-4 5 11 0,-1 4 2 0,3 0-13 0,0 4-16 16,6 1-8-16,-2 3-10 15,5 2 6-15,4-4 1 0,5 0-4 0,2-7 0 0,9-2-5 16,3-2-1-16,3-7-1 0,0 0 3 0,5-3 2 16,0-6 0-16,3 2 1 0,1-6-3 0,0-1 1 15,-3-6 3-15,0-1 4 0,-2-3 7 16,-3-2 2-16,0-3 1 0,1-1 0 0,-4-1-4 16,0-3-1-16,0 2-2 0,-5-4-2 15,0-3-4-15,-2 3-3 0,-3-2-3 0,-3-1-2 16,0-1 1-16,-4 4-8 0,-2-3-4 0,0-1-3 15,-5 3-6-15,-2 3 1 0,-3-1 1 0,-2 1-2 16,-4 3 2-16,-1 1 0 0,-2 2 2 16,-1 2-4-16,4-1-10 0,5 3-22 0,6 2-55 15,4 0-104-15,9 2-141 0,4 3-242 0,11 0-1035 16</inkml:trace>
  <inkml:trace contextRef="#ctx0" brushRef="#br0" timeOffset="33934.958">12557 6418 2235 0,'1'-5'476'0,"0"-1"-306"0,-1 1-4 0,0 3-28 0,0 2-24 15,-1 0-25-15,1 2-36 0,-1-1-32 16,1 3-16-16,0-4-20 0,-1 3-13 0,0-1-5 16,1 4 5-16,-3 7 13 0,2 4 17 0,1 6 9 15,-2 3 0-15,0 4 3 0,-1 3-2 16,-1 0-3-16,-1 2 3 0,-1 0-1 0,-4 2 0 15,0 4 0-15,0-1-8 0,2-4-11 16,3-4-18-16,-1-8-26 0,5-6-41 16,1-3-68-16,0-7-120 0,1-4-248 15,4-2-508-15,0-4-230 0</inkml:trace>
  <inkml:trace contextRef="#ctx0" brushRef="#br0" timeOffset="34222.4792">12840 6377 1883 0,'19'-7'284'0,"2"-2"-53"0,8-2-68 0,-2 10-39 16,-6 1-20-16,-4 1-32 0,0 8-28 0,-4 0-19 16,-1 6-7-16,3 2-3 0,-2 6 2 0,-4 7 4 15,1 3 4-15,-7 2 0 16,-3 4-3-16,-8 1 1 0,-4 2 0 0,-7 4 6 0,-5-3 4 16,2-4-3-16,-2-3-7 0,8-9-7 15,3-7-11-15,3-5 0 0,2-4-2 16,4 0 0-16,1-5 1 0,3-3 1 0,2 1 5 0,2-3 12 15,5 2 17-15,4-1 10 0,10-4 3 0,10-1-8 16,9-2-14-16,12-1-11 0,1-3-9 16,1 0-4-16,-6-1-5 0,-3-3-5 0,-5-4-10 15,1 0-10-15,0 1-24 0,-4 0-39 0,-2 1-55 16,-2 3-119-16,-4-2-233 0,-6 0-1080 0</inkml:trace>
  <inkml:trace contextRef="#ctx0" brushRef="#br0" timeOffset="34710.7876">14184 6590 2070 0,'-36'-25'129'16,"-11"-2"-40"-16,-8-5 57 0,19 10 31 0,13 6 11 16,11 9-19-16,5 2-44 0,3 3-41 0,7 2-30 15,-2 0-18-15,2 2-5 16,-1-2-1-16,1 0 1 0,4 0 4 0,8 1 8 0,15 2 5 0,22 2 3 15,22 0-5-15,23 6-12 0,21 2-9 16,16 3-8-16,16 1-4 0,10 3-2 0,7-2 1 16,1-2 2-16,-1 3 2 0,-4-2 4 0,-9-1-1 15,-10-2 1-15,-5-1-2 0,-12-5-2 0,-10 1 2 16,-17-2-5-16,-18-3-2 16,-19-2 1-16,-16-2 3 0,-18-1 10 0,-12-2 9 0,-11 3 8 15,-6-1-2-15,-1 1-7 0,-1 0-7 0,0 0-17 16,1 1-9-16,-2-1 0 0,0 0 0 0,-1 0 0 15,2-1 0-15,0 1 0 0,-2 0 0 16,-1-1 0-16,0 2-9 0,-2-1 0 0,-2 3-1 16,0-2-8-16,-1 2-17 0,0 1-25 0,-1 6-32 15,1 1-43-15,-10 6-80 0,1 0-308 0,-4 0-1252 16</inkml:trace>
  <inkml:trace contextRef="#ctx0" brushRef="#br0" timeOffset="40375.7242">17129 6271 2530 0,'2'1'87'0,"-2"0"-19"0,0 0-47 0,0 2-10 15,-2-2 0-15,1 2-11 0,-1 0-4 0,1-1-7 16,1 1 2-16,-1 3 9 0,1 6 17 15,0 6 19-15,-2 5 15 0,-1 6 12 0,0 1-6 16,1 6-7-16,-1-1-10 0,-2 4-10 0,2 0 1 16,-4 2-3-16,3 3-2 0,-4-3 2 0,0 4-1 15,0-2-1-15,3 1-4 0,-1-4-4 16,2-8-5-16,0-5-4 0,2-4-2 16,0-3-6-16,1-3-13 0,1-2-26 0,1-2-43 0,2-7-62 15,2 1-94-15,4-4-203 0,5-2-424 0,3-2-604 16</inkml:trace>
  <inkml:trace contextRef="#ctx0" brushRef="#br0" timeOffset="40677.0068">17602 6494 2560 0,'-1'0'204'0,"-1"1"-62"16,-3-1-64-16,2 2-29 0,2 1-10 0,-1-3-10 15,-2 4-12-15,-1 1-3 0,-2 4-2 16,-5 5 3-16,-3 6 3 0,0 1 0 0,2 5 0 15,-4-1-3-15,9 1-2 0,3 1-3 0,0-2-1 16,6 0-2-16,4-2-3 0,-1-6 1 0,5 1-3 16,1-5 1-16,0-4 2 0,0-1 0 0,-2-3 4 15,-4-3 4-15,2-1 11 0,-4-2 11 16,-1 1 12-16,0-2 10 0,0 0 4 0,-2-2-2 16,4-2-10-16,-1 0-13 0,0-7-12 0,-1 1-10 15,-1-5-5-15,0-2-2 0,-3-1-4 16,-4-1-1-16,-1 0-5 0,1 1-2 0,-2 1-5 15,-4-3-7-15,0 4-13 0,2 1-24 0,-1-1-29 0,-5 0-38 16,6-1-59-16,0 2-108 0,1 1-262 16,4-2-332-16,5 3-634 0</inkml:trace>
  <inkml:trace contextRef="#ctx0" brushRef="#br0" timeOffset="41072.3922">17399 6097 1055 0,'-29'-15'228'0,"-10"-2"-4"0,-11-6 27 0,2 10-15 15,4 2-26-15,0 4-36 0,0 4-36 16,-4 4-26-16,-2 6-14 0,-1 6-22 0,-1 5-9 16,-5 11-9-16,1 2-8 15,0 5-4-15,2 7-1 0,-3 9-8 0,4 6-4 0,2 10-5 0,5 7-9 16,9 4-6-16,8 3-5 0,7-1-4 16,13 1-5-16,7-6-1 0,7-2 1 0,11-5 4 15,10-6 1-15,9-4 3 0,12-5 2 0,9-4-1 16,10-9 7-16,9-4 2 0,7-6 3 15,1-6 5-15,4-6-10 16,-4-8-1-16,2-6-2 0,1-6-2 0,-3-7 3 0,2-7-2 0,1-4 0 16,-4-7-3-16,-8-3 3 0,-4-4 4 0,-8-4 3 15,-5-4 4-15,-3-2-7 0,-6-5-5 0,4-5-3 16,-2-5 2-16,-8-4 3 0,-8-6 4 0,-12-3-1 16,-8-1-4-16,-11 3 2 0,-7 1-1 0,-11 2 0 15,-8 3 0-15,-8 1-7 16,-8 4-3-16,-11 1-3 0,-5 9 0 0,-11 4 0 15,0 7-1-15,-10 2 0 0,-2 12-4 0,-1 1 2 0,-3 11-2 16,2 5-3-16,3 10-1 0,11 6-12 16,4 9-18-16,5 9-41 0,7 10-76 0,8 5-151 15,4 6-486-15,8 6-883 0</inkml:trace>
  <inkml:trace contextRef="#ctx0" brushRef="#br0" timeOffset="42071.7163">4839 8324 2357 0,'-3'-4'152'0,"0"-1"33"15,-1 0-6-15,4 5-31 0,0 0-36 0,2 0-46 16,0 1-28-16,-1-1-17 0,0 2-14 15,0-2-4-15,0 1-15 16,-1 1-5-16,2 3 2 0,7 0 4 0,0 5 11 0,7 4 7 0,3 3 6 16,7 5 4-16,3 0 0 0,1 5 3 15,5 0-1-15,-1 3-1 0,-2-3-2 0,2 3-2 0,2 1-3 16,-1-1-3-16,6 0 6 0,-2 1 0 16,1-1 1-16,2 0-2 0,-4 1-4 0,0-3 0 15,-2-1 0-15,-1 0 3 0,-2-2-3 0,-7 2-2 16,-1-7-2-16,-3 0-4 0,-2-5 3 15,-5 0-2-15,0-3-1 0,-5-3-5 0,-1-2-9 16,-3-1-9-16,1-1-18 0,-5-3-16 0,0-1-19 16,-4-2-14-16,1-1-50 0,0-3-136 0,-4-3-262 15,0-4-876-15</inkml:trace>
  <inkml:trace contextRef="#ctx0" brushRef="#br0" timeOffset="42345.8253">5620 8202 2145 0,'-1'-12'221'16,"-2"1"-15"-16,1-3-10 0,-3 7-27 0,4 5-31 15,-1 0-43-15,1 4-49 0,0-1-40 16,1 0-26-16,-5 5-3 0,2 5 1 0,-4 3 15 0,-7 14 12 16,-5 9 8-16,-5 10 6 0,-9 9-1 15,-6 6 2-15,-4 3-4 0,-3 7 2 16,-5 7 3-16,-2 5-1 0,-1 0 1 0,5 1-3 15,5-4-4-15,9-12-5 0,9-12 0 0,8-14-3 0,4-9-3 16,7-8 0-16,2-3-5 0,1-4 4 16,3-1 1-16,0-5 1 0,2-1 0 15,-1-3-7-15,2-3-8 0,4 1-20 0,-2-1-25 0,6-3-39 16,5-3-80-16,3-3-198 0,5-8-502 16,4-1-726-16</inkml:trace>
  <inkml:trace contextRef="#ctx0" brushRef="#br0" timeOffset="42713.7366">6123 8422 1151 0,'-1'-9'773'0,"2"0"-507"16,-1-2 5-16,2 6-34 0,1 1-34 15,0 1-44-15,-2 3-55 0,-1 0-48 0,0 1-34 16,0 0-20-16,-1 1-6 0,1 2 1 16,1 0 1-16,0 7 4 0,1 2 4 0,1 7 5 15,0 3 9-15,-1 9 2 0,-3-3 3 0,-4 3-2 16,3 4-2-16,-2 2 0 0,-1 0-1 15,0 1-1-15,-1 2-1 0,-3-3-3 0,-1 3 0 16,1-5-1-16,2-2 1 0,0-3-2 0,0-3 0 16,1-2-11-16,-3-3-5 0,4-1-16 0,3-4-32 15,-1 1-50-15,3-8-107 0,0-2-259 0,3-5-998 16</inkml:trace>
  <inkml:trace contextRef="#ctx0" brushRef="#br0" timeOffset="42974.3743">6440 8353 2454 0,'13'-16'140'0,"5"-4"15"0,7-2-23 16,-2 4-23-16,-3 8-15 0,1 1-27 0,-3 7-36 0,-2 5-14 16,-1 6-7-16,1 4-2 0,3 5-1 15,-1 7 0-15,1 0 4 0,-1 7 1 0,-3 1 6 16,0 3-1-16,-3 6 1 0,-6-1 1 0,-3 7-2 15,-4 0 1 1,-2-1-1-16,-2 1-1 0,-4-2-4 0,-2-3 0 0,0 0-2 0,0-5-4 16,0-3 5-16,-2-2-6 0,3-5-1 15,-1-1 0-15,0-4-7 0,0-3-3 0,0-3-26 0,1-2-38 16,-1-4-71-16,1-3-131 0,1-3-417 16,0-3-950-16</inkml:trace>
  <inkml:trace contextRef="#ctx0" brushRef="#br0" timeOffset="43235.1944">6442 8787 2182 0,'0'-7'286'0,"0"1"-26"0,0-3-81 15,8 1-44-15,2 2-39 16,3 0-25-16,9-4-17 0,7 3-7 0,6 1-5 16,7-3-7-16,5 3-7 0,2 3-6 15,-3-1-5-15,1 2-7 0,-3-1-2 0,-4 3-2 0,0-3-2 16,-4 1 2-16,-2 0-1 0,-4 1 1 0,-5 0-1 15,-3 0-1-15,-5 1-1 0,-4 0-2 0,-6 0 1 16,-3 0 1-16,-3 1 2 0,-1-1 5 0,-1 0-2 16,-1 0 3-16,0 0 0 0,1 0-3 15,0 0 0-15,-1 0-4 0,2 0-4 0,-3 0-7 16,-1-1-10-16,1 1-16 0,0 0-34 0,-2-2-58 16,1 0-131-16,0 0-433 0,-1 0-987 15</inkml:trace>
  <inkml:trace contextRef="#ctx0" brushRef="#br0" timeOffset="43794.4766">7521 8690 880 0,'-9'-1'285'0,"-2"-1"17"0,-5 0-37 15,6-1-3-15,5 1-6 0,-2-1-36 0,4 1-44 16,-2 1-36-16,4 1-27 0,0 0-26 0,1 0-24 15,1 0-7-15,0 0-14 0,1 0-9 0,1 0-4 16,-1 0-12-16,4 0 2 0,1-2 3 0,9 2 2 16,9 0 4-16,8-3 1 0,11 0-5 0,5 1-8 15,8-2 0-15,1 1-8 0,2-1-2 16,2 1 2-16,-1-3-4 16,0 2 0-16,-5 2 0 0,-3 1-3 15,-1-3 2-15,-3 2 0 0,-8-1-3 0,-7 2 2 0,-6-1-3 0,-3 1-7 16,-9-2-2-16,-1 2-7 0,-11 0-5 0,-3 0-10 15,-2 0-27-15,-3-4-42 0,-6 0-60 0,-6-4-84 16,-3 3-134-16,-6-2-232 0,-5-1-651 16</inkml:trace>
  <inkml:trace contextRef="#ctx0" brushRef="#br0" timeOffset="44012.9688">7806 8375 1258 0,'0'-5'376'0,"0"-2"-110"0,1-2-54 16,2 7-38-16,3 0-31 0,-3 2-30 0,3 1-38 15,-2 1-34-15,3 3-6 0,0 2 6 0,0 3 10 16,1 4 12-16,1 1 5 0,-2 5-2 0,1 2-7 16,-4 3-10-16,-1 2-11 0,-2 1-3 0,-3 7-6 15,0 1-8-15,-6 4 4 0,-1 0-3 16,0 5-2-16,-1-1 4 0,1 0-12 0,4-5-9 16,1-6-4-16,8-2-13 0,0-7-18 0,4-3-33 15,1-3-50-15,6-6-95 0,4-3-234 0,4-5-488 16,3-6-573-16</inkml:trace>
  <inkml:trace contextRef="#ctx0" brushRef="#br0" timeOffset="44246.4126">8263 8254 2533 0,'3'-8'225'0,"-1"-2"-66"0,-1 4-36 0,0 3-51 16,1 5-36-16,-1 0-18 0,2 3-8 0,3 4-3 15,5 5 12-15,4 9 5 0,6 4 4 0,2 4 7 16,4 4-6-16,3-1-1 0,-1 2-5 0,3 0-4 16,-1 4-2-16,0-1-4 0,-1 1 0 0,1 2-5 15,4-5 4-15,-3-4-3 0,-2-2-3 16,0-4-1-16,-4-3-15 0,-5-5-10 0,3 0-21 16,-8-7-38-16,3-2-45 0,-3-3-82 15,-2-4-163-15,-3-5-357 0,-2-2-862 0</inkml:trace>
  <inkml:trace contextRef="#ctx0" brushRef="#br0" timeOffset="44477.107">8735 8311 2109 0,'-4'-12'315'0,"-1"2"-44"0,0-2-52 0,3 9-64 16,2 1-54-16,-1 4-50 0,1-1-43 0,0 2-15 15,-2 6 0-15,0 1 5 0,-2 12 10 16,-1 1 8-16,-1 3 1 0,-5 4 0 0,-1 4 2 15,-3 4-3-15,-4 2 2 0,-2 3 1 0,-1 4 0 16,1 3 2-16,-4-3-4 0,2 1-4 0,4-5-5 16,4-4-3-16,1-5-1 0,3-6 0 15,1-3 0-15,2-4-9 0,0-2-11 0,2-4-19 0,3-3-35 16,2-6-44-16,1-3-36 0,0-5-96 0,2-4-290 16,2-5-1046-16</inkml:trace>
  <inkml:trace contextRef="#ctx0" brushRef="#br0" timeOffset="44755.6146">8954 8396 1609 0,'18'-6'246'15,"4"0"22"-15,2 1-59 0,-1 2-40 0,-8 6-48 16,1 1-48-16,-3 3-33 16,-3 4-10-16,-3 4 0 0,-2 7 4 0,-1 3 4 0,-4 5 7 15,-5 1 3-15,-5 1 1 0,0 4 4 16,-5 0-13-16,-1 0-1 0,-2-2-7 0,1-4-12 15,2-4 2-15,0 0-9 0,1-4-7 0,2-3 1 16,4-2-2-16,1-4 0 0,2-2 1 0,2-4-2 16,3 1 2-16,3-3 0 0,3 1 8 0,4-1 11 15,8-3 8-15,7 0 1 0,6-3-9 16,11-1-12-16,0-3-15 0,7-3-2 16,-3-1-10-16,1-3-22 0,-4-4-28 0,-2-1-51 0,-1 0-67 15,-3-6-116-15,-5 1-195 0,-5-4-279 0,-5-1-664 16</inkml:trace>
  <inkml:trace contextRef="#ctx0" brushRef="#br0" timeOffset="44997.6378">9470 8409 641 0,'-9'-14'459'0,"3"-2"-24"0,0-5-141 15,4 5-45-15,5 3-34 0,2 1-27 0,1 1-32 16,4 2-30-16,1 4-32 0,7 1-30 16,-2 3-14-16,6 2-9 0,1 4-2 0,0 2 0 15,2 7-2-15,0-1-3 0,0 5-6 0,2 0 5 16,-5 6-6-16,3-1-3 0,-5 4 1 0,-3 2-8 15,-3 4 0-15,-7 1-1 0,0 4-2 16,-3-1 0-16,-4 5 0 0,-3-3 0 0,-1 3 1 16,-6-3 0-16,-4 1 2 0,1-5-3 0,1 1-4 15,-7-6-4-15,6-2-1 0,-3-3-2 0,2-2 2 16,-1-2-1-16,4-3-14 0,2-2-19 16,2-5-35-16,3-2-55 0,0-4-80 0,2-4-150 15,0-2-349-15,0-3-902 0</inkml:trace>
  <inkml:trace contextRef="#ctx0" brushRef="#br0" timeOffset="45172.1398">9487 8756 2061 0,'-2'-5'309'0,"1"-3"-22"0,1-1-89 16,5 2-42-16,-1 1-42 0,5 2-31 16,1-2-33-16,8 1-15 0,2 0-10 0,7 1-5 15,4 2-4-15,5 0-5 0,5 2-2 0,-3 2-7 16,3 0-1-16,-3 0 0 0,3 3-9 0,-1-5-19 15,0 3-63-15,0-2-125 0,-3 1-329 16,-2-2-1113-16</inkml:trace>
  <inkml:trace contextRef="#ctx0" brushRef="#br0" timeOffset="45507.9336">10498 8637 1520 0,'0'0'687'0,"0"0"-563"0,1-2-5 15,2 2-1-15,3-1 22 0,4 0 11 0,2-4-29 16,7-1-33-16,11-1-21 0,3 2-14 16,7-5-7-16,8 3-12 0,0-2-10 15,7 0-8-15,-1 3-12 0,1 1 4 0,0-2-2 0,-4 2 1 16,-2 2 1-16,1 0-6 0,-5 2-4 16,-5-1-4-16,-3-1-13 0,-7 0-23 0,-6-2-36 0,0 0-51 15,-10 2-90-15,-4-4-135 0,-7-4-351 16,-5 3-848-16</inkml:trace>
  <inkml:trace contextRef="#ctx0" brushRef="#br0" timeOffset="45714.2314">10763 8321 1564 0,'-14'-5'263'0,"0"3"-18"16,-1-1-103-16,7 3-54 0,6 3-43 16,1 3-18-16,0-1 18 0,-1 6 26 0,1 0 29 0,2 4 14 15,1 6-3-15,0-1-9 0,1 2-20 16,3 5-14-16,-4 0-14 0,2 6-9 0,-1 4-7 15,0 2-9-15,-2 2-3 0,1 0-5 0,-1 1-3 16,2-4-3-16,-1-1-8 0,0-6-5 0,1-5-7 16,3-1-10-16,-2-1-24 0,4-3-41 15,-1-2-58-15,2-3-108 16,2-4-241-16,2-3-629 0,1-7-79 0</inkml:trace>
  <inkml:trace contextRef="#ctx0" brushRef="#br0" timeOffset="45955.9927">11308 8313 2795 0,'3'-9'132'0,"-1"0"-15"0,5 3-17 0,-5 2-28 16,3 4-21-16,-2 4-18 0,4-1-24 0,-1 4-1 15,9 5 3-15,-1 4 6 0,11 6 7 16,1 3-4-16,2 5-1 0,1 2-5 0,2 3-4 15,-4 2 1-15,2 5 0 0,0 3-2 0,0-2-3 16,-2-1-3-16,-2-2-6 16,-3-4-7-16,-1-3-18 0,-3-4-26 0,-2-5-42 0,-4-4-67 15,-4-3-140-15,-2-4-280 0,1-5-974 0</inkml:trace>
  <inkml:trace contextRef="#ctx0" brushRef="#br0" timeOffset="46170.6851">11713 8257 2652 0,'-7'-4'126'0,"-2"0"-4"15,0 0-55-15,4 4-22 0,0 3-16 16,1 3-17-16,-6 7-6 0,0 4-1 16,-7 5 8-16,0 5 6 0,1 2 6 0,-3 2 6 15,0 6 0-15,1 2 0 0,-3 3-3 0,3 5-1 0,-4 3 0 16,7 2-4-16,-1-2-5 0,3-3-10 15,5 0-12-15,5-3-18 0,2-4-38 0,3-6-62 16,6-5-109-16,0-4-255 0,2-5-868 0</inkml:trace>
  <inkml:trace contextRef="#ctx0" brushRef="#br0" timeOffset="46626.8276">12083 8340 1787 0,'11'-8'287'16,"4"-7"-73"-16,8-2-36 0,-2 2-15 0,0 2-10 16,0 2-25-16,-3 1-39 0,-4 7-34 15,-4 1-26-15,1 3-18 0,-3 3-12 0,0 1-7 16,0 8 0-16,-2 2 1 0,1 5 3 0,-4 6 6 15,-3 1 2-15,-5 4 1 0,-4 0 1 0,-5 4 5 16,-3 0-2-16,-3-3 3 0,2-4 0 0,-2-5-6 16,5-3 1-16,-3-2-2 0,1-4-1 15,5 0 2-15,0-1-1 0,4-6-3 0,5 0-2 16,1-3-4-16,2-1 1 0,4 0 4 0,0-1 6 16,6 2 1-16,5-3 5 0,5 3-1 0,2-1-4 15,1 0 1-15,3 2-7 16,-5 1-1-16,-1-2 1 0,-5 2-4 0,1 1 2 15,-6 1 0-15,-1 2-1 0,-1 1-1 0,-2 1-1 0,-1 1 0 16,-3 2 2-16,-3 0 6 0,-3 0 0 0,-2 0 4 16,-2 0 4-16,0-2 1 0,-3-3 6 15,-2 1 3-15,-2-1 1 0,0-3 1 0,-4-1-5 16,-1-2-2-16,-5 0-2 0,0-3-2 0,0 1-1 16,0-3-5-16,4 0-11 0,0-4-35 0,1-3-56 15,1-1-106-15,5-4-246 0,4-4-959 16</inkml:trace>
  <inkml:trace contextRef="#ctx0" brushRef="#br0" timeOffset="46911.8086">12521 8284 1441 0,'13'-5'203'15,"2"-4"33"-15,6-3 12 0,1 3 16 0,-2-2-17 16,0 3-54-16,-1 0-59 0,0-3-33 15,-1 3-24-15,-1 0-17 0,1 3-12 16,-1 1-7-16,-3 1-8 0,1 1-11 16,-2 2-9-16,-4 4-7 0,1-1-6 0,-2 6-1 0,-1 2-2 0,2 5 1 15,-1 3 0-15,-4 7 2 0,3 0 4 16,-5 5 2-16,0 1 0 0,-4 3-1 0,0 1 1 16,-3 0 0-16,-1 3 2 0,-5 1 2 15,-1-1-1-15,2-2-2 0,0-3-1 0,1-2-1 16,0-4-1-16,1 0-6 0,-2-5-13 0,0-1-27 15,0-3-45-15,-2-1-71 0,1-4-145 0,-6-3-335 16,3-2-978-16</inkml:trace>
  <inkml:trace contextRef="#ctx0" brushRef="#br0" timeOffset="47080.357">12530 8614 2153 0,'5'-4'282'0,"0"-3"-43"0,7 1-62 0,3-2-27 15,4 2-32-15,0-1-25 0,4 2-29 16,6-1-23-16,2 1-13 0,8 1-12 0,4 2-8 16,1 2-4-16,4-1-3 0,-4 4-6 0,3-2-24 15,-5-1-60-15,5 0-142 0,-2 1-349 16,2-1-886-16</inkml:trace>
  <inkml:trace contextRef="#ctx0" brushRef="#br0" timeOffset="47456.8256">13248 8495 1926 0,'2'-7'516'0,"-1"-2"-368"0,7 1-8 0,1 2-50 15,5 0-10-15,5 0-6 0,4-1-10 0,3 1-13 16,5 2-7-16,1 0-9 0,4 1-10 15,3-2-3-15,1 3-10 0,2 2-7 0,2 0 4 16,-2 2-6-16,0 3 1 0,-1-2 1 0,1 1-7 0,-2-2-8 16,0 2-14-16,-5-1-36 15,-6-1-54-15,-3-4-93 0,-5 0-163 16,-7-3-302-16,-4 0-871 0</inkml:trace>
  <inkml:trace contextRef="#ctx0" brushRef="#br0" timeOffset="47654.6971">13556 8135 1772 0,'-12'-2'221'0,"0"-2"-52"16,0 2-85-16,6 3-63 0,5 3-28 16,-1 4 9-16,0 6 38 0,0 2 43 0,1 6 31 15,1 3 11-15,3 4-3 0,-1 2-11 0,3 2-21 16,1 2-19-16,0 1-16 0,1-1-19 16,-5 3-5-16,3 3-1 0,-1 3-4 0,0 1-4 15,2-3-7-15,3-3-9 0,-2-4-8 16,1-4-11-16,2-6-25 0,2-4-37 0,2-2-55 0,1-5-119 15,2-6-278-15,2-4-1049 0</inkml:trace>
  <inkml:trace contextRef="#ctx0" brushRef="#br0" timeOffset="47872.2926">14011 8185 2654 0,'2'-3'161'0,"3"0"-49"0,-1 2-76 15,0 2-28-15,3 5 0 0,2 2 4 0,2 6 7 16,4 4 9-16,4 5 9 0,2 7 6 16,2 0-4-16,4 4-10 0,-1-1-6 0,-2 0-6 15,2 1-1-15,-1 1 2 0,0 5-8 0,1-5 2 16,-5 3-5-16,0-3-9 0,0-4-4 16,-1-6-25-16,-3-2-43 0,-1-3-73 0,-2-4-139 15,-4-5-273-15,1-2-975 0</inkml:trace>
  <inkml:trace contextRef="#ctx0" brushRef="#br0" timeOffset="48096.8588">14369 8154 1471 0,'-3'-11'1056'0,"-3"2"-818"16,-2-1-19-16,5 5-87 0,3 5-39 15,-1 1-43-15,0 0-32 0,0 2-25 0,-4 2-2 16,0 8 8-16,-5 7 5 0,-4 4 11 0,-4 7 6 15,0 6-2-15,-4 1 1 16,3-1-1-16,-2 3-2 0,-1 0 3 0,-4 7 6 0,-3 1-4 16,-1 4-2-16,0 3-3 0,1 0-15 0,8-1-9 15,2-4-21-15,13-8-39 0,6-6-35 16,8-9-52-16,9-7-112 0,4-5-328 0,9-10-1018 16</inkml:trace>
  <inkml:trace contextRef="#ctx0" brushRef="#br0" timeOffset="48465.9109">14676 8346 1622 0,'-3'-9'892'0,"-1"-1"-659"0,1 0-44 15,0 8-81-15,2 3-45 0,-1 0-33 0,1 2-25 16,-2-1-8-16,-2 6 2 0,-1 2 4 0,-4 6 4 16,0 3 3-16,2 1 0 0,-1 0 1 15,6 2 2-15,4-3-3 0,1 0 3 0,7-1 5 16,0-3 1-16,7-2 5 0,1-3 2 0,4 2-2 15,2-6 0-15,0-1-1 0,1-2 1 16,3-3 2-16,-6-4 1 0,2-2-1 16,-1-1 0-16,-3-4 0 15,0 0-3-15,0-7 0 0,-1 1-5 0,-4-1-4 16,-2 0 0-16,-1 2-8 0,-3 0 4 0,1 4 0 0,-6 1 1 0,3 1 5 16,-4 2 0-16,0 2 4 0,0 1-2 0,-2 1 4 0,0 3-7 15,0 1-8-15,-1 1-8 0,0 2-17 16,1-2-9-16,-2 3-1 0,1 0 2 0,-1 8 12 15,-5 4 8-15,4 6 5 0,-7 2 1 16,4 5 3-16,-3-2 1 0,0 2 0 0,0 4 1 0,-6 0-3 16,0 3-4-16,-1-1-1 15,3 1-16-15,0-6-20 0,6-3-28 0,1-4-43 0,6-3-59 16,3-4-121-16,1-2-347 0,4-7-1011 0</inkml:trace>
  <inkml:trace contextRef="#ctx0" brushRef="#br0" timeOffset="48738.2213">15278 8186 2509 0,'13'-5'140'0,"5"-5"11"0,4 0-27 16,0 6-14-16,-8 3-22 0,-1 2-34 0,-4 3-30 15,-1 2-17-15,1 5-3 0,0 4 0 0,0 5 3 16,0 6 2-16,-3 7 2 0,3 1 3 0,-7 5 2 15,-1-2-1-15,-2-2 2 0,-1 0-2 0,-1 1-6 16,-3-3 0-16,-1-1 0 0,1 2 0 0,-7-4 5 16,2-3 1-16,1 1-4 0,-2-2 0 0,-2 0-6 15,1-5 2-15,-4 0 0 0,2-4-1 16,1-3-4-16,-1 0-18 0,4-4-26 0,1 0-44 16,1-2-68-16,1-5-109 0,2-3-247 0,2-2-1094 15</inkml:trace>
  <inkml:trace contextRef="#ctx0" brushRef="#br0" timeOffset="48994.5362">15128 8550 2360 0,'2'-3'263'0,"2"-2"-54"16,3-4-83-16,4 5-31 0,5-1-14 0,7 1-8 16,9-1-7-16,7 0-9 0,7 1-9 15,4 2-9-15,-1 2-6 0,2-1-6 0,-3 1-3 0,-3-2 0 16,-2 1-4-16,-3-1 0 0,-4 0-1 15,-7 2-6-15,-3-4-2 0,-4 4-2 0,-3-3 1 16,-7 2 0-16,-1 1 2 0,-5 0 0 0,-3 0 0 16,-2 0 1-16,-1-1 3 0,0 1-3 0,-1-2 1 15,1 4-6-15,-1-2-5 0,1 0-3 16,-1-2-4-16,0 2 0 0,0 0-8 0,1 0-9 16,-1 2-25-16,1-2-32 0,0 1-34 0,-4 0-79 15,2 2-212-15,-2 1-1144 0</inkml:trace>
  <inkml:trace contextRef="#ctx0" brushRef="#br0" timeOffset="50117.62">16066 8592 443 0,'-6'-3'358'0,"-7"2"-84"0,0-3-47 0,2 3-23 0,5 1 4 0,1 0-6 16,2 0-36-16,1 0-34 0,0 0-28 0,2 0-17 15,0 0-9-15,0 1 0 0,1-1 2 0,-1 1-2 16,1-2-7-16,1 1-7 0,-1 0-7 16,0 0-9-16,1 0 1 0,2 0 5 15,0-1 6-15,5-1 2 0,7 1-7 0,4-2-11 16,7-2-11-16,3 2-6 0,1-3-10 0,5 1-6 15,-2 0-2-15,3-1-6 0,1 3 2 0,-1-1 2 16,-2 0-5-16,-5 0-1 0,-2 1-2 0,-2 0 1 16,-2 1 1-16,-5 0 1 0,-3 0-4 0,-5 0-4 15,-6 1-5-15,2-2-9 0,-5 1-9 0,0 1-17 16,-2 0-27-16,-2-1-41 0,0 0-75 16,0 0-106-16,-6-1-153 0,-2 0-222 0,-4 1-583 15</inkml:trace>
  <inkml:trace contextRef="#ctx0" brushRef="#br0" timeOffset="50331.3933">16128 8383 1008 0,'-5'-7'480'0,"2"1"-49"0,-3-2-138 0,5 4-59 15,2 3-47-15,-1 0-42 0,2 1-45 16,-2 1-48-16,0 0-31 0,0 0-19 16,0 3-6-16,3 0 2 0,-2 1 2 0,1 6 7 0,4 1 5 15,-3 3 10-15,1 4 6 0,2-2 1 0,1 4-1 16,-2 0-6-16,1 1-3 0,-1 0-1 0,0 2 0 15,-2 0 1-15,0 2-1 0,1 2-2 16,-1 1-3-16,-2-2-5 0,1 4-12 0,2-2-23 16,-2-2-45-16,3-1-67 0,5-4-117 0,3-2-243 15,0-4-588-15,6-8-52 0</inkml:trace>
  <inkml:trace contextRef="#ctx0" brushRef="#br0" timeOffset="50557.2597">16498 8346 2033 0,'1'-8'634'0,"-1"-3"-452"0,3 0-14 15,-1 9-66-15,-1 2-38 0,0 1-31 0,1 0-27 16,2 4-9-16,2 1 1 0,4 6 3 0,6 3 9 16,1 7 3-16,8 2 1 0,-2 5 1 15,6 0-1-15,1 3 0 0,0 2 2 0,0-1-1 16,0 2-3-16,-2 0-4 0,-4 2-7 0,-1-1-10 15,-4 2-18-15,1-4-37 0,-2-2-43 16,0-7-70-16,-3-4-122 0,-2-7-221 0,0-6-358 16,-3 0-390-16</inkml:trace>
  <inkml:trace contextRef="#ctx0" brushRef="#br0" timeOffset="50781.4918">16876 8314 2022 0,'-5'-11'298'0,"-2"3"-5"0,-2-4-98 16,5 8-63-16,3 4-65 0,1 2-58 16,-2 4-25-16,-3 2 1 0,0 10 13 0,-4 5 18 15,-6 4 4-15,1 2 1 0,-2 1-4 0,1 5-1 16,2 0-2-16,-4-1 0 0,-1 6 3 0,-1-2-1 16,-2 4 5-16,-1 1-5 0,1-3-4 0,1 0-6 15,3-8-15-15,6-4-12 0,5-6-24 16,4-4-26-16,6-5-35 0,2-5-61 0,8-3-152 15,6-4-385-15,7-3-830 0</inkml:trace>
  <inkml:trace contextRef="#ctx0" brushRef="#br0" timeOffset="51077.014">17456 8381 1307 0,'-11'-7'1033'0,"-5"-4"-886"0,-4 0-32 0,0 5-21 16,0 5-8-16,-4 2-11 0,-4 3-17 15,-5 4-13-15,-1 3-6 0,1 4-7 0,3 1-3 16,5 3-7-16,5 1-6 0,3 1-4 0,5 2-4 16,2 2 2-16,9 3 2 0,2 1 4 15,9-1 1-15,2 4 2 0,5-3-1 0,1 2-5 16,2-3 6-16,4 1-6 0,-3-2-1 0,1-2 1 16,-4-2-10-16,-5-2 2 0,-4-3-4 15,-1-2 0-15,-6-3 1 0,-2-3 0 0,-3-2 4 16,-3-1-1-16,-1-2 8 0,-3-2 1 0,-5 1 1 15,-4 0 4-15,-4-2-9 0,-3-2-1 16,1 0-4-16,-2-1-4 0,4-4-5 0,-6 1-14 16,3-3-26-16,5 2-44 0,0-6-77 0,7 1-175 15,2-4-509-15,5-6-763 0</inkml:trace>
  <inkml:trace contextRef="#ctx0" brushRef="#br0" timeOffset="51307.8202">17467 8317 1730 0,'24'-11'312'16,"9"0"-45"-16,7-1-60 0,-3 5-33 0,-7 5-36 16,-4 3-35-16,-1 2-39 0,-5 6-27 0,-5 1-12 15,2 3-9-15,-3 6-2 0,2 2 3 16,-5 0-4-16,-1 4 4 0,-2 1-2 16,-6 6 0-16,-1-1 0 0,-2 2 4 0,-6-2-2 0,1 1-1 15,-4 1 3-15,1-4-7 0,-1 0 4 16,0-1 2-16,-2-1-3 0,-3-1 0 0,3 0-4 15,0-3-3-15,-3-1-3 0,4-1-5 16,0-2-11-16,-1 2-27 0,3-4-47 0,0-3-79 16,2-1-139-16,1-3-260 0,3-6-730 0</inkml:trace>
  <inkml:trace contextRef="#ctx0" brushRef="#br0" timeOffset="51507.3991">17549 8715 1874 0,'-3'-8'402'0,"1"-4"-70"15,2 0-83-15,4 3-62 0,-1 4-59 0,5-3-48 16,3 1-30-16,0 2-19 0,7-2-7 0,2 3 3 16,5-1-8-16,4-2-2 0,1 3-1 15,0 2-13-15,-2 0 3 0,0 1-1 0,-1-1-3 16,-1 0 5-16,-3 1-3 0,-2-1-4 0,0 2-3 16,-2 1-12-16,2-1-37 0,0-1-61 0,-1 1-126 15,-1 0-346-15,0-2-1076 0</inkml:trace>
  <inkml:trace contextRef="#ctx0" brushRef="#br0" timeOffset="51801.1888">18498 8547 2826 0,'-1'-1'192'0,"1"-2"-25"15,0-3-28-15,2 4-24 0,1-2-20 0,0 0-16 16,-2 1-21-16,2-3-13 0,4-1-15 0,2 0-15 16,1 3-8-16,2-3-2 0,6 1-3 15,2-3 4-15,3 2-2 0,-1 3-1 0,7 1-3 0,1 2-3 16,1 1 2-16,-1 0 0 0,-1 0 2 16,-2 0-3-16,-2 1 3 0,-5 0-5 0,-2 0 2 15,-2 1 4-15,0-1-4 16,-4 4-2-16,3-3-4 0,-7 3-12 0,1-3-10 0,-1 2-8 15,-5-1-20-15,2 0-12 0,-3 1-14 0,-1 0-25 16,-1 2-35-16,-2-1-62 0,-3 2-152 0,-1-1-409 16,-4 0-815-16</inkml:trace>
  <inkml:trace contextRef="#ctx0" brushRef="#br0" timeOffset="52091.6528">18313 8819 2358 0,'1'0'190'0,"5"0"-44"0,-2-1-17 0,6-3-16 0,6 2-11 15,2-2-15-15,5-1-23 0,7 1-14 16,5-2-13-16,7 1-11 0,5 0-9 0,-2 2-7 16,4-2 0-16,1 2-3 0,-2 0 1 0,-4-3 2 15,-2 3-5-15,-2 0-3 0,-5-1 1 16,-3 1 0-16,-6 0 2 15,-1 1 0-15,-5-1-4 0,-6 0 2 0,-4 3 3 0,-2-1 12 0,-7 0 9 16,0-1 8-16,-1 2-1 0,-1 0-8 0,0-1-10 16,0 0-11-16,-1-1-3 0,-2 0-14 0,2 1-15 15,-1-1-24-15,-3 2-51 0,2-1-79 16,-5-2-196-16,-1 2-534 0,-2-3-730 0</inkml:trace>
  <inkml:trace contextRef="#ctx0" brushRef="#br0" timeOffset="53365.2805">19461 8321 1 0,'-1'-1'0'0,"-3"-2"0"0,-1 2 0 16,4-1 82-16,0-1 62 0,0 1-2 15,1 0 2-15,0 1 1 0,0-3-6 0,1 2-8 16,-1-2 11-16,0 3 6 0,0-2 14 0,-1-4 13 15,0 5 1-15,0-2 6 0,-2 0-12 0,1 0-13 16,-1 0-15-16,0 1-20 0,-2 0-15 16,2-1-16-16,-3 1-17 0,2 3-20 0,-3-1-13 15,5 1-11-15,-1 0-12 0,-1 0-5 0,3 0-6 16,1 0-6-16,0 0-1 0,0 1-2 0,0-1-3 16,0 0 0-16,0 0 0 0,1 2 3 0,-1-1 3 15,2 0 3-15,0 0 1 0,-1 1 1 16,0 1 2-16,2 0 1 0,-1 2 4 0,4 0 2 15,-1 2 3-15,1 1 7 0,2 0 1 0,1 3 5 16,2 4 2-16,3 1 0 0,2 1 0 16,5 0-3-16,-2 3-8 0,4 1-4 0,0 1-4 0,1 3-1 15,2 0 1-15,0 0-4 0,2 3-1 16,4 0 0-16,-4-2-2 0,2 0 0 0,0 3 2 16,-2-3-6-16,-3 0 2 0,-1-2 0 15,-2-2-1-15,-4 0 2 0,-3-3 2 0,-1-1 0 16,-7-4-4-16,1 1 7 0,-3-8-10 0,-3-1 0 15,-1-2 3-15,-1 2-7 0,0-5 5 0,0-1 0 16,-1 0 0-16,1 0 5 0,0 0 4 16,0-1 1-16,0 1-1 0,0-2-3 0,0 1-9 15,0-2-11-15,0 0-12 0,0-1-24 0,-1-4-23 16,1-2-37-16,0 0-69 0,-1-2-112 16,1 0-222-16,0-3-355 0,1 2-481 0</inkml:trace>
  <inkml:trace contextRef="#ctx0" brushRef="#br0" timeOffset="53807.5161">20039 8193 1495 0,'-3'-7'210'0,"1"-2"35"0,-1 0-26 15,1 2-28-15,2 0-16 0,-1 1-36 16,0 3-33-16,0 1-24 0,-1 1-25 0,0 1-21 0,1 0-18 16,1 1-11-16,-1 1-10 0,1-2-4 0,0 0-1 15,0 1-2-15,-2 1 5 0,-4 4 2 16,2 1 1-16,-4 3 6 0,-4 4-1 0,-1 2 1 16,-3 5 0-16,-3 3 0 0,1 5 1 0,-6 0 4 15,-1 6 2-15,-1 2-1 0,-5 1 1 0,-1 2-3 16,-4 4-3-16,1 4 0 0,-4 1 1 15,0 0 1-15,-3 5 4 0,2-1-1 0,-2 0 4 16,0 4-2-16,2 0 0 0,3 4 2 16,5-8-3-16,3-7-2 0,6-10-2 0,2-11-2 15,5-4-4-15,3-4 1 0,5-5 2 0,3-4-4 16,3-2 5-16,0-5-1 0,2-1 0 0,0 0 7 16,2 1 0-16,-1-2 4 0,1 1-1 0,-1 0 3 15,0 0-2-15,0-1 2 0,-1 1-1 0,1-2-7 16,-1 0 1-16,2 0-4 0,-2 0-4 15,1 1-6-15,-1 1-13 0,2-4-18 0,-1 3-24 16,1-4-36-16,3-1-54 0,-1 3-103 0,2-5-177 16,2 1-353-16,5 2-701 0</inkml:trace>
  <inkml:trace contextRef="#ctx0" brushRef="#br0" timeOffset="55116.4802">20207 8538 1 0,'-3'-1'0'16,"1"-3"0"-16,0 1 0 0,-1-1 120 16,-1 2 17-16,2 0 11 0,-1 0-10 0,-2 1-8 15,2-1-5-15,0-2-5 0,-1 3 19 0,2-1 25 16,-1 0 12-16,-2 1 8 0,1 0-2 16,-3-1-13-16,2 1-9 0,-2-2-10 15,0 1-19-15,-2 1-20 0,0 0-19 0,2-3-14 0,0 2-11 16,1 0-5-16,-1 1-5 0,0-1-8 0,-2 2-3 15,3 0-5-15,1-1 0 0,-1 1-6 16,2 0-7-16,3 1-8 0,0-1-8 0,1 0-1 16,0 0-4-16,0-1 2 0,1 1-3 0,0 0-2 15,-1 0-2-15,1 0-4 0,2-1 0 0,0 1-2 16,-2-2 1-16,2 4-2 0,0-4 3 0,2 2 5 16,1-2 2-16,4 0 12 0,5 1-1 15,5-1 1-15,6-4-1 0,5 4-3 16,2-3 0-16,0 2-1 0,1 1-1 0,-7-2-1 0,-1 2-3 15,-4 2-1-15,-4-3-3 0,-3 1 4 16,-5 2-1-16,-5 0-1 0,-1 1-1 0,-4-1 1 16,0 0-1-16,-1 1-3 0,-1 2-2 15,0-2-7-15,-1 2 0 0,2 0 0 0,-2 5 3 0,-1 3 5 16,-3 5 6-16,-3 5 2 0,-5 4 2 0,1 4-3 16,-1 2-1-16,-3 2 0 0,1 0-1 15,-3-2 2-15,5 6-4 0,-3-3 0 0,2 0-3 16,3-2-4-16,0-2 5 0,3-5 1 0,0-1 3 15,-1-2 1-15,3-2-4 0,-1-2-1 16,2-3 2-16,4-1 1 0,-1-4 1 0,0 1-2 16,2-5 1-16,-1 4-3 0,-1-4 4 0,1 0 0 15,0 0 2-15,1-1-1 0,-1-1-9 0,2 0-6 16,-1-3-14-16,1 0-16 0,0-1-25 0,1 0-39 16,1-1-41-16,1-3-66 0,0 0-116 15,1-2-257-15,5-4-882 0</inkml:trace>
  <inkml:trace contextRef="#ctx0" brushRef="#br0" timeOffset="55492.9913">20840 8554 1731 0,'1'-8'317'0,"-2"-2"-31"16,-2-2-49-16,0 6-46 0,-5-1-50 15,-4 0-45-15,1 3-38 0,-6 2-24 0,-5 2-11 0,-2 3 0 16,-4 0-7-16,-3 6-2 0,-2 0 0 15,2 1-1-15,1 3-2 0,2-2-1 0,5 3-5 16,1 0-7-16,5 2 2 0,4-1-2 16,5-3 0-16,7 1-1 0,2 0-6 0,5-3 0 15,5-2 4-15,2 1 7 0,5-3 11 0,3-2 7 16,3-1 3-16,5-3 1 0,-1-1-7 0,0-2 0 16,0 0-2-16,-1-2-2 0,-5 0 3 15,-3 0 1-15,-3 0 1 0,-4 0 4 0,-3 4 5 0,-4-1-1 16,-4 4-5-16,-2-2-9 0,1 1-8 15,-3 1-8-15,1-1-5 0,1 2 6 0,-2 2-5 16,2 4 3-16,-4 3 4 16,0 3-2-16,-2 3 8 0,0 3 0 0,-1-2 1 0,0 1 0 15,-3 1-4-15,2 0 0 0,-1 2 0 0,-5 2 3 16,-1 3-6-16,0-1-14 0,-1 2-27 16,-1-2-47-16,2-1-59 0,4-1-138 0,1-2-314 0,5-3-912 15</inkml:trace>
  <inkml:trace contextRef="#ctx0" brushRef="#br0" timeOffset="55715.4899">21013 8740 2258 0,'4'-5'278'0,"3"-3"-129"15,4-2-34-15,3 0-17 0,3 3-15 0,7 0-12 0,4 1-14 16,7 1-15-16,1 0-4 0,8 2-11 0,0 0-9 15,-1 2-5-15,-1 0-12 0,-3 1 7 16,-2 0 1-16,-2 0-2 0,-5 0 3 0,-2 0-9 16,-6 0-5-16,-3 0-6 0,-6 1-12 15,-1-1-25-15,-1 0-41 0,-6 0-54 0,-3-3-80 16,-3 2-153-16,-3-1-343 0,-3 1-811 0</inkml:trace>
  <inkml:trace contextRef="#ctx0" brushRef="#br0" timeOffset="55921.2431">21224 8501 983 0,'-3'-4'981'0,"-1"-1"-720"0,-1 1-102 16,4 3-77-16,1 3-68 0,1-1-11 15,-1 2 12-15,0 3 17 0,2 1 23 0,1 6 19 16,-1 1 9-16,0 5-3 0,1 4-2 0,-1 1-9 16,0 1-9-16,-1 1-10 0,2-1-13 0,-3 1-8 15,0 1-7-15,-3 2 2 0,2 0-4 16,-1 3-3-16,-2 0-1 0,-3 1-9 0,0 0-7 15,-2-1-18-15,3-4-37 0,5-3-46 16,2-4-62-16,5-5-155 0,4-3-303 0,-3-2-672 0</inkml:trace>
  <inkml:trace contextRef="#ctx0" brushRef="#br0" timeOffset="56181.0115">21668 8454 1603 0,'1'-9'819'0,"2"-1"-624"0,3-3-35 0,-1 8-52 16,1 4-38-16,2 1-29 0,-1 3-17 15,3 0-6-15,6 6-1 0,-1 4 5 0,6 4 4 16,4 7 4-16,-2 3 0 0,1 3-6 0,1-2-5 16,-3 2-5-16,0-1-3 0,0 0-1 0,-2 0-1 15,-3-1 2-15,1-1-2 0,-3 1 0 0,-3-2-2 16,1-1-3-16,-2-2-5 0,-1-3-8 15,-2-2-14-15,3-4-19 0,-6 0-27 0,0-5-48 16,1-1-86-16,-2-4-169 0,-2-1-353 0,3-3-831 16</inkml:trace>
  <inkml:trace contextRef="#ctx0" brushRef="#br0" timeOffset="56418.0216">22112 8478 1930 0,'-2'-3'237'0,"-3"-3"-16"16,2 2-28-16,-1 3-40 0,1 1-59 0,-1 2-45 16,0 0-33-16,-3 6-6 0,-2 4 10 0,-9 4 12 15,-1 5 9-15,-4 4 3 0,0-1-6 16,-3 3-10-16,2 5-5 0,-1-4-4 0,-2 3 1 16,3 1 1-16,-2-3-6 0,1 0 1 0,4 0-3 15,3-1-5-15,2-4 0 0,2-4-7 0,3-1-7 16,2-4-15-16,2 0-26 0,4-2-44 0,3-1-60 15,2-2-113-15,3-3-250 0,5-3-1039 16</inkml:trace>
  <inkml:trace contextRef="#ctx0" brushRef="#br0" timeOffset="56716.4668">22248 8560 1932 0,'-2'-7'283'0,"2"1"-37"0,-3-3-35 0,6 2-31 16,2 3-47-16,1-1-37 0,4-2-34 0,0 2-22 15,5-1-12-15,6 0-8 0,4 0-4 0,5 2 2 16,2 0-4-16,8 3 1 0,0 2 5 16,1 3 1-16,-1 5 3 0,-5-2-7 0,-8 1-8 15,-6 4-7-15,-7-4-2 0,-6 4 1 0,-2 0 1 16,-4 4 3-16,-3 0 0 0,-3 0 5 0,-2 6 1 15,-4 1 2-15,-6 0 3 0,-1 2-3 16,0 0-1-16,-4 2-4 0,-2-1-4 0,0 2 3 16,-3-2 0-16,1 5 0 0,0-3-5 0,1-1-6 15,-2 0-14-15,2-2-27 0,4-2-33 16,2 1-65-16,3-3-105 0,6-6-247 0,4-1-805 16</inkml:trace>
  <inkml:trace contextRef="#ctx0" brushRef="#br0" timeOffset="57012.739">22218 8812 2189 0,'3'-2'164'0,"3"-4"-55"16,3 3-39-16,6-2-2 0,6 1 7 0,4-1 11 15,2 1-6-15,7 0-13 0,1-1-14 0,9 1-15 16,-1-1-9-16,4 1-10 0,-3 0-4 16,-1 0-4-16,-1 1-3 0,-4 0 0 0,-3 1-5 15,-5 2 3-15,-2-2-1 16,-6 1-1-16,-9 1 6 0,-4 0-1 0,-4-2 2 0,-5 2 0 16,0 0-11-16,-2 0-16 0,-2-1-37 0,0 0-48 15,0 0-60-15,-2-2-101 0,-4 1-189 0,-5 1-338 16,2-2-525-16</inkml:trace>
  <inkml:trace contextRef="#ctx0" brushRef="#br0" timeOffset="57628.8229">23173 8585 1226 0,'1'-3'466'0,"2"-2"-131"0,1 2-38 15,-2 0-43-15,2 1-39 0,-1-1-31 0,-2 2-43 16,-1 0-30-16,0 1-33 0,0 1-28 0,0 0-23 15,0 0-16-15,-1 2-13 0,-1-2-7 16,1 2-1-16,-2 0-1 0,1 7 7 0,-3 1 6 0,-5 6 4 16,3 5 5-16,-8 1 4 0,0 2-1 15,-3 1 2-15,-1 3-4 0,-2 1 0 0,-1 0 2 16,-2-1-4-16,-2 2-2 16,1-3-6-16,1 0-8 0,6-4-15 15,2-1-22-15,5-4-35 0,7-2-50 0,3-5-82 0,6 1-254 0,2-2-1183 16</inkml:trace>
  <inkml:trace contextRef="#ctx0" brushRef="#br0" timeOffset="57957.353">23480 8749 1975 0,'0'-4'350'0,"0"-6"-54"0,-3 3-78 0,2 6-60 15,0 1-62-15,-4 0-49 0,1 2-28 0,-6 3-14 16,-8 6-3-16,-5 2 8 0,-3 3 4 0,-4 3 4 15,0 1-1-15,5 2-5 0,0 3-5 0,4 1-5 16,5 1 1-16,5-2-1 0,6 1-2 16,10 0 4-16,7 1-4 0,4-5 6 0,8-4 4 15,5-1 0-15,5-7 7 0,4 0-4 0,6-4-2 16,-1 0 0-16,-2-4 1 0,-5-3 4 0,-7-4 10 16,-6-2 6-16,-1-1 5 0,-4-5 4 15,-3-3 1-15,-2 0-3 0,-3-5 1 0,-4-3-8 0,-2-2-11 16,-3-1-4-16,-1 2-4 0,-4 0-3 15,-2-2 1-15,-7 2-4 0,-4-2-7 0,-4 4-1 16,-7 1-2-16,-2 2-2 0,-3 3 6 0,-5 4-8 16,-3 4-6-16,-2 5-15 0,2 7-45 15,1 5-74-15,-1 3-244 0,5 8-1370 0</inkml:trace>
  <inkml:trace contextRef="#ctx0" brushRef="#br0" timeOffset="58862.9783">14706 10269 2238 0,'-6'-3'125'0,"1"-1"25"0,-2-1-12 15,5 3-5-15,2 0-18 0,0 2-28 0,0 0-29 16,1 0-19-16,2-1-18 0,-1 2-10 0,1 1-4 16,8-1 11-16,3 0 17 0,14 0 10 15,13 1 2-15,8-2-10 0,10 0-11 0,5 0-7 16,4 1-4-16,4-1-2 0,-3 1-5 0,1 2-1 16,-2-1-4-16,-4 0 1 0,-2 0-1 0,-8-1-5 15,-3-1-5-15,-7 0-15 0,-5 0-21 0,-6-1-28 16,-6-2-37-16,-5 0-36 0,-4-4-38 15,-8 0-45-15,-3-2-61 0,-5-4-90 16,-7 1-72-16,-2-2-52 0,-8-3 33 0,-3 3 117 0,-3-2 196 16,-6-1 156-16,0 1 0 0,-7-2 0 15,1-1 107-15,-2 2 129 0,3 1 68 0,0 0 32 16,5 1 34-16,2 1-11 0,9 3-18 16,0-1-33-16,7 3-55 0,3 3-50 0,6 1-62 0,-2 5-51 15,2 0-44-15,0 2-35 0,0-1-18 16,2 1-6-16,-2 4 5 0,0 3 9 0,2 5 11 15,1 2 6-15,2 5 0 0,-4 3 1 0,1 2 1 16,-1 3-1-16,-1 2 1 0,-1-1-4 16,0 4-2-16,-3 0 1 0,-2 4-2 0,-1 3-1 15,2-2-6-15,-4 1-6 0,5-2-12 0,2-2-17 16,2-4-22-16,4-5-31 0,-1-4-47 0,5-6-75 16,-2-1-159-16,2-6-291 0,3-4-880 0</inkml:trace>
  <inkml:trace contextRef="#ctx0" brushRef="#br0" timeOffset="59169.4208">15864 9931 2264 0,'0'-5'221'0,"-3"1"-72"0,3-2 8 15,2 5-28-15,-1 1-24 0,-1 0-33 0,3 1-37 16,-2-1-21-16,1 3-7 0,3 1-1 0,5-1 4 16,0 6 10-16,7 2 9 0,8 4 12 0,5 5 4 15,6 3 2-15,7 3-4 0,1 2-7 16,4 4-6-16,2-1-10 0,0 3-3 0,1-3-2 16,1 2-7-16,-2-2 2 0,-3-3-4 0,0-1-6 15,-2-4 1-15,-4-4-2 0,-4 0-5 16,-4-3-10-16,-4-2-18 0,-6-6-24 0,0 1-26 15,-7-2-33-15,2-4-46 0,-5-3-74 0,-3 0-110 16,-1-5-212-16,-2-2-261 0,-5-2-274 0</inkml:trace>
  <inkml:trace contextRef="#ctx0" brushRef="#br0" timeOffset="59395.7523">16436 9953 1867 0,'-7'-8'262'0,"1"-2"27"0,-5-2-55 0,3 5-34 15,6 2-36-15,-2 5-53 0,3 0-51 16,-1 0-34-16,1 4-21 0,-1 2-7 0,-4 2 2 16,-3 7 3-16,-4 4 8 0,1 5 3 0,-2 2-1 15,-3 3-1-15,1-2-2 0,-2 2 0 0,1 2 1 16,0 0 4-16,-4 2-4 0,4 2-4 16,-4-3-6-16,6 0-6 0,-1-1-7 15,10-4-13-15,-3-3-21 0,8-4-36 0,1-3-43 16,1-2-62-16,4-5-102 0,3-3-159 15,3-4-350-15,3-7-518 0</inkml:trace>
  <inkml:trace contextRef="#ctx0" brushRef="#br0" timeOffset="59619.5633">16604 9915 1184 0,'18'-15'465'0,"5"-2"-136"0,4-4-47 0,1 7-50 15,-2 4-37-15,-1 2-39 0,0 2-43 0,-1 3-32 16,-5 1-22-16,1 4-20 0,-2 1-14 0,-2 5-6 15,2 0-6-15,-5 6-5 0,4 2 1 16,-5 4 0-16,3 5 2 0,-1 4 2 0,-3 1 1 16,-1 2 0-16,-1 2 0 0,-2 4 0 0,-4-1-2 15,-3 3-1-15,0-1-2 0,-2 1-7 0,-3 0-7 16,-2 0-13-16,1-4-21 16,-4-3-28-16,0-2-37 0,0-5-49 0,-1-3-67 0,3-4-159 15,0-2-130-15,3-4-280 0,-3-2-259 0</inkml:trace>
  <inkml:trace contextRef="#ctx0" brushRef="#br0" timeOffset="60013.51">16707 10255 1878 0,'-1'-5'296'0,"1"-3"-56"0,0 2-62 16,2 1-44-16,3 2-39 0,2 1-32 0,4-3-17 15,9 2-8-15,6-1 1 16,6 0 3-16,8 1-11 0,3 1-4 0,5 1-7 0,2 2-7 15,0-2 1-15,-1 0-3 0,1 1 0 0,-3-3-4 16,2-1-1-16,-5-2-6 0,3 1-4 16,-7-1-4-16,-7 0-14 0,1-5-8 0,-4 4-9 15,-3-5-8-15,-4-1 5 0,-6 0 9 0,-4-1 9 16,-5-3 11-16,-5-1 8 0,-1 1 3 0,0-1 5 16,-4 1 6-16,0 0 4 15,-1-1 9-15,-2 4 10 0,0-1 3 0,0 2 12 0,1 5 7 16,2 0 4-16,-3 3 4 0,4 0-10 0,1 4-15 15,0 2-22-15,0 1-20 0,0 1-11 16,-1 1-1-16,0 4 6 0,0 4 7 16,-2 3 7-16,-1 7 1 0,2 4 2 0,-1 2 3 0,-1 1-2 15,0-1 1-15,-3 7 0 0,1-2-1 0,-2 3 4 16,-3-1-4-16,3 3-1 16,0-5-6-16,0-2-2 0,3-7-9 0,4-3-10 0,0-5-15 15,1-3-41-15,1-4-50 0,2-2-106 0,3-2-210 16,3-3-466-16,1-6-613 0</inkml:trace>
  <inkml:trace contextRef="#ctx0" brushRef="#br0" timeOffset="60219.3518">17767 9922 2201 0,'-2'-10'429'16,"-1"1"-184"-16,0-2-42 0,2 6-53 15,1 5-47-15,0 2-44 0,-1-1-34 0,1-1-22 16,-1 3-8-16,1 4 1 0,-1 1 2 0,0 8 7 15,-1 4 6-15,-3 3-2 0,1 5 3 16,1 3-2-16,-2 3-1 0,1 0 3 0,-3 1-5 16,0-1 2-16,2 0-4 0,-2-3-7 15,4-1-3-15,1-2-21 0,-2-2-35 0,4-1-67 0,1-4-161 16,0 1-577-16,3-6-813 0</inkml:trace>
  <inkml:trace contextRef="#ctx0" brushRef="#br0" timeOffset="60554.2228">18171 10018 2659 0,'-1'-5'184'15,"0"-1"-104"-15,2-1-13 0,4 5-26 16,7-1-17-16,8 2 7 0,10 0 7 0,9 0-3 16,8 1 6-16,5 1-10 0,6 0-5 0,5 2-3 15,6 1-14-15,0 1-2 0,1 2-3 0,0-2-1 16,-2 2 1-16,0 1 0 0,-4-3 1 15,-3 1-7-15,-6-1-2 0,-4-1-18 0,-7 0-33 0,-6-3-48 16,-7-1-91-16,-6-2-164 0,-1-4-328 0,-12-1-905 16</inkml:trace>
  <inkml:trace contextRef="#ctx0" brushRef="#br0" timeOffset="60755.8634">18608 9739 2172 0,'-5'-4'127'0,"0"3"-53"15,2-1-36-15,4 4-29 0,4 4 11 0,0 5 36 16,3 5 35-16,2 2 13 0,2 4-1 0,7 2-9 16,0 3-14-16,5 2-13 0,-1 0-14 15,2 5-14-15,-2-3-11 0,-3 3-11 0,0 1 0 16,-5 1-1-16,2 3-4 0,-6-2 0 0,2 2-12 16,0 0-10-16,-3 0-22 0,3 0-44 15,-1-4-86-15,4-5-110 0,-1-2-235 0,5-6-395 16,3-7-365-16</inkml:trace>
  <inkml:trace contextRef="#ctx0" brushRef="#br0" timeOffset="60989.0946">19227 9793 2481 0,'0'-6'235'0,"0"0"-125"0,0 1-33 0,0 5-45 16,4 2-29-16,2 5 12 0,4 2 12 15,8 7 16-15,3 3 13 0,9 5 2 0,4 5 0 16,7 2-15-16,4 6-10 0,2 0-10 0,2 1-8 16,-1 2-2-16,-4-1-7 0,-2 1-3 0,-1-2-3 15,-4 1-6-15,-3-2-6 16,-2-2-25-16,-5-4-41 0,-1-5-61 16,-2-3-112-16,-6-7-232 0,0-1-504 0,-8-2-350 0</inkml:trace>
  <inkml:trace contextRef="#ctx0" brushRef="#br0" timeOffset="61202.7889">19740 9890 2355 0,'-8'-5'176'16,"-4"-1"-3"-16,-2 1-43 0,9 2-54 0,1 6-30 16,1 1-14-16,-4 1-6 0,-3 6 9 0,-5 5 14 15,-3 5 3-15,-2 5 0 0,-1 4-5 16,-4 1-10-16,0 3-6 0,-2 3-11 0,-2 0-5 0,-1 4-4 15,-2 2 0-15,-1 0-1 0,0 3-3 16,3 1-4-16,5-5-14 0,3-4-20 0,8-6-27 16,11-2-32-16,3-7-39 0,3-3-51 15,5-7-120-15,4-3-243 0,5-6-962 16</inkml:trace>
  <inkml:trace contextRef="#ctx0" brushRef="#br0" timeOffset="61514.386">19985 9967 2338 0,'5'-9'150'0,"5"-2"3"0,1-3-1 16,3 4-26-16,2-1-15 0,4 1-16 15,-1-2-25-15,3 3-7 0,4-3-14 0,4 3-13 16,2 2-6-16,2-2-9 0,-1 5-2 0,-4 4-2 15,-1 0-4-15,-6 5-7 0,-2 5-6 0,-4 2-1 16,-2 4 0-16,-5 2 3 16,1 4 1-16,-4 2 1 0,-4 4-2 0,-4 4 3 0,-4 0-1 15,-3 3 3-15,-3 4-6 0,-8-1 0 16,1 1-7-16,-3-1-4 0,-1 0-8 0,4-6-14 0,2-2-15 16,7-4-31-16,-4-4-38 0,6-2-77 15,1-4-157-15,0 0-344 0,0-7-906 0</inkml:trace>
  <inkml:trace contextRef="#ctx0" brushRef="#br0" timeOffset="61863.2307">20059 10208 1602 0,'3'-2'518'0,"3"-1"-432"16,5-2-38-16,7 1-3 0,6 2 18 15,13 0 10-15,3-1-12 0,10 2-10 16,2 0-13-16,3 0-12 0,3 1-2 0,-3-4-6 0,0-2-1 15,-5-3 3-15,-3-1 2 16,-4-6-2-16,-1 1 0 0,-1-4-2 16,-5-3 3-16,-5 0 4 0,-3 0 8 0,-7-2 15 0,-6 1 8 0,-2-1 9 15,-5 1 6-15,-3 1-2 16,-3 0 2-16,-3 2-2 0,0 3-5 0,-2 4-3 0,1 2-6 16,-1 4-2-16,1 0-7 0,-1 3-3 0,3 3-6 15,-1 1-17-15,1 1-7 0,0-1-15 16,-1 0-10-16,1 1-4 0,0 5-2 0,0 2 3 15,-1 5 5-15,0 4 10 0,-1 6 3 0,0 3 2 16,1 4 0-16,-1 2-3 0,-1 2-1 16,-1 1 0-16,-1 1 3 0,-3 1 0 0,2 1 1 0,-4 1-3 15,-2 3-8-15,-5-3 0 0,0 2-10 0,0-5-19 16,2-3-19-16,2-4-34 0,4-6-34 16,3-6-44-16,0 0-93 0,0-5-217 15,2-4-430-15,-1-5-608 0</inkml:trace>
  <inkml:trace contextRef="#ctx0" brushRef="#br0" timeOffset="62155.2011">21093 9928 1699 0,'22'-10'297'0,"6"-1"-8"0,6 1-50 0,-6 3-55 16,-8 6-47-16,-2 2-42 0,-7 1-40 15,0 5-24-15,-3 2-10 0,-1 4-4 0,0 6 0 16,-1 4 5-16,-4 4 2 0,-3 1 3 15,-3 3 3-15,-3 2-7 0,-6-2-1 0,-3 3-4 0,-5 0-2 16,-4 0 1-16,-2-2-3 0,3-1-2 16,3-5-4-16,6-5-2 0,1-4 0 0,6-2-1 15,1-6 1-15,2 1-4 0,5-4-2 0,-1 1-1 16,2 0-2-16,2-2 5 0,4-1 0 16,1 1 4-16,8-3 0 0,4 1-2 15,7-1 0-15,10-4-7 0,2 0-7 0,3 0-21 16,2-1-16-16,3-1-34 0,4 0-51 0,1 0-89 15,-1-6-177-15,0 3-402 0,-5-1-760 0</inkml:trace>
  <inkml:trace contextRef="#ctx0" brushRef="#br0" timeOffset="62534.7185">21649 10183 2204 0,'4'-1'217'0,"-1"0"-57"0,7-2-37 16,2-1-23-16,7 3-5 0,4-1-2 16,7-1-9-16,4 3-16 0,10 1-9 0,8 1-5 15,5 2-15-15,5 0-1 0,5-2-5 0,-4 1-5 16,1-2 3-16,-4 0-3 0,2 2 1 16,-1-6-2-16,-2 3 1 0,-2-1-7 0,-4-1-3 15,-6 1-1-15,-4-1-2 0,-5-2 5 0,-4-1 4 16,-7-1 4-16,-7-1 1 0,-5 1-1 0,-5 0-1 15,-4 2-4-15,0-1 1 0,-5 0-5 16,2 1-2-16,-2 0-5 0,-2 0-7 0,1 2 2 16,-1 1-3-16,-1 1-1 0,1 0 3 0,1 0-10 15,0 0-5-15,0 0-3 0,0 1-4 16,0-1 3-16,-1 1-4 0,1-1 0 0,0-1-7 16,-1 2-1-16,1 0 5 0,-2 2-4 0,0-1-1 15,2 2-10-15,-1-1-14 0,-1 2-11 16,2-2-8-16,0 3-4 0,-1-3-14 0,2 0-18 15,2-2-28-15,0 2-58 0,0-1-123 0,3-2-285 0,4 0-967 16</inkml:trace>
  <inkml:trace contextRef="#ctx0" brushRef="#br0" timeOffset="62820.7989">23148 9940 1576 0,'5'-2'470'0,"0"-1"-183"16,2 0-33-16,-2 1-37 0,-2 2-53 0,-2 0-39 15,-1 1-41-15,-1-1-34 0,0 1-23 0,-1-1-23 16,-1 1-12-16,2 3-5 0,-1 5 4 16,-2 0 8-16,-2 9 7 0,-4 2 3 0,-2 3 2 15,-2 7 3-15,-1 0 1 0,1 1 3 0,0-2 0 16,4-2-6-16,4-1-3 0,-2-2-4 0,2-1-1 15,1-1 3-15,4 0 1 0,-2-4-3 0,3 3-2 16,2-4-5-16,0 0-11 0,0-3-23 16,5-2-36-16,-4-3-54 0,5 0-88 0,-3-3-183 15,0-4-391-15,-1-2-793 0</inkml:trace>
  <inkml:trace contextRef="#ctx0" brushRef="#br0" timeOffset="63055.785">23315 10037 1272 0,'7'-6'617'0,"-5"-3"-321"0,3 2-28 16,-1 4-46-16,-3 2-58 0,-2 2-60 0,-1 0-55 15,-1 1-41-15,2 0-14 0,-2 5 2 0,-1 5 7 16,-3 2 9-16,-2 5 5 0,0 5-1 0,-3 3 3 16,-1 3-3-16,-1-1-1 0,4 3-2 15,0-3-2-15,0 3 1 0,2-1-3 0,3-5 2 16,1 0-2-16,2-3-1 0,0-2-3 0,1-2-5 15,-2-1-3-15,2-5-7 0,-1 2-19 0,1-5-31 16,2-4-45-16,2 0-61 0,0-3-116 16,0-3-228-16,2-2-898 0</inkml:trace>
  <inkml:trace contextRef="#ctx0" brushRef="#br0" timeOffset="63456.8392">23406 9822 1256 0,'-14'-16'263'0,"-9"-7"-27"16,-7-4-24-16,3 5-21 0,-2 6-24 0,-2 1-19 16,-4 5-24-16,0 2-21 0,-8 4-21 15,-3 6-17-15,-4 7-11 0,-4 2-12 0,-1 10-4 16,-6 8-7-16,-2 4-7 0,-2 7 0 0,-6 4-4 16,2 8-3-16,3 4-2 0,8 9 2 15,8-1-8-15,13 1 1 0,15-2-3 0,8-4-4 16,14-2 1-16,6-3-1 0,9-4 2 0,13-4 5 15,5-6 2-15,9-3 2 0,8-7 0 0,6-1 3 16,7-4-2-16,2-6 0 0,3 0 0 16,-3-7-4-16,2-3 4 0,-3-6-4 0,-1-2 0 15,1-3 4-15,-4-4-1 0,2-6 11 0,-2 0 2 0,1-5 0 16,2-4 4-16,-1-1 0 16,0-4-2-16,-1-5-1 0,-6-6 1 0,-3-3-7 15,-7-4-7-15,-4-3 3 0,-10 0-6 0,-10-2 1 16,-2-3 0-16,-10-2-2 0,-8 3-2 15,-9-3 1-15,-9 3-1 0,-5 1-4 0,-11 2-5 0,-10 4-5 16,-8 5-4-16,-12 2 0 0,-8 4-1 0,-5 4-3 16,-6 3-7-16,0 7-19 0,2 6-35 0,3 9-57 15,6 7-136-15,0 11-456 16,4 6-985-16</inkml:trace>
  <inkml:trace contextRef="#ctx0" brushRef="#br0" timeOffset="64404.7882">3204 11367 1359 0,'-5'-7'291'0,"-3"-7"31"16,-3-1-34-16,8 5-37 0,0 0-34 0,0 2-31 15,3 1-36-15,0-1-33 0,0 2-29 0,0 5-27 16,0 1-22-16,1 1-23 0,-1 0-16 0,0 1-13 15,2 2-5-15,1 3 3 0,3 4 6 0,5 5 14 16,6 5 6-16,4 5 2 0,6 1-1 16,4 6-4-16,3-2 1 0,4 5-2 0,2-1 4 15,2 1-2-15,0 0 0 0,5 4 2 16,-3-1-1-16,0 0 1 0,1 0-3 0,-5 1-1 0,-1-2-1 16,-5-4-4-16,-2 0 3 0,-10-2-2 0,1-2-2 15,-7-2-7-15,-5-3-15 0,1-4-24 16,-4 0-29-16,-1-7-40 0,-4 1-65 0,1-6-112 15,-3-1-236-15,1-4-638 0,-5-6 100 0</inkml:trace>
  <inkml:trace contextRef="#ctx0" brushRef="#br0" timeOffset="64651.3925">3901 11301 2667 0,'-3'-16'201'0,"-2"-1"-5"0,-1-3-33 15,1 6-36-15,4 9-28 0,-1 2-35 0,2 3-36 16,-1 3-19-16,0-1-15 0,-2 2-9 0,2 3 1 16,-2 5-1-16,-5 10 12 15,-7 9 4-15,-9 8 6 0,-1 4 1 0,-2 3 0 16,-7 4-2-16,2 3-2 0,-2 2 3 0,0-1-2 16,3 3 1-16,2-4 1 0,-1-5-6 0,4-2 2 15,2-6-3-15,2-2-2 0,2-1-4 16,2-2-5-16,1-6-16 0,4-3-35 0,2-4-53 0,2-4-115 15,4-2-318-15,3-4-1133 0</inkml:trace>
  <inkml:trace contextRef="#ctx0" brushRef="#br0" timeOffset="64895.1748">4401 11328 3090 0,'1'-4'107'15,"-1"-1"0"-15,0-2-14 0,-1 7-27 16,1 3-21-16,-1-1-30 0,0 0-24 0,-1 1-6 16,1 4 2-16,-4 7 5 0,1 8 10 0,-3 5 6 0,-3 5-3 15,0 4 3-15,-1 3-1 0,0 5 0 16,-2 2 4-16,-6 3-5 0,-4 4 3 0,-2 3-3 16,0 0-2-16,-3-2-3 0,2-7-10 15,5-5-11-15,6-6-28 0,-2-3-55 0,6-5-69 16,-1-4-159-16,3-6-508 0,3-7-802 15</inkml:trace>
  <inkml:trace contextRef="#ctx0" brushRef="#br0" timeOffset="65539.0273">4924 11349 1792 0,'-1'-7'386'0,"-1"0"-212"0,0-2-5 16,2 2-6-16,0 3-14 0,1-1-22 15,-1-1-30-15,0 4-26 0,1-2-14 0,-1 2-13 16,0 2-12-16,0 0-3 0,2 0-6 0,-2 0 0 16,0 0-3-16,-2-2-2 0,2 4 0 0,-1-2 0 15,1 0 3-15,-1 1-3 0,1 0-1 0,0-1-2 16,-1 1-6-16,0-1 0 0,-2 2-9 15,2-1-4-15,-3 1-2 0,-2 3-1 0,-4 4 4 16,-5 4 3-16,-5 5 3 0,-1 3-1 0,-3 0 2 16,0 2-2-16,1 1-3 0,3 2 6 15,4-1-4-15,2 0 0 0,8-4 1 0,2-1-5 16,7 1 3-16,3 0-1 0,5-1 4 16,5 4-2-16,4-3 5 0,5 3 2 0,5 1-3 0,3-1 7 15,2 1-5-15,0 2-2 0,-1 0 2 16,-2-4-7-16,-3 1 1 15,-5-3-1-15,-7 2-1 0,-3-3 2 0,-5 1-1 0,0-5 1 0,-7 1-2 16,-1 1 0-16,-3-1 0 0,-6-3-1 16,0 0 1-16,-4-5-3 0,2 0 4 0,-4-4 0 15,-1-3 0-15,-1-4 5 0,-3 1 1 0,1-7-1 16,-3 0-1-16,3-1-2 0,-1-7 2 0,4-2-2 16,1-4 0-16,-1-3-3 0,6-4-2 15,4-2-2-15,4-2-3 0,4-6 4 0,5 0-2 16,4-4 1-16,8-1 3 0,4 1-3 15,3-2 2-15,5 4 2 0,-6 3 2 0,-1 4 1 0,-4 7 7 16,-5 2 5-16,-5 3 3 0,-2 2 14 0,-4 2-2 16,0 2 3-16,-5 1 2 0,-1 1-10 0,-3 5 0 15,0-1-6-15,-2 1-4 0,0 0-1 16,-1 3-6-16,-2 1-3 0,-2 0-6 0,-2 2 2 16,-3 0-5-16,-8 3 0 0,-2 4 2 0,-2 1-7 15,-2 0 7-15,4 1 1 0,1 2-3 0,6-2 6 16,3 1-7-16,3 2-10 0,2-2-18 15,3 4-31-15,-2 2-40 0,7 2-76 0,1-2-155 16,7 3-594-16,5-3-753 0</inkml:trace>
  <inkml:trace contextRef="#ctx0" brushRef="#br0" timeOffset="68092.8288">6062 11418 2004 0,'0'-2'224'15,"0"0"-17"-15,-1-1-46 0,1 3-39 0,0 1-31 0,-1 1-33 16,1-1-39-16,-1 2-19 0,2 4 0 16,-1 0 5-16,2 7 12 0,1 4 15 0,-1 2 7 15,1 3 8-15,0 1 0 0,-1 4-5 0,-1 0-6 16,-2 1-6-16,-2 4-2 0,-2 4 2 15,-1 2-1-15,-2 3-3 0,-2 3-7 0,-1 1-11 16,-1-1-16-16,2 1-31 0,2-4-48 0,6-7-59 16,6-2-77-16,7-14-155 0,9-4-385 0,4-7-780 15</inkml:trace>
  <inkml:trace contextRef="#ctx0" brushRef="#br0">6683 11369 2726 0,'-3'-7'150'0,"-1"0"-1"0,2-2-19 0,1 7-35 15,1 4-32-15,1 0-29 0,-1-1-23 0,1 3-10 16,2 2-2-16,1 4 5 0,2 5 4 16,7 4 8-16</inkml:trace>
  <inkml:trace contextRef="#ctx0" brushRef="#br0" timeOffset="68628.5323">7157 11414 1928 0,'1'-13'243'0,"-1"-2"-27"0,2-3-4 16,-2 6-27-16,3 0-20 0,-2 4-23 0,-1 1-29 16,-1 0-17-16,-2 2-16 0,2 2-19 0,0-1-14 15,1 4-18-15,-1 0-15 0,-1 1-12 16,2 2-14-16,-2-2-2 0,-1 2 0 15,-1 5 5-15,-4 6 11 0,-3 8 3 0,-2 4 3 0,-5 3 3 16,0 3-4-16,-2 4-1 0,1 0-2 0,-4 2 0 16,0 1-6-16,-3 2 9 0,-2 3 0 15,-3-1-1-15,-2 4 11 0,1-1-8 0,0-1-2 16,0 0 2-16,0-4-8 0,4-5 1 16,5-2-3-16,3-6-3 0,5-6-14 0,0-3-29 0,7 0-52 15,2-4-83-15,3-4-185 0,5-3-543 0,3-4-753 16</inkml:trace>
  <inkml:trace contextRef="#ctx0" brushRef="#br0" timeOffset="69230.1043">5775 11836 1915 0,'-10'-2'168'0,"1"-4"-14"0,-5 1 55 0,7 3 17 15,4 1-11-15,2-2-25 0,1 3-56 0,0 0-32 16,0 0-21-16,1 0-19 0,2 0-14 0,-2 0-12 15,1 0-6-15,2 0-5 0,0-3-4 16,2 3-3-16,5-8-5 0,11 3 1 0,5-2-4 16,11 0-1-16,7 0-2 0,11 2-4 0,4-1-2 15,5 3-1-15,5 1 1 0,0-3 1 0,0 5-4 16,1-1-11-16,-3 0-30 16,-1 1-54-16,-1-2-124 0,-4 0-559 0,0-2-965 0</inkml:trace>
  <inkml:trace contextRef="#ctx0" brushRef="#br0" timeOffset="70016.3616">6543 11454 1125 0,'-5'-5'1032'0,"1"0"-840"0,0 2-4 0,2 0-41 16,3 3-38-16,1 1-24 0,0-1-31 15,-1 0-26-15,-1 2-19 0,2-2-7 0,0 1-3 16,3 3 4-16,2-1 12 0,4 4 5 0,6 5 12 15,4 1 11-15,5 4 3 0,8 3 8 16,3 4-4-16,3-1-9 0,0 2-11 0,0 1-8 16,3 1-9-16,-4-1-2 0,2 3-1 0,0-5-3 15,-2 3 0-15,1-2 1 0,0-1-5 0,-2 1 5 16,-3-4-1-16,-1 2-1 0,-8-4 1 0,-5-1-8 16,-5-5-4-1,-6-1-5-15,-2-2-11 0,-5-1-14 0,-2-3-17 0,-1-2-22 0,-1-2-36 0,0-2-43 16,0 0-115-16,0 0-253 15,-4-1-1042-15</inkml:trace>
  <inkml:trace contextRef="#ctx0" brushRef="#br0" timeOffset="70824.9017">7446 11644 2322 0,'-4'-8'141'0,"-1"-3"16"0,-3-2-8 15,8 5-25-15,6 0-20 0,-1-2-18 0,3-1-34 16,3 0-10-16,5-2-10 0,7 4-15 15,2-3 1-15,3 4-7 0,3 5-3 0,0 2-3 16,-1 7-5-16,-5 2-2 0,-2 6 2 16,-5 4 4-16,-2 1-5 0,-3 3 2 0,-4 1 1 15,-2 2-2-15,-5 2 8 0,-2 2 0 0,-1 0 3 16,-4 0 1-16,-1 0-3 0,-4-4-1 0,2 1-2 16,0-5 2-16,2-2-3 0,-1-6 2 0,5-2-3 15,-1-7-4-15,3 2 1 0,1-5-5 16,2 0 3-16,5-1 2 0,2-2 2 0,5-4 5 15,12-4 0-15,4-4 0 0,7-5-2 0,6-2-2 16,-1-4-3-16,5-1-1 0,-5-5 2 16,-2 0-2-16,-3-3 5 0,1-4 4 0,-4 0-8 0,1 0 4 15,-4 1-5-15,-6 7-4 0,-5 4 12 16,-6 5 6-16,-5 2 6 0,-6 5 7 0,-4 3 4 16,-1 3-3-16,-2 1-1 0,-1 2-1 15,-3 1-12-15,-3-1-4 0,-3 4-9 0,-2 1-6 0,-3 3 2 16,-2 4-1-16,-3 4 4 0,4 2-2 15,-1 0-2-15,5 6 0 0,4-2-1 0,4 2 1 16,5 3 0-16,3 1 2 0,3 1 0 0,6 2-3 16,3 4 4-16,1-4-2 0,9 2 2 0,-1 0 3 15,4 3-3-15,0-2 1 0,-1 0-2 16,-2 5 3-16,-2-6-2 0,-3 3 1 16,0-4 0-16,-8-3-6 0,0 0 4 0,-5-3-3 15,-3-1 1-15,-4-6-1 0,-3 0-1 0,-4-3-1 0,-3 1 1 16,-4-3 1-16,-1-4 2 0,-3 1 2 0,-3-4 1 15,0-4-3-15,-2 0 3 0,0-4-1 16,2-2 2-16,3-5 2 0,2-1-3 0,5-4-3 16,3-5 0-16,3-5-4 0,5-1 0 15,3-3 1-15,7-4-1 0,5-2 1 0,4-5 1 16,4-3 0-16,-1 2 2 0,4 1 7 16,-2 0-6-16,-2 5 6 0,-4 3 0 0,-5 2 1 0,-1 9 12 15,-5 1 4-15,-1 5 7 0,-5 3 1 0,-2-1-2 16,1 7-5-16,-1 0-3 0,-1 3-4 0,-3 3-7 15,-2-1-5-15,-2 2-6 16,-1-1-8-16,-5 6 3 0,-2 1 1 0,-5 4 0 0,0 4-1 16,-3 1-13-16,2 3-19 0,5 0-33 15,2 3-69-15,9-2-127 0,2 2-300 0,8 3-1125 0</inkml:trace>
  <inkml:trace contextRef="#ctx0" brushRef="#br0" timeOffset="71736.0377">8939 11801 1 0,'-2'-2'146'0,"-2"-3"43"0,0 2 28 16,2-1-6-16,0 2-2 0,0 2-12 0,2-2-24 15,0 1-15-15,0-1-6 0,0 1-6 0,0 1 0 16,0-1-6-16,0 2-6 16,0-2-11-16,0 1-11 0,0 1-9 0,0-1-9 0,0 1-15 15,0-1-9-15,0 0-14 0,0 2-14 16,0-2-4-16,0 1-9 0,0-1-6 0,0 2-4 0,0-4-7 15,0 4-4-15,-1-2-4 0,1 0-1 16,0 0-3-16,0 1-1 0,0-1 1 0,0 0-5 16,0 0 4-16,0 0-2 0,1 0-1 0,-1 0 2 15,0-1-2-15,0 1 3 0,0 0 0 0,0 0 1 16,0 1 1-16,0 0 0 0,0-1 3 0,0 0-3 16,0-1 5-16,0 0-3 0,0 1-1 15,0 0 2-15,0 1-7 0,0-1 5 0,0 0-2 16,0 0 0-16,0 0 3 0,0 0-3 0,0 0 1 15,0 0 0-15,0 0 0 0,0 0 0 0,0 0-2 16,0 0 2-16,0 0-3 0,0 0 2 16,0 0-1-16,0 0 0 0,0 1 4 0,0-1-2 15,0 0 0-15,0 0 0 0,0-1 0 0,0 2-2 16,-1-1 1-16,1 0 2 0,0 2-2 0,0-2 3 16,0 0 3-16,0 0-4 0,-1-2 7 15,1 2-3-15,0 0-1 0,1 0 3 0,-1 0-5 16,0 0 3-16,0 0-2 0,-1 0 0 15,1 2-1-15,0-2 2 0,0 0 2 0,0 0-2 16,0 0 8-16,-3 1-5 0,3-1-1 0,0 0 2 0,0 0-8 16,0 0 5-16,0 0 0 0,3 0-1 15,-3 1 5-15,0-1-1 0,0 0 1 0,0 0 0 16,1-1 2-16,0 1-5 0,1 0-2 16,2 0 5-16,1 1 1 0,8-1 12 0,4 1 9 15,13-2-1-15,4 0 1 0,10 0-9 16,4-2-6-16,9 2-3 0,-3-2-4 0,4 1-3 0,-1 0-1 15,-1-1 0-15,-1 2-5 0,-4-2 4 0,-3 0 0 16,0 1-4-16,-7 0 6 0,0 0-4 16,-7-1-1-16,-4-1 2 0,-5 3-6 0,-4-1 2 15,-6-1-1-15,-1 2 0 0,-5 0-7 0,-3 0-3 16,-4-1-15-16,-2 2-22 0,-1-1-32 0,-2-1-78 16,-3-4-141-16,-2 0-264 0,-7 3-603 0,-5-4 42 15</inkml:trace>
  <inkml:trace contextRef="#ctx0" brushRef="#br0" timeOffset="71954.5914">9065 11430 2322 0,'2'0'57'16,"-2"0"-26"-16,0 0-27 0,1 0-6 0,0 3 15 16,1 3 26-16,3 3 28 0,-3 4 24 0,6 4 21 15,-3 3 1-15,4 4-9 0,-1 2-15 16,1 5-16-16,0 0-16 0,1 2-12 15,-6 2-8-15,2 2-12 0,-3 2 2 0,-1 6-8 16,-1 2-4-16,2 4-1 0,-2 3-10 0,-1-1-4 16,0-1-11-16,3-6-23 0,4-7-38 0,2-3-36 15,-1-5-64-15,7-6-138 0,-2-4-317 0,4-5-972 16</inkml:trace>
  <inkml:trace contextRef="#ctx0" brushRef="#br0" timeOffset="72203.2234">9613 11473 2511 0,'1'-6'256'0,"-1"-1"-107"0,1-3-27 16,2 9-44-16,-2 2-36 0,-1 2-15 16,3-1-14-16,-1 4-15 0,1 3 8 0,4 5 8 15,4 3 13-15,7 10 10 0,-2 1 2 0,7 6-4 16,1 1-10-16,0 1-4 0,-1 3-6 0,2 0-4 15,-1-2 0-15,2 4-6 0,-2 2 0 0,-3-2-3 16,4 2-4-16,-5-5-11 0,0-1-17 16,-5-5-19-16,3-6-35 0,-6-4-47 0,-1-7-97 15,0-5-204-15,-1-2-345 0,-3-7-807 16</inkml:trace>
  <inkml:trace contextRef="#ctx0" brushRef="#br0" timeOffset="72427.4621">10094 11456 2189 0,'-4'-7'245'16,"-5"-3"12"-16,3 1-54 0,1 7-50 0,1 0-45 0,3 4-35 15,-1-1-44-15,-1 2-20 0,-1 6-3 16,-5 5-2-16,-4 7 10 0,-2 2 6 0,0 9 3 16,-2 1 1-16,-2 6-1 0,-3 1-3 0,-5 7-1 15,-3 1-4-15,-4 5-2 0,-3 0-4 16,-3 7-2-16,-2-4-13 0,2-1-16 0,4-6-27 15,8-11-10-15,5-12-11 0,12-7-26 0,6-9-35 16,0-3-89-16,8-4-100 16,2-5-190-16,5-4-339 0,9-6-281 0</inkml:trace>
  <inkml:trace contextRef="#ctx0" brushRef="#br0" timeOffset="72797.4271">10231 11609 1130 0,'20'-13'389'16,"4"-1"7"-16,8-4-92 0,-11 6-46 0,-3 4-56 15,-7 6-65-15,-2-1-55 0,-3 2-33 0,-5 1-25 16,-1 3-16-16,0-1-8 0,0 4 2 0,0 6 11 16,0 5 5-16,-4 3 3 0,1 3 3 15,0 2-6-15,-5-1-1 0,0 3-3 0,3-2-6 16,-1-1 2-16,0-1-4 0,2 1 1 0,2-2-4 16,1 2-3-16,1-5 2 0,1-1-2 15,1-3 2-15,2 0 0 0,2-2-2 16,-3-3 0-16,4 2 0 0,1-4 0 0,2 0 4 0,-4-1 1 15,4-2 2-15,4 1-1 0,-1-1 2 0,0 1-1 16,3-2-1-16,2 0 0 0,-5 3-3 0,1 2-2 16,2-3-2-16,-6 3 1 0,-1 2 2 0,-4-3 1 15,-3 3 3-15,1-1 3 0,-4-2 2 0,-3 4 4 16,0 1 7-16,-5-1 5 16,0 3-2-16,-2-3 1 0,-3 0-6 0,-2 0-4 0,-3 2 0 15,-2-3-3-15,1 1 2 0,-2-2-3 0,1-1-4 16,2-3-6-16,-2-2-8 0,1-2-10 15,4-2-22-15,2-2-39 0,4-4-65 0,7-1-109 16,2-5-253-16,5-4-437 0,9-1-529 16</inkml:trace>
  <inkml:trace contextRef="#ctx0" brushRef="#br0" timeOffset="73252.8067">11039 11587 2306 0,'-9'-4'213'0,"-5"-3"-43"0,-4-1-49 0,-4 4-14 15,-2 1-10-15,-9 6-17 0,-2 1-15 0,-3 3-13 16,4 2-7-16,4 3-8 0,7 1-15 16,6 1-10-16,6 1-7 0,2 2-5 0,7 1 0 15,3 6 3-15,3-4 6 0,7 6 1 0,5 0 3 16,5 2-2-16,6 4-3 0,3-1 4 16,3 0-3-16,0 3 1 0,2 0-1 0,-2 1-3 15,-4-1 0-15,-5 0-2 0,0-5 3 16,-7-1-4-16,0-3 1 0,-7-2-4 15,-2 0-9-15,-4-5-1 0,-4-3-3 0,-2-1 4 0,-2-7 6 16,-2-1 1-16,-1-2 2 0,-4-3 0 0,-3-1-4 16,-1-1 6-16,-4-4 0 0,-1-2-2 0,1 0-1 15,-2-6-1-15,0-2-1 0,1-3 1 16,3-1 6-16,-2-3-8 0,5-1 0 16,4-3-4-16,2-2-6 0,8-6 3 0,0-2 3 15,8-3 0-15,2-3 2 0,7 1 2 0,1-1 2 16,2 3 2-16,0 0 6 0,-4 5 1 0,1 6 7 15,-5 3 4-15,-3 6 10 0,-2 2 12 0,-4 4 6 16,-1 1 7-16,-3 1-5 0,0 3-5 0,-2 2-6 16,-2 2-9-16,-1-2-6 0,-1 2-9 0,-7 1-6 15,1-1-7-15,-4 7-4 0,-4-2 3 0,-6 2-3 16,0 3 3-16,2-1 0 0,0 2-4 16,8 0-8-16,-1 5-12 0,6-4-15 15,1 7-37-15,4 1-47 0,6 0-71 0,2 2-197 0,6 0-905 16</inkml:trace>
  <inkml:trace contextRef="#ctx0" brushRef="#br0" timeOffset="73556.3922">11678 11901 2863 0,'-16'-5'36'0,"-4"-2"-3"0,-1 1 43 0,11 5 16 16,6-1 10-16,7 2-18 0,0 0-44 0,0 0-22 16,4 0-8-16,4 0 6 0,11 0 3 0,10 0 5 15,12-1-3-15,12 2-6 16,8 1-2-16,4-1-7 0,7 4-2 0,0 0-2 0,-1 1-5 15,-2-2 5-15,-3 2-2 0,-2-4-10 0,-6 2-17 16,-3-3-41-16,-4 0-63 0,-7-3-108 0,-2-2-256 16,-8-1-1118-16</inkml:trace>
  <inkml:trace contextRef="#ctx0" brushRef="#br0" timeOffset="73754.0154">12040 11576 2559 0,'-9'3'28'0,"-3"2"-10"0,0 0 5 16,5 4 14-16,4 3 16 0,0 1 12 16,0 3 6-16,3 4 5 0,4 4-6 0,0 3-6 15,1 5-8-15,7-1-12 0,0 5-3 16,4 2-9-16,3 2-5 0,1 3-5 16,1 2-6-16,-1 1-5 0,-1 2-11 0,0-1-17 0,4-1-48 15,-5-1-82-15,4-4-170 0,-4-3-396 0,2-6-923 16</inkml:trace>
  <inkml:trace contextRef="#ctx0" brushRef="#br0" timeOffset="73988.842">12596 11666 2696 0,'2'-2'104'16,"0"-2"-26"-16,-1 3-44 0,3 2-28 0,3 3 6 15,3 2 13-15,5 3 6 0,2 8 10 0,10 2 7 16,-4 10 4-16,10 7-2 0,1-2-10 16,-1 7-10-16,4-2-10 0,-4 4-5 0,2-1-3 0,-6-2-1 15,0-2 1-15,-5-4-5 0,-2 3-7 0,-2-3-5 16,0-3-19-16,-5-1-30 0,4-6-59 16,-5-4-108-16,-1-3-153 0,-4-7-386 0,-2-2-825 15</inkml:trace>
  <inkml:trace contextRef="#ctx0" brushRef="#br0" timeOffset="74199.2932">13046 11653 1922 0,'-9'-9'519'0,"0"1"-310"0,-1 0-21 0,4 5-76 0,3 6-35 16,0-2-27-16,-4 6-20 0,-4 4 1 0,-2 8 7 15,-2 4 8-15,-4 3-4 0,1 6-9 16,1 3-8-16,1 0-6 0,-3 7-6 0,3 4-2 15,-2 3 2-15,0 0-4 0,1 3 1 0,-2-5-9 16,5-3-17-16,4-5-16 0,3-3-27 16,7-4-43-16,5-5-32 15,3-3-61-15,5-4-164 0,4-7-470 0,7-6-745 16</inkml:trace>
  <inkml:trace contextRef="#ctx0" brushRef="#br0" timeOffset="74571.0399">13338 11847 2550 0,'-5'-6'191'0,"-2"4"-21"0,1-3-66 16,1 5-28-16,0 2-23 0,0 2-21 0,-4 4-6 15,-5 3 2-15,4 4 1 0,-3 5-1 16,2 0-11-16,3 3-7 0,4 0-3 0,4 0-4 16,1 3 2-16,4-5-1 0,8-1 2 15,0-3 0-15,2-1 1 0,8-2 1 0,-1-2 1 16,4-2 2-16,1-6-1 0,-2-2 5 0,2-2-1 15,-6-2-1-15,0-2 6 0,-1-5-1 0,0 1 3 16,2-5 0-16,-3 1-4 16,2-3-5-16,0-3-1 0,-2-1-4 0,2 1 1 0,-1-3-1 15,-3 1 0-15,-3 2 1 0,-2 6 1 0,-4 2 1 16,-3 5 2-16,0 1 3 0,-4 2-4 0,-1 2-3 16,0 1-4-16,-2 0-10 0,-1 2-6 15,2 0 0-15,0 2-1 0,-1 8 5 16,-1 5 7-16,-1 5 2 0,-4 4 2 0,3 0 2 0,0 1-3 15,0-2 0-15,0 3-2 0,1-1-4 16,0 0-4-16,0-1-15 0,3 0-21 0,3-2-29 16,1-4-32-16,7-2-55 0,4-2-165 0,2 0-176 15,3-7-491-15,4-2-390 0</inkml:trace>
  <inkml:trace contextRef="#ctx0" brushRef="#br0" timeOffset="75031.6349">14046 11841 1792 0,'-12'-9'371'0,"-5"-6"-157"0,-1 1-2 16,0 3-34-16,6 4-13 0,0 4-32 15,2 0-45-15,4 3-34 0,3 0-29 0,3 1-20 16,0 2-13-16,1 4-5 0,0 4 7 0,2 3 4 16,4 4 5-16,1 3 1 0,4 3 3 0,1 4 1 15,5 3-2-15,0 0 2 0,3 3-3 16,1-2 1-16,3-2 0 0,-3 0-1 0,3-1 0 15,0-1 2-15,-2 0 0 0,-3-2-1 16,-1 1 1-16,-3-4-3 0,-1-1-2 0,-3-3 1 16,-4 0-4-16,-2-5 1 0,-6-3 0 0,0-1-3 15,-3-5 4-15,-3-1 3 0,0-2 6 16,-1-2 5-16,-4-2 2 0,-3-2 0 0,0-3-3 16,-3-4 1-16,0-1-3 0,-3-4 1 0,0-2 2 0,6-3-4 15,0-1 2-15,2-2-2 0,6-1-4 16,1-1-1-16,6-1-4 0,3-3-2 0,4-1-4 15,8-1 0-15,2-6 1 0,7 1 1 0,-3-1 4 16,-2 3 1-16,-3 6 10 0,-5 5 4 0,-1 1 9 16,-4 3 11-16,-4 1-2 0,-2 2 3 15,-3 1-6-15,-3 3-3 0,-1 4-4 0,-4-1-7 16,2 0-4-16,-3 5-10 0,-5-5-2 0,-3 7-5 16,-5 2-3-16,-4 1 4 0,-5 2-9 0,2 3 8 15,1 2-1-15,0 0-6 0,4 2-2 16,6 3-23-16,3-1-31 0,6 5-44 0,6 1-65 15,6-1-120-15,6 3-588 0,10-1-802 0</inkml:trace>
  <inkml:trace contextRef="#ctx0" brushRef="#br0" timeOffset="75372.3524">14525 12026 2186 0,'0'0'193'0,"0"0"-17"0,2 0-83 16,-1 0-15-16,4 0 0 0,-2 0 12 0,6 0 3 15,8-5-1-15,8 1-10 0,8 2-21 0,8-1-9 16,7 1-13-16,5 1-8 0,13 1-5 0,3 0-12 16,5 1-2-16,7 3-3 0,-3-3-3 15,3 5 2-15,-2-1-3 0,-3 3-1 0,-4-2-2 16,-6-2-3-16,-7 2-11 0,-7-2-25 0,-6-2-37 16,-8-1-81-16,-6-2-141 0,-9-2-340 15,-4-4-1013-15</inkml:trace>
  <inkml:trace contextRef="#ctx0" brushRef="#br0" timeOffset="75565.7188">15026 11779 2485 0,'-2'1'24'0,"-1"2"-11"16,0 3-11-16,3 1 26 0,-1 6 35 0,1 1 20 15,0 4 5-15,2 5 4 0,6 4-5 0,0 2-10 16,3 7-14-16,1 1-17 0,2 0-7 0,-1 6-14 15,-3-2-6-15,5 2-3 0,-3 4-11 16,0 2-6-16,1-3-23 0,-2-1-70 16,4-5-67-16,-1-3-156 0,5-6-278 0,2-10-992 15</inkml:trace>
  <inkml:trace contextRef="#ctx0" brushRef="#br0" timeOffset="75796.0537">15767 11710 2544 0,'2'-5'286'0,"1"4"-210"0,-1 0-37 0,3 5-30 15,3 3 8-15,3 1 25 0,5 9 11 16,-2 4 10-16,7 5 6 0,-1 5-9 0,7 6-6 16,-1 3-10-16,4 2-13 0,4 2-5 0,-2-3-8 15,-2 2-4-15,-1-5-4 0,-4 2-1 0,-6 0-3 16,-1 0-5-16,-5 2-3 15,-3-3-26-15,0-1-18 0,0-7-25 0,-2-3-40 16,-2-11-51-16,-1-5-107 16,-1-2-216-16,-3-6-356 0,1-3-614 0</inkml:trace>
  <inkml:trace contextRef="#ctx0" brushRef="#br0" timeOffset="76012.0341">16170 11792 2132 0,'-2'-10'293'0,"-3"-3"-1"0,0 4-79 15,1 6-74-15,2 3-59 0,0 2-48 16,-3 4-24-16,-1 5 5 0,-4 5 13 0,-6 9 11 16,-2 5 5-16,-6 5-3 0,1 3-2 0,-2 4-9 15,-1 1-5-15,-3 3-7 0,0 0-3 0,-5 1-3 16,0 2-3-16,0-1 0 0,4 1-12 16,5-4-16-16,6-7-15 0,10-2-22 15,8-12-10-15,10-4-24 0,4-6-47 0,8-6-100 0,8-4-212 16,10-4-389-16,7-8-697 0</inkml:trace>
  <inkml:trace contextRef="#ctx0" brushRef="#br0" timeOffset="76301.3246">16678 11872 2145 0,'-11'-12'268'16,"-4"-2"-48"-16,-6-3-60 0,-3 5-26 0,-1 7-31 15,-2 3-25-15,-4 2-22 0,-3 4-9 16,-1 2-8-16,4 4-9 0,5 4-11 0,2 1-11 0,7 4-5 15,7 2-2-15,5 5-1 0,7 4 1 16,6 2 1-16,2 3 1 0,9 2 2 0,3-2-2 16,2 0 1-16,2 3 1 0,-1 0-3 0,1 0 5 15,-2-3-3-15,-4-3-1 0,-3 1 1 16,-7-6-1-16,-6-4-2 0,-1 0 0 0,-6-4 1 16,-1-4 0-16,-5 0 3 0,-1-7 7 0,-6 3-5 0,1-4 1 15,-6-2-1-15,1-3-9 16,-2-3 9-16,-1-3-5 0,0-2-8 0,1-2-10 15,1-3-20-15,2-5-26 0,5-1-46 0,3-6-99 16,7 1-235-16,8-4-461 0,9-2-704 0</inkml:trace>
  <inkml:trace contextRef="#ctx0" brushRef="#br0" timeOffset="76728.6917">17023 11725 2325 0,'-7'-6'149'0,"-4"1"-6"0,-3-2-32 0,-2 5-11 15,2 4-7-15,-6 3-4 0,-1 2-18 0,-5 3-11 16,1 3-10-16,1 4-17 0,1 3-11 16,9 2-10-16,0 2-3 0,9 3 0 0,4 3-1 15,5 5 2-15,11 5-2 0,0-4 2 0,10-1-1 16,0 1 3-16,8-3 1 0,1 2-3 16,-1 0-1-16,4 3-5 0,0-1-1 0,0 1 2 15,-3-1-1-15,1-1 2 0,-7 0-1 0,-3-4-3 16,-5 2-1-16,-5-4-1 0,-4-3 2 15,-2-4-3-15,-7-8 0 0,-4-5-1 0,-3-2-3 0,-7-4 6 16,-5-2 1-16,-3-2 2 0,-7-2 4 16,-4-5-7-16,-3-3-1 0,-5-5 0 0,0-3 3 15,-4-4 0-15,2-6 2 0,0 0 1 16,2-2-6-16,2-4 7 0,7-2 1 0,5 1 0 16,8-3 0-16,12 0-5 0,5-2-4 0,12 0-4 15,8-1-2-15,9 1 2 0,7 0 2 0,3-1 0 16,-1 7 1-16,2 0 3 0,-5 5 0 0,-4 6 7 15,-4 1 10-15,-5 5 3 0,-7 2 10 0,-6 3 7 16,-4 1 0-16,-3 2 4 0,-2-1-6 16,-4 0-9-16,-3 5-12 0,-3-2-13 0,-4 0-7 15,-6 2-3-15,-7 0 6 0,-2 2-4 0,-5 2-3 16,0 2-13-16,-1 3-25 0,1 1-38 0,4 2-81 16,1 3-282-16,5 2-1286 0</inkml:trace>
  <inkml:trace contextRef="#ctx0" brushRef="#br0" timeOffset="77521.1574">17919 12153 1245 0,'-5'-5'577'0,"-7"-1"-323"0,-2-3-44 15,1 4-33-15,-8 0-12 0,1-1-5 0,-1 0-17 16,2 0-15-16,-1 2-11 0,9-1-12 15,3 3-11-15,3 1-17 0,3-1-18 0,6 2-21 16,-2 0-18-16,1 2-13 0,2-2-4 0,2 0 2 16,12 0 5-16,7 0 11 0,12 1-3 0,12-1 1 15,9 4-4-15,9 0-9 16,6 2 0-16,2 1-3 0,1 0-1 0,-1 0 0 0,-3 1 2 0,-6 1-1 16,-4-1-2-16,-7 2 4 15,-4-4-6-15,-5 2-7 0,-7 0-11 0,0-1-31 0,-8-3-27 16,-2 2-45-16,-8-2-70 0,-3-2-133 0,-4-1-343 15,-7 0-1005-15</inkml:trace>
  <inkml:trace contextRef="#ctx0" brushRef="#br0" timeOffset="77745.1034">17895 12472 2554 0,'1'6'71'0,"1"0"-64"0,3 4 45 0,7 6 42 15,4-4 27-15,10 1 10 0,5-4-12 16,10 0-20-16,5-1-21 0,7-1-20 0,6-1-20 16,4-3-12-16,0 2-14 0,5-4-1 0,-2 1-4 15,0-2-3-15,-3 0 0 0,-5-2-3 0,-2 1-4 16,-3 1-8-16,-4-3-17 0,-1-2-32 0,-8-2-48 16,-6-5-77-16,-2 1-136 0,-3-4-259 15,-3-3-893-15</inkml:trace>
  <inkml:trace contextRef="#ctx0" brushRef="#br0" timeOffset="78093.7381">19326 11988 2745 0,'-1'-3'148'0,"0"-2"-1"0,-1 1-26 0,2 2-29 15,0 4-12-15,2 0-23 0,-2-1-18 16,0 0-8-16,1-1-15 0,-1 2-4 0,1-2-6 16,1 3-5-16,1-1 5 0,5 5 1 0,6 6 7 15,5 1 13-15,9 5 5 0,11 3 3 16,6 6-2-16,7 4-9 0,6 3-9 0,7 2 0 16,-3 1-4-16,4 3-3 0,-4-2-1 0,-3 3-4 15,-7-2 1-15,-2-2-4 0,-3 3 0 0,-7-3 2 16,-6-5-4-16,-4 0 5 0,-4-9 0 15,-7 2-4-15,-1-7 1 0,-7 0-4 0,-3-5-1 16,-3-4-2-16,-3-3-6 0,1 1-3 0,-3-5-7 16,-2-1-5-16,1 1-7 0,0-3-9 0,0-1-11 15,-1-1-22-15,0 0-45 0,0 0-90 0,-2-3-231 16,0-5-550-16,0-1-658 16</inkml:trace>
  <inkml:trace contextRef="#ctx0" brushRef="#br0" timeOffset="78579.1655">20361 11912 1922 0,'-1'-9'128'0,"-3"-3"19"0,3-3 21 0,0 7 2 0,2 1-11 15,0 0-16-15,2 1-27 0,-1 2-24 16,0 1-15-16,0-2-15 0,2 4-9 15,-3 0-9-15,0 0-5 0,-1 1-1 0,0 0-10 0,0 0-3 16,0 1-6-16,-1-1-4 0,1 0-4 16,0 0-2-16,-1-1-3 0,1 1-3 0,-4 1-1 15,4 0-1-15,0-1-2 0,-1 0 1 16,0 1-5-16,1-1 1 0,-1 3 0 0,-1-1 1 16,-2 0 3-16,1 4 1 0,-1 2 1 0,-3 4 0 0,-6 5 0 15,-2 1 3-15,-5 7-1 0,-2 3 4 16,-6 3-1-16,-3 4 1 0,-3 2 2 0,-3 4 0 15,-8 2 1-15,-5 6 1 0,-1 2-3 0,-5 4-6 16,1 5-3-16,-1-3-1 0,1 2 1 16,0-2 1-16,1-2 7 0,7 1-6 0,3-5 1 15,6-5-3-15,4-4-2 0,8-8 3 0,4-3 1 16,3-6 1-16,5-4-3 0,5-5 0 16,3-3-2-16,0-2 2 0,6-4 4 0,-2-1-3 15,2-2 0-15,0-3-1 0,1-1-6 0,-1 0 6 16,1 0 0-16,-1 0 2 0,2-1 6 0,1 1-8 15,-1-4-1-15,1 0-2 0,5-2-1 0,1 0-1 16,3-1-3-16,0-1-12 0,1 1-13 16,2-3-14-16,-2 2-23 0,-1 0-28 0,-1 0-48 15,2-1-90-15,-1 2-185 0,-1-1-506 16,1 0-632-16</inkml:trace>
  <inkml:trace contextRef="#ctx0" brushRef="#br0" timeOffset="81848.4423">20846 12148 845 0,'-2'-7'618'0,"0"-5"-302"0,-1 4-59 0,-3-2-40 0,0 3-32 16,-2 2-27-16,-2-1-32 0,0-2-23 0,-7 2-23 0,3 1-16 16,-4 2-12-16,-3 1-13 0,0 2-9 15,-3 2-4-15,-1 2 1 0,3 3-8 16,-1 2-3-16,6 2-4 0,-5 3-3 0,6 2 5 15,-2 2 1-15,4 1-1 0,2 2-2 0,5 3-2 16,3 0 0-16,7 3 2 0,4 6 7 0,6-2-4 16,4 2 0-16,5 2-2 15,5 0-7-15,3 0 5 0,3-1-2 0,2 0 1 0,2 0-1 16,-3-3-5-16,-1-4-3 16,-5-2-1-16,-3 1-2 0,-9-4-1 0,-2-6 0 0,-2 1-2 0,-4-8-3 15,-5-1 1-15,-2-2 0 0,-2-5 3 0,-3 0 4 16,-4-1-1-16,-3 0 3 0,-3-2 2 15,-1-1 1-15,-7-3 2 0,-2-6 0 0,-3-3-2 16,-3-5-2-16,5 2 3 0,-1-6 3 0,1 2 2 16,9-2 9-16,2-1-5 0,1 2-1 0,6-6-4 15,1 3-3-15,4-4 2 0,2-3 0 0,1 3-2 16,5-1-3-16,-1 1 1 0,1 0-2 0,3 3 2 16,-1 0 2-16,-1 4-3 0,-1 0 0 15,1 5-2-15,-4 0-4 0,0 4 9 16,-3 3 4-16,-3-3 0 0,-1 6 4 0,-2-1-9 0,-4 0-4 15,-3 0-4-15,-6 2 2 0,-2 0-4 16,-7 2 0-16,-4 2 2 0,-2 1-5 0,0 2 6 16,2 0-4-16,5 3-3 0,2 2-6 0,5 4-30 15,7 0-44-15,7 2-51 0,6 2-60 16,8 1-86-16,14-2-150 0,15 4-302 0,14-3-272 16,10 1 401-16</inkml:trace>
  <inkml:trace contextRef="#ctx0" brushRef="#br0" timeOffset="82161.5362">21405 12244 898 0,'2'-7'970'0,"1"0"-611"16,-2-5-109-16,-6 5-50 0,-1 0-46 0,-4-1-36 15,-6 0-33-15,-7 2-27 0,-8 1-13 0,-7 1-1 16,-6 3 0-16,-6 2-4 0,1 2-4 16,2 3-8-16,6-1-12 0,7 2-1 0,9 4-9 15,8 0-4-15,11 5 1 0,5-1-9 16,7 2 3-16,8 1 4 0,6 2 6 0,9-1 3 0,9-3-1 15,5-2-1-15,4-3-5 0,3 0 3 16,-2-1 1-16,-3-2 2 0,-5-2-1 0,-4-2-3 16,-3 1-1-16,-8-4-2 0,-2 3 2 0,-6-3-1 15,-4 2 2-15,-6 0-1 0,-4-2-3 0,-3 2 3 16,0 0-2-16,-2 2 3 0,-1 2 5 16,-4 0-1-16,-2 8 1 0,-3 1-1 0,0 2-2 15,-4 1 1-15,0 4-1 0,-3-1-2 0,4 1-1 16,-4 0-2-16,0 3-6 0,0 0-10 0,-1 4-24 15,2-3-52-15,2 3-102 0,3-5-274 16,3-2-1069-16</inkml:trace>
  <inkml:trace contextRef="#ctx0" brushRef="#br0" timeOffset="82404.936">21571 12385 2617 0,'0'-10'195'0,"-2"0"-34"0,4-1-29 0,2 3-40 16,4 2-32-16,2-2-24 0,8 3-14 0,5 0-6 15,11 2-3-15,3 3 1 0,9 3-1 16,5-1-5-16,4 3 0 0,1 1-4 0,-1-2-3 16,-3 1 0-16,-3 1-1 0,-7-4 1 0,-5 3-2 15,-3-3-1-15,-7 0-9 16,-3-1-13-16,-6-1-23 0,-6-1-35 0,-4-3-47 0,-4 0-74 0,0-1-167 15,-2 1-433-15,-6-4-782 0</inkml:trace>
  <inkml:trace contextRef="#ctx0" brushRef="#br0" timeOffset="82629.0947">21861 12057 2217 0,'-5'-1'218'0,"-2"0"-47"0,0 0-53 0,3 1-40 15,2 3-17-15,-3 4-1 16,-1 2 10-16,-2 4 6 0,-1 3-7 0,1 4-12 0,-2 2-10 0,1 1-11 16,7 6-5-16,-4 4-3 0,5-3-9 15,1 5-3-15,4-2-8 0,-1 2-4 16,0 1 1-16,6-2-3 0,0-2-2 0,-1 0-14 0,3-7-15 16,0-3-28-16,0-1-34 0,0-6-49 0,-1-4-87 15,1-3-186-15,0-5-488 16,0 1-617-16</inkml:trace>
  <inkml:trace contextRef="#ctx0" brushRef="#br0" timeOffset="82904.8631">22133 11914 2251 0,'0'-10'197'16,"0"0"-15"-16,2 1-30 0,0 4-39 0,2 4-40 15,1 2-25-15,5 1-14 0,0 3-3 0,4 1 4 16,7 4 6-16,5 7 5 0,4 5-5 16,4 3-4-16,0 5-7 0,3-1-9 0,-3 4-4 15,3-3-5-15,0 0-1 0,-6 0-3 0,-3-3-2 16,-5 0-1-16,-1-1-2 0,-2-2 0 16,-2-4-3-16,-6 3-2 0,1-7-8 0,-2-1-14 15,-2-3-22-15,-3-1-29 0,-3-4-35 0,0-2-55 0,0-3-96 16,-3-2-87-16,-2-2-304 0,2-3-885 15</inkml:trace>
  <inkml:trace contextRef="#ctx0" brushRef="#br0" timeOffset="83109.2259">22730 11964 1463 0,'-1'-10'454'16,"-1"-5"-147"-16,-1-2-52 0,-1 10-36 0,2 6-49 15,-1 1-50-15,0 0-52 0,-1 1-36 16,0 3-18-16,-5 3 2 0,-5 4 8 0,-2 8 11 15,-4 1 5-15,-1 5 3 0,-1-1-8 0,-2 2-5 16,-3 2-5-16,-1 3-6 0,1 1 1 16,-5 3-3-16,-1-1-2 0,1 1-3 0,6-3-6 15,1-1-8-15,7-3-3 0,6-4-4 0,-1-3-12 16,5 0-7-16,3-5-33 0,0 2-62 16,3-2-118-16,2-3-400 0,3-2-1033 0</inkml:trace>
  <inkml:trace contextRef="#ctx0" brushRef="#br0" timeOffset="84631.3518">23252 11720 1 0,'1'-3'228'0,"1"-3"130"0,2-1-7 0,-1 0-65 15,-3 1-23-15,2 1-14 0,-2 1-30 16,0-2-28-16,-2 2-27 0,-2 1-27 0,-1 0-31 16,-3-1-20-16,-1 1-32 0,-5-1-17 15,-4 2-4-15,-1 1-3 0,-5 2 9 0,-1 1 0 16,3 3 1-16,-1 0 3 0,4 0-8 0,2 1-6 16,4 3-9-16,1-3-4 0,1 1-6 15,3 0-1-15,1 0 2 0,3 0-9 0,0-1 5 16,2 1-2-16,0-1 1 0,2 2 6 0,0 0-1 0,0 2 1 15,3 1-2-15,1-1 2 16,1 4 3-16,3-1-1 0,4 1 7 0,2 3-6 0,1 0 0 16,4-1-1-16,2 2-4 0,7 0 4 0,-2 0-2 15,1 2-1-15,3-2-4 0,-2 2-4 16,-5-4 2-16,-1-1-2 0,-2-1 1 16,-2 0-2-16,-4-1-1 0,-2-1 0 0,-3-2-1 0,0 2 4 15,-4-3-2-15,-3 0-1 0,1 0 1 0,-3-2-5 16,0-1 3-16,-3-3-1 0,2 3 1 15,-4-2 2-15,-1 3 0 0,-5-4 2 16,-2 4-2-16,-3-4 4 0,-5 3-3 0,0-1-1 0,-7-4 3 16,0-1-5-16,0-1 2 0,1-1 0 15,0-5 0-15,6 0 5 0,0 1 1 0,5-3 3 16,3-1 0-16,2 3 0 0,2-4 0 0,2 1-3 0,4-1 0 16,2 0-5-16,3-2-1 15,3-2-2-15,0 0-4 0,5-3 2 0,4-4-1 16,2 0 2-16,1-4 0 0,7-1 0 0,2-4 2 0,-2 1-1 15,2-1 2-15,0-5-1 16,-2 4 3-16,-3 0 0 0,-4 1-2 0,-4 1 4 16,-3 5 1-16,-6-1 1 0,-2 4 2 0,-2 1-4 0,-3 1 1 15,-2 4-5-15,-5 0-1 0,-2 2-1 0,-3 1-3 16,-6 1 0-16,-3 4-1 0,-9 1 6 16,-1 1-5-16,-1 3 0 0,4 0 3 0,2 4-5 15,2 1 3-15,1 0 1 0,6 1-5 0,1 1 1 16,8 1-3-16,6 0-4 0,0 1-5 0,5 1-2 15,5 3-1-15,5-1 6 0,7 3 6 16,8-1 1-16,9 0 3 0,13 1 2 0,7-1-2 16,4-3 5-16,3 1 0 0,-1-2 0 0,0-1-1 15,-2-4-1-15,-4-2 1 0,-8 0 2 16,-2-1 2-16,-8-2-3 0,-1-2 2 0,-4-1 1 0,-6-1-3 16,-2 1 8-16,-7 2 1 0,-4 0 4 15,-6 1 9-15,-5 4-2 0,-1-2 6 0,-1 1-5 16,0 1-5-16,-1-2-9 0,0 2-12 15,1 1-3-15,-3 2-2 0,-2 3 9 0,0 4-1 16,-3 5 3-16,-3 4 2 0,-1 3-7 0,1 4 6 16,1 4-2-16,-1 1 1 0,-1 1 3 15,-1 6-2-15,2-1 1 0,-1 4-1 0,4 3-2 16,0-5 1-16,0 0-3 0,1-5-1 0,4-3-11 16,0-2-20-16,1-5-25 0,2-4-37 0,1-3-45 15,1-5-72-15,2-5-160 0,2-2-397 0,3-5-833 16</inkml:trace>
  <inkml:trace contextRef="#ctx0" brushRef="#br0" timeOffset="84946.2214">24022 11768 2143 0,'-7'-1'168'0,"-4"0"-39"0,-8 3-36 15,-2 5 7-15,-1 5 11 0,-7 5 10 16,-1 1-15-16,0 4-24 0,1 0-14 0,6 3-19 15,4 0-14-15,7 5-9 0,3-2-12 16,3 1-2-16,11-2-1 0,5-2 4 0,1-1-2 16,10-4 2-16,4-2 2 0,5-1-4 0,2-5 7 15,1-4-1-15,-1-3 1 0,-1-5 1 0,-1-4-3 16,-5-3 5-16,0-2 1 0,-5-2 5 0,-1-3 0 16,-3-3 0-16,1-2-4 0,-2-2-7 15,0-2 0-15,-2-4-5 0,-3-1 2 0,-3-4-2 16,-3-1-5-16,-4 1-2 0,-4-1-5 0,-8 7-1 15,-7 1 0-15,-5 1-2 0,-7 3-1 0,-4 4-2 16,-7 4-4-16,-7 4-5 0,-2 4-10 16,-2 5-19-16,-1 6-45 0,1 7-68 15,2 6-141-15,-2 7-598 0,1 2-810 0</inkml:trace>
  <inkml:trace contextRef="#ctx0" brushRef="#br0" timeOffset="85478.1716">14181 13395 1560 0,'-23'0'119'0,"-5"-2"9"0,-7 2 41 16,5 4 22-16,11-3 12 0,2 2-21 16,5-1-37-16,7 1-29 0,4-1-24 0,2-2-22 0,1 3-9 15,10 0 4-15,3 2 10 0,11-1 4 16,15 1-6-16,16 0-18 0,12-2-20 0,13 3-10 15,6-1-10-15,11 2-3 0,-4 1-4 16,2-2-4-16,-5 3 1 0,-8-4-2 0,-4 0 0 16,-8-2 0-16,-6 1-3 0,-5-1-4 0,-7 0-9 15,-6-3-16-15,-4-2-22 0,-7-2-35 16,-8 0-56-16,-8-2-90 0,-10 1-161 0,-6-6-420 16,-7 0-782-16</inkml:trace>
  <inkml:trace contextRef="#ctx0" brushRef="#br0" timeOffset="85680.2111">14756 13212 1993 0,'-12'-3'202'0,"-3"0"-40"16,3-2-27-16,6 5-38 0,6 2-22 0,0 3-11 0,0 1 2 15,0 9 15-15,-1 2 17 0,2 9-2 16,4 0-13-16,-2 3-17 0,2 3-14 0,0 4-7 16,3 2-11-16,-4 1-2 0,0 1-7 0,-2 0-6 15,-2 3-3-15,0 1-5 0,0 0 0 0,0 2-5 16,0-7-3-16,2 1-8 15,2-4-17-15,1-5-18 0,4-2-42 0,-3-3-50 0,8-1-80 16,-3-7-167-16,6-2-368 0,6-4-857 16</inkml:trace>
  <inkml:trace contextRef="#ctx0" brushRef="#br0" timeOffset="86001.6799">15694 13284 2239 0,'-2'-12'83'0,"-2"-3"42"0,-2-4 45 16,1 4 15-16,2 4 7 0,0 2-33 0,-1-1-41 16,3 3-26-16,0 4-24 0,0 0-22 15,-1 5-20-15,2-1-13 16,2-1-11-16,-1 1-6 0,0 4 4 0,3 3-2 0,2 4 7 0,2 9 4 15,6 2 1-15,2 6 5 0,7 5 0 0,4 3 0 16,4 6-1-16,2 0-3 0,4 1 0 0,-2 0-2 16,3-3 0-16,0-2-4 0,-1-1-1 15,-2 0 1-15,-1-3-7 0,-4-5 5 0,-5 0-4 16,-7-6-6-16,-3-1-3 0,-4-5-17 0,-4-6-20 16,-2-1-25-16,-3-4-36 0,-1 2-43 15,1-8-62-15,-2-1-89 0,1-6-290 0,-1 0-1015 0</inkml:trace>
  <inkml:trace contextRef="#ctx0" brushRef="#br0" timeOffset="86201.0304">16210 13339 2196 0,'-9'-12'346'16,"-2"-4"-134"-16,-5 0-15 0,6 6-42 0,5 7-41 16,-3 1-32-16,1 5-35 0,1 1-24 0,-4 7-4 15,-4 2 0-15,-2 6 4 0,-4 5 6 16,-5 5-4-16,3 4 0 0,-3 5-6 0,-3 2-3 15,-1 2 1-15,-3 2-6 0,0 3 0 0,-4 3-5 16,-2 3-3-16,2 0-16 0,3-3-27 16,8-1-29-16,7-10-40 0,11-5-22 0,7-10-34 15,4-5-77-15,6-6-187 0,6-3-1015 0</inkml:trace>
  <inkml:trace contextRef="#ctx0" brushRef="#br0" timeOffset="86683.3581">16707 13397 2314 0,'-6'-12'208'16,"0"-2"-16"-16,-6-3-33 0,-4 6-35 0,1 3-26 15,-9 3-25-15,-2 3-23 0,-6 4-3 16,1 2-5-16,-1 3-6 0,2 4-8 0,6 2 0 16,8 1-10-16,2 4-7 0,7 3 0 0,3 3-13 15,5 2 9-15,4 3 3 0,5-1-2 0,5 2 7 16,5 2-3-16,3 2-2 0,5 2-1 0,-1 1 1 15,0 3-3-15,-1-1-4 0,-3-3 3 16,-4 2-6-16,-4-1-2 0,-4-6 2 0,-4 0-5 16,0-5 3-16,-5-1-4 0,-2-7 2 0,-2-4 1 15,-4-2-1-15,0-5 4 0,-3-3 0 16,-1-3 2-16,-7-3 2 0,-1-2-1 0,-1-2 1 16,-1-2-3-16,0-2 3 0,-1-5-2 0,-1 0 0 15,3-6 2-15,-4 2-4 0,9-7 2 16,1 0 0-16,2-4-2 0,7-2-2 0,4-3-7 15,10-1-1-15,4-2-4 0,7-1 6 0,9 1-1 16,7 3 1-16,2 0 5 0,-2 5-4 16,-1 6 6-16,-4 2 1 0,-9 2 3 0,-3 2 9 15,-5 3 2-15,-7 0 7 0,-4 3 2 0,-1 0 2 16,-6 3-2-16,1 0-4 0,-5 1-5 0,-3-1-13 16,-2 3 2-16,-7 0-5 0,-3 0-2 0,-7 3 8 15,-6 1-4-15,-4 3 2 0,-5 1 0 0,3-1 0 16,2 2-2-16,2 1-3 0,7-1-2 0,6 0-16 15,5 0-15-15,4 5-33 16,10-2-45-16,5 1-47 0,2 3-75 0,10 0-162 0,10 1-408 16,3-3-798-16</inkml:trace>
  <inkml:trace contextRef="#ctx0" brushRef="#br0" timeOffset="86884.3509">17114 13377 2184 0,'0'0'334'0,"0"0"-110"0,0 0-71 15,0 2-44-15,-1 1-43 0,0-1-17 16,-4 0-11-16,3 5-1 0,-4 3 16 0,-1 7 5 16,-3 7 1-16,-5 3-10 0,3 3-14 0,1-2-12 15,-2 1-8-15,2 1-1 0,0 1-5 0,-1 3-1 16,3 1-2-16,4 0-5 0,-2-5-5 16,6 2-14-16,3-4-22 0,4-4-40 0,-1-3-71 15,4-7-96-15,0 0-191 0,3-7-414 0,-2-5-751 16</inkml:trace>
  <inkml:trace contextRef="#ctx0" brushRef="#br0" timeOffset="87081.7717">17271 13441 2297 0,'4'-8'277'0,"-1"-3"-41"0,2 1-64 0,-4 7-41 16,0 1-33-16,0 3-36 0,-2 2-28 15,1 0-14-15,-1 5-5 0,1 4 8 0,0 4 11 16,0 3 8-16,-4 3-1 0,0 6-5 0,-2-1-8 15,0 2-7-15,-4-1-2 0,1 4-2 16,-3-2-3-16,-2 2-4 0,-1 1-5 0,3-2-5 16,3-1-7-16,-1-3-16 0,2-2-29 0,6-3-59 15,1 3-112-15,3-6-412 0,2 2-1105 16</inkml:trace>
  <inkml:trace contextRef="#ctx0" brushRef="#br0" timeOffset="87395.3686">17830 13703 2838 0,'-4'-3'38'0,"0"-1"16"0,1-3 13 16,6 5-1-16,3-2-3 0,4-3-9 0,8 1-16 16,3 0-6-16,8-2-7 0,9 2-6 0,6-1-2 15,13 3-2-15,5 1-2 0,8 1-6 0,5 1-1 16,2 1-3-16,-2 2-2 0,-2-2 2 0,-3 4-3 16,-1-1-4-16,-5 1-11 0,-4 0-22 15,-5-4-27-15,-6 1-50 0,-8-2-68 0,-7-6-133 16,-8 3-232-16,-6-5-367 0,-9-1-252 0</inkml:trace>
  <inkml:trace contextRef="#ctx0" brushRef="#br0" timeOffset="87597.777">18435 13319 1294 0,'-10'-4'603'0,"0"-2"-486"16,1 3 3-16,6 3-21 0,3 1-11 0,2 4 3 15,0 2 12-15,4 2 21 0,-1 8 6 0,3 3-9 16,3 5-16-16,4 4-19 0,2 3-16 15,2 0-12-15,3 3-10 0,3-1-14 16,-2 1-8-16,2 0-8 0,-5 1-10 0,2 1 3 16,-7 2-4-16,2-1-5 0,-4 0 1 0,3-1-15 15,-1 2-20-15,1-2-43 0,-3-2-41 16,4-2-73-16,-4-6-195 0,6-5-442 0,1-3-784 0</inkml:trace>
  <inkml:trace contextRef="#ctx0" brushRef="#br0" timeOffset="87832.0025">19022 13465 2538 0,'1'-4'113'0,"-1"0"-41"0,1 2-10 16,8 5-15-16,1 4 12 0,8 4 21 15,5 3 10-15,5 5-6 0,4 6-17 16,6 6-14-16,6 2-12 0,3 5-9 0,-1 5-12 0,0 1-4 15,-2-3-11-15,-3 2-8 0,-3-3 6 0,-4 0-3 16,-3-3 5-16,-2 0-2 0,-7-1-14 16,-1-6-15-16,-4 0-26 0,-4-5-33 0,-1-4-45 15,-3-6-65-15,-2-4-124 0,-4-4-234 0,-3-5-313 16,-1-3-283-16</inkml:trace>
  <inkml:trace contextRef="#ctx0" brushRef="#br0" timeOffset="88057.9532">19501 13520 2130 0,'-1'-8'212'16,"-2"-2"-15"-16,-2 2-6 0,3 4-32 15,1 4-57-15,-1 3-42 0,-3 1-31 0,-1 4-6 16,-6 5 12-16,-2 5 19 0,-6 4 4 0,1 3 0 16,-1 7-3-16,-1 3-20 0,-5-1-6 15,-5 7-9-15,-4 0-11 0,-3 3 2 0,-5 3-3 16,1 1-5-16,-5 1-3 0,4-2-7 0,3-4-17 15,9-5-12-15,9-7-3 0,11-6-24 16,5-3-35-16,7-2-66 0,6-5-136 0,3-3-307 16,12-3-1024-16</inkml:trace>
  <inkml:trace contextRef="#ctx0" brushRef="#br0" timeOffset="89004.9317">20158 13523 2376 0,'-16'-9'62'0,"-5"-2"28"15,-7-2 32-15,2 2 14 0,0 4-3 0,-1-1-13 16,3 4-22-16,0 1-23 0,5 1-14 0,4 2-18 16,3 4-20-16,6 1-8 0,0 3-7 0,2 0-1 15,2 8 0-15,0 0 1 0,5 5 1 16,3 3 4-16,2 2 2 0,8 5-1 0,4 3-1 15,3 2-4-15,3 5-6 0,3-2 1 0,-3 2-1 16,-1 0 5-16,-1-1-1 0,-4 0-1 16,-5-4-1-16,-2 0-2 0,-4-4 2 0,-1-1-5 15,-6-3 2-15,-2-3-3 0,-2-2 0 0,-6-1 2 16,-3-4-1-16,0-3-2 0,-3-4-1 0,-4-5-3 16,1-1 2-16,-7-4 4 15,0-2 3-15,-3-4-2 0,0-1 1 0,1-5 0 0,-2-6-4 0,1-1 4 16,0-5-2-16,1 1 2 0,2-1 1 15,7-3-4-15,-1-3-1 0,12 1-4 0,6 1 0 16,6-1-4-16,7-4 3 0,11 0-2 0,4-3 2 16,8 1 6-16,7-2-1 0,3-1 3 0,2 1 1 15,-2 4-4-15,-4 2 2 0,-4 5 0 16,-8 7-1-16,-9 2 6 0,-5 2 6 0,-7 1 2 16,-5-1 3-16,-3 2-3 0,-3 0-2 15,-4 1-3-15,-4 1-3 0,-4-1-4 0,-6 0-1 16,-6 4-2-16,-6-2-3 0,-5 2 4 0,-4 0 0 15,-3-1 2-15,0 2 2 0,6 3-3 0,8 2-1 16,5-1 2-16,10 4 0 0,7-2-5 0,6 0-4 16,2 1-5-16,6 0-2 0,-2 4 7 15,4 3 7-15,6 2 4 0,9 2 2 0,10-2-4 16,11 1 2-16,10 1-3 0,4 1 1 16,4 0 1-16,2-2 0 0,-4-2-1 0,-3-5-2 15,0 2 2-15,-4-5-1 0,-3-2 2 0,-4 0 2 0,-1-5-3 16,-7 1 1-16,-6-2-1 0,-7 0 1 0,-5 1 6 15,-6-1 6-15,-7 0 5 0,-2 0 1 16,-5-1 0-16,-1 1-5 0,-3-3-2 0,1 6 0 16,-4-3-5-16,3 0 0 0,-4 2-3 15,0-2-2-15,0 1 4 0,-2-1-1 0,4 3 0 16,2 3 1-16,0-2-5 0,2 3-2 0,1 0-2 16,1 1 0-16,0-1-4 0,0 2 0 0,0-2-2 15,-1 1 0-15,1 2 4 0,-1 3 1 0,1-2 1 16,1 2 2-16,-1-1-2 0,1 0 0 15,-1 1 1-15,1-2 0 0,0-1 1 0,-1 1 2 16,0-3-1-16,1 1-2 0,-1 0 2 0,1-2-2 16,1 1 2-16,-2 2 3 0,0-3-4 0,1 0 1 15,-1 0-1-15,0 0 0 0,0 0 1 16,0 0 1-16,0 0 1 0,1-3-4 0,-1 3 4 16,1 0-3-16,-1 0 1 0,0 3 3 0,1-6-7 15,-2 6 3-15,1-1-2 0,-1 1-3 16,1 1 5-16,0 2-1 0,-1 5 1 0,0 2 1 0,-3 5 1 15,0 3-2-15,-2 1 4 0,0 5 3 16,-3 3-3-16,1 1 2 0,-4 3-2 0,0 1-3 16,-3 4 2-16,-3-2 0 0,5 0-1 15,-4 0 0-15,6-5 1 0,0-1-3 0,0-2 0 16,2-2 0-16,0-4-5 0,3-2-1 0,2-2-13 16,0-5-18-16,1 3-18 0,1-5-36 0,4-2-46 15,4-3-71-15,4-4-187 0,2-3-598 16,6-6-656-16</inkml:trace>
  <inkml:trace contextRef="#ctx0" brushRef="#br0" timeOffset="89304.6882">20895 13516 2025 0,'10'-10'203'16,"5"0"14"-16,6-6-24 0,-1 9-32 0,0 2-28 15,2-1-30-15,4 6-22 0,2 4-17 0,2 3-15 16,5 3-11-16,0 8-15 0,-3 7-6 0,-2 2-5 15,-6 4-2-15,-3 4-3 0,-7 4-1 16,-5 6 4-16,-6 2-1 0,-4 3 2 0,-6 1-1 16,-5-4 1-16,-8-2-4 0,-1-9-1 15,-1-3 1-15,-1-9-4 0,1-6 7 0,2-6 3 16,-4-5 1-16,2-3 5 0,-1-3-2 0,-3-3 4 16,5-3 3-16,1-1 1 0,9 1 8 15,4-1-2-15,5 2-2 0,5 4-13 0,1-2-9 16,8 0-5-16,9-4-5 0,10 2 8 0,13-2-5 15,10 3 1-15,10 2-1 0,11 2-13 0,7 4-5 16,5 0-23-16,7 1-36 0,0 3-74 0,-2-2-234 16,-5 2-1232-16</inkml:trace>
  <inkml:trace contextRef="#ctx0" brushRef="#br0" timeOffset="91157.6122">20173 14577 1701 0,'-16'-1'162'0,"-2"-3"-7"0,-2 3 3 16,9 1-6-16,4 1-6 15,2-1-9-15,2 0-27 0,2 3-25 0,2-2-19 16,2 0-14-16,0 3-4 0,3-2 3 0,0 2 15 0,4 0 15 16,12 3 8-16,13-1-9 0,14-2-15 15,10-1-19-15,16-1-14 0,7 1-6 0,8 0-3 16,6 1-3-16,3 0-9 15,-2 0 2-15,0-2-5 0,-2-1 1 0,-2-2 6 0,-4 1-6 16,-5 0-1-16,-5-2-5 0,-8 0-2 0,-11-2 2 16,-8 0-2-16,-6-3 3 0,-12 4-3 15,-5-3 5-15,-5-1 2 0,-11-1 5 0,-3 1 6 0,-5 0-7 16,-4-1 1-16,-1 1-9 0,-1-2-2 16,-3 1-3-16,-1 0-10 0,-3 2-6 0,0 1-17 15,-5-1-17-15,-3 2-22 0,2 0-28 0,-4 1-36 16,5 3-60-16,-2 0-106 0,3 0-187 0,3 3-363 15,-3-3-592 1</inkml:trace>
  <inkml:trace contextRef="#ctx0" brushRef="#br0" timeOffset="91376.5201">21678 14387 1678 0,'7'-5'235'0,"0"-3"-19"16,7-1-35-16,-1 5-15 0,-1 2-15 15,1 1-14-15,-1 3-33 0,-5 2-24 0,0 0-14 0,2 4-7 16,-1 2 0-16,1 5 0 0,-1 3 2 0,-4 3-4 15,2 5-8-15,-2 3-3 0,-3 1-10 16,-1 3-7-16,-1 3-6 0,-3 0-7 16,-2 3-4-16,0 1-2 0,-5-3 1 0,-1 3-3 15,-2-1-1-15,-4-1-2 0,2 0-15 0,-5 1 2 16,1-4-13-16,-1-3-21 16,-2-3-24-16,1-7-55 0,9-4-60 0,-1-5-77 0,6-5-134 0,2-5-310 15,1-5-873-15</inkml:trace>
  <inkml:trace contextRef="#ctx0" brushRef="#br0" timeOffset="91973.3689">21959 14484 1155 0,'25'-13'273'16,"7"-1"0"-16,8-2-14 0,-4 4-20 0,-2 9-32 16,-4 3-34-16,-4 1-50 0,-1 4-39 0,-5 3-23 15,-4 0-16-15,-1 6-12 0,-4-2-3 16,-3 9-1-16,-3 2 2 0,-4 3 6 0,-7 5 0 15,-2 1-1-15,-4 4 0 0,-7-1-11 0,0 3-4 16,-4 0-3-16,0-6-7 0,0-4 3 0,5-4-3 16,1-4-4-16,5-5-5 0,4-2 2 15,0-2-2-15,5-4 1 16,0 0 4-16,3-4-8 0,1-2-1 0,2 0 0 0,-1-1 0 0,6-3 9 16,2-4 0-16,3-4 1 0,7-3-3 0,4-7-3 15,2-1 1-15,0-5 0 0,-1-5 5 0,1-6-7 16,1-3 2-16,-7-5-3 0,0-1-2 15,-3-3 10-15,-4 0-1 0,1 0 2 0,-9 3-1 16,-5 5-1-16,-7 3 1 0,-8 1 2 16,-3 6 2-16,-11 0-4 0,-9 0 1 0,-6 5-4 0,-10 0-2 15,-10 7 5-15,-10 1 0 0,-4 8 2 16,-7 4 0-16,-4 6-2 0,0 5-3 0,2 10-1 16,-2 6 5-16,1 10-5 0,1 10-1 0,1 9-2 15,3 8-7-15,2 10 8 16,10 8-2-16,10 4 1 0,15 7 5 0,16-1-9 0,14 1 2 15,14-3-1-15,12-2-1 0,14-5 3 0,12-4 3 16,10-3-2-16,11-3-3 0,11-2 5 0,9-3-4 16,9-6 3-16,5-5 3 0,5-4-7 15,4-8 1-15,0-5-2 0,4-9 0 0,-3-9 5 16,-3-8 1-16,-9-7 0 0,-6-8-1 0,-12-5 4 16,-6-6-4-16,-7-5 6 0,-3-8 2 0,-6-5-3 15,-2-8 6-15,-2-8 3 0,-3-8-3 0,-1-3 4 16,-6-2-2-16,1-5-6 15,-11-3 3-15,-6-5-4 0,-14-2-1 0,-8-1 1 16,-11-1 2-16,-12 5-3 0,-11 1 0 0,-10 3-5 0,-13 3-9 16,-11 7 4-16,-10 6-1 0,-10 0-1 15,-8 6 2-15,-2 7-13 0,-4 7-12 0,7 12-28 16,7 9-48-16,7 13-84 0,11 9-210 0,5 13-608 16,9 10-687-16</inkml:trace>
  <inkml:trace contextRef="#ctx0" brushRef="#br0" timeOffset="101237.7933">5006 5772 1 0,'-1'0'0'0,"-4"-2"174"16,4 0 17-16,-1 0 4 0,2 2-12 0,-1-3-10 15,0 3-23-15,1-1-3 0,0 1 2 0,0 0-6 16,0 1-6-16,1-1-19 0,-1 2-28 0,1-2-30 16,-1 1-24-16,0-1-15 0,0 1-7 15,1-2-3-15,-1 2-6 0,1-1-7 0,-1 0-9 16,0 3-13-16,1-3-4 0,1 0 5 0,1 0 16 15,-1 0 24-15,2 0 19 0,4 2 13 0,-1-1 3 16,2 1 1-16,1 0-1 0,4-1-4 16,-1 1-1-16,3-1-7 0,-1-1-5 0,1 0-2 15,3 0-5-15,0-2-3 0,1 2-7 0,3-1-6 16,4 2-7-16,-3 0-12 0,4 4-33 0,-2-2-148 16,1 1-390-16,2 3-891 0</inkml:trace>
  <inkml:trace contextRef="#ctx0" brushRef="#br0" timeOffset="102475.6001">2083 14620 1690 0,'-6'-12'262'0,"-1"-3"9"0,0-3-15 0,-2 4-26 15,2 1-23-15,-2 2-40 0,4 4-32 0,-3 1-32 16,6-2-24-16,-1 6-20 0,0 1-22 16,3 2-16-16,-1 0-17 0,1 0-6 0,0-1-13 0,0 5 0 15,-1 4 8-15,-2 9 1 0,-2 11 15 16,-2 8-1-16,-2 7-2 0,0 3 4 0,-1 11-5 15,-3 3 2-15,-1 7-4 0,-1 6-1 16,-4-1 0-16,2 4 4 0,-5-3 2 0,3-3-3 0,1-9-1 16,4-7-8-16,4-10-11 0,3-6-4 15,-1-6-15-15,2-3-19 0,2-8-26 0,-1-5-42 16,3-8-26-16,1-6-13 0,0-7-109 0,-1-8-269 16,1-7-315-16,2-10-405 0</inkml:trace>
  <inkml:trace contextRef="#ctx0" brushRef="#br0" timeOffset="102842.8475">1896 14852 1064 0,'15'-31'311'0,"9"-11"19"0,8-10-43 0,4 11-42 16,1 6-38-16,6 4-39 0,-1 5-43 0,-1 3-41 15,0 7-23-15,0 5-24 0,0 6-9 0,-1 6-13 16,-7 9-7-16,-4 4-9 0,-7 8-2 16,-1 7 3-16,-4 4 2 0,-1 8 14 15,-10 6 7-15,-5 6 8 0,-6 6 4 0,-10 5-4 0,-3 1-2 16,-8-6-4-16,2-4-5 0,-4-12 0 15,-3-8-1-15,2-4 5 0,1-5 0 0,2-1 1 16,2-4-5-16,7-6-6 0,3-3-4 16,10-7-7-16,2-4-5 0,4-1-6 0,0 0-5 15,3 0 1-15,2-1 0 0,5 1 7 0,8-5 7 16,5 1 0-16,6-1 3 0,9 3-3 0,-2 3-2 16,-3 4 0-16,1 2 0 0,-6 3-2 0,-6 4-2 15,-3-2 0-15,-8 6-2 0,-3 0 2 16,-4 3 7-16,-6 1-4 0,-6 7 7 0,-4 3 3 15,-5 2-4-15,-10 5 10 0,-5-6 0 0,-5 2 2 16,-6-4 6-16,-5-5-9 0,-5-1-5 0,-2 3-5 16,-2-5-4-16,-1-2 1 0,2-5-6 0,3-7-8 15,11-5-22-15,3-5-32 0,10-8-67 16,10-6-142-16,2-10-498 0,12-11-879 0</inkml:trace>
  <inkml:trace contextRef="#ctx0" brushRef="#br0" timeOffset="103268.236">2274 14079 2862 0,'-16'-20'88'0,"-6"-7"-5"0,-8 0-1 0,0 8-13 15,0 9-11-15,-6 2-13 0,-9 9-12 0,-8 8-11 16,-14 11-6-16,-8 11 0 0,-9 13-2 16,-7 13 2-16,-8 13-2 0,-3 10-2 0,-1 6 2 15,-2 11 3-15,3 10-1 0,-1 15-5 0,9 13-5 16,5 4-4-16,12 3-1 0,11 0 3 0,19-5 1 15,14-1-1-15,15-4-7 0,13-7-1 16,14-3-5-16,11-9 4 0,15-10 5 0,17-8-1 16,15-14-1-16,15-11 0 0,16-9-6 0,14-12 7 15,8-9 2-15,12-14-7 0,3-10 11 16,9-15-7-16,0-13-1 0,3-15 6 0,-3-14-11 16,-6-10-1-16,-10-13-2 0,-6-8 0 0,-9-9 6 15,-6-6 6-15,-11-4 8 0,-9-4-1 16,-14-8 0-16,-5-8-1 0,-6-7-6 15,-10-10 8-15,-10-3 3 0,-8 1 3 0,-15-3 6 16,-10 2-9-16,-13 1 0 0,-11 2 2 0,-14 6-1 0,-9 10 3 16,-15 8-5-16,-9 12-3 0,-13 9-4 15,-8 9-2-15,-15 14 0 0,-8 9 0 0,-11 14-7 16,-7 9-2-16,-8 16 0 0,-7 7-2 0,-6 10 5 0,1 10 0 16,-2 10-1-1,10 7-3-15,8 5-12 0,11 2-15 0,21 1-31 0,20 5-48 0,19 1-87 16,21 3-184-16,26 3-413 0,19-2-837 0</inkml:trace>
  <inkml:trace contextRef="#ctx0" brushRef="#br0" timeOffset="107205.6877">4344 5703 1285 0,'-15'-8'184'15,"-5"-3"-4"-15,-1-3-13 0,8 6-8 16,4 3-18-16,2 3-28 0,6 2-39 0,1 0-37 0,0 1-29 16,0 0-28-16,2 1-28 0,1-2-30 15,-2 1-31-15,1 0-10 0,-1 0 11 0,0 0 27 16,-1 0 36-16,3 1 33 0,2 3 18 15,-2 1 11-15,4-1 14 0,3 2 12 0,0 3 9 0,4-4 10 16,5 5 15-16,7-4 3 0,0 1 0 16,11 0-9-16,4-4-18 0,3 1-12 0,7-1-7 15,1-3-5-15,6 1-6 0,2-1-9 0,0 0-4 16,2 1-4-16,-1 1 1 0,2 1 2 16,-2-2-1-16,1 1 5 0,-1-1 1 0,4 1 5 15,-4 1 5-15,4-3 1 0,0 6 1 0,1-6 2 16,2 2-1-16,2-1 0 0,3-2 2 0,2 3-6 15,0-3-5-15,2 2-2 0,-1-1-6 16,0-1 2-16,5 0-2 0,-3 0-2 0,5 2 1 16,0-1-5-16,0 0 0 0,1 0 1 0,2-1 1 15,-3 2-1-15,3-2 0 0,-3 2 0 16,1-2-5-16,4 1 3 0,-2 0-1 0,2-1-1 16,-2 2 5-16,-2-1-6 0,0-1-1 0,-3 0 1 15,-1 0-2-15,0 0 4 0,0 1 1 0,0 0 1 16,0 1-3-16,-1 0 4 0,-1-2-1 15,-1 1-1-15,-1-1 3 0,0 1-3 0,-2 1 1 0,6-1 0 16,-2 1 1-16,2-1-1 0,0 0 2 16,1 0-1-16,-1 0-1 0,1 0 0 0,0 2 1 15,-1-3-2-15,0-3 6 0,1 5-6 0,-1-4 0 16,-2 4 0-16,0-1-6 0,-4 0 4 0,-1 1-1 16,-4-1 0-16,-1 1 2 0,-4-1 1 15,4 2-1-15,-1-2 0 0,-4 0 4 0,7 1-5 16,-7-1 3-16,3 1-2 0,1-1-2 0,-4 0 3 15,3 1-2-15,-3-2 1 0,-2 1 2 0,1-1-1 16,0 0-1-16,0 0 2 16,4-1-3-16,-4 0 1 0,1 1 0 0,-3-1 1 0,1 1-3 15,-1 0 6-15,0 0-1 0,-1 0-1 0,-4-1 6 16,3 1-7-16,-3-1-2 0,4-1 3 0,-3 1-5 16,0-1 5-16,4 0-1 0,-6 0 0 15,2 1-2-15,-1-1 3 0,-1-2-2 0,0 2 0 16,-3-2 5-16,-1 1-5 0,1 0 2 15,-1 0 1-15,1 0-3 0,3-1 2 0,-3 1-1 16,0 0 0-16,0 2 0 0,0-2-1 0,-2 1 0 16,2 2 2-16,-2-2 2 0,0 2-4 0,1-1 1 15,-3-1-2-15,4 2-8 0,-1 0 9 0,-1 0-1 16,1-2 0-16,0 2 5 0,4-1-5 0,1 0 0 16,-2 1 0-16,-2-1 1 0,1 0-1 0,1-1 2 15,-2 1-1-15,3-2-5 0,-1 2 4 16,0-2-1-16,-2 2-1 0,0 0 6 0,2 2-5 15,1-2 2-15,2 0-2 0,-1 1-1 0,-3 0 1 16,-2 0 0-16,2 1 1 0,1-1-5 16,-3 0 3-16,1 0-1 0,-1 1 0 15,-1-1 7-15,3 1-6 0,0-1 2 0,0 1 0 0,5 2-4 0,-1-3 4 16,3 1-2-16,-2 1 0 16,1-1 4-16,-1 1-2 0,-3-2-1 0,0 1 2 15,-3-1 0-15,-1 0-1 0,-1 1 2 0,-3-1 0 0,0 0-3 16,-2 1 6-16,1-1 2 0,0 0 0 15,0 0 4-15,-3 0-4 0,0 1 1 0,-2-1 0 16,-4 0-1-16,2 2-1 0,-3-2 0 0,-2 0-1 16,-4 0-6-16,-1 3 4 0,-3-3 0 15,-1 0-1-15,1-3 7 0,1 3-5 0,-2 0 0 16,3 0 1-16,-3 0-4 0,2 0 2 0,-4 0-2 16,2-2 0-16,1 4-4 0,-1-2 3 0,3 0 1 15,3 0-1-15,-1 3 7 0,4-3-5 16,-1 3-2-16,-1-1 2 0,1 2-6 0,-3-2 3 15,-1 1 1-15,1-2-1 0,-3 0 0 0,-2 3 1 16,-2-1-1-16,-2-1 1 0,0 1 4 16,-2-1-9-16,-2 0 2 0,0 0 0 0,-1 0-3 0,3 2 7 15,0-2 0-15,3 3-2 0,0-4 3 16,-1 1 0-16,2 1 2 0,1-1 0 0,4 2 1 16,2-2-1-16,-5 0 2 0,7 2-1 15,1 0-4-15,5-3 4 0,2 3-1 0,0-2 1 0,-2-1 4 16,0 1-5-16,-2-1 0 0,0 1-1 15,-4 0-2-15,2 2 1 0,0-1 0 0,-2-1-2 16,-2 2-1-16,-2-3 2 0,0 2 0 0,1-1-2 16,0 1 4-16,-5-2-2 0,2 5-2 0,-4-4 2 15,-1 2-2-15,-2-3 0 0,2 1 3 16,-5-1-1-16,6 1 4 0,-2-1-2 0,4 2-1 16,-2-2-1-16,2 1 2 0,-5-1-1 0,4 2 0 15,-7-3 3-15,2 0-3 0,-2 0 2 0,1 0 3 16,-2 0-3-16,-1-3 3 0,-2 2-3 15,0 1 1-15,-3-2 1 0,-1 2 1 0,1-1-1 16,0 0-1-16,-3 1 1 0,0 0-3 16,-1-1 1-16,1 0 1 0,-1 1-2 0,-2-3 1 15,0 2 1-15,3 1-3 0,-3 0 2 0,-2 1-2 0,2-2 0 16,-1 1 1-16,3 0-1 0,-3-1 0 16,1 1 1-16,-2 0-1 0,2 0-1 0,0-2 4 15,1 2-3-15,-1 0 0 0,-2-1 2 16,2 2-2-16,-1-2 1 0,4 1 1 15,-4-2 0-15,1 1 1 0,-2 0-1 0,2 1 1 0,-1-1 0 16,3-1 1-16,-2 0 2 0,-1 0-2 0,0 1 2 16,1 1 0-16,2-3 1 0,-2 1 1 0,0-1-1 15,0-2 1-15,4 1-1 0,-4-2-2 16,6 0-1-16,-2-1 1 0,1-3-1 0,3-3-1 16,-1-2-2-16,5-1-5 0,2-2 0 0,-3 0-1 15,4-2 3-15,-6-1 0 0,2 0 4 0,2 0 0 16,-1-1-3-16,1 0 4 0,0-1-4 15,-3 0 0-15,6-2 1 0,-6-1-6 0,4 2 5 16,-2-1 1-16,-2-2-2 0,3-1 4 0,-2 1-3 16,4-3 1-16,-6-1 0 0,2 0 2 0,-2-2-5 15,1 1 2-15,3 0-2 0,-4-3-2 16,-1 3 4-16,1 0-2 0,0 1 0 0,0 2 4 16,-1-2-2-16,-1 3 0 0,-1 0 1 0,1 2-3 15,-3 0 0-15,1 4 0 0,-2 2-2 16,0 0 4-16,-2 3 0 0,2-2 0 0,-3 3-1 15,-1 1 3-15,0 3-2 0,-1-1-1 0,0 1 2 16,0 2-5-16,-1 1 2 0,0 1 2 0,1-2-2 16,0 5 1-16,-1-1 0 0,1 3-1 0,-2 0 2 15,2-3 2-15,-3 4-3 0,2 1-1 0,0 0-1 16,-1 1-7-16,2-1 6 0,0-1-1 16,0 2 0-16,0-1 4 0,-1 1-6 0,0-1 0 15,-1 1 0-15,1 0 4 0,-1 0-6 16,2 0 3-16,-2-1-2 0,1 0-12 0,-2 0 9 0,-1-1-6 15,0 1 0-15,-5-1 7 0,-2 1-4 16,-2 0 4-16,-6-2 3 0,-3 3 1 0,-2-1 2 16,0-1 0-16,-3 1 0 0,1-1-5 15,-2 0 7-15,2-1-2 0,1 2 0 0,-1 0 6 16,2 0-7-16,-2 0-4 0,3 1 2 0,-1 0-6 16,-5 0 5-16,-2 0 4 0,-1 0-1 0,-3-3 2 15,-1 2 2-15,-3 1-2 0,-4-5 2 16,-5 1 5-16,-4-1-6 0,1-1 2 0,-4-2-1 15,-2 0-7-15,-2 2 7 0,-2-6 3 0,-3 4-1 16,-4-1 3-16,-2-1-1 0,-8 0-5 0,-1 0 0 16,-2 1 4-16,-5-2-4 0,2 0 2 0,-2-1-1 15,2 2-9-15,0-4 7 0,0 4-2 16,-5-3 1-16,-3 0 9 0,2 2-7 0,-3-2 2 0,-3 0 0 16,3 2-1-16,-2-3 0 0,-3 3-1 15,2-3 0-15,-4 0-6 0,-2 1 8 0,3-1-3 16,2 2 2-16,-1-3 5 0,1 6-6 0,-6-4 3 15,-1 3-2-15,-2-2-1 0,-4 1 0 0,4-2 0 16,1 2 0-16,1-1-2 0,3 2 1 16,-2-1 1-16,5 1-1 0,-4-1 6 0,2 3-6 15,2-1 4-15,-1 1 1 0,-2-2-5 16,-1 1 4-16,-2-1-3 0,2 1-2 0,1-1 4 16,2 2-6-16,4-1 0 0,-4 0 1 0,3 4-2 15,-2-3 4-15,-3 2 1 0,5-1-1 0,-1 4-4 16,1-4 4-16,-2 1 0 0,3 0-1 15,-7 2 4-15,2-2-3 0,1 0 0 0,4 0 1 16,5 1 1-16,0 1-4 0,-3 0 2 0,3-1-1 16,-3 3-5-16,-1-1 7 0,4 0 0 0,1 1-2 15,3-1 5-15,1 2-6 0,-2-1-3 0,0 2 3 16,0 0-2-16,1 0 3 0,1 0 1 0,1-1 1 16,3 2-4-16,3-1 4 0,0-1-1 15,0 1 0-15,0 1 5 0,2-1-6 0,-1 1 1 16,2-1-1-16,-2 2-4 0,3 1 5 0,-1-1 1 15,4-1-2-15,0 1 2 0,-1-2-1 0,-3 3-2 16,0 1 3-16,-3-1 5 0,3 0-5 16,0-1 0-16,2-2-1 0,3 3-4 15,0 0 6-15,-3 1-1 0,-1 0-2 0,1-1 3 16,-1 1 0-16,2-2-1 0,1 0 2 0,5-1-1 16,5 0-3-16,3 2 1 0,-1-2 0 0,2 3-3 15,-4-2 5-15,2 0-1 0,4 1-1 0,-3-1 7 16,1-1-7-16,-3 3 1 0,2-2 2 0,-3 4-4 15,5-4 2-15,3-1 1 0,-4 2-2 16,4-1-5-16,-3 2 8 0,3-2-2 0,-1 2 1 16,0 1 6-16,-3-2-8 0,2 1 2 0,0-1-2 15,-2 2-3-15,3-2 3 0,-1 0 2 0,1 0-2 16,4 0-1-16,-1 0 4 0,0-1-2 16,0 1 4-16,0-1 6 0,-2 3-10 0,3-1 1 15,-4 0-3-15,1-1-7 0,4 0 8 0,-1 0 0 16,0 0 1-16,1 0 5 0,3 2-5 0,3-2 0 15,3 1-1-15,3 1 4 0,1 0-4 0,-4 0 0 16,4 0 1-16,-3 1-5 0,-2 1 7 0,1-2-2 16,1-2 3-16,-2-2 2 0,4 3-5 15,6-2-1-15,2 0 2 0,4 3-2 16,2-3 1-16,0 1-1 0,1-1-3 0,1 0 0 0,1 2 3 16,4-1-2-16,-4 2 1 0,3 1 4 15,-1 0-6-15,4-2 3 0,-1 4-3 0,2-1-5 16,1-1 5-16,1 1-3 0,-1 2-1 0,-2 1 2 15,3 3-2-15,-1 2 0 0,-6 0 1 0,4 6 1 16,-7 5 2-16,0 5 3 0,-4 1 2 16,-3 7 0-16,0 1 1 0,-2 7-3 0,0 1 0 15,-1-3 1-15,-1 3-2 0,0 0 1 16,3 1-1-16,0 4 1 0,-1 2 0 0,2-2 1 0,1 1 0 16,2-4 3-16,5-1-4 0,1-4 1 0,2-3-2 15,4-2-2-15,2-1 3 0,-1-2-1 16,3 0 1-16,1-3-5 0,3-5 6 0,-1 0 0 15,3-7-2-15,2-2 10 0,1-1-9 0,0-7 0 16,0 0 2-16,1-5-7 0,2 1 7 0,-3-4 0 16,1-1 0-16,0-2 5 0,1-1-1 15,-2 0 3-15,0-1 6 0,0 1-1 0,0-2 6 16,2 1 2-16,-2 1 0 0,0-1 1 16,0 1-1-16,1-1-1 0,-1 1-4 0,1 0 2 0,-1 0-7 15,-1-1-2-15,2 0 0 0,-1 1-1 16,0-2-4-16,0 2-1 0,0 0-1 0,0 0-11 15,0 0 10-15,0 0-1 0,0 0-1 0,0 0 6 16,0 0-12-16,0-1-4 0,-1 1-13 0,0 0-19 16,1 0-26-16,-2 0-39 0,2 0-80 15,2-1-72-15,0 2-114 0,1 3-226 0,4 2-406 16,6 1-52-16</inkml:trace>
  <inkml:trace contextRef="#ctx0" brushRef="#br0" timeOffset="109072.9551">4375 5639 1 0,'-3'-4'0'0,"1"-2"209"0,-2-3-1 16,-2 2 6-16,3 0-27 0,-5 1-18 16,5-1-18-16,-2-1-6 0,2-2-6 0,-3 1-15 15,1-2-3-15,-3 3-8 0,3-1-4 0,-3-1-1 16,1 2 2-16,-4 0-6 0,2 0-2 0,0 1-11 15,-2 2-11-15,1-2-13 0,-1 2-19 0,-4-1-15 16,-1 2-15-16,-3-1-9 0,-2 3-3 0,2 2 2 16,-3-2-3-16,-2 6-1 0,-3-1 0 15,0 2-4-15,-7 1 4 0,1 3 1 16,-5-4 3-16,0 5 4 0,4 2-1 0,-3-2-1 0,0 3-1 16,0 2-3-16,-3 4-2 0,1 0 2 0,-1 0-1 15,3 2 2-15,-3 0 2 0,-1 4-1 16,-4-2-2-16,3 4 0 0,0 1-3 15,2 3-1-15,-1-1 2 0,1 3-2 0,1 2-2 0,3-2 1 16,1 3 2-16,1 1 0 0,-5 3 2 16,4 1-3-16,0 0-2 0,3-3 2 0,3-4-2 0,1 0 1 15,2 0 0-15,1 2-1 0,1-2 0 16,2 5 1-16,-5 0 0 0,5 1 2 16,-4 1 3-16,1 1-3 0,1 3-2 0,0 1 1 15,1-1-4-15,1 3 2 0,0 1 3 0,1 4-2 16,-3-2 1-16,4 0-1 0,-1-2-1 15,2 1 2-15,-2 0 5 0,2 2-2 0,-1 1 1 0,3 2 1 16,-1-1-7-16,2-4 3 0,3 2-4 16,0-1-1-16,2-1 3 0,1 1-1 0,-5 2 1 0,3-4 0 15,0 0-1-15,2-1 1 0,-1 0 2 16,-1 3-2-16,0 0-2 0,4 0 3 0,-3 1-1 16,3 1 0-16,-1 2 4 0,-2 2-3 0,1 2-2 15,1 5 2-15,-2-1 0 0,1-2 2 0,-2 3 5 16,2 0-1-16,1 0-7 0,0-1-5 15,-1-2-1-15,4 2-3 0,2-3 7 0,2 2 4 16,-3 1-2-16,2 2 3 0,2 1 0 0,-1-2-4 16,0-5 2-16,2 3 0 0,0 1 4 15,0-3-5-15,0 5-1 0,2-4-2 0,0 0-4 16,-2 2 8-16,1 2 1 0,-1-1 1 0,1-1 1 16,-1-5-4-16,0 1 0 0,0-2-1 0,1 1 2 15,-1 2 2-15,0-4-1 0,0 2 2 16,0-2-4-16,0 2 1 0,0-2-1 0,1 2 1 15,0-3 0-15,2 0-2 0,-2 1 0 0,-1-3-4 16,0 3 7-16,1 1-2 0,-1 1 3 0,-2 0 3 16,1 3-5-16,1-2 5 0,0-1-5 0,-2 2-1 15,4 0 1-15,-2 1-4 0,-2-2 5 0,2 0 1 16,-1 1 8-16,0 2 2 0,-1-4-3 16,1 3 0-16,1-1-7 0,3 0 3 0,1 0-1 15,-1 3-2-15,1-2 0 0,2 1-6 0,2-1 5 16,-2-2-1-16,2 0-2 0,0-5 5 15,3 4-3-15,0 1 3 0,0 3-2 0,5 2-1 16,-3 1 1-16,4 0 1 0,-4 3 2 0,5-5-1 16,0 4-1-16,-1-3 2 0,6-3 0 0,-2 0 2 15,1 2 2-15,1-1-3 0,2 0 2 16,0-1-2-16,4-2 4 0,3 2 2 0,1-2 1 16,3 0 6-16,-1-3-10 0,4-2-3 0,2-2 1 15,0 0-7-15,6-2 9 0,2 2 1 16,0-2-3-16,3-2 1 0,3-1-2 0,4-1-3 15,2-2 1-15,3 3 4 0,0-2-5 0,4 1 0 16,4-1-3-16,0 0-1 0,0-1 4 0,3-1 1 16,-2-1 0-16,0-1 0 0,-1 0 1 0,1 1-2 15,4-1 3-15,-2 1 2 0,5-4 1 0,2 1 5 16,1-3-2-16,4-3 0 0,-1 2 4 16,2-5-3-16,3-3 4 0,2 2-3 0,3-3-2 15,3-1-2-15,4 1-2 0,1 1 3 0,1-4-4 16,2 4 1-16,3-5-2 0,4 0-3 0,3 0 5 15,-2 2-3-15,1-2 5 0,-1 1-4 16,1 0-4-16,-2 0 1 0,1 1-2 0,4-2 2 16,-2 2 1-16,-3-2 1 0,1-2-2 0,-3-1-2 15,0-1 5-15,2 0-5 0,-8 1 4 16,-1-1 3-16,-8-2-10 0,1 0 4 0,-8 1-3 16,-1-2 0-16,-3 0 4 0,-3 0 0 15,-6-4 3-15,-4 2-5 0,-5-1 7 0,-6-2-5 0,-4-1 0 16,-5 1 5-16,-6-5-6 0,-3 3 3 15,-6 1-2-15,-2-4-2 0,-11 2 3 0,-2 0-1 16,-6-3 1-16,-6 0-4 0,-2-1 4 0,-3-1-5 16,-4-1 0-16,-1 0 6 0,-1-1-9 0,-1 0 9 15,1 0-2-15,0 0-2 0,0 0 9 16,0-1-7-16,0 1 5 0,-1 0 0 0,1-1 0 16,0 1-1-16,0 0-2 0,0 0 5 0,-1 1-7 15,1-1 8-15,0 0-4 0,-2 0-4 0,2 0 9 16,0 0-11-16,0 0 4 0,0 0-2 15,0 0-7-15,-2 0 6 0,2 0-4 0,0 0 3 0,0 1-2 16,0-1-2-16,0 0 0 16,0 0-2-16,0 0 8 0,0 0-8 15,-1 0 2-15,1 0 0 0,0 0-9 0,0 1 4 0,-1 1 0 0,0 2 0 16,0-1 4-16,-1 1 4 0,0-2 1 16,1-1-4-16,0-1 9 0,0 1-10 0,1-1 3 15,-1 0 4-15,1 0-13 0,0 0 7 0,0 0-4 16,0 0 1-16,0 0 9 0,0-1-3 15,0 1 2-15,0 0-1 0,0 0-5 0,0 0 2 16,0 0-1-16,0 0 4 0,0 0-8 0,0 0 8 16,0 0-3-16,-1 0-5 0,1 0 11 0,0 0-10 15,0 0-1-15,0 0-13 0,-2 1-4 0,2-1 1 16,0 0-3-16,0 0 14 0,0 1-3 16,0-2 3-16,0 2-3 0,0-1-1 0,0-1 9 15,0 1-4-15,0 0 10 0,0 0 4 16,0 1-10-16,0-1 7 0,0-1-6 0,0 1-19 0,0 0 1 15,0 0 1-15,0 0 3 0,0-1 6 0,0 1-13 16,0 0-27-16,0 0-31 0,-1-1-33 16,-1 0-59-16,-1 0-79 0,-1-1-181 0,0 2-361 15,-2 0-755-15</inkml:trace>
  <inkml:trace contextRef="#ctx0" brushRef="#br0" timeOffset="109994.2384">11101 15342 1274 0,'0'-11'243'0,"0"-4"8"0,0 0-65 0,-3 1-32 0,2 7-17 16,-1 1-13-16,0 1-21 0,-4-1-12 16,3 1-10-16,-4 2-18 0,-1-3-5 0,-1 1-13 15,-3 2-4-15,-3-2 3 0,-2 3-5 0,-3 2 4 16,-4-1-4-16,-7 2 0 0,-5 3-2 0,-4 0 0 15,-3 2 1-15,-6 5-5 0,-3-1 2 0,-9 4-5 16,0 4-7-16,-9-3 4 0,-4 6-7 16,-5 3 3-16,-6 4-2 0,-3-1-2 15,1 2 2-15,0 1 1 0,2-3 8 16,7 0-2-16,2-2 0 0,7-2-2 0,4 0-5 0,5-1 3 0,2 1-6 16,3-2 0-16,3 1-2 0,4 3-5 15,5-6 1-15,6-2-2 0,7 0 0 0,5-6-2 16,10 1-2-16,5-1-4 0,5-4-2 0,5 4 1 15,6-2 1-15,4 3 6 0,5 3 3 16,13 5 3-16,10-3 9 0,16 0-3 16,19-3 1-16,7-6-2 0,16 3-7 0,5-3-2 0,6-2-5 15,0 1-3-15,0-3-2 0,-2-2 6 0,-9 0-2 16,-10 2-2-16,-7-3 3 0,-9 3-4 0,-9-4 1 16,-6 0 4-16,-8 0-4 0,-7 1 1 15,-7-1-4-15,-5 2-3 0,-7-1 2 0,-9-1 2 16,-4 1 4-16,-6-1 1 0,-2 2-3 0,-1-2 0 15,1 0 0-15,-1-2 4 0,-1 2-3 0,1 2 0 16,-4-2-3-16,2 2-4 16,-6-1 2-16,-8 1-2 0,0 1 1 0,-7 0-1 0,2 4-11 15,-5 1-12-15,3-1-17 0,-3 3-13 0,3 0-20 16,-3 2-25-16,0 0-31 0,-2 0-61 0,-1 0-94 16,-1 1-210-16,-1-2-409 0,-4 2-641 15</inkml:trace>
  <inkml:trace contextRef="#ctx0" brushRef="#br0" timeOffset="110459.5307">9227 16580 2179 0,'-29'-1'135'0,"-8"-1"-14"0,-5 0 9 16,13 2 4-16,17 0 19 0,5-1 3 0,5 1-21 15,2 1-28-15,1-1-32 0,0 1-22 0,0-1-16 16,1 0-13-16,0 0 3 0,1 1 8 15,2 1-1-15,1 1 8 0,8 1-1 0,3 0-6 16,10 3 0-16,10 0 0 0,8 0-1 0,8 5-6 16,12 0-4-16,5-2-6 0,8-1-4 0,9-1 0 15,5-1-1 1,9-3-7-16,4 2 2 0,7-4-5 0,5 3 5 16,-3-3 3-16,0 1-1 0,-5-1-2 0,-3-1-5 0,-7-1-6 0,-8-1 4 15,-2-1 9-15,-10 4 1 0,-7-2 6 16,-8 0-5-16,-10-2-10 0,-7-1 4 0,-7 3-4 15,-9-2 4-15,-9 2 5 0,-3-1-5 0,-11-1 0 16,-6 4 3-16,-2-4 4 0,0 2 2 16,-1 0 6-16,0 0-9 0,0 2-8 0,0-5 1 15,-4 4-1-15,3-2-4 0,-4 0 0 16,-1 1 0-16,-2-5 0 0,0 4 0 0,-5 0 0 0,0-1 0 16,3 2 0-16,0 0 0 0,1 0 0 15,-2 1 0-15,4-1 0 0,2-1 0 0,2 1 0 16,-2 2 0-16,4-4 0 0,0 2 0 0,-2 0 0 15,3-2-4-15,-1 5 2 0,1-4-7 16,1-1-21-16,0 1-5 0,-1 0-2 0,0 1 9 16,-2-2 11-16,-2 1-11 0,0-4-24 0,-3-1-30 0,-2 0-29 15,0-1-35-15,0-3-72 0,-1 1-203 16,2-1-1019-16</inkml:trace>
  <inkml:trace contextRef="#ctx0" brushRef="#br0" timeOffset="111093.6826">12676 15545 1786 0,'-26'-22'691'0,"-7"-2"-659"16,-12-3 19-16,7 11 18 0,3 5 17 15,-3 7 12-15,-3 3-7 0,-1 5-9 0,-2 4-6 16,-4 5-14-16,5 4-9 0,2 3-4 0,4 4-16 16,7 4-8-16,8 4-6 0,3 6-6 15,8 4 4-15,5 3 8 0,7 1 4 0,7 2-6 16,5 1 3-16,9 3-8 0,2 0-1 0,11 2 3 15,1 2-9-15,2 0 1 0,2 0-6 16,1 0-2-16,-3 0 5 0,-3 2-4 0,-4 0 1 16,-4-5-3-16,-5-2-3 0,-11-7-2 0,-4 0 1 15,-8-2 4-15,-5-5-4 0,-4-9 4 16,-6-8-2-16,-2-6-1 0,-8-3 9 0,-4-6-2 0,-3 0 6 16,-8-5-2-16,-3-3 0 0,-2-7 0 0,1-4-4 15,0-4 5-15,2-9-8 0,3-1 1 16,3-3-3-16,6-7-3 15,8 1 7-15,8-4-4 0,11-9 1 0,14-6-4 0,9-8-4 0,17-9 3 16,12-8 1-16,12 1 1 0,7-5 2 16,7 3-2-16,2 5 0 0,-3 1-2 0,-2 1 1 15,-6 3 0-15,-5 4 5 0,-5 5 8 0,-11 9-10 0,-7 6 5 16,-10 7-5-16,-7 5 1 0,-9 6 15 16,-5 2 2-16,-4 6 2 0,-9 2-1 15,0 4-7-15,-8 3-7 0,0 1-2 16,-9 2-2-16,-6 6-5 0,-9 5 3 0,-11 1-6 0,-8 6-4 15,-9 6 11-15,-4 2-4 0,-2 3 4 16,1 4 4-16,3 1-15 0,7 2-6 0,7 3-8 0,8 5-20 16,12-4-22-16,11 8-26 0,9-4-41 15,13-2-47-15,14-2-59 0,9-1-133 0,13-5-254 16,13-1-953-16</inkml:trace>
  <inkml:trace contextRef="#ctx0" brushRef="#br0" timeOffset="111416.8247">13301 15681 1140 0,'14'3'369'0,"1"1"-196"0,-2 2 36 0,-6 4 2 16,-13-3 25-16,2 4 11 0,-9 1-24 0,-7 10-43 15,-8 4-42-15,-9 1-33 0,-3 3-20 16,-3 0-17-16,1 1-15 0,4-2-14 0,7-1-14 16,8-1-11-16,5 0-5 0,9 1 0 0,7-2-4 15,4-2 2-15,7-2-2 0,9-6-2 0,4 4 8 16,7-5 2-16,3-5 3 0,6-1-2 15,3-6-3-15,1-3-2 0,-1-5 0 0,1-5 7 16,-1-1-3-16,-2-5 3 16,-6-3-3-16,0-4-4 0,-5-2 3 0,-3-2-2 0,-3-4 2 15,-5 0 2-15,-2-3-8 0,-6 0 1 0,-4 0-2 16,-8-1-2-16,-3 2 4 0,-8-1 1 0,-5 1-7 16,-5-2-4-16,-7 4 1 0,-8 2-4 15,-6 0 4-15,-5 9 1 0,-5 1-7 0,-1 3-1 0,2 5-6 16,1 2-7-16,10 4-9 0,5 4-24 15,14 2-30-15,6 4-42 0,12 2-42 0,7 8-64 16,9 4-144-16,11 2-325 0,12 0-901 0</inkml:trace>
  <inkml:trace contextRef="#ctx0" brushRef="#br0" timeOffset="111754.7025">14097 15766 1700 0,'0'3'261'0,"0"-2"-5"16,-2 1-38-16,0 0-15 0,-4 3-22 0,-2 0-30 15,-6 4-29-15,-5 3-27 0,-1 5-24 0,-8-2-14 16,3 2-18-16,0 2-9 0,5-1-10 16,4-1-9-16,6 5-2 0,2-1-5 0,5 0 2 15,4 2-1-15,4-2 1 0,4 1 1 16,2-3-1-16,5-4 5 0,1-1-5 0,3-6 5 16,-1-1 2-16,2-6-4 0,3-1 7 15,-1-5-2-15,-1-3-1 0,0-5 2 0,-3 1-1 16,-1-5 4-16,-1-4-2 0,-4-3-1 0,1-2-4 0,-5-2 0 15,-2-5 0-15,-3 2-4 0,-3-4 3 16,-1-1-8-16,-4-3-1 0,-1-3 3 0,-4-2-4 16,-6 0 3-16,-3 0-2 0,-6 1-5 15,-2 4 0-15,-8 4-1 0,0 3 0 0,2 4-2 16,-1 5 0-16,3 6-11 0,3 4-12 0,7 6-16 16,6 5-42-16,8 4-34 0,2 7-38 0,10 3-49 15,6 5-65-15,9 8-112 0,11-1-367 0,11 2-773 16</inkml:trace>
  <inkml:trace contextRef="#ctx0" brushRef="#br0" timeOffset="112081.1659">15002 15712 1858 0,'-1'-5'385'0,"0"-1"-114"16,-5 0-35-16,-1-1-52 15,1 5-34-15,-5-1-38 0,-5 1-32 0,-7 4-19 16,-9 2-6-16,-8 8 0 0,-7 2-11 0,-4 4 0 0,2 3-10 15,-2 4-11-15,8-1 1 0,3 4-12 16,3 4-1-16,11 1-4 0,7-1-6 0,8 1 1 16,9 2-2-16,10-3 5 0,5 3 1 0,11-5 3 15,7-2 3-15,8-2-5 0,8-2 9 16,6-6-10-16,5-5 6 0,1-6-2 0,4-4-11 16,-1-7 7-16,3-3-4 0,-2-8 4 0,3 1 3 15,-6-6 1-15,0-5 3 16,-9-1 0-16,-4-8 8 0,-7-1-3 0,-4-5 3 0,-6-3 1 15,-9-2-5-15,-6-1-2 0,-8 3-6 16,-8 0-2-16,-6 1-1 0,-10 0-2 0,-11 2-1 0,-13 3-3 16,-14 4-1-16,-13 7-5 0,-15 6 0 0,-11 8-9 15,-10 10-35-15,-7 6-60 0,-6 13-231 16,-3 8-1500-16</inkml:trace>
  <inkml:trace contextRef="#ctx0" brushRef="#br0" timeOffset="116498.5694">3382 15981 2717 0,'-6'-2'105'0,"0"-2"-2"16,-1 1-19-16,7 3-42 0,0 2-17 0,0 0-14 16,1-1-12-16,0 5 9 0,1 10 21 15,5 8 17-15,-1 12 7 0,0 9 1 0,1 6-21 16,3 4-10-16,3 7-1 0,-4 2-14 0,3 6 4 16,-1 4-4-16,-1 0-5 0,-1 3 9 15,-3 0-7 1,-2-3 4-16,1-2 0 0,-3-8-6 0,-1-8 0 0,0-15-2 0,-2-10 6 0,-1-9 2 15,-4-7 8-15,2-5 5 0,-4-3 8 0,-3-3 13 16,2-3-6-16,-2-4 5 0,-8-1-13 16,-2-8-18-16,-6-6 3 0,-3-9-10 0,-3-6 4 15,-2-5-3-15,-1-6 0 0,1-6-3 0,-1-4-9 16,1-10 11-16,6-7-11 0,-1-10 3 0,1-10 2 16,7-4-4-16,0-3 5 0,7 2-4 15,5 3 0-15,6 10 0 0,8 9-2 0,6 5 1 16,8 4-1-16,5 3 0 0,5 4 0 0,2 4 4 15,1 9 4-15,1 6-3 0,4 9 2 0,-3 3-3 16,-3 11-5-16,1 9 6 0,-3 5-5 16,-3 7 1-16,4 6 1 0,-3 8-3 15,0 8 3-15,3 10 1 0,-6 8 4 0,-4 13-3 16,0 4 5-16,-9 9-3 0,0 4 0 0,-5 0 5 0,1 0-5 16,-6-4 5-16,-1-8-1 0,-2-9-5 15,-1-9 2-15,1-9-4 0,0-6 5 0,-1-7-2 16,2-9 4-16,2-4-4 0,1-5-3 0,0-3 6 15,2-4-5-15,-2 0 3 0,3-2 4 16,3-8-5-16,5-5 7 0,6-11-1 16,5-10 1-16,7-2 1 0,1-9-4 0,0-2 4 15,4-6-9-15,-3-3 7 0,-2-4-4 0,-5-5-1 0,-2-7 4 16,-3-5-6-16,-3-6 5 0,0-4-3 0,-5 3 0 16,-4 1 6-16,-1 6-4 0,-1 7 3 15,-5 6-3-15,-1 7 2 0,-2 7 0 0,-3 9 5 16,-1 5 9-16,-1 12 3 0,-3 7 9 15,3 9 0-15,-1 3-2 0,0 5-1 0,1 3-10 0,4 2-6 16,-3 5-10-16,0 6-6 16,-4 13 3-16,-6 17-1 0,-2 12 4 0,-3 11-1 0,2 5 2 0,2 5-3 15,3 6-2-15,6 10 6 0,2 2-6 16,6 4 4-16,4 4-2 0,6-5-3 0,6-2 3 16,5-9-3-16,6-10 4 0,7-7-4 15,4-11 4-15,3-13-5 0,4-11-4 0,3-10 8 16,-1-8-13-16,3-8 7 0,2-7 0 0,-3-7-8 15,-2-9 10-15,-3-5-4 0,-5-8 1 16,-2-4 3-16,-4-5 0 0,-3-4 1 0,-1-2 0 0,-5-1 6 16,-1 0-5-16,-7 2 2 0,-3-3 7 15,-1 4-12-15,-6-4 10 0,-5 2-2 0,-3 5-2 16,-3 3 8-16,-4 5-4 0,-3 8 2 0,-1 3-2 16,-4 4 2-16,2 7-4 0,-5 2-2 0,0 5 3 15,-3 6-8-15,-3 4 7 0,0 7 0 16,-4 8-6-16,1 8 12 0,-5 6-9 0,-2 5 3 15,3 2-3-15,5-1-2 0,4-1 2 0,9-3-5 16,7-4 6-16,6 3-5 0,11-3 4 0,4 1 1 16,9-7-5-16,4-5 10 0,5-6-9 15,5-4 3-15,1-10 3 16,3-4-7-16,1-5 6 0,2-6-3 0,-7-3 4 0,2-2-2 0,-7-5 1 16,-3-1 2-16,-5-3-4 0,-1-3 7 0,-7-3-8 15,2 1 4-15,-6-2 2 0,2-1-10 0,-4 0 12 16,-3-4-8-16,-6 1 4 0,-2 0 4 0,-5 0-4 15,-1 7 3-15,-1 5-4 0,-1 3 5 16,-4 5-2 0,0 5 0-16,0 2 5 0,0 3-11 0,-1 2 8 0,-1 4-5 0,-3 3-2 15,1 3 9-15,-1 4-11 0,2 2 7 16,-1 9-5-16,3 1-3 0,-3 3 3 0,3 4-1 0,2 2 3 16,4-2-4-16,3 4 4 0,1-4-3 0,5 0-1 15,2-2 9-15,4 0-9 0,2-1 5 0,1-4 0 16,2 2-7-16,3-4 6 0,-2-4-4 15,6-1 4-15,0 1-5 0,1-8 7 0,4-1-2 16,-2-1-2-16,1-6 8 0,0-2-7 0,1-7 1 16,0 1 4-16,2-4-10 0,0-4 8 0,0-3-3 15,2-3 1-15,-3-4 5 0,3-3-4 16,-4 1 3-16,-1-2-5 0,2-3 6 0,-2 1-6 16,-1-6 0-16,2 3 4 0,0 1-11 0,0 6 9 15,-3 6-3-15,0 3-2 0,-4 4 10 16,-2 4-8-16,0 6 3 0,-4 3-6 0,-4 2 1 15,-1 2-2-15,-3 1-1 0,5 4 6 0,2 6-7 16,-5 1 7-16,3 0 1 0,0 6-4 16,-2 0 12-16,3 1-9 0,0 1 2 0,-2-1-2 15,3 0-6-15,2-1 6 0,-1-6-3 0,4-3 3 16,-2-5-3-16,-1-4 1 0,3-3 1 0,-3-5-3 16,4-5 8-16,0-8-5 0,3-2 0 0,0-5 4 15,2-3-9-15,-2 0 7 0,2-3-4 0,-2 0 1 16,0 1 4-16,-2-4 1 0,-1 2-3 15,-3-2 1-15,-1 3 4 0,-2-1-8 0,1 1 7 16,-1 6-1-16,-2-1-8 0,-3 7 8 0,-1 2-4 16,-2 6 1-16,-1 2 7 0,0 6-6 15,0 3 2-15,0 1-6 0,0 1-7 0,0 0-1 16,0 7 1-16,3 6 5 0,0 7-2 0,2 6 8 16,0 3-2-16,3 4-1 0,2 0 8 0,-1 4-8 15,4-5 5-15,3 1-2 0,-1-3-7 0,5-4 4 16,2-4-2-16,4-7 4 0,3-9 0 15,-1-2 1-15,0-9-1 0,-1-4-3 16,-3-6 8-16,0-3-4 0,-5-7 3 0,3-5 0 16,-1-2-9-16,-2-5 6 0,1-1 0 0,-4-2 3 15,-1-5 1-15,-1-3 2 0,-1-1-1 0,-3-3-2 0,1-6 5 16,-1-3-5-16,-1-7 3 0,-3-2 1 16,-3 0-5-16,-3 7 7 0,-2 7 0 0,-2 7 0 15,-2 9 14-15,-1 10-1 0,1 8 5 0,-1 8 0 16,3 3-6-16,1 8-6 0,3 2-6 15,-1 1-4-15,1 2-9 0,-1 5 3 0,2 5-5 16,-2 10 0-16,1 12 8 16,0 7-6-16,2 6 5 0,3 5-2 0,1 7-3 0,2 4 1 0,-2 5-2 15,-1 5 4-15,-2-1-22 0,0 1-11 16,-2 1-31-16,-1-1-42 0,3-9-26 0,-1-11-36 16,4-12-11-16,0-12-29 0,-1-4-33 0,0-10-100 15,-3-5-247-15,-1-6-918 0</inkml:trace>
  <inkml:trace contextRef="#ctx0" brushRef="#br0" timeOffset="116669.1313">5960 15098 2187 0,'-2'-16'278'0,"0"-6"-39"16,2-9-77-16,9 3-21 0,5 1-32 0,6-1-28 0,6-2-15 16,5 2-21-16,7-1 2 0,6-3-5 15,10 3-11-15,4-1-7 0,3-1-11 0,0 4-6 16,-2 6-5-16,-6 0-1 0,-5 5-28 15,-7 3-52-15,-4 4-79 0,-5-1-163 0,-1 5-541 16,-5 0-806-16</inkml:trace>
  <inkml:trace contextRef="#ctx0" brushRef="#br0" timeOffset="118027.5504">4723 16633 2826 0,'-10'-31'69'0,"-3"-2"10"16,-2-5 16-16,5 13-5 0,0 9-3 0,0 5-2 16,1 6-17-16,-2 4-24 0,0 3-17 0,-4 10-14 15,-3 12-1-15,-4 11 4 0,-4 10 0 16,-3 9 0-16,-3 7 4 0,-7 7 2 0,3 6-3 16,-3 8-2-16,2-1-6 0,2 5-6 0,6 3 0 15,8-3-2-15,4-6-1 16,14-4 0-16,4-11-2 0,7-9-2 0,5-12-3 0,7-4 5 15,8-10 0-15,5-3 4 0,10-5 0 16,10-11-6-16,8-7 3 0,8-13-1 0,9-8 8 0,2-11-3 16,6-3-3-16,0-7-4 0,-8-3-16 0,-1-2-1 15,-10-4-5-15,-6-4 1 0,-7-3-1 16,-9-6 0-16,-6 4 7 0,-7-2 4 0,-6 5 13 16,-8 5 6-16,-8 5 3 0,-8 10 2 0,-6 4-3 15,-7 6 0-15,-6 8 3 0,-7 1 3 0,-2 11 8 16,-5 2-2-16,-7 3-8 0,-1 8-1 0,-4 2 5 15,-2 6 1-15,2 2 6 0,0 5-1 0,3 2-11 16,6-1-3-16,3 3-4 0,4-1-2 0,8 1 4 16,8-3-3-1,9-1-1-15,3 1-6 0,7-2 0 0,6 0 1 0,7-1 0 0,6-1 4 16,3-2-7-16,2-7 0 0,7-5-1 16,1-4-3-16,-2-5 5 0,-1-2-5 0,0-4-6 15,-2-7-4-15,-5 0-4 0,-1-8 3 0,-9-2 4 16,1-1 9-16,-4 4 0 0,-5-4-1 0,-3 6 8 15,-7-2-2-15,-3 2 11 0,0 4 4 16,-6 1-7-16,1 0-1 0,-3 0-7 0,0 0 3 16,2-3-2-16,0 2 8 0,2 0-1 0,4-3-7 15,3-2 5-15,4-3-11 0,4-2 5 0,4-2 7 16,3-5-5-16,2 0 2 0,3-4-3 16,-1-1-2-16,3-4 5 0,-3-3 1 0,-2-1 2 15,0-1 1-15,-6 0-1 0,-2 1-2 0,0 2-1 16,-4 3 3-16,-3 8 0 0,-2 7 2 15,0 3 0-15,-2 2-1 0,-2 5 10 0,-1 6 5 16,0 3 4-16,1 2 0 0,1 4-13 0,0 4-9 16,-1 2-4-16,1 9-1 0,-2 10 3 0,2 16 8 15,-1 13-2-15,-1 6-3 0,1 7 4 16,4 8-7-16,-4 2 4 0,2 12 2 0,-1 8-7 0,1 3 3 16,0 2-10-16,3 1 1 15,1-6 0-15,4-18 1 16,-1-18 1-16,-1-16-3 0,-1-19 3 0,-1-3-2 0,-2-10 4 15,-1-3 4-15,-1-5-5 0,0-5-3 0,1-8-7 0,-1-11 1 0,3-11 1 16,-1-9 6-16,2-8 7 0,0-3-2 16,3-8 1-16,-2 2-3 0,5-9 4 0,-1-1 1 15,2-4 3-15,1-1-2 0,2 0-7 0,3 1-3 16,3 6 4-16,-1 4 2 0,4 11 3 16,2 8 4-16,1 3-7 0,1 11 0 0,-2 5-1 15,3 7 0-15,-6 10 4 0,-1 6-1 0,-5 9-1 16,-1 7-1-16,-3 9 0 0,-5 9 1 0,-1 9 5 15,-4 5 2-15,-6 2-5 0,-2 5 1 0,-7 3-3 16,-2 1 0-16,-2-2 5 0,0-6-5 0,4-11 0 16,4-11-4-16,2-12-1 0,5-5 0 15,2-6 2-15,2-4 4 0,5-3-2 16,3-5 4-16,10-6-2 0,3-11 6 16,10-10 3-16,3-5 0 0,1-1-2 0,3-3-8 0,-3-3-5 0,1-3 2 15,-3-4 3-15,1-1 4 0,-3-2 4 16,1 8-3-16,-3 3-3 0,-3 4-4 15,0 14 1-15,-6 3 3 0,-5 8 5 0,-11 7 0 16,1 3-2-16,-6 4 0 0,-2 2-1 0,-2 4 3 0,2 2 2 16,-3 6 0-16,1 4-2 0,-1 4-3 15,2-1-2-15,0-1-1 0,2-4 3 0,1 4 0 16,3-1-1-16,2-3-4 0,4-1-2 0,2-1 5 16,4-3-3-16,1-1 4 0,3-2-2 15,0-3-4-15,3 0 1 0,1-4 2 0,0-3 2 16,0-2 3-16,5-4 0 0,0 0-1 0,3-3-3 15,1-8-1-15,0 2 4 0,0-5 1 16,2-2-2-16,2-1-2 0,-1-2-1 0,1 1-2 0,1 1 4 16,-4 3 1-16,-2 2-3 0,-2 2 3 0,-3 4-4 15,-3 3-1-15,-3 4 1 0,-2 3 1 16,-6 1 2-16,-1 3-3 0,-4 0 1 16,-2 3-4-16,-3-2 3 0,-1 2 2 0,1-1-1 0,0 2 1 15,-2 1-4-15,1 2-2 0,2 0 0 16,-1 5-18-16,1-3-32 0,1 4-68 0,0-3-120 15,4-2-362-15,2-6-1171 0</inkml:trace>
  <inkml:trace contextRef="#ctx0" brushRef="#br0" timeOffset="118165.2054">8217 15857 3118 0,'-8'-7'145'0,"0"-2"-102"0,-2-1-16 0,3 5-5 15,2-1-8-15,-3 2-29 0,1 2-83 0,-1 1-234 16,-1 0-1394-16</inkml:trace>
  <inkml:trace contextRef="#ctx0" brushRef="#br0" timeOffset="140443.2257">16975 16754 1 0,'-1'-5'0'0,"-3"-3"0"0,0-2 82 0,-1 1 183 16,-1 0-17-16,-1 0-25 0,0 2-24 0,2 0-47 15,0 3-6-15,4-3-25 0,-3-2-15 16,0 2-8-16,4 0 0 0,-1 3 9 0,0 0-7 16,1 0-7-16,0 2-12 0,-2-3-19 0,4 1-6 15,-2 2-14-15,0 1-13 0,0 1-23 16,0 3-26-16,0-1-24 0,1 0-12 0,0 3 11 16,-1-2 14-16,4 4 23 0,1 6 12 0,-1 2 0 15,5 3 3-15,-1 4-5 0,2 0 5 16,0 4 3-16,3 0 0 0,1 3 10 0,2-1 2 15,4 4 2-15,1 1 4 0,2-2-12 16,0 2-1-16,2-2-3 0,1 1-1 0,0-2 1 0,2 2 1 16,2-4-4-16,-2 3-1 0,-3 0-4 0,3-1-4 15,-2-1 2-15,-1-4-2 16,3 1 4-16,-2-3-3 0,1-2-2 16,-2 2 1-16,-1-2 0 0,-1-3 3 0,-1-1 3 0,-3-3-6 0,0-2 3 15,-2 0-2-15,-2-5 2 0,-4 1 7 0,-1-6-2 16,-2 1 4-16,-4-1-7 0,1-3-3 15,-5 1 2-15,0 0-8 0,0-1-3 0,0 1-14 0,-1-3-51 16,-3-1-54-16,2-6-71 0,-1-1-82 16,-2-4-91-16,1-3-134 0,1 1-123 0,-5-6 423 15</inkml:trace>
  <inkml:trace contextRef="#ctx0" brushRef="#br0" timeOffset="140788.2956">17480 16802 491 0,'2'-8'157'15,"-2"-4"38"-15,2-2 17 0,-1 3-10 0,4 2-11 16,-4 2-14-16,0 2-28 0,1 3-25 16,-2 1-26-16,0-1-29 0,0 5-28 0,0-2-28 15,-1 0-12-15,0 4-4 0,0 2 6 0,0 3 13 16,-1 6 11-16,-2 4 7 0,0 6-1 15,1 3 3-15,-6 3-4 0,3 0-6 0,0-2 1 0,0 2-10 16,-2-1-1-16,3 3-4 0,-3-5-4 16,3 2 0-16,0-2-4 0,0 1 3 0,-1 1-3 15,1 1-2-15,-1 1-1 0,-2-4-4 0,3-1 4 16,-1-4-2-16,3 2 2 0,-3 2 0 0,3-4-4 16,-3 0 3-16,3-1-4 0,-6 1-1 0,2 2-3 15,4-1-7-15,-3 1-19 0,2 0-38 16,-1 2-38-16,-1-1-60 0,1 0-63 15,3-14-67-15,-1 2-144 0,2 0-101 0,-4 4 60 0</inkml:trace>
  <inkml:trace contextRef="#ctx0" brushRef="#br0" timeOffset="141096.2401">17775 17110 439 0,'9'-10'189'0,"-2"-4"28"0,1-2 6 0,1 4-10 0,-1 3-12 16,-2 3-21-16,-3 3-40 0,0-1-30 15,-2 4-41-15,-1 0-30 0,0 0-22 0,0 2-17 16,0 3 8-16,0 0 9 0,1 5 19 16,1 4 15-16,-1 5 0 0,-1 0-3 0,0 9-12 0,-1-5-9 15,-3 7-10-15,1-1-8 0,0 3 2 16,-3 0-10-16,4-3 5 0,-4 3-5 0,2-3-4 15,3-3 8-15,-1 1-6 0,0-5-1 0,0 4-2 16,1-4-7-16,0-2-13 0,1-2-22 16,-1-2-18-16,-2-2-24 0,-1-5-25 0,1-1-33 15,1-2-40-15,-5-4-52 0,4-2-90 16,-4-4-130-16,3-3-155 0,-3-4 578 0</inkml:trace>
  <inkml:trace contextRef="#ctx0" brushRef="#br0" timeOffset="141254.9502">17620 16759 98 0,'-8'-22'189'0,"1"-6"-92"0,-3-6 20 16,6 10-1-16,2 7-5 0,2 5 0 0,1 1-11 15,1 4-21-15,1 0-41 0,4 0-41 0,-6 3-36 16,3 2-12-16,1 4 1 0,-1 0 4 16,2 4-27-16,3 2-65 0,-1 3-130 0,-2 9-119 15,2 3 387-15</inkml:trace>
  <inkml:trace contextRef="#ctx0" brushRef="#br0" timeOffset="141542.7277">18123 16917 647 0,'3'0'29'0,"-3"0"21"0,1 0 44 15,1 2 48-15,-1 1 23 0,5 0 12 16,-4 3-18-16,1 0-17 0,2 1 5 0,-1 7-9 15,4-2-9-15,-3 5-24 0,1 2-23 0,-1 5-26 16,4 4-17-16,-1 1-9 0,-1 3-8 0,2 1-4 16,-2 0-6-16,3-1-3 0,-1-1-1 15,0-3-4-15,-1-3 4 0,-2-3-4 0,0 1-2 16,-2 0 2-16,0-2 1 0,-1 0 7 0,-3-4-2 16,0-3 4-16,0 0-3 0,-1-1-3 15,-1-2 6-15,0-1-4 0,-2-2 5 0,0-1-4 16,-1-1-10-16,1-1-3 0,-2-1-14 0,-1-2-11 15,0-1-23-15,0-2-54 0,1-1-71 16,-3 1-112-16,2-5-164 0,2-1-237 0,-2-2-44 0</inkml:trace>
  <inkml:trace contextRef="#ctx0" brushRef="#br0" timeOffset="141752.6357">18018 17081 1049 0,'1'-9'131'0,"0"-4"23"15,4-1-4-15,0 0-11 0,4-1-7 0,2 3-10 16,4 1-19-16,-2 1-22 0,1-3-14 0,3 1-22 16,1 1-9-16,-1 2-11 0,2 2-14 15,3-2 0-15,0 2-6 0,3-3 1 0,1 3 6 16,-1-1-3-16,4 4-4 0,-3-5-22 0,1 2-49 16,3 1-83-16,2-4-120 0,4-1-167 15,0 2-207-15,2-2-69 0</inkml:trace>
  <inkml:trace contextRef="#ctx0" brushRef="#br0" timeOffset="142165.1201">18812 16687 1228 0,'-5'-5'406'15,"-2"-2"-332"-15,-4 0 31 0,8 2 47 0,0 1 26 16,6-3-3-16,-1 4-42 0,-1 2-45 15,0 0-46-15,5 1-23 0,-1 0-8 0,2-2-5 16,4 2 2-16,3 0 2 0,7 2-4 0,6-1 4 16,2 2-1-16,4 0 0 0,4 4 2 0,0 1-2 15,0 3-4-15,-4-1-3 0,-2-3 0 16,0 4-3-16,-3-1 2 0,-1 1 4 0,-4 3-8 16,-2-1 6-16,-1-1-4 0,-5-1 0 15,-2 0 4-15,-3 1-1 0,-5 1 3 0,-1-1 0 16,-4 1 0-16,0-2 2 0,-4 3 2 0,0-2 6 0,-4 5-4 15,-6 0 2-15,-1 2-3 0,-1-2-1 16,-4 0 6-16,-5 2-4 0,2-3 0 16,-5 1-4-16,3 2-1 0,-4-5 0 0,1 1-2 15,-2-1 6-15,-1 0-3 0,-2-2-1 0,2 2 0 16,3-2-9-16,-1-1 4 0,4 0-3 0,0 0 1 16,2 1 2-16,3 3-4 0,0-3 3 0,4 0 0 15,1 0-4-15,6-3 0 0,3 2-14 0,1-1-25 16,5 2-50-16,0-4-67 0,5 0-95 0,5-1-124 15,5 0-192-15,5-1-205 0,4-4 203 16</inkml:trace>
  <inkml:trace contextRef="#ctx0" brushRef="#br0" timeOffset="142406.0503">19595 16955 1556 0,'-1'0'106'0,"-1"0"-29"0,-1 0 0 15,-2 0 10-15,3 3 10 0,-7 4 14 0,-4 6 0 16,-3-1-2-16,-6 6-5 0,1-1-13 16,-7 1-14-16,5 2-16 0,-2 1-16 0,1-1-15 15,3 0-6-15,0 1-4 0,1 1-5 16,-4 2 0-16,3 0-9 0,-4 3-2 0,2-2-2 16,2-2-1-16,-2 0 4 0,1 2-4 0,0 3-5 15,3-3-6-15,3 0-8 0,2-4-12 0,2-4-27 16,5 1-47-16,1-3-89 0,2 0-147 15,4-2-148-15,3-3-224 0,6-5-163 0</inkml:trace>
  <inkml:trace contextRef="#ctx0" brushRef="#br0" timeOffset="142839.2017">20272 16782 1019 0,'16'-14'135'0,"1"-7"-65"0,4-3 56 0,-8 6 60 15,-6 6 48-15,-3-1 9 0,-4 2-25 0,-4 3-30 16,0-4-39-16,-4 5-33 0,-1 0-31 16,-2-1-29-16,-2 4-17 0,-2 3-12 0,-2 1-8 15,-3 5-8-15,-5 5-2 0,0 1-5 0,-5 4 0 16,1 3 3-16,-2 3-3 0,2 5-2 16,-1 4-3-16,-1 5-10 0,2 1 2 0,-1 4 4 15,4 2 1-15,2 3 0 0,2 1 0 0,6-1-10 16,6-5-3-16,8-8 0 0,9-4-1 0,4-5 5 15,1 1-2-15,6-4 2 0,1-2 1 0,2-2 4 16,2-5 4-16,6-2 6 0,-2-4 3 16,3-3 4-16,3-4 3 0,0-4 4 0,1-7 4 15,-1-1 6-15,1-3 1 16,0-2-3-16,-2-4-1 0,1 0-2 0,-3-4 3 0,0-3 4 16,-1-1-3-16,-4 1-4 0,1-5-5 0,-3 0-1 15,-3-3 1-15,-5 1 1 0,-2 4 5 0,-6-2-3 16,-3 4-1-16,-5 1-4 0,-4 0-1 15,-4 5-1-15,-4 0-5 0,-7 2-1 16,-8 3-11-16,-5 1-2 0,-9 3 1 0,-6 5 0 16,-6 2 3-16,-13 3-3 0,1 4-7 0,-7 2-16 15,-1 1-27-15,1 5-32 0,2 0-72 0,1 6-153 16,7 5-371-16,5 4-885 0</inkml:trace>
</inkml:ink>
</file>

<file path=ppt/ink/ink1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v"/>
          <inkml:channel name="T" type="integer" max="2.14748E9" units="dev"/>
        </inkml:traceFormat>
        <inkml:channelProperties>
          <inkml:channelProperty channel="X" name="resolution" value="1113.3877" units="1/cm"/>
          <inkml:channelProperty channel="Y" name="resolution" value="1979.87915" units="1/cm"/>
          <inkml:channelProperty channel="F" name="resolution" value="2.47342E-6" units="1/dev"/>
          <inkml:channelProperty channel="T" name="resolution" value="1" units="1/dev"/>
        </inkml:channelProperties>
      </inkml:inkSource>
      <inkml:timestamp xml:id="ts0" timeString="2021-08-01T16:20:22.661"/>
    </inkml:context>
    <inkml:brush xml:id="br0">
      <inkml:brushProperty name="width" value="0.05292" units="cm"/>
      <inkml:brushProperty name="height" value="0.05292" units="cm"/>
      <inkml:brushProperty name="color" value="#FF0000"/>
    </inkml:brush>
  </inkml:definitions>
  <inkml:trace contextRef="#ctx0" brushRef="#br0">1496 4030 2096 0,'0'-3'177'0,"-2"-1"-14"0,2 0 12 0,0 3 13 16,0 0-27-16,0 2-35 0,0-1-38 0,0 1-33 16,0 1-16-16,0 0-14 0,0 0-7 0,0-1-10 15,0 2-7-15,0-1 1 0,-1 2-5 0,2 3 10 16,-1 6 13-16,0 6 6 0,2 5 6 16,-1 2-4-16,-1 3-7 0,0 2-3 0,-2 4-2 15,1 6-1-15,-5 1-1 0,2 4-2 0,-1 1 0 16,-1 0-1-16,-3-3-2 0,3 0 0 0,0-7-4 15,0 0 0-15,2-5 0 0,-2-4 1 16,3-3-2-16,-1-7-1 0,-1-1 0 0,3-2-2 16,-1-7 1-16,1 0 3 0,0-5 3 15,1 2 5-15,0-4 2 0,1-1 7 0,0-1 7 16,0-2 5-16,0 3 2 0,0-3-5 0,-1-2-10 16,-2 0-13-16,-1-5-7 0,0-3-1 0,-5-2-2 15,2-6 4-15,3-4-6 0,-4-4 0 0,1-5-1 16,2-5-3-16,0 0 3 0,1-6 1 0,3-1 1 15,-4-1 2-15,2-2 1 0,2-1-2 16,1 0 0-16,0 2-1 0,2 2-1 0,4 7-2 16,0-2-1-16,4 6 1 15,3 1-1-15,0 0 4 0,2 3 1 0,1 4-2 0,-1 5 2 0,0 3-2 16,-1 5 2-16,-3 3 1 0,-1 6-4 0,-1 2-3 16,-1 2-9-16,-1 5 1 0,0-1-1 15,2 6 5-15,0 2 8 0,1 10 1 16,1 2 6-16,-1 5 1 0,-3 6 4 0,-2 0 0 15,0 5 0-15,-9 2 1 0,-1-1-5 0,-1 2 0 16,-1-5-2-16,1-9 0 0,-3-1 0 0,0-7 3 16,3-2-2-16,-1-3-2 0,0-3 1 0,1-5-4 15,1 3 4-15,3-7-1 0,0 0-1 16,4-1-2-16,0-3 1 0,0-2-1 0,1 1-4 16,0-1 5-16,0-1-6 0,5-2 0 0,2 0 6 15,5-3-3-15,6-6 6 0,2 4 0 0,-1-1-1 16,1 4-3-16,-2 1 0 0,0 3-1 15,-4 2 0-15,1 2 0 0,-5 3-1 0,2 5-1 16,-3 0 1-16,1 1 1 0,-3 6-3 0,2 4 8 16,-1-1 0-16,-4 7 3 0,0 0 2 0,-6 1-2 15,-1 4 1-15,-4 1 2 0,-2 2-2 16,-6 3 0-16,-4-2-3 0,1 1-4 0,-2-1 2 16,-3-2 1-16,-1-1-1 0,-1-5 6 0,-3-2-6 15,3-5-2-15,1-1 1 0,-1-3-4 0,-3-3 4 16,3-3 2-16,0-1-2 0,1-2-3 0,1-4 0 15,1-1 1-15,3-1-3 0,-1-3 6 0,5 0-8 16,2-6-6-16,2 0-4 0,2-4-16 16,2-3 2-16,2-5 0 0,4 1 3 0,3-5 7 15,1 0 5-15,2-2 1 0,3 0 1 16,2 4 5-16,3 1-2 0,-1 5 4 0,0 0 5 16,0 4-4-16,1 3 7 0,-1 5 1 0,-1 0-3 15,0 5 5-15,0 2-6 0,2 2 0 0,-1 3 2 16,1 2 1-16,3 3 2 0,1 3-2 0,3 0 0 15,-2 1-5-15,5 3 4 0,-2 0 3 16,2-4-1-16,0-1 9 0,1-2-9 16,-2-5 0-16,4-2-1 0,-2-3-6 0,-1-2 5 15,3-2-2-15,-3-3-1 0,-3-1-3 0,-3-2-3 0,-2-2 1 16,-6 0 1-16,1-2 4 0,-2-1 2 0,-2-5 3 16,-2 3 2-16,1-2-2 0,-5-2 3 15,5-2-1-15,-7 0 0 0,2-2-1 0,1 0 1 16,-3 1 2-16,-1 1 3 0,-1 5 5 15,-3 0 0-15,2 2 3 0,-1 5 1 0,-5 3-3 16,1 1 8-16,0 1-1 0,-2 3-6 0,-1 2-2 16,-6 1-9-16,3 5-2 0,-3 2-2 0,2 2 2 15,-5 3 1-15,1 4-2 0,3 1 1 0,4-1-6 16,0 1 0-16,6-1 2 0,3-1-1 0,2 0 8 16,2 2-5-16,3-2-3 0,5 0 1 15,-4-1-5-15,5 0 5 0,3-1 3 0,-1-2-1 16,-1-4-1-16,-2 2 0 0,0-7-2 0,0 0 1 15,-2-3 4-15,-3-1-1 0,1-1 1 16,-2-2 3-16,2-2 0 0,2-1 5 0,-2-3 1 16,1-3-2-16,2-2-3 0,1-2 1 0,-2-1-2 15,-3 1 1-15,3-2 3 0,1-2-6 0,-4-2 0 16,2 1-1-16,0 1-1 0,-2-1 1 16,1 1 3-16,-4 5-1 0,2 1 4 0,-2 4-1 0,-4 1 0 15,2 4 0-15,0 1 0 0,-1 3-2 16,-1 0-2-16,0 1-4 0,2 2-12 0,-1 0-5 15,-1 1-6-15,0 1-3 0,1-1 7 0,0 8 7 16,-1 2 7-16,1 5 6 0,0 2 1 16,2 0-2-16,4-4 0 0,0-1 0 0,4 1-5 15,0-3 5-15,3-4-1 0,-1 0 0 0,7-3 5 16,-3-1-4-16,3-3 0 0,0-2 0 0,1-2 0 16,-3-1 2-16,3-5 5 0,-1 0-1 0,-3-2 0 15,0-2 1-15,-2-3 0 0,3 2 1 16,-2-2 3-16,-3-4-3 0,4 1-3 0,-5-3 0 15,1 1-2-15,-4-1 1 0,6 0 1 0,-7 1-1 16,2 2 1-16,-2 4 2 0,-3-2 3 16,-2 6 3-16,0 3 8 0,-2 0-9 0,0 1 0 15,-1 2-2-15,-1 0-14 0,0 2 9 0,0 2-3 16,-4 0-4-16,5 0 3 0,-4 2-14 0,3 0-4 16,-1 1-2-16,-3 5 3 0,1-1 3 0,1 5 1 15,-2 1 2-15,4 3-5 0,3 0 6 0,3 5 2 16,4-3 1-16,4 2 6 0,0 1-2 15,2-1 0-15,3 0 2 0,3 2-2 16,-4-5 2-16,4 1-1 0,-1-1-1 0,-3-2 0 16,1 3 0-16,-5-6 0 0,-1 4 0 0,-1-5 0 15,-4 2-1-15,-3-4-3 0,0 2 2 0,-4-3-1 16,0 2 1-16,-1-3 1 0,1 0 2 16,0-4 1-16,-2 2 2 0,0 2 0 0,-1-1 1 15,0-1 0-15,-3 0-3 0,3-1-6 16,-3 0-15-16,1-3-31 0,3 0-48 0,-3-2-70 15,5-2-148-15,2 1-478 0,0-4-871 0</inkml:trace>
  <inkml:trace contextRef="#ctx0" brushRef="#br0" timeOffset="207.1356">2840 4360 1977 0,'-1'2'896'0,"1"0"-837"0,-1 2-40 0,1 1 9 16,-1-3 22-16,0 4 14 0,0 3 13 0,1 3-5 15,0 3-7-15,0 2-7 0,1 1-10 0,-1 0-9 16,1 1-8-16,2-1-10 0,1-1-5 16,-1 0-6-16,0-1-3 0,3 0-2 0,-3-2 0 15,4 2-3-15,-4-2 0 0,2-1-4 0,-1-6-13 16,-1 3-19-16,1-5-29 0,-3-2-39 16,-1-2-46-16,-1-1-58 0,-1-4-187 0,-1 1-431 15,0-3-747-15</inkml:trace>
  <inkml:trace contextRef="#ctx0" brushRef="#br0" timeOffset="1528.6735">2875 4192 100 0,'12'4'219'0,"8"2"-5"16,1 0-6-16,-1 2 16 0,-1 0-2 0,-2 3-2 15,-3 0-15-15,2 4-21 0,-4-1-25 0,0 3-21 16,-2 4-17-16,0 0-20 0,1 1-19 0,-5 2-21 15,0-2-19-15,-1 0-7 0,-3 2-8 0,-1-4 0 16,-2 1 0-16,-1-1-5 0,-5-4-3 0,3 1-3 16,-5-3 0-16,2-3 4 0,-3 1 7 0,3-5 6 15,-2-2 3-15,-4 0 6 0,4-1 4 16,1-2 8-16,0-4 9 0,1-3-1 0,3-1-12 16,2-2-22-16,4-5-28 0,2 1-19 0,6-6-9 15,8-2 4-15,4-3 5 0,2-2 4 16,6 2-16-16,1-3-30 0,1 1-11 15,3-3-15-15,4-1-31 0,2 1-10 0,0-1-28 0,-1-1-6 16,-1 0 47-16,-4-3 45 0,2 3 47 0,-10 0 32 16,-1 0 21-16,-5-1 56 0,-3 4 21 15,-2-3 13-15,-7 1 14 0,0 2-22 0,-7 1 2 16,-2 0 4-16,-2 1-1 0,-3 2-11 0,-1 2-5 16,-2 4-8-16,-1 3-10 0,-1 3-10 0,3 4-7 15,0 3-11-15,-1-1-9 0,1 4-13 0,2 0-14 16,2 1-10-16,-1 2-13 0,3 3-6 15,-1 3 0-15,1 4 4 0,-5 8 6 0,3 8 4 16,-4 4 1-16,4 5-1 0,2 1 2 0,-3 4 0 16,0 2 1-16,-1 5 0 0,-1 5 1 15,-2 0-1-15,1-1-1 0,-2-3-1 0,1-7-3 0,2-4-2 16,6-6 1-16,3-6-4 0,-2-8 5 16,1-2-1-16,-1-7-2 0,5-3 3 0,-4-2-6 15,0-4 0-15,2-1 3 0,-1-3-1 0,-1 1 5 16,0-3 1-16,5-1 1 0,-1-2-4 15,3-5 2-15,4-1-1 0,-4-4-4 0,1 2 5 16,-1 2-7-16,1 2 0 0,-1 2-2 0,-3 4-3 16,2-1 2-16,-2 4-3 0,3 0-3 15,-3 3 0-15,-1 0 1 0,5 1-1 0,0 2 4 16,1 1 5-16,1 1-3 0,5 3 0 0,2-3-9 16,-2 2-18-16,4-1 1 0,1-1 1 0,1 1 7 15,3-1 6-15,2-2 1 0,-1-2-6 16,2-2-4-16,-1-6 1 0,-1 2-14 0,-1-1-5 15,-1-2-8-15,-2-3-1 0,-2 2 17 0,-1-4 16 16,-5 0 12-16,-3 2 15 0,-1 0 1 16,-4 0 4-16,-1 3 7 0,-3-4 1 0,-3 5 11 0,-1-1 1 15,-4 1 4-15,2 2 5 0,-4 0-4 16,1 3-2-16,-4 0-5 0,0-2-7 0,-5 4-4 16,-1 4-2-16,-2-1-1 0,-1 2 4 0,-1 1 2 15,0 4 0-15,1-2 1 0,-1 5-5 0,5-2 0 16,2 3-4-16,1-1-6 0,7 0 5 15,2 0-13-15,1-1 1 0,4-1 1 0,2 1-12 16,-1-2 12-16,7 1-3 0,4-1 1 0,1-2 6 16,4 1-4-16,0-4-3 0,1-2 0 0,-2-2-1 15,-4-1 0-15,2-2 3 0,-4 0 2 16,0-3-1-16,-1 0 7 0,-2-5 3 0,-2 2 1 16,-2-2 9-16,3-1-7 0,-3-1 1 0,-1 0-1 15,-1 2-1-15,-1-4 2 0,2 2 4 16,-2 0 1-16,-2 3-7 0,0 0 9 0,-1 2-4 15,0 3 1-15,-2-1 8 0,1 5-13 0,1 0-2 16,-1 0-8-16,1 3-12 0,-3-2-5 0,3 1-7 16,1 1-2-16,-2 0 2 0,2 4 8 0,0 3 7 15,2 2 2-15,-1 0 5 0,5-1-6 0,1 0-2 16,1-3 0-16,3 3-10 0,3-5 4 0,0-1-4 16,2-3 0-16,4-2 1 0,-4-2-1 15,1-1 3-15,-1-3 3 0,-5-2 7 0,1 0 4 16,-2-1 5-16,-2-4 1 0,0-3-4 0,-1 0 7 15,4-4-1-15,-2-3 0 0,1 1 6 16,1-5-2-16,0-1 1 0,-2-3 3 0,0 0-2 16,-3-4 1-16,-1 2 2 0,2 0 5 0,-5 5 3 15,-2 6 11-15,0 6 5 0,-1 5 4 0,-1 7 1 16,-3 3-12-16,3 2-12 0,2-1-11 16,-1 2-12-16,0 0-7 0,0 2-1 0,1 3 1 15,-2 7 3-15,0 5 5 0,1 7 2 0,0 3-1 16,0 2 5-16,2 1-5 0,1 0 0 0,0 1 2 15,2 1-6-15,-2 3 1 0,2-1-18 16,1 0-27-16,-3 1-36 0,-1-3-51 0,2-2-69 16,-3-6-113-16,2-9-263 0,1-4-983 15</inkml:trace>
  <inkml:trace contextRef="#ctx0" brushRef="#br0" timeOffset="1672.0906">4364 4271 2191 0,'1'-7'218'0,"2"-3"-79"15,0-1-56-15,5 2-21 0,3 2-12 0,-2-1-8 16,2-2-19-16,4 3-15 0,0-1-8 16,3-1-1-16,0 1-15 0,-2 2-45 0,4-2-129 15,-4 0-379-15,1-1-961 0</inkml:trace>
  <inkml:trace contextRef="#ctx0" brushRef="#br0" timeOffset="3001.0453">4576 3657 1286 0,'-7'-9'484'0,"-3"-9"-285"0,-5 0 4 0,0 1 11 16,1 3-19-16,-3-3-26 0,2 1-26 0,-4 2-42 15,3-4-25-15,-2 0-19 0,-3 2-15 16,2 1-4-16,-3-3-5 0,2 3-1 15,-3 0-5-15,-2-2-6 0,2 1 2 0,-4 4-3 16,2-2 4-16,-3-1-4 0,-2 4-3 0,4-3 1 16,-1 3-3-16,3-2 1 0,-1 2-3 0,1 0-3 15,0 3-3-15,-3-4-2 0,0 2-1 16,0 0-2-16,0 1 3 0,0 1 2 0,2 0-6 16,-5 0 6-16,-3 0-7 0,2 0-1 0,-5 0 2 15,-2 1-5-15,-4 0 5 0,-4 1-1 16,2 0 2-16,-5 0 1 0,3-2-2 0,-1 2 1 0,-2-1 1 15,6 1 2-15,-3-1-4 0,1 5-1 16,2-2 0-16,1 2-6 0,3-2 9 16,1 1-3-16,6-2-2 0,-4 4 4 0,6-2-3 0,3 2 1 15,-1 0 1-15,0-1 1 0,4 2-4 0,-2 2 2 16,2-4 0-16,-2 6-5 0,0-3 6 0,-3 1-2 16,-1 1 1-16,-1 0 5 0,0 0-7 15,-1 2 1-15,-3 0 2 0,1 2-3 16,-6 1 3-16,0 0 0 0,1 3-1 0,1-3-4 15,1-2 3-15,2 3-3 0,2-3 2 0,0 0 9 16,2-2-6-16,1 2 0 0,2 0 2 0,2-1-2 0,0 0 2 16,5 0 1-16,-3-2-2 0,1 3-2 15,-2 0 4-15,4-3-1 0,-6 4 0 0,3-2 6 16,-1 1-7-16,3-1 1 0,0 2 1 0,1 0-9 16,2-4 7-16,0 4-1 0,-1-1-1 15,0 0 4-15,-2 2-4 0,-3 1 2 0,-3 4 0 16,0-4 4-16,-2 4-3 0,-3 2-1 0,-2 1 0 15,-1-3-7-15,0 4 10 0,1-2-3 0,1 1 1 16,-1-1 10-16,3 2-11 0,0-1 4 16,1-1 1-16,0 3-6 0,-2-2 4 0,6-1-1 15,-1 0-1-15,5 1 1 0,3 0-1 0,0 0-1 16,4 0-1-16,1 2 4 0,0-1-4 16,0 2 0-16,-1 2 3 0,1 0-4 0,1 0 2 0,-2 4-1 15,3-4 1-15,1 4 0 0,-4 2 1 16,5 1 0-16,-4 4 0 0,1 2 3 0,-1-1-4 15,2 3 0-15,1 2 1 0,1 4-3 16,-4 2 4-16,2 3-2 0,3 1 0 16,-1 1 2-16,0 5-1 0,1 1 0 0,2-1-1 0,-1 5-3 15,4-4 3-15,2 1 0 0,2-4 3 0,1-2 2 16,3-3-2-16,2-2 0 0,2-2 0 0,2 1-2 16,2-1 0-16,5 0 3 0,2-2-1 0,3 4-3 15,2-3 4-15,4 4-3 0,5-5 0 16,1 0 7-16,5 2-8 0,2 0 1 0,6 1 0 15,-2-2-8-15,6 1 8 0,4-2 0 0,1 0 1 16,1-3 4-16,-1 1-6 0,2-4 1 16,1-1 1-16,1-1 1 0,2-5 3 0,0-2-2 15,1-4 2-15,2-2-5 0,2-5 1 0,0-4 0 16,2-1-1-16,2-5 1 0,-1-1-1 0,0-2 1 16,4-2-2-16,2 1 1 0,0-3-3 15,-1-1 1-15,-2-3-1 0,-1 1 0 0,1-4 3 16,-5 1 0-16,3-2 1 0,-4 3 0 0,-3 0-4 15,1-3 1-15,-4 2 0 0,-1 0 2 16,-1-3 0-16,-3 2-2 0,0-4-1 0,-3 2-1 16,2-5 3-16,-4 4 0 0,0-3 0 0,-2-2 5 15,-3 0-4-15,4-4 0 0,0 3 2 0,1-4-7 16,-4-1 6-16,2 0 0 0,-6-3 1 0,8 1 1 16,-2-3 2-16,-2 0 0 0,4-4 0 15,-2 4 3-15,-3-3-5 0,0 0 2 0,-4 1-1 16,-1 1-3-16,0 0 4 0,1-1 0 0,-2 1 0 15,-2 1 6-15,1-5-3 0,-5 2 2 0,3 1-2 16,-2-2 0-16,-3 1 0 0,-1-1-10 0,-5 0-1 16,-1-4 0-16,-1 0 0 0,1-4 0 15,-7-2 0-15,5-1 0 0,-4-1 0 0,1 2 0 16,-7-2 0-16,-1 0 0 0,-1 3 0 16,-3 1 0-16,-6 1 0 0,1 4 0 0,-4-2 0 0,2 2 0 15,-3 0 0-15,-3-2 0 0,-2 2 0 16,0-3 0-16,-3 3 0 0,-3-2 0 0,0 0 0 15,-2 0 0-15,-6 0 0 0,1 1 0 0,-5-5 0 16,0-1 0-16,-6-1 0 0,-4-2 0 16,-3 1 0-16,-1-1 0 0,-3 2 0 0,-2 0 0 15,-1 7 0-15,-1 1 0 0,1 7 0 0,-2 6 0 16,2-2 0-16,-3 4 0 0,-1 5 0 0,1-2 0 16,2 4 0-16,4 5 0 0,6 4 0 0,6 1 0 15,3 2 0-15,6 2 0 0,1 0 0 0,3 10 0 16,-4 1 0-16,2 3 0 0,-1 4-80 15,-2-1-57-15,2 8-96 0,1 1-472 16,-3 2-1099-16</inkml:trace>
  <inkml:trace contextRef="#ctx0" brushRef="#br0" timeOffset="6392.7861">1114 6777 2925 0,'2'4'-69'0,"-2"0"-7"16,1 3 31-16,0 2 58 0,-1 3 51 0,3 2 17 15,0 4 0-15,1 1-2 0,-2 9-5 16,6 1-5-16,-1 3-9 0,2 5-7 0,-3 0-10 0,3 7-10 15,-1 3-4-15,0 7-7 0,-2 0-8 16,-1 1 1-16,-1-4-4 0,1-6-1 16,-1-8-1-16,-2-6-4 0,-1-8 0 0,2-3-2 0,-4-5 2 15,-2-1 3-15,1-4 3 0,-1-2 7 0,-1-4 8 16,3-4 12-16,-1 0 10 0,-1-1 0 16,-1-5-4-16,-4-2-15 0,-2-6-12 15,-2-4-12-15,-2-7-8 0,-4-6 2 0,2-2-1 0,0-5 0 16,1 0 2-16,2-6-5 0,0-3-2 15,3-1 1-15,1-2 1 0,1 0-1 0,3 5 3 16,0 4 0-16,5 5 0 0,2 5 0 0,2 2-2 16,4 2 1-16,2 2-4 0,2 2 2 0,3 3 0 15,1 4 1-15,1 2 2 0,0 1 0 16,0 6-1-16,1 5-3 0,-1 2-2 0,4 3-1 16,-4 3 3-16,5 9 1 0,-2-1 3 0,0 6-1 15,-3 7 2-15,-4 1 0 0,0 6 4 0,-6-4 2 16,-3 1-1-16,-2-1 3 0,-5-1-2 0,-1-1 2 15,-2-2 2-15,-3-2 0 0,-3-2-1 16,0-2-1-16,0-5-2 0,1-1 0 0,2-5 1 16,3-2-2-16,1-1-1 0,4-3 0 0,1-2-3 15,1-2-1-15,4-2-9 0,-1 1-4 0,2-3 0 16,4 1 2-16,6 1 8 0,9-2 5 16,3-1 2-16,6 1 1 0,2 1-1 0,-2-1 0 15,1 5-1-15,-5 3-2 0,-5 3 1 0,-1 2-2 16,-2 1 0-16,-5 6 1 0,-2 0-1 0,-4 3 4 15,-2 4-5-15,-5 3 7 0,-3 5 3 16,-4 4-3-16,0 4 5 0,-8 5-7 16,-5-6-4-16,3-2 2 0,-6-6 0 0,-1-2 4 0,2-4 0 15,-3-2-1-15,0-1-1 0,1-3 1 16,-1-1 0-16,1-5 1 0,3-2 6 0,3-3-6 16,1-4-2-16,1 0-1 0,1-2-6 0,5-2 3 15,1 0-3-15,3-3-8 0,2-2-11 0,2-3-9 16,5-2-3-16,4-4 5 0,6-3 14 0,9-5 2 15,7-1 2-15,4 0 3 0,4-1-6 16,4 3 11-16,-3-4 5 0,3 1 1 0,-1 0 6 0,-1 0-2 16,0 0-2-16,-3-1 1 0,0 2 2 15,-3 3-1-15,-5 3 1 0,-5 0 1 0,-3 1 0 16,-3 3 6-16,-3-1 2 0,-7 3 4 0,-5 3 5 16,-1 0 0-16,-4 1 3 0,2 2 2 15,-7 0 1-15,3 3-2 0,-4 0-3 0,0 2-4 16,-1 1-9-16,1-1-2 0,-4 2-5 15,-2 0-4-15,-2 0 2 0,-1 4-6 0,-3 4 0 0,-5 4 2 16,-4 5 0-16,-4 6 2 0,2-1-1 16,6-1-4-16,6 1-7 0,7-5 1 0,5 1 0 15,6 3 2-15,4-1 10 0,1 1-5 0,4-1-2 16,4-2 0-16,5-2-5 0,-5-5 5 16,5-4 1-16,-2-3 2 0,1-4 1 0,-3-2 1 15,-2-2 4-15,-1-4 1 0,0 1 9 0,0-5-6 16,0 2 0-16,-4-4 0 0,1 0-6 15,-1-4 7-15,1-1 0 0,-4 0 0 0,0 0 0 16,-2 3-3-16,1-1 0 0,-2 3 1 0,-1 1 4 16,-2 2 0-16,0 1-1 0,-1 3 2 0,-2 2-6 15,1 1 5-15,0 2 1 0,-1 0-1 0,0 2 2 16,2 2-12-16,-1-1-5 0,1 2-6 0,1-2-5 16,-2 1 1-16,2 3 2 0,0 6 4 0,0 1 1 15,0 5 7-15,2 0 0 0,1 0 1 16,2 3 4-16,5 1-5 0,-2-1 1 0,2-1-1 15,1 0-3-15,0-2 4 0,0-3-2 0,0-1 1 16,-2-6-1-16,-2-1 0 0,0-3 0 16,-1 0 1-16,-1-3 3 0,-1-2-2 0,0 1-1 15,-1-1 1-15,0-2-1 0,2-1 8 0,1-5 0 16,1-3 0-16,0-2-1 0,1-4-5 0,2-2 2 16,-1 0-1-16,-1-4 2 0,2 1-2 15,1-2-2-15,1-4-2 0,3 1-5 0,-1 0 3 16,4 4 1-16,-2 3 2 0,-3 4 7 0,-3 6-5 15,-4 3 0-15,2 2-2 0,-2 2-2 16,-4 3-4-16,1 0-4 0,-2 4-4 0,0-1-10 16,1 4 5-16,0-2 4 0,2 5 3 0,2 5 16 15,-1 2-5-15,4 7 3 0,-2 1 2 0,0 1-10 16,-1 0 9-16,1 1-3 0,0 0 1 0,1-1 2 16,1-2-4-16,3-3 3 0,2-1-2 0,2-2 1 15,1-6-4-15,3-1 1 0,0-3-1 16,2-4 0-16,3 0 3 0,1-5 1 0,3-4 0 15,0-3 1-15,1-2-2 0,-4-3 2 0,0-3 0 16,-8 2 2-16,-1 0-2 0,-1-3 1 0,-2-1 1 16,-1-2-6-16,-3 1 7 0,0 1 1 15,-4 1 2-15,-1 1 6 0,-2 4-4 0,-3 3 3 16,-1 0-2-16,-4 5 4 0,2 2-7 16,-1 2-3-16,-2 0-5 0,-3 2-11 0,2 3 5 15,-3 1 0-15,-5 4 1 0,-3 7 6 0,-4 1-3 16,-2 6 1-16,1 0 0 0,4 1-3 15,3-2 1-15,5 2-1 0,4-4-3 0,6 1 0 0,2-2 2 16,6 0-1-16,3-3 0 0,3-3 1 16,4 0-4-16,-2-6 1 0,0 0 2 0,2-3-3 15,-4-2 7-15,2-1 2 0,-2-1 2 0,-2-2 0 16,0 0 2-16,-2-2 0 0,0-2 2 0,-1-1 3 16,-1-1-3-16,1-2 0 0,0-3-1 15,0-3 0-15,1 1 0 0,0-2 1 0,1-4-1 0,-1 0-1 16,-3 4 2-16,0-2-1 0,0 0 0 15,-5 6 5-15,2 2-3 0,-2 2 0 16,-1 1 0-16,-2 6-7 0,0-1 5 0,0 3-2 16,-2 1-4-16,3 1-1 0,-1 0-11 0,0 2-7 0,0-2-6 15,0 4 1-15,0 1 2 0,0 5 11 16,-1 5 5-16,-1 3-3 0,2 2 10 0,3 0-3 16,3-1 1-16,1-1 2 0,3-3-5 0,4-2-1 15,1 0-4-15,3-3 1 0,4 0 0 16,1-4 1-16,2-3 5 0,-2-2-5 15,2-5 6-15,-1-2 1 0,-6-3 0 0,0-1 5 0,1-4 0 16,-3 1 3-16,2-5 2 0,-3-1 0 16,-3-1 0-16,2-2 0 0,2-3 0 0,-2 1 0 15,0-1 0-15,-2 2 3 0,-4 0 1 0,0 1 5 16,-4-1-1-16,-1 5 0 0,-2 3-1 0,0-4-4 16,-2 5 0-16,-3 4-2 0,1-1-2 0,-4 4-2 15,1 3-5-15,-2 1-4 0,0-1-5 16,-2 3-2-16,2 1-6 0,1 2-5 0,1 1-3 15,3 3-7-15,1 5 9 0,2 3 3 0,7 3 7 16,0 2 7-16,6 1-3 0,2 4 3 0,6-1-2 16,0 4 3-16,3-3 1 0,-2 1 0 0,-1 0-2 15,-2-2-7-15,-6 2-2 16,0-3-3-16,-3-1 3 0,-4 4 3 0,1-2-1 0,-2 0-1 16,-3-1 1-16,-1-3 1 0,-2-2 2 0,-3-3 2 15,2-4 2-15,-4-1-1 0,-3-2 4 0,3-1-3 16,-2-1-2-16,-1-2-2 0,0-2-15 15,0-2-21-15,-3-1-29 0,2-2-41 0,0-3-74 16,4 0-229-16,2-4-494 0,3-2-707 0</inkml:trace>
  <inkml:trace contextRef="#ctx0" brushRef="#br0" timeOffset="7170.7011">3527 7121 2927 0,'0'4'96'0,"-3"-2"-40"0,-3 2-13 15,4-1 14-15,-1 2 7 0,-4 3 11 0,-2 4 1 16,-4 4-8-16,0 2-7 0,-3-2-11 0,4 4-13 16,2-3-13-16,1 0-5 0,5-3-8 0,2-2-4 15,6 0-4-15,-2 0-4 0,5-4-1 16,0 0-1-16,3-2 1 0,5-2-2 0,-2-1 4 16,-1 0 4-16,5-3 1 0,-6-2 7 15,1 0 0-15,-2-1-1 0,-1-3 5 0,1 0-3 0,-2-2 1 16,-5 1 1-16,4-2-2 0,-3 2 1 15,2 0 2-15,-3-2 2 0,0 0-1 0,0 2 4 16,-2-2-6-16,0 0-2 0,-1 3 0 0,0-4-6 16,-1 6 1-16,0-3-1 0,-2-2 0 0,2 4-2 15,-1 0 0-15,1 0 0 0,0 1 1 16,0 0-2-16,1 3-1 0,0 0-3 0,0 0 0 16,0 1-2-16,1 0-1 0,-1 0 1 15,0 0-4-15,1 0 2 0,-1 0 1 0,0 0-2 0,1 0 4 16,-1-2-1-16,0 2-1 0,0 0 1 0,0 0-1 15,1 2 0-15,-1-2 2 0,-1 0 0 16,1 0-2-16,0 0 4 0,0 0-1 0,0 0 2 16,0 1 1-16,0-2-3 0,0 1 1 15,0-2-1-15,0 2 0 0,0 2 1 0,0-2 0 16,0 1-1-16,0-2 0 0,0 1 2 0,-1 0-3 16,2 0 1-16,-1 0 2 0,0 0-3 0,0 0 0 15,-1 0 4-15,1 1-3 0,0-1 1 16,0 1 0-16,-1 0-2 0,1-1 0 0,-1 2-1 15,-1-1-4-15,2 3-1 0,-1-3-1 0,1 4-3 16,0 0 4-16,1 2 5 0,2 2 0 0,-1 0 4 16,1 4-2-16,1-3 1 0,-1 2 1 0,3-2-2 15,-1-1 0-15,2-1 0 0,4 1-1 0,-2 0-3 16,2-4 4-16,2 1-2 0,1-5 0 16,-1 0 8-16,1-2-3 0,1-3 3 0,-4 0 0 15,2-7 1-15,-1 0 0 0,1-2 1 0,0-3-1 16,0-4-2-16,2-2 2 0,-4-2-3 15,1-5 2-15,-2 2 6 0,-1-4-3 0,-4-1-1 16,4-2 1-16,1-3-10 0,-1-1 4 0,-2-1 2 16,-2-1 0-16,-2 0 2 0,1 1 2 0,-3 2-2 15,-2 8 1-15,-3 2 6 0,1 7-1 16,-2 7 5-16,0 6-2 0,2 2-16 0,0 5 0 0,0 1 0 16,2 1 0-16,-1 1 0 0,1 0 0 15,0 2 0-15,-1 6 0 0,-3 10 0 16,0 11 0-16,-1 10 0 0,5 2 0 0,0-1 0 0,1 3 0 15,0-4 0-15,0 2 0 0,-1-3 0 0,0 2 0 16,-2 1 0-16,1 2 0 0,-2 0-16 16,-2 1-34-16,5-1-31 0,-1-5-36 0,4-6-43 15,-1-8-35-15,2-7-77 0,2-10-289 0,-3-4-1111 16</inkml:trace>
  <inkml:trace contextRef="#ctx0" brushRef="#br0" timeOffset="7325.2596">3818 7068 2953 0,'-2'-3'189'0,"-2"-2"-46"16,3-2-27-16,2 4-13 0,3 2-19 0,-1-2-17 15,4 0-23-15,0-2-30 0,4-4-9 16,9 1-1-16,7-1-3 0,8-2-2 0,9 0-34 16,3 0-75-16,7 3-335 0,4-5-1318 0</inkml:trace>
  <inkml:trace contextRef="#ctx0" brushRef="#br0" timeOffset="8702.1282">6558 1610 1950 0,'2'-1'260'0,"0"-3"-188"0,0 0 17 0,2 2 53 15,1 0 34-15,-3 0 14 0,-2 2-40 0,2 1-52 16,-4 0-38-16,2 2-31 0,0-1-12 0,-1 1-16 16,0 2-4-16,1 4 9 0,0 7 16 0,1 7 25 15,0 5 11-15,1 6 2 0,-2 5-14 0,0 3-14 16,-2 3-8-16,0 1-7 0,-1 0 2 16,-1 1-9-16,-2 3-2 0,4-2-2 15,0-3-4-15,-2-7 5 0,4-6-1 0,-1-10-2 0,1-4 2 16,-1-1-1-16,0-3 0 0,-1-7 5 0,0-5 4 15,2 0 13-15,-1-2 13 0,1-2 10 0,0 0 1 16,0-3-12-16,-2-8-15 0,-1-4-13 16,-2-9-6-16,0-5-8 0,-2-4 1 0,1-4 5 15,1-9-4-15,1-4 1 0,3-1-2 16,1-4-5-16,1-3-1 0,3-3 4 0,-1-2-1 0,5-5-3 16,0 0 4-16,1-3-4 0,5 2 2 15,-5 37 8-15,1-10 0 0,3-1 1 16,5-4-7-16,0 2-5 0,6-3-4 0,1 3 7 15,1-3 4-15,1 3-7 0,0 8 8 0,-3 5-9 0,-2 9 1 16,-4 4 6-16,-1 8-11 0,-5 1-3 16,0 6-6-16,-3 4-7 0,0 4 0 0,-2 4 4 15,2 4 9-15,-1 1-10 0,-2 5 2 0,3 6-12 16,-3 3-26-16,-1 6-21 0,-1 6-41 16,-1 5-68-16,-3 12-167 0,-7 48-433 15,-2-3-822-15</inkml:trace>
  <inkml:trace contextRef="#ctx0" brushRef="#br0" timeOffset="9375.4975">6481 1834 2660 0,'3'1'-26'0,"0"1"-6"16,1 0 20-16,2-1 35 0,0-1 42 0,4 2 11 15,5-2 0-15,5 0-11 0,7-2-1 0,6-1-9 16,7-3-12-16,5-2-10 0,4 0-12 0,1-2-5 16,0-1-3-16,2-2-3 0,-2 1 1 15,-4-3-6-15,-2 2-3 0,-6-1 2 0,-2 1 3 16,-4-2 5-16,-8-3 4 0,3-3 0 16,-8-1 0-16,1-2 0 0,-4 1 7 0,-3-2 2 15,-5 3 2-15,-3 2-2 0,-2 1 0 0,-4 0-1 16,-1 5 2-16,-1-1 2 0,-3 2-7 0,-2 4 2 15,-1 1-4-15,-1 1-4 0,-3 2 3 16,-1 2-6-16,1 3-5 0,-4 0-1 0,-5 3-7 16,-5 8-2-16,-3 0 6 0,-5 8-2 0,1 2 0 15,2-1 6-15,6 3-9 0,2 2 1 0,7 0 0 16,5 2-4-16,8 1 4 0,2 2-2 16,5 0 0-16,3-1 1 0,5 1-1 0,3-5 3 15,3-2-4-15,3-5 3 0,2-1-2 0,1-4 4 16,2-1 2-16,4-4-5 0,-1-1 6 0,2-4-4 15,-1-2-2-15,-1-3 6 0,-1-2-3 16,-5-1 1-16,0 0 0 0,-3-1-2 0,-3-1-3 0,-2-1 6 16,-2 1 2-16,-1 0-2 0,-1-4 4 15,-1 3-5-15,-2-1 0 0,-2 0 3 0,1 3-3 16,-6-1 3-16,2 1 2 0,-2 0-3 0,1 1 1 16,-2 1-1-16,1 1-2 0,-1 1-3 0,0-1 4 15,-1 1-5-15,-1 0-2 0,0-2 7 16,1 3-11-16,1 1-1 0,-2 0 4 0,0 0-6 15,1-1 3-15,0 1 2 0,0 0-3 0,0-1 0 16,1 2 2-16,0-2-1 0,0 1-3 16,0 0 6-16,1 0-7 0,-1 0-1 0,1 0 0 15,-1 0-8-15,1 1 2 0,0-1-6 0,-2 1-5 16,-2-1-1-16,1 1-8 0,2 1-1 16,-1 0-2-16,-1-1-3 0,1 0 0 0,1 0-1 15,-1-1 0-15,2 1-6 0,-2-1-10 0,2-1-19 16,-2 1-31-16,2-2-36 0,0 2-61 0,0 0-82 15,0 0-139-15,0 0-141 0,-1 0-35 16,1-1 109-16</inkml:trace>
  <inkml:trace contextRef="#ctx0" brushRef="#br0" timeOffset="10617.2757">6788 1067 1668 0,'-5'-2'68'0,"1"0"44"15,-4 1 33-15,-2-4 18 0,0 1-4 0,-2 0-15 16,-3 2-29-16,1 1-22 0,-2 0-24 0,2 3-24 16,-1 2-5-16,0-1-15 0,0 5 11 15,-1 3 10-15,1 1-5 0,-4 0 6 0,6 6-10 16,-5 3 0-16,-14 25-4 0,1-1 0 0,5 2 3 15,5-4-6-15,0 3 5 0,2 0-1 0,-4 3-3 16,3 2-3-16,0 6-8 0,5 0 10 0,-2 3-7 16,8-3-1-16,2-2 0 0,7-2-13 15,10-9 2-15,3-1-5 0,6-8 3 0,8-3-5 16,5-7 4-16,5-3 5 0,5-7-5 0,3-5 6 16,4-3-2-16,1-7 0 0,1-5 4 15,-2-2-4-15,2-5 3 0,-4-3-4 0,-5-1-6 0,-5-2 1 16,-5-1-6-16,-4-1 3 0,-3-1-1 15,-4-5 2-15,-1 2 0 0,-6-3-4 16,-1 1 7-16,0 0-5 0,-3-1 2 0,-2-2-1 0,-2 1-8 16,-4-1 4-16,-1-2-5 0,-4 0 0 15,-1 1-2-15,-4 2 2 0,-4-2 1 0,-3 5-2 16,-3 2 4-16,-3 3-6 0,0 3 0 0,-4 3 0 16,0 2-4-16,2 3 7 0,-5 3-1 15,5 3 0-15,2 2 3 0,-3 5-2 0,8 0 0 16,2-1-2-16,7 2-6 0,2 3-12 0,3-1-5 15,3 1 2-15,5 5 3 0,5-2 11 0,5 4 5 16,11-2 9-16,7-3 6 0,12-2-2 0,6-4 5 16,8-6-1-16,5-3-3 0,-2-3-2 0,-2-4-7 15,-6 2 3-15,-9-6-2 0,-5 2 6 16,-7-5 4-16,-5 0 1 0,-4-3 1 0,-6-1 3 16,-4-1 5-16,-3-3-1 0,-1 1-1 15,-8 11 9-15,1-5-7 0,-2 1 3 0,0-4-2 0,-2 1 4 16,0-2 10-16,-2 0 1 0,0 1 9 15,-4 2-15-15,-2 5 1 0,1 2-6 0,1 4-8 16,-1 3 0-16,1 4-20 0,-2 3-3 0,0 5-1 16,0 4 5-16,-1 3 12 0,-2 10 2 0,-2 6-7 15,-9 34-9-15,-1 6-2 0,12 0 2 16,7-10 10-16,1 6 2 0,0 4 1 0,-2 6 1 16,4-2 0-16,0 1 0 0,-1-2 1 0,-2-7-5 15,3-2-1-15,-1-12-8 0,1-10-6 0,1-11 4 16,-3-7-2-16,3-7 11 0,-1-7 3 15,0-3-3-15,0-4 2 0,1-2 4 0,-1-2 0 16,1-4-1-16,-1-4-7 0,-1-7-3 0,-2-4 0 16,2-5-2-16,2-3 0 0,1-8 0 15,4 1-7-15,1-8 0 0,6-3-1 0,5-3-8 0,4-1 6 16,4-6-4-16,1 6 6 0,5 4 3 16,-1 3-1-16,-3 12 4 0,1 3-8 0,-4 7 4 15,-2 9 0-15,0 4-3 0,-5 6 5 0,-5 3-7 16,-2 5-2-16,1 0 4 0,-2 9 8 15,1 3 8-15,0 1 8 0,-2 8 9 0,-1 6-3 16,-2 1 4-16,-1 5-1 0,-4-1-6 0,-5 3 2 16,1-1-2-16,-6-1-2 0,-5 1 1 15,-3 1-4-15,1-4 2 0,-3-2-5 0,3-7-3 16,-4-2-2-16,4-7 0 0,-2-3 3 0,6-4-4 16,0-1-2-16,6-8-13 0,1-5-12 0,2-2-18 15,4-8-46-15,2-2-35 0,5-9-40 16,2-3-32-16,5-5-29 0,7-3-80 0,1-7-209 0,6 0-168 15,-1-6-450-15</inkml:trace>
  <inkml:trace contextRef="#ctx0" brushRef="#br0" timeOffset="10959.4405">7900 1173 1499 0,'3'-6'377'0,"3"-1"-72"0,-1-1-90 16,3 0-84-16,-1 1-58 0,-2 1-39 0,0 5-22 16,-3 4 20-16,-2 5 28 0,0 6 16 15,0 21-8-15,-1 10-8 0,0 4-18 0,0-2-16 16,1-1 8-16,-4 0-6 0,1 4-5 0,0 2 2 15,-8 6-2-15,5 0-4 0,-2-1-4 0,-2-6-4 16,4-11-5-16,0-7-6 0,2-9 1 0,1-8-1 16,1-4 3-16,-1-3 2 0,2-5 7 0,1-3 21 15,1-2 26-15,2-3 10 0,1-4-11 16,-1-2-25-16,4-6-32 0,0-3-11 0,6-6 3 16,-2-3 3-16,5 0 3 0,2-3-1 0,2-1-1 15,1-2 1-15,1 2-3 0,0 4 5 16,2 1-2-16,-5 7 4 0,1 2 4 0,-4 6 1 0,-1 6 5 15,-1-1-3-15,-2 4-2 0,-2 5-2 16,2 0-3-16,-3 3-2 0,1 1 1 0,0 8 4 16,2 2 6-16,-2 3 4 0,0 3-1 0,-3 3 1 15,-1 2-4-15,-2 0 0 0,-1 1 2 0,0 0-8 16,-2 0-6-16,-1 0-10 0,-1-1-31 16,0-2-18-16,-1-4-50 0,1-3-108 0,1-4-251 15,1-6-535-15,-2-2-638 0</inkml:trace>
  <inkml:trace contextRef="#ctx0" brushRef="#br0" timeOffset="11117.7132">8231 1159 2782 0,'-2'-6'116'0,"2"0"-11"0,-1 0-6 15,1-1-25-15,-1 0-23 0,1-1-34 16,0 4-52-16,1 1-76 0,0 0-110 0,2 6-351 0,1-1-1053 15</inkml:trace>
  <inkml:trace contextRef="#ctx0" brushRef="#br0" timeOffset="12777.1998">8508 1584 1996 0,'9'-9'114'0,"5"-7"1"0,9 1 31 15,0 2 5-15,-2 0-4 0,3 4-36 0,-3 4-44 16,-4 3-30-16,-1 4-25 0,-3 6 2 0,0 4 5 16,-2 3 1-16,-1 4 6 0,1 6-6 15,-3 1-4-15,-1 4 0 0,-3 2 1 0,-3 2 7 16,-3 0 3-16,0 4-2 0,-5-5-8 0,0 2 3 15,-3-6 0-15,3-3 3 0,-2-4 6 16,-1-2-8-16,-1-8-3 0,3-2 0 0,1-1 0 16,2-4 4-16,-3-3 8 0,6-1 3 0,-2-2 0 15,0-3 0-15,2-2-8 0,0-1-8 0,-3 1-4 16,3-9-19-16,1 0-8 0,0 0-3 16,2-5-6-16,-1-1 7 0,6-2 2 0,2-2 0 15,1-4 1-15,4-2 5 0,0 0 0 0,2 0 2 16,1-1 2-16,0 0-11 0,4 0 1 0,2 4 0 15,2 3-4-15,-1 6 12 0,0 4 3 16,2 4-3-16,-4 1-3 0,0 5-3 0,-2 4-4 16,2 1 1-16,-7 4 0 0,2 3 0 0,-1 3 4 15,0 2-2-15,-3 2 0 0,3 4 4 0,-3 2 8 16,0 1 1-16,-2 1 9 0,0 0-6 0,-1-1-7 16,-3-2 0-16,0 1-16 0,-3-2-19 15,0 0-28-15,0-3-55 0,-2-4-9 0,-1-1 7 16,0-7 14-16,0-2 55 0,-1-1 19 0,1-1-7 15,-1-5-23-15,1-1-28 0,-2-3-23 0,1-3 16 16,1-2 34-16,0-2 24 0,3-3 23 16,-1 1 5-16,3-2 2 0,2-3 8 0,0 1 7 15,0-1 5-15,2-1 15 0,3 4 1 0,0 0 4 16,-1 3 20-16,1 6 14 0,-1-3 9 16,1 7 8-16,-2 1-22 0,-2 3-27 0,5 4-18 15,-2 3-25-15,2 3-20 0,-4 1 16 0,-3 3 20 16,0 7 30-16,-2 3 29 0,1 3 2 0,-2 3-9 15,3 3-13-15,-1 1-15 0,2-2-9 0,-2-1-3 16,4-3 1-16,3-3 3 0,4-4-2 0,-2-3-4 16,2-4 1-16,1-4-2 15,-2-2 3-15,3-4 5 0,-2-3 4 0,4-3 0 0,-1-2-3 16,-1-5 2-16,2-1 0 0,-4-1 4 16,1-5 6-16,-1-2-4 0,-3 0 1 0,-2-3-2 0,-1-1-3 15,-1-4 1-15,0 4 0 0,-4-2-1 16,1 3 4-16,-4 2 10 0,-1 3 8 0,-1 2 11 15,-2 2 5-15,0 4-7 0,-3 0 2 0,3 2-13 16,0 7-3-16,1 1 0 0,-3 0-20 16,2 4 0-16,0-1-20 0,1 0-15 0,0 0-9 15,-2 1-10-15,0 4 8 0,1 3 8 0,-6 5 10 16,0 4 6-16,2 2 0 0,-2 3 5 0,4 1 3 16,-2-2-2-16,5 2-1 0,0 1-3 15,2 1-3-15,2-1 4 0,4 0-1 0,-3-1 2 16,3-5-2-16,2-2 1 0,2 0 0 0,-2-4 0 15,-1 2-1-15,4-3 4 0,-2-4-2 16,0 2-2-16,1-3 1 0,-1-1-5 0,-1-2 1 0,-1 0-1 16,-1-3 2-16,0-2 1 0,1-2 2 15,-1 0 3-15,2-5-1 0,1 0 6 0,5-3 0 16,-2-3-3-16,1 0-1 0,1-3-4 0,-1-4-1 16,2 2 4-16,0-2 4 0,-1-5-4 15,-1 2-5-15,3 2 2 0,-4-1-5 0,-1 7 3 0,-2 2 2 16,-1 4-1-16,-2 3 2 0,-4 1-2 15,3 3-1-15,-5 0 2 0,0 4-5 0,0-1-7 16,0 0-7-16,-1 4-11 0,2 0 0 0,3 1 8 16,1 6 7-16,2 1 10 0,1 4 9 15,0 0-2-15,1 4 2 0,2 0-3 16,-2 0-3-16,1-1 4 0,0-5-1 0,3 2-2 0,-3-4-3 16,-1-1 1-16,0-3 2 0,-1-2 3 15,-5-4-4-15,1 1 0 0,-2-2 0 0,-2 0 0 16,1-1 6-16,2 0-1 0,-3-1 4 0,1-3 4 15,1 2 4-15,4-5-4 0,-2-1-4 0,2-3-1 16,3-1-8-16,0-4 6 0,3 2-4 0,-2-1-1 16,-1-2 1-16,2 3-4 0,1-2 2 15,-4 0 0-15,0 5-1 0,-1 0 2 0,1 4-3 16,-2 1 3-16,0 0 0 0,-2 1-2 0,0 2 2 16,-1 2-6-16,-2 1 1 0,0 1-7 15,0 0-3-15,1 0-4 0,-1 3-3 0,2 0 5 16,0 1 2-16,-1 3 9 0,5 3 3 0,-4-1 4 15,3 3 1-15,1-3-5 0,0 2 6 16,-4 1-3-16,4 2 2 0,-3-3 2 0,2 0-7 16,3-3 3-16,-3-1-2 0,-1-1-1 0,1-4 0 15,-2-2 1-15,1-1 1 0,1-2 4 16,-2-2 2-16,2-1-2 0,2-2 3 0,-5-1-1 16,4-3 2-16,0-1 2 0,0 1-5 0,-2 1 0 0,3-3 0 15,0 2-3-15,1-3 0 0,-2 3-1 16,-1 0-4-16,0 2 2 0,2 1 0 0,-2 1 1 15,-1 3-7-15,1-1-2 0,1 3-2 0,-4 2-1 16,1 0 4-16,-3 2-10 0,0 1 0 0,1 0 0 16,2 4 1-16,0-1 13 0,4 5 3 15,-1-2 5-15,1 1 4 0,1 3 2 0,0-5-1 16,-1 0-2-16,3 2 4 0,-3-3-1 0,4-2 7 16,1 1 6-16,1-3 3 0,6-3 0 15,1-3-2-15,7-3 0 0,1 0-3 0,-3-3-1 0,2-4-3 16,-4-2-2-16,-4 3 1 0,0-2-4 0,-5-1 3 15,1-2-4-15,-3 1-6 0,0-1-1 16,-3-3-9-16,-1 4-14 0,0-3-29 0,-3 2-45 16,-4 1-103-16,-2-2-381 0,0 4-1154 0</inkml:trace>
  <inkml:trace contextRef="#ctx0" brushRef="#br0" timeOffset="13374.1382">11915 1709 960 0,'16'-25'561'0,"4"-10"-458"16,8-10 49-16,4 0 33 0,1 3 5 15,6-6-37-15,1-2-39 0,-1 0-26 0,-6 2-5 16,-20 26 8-16,2-4 11 0,-4-1-7 0,0-2-18 16,-5 0 2-16,0 0-13 0,-5 4 7 0,-3-3-1 15,-2 4-27-15,-6 7-15 0,-2 3-20 16,-2 4-9-16,-7 6 4 0,-3 5-1 0,-6 3 3 16,-2 7-3-16,-3 4-5 0,0 4-5 0,-2 6 4 15,3 5-4-15,-25 30 2 0,20-2 5 16,19-8-11-16,20-13 1 0,7 1 6 0,7-2-5 15,6-4 9-15,5-1 2 0,8-2 1 0,0 0 1 0,5-2 1 16,3 0-1-16,-3-3-4 16,-3 0 5-16,-6-3-7 0,-1-1 1 0,-7-4 1 0,-4 0-4 15,-5-3 6-15,-6-3-2 0,-3-1-6 16,-5-3 4-16,0 3-5 0,-4-4 6 0,-5-1 4 16,-3 1 0-16,-4 0 0 0,-5-1-3 0,3-3 3 15,-2-1-8-15,-1-2-1 0,2-6-8 0,4-1-26 16,0-2-25-16,5-2-49 0,4-1-69 0,6-2-133 15,3 0-288-15,6-6-413 0,7-4 32 16</inkml:trace>
  <inkml:trace contextRef="#ctx0" brushRef="#br0" timeOffset="14145.1002">12429 1410 724 0,'2'2'528'0,"1"-2"-364"16,-2 3-52-16,-2 2 25 0,-3 1 45 0,2 2 16 15,0 4-5-15,-6 0-27 0,2 5-48 0,0 0-19 16,-1-1-28-16,2 0-22 0,-1-2-10 0,5 0-17 15,1 0-5-15,0 0-4 0,2-2-4 16,5-1 5-16,-1-1 6 0,0 1 9 0,6-3 3 16,1-1 13-16,1-4-5 0,4 0-5 15,-2-3-3-15,7-4-19 0,0 1-8 0,1-3-10 16,-1-5-9-16,2 2-2 0,-3-3-5 0,0-2 0 16,-3-2-1-16,-1 1 9 0,-5-3 3 0,2-2 4 15,-6-1 9-15,-2-2-4 0,2 1 9 0,-5-2 4 16,-2 2-3-16,-2 1 7 0,-1 2 2 15,0 3 9-15,-1 2 15 0,1 0 9 0,0 5-1 0,-2-2-4 16,1 2 1-16,1 2-10 0,-1 0-1 16,2 3 0-16,2 1-17 0,-2 2-5 0,0 0-12 15,1 1-16-15,-1 1-11 0,-1 0-19 0,1 2-8 16,-2 0-2-16,2 2 11 0,0 5 20 16,2 5 13-16,1 2 12 0,0 5 1 0,-2 1 7 15,2-1-5-15,-3 1 0 0,0 0 5 0,1-1-7 16,0-1 4-16,2-2 0 0,-1 0-3 15,3-3 0-15,0 1 1 0,-1 1 0 0,2-2 1 16,-1 1 0-16,0-5 1 0,2 2-5 0,-3-2 3 16,4 0-4-16,-3-2 2 0,-1-2 3 0,-1-1-6 15,1-4 5-15,-1 0-5 0,-1-2 2 16,-1-2 2-16,2-2 10 0,-1 0 3 0,3-2 2 16,3-4 1-16,1-5-14 0,1-3 0 0,4-5-3 15,1 1-5-15,0-3 5 0,4-2-6 0,-2-3 1 16,-1 2 3-16,2 1-1 0,-5 2 5 0,0 0-3 15,-1 4 0-15,-2 0-2 0,-1 1 1 0,-1 5 2 16,-1-3-5-16,2 1 6 0,-4 2-6 16,0-2-1-16,-3 7 9 0,-1 1-4 15,3-2 6-15,0-1-3 0,1-1-3 0,1-3-9 0,-2-1 1 16,1 1 5-16,0-2-5 0,0-1 11 16,0 0-2-16,0 3-10 0,-3-2 9 0,1 2-8 15,2 3 6-15,-4-1 7 0,0 1-5 0,-1 2 2 16,0 2-3-16,0 2 2 0,-1-1 1 0,0 4 12 15,1-1-7-15,-2 2-3 0,1 1 0 16,1 1-21-16,-2 0-4 0,0 2 1 0,2 2-4 16,-1 1 15-16,1 4 3 0,0 3 6 0,-1 4 5 15,0 5 6-15,-1 5 4 0,0 13-8 16,-6 27 4-16,1 4-8 0,-3-6 2 0,3-17 3 16,-2-2-2-16,3-4 1 0,-1 0-1 0,2-3-3 15,0-2 1-15,0 2-1 0,2-3 1 0,-2-6 1 16,3 1-2-16,-1-4-6 0,-1-2-10 0,1-4-17 15,0-2-23-15,0 0-26 0,-1-4-39 0,1-1-36 16,-1 0-79-16,1-5-126 0,-1-4-188 0,-1 2-204 16,2-3-441-16</inkml:trace>
  <inkml:trace contextRef="#ctx0" brushRef="#br0" timeOffset="14393.2839">13012 1252 393 0,'6'-11'254'0,"7"-7"90"0,3 0 1 0,-1-3-5 16,6-1-42-16,2-1-78 0,-3 3-56 16,-2 6-45-16,-2 1-36 0,-1 6-45 0,-3 5-22 15,-1 2-6-15,-1 4 10 0,-4 3 14 0,1 7 9 16,0 2 7-16,-3 5-9 0,2 8-12 0,1 25-3 16,-6-1-2-16,-7-4 3 0,1-13-1 15,-2 1-8-15,-2-6-13 0,2-6-10 0,2-1-8 16,-4-8-14-16,1-2-11 0,1-3-29 0,-1-5-35 15,3-4-33-15,2-2-21 0,0-2-68 16,3-4-249-16,3-4-219 0,1-5-342 0</inkml:trace>
  <inkml:trace contextRef="#ctx0" brushRef="#br0" timeOffset="15673.3814">13492 971 1812 0,'0'-4'628'0,"-1"0"-383"16,1 1-44-16,-2 0-49 0,2 0-59 0,-3 1-54 15,2 2-52-15,-1 2-15 0,-2 6 9 0,-1 2 24 16,-4 2 15-16,2 9 5 0,-1 2-3 16,-4 6-6-16,-1 6-6 0,1 9-2 0,-14 35 3 15,3-3 1-15,3-9 6 0,7-13-3 0,0-6-5 16,0 4-7-16,1-2-8 0,5-8-12 0,-1-5-10 16,5-9-7-16,3-10-2 0,2-6 5 15,0-6 3-15,1-1 2 0,2-5 2 0,-3-2 11 0,0-4 5 16,0-1 0-16,3-5 3 0,3-5-9 15,-1-3 4-15,3-6 6 0,4-2-1 0,-1-1 1 16,-2-6-1-16,2 3 4 0,2-4 0 16,-3 3-3-16,1-2-1 0,-2 2 0 0,-2 2 2 0,3 2 9 15,1 6 5-15,-7 14 9 0,0-3-2 16,1 2 1-16,0 0 0 0,1 1-1 0,-2 0-1 16,1 2-11-16,2 2-12 0,-2 1-17 15,-3 4-2-15,5 4 10 0,0 6 8 0,3 11 14 0,-1 8 8 16,1 5-4-16,-5-3 3 15,-4 4 1-15,0 3-1 0,-5-3 0 0,-2 7-2 16,-3-3-7-16,-5 1-5 0,1-5-6 0,4-8-3 0,2-6 2 16,0-6 1-16,2-9 4 0,2-4 5 15,1-2 7-15,1 0 9 0,2-2 9 0,0-2-6 16,2-8-11-16,3-3-11 0,3-3-7 0,3-4 3 16,3-3 4-16,0 2-1 0,2-6-2 15,-4 2 5-15,6-2-6 0,2 0 3 0,-2-6-1 16,0-2-2-16,3-4 4 0,-13 21 0 0,5-6 3 15,-1 1-4-15,1-5 8 0,1 1-5 0,1-5-3 16,-2 4 6-16,1-3-1 0,1 3 15 0,-5 3 12 16,-2 4 8-16,-2 4 7 0,-1 5-1 15,-2 0 1-15,-4 6-5 0,0 1-5 0,-2 1-16 16,-1 4-22-16,-1 1-16 0,1 1-14 0,-3 3 0 16,0 4 16-16,-2 3 12 0,-1 3 11 15,-1 2 3-15,-1 6-7 0,0 2 1 0,-2 6-4 0,2 1 4 16,7 0 3-16,1 31-5 0,7-14-2 15,9-10-1-15,6-7 4 0,0-13 8 16,6 1 3-16,-2-6-1 0,3-3-3 0,2-3-6 0,-1-5 5 16,-1-2 2-16,-4-6-1 0,-3-1 4 15,-3-3-1-15,-3-4 1 0,1 0 2 0,-2-4 4 16,-6 11 0-16,0-6-8 0,0-1-1 0,1 0-4 16,0-5-8-16,-1 0 8 0,2-1 2 0,-3-2-3 15,0 1 1-15,-2 1-1 0,-3 5-3 16,4-2 0-16,-5 3 9 0,-1 2-7 0,-1 4 3 15,-1 3-1-15,-2 1-5 0,2-1 7 0,0 4-4 16,-1 1 1-16,2-1-2 0,-1 2-10 0,1 0-3 16,0 0-4-16,1 0 2 0,0 2 3 0,-1-2 1 15,1 0 0-15,0 1-5 0,0-1 6 16,1 1 5-16,-1 0 2 0,0-1 1 0,-1 0-6 16,1 2-3-16,0 0-1 0,0 0 1 15,0 0 7-15,-1 2-2 0,0-1 1 0,-1 1-2 0,1 4-2 16,-1 2 11-16,1 3 1 0,-3-1 6 15,0 3-4-15,1 5-11 0,-1-1 2 0,2 2-2 16,-1 7-3-16,-2 15 9 0,3-4-2 16,2-4-5-16,2-13 2 0,3 1 0 0,0-2 3 15,5-1 3-15,0-5-2 0,0-1 1 0,4-3-6 16,0-1 3-16,2-5 7 0,0-1 4 0,5-4 2 16,1-3 0-16,0-3-5 0,1-3 0 0,-2-3-2 15,0 1 6-15,-2-3 2 0,-1-4-3 0,-1-4-2 16,-1-1-4-16,-1 1 0 0,-7 9 8 15,1-2 5-15,-3 3-4 0,0-4-6 0,0 0 0 16,0 0-3-16,-1 3 2 0,-3-3 8 0,0 2-8 16,-2 5-1-16,-2-2-1 15,2 6-7-15,-3 1 1 0,-1 3-3 0,3 0-8 0,-1 1-12 16,-1 1-4-16,0 3 0 0,0 4 14 0,-2 4 12 16,-9 20 4-16,-3 10 2 0,0 2-7 15,2-1-4-15,1 0 8 0,0 1 0 0,-3 5 3 0,-2 6 4 16,-3 5-1-16,-4 7-9 0,-1 4 5 0,-2 0 6 15,-4 0-9-15,-1-1 8 0,0-2-12 16,-4-3-11-16,3-2 2 0,0-3-3 16,-1-7 3-16,3-7 5 0,2-9-2 0,3-8 3 15,3-5 0-15,0-5 7 0,3-4 1 0,0-1 3 16,5-8 6-16,0-2 2 0,4-8 7 0,5-5 2 16,-5-1-4-16,7-4-2 0,-2-6-6 0,2-5-3 15,0-3-6-15,2-3-3 0,4-8 1 0,3-1-5 16,4-10 3-16,8-4 1 0,6-6-3 15,5-2-1-15,9 1 1 0,2 2-3 0,6 7 0 16,4 0 4-16,3 7-6 0,0 3-2 0,2 4-3 16,3 3-12-16,1 1-3 0,-1 2-27 0,2 6-45 15,-2 2-83-15,-4 4-220 0,-3 5-570 0,-9-1-734 16</inkml:trace>
  <inkml:trace contextRef="#ctx0" brushRef="#br0" timeOffset="17482.5054">15665 1280 1880 0,'-8'-12'571'0,"-1"2"-475"16,-2 1 26-16,-2 4 8 0,3 5-28 16,-4 2-21-16,-4 3-34 0,-4 4-23 0,-3 8 1 15,-6 8 4-15,-3 3 6 0,1 4 0 0,3 3-6 16,1 1-5-16,7 0-6 0,2 3-2 0,4 2 2 15,7-1-7-15,6-1-3 0,6-4-5 16,8-4-4-16,5-6 4 0,6-4 5 0,5-3 4 16,5-5 4-16,4-6 1 0,6-2-3 15,2-5 0-15,-1-3-8 0,1-4-10 0,-4-6 2 0,-2-2-5 16,-1-4 6-16,-5-4 4 0,0-4-2 16,-5-5 5-16,3-3-6 0,-6-5 5 0,-1-3-4 15,1 0-4-15,-3-3 5 0,2-1-7 0,-4-2 4 16,-10 22 11-16,1 0-2 0,-4 0 2 15,3 0-4-15,-4 1 2 0,-1 2 7 0,-2 3 9 16,1 0 9-16,-2 4 1 0,-3 7-14 0,0 2-15 16,0 5-19-16,0 2-19 0,0 4 5 0,-4 6 15 15,-2 4 13-15,-13 23 5 0,-4 8 4 16,-3 8-10-16,4-4 1 0,4-5 1 0,3 2 2 16,-2 1-1-16,4-1 5 0,-2 3 1 0,6-1-10 15,-1-2 2-15,3-4-8 0,3-9-6 16,6-8 0-16,5-7-4 0,4-5-6 0,-4-5-3 0,3-4-1 15,2-2 1-15,3-4 12 0,2-3 11 16,4-7 5-16,3-3 7 0,6-4-6 0,1-2-2 16,1-2 0-16,0-1-4 0,-1 1 2 0,-4 0-1 15,0 5 1-15,-4 5 0 0,-2 1-3 0,-1 5 1 16,-5 1-3-16,-1 6 1 0,-1 0-3 16,-2 1-3-16,7 3 4 0,-6 3-2 0,4 2 10 15,2 2-1-15,4 2 0 0,0-1 5 0,2 2-5 16,2 1 5-16,-1-1-1 0,2-2 0 0,2 0-1 15,0-2-2-15,1-4 3 0,-1 0-1 16,-1-2 4-16,1-5 1 0,-6 0-3 0,3-4 2 16,-1 3-4-16,-2-7-1 0,-6 1 4 0,4 1-2 15,-6-5 5-15,2 1 1 0,-3-2 0 16,-1 1 0-16,0-2 4 0,-1-2 2 0,-5 1-1 16,-3-3 2-16,-2 5-7 0,-5-1 0 0,-4 4 3 15,-3 3-3-15,-2 0 0 0,-3 3-2 0,-5 3-2 16,-5 2 1-16,-5 4 4 0,-3 3 1 15,-3 6-1-15,-1-1 4 0,0 5-6 0,3 0-1 16,4 4-2-16,4 0-6 0,7 1 5 0,7-3-2 16,3 3-4-16,5-2 1 0,5 2-2 0,4-2-3 15,5-1 2-15,9-3 4 0,1-4 2 0,7 1 3 16,2-4 5-16,7 1-8 0,3-7 6 0,2-3 3 16,-1-5-8-16,-3-3 8 0,-1 1-11 15,-8-2 2-15,0-1 3 0,0-3-2 16,-6-1 3-16,3-1 0 0,-5 0 3 0,-3-4-1 0,3-1 5 15,-6-3 3-15,0-1-6 0,-1 2 3 16,-5-2-5-16,-1 5-3 0,-3 0 5 0,0 2-1 16,-4 4 2-16,-1 0-2 0,-1 6 3 0,-3 0-3 15,1 4 0-15,1 2 0 0,-2 1-9 0,2 0 0 16,-3 3-5-16,-2 5-1 0,-6 4 6 16,-4 5-3-16,0 2 8 0,1 0-5 0,2 2-1 15,5 0 1-15,3 4-5 0,5-1 3 0,2 1-1 16,7-2 6-16,1 2-6 0,5-5-2 15,5 1 3-15,4-3-8 0,3-4 9 0,-1 1 0 0,3-9-3 16,3-1 7-16,-4-4-9 0,2-1 5 0,-3-2 2 16,0-5-2-16,-1 0 4 0,-2-4-3 15,0 0 3-15,0-2-4 0,-3-3 4 0,2-1 1 16,-4-3 0-16,3-5 5 0,-7 0-7 0,5-4 1 16,-4 1-2-16,-1 1-4 0,0-1 6 0,0 0-4 15,1 0 5-15,-5 6-4 0,-2 1 4 16,-1 2 5-16,-3 4-4 0,-1 2 11 0,0 5-7 15,-1 0 0-15,-1 5 3 0,-1 2-9 16,2 1 2-16,-1 0-4 0,0 2-10 0,1 1-10 16,0 2 4-16,-2 3 4 0,-2 4 4 0,-2 5 14 15,-1 7-6-15,2 4 2 0,-3 1 1 0,4 0-6 16,1 0 9-16,3 1-8 0,1 3 3 0,1 0 4 16,3-3-6-16,1 1 4 0,4-2 0 15,-2-4-2-15,1-4-4 0,2-1 0 0,-2-8-1 16,2 2-5-16,-1-5 6 0,2-2 0 0,-2 1-5 15,-2-7 10-15,0 0-5 0,-2-3 3 0,0-3 4 16,2-2-4-16,2-4 5 0,4-2-4 16,0 0 2-16,7-6-5 0,-2-3 4 0,4 2-2 0,2-6-4 15,1 2 7-15,2 0-10 0,-4 3 4 16,5 3 4-16,-6 3-12 0,-1 4 9 0,-5 1-1 16,-3 4 0-16,-5 2 2 0,-5 4-1 0,0 0-9 15,-3 0-7-15,0 1 3 0,0 2-10 16,0 4 5-16,1 4 10 0,3 0-1 0,-1 7 11 15,0-1 0-15,3 1-1 0,1-1 6 0,-3 0-6 16,0-2 0-16,1-3 3 0,3 0-2 0,-2-1-4 16,1-3 6-16,0 0-5 0,-1-2-2 15,2-3 6-15,-2 0-4 0,1-2-1 0,0-2 4 16,3 1-4-16,-3-1 4 0,-2-4 3 0,3 3 0 16,-1-4 1-16,0-1 0 0,2 1 1 15,-1-2-8-15,2 2 7 0,-4-4-1 0,1 3-3 16,0 0 10-16,-1 1-10 0,0 0 0 0,1 1 4 15,-3 0-8-15,2 1 4 0,-3 0-1 16,-1 3-4-16,4-2 5 0,-5 3-1 0,1-1 0 0,0-1-4 16,1 4 0-16,-1-2-7 0,1 1 4 15,4 2 3-15,2-2-4 0,-4 3 12 0,6-2-6 16,-1 2 0-16,0-3 7 0,-1 2-6 16,6 0 2-16,0-3 1 0,4 2-2 0,2-3-1 0,4 1-6 15,-2-1-14-15,4-2-26 0,-1 1-32 0,-2-2-48 16,1-4-110-16,-6 1-288 15,-5-4-810-15</inkml:trace>
  <inkml:trace contextRef="#ctx0" brushRef="#br0" timeOffset="17639.3505">17393 966 2032 0,'0'0'129'16,"-1"0"-66"-16,1-1-25 0,1 1-64 0,1-2-11 15,0 2 9-15,1 2 9 0,7 0 11 0,4 0-148 16,0 2-473-16,6 1-729 0</inkml:trace>
  <inkml:trace contextRef="#ctx0" brushRef="#br0" timeOffset="19672.6977">18577 1430 2575 0,'-1'-3'101'0,"0"2"-17"0,0 0-8 0,0 3-31 15,-2 1-28-15,1 0-15 0,1 5-5 0,-1 1 7 16,-5 8 20-16,-1 4 9 0,2 4 1 0,-1 1-5 16,-1 2-13-16,6 5-2 0,-2-5-5 0,3 3 3 15,3-1 2-15,1-1-1 0,3-3 2 16,-1-3-2-16,4-3-2 0,2-1-1 16,3-9-5-16,-3 1 1 0,1-7-2 0,-1-2-2 0,1-4 2 15,5 1 0-15,0-8 3 0,5-2-7 0,0 2-4 16,2-7-4-16,1-1-2 0,-1 0 4 15,-3-3-2-15,1 2 1 0,-1-4-1 0,-4 2 3 16,0 0 2-16,-5 2 4 0,-2 5 3 0,-1 2 3 16,-4 4 6-16,-3 0 1 0,-1 4 2 15,-2 3-1-15,0 0-10 0,0 2-12 0,0 0-20 16,-2 3-11-16,0 1 5 0,0 4 12 0,3 4 22 16,0 6 9-16,1 2 3 0,5 0-2 15,0 2-5-15,6 2 3 0,3-2-3 0,5-2 5 16,0-1-2-16,4-3 2 0,4-4 0 0,-1-1 0 15,3-7 2-15,-1 1-2 0,-4-3 2 16,2-4-3-16,-3-3 1 0,-3-1 2 0,-4-3 1 16,2 1 7-16,-5-3 3 0,2-2 0 0,-5 0 4 0,2-3-3 15,-5 0 0-15,1 0 3 0,-2-2-4 16,-2-1-5-16,-2 0-2 0,-3 1-4 0,1 1 1 16,-2 2 9-16,0 4 2 0,-1 1 1 0,-6 3 3 15,3 0-16-15,-4 4-7 0,1 0-5 16,-4-2-5-16,-4 7 1 0,-3 0 0 0,-3 5 0 0,-3 2-4 15,1 1 7-15,3 1-4 0,5 4 1 16,1 2 0-16,4-1 0 0,4 3-3 0,2-1-2 16,5-1-1-16,5-1 3 0,2 0 1 0,3-2 1 15,5-2 2-15,5-1 1 0,2-1 3 16,7 0 3-16,0-6 2 0,5-4-6 0,-3-3 0 16,2-1 0-16,0-7-3 0,1-2 2 0,1 0 2 15,1-4-6-15,-4-4 0 0,1-1-3 16,1-2-1-16,-2-3 6 0,-1-4 1 0,1-5-4 15,-1-6-2-15,0-7-4 0,-1-7 0 0,-4 0 4 16,1-5-1-16,-6-1-1 0,0 3 2 0,-12 27 5 16,2-9-4-16,-2 1 10 0,-1-7-4 15,-3 4-1-15,-1-6 3 0,-4 6-1 0,0-4 10 16,-2 7 8-16,-4 5 10 0,0 7 1 0,-2 9-4 0,1 2-14 16,1 7-13-16,1 2-13 0,3 5-11 15,-2 3 7-15,0 5 10 0,-3 6 4 0,-3 4 15 16,0 7-7-16,-1 3 7 0,-2 10 4 0,-2 7-3 15,-9 46-7-15,4 0-9 0,7-5 2 16,5-14-1-16,-1-5 10 0,4-2-1 16,5 0-7-16,6-1-9 0,7-11-10 0,5-7-9 0,2-6-6 15,2-5-5-15,2-8-2 0,-1-5-6 0,-1-7 5 16,-2-5 2-16,1-7 13 0,-2-3 10 16,0-6 1-16,-1-3 0 0,3-7 5 0,-5 3-1 15,5-4 10-15,-2-3 8 0,-4-2-2 0,0 1-1 16,-5-3-4-16,0 2-2 0,-1-1 5 15,1 2 7-15,-5 1 7 0,0 2 9 0,-4 4 12 16,0 4 11-16,-2 4 9 0,0 2 1 0,-2 4-16 16,1 1-20-16,-1 1-23 0,1 3-13 0,-3 0 3 15,-5 7 8-15,2 5 10 0,1 2 0 0,-2 0-1 16,2 4-1-16,0 0-2 0,5-1 3 16,2-1-3-16,5-1 2 0,1-1-4 0,1 0-4 15,2-2 6-15,2-1 0 0,8-4 3 0,-1-1 5 16,5-4-7-16,1-1-6 0,1 0 3 0,2-5-5 15,-4-3 4-15,0-1 1 0,1-3 0 16,-4 1 0-16,-1-4 1 0,-1-1 4 0,-3-2 0 16,0 0 10-16,-2-2-6 0,0 1-5 0,-3 1 0 15,-2 1-1-15,-2 1 2 0,-3 3 7 0,0 4 0 16,-3 0-3-16,-1 3 1 0,-3 1-6 16,3 1-4-16,-1-1-5 0,1 1-12 0,-2 0-7 15,1 1 2-15,1 5-1 0,-1 2 14 0,1 3 7 16,-1 1 6-16,3-3 0 0,3 1-2 0,0 2-2 15,4-2-2-15,3 0 5 0,0-3-1 16,4-1 2-16,-1-1-2 0,4-1-6 0,0-3 4 16,2 0 2-16,1-4 4 0,-2 0 4 0,1-3-9 15,-2-2 2-15,-1 0-5 0,3-1 3 16,-5 1 3-16,3-4-3 0,-4-1 0 0,2 1-4 16,-3-3 3-16,0 2 0 0,2-2 4 0,-2 0 0 0,-1 1-3 15,-2 1-5-15,-1 2-1 0,-1 2 0 16,-3 4 1-16,-1 0 6 0,-1 0 0 0,1 0-4 15,-4 3 0-15,2 1 0 0,-2 0-7 0,0 1 0 16,0 0-7-16,-2 1-7 0,2 1 2 16,2 2 1-16,0-2 9 0,2 3 7 0,1 2 5 15,-2-3 0-15,2 4-1 0,3-3 1 0,2 2 0 16,1 1 5-16,3-1 0 0,2-1-4 16,3-1 1-16,0-1-3 0,5-3 3 0,-1 1 1 15,2-3 0-15,-2-3 5 0,2-3-9 0,-1 1 0 16,-2-3 3-16,3 0 1 0,-4 1 0 15,1-4 1-15,-2 1 1 0,0-4-3 0,-2 2 7 16,-2-5-1-16,-2 1 6 0,-2-3 4 0,0 1-8 16,-1-1 1-16,-2 4-2 0,-2 4-5 0,-1-5 8 15,1 7 3-15,-4-3 2 0,0 3 0 0,1 5-5 16,-3 0 1-16,1 1-4 0,-2 3-7 16,0-2 6-16,0 2-9 0,0 0-4 0,0 0-5 15,0 2-9-15,-1-2-7 0,1 3-4 0,0 0 11 16,0 2 0-16,2 2 13 0,1 3 7 15,3 2 0-15,3 1-3 0,0 0-10 0,2-2-10 16,4 0-12-16,1-2-4 0,5-3-2 0,3-3-4 0,0-1 3 16,0-3 7-16,2-1 8 0,2-5 12 15,-1 1 5-15,-3-4 3 0,0 0 5 0,-3-2 0 16,1-3 6-16,-2 2-4 0,-1-4 1 16,1-1 2-16,-2-1-2 0,-2 1 11 0,2-2 7 0,-6 3 9 15,1 1 2-15,-1 4 12 0,-5-3 2 16,-2 7 4-16,-2-2 8 0,-1 7-12 0,-2 2-2 15,0 0-12-15,0 1-5 0,-3 0-16 0,3 1-17 16,-1 0-11-16,-1 1-6 0,0 2 4 16,-3 3 11-16,-1 4 5 0,-2 4 4 0,0 3 1 15,0 1 0-15,3 4 0 0,-1-3-3 0,-1 0 7 16,7 1-6-16,1-2 2 0,6 1 4 16,1-1-7-16,1-3 4 0,2 3 1 0,4-4-3 15,-1-1 1-15,3-3-2 0,-2-4 2 0,3 0-1 16,0-4 0-16,0-1 1 0,4-2-2 0,-6 0-2 15,3-3-3-15,-2-1-4 0,-4-5-5 0,4-1-4 16,-7-3-10-16,1 2-9 0,1-4-12 0,-3 1-19 16,-1-1-16-16,-2-2-30 0,-1 0-52 15,-3-3-93-15,-2 3-214 0,-2-4-385 0,-4 0-662 16</inkml:trace>
  <inkml:trace contextRef="#ctx0" brushRef="#br0" timeOffset="19854.1729">20780 1034 1411 0,'-18'-1'381'0,"-3"1"-146"16,1-1 4-16,-4 1-59 0,6 0-44 15,-4-1-48-15,13 2-25 0,8 0 21 0,7 1 4 16,11 0 10-16,7 0-28 0,11-1-36 0,11 0-7 16,13 2-14-16,11-1 2 0,14 1-1 0,6-1-9 15,4 0-26-15,4-1-78 0,2 0-137 16,-3 1-383-16,-5-5-1023 0</inkml:trace>
  <inkml:trace contextRef="#ctx0" brushRef="#br0" timeOffset="25099.8534">3701 6615 1050 0,'-1'-8'224'0,"0"-2"-25"0,-2 1-23 16,-1 0 13-16,2-2 4 0,0 5-15 0,-3-2-25 15,2 0-24-15,0 2-29 0,-4 1-25 0,4-3-15 16,-3 2-15-16,3 2-4 0,-5-2 0 0,3 1-4 16,-2-4-2-16,0 6 0 0,2-3-3 0,-3-2-4 15,-2 2-3-15,0-2-4 0,0 2-5 0,0-2 3 16,-3 1-3-16,0-3-3 0,1 6-1 15,-1-4-4-15,-4 1-1 0,3 1 0 0,-6-1-2 16,2-2-2-16,-2 3 2 0,0-2 3 16,-1 1 0-16,0-1 4 0,-1 1-5 0,0-1-2 15,-5 1 0-15,3 0-5 0,-5-1 4 16,0 1 0-16,1 1 0 0,0-2-1 0,1 0 1 16,-1 4-2-16,1-3 0 0,-3 3 5 0,-1-3-6 15,2 2 1-15,0 1 0 0,-1 0-3 0,3-1 4 16,4-1 1-16,-3 2 2 0,5 0 4 0,-2 0-4 15,1-1-4-15,-6 0 0 0,-2-1 2 16,1 1-3-16,-1 1 2 0,2-2 0 0,-1 1-9 16,1 0 7-16,1 1 0 0,0 0 0 0,-1-2 4 15,-2 4-5-15,1 0 0 0,1-1 1 0,-1 2 1 16,3 0-3-16,-4-1 3 0,0 1-4 0,0 1-3 16,0-1 4-16,2 1 1 0,0-1 1 15,0 1 4-15,2-1-2 0,2 0-3 0,-2-2 2 16,1 3-5-16,-4 0 2 0,1-2 2 0,-3 2-1 15,0-1-1-15,-1 2 2 0,2 1-1 16,-2-3 0-16,1 2 5 0,1-1-4 0,-2 3-1 16,0-1 1-16,-1 1-5 0,6 0 1 0,-2 1 1 15,2-1-2-15,2 1 2 0,-5 3 3 0,-5 0-2 16,1 2 1-16,0 0 4 0,-1 3-5 0,1-2 2 16,3-1 0-16,-4 4-5 0,2-3 3 15,1 3 0-15,-3-1 0 0,5 1 3 0,-2 1-1 16,1 1-1-16,-4 0 1 0,0 2-2 0,3-3 2 15,-2 2 1-15,2 1 0 0,1 2-4 0,-3 1 0 16,1 0 3-16,1 0 0 0,-1 1 4 0,0 1-3 16,3 0-2-16,-1 2-1 0,0 2 2 15,1 2-1-15,2 0 0 0,-1 1 0 0,-2 0 0 16,1 1 0-16,3 2-2 0,0 2 0 0,4-1-1 16,3 4 1-16,1-4 2 0,2 3-1 0,-2 1 0 15,1-2 1-15,5 6-1 0,2-1 1 16,-5 0 1-16,7 4-1 0,4 2-3 0,-3-2 0 15,6 5-6-15,2 1 7 0,1 5 2 0,4 0 2 16,2 6 7-16,2-2-8 0,1 2 1 0,6-2-2 16,-1 0 1-16,4-1 1 0,2 0 1 15,2 1-1-15,2-6-3 0,2 0 3 0,5-4-4 16,2 0 4-16,-1-3 4 0,6 1-5 16,-2-2 1-16,2-3-1 0,0 0 0 0,4-4 2 0,3 1 0 15,3-1 0-15,3-3-1 0,-1-1 2 16,4-4 3-16,6-1 1 0,1-1 2 0,4-4-2 15,0-5-2-15,2-2-3 0,3-1 1 0,-1-2 3 16,4-3-2-16,2-1 3 0,-2 1-3 0,4-5-1 16,-5-1 1-16,6 2 2 0,-2-1 1 0,3-4-1 15,1-2 0-15,-3-1-1 0,2-3 1 16,-4 0 0-16,2-2 1 0,-7-2-1 0,1-1-4 16,2-4 3-16,-4 0 2 0,0-1-1 0,0-1 3 15,0-4-2-15,-7 1-1 0,5-3-2 16,-3-4-1-16,3-3 4 0,-3 0-1 0,3-1 0 15,1-5 1-15,-4 1-4 0,-3-3 0 0,-1 0-1 16,-3-2 4-16,-2-6 0 0,-4-4-1 0,-1 0 2 16,-1-3-3-16,-5-2 1 0,3-1 2 15,-5-3 1-15,-2-1 0 0,-3-4-1 0,-3-1-1 16,1-1-1-16,-3-2-5 0,-2-6 6 0,-1 0-1 16,-1-2 0-16,-6-2-1 0,-1 2 0 15,-3 0 5-15,-2 4-2 0,-7-1 8 0,-2 5-5 16,-4 2-2-16,-7-2 1 0,-3-1-4 0,-5 2 5 15,-4 0-2-15,-8 3 0 0,-2 2 0 16,-5 4-1-16,-10 1-1 0,-3 4-1 0,-5 2 0 0,-4 6-4 16,-9 4-3-16,-5 4-1 0,-6 5-4 0,-3 1 0 15,-7 7-1-15,-5 6 1 0,-2 2 0 16,-6 6 1-16,2 5 3 0,1 4-3 16,3 5 2-16,3 4-4 0,1 6-16 0,9 1-25 0,5 7-37 15,9 2-49-15,3 5-79 0,6 7-182 0,5 2-547 16,7 6-705-16</inkml:trace>
  <inkml:trace contextRef="#ctx0" brushRef="#br0" timeOffset="26803.8796">1186 9942 2517 0,'3'-3'123'0,"-2"0"-3"0,-1-1-25 0,0 4-9 16,0 1-17-16,0 2-13 0,-1-1-24 0,1 0-18 16,-3 1-10-16,1-2-11 0,1 4 4 0,-1 1 4 15,1 4 11-15,1 8 13 0,-1 4 10 0,1 4 7 16,-2 6 0-16,-1 2-2 0,1 0-13 15,-1 2-11-15,1 0-4 0,-1 1-3 0,0 4 7 16,-3 4 3-16,0 2 4 0,1-2-4 16,2-2-14-16,0-5-26 0,3-7-27 15,0-3-35-15,3-5-59 0,1-7-99 0,0-6-177 16,3-5-337-16,2-7-804 0</inkml:trace>
  <inkml:trace contextRef="#ctx0" brushRef="#br0" timeOffset="29404.1174">1646 9672 2543 0,'0'0'183'0,"0"-4"-37"15,0 3-45-15,0 2-18 0,-4 0-25 0,2 2-28 16,0-1-34-16,0 2-20 0,-2 0-3 16,-2 6 8-16,-5 5 18 0,-7 4 11 0,-1 3 0 15,-2 4 2-15,-1 1 0 0,-5 4 2 0,-2-1 0 16,1 0-3-16,-6 1-4 0,0-3-9 0,2 0-8 15,-2 1-8-15,2-5-2 0,1 0 0 0,3-6 4 16,4-2 5-16,1 0 1 0,4-3 0 0,0-3 3 16,5-1 3-16,-1-1 0 0,5-2-7 0,5-2-8 15,0-2-18-15,5 3-14 0,1 0-6 16,3 3-2-16,0 0 8 0,3 2 9 0,6 3 11 16,0 3 8-16,3-2 10 0,6 5 4 0,1 0 3 15,4 2 4-15,4 3 2 0,2-2 3 16,2 1 6-16,0-1 0 0,3-4 0 0,2 2 1 15,0-6 4-15,0-2 3 0,1-3 2 0,-2-1 3 16,-3-5-3-16,0-3 1 0,-4-2 0 0,-1-4-1 16,2-1 2-16,-1-2-1 15,1-4 0-15,-6-2 1 0,-1-2 0 0,-1-2 3 0,-4-2 7 16,-1-1 12-16,-2 0 7 0,-1-6 2 0,-1 3 3 16,-1-4-5-16,-1 4-4 0,-5-2 1 15,-2 4-8-15,-4-1-1 0,-2 1-2 16,-1 6 7-16,-4 3 6 0,-1 1 3 0,0 9-2 0,-5-2-14 0,-1 3-16 15,-2 2-17-15,2 1-10 0,-5 6-6 16,-7 2 2-16,-6 8 4 0,-5 5 3 0,-1 4 2 16,0 4-2-16,8-3-3 0,3 2 1 15,10-1-4-15,6 2-2 0,6 0 2 0,4 0 1 16,5 2 5-16,3-5 1 0,8-4-1 0,1-5-6 16,4-6 0-16,2-4 2 0,2-1 4 0,1-5 8 15,-2-3-2-15,-1-6 2 0,0-1 1 0,0-4 0 16,-1 0 5-16,-5-2-1 0,1-2 2 15,-6-2-2-15,0 1 2 0,-3-1-1 0,-1 0-1 16,-4 2 4-16,0 1-3 0,-1-3 0 0,-2 4 1 16,-1 1-3-16,-3 1 2 0,0 1 4 0,0 2 1 15,-1 3-1-15,-1-1-4 0,1 2-4 16,0 2-2-16,-3 0 3 0,3 3 0 0,1-1 0 16,0-1 0-16,0 2-6 0,-1 1 2 15,2 0 0-15,0 0-1 0,0 0 0 0,0-2-2 0,2 2-2 16,-2 0-1-16,0 2 2 0,0-2 1 15,0 0 0-15,0 0 2 0,0 0-5 0,0 0 3 16,0 0 0-16,0 0 0 0,-2 1 3 0,2-1-3 16,0 0-2-16,-1 0-1 0,1 0 1 0,0 3-2 15,0-3 4-15,0 0 2 0,0 0-4 0,0-3 2 16,0 6-3-16,0-3-1 0,0 0 5 16,0 0-2-16,1 0-1 0,-1 0-1 0,0 0-3 15,0 1 2-15,0-1 3 0,0 0 1 0,0 0-1 16,0-4 1-16,0 4-3 0,2 0-1 15,-2 0 4-15,0 3-2 0,0-3 0 0,0 0 3 16,0 0-3-16,0-3 3 0,0 6 0 0,0-3 2 16,0 0 0-16,1-3-2 0,-1 3-1 0,0 0-3 15,0-1 2-15,0 2 1 0,0-1 1 16,0 0 3-16,1 3-6 0,-1-6 3 0,-1 3-1 16,1 0 1-16,0 3 2 0,0-6-4 0,1 3-1 15,-1 0-1-15,0 0 2 0,0 3 1 0,0-3 0 16,0 0 1-16,0-3-5 0,0 3 4 15,0 0-2-15,0 0 0 0,0 3 4 0,0-6-4 16,0 6 0-16,0-3-1 0,0 0 1 0,0 1 2 16,0-1 0-16,0 0 3 0,0-1-4 15,0 1 1-15,0 0-2 0,0 0-2 0,0 0 4 0,0 1-3 16,0-1 2-16,0 0-1 0,0 0 0 16,0 0 2-16,0 0 2 0,0-1 0 0,0 1 0 15,0 0-2-15,0 0-1 0,0 0-1 0,0 0 4 16,0 1-1-16,0-1-1 0,0 0 3 0,0 0-6 15,0 0 4-15,0 0 2 16,0 0-3-16,0 0 2 0,0 0-1 0,0 0-3 16,0 0-1-16,0 0 4 0,0 1-1 0,0-1 2 0,0-1 1 15,0 1-5-15,0 0 2 0,0 0 0 16,0 0-1-16,0 0 3 0,0 0 0 0,0 0-2 16,0 0 0-16,0 0 0 0,0 1 0 0,0-1 2 15,0 0 1-15,0 0-4 0,0-1 2 0,0 1-1 16,0 0 1-16,0 0 3 0,0 0-5 15,0 0 3-15,0 0-1 0,0 0 0 0,0 1 4 16,0-1 1-16,0 0 2 0,-1 0-5 0,1 0 1 16,0 0-3-16,0 1-1 0,0-1 5 0,0 2-5 15,0-2 0-15,0 0-2 0,0 1 0 0,-1-1 3 16,1 0 2-16,0 0-1 0,0 0-1 16,0 0-1-16,1 0-2 0,-1 0-2 0,1 0 1 15,-1 0 1-15,0 0 3 0,0 0 2 0,0 0-3 16,0 0 4-16,0-1-4 0,0 1 2 0,0 0 1 15,0 0-4-15,0 0-1 0,0 0 1 16,0 0 1-16,0 0 0 0,0 0 2 0,0 0 1 16,0 0-5-16,0-2 5 0,0 2-3 15,-1 0 2-15,1 0 4 0,0 0-6 0,0 0 1 0,-1 0-2 16,1 0 1-16,0 0 0 0,0 0 2 16,0 0 3-16,0 0-5 0,0-1 3 0,0 1-4 15,0 0-1-15,0 0 5 0,0 1-6 0,0-1 3 16,0 0-2-16,0 0 0 0,0-1 6 15,0 1-2-15,-2 0 3 0,2 0-3 0,0 0 1 16,0 0-2-16,0 0 0 0,0 0 4 0,0 0-5 16,0 0 3-16,0 0 1 0,0 0-6 0,0 0 8 15,0 0-2-15,0 0-1 0,0-1 3 16,0 1-5-16,0 0-2 0,0 0 0 0,2 0 3 0,-2 0-6 16,0 0 5-16,0 0 0 0,-2 0-3 15,2 0 6-15,2 0-2 0,-2 0 0 0,0 0 4 16,0 1-8-16,-2-1 1 0,2 0-2 0,0 0 0 15,0-1 3-15,0 1 2 0,0 0 1 16,0 0-4-16,0 0 5 0,0 0-3 0,0 0 1 16,0 0 0-16,0 0-4 0,0 0 2 0,0 0 0 15,2 0 0-15,-2 0 4 0,0 0-1 0,0-1 1 16,0 1-2-16,0 0 1 0,-2 0-3 0,2 1-2 16,2-1 3-16,-2 0-3 0,0 0 2 15,0 0 1-15,-2 0-4 0,4-1 6 0,-2 1-3 16,0 0 3-16,0 0 0 0,0 1-4 0,0-1 0 15,0 0-2-15,0 0 3 0,0 0-3 16,0 0 2-16,0 0 0 0,0 1-7 0,0-1 7 16,0 0-7-16,-2 0-4 0,2 1 3 0,0 1-10 15,0-2 1-15,-1 1-3 0,1-1 3 0,1 2 2 16,-1 1 5-16,2 2 5 0,-1 3-1 0,0-1 6 16,0 2-2-16,3 1 0 0,1 1 5 15,0 1-5-15,0-4 4 0,1 5-2 0,-1-1 1 16,3-1 3-16,-2 1-2 0,0-1 4 15,4-1-4-15,-3 2-3 0,0-3 3 0,3 0-1 0,-3 1 4 16,2-1-1-16,0-1-3 0,0 0 0 16,-3-4 0-16,1 1 3 0,1 1 1 15,-1-4 1-15,-1 2-2 0,2-2-3 0,-3 0 1 0,1-2-4 16,-2 2 8-16,2-4 0 0,-2 2-1 16,0-1 3-16,-2 0-3 0,1-1 5 0,2-1 2 15,-2 0 0-15,0-3 1 0,4 1-3 0,-1-4-2 16,1-4-3-16,2 0 3 0,2-6 0 0,-2 1-1 15,0 1 3-15,1-2-7 0,-2 4-2 0,1-2 3 16,-1 1-2-16,2 1 2 0,4-1-4 16,-2 1 1-16,-2 1-4 0,1 0 1 0,4-1 2 15,-2 4-1-15,0-2 2 0,3 3-4 0,-2-2 4 16,0 5-4-16,3 1-1 0,-1-1 5 0,0 2-7 16,-4 1 0-16,3 1-1 0,-2 1-2 15,-3 1 3-15,2 4 0 0,-2-2 0 0,-1 4-2 16,0 3 2-16,0-2-2 0,-1 2 1 15,-1 3 6-15,3-2-4 0,-4 4 3 0,3-2 0 0,-4 0-1 16,3 0 7-16,-2 4-1 0,-1-4 1 16,1 2-1-16,-3-2-3 0,3-2-1 0,-1-1 0 15,0-3 1-15,-2 1 1 0,1-3 2 0,1 1-1 16,0-1-2-16,2-3-2 0,-1 0 4 0,0 0 0 16,1 0 3-16,1 0-1 0,2-4-3 0,0 0 0 15,-3-1 1-15,3 0 2 16,1 0 1-16,-4-1 1 0,3-1-4 0,-2 1 1 0,-1 0-1 15,-3 1-1-15,5-2 5 0,-3 2-4 16,-1 3-2-16,-1-1-3 0,-1 2-4 0,-2 0 1 16,1 1-1-16,-2 0-2 0,3 1-4 0,-2 2-1 15,3-2 1-15,1 3 2 0,2 0 7 0,1 2 2 16,1-1 1-16,3-1 1 0,2 2-1 16,3-4 5-16,3 3 2 0,2-4 2 0,2-2-1 0,2 0-2 15,-3-5 0-15,-2 0-1 0,1 1 4 16,-4-6 2-16,1 3-1 0,-2-5 0 0,-4 2-1 15,2-6 0-15,-2 3 3 0,-1-5 0 0,-1 1-1 16,0 1-4-16,-2-4-2 0,2 2-2 0,-4-2 3 16,-1-4 3-16,0 6-1 0,-2-1-1 15,1 1-4-15,-3-1 3 0,-1 4 2 0,-1 1 0 16,0-1 2-16,0 6-3 0,-2-3-3 16,1 6 0-16,-1-3 2 0,-2 2 3 0,3 4-1 0,0-1-1 15,0 3-3-15,0 0 0 0,0 1 2 16,1 1 3-16,-1-2-1 0,1 4-1 0,0-2-3 15,0 0-2-15,0 0 0 0,0-2 2 0,0 4-2 16,0-2 1-16,0 0-6 0,-1 3-6 16,1-2-5-16,0 0-2 0,-2 4 0 0,2 0 7 15,0 5 4-15,0 6 4 0,2 4 3 0,-2 3 2 16,0 2 0-16,1 4 1 0,0 1 0 0,-1 3-4 16,1 0 3-16,-1 2-1 0,-2 3 4 15,1 1 3-15,-2-3-3 0,1 1 0 0,1-3-3 16,0-7-3-16,0-2-1 0,1-1-6 0,1-5-16 15,0-1-23-15,-1-1-31 0,1 0-47 0,-1-6-67 16,0-6-114-16,3-2-235 0,0-4-688 16,-2-2-42-16</inkml:trace>
  <inkml:trace contextRef="#ctx0" brushRef="#br0" timeOffset="29830.1934">3627 9747 1877 0,'0'-7'301'15,"0"0"-45"-15,0 2-44 0,-1 2-26 0,0 2-36 16,-2 1-32-16,0 1-44 0,2-1-36 0,-3 1-26 16,-2 2-15-16,-1 3-3 0,-5 4 2 15,-2 6 7-15,-4 2 3 0,-2 2-3 0,0 3 0 16,0-2-3-16,0 0-3 0,-1 4 4 0,4-3 1 16,3 3-2-16,2-3-2 0,4-1-2 0,4-1-3 15,1-3 3-15,7-1 0 0,0-1 1 16,4 0 3-16,4-1-2 0,5 0 2 0,4 1 2 15,4-6 1-15,4 1 5 0,0-2 0 0,2-2-1 16,-2-1 2-16,1-2 0 0,-7-3 2 16,4-2 3-16,-5-3 0 0,-2-1-2 0,0-2 2 15,1-2-2-15,-4-1 2 0,2-1 2 0,-5-2-2 0,0-1 0 16,-1 2 0-16,-4-4 2 0,-1 2 4 16,-3 0 2-16,0-3 8 0,3 4-1 0,-3-1 2 15,-1 1 5-15,-2 3 0 0,0-1 3 16,1 4-2-16,-1 5-3 0,-2 1-8 0,0 1-4 15,0 2-8-15,-2 0-5 0,0-1-7 0,2 0-12 16,-1 1-3-16,0 2-2 0,0 4 1 0,1 5 9 16,0 0 3-16,0 3 3 0,1 4-1 0,0 0 1 15,2 3 2-15,0 1-3 0,-2 0 0 16,0 0-19-16,1 1-22 0,1-5-22 0,1-2-22 16,-1-3-25-16,4-3-48 0,-1-3-107 0,-1-5-247 15,0-2-1003-15</inkml:trace>
  <inkml:trace contextRef="#ctx0" brushRef="#br0" timeOffset="29990.0938">3839 9479 2305 0,'-8'-7'122'0,"-2"-2"-10"0,2 4-32 15,5 0-16-15,1 4-31 0,2 1-47 0,0 1-37 16,2 2-4-16,-1 1-24 0,1 5-118 0,4 5-309 15,1 2-967-15</inkml:trace>
  <inkml:trace contextRef="#ctx0" brushRef="#br0" timeOffset="31462.5227">4071 9886 1799 0,'0'-4'235'0,"-1"-4"-11"0,1-2-58 16,2 4-20-16,1 2-10 0,4-3-17 0,-4 3-28 16,3 1-29-16,-2 1-22 0,3 2-24 0,2 1-5 15,-2 2-2-15,3 4 0 0,3 2 3 16,-3 4-1-16,0 3 1 0,1 3 2 0,-3 1 1 16,1 1 2-16,-1 1-2 0,0-1 0 0,1 1-4 15,-3-1 0-15,-1 3 0 0,-1-5 1 16,1 3 1-16,-3-1-3 0,-1-3-2 0,-1 0-1 0,0-4-1 15,-1-2 5-15,1-3-2 0,-1 0 0 16,0-4-5-16,1-4 3 0,0-1 3 0,0 0 9 16,0-1 2-16,0-3-5 0,0-4-7 0,-1-1-11 15,-2-1 0-15,3-5 4 0,3 1-2 16,-1-4 0-16,1 0-2 0,3-1-3 0,3-2 1 16,2-1 1-16,-1-2 3 0,2 2-3 0,2 0-2 15,2 1-3-15,-2 3-3 0,4 4 2 16,-1 1 0-16,-1 4-1 0,3 1-1 0,2 3-4 15,-3 4 2-15,4 1 0 0,1 3 6 0,5 2 3 16,1 4 1-16,1-2 1 0,2 5-5 0,-1-1 5 16,1 3 3-16,1-4 3 0,1 1 0 0,-2-1-3 15,-3-1 0-15,-2-2 0 0,-3-1 2 0,-4-5 0 16,1-2 1-16,-7-1 0 16,1-1-3-16,-5-1 5 0,-3-3 4 0,-2 1 2 0,-1-1 3 15,-1-3-4-15,-4 1-6 0,-1 1-1 16,-2-2-2-16,-1-1 4 0,-1 1-1 0,-3 1-1 15,-2-1-3-15,0 2 0 0,-4 0 2 0,-3 2 2 16,-2 4 0-16,-3 0 2 0,0 5-1 0,-5 2-2 16,3 5 3-16,-3 2-2 0,5-1-1 15,3 5-1-15,1-4-3 0,6 4-1 0,3 2 0 0,6-2-1 16,4 2 2-16,3-1-2 0,5 1 1 16,4-4 1-16,4-2-3 0,3-3 5 0,3-2 3 15,5-3 2-15,-3-4-2 0,1-3-1 0,-3 1 1 16,-4-4-1-16,-3 1 5 0,1-1-1 15,-4-3-1-15,1-2 2 0,-4 1-2 0,-2-3 1 16,-1 2 4-16,-2-2 0 0,2-1 0 0,-3 2-4 16,-1-4-3-16,-2 5-2 0,0-1 1 15,0 1 2-15,-1-1 1 0,0 5 0 0,-1-1-4 16,1 4 2-16,-2 1 2 0,3 3-2 0,0 0 2 16,0 0-10-16,-1 0-8 0,1 3-2 0,-1 1 0 15,1 2 7-15,0 4 5 0,1 2 4 0,0 0-3 16,5 3 0-16,-2 0 2 0,2 2-2 15,0 2 1-15,1 0-17 0,2 1-31 0,-1-1-36 16,0-2-82-16,0 4-22 0,1-6-35 16,1-3-60-16,0-5-30 0,0-4-70 0,-3-3-63 0,0-1-13 15,1-4 84-15,3-4 102 0,-4 1 130 0,0-5 138 16,1 2 93-16,0-4 74 0,1 1 76 16,-3-2 34-16,5-3-6 0,-2 1-12 0,6-3-23 15,1 0-17-15,0 1-11 0,7-1-18 0,-2 0-23 16,-1 4-18-16,-2 2-23 0,0 2-17 0,0 3-14 15,-1 2-19-15,-1 5-14 0,-1 2-17 16,-3 2-11-16,-1 2-8 0,-1 5-4 0,1 2 0 16,-2 3 0-16,0 1-1 0,-1 3-4 0,-1 4-1 15,-1-1 2-15,-1 1-1 0,-4 0 4 0,1 0-4 16,0-1-2-16,-3 0-2 0,0 0-7 16,-2-1-8-16,2-3-14 0,-3 1-8 0,-1-6-12 15,2-1 1-15,1-3 8 0,1-3 8 0,1-2 13 16,0-3 11-16,1-1-2 0,1-4-5 0,3-1-2 15,2-4-5-15,-1-1 4 0,5-5 2 0,3-1 2 16,2 1-2-16,5-2 0 0,3-4 2 0,-1 2 2 16,9-2 4-16,-1 0 1 15,1 0 3-15,1-3 2 0,2 2 9 0,-3-1 10 16,-1-3 7-16,-6 3 9 0,-1 0 5 0,-1 2 3 16,-8 2 3-16,-2 6 4 0,-3 3-1 0,-3 2 3 15,-4 2-1-15,-1 2-8 0,-4 4-3 0,0 1-10 16,1-2-9-16,-6 4-10 0,-1 1-11 0,-4 1-8 15,-5 6-1-15,-8 7 2 0,-3 2 2 16,3 1 1-16,-5 3-1 0,5 1-2 16,3 0-1-16,2 3 0 0,5-2 0 0,5-3 2 0,6-2-2 15,4-3-4-15,4-1 0 0,5-2-2 0,3-4 3 16,7-1 4-16,2-5 2 0,5 0-2 16,-2-6 2-16,2-1 0 0,-1-3 0 0,-4 0 5 15,-1-3-3-15,-3-3 0 0,-3 1-1 0,0 0-1 16,-1-1 2-16,-2 4 1 0,-1-2 2 0,-3 1-1 15,-2 2-2-15,-2 4-2 0,1 2 0 16,-2 1 0-16,-2 1-4 0,0 0-6 0,1 2-1 16,-1 1-2-16,2 4 4 0,3 2 9 0,-2 2 1 15,0 5 1-15,2 0-2 0,-3 3-2 0,-1 1-1 16,-1-2 3-16,3 3-11 0,-1-1-25 0,2 0-46 16,0 0-77-16,2-2-135 0,0-2-289 15,-2-4-1100-15</inkml:trace>
  <inkml:trace contextRef="#ctx0" brushRef="#br0" timeOffset="33267.4415">6308 9533 1026 0,'0'-11'502'15,"0"-1"-258"-15,0-4-13 0,-2 1-2 0,1 4-28 16,-4 1-21-16,1 1-37 0,-3-1-35 0,0 4-22 16,-1-1-24-16,-1 1-17 0,-1 0-12 15,0 3-7-15,-3-1-4 0,-1 1-1 0,-3 0-3 16,2-3-3-16,-4 4 2 0,0-1-2 0,-1 1 2 16,2-1 0-16,-4 0-3 0,3 0-2 0,-4-1-3 15,1 0 0-15,-4 0 0 0,-1 1 2 16,1-1-1-16,-2-1-4 0,0-1 2 0,0 0-2 15,-2 1 2-15,-1 0 1 0,-2-2-3 0,-2 2-2 16,0 1-1-16,-2-2-2 0,1-1 3 0,-1 1 1 16,1 1 0-16,0 1-1 0,-1-2-2 15,4 2-1-15,0 1 0 0,1-1 2 0,2 2 0 16,3 0-2-16,-2 0 1 0,-1-1-4 0,0 0 2 16,4 0 3-16,-4 1 0 0,3 2 2 0,2-4-4 15,-4 2-1-15,0 0 0 0,-1 1 2 16,-6 1-1-16,1-2 1 0,-3 0 1 0,1-2-4 15,-1 2 3-15,2-1 1 0,1 1-1 16,2 0 2-16,-1-1-1 0,2 1-1 0,1-1-1 16,2 0 0-16,-2 2 0 0,0-2 1 0,-1 0 0 15,0 2-2-15,0-3 1 0,1 2 0 0,-1 2 0 16,3-1 2-16,-1-1-2 0,-1 1-2 16,-3 1 0-16,0 0 0 0,-3 1 0 0,-1-1 2 0,0 2 2 15,1-2-2-15,2 0-1 0,0 0 1 0,1 1-1 16,0-2 4-16,-2 3-4 0,0-1-2 15,2 0-2-15,-3-2 0 0,4 1 1 0,-3 1 6 16,1-1 0-16,4-1-3 0,-3 0 2 0,0 1-4 16,3 0 1-16,-2-1 3 0,-1 1-1 15,-2-1-1-15,2 1 0 0,-2 0-2 0,4-2 2 16,1 1 2-16,0-2 1 0,-2 0-2 16,1-1 0-16,3 3-1 0,-1-1-1 0,2-1 2 0,1 2 2 15,3-1 0-15,0 0 0 0,-1 0-3 16,1 0 1-16,-3-1 0 0,1 0 0 15,1 2 2-15,0 0-3 0,1-1 0 0,0 2-3 0,-4-1 2 16,2 2 0-16,-2-1 2 0,-3 0-1 16,-2 2-2-16,-3-2 3 0,3 1-1 0,-3 0 2 15,3 2 2-15,-4-1-5 0,4 0 1 0,-1-1-1 16,0 0 0-16,2 2 0 0,-1-2 0 0,3 0 3 16,-1-1-4-16,1 0 4 0,-2 1-4 15,1 0 0-15,1 1 4 0,2 0-3 0,-1-1 0 0,2 2 1 16,1-1-3-16,-2 3 3 0,-3 0 2 15,0-2 1-15,-3 3-3 0,2-1 1 0,-1 1-2 16,1 0-1-16,2 0 6 0,0 2-4 0,-1-1 2 16,1 1 1-16,0-1-6 0,0 0 4 15,4-2 2-15,0 4-1 0,-1-4 3 0,0 2-4 16,3 3-4-16,-4-2 1 0,0 0 1 0,4 2 0 16,-5-2 2-16,2 4 1 0,3-2-3 0,-3 2 3 15,2-1-2-15,-2 1 0 0,-3 1 4 16,2 1-6-16,1-3 0 0,-2 3-1 0,0 1 1 15,7-1 4-15,-5 2 1 0,4 1-1 0,-3 1-2 16,0-1 1-16,0-1 0 0,2 3 0 16,2-5 2-16,0 2-6 0,3 0 2 0,1-2-1 15,-1 3-2-15,2-3 4 0,2 2 1 0,-2-1 2 16,2 0-2-16,-3 3 2 0,2 2-3 0,0 2 0 16,1-1 4-16,-1 2-4 0,0-1 0 15,-1 1 0-15,2 3-2 0,-1 2 4 0,-1 3-1 16,0 3 3-16,-1 2-2 0,3 5-2 0,0-1-2 0,-1 4-1 15,1 2 5-15,0 0 2 0,0 3-1 16,4-1-1-16,1-6-4 0,5 1-2 0,-1-5 3 16,5 2 0-16,1 0 3 0,1 0-4 0,5-6 0 15,1-1-1-15,2 1 1 0,0-5 4 16,6 4-3-16,-2-4 2 0,5 0-3 0,-2 0-2 16,4 2 7-16,4-4-1 0,-1 0 1 15,5-1 2-15,-2 3-2 0,5-3 0 0,0 1-1 16,4-1 3-16,-2 1 1 0,-2 1 0 0,2 0-2 15,3-1-4-15,0 3 2 0,1 0 0 0,1 2 1 16,2 0 4-16,-1 0-6 0,2-2 0 0,3-2-1 16,4 0-3-16,-1-1 6 0,2-4 0 15,0-1-2-15,3-2-1 0,-1-6 2 0,0 1 1 16,3-4 6-16,1 0 4 0,0-3-7 0,4 2-3 16,3-2-1-16,0-1-5 0,4-1 6 0,0-1 1 15,-1-2-2-15,-1 1 5 0,3 1-5 0,-1 1-2 16,2-1 3-16,-2-1 2 0,1 1-2 0,1 0 2 15,-2 2-2-15,3-1-7 0,-6-3 6 0,0 0 0 16,-5-2 0-16,2-1 1 16,1-1 0-16,-1-2-2 0,0 1 1 0,2-3 7 0,-2 0-5 15,3-4 1-15,0 2-4 0,-1 0-7 16,-1-1 8-16,0-1-2 0,-4 0 3 0,-2-1 5 16,3-1-5-16,-5-3 1 0,4 2 1 0,1-1-2 15,-3-3 1-15,4 5-1 0,-3-4-1 0,1 3-4 16,1-1 3-16,-4 0-1 0,0 3 2 15,0-2 6-15,-4 1-8 0,0 2 0 0,0-3-1 16,-2 2-3-16,2-2 3 0,-1 1 4 0,-1-3-3 16,1 1-1-16,0-1 2 0,1-2-3 0,0-1 2 15,2 2 9-15,-1-3-9 0,3-3 2 16,-3 3-4-16,0 0-4 0,-1 1 6 0,0-1 0 16,0 2 2-16,-2 0 2 0,2-1-5 0,-3 3 0 15,-1-4 3-15,-2 3 1 0,-2-2-2 0,2-1 1 16,-3 0-3-16,1 1-8 0,-4 0 12 15,-1-3-1-15,-2 1 3 0,0-2 7 0,-1-2-8 16,1-1 3-16,1-2 1 0,-3-3 3 0,-2-2 1 16,0 1 0-16,-1-2 0 0,-3 3-2 0,1-5 6 15,-3 4-2-15,-1-3 7 0,-3-4 1 16,-1 0-8-16,-2-1 1 0,-2 0-7 0,-2 0-2 16,-3 1 4-16,1 0-3 0,-2-1 0 0,-2 0-3 15,2-3 4-15,-4 3 0 0,-3-2 2 16,-1-3 3-16,-2 3-5 0,0-1-3 0,-1 0-2 0,0-1 0 15,1 3 4-15,-2-3 0 0,0 4-1 16,-2-2-4-16,1-2-1 0,-1 2-2 0,-2 6 3 16,0-5 4-16,-1 6-4 0,-2 0 3 0,-3 1-5 15,-2 2-2-15,-1 0 7 0,-3 4-5 0,-3-5 6 16,-2 5-2-16,-4-2-6 0,-3 6 6 16,-3-3-4-16,-5 5-1 0,-3 1 3 15,-5 3-3-15,-3 2-3 0,0 1 7 0,0 6-5 0,0 3 2 16,2 1 0-16,2 4-20 0,4 2-23 15,1 3-31-15,6 3-40 0,3 4-74 0,3 7-233 16,2-1-1343-16</inkml:trace>
  <inkml:trace contextRef="#ctx0" brushRef="#br0" timeOffset="35759.5253">1878 12454 2843 0,'0'-10'67'0,"-2"1"9"0,2 1 0 16,2 5-16-16,-2 3-19 0,0 1-9 16,0 1-22-16,-3 0-18 0,2 1-15 0,0 4-6 15,1 5 7-15,2 4 11 0,1 7 17 0,-1 9 9 16,0 5 3-16,0 4 3 0,-1 3-4 0,0 2-3 16,-1 3-1-16,-1-3-1 0,-1 2-3 0,0-2-4 15,0-4 1-15,-3-5-1 0,1-4 1 16,0 1 3-16,0-8-2 0,2 0 3 0,-3-6-1 15,1-2 3-15,2-5 0 0,-3-3 0 16,2-4 6-16,1 0 1 0,-3-4 6 0,1-1 10 16,-2-1 7-16,1-2 3 0,-3-2-6 0,-1-2-8 15,-4-5-13-15,-3-3-6 0,-1-2-3 0,-4-8-7 16,4-2 0-16,-3-2-8 0,4-9-3 16,1 0-3-16,3-4-4 0,-1-11 4 0,5-5-1 0,2-5 4 15,3-3 0-15,3-2 1 0,4 0 3 16,1 6-2-16,6-1 0 0,1 2-3 0,2 4 0 15,5 5 2-15,0 8-1 0,1 8 5 16,0 6 0-16,0 6 2 0,-1 3 4 0,0 5-2 0,-3 3-2 16,3 2-5-16,-3 4-3 0,-1 3-6 0,-3 5-4 15,1 2 1-15,0 6 2 0,1 2 5 16,-2 5 2-16,5 4 5 0,0 4 2 0,-4 4-2 16,1-1 4-16,-5 6-1 0,0-3 3 15,-3 4 3-15,-5 3 0 0,-1-2 1 0,-8 5-1 16,-2-1 0-16,-4 2 1 0,-2-3-1 0,-2 4-1 15,-6 0-2-15,0-3-5 0,-3-3-2 0,3-1 0 16,-1-6 2-16,1-3 2 0,-2-4 2 0,5-5-1 16,1 0-1-16,6-6 1 0,2-3-2 15,4-5-3-15,2 3-7 0,5-2-6 0,0-1-5 16,2 1-3-16,1-1 1 0,3 1 2 0,-1-1 2 16,4-1 0-16,1 3 1 0,5-1 9 15,3-3 6-15,3 2 6 0,4-3 5 0,2-2-1 16,-3 0 0-16,5-2 1 0,-4-1-2 0,1 0 3 0,-4-1 2 15,1 0-2-15,-1-1-1 0,-1 0 2 16,-2-4 2-16,-1 3 4 0,-2-1 8 16,2-3 0-16,-4-2 2 0,0-1 1 0,3 1-2 0,-4-3 3 15,2-3 0-15,0 0-1 0,-2 1 0 16,-2-3-5-16,0 1 0 0,0 3 2 0,-2-1 7 16,-3 6 1-16,1 0 1 0,-3 6-2 0,1 1-11 15,-2 2 2-15,-1-1-5 0,-1 4-3 0,0 3-3 16,0-2-12-16,-1 0-11 0,-1 1-16 15,-2-1-10-15,3 3-2 0,0 2 7 0,1 6 16 16,1 7 7-16,0 3 12 0,3 1 1 0,-1 5 4 16,-1-1 3-16,-1 2-4 0,3-4-1 15,1 0 0-15,2-5 0 0,-3 0 0 0,6-2 0 16,0-5 0-16,2-4-2 0,5 0 3 0,-3-2 3 16,4-4 3-16,2-3 9 0,3-3-8 0,-1-4 2 15,4-4-1-15,1 0-4 16,-3-3 6-16,1-3 1 0,0-2-2 0,-4 0 0 0,2-3 0 15,-5-2-1-15,1-3 0 0,-4-1 4 0,-1-4-6 16,-2 3 2-16,-1-2-4 0,-1 3-6 0,-2-1 9 16,-4 4-1-16,0 0 1 0,-4 7 1 0,-3 4-3 15,0 3 0-15,-1 2-1 0,-2 2 1 16,0 1-7-16,1 2-2 0,-1 2-7 0,2 1-1 16,-1 1-9-16,3 1-8 0,-1 0-8 0,3 4-11 15,-2 2 3-15,1 1 9 0,-2 4 10 16,2 3 12-16,2 3 5 0,2 1 2 0,1 2 1 15,3 1 1-15,5 1 0 0,-2 0 0 0,1 1 2 16,6 1 2-16,-4 0-2 0,-1-1 0 0,3-1-1 16,-2-1-4-16,-3-3 7 0,-1 1 0 0,-4-6-2 15,2 2 0-15,-5-4 0 0,-2-1-1 16,-1-4 2-16,-2 1 6 0,-2-1-6 0,2-1 2 16,-2 0 0-16,-2-1-6 0,-1-1 9 0,-3 1-2 15,0 1-3-15,0-2-2 0,-2 0-10 0,-1-2-8 16,2 0-15-16,0 0-17 0,-1-4-37 0,1 1-50 15,3-2-92-15,4-2-279 0,-3-4-1088 16</inkml:trace>
  <inkml:trace contextRef="#ctx0" brushRef="#br0" timeOffset="36136.0402">2875 12452 2011 0,'5'-8'191'0,"3"2"-34"16,0-2-47-16,0 5-33 0,-3 3-29 15,0 1-21-15,-2 3-20 0,4 3 4 0,-3 5 14 16,3 6 7-16,2 4 15 0,-3 6 1 0,3 0-7 16,-1 4-7-16,-1-2-8 0,-3 1-4 0,4 0-3 15,-4-2 1-15,4 3-3 0,-3-2 0 16,0 1 1-16,1-7-3 0,-2 1 5 0,2-5-1 16,-2-5-3-16,3-2-1 0,-3-3-7 0,-3-3 0 15,2-4-1-15,-1-1 4 0,0-3 7 16,-1 0 12-16,0-1 9 0,0-3 1 0,5-3-4 15,-1-4-13-15,4-1-11 0,3-6-1 0,0-2-7 16,1 0 0-16,0-5 0 0,3 1-1 0,-1-1 1 16,-2 2 0-16,3 3-2 0,-1 3-6 15,-2 6 8-15,0-1-1 0,-5 6 4 0,1 2 3 0,-6 0-8 16,0 4-5-16,2 1-7 0,-3 4-7 16,-1 1 2-16,1 1 4 0,2 4 3 0,0 4 2 15,2 5 7-15,1 2-1 0,1 1 6 16,-2 2 3-16,0-2-3 0,1 3-2 0,-4-2-9 15,4-1-26-15,-5 1-28 0,0-1-42 0,3 0-82 16,-3-3-128-16,0-2-209 0,2-6-252 0,0-2-581 16</inkml:trace>
  <inkml:trace contextRef="#ctx0" brushRef="#br0" timeOffset="36689.0405">3442 12757 302 0,'6'-23'677'15,"4"-5"-375"-15,5-9-23 0,1 8-4 0,1 4-38 16,1 4-43-16,0 4-40 0,-1 1-52 0,2 5-20 15,-2 2-21-15,-1 3-21 0,1 3-4 16,-5 3-8-16,5 0-13 0,-6 3-10 0,0 6-4 16,1 1 0-16,-2 7 5 0,2-1 5 0,-3 4 0 15,4 2 6-15,-7 2 1 0,3 2 5 16,-3-2 3-16,-2 2 1 0,-3 1-6 16,-1-1-17-16,-1-1-19 0,1-4-20 0,-2-2-10 0,2-4 0 15,-1-4 3-15,0-2 8 0,-2-1 3 16,1-3 1-16,1-4 8 0,0 0 7 0,1-1 10 0,1-1 0 15,-1-1-18-15,3-5-25 0,2 2-14 16,0-7 0-16,9 1 12 0,-3-1 19 0,7-7 8 16,2 5 5-16,2-6 12 0,2 0 10 0,4 1 8 15,0-2 6-15,3-1 3 0,-1 4 6 0,-1 2 6 16,-2-3 14-16,0 3 12 0,-4 2 12 0,-2-3 9 16,-4 5 5-16,1-3 1 0,-5 4-5 15,-1-1-1-15,-2 2-2 0,-3 2-2 0,-5 1 0 16,-1 2-4-16,-3 3-10 0,0 0-7 0,-3 1-14 15,0 0-18-15,-3 1-17 0,-1 1-16 16,-3 2-6-16,-5 2 3 0,-2 6 9 0,-3 2 1 16,2 1 2-16,0-1-3 0,4-1-7 0,6-1-2 15,5-1-3-15,4-2-2 0,2 0 2 16,2-3 4-16,4-1 4 0,3 4 4 0,1-5 6 16,2 0 1-16,5-3 5 0,1-1-1 0,2-1-2 15,-2 0 2-15,-1-3-3 0,-4 3-1 0,2 0 0 16,-5 1-4-16,-3 1-1 0,-3 1 0 15,4 1 1-15,-2 2-2 0,-2 1 1 0,1-1-2 16,-1 3 0-16,0 4 3 0,-2-3 1 0,4 5 2 16,-4 0 0-16,0 2 0 0,-2-1 2 0,-1 4 0 15,-1 1 4-15,-2 0-2 0,-1-1-6 0,-2-3-19 16,1 4-45-16,-1-5-78 0,1-1-106 0,2 1-196 16,1-5-992-16</inkml:trace>
  <inkml:trace contextRef="#ctx0" brushRef="#br0" timeOffset="37937.9976">4450 12435 1590 0,'-2'-6'571'0,"-3"-4"-359"0,3 0-49 15,1 2 5-15,-1 0-23 0,-3 2-18 16,2-1-26-16,-5 0-27 0,4 0-21 0,-3 3-12 16,3 1-8-16,-3-3-4 0,3 1-2 0,-2 1-5 15,-4-1-4-15,0-1-2 0,2 0-2 0,-3-2 3 16,-1 1 2-16,2-1-5 0,-4 1 1 0,-1-1-3 16,3-2-4-16,-2 2 4 0,-3-2-3 0,0 2 1 15,-3-3-2-15,2 1-2 0,-4-1 0 16,3-1-1-16,-1 2 3 0,-2 0-4 0,-1 1-1 15,2-4-1-15,-4 3-1 0,-1 0 1 0,2-1 0 16,-2 2 2-16,0-2 0 0,0 2 0 16,5-2-4-16,-6 3 0 0,4-1 1 0,-5 2-2 15,-2-1 4-15,3 0-3 0,0 0-2 0,-2 0 4 16,5 0 0-16,-3 1 1 0,2-1 0 0,0 2-2 16,4 2-2-16,-2-2 1 0,-3 2 0 15,2 0-1-15,-4 0 2 0,0 2-2 0,1-2-2 16,-2 3 4-16,0-2-2 0,-1-1 3 0,0 2 1 15,-1 0-2-15,0-3 0 0,1 0-1 16,0 1 0-16,1-2 2 0,0 1 0 0,4-4 0 16,-4 1-2-16,-1 1 0 0,2 0 2 0,0 2-1 15,0-2 3-15,3-2-4 0,0 4 1 0,-1-1-2 16,1-1 0-16,-1 4 1 0,0-2-1 0,-2 2 2 16,-1-2-2-16,0-1 2 0,2 3-1 15,0-1 0-15,0 1 2 0,4-1-3 0,-2 0 3 16,2 1-3-16,-1-2-1 0,-2 3 2 0,4-1 0 15,-3 1 0-15,1 0-1 0,-1 0 0 0,-2 0-1 16,2 2 1-16,-5 0 2 0,0 0-3 0,-3 2 0 16,0-2-1-16,1 3-1 0,-2-2 4 15,3 1 0-15,1 1 2 0,-3 1-1 0,0 1-2 16,-1 0 0-16,2-1-2 0,1 1 1 0,-1 1 1 16,1 1-1-16,1-1 0 0,1 1-2 0,1 1 1 15,1 0-2-15,2 1 1 0,1 5 0 16,-2-3-3-16,2 4-2 0,-2 3 0 0,1 0 2 15,-3 4 3-15,-3 2 2 0,2 1 0 16,-1-1-2-16,2-1 1 0,4 2-4 0,1-2 1 16,1 4 2-16,-3 0-2 0,4 5 2 0,0 1-1 15,-1 2 1-15,-2 4 3 0,0-1 3 0,-1 3 1 16,2 0-3-16,3 1 2 0,2 0-3 16,1 1 0-16,1-2 2 0,5 3-4 0,-3 3 3 0,3-1-2 15,0 1 0-15,3-4 1 0,1-3-2 0,4-1 3 16,3 2-1-16,0 1 3 15,2 3-2-15,5-1-1 0,0 2 2 0,4 2-7 0,2-2 8 16,1 3-2-16,3 1 0 0,5 1 6 0,-1 1-5 16,7 1 1-16,7-2 0 0,0 0-2 0,5-2 2 15,1-3-2-15,4-2 4 0,2-4-3 16,5-3 1-16,0-1 1 0,7-4-2 0,-3 1 1 16,4-5 1-16,0-1 0 0,2-1-2 0,5-1-1 15,-1 0 0-15,1-2 1 0,2-1 1 16,-3-5 3-16,1 1-7 0,-3-3 3 0,-1 4-2 15,4-5-1-15,-2-1 13 0,2-7-1 0,7-2-1 16,2-6-1-16,-3 0-9 0,-1-4 1 16,-1-1 1-16,-2-5 3 0,-4-1-1 0,2-1-1 15,-4 2-4-15,-2 3-2 0,2-6 4 0,-3 2-1 16,0-2 5-16,0-1-1 0,1-1-3 0,-2-2 0 16,0 1 1-16,0-3 3 0,-1 0 0 15,-4 1 0-15,1-2-1 0,-4 2 1 0,-1-6 6 16,0-1 4-16,1-5 6 0,0-1 1 0,1-2 2 15,-2-5 0-15,-1-1-1 0,-4-7 2 0,5-5-1 16,-2-3 1-16,1-5-1 0,-1-1-3 0,-1-5-3 16,-6 2-3-16,-3-3 1 0,-4 0-5 0,-6 0 4 15,-4 3 0-15,-7 4-3 0,-8 0 9 16,0 3-5-16,-6 0 0 0,-5 1 0 0,-5 4-2 16,-5 2 0-16,-5 1-2 0,-6 3-1 15,0 1-2-15,-6 3 0 0,-2 0-2 0,-4 0-3 0,-5 1 5 16,2 3-6-16,-6 1-2 0,-1 4 3 15,-3 3-7-15,-1 5 3 0,-2-1-3 16,-5 4-2-16,-3 5 8 0,-4 1 2 0,-5 5 1 0,4 5-3 16,-2 1-4-16,4 6-12 0,6 2-10 15,2 4-12-15,7 8-29 0,4 0-18 0,8 4-39 16,5 3-68-16,1 1-134 0,5 7-562 0,0-2-817 16</inkml:trace>
  <inkml:trace contextRef="#ctx0" brushRef="#br0" timeOffset="39394.8859">2064 14865 2498 0,'-6'-18'307'0,"1"-3"-163"0,0-1 14 16,2 9-15-16,3 6-21 0,-2 5-23 16,1 2-23-16,0 1-31 0,-2 2-21 0,1 0-15 0,1-1-21 15,0 4-7-15,1 1 2 0,0 3 9 16,1 9 11-16,-1 7 7 0,1 4 0 0,0 6-7 16,-1 0 8-16,0 4-4 0,-1-2 2 15,1 3 8-15,-1 0-9 0,-2 0 1 0,-1 4-1 16,2-2-6-16,-1 4 3 0,1-6-1 0,-1 3-8 15,2-6-13-15,-1 0-18 0,2-5-31 0,3-6-36 16,1 1-38-16,-1-9-68 0,5-1-132 0,-3-3-277 16,2-7-390-16,1-3-131 0</inkml:trace>
  <inkml:trace contextRef="#ctx0" brushRef="#br0" timeOffset="39738.3669">2001 15304 979 0,'0'-3'872'15,"1"-2"-710"-15,3-3-40 0,2 3-23 0,3 2 2 16,2-2-1-16,-1 0-11 0,8-1-19 0,-1-1-18 16,2 0-6-16,3-1-8 0,3-1 0 0,-2-2 2 15,3 2 4-15,-2-3 3 0,-2 0-1 16,-1-2 9-16,-2 2 5 0,0 0 8 0,-6-1 10 16,3 1-5-16,-4-3-3 0,-1 0-4 15,2 0-9-15,-6 0-1 0,2 1-1 0,0 1-6 16,-3 2-1-16,-1-1-4 0,-1 3-5 0,-1 3-3 15,-1 3-2-15,-2-1-12 0,0 5-5 0,0 2-8 16,-1 0-7-16,0 0-3 0,-1-1-5 0,2-1-5 16,-1 1-5-16,1 4 2 0,1 5 1 0,3 1 11 15,-3 9 5-15,4 2 1 0,-1 4 2 0,-2 5-2 16,1-2-4-16,-2 4 5 0,2 2 0 16,0-1-1-16,-2-1 1 0,3 1-11 0,1-3-15 15,-2-1-16-15,5 0-25 0,0-2-37 0,3 3-39 16,0-7-65-16,4-1-141 0,4-8-333 15,0-3-981-15</inkml:trace>
  <inkml:trace contextRef="#ctx0" brushRef="#br0" timeOffset="40056.0092">2917 15208 2007 0,'-1'-12'598'0,"-6"0"-341"0,1-2-64 15,2 9-28-15,0 3-50 0,-1 2-33 16,0 2-34-16,-3-1-31 0,-3 6-10 0,-3 6-5 15,-6 5-2-15,-3 3 9 0,0 2-1 0,3 1 1 16,2-2 1-16,6 0-8 0,5 0-1 0,2 2-1 16,5-2 3-16,0-2-5 0,5-6 5 0,2 0-3 15,2-6-2-15,5 0 9 0,-1-1 1 16,0-6 6-16,4 1 1 0,0-4 1 0,2 1 0 16,1-6-1-16,1-1 4 15,-4-1-5-15,0-3 4 0,-2 1-4 0,-3-6 1 0,0 2 5 0,-1-4-7 16,-2 1 3-16,-3 2-2 0,-2-5-6 0,0 2-1 15,-3 1-1-15,-2 0-3 0,-5 0 0 16,3 0-2-16,-4 1-7 0,-3 0-6 0,0 3-4 16,0 2-9-16,-3 2-8 0,2 1-13 0,-5 3-33 15,4-1-46-15,1 2-77 0,0 3-157 16,5 2-285-16,3 2-234 0,2 0-490 0</inkml:trace>
  <inkml:trace contextRef="#ctx0" brushRef="#br0" timeOffset="40425.8613">3367 15066 2163 0,'0'-3'240'15,"3"-2"-21"-15,-3 2-28 0,-3 2-22 0,1 4-31 0,0-1-38 16,1 2-41-16,-2-1-29 0,-1-1-17 16,1 0-10-16,-5 3-5 0,-3 4 6 0,-3 4 2 15,-3 3 4-15,1 2 1 0,0 0-6 0,4 2 0 16,0 0-4-16,4 2 1 0,2-1 0 15,4-2 3-15,2 1-2 0,2-3-2 0,2 2 1 16,1-2-2-16,6-3 1 0,-1-1 2 16,2-1-2-16,4-3 4 0,0-2-2 0,1-2 2 0,1-1 4 15,-3-4-1-15,3-2 1 0,-4-3-1 16,2-1 1-16,-2-3-2 0,3-3 4 16,-7 1 2-16,3-2-3 0,1-1 3 0,-8-1-6 0,2 0-1 15,2 1 3-15,-7-1-3 0,1 1 2 0,-4 0-3 16,-3 1-5-16,-1 1 0 0,-3-3-3 15,0 2 0-15,-2 0-5 0,-5 2-3 0,-1 1-5 16,-5-1-4-16,0 2 5 0,-2 0-2 0,-4 1-1 16,3 3-9-16,3-4-25 0,0 2-27 0,6 2-33 15,3 0-36-15,6 1-85 0,4 2-257 16,7-1-311-16,9-3-681 0</inkml:trace>
  <inkml:trace contextRef="#ctx0" brushRef="#br0" timeOffset="41504.9128">3940 14915 1679 0,'-5'0'450'0,"-2"0"-308"0,-4 3-30 0,-1 1 6 15,-2 5-2-15,-2-3-8 0,-5 4-14 0,-4 4-23 16,-2 1-14-16,-1 0-15 0,5-1-16 16,1-3-8-16,9-1-10 0,2-2-3 0,5 0-5 15,5-3-5-15,2 0-1 0,-1 0 0 0,3-2 3 16,4 2 5-16,-3-4 6 0,4 1 4 0,0-1 6 15,3 0 4-15,-1-1 2 0,0-1 4 16,3 0-2-16,2-1-5 0,-2-3-3 0,-1 1-4 16,1-1-2-16,-1 1-2 0,-2 1-1 0,-2 1-5 15,1 2-5-15,-4 0 0 0,0 1-5 16,2 3 3-16,1 2 2 0,1 0-5 0,0 5 6 0,0 1-1 16,2 5-1-16,0 2 6 0,2 1 0 15,0 3 1-15,-2 4-1 0,4 2 1 16,-3 3-2-16,-3 4 1 0,-3 3 3 0,0 2-9 0,-5 1 0 15,-2 0-11-15,-3 0-10 16,-7-3-13-16,1-1-21 0,-8-5-6 0,5-6 4 0,-2-6 19 0,1-6 22 16,1-6 15-16,0-2 10 0,1-4 0 15,1-3 10-15,0-3 0 0,1-3-1 0,0-4 5 16,3-3-13-16,5-3-1 0,1-5-8 16,3-1-8-16,5-7 6 0,0-3-3 0,8-2 6 15,0-8 2-15,9-2 0 0,6-5 0 0,3-6-2 16,3-1 4-16,2-2-5 0,1 0 4 0,1-1 0 15,1-4 0-15,-2 1 7 0,-1-2 11 16,-1 2 14-16,-2 8 10 0,-9 6 7 0,-1 7-1 16,-8 2 2-16,-2 8 4 0,-4 1 1 0,-5 5 6 15,-2 6-2-15,-3 1-7 0,-1 4-6 0,-4 4-10 16,0 1-10-16,2 5-6 0,0 3-8 0,-3 1-11 16,4 3-10-16,-1 0-5 0,-2 10 0 15,-6 5 7-15,-5 10 6 0,3 10-4 0,-5-3 1 16,7 8-2-16,-1 0-4 0,5 1 9 15,0 0-1-15,0 1 0 0,6 1-1 0,1 1 1 0,4-3-5 16,4-3-3-16,1-5-1 0,3-8-12 16,4-5 3-16,2-6-5 0,0-5-4 15,1-5 11-15,1-6-4 0,-1-1 8 0,1-5 5 16,3-1 1-16,-3-5 4 0,1-5 1 0,3 0 5 0,-7-2-3 16,2 0 4-16,-5-2 1 0,0-1-5 15,-3-2 6-15,-1 3-6 0,-3 0 3 16,-1 5 1-16,-3 3-3 0,-3 5 5 0,-1 4-3 15,-2 1-3-15,0 4-4 0,1-1-7 0,-2 2-6 0,-1 4 0 16,-3 7 8-16,-1 4 2 16,-3 4 5-16,1 2 1 0,4-1-6 0,2-2 4 0,1 1-1 15,3-4-1-15,2 0 4 0,1 0-2 0,4-2-1 16,2-2-3-16,0-1-3 0,2-3-9 16,2-1-3-16,3-3 1 0,-3-4-6 0,4-2 13 0,-4-2 3 15,2-3 3-15,1-2 12 0,-2-4-4 0,2 0 2 16,-1-4 0-16,-1 1-3 0,2-2-1 15,0 2 1-15,-1 0 4 0,2 2-4 16,-3 1 7-16,1 4 0 0,-1 1-3 0,0 3 7 16,1 3-9-16,1 3 2 0,-2 3-3 0,-3 4-3 15,0 3 2-15,-2 3-1 0,-2 6 4 16,-3 2-4-16,-1 2 9 0,-6 5-1 0,0 4-3 0,-5 6 8 16,-2 5-12-16,-1 2 1 0,-3 5 0 15,-1 6-5-15,-6-4 7 0,-4 2 0 0,0 0 0 16,-8-6 3-16,0-2-3 0,-3-10-1 0,0-6-5 15,1-7 2-15,1-6 0 0,2-8 3 0,6-5 7 16,5-5 0-16,4-8 6 0,4-2-1 0,3-7-6 16,6-8 3-16,0-1-11 0,8-4 3 15,2-11-5-15,6 1 0 0,6-8 0 0,3-3-1 16,8-1 5-16,6-5-7 0,3 1 5 0,5-1 0 16,1 3-5-16,2 4 8 0,2 6-6 0,-1 7-2 15,-3 6-1-15,-2 7-6 0,-5 4-4 16,-5 7-9-16,-3 4-14 0,-3 0-27 0,-2 5-25 15,-5 2-41-15,-4 1-69 0,-5 4-95 0,0 2-236 16,-3-2-340-16,-5 2-504 0</inkml:trace>
  <inkml:trace contextRef="#ctx0" brushRef="#br0" timeOffset="42705.9398">5355 14879 1575 0,'0'-11'306'0,"-1"0"-51"0,-1-6-66 0,1 2-18 0,1 5-14 16,-2-3-32-16,-3 3-24 0,-1-4-31 0,-1 4-9 16,1-3-3-16,-3 3-10 0,3-3 2 0,-4 1-9 15,2 1-5-15,-1-3-3 0,0 2-1 16,-1-2 0-16,-1 1-5 0,0-2 6 0,1 1-11 15,-3 1-3-15,1-1 0 0,-1 1-13 0,0-1 6 16,-2 0-4-16,1 0 1 0,-2 1-2 16,-2 1-2-16,2 0 0 0,-5 1-3 0,-1-3 3 15,-1 4-4-15,-5-1 0 0,0-1 2 0,-3 3-9 0,0-1 9 16,-1-1-3-16,2 2 1 0,-2-1 3 16,-1 0-2-16,-1 2 0 0,3-1-1 15,-1 1 4-15,-1 1-5 0,4 0-1 0,0 0 4 16,1 3-8-16,2-3 8 0,-1 1-2 0,2-2-2 15,-1 2 8-15,2 0-7 0,-2 1 3 0,4 2-1 16,-3-1-1-16,0-1-3 0,4 0 0 0,-8 1 2 16,-1 1-2-16,-1-2 4 0,-5 0-2 0,-2 0 0 15,0 1 3-15,-2 2-6 0,-1-1 5 16,0 1-1-16,-1 1-7 0,1 0 7 0,2 0-3 16,2-1 2-16,2 0 0 0,2 2 2 0,-1-1-2 15,4 0-1-15,0-1 6 0,4 1-7 16,-1 1 2-16,4-1 3 0,1 1-10 0,-2-1 8 15,3 1-3-15,-2 0 1 0,2 1 5 0,-6 0-2 16,4-1 0-16,-2 3-3 0,1-2 4 0,2 0-6 16,-1 0 2-16,0 2 3 0,-5-1-6 15,-1 0 4-15,1 2 0 0,-3-2-2 0,0 2 11 16,-3 0-8-16,-2-1 2 0,3 1-3 0,-1 1-3 16,0-2 3-16,4 0-1 0,4 0 2 15,-2 1-5-15,1-1 6 0,0 2-1 0,-6-1-1 16,0-1 6-16,0 2-6 0,-4 0 1 0,3-1 0 15,2 1-5-15,2-2 4 0,-1 1 1 0,2-2 1 16,0 2-2-16,-2 0 4 0,-1 2-3 0,-3 1-2 16,4-1 4-16,-2 1-7 0,0 2 2 0,-2 2 0 15,-1 1-5-15,-1 1 8 0,2 1-4 16,-3 1 3-16,1 0 2 0,0 1-1 0,-2 2 2 16,1 0-6-16,0 2 5 0,0 0-5 0,5-1 3 15,2-2 0-15,3 4-4 0,-1-2 4 0,0 2-2 16,1 2 0-16,1-1 4 0,2 1-2 15,3 4 2-15,2-2-3 0,-2 5-1 16,3-1 1-16,-2 4-1 0,2 1 3 0,-2 3-1 16,4 1 1-16,-1 1-2 0,3 4 0 0,-3-3 2 15,2 7-4-15,0 3 6 0,-2 4-2 0,6 5-1 16,1-3 2-16,-2 3-5 0,6-2 3 0,1-3 5 16,3-3-4-16,2 2-2 0,2 0-3 0,1-1-3 15,4-1 5-15,3-4 2 0,1 0-1 16,3-3-2-16,4 0 0 0,3 2 0 0,6-3 2 15,3 3 8-15,4-1-8 0,4 0 1 0,4-2-1 16,1-3-4-16,6-1 4 0,2 0 4 0,3-1 1 16,7-1-3-16,2 1 5 0,2 0-6 0,3-4 0 15,3-1 2-15,3 2 2 0,2-1-2 16,5-1-4-16,1 0-5 0,4-3 1 0,0 0 2 16,5 0 8-16,-3-3-3 0,3-2-1 0,-2-2 0 15,0-8-5-15,1-2 6 0,-2-3-11 0,-3-6 8 16,4-4-1-16,-4-9-3 0,1-4 9 0,0-5-7 15,-3-6 8-15,0-2 0 0,4-2 2 16,-3-6-5-16,2-1-3 0,1-5 5 0,-1-1 0 16,-2-5 3-16,-2 0 0 0,-2-5-5 0,-2-4 1 15,-2-3 5-15,-2-4 4 0,0 3 11 16,-2-5-2-16,0-1 2 0,-2-4-3 0,-7-2-5 16,0-2 8-16,-3-3-1 0,-2 0 0 0,-7-6-4 15,-4-1-7-15,-4-5 0 0,-4 2 4 16,-6 0 7-16,-4 5-3 0,-10-1 0 0,-3 6-6 15,-8-3-5-15,-6 4 6 0,-6 1-3 0,-9 2 1 16,-8 5-2-16,-8 8-3 0,-8 0 0 0,-7 7-2 16,-11 3 1-16,-7 6-4 0,-9 8-2 0,-12 2-2 15,-9 8 0-15,-5 3-1 0,-5 4 0 0,-3 7-1 16,7 0-10-16,3 6-18 0,5 2-28 0,5 6-48 16,9 1-98-16,11 8-332 0,6 1-1220 15</inkml:trace>
  <inkml:trace contextRef="#ctx0" brushRef="#br0" timeOffset="49384.1689">9490 4121 1279 0,'-4'-14'276'0,"0"-7"41"0,-1-2-37 15,4 6-49-15,2 2-24 0,2 0-26 0,-1 4-29 16,0 0-18-16,0 5-18 0,-1 3-27 0,-1 2-27 15,0 1-14-15,0 2-17 0,0 0-13 0,-1-2-4 16,0 3-15-16,-2 0-8 0,3 2-4 16,-2 2 3-16,2 5 13 0,1 9 19 0,0 9 13 15,-1 8 0-15,0 8-1 0,-2 6-9 0,-1 0-7 16,1 4 0-16,-1 1-7 0,1 2 1 0,-5 2-1 16,1 4-5-16,1 0 4 0,-2-1-5 0,4-6-5 15,1-6-2-15,-2-5-10 0,2-4-15 16,4-7-16-16,-1-1-20 0,3-8-21 0,-2-6-17 15,0-2-28-15,2-7-37 0,-2-4-72 16,0-4-109-16,-1-2-146 0,0-3-225 0,0-4-505 0</inkml:trace>
  <inkml:trace contextRef="#ctx0" brushRef="#br0" timeOffset="52316.7562">9430 4592 1783 0,'-1'-3'251'0,"1"-4"-14"0,-1 5-91 15,2 1-50-15,1 2-42 0,-2 0-30 0,2 0-18 16,4-1-3-16,-1 2 2 0,6-1 7 16,7 1 4-16,1 0 3 0,5-1 3 0,3-1 2 15,3-3 0-15,0 0 2 0,2 0 0 0,-1-3 2 16,0-2-2-16,-2-3-1 0,-2 0 0 0,-3-4-2 16,0-2 4-16,2 1-3 0,-2-5-2 15,1 0-1-15,-2-3 3 0,-4 1 5 0,-4 2 14 16,-1 1 10-16,-5-2 5 0,-2 4 9 0,-1-1 3 0,-2 4 4 15,-2 4 2-15,-2 2-9 0,-1 3-9 16,1 2-15-16,-2 5-15 0,1-1-10 16,0 2-13-16,-1 0-9 0,1-2-13 0,-1 6 2 15,1 1 2-15,-2 7 7 0,-2 9 9 0,-4 8 1 16,0 9 3-16,1 5-2 0,-2 2-4 0,6 0 2 16,-2 2-3-16,6-1-2 0,1-2 0 0,6-3-6 15,2-4-7-15,3-6-17 0,3-2-14 0,2-8-19 16,3-1-16-16,0-7-13 15,4-4-22-15,2-4-26 0,2-5-33 0,0-5-53 16,1-5-51-16,-1-5-29 0,1-1-13 0,-4-4 19 16,1-3 34-16,-5 0 57 0,-1-5 70 0,-2-1 66 15,-1-5 68-15,-3-1 60 0,-3-3 57 0,0 0 65 16,-1 1 72-16,-4 5 27 0,-3 2 27 0,-3 4-5 16,-1 6-25-16,-3 2-26 0,0 5-48 0,-4 2-43 15,-2 2-39-15,0 1-31 0,-2 4-24 0,1 1-18 16,-4 2-14-16,0 4-10 0,-4 3-2 15,0 4-2-15,-4 3-3 0,3 6 0 0,-2-3-3 16,3 4-2-16,3-1-3 0,4 1-3 0,4 4 0 16,3 1 0-16,0 0-1 0,4-2 0 0,2-1-1 15,4-2 0-15,0 1-1 0,3-6-1 16,3-1 1-16,2-2 0 0,1-2 1 0,0-3 1 16,3-2-1-16,-1-3 0 0,1-1-1 0,0-5 2 15,-2 1 2-15,2-7 1 0,2 1 4 16,-2-3-2-16,-3-4 1 0,4-1-1 0,-4 1 0 15,1-4 2-15,-3 0-1 0,-1 0 1 0,2-2-1 16,-3-3 3-16,-1 2 2 0,-1-1 1 0,-4 1 3 16,1 4-3-16,-2 1 3 0,-2 6 2 0,-1 1 4 15,0 6 4-15,-1 1-2 0,-1 2-4 16,0 3-7-16,-1-2-4 0,1 0-5 0,1 2-4 16,1-3-5-16,-2 3-6 0,1 1-1 0,-5 3 2 15,2 6 4-15,-2 4 8 0,1 7 2 16,-1 3 1-16,3 0 2 0,0 0-4 0,3-4-1 0,3 3 2 15,0-5 0-15,3 2-4 0,0-4 1 16,4-2-1-16,2-5-2 0,-2 3 4 0,-1-6 0 16,2-1 1-16,1-5 0 0,0 1-3 15,-3-4-2-15,2 0 0 0,2-5 3 0,-2-1 3 0,5-4 2 16,0-5 1-16,3 0-6 0,0-2 3 16,0-4 0-16,-2 0 0 0,-2-1 1 0,-1-3-2 15,3 0-1-15,-2-4-2 0,1 0 2 0,0 0-4 16,0 1 3-16,4 3-1 0,-3 1-2 15,3 1 5-15,-5 5 0 0,2-2 1 0,-5 6 6 16,-3 3-7-16,-3 4-1 0,-1 2 2 0,-1 0-8 16,0 2 5-16,-3 3-1 0,0 0-5 0,-1 4-2 15,-1-2-6-15,0 1-2 0,0 3 1 16,1-1 8-16,1 4 4 0,0 3 7 0,0 5 3 16,0-1-3-16,-1 4 5 0,0-1-3 0,0 1-1 15,1 2 3-15,1-4-5 0,-1 1-2 0,4 1 2 16,0-2 1-16,0-1-2 0,4-1 0 15,2-2-2-15,1-1-5 0,1-4 6 0,2 0 3 16,0-1-1-16,0-3 6 0,4 0-5 0,-4-3-1 16,2-2 1-16,0-1-1 0,-3-2 0 0,4 0 3 15,-6-2 1-15,2 0-3 0,0-4 2 0,-2 2 0 16,-1-1 0-16,2-3 6 0,-2 1-3 16,0-3-3-16,-2-1 3 0,-2-1-6 0,1 2 5 15,-1-3 1-15,-2 2 1 0,1 1 2 16,-2 2-3-16,-3-1 1 0,1 1-2 0,-1 1 5 0,2-1-5 15,-2 3-2-15,-1-2-1 0,2 2-8 0,-2 1 6 16,1 0 0-16,0 1-1 0,0 2 1 16,1-2-2-16,-2 1 0 0,2 2 2 15,0-1 4-15,-2 1-7 0,1 2 1 0,-1-1-1 0,0 2-9 16,0-1 11-16,0 1-1 0,0 0 0 16,0 1 6-16,0-1-6 0,0 0 0 0,-1 0 1 15,1-1 0-15,0 2 0 0,0-1-1 0,0 0 0 16,0 0-7-16,0 0 7 0,0 0 1 15,0 0 0-15,0 0 7 0,0 0-8 0,0 0-1 0,0 0 1 16,0 1-2-16,0-1 1 0,0 1-1 16,-2-1-3-16,0 2-6 0,2-1 0 0,-3 0-1 15,3 2-3-15,-1-2 3 0,0 0-6 16,1 1 2-16,0 2 4 0,0 3-2 0,0 0 11 16,0 3 2-16,0 2 2 0,1 1 3 0,-1-1-4 15,2 4 2-15,0-4 0 0,0 4 1 0,0-1-1 16,0-3-2-16,1 2 1 0,0 2-5 0,-1-3 6 15,1 0 1-15,1-3-2 0,-1-1 2 16,-1-2-3-16,1-3 0 0,1 0 1 0,-1-1 2 16,-1 0-3-16,2-1 0 0,0-2-2 0,-1 0-6 15,1 0 7-15,-1 0 0 0,2 0 1 0,0-3 9 16,2 0-7-16,-2 0 1 0,4-2 0 0,0 2-2 16,2-5 2-16,-1 0 1 0,0 0-1 15,1-4-3-15,-1 2 5 0,-2-2-2 0,2-1 1 16,-1 0 5-16,-4 2-6 0,3 0 1 0,0 4 0 15,-5-2-4-15,3 2 2 16,-2 0-1-16,2 3-2 0,-2-2 1 0,0 1-2 0,-1 4 0 16,0 0 1-16,-2 1-1 0,3-1-4 0,-3 1-4 15,-1 1-3-15,2 0-7 0,0-1 5 16,1 3 2-16,4 1 4 0,0 2 3 0,2 0 2 16,-1 2 3-16,5 0-1 0,0 1 7 0,0 0-3 15,1 1-1-15,1-3 0 0,0 1-6 16,0-2 5-16,2-2 1 0,-1-2 0 0,2 1 4 15,-3-6-3-15,1 0-1 0,-2-1 2 0,1-3-1 16,-4 0 3-16,5-2 3 0,-4-3-1 0,0 1 2 0,-1-3 3 16,-3-1-4-16,2 0 2 15,0 0 5-15,-1-1-5 0,-4 2 3 0,0-1-1 0,-1 3-5 16,1-1 4-16,-4 3 1 0,-1 1 3 0,-1 2 0 16,-4 3-1-16,2 0-2 0,-2 3-5 15,1 0-2-15,2 2-10 0,-2-1-8 0,3 2-13 16,0 0-7-16,1 2 5 0,-2 4 7 0,-1 6 12 15,-2 5 7-15,2 4 2 0,0 1 1 0,-1 2 0 16,3 4 4-16,0 4-4 0,1-2 0 16,-2 2-2-16,1 2-3 0,-2-4 4 0,3-3-1 15,-1-1 0-15,0-3 4 0,0 0-5 0,0 1-3 16,-1-4-2-16,-3 2-2 0,3-6-5 0,-3-2-2 16,1-2 1-16,0-3-4 0,-3-3 6 15,4-1 4-15,-4-2 2 0,-1-1 7 0,4-3-2 16,0-2-2-16,-1-3-1 0,1-1-5 15,1 0-6-15,3-2-18 0,2-2-12 0,3-6-12 16,2-2 7-16,7-2 12 0,3-5 14 0,4-1 10 16,3-4-2-16,4 0-3 0,1-6-4 0,-2 1 2 15,0-7 3-15,-1-3 9 0,-3-3 5 0,4-3 3 16,-3-4 4-16,2 5 2 0,-2-1 6 0,-7 7 9 16,-3 3 9-16,-7 8 16 0,-3 3 13 0,-3 5 8 15,-2 6 11-15,-4 3-7 16,-1 4-8-16,-2 2-13 0,4 5-16 0,-3 3-12 0,6 1-13 15,0 1-8-15,0 1-16 0,-2 2-3 16,-2 8 4-16,-2 7 2 0,0 6 16 0,-4 12 5 16,1 3-1-16,0 2 1 0,3 5-1 0,-1 0-3 15,-1 2 0-15,2 3 0 0,-1-3-2 0,2-1-1 16,1-8-4-16,3-7-2 0,2-8 1 0,1-7 0 16,2-6 3-16,-2-3 2 0,1-5-1 15,-1-1-2-15,2-3 2 0,-2 0 1 0,1-2 2 16,1 0 0-16,-2-1-4 0,3-2-6 0,-1 0-6 15,3-3-1-15,2-2-1 0,4-5 3 0,3 0 4 16,2 1 0-16,0 2 0 0,3 3 3 0,-2-2-2 16,0 3 2-16,-6 2 3 0,0 1 0 15,-3 1 3-15,-1 2-1 0,-3 0-2 0,1 2 2 16,-4-1-4-16,4 2 0 0,-2 1-1 0,3 0-1 16,0-1 2-16,0 2 1 0,1 0 2 0,2-1 2 15,1-1 0-15,-1 1 1 0,0 0 1 0,3-1 0 16,-1-1-3-16,-1-3 3 0,-1 2-2 15,2-3 0-15,0 3 1 0,-1-5 3 0,-1 1-2 16,2-3 2-16,-3 0 3 0,-2 1 0 0,-2-2 1 16,1 0 1-16,-2 2 0 0,1 0 2 15,-1-3 1-15,-3 3 0 0,0 2 2 0,-1-4 0 16,-2 4 0-16,1 0 0 0,-4 1-4 0,0 1-3 16,-3-1 0-16,2 2-4 0,0 1-2 0,-2 0-1 15,-4-1-1-15,2 2-2 0,-1 3 5 16,-3 0-1-16,-3 4 1 0,2-1 0 15,0 0-1-15,1 4-2 0,3 0-1 0,1 2 0 16,0 2-1-16,2 5 2 0,2-4-1 0,3 1 2 16,-1-2-2-16,1 1 0 0,6-2 0 0,0-1 0 15,0-1 0-15,4 0-1 0,-3-1 0 0,5-1 0 16,2-1-1-16,-2-4 3 0,-1 1 1 16,2-2 0-16,-1-3 3 0,-3-1-2 0,0-2 2 0,-2 0 4 15,2-1 1-15,0 0 1 0,-1-3 0 0,3-1-3 16,0-3 0-16,-3 0 1 0,1 1 0 15,-2 1-1-15,1-2 2 0,-2 3-1 0,0-3 0 16,3 3-1-16,-4-2-2 0,1-1 0 0,1 0-1 16,-3 2 1-16,1 2 2 0,0 1 1 0,-2 4-1 15,0 2 0-15,0-3-1 0,0 2-2 16,0 2-1-16,0 1-1 0,-1-1-6 0,0 1-2 16,0-1-6-16,-1 2-9 0,1-2-3 0,-1 2 1 15,2 2 5-15,2 2 10 16,0 4 8-16,0-2 1 0,0 3 0 0,0-2 1 0,3 1-2 15,0-5 1-15,4 1 0 0,-2-2 0 0,1 1 0 16,0-4 0-16,3 0 0 0,1 1-1 16,2-2 2-16,3-2 0 0,6-2 2 0,1-1 0 15,2-5-1-15,-3 1 0 0,-3-2 3 0,1-4 3 16,-3-2 4-16,-2-4-4 0,0-2 2 0,0-2-3 16,-2-1 0-16,5-1 1 0,0-9-2 0,1-1-3 15,0-3-4-15,-1-2 4 0,-4 3 3 0,-4 3 5 16,-1 5 4-16,-9 5-3 0,-1 4 3 15,-4 7-1-15,-3 4 0 0,-2 1 2 0,2 3-7 16,-1 3-4-16,1 2-5 0,1 2-5 16,-4 2-1-16,-4 4 0 0,-2 6 2 0,-3 2-1 0,3 0 0 15,0 6-2-15,6-1 0 0,3 4 0 16,2 2 2-16,5 1 2 0,1 4 2 0,4-1-1 16,2 2 0-16,2 0 1 0,1-2-1 0,2 0 3 15,-2 0 1-15,-1-2-4 0,2 4 2 0,-3-3 0 16,-3-2 2-16,0-5-1 0,-2 2 2 15,0-2-3-15,-2-1 0 0,-1 0 0 16,-1-2-4-16,0-3 3 0,-2 1-2 0,1-2-2 16,-1-5-3-16,1 2-6 0,1-4-5 0,1-2-9 15,-2-3-4-15,2 0-18 0,0-1-16 0,1-2-10 16,0-2-19-16,0 1-10 0,0-4-46 0,2 0-139 16,1-3-301-16,5-3-839 0</inkml:trace>
  <inkml:trace contextRef="#ctx0" brushRef="#br0" timeOffset="53376.0175">13011 4148 1551 0,'1'-13'176'0,"-1"-3"27"15,0-5 25-15,-3 3-1 0,-1 1-13 0,1 0-40 16,-3 5-41-16,-1-3-33 0,1 1-26 15,-1 2-18-15,-2-2-9 0,-1 2-6 0,-3 1-2 16,2 0-4-16,-5-2-6 0,0 0-2 0,-2-3-5 16,-2 0-4-16,-2 1-2 0,-1 0-2 0,0-1-6 15,-1 1 8-15,-3 0 0 0,6-3-4 16,-4 4 3-16,0-1-5 0,0-1-1 0,-3 0 0 16,-1 0 0-16,2 0-2 0,-2 0-1 0,0 2 4 15,0 1-1-15,0-1-1 0,-2-1-1 16,1 0-3-16,-5 1 1 0,0 0-1 0,-2-1 0 15,-1 4-2-15,0-3 5 0,-1 3-1 0,0-2-1 16,-4 1-2-16,1 2-4 0,-2 0-1 0,-5 3 1 16,-3-4-2-16,-2 1 3 0,-1 0 0 0,-2 5-1 15,-1-2 4-15,0-2-3 0,-3 1 0 16,1-1 0-16,-3 2-1 0,5 0 2 0,-2 2 1 16,4 0-5-16,-3 1 2 0,2 0 0 0,4 3-3 15,2-1 6-15,6 2-3 0,-2 0 0 0,4 2 1 16,-3 2-1-16,3-1 1 0,1 3 1 15,-3 0-1-15,5 2 1 0,-1 2 1 16,-1 0-2-16,-1 2 0 0,-1-1 1 0,-4 8-2 0,-4 1 0 16,-6-1 0-16,4 1-1 0,-2-2 3 0,0 0-1 15,0 3 0-15,1-2 2 0,-5 2-2 16,2 3 1-16,-1-3 0 0,3 4 0 0,1-2-1 16,-1 2-3-16,6 0 2 0,1 0 1 0,4 0 0 15,3-1 5-15,2 3-5 16,1 2 1-16,-2 4-1 0,0-2 0 0,0 1 0 0,-1 4 0 15,2-2 0-15,2 5-3 0,1 1 4 0,1 2-1 0,2 1-1 16,-1 0 6-16,4 2-6 0,1-1 2 16,4-2 1-16,7-3-6 0,2 1 4 15,1 0 2-15,3-2-1 0,5 3 1 0,4 1-1 0,3 2 0 16,4-3 1-16,5 5 2 0,5 1 0 16,1 4 0-16,6 2 0 0,0 3-1 0,6 1 3 15,-4 8-3-15,7-1 0 0,2 5-1 0,2 5 3 16,3 2-1-16,3-1 1 0,3-1-3 0,1-4-2 15,7-3 1-15,1 0-1 0,3-6 4 16,2-5-4-16,-3-2 0 0,7-7 0 0,0-3-4 16,0-6 5-16,3-1-1 0,1-6 1 0,3-2 1 15,4-7 0-15,0-6-2 0,2-3 1 16,4-4 4-16,2-2-4 0,1-5-2 0,8-6 0 16,0-3-8-16,1-1 7 0,3-4 1 0,-1-3 0 15,-3-1 5-15,-3-4-4 0,-4-5 0 0,0 0 2 16,-2-2 1-16,2 0 0 0,0-1 0 15,0 0-2-15,-2 1-7 0,-5-4 8 0,3 0-1 16,-5 0 2-16,-3-2 7 0,0 0-8 16,-1-2 0-16,-1 1-1 0,0-6 0 0,2 2 4 0,-1 0 2 15,-3-5 2-15,3-1-2 0,-5-3 2 16,0-8 3-16,0 0-1 0,2-10 0 0,-2 0-2 16,-2 1-1-16,-4 0 2 0,-6 0 2 0,-10 0-2 15,-2-3 0-15,-5-2 1 0,-4 1-1 16,-7-3 1-16,-6-5-2 0,-8 0-1 0,-2-6-2 15,-7 5 3-15,-9 2-3 0,-1 0-2 0,-8 5 3 16,-5 4-7-16,-4 7 2 0,-2 6 0 0,-5 1-9 16,-5 4 6-16,-5 1-1 0,-6 4 0 0,-5 5-1 15,-5 2-2-15,-4 7 0 0,-4 3-1 0,-5 0 6 16,-3 8-4-16,1 3 2 0,-2 6-3 16,6 3-3-16,2 4 4 0,3 4-2 0,8 3-1 15,2 6-7-15,4 2-4 0,0 5-10 0,4 6-15 16,2-1-15-16,2 4-32 0,4 4-35 0,-2 0-56 15,1 6-113-15,2 2-268 0,0 3-1065 16</inkml:trace>
  <inkml:trace contextRef="#ctx0" brushRef="#br0" timeOffset="56172.1221">9714 8179 1967 0,'-6'-5'235'0,"3"-4"18"15,-3 1-56-15,5 4-18 0,0 2-24 0,2 1-31 16,-1 2-39-16,-1 1-32 0,1-1-27 0,0 1-23 16,0-1-20-16,0 3-9 0,0 3 8 15,3 4 6-15,1 10 19 0,-3 8 11 0,1 7-2 16,0 6 5-16,3 5-4 0,-4 2-1 0,-2-2 1 15,-1 2-3-15,-1 3-1 0,-1-3-2 16,1 1 0-16,1-8 0 0,-1-6 0 0,2-4-1 16,0-5-5-16,1-7 1 15,-1-5-3-15,0-3 0 0,-1-4 6 0,2-6 5 0,-1 1 17 0,1-3 22 16,-1 0 13-16,1-3 2 0,-3-2-13 16,-3-8-20-16,1-3-20 0,-3-11-8 0,-1-2-4 0,-2-3-4 15,-1-3 3-15,-1-2-2 0,2-6-1 0,-3 0 1 16,3-2-3-16,3-4 1 0,2-2 0 15,1-4-2-15,3-5 0 0,1 5 1 16,3-2-1-16,4 7-2 0,1 2 5 0,8 7-3 16,-3 6 0-16,7 3-3 0,-2 7-5 0,5 4-1 15,0 1 1-15,0 6 3 0,3 2 0 0,-5 6 3 16,-2 4-4-16,1 4-3 0,1 3 3 0,-1 6-2 16,2 6 4-16,-2 4 6 15,-1 3-5-15,-1 6 7 0,-4 0-1 0,-3 7 2 0,-1 0 2 16,-7 3-1-16,-4 3 0 0,-5 0-1 0,-4 0 0 15,2-6 0-15,-4-3 1 0,0-6 1 0,2-6-4 16,0-4 1-16,2-4-1 0,3-1-3 16,0-5 5-16,4-2-2 0,2-2-3 0,1 0 1 15,5-1-5-15,2 0 3 0,5-2 2 0,8 0 4 16,3-2 1-16,4 2-1 0,3 0-1 0,2 3-1 16,-2 1 1-16,-1 1 0 0,-1 3-2 0,-1 1 3 15,-7 2-6-15,-2 1 0 0,-7 2 1 0,0-1 0 16,-4 3 1-16,-6-1-1 0,-2 3-3 15,-2 1 1-15,-5 0 2 0,-3 1 0 0,-2-1 1 16,0-3 3-16,-6-4-4 0,5-2 2 0,-4-2 4 16,0-1-2-16,5-5 7 0,0-1-1 15,2-1-1-15,1-1 4 0,5-1-1 0,1-2 3 16,0-1-4-16,2-4-6 0,1-2-5 0,1-2-5 16,3-3-2-16,2-3 1 0,4-2 1 0,4-2 3 15,1-2 0-15,6 2 1 0,0-1 1 0,5-1 2 16,-5-1 3-16,0 2 2 0,-1-2 1 15,-1 4 0-15,-2 1 3 0,0-1 1 0,-4 3 7 16,0 0 3-16,-3 2 2 0,-2 4 3 0,-3 4-2 16,-2-1 3-16,0 4 1 0,-2 0-4 15,-2 1-6-15,1 5-8 0,-2 2-9 0,2-3-11 16,-1 3-2-16,1-1-3 0,-1 5 4 0,0 4 7 16,1 3 4-16,-1 2 2 0,1 4 2 0,0 2 0 15,2 1 3-15,2 0-1 0,-1 2-2 16,1 1-1-16,1 1 0 0,-2-1 2 0,0-3 1 0,3-2 1 15,1-3-3-15,-2-4 0 0,3-1-1 16,0-5-1-16,-3-3 5 0,3 0-2 0,5-2 2 16,-1-5 3-16,3-1-4 0,3-6 6 0,0-1-2 15,1-6 2-15,2 0-2 0,-2-3-3 0,0-3-1 16,1-1-2-16,0-2 2 16,-2 0 2-16,0-2-2 0,-4 2-1 0,4-2 0 15,-5 5-2-15,4 0 2 0,-5-1 2 0,0 4 1 16,-4 4-3-16,0 0-2 0,-4 2 0 0,-2 5 3 15,1 2 1-15,-3 2 0 0,0 2-2 0,0 3-7 16,0 0-7-16,0-1-10 0,0 3-4 0,0 0 6 16,0 5 3-16,3 7 8 0,-1 2 5 0,1 5-1 15,2 1 6-15,-2 1 0 0,2 0 2 16,1 3-3-16,1-2 0 0,-3 1 2 0,1-2-4 16,-1 1 7-16,1 0-4 0,-3-1 0 0,-1-3-2 15,0 2-6-15,-3-2 6 0,0-2 1 0,-5 1 1 16,0-4 0-16,-4-1-3 0,0 0-1 0,0-7 1 15,-1 1 0-15,-5 0 0 0,2-6 0 16,-4 0 0-16,1-2-7 0,-3-1 0 16,4-4-6-16,3-2-13 0,-1-4-14 0,3-1-45 15,6-3-49-15,0 0-75 0,5-3-147 0,3-3-299 16,5-3-850-16</inkml:trace>
  <inkml:trace contextRef="#ctx0" brushRef="#br0" timeOffset="57614.4366">10786 8215 1499 0,'10'-12'330'0,"1"-3"-16"0,5-2-82 0,-4 5-26 16,4 6-43-16,-5 2-57 0,0 4-44 0,1 5-32 16,-2 3-8-16,-1 6-1 0,2 0 1 0,0 7 2 15,-1 4-4-15,0 0 0 0,-2 6-4 16,-1-2 2-16,-2-1-3 0,1-1-3 0,-2 1 2 16,-4-3-5-16,2-1 6 0,0 0 2 0,-4 2-1 15,2-4 5-15,-1 2-8 0,0-3-4 0,1-3-3 16,1-6-5-16,0 0 2 0,4-7-2 0,-2-2 0 15,2-3 2-15,0-2 8 0,3-3 5 16,4-7 2-16,1 1 0 0,3-5-7 0,-2 2-1 16,1-1 1-16,-3-3-6 0,-1 3 5 15,1-1-5-15,-2 1 1 0,1 3-3 0,-1 1-1 16,-2 2 1-16,2 0-2 0,1 1 4 0,-2 3-6 16,-1 2-2-16,2 1-4 0,-3 2-7 15,1 3 4-15,0 2 1 0,2 2 3 0,-4 2 10 16,1 1-4-16,2 1 4 0,2 1 0 0,0 4-1 15,4-5-1-15,-1 4-2 0,4-4 0 0,0 2-4 16,2-4 8-16,1 1-1 0,1-4 1 0,0-4 2 16,1-2-8-16,2 0-1 0,-6-1-1 0,2-5 3 15,-5-2 2-15,3-2 3 0,-3 0 1 0,-2-5-6 16,2 1 8-16,-5 1 0 0,0-4 2 16,-5 2 6-16,2-1-3 0,-2 0 0 0,-5-2-1 15,0 2-2-15,-1 1 5 0,-1-2 4 0,-3 6 3 16,-1 1 2-16,-4 2-1 0,0-1 0 15,-1 3-8-15,-3-1-1 0,-4 4-8 0,-1 3-4 16,-8 4 0-16,0 2-4 0,-1 2 6 0,-1 3-2 16,5 0 2-16,3 1-3 0,3 1-5 0,5 3 3 15,3 0-1-15,8 1 6 0,-1 0-3 16,3 0-3-16,2 1 0 0,5 0-6 0,3-2 8 16,0-1 1-16,5 2 0 0,-1-8 5 0,2 0-6 15,-3-3 3-15,2-4 1 0,-5-1 4 16,1-4 4-16,0 0 1 0,-1-4 1 0,-2-1-5 15,2-1 4-15,2-2 2 0,-6 0-1 0,4-3 3 16,-3 3-5-16,-2-3-2 0,0 2 0 0,-2 1 0 16,0-2 1-16,-4 2-1 0,1 0 0 0,-1 0-5 15,0 4 3-15,-1-1 1 0,1 2 1 0,-1 1 3 16,-2 0-5-16,1 1-2 0,-1 1-1 0,2 3-4 16,0-1 1-16,1 2-4 0,0-1-2 15,-1 2-4-15,1-1-10 0,-3 2 0 0,2 0 2 16,-1 4 8-16,1 1 4 0,-1 4 2 0,-1 4 2 15,-1-1-4-15,3 3 6 16,-1 2 1-16,-1-1 0 0,2 0 0 0,-3 1-2 0,3-2 0 16,0 1 1-16,1-1 2 0,1-4-2 0,-1-1-1 15,5-5-1-15,-1 0-4 0,-2-3 3 0,3-3 2 16,-2 1 2-16,3-2 1 0,-1 0-3 16,1-2 3-16,-2 0 1 0,1-3 4 15,2 2 1-15,1-6-2 0,4-2-3 0,-3 1-6 0,1-4 4 16,3 0 1-16,1 0 2 0,-2-4 3 15,-1 5-7-15,0-4 0 0,0 4-2 0,-2-1 1 16,1 4 1-16,0 1 0 0,-3-1 0 0,-2 3-4 16,1 1 1-16,-3 1 2 0,1 3-3 0,-2 1 2 15,1 0-4-15,-2 0-6 0,-1 0-1 0,0 0-5 16,0 0 1-16,4 2 3 0,0 2 4 0,0 0 2 16,1 2 3-16,0 1 2 0,2 0-2 15,-1 0 0-15,0 1-14 0,5 2-22 0,2-2-13 16,-2-3-1-16,-1-1 9 0,3-3 21 0,-1 0 12 15,5-2 2-15,-1-1 0 0,3 1-3 0,1-4 0 16,-3 2 2-16,2-3 3 0,-3-2 2 16,2 2 2-16,1-3 0 0,-2-2 3 0,3 1 3 15,-4-1 1-15,4-3 4 0,-5-1-2 16,-1-2 0-16,-2-2 0 0,2-1 3 0,-6-5 2 16,0 1 4-16,2-3 3 0,-2 0 2 0,-4 1 4 15,1 1 3-15,-2-4 2 0,-2 4 4 0,-1-6-4 16,-2 4 0-16,-1-5-4 0,-2 6-4 15,-3-4 0-15,1 6-1 0,-1 1 1 0,-1 5 2 16,2 4-1-16,1 4 1 0,1 4-4 0,3 5-4 0,1 1-16 16,0 2-15-16,1 2-4 0,-2 5-4 15,-2 7 17-15,0 8 10 0,-1 10 6 0,1 6-1 16,1 7-3-16,2 1-1 0,-4 7 0 0,1 8 4 16,-3-3-3-16,-6 6-1 0,-2 2 0 0,1-3-4 15,-5 8 5-15,0 0-1 16,0 3 3-16,2-3-8 0,-1-4 2 0,5-5-6 0,4-7-6 15,4-10 6-15,2-11-7 0,3-9 0 16,3-10 0-16,-1-5-8 0,0-5 3 0,0-4 8 16,-1-6 7-16,2-2 7 0,-1-9 1 0,2-3-6 15,0-7-1-15,1-4 4 0,-2-4-2 0,2-4 1 16,1-2 0-16,-3-3-3 0,1-1 4 16,1-3 2-16,2-3-2 0,2 0-1 0,4-1-1 15,-3 1-1-15,5 3-2 0,3-1 3 0,-1 6 0 16,2 6-1-16,-5 6 3 0,3 1-2 0,-4 8 2 15,1 3 1-15,-4-1 1 0,-2 9 1 0,0-1-3 16,-1 3-1-16,-4 5-6 0,-1 1-6 16,3 3 0-16,-1 2-4 0,2 5 6 0,-1 4 0 15,3 4 5-15,-3 3 4 0,-2 4 1 16,-1 3 5-16,-4 0-4 0,-1-1-1 0,-4 4-1 16,-3-2-3-16,0 1 1 0,0-2-2 0,-4-1-6 0,2-4-22 15,2-3-15-15,5-6-24 0,1-6-26 16,6-5-10-16,2-3-41 0,3-1-98 0,3-4-264 15,5-5-331-15,5-4-703 0</inkml:trace>
  <inkml:trace contextRef="#ctx0" brushRef="#br0" timeOffset="58188.5025">12460 8414 1265 0,'6'-10'554'0,"-2"-1"-187"0,2-1-42 0,-3 5-63 16,-3 4-49-16,-1 3-64 0,0 1-71 15,-1 2-51-15,-2 1-26 0,2 1-8 0,-4 3 8 16,-2 6 12-16,-4 0 4 0,2 5-1 0,1 0-3 15,1-1-6-15,1-1-3 0,3 0-1 0,3 0 0 16,2 1 1-16,3-3 1 0,1-3 1 0,0 0 1 16,5-1 3-16,0-5-1 0,0 3 2 15,1-5-3-15,-1-1 1 0,0-2-1 0,1-4-1 16,-2-1 4-16,1-3 4 0,-1 1 0 0,-1-2-1 16,0-2-3-16,-3 1-2 0,4-4-1 0,-3 2 3 15,-1-3-3-15,1 1-2 0,-1-3-1 16,3 1-4-16,-2-2 2 0,-1 2 0 0,2 0-2 15,1-2 2-15,3 1-1 0,-1 2-4 0,0 1 0 16,-2-1 2-16,4 4-2 0,-5 2 4 16,3 3-1-16,-4 0-3 0,-2 5 0 0,1 0-3 15,0 5-1-15,1 1 5 0,2 2-2 0,-2 7 1 16,1 1 0-16,-2 2 2 0,3 5 2 16,0 2 2-16,-2 0 1 0,-2 0-2 0,-1 1 0 15,0 0 1-15,-2-1 0 0,0-1 1 0,-1 1-3 16,-1-4-1-16,0 0-1 0,-2-2-1 0,2-5 0 15,-2-1 1-15,1-2 2 0,-1-4-5 16,2-3 5-16,1-1-2 0,-2-3 0 0,2 0 11 16,2-2-3-16,-2-1 3 0,3-4-4 0,-2-4-5 0,0-1-2 15,1-3 1-15,1-1 1 0,2-3 0 16,1-2 0-16,3 0-4 0,2-2 0 0,2 0 4 16,-1 0-2-16,3 0 2 0,-1 3 2 15,0 2-1-15,0 0 5 0,0 6 0 0,1 0-1 16,-1 4-2-16,-1 2-2 0,-3-1 0 0,-1 3-1 15,-3 2 0-15,1-1 0 0,-5 2-2 0,4 1-3 16,-2 1-4-16,1 0-3 0,-1 2 1 16,2 2 0-16,-1 1 2 0,-1 1 0 0,0-1-5 15,-1 3-12-15,1-1-21 0,-2 0-32 0,1-1-38 16,3-1-59-16,-2 0-100 0,2-2-187 0,0-1-323 16,1-3-745-16</inkml:trace>
  <inkml:trace contextRef="#ctx0" brushRef="#br0" timeOffset="59249.497">12962 7759 549 0,'-4'-8'327'15,"-1"-3"-28"-15,-3-1-42 0,1 2-12 0,4-1-24 0,-2 3-28 16,-2-3-34-16,2 2-35 0,0-2-22 0,-2 2-19 16,2-3-14-16,-4 1-4 0,1-1-6 0,-1-1-7 15,0 0-2-15,-2-3-3 0,-3-3-6 16,-2 1-4-16,-4-3-5 0,-2 1-4 0,-1 0 0 16,-3-1-1-16,1 0-3 0,-4 1-4 15,-4 0-1-15,0 0-3 0,0-1 1 0,-4 0-1 0,1 2-1 16,-2 0 1-16,2 0-1 0,-3 0 0 15,0 2 1-15,-1 1 1 0,1-1-1 16,2 3 0-16,-1-1 0 0,-1 2-4 0,0 0-1 0,-4 0-3 16,4 2-3-16,-1 0 0 0,0 1-4 15,-2 2-1-15,-5 1 3 0,2 1-3 16,-4 3 2-16,-1-1 0 0,0-1 1 0,0 2-1 0,-2-1 2 16,-2 1-2-16,3-2 0 0,-5-1 1 0,2 0-3 15,-1 3 2-15,2 1 0 0,-2-1-2 0,4 1 1 16,-1-1 0-16,3 3-1 0,-2 0 0 15,-1 0 2-15,1 2-3 0,-1-1 2 0,-3 1 1 16,5-1-4-16,-3 4 4 0,3-1-2 16,0-1 0-16,3 3-2 0,1-1 2 0,1-1-3 0,4 2 1 15,1 0 1-15,0 1-1 0,2 2 2 16,1 0 0-16,5-2-2 0,-4 3 2 0,-2 1 0 16,0-1 1-16,-1 5 2 0,3-1-4 0,-3 2 2 15,1 1 3-15,1 1-3 0,-4 4 1 16,-2 2-3-16,0 2-3 0,-1 2 0 0,-5 4 6 0,-1 1-1 15,1 3 0-15,-1 2 2 0,1 4-5 16,-3 4 3-16,-2-3 2 0,1 4-1 0,2 0 0 16,2-1 1-16,3 4-1 0,2-3 1 15,5 2 8-15,3 1-4 0,3 1 2 0,3 3 0 16,6 1-11-16,1 0 6 0,7 3 0 0,3-2-2 16,6 2 7-16,3-2-4 0,4 1-2 0,3 0 3 15,4 2 3-15,5 4-2 0,0 2 2 16,5 1-1-16,2 2-4 0,2 5 0 0,2-2 0 15,3 3-2-15,5-5-1 0,0 0 1 0,6-2-1 16,3 2-1-16,3 4 0 0,4 1 3 0,5-1 3 16,6-2 1-16,4-3 5 0,6-6-5 0,3-7-3 15,5-8 2-15,3-8 1 0,4-5 3 16,-2-6-1-16,6-2-1 0,-1-2-4 0,0-3 0 16,-3-4 3-16,-1-2-1 0,-2-4 4 0,1-2-8 15,0-3-3-15,-1-6-2 0,2 0-4 16,-1-6 5-16,0-2 0 0,0-4 0 0,0-4 2 15,-4-2-2-15,7-2 4 0,-1-3 0 0,-1-2 1 16,1-2 0-16,0 2-4 0,-4-5 2 0,-1 1-5 16,-9-2 6-16,-1-2 1 0,-3-4 1 0,-3 0 4 15,0-4-4-15,-2 0 4 0,3-1 1 0,-1-3 5 16,6 0 1-16,-3-1 0 0,3-3-1 16,0 1-1-16,-2-5 2 0,-3 0 2 15,7-4 4-15,-1-4-3 0,-2-6-2 0,0 2 0 0,-6-2-5 16,-1-2 4-16,-5 6-1 0,-9-2 1 0,-4 5 0 15,-10 3-4-15,-6-3 5 0,-8 4-1 16,-5-2 1-16,-9-3-5 0,-2-1-4 0,-7-3-3 16,-5-1-2-16,-3 0 5 0,-8 2-4 15,-1 2 0-15,-7 2-1 0,-9 2-2 0,-3 4-2 16,-8-1 0-16,-4 7 0 0,-6 5-7 0,-5 0 6 16,-7 4-1-16,-5 4-2 0,-3 2 10 0,0 6-9 15,-1 6 0-15,2 5-1 0,3 5-10 0,2 7 0 16,4 2-9-16,9 8-14 0,6 3-18 15,8 5-38-15,6 7-52 0,6 6-90 0,5 6-228 0,-1 6-1245 16</inkml:trace>
  <inkml:trace contextRef="#ctx0" brushRef="#br0" timeOffset="61301.8899">9259 11576 1448 0,'0'-7'303'0,"1"-1"7"16,-1-1-66-16,3 6-55 0,0 3-54 0,-2 0-43 16,-1 3-44-16,0 0-26 0,1 2-9 15,-1 2-4-15,1 2 10 0,4 5 16 0,0 6 20 16,3 2 15-16,-2 6 6 0,-1 5-4 0,-1 0-8 16,0 6-13-16,-3 2-5 0,-1 0-10 15,-3 8-5-15,-1 2-4 0,2-1-8 0,-5 2-4 16,1 0-2-16,0-4 3 0,-1-3-3 0,3-1-2 15,0-5-5-15,1-2-6 0,1-7 0 16,0-2-8-16,-2-3-7 0,4-6-14 0,-4-3-29 0,4-5-22 16,-1-6-13-16,1-3 10 0,0-6 0 0,0-4-22 15,-1-5-27-15,-2-5-27 0,0-6 9 16,0-5 43-16,-3-6 43 0,2-1 36 16,-5-6 16-16,2-2 9 0,-3-3 5 0,1-4 4 0,3-4 11 15,-3-2 13-15,1-2 15 0,1-2 23 0,3 6 21 16,1 3 14-16,6 4 12 15,0 5 0-15,6 9-11 0,0 2-8 0,2 5-13 0,1 6-13 16,0 7-13-16,0 2-17 0,-2 7-18 0,-3 5-14 16,3 4-9-16,-1 5-2 0,2 5 3 15,4 5 4-15,0 7 1 0,0 4-1 0,1 2-3 16,-2 6 1-16,-1-2 1 0,1 5 2 0,-6 1 2 16,1 3 2-16,-2 1-1 0,0 3-1 0,-1-3-1 15,1-4-1-15,-3-3-4 0,4-12 0 0,2-8-2 16,-1-7-6-16,0-3 6 0,-1-5-1 0,-1-4 4 15,-1-3 8-15,0-5-3 0,5-1 0 0,-2-9-1 16,4-6-4-16,1 0 3 16,-1-8 0-16,3-4-2 0,-3-2-2 0,5-4 2 15,-1-1-2-15,-1 0 4 0,1 0 6 0,2 0-8 16,-3 6 2-16,0 3 3 0,5 6 5 0,-6 4 9 16,3 6 3-16,-6 3-2 0,-2 6-8 0,3 3-6 15,0 6-6-15,2 2 0 0,4 3 3 0,-1 5-5 16,2 6 0-16,-7 3-2 0,3 5-4 15,-3 3 6-15,3 4 0 0,-4 3 2 0,3 5 5 16,0-2-6-16,-3 3 0 0,4 1-1 0,-4-2-4 16,2 3-10-16,4-4-15 0,2-3-22 0,3-4-38 15,5-6-34-15,2-3-70 0,6-4-114 16,-1-3-355-16,0-3-959 0</inkml:trace>
  <inkml:trace contextRef="#ctx0" brushRef="#br0" timeOffset="61886.7347">10850 11686 1223 0,'-6'-21'877'15,"2"-6"-631"-15,-4-2 6 0,-1 7-70 0,-2 10-25 0,-1 1-24 16,-5 3-37-16,0 1-29 0,-1 5-21 16,-8 4-23-16,-1 6-8 0,-7 4-2 15,-3 4-1-15,0 6 0 0,1 3-8 0,3 3-6 0,6 1 4 16,4 2-3-16,9 0 3 0,1 0 4 15,10-2-6-15,8-1-1 0,6-3 1 0,2-2 1 16,7-4 1-16,1-3 5 0,7-4-1 0,-1-2-4 16,3-5 8-16,-1-3-2 0,-1-3 3 15,-3-2 8-15,0-3-7 0,-5-6 3 0,-1 0 1 16,-5-4 0-16,2-2 3 16,-3-3 1-16,-2 0-1 0,0-3-7 0,-2 1-1 0,2 2-3 0,-4 1 2 15,-4 5 8-15,4 0 0 0,-5 6 5 0,1 2-2 16,-2 4-7-16,1 2-7 0,-2 2-10 15,1 1-4-15,2 2-5 0,2 6 2 0,2 6 6 16,4 2 2-16,1 10 6 0,2 2-2 0,-1 4 0 16,-2 5-2-16,-3 2-4 0,2 4 6 15,-6 5-1-15,-5 4 3 0,-3-2 0 0,-4 0-4 16,-2 1-2-16,-2-5-2 0,-4 2 3 0,1-10-1 16,-3-4-4-16,-3-3-3 0,1-1-2 0,-8-6 4 15,4-2 2-15,-1-7 4 0,-2-5 1 0,1-2 0 16,4-5 1-16,-2-4 1 0,3-3 3 0,2-7-2 15,2-2 4-15,3-4-1 0,-1-5-4 16,7-4 0-16,3-4-1 0,3-4-4 0,4-6 3 16,6-3-6-16,6-3-1 0,9-7 1 0,7 1 1 15,8-3 1-15,6-5 1 0,7 2-1 0,13-3-4 16,3 3 4-16,4 4-1 0,4 5 1 16,-2 9 4-16,-10 2-1 0,0 9 1 0,-8 5-2 15,-11 5-5-15,-3 6-4 0,-10 1-7 0,-5 3-14 16,-6 2-20-16,-6 2-26 0,-5 0-29 15,-4 1-32-15,-1 4-40 0,-4-2-57 0,-1 3-81 16,-4-1-143-16,1 0-202 0,-4 1-569 0</inkml:trace>
  <inkml:trace contextRef="#ctx0" brushRef="#br0" timeOffset="62516.9">11370 11435 628 0,'-8'-14'412'0,"-2"-9"-34"0,-8-2-80 0,5-2-29 0,-5 3-42 15,4-2-52-15,-4-2-39 0,0-1-28 0,-5-3-23 16,-2 1-13-16,-5 5-12 0,-1-1-11 16,-5 0 0-16,2-2 1 0,-6 2-6 0,-1-1-7 15,-6 2-2-15,-2 2-5 0,-3 1 1 0,2 4 5 16,-3-1-10-16,1-1-1 0,-2 2-5 16,0 1-7-16,1 0 5 0,-2 6 0 0,0 0 4 15,2 4 3-15,-1 1-6 0,-3 1-5 0,0 5-4 16,0 1 4-16,2 5-5 0,0 1-1 0,-1 2-4 15,-1 6-7-15,-3 1 6 0,0 8-1 16,1-1 2-16,-2 7 1 0,-2 2-5 0,1 5 0 16,-1 4 0-16,-3 6 1 0,0 8 2 0,-2 5 0 15,-4 6 0-15,2 8-3 0,3 2 3 16,1 0 1-16,1 6 2 0,8-1-1 0,2 5-3 16,8 1 1-16,2 4 0 0,10 0 2 0,6-6 1 15,5 1-1-15,10-2 1 0,9-2-2 0,9 3 3 16,10 0 0-16,8-1 1 0,8 1 1 0,5-7-2 15,8 1 3-15,11-5-2 0,4-5 1 0,8 0 0 16,5-1-4-16,7-3 1 0,1-3-1 16,5-4 4-16,6-3-4 0,-2-4 0 15,5-5 1-15,0-5-10 0,3-5 5 0,6-8-2 0,3-6-1 16,3-10 3-16,0-4 0 0,-3-4 0 0,3-8 1 16,-11-7 5-16,1-4-4 0,-5-11-2 15,2-3 3-15,-1-6-11 0,-6-3 11 0,3-6 0 16,-3-1-4-16,-4-4 9 0,1-5-5 0,-2-2 1 15,-4-3 1-15,-1-6 1 0,-2-1-1 0,-4-4 1 16,-7-7 4-16,-3-2-1 16,-4-9 3-16,-6-2 0 0,-5-2-3 0,-6-1 4 0,-9 2-3 15,-5 0 0-15,-12 0 2 0,-7-1-4 0,-8-5-3 16,-11 4 0-16,-11 2 0 0,-5 5-1 16,-11 6 2-16,-12 2-3 0,-10 6-5 0,-9 5 1 15,-13 6-3-15,-12 10 2 0,-10 8 5 0,-10 8-7 16,-12 10 1-16,-10 8-5 0,-9 8-6 15,-11 8 4-15,1 6-10 0,1 5-11 0,10 9-27 0,5 6-51 16,16 5-92-16,9 10-270 0,15 4-1271 0</inkml:trace>
  <inkml:trace contextRef="#ctx0" brushRef="#br0" timeOffset="64743.6273">16317 4145 1746 0,'4'-20'266'0,"4"-5"19"0,-4-3 7 0,4 11-44 16,-5 8-26-16,-1 4-42 0,-2 3-59 0,-2 2-44 15,0 1-39-15,2 1-33 0,-2 1-16 16,-1 0-7-16,1 6 4 0,-2 6 13 0,-1 9 12 16,-1 10 4-16,-4 9 1 0,-6 6-3 0,3 4-3 15,-7 9-1-15,3 3 3 0,-5 3 0 0,-1 6 1 16,-2 2 2-16,1 1-3 0,-1-2-1 16,4-5-1-16,3-1-9 0,3-7-9 0,6-10-13 15,5-7-23-15,1-6-25 0,4-4-31 0,1-9-34 16,1-5-44-16,2-5-69 0,-3-5-126 0,0-4-258 15,0-3-277-15,3-5 26 0</inkml:trace>
  <inkml:trace contextRef="#ctx0" brushRef="#br0" timeOffset="65081.0348">16147 4809 1785 0,'10'-4'133'16,"0"-6"16"-16,7-1-28 0,2 0 1 0,2 2 10 15,1-2-18-15,2 1-16 0,-2-1-12 16,2-1-9-16,2-4-6 0,-2 0-6 0,3-4-6 16,-1 2-3-16,0-6-7 0,2 0-1 0,-2-2 2 15,0 2 0-15,-5-1 4 0,-1 3 0 0,-4 1-3 16,-2-1 1-16,-3 5 0 0,-1 1 0 16,-7 4 2-16,-1 5-4 0,0 4-7 0,-4 1-13 15,1 2-15-15,0 2-8 0,0-2-17 0,0 1-11 16,1 4-4-16,-1 0-2 0,-1 8 11 0,-1 8 13 15,-2 3 3-15,-1 10 4 0,1 4 1 16,-1 4-3-16,1 2 4 0,-2-1 0 0,0 1-2 16,1-1 1-16,1 0-1 0,0 3-7 0,-2-2 5 15,4-2-6-15,-2 0-12 0,1 1-19 16,2-4-38-16,1 0-40 0,2-6-43 0,3-7-74 0,3-5-145 16,6-3-326-16,3-7-918 0</inkml:trace>
  <inkml:trace contextRef="#ctx0" brushRef="#br0" timeOffset="65413.0302">16960 4713 2600 0,'-9'-3'117'16,"-3"-1"-15"-16,-5-2-26 0,1 6-9 16,1 3 1-16,-6 1 3 0,0 7-11 0,-7 1-5 15,-2 4-8-15,6 2-17 0,-3 3-8 0,6 0-9 16,9 2-7-16,-2 2 4 0,8 1-2 0,-1 3-1 15,5-3-1-15,4 2-3 0,4-5-3 16,3-2 1-16,2-4 0 0,1 0-2 0,0-3 5 16,2-2 1-16,1-5 1 0,0-3 9 0,0-3 1 0,-4-2 9 15,0-3 4-15,0-4-1 0,4-3 0 16,-2-4-6-16,0-2-3 0,0-4-5 16,1 0 0-16,-4 1-2 0,-4-4 0 0,-1 3 4 0,0-4-10 15,0 1-3-15,-4-2-2 0,-1 3-13 16,0-1 3-16,-1 0-8 0,-2 0-6 15,0 1-7-15,-1 2-6 0,3 0-19 0,-1 4-18 0,0 2-25 16,2-2-42-16,3 5-36 0,-1 1-67 16,5-1-70-16,1 4-89 0,2 1-170 0,2 1-43 15,2 3 7-15,1-4 387 0</inkml:trace>
  <inkml:trace contextRef="#ctx0" brushRef="#br0" timeOffset="66417.3852">17074 4528 1 0,'4'0'291'0,"2"-4"271"15,-2 1 2-15,0 1-131 0,-4 2-134 0,-3 3-100 16,2 0-91-16,-1 0-65 0,0 0-32 0,2 3-8 15,-1 4 24-15,-3 3 41 0,2 8 37 0,-1 5 11 16,1 4-14-16,-3 0-17 0,2 0-30 16,2-2-14-16,3 0-5 0,1 1-11 0,6-1 0 15,0-4-5-15,4 2 1 0,3-7-2 0,-3 2 0 16,5-4-1-16,0-2-1 0,1-2 7 0,-2-5-5 16,0-1 1-16,0-3 2 0,-5-1-3 0,-1-6 12 15,1 0 3-15,-2-5-1 0,3-3 1 16,-1-2-9-16,-1-2-7 0,2 0-3 0,-3-3 2 15,1 1-6-15,-3-2 1 0,-2 3-1 0,0-1-6 16,-3 5 6-16,0 1 1 0,-2 3-2 16,-1 4 6-16,0 1-11 0,-1 3-7 0,-1 1-8 15,1 2-14-15,0-2-10 0,0 1-2 0,1 4 5 16,-1 1 7-16,2 4 15 0,0 5 8 0,0 0 2 16,3 3 5-16,2-1-5 0,1-1 1 15,-1-1 0-15,2 0-2 0,3-7 2 0,1 5 1 16,0-6 2-16,4-2 0 0,0 1 3 0,4-6-1 15,-2 1 2-15,-2-4 4 0,1-2-2 0,1-1 2 16,-3-2-1-16,4-2-3 0,-1-2 2 16,0 2 0-16,-4-6 2 0,-1 0 0 0,-2-1 0 15,2-1-1-15,-1-4-2 0,-1 0 0 0,-1-3-7 16,0 0 1-16,-2-1-2 0,-3 0-1 0,1-6 2 16,-3 5-2-16,-3-5 0 0,1-3-2 0,-2 2 0 15,-1-2-7-15,0 6-5 0,-3 1-5 16,0 0-10-16,1 1-11 0,-2 0-7 0,-1 1-14 15,0 0-18-15,4 2-18 0,-3 1-27 0,2 3-17 16,1-3-35-16,2 2-38 0,-4 0-42 0,2 0-51 16,1-5-20-16,-1 1-20 0,1-2 19 0,-2-2 53 15,-2 1 82-15,2 1 96 0,-4-2 73 16,1-2 49-16,-2 1 8 0,-3-3 34 0,-1-4 25 16,-3-2 33-16,-1 3 18 0,-2-2-11 0,-3 5 6 15,-3-1-16-15,-4 1-4 16,-1 3 5-16,2-2-17 0,-6 3 15 0,1 2 12 0,-3 1-16 15,-3 2-16-15,-5 1-29 0,-1 3-14 0,-4-1 6 16,-5 5 6-16,-5 3-2 0,-4 0-7 16,-7 6-8-16,-9 4-1 0,-3 2 1 0,-7 9-6 15,-2 3-4-15,-1 4-5 0,3 7-8 0,1 2-1 16,1 6-5-16,3 6-7 0,-1 7-1 0,3 4-4 16,5 9 0-16,-2 6 2 0,10 6 0 0,3 4 2 15,4 4 4-15,3 2 0 0,7 4-1 0,1 3-3 16,7 7-4-16,9 2-4 0,3 2-1 15,6 3 3-15,6 1-1 0,5 2 1 0,9-1-1 16,11-3-2-16,6 0 0 0,13-4 0 0,7-1 1 16,12-2-2-16,8-4 1 0,10-4 1 15,7-6-9-15,11-2 5 0,3-7-1 0,7-8 0 16,8-6 3-16,5-10-7 0,-3-7-3 16,-1-7-5-16,-6-9-10 0,-5-9-1 0,0-10-3 0,-7-7 1 15,2-8 5-15,2-10 8 0,-3-4 6 0,2-5 2 16,2-3 7-16,-7-2-6 0,1-3 2 15,2-4 6-15,-1-3-1 0,2-2 7 0,2-6 5 16,0-2 2-16,-3-2 4 0,-3-5 2 0,-2-6 1 16,-7-4-2-16,-2-7 0 0,2-6-3 15,-13-3-3-15,-2 0-2 0,-10-5 0 0,-8 3-1 16,-9 2 0-16,-9-1-2 0,-7 1-4 0,-7 3-2 16,-11 2-4-16,-6 8-1 0,-6 3-3 0,-8 8 3 15,-4 5-3-15,-10 5 2 0,-6 7 2 16,-8 7-9-16,-7 3-1 0,-8 5-1 0,-8 8-3 15,3 4 3-15,-8 4 2 0,3 10 1 0,1 6-1 16,6 5 1-16,5 7-5 0,6 7-5 0,9 4-9 16,4 9-22-16,6 1-33 0,4 4-59 15,7 6-86-15,2 3-199 0,5 7-435 0,5 4-771 16</inkml:trace>
  <inkml:trace contextRef="#ctx0" brushRef="#br0" timeOffset="68284.3996">16408 7280 1131 0,'-3'-6'589'0,"-4"-4"-301"16,1 0-37-16,-1 1-44 0,4 5-29 0,-3-2-40 16,1 3-42-16,-5 0-28 0,1 1-23 15,1 0-15-15,-3 2-7 0,-5 4-6 16,-4 1 7-16,-8 2 4 0,-5 6 4 0,0-1 0 16,-2 5-5-16,4 2-6 0,2 0-5 0,7 1-6 0,4 4-4 15,2 1-2-15,9 2-2 0,0 4 4 16,9 0 4-16,5 5 4 0,6 0 2 15,6-2 1-15,2 2-2 0,7-1-4 0,1-2 0 0,3-1-2 16,-1-1 2-16,0-1-2 0,-1-3 0 16,-3 2-4-16,-5-6-1 0,-5-1-3 0,-3-4-1 15,-4-5 2-15,-6 0 4 0,-1-2-3 0,-3-3 0 16,-1-2-5-16,-1 0 2 0,-2 0 1 0,-4 0 5 16,0 1 5-16,-3-2-6 0,-4-1 3 15,-2 3-2-15,-4-4 3 0,0 2-2 0,0-2-2 16,-3 1 0-16,0-1-4 0,2-1 3 0,0-1 1 15,-3 0 0-15,3 2 2 0,1-1-6 0,0-2-1 16,1 0-4-16,4-1-7 0,4 0-16 0,3-2-34 16,5 1-56-16,3 1-96 0,1-2-196 15,1 2-329-15,3-4-859 0</inkml:trace>
  <inkml:trace contextRef="#ctx0" brushRef="#br0" timeOffset="68919.7274">16463 7641 1729 0,'11'-11'299'0,"8"1"-80"0,1-6-49 16,2 7-21-16,-2-1-19 0,-2 2-16 0,-2 2-24 16,-1 3-22-16,0 0-18 0,-2 3-18 15,2 2-12-15,-1 1-11 0,0 1-3 0,-2 1 0 16,1 5-1-16,-1-1 1 0,-1 2-3 0,3 4-3 15,-4 0 0-15,-3 2 0 0,1 1 4 0,-1 0-1 16,0 1 3-16,-3 1 0 0,-3-1-1 16,-1 1 1-16,0-5-1 0,-1 1 5 0,0-2-5 15,1-2 1-15,0-1 0 0,0-4-1 0,3-2 4 16,1-3 9-16,1-2 9 16,6 0 7-16,4-3 1 0,7-2-5 0,3-5-9 0,9-2-3 15,-1-1-5-15,2 1-3 0,-2-3 1 0,-2-1 0 16,-3-1 4-16,1-2 2 0,-4-2 3 15,-5 3 4-15,1-3 1 0,-5 2 10 0,0 1 5 0,-4 2 6 16,-3 3-1-16,-2 2-7 0,-4 2-4 0,-2 4-12 16,0 2-1-16,-1 2-6 0,-1 1-11 15,0 1-9-15,0 0-15 0,-3 1-6 0,1 3 5 16,-1 4 6-16,-6 5 12 0,-5 4 5 0,5 3 0 16,0 1-5-16,6-2 3 0,-1-2 1 0,4 0-1 15,2-2 9-15,2 2-8 0,2-4 0 16,4-3 0-16,1 1-4 0,7-4 8 0,-2-3 2 15,2-1 1-15,4-3 0 0,-1-2-1 0,0-4 2 16,1 0 1-16,1-5 6 0,-3-1-7 16,1-3-2-16,0 1-1 0,-3-5-7 0,0 3 6 15,-1 1 1-15,-2-1-1 0,-1 1 0 16,0 3-1-16,-2-2-2 0,-1 6 0 0,-2 0 2 0,-4 3-4 16,-2 1 1-16,-1 1-4 0,-1 2-9 0,0 2 0 15,-1 0-6-15,1 1 0 0,0 4 8 0,-1 0 1 16,0 6 5-16,0 4 3 0,-3-1-2 15,-3 5 4-15,-1 0 0 0,-2 4-1 0,-3-1-6 16,1 0-1-16,0-1-10 0,0 1-27 16,1-1-16-16,5-3-38 0,-1-2-34 0,5-3-50 15,2-2-130-15,1-3-292 0,-1 1-506 0,2-6-85 16</inkml:trace>
  <inkml:trace contextRef="#ctx0" brushRef="#br0" timeOffset="69400.9757">17152 6851 1479 0,'-37'-30'216'0,"-14"-7"9"0,-13-4-33 0,1 12-25 16,6 9 11-16,-3 5-11 0,-1 4-28 0,0 4-35 15,-3 6-32-15,-1 6-20 0,0 7-16 16,2 5-13-16,-1 9-7 0,1 8-2 0,1 9 0 15,-2 6 6-15,-5 7 2 0,-1 6 1 0,1 6 3 16,4 7-4-16,-1 9 6 0,6 11 0 16,3 10-2-16,7 4 1 0,9 4-9 0,10 1-1 0,6-5-3 15,10 7 1-15,11-2 0 0,9 1-2 16,14-7-2-16,7-9-6 0,13-13-4 0,12-11 0 16,9-12 2-16,9-10 1 0,8-11 0 15,5-9-4-15,5-8-3 0,3-11-3 0,4-10-3 0,8-10-12 16,4-10-4-16,3-10-5 0,4-8 2 15,-3-7 14-15,-1-8 7 0,-7-4 9 0,-5-6 5 16,-9-3 1-16,-3-7 2 16,-3-7 3-16,-3-7 3 0,-3-4 2 0,-6-1-1 0,-2-1-2 15,-11-3-4-15,-2 4-2 0,-8-1 1 0,-10 1 1 16,-11 0 3-16,-9 1 2 0,-9 2 5 0,-9 8-3 16,-7 3 1-16,-8 6-1 0,-10 6-9 0,-6 6 2 15,-8 9-4-15,-9 4-1 0,-4 7-2 0,-10 6-2 16,-13 5-3-16,-7 12-2 0,-10 5 3 15,-3 11-1-15,-2 9-4 0,0 8-3 0,4 7-9 16,-4 5-15-16,11 7-44 0,2 9-63 0,8 8-170 16,10 9-388-16,8 10-960 0</inkml:trace>
  <inkml:trace contextRef="#ctx0" brushRef="#br0" timeOffset="70098.6171">15654 9978 3127 0,'1'-10'47'0,"1"4"-15"16,-2 0-20-16,0 7-21 0,1 4-6 15,-1 1 10-15,0 7 5 0,3 5 11 0,-3 6 10 16,0 11 2-16,0 0-2 0,-1 3-6 0,-1 4-1 16,-1-1-2-16,1 1 3 15,0 1 2-15,-3 2-3 0,0-2-1 0,1 0-3 0,0-1-6 16,2-6-11-16,1-2-18 0,1-7-22 0,2-9-24 15,2-8-29-15,-2-4-9 0,1-5 19 16,-2-2 8-16,1-5-12 0,1-4-30 0,2-4-44 16,3-5-13-16,-3-7 28 0,2-3 35 0,-5-1 30 15,2-4 32-15,-2 3 25 0,-4-1 23 0,2-4 25 16,-1 3 24-16,-1-3 34 0,0 0 47 16,1 3 52-16,0 3 36 0,1 6 7 0,0 8-23 15,0 5-40-15,0 5-57 0,0 3-42 0,1 2-38 16,1 4-25-16,-1 1-2 0,4 3 2 15,-2 4 9-15,7 3 7 0,1 2 1 0,9 2 2 16,1 5 2-16,5-1-2 0,-1-3 1 0,3 2 1 16,2-7 3-16,-1-3 5 0,-2-4-1 0,-1-3 0 15,-3-1-3-15,3-8 6 0,-4-1 2 16,0-4 4-16,-1-4 2 0,-3-4-5 0,1-4-4 16,-5 1-1-16,-3-3-3 0,0 1 5 0,-3-1 6 15,0-2 3-15,-3 1 5 0,-1 1 4 16,-4 2-4-16,0 4 1 0,0 3-5 0,0 2-4 0,-1 4-2 15,-1 5-9-15,1 1-3 0,1 3-10 16,-1 0-7-16,-1 1-5 0,1 3-8 0,0 3 2 16,-4 4 4-16,1 5 6 0,-4 5 6 0,2 4-1 15,-2 5 2-15,1 2-4 0,-1 1-3 0,2 6 3 16,-3-2-1-16,0 5 2 0,1 1 0 16,-1-4-9-16,4 0-17 0,-1-6-21 0,4-2-32 15,0 0-30-15,1-4-53 0,-1-4-124 16,4-4-297-16,0-6-1108 0</inkml:trace>
  <inkml:trace contextRef="#ctx0" brushRef="#br0" timeOffset="70311.6389">16181 10233 1598 0,'4'-10'902'0,"2"-6"-709"0,4-4-11 0,5 8-42 16,-1-1-14-16,5 2-24 0,1-1-20 0,1 1-23 15,4 3-19-15,1 1-15 0,1 0-11 0,0 2-6 16,1 1-4-16,1 1 1 0,-2 2-3 16,3 1-4-16,-2 1-9 0,0 1-22 0,1-1-32 15,-6 0-49-15,0 1-79 0,-2-2-143 0,-1 0-297 16,-4-3-540-16</inkml:trace>
  <inkml:trace contextRef="#ctx0" brushRef="#br0" timeOffset="70821.2399">16728 9952 505 0,'4'-5'782'0,"4"0"-497"0,3-4-42 0,2 5-40 16,5 1-22-16,1 3-12 0,-1 3-31 0,2 1-28 15,0 3-17-15,-3 3-12 0,3 2-12 0,-5 5-11 16,1 4-12-16,-3 1-10 0,-2 3-9 0,-2 3-4 16,-6 2-1-16,1-3-5 0,-4 3-1 15,-1-2-2-15,-3 1-5 0,1-5 9 0,-5 0 1 16,-1-5-2-16,4-4 1 0,1-1-10 0,3-4-3 15,1-4-1-15,2-4 9 0,1-1 11 16,2-2 16-16,7-2 8 0,3-4-5 0,6-4-7 16,5-5-11-16,4-4-8 0,-2 1 1 0,1-3-5 15,-5 2-2-15,-3-2-1 0,1 0 3 0,-4 0 7 16,2-2 5-16,-3 4 4 0,-4 1-2 0,-1 1 3 16,-2 6 3-16,-3 2 5 0,-7 2 0 15,1 3-9-15,-1 4-16 0,-1 1-10 0,1 1-10 16,-1 3-2-16,-1 1 0 0,-5 0 4 15,0 9-1-15,2 0 4 0,-4 1 7 0,-1 6-3 16,6-6 2-16,2 5-2 0,4-5-5 0,2 0 2 16,6 1-4-16,1-4 7 0,3 1 1 0,3-5-1 15,5-2 5-15,4-3-6 0,-5-4 4 0,4-1 1 16,-5-1 3-16,2-5-2 0,-5 1-3 16,1-2-1-16,-4-1-2 0,2-1 6 15,-4 2 0-15,-2 1 2 0,-1 0 2 0,-2 2-5 0,-3 1-1 16,-1 1 0-16,-3 3 0 0,0 1-3 0,0 0-6 15,0 0-5-15,-1 1-5 0,0 2-1 0,0 2 7 16,-1 2 3-16,-2 6 2 0,0-1 4 0,0 6-3 16,-4 4 0-16,2-5-2 0,-3 8 2 15,-2-4-7-15,2 3-10 0,2-1-20 0,-1 1-25 16,1-3-31-16,4 0-20 0,3-5-34 0,0 0-82 16,5-4-137-16,1-2-336 0,1-6-907 15</inkml:trace>
  <inkml:trace contextRef="#ctx0" brushRef="#br0" timeOffset="71305.4317">17199 9582 1110 0,'-37'-45'292'16,"-16"-11"1"-16,-12-11-40 0,-5 19-36 15,7 13-41-15,-9 5-36 0,-7 10-30 0,-2 5-18 16,-4 5-6-16,0 7-9 0,-1 6-7 15,0 8-6-15,1 4-5 0,0 8-8 0,2 11-8 16,5 7-4-16,0 8-6 0,8 10 1 0,1 8 1 16,7 12-6-16,2 9-2 0,4 7-3 0,4 10-6 15,5 4 3-15,3 7-1 0,9 6-4 0,8 5-4 16,7-1-4-16,10-1-4 0,10-5-1 16,15-4 1-16,12-10-1 0,13-14 2 0,13-12-2 15,15-16 0-15,6-11-1 0,10-12 0 0,7-9 2 16,9-10-6-16,4-9 2 0,-1-8-3 0,0-9-4 15,-6-3-1-15,2-9-1 0,-5-11 1 0,-1-2 4 16,3-10 8-16,-6-8-2 0,-4-6 3 0,-6-6 3 16,0-7-3-16,-4-5 5 0,2-6 1 15,-5-5 0-15,5-2 7 0,-7 0 1 16,-1-6 1-16,-8-1-1 0,-4-1-3 0,-11 0-2 0,-6 5 2 16,-7 4 2-16,-12 1 3 15,-9 5-2-15,-7 0-5 0,-13 2 0 0,-7 4-4 0,-9 5 1 16,-11 4 0-16,-5 6-2 0,-10 8-4 0,-7 4 1 15,-11 8-2-15,-9 7-2 0,-14 5 1 0,-9 3-3 16,-5 11 1-16,-7 2-4 0,-1 8 2 0,9 4 0 16,2 7-3-16,5 9-1 0,16 7-15 15,8 10-31-15,13 5-47 0,11 5-84 0,13 6-197 16,10 9-528-16,11 0-780 0</inkml:trace>
  <inkml:trace contextRef="#ctx0" brushRef="#br0" timeOffset="72395.5354">16262 12275 2981 0,'-10'-13'130'0,"-1"2"22"0,0-3-29 16,9 9-21-16,-1 3-32 0,2 4-30 0,-2-2-29 15,2 6-11-15,-5 7-1 0,-3 5 5 0,-2 11 10 16,-4 3 0-16,0 7 4 0,2 2-2 0,1 0-4 16,0 8-2-16,4 1-2 0,-2 5-1 15,1 5 0-15,0-2 0 0,-1 3 0 0,2-2-3 16,1-2-3-16,-1 0-8 0,1-4-15 0,5-4-26 15,2-3-42-15,2-4-41 0,0-7-64 16,6-5-127-16,-1-7-243 0,2-5-454 0,0-7-318 0</inkml:trace>
  <inkml:trace contextRef="#ctx0" brushRef="#br0" timeOffset="72707.5271">16030 12880 2007 0,'4'-3'78'16,"4"-1"-15"-16,9 1-36 0,2 2 8 0,3-2 17 16,2 1 5-16,4-3-10 0,-1 3-3 15,0-1-9-15,-2-1 2 0,1-4 7 0,-1-4 15 16,0-2 25-16,-3-1 14 0,0-4 13 16,-4-1-1-16,0-2-11 0,-2-4-3 0,-4 1-9 0,0-3-3 15,-3 4-8-15,-1 1-5 0,1 1-1 16,-3 3-8-16,-1 0 0 0,-4 4-11 0,2 5-8 15,-3 4-10-15,1 2-10 0,-2 2-7 0,1 4-14 16,-2-1-1-16,2 5-10 0,-1 1 3 0,0 8 3 16,-1 8-3-16,-4 3 8 0,1 6-3 15,-1 6 2-15,0 6 7 0,2 1-5 0,-3 1 0 16,-2 2-13-16,-1-1-26 0,4 1-28 0,2-4-39 16,7-3-38-16,7-5-56 0,1-6-113 0,8-2-324 15,-1-4-1025-15</inkml:trace>
  <inkml:trace contextRef="#ctx0" brushRef="#br0" timeOffset="73838.4654">16901 12858 2333 0,'-8'-8'293'16,"-1"0"-42"-16,-2-4-99 0,0 5-37 0,-1 6-22 16,-3 0-27-16,-5 2-17 0,-4 5-7 0,-5 2-12 15,-2 4 1-15,1-2-5 0,6 3-8 16,0 3-1-16,7-2-8 0,6 1-5 0,3 1-1 15,6-3-1-15,4 1-1 0,3 2-1 0,4-4 3 16,6 2-3-16,3-5 5 0,4 2 3 16,3-7-2-16,6 0 4 0,1-4-2 0,3-1-3 15,-2-5 0-15,-2-2 0 0,-1-3 0 16,-2-3 0-16,-4 1 3 0,-2-2-9 0,-4 1 8 0,0 0 2 16,-7 0-1-16,-2 2 12 0,-4 1-7 0,1 2 2 15,-6 2 0-15,0 4-5 0,0 0 3 16,-1 3-7-16,-1 0-3 0,-1 1-7 0,-1 2-2 15,0 2 2-15,-6 3 2 0,-4 2 7 16,0 3-3-16,-1 1-1 0,3-1 0 0,1 2-3 0,3-4 1 16,4 4-1-16,3-6 0 0,1 3 0 15,2-1 2-15,4-3 1 0,1-1-2 0,7-2 7 16,-1 0-6-16,6-5 0 0,3 0 5 0,5-5-13 16,-3 0 9-16,3-7-1 0,0-1-1 15,-1-4 5-15,-1-4-1 0,1-5-1 0,1 0 1 16,-1-6 2-16,-2-2-2 0,0-5-1 0,-3-6 2 15,2-4-8-15,-6-5 5 0,2-2 3 0,-7 1-3 16,-3-2 9-16,1 2-2 0,-5 3 0 0,-4 3 0 16,-3 4 0-16,-2 8-1 0,-4 5 4 0,0 7 4 15,1 10-3-15,0-1 3 0,1 9-3 16,-1 1-8-16,0 5 1 0,1 2-8 0,-1 9-3 16,-7 5 4-16,-6 9-1 0,-2 9 1 0,0 7 2 15,5 5-4-15,1 6 0 0,3 6 3 0,6 5-1 16,1 4-1-16,7 0-5 0,6-1 4 15,7-7-4-15,8-10 1 0,3-7-3 0,5-7-4 16,2-6-1-16,5-6 1 0,-4-5 4 16,-2-2-3-16,2-5 2 0,1-4-1 0,0-2 3 15,-5-4 0-15,-2-2 2 0,-1-3 4 0,-5-3-6 16,-1-1 10-16,-1-4 0 0,-5 0-1 0,2-5 8 16,-6 2-5-16,-1-1 3 0,-4-2 0 0,2 3-4 15,-6-3 3-15,-1 4-1 0,-3-1 2 16,-5 4-3-16,-1 0 2 0,0 5-1 0,-4 1 0 15,-2 0 6-15,-1 4-5 0,-6 4 0 0,-2 3-2 16,-1 3-4-16,-2 1 2 0,-1 5-2 0,5 1 3 16,3-1-2-16,2 4-1 0,7 0 2 0,5 1-3 15,1 1 4-15,9 1-2 0,-1-3-1 0,5 0 2 16,6 0-5-16,4-6 3 0,3-2-1 16,2-4 0-16,4-2 6 0,-4-3-2 0,5-3 1 15,-4-3-1-15,3-3 1 0,-5-5 0 0,4-1 0 16,-2-5 1-16,0 0-6 0,-2-6 4 0,2 1 2 15,-4-5-1-15,1-3 7 16,-7-2-6-16,0-2 2 0,1-3-3 0,-4-4 0 0,3 1 2 16,-2 0-2-16,-4 1 4 0,-3 1-3 0,0 0 0 15,-2 6 1-15,-3 1-3 0,-1 4 6 16,-1 6 0-16,-2 3 2 0,2 5 3 16,-1 4-4-16,-1 5 1 0,2 1-6 0,0 4-1 0,2 1-13 15,-4 4 1-15,-2 4 2 0,-3 10 0 16,-6 5 10-16,-5 8 2 0,1 3-2 0,-2 4 1 15,3 2-4-15,-3 3 0 0,2 2-3 0,5 2 1 16,-3-2 3-16,8 2-3 0,5-6 4 0,5-5-2 16,5-5 0-16,5-8 0 0,6-2 0 15,3-7 0-15,1-2-2 0,4-5 2 0,1-2-1 16,5-2 2-16,-1-7 4 0,1-1-3 0,1 1 1 16,-2-3-2-16,-1 1 1 0,-2 1-2 0,-7 1 2 15,-4 2-1-15,-1-1-2 0,-3 3 0 16,-2 0-2-16,0 4-1 0,0-2 4 0,-2 4-2 0,1 4 2 15,-2 0-1-15,0 6-1 0,-1 1 1 16,-2 0-1-16,1 1 3 0,-3 2-1 0,-2 1-1 16,-1 1 2-16,-4 1-2 0,2-3 2 0,-4 1-3 15,-2 0-1-15,-1-2 0 0,-3 0-3 16,1-4 3-16,-2-1-3 0,-1-2-8 0,3-4-6 16,-2 1-22-16,0-2-28 0,4 0-45 0,2-6-89 15,4-2-203-15,-1-2-891 0,4-5-380 0</inkml:trace>
  <inkml:trace contextRef="#ctx0" brushRef="#br0" timeOffset="73966.7387">18598 12671 2812 0,'0'-4'113'0,"0"-1"-44"16,2 1-50-16,-4 4-37 0,1 3-22 0,-3 3-76 15,-5 5-429-15,-3 2-1058 0</inkml:trace>
  <inkml:trace contextRef="#ctx0" brushRef="#br0" timeOffset="75496.7197">17930 12421 1 0,'15'-5'0'0,"3"-1"0"0,3-7 0 15,-4 2 204-15,-4 2 85 0,0-2 15 0,-1 2-7 16,-4-5-18-16,1-1-19 0,-2 1-32 0,-1-3-26 16,2-2-27-16,-4 0-24 0,1-2-19 15,-1-1-20-15,0 0-11 0,-1-2-13 0,-1 0-6 16,-1 0-10-16,-1-1-5 0,-2 1 0 16,-2-2-14-16,0-4-8 0,-3 2-10 0,1 0-5 15,-4 0-1-15,-4 0-2 0,1 2-5 0,-1 0-9 16,-4-1 0-16,-2 4-5 0,-1-2-1 0,-6 1 6 15,-2-1-9-15,-4 2-1 0,-7 2 1 0,-2 2-7 16,-11 0 7-16,-7 5 0 0,-4 4-2 0,-11 3 0 16,-1 2-2-16,-9 6-1 0,-2 5 2 0,-3 4 5 15,-3 5-5-15,-2 3 0 0,-1 8-3 16,-5 4-3-16,5 8 5 0,-3 7 0 0,6 6 3 16,3 7 0-16,-1 6-3 0,7 7-1 15,0 6-3-15,4 1 4 0,3 7-4 0,7 4 3 16,3 7-3-16,10 6-4 0,7 2 7 0,5 0-3 15,13-4 2-15,9-1 0 0,11-6-1 0,11 2-2 16,7-3 2-16,12 1 1 0,5-2 0 16,14-4 2-16,9-1-2 0,13-8 1 0,8-1 6 15,13-3-6-15,4-5 2 0,8-4-1 0,5-6-2 16,1-5-3-16,8-6 0 0,2-7 2 0,3-13-5 16,5-9 11-16,-2-12 0 0,0-14-5 0,-3-8 8 15,-1-10-6-15,-2-4 2 0,-4-8 5 16,-9-6-4-16,-1-6 6 0,-3-8-2 0,-4-6 4 15,1-6 2-15,-4-7 1 0,0-6 0 0,1-4-3 16,-4-7 1-16,-5-2-5 0,-5-7 2 0,-9-1 6 16,-7-5-4-16,-11-2 3 0,-15-1 1 0,-13-1-5 15,-13 5 6-15,-13 0 2 0,-17 5-5 16,-12 8-2-16,-13 4-6 0,-13 12-6 0,-12 5 2 16,-12 5 1-16,-7 7-6 0,-13 5 1 0,-9 8-3 15,-7 7-11-15,-11 9-10 0,-6 9-23 16,-6 6-31-16,5 11-41 0,6 6-98 15,8 10-208-15,2 10-559 0,5 6-649 0</inkml:trace>
  <inkml:trace contextRef="#ctx0" brushRef="#br0" timeOffset="80816.0276">5204 4511 115 0,'-21'-6'233'15,"-6"-1"44"-15,-8 1-1 0,9-2 6 0,1 1-26 0,2-1-21 16,3-1-16-16,3 1-16 0,1 1-17 0,5 0-22 15,3 1-21-15,-1 3-21 0,2-2-14 16,5 3-8-16,1 1-19 0,1-1-17 0,0 4-17 16,1-2-24-16,0 0-9 0,-1 1-10 15,1-1-8-15,0 1 2 0,3 0-3 0,1 2 3 16,2 0 6-16,2 1 5 0,5 1 1 0,5 3 3 16,3 0 1-16,5-1-3 0,2 4 5 0,1-2 1 15,3-1 2-15,2 0 5 0,4 1-2 0,2 3-1 16,6-2-2-16,1 0 2 0,6 1-2 0,5 0 0 15,4 1 1-15,5 0-9 0,6-1 4 16,-2 2-2-16,-1-2-2 0,3 1 5 0,-3-1-8 16,3 1 1-16,-5-3-3 0,2 2-1 0,2-2 3 15,0-2 0-15,-2 0 1 0,1-3-4 16,0 1 3-16,-2 0 1 0,-2-1-1 0,2 0 7 16,-1 0-4-16,0 1-3 0,0-2-2 0,0 2-4 15,-4 1 2-15,0-1-1 0,-2 0 1 0,-2-2 0 16,-1 1-1-16,-4 2 0 0,-1-1-1 0,-3 1 5 15,-3-2-5-15,1 3-1 0,-4-1 0 16,-1 2-7-16,-2-4 7 0,-2 3 1 0,-1-2 0 16,2 2 2-16,-6-2-4 0,1 0 0 15,-3 0 2-15,-3 1 2 0,-3-3-2 0,-5 1-1 0,0 0-1 16,-5-2-2-16,1-1 5 0,-2-1 0 0,2 0 2 16,0 0 2-16,0-1-2 0,-1-1-1 15,1-1 1-15,0 2-5 0,-1 0 3 0,2-2-1 16,0 0-1-16,0 0-3 0,1 2 4 0,2 0-1 15,4 1-2-15,-6-2 7 0,5 2-6 0,-2-2 1 16,1 1 1-16,0 1-4 0,-5-1 2 16,2-2 0-16,-3 3 1 0,-3-1-2 0,0 0 0 15,-3 0 1-15,-3-1 0 0,0 2 7 0,-3 0-6 16,-4-1 2-16,-1 0 0 0,-2 2-2 0,1-2 5 16,-1 0 0-16,0-2-4 0,0 0-2 15,-1 1-11-15,0-4-9 0,0 1-13 16,-1 0-12-16,1-2-15 0,-4-4-15 0,0 3-20 15,-3-3-27-15,4 3-26 0,-4-2-34 0,2-3-32 16,-2 2-21-16,-3-3-5 0,1 0 24 0,-2 0 47 16,-1-4 60-16,-3 0 52 0,1-2 42 0,-2 1 37 15,3 1 34-15,-1 0 45 0,-2 2 42 16,1 1 23-16,1 2 9 0,-1-1-12 0,3 2-18 0,0 3-17 16,1 1-15-16,2 2-10 0,4 0-12 15,-3 3-12-15,6-1-18 0,0 4-23 0,3 0-23 16,0 1-22-16,1 0-22 0,2 1-13 0,-2 0 1 15,1 4 7-15,6 2 22 0,-1 5 17 0,3 2 12 16,8 4 8-16,3 1 5 0,6 4 1 16,2-1-2-16,3 4-1 0,1-1-7 0,2-2-4 15,-2-1-5-15,-4-3-2 0,-4 3-3 0,1-4 1 16,-7 0-2-16,-2 1 0 0,-2-6 0 0,-4 4 0 16,-1 0 1-16,-5-1-2 0,-1 4 1 15,-3-4-3-15,-1-3 3 0,-4 2 0 0,-3 2 1 16,-4 0 4-16,-3 0 4 0,-2 1 0 0,-4-1 5 15,-6 0-1-15,-4-2-1 0,-4 3 1 16,-5 0-6-16,-1-1 2 0,-4-1-2 0,2-2-4 16,-6-3 2-16,0 2-6 0,6 0-2 0,0 0-2 15,4-2-8-15,4 2-6 0,3-2-18 0,4 1-28 16,8-2-40-16,1-1-62 0,6-2-137 0,2 3-295 16,3-4-1044-16</inkml:trace>
  <inkml:trace contextRef="#ctx0" brushRef="#br0" timeOffset="81497.1364">6046 3537 1326 0,'3'-5'190'0,"-2"0"-42"0,4-3-16 16,2 1 26-16,1-3 39 0,2 0 3 0,-3-1-26 15,3-2-37-15,3 0-31 0,1-2-24 16,-1 3-12-16,3-3-10 0,5 1-13 0,-3 2-5 16,6 3-12-16,0-1-7 0,0-1-1 0,0 4-9 15,-1 3-5-15,1 1-2 0,-2 4-9 16,-2 1 3-16,1 2-2 0,-1 5-2 0,-3 1-4 15,-2 1 0-15,-3 4 0 0,-4 6 2 16,-2 1 11-16,-2 6 0 0,-4 2 3 0,-2 2 4 16,-1 1-1-16,-4 1 2 0,-1-5-2 0,1-2-3 15,-2-5-4-15,2-5-2 0,2-2 0 0,0-1 0 16,-1-2 0-16,0 0-1 0,2-5-1 0,3 0-3 16,1 0 0-16,4-2-1 0,1 0-2 15,3 2-1-15,1-1 5 0,5 0 1 0,3 2 5 0,5 0 2 16,3 1-1-16,3-3-1 0,-1 2 0 15,-1-2-2-15,3 1 0 0,-7-1-1 0,2 2 1 16,-6 0-2-16,0-1-1 0,-7 5 0 0,-2-3-1 16,-5 1 0-16,0-2-1 0,-3-1 1 0,-2 3 3 15,-3 0 3-15,-2 0 4 0,-3 2 4 16,-2 1 0-16,-7 1-1 0,1 0 0 0,-4-1-1 16,-2-2-1-16,4 1 0 0,-2-3-3 15,0-1-3-15,4-2-1 0,-1-2-5 0,3-2-8 16,3 1-14-16,2-3-23 0,4-2-34 0,2 1-50 15,3-3-83-15,4 1-243 0,6-4-385 0,6-5-648 16</inkml:trace>
  <inkml:trace contextRef="#ctx0" brushRef="#br0" timeOffset="81796.5347">6968 3469 2176 0,'-9'-3'171'0,"-2"-1"-29"16,-4 2-48-16,2 2-8 0,5 1-11 0,-5 1-15 15,3 2-17-15,1 3-20 0,-2 0-11 16,5 0-10-16,-2 5-7 0,4 4 3 0,1-1 0 16,3 3 5-16,5 6 5 0,4 2 3 15,3 6 3-15,6 1 0 0,3 2 3 0,3 1-1 16,4 1 0-16,3-2 2 0,-1 3-4 0,-1-1-3 16,0-3 1-16,-4-4-3 0,-3-7 4 0,-2 1 1 15,-3-5-2-15,-6 0-3 0,-1-4-2 16,-3-4-2-16,-4-1 2 0,-2-3-1 0,-2 0 1 15,-2-1 0-15,-3-1 3 0,-2 1 2 0,-1-2 0 16,-5 2 0-16,-7-1-6 0,-1-4-8 0,-3 2-16 16,-3-2-23-16,2-1-33 0,-2-1-62 0,0 0-139 15,0-1-345-15,-2-1-956 0</inkml:trace>
  <inkml:trace contextRef="#ctx0" brushRef="#br0" timeOffset="81976.3649">6796 3614 1541 0,'11'-11'360'0,"11"-3"-228"0,6-6 26 0,6 2 14 15,1 1-5-15,2-1-25 0,3 1-40 16,-2 0-33-16,1 2-19 0,0-2-19 0,1 6-12 0,-3 0-5 16,-5 2-7-16,-2 4-2 0,-3 0-9 15,-3 2-22-15,0 0-59 0,-4 2-104 16,-4 4-196-16,1-1-350 0,-4 2-779 0</inkml:trace>
  <inkml:trace contextRef="#ctx0" brushRef="#br0" timeOffset="82296.735">7523 3522 467 0,'-3'10'183'15,"-1"4"86"-15,-1 7 36 0,-1 1 18 0,-2-3-30 16,-3 4-74-16,-3 2-64 0,1 1-52 15,1 2-36-15,-2-2-28 0,3 1-17 16,6-6-8-16,3-1-8 0,2-5-5 0,2-3 5 0,2-2 7 16,1-2 13-16,4 0 20 0,-1-3 14 0,4-3 16 15,3-2 8-15,1 0-3 0,-1-3-4 0,4-6-9 16,-1 1-9-16,-2-4-6 0,1 0 4 16,-5-3-3-16,1-1-4 0,-1-1 0 0,-4-2-12 15,1-3-6-15,-5 3-2 0,0-2-9 16,-3-1 0-16,-2 2-5 0,-4-2-7 0,2 3-5 0,-6-2-4 15,0 0-2-15,-3 1 2 0,-1 4-3 16,0 2-5-16,-2 0-5 0,2 4-12 0,1 2-12 16,-2 0-20-16,4 2-35 0,-1 2-63 15,7 1-150-15,1 3-209 0,4 1-282 0,5 3-693 0</inkml:trace>
  <inkml:trace contextRef="#ctx0" brushRef="#br0" timeOffset="82616.1321">8068 3375 2117 0,'-5'-2'231'16,"1"-2"-39"-16,-4 1-45 0,1 1-32 0,2 2-22 15,-3 0-27-15,1 3-25 0,1-2-16 0,-1 4-11 16,-1-1-8-16,-2 5 1 0,-3 3-4 16,1 4 1-16,-4 5-1 0,4 3-5 0,0 4 6 15,2 1 1-15,3 3 1 0,3 2 5 0,3-4-6 16,6-3 0-16,3-2-2 0,3-5 1 15,6-1 6-15,5-4 4 0,4-3 9 0,4-3-1 16,1-2 6-16,2-5-1 0,-1-5-1 16,-2-5 4-16,-6 1 1 0,1-6 3 0,-7 0 6 15,-1-2 6-15,-6-5 0 0,-1 1 0 0,-4-3-5 0,-1-3-9 16,-2-2-1-16,-4-1-5 0,-1-1-2 0,-3-1 0 16,-2 0-8-16,-2 1-4 0,-5 0-4 15,-3 3-4-15,-2 2-4 0,-5 5-4 0,2 4-2 16,-7 4-10-16,-1 4-7 0,-4 7-27 15,-5 7-81-15,-7 7-289 0,-7 10-1351 0</inkml:trace>
  <inkml:trace contextRef="#ctx0" brushRef="#br0" timeOffset="89301.9299">4772 12498 141 0,'-1'2'344'0,"0"-2"-82"0,-2 0-56 16,2 1-4-16,2-1-5 0,-1 0-19 0,0 0-33 16,1 0-19-16,-1 0-13 0,0-1-13 0,2 1-15 15,-1 0-14-15,-1 0-18 0,1 0-12 0,1 0-10 16,-2 0-9-16,1 0-4 0,0 0-4 16,-1 0-5-16,0 0-5 0,0 0-1 0,1 0-2 15,2 0 4-15,-2 0 8 0,2 0 1 0,0 0 7 16,4 0 2-16,0-2 2 0,0 0 8 0,4-1 2 15,-1-3 1-15,5 1 0 0,-1-2-4 16,2-1-6-16,3-1-1 0,1-1 2 0,2-1-1 16,0-2 0-16,1-1-2 0,2-3-7 0,-3-1 2 15,3 0-1-15,1-3-1 0,1-3 2 16,1 1-7-16,1-4 1 0,1 1-3 0,1-1 4 0,0 0-1 16,-1-2 2-16,1 0 0 0,1-5-4 15,2 4 6-15,1-7 0 0,0 3-1 0,1 2 2 16,2-2-4-16,0 2 0 0,-2-1 0 0,2-3-1 15,0 4 0-15,-1-4 0 0,-2 3-1 16,0-1-2-16,-1-1 2 0,1-1 0 0,1 2 1 16,-2-4-1-16,5 1-4 0,-5 3-2 0,-1-2-2 15,5 2 1-15,-5-2 1 0,3 0 0 0,0-2 1 16,2 1-3-16,-1 1 1 0,0-1 3 16,1 1 1-16,3 0 9 0,-1-3-8 0,-2 2-1 15,-1-1 0-15,0 2-3 0,-2 1 5 0,-3-1-1 16,2 0 1-16,-2-1-3 0,-2 1 0 0,3 2-1 15,-2-2 1-15,-1 1 1 0,-2 0 1 16,1-3 2-16,1-1-2 0,-1-1 2 0,3-2 1 16,-1 0-1-16,3-2 2 0,-2 2-4 0,0-4 0 15,3 1-3-15,-1 0-1 0,1-4 1 0,0 5-1 16,0-2-1-16,-5 3-3 0,2-1 3 0,0 1-1 16,1-3 4-16,-2-1 1 0,1 1-3 15,1-3 1-15,-3 1 0 0,-1 3 0 0,1-3 4 16,-1 0 0-16,1 4 3 0,0-2-4 0,-1 2 4 15,-2-2-4-15,0 3-1 0,3-1 2 16,-1 2-8-16,-1-4 3 0,2 1-1 0,3-5 0 16,-2 3 6-16,0-3-2 0,-5 2 2 0,1 0 2 15,-2 1-5-15,0 2-1 0,-1 0-3 0,0 0-2 16,-1 2 1-16,-1 2 3 0,-2-1 0 0,-1 3-3 16,3 0 3-16,-4-3-1 0,2 2 1 15,-4-1 1-15,4-2-2 0,-5-2-3 0,2 2 0 16,1-1 0-16,-3 2-2 0,2-2 6 0,-2 1-1 15,-1-1-1-15,4-1 1 0,0 0-4 0,0 2 1 16,-2 0-1-16,1 1-2 0,3 1 1 0,-3 3 0 16,1-2 0-16,1 3 1 0,-1-3 1 15,1-1 0-15,2 0-1 0,-3 4-1 0,3-1 0 16,-4 1 1-16,2 4-1 0,1-4 0 16,-1 5 1-16,-1-2-2 0,1 2 1 0,0 2 0 15,-2-4 2-15,8 1 0 0,-6 0 1 0,3 1-2 16,-6 1-1-16,5 0 0 0,-1-2-2 0,2 0 2 15,-1-2-3-15,-2 0 0 0,-2-2 1 16,2 2 1-16,0-2 2 0,0 3 1 0,-4 1 2 16,2 3-4-16,1 0 1 0,-6 1-2 0,6 3-3 15,-5-1 6-15,3 0 0 0,-1 3 3 0,0-1-2 16,-2 1 0-16,3 0-1 0,-2-3 0 0,2 1 4 16,4-2-5-16,4-1-1 0,-1 2-2 0,-3 1-3 15,0 4 6-15,0 2 1 0,-4-4-1 16,1 1 4-16,1-1-4 0,0 2 0 15,-5 0-1-15,3-2 4 0,-4 5-4 0,0 0 2 0,-3 2 2 16,-4 1-7-16,1 4 7 0,-1-2 0 16,1 3-2-16,-3-2 9 0,3 4-8 0,-5 0 1 15,2 3-2-15,-1-1 0 0,-1 0 3 0,-1 1 1 16,2 2 1-16,-1-1-5 0,-1-1 3 0,0 2-2 16,1 0-3-16,-1 1 0 0,0-2 1 15,1 3 1-15,-2-4 0 0,1 3 2 0,0-1-2 16,0 3-2-16,0-2 1 0,0 3 1 0,-1-3-2 15,1 2-1-15,-3 0-1 0,2 1-5 16,0 0 3-16,-2-1-4 0,1 1-5 0,-3 0-2 16,3 0-5-16,-2-1 3 0,-4 0 2 0,-1-3 2 15,-3 2-3-15,-8 2-3 0,-1 1 4 0,-9 1 11 16,-9 4-3-16,-3 0 3 0,-8 2 1 16,-2 1-7-16,-3 0 9 0,-1 0 1 0,-2 3 0 0,2-4 4 15,0 4-3-15,3-4 1 0,4-1-3 0,7-2 2 16,5-3 1-16,14 1 0 0,5-2 4 15,9-1-5-15,5 0 3 0,4 0 0 0,2-1-6 16,-1 1 0-16,0-1-6 0,2-1-5 0,-1 1-2 16,1 0-1-16,2 1 3 0,6 0 7 15,2-1 6-15,10-1 3 0,9-2 6 0,9-3 2 16,7 0-3-16,3-4 5 0,6 3-8 0,-5 1-2 16,2 2-1-16,-6 5-5 0,-4 2 4 15,-5 4 1-15,-2 4 0 0,-5 1 0 0,-2 3-1 16,-2 3-1-16,-8 2 1 0,-5 3 2 0,-1 4-1 15,-2 0 0-15,-1 4 4 0,-2 0-3 0,-6 1 6 16,1 1 1-16,-4 4 1 0,-1 2 0 16,-2 1-1-16,-2 1-3 0,-1 0-1 0,-3 1-3 0,1 0-12 15,0 4-21-15,-4 1-46 16,0 3-98-16,-1 2-334 0,-5-1-1267 0</inkml:trace>
  <inkml:trace contextRef="#ctx0" brushRef="#br0" timeOffset="91312.1814">5512 11547 1673 0,'-4'-9'789'0,"2"-3"-571"0,0 0-31 0,2 0-25 16,1 8-26-16,0-2-17 0,0 1-29 15,0 4-27-15,-1 0-20 0,0 2-15 0,0 2-14 16,0-1-11-16,0 0-5 0,3-1-5 0,0 3 2 16,1 1 7-16,7 6 8 0,2 3 9 0,2 1 5 15,2 4 2-15,3 3-4 0,-4 0-2 0,4 4-5 16,-4-4-3-16,4 0-1 0,-4 2-4 15,3-2 4-15,0 2-2 0,-3-1-1 0,1 1 0 16,-3-3-3-16,1 4-2 0,-2-4 1 0,0 2-2 16,0-1-9-16,-1-4-10 15,-2-2-16-15,1-2-29 0,-1-3-25 0,3-2-45 0,0-3-69 16,0-5-209-16,4-2-453 0,0-5-779 0</inkml:trace>
  <inkml:trace contextRef="#ctx0" brushRef="#br0" timeOffset="91628.8663">6101 11248 2817 0,'-5'-4'165'0,"-1"1"-25"0,-2-1-29 16,2 4-24-16,1 3-22 0,-1 0-23 0,0 1-24 16,2 2-12-16,-1 1-5 0,1 4-1 15,2 5-1-15,2 2 3 0,2 3 1 0,5 1-1 16,3 0 3-16,2-3 0 0,4 2 1 0,0-1 0 15,8-3-2-15,3 0 1 0,2-2 1 0,2 2 2 16,0-1 3-16,0 0-1 0,-1 0-2 0,-1-1-3 16,-1-3 0-16,-6 3 0 0,-1-1-2 0,-4 1 2 15,-4 2-4-15,0-5 2 0,-7 2 0 0,-2-1-1 16,-1-1 3-16,-4-1 0 0,-1-1 5 16,-3-2-1-16,-4 1 3 0,-4 2-2 0,0 1-4 15,-2 2 2-15,-4 0-10 0,0-4 2 0,-1 0-2 16,3-3-5-16,0-1-6 0,2 0-25 15,2-3-23-15,-2-2-39 0,0-2-56 0,2 1-89 0,-4-4-269 16,5-5-806-16</inkml:trace>
  <inkml:trace contextRef="#ctx0" brushRef="#br0" timeOffset="91849.3893">6026 11304 2530 0,'1'-12'173'0,"4"-8"-28"0,2-8-25 16,5 1-15-16,3-3-8 0,2-2-13 16,1 3-29-16,6-4-14 0,0 1-15 0,4 2-12 15,-2 4-2-15,-3 4-6 0,-1 3-1 0,-1 4-3 16,0-3-4-16,-4 6-8 0,0 3-14 16,0 2-25-16,0 2-52 0,-3 0-76 0,0 3-129 15,2 1-267-15,1 2-273 0,-4 1-480 0</inkml:trace>
  <inkml:trace contextRef="#ctx0" brushRef="#br0" timeOffset="92178.4274">6501 11029 1670 0,'-1'8'237'0,"-3"1"-34"0,0 3 10 0,-1-1-9 16,2 2-15-16,-1 1-32 0,-1 4-39 15,3 2-23-15,0 1-18 0,2 2-22 0,0-2-12 16,1 2-12-16,2-1-7 0,3 1-6 0,3-4 0 15,-1-2-5-15,3-1 1 0,3-2 2 16,0-5-5-16,1 0 6 0,3-5 3 0,0-3 0 0,3-2 11 16,-2-5-3-16,4-2-1 0,-4-2-3 15,1-2-4-15,-3-4 1 0,-3 1-2 0,2-1 2 16,-6-2-4-16,1-1 2 0,-5 2 0 0,0-3-5 16,-2 0 7-16,-3 0-5 0,-1 3-2 15,-3-1 0-15,-1-1-10 0,-3 1 2 0,-3-1-3 16,0 1 1-16,-2 5-5 0,-6-2 1 15,1 2-3-15,-2 2-5 0,-1 1 2 0,-1 4-7 16,0 0-7-16,0 3-7 0,4 0-19 0,-1 2-18 16,5 1-26-16,2-3-35 0,5 2-61 0,2-1-126 15,4 1-132-15,4 2-199 0,1-1-117 16,7 0-296-16</inkml:trace>
  <inkml:trace contextRef="#ctx0" brushRef="#br0" timeOffset="92507.535">6876 10769 1291 0,'2'-7'455'0,"0"-1"-88"16,2 0-66-16,-2 3-35 0,-1 0-34 0,-1 4-48 16,0 2-57-16,-1 2-43 0,-1 0-34 15,1 1-27-15,-2-3-11 0,3 2-8 0,0 0-3 16,-2 2 2-16,1 7 3 0,1 7 1 0,-1 3 5 16,1 2-2-16,1 3 0 0,2 1-2 0,1 5 1 15,1-2 1-15,4 1-2 0,2 1 2 16,3-5-5-16,3-2 1 0,3-5 1 0,1-7-1 15,4-2 5-15,3-6-1 0,1-6 4 16,-3 0 2-16,4-9-1 0,3-3 5 0,-6-2 0 16,1-6 2-16,-2-4 0 0,-8 1 1 15,-2-7-5-15,-2 3-1 0,-5-5 1 0,0 3-6 0,-6-1 6 16,-3 0 2-16,-3-1 1 0,-5 3 4 16,-4-3-4-16,-3 3 0 0,-6 1-7 0,-5 0-3 15,0 4-4-15,-6 5-5 0,-3 2 3 0,2 7-8 16,-3 4 2-16,2 6-2 0,-3 7-5 0,-1 6-1 15,0 4-23-15,4 9-47 0,4 2-101 16,7 4-405-16,2 4-1214 0</inkml:trace>
  <inkml:trace contextRef="#ctx0" brushRef="#br0" timeOffset="100158.1471">6228 9685 1 0,'-11'-2'0'0,"-2"1"156"0,-4 0 43 0,3 1 33 16,2-1 29-16,2 1 11 0,0-1-20 0,3 1-19 16,1-1-18-16,1 1-40 0,3-2-32 0,2 2-35 15,1 0-41-15,1-1-34 0,1 2-29 0,-2 1-11 16,1-1 1-16,1 0 7 0,1 1 9 15,2 1 2-15,0 0 1 0,3 1 1 0,0 1-3 16,1 0 4-16,1-2 0 0,2 0 12 0,1-1 7 16,3 0 5-16,1-1 7 0,2 1-3 15,3-2-2-15,3-3-2 0,1 1-4 16,4 0-5-16,4-3-5 0,4 2-3 0,5-5-4 0,0-1 0 16,5 2 0-16,4-2-5 0,3 0 0 0,1 1-6 15,4-2 3-15,2 1 1 0,2-1 1 0,1 0 3 16,5 4-3-16,2-5-1 0,1 3-3 15,0-3-2-15,0 1 2 0,-1 0-2 0,3-1 3 16,2 1-5-16,-1-2 1 0,3 0 2 0,3-2 0 16,-2-1 5-16,5-3-1 0,1 4-2 15,-2-1-2-15,-3-2 2 0,4 1 0 0,1 0 1 16,2 0 2-16,0 2-5 0,0-2-1 0,-1 1-1 16,-2 1 1-16,-3-4 1 0,-2 4-1 0,-4 2-3 15,-5 1 1-15,0 0 2 0,-2-2 5 0,1 3 1 16,-2-3 0-16,-5 2-4 0,-2-1-3 0,-3 3 1 15,-2-2-3-15,-7 0 1 0,2 1 2 16,-9 1-4-16,0 1 3 0,-3 0-4 0,-5 2 3 16,-4-2 0-16,-4-1 2 0,-4 5-2 0,-7-3-1 15,-3 6 0-15,-5-4 0 0,-3 4 6 16,-2 0 3-16,-3 0 1 0,0 1 3 0,0 2-1 16,-2-2 2-16,1 0 1 0,-1 0 0 15,0 0-2-15,0 1-7 0,-1 2-7 0,-1-3-9 0,0 0-6 16,-3 0-2-16,2 0-6 0,-2 0-6 15,-3 1-14-15,-2-1-19 0,1 0-22 0,-2-1-30 16,0-2-43-16,-1 6-64 0,2-2-112 0,-5-1-202 16,4 1-237-16,-4-2-247 0</inkml:trace>
  <inkml:trace contextRef="#ctx0" brushRef="#br0" timeOffset="100514.9651">9430 8887 1334 0,'-21'-4'146'0,"-8"-2"23"16,-7-2 23-16,9 3 12 0,5 1 16 16,6 1-10-16,0-1-27 0,3 0-29 0,3 2-25 0,1-1-19 15,5 2-21-15,0 1-15 0,4 1-23 0,1-2-22 16,1 1-16-16,0 0-18 0,0 0-10 16,2 1-5-16,2 2 3 0,7 0 13 0,7 4 13 15,13-1 15-15,11 0 4 0,10 4 2 0,5-4-7 16,8 2-5-16,-3 2-7 0,0 1-4 15,-6 0-3-15,-3 2-2 0,-1 3-1 16,-9 1-1-16,-3 2 2 0,-3-1-1 0,-4 1-1 0,-7 2 2 16,-4-2-4-16,-6-1 1 0,-4-2 0 0,-5 0 1 15,-3-1 1-15,-5 0 6 0,-3 1 5 16,-3-1 8-16,-4 4 1 0,-5-1 7 0,-4 4 3 16,-5 1-2-16,-4-1 5 0,-7 0-14 0,-2 3-4 15,-4-1-5-15,-6 4-1 0,4-2-1 0,-3 2-4 16,-1 0-1-16,2-1-6 0,2-2 2 15,2 3 2-15,4-2-4 0,6 1-9 0,5-2-34 16,4 3-55-16,6-3-86 0,5 4-227 0,6-3-1189 16</inkml:trace>
  <inkml:trace contextRef="#ctx0" brushRef="#br0" timeOffset="102203.9044">6368 8521 1 0,'-4'-8'0'0,"-1"-2"0"0,-3-1 138 0,3-4 119 16,0 3 55-16,-2 1 37 0,4-3 8 0,-2 4-35 16,2-4-32-16,0 2-47 0,3 0-33 15,0 1-28-15,0-2-23 0,1 3-17 0,1 1-21 16,-2 2-16-16,0 4-23 0,0 1-28 0,0 3-21 16,-2 1-23-16,1 0-14 15,1 2-4-15,1 4-1 0,1 1 4 0,1 5 5 0,1 2 4 16,-1 7 3-16,2 6 4 0,-2 3 5 15,0 5 0-15,-1 3 5 0,-2 4 1 0,-3 2 2 16,0 3-3-16,-2 0-4 0,0-1-3 0,-4 1-2 16,4-1 2-16,-3-2 0 0,1-3-1 0,-1-5-1 15,2-5-5-15,1-2-1 0,-2-1 0 0,0-6-6 16,1-2-14-16,1-8-32 0,4-1-50 0,0-4-57 16,2-4-84-16,2-3-168 0,6-5-417 0,2-6-768 15</inkml:trace>
  <inkml:trace contextRef="#ctx0" brushRef="#br0" timeOffset="102535.1726">6588 8557 2352 0,'-1'-5'264'0,"-3"3"-35"16,2-2-90-16,0 4-42 0,1 3-37 0,0 0-31 16,-2 5-13-16,-1 1 1 0,0 7 13 15,-4 7 7-15,-2 6 3 0,-1 3-5 0,2 2-12 16,1-2-6-16,-1 2-1 0,3-3-2 0,3 3 1 15,2-5-3-15,2 0-4 0,5-7 0 0,2-2 1 16,0-5-2-16,4-4 2 0,-3-6 3 0,5-1 1 16,-3-3 7-16,0-3 6 0,0-3 4 15,3-4 3-15,-1-3-6 0,-1-6-7 0,3-3-7 0,-5-2 1 16,2 0-1-16,-8-2-1 0,2 1-1 16,-4-3-4-16,-2 3 1 0,-4 0-1 0,-1 1-1 15,-5 0-2-15,1-1-2 0,-5 3-4 0,-3 1 0 16,-1 2-5-16,-2 4 1 0,-1 1 0 15,1 3-3-15,-2 3-6 0,1 3-6 0,3 1-10 16,0 3-18-16,5 4-19 0,1-1-32 16,5 3-43-16,-1 0-59 0,7 3-92 0,4-2-130 0,5 2-251 15,8-2-834-15</inkml:trace>
  <inkml:trace contextRef="#ctx0" brushRef="#br0" timeOffset="102854.118">6873 8450 1538 0,'0'-5'430'0,"1"-1"-50"0,-1 0-105 16,-1 4-66-16,0 3-56 0,-2 0-60 16,1 2-47-16,0 0-30 0,-4 5-8 0,0 5 7 15,-6 4 11-15,-2 5 11 0,-2 3 3 0,1 2-5 0,0 3-10 16,2-3-10-16,5 2-5 0,-1 0-2 0,5 0 0 16,4-4-5-16,2-3 1 15,3-6 0-15,3 0 1 0,0-3 5 0,2-3 3 0,0-3 2 16,-2 0 0-16,4-5 6 0,-1-1-3 0,-1-3 4 15,3-2 6-15,-1-4-6 0,-3-3 4 16,2-3-4-16,0-3-7 0,-2 1 2 0,-4-2-4 16,1-3-1-16,-1 1-2 0,-2-3-2 0,-3 1-1 15,-1 1-5-15,-4 1 1 0,1 0-4 16,-3 3 0-16,-3 0-2 0,-3-2-4 0,-3 5-5 16,3 1-8-16,-4 3-13 0,4 1-14 0,-2 2-26 15,0 4-36-15,3 0-49 0,-1 2-97 16,1 3-160-16,5 1-257 0,4 2-729 0</inkml:trace>
  <inkml:trace contextRef="#ctx0" brushRef="#br0" timeOffset="103177.4375">7166 8302 1730 0,'-2'0'391'0,"2"0"-113"0,-2 0-109 0,0 2-80 0,-1 4-43 16,-2 1-21-16,-2 8 8 0,-3 3 25 0,-1 6 13 15,-2 2-3-15,2 1-9 0,2-2-18 16,3 1-9-16,3 0-9 0,5 1-4 0,1 2-1 16,6-4-2-16,2-3 5 0,4-2 2 0,5-7 2 15,1 0 1-15,1-6 4 0,0-2 1 0,3-4 4 16,0-4 2-16,-3-2-1 0,1-3-4 16,-1-5-1-16,-2-4-2 0,-4 1 0 15,-2-4 2-15,-3-1 5 0,-4 0 2 0,-1-1-2 16,-9-1-1-16,0 1-4 0,-5 0-6 0,-5 0-1 15,0 0-9-15,-7 0-4 0,-2-4-2 0,-3 1-2 16,-1 0-1-16,-1 6-2 0,-2 2-2 0,0 3-3 16,-2 7 0-16,3 4-6 0,3 6-6 0,0 8-13 15,2 7-53-15,-1 10-103 0,4 6-416 16,3 4-1181-16</inkml:trace>
  <inkml:trace contextRef="#ctx0" brushRef="#br0" timeOffset="108385.807">4483 13157 20 0,'-1'1'299'0,"1"-1"-152"0,0 0-39 16,0-1-11-16,0 1 1 0,1 1-9 0,-1-1-7 15,0 0-15-15,1 0-14 0,1 1-8 0,-1-1-2 16,0 2 12-16,1-2 19 0,-1 0 28 15,0 0 30-15,-1-2 19 0,2 1 7 0,2 0-10 16,0-2-26-16,4 1-23 0,0-4-21 0,1 1-13 16,1-1-13-16,2 1-10 0,1-2-7 15,-1 0-9-15,3 0-6 0,0-1-6 0,1 3 2 16,-1-4-3-16,4 1-2 0,2 0 3 16,4-1-9-16,1 0 4 0,0-1 1 0,4 0-1 15,1-1 6-15,4-2-3 0,3-3-1 0,2 1 2 16,2-1-1-16,1-1 2 0,4-1 0 0,-3-2 0 15,2-2-3-15,4 1 2 0,0-3 0 0,4-2 0 16,-1-5 4-16,3 3-4 0,1-2 0 16,4-2 1-16,0 0-2 0,7 1 1 0,-2-3-2 15,1 0 0-15,1-1-1 0,1-1 4 0,-1-1-1 16,2 0-2-16,0 2 5 0,2-1-5 0,-2 1 0 16,3 0 2-16,2-1-3 0,-3 1 0 15,-1 1 1-15,-2-2 0 0,-1 2-1 0,-1-2 2 16,0-4 0-16,2 0-3 0,-2 2 4 0,-1 1-3 15,6-1-1-15,-4 2 3 0,1-1-3 16,0 0 0-16,-2 1 0 0,1 0-1 0,2 0 0 0,1-2 0 16,0 4 0-16,0-4-1 0,4 1 2 0,1 1-2 15,0-2 0-15,0-1 1 0,1 1-3 16,-1-3-1-16,0-1-2 0,1-2-2 0,1 4 5 16,-5 0 2-16,6-2 0 0,-3 1 1 0,1 1-2 15,-5 1 0-15,-1 1-1 0,-3 3 1 16,-2-3 0-16,-4 1-1 0,1 1 1 0,-4 1-3 15,2 0 4-15,-4 4 0 0,-3-1 1 0,2-2 4 16,-3-1-6-16,-3 1-1 0,0-2-3 0,-3 4 0 16,2 1 2-16,-1-1-1 0,-6 1 1 15,-1 4 0-15,1-2-2 0,-3 3 2 0,-1 0-1 16,-3 4 4-16,-2 0-2 0,-5 2-1 0,-1 2-1 16,0 1-4-16,-5 0 5 0,-1 3 0 15,-3 3 3-15,-4-2 0 0,3 2-2 0,-8 3 1 16,-1-1-1-16,-2 4 3 0,2-2-1 0,-5-2-5 0,3 5-1 15,-3 0-6-15,2 1 6 0,-2-2 2 16,-1 3 1-16,0 1 0 0,-1 0-5 0,-1 1 1 16,0 0-4-16,0 0 3 0,-1 1-3 15,1-1-2-15,-1 0-1 0,0 1-6 0,0-1 0 16,0 0-2-16,-2 2 4 0,1 2 2 16,-1-1-3-16,1 1 0 0,-3 0-5 0,0 1-4 0,-3 2-12 15,3-1-19-15,-2-2-25 0,-1 0-32 0,1 1-34 16,-4 0-47-16,0-1-65 0,0 1-76 15,-2 0-97-15,-3 2-87 0,2-2 6 0,-4-2-33 16,-1 1 446-16</inkml:trace>
  <inkml:trace contextRef="#ctx0" brushRef="#br0" timeOffset="108740.3601">9717 10197 1 0,'-21'-1'240'0,"-10"-2"99"16,-5-1-5-16,5 0-16 0,8 0-22 0,2-1-28 15,5 2-32-15,1-3-28 0,4 2-37 0,3-1-27 16,-1 0-23-16,4 1-14 0,-1-2-8 15,4 1-6-15,0 3-8 0,1-3-16 0,2 3-13 16,-1 1-15-16,2-1-6 0,-1 1-10 0,2-1-9 16,3-2-4-16,3 0-9 0,2 0 3 0,8-2 3 15,4-3 0-15,7 2 5 0,10-1-1 16,0-2-1-16,1 2 0 0,7 1-2 0,-3 0 3 16,2 2-2-16,-1 1 0 0,0 2-5 0,-3 3-2 15,-3 2 0-15,-1-1-1 0,-3 4 3 0,1 0-4 16,-3 0-1-16,-4 1-1 0,-2 2-2 15,-5 0 3-15,-1 2 2 0,-5 2-1 0,-1-4-2 16,-3 2-1-16,-5 2 0 0,1 1 0 0,-5 3 5 16,-2-2 1-16,-1 3 0 0,-4 2 4 0,-3 1 5 15,-2 1 8-15,-5 1 8 0,-1 2 5 16,-3-2 0-16,-4 3-4 0,-2 0-5 0,0 1-6 16,-4 0-3-16,0-1-4 0,0 0-4 0,-1 2-2 15,6-2-2-15,3 1-1 0,2-1-1 0,8-2-12 16,5-2-37-16,5-1-71 0,6 1-149 15,8-7-632-15,6 0-843 0</inkml:trace>
  <inkml:trace contextRef="#ctx0" brushRef="#br0" timeOffset="110971.7051">6016 12319 1309 0,'-7'-8'357'16,"-6"-5"-30"-16,2-2-30 0,4 1-50 0,4 4-38 16,1 0-34-16,2 3-31 0,-1 3-35 0,1 2-31 15,0 1-30-15,0 2-23 0,0 0-15 16,0 0-21-16,1 2-4 0,0 0-1 0,0 4 3 15,7 4 13-15,-1 3 5 0,4 3 3 0,-1 4 0 16,3 3 2-16,-1 4 4 0,3 6 2 16,-5 1 6-16,0 5-2 0,-1-1-1 0,-2-1-2 15,-2 1-2-15,-1-3-2 0,2-6-4 0,-1-2-3 16,2-4-5-16,0 2-6 0,-3-3-10 0,2-2-17 16,-1 0-21-16,3-7-33 0,1-1-37 15,1-3-54-15,-1-5-93 0,1-2-150 0,2-5-345 16,4-6-745-16</inkml:trace>
  <inkml:trace contextRef="#ctx0" brushRef="#br0" timeOffset="111271.4587">6391 12210 1671 0,'-11'-5'390'16,"-1"-2"-165"-16,-5 0-52 0,4 6-40 0,2 5-23 0,-2-1-25 15,0 3-23-15,2 2-22 0,0 5-13 16,1 3-6-16,0 3-3 0,5 0-5 0,1 1-1 15,4 0-4-15,2 1-1 0,4 1 2 0,2 1 3 16,2 0-3-16,3-2 2 0,2 1-2 0,1-1-2 16,3 0 2-16,0 1 0 0,0-1-2 15,0-2 0-15,-3 2-1 0,4-2 0 0,-3 2-1 16,-3 0 5-16,-4-5-5 0,-2-2 3 0,-5 0 0 16,0-5 0-16,-4 3 8 0,-2-4 5 15,0 3 5-15,-4-3 4 0,-3-1-1 0,-1 1-1 16,-8-1-3-16,2 1-4 0,-1-2-3 0,-1-2-2 15,0 0-3-15,3-4-7 0,3-1-12 0,0-5-29 16,5-1-44-16,-1-3-80 0,4-5-190 16,-1-6-522-16,5 0-750 0</inkml:trace>
  <inkml:trace contextRef="#ctx0" brushRef="#br0" timeOffset="111598.1274">6564 12241 2033 0,'0'2'283'0,"-1"1"-91"15,-1 1-108-15,0 1-13 0,1 5 16 0,-3 3 29 16,-3 10 15-16,-3 3-14 0,-3 6-24 0,3 0-26 16,-2 1-19-16,2 1-17 0,4-1-10 0,1-2-6 15,6 0-6-15,4 1 0 0,4-5-4 0,2-3-2 16,3-5 3-16,5-3-1 0,1-7 5 16,4-4 3-16,1-7 1 0,2 1 4 0,2-8-3 15,-4-5 3-15,1-1-2 0,-1-2-1 16,-4-7 3-16,0 0-2 0,-6-4 2 0,-6 2-1 15,0-2 2-15,-4 2 3 0,-5-4-4 0,-2 4-2 16,-4 1-5-16,-1-3-4 0,-3 5-2 0,-5-1 0 16,-3 3-1-16,-1 0-3 0,-2 3-1 15,1 5-3-15,-5 3 0 0,3 3 3 0,-2 1-7 16,3 4 4-16,-1 2-6 0,2 2-5 0,2 3-7 16,1 0-20-16,4-1-25 0,3 4-36 15,1 0-45-15,5-1-63 0,3 3-112 0,3-1-186 0,4-2-278 16,6 0-693-16</inkml:trace>
  <inkml:trace contextRef="#ctx0" brushRef="#br0" timeOffset="111944.7227">6939 12137 1084 0,'0'-3'675'16,"-2"-1"-294"-16,1 2-90 0,1 2-61 0,-1 1-63 15,-1 0-46-15,-1 2-47 0,2 0-40 0,-1 2-18 16,-1 3-5-16,-3 4 4 0,0 6 10 0,-2 1-2 15,2 4-1-15,2-1-6 0,3 1-6 16,2 2-2-16,2-2 0 0,4 0-1 0,2-1-1 16,2 2 1-16,0-3 1 0,4-4-1 15,-1-5 1-15,2-1 1 0,1-5 2 0,1-2 0 16,-2-3 7-16,1-3 4 0,-2-4 1 0,2-2 7 16,-3-1-2-16,1-6 1 0,-4 0 0 0,-1-6-4 15,-5 1-3-15,0-2-4 0,-3 1 0 0,-2-1 1 16,-3 0-3-16,-3-1 4 0,1 2-4 0,-5-4-3 15,0 2-1-15,-4 2-4 0,-1-1 1 16,-1 2-3-16,-2 2-2 0,-1 5-2 16,-1-2-3-16,-1 5 0 0,-2 0-1 0,0 8 0 0,0 0-3 15,1 4-1-15,1 3-7 0,1 3-15 0,3 1-24 16,5 2-35-16,1 1-42 0,4 1-73 16,4-1-145-16,4 1-313 0,6-2-955 0</inkml:trace>
  <inkml:trace contextRef="#ctx0" brushRef="#br0" timeOffset="112428.5647">7455 12037 1793 0,'-3'-5'281'0,"-2"-4"-14"0,-2 1-51 0,3 0-32 16,-2 3-34-16,3-1-29 0,0 3-27 0,-2-1-23 15,3 0-12-15,-1 1-12 0,0-1-10 0,1 1-1 16,0 3-7-16,0-1-4 0,-1 1-7 16,1 0-6-16,1 0-6 0,0 2-5 0,-1 0-3 15,0 2-3-15,-2-1 1 0,0 1 0 0,-2 4 0 16,1 2 6-16,-2 3-1 0,-1 2 0 16,3-1 0-16,-2 2-4 0,1 1 2 0,2-5 0 15,-1 5 0-15,2-1 0 0,2-6 1 0,0 3 1 16,1-2-2-16,0-2 2 0,0 0-1 15,2-1-1-15,0 2 2 0,4-2-5 0,-4-2 2 16,6 1 1-16,-3-2-1 0,2 0 5 0,1-1 0 16,1-4 1-16,3 3 2 0,-1-3 1 0,1-2 3 15,2 1 2-15,1-2 3 0,0-3-2 16,-1-1 1-16,-1-1 1 0,-2 1 0 0,0-1 4 16,-4-1 0-16,1 1 2 0,-3-2-1 0,-1 1 0 15,-2 0-1-15,-1-2-4 0,-1 2 1 0,-1-2-4 16,-2-1 1-16,-1-2-2 0,-2 0-3 0,-1 1 4 15,0-5-3-15,-3 1-2 0,0 4 0 0,-4-1-8 16,-1 2 2-16,1 1-2 0,-3 1-2 16,2 7-3-16,0-1-2 0,0 6-2 0,0 2-9 15,-1 1-9-15,1 7-39 0,1 2-65 0,0 6-146 16,4 3-608-16,2 0-830 0</inkml:trace>
  <inkml:trace contextRef="#ctx0" brushRef="#br0" timeOffset="120449.0749">4187 6790 1531 0,'-3'-2'160'0,"-4"-3"15"15,-2-1 0-15,5 1-12 0,-1 3-14 16,4 0-33-16,0 1-33 0,0-1-24 0,2 1-23 15,-1 1-16-15,1 1-13 0,0-1-13 0,-1 2-13 16,0-2-10-16,4 0 0 0,-1 0 8 0,5-2 12 16,2 1 13-16,3 1 3 0,4-2 2 15,3-4 4-15,2 2 4 0,5-1-1 0,0-2-1 16,4 0-4-16,-1-1-3 0,1 0-2 0,-1 0 1 16,1 1 0-16,2 0 2 0,0 0 7 15,-2-2-1-15,3 2 0 0,4-2 0 0,-1 2-3 16,-1 1 2-16,1 3 4 0,-1-2 1 0,3 3-3 15,-1 0 1-15,-3 0-6 0,3 2-4 0,-2 0 0 16,-1 2-3-16,-2-1 0 0,0 1 2 0,-3 0-2 16,2 2 5-16,-1 1-2 0,2-1-1 15,-3 2 0-15,1 0-1 0,-1 3-1 0,-1-2 1 16,-2 3 1-16,1-2-2 0,2 1 1 0,0 3-1 16,1-1-1-16,-2-1 1 0,3-1 0 0,-6 3-2 15,3-1 1-15,0 1-2 0,-1-1 0 0,2 0-1 16,-1 2 1-16,-3 2-1 0,0-1 1 15,-1 1 1-15,-2 0-2 0,0 0 3 0,2 1-2 16,-2-1 1-16,0 1 3 0,3-3-3 16,-2 3 1-16,-1-4-1 0,3 4-1 0,-2-2 1 15,0-1 1-15,3 2 1 0,-7-2-2 0,8-1 1 16,0 3-1-16,-3-2 0 0,5 0 3 0,0 0-3 16,-1 3 0-16,0-3 0 0,0 1 0 0,0 1 0 15,2 1 3-15,0-1 0 0,0 1 3 16,-2-1 0-16,-1 0 0 0,2 2 0 0,-5-2-1 15,3 0-6-15,0 3 4 0,-1-1-2 0,1 0-1 16,-2-1 4-16,1 1-1 0,0 1-2 0,-2-1-1 16,0-1 6-16,0 0-7 0,-1 0 2 0,3 3 0 15,0-4-7-15,-2 1 8 0,0 1-3 16,0-2 1-16,1 2 4 0,-2 3-4 0,-3-1 1 16,2 1 0-16,2-3-1 0,-3 3 1 0,-1-3 1 15,2 2 1-15,-3-1-2 0,-1 1 2 16,-2-1-2-16,0 2 2 0,-3-2 4 0,2 0-4 0,-2 2 2 15,-2-3-1-15,3 3-4 0,-2-1 3 16,0-1 0-16,0 1-2 0,0 0-1 0,1-4 2 16,1 4-3-16,-3 0-1 15,2-4 6-15,1-1-4 0,-3 3 0 0,3-1 4 0,-1-2-8 16,1 1 4-16,-2 2-1 0,-1-3-1 0,1-2 4 16,0 1-2-16,-2 2-2 0,-1 0 0 0,4-3 1 15,-3 3 0-15,0-2 1 0,1 1 1 0,0-2-4 16,0 0 1-16,-1 3 0 0,3-3-2 15,-4-1 4-15,2 1-1 0,0 3 0 0,-2 1 1 16,2-1-2-16,-1-1 0 0,2 1 1 0,-3-2 1 16,0-1-3-16,1 0 2 0,-1 2-1 0,0-4-2 15,0 2 7-15,1 1-3 16,-1 0-1-16,1 1 1 0,-1-2-6 0,0 1 2 0,2-4 2 16,-2 5 1-16,1-3 0 0,2 4 1 0,-2-2-3 15,2 3-1-15,-2-1 6 0,0-1-3 0,2 4 2 16,-3-2 0-16,0 3-4 0,3-1-1 15,-3 1 3-15,0 1 2 0,4 0 1 0,-3 1 0 16,3 0-3-16,-3 3-1 0,3 0-4 0,-3-1 4 16,3 2 3-16,1-1 0 0,-3 2 0 0,1-1-2 15,0 0 1-15,-1-2-1 0,-1 0 3 0,3 1-2 16,-2 4 0-16,-1-2 0 0,2 2-6 0,-1-1 6 16,0-3 0-16,1 0 1 15,1 2 2-15,-3 0-4 0,1 0-1 0,-1 2 0 0,3-4 2 16,0 5 0-16,-2 0 0 0,6 3 1 0,-5-2-3 15,6 1-1-15,-3 3 4 0,0-2-2 16,4 3 2-16,-2-2-1 0,1 1-2 0,-4-1-2 16,4-3-1-16,-3-1 6 0,1 1-1 0,1 3 1 15,0-2 0-15,-2-1-3 0,-1-2 3 16,4-3-1-16,-4 1 3 0,2 1-3 16,2 0 0-16,-6 2-2 0,0-4-3 0,3 3 6 0,-3-2 1 15,0-1 0-15,1 3 1 0,1-1-3 0,-1 2 2 16,1 0-1-16,-2 2 1 0,2-1 0 15,0 0-2-15,0 1-1 0,0-1 2 0,1 2 0 0,-3-1 2 16,4 2 2-16,-5-1 0 0,1-1-2 0,4-1 0 16,-3 2-2-16,2-5 2 0,-3-1 1 15,0-3-2-15,-1 0-1 0,-3-1-1 0,4 2 0 16,0 1 2-16,1-2-1 0,0-3 2 16,-5-2-4-16,4 0 1 0,0 4-2 0,-1-1-1 15,-1-2 3-15,-1 2 0 0,3-5 0 0,-4 3 0 16,2 2 1-16,0-1 1 0,-1 1-1 0,-1-1 0 15,2-4-2-15,-3 0-2 0,-2-2 1 16,2 2 0-16,0-2 0 0,0-2 3 0,-5-3 0 16,1-3-3-16,0 0 5 0,-3-1-3 0,3-1 0 15,-3 0 2-15,-1-3-3 0,1-1 3 0,-1 0 2 16,0 0 1-16,0 0 3 0,0 0-1 0,0 0 1 16,-1 0-1-16,1 0-2 0,0 0 0 0,1 0-3 15,-1 0 0-15,0 0-6 0,0 0 2 16,0 0-1-16,0 0-2 0,0 0 6 15,0 0-3-15,0 0 1 0,0 0-1 0,1 0 2 16,2 2-3-16,-2-1 0 0,1 2 1 0,-1 0-5 16,1-1 1-16,-1 0-4 0,2 0-8 0,-2 0-6 15,1-1-18-15,-1 2-17 0,0-2-16 0,-1 0-23 16,1-1-25-16,-1 0-31 0,0 0-35 0,-1-1-48 16,0 0-60-16,0 0-259 0,-1-4-664 0</inkml:trace>
  <inkml:trace contextRef="#ctx0" brushRef="#br0" timeOffset="121009.0247">8872 11191 2050 0,'-6'-2'179'0,"-2"0"23"0,2-2-19 16,0 3-25-16,3 1-29 0,2-2-28 0,1 2-35 16,1 2-20-16,1-2-10 0,-2 0-18 15,1 0-5-15,-1 0-7 0,1 1-3 0,0-1-3 16,-1 0 0-16,3 2 1 0,-2-2-2 16,-1 1 9-16,4 1-6 0,1 3 2 0,0-2 2 15,4 2-7-15,1 1 7 0,0-1 1 0,0 3 2 16,7 2 8-16,-4 1 0 0,5 1 3 0,1 0-1 15,-1-1 1-15,2 4-5 0,-3 1 0 16,2-1 0-16,-5 0-8 0,3 2 5 0,1-6-2 16,1 2-2-16,-4-3 4 0,0 0-5 0,-4 0 0 15,2-3-3-15,-2 0 0 0,1-3-1 0,0 1-1 16,1 0 2-16,-1-2-3 0,0 0 3 0,4-1 2 16,-4-2 1-16,3-1 6 0,1-1 0 15,4-3 8-15,0-3 4 0,5-5 2 0,3-5 4 16,3-6-2-16,5-7-1 0,-4-3-5 0,2-5-1 15,3-4-1-15,-4 5-5 0,1 0 4 0,-1-1-5 16,-5 2-2-16,0 4 0 0,-2 4-5 16,-9 4 0-16,-1 5 0 0,-5 4 0 0,-2 4 1 15,-5 3 6-15,2 4 4 0,-5 1-4 0,-1-2 7 16,0 5-7-16,0 1-2 0,0 0 2 16,0 0-10-16,0 0 2 0,0 0-3 0,-1 1-1 15,0 1-1-15,1-2 1 0,-2 1-3 0,2-1-4 16,-3 0-7-16,3 0-19 0,-1 0-23 15,1 2-35-15,-1-1-58 0,1-1-57 0,1 3-140 0,3 3-538 16,1 2-814-16</inkml:trace>
  <inkml:trace contextRef="#ctx0" brushRef="#br0" timeOffset="122973.6609">5149 6065 995 0,'-2'-15'340'0,"-1"-5"-10"0,2-3-36 15,0 0-34-15,1 5-36 0,0-1-41 0,-1 1-26 0,-1 3-16 16,-3 3-20-16,3 1-23 0,1 4-24 16,-1 2-23-16,1 5-28 0,-4 0-33 0,4 3-34 15,1-1-15-15,-1 4 5 0,2 4 18 0,0 8 26 16,2 11 15-16,-3 6 4 0,0 10 2 16,0 7 0-16,1 2 0 0,4-3 1 0,3-4-5 15,0-13-3-15,5-6-2 16,0-6-2-16,6-4 3 0,0-2 1 0,2-2 3 0,0-4 5 15,4-2 7-15,-5-6 8 0,2-2 7 0,-2-5 4 16,0-3 0-16,-1-3-1 0,3-2-3 0,-6-5-3 16,3 0-7-16,-2-3-4 0,0-3-6 0,-1 1-7 15,1-4 1-15,-2-2-1 0,-1 2-2 16,-4-2 6-16,1 3-3 0,-3-1-1 0,-1 4 1 16,-1 5-4-16,-2 2 5 0,-1 3 3 0,-1 3 5 15,-1 5 2-15,-1 2-6 0,0 0-4 0,0 3-12 16,-1 3-10-16,1-1-16 0,0 0-9 15,0 4 0-15,0 3 9 0,1 6 17 0,-1 6 11 0,2 5 5 16,-2 8 3-16,0 0-3 0,0 1 0 16,-2-1-1-16,-1 1 2 0,1 0-2 0,1 3 0 15,-2-3-1-15,0 3-3 0,2-1 5 0,1-1 0 16,1-1 2-16,3-3 3 0,-1 1-6 16,5-6-4-16,2 1-11 0,1-4-24 0,1-3-43 15,6 0-63-15,2-4-97 0,2-6-163 0,4-1-400 16,1-7-769-16</inkml:trace>
  <inkml:trace contextRef="#ctx0" brushRef="#br0" timeOffset="123301.2707">5933 6198 2097 0,'-7'-7'299'0,"0"2"-62"16,-2-2-69-16,3 6-57 0,1 1-47 0,-1 1-39 15,2 2-25-15,-2 5-6 0,-7 7 3 16,-3 6 3-16,1 3 7 0,-1 5 0 0,6 2-1 15,1-2-2-15,3-1-4 0,5-1-2 0,7-3 1 16,0-3 2-16,3-1 4 0,3-6 6 16,4 1 5-16,2-6 4 0,2 0 3 0,0-6 0 15,2-2 4-15,-1-3 12 0,1-3-1 16,-1-4 5-16,1-2-3 0,-4-5-4 16,-2-1 2-16,1-5-8 0,-5 1-1 0,-2 0-8 15,-1-1 0-15,-6 0-1 0,0-2-3 0,-6 3 0 16,0-1-9-16,-6 1-4 0,-1 2-2 0,-1 1-9 0,-7 0 2 15,3 2-2-15,-6 3-3 0,-4 0 3 16,2 0-8-16,-4 7-4 0,4-2-8 0,0 5-18 16,-1 1-31-16,7 4-47 0,0 0-75 0,5 3-137 15,7-1-135-15,4 4-124 0,6 1-63 16,6-3-289-16</inkml:trace>
  <inkml:trace contextRef="#ctx0" brushRef="#br0" timeOffset="123598.3181">6225 6123 1369 0,'0'5'278'16,"0"-2"-188"-16,-1 2-93 0,1 1-24 0,-2 1 28 0,-2 3 57 16,-2 4 53-16,-2 3 22 0,-1 4-5 0,1 2-23 15,0 2-32-15,2 4-21 0,-1-4-15 16,5 2-12-16,2-2-4 0,3-1 2 0,5-2 3 16,0-1 5-16,1-3 7 0,2-3 0 15,2-3 4-15,0-3 5 0,-2-2-1 0,4-1 6 16,-3-6 6-16,-4 0 11 0,1-3 18 0,-3-2 4 15,4-1-3-15,-3-5-14 0,-3-1-20 0,4-2-12 16,-4-1-9-16,0-2-4 0,-2 1-12 16,-2-1 0-16,-3-1-4 0,-2 0-3 0,0-1 1 15,-1 2-7-15,-3-2-2 0,-3 4-2 0,1-1-2 16,-2 1 0-16,-2 3-3 0,3-1-3 0,-1 3-6 16,1 3-13-16,-3 0-21 15,6 1-37-15,2 3-54 0,1-1-106 0,4 3-212 0,2 0-148 16,5 2-118-16,5 0-409 0</inkml:trace>
  <inkml:trace contextRef="#ctx0" brushRef="#br0" timeOffset="123899.0307">6770 6043 1370 0,'0'-1'384'16,"-2"1"-103"-16,2 0-110 0,-2 2-87 0,0 3-68 15,-2-1-31-15,-2 7 9 0,-3 1 37 16,-5 8 32-16,-2 5 11 0,-2 6 1 0,1-1-20 15,-1 3-12-15,5 2-8 0,2-2-14 0,3 1-4 16,6-4-3-16,3-4-3 0,6-2 9 0,3-3-1 16,4-3 14-16,5-2 14 0,3-5 3 15,4-3 11-15,1-5-1 0,0-3-4 0,2-4-2 16,-1-6 3-16,-3-1-1 0,-1-5 3 16,-6-1 7-16,0-4-3 0,-6-1 0 0,-1-2-6 15,-5-2-10-15,-3-1-7 0,-6-2-7 0,-6 0-6 16,-5-2-6-16,-7-1-3 0,-1-2-5 0,-10 2-4 15,-3 1-1-15,-5 5-8 0,-2 7-3 0,1 6-4 16,-5 8-7-16,2 6-10 0,-2 12-46 16,0 8-130-16,-1 13-711 0,0 4-854 0</inkml:trace>
  <inkml:trace contextRef="#ctx0" brushRef="#br0" timeOffset="127831.9594">5619 15372 51 0,'-20'3'225'0,"-4"0"21"16,-5 1 20-16,6-3 18 0,7 0-2 0,3-2-48 16,1 1-24-16,4-1-32 0,2 0-27 15,2 1-23-15,1 0-24 0,2 0-22 0,2 1-32 16,0-1-23-16,1 0-24 0,-1 1-8 0,0-1 4 15,1 1 0-15,3-1 14 0,1 0 7 0,1 2 9 16,4-2 15-16,1-2 8 0,6 1 11 16,1-6 8-16,5-1 0 0,5-5-1 0,3-4-5 15,8-3-6-15,9-5-12 16,0-3-4-16,3-4-10 0,6-2-5 0,4-4 0 0,5-3-10 0,1-3 3 16,7-3-3-16,0-2 1 0,5 0-2 15,4-3 0-15,-3 0 2 0,2 2-7 0,-1-2 9 16,-1 3-5-16,0-4-3 0,5 2 5 0,-3-2-12 15,5 5 4-15,-1-4-1 0,2-1-1 16,1 0 1-16,1-3-2 0,-2-1 0 0,3 0-1 16,-1 3 3-16,0-1-1 0,1 0-2 0,0 3 2 15,-5 1-2-15,-1 4 2 0,-4 1-1 0,-4 0-1 16,-2 4 1-16,-4 2-3 0,-5 1-1 16,0 5 2-16,-2-1 0 0,-10 0 0 0,-1 3 0 15,-8 2-1-15,-7 5-3 0,-4 0 2 0,-6 5 4 16,-3 2-2-16,-7 0 3 0,-4 4-2 0,0-2-2 15,-3 5 2-15,-2-2 1 0,-4 3 0 0,3 1 1 16,-3 0-3-16,-2 0 1 0,1 2 2 0,-4 1 1 16,1 1-2-16,-1 0 3 0,0 0-4 15,-1-2-3-15,0 4 1 0,-1-1-3 0,1 0-1 16,-1 0-3-16,-1 2-10 0,0 1-12 16,-4-2-15-16,2 3-16 0,-9 0-7 0,0 3-6 15,-6 0-1-15,-3 1 0 0,-5 4 6 0,0-1 6 16,-5-1 12-16,2-2 12 0,-1 1 6 0,2-1 7 15,-2-1 4-15,-2-2 7 0,0-1 6 0,2-1 4 16,2-3 2-16,4-1 0 0,5 0 4 0,3-1 7 16,7 0 7-16,4 2 14 0,2-3 0 15,4 1 0-15,1 0-8 0,4-3-10 0,4 2-2 16,6-1-2-16,5-5 3 0,7 1 3 0,6-4-2 16,6 5 3-16,2 1-2 0,2 3 1 15,-5 2-4-15,2 5-2 0,-6 5-4 0,0 1-7 16,-5 8 5-16,-1 1 0 0,-7 3 2 0,-2 5 4 15,-3-1-1-15,-6 7 1 0,-5 1 6 0,-4 3 2 16,-4 5 4-16,-5 0 1 0,-5 1-4 0,-6 2-3 16,-5 1-1-16,-1 1-3 0,-7-2-2 0,0 0 0 15,0-5-4-15,-5 1-3 0,4-1-6 16,-2-2-5-16,2-1-17 0,2-2-24 16,-2 2-40-16,2-5-49 0,0-2-73 0,2-5-174 0,1 3-482 15,-3-5-761-15</inkml:trace>
  <inkml:trace contextRef="#ctx0" brushRef="#br0" timeOffset="128717.7381">6165 14298 1585 0,'-5'-12'317'0,"-4"-9"-7"0,2-7-80 16,5 3-50-16,3 0-39 0,3-3-26 0,4-2-23 15,9-4-16-15,0 0-13 0,8-2-19 0,1 4 0 16,4 2-8-16,3 4-6 0,2 7-3 0,-4 5-11 16,2 7-5-16,0 6-5 0,-2 6-2 15,-1 4-3-15,-2 6 1 0,-3 8 2 0,-5 6-4 16,3 8 10-16,-9 7 1 0,-2 6 1 0,-3 6 7 16,-8 8-5-16,-1-1 1 0,-5-1-2 15,-4-4-2-15,0-7-1 0,-4-5-5 0,-2-3 4 0,-2-3-10 16,0 1 7-16,-2-5 1 0,1-3-6 15,-1-4 9-15,1-5-9 0,1-5 2 0,5-3 0 16,4-4-3-16,4-2 0 0,1-8-3 0,4-1 1 16,2-2 3-16,3 0 2 0,5-3 5 15,6-6-1-15,7-6 4 0,7-4-2 0,3-9-1 16,3 0 3-16,5-6-5 0,5 0 3 0,4-1-4 16,-4 3-5-16,1 1 4 0,-3 2-3 0,-2 4 1 15,-6 4 0-15,-1 1 0 0,-2 2-3 0,-4 2 2 16,-5 2-3-16,-3 0-14 0,-2 5-3 15,-1-3-21-15,-3 4-24 0,1-4-18 0,-5 3-34 16,1-3-29-16,0 1-38 0,-5-2-46 0,1-2-34 16,-3 2-10-16,-1-1 31 0,1 2 60 0,-4-2 75 15,-2 1 58-15,-2 3 36 0,-2-2 26 16,-1 1 34-16,0 0 50 0,-1 3 58 0,-3 0 36 16,1 3 16-16,-3 2-10 0,0 0-28 0,0 4-30 15,-1 1-28-15,-3 3-25 0,2 2-17 16,-3 3-4-16,0 2-13 0,0 5-5 0,1 5-5 15,0 2-13-15,3 4 1 0,0-1-6 0,5 2-3 16,3-4-2-16,4 6-3 0,3-7-2 0,5 2-6 16,5-5 3-16,1-1-3 0,5-3 0 0,3-5 5 15,4-2-6-15,3-6 9 0,5-3-3 16,-2-4 0-16,1-4 4 0,-5-2-6 0,1-1 0 16,-6-4 0-16,-1 0 1 0,-1-4-2 0,-3-1 1 15,-2 0 1-15,-4-4-3 0,-4 0 5 0,-5 0-1 16,-2-1-2-16,-3 1 4 0,-4-1-7 15,-4 3 0-15,-4-1 0 0,-3 5-7 0,-1-1 5 16,-6 0-4-16,0 2 2 0,-2 5-1 0,-3-1-1 16,-3 4 0-16,0 0-4 0,-2 3 7 0,2 3-6 15,3 0 1-15,5 3 0 0,4 0-13 16,4 1-1-16,8-1-19 0,2 0-32 0,6 0-27 16,2 2-28-16,6 0-25 0,2-1-25 0,3 1-54 15,7-2-100-15,2-1-156 0,8-1-234 0,5-2-583 16</inkml:trace>
  <inkml:trace contextRef="#ctx0" brushRef="#br0" timeOffset="129034.1496">7503 13897 15 0,'2'-4'632'0,"0"2"-38"0,2 2-73 15,-4 0-144-15,0 2-141 0,-1 3-87 0,-2 2-46 16,-1 6-19-16,-3 2 9 0,-3 10-2 0,-2 1-5 16,0 6-7-16,0 3-8 0,-1 0-10 15,1 0-14-15,2-2-10 0,5 0-12 0,4 2-9 16,1-3-5-16,4 0-7 0,5-9 1 15,5 0-1-15,4-8 3 0,3-5 4 0,2-2-1 16,2-5 1-16,1-3 0 0,2-3 5 16,-2-5 1-16,0-4 0 0,-1-1 1 0,-6-4-6 0,1-3 2 15,-6-2-2-15,-3-3 1 0,-3 0 2 0,-1 0-2 16,-5 2 2-16,-1-2-4 0,-2 2 0 16,-3-1-4-16,-3-1 3 0,-1 4-1 0,-3-3-4 15,0 3 1-15,-2 0-2 0,-3 1-1 0,-2 3 2 16,3 2-2-16,-4 3 0 0,2 4-2 15,0 4 0-15,2 0-3 0,-2 2-7 0,3 3-4 16,-1 0-23-16,4 2-15 0,2 2-29 0,1 1-40 16,4-2-44-16,1 4-105 0,3 0-196 0,4 1-354 15,2-1-744-15</inkml:trace>
  <inkml:trace contextRef="#ctx0" brushRef="#br0" timeOffset="129552.2172">7967 13840 659 0,'0'-2'373'0,"-3"-2"-40"0,2 0-64 0,1-2-35 15,0 4-28-15,0-2-19 0,0 4-28 0,-1 0-26 16,1-2-24-16,-1 1-23 0,0 0-14 0,0 0-14 15,0 1-7-15,-1 0-9 0,-1-2-5 16,3 1-1-16,-2 1-6 0,1-1-3 0,0 1-4 16,0 2-5-16,1-3-2 0,-1 2-2 0,1-1 1 15,0-1 0-15,0 1 5 0,0 0 5 16,0 0 1-16,0 0 5 0,-2 0-5 0,1 0-4 16,0 0 1-16,0 1-7 0,-2-1 1 0,-1 0-5 15,2 2-1-15,-1-4-2 0,1 4-4 0,-3 3-1 16,1 2-3-16,-2 7 2 0,1 0 1 15,-3 6 1-15,0 0 2 0,2 5-1 0,0-2-2 16,3 1-1-16,0 4-1 0,2-3 4 0,2 3-3 16,2-3 1-16,4-1-3 0,3-3-4 0,5-5 5 15,3-4 0-15,2-4 3 0,2-2 6 16,2-6-1-16,1-6 3 0,5-5-1 0,1-3 2 0,0-5 2 16,2-5 0-16,0-1 0 0,-2-4-2 15,-3-1 5-15,-5-1 4 0,-3-4 6 0,-4 2 5 16,-6 0-1-16,-7 2 4 0,-1 1-3 0,-7-1 1 15,-5 5-6-15,-5 2-6 0,-7 2-8 0,-6 6-8 16,-6 2-1-16,-6 6-6 0,-6 7 1 16,-7 9-1-16,-7 10-8 0,-7 12-7 0,-6 11-32 15,-5 15-59-15,-3 10-158 0,-2 12-1022 0,-2 10-525 16</inkml:trace>
  <inkml:trace contextRef="#ctx0" brushRef="#br0" timeOffset="141067.7723">12343 2770 731 0,'-5'-8'302'0,"1"-6"11"0,-4 2-56 0,-1 1-25 16,3 2 4-16,-3 0-25 0,-1 2-32 0,3 1-40 15,-1 3-33-15,-2 0-34 0,1 2-29 16,-1 2-20-16,-3 2-13 0,1 0-8 0,-5 6-4 16,5 1-1-16,-2 2-1 0,-1 1 4 0,5 3 1 15,-1 0-1-15,2 3-1 0,3 0-3 0,1 1 0 16,5-3 0-16,1 0 2 0,5 2 1 0,-1-1 1 15,4 2 3-15,2-1 0 0,3 1 4 16,2 0 0-16,3 0 0 0,1 1 1 0,1-2-4 16,-1-1-2-16,1-2 1 0,0 2 0 0,-1-1 2 15,1 1 1-15,-2 0-2 0,-2-3-1 0,-3 2 1 16,-1 2-1-16,-1-1 1 0,-3-4 2 16,-4 0-3-16,-2-3-1 0,-1 1 2 0,-2-1-2 15,-3 0 5-15,1-1 5 0,-2 2 4 0,-5-1 2 16,-1 2 3-16,0-3 1 0,-5 2-2 0,2-1 1 15,-2-1-2-15,-6 0-4 0,-1 0 0 0,-2-1-3 16,1 4-2-16,-2-5 1 0,0-1-3 16,2 2-2-16,-1-3-3 0,4-1-7 0,1-1-16 15,4 1-29-15,2-5-49 0,-1 0-75 16,3-4-123-16,6 2-211 0,0-2-662 0</inkml:trace>
  <inkml:trace contextRef="#ctx0" brushRef="#br0" timeOffset="141271.6463">12119 2930 1194 0,'-1'-8'318'0,"2"-4"-137"0,1-3-19 16,3 0-54-16,3 2-11 0,5-1-18 0,0-4-24 16,7 2-15-16,-3-2-14 0,9 1-13 15,-2 2-5-15,6-3-3 0,2 5-1 0,2-2 5 16,-1 0-7-16,0 2-6 0,1 3-17 0,-1 1-51 15,0 2-100-15,-1 1-183 0,1 3-263 16,0 3-440-16</inkml:trace>
  <inkml:trace contextRef="#ctx0" brushRef="#br0" timeOffset="141587.7993">12779 2763 210 0,'-3'1'390'0,"-1"4"-197"0,-2 1-1 0,0 0 19 16,-2 1 12-16,0 1-6 0,2 2-22 0,-5 3-26 15,-2 3-36-15,3 1-32 0,-1-1-26 0,2 4-16 16,2 2-5-16,-6 1-6 0,5 8-10 0,1-2-16 16,2-2 3-16,4 3 12 0,4-2 0 15,3-2-1-15,4-4-6 0,4-2-19 0,0-5 2 16,0-2 3-16,4-3 2 0,0-5 12 0,1-2 9 16,2-4 1-16,2-5 0 0,1-4-7 15,0-3-8-15,0-1-6 0,-3-6-2 16,-4 2 0-16,-2-2 3 0,-2 0 2 0,-3-2-7 0,1-3-2 15,-5 0-5-15,2 0 0 0,-5 3 4 0,-4 2 1 16,-4 1 1-16,-2 0-1 0,-3 0 0 16,-5 2-5-16,2 1 1 0,-4 2-2 0,0 1-5 15,-4 0 0-15,0 3-7 0,-2 2-4 16,-1 2-3-16,0 4-3 0,0 2-4 0,1 0-14 16,3 2-37-16,7 3-68 0,1 1-113 0,4 2-170 15,3 4-219-15,5 1-849 0</inkml:trace>
  <inkml:trace contextRef="#ctx0" brushRef="#br0" timeOffset="141989.9685">13228 2767 1325 0,'-1'-3'338'15,"-1"1"6"-15,-2 0-55 0,2-1-41 0,0 2-38 16,0 1-60-16,-1 0-42 0,2 1-33 0,-3 2-24 15,3-3-19-15,0 0-18 0,0 2-13 16,1-1-12-16,-2 2-8 0,1-2-3 0,-1 3 1 0,-1 6 8 16,-4 2 7-16,1 4 6 0,0 5 1 15,1 2 1-15,1 1-2 0,2 2 10 0,2-1 7 16,4 0 2-16,2 2 2 0,4-4-6 0,3-5-5 16,3-4-2-16,2-6 0 0,1-2 0 15,1-4 1-15,0-2 1 0,-3-1 1 0,1-1 0 16,-2-4-1-16,-1-3-1 0,-3 2 2 15,1-3-1-15,-4-2-1 0,-2-1 0 0,1-2-2 0,-3 0 0 16,-3 0-1-16,-1 1-2 0,-1 3-1 16,-3-4 2-16,-3 2 0 0,2-2 2 0,-5 3 3 15,-1 1-1-15,-2-3 4 0,0 1 1 0,-3 2-5 16,3 0-4-16,-5 1-5 0,1 2-3 0,-1-2-1 16,2 5-3-16,-1-1-10 0,1 3-20 15,0 1-28-15,4 3-43 0,0 2-56 0,1 0-77 16,4 3-140-16,2 4-202 0,3 1-275 0,3 2-88 15</inkml:trace>
  <inkml:trace contextRef="#ctx0" brushRef="#br0" timeOffset="142297.9273">13526 2837 1162 0,'0'2'187'0,"-1"0"-69"0,-2 1-40 16,-1 2 4-16,0 1 24 0,-3 1 20 15,2 5-9-15,-3-2-11 0,0 7 18 0,3 2 8 16,-1 2 5-16,2 2-9 0,0-3-48 0,5 2-37 16,4-4-19-16,1-5-9 0,1-2-2 15,5-2 3-15,1-3 2 0,-2-2 6 0,2 0-2 16,-1-3 6-16,4-2 0 0,-3-1-2 0,1-3 2 16,-2 0-4-16,-4-3 1 0,0 0 0 0,0-2-5 15,-3 0 3-15,-2-3-1 0,-3 1-1 16,-1-3 1-16,-1 3-4 0,-3-2-1 0,-3 2-4 15,1-2 4-15,-3 3-4 0,-1-5-2 16,-3 1 0-16,-1 2-10 0,-1-1 1 0,-3 0-3 16,3-1-9-16,-4 3-14 0,3 1-22 0,-2 0-38 15,3 3-53-15,5 1-73 0,1 1-159 16,2 3-218-16,1 2-669 0</inkml:trace>
  <inkml:trace contextRef="#ctx0" brushRef="#br0" timeOffset="142995.9834">13444 2492 888 0,'-10'-15'280'15,"-1"-5"19"-15,-6-4-53 0,2 1-14 0,-4 4-29 16,0-1-43-16,-3 2-29 0,0 0-34 0,-1 3-20 16,-2 0-16-16,-1 0-10 0,-2 2-11 15,-1-1-6-15,-2 0-5 0,-1 2-6 0,-5 2-7 16,1 0 7-16,-4 0-8 0,0 2-1 0,-1 3-2 0,-1 2-3 15,2-1 6-15,-3 1 0 16,2 2-2-16,3 2-2 0,-1 2-7 0,-2 4 1 0,-3 3-3 16,1-1 2-16,-3 4-3 0,2 3 1 0,-1 2 0 15,3 0-2-15,-3 3 4 0,3 4-2 16,1-4 1-16,0 7-1 0,2 2-1 16,2 2 2-16,0 2-4 0,1-2 1 0,1 1 2 0,4-3-5 15,4 5 4-15,4-6-5 0,2 3 2 16,1 4 3-16,1 3 1 0,0 1 0 0,1 4-1 15,5 3 0-15,3 3 0 0,-5 0-2 0,6 4 5 16,2 3-3-16,-1 0 1 0,1 2 3 0,2-2-5 16,2-2 1-16,3-6-5 0,4-3 4 15,2 0-2-15,4-3 0 0,2 0 3 0,3-2-2 16,2-6 4-16,4 0-1 0,2-4 4 16,5-1 2-16,-2-2 1 0,6 1 2 0,2-6 2 0,4 2 1 15,4-4 2-15,4-1 4 0,0-3 1 0,6-4 1 16,4 2-3-16,-1-4-4 0,3 2-2 15,-4-5-4-15,1-3 3 0,-1 0-2 0,0-3 2 16,0 0 2-16,-3-4 1 0,0-6-2 16,-2 0 0-16,0-6-3 0,-1 1 1 0,1-1-1 15,-1-4 2-15,0 2-3 0,-2-5 1 0,-2-2-1 16,-1 0 0-16,1-1 0 0,-3-6-1 0,-2 2 0 16,2-3 0-16,-4-3-3 0,-1 1 2 0,-2-4 2 15,-3 1 0-15,2-3 6 0,-1-4-4 0,1-3 2 16,-2-3 0-16,2-1-4 0,-4-3 5 0,0 0 1 15,-5 2 7-15,-4 2 14 0,-7 6-1 16,-2 3 1-16,-4-1-9 0,-1-2-5 0,-5 2-8 16,-8-2 1-16,0 2 0 0,-4 2-7 0,-3-2 6 15,-5 3-2-15,-2 2-4 0,-5 0 5 16,-4 1-8-16,-2 5-2 0,-6-2 1 0,-3 1-1 16,-10 0-4-16,2 4 1 0,-9 3-1 15,-3 6-7-15,-2 2 8 0,-7 5-4 0,-3 1-4 16,0 7 7-16,-4 4-14 0,1 6-11 0,3 4-28 15,3 8-51-15,3 7-84 0,-3 10-255 0,-1 7-1287 16</inkml:trace>
  <inkml:trace contextRef="#ctx0" brushRef="#br0" timeOffset="148095.2377">12155 6613 574 0,'-1'-2'393'0,"-2"-1"-173"0,-1 1-77 0,2 3-76 0,2 0-19 15,-1-1 26-15,1 2 18 0,0-2 10 16,0 1-6-16,-1 1-14 0,-1 0-16 0,-1-1-6 16,-1 1 0-16,2 0 9 0,-2-1 15 0,0 0-2 15,2-1-5-15,-2 1-13 0,-1-1-19 0,-2 0-5 16,3-1-6-16,-2 1-2 0,1-1-1 16,-3 0-6-16,2-2-2 0,-3 1-1 0,3-2 4 15,-2 0-4-15,1 0 1 0,1 1 3 0,0-1 2 16,3-2 8-16,-2-1-5 0,1 0-7 0,4-2-13 15,-2-2-12-15,2-3-7 0,2 0-7 16,2-1-4-16,3-1-6 0,3 2-2 0,4-2 2 16,1 5 0-16,2 0 6 0,-3 2-2 0,4 4-8 15,-5 0-9-15,3 4-11 0,-3 2-1 16,0 6-1-16,2 1-1 0,-2 7-1 0,4 1 7 16,-4 8 10-16,2 7 15 0,-3 4 18 0,-3 3 9 15,-6 7 7-15,-3 2 7 0,-3 4 1 0,-6 2 3 16,-1 0-1-16,-6-4 0 0,2-2 0 0,-3-6-1 15,-3-3 0-15,1-10-3 0,-2-3-1 16,6-5 2-16,-2-4 6 0,3-5 19 0,3-7 11 16,-2 0 9-16,2-7-2 0,1 1-8 0,-1-3-8 15,0-2-10-15,0-4-8 0,2-2-8 0,0-1-7 16,4-2-11-16,-2 2-4 0,3-2-4 16,3-1-4-16,1 2-2 0,1 0-2 0,3 4-9 15,2 1 1-15,-1-1-4 0,3 0-1 0,0 3 1 16,2-1-2-16,2 3 1 0,0 3-2 15,4 1-2-15,-1 1-1 0,2 3 4 0,2 1 6 16,1 2 7-16,4 3 9 0,-2 0 3 0,1 1 3 16,1 3 3-16,0-1-4 0,2 2 2 0,-3 1-6 15,-1-4-5-15,2 1-17 0,-3-2-24 0,-3-4-35 16,2-2-29-16,1-3-32 0,1-4-40 16,1-5-46-16,1-2-55 0,0-3-62 0,-3-4-37 15,2-1 22-15,-3-2 38 0,-5-3 219 0,4-1 107 16</inkml:trace>
  <inkml:trace contextRef="#ctx0" brushRef="#br0" timeOffset="148395.6309">12672 6686 1 0,'-2'-19'0'16,"-4"-6"29"-16,1-3 258 0,-5 5 14 0,-2 5-23 16,1 4-23-16,-2 2-8 0,-1 1-46 15,1 3-26-15,-2 3-18 0,1 2-24 0,4-1-19 16,-5 3-16-16,5 1-20 0,-1 1-25 0,7 0-12 16,-2-1-14-16,5 3-21 0,0-3-19 15,1 1-27-15,1 0-11 0,-1 4 1 0,0 2 15 16,5 2 16-16,-2 4 13 0,3-1 8 0,4 4 4 15,0 0 5-15,3 5 9 0,-1-2 4 16,3 1-1-16,-1 2-5 0,-1-4-6 0,5 3-5 16,-5-1 2-16,-1 1 0 0,2 0 0 0,-4 0-1 15,-1-3-4-15,-3 0 1 0,-1-1-1 16,-2-4-1-16,-2 0 4 0,-2-1 1 0,0-1 6 0,-2-4 10 16,-1 0 6-16,1-4 11 0,-4 4 5 0,-3-1 2 15,-1-2-2-15,-1 2-5 0,-6 1-7 16,1-2-4-16,-2-2-1 0,2 1-4 0,-1-2-4 15,3-1-13-15,3-2-27 0,-1-1-35 16,4-2-38-16,3 0-63 0,1-1-149 0,4-6-318 16,6 1-836-16</inkml:trace>
  <inkml:trace contextRef="#ctx0" brushRef="#br0" timeOffset="148727.663">12836 6579 823 0,'0'-1'494'0,"0"-1"-236"0,-1 1-78 15,1 2-74-15,-1 1-33 0,1-1-24 0,-2 1-39 16,2 0-28-16,0 0-5 0,-2 4 7 16,1-1 17-16,-3 5 21 0,3 4 7 0,-4 1 5 15,4-1 3-15,-1 2-2 0,1 3-1 0,2-1-3 16,2-2-4-16,3 2 1 0,0-2-2 0,2-6 2 16,-1-1 3-16,7-3 2 0,-3-2 7 15,-2-3 10-15,3 0 13 0,-1-5 9 0,-3-3 4 16,1-1-6-16,-2 0-8 0,3-5-8 0,-4 0-6 15,-2-3-7-15,-3 1-6 0,-1 1-4 16,-1-3-6-16,-3 3-3 0,-2 1-3 0,2-1-4 16,-3 2-6-16,-2-3-3 0,-1 4-8 0,0 0-3 15,0 1-3-15,-2 1-7 0,-2 2-2 0,-1 2-1 16,1-1-1-16,1 4 1 0,-1 1 0 16,0 1 0-16,4 1 0 0,2 0-24 0,-1 0-52 15,4 4-66-15,1-2-91 0,4 2-97 0,3 2-91 0,4 0-100 16,7 0-501-16</inkml:trace>
  <inkml:trace contextRef="#ctx0" brushRef="#br0" timeOffset="149060.005">13067 6513 1144 0,'0'1'275'0,"-2"-1"-78"0,0 1-69 15,1 1-32-15,-1-1-27 0,1 2-30 0,-1-2-22 16,0 3-9-16,0 2 1 0,-3 0 3 0,0 3-2 15,-2 1 3-15,3 3-2 0,0-3-6 0,4 3 1 16,0-3-2-16,4 2 3 0,-1-3 8 0,5 0 9 16,-2-2 10-16,3-1 6 0,5-3 10 15,-2-3 10-15,0 1 11 0,3-2 2 0,-1-2-7 16,-1-2-8-16,-1 0-4 0,-2-3 1 0,-3 2 7 16,-3-2 4-16,2-4-5 0,-2 4-6 15,-1-5-9-15,-2 4-9 0,-2-2-5 0,-2 0-1 16,0 2-1-16,-3 0-2 0,2 0-4 0,-3-1-7 15,0 1-9-15,-2 0-7 0,-1 2-7 0,-1-1-4 16,-3 0-3-16,-2 3-1 0,1 0 3 0,-2 0-2 16,1 4-8-16,-1-5-30 0,4 5-54 0,3-1-69 15,2 1-97-15,4 0-200 0,2-1-191 16,3 1-663-16</inkml:trace>
  <inkml:trace contextRef="#ctx0" brushRef="#br0" timeOffset="149671.317">12996 6142 287 0,'-14'-9'192'16,"-8"-2"18"-16,-6-5-23 0,2 5-19 0,0 0-25 16,1 3-23-16,-5 3-16 0,1 1-3 0,-1 1-4 15,3 0-12-15,-2 3-22 0,-1 0-20 16,-1 3-6-16,-1 1-6 0,-3 0 3 0,1 1 7 15,-3 1-4-15,4 3-6 0,-2 1-3 0,0 0-7 16,-1 3-3 0,-2 1-4-16,-1 0-4 0,0 4-6 0,1-3 0 0,2 4-3 0,-2-2-1 15,0 5 0-15,5 1-3 0,-2 2-1 0,3 1 0 16,3 2-3-16,2 0 4 0,2 5 0 0,1-2-2 16,2 2 3-16,1 2-2 0,4 1-7 0,2 0 0 15,0 3-3-15,4 0 3 0,2 2 10 0,4 3 5 16,-4 1 1-16,2 2 1 0,5-1-4 15,2-1-2-15,0-2-2 0,3-1 1 16,4-5-6-16,2 2 2 0,1 0 0 0,3-4-2 0,5 2 4 16,1-1 3-16,4-5 2 0,1-1 10 15,5-1 0-15,1-3 3 0,4 0 5 0,3-5-3 16,2 0 4-16,3-2 2 0,4-7 2 0,0 0-1 16,4-3-2-16,-1-2-5 0,2-3-2 0,1-2-2 15,1-5-10-15,-1-1-10 0,0-5-11 16,1 0-14-16,-2-6 0 0,0-5 4 15,-1-6 2-15,1-4 11 0,0-2 8 0,-2-1 5 0,-3-2 8 16,-2-1 5-16,0-4 2 0,-5 2 3 16,-4-2 6-16,-5 1 3 0,-2-2 7 0,-4 0 5 15,0 0 1-15,-4-5 6 0,-3-3-2 0,1 1-6 16,-3-2 3-16,-1 1-6 0,-3 2-2 0,-3 0 0 16,-3-1-11-16,0 4 0 0,-4 0 2 15,-4 2-1-15,-4 2 1 0,-1 1-2 0,-6 4-6 0,-2 2-2 16,-4 1-4-16,-4-2-10 0,-7 7-2 15,-2-2-3-15,-5 2-2 0,-7 4 2 0,-6 2-3 16,-3 2-4-16,-2 8-2 0,-7 3 0 0,1 5 4 16,-1 4-10-16,-1 5-37 0,2 4-55 0,0 4-72 15,-3 7-86-15,2 9-181 0,0 4-647 16</inkml:trace>
  <inkml:trace contextRef="#ctx0" brushRef="#br0" timeOffset="155166.4422">10570 13229 1 0,'0'0'0'0,"-1"-2"0"0,0-1 0 0,0 0 0 16,-3 0 0-16,3 0 0 0,0 2 0 0,1-1 0 15,0-2 0-15,0 2 0 0,0-1 0 16,0 1 0-16,1 1 0 0,0 1 0 0,4-3 0 16,-3 1 0-16,4-1 0 0,-1 2 0 0,0-1 0 15</inkml:trace>
  <inkml:trace contextRef="#ctx0" brushRef="#br0" timeOffset="155750.5536">10694 13098 1 0,'-2'-3'0'16,"1"0"0"-16,0 1 0 0,0-1 0 0,0 1 0 15,1 1 0-15,0 0 0 0,0 0 0 0,0-1 0 16,1 1 0-16,0 0 0 0,0 0 0 0,2 0 0 15,4 0 0-15,-2-3 0 0</inkml:trace>
  <inkml:trace contextRef="#ctx0" brushRef="#br0" timeOffset="156890.4103">6740 6373 1 0,'0'-2'0'0,"-3"-1"0"0,3 1 0 0,0 0 0 16,-1 1 0-16,1-1 0 0,1 1 0 0,-1 2 0 15,0-1 0-15,0 0 0 0,0 0 0 0,0-1 0 16,0 1 0-16,0 1 0 0,0-1 0 16,0 0 0-16,0 2 0 0,0-2 0 0,0 1 0 15,0 0 0-15,0 0 0 0,0 1 0 0,0 1 0 16,0-1 0-16,2 3 0 0,-2-3 0 15,1 2 0-15,0 1 0 0,2 1 0 0,-1 1 0 16,2-2 0-16,1 3 0 0,0 0 0 0</inkml:trace>
  <inkml:trace contextRef="#ctx0" brushRef="#br0" timeOffset="158772.5886">10856 12871 533 0,'-2'-12'348'0,"-2"1"-12"0,-1-5-37 16,2 1-38-16,-3 6-17 0,3-2-23 15,-4 2-38-15,3 1-28 0,-5 1-32 0,1 5-32 16,0-1-24-16,0 2-26 0,-1 3-18 0,-2 4-10 15,-6 8-4-15,-4 5 0 0,-6 5 3 0,-5 5 2 16,-2 6-3-16,-5-1 4 0,6 7-2 16,-2 3-1-16,3 3 2 0,1 7-4 0,-2 3 0 0,4 3-3 15,7-1-2-15,4-1 0 0,7-8-3 0,9-6 0 16,3-9 0-16,9-3-2 0,2-8 2 16,6-4 0-16,3-9 5 0,1-1 1 15,8-6 2-15,0-5 7 0,2-3-3 0,1-7 2 16,0-2-1-16,-2-4-2 0,-4-3 1 0,1 0-2 15,-8 0 3-15,-2 0-2 0,-4 0 2 0,-2 1 2 16,-5 0 1-16,-3 3 1 0,-2 2 0 0,-5-1-2 16,0 2-2-16,-4 1-3 0,-3-2-3 15,-4 5-5-15,1-1-2 0,-5 2-4 0,-2 3-4 16,-3 0 3-16,-4 2-3 0,-2 3 0 0,0 1-3 16,-1 5 2-16,2-2 0 0,-1 2 1 0,4 0 2 15,4 0-6-15,6 1-11 0,1-3-18 16,8 3-29-16,0-1-37 0,4-3-48 0,5-1-47 15,3 0-34-15,4-1-36 0,7-2-58 0,7-2-113 16,6-7-117-16,3-2-70 0,4-3 345 0</inkml:trace>
  <inkml:trace contextRef="#ctx0" brushRef="#br0" timeOffset="159074.7366">10830 13130 150 0,'1'-3'501'0,"0"0"-32"0,1 1-69 0,-2 2-130 15,-2 2-113-15,2 1-80 0,0 2-41 0,-1 1-1 16,-1 6 24-16,-2 3 27 0,-4 2 17 15,4 4 0-15,-2 0-19 0,2 1-20 0,1 0-22 16,2-3-16-16,2 1-8 0,3-2-3 0,4-3-1 16,3 3 4-16,0-4 5 0,5-4 2 0,2-5 6 15,4-1-1-15,-2-4 1 0,-1-4 3 16,0 0-4-16,-2-4 0 0,-2-2-1 0,2-1 0 16,-5-3-1-16,-1 2 2 0,-2-4-3 0,0 0-4 15,-2-1 3-15,-5 0-1 0,-2 0 2 16,0 1 2-16,-3 1-8 0,-5-1-4 15,-1 1-3-15,-2-2-4 0,-2 2 0 0,-3-2-3 0,-2 4-1 16,2 0-6-16,-8 0 1 0,0 2-4 0,-4 2 1 16,1-1 1-16,1 3-2 0,3 4 0 0,1-1-2 15,4 3-2-15,2-1-9 0,6 2-19 0,3 0-49 16,4 2-83-16,3-1-97 0,5 3-104 16,1-2-131-16,7-1-168 0,7 2-528 0</inkml:trace>
  <inkml:trace contextRef="#ctx0" brushRef="#br0" timeOffset="159386.4639">11220 12964 577 0,'-1'5'472'0,"-3"3"-245"0,-2 4-21 0,-1 2 7 16,1 2-6-16,-5 0-16 0,1 5-26 16,1-4-29-16,-1 1-31 0,2 1-25 0,2-2-24 15,2 1-20-15,3-4-11 0,2 2-5 0,2-5 1 16,3-1 7-16,3-3 4 0,0-1 5 0,2-3 3 15,2-1 1-15,3-4 0 0,-2-3 0 16,4-2-2-16,-4 0-8 0,2 0-4 0,-3-3-3 16,0 0-2-16,-2-2 4 0,-2-1 0 15,-1 1 0-15,-2 1-3 0,-2-2-1 0,-3 3 0 0,-1-1 0 16,-1-1 1-16,-2 2-7 0,-3-1-1 16,-3 0-7-16,2 1-6 0,-3 1 2 0,-2-1-5 15,-1 0 1-15,1 0-3 0,-5 4-3 0,2-2-3 16,-1 2-5-16,4 1-8 0,-1 1-22 15,3 3-40-15,3-4-59 0,0 5-112 0,4-2-184 0,3 2-148 16,5-1-152-16,1-2-289 0</inkml:trace>
  <inkml:trace contextRef="#ctx0" brushRef="#br0" timeOffset="159671.8846">11519 12864 813 0,'0'2'437'0,"-2"1"-196"0,1 0-85 15,0 3-31-15,-2-1 10 0,0 7 10 0,-2 2-1 16,-3 1-6-16,3 3-13 0,-2 2-19 16,2 1-28-16,2-1-28 0,2 1-16 0,2 0-9 15,5-2-3-15,-1-1 1 0,4-3 5 0,4-4 1 16,-2 0 0-16,4-6 7 0,-2-1 4 0,6-3 5 16,-2-3 1-16,5-3-2 0,-3-3-4 15,-1-4-2-15,1-3-1 0,-5 0 3 0,-2-3 2 16,-2-3 3-1,-2-1-5-15,-1-2 1 0,-2-1-4 0,-4-3-1 0,-2 3 6 0,-2-2-8 16,-6 3-2-16,-2-1-7 0,-7 1-10 0,-2-1-3 0,-10 5-5 16,-1 6-9-16,-3 7-11 0,-7 14-6 15,-9 11-31-15,-9 21-113 0,-13 16-719 16,-17 16-877-16</inkml:trace>
  <inkml:trace contextRef="#ctx0" brushRef="#br0" timeOffset="164410.477">13528 4643 1 0,'-16'-4'0'0,"-7"-1"0"0,-4 0 0 16,10 0 0-16,2 1 0 0,0 0 0 0,4 0 0 0,0 1 0 16,1 0 0-16,-1 0 0 0,3 0 0 15,2 1 0-15,-1 0 0 0,-1-2 0 16,1 2 0-16,2-1 0 0,-2 2 0 0,4-1 0 15,-3 0 0-15,2 2 0 0,0-1 0 0,0-1 0 16,0 0 0-16,-2 1 0 0,0-1 0 0,-1 1 0 16,-1 0 0-16</inkml:trace>
  <inkml:trace contextRef="#ctx0" brushRef="#br0" timeOffset="165315.4236">13107 4573 1 0,'-10'-2'0'15,"-4"-2"44"-15,-3 1 181 0,0 2 10 0,5-3 36 16,2 2 10-16,1 0-12 0,4-1-7 0,-3 1-36 15,5 0-25-15,-1-1-27 0,3 3-40 0,1 0-35 16,1 0-27-16,-1 2-26 0,0-1-13 16,0 0-12-16,1 0-13 0,-1 1-16 0,0-2-11 15,3 0-6-15,-2 1 1 0,2 2 14 0,4-1 11 16,-2 1 11-16,5 2 8 0,0 3 1 16,9-2 14-16,-2 0 7 0,3 3 4 0,0-5-1 15,4 2-4-15,2 0 3 0,1 1 4 16,8-1 6-16,1 1-8 0,3-3-7 0,2 4-9 15,1-2-11-15,-1 1 7 0,5 0-7 0,-3-1 1 0,4 0 0 16,2 1-7-16,-1-2 4 0,0 1-2 16,5-2 3-16,-1-1-3 0,-2 0 0 0,4-1 2 15,-1-1-4-15,1 2 5 0,-1-6-3 0,2 3-5 16,-4 0 3-16,-3 0-6 0,1 0 2 0,-1-1 1 16,3 1-3-16,-2-1 2 0,0 1-2 15,-2 0 2-15,1-1-3 0,-1 1 1 0,-5 0-2 16,-2 1-3-16,-1 0 5 0,-4 0-5 0,0 0-2 15,-4 2 1-15,0 1-4 0,-4-1 1 16,0 0 0-16,-4 0 0 0,1-1 2 0,0 2 1 16,-2-1 0-16,-2-1-2 0,1 3 6 0,-2-3-5 15,-2 0 1-15,-2 0 0 0,0 0-5 16,-1 0 6-16,-3-1-2 0,3 1 1 0,0-2 1 16,-3 0 0-16,6 0 0 0,-4 0 1 0,4 0 2 0,-1 0-4 15,-2 0 3-15,3 0 0 0,-2-2-3 16,-2 1 3-16,3 0 1 0,-5-1 0 15,0-3 6-15,0 3-5 0,-1-1 2 0,-3 1 0 16,1 2 0-16,-1-4-1 0,-1 1 0 0,-2 1 1 16,-1 0-2-16,0 2 3 0,-2-2-2 15,0 1 1-15,1-2 1 0,-2 2-1 0,1-1 1 0,0 0-4 16,-1 1-3-16,0-4-2 0,0 1-6 16,0-1-5-16,-1-1-11 0,0 0-6 0,-2-4-8 15,-2 1-6-15,-1-2-1 0,-1 0-5 0,-2-1-5 16,-3-1-1-16,-3 1 1 0,0-2 9 0,-3 1 11 15,-3-3 10-15,-4 2 5 0,0 1 6 0,-1-1 3 16,-1 1 4-16,4 0 5 0,-3 0 3 16,5 0 7-16,2 1 5 0,-1 5 6 0,0-3 8 15,6 0 3-15,0 5 5 0,3-3 3 0,3 3-4 16,2 4-3-16,4-1-11 0,2 4-13 0,-1-2-10 16,1 1-13-16,1-1-12 0,0 3-13 15,0-1-3-15,0 2 6 0,2 3 14 0,2 4 18 16,4 4 12-16,3 5 7 0,4 4 2 15,2 3-1-15,2 3-3 0,3-1-2 0,-2 2-2 0,1 2-2 16,-2-1 0-16,0-2-2 0,-1-2 0 16,-1-5-2-16,-2-2-1 0,-2 0 1 0,-1 0-1 15,-3 1 2-15,-4-4 1 0,-2 2-3 16,-1-3 2-16,-1 0 0 0,-4 0 1 0,0 1 5 16,-1 2 4-16,-4-1 1 0,-4 1 3 0,-4-2 5 0,-3 2 3 15,-4-1 1-15,-4 0 1 16,-2 1-5-16,-4 1-2 0,-3 0 0 0,-2 0-2 0,0-2-3 15,-5 2-3-15,2 0-6 0,-1-3 3 0,2 0-2 16,4-2-1-16,-1 2 3 0,3-2-8 16,4 0 1-16,7-2-1 0,4-3-3 15,7 2-5-15,3-2-9 0,3 2-20 0,2 0-33 16,2 0-40-16,2 1-57 0,2-3-142 0,3 4-405 0,0 2-924 16</inkml:trace>
  <inkml:trace contextRef="#ctx0" brushRef="#br0" timeOffset="167271.099">14094 3993 934 0,'-2'-5'548'0,"-1"-2"-282"0,-3-1-53 0,-2 3-37 0,6 1-16 16,-4 2-28-16,0-1-44 0,-2 3-46 16,-1 2-29-16,-1 0-20 0,-3 4-4 0,-4-1 3 0,-1 5 6 15,2 0 4-15,-2 0 0 0,1 4 1 16,1-1-1-16,0 1-1 0,2 1 0 0,1 3-4 16,1-3-3-16,3 5-3 0,2-3-2 15,3 1-3-15,2 0 2 0,5-3 6 0,1 2 3 16,4 2 10-16,1-2 4 0,3-1 1 0,0 1 0 15,1-4 2-15,2-2 1 0,-3 0 2 0,1 0 0 16,1-3-2-16,-2 2-3 0,-2-3-4 0,-1 1-1 16,0 0-2-16,-2-1-3 0,-4-1-1 15,-1 1-4-15,0-1 1 0,-2-2 0 0,-2-1 4 16,0 3 4-16,-1-1 4 0,-5 2 7 0,-1 1 7 16,-3-2 4-16,-3 4 3 0,-2-4-2 0,-2 2-4 15,-5-1-5-15,4-4-1 0,-3 1-2 16,2-1-1-16,-2 0 4 0,0-2-3 0,3 1 3 15,3-2 0-15,2-3-3 0,4 2-13 0,3-3-34 16,3 1-58-16,2 0-90 0,3-2-215 0,4 1-624 16,3-7-257-16</inkml:trace>
  <inkml:trace contextRef="#ctx0" brushRef="#br0" timeOffset="167610.363">14144 4202 1944 0,'-3'0'288'0,"1"-2"-58"0,-3 1-72 16,2 2-36-16,1 1-40 0,-2-2-41 0,3 1-30 16,-1 1-19-16,-1 0-8 0,-2 2-2 15,2 3 5-15,-3 3 5 0,-1 2 8 0,1 2 2 16,1 0-3-16,2 0 0 0,2-2-2 0,5 1 2 16,-2-2 2-16,3 0 4 0,3-2 5 0,0-1 4 15,5-1 12-15,-3-3 0 0,1 0 4 0,1-2 5 16,-2-3 0-16,-3-1 7 0,2-1 5 15,-2 0 4-15,-1-3-1 0,0 0 0 16,1-2-3-16,-3 1-6 0,-1-6 1 0,1 4-10 0,-3-3-3 16,-1 3-2-16,-1-4-11 0,-1 3 1 15,0-5-5-15,-2 4-4 0,1-1 0 0,-5 0-5 0,1 0-2 16,1 0-3-16,0 2-2 0,-4 1-2 16,3 1-3-16,-2 1-4 0,2 0-7 0,1 3-12 15,-1 2-24-15,3 1-46 0,2-1-64 16,-2 2-102-16,3 2-149 0,1 0-156 15,0 3-136-15,2 2-427 0</inkml:trace>
  <inkml:trace contextRef="#ctx0" brushRef="#br0" timeOffset="167962.0824">14408 4106 1214 0,'0'-4'385'0,"0"-3"-64"0,-2 1-53 0,0 3-35 16,2 2-34-16,-2 0-47 0,0 1-42 0,1 0-37 15,0 1-25-15,0 0-22 0,-1 0-20 16,0-1-15-16,2 1-20 0,0-1-14 0,-1 3-9 16,0 0 2-16,-1 5 15 0,-2 2 20 15,0 4 15-15,-4 3 7 0,0 1 1 0,1 2 0 16,1 2-5-16,5-2 1 0,-1-1-4 0,4-2 2 16,1-3 2-16,3 0 1 0,2-3 11 0,2 0-1 15,1-3 5-15,2 0 6 0,1-3-2 16,2-1 7-16,-2-4 4 0,1-3 3 0,-3-1 3 0,-2-4 5 15,5 3 2-15,-5-4-2 0,1-3 5 16,-4 3-5-16,-2-2-3 0,0-2-4 16,-4-1-5-16,-1 0-3 0,-2 0-5 0,-3-1-6 0,0 0-7 15,-2 0-3-15,-3-1-2 0,1-1-5 0,-3 4 0 16,0-1-7-16,-2 3-3 0,0 0-5 16,1 5-11-16,0 2-12 0,0 3-37 0,2 3-70 15,-5 5-194-15,-4 9-573 0,0 2-752 0</inkml:trace>
  <inkml:trace contextRef="#ctx0" brushRef="#br0" timeOffset="174432.2409">12683 4860 1 0,'-1'0'0'0,"-7"-3"0"0,4 2 0 15,-3 0 87-15,6 0 152 0,0 1 7 0,0 0-37 16,1-1-35-16,0 1-27 0,1-1-17 15,0 1 4-15,-1-2-4 0,0 2-13 0,1-1-21 0,2 1-29 16,-2 1-26-16,0 1-15 0,2 0-16 16,-3-2-15-16,1 0-11 0,0 1-6 0,0 0 0 15,3 0 9-15,0 2 5 0,1 0 4 0,-2 1 6 16,0 0-2-16,2 2 3 0,0-1 0 0,1 2 1 16,-2 1 3-16,5 0 4 0,-3-2 2 0,0 1 3 15,3 0 3-15,-2 3 2 0,2 0 1 16,1 2 0-1,-1 1-3-15,1 1 0 0,1-1-1 0,0 4-5 0,-1-2-3 0,1-1-4 16,1 3-3-16,2-2 0 0,-1 0 2 16,0 2 2-16,1 1 2 0,1 2-3 0,3-3 2 0,-1 2 3 15,2-2 3-15,2 1 10 0,-1 2-3 0,4-1-2 16,0 0 0-16,0 0-2 0,0 1 2 16,-1-2-3-16,0 3-7 0,-1 1-4 0,2-1 3 15,-2 4 2-15,0-3-1 0,2 0 5 0,0 0-2 16,-3 2 3-16,1-2 3 0,2 1-2 15,-4 2 0-15,3-1-4 0,-2 1 0 0,-1 3 3 16,0 3 0-16,1-3-1 0,0 2-2 0,3 0-1 0,-3 2-6 16,1-1 1-16,-2 1 0 0,6 1-6 15,-4 2 3-15,1-3 3 0,1 4 4 16,-2-2 3-16,3 1-1 0,1 0-1 0,0 0-5 16,1 2 3-16,-1-2 6 0,1-1 9 0,-3 2 3 15,-1-3-3-15,0 0-3 0,-2 4-9 0,2-6-7 16,-2 3 2-16,0-2-5 0,-1 1-1 0,2-1 0 15,-6 0-2-15,4 1 1 0,-3-1 2 0,2 4 3 16,-2-2 1-16,-1 2-1 0,1-1-1 16,-3-1-4-16,2 5 2 0,-1-5 2 0,2 2-1 15,0-2 2-15,-1 0-3 0,-1-4-3 16,2-1 1-16,-2 3 2 0,1-3-1 0,1 2 3 16,-2 0-1-16,1-2 1 0,-3 1-1 0,2 1-2 15,2-5-1-15,-3 2 0 0,1 0 2 0,1 1 0 16,0-1 2-16,-1 0-1 0,-1 1-1 0,1 0 1 15,2-1 2-15,-4 2 3 0,1 4 2 16,-1-1 1-16,-1-1-2 0,2-2-2 0,-3-1 2 16,3 0-2-16,-4 1 1 0,0-2-2 0,2-2-2 15,-3 2 0-15,0 1-2 0,2-3 1 0,-3 3 2 16,1 0-3-16,-1-1 5 0,2 0 0 0,-3-2-1 16,3-2 5-16,-1 4-5 0,1-2-1 0,-3-1 1 15,4 2-4-15,-2-4 0 0,1 0 1 16,0 0 5-16,2 1-3 0,0-1 3 15,-1 1-1-15,-1 1-3 0,-1-3 2 0,4 2-2 16,-4-1-3-16,0 1 1 0,0-2-3 0,0 2 2 0,-2-2 3 16,-1-2 0-16,0 0-1 0,3 3 1 15,-2-4-4-15,-1 0 0 0,0-2 7 0,1 1-3 16,0 0-1-16,-1 2 2 0,1-2-2 0,3 1 2 16,-5 0 3-16,2-2-1 0,1 1 1 0,-2 0-1 15,2 2-4-15,-1-1-2 0,2 2 1 16,-3 0 0-16,2 0 5 0,-1 0 3 0,-1 3-3 15,2-1 2-15,1-1 1 0,-1 6-1 0,1-1 0 16,-3 1 0-16,5 2-1 0,-2-1-3 16,3 2 1-16,1-2 0 0,-1-2 0 0,4 0 2 0,-3 2 0 15,2 1-2-15,0-1 1 0,2 2-1 16,-3-3 1-16,0 1 0 0,2 2-2 0,-1-4 1 16,-4 1-6-16,1-2 2 0,-1 1 3 15,-1 3 0-15,-2-1 6 0,1 1-4 0,-1-1-1 16,-1 2-1-16,0-1-2 0,1 3 3 0,-1-3 0 15,2 0 0-15,-3-2 1 0,3-2-3 0,-2 0 1 16,2-2 0-16,-2-3 0 0,2-4 0 16,-1-2-2-16,-2-3 0 0,-1-1 0 0,0-1 5 15,-1-3 1-15,-1 0 1 0,1-3-3 0,-2-1 0 16,0-1 1-16,-1-1 3 0,-1 0 9 16,0-1 1-16,0-1 1 0,0 0 2 0,0 1-5 0,0-1 7 15,1 1 0-15,-1-1-2 0,0 1-1 16,0 0-4-16,0 0-4 0,-1 0 0 0,1-1 0 15,0 1-2-15,0 0-2 0,0-2-5 0,-1 2-4 16,0 0-5-16,0 0-8 0,-1-2-12 0,-2 1-16 16,0 0-27-16,1-2-22 0,-1 0-28 15,-2 2-29-15,3 0-37 0,0-1-60 0,0 1-87 16,2 1-171-16,1-2-162 0,0 2-547 0</inkml:trace>
  <inkml:trace contextRef="#ctx0" brushRef="#br0" timeOffset="175020.3199">15125 10039 470 0,'-3'-1'282'0,"-1"-4"-1"15,-1 1-52-15,1-1-9 0,1 3-20 16,0-2-16-16,1 1-21 0,-1-1-14 0,0-1-13 15,0 3-13-15,3-2-15 0,0 3-17 0,0-1-13 16,0 0-16-16,3 1-8 0,-3 0-6 0,1 1-5 16,0 0-3-16,0 0-2 0,-1-1-1 15,1-1-2-15,1 2-2 0,-2 0-1 0,2 0-2 16,-2 0 2-16,0 0-6 0,0 0-4 0,0-1-4 16,0 2-4-16,0-1 1 0,0 0-1 0,0 0-3 15,0 0-1-15,0 2-6 0,0-2-1 16,0 1-2-16,0-1 1 0,0 1-5 0,2 0-2 0,-2 1-3 15,2 0-2-15,1 2 7 0,2 0 3 0,2 4 3 16,0 0 3-16,4 6 0 0,1 1 1 16,1 2 0-16,1 8 5 0,0 0-1 15,0 2-1-15,0-1-1 0,1-1-5 0,-4 1 4 16,1-2-1-16,1 1 0 0,1-3-1 16,-1-4-5-16,3-2 1 0,-4-4-2 0,0-2 2 0,1-5 2 15,1 0-1-15,-3-3 5 0,6-3 1 16,3-3 12-16,3-7 10 0,8-7 5 0,6-7 1 0,7-9-12 15,1-2-10-15,-3 0-6 0,3-3 2 16,-2-6 3-16,2-5-1 0,5-2 2 0,-3-2-7 16,-1 4-3-16,-2 0 0 0,-1 4 1 15,-5 3 2-15,-4 4-4 0,-6 9-1 0,-6 3-3 16,-4 3 1-16,-3 4 6 0,-7 3 1 0,-1 5 5 16,-3 1-2-16,-2 3 0 0,0-1 2 0,-2 4-3 15,-2 0 3-15,1 2-5 0,-1-2-7 16,0 5 0-16,1-2-11 0,1 2 3 0,0 0-6 15,-1 0-15-15,0 0-19 0,-2 0-32 0,3 2-40 16,-1-2-34-16,1 5-44 0,-3 0-102 0,2 3-231 16,1 2-582-16,-1-3-97 0</inkml:trace>
  <inkml:trace contextRef="#ctx0" brushRef="#br0" timeOffset="177506.9014">13986 5988 1 0,'3'-5'103'0,"-1"-1"219"0,1-3-7 0,0 2-20 15,0 1-26-15,-2 0-9 0,1 1-26 0,-1 2-14 16,-1-2-17-16,2-1-29 0,0 3-26 16,-2-1-27-16,1 2-17 0,-1 2-16 15,-1 0-20-15,1 1-25 0,-2 1-30 0,-1 1-33 0,2-1-34 16,0 3-12-16,0-1 3 0,-3 5 23 16,0 9 34-16,-2 3 22 0,-3 9 14 0,-2 6 10 15,-6 5-1-15,-4 5-2 0,0 3-9 0,-2-1-10 16,0 0-5-16,6-3-6 0,-2 0-2 0,5-3-4 15,5-4-2-15,4-7 0 0,7-3-1 16,6-3 4-16,1-2-4 0,1-3 2 0,1-2 2 16,6-1 0-16,-3-6 5 0,3 0 2 15,1-6 5-15,-3-1 4 0,5-3 8 0,-5-2-2 16,7-3 2-16,-3-1 0 0,1-5-7 0,0-1 5 16,0-6-2-16,-3 2-1 0,-1-2 3 0,0-2-6 15,-6 1 0-15,2 0 2 0,-3-1 1 0,-1 3-3 16,-2 0-4-16,-2 0-5 0,0 1-5 0,0 2 4 15,-2 2 2-15,0 3 0 0,-2 3 6 16,0 2-2-16,0 0-3 0,0 3-4 0,-1 0-11 16,0 1-18-16,0 1-15 0,0 1-11 0,0 0-2 15,-2 4 18-15,3 5 14 0,-2 4 16 16,-1 4 8-16,-3 1-1 0,2 5 1 0,-3 2 2 16,-1 1-2-16,-3 4 4 0,1 2 1 15,0-2-4-15,-1 1-1 0,2-2-5 0,5-2-7 16,-2-4-10-16,5-3-11 0,2-7-26 0,-1 0-32 15,3-1-48-15,1-5-66 0,-1-4-70 0,4-1-114 0,1-4-225 16,2-4-796-16</inkml:trace>
  <inkml:trace contextRef="#ctx0" brushRef="#br0" timeOffset="177827.7323">14398 6375 897 0,'0'-10'459'0,"-1"-5"-71"16,-3 1-47-16,2 5-46 0,-1 3-49 0,-2 3-68 15,3 3-61-15,-5 0-46 0,4 0-42 16,0 3-24-16,-3 1-14 0,1 3-1 0,-4 4 3 16,-4 4 8-16,-2 6 3 0,3 2-2 0,2 0 3 15,0 0-5-15,5 1 1 0,0 3 4 16,3 0-5-16,2-1 4 0,1 2-1 0,0-1-3 16,2 0 2-16,1 0 0 0,-1-2-1 0,2-2 2 15,-1 2 3-15,2-5-2 0,-3-2 2 16,1 0 0-16,-2-1-2 0,-1-4 3 0,-1 0-1 15,0-2-1-15,-1-3 3 0,0-2-1 0,0 0 2 0,-2-5 4 16,0 2 4-16,-1 0 7 16,-1-1 2-16,-2 1 1 0,-3 2-2 0,-5 0-4 0,-4 0-1 15,-2-1-3-15,0-2-2 0,3-1-3 0,-1 0-8 16,5-1-13-16,-2 0-29 0,0-3-48 16,2-1-79-16,6-4-144 0,1-1-383 0,6-2-893 15</inkml:trace>
  <inkml:trace contextRef="#ctx0" brushRef="#br0" timeOffset="178154.0233">14482 6575 1814 0,'-2'2'194'16,"0"1"-110"-16,1 2-85 0,-3 0 16 16,-1 5 48-16,-3 0 30 0,-2 4 13 0,0 1-4 15,0 0-20-15,-1 2-22 0,4 0-16 0,0-5-13 16,2 4-7-16,3 1-1 0,0-1 2 15,2-4 0-15,0 3-1 0,4-3-1 0,0-4-2 16,2 0 2-16,2-4 5 0,2-2 5 0,-3-1 8 16,1-1 7-16,-1-1 2 0,1-2 10 0,-1-2-1 15,1-2-3-15,1-3-4 0,-1-4-11 0,0 2-4 16,-3-3-2-16,-2-1-4 0,-1-1-7 0,-2 1-5 16,-1-2-5-16,-2 2 0 15,-2-2-3-15,1 2-1 0,-1-1-3 0,-3 6-4 0,1-2-2 16,-1 2-4-16,-2 1-3 0,-2 1-4 15,1 1-5-15,-2 1-6 0,0 2-6 0,2 3-12 0,-2 1-21 16,3 1-43-16,1 1-74 0,4 3-119 16,1-1-138-16,6 3-181 0,2 1-209 0,7 0-94 15</inkml:trace>
  <inkml:trace contextRef="#ctx0" brushRef="#br0" timeOffset="178463.5173">14686 6532 1124 0,'-2'-1'616'0,"0"1"-269"0,1-2-105 16,0 5-73-16,1-1-41 0,-1 0-48 0,0 1-50 16,2-1-41-16,-2 3-18 0,-1-1 4 15,-2 5 17-15,-3 2 25 0,-1 7 9 0,1 0 0 16,-1 4-4-16,-1-1-4 0,4 0-1 0,-1 0-2 16,3-1-1-16,5-1 2 0,0-2 1 0,5-3 2 15,2 0 2-15,2-6 2 0,0-2 6 16,4 0 9-16,-1-5 10 0,2-1 6 0,0-4 3 15,3-3-3-15,0-5-6 0,0 0 0 16,-3-3-3-16,-3-2-5 0,-4-3-5 0,-2 0-5 16,0-2 5-16,0 0 5 0,-5 1 2 0,-2 3-4 15,-2-2-7-15,-1 2-9 0,-4-1-5 0,-2 3-5 16,3 3-8-16,-3 1-14 0,0 4-12 0,-6 2-22 16,0 5-47-16,-10 7-128 0,-5 5-674 15,-8 6-831-15</inkml:trace>
  <inkml:trace contextRef="#ctx0" brushRef="#br0" timeOffset="187181.8029">13094 8440 642 0,'-6'-1'219'0,"-3"-1"40"0,-2 1-22 0,2-2-2 15,6 1-19-15,1 1-42 0,1 1-46 0,1-1-26 16,1-1-22-16,0 2-26 0,1-2-37 0,0 2-35 15,-1-1-23-15,2 1-14 0,-1 0 6 0,2 0 20 16,3-2 20-16,1 2 16 0,2-1 4 16,2-1 2-16,0 0-3 0,-1 1-1 0,3-1-1 15,-3 1-4-15,3-1-1 0,-2 1 0 0,-1-1 2 16,5 0 4-16,-3-3 4 0,2 1 3 16,1-1 3-16,2-2 1 0,2-2 0 0,-3 0 1 15,5-4 1-15,0 3-1 0,4-2 2 0,0-1-4 16,-1-3 0-16,1 3-4 0,2-1-2 0,-3-3 1 15,5 1-2-15,0 3-2 0,-1-3-4 16,-2 1-2-16,-1-1 4 0,1 2 1 0,0-1 2 16,1-3 1-16,0 3-3 0,2-4 1 0,-1 3 0 15,-2 1 3-15,0-2-2 0,0 3-3 0,-3-5-1 16,2 5-3-16,-1-7 3 0,2 4 3 16,0 0 0-16,-1-4 2 0,3 1-3 0,1-1-1 0,-2-2-3 15,1 3 1-15,1-1-3 0,0-1-1 16,-2 2 3-16,3-3-4 0,1 2 5 0,-3 0 2 15,0-3 0-15,1 0 2 0,0-1-3 0,0 0 1 16,-1-1-1-16,2 0 0 0,-1 2 0 16,-3 1 0-16,1 1 1 0,-2-2-2 0,0-4 3 15,4 2 1-15,-1-3 0 0,-1 3 1 0,2-1-7 16,0 0 2-16,-1 0-3 0,0 3 2 0,0-2-2 16,-3 2-1-16,-1-2 0 0,0 3 0 15,0-1 1-15,-1 0 3 0,1 0 1 16,0 1 4-16,-2-2-4 0,4 0 0 0,-4 0 0 0,4 2-2 15,-4-2 3-15,3-2 1 0,-2 4 1 0,1-4 1 16,-1 5 4-16,0-3 2 0,-2 3 3 16,0-2 6-16,0 2-2 0,-4 0 4 0,1-1-4 15,1 0-8-15,2-2 3 0,1 0-5 0,0-3 0 16,4 2 1-16,-5 1-4 0,3-4-2 0,0 2-3 16,0-1 1-16,0 3-2 0,-5-1-2 0,2 5 0 15,-1 0 0-15,-1-1 2 0,0 3 1 0,1-2 1 16,-5 3-1-16,1 3 1 15,-2-3-1-15,-3 2 1 0,0 0 1 0,-1 0-2 0,0 1 0 16,-3 3 2-16,0 3 1 0,-5 0 3 16,0 0-1-16,3-2-3 0,-4 2 0 0,2-1-5 15,-1 3-1-15,0-2-1 0,0 0 1 0,-2 0-1 16,2 2 1-16,-2-1 1 0,0 5-2 0,1-3 3 16,-2 1 1-16,-2 0 1 0,0 0 0 15,-1 1-3-15,1 0-3 0,-3 0-2 16,-2-1-4-16,-2 3 0 0,0-2-2 0,0 2 2 0,-2 0 2 15,-2-1 2-15,2 1 1 0,1 1 1 0,1-4 3 16,-1 3-2-16,4-1 2 0,-1 2 1 16,6 0-2-16,0 0 4 0,1 0-1 0,1 0 0 15,-1 1-3-15,1-2-2 0,1 1-4 0,0 0-5 16,3-1 0-16,-4 1-3 0,3-2 2 0,4-2 4 16,3 2 1-16,6-3 6 0,4 0-1 0,-1 0-2 15,0 4 5-15,-2 2-6 0,-2 2-1 16,0 4 0-16,-5 0-1 0,-4 3 2 0,7 3 1 15,-8 1 5-15,2 5-1 0,0 1 6 0,-4 3 4 16,0 2 0-16,-8 4 6 0,0-1-5 16,0 3-3-16,-5 0-1 0,-1-2 0 0,-1 3 1 0,-2-1-3 15,1 1-9-15,3 1-33 0,-1 1-73 16,5 0-158-16,2-2-617 0,-1-2-795 0</inkml:trace>
  <inkml:trace contextRef="#ctx0" brushRef="#br0" timeOffset="189534.1829">13485 7915 1662 0,'-5'-6'191'0,"-4"-4"-13"0,0 1-12 15,2 2-8-15,4 1-7 0,0 3-24 0,-1 1-32 16,2 0-25-16,0 1-19 0,-2 1-21 0,1 0-12 15,3 0-9-15,-2 0-9 0,0 0 5 0,1 0 3 16,-1 0 5-16,-1 0 10 0,-1 0-1 16,-1 0 2-16,0 0 3 0,-1-2 0 0,1 1 4 0,-3-1-3 15,2 1-4-15,-1-2-5 0,-1-1-1 16,2-1 0-16,0-1 1 0,-1 3 4 16,2-4-7-16,-1-2-3 0,3 0-3 0,0-2-6 15,2 2-1-15,2-2-3 0,3 2-4 0,1-4-5 16,3 3 0-16,1 1 2 0,-1-3 1 0,3 4 6 15,-1 0-4-15,0 3 0 0,0-1-5 0,-1 4-6 16,-2 1-4-16,2 1-6 0,-1 3-3 0,-2 3 3 16,1 4 4-16,2 1 9 15,0 7 4-15,-2 3 8 0,-3 4 1 0,-3 6 3 0,-4 8 1 16,-5 8 0-16,-8 5 8 0,-2 6 0 0,-4 0-1 16,-5-1-2-16,2-4-7 0,0-7-3 0,5-8 0 15,0-7 4-15,2-3-3 0,5-11 1 16,2-2 0-16,0-6-2 0,2-1 6 0,0-2 6 15,1-4 5-15,5-1 6 0,-2-1 3 16,1-1 0-16,1-2-2 0,-2-1-5 0,4 0-5 0,-1-6-12 16,0 0-9-16,0-2-8 0,2 0-5 15,2-1-2-15,1 2 1 0,1 0 0 0,2 2 0 16,1 0 1-16,-2 3 1 0,4 2 3 16,0-1-2-16,-2 0-3 0,3 4-1 0,0 0-2 15,1 3 4-15,-1 4 1 0,1-1 4 0,-1 3 5 16,3 1 3-16,-2-1 4 0,2 0 2 0,2 4 2 15,-2-5 1-15,2 3 1 0,2-3-1 0,-2-1-8 16,4-4-18-16,-1-2-36 0,0-3-58 0,5-2-81 16,4-2-141-16,0-3-239 0,1-1-700 15</inkml:trace>
  <inkml:trace contextRef="#ctx0" brushRef="#br0" timeOffset="189856.8199">13698 7822 1201 0,'-11'-5'436'0,"-4"-1"-157"0,-4-1-78 0,4 6-43 16,5 1-24-16,-1 1-43 0,5 1-44 0,-1 0-37 15,1 3-23-15,4 1-11 0,-2 3 5 0,3 5 9 16,-1 0 11-16,4 4 10 0,1 3 0 16,1 1 1-16,3 1 0 0,1 0-2 0,2-1 3 15,2 0 0-15,0-2-2 0,3 1 2 16,-2-2 0-16,5-1-1 0,-4 0 0 0,2 0-4 0,-4-5-2 15,-2 0-2-15,0-1-1 0,-3-1 1 16,-3-2-1-16,-1-2 1 0,-2 1 1 0,-2-3 5 16,0-1 8-16,-3 2 15 0,-1-2 14 15,-1 0 8-15,-3 3 0 0,-3-2-7 0,-5-1-13 16,1 2-5-16,-5 0-9 0,4-2-3 0,-2 1-3 16,0-2-4-16,0 1 1 0,1-2-2 0,2-1-4 15,2 2-15-15,4-6-42 0,1 0-77 16,4-1-121-16,2-3-351 0,6-1-949 0</inkml:trace>
  <inkml:trace contextRef="#ctx0" brushRef="#br0" timeOffset="190182.9739">13881 7931 1569 0,'-1'-2'459'0,"1"1"-173"0,-1 1-114 15,-1 3-54-15,2-1-39 0,-1 0-38 0,0 1-31 16,-2 1-14-16,0 5 2 0,-1 1 9 0,0 4 2 15,-2 5-1-15,0-4 1 0,2 2-5 16,1 3 0-16,5-4 2 0,0-2 1 0,3 2 2 16,4-4 8-16,-2 1 3 0,6-4 8 0,-2 0 4 15,3-2-1-15,0-3-1 0,0-2 0 16,-2-3 1-16,-1 0 6 0,1-3 4 0,-2-3 3 16,-3 1 1-16,0-2-6 0,0-3-5 0,-3 1-4 15,-3-2-2-15,-1-2-4 0,0 3-5 0,-2-3-4 16,-2-1-7-16,-3 2 0 0,1 0-4 15,-1-1 1-15,-3 0 2 0,-1-1-5 0,-1 2-1 16,-3-1-4-16,-3-2-2 0,2 6 2 0,-3-1 0 16,3 0-1-16,1 3-6 0,4 0-7 15,3 5-17-15,2-1-39 0,1 3-77 0,3 0-124 16,2 2-150-16,1 3-143 0,3 0-134 0,3 3-431 16</inkml:trace>
  <inkml:trace contextRef="#ctx0" brushRef="#br0" timeOffset="190513.7586">14109 7844 715 0,'1'-1'470'0,"-1"-3"-54"0,-1 1-69 0,1-1-61 15,0 3-50-15,-1 2-63 0,1 0-52 0,-1 2-41 16,1-3-37-16,-2 2-28 0,2-1-20 16,0 0-8-16,-2 4 0 0,1 2 5 0,-1 5 7 15,0 1 4-15,-2 5 3 0,3 2 1 0,1 1 1 16,1 2 1-16,4-2 1 0,-1 2 1 0,3-4 2 15,4-1 4-15,1-2 2 0,4-2 4 16,-2-5 3-16,4-2-3 0,-1-3 8 0,-1-2-1 16,3-4 7-16,0-2 4 0,-1-5-6 0,0 2 0 15,1-6-3-15,-5-2-2 0,0-2 1 16,-3 0-1-16,-3-1-4 0,-2 2-2 0,-4-5-2 16,1 2-3-16,-6-2-1 0,-1 1 1 15,-3-1-3-15,0 1 1 0,-3 3 0 0,-4 0-6 16,2 2 1-16,-4 2-3 0,2 4-4 0,-1 2-3 0,1 3-7 15,-4 1-6-15,3 6-6 0,-1 4-8 16,-2 4-38-16,-2 8-106 0,-1 5-385 0,2 3-1144 16</inkml:trace>
  <inkml:trace contextRef="#ctx0" brushRef="#br0" timeOffset="196002.0352">11881 11394 1 0,'-2'-3'203'0,"-5"1"118"16,2-1-37-16,-1 1-12 0,4-1-16 15,1 1-40-15,-1 2-21 0,1-1-20 0,0-1-33 16,1 2-26-16,0 0-30 0,0-1-30 0,1 1-12 16,0 0-14-16,0 0-3 0,0 0-1 15,0-2 1-15,-1 2 7 0,0 0 8 0,0-1 4 16,1-1 3-16,3 1 3 0,-2-1-4 0,2-3-1 15,2-1-1-15,5-7-1 0,3-4-13 0,7-4-7 16,6-4-8-16,5-2-9 0,3-3 5 16,3 1 1-16,3-4 2 0,5 0 6 0,-2-2-6 15,6-3 1-15,1 2 2 0,6-4-1 0,-1-1 1 16,3 1 1-16,-1-1-6 0,0-1-5 0,4 1 2 16,3-1-4-16,2 0 2 0,0-2 1 0,2-2-3 15,0-4-1-15,4 2-1 0,-3-3 1 16,3 3 0-16,-1 0 1 0,-1-1-1 0,-2 0-3 15,6-1 1-15,-4 1-1 0,3-1 2 0,1 2 2 16,-2 0-4-16,-2 3 0 0,-4 2 0 0,-4-2-1 16,-1 1 3-16,-4-2 2 0,0 1-4 15,-4 4 2-15,0-1 1 0,-3 0 0 0,2 4 6 16,-5 1-4-16,0 0 5 0,-1 4-2 0,-1-2-4 16,0 1 8-16,1 0-7 0,-2 0 1 15,-1 0-2-15,2 5-5 0,-3-1 2 0,2 1-2 0,-1 1 1 16,0-4 1-16,1-1-1 0,2 1 2 15,0 2-5-15,-4-1 5 0,-1 3-5 0,1 2 1 16,-1 2 3-16,-4 2-5 0,1 0 2 16,-7 1 1-16,-2 2-3 0,-2 0 3 0,-4 4 1 15,1-1-3-15,-6 2 3 0,-2 4 0 0,-2-2-1 16,-3 3 1-16,0 0 3 0,-3 0-7 0,1 4 4 16,-1-4 1-16,0 1-4 0,1 1 3 0,-1-4 0 15,-3 4-3-15,6-1 1 0,-2 1 1 0,-1-3-4 16,-1 3 2-16,1-3 0 0,-1 5-3 15,-5-1 4-15,0 4-1 0,-2-1 1 0,-2-1 4 16,1 3-2-16,-2 0-6 0,-1 1-8 16,1-1-15-16,-4-1-15 0,-4 2-7 0,-3 0 0 0,-5 3 3 15,-5 0 13-15,-3 4 8 0,-3-2 6 16,-3 1 10-16,2-3-1 0,1 4 3 0,3-4 3 16,0 1-2-16,5-2 4 0,2 1 1 0,2-3 2 15,4-1 1-15,4-1 4 0,3 1 3 0,4 0 2 16,2 0 5-16,2 0-4 0,1 1-4 15,-1-2-2-15,2 0-8 0,3-2 2 0,5-2 2 16,5 1-1-16,8-5 6 0,1 0-3 16,9 5-1-16,1-1 2 0,1 2 3 0,1 1-3 15,-3 5 1-15,-6 1-4 0,-6 3-4 0,-4 1 1 16,-6 3-1-16,-2 1 1 0,-2 2 6 0,-3 1 3 16,-2 2 3-16,-2 5 8 0,-6 2 2 0,-3 1 3 15,-4 3 4-15,-4 1-2 0,-7 5-6 0,2-3-2 16,-9 5-7-16,-2-2-5 0,1 2-5 0,2-3-18 15,3 4-38-15,-2-2-76 0,6 1-209 16,1-2-948-16</inkml:trace>
  <inkml:trace contextRef="#ctx0" brushRef="#br0" timeOffset="197583.1215">12783 10066 1400 0,'-5'-8'348'0,"-5"1"-62"0,-4-2-81 16,3 3-37-16,2 3-38 0,-3 3-35 0,0 2-40 15,-5 1-25-15,-3 3-9 0,-1 1 1 0,0 3-2 16,-3 2 4-16,3 5 0 0,-6 4 0 15,0 1 2-15,2 7-1 0,-2 1-5 0,7 2-3 16,-1-1-4-16,8 1-6 0,-1-2-3 0,10-1-2 16,4 0 1-16,1-3 3 0,8-1 3 15,2-2 0-15,4-1 0 0,4-1 1 0,3-1 2 16,2-2 4-16,5 0 3 0,2-2 2 16,2 0-5-16,2-2 1 0,-1-3-6 0,-4-1-2 0,-2 0 2 15,-3 0-3-15,-4-4-1 0,-2 2-5 0,-7-1 0 16,-3-2-1-16,-3-1 1 0,-2 1 3 0,-4-2-1 15,0-2 2-15,0 0 2 0,-4 2 3 16,1-1 8-16,-5 1 3 0,-4 3-3 0,-6 1-3 16,-7-1-7-16,-2 0-1 0,-4 4 0 0,-5-3 4 15,1 0-4-15,-2 0-2 0,3 0-5 16,0-3-10-16,5-1-15 0,6-2-41 0,2-1-62 16,6-2-124-16,4-3-304 0,5 0-1048 15</inkml:trace>
  <inkml:trace contextRef="#ctx0" brushRef="#br0" timeOffset="197919.3395">13007 10214 2336 0,'-4'1'217'0,"-1"-1"-57"0,1 3-94 0,-1-1-28 16,1 3-12-16,-3 3 0 0,-5 5 11 15,-5 6 7-15,1 3 1 0,-2 1-6 0,2 0-15 16,4 2-12-16,5-1-7 0,3-2-4 0,4 2 2 15,7-6 3-15,4 0 3 0,1-4 5 0,8-3 7 16,1-4 7-16,8-2 5 0,6-5 5 16,1-5-7-16,3-2-4 0,-1-6-6 0,-1-2-6 15,-2-3 5-15,-4-2-2 0,-7-2 4 0,-3-1 0 16,-1-2 0-16,-7 2 1 0,-6-1-1 16,-4-1 2-16,-3 1-5 0,-5 1-5 0,-3 0-5 15,-5-1-6-15,-5 4 0 0,-1-1 2 16,-2 3-1-16,-1 3-1 0,-4 0-4 15,1 4-4-15,-4 3 2 0,-1 0-2 0,0 5 4 0,5 1-5 16,-1 2-2-16,7 1-15 0,5 0-30 0,7 1-46 16,2 2-69-16,4 1-89 0,4 2-106 0,6-1-167 15,6 1-220-15,9-1-532 0</inkml:trace>
  <inkml:trace contextRef="#ctx0" brushRef="#br0" timeOffset="198239.2839">13521 9956 1900 0,'-3'-4'360'0,"-1"-1"-65"16,-3-2-92-16,4 5-51 0,-1 3-44 16,-1-1-41-16,0 4-32 0,-2-2-15 0,-1 5-10 15,-2-1-7-15,3 9 1 0,-3 1-2 0,-3 0 3 16,7 5-3-16,1 2 2 0,4-2-4 16,2 3-2-16,4-3 2 0,4-3 2 0,2 1 4 15,2-6 5-15,1-2-2 0,5-2 2 0,0-2 3 16,3-5 7-16,-3-2 2 0,3-4 0 0,-1-2 0 15,-2-2-4-15,0-2 1 0,-4-1 3 16,0-6-2-16,-4 3-1 0,-1-2-1 0,-4-2-3 16,-2 3-3-16,-2-2 0 0,-3 3-1 0,-1-4-2 15,-5 3-1-15,0 1-7 0,-2-2 0 16,-2 0-1-16,-4 4-2 0,0-4 3 0,-2 4-2 16,0-1-4-16,1 6-2 0,1-3-11 0,1 5-6 15,3-1-18-15,3 0-26 0,-2 1-36 0,5 1-63 16,4 0-125-16,2 2-154 0,4 0-253 15,7-1-792-15</inkml:trace>
  <inkml:trace contextRef="#ctx0" brushRef="#br0" timeOffset="198567.5981">14016 9665 1293 0,'0'-5'451'0,"-3"0"-70"15,1-3-107-15,0 4-56 0,0 1-50 0,-3 3-45 16,3 0-43-16,-2 0-34 0,-2 3-25 0,2 2-14 15,-5 4-1-15,-1 5-3 0,-4 3-1 16,3 5 2-16,-3 3-3 0,5 4 4 0,1 2 0 16,5-2 0-16,2 3 1 0,3-2 0 0,3-4 0 15,3 0 1-15,5-6 5 0,3 0 0 0,0-5 1 16,4-3 4-16,0-2 0 0,1-6 9 0,1-1 2 16,2-6 3-16,1-1 0 0,2-8-4 15,0-1-6-15,-4-3-2 0,0-7 3 0,-3 1-1 16,-2-4 2-16,-1-1 4 0,-5-2-1 0,-2-1 13 15,-8 0 4-15,-2-2-2 0,-1 1-4 16,-4 0-11-16,-7-1-7 0,-1 3-6 0,-7 2-4 16,1 0 4-16,-2 7-4 0,-5 4-3 0,-4 6-6 15,-6 4-6-15,-2 8-1 0,-3 9-3 16,-4 3-5-16,-1 13-44 0,1 5-95 0,3 6-336 16,3 7-1261-16</inkml:trace>
  <inkml:trace contextRef="#ctx0" brushRef="#br0" timeOffset="203561.8695">12010 12572 1 0,'-6'-4'294'0,"1"0"-71"16,-3 0-34-16,0-2-4 0,3 3 17 0,-3-2 15 16,1 0 2-16,1 2-10 0,1 0-14 0,3-2-18 15,-2 0-25-15,-1-1-20 0,5 2-24 0,0 1-19 16,0 2-19-16,0 1-16 0,1 0-14 16,2 1-13-16,-2-1-12 0,0 0-14 0,1 0-9 15,0 0-4-15,3 0 0 0,5 0 8 16,4 0 6-16,1 2 6 0,11 0 1 0,5 2 2 15,11-3 4-15,8 0 2 0,8-1 2 0,7-1 1 16,6 1-3-16,5-1 1 0,6 1 0 0,2-3 1 16,2 3 0-16,3-1-2 0,1 0-2 15,0 3-2-15,3 0 1 0,-1-2 1 0,3 0 2 16,0-3 2-16,-1 3-2 0,1-2 2 16,2 0-2-16,-1-1-1 0,3-1 4 0,-1-1 1 0,1-2 0 15,-4 3-2-15,3-1-1 0,-2-3-1 0,3 3-2 16,0-4 5-16,2 0-5 0,1 0 0 15,-1 3-3-15,-6 0-5 0,-2-2 3 0,-2 2-2 16,-6 2 1-16,-1 1-1 0,-5-1-3 0,-4 1-1 16,-7 0 1-16,-8 0 2 0,-3 2-1 0,-11 0-2 15,-6-2 0-15,-6 6-6 0,-8-5 6 16,-6 2-2-16,-8 0 3 0,-3 2 1 0,-7-2-2 16,-1 0 0-16,-1 0 1 0,-1-4 2 0,1 4-1 15,-1 0 1-15,1 0-1 0,0 2-2 0,-1-2 4 16,1-2 0-16,0 2 2 0,0 2 4 15,0-2-5-15,-1-2 0 0,1 2-2 0,-2-2-4 0,-2 2 5 16,3-1-3-16,-1-1 0 0,1 2-3 16,1-1 1-16,-1-1-1 0,-2 2 2 0,1-4 2 15,1 3-4-15,0 1 0 0,0-1-3 16,1 0-1-16,0 1 5 0,0-1-1 0,-1 1 0 0,1 1 0 16,0-2-4-16,0 1 0 0,0 0 4 15,0-3 2-15,0 3-2 0,0 0-1 0,0 0-2 16,0 0-5-16,0 0 4 0,0 0 1 15,0 2 2-15,0-1 4 0,0-1-6 0,0 0 1 16,0-1-1-16,0-1 1 0,0 2 1 0,0 0-2 16,0 0 0-16,0 2-6 0,0-2 6 0,0 0 1 15,0 0 1-15,0 0 6 0,0 0-10 16,0 0 1-16,0 0 0 0,0-2 0 0,0 2 4 16,0 0 1-16,0 0-2 0,0 2-7 0,0-2 6 15,0 0 0-15,0 0 1 0,0-2 7 0,0 2-8 16,0 0 0-16,0 0 0 0,0 0-6 0,0 0 7 15,0 0 0-15,0 0 0 0,0 0 1 0,0 0-3 16,0 0-1-16,0 0 2 0,0 0 5 0,0 0-5 16,0 0-1-16,0 0-2 0,0 0-6 15,0 0 6-15,0 0-1 0,0 0 3 0,0 2 2 16,0-2-6-16,0 0 1 0,-1 0-1 16,1-2 7-16,0 2-3 0,-2 0 3 0,2 0-4 15,-1 0-7-15,0 0 9 0,0 0-1 16,0-1 3-16,-1 1 1 0,1 0-4 0,1-1-1 0,0 1-1 15,-1-1 1-15,-3 1 2 0,3 0 1 16,0 0-3-16,0 0-5 0,1 0 5 0,-1-1-1 16,0 1 3-16,1 0 8 0,-2-2-10 0,-2 2 0 15,2 0-2-15,0-1-2 0,1 0 5 0,-4 0 2 16,1-1 0-16,3 1-4 0,-6-1 1 16,3-2-1-16,-2 1 2 0,-2-2 4 0,0 1-5 15,1-4 2-15,-6 1-3 0,3 0-1 0,-1-3 5 16,1 3 0-16,-1 0-1 0,-1-1 0 0,2-1-1 15,-3 1-2-15,1 1 4 0,1-2 2 0,-4 0-5 16,1 3 2-16,-2 0-3 0,1-2-5 16,-2 3 6-16,3 0 0 0,-5-1 2 0,4 2 0 15,-1-1-2-15,1 2 0 0,0 2 2 0,4-1 2 16,-3 0 0-16,2 2 0 0,2-1-3 0,0 1-4 16,5 0 5-16,0 0-3 0,3 1-1 15,0-1 0-15,2 0-10 0,-1 2-3 0,1-1-4 16,0 1 1-16,1 2 3 0,1 1 6 0,5 2 6 15,7 2 4-15,6 4 9 0,11-3 1 0,8 4 4 16,10-3 3-16,8 2-8 0,4 0-3 16,-2-1-4-16,0 3-5 0,-5-1 5 0,-4 1 0 15,-4 0-1-15,-2 0-1 0,-2 4 0 0,-5-1-1 16,-1 1 1-16,-2 2 5 0,-4 0-6 0,-8 0 1 16,-3 1-2-16,-7-1-4 0,-3 1 8 15,-6 0-1-15,-3-3 2 0,-2 1 2 0,-4 1-3 16,-2-2 1-16,-6 2 6 0,-5 0 1 0,-4 1 4 15,-6-2 3-15,-4-4-4 0,-5 0-5 16,0 2 3-16,-1-4-2 0,-4 1 0 0,-2 0 1 0,3-3-6 16,-3 3-2-16,4 0-9 0,1 0-21 15,0-1-41-15,2-3-75 0,3 1-188 16,3-3-527-16,1-2-802 0</inkml:trace>
  <inkml:trace contextRef="#ctx0" brushRef="#br0" timeOffset="203990.9507">13669 11689 1005 0,'3'-19'530'0,"-1"-5"-195"0,1-6-32 16,-3 8-54-16,-2 4-39 0,1 3-35 15,-1 1-38-15,-2 6-24 0,1 1-18 0,0 4-16 16,0 0-16-16,1 3-25 0,-1 2-14 15,3-1-14-15,-1 0-15 0,0 1-2 0,-1 4-1 0,0 4 4 16,-5 10 5-16,-3 6 2 0,-3 10 0 0,-1 5 0 16,4 2 3-16,0-2-3 0,1-2 2 15,4-1-3-15,-1-4-3 0,-2 3 6 0,6 0 0 16,-5-2 3-16,4 1 8 0,-4-5-9 0,2 0 0 16,-1-2-1-16,1-3-3 0,2 0 1 15,1-3-9-15,2-1-25 0,0 0-44 0,6-5-51 16,-2-5-89-16,5 0-114 0,2-7-159 0,-1-2-294 15,7-6-602-15</inkml:trace>
  <inkml:trace contextRef="#ctx0" brushRef="#br0" timeOffset="204312.7958">13899 11828 1292 0,'-1'-14'626'16,"0"0"-221"-16,-4-1-112 0,2 5-83 0,-4 6-53 15,4 1-50-15,-4 2-40 0,4 2-30 0,-5 2-24 16,5 1-4-16,-7 6-5 0,-4 5 2 15,-1 2 2-15,-4 5-3 0,7 0-2 0,-1 3-1 16,8-1 2-16,3-1-2 0,4-1 2 0,7-1-1 16,2-1 4-16,4-2 9 0,7 0 4 15,2-7 4-15,2 0 1 0,-1-5-3 0,1-5-4 16,-1-1-1-16,-2-1 1 0,-1-4 3 0,-6-2 5 16,-2-2 2-16,-2-7-2 0,-3 2 0 0,-4-7-6 15,2-1-1-15,-5-1 0 0,-4-1-8 0,-1-1-2 16,-3 0-4-16,-2 0-2 0,-4 1 2 15,-4-2-2-15,1 4-2 0,-5-1-3 0,-1 4-1 16,0 3-3-16,-4 1 1 0,-1 5 1 0,-2 1-6 16,3 1-1-16,0 4-11 0,3 1-15 15,4-1-22-15,8 3-48 0,6 0-80 0,2 1-102 16,4 2-108-16,2 3-82 0,6 0-129 0,10 0-170 16,8-1 137-16</inkml:trace>
  <inkml:trace contextRef="#ctx0" brushRef="#br0" timeOffset="204640.1689">14223 11673 13 0,'4'-2'563'0,"-2"1"-34"0,2-1-72 0,-3 3-124 16,-1 1-122-16,-1 0-113 0,0 1-73 0,0 1-26 15,-3 3 13-15,0 3 46 0,-2 3 40 0,-3 3 17 16,1 4-4-16,-5 3-22 0,2 4-29 16,-2 0-13-16,-2 7-9 0,2-3-10 0,4 1-9 15,2-3-8-15,3-4-5 0,9-3 1 0,1-4 4 16,0-3 5-16,4-2 7 0,4-2 7 15,1-3 2-15,1-3 2 0,1-1 2 0,0-4-5 16,1-4 3-16,2-1-1 0,-1-5-5 0,0-1 3 16,0-6-6-16,-2 1-1 0,-3-4-2 0,-4 0-3 15,1 0 1-15,-5-1-3 0,-2 1 0 16,-1-3-6-16,-5 1-1 0,-1 0-4 16,-4-3-4-16,-1 4 2 0,-2 1-2 0,-2 0 0 15,-1 4-1-15,-1-1-6 0,-2 6-3 0,2 1-4 16,-4 4-5-16,3 2-16 0,-1 0-25 0,2 4-50 15,3 2-87-15,1 2-167 0,-1 3-259 0,7 2-238 16,-3 1-310-16</inkml:trace>
  <inkml:trace contextRef="#ctx0" brushRef="#br0" timeOffset="204941.394">14660 11646 828 0,'2'-2'538'0,"1"-4"-121"0,1 0-98 0,-3 4-59 15,-1 1-54-15,0 1-59 0,0 1-52 16,-1 1-45-16,0-1-33 0,0 2-17 0,-1 3-6 16,-1-1 2-16,-1 8 12 0,-3 6 7 0,-2 5 5 15,2 2-1-15,2 6-2 0,0 1-4 16,3 2 1-16,2 1 0 0,2 0 0 0,3-4 1 16,3-3 0-16,3-4 1 0,2-4 1 0,1-8 7 15,1 1 7-15,3-7 8 0,-1-5 10 0,5-3 3 16,-1-5 5-16,1-5-4 0,1-6-6 15,1-6-5-15,-2-8-10 0,-4 1-3 0,-2-2-2 16,-4-3 0-16,-6 0 1 0,-3-1 1 0,-4-2-2 16,-6 1-6-16,-5 0-2 0,-5 4-4 0,-2 2-6 15,-7 7-2-15,-2 5-11 0,-7 8-8 16,-8 10-6-16,-11 12-32 0,-14 15-99 0,-9 14-527 0,-15 12-1087 16</inkml:trace>
  <inkml:trace contextRef="#ctx0" brushRef="#br0" timeOffset="210390.5119">15011 6945 1 0,'-3'-1'0'0,"1"1"0"0,0-1 0 16,-1 1 0-16,3 0 0 0,-1-2 0 0,1 2 21 15,0 0 90-15,-2 2-2 0,2-2-3 16,0 0-9-16,0 0-13 0,0-2-1 0,0 2-6 16,0-1-7-16,0 1-10 0,0 0-7 0,2-1-13 15,-2 1-14-15,0 0-11 0,0 0-13 0,0 0-8 16,-2 0-8-16,2 0-17 0,0 0-26 0,2 0-38 15,-2-1-43-15,0 1-114 0,0 0-85 16,-2-3 313-16</inkml:trace>
  <inkml:trace contextRef="#ctx0" brushRef="#br0" timeOffset="211993.3456">18201 5211 1 0,'4'-6'0'0,"0"0"192"0,1-1 14 0,-3-3 0 16,2 6 18-16,-1-3 1 0,-1-1-6 0,1 2-8 15,-2 2-9-15,0 0-6 0,1-1-10 0,-2 3-17 16,0-1-19-16,-2 2-24 0,0 0-19 0,0 1-16 16,0 0-16-16,0 0-18 0,0 1-21 15,-2 0-16-15,2-1-16 0,-1 0-12 0,0 2-7 16,-1-1-4-16,-1 1-1 0,-2 2 0 0,-2 0 5 15,-3 3 3-15,-4 4 4 0,-1 1 1 16,0 1-5-16,4-1-5 0,2 1-8 0,4-3-5 16,-2 2-2-16,6-2 0 0,1-1 2 0,1 1 6 15,1 3 3-15,2-1 7 0,1 2 4 16,7-2 4-16,-3 2 0 0,4 0 2 0,0 2 1 16,3-1 2-16,0-1 7 0,0 0 3 0,3-2 1 15,-4-1 0-15,0 1-4 0,3-2-1 0,-5 0-2 16,-1-2 1-16,-1 0-2 0,-1 0 1 15,-2 1-1-15,1-1 0 0,-1 3 1 0,0-3-2 16,-2-3 0-16,-2 2-2 0,0 0-1 0,1-2 2 16,-2 1-2-16,0-1 2 0,-1-3 0 0,0 3-2 15,-1-1 2-15,0-2-2 0,0 3 0 0,-1-4 0 16,2 1-1-16,-1-1 2 0,-2 0-2 16,0 1 5-16,-1 0 3 0,-4 0 2 0,-1 1 4 15,-2 0-7-15,-4-2-7 0,-1 4-12 0,-4-3-24 16,2-2-54-16,-3 0-66 0,2 0-112 15,2-2-168-15,-1 2-177 0,3-3-336 0</inkml:trace>
  <inkml:trace contextRef="#ctx0" brushRef="#br0" timeOffset="212352.4303">18463 5298 1218 0,'-2'-1'425'0,"-3"0"-168"0,2 0-68 16,-2 1-33-16,4 1-23 0,-1 0-22 0,2-1-37 16,-1 1-30-16,-1-1-20 0,-2 2-16 15,2 0-16-15,1 0-10 0,-2 3-8 0,-4-1-4 0,5 3-1 16,-4 2-1-16,3 0 1 0,2 3 3 0,-1-1 2 16,3 3 5-16,1-3 6 0,-1 1 0 15,6-5 0-15,-3 0-3 0,4 1 1 0,-3-5 6 16,1-1 9-16,1-1 12 0,-3 0 8 15,2 0 12-15,-3-1 9 0,-2-1 13 0,0 1 17 16,-1-1 14-16,1 0 8 0,-1-1-2 16,3 0-10-16,-2-2-15 0,0-1-12 0,-1-1-11 0,0 2-9 15,-1-5-3-15,-3 2-8 0,2-1-8 0,0-2-6 16,-5 0-10-16,3 1-8 0,-3-2-4 0,3 2-6 16,-3 0-3-16,-2 0-11 0,5 0-16 15,-3 2-28-15,4 1-43 0,2-1-85 0,1 2-209 16,2 1-351-16,3 1-595 0</inkml:trace>
  <inkml:trace contextRef="#ctx0" brushRef="#br0" timeOffset="212685.7039">18619 5253 984 0,'-1'0'188'0,"0"1"-57"0,-1-1-13 0,2 3 5 16,-1-3 0-16,1 1-22 0,0 1-44 0,-3-1-41 15,3 3-24-15,-1 1-9 0,0 0-3 0,0 2 4 16,-2 3 5-16,2 1 1 0,-2 3 0 16,2-2 2-16,1 1 0 0,3 2 8 0,-2-4 4 15,3 2 3-15,2-4 4 0,-2 1 0 0,5-3 6 16,-1 1 16-16,3-2 14 0,-1-2 9 0,1-2 4 16,-1-1-2-16,0-1 9 0,-3-1 15 15,-1-1 22-15,4-2 15 0,-5 0 7 0,0-1-13 16,-2-2-18-16,0-1-14 0,0-4-8 0,-2 1-2 15,-1-2-2-15,0 2-7 0,-2-1-11 0,-3-1-4 16,2 3-6-16,-2-3-6 16,-3 2-9-16,0-1-14 0,-2 4-12 0,1 0-7 0,0-2-6 15,-2 5-8-15,2 0-9 0,1 1-27 0,1 4-82 16,0 0-178-16,2 6-509 0,-8 4-814 16</inkml:trace>
  <inkml:trace contextRef="#ctx0" brushRef="#br0" timeOffset="214194.3153">18817 5300 1 0,'0'-1'0'15,"-3"-2"0"-15,2-1 0 0,1 2 0 16,1-2 138-16,-1 0 20 0,3 1-4 15,-2 0-9-15,0-2-15 0,0 2-14 0,0-2-4 0,0 1-4 16,0 2 5-16,-1-2-1 0,1 1-14 0,-1 1-9 16,0-1-2-16,0 2 2 0,0 0 0 0,0-1-8 15,0-2-6-15,-1 3-7 0,1 1-5 16,-1-1 1-16,0 1-4 0,1 0-8 0,-1-1-4 16,-1 1-5-16,1-2-7 0,-3 1-8 0,3 1-8 15,0 1-11-15,0-1-12 0,-1 2-11 0,0-2-12 16,-1 1-8-16,1 1-2 0,1 0 1 15,-3 0 1-15,0 0 5 0,2 0 3 0,-4 2 6 16,3 0 5-16,0 2 0 0,-2-2 1 16,2 1 0-16,-2 1-3 0,1-2 0 0,3 3-1 0,-2 0-1 15,-1-1 4-15,1 2 4 0,2-2 5 16,-3 3 3-16,1-1 1 0,2 1-2 16,0 1 0-16,1-4-1 0,0 3 0 0,1-4 0 0,0 4-4 15,2-4-4-15,1 0-1 0,-3-1 0 0,2 1 3 16,2-1 2-16,-3-2 1 0,0 0 3 0,2 0-1 15,0-1 5-15,-3 1 3 0,0-2 1 16,1 1 10-16,0-1 2 0,0 0 7 0,-1-1 8 16,-1-1 8-16,1 2 12 0,-1-1 14 0,1 1 17 15,-1 0 10-15,1-2 6 0,0 0-11 16,2-1-17-16,1-5-19 0,1 2-15 0,0-2-11 16,-1-2 0-16,2 1-5 0,-4 0-2 0,4 1-1 15,-3-1-1-15,-2 1-3 0,4 2-1 0,-1-1 2 16,-3-1 3-16,1 1 6 0,-1 3 0 15,1-2 1-15,-1 2-4 0,-1 1-5 0,0 0 2 16,0 0-3-16,-1 0-1 0,-1 1-2 0,1-1-8 16,-1-1-5-16,2 1-6 0,-4-1-3 15,3 3-4-15,-2 0-4 0,3 1-11 0,-1 0-22 16,0 0-45-16,0 0-93 0,1 0-152 0,-1 1-163 0,-1 1-167 16,-5 3-287-16</inkml:trace>
  <inkml:trace contextRef="#ctx0" brushRef="#br0" timeOffset="227069.8744">18506 7404 502 0,'-2'-7'456'0,"-3"0"-75"0,-1-4-69 0,-2 3-59 15,2 2-37-15,-1 2-48 0,-4 0-43 0,1 3-34 16,-4 1-19-16,2 0-21 0,-1 0-17 16,-4 1-7-16,3 3-8 0,-4 3-4 0,-1 2 0 15,-3 3 2-15,-1-1-3 0,4 3-3 16,1 0-1-16,0-1-8 0,2 3 2 0,0 1 1 0,6 3-1 15,2-1 2-15,4 1-7 0,4 1 0 16,2 0-2-16,6 0-2 0,2-2 9 0,8-2 5 16,0 2 3-16,2-2 1 0,3 1 1 0,1 0-5 15,-2-3-1-15,2-1 2 0,-5 2-3 16,2-5 0-16,-4 3 1 0,2-5-4 0,-6 3 2 16,1-3-2-16,-3-1 0 0,-3 0-1 0,-4-1-1 15,-2-1 0-15,3 0-1 0,-5-3 6 0,0 0-5 16,-4 1 0-16,3-2 2 0,-1 0 0 0,-2 2 11 15,-3 0 6-15,-3-2 2 16,-2 1-2-16,-5 2-3 0,-3-2-2 0,-1-3-3 0,-2 3 1 16,-2-1-3-16,0-1-2 0,-1-1-1 0,1 0-5 15,-1-1 3-15,2 1-1 0,2-2-9 0,4-1-14 16,2 1-38-16,6-1-55 0,2 0-81 0,4-2-149 16,6 1-395-16,3-3-790 0</inkml:trace>
  <inkml:trace contextRef="#ctx0" brushRef="#br0" timeOffset="227417.4799">18685 7601 1561 0,'-1'0'351'16,"-3"1"-101"-16,1-1-88 0,0 1-31 16,-2 2-31-16,1-3-27 0,-2 3-29 0,-1 3-20 15,1 3-11-15,-3-2-7 0,1 6-6 0,3-1 4 16,1 1-1-16,2 4 3 0,3 0 6 0,2-1 0 15,3-2 1-15,4 2 2 0,2-5 2 0,0 0 0 16,5-3 3-16,-4-3 0 0,5 0 3 16,-3-4 5-16,0-1 3 0,-4-2 5 0,4-2 5 15,-3 0 0-15,-1-4 1 0,1-3 0 0,-5 3-4 16,-2-5-1-16,2 3-6 0,-5-5-3 0,0 1-3 16,-3-1-2-16,0-1-6 0,-2-2-3 15,-3 2-5-15,-1-3-5 0,-4 0-1 0,-1-2-3 16,0 1-2-16,-1 1 0 0,-5 1 0 0,-1 4-2 15,-1-1-1-15,1 2 1 0,2 3-2 16,2 1-7-16,3 4-16 0,4 2-34 0,3 0-62 16,2 2-98-16,3 1-81 0,3 2-104 0,1 3-143 15,6 2-165-15,7 0-193 0</inkml:trace>
  <inkml:trace contextRef="#ctx0" brushRef="#br0" timeOffset="227745.0774">19217 7440 1442 0,'0'0'361'0,"-2"1"-106"0,-3 1-69 16,2-2-49-16,-4 4-35 0,0-2-28 15,-3 2-18-15,-7 2-10 0,2 2-5 0,-1 2-8 16,-2-1-8-16,3 5-6 0,0-1-5 0,2 3-4 16,3 0-6-16,1 0-3 0,5 0-3 15,3-1-1-15,3-1-1 0,2-3 1 0,4 0 4 0,-1-3 4 16,4-1 9-16,2-1 6 0,0-2 5 15,3-1 4-15,1-1-2 0,-2-4 0 16,4-1-1-16,-6-1 0 0,6-5 0 0,-6 0-3 16,2-1 2-16,-2-1 1 0,-3-1 2 0,0-2-1 15,-4 0-4-15,-2 0-1 0,1-1-8 0,-2 2-2 16,-3-2-1-16,-1-1-4 0,-1 4 1 0,-3-1-3 16,1 2-6-16,-3-1-2 0,-2 2-5 0,-1 0-3 15,0 1-4-15,0 3-8 0,4-2-22 16,1 3-36-16,-2 1-75 0,5 2-143 0,1 2-125 15,1 0-175-15,2 4-116 0,5 1-155 0</inkml:trace>
  <inkml:trace contextRef="#ctx0" brushRef="#br0" timeOffset="228053.4727">19604 7370 810 0,'0'0'385'15,"0"1"-64"-15,-1 0-106 0,0 2-63 0,-1 0-55 16,-4 0-25-16,3 4-13 0,-5 0 8 15,-3 2 7-15,-1 8-5 0,-4-2-12 0,3 0-21 16,2 1-15-16,1 1-10 0,2 1-4 16,4-1-4-16,0 0 5 0,8 0 4 0,0 0 6 0,5-4 7 15,0-1 3-15,1-3 8 0,3-4 3 16,-3 0 6-16,0-3 6 0,2-3 4 0,1-4 4 16,1 1-3-16,-1-6-5 0,4-2-6 0,-4-2-3 15,3-2 1-15,-4 0 1 0,-2 2 0 16,0-3-2-16,-6 0-5 0,3-1-6 0,-4 2-5 15,0-4-5-15,-2 2-5 0,-2 0-1 0,-2-1-4 16,0 0-3-16,-5 3-2 0,-2-4-5 0,-1 4-2 16,-1 0-5-16,-5 5-8 0,2 0-8 15,-5 3-27-15,1 5-46 0,-1 3-63 0,-4 3-197 16,-7 8-435-16,-3 3-809 0</inkml:trace>
  <inkml:trace contextRef="#ctx0" brushRef="#br0" timeOffset="240984.3723">18429 9453 1401 0,'-4'-9'614'0,"0"-1"-434"0,-2-2-2 0,4 4-33 16,0 6-20-16,-1 2-29 0,0 1-38 0,3 3-34 15,-2-1-28-15,-2 2-4 0,-2 4 6 0,-5 6 10 16,-1 8 8-16,-6 5 2 0,-1 5-5 0,2 2-3 15,3 2 1-15,2-3-3 0,4 2 0 16,-1 0-1-16,8-2-3 0,1-1 2 0,5-4-1 16,2-7 1-16,3-4-1 0,0 0 1 0,6-5 1 15,-3-4-1-15,1-4 5 0,3-3 4 0,-5 1 3 16,0-6 7-16,3-1 1 0,-4-1 0 16,-1-4 4-16,4-3-5 0,2-5-1 0,1-1-6 15,-2-4-3-15,2-3-4 0,-2 1 1 0,-1 3-1 16,-4 2 0-16,1 2 0 0,-1-1-3 0,-4 7-2 15,0 0 3-15,-1 4 1 0,0 1 1 16,-3 1-2-16,-1 4-7 0,-1 1-6 16,-1 1-13-16,0 0-14 0,0 3-5 0,0 1 3 0,0 2 9 15,1 8 14-15,0 4 11 0,-4 5 2 16,1 3 6-16,-3 6 1 0,2 1-3 0,-5-1 1 16,0 5-11-16,0-5-8 0,3 2-27 0,1-8-40 15,5-2-47-15,5-4-36 0,1-5-44 0,3-4-73 16,7-4-183-16,-1-7-235 0,3-2-425 15</inkml:trace>
  <inkml:trace contextRef="#ctx0" brushRef="#br0" timeOffset="241292.6339">19004 9531 1129 0,'0'-14'342'0,"0"-4"-10"16,-2 0-49-16,-5 4-35 0,-1 5-47 15,-1 3-47-15,-5 4-54 0,0 1-38 0,-2 1-18 16,-3 1-20-16,-1 2-9 0,-1 5-2 0,0 5-10 15,3 2 0-15,1 2 0 0,1 5-7 0,6-1 2 16,5 4 1-16,-1 1-1 0,5 0 3 16,2 3 0-16,1-2-1 0,4 1 4 0,1-1-1 15,0 0-1-15,2-1 2 0,2 1-4 0,-2-2 1 16,1-2 0-16,-3-2 1 0,0 0 3 16,-1-2-1-16,-4 0-2 0,3-6 0 0,-5 3 1 15,-2-4 3-15,-3-3 3 0,1 2 1 0,-2-1-1 16,-3-2 2-16,0 3-1 0,-4-4 3 0,2 0-1 15,-8 2 0-15,2-4-2 0,-1 2-6 0,2-1-3 16,-4 0-17-16,4-5-24 0,1-1-48 16,4-2-83-16,2-3-147 0,4 0-363 0,0 0-860 15</inkml:trace>
  <inkml:trace contextRef="#ctx0" brushRef="#br0" timeOffset="241602.8103">19086 9597 1214 0,'1'6'7'16,"-1"1"14"-16,0 2 87 0,-1 4 72 16,1 0 26-16,-3 6-6 0,-3 0-29 0,2 5-37 15,-3 0-30-15,2 0-32 0,0 2-30 0,4-4-14 16,1 1-8-16,2-4-4 0,3-1 1 0,0-2-2 16,4-5 1-16,-1 1 0 0,0-6-1 15,2-1 6-15,0 0 11 0,-4-5 17 0,3-2 16 16,0-2 10-16,1-2-2 0,-1-3-11 0,0-4-13 15,2-4-12-15,0 0-2 0,-3-1-2 16,-2-3-1-16,0-1-2 0,-4 1-9 16,2-2 1-16,-4 0-3 0,0 3-2 0,-4-2-1 0,2 4-4 15,-2 0-3-15,-3 2-5 0,-1 1-2 16,-1 5-4-16,1-1-5 0,-3 1-5 0,4 4-6 0,-3 2-5 16,0 1-7-16,2 1-17 0,0 2-32 0,6 2-61 15,-1 1-73-15,3 5-105 0,3 0-113 16,2 1-199-16,8 4-736 0</inkml:trace>
  <inkml:trace contextRef="#ctx0" brushRef="#br0" timeOffset="241906.637">19559 9605 1012 0,'1'1'318'0,"-2"0"-162"0,0 2-88 16,-2-1-26-16,1 1 10 0,1 3 36 15,-7 4 42-15,4 1 26 0,-5 4-13 0,0 2-29 16,0 4-40-16,3-4-30 0,0 4-14 0,5 1-11 15,0 1-1-15,2-2-3 0,3-2 2 0,5-1 4 16,1-6 4-16,1 0 9 0,2-4 3 16,2-2 7-16,-3-4 10 0,-1-2 9 0,4-2 14 15,-4-3 10-15,-2-1 3 0,2-3-7 0,1-5-9 16,-2 0-11-16,0-2-7 0,-1-5 1 0,-1 1-5 16,-3-2-8-16,-3 1-6 0,1-2-8 15,-4 0 0-15,-2 0-2 0,-1-1-2 0,-3 1-6 16,-2-1-7-16,-2-1-2 0,0 4-5 0,-5 1 3 15,1 4-9-15,-1 4-8 0,-2 2-7 0,0 4-10 16,-3 2-3-16,-1 7-21 0,-5 5-43 16,-3 5-81-16,1 5-191 0,2 7-603 0,-3 2-705 15</inkml:trace>
  <inkml:trace contextRef="#ctx0" brushRef="#br0" timeOffset="244628.3684">19253 12577 976 0,'3'-17'393'0,"-1"-3"-67"0,6 0-27 0,-5 5-66 16,4 3-60-16,0 4-25 0,-3 1-26 15,1 2-18-15,-1 3-21 0,-3 0-23 0,-1 4-24 0,-1-2-23 16,0 4-17-16,0-1-7 0,1 1 0 16,1 4 5-16,0 5 11 0,0 7 11 0,-3 3 6 15,-3 6 8-15,1 5-1 0,-4 1-5 0,-1 5-1 16,-2 1-6-16,1-4 0 0,-2 2-1 16,-5-3-2-16,3 0-1 0,-4 0-1 15,4 1 1-15,-1-3-4 0,4 0-1 0,0-2-5 0,3-2-8 16,3-3-15-16,-1 0-29 0,2-4-44 15,3-5-54-15,0-3-87 0,2-3-129 0,1-4-229 16,1-5-543-16</inkml:trace>
  <inkml:trace contextRef="#ctx0" brushRef="#br0" timeOffset="244940.9941">19551 12720 1276 0,'-3'-4'340'16,"0"2"-75"-16,1 0-116 0,-2 5-65 0,-2 2-43 15,0 4-7-15,-6 1 7 0,-5 4 15 0,-2 4 11 16,-4 4 1-16,-2-1-4 0,6 2-14 16,4-1-9-16,3 1-12 0,3-1-10 0,3 1-1 15,5-5-4-15,4-1 3 0,2-2 1 0,4-4 2 16,3 2 4-16,-2-4 2 0,8-2 6 0,-2-2 5 16,4-4 2-16,1-3 0 0,-2-5-4 15,1 1 2-15,-1-5-3 0,-3-2-2 0,1-1-2 16,-3-3-7-16,-4-1 0 0,3-1-5 0,-8 0-1 15,1-1-1-15,-4 1-2 0,0 0-1 16,-2-4-6-16,-1 4 3 0,-1-1-8 0,-5 1 1 16,2 0-4-16,-8 0-9 0,3 3-8 0,-4 2-18 15,-5 2-18-15,4 1-30 0,-3 4-40 0,0 2-66 16,3 1-102-16,-1 4-144 0,6 3-202 16,4 2-58-16,2 0 54 0</inkml:trace>
  <inkml:trace contextRef="#ctx0" brushRef="#br0" timeOffset="245262.2287">19828 12750 73 0,'9'1'309'16,"2"1"-49"-16,3-1-33 0,-7 0-25 15,2 2-34-15,-4 3-20 0,-2 1-25 0,-1 1-6 16,-1 3-4-16,-1 1 5 0,-1 1-2 0,-1 4-9 16,-1 1-16-16,-2 3-19 0,0 2-16 0,1-1-15 15,1-1-12-15,2 0-9 0,4-1 0 16,0-3 2-16,4-1 8 0,1-3 7 0,4-2 7 15,-1-3 10-15,2-1 10 0,4-4 10 0,-2-3 4 16,3-3-1-16,0-2-12 0,2-6-10 16,-3 1-8-16,0-5-8 0,1-3 0 0,-1-2-3 15,-4 0-4-15,-3-3 1 0,-2-1-6 0,-5 0-2 16,3-2-2-16,-4-1-10 0,-2 1 3 16,-1-1-4-16,-1-1-4 0,-1-1 1 0,-2 5-4 15,0 3-1-15,-3 3-4 0,-7 5-2 0,4 5-7 16,-3 0-8-16,-2 5-5 0,1 3-15 15,-2 5-19-15,-1 4-35 0,3 1-60 0,-3 6-95 16,1 4-158-16,5 2-236 0,2 1-295 0,4 0 168 16</inkml:trace>
  <inkml:trace contextRef="#ctx0" brushRef="#br0" timeOffset="245598.5177">20325 12870 828 0,'4'-8'498'16,"0"-4"-69"-16,-1-2-78 0,0 1-48 0,-2 4-66 16,-2 3-45-16,-3-1-49 0,3 2-36 0,-2 3-25 15,0 1-33-15,0 1-19 0,3 0-22 16,-2 1-18-16,-2 1-2 0,0 4-3 0,-5 6 6 16,-2 1 7-16,0 7 8 0,1-1-6 0,1 2 0 15,3 1 0-15,5-1-9 0,3 0 9 16,5-2 0-16,0-4 0 0,4-2 7 0,-1-2-3 15,4-4 3-15,1-2 3 0,-3-3 0 0,7-3 5 16,-4-3 2-16,1-3 1 0,2-1-3 16,-4-4 3-16,5 0 0 0,-8-5-3 0,4 5 9 15,-5-5-8-15,-5 0 1 0,0 2-1 0,-3-1-8 16,-2 1 2-16,-2-1-4 0,-3 2-2 0,0 0-4 16,-4 0-5-16,-7 3-14 15,2 3-30-15,-7 0-37 0,-7 7-78 0,-7 7-142 0,-11 4-288 0,-8 6-1051 16</inkml:trace>
  <inkml:trace contextRef="#ctx0" brushRef="#br0" timeOffset="248082.8183">2053 16833 1 0,'-12'-2'48'0,"-1"2"110"16,-5 0-21-16,5 3 15 0,4-3 33 16,2 2 33-16,1-2 18 0,1-1-2 0,1 1-14 0,2 0-26 15,0 0-27-15,2 0-21 0,0 1-32 16,0-1-31-16,0 1-31 0,0 2-40 0,2 0-30 15,-1-2-31-15,0 0-11 0,2 1 9 0,-2 1 16 16,1 4 25-16,6 0 14 0,-1 2 8 16,2 1 5-16,2 1 7 0,6 0 6 0,1 2 4 15,4-2 5-15,1 0-1 0,6-3 3 0,1 2 4 16,3 0 2-16,6-3 1 0,9 3-4 0,0-5-5 16,4 2-5-16,2-2 3 0,7-1-1 15,-1-1-1-15,10-1-1 0,2-3-9 0,6-1-4 16,0-2 2-16,9-1-3 0,-4 1 1 0,7 0-2 15,2 3-7-15,1-3 1 0,7-3 1 16,2 2 4-16,7 1 5 0,4 1-3 0,0-3-3 0,8 0-6 16,3-1 0-16,4 0 1 0,6 2 4 15,0 1-4-15,3-1-7 0,1 0 3 0,3-4-4 16,1 2 6-16,4-1 8 0,3 0-2 16,1 1-2-16,5-3-5 0,6 1-1 0,1-4-2 15,2 4 3-15,4 0 1 0,-1 0-3 0,4 3 5 16,2-2-3-16,5-4 3 0,1 2 4 0,2-1-3 15,5 4 2-15,-1-1-5 0,6 1-3 0,2-3 2 16,1 2-1-16,4-1 4 0,3 0-2 16,2 1 1-16,5-1-1 0,1-3 2 0,5-3 4 15,3 2 2-15,6-1 4 0,2 7-5 0,5-3-1 16,7 2 1-16,-1-1 1 0,4-3 5 16,5 1-1-16,1-1-1 0,-2 0-6 0,3-3 0 15,0 3 1-15,0-3-3 0,2-1 1 0,4 2-2 16,-1-1-6-16,9-3 5 0,-1-4 2 0,1 0 2 15,4-1 5-15,-1 3-4 0,3-1-3 0,1-1-1 16,0 0 2-16,1-1 1 0,3 0 4 16,-5 3-7-16,2-1-4 0,-3-1-1 0,-5 1-4 15,-4 2 7-15,-6-4-1 0,-12 5-4 0,-2 0-2 16,-11-1-2-16,-11-2 4 0,-8 1 0 0,-17-2 4 16,-9 1-6-16,-18 4-3 0,-11-4 3 15,-18-1-3-15,-17 2 4 0,-15-4 1 0,-17 2 2 16,-10-4-1-16,-18 5-2 0,-10-3 3 0,-7 2-5 15,-12 1 5-15,-1 2 6 0,-7 7-6 16,-3 0 4-16,-6 2-7 0,-4-1-2 0,-2 2 5 16,-3 1-3-16,1 3 0 0,-3 0-3 0,-3 3-2 0,1-1-4 15,1 0 1-15,-4-1 0 0,0 0-5 16,-3-2 1-16,-4 1-10 0,-2 0-14 0,-6-2-16 16,-8 2-33-16,-3 3-44 15,-8-2-83-15,-7 1-223 0,-9-3-1133 0</inkml:trace>
</inkml:ink>
</file>

<file path=ppt/ink/ink1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v"/>
          <inkml:channel name="T" type="integer" max="2.14748E9" units="dev"/>
        </inkml:traceFormat>
        <inkml:channelProperties>
          <inkml:channelProperty channel="X" name="resolution" value="1113.3877" units="1/cm"/>
          <inkml:channelProperty channel="Y" name="resolution" value="1979.87915" units="1/cm"/>
          <inkml:channelProperty channel="F" name="resolution" value="2.47342E-6" units="1/dev"/>
          <inkml:channelProperty channel="T" name="resolution" value="1" units="1/dev"/>
        </inkml:channelProperties>
      </inkml:inkSource>
      <inkml:timestamp xml:id="ts0" timeString="2021-08-01T16:25:05.103"/>
    </inkml:context>
    <inkml:brush xml:id="br0">
      <inkml:brushProperty name="width" value="0.05292" units="cm"/>
      <inkml:brushProperty name="height" value="0.05292" units="cm"/>
      <inkml:brushProperty name="color" value="#FF0000"/>
    </inkml:brush>
  </inkml:definitions>
  <inkml:trace contextRef="#ctx0" brushRef="#br0">11758 15491 1518 0,'-1'-8'364'0,"-3"-6"-73"0,0-1-61 0,2 2-37 16,-3 6-23-16,0-2-38 0,-3 2-30 0,2 2-31 16,-1 3-26-16,-2 1-16 0,0 0-16 15,-2 3-8-15,0 0-10 0,-5 5 5 0,-5 7-4 16,-2 1 3-16,-3 5 5 0,-1 3-6 0,2 1 4 15,1 6 0-15,6-3-2 0,3 2 4 16,5 0-5-16,2 2 4 0,4 1-4 0,1 1 3 0,7-3 1 16,-1 0 0-16,9-1 4 0,2 0-2 15,4-2 6-15,6 0-1 0,2-3 0 0,3 1 3 16,3-1-7-16,-3-1 2 0,-1 0-2 0,-3 0-6 16,-1-1 5-16,-4-1-5 0,-3 0 2 15,0-2 0-15,-6-3 0 0,-1-2 0 0,-4-1-3 16,-1-4 6-16,-4 2-7 0,-1-1 5 0,-2 0 3 15,-4 0-3-15,2-1 5 0,-5-1 3 0,-2-1 2 16,-3 3 4-16,0-3 2 0,-5 0-3 0,0 0-6 16,-4-4 3-16,0-1-9 0,-3-1 1 15,-3 0-5-15,-2 0-24 0,-4-3-21 0,3-3-38 16,1-4-53-16,0-3-68 0,1 0-150 16,1-5-384-16,8-2-829 0</inkml:trace>
  <inkml:trace contextRef="#ctx0" brushRef="#br0" timeOffset="190.0323">11533 15551 1900 0,'7'-13'337'0,"0"-3"-75"0,3-4-91 16,4 2-48-16,0 4-32 0,2 0-24 0,3 3-22 16,-1 0-12-16,3 0-15 0,-2 1-14 0,2 4 2 15,2 0-11-15,2 1 6 0,1 3-3 16,5 1-15-16,5-1-27 0,2 4-58 0,2-1-65 15,0 1-84-15,4 2-139 0,2 0-284 0,1 2-447 16</inkml:trace>
  <inkml:trace contextRef="#ctx0" brushRef="#br0" timeOffset="676.9257">12433 15494 1392 0,'-8'-10'344'0,"-4"1"-32"0,1-7-85 0,5 4-32 0,4 1-22 15,2-1-44-15,0-2-36 0,5 0-30 16,1 2-22-16,4 0-15 0,3 1-10 16,4-1 5-16,1 2-4 0,4 3-1 0,-1 2-2 0,2 2-12 15,-1 3 0-15,-2 3-10 0,-1 2 1 16,-2 5 3-16,-3 0-4 0,-3 7 7 0,0 1-4 15,-4 4 5-15,-3 3 0 0,-4 5 3 0,-4 4 1 16,-3-2-5-16,-4 0 5 0,-1-1-1 0,1-5-1 16,-7-2 5-16,6-1-4 0,-6-5 1 15,7 2 0-15,0-8-4 0,3 0-1 0,5-7 0 16,0 0 1-16,3-4-4 0,0 1 2 0,2 0-1 16,0-1 1-16,1-1 5 0,5 2-2 15,4-1 4-15,7-1 0 0,2 0-4 0,7 0 0 16,-5 0-1-16,5 3 0 0,-1-2 2 0,-6 3-2 15,1 2 0-15,-5-1-4 0,-1 5 5 16,0 0-5-16,-4 1 2 0,0 1 2 0,-5 4-5 0,-1 0 6 16,-4 0-1-16,-5 4 4 0,-3 0 2 0,-4 2 0 15,-4 1 4-15,-2-2-4 0,-3 4 4 16,1-4-3-16,-3-2 2 0,-2-2 2 0,-2 0-2 16,3-6 2-16,1-2-3 0,2-1-2 0,0-4 5 15,8-1-7-15,0 0-1 0,2-2-15 16,8-2-41-16,1-3-94 0,1-1-127 0,8-5-219 15,2-4-327-15,5-5-576 0</inkml:trace>
  <inkml:trace contextRef="#ctx0" brushRef="#br0" timeOffset="1008.5927">13088 15411 1456 0,'6'-9'502'0,"-1"-2"-193"0,-1-1-78 15,-8 8-58-15,-1 1-43 0,-3 1-45 0,-2 2-40 16,-2 2-21-16,-5 3-7 0,-2 4-5 15,-2 5 3-15,1 2 0 0,0 5-6 0,2-3 2 16,4 0-7-16,4 0 0 0,2 0 2 16,4 2-3-16,4 0 5 0,1 0-3 0,5 3 5 0,4-1 4 15,3 0 6-15,1 2 4 0,3-1-2 16,4 0 0-16,0-2-8 0,6-2 0 0,-2-3-1 16,1 2-3-16,1-1 0 0,0 0-3 0,-6-1-1 15,-1-1-2-15,-4-1-1 0,-5-3 1 0,0 1-2 16,-5 0 0-16,-2-2-2 0,-3-2-2 0,-1 2 3 15,-2-2-2-15,-2 0 5 0,-2 2 1 16,-5 0-2-16,-2-3 3 0,-2 2 0 0,-5-1 0 16,0-1 0-16,-4 1-3 0,-3-3-5 15,-1-1-14-15,4 0-14 0,-4-3-30 0,1 0-29 16,3-2-50-16,0 0-90 0,0-5-147 0,4-2-395 16,-1-2-760-16</inkml:trace>
  <inkml:trace contextRef="#ctx0" brushRef="#br0" timeOffset="1206.6951">13026 15437 1728 0,'12'-8'335'0,"9"-6"-67"0,5-1-49 16,0 1-45-16,1 1-46 0,0-2-38 0,-2 4-27 15,1-2-18-15,-1 5-11 0,-4 1-10 0,-1-3-6 16,-1 3-10-16,0 1-1 0,-5 1-1 15,3 2-9-15,-4-1-1 0,3 2-17 0,3-1-34 16,0-1-58-16,1 1-103 0,2 1-188 0,2 0-395 16,2 2-732-16</inkml:trace>
  <inkml:trace contextRef="#ctx0" brushRef="#br0" timeOffset="2170.1857">14062 15242 1 0,'1'-3'0'0,"0"1"0"0,-2-1 0 0,2 1 30 15,0-1 186-15,-1 2 13 0,0-4 8 0,0 1-5 16,0 0-8-16,0-2-19 0,0 1-19 0,0 1-13 16,0-2-12-16,0 1-16 0,-1 2-17 15,1 0-18-15,-1 2-12 0,-2-1-9 0,0-1-10 16,-1 0-9-16,2 0-11 0,-1 3-11 0,-3-1-13 15,3 0-10-15,-2 1-10 0,2 0-3 16,-2 1-3-16,0 2-2 0,-2 1-2 0,2 0 0 16,-4 1-1-16,0 0 0 0,1 3 4 0,1-3-3 15,1 3 3-15,-3-2-3 0,4 2-1 0,0-3 4 16,0 0-1-16,2 1 2 0,-2 1-1 16,2-1-4-16,1-2 1 0,-1 0-2 0,1-2 2 15,1 3-2-15,1-4 2 0,0 1-3 0,0 0-1 16,0-1 4-16,0 0-2 0,1 1 4 0,1-1 1 15,-1 0-3-15,-1-1 1 0,2 0 1 0,-2 0 2 16,2 1 2-16,-1 0-1 0,0 2-1 16,1 1-4-16,2 0 3 0,0-1-1 0,0 2 2 15,2 3 3-15,3 1-4 0,0-1 0 0,-1 4-1 16,3-2 1-16,2 3 5 0,1 1 3 16,-1 1-2-16,5 3-2 0,-2 2-4 0,-2-4-1 15,4 3 1-15,-3 0 2 0,1-1-2 0,-3 0-1 16,-1 1-2-16,-2 0-6 0,0-1 8 0,-3 0-1 15,-3 1 0-15,1-2 3 0,-4-2-5 16,-2 1 0-16,0 0 2 0,-3-1 3 0,-1-1 1 16,-2-3 1-16,-2 2-1 0,1-4-2 0,-2 3 7 15,-6-3 2-15,-1 0 4 0,-1 0 1 0,-4 0-6 16,1-2-3-16,-3 0-4 0,-2-3 7 0,2 3-8 16,-1-4 1-16,-1-2-5 0,2-1-14 15,-3 0-6-15,0-1-29 0,4-1-34 0,2-4-47 16,4-1-83-16,4-1-153 0,4-3-442 0,6-3-780 15</inkml:trace>
  <inkml:trace contextRef="#ctx0" brushRef="#br0" timeOffset="3757.503">14040 15238 1186 0,'9'-4'275'16,"3"-3"-62"-16,5-2-17 0,6 2-7 0,0 3-12 15,5-3-35-15,1 2-41 0,3 1-27 0,-1 2-16 16,3 2-15-16,0 0-11 0,0 2 3 16,-3 1-7-16,-3 2-4 0,-3 0 0 0,-5 0-11 15,2 2-3-15,-4 2-2 0,-2 0-4 0,-2 2 2 16,-5 2 0-16,-1 1 1 0,-1 3-1 0,-5 1 8 16,-2 1 5-16,-2 2 7 0,-5 2 3 15,-1 0-6-15,0 0-4 0,-3 2-4 16,0-1-3-16,0-1 1 0,0 0-4 0,2-3-3 0,2-1-3 15,0-5-1-15,5 0-2 0,2-1 5 16,1-3 1-16,4-2-3 0,0-1 4 0,0-3 2 0,4 0 8 16,3-3 8-16,0-2 4 0,5-1-1 15,-1-4-4-15,6 1-4 0,-3-6-1 0,3-1 1 16,-4 0 2-16,-1-2-3 0,-2-1 1 16,-3-2-3-16,2-3-2 0,-5-1 2 0,-1-2-2 15,-2 2 1-15,-2 0 0 0,2-3-4 0,-6 2-3 16,-2 1-1-16,-4 1 0 0,1 3-3 0,-4-2 0 15,-1 2-5-15,-6 3-10 0,-1-1 4 0,-2 4-5 16,-2 1-2-16,-3 4 0 0,2 1-15 0,-2 2-20 16,4-1-23-16,4 4-37 0,3 0-51 15,7 0-74-15,4 4-72 0,4-2-33 0,6 2-30 16,5-1-53-16,8 2-50 0,10-1 22 0,4 0 69 16,1-1 350-16,5 0 30 0,-2-2 0 15,2 0 0-15,-3-1 0 0,-3 0 0 0,-3-1 0 16,-5 0 0-16,-4 0 0 0,-5 1 134 0,-3 2 134 15,-7-1 7-15,-2 4-36 0,-3 1-31 0,-3 2-18 16,-2 0-3-16,-1 8-1 0,-3-1-2 0,-2 3-2 16,-1 4-21-16,-3 2-28 0,1-2-24 15,0 3-27-15,1 1-23 0,1-1-14 0,4-1-15 16,4-3-7-16,2-2 4 0,4 1 3 0,4-5 10 16,2 0 7-16,4-2 5 0,5-2 2 15,-3-5-1-15,4-2 3 0,-3-4-7 0,4 0-3 16,-2-4-8-16,2-3-4 0,-4 0 2 0,-2-4 0 15,1 0 2-15,-5-2 0 0,-2 0-8 0,-1-2-3 16,-5-2-4-16,-2 1-1 0,-2-4-5 0,-2 0-1 16,-2 0-6-16,-5-4-6 0,-1 1 2 15,-1 1-6-15,-7-3 2 0,0 4 0 0,-5-3-9 16,1 2-4-16,-6 3-11 0,0 0-14 0,-2 1-11 16,5 3-20-16,-1 2-23 0,5 0-28 0,6 2-30 15,3 2-35-15,3 3-35 0,6 2-59 16,2 2-108-16,2-3-113 0,5 0-59 0,6-2 64 15,1 1 153-15,7-4 309 0,1 0 31 0,2 0 0 16,0-2 0-16,-4-2 0 0,0 0 0 0,-4-1 136 16,2-3 114-16,-3-1 80 0,-1-2 26 15,0-1-14-15,-8-3-36 0,0-2-64 0,-2 0-45 16,-1 0-38-16,-4-2-27 0,-2 2-20 0,-2 0-21 16,-5-2-15-16,-1 0-7 0,-3 0-9 15,-2-3-9-15,-2-1-7 0,1-1-6 0,-5 2-10 16,-3-1-4-16,0 2-4 0,-8 0-8 0,-2 1-1 15,-2 1-4-15,-4 3-5 0,-4 2 3 0,-7 2-1 16,-5 2 0-16,-6 2-2 0,-4 0-1 0,-2 1 1 16,-1 3 0-16,-3 1 5 0,-2-1-5 15,-2 1 0-15,-1 2 0 0,-1 0-6 0,-1 2 9 16,1 2-1-16,2 2 1 0,2 1 2 0,2-2-5 16,0 5 1-16,0 0 0 0,8 2 4 0,-3 0-3 15,1 1 1-15,3 3 0 0,-5 0-4 0,4 1 3 16,0 2-1-16,2 3 1 0,3-1 4 15,-3 4-5-15,3 0 0 0,0-2-2 0,0 3-1 16,2 4 3-16,-1-5 2 0,-5 6-2 0,3 1-3 16,-4 2 3-16,1 4-1 0,0 1 2 15,0 5 4-15,-1-1-5 0,-2 7 3 0,-1 0-3 16,1 4-2-16,-4 3 2 0,-2 1 2 0,6 4 0 16,-1-2-2-16,7 4 4 0,1 2-3 15,5-1 2-15,6 3-1 0,1-4-2 0,4 1 1 16,4 4-1-16,1 3-1 0,7-1 0 0,3 5 0 15,3 1 0-15,4-1 0 0,4 0 4 0,7 1-3 16,4-1 2-16,1 3 1 0,10-5-4 0,3 0 5 16,3 3-4-16,3 0 1 0,8 1 2 0,2 0-3 15,6-1 2-15,2 0-2 0,2-1 0 0,6 0-2 16,0 2 0-16,2-3 3 0,2 1-4 16,0-3 5-16,3 0-3 0,4-2 0 0,2-1 3 15,4-4-5-15,0 1 0 0,7-1-3 0,0-2-4 16,5-3 2-16,1-1 4 0,0-3 3 15,5-3 0-15,4-4 5 0,6-4-6 0,4-2-2 16,4-9 5-16,4 2-4 0,6-7 4 0,-1 1 0 16,0-4-6-16,0-3 2 0,3-7-3 15,-1-5 3-15,-1-4 3 0,3-7 1 0,0-6 1 16,-1-7-3-16,1-9 5 0,0-5-3 0,3-6 7 16,0-6 0-16,3-2-5 0,0-5 5 0,-6-5-4 15,0-3 2-15,-3-4 5 0,1-1-5 16,-2-2 0-16,-3-2-4 0,-2-4 3 0,-4-3-3 15,-4-2-2-15,-3-2 3 0,-2 2-9 0,-4-1 6 16,-2 1 3-16,-2 1-1 0,-8-2 8 0,-4 4-2 16,-9-2 0-16,-5 1-3 0,-4-3 4 15,-7 1-4-15,-4-4-1 0,-9 4 4 0,-9 2-6 16,-5-2 4-16,-9 5-1 0,-3 3-4 0,-7 3 4 0,-6 3-2 16,-12 1 0-16,-6 1-2 0,-12-1-3 15,-4 7-2-15,-9 3 1 0,-10 1 3 0,-7 7-2 16,-11 3 1-16,-6 4-2 0,-6 2-4 15,-7 8 0-15,-5 7 1 0,-5 4 1 0,-2 6-2 16,-8 3 2-16,-2 6-1 0,5 5-1 16,4 6 4-16,4 4-4 0,1 4-1 0,10 5-3 0,2 5-7 15,10 6-3-15,13 4-13 0,11 5-12 16,10 2-28-16,12 5-45 0,12 5-62 0,10 3-108 16,7 6-164-16,9 5-334 0,9 3-764 0</inkml:trace>
  <inkml:trace contextRef="#ctx0" brushRef="#br0" timeOffset="5325.0852">8880 17078 2760 0,'-14'-5'47'0,"0"2"-21"0,-1 1-14 0,10 2-10 15,3 2-3-15,0 3-1 0,0 1 4 0,1 4-4 0,-1 0-1 16,1-2 4-16,1-1 1 0,0 0 4 16,2-4-1-16,-1 0 1 0,1-1 2 0,2-2 11 15,0-1 18-15,2-3 13 0,1 1 8 0,7-8-6 16,1-2-13-16,3-7-7 0,3-5-10 16,-4-5 3-16,0-1 0 0,-2-3-7 0,0 1-7 15,-1-2-5-15,-2-1 3 0,-3 1 2 0,-9 0 6 16,-5 0 0-16,-6-1-7 0,-4 2 0 0,-5 2-1 15,-8 3 0-15,3 5-1 0,-10 6-2 16,2 4-3-16,-4 7-3 0,-2 3 2 0,-3 7-2 16,-4 7 2-16,-4 7 3 0,-1 7-7 0,-5 8 3 15,1 9 1-15,-1 5 0 0,1 9 9 16,3 6-6-16,0 9-5 0,2 7-5 0,3 7-11 16,4 9 3-16,3 7 0 0,8 2 1 0,6 6-3 15,17-53 13-15,3 10-16 0,2-2 4 0,8 13 3 16,5-6-17-16,5 5 14 0,10-7-8 0,6 5 1 15,10-12-4-15,6-8 8 0,10-13 9 0,3-11 2 16,5-10 17-16,4-7-13 0,1-12-7 0,4-8 15 16,-2-9-14-16,-1-5 17 15,-1-9-8-15,-5-5-11 0,-5-4 10 0,-5-6 3 0,-4-2 14 16,-8-3 4-16,26-49-14 0,-24 8-9 16,-19 14-1-16,-19 15-1 0,-4 14 14 0,-6 4 8 15,-4 11-1-15,-7 8-5 0,3 8 3 0,-8 4-4 16,-1 7 5-16,-2 6 2 0,-4 2-4 0,-2 7-9 15,1 4-8-15,-4 6-6 0,-1 4 2 0,1 4 5 16,1 4 0-16,3 3 1 0,5 1-3 16,4 1-6-16,3-4 3 0,13-13 20 0,1 2-5 15,2 0-1-15,2 5-9 0,7-3-14 0,2 5-2 16,7-5 13-16,4 3 4 0,4-6-9 0,4-5 16 16,5-5-11-16,0-8 4 0,3-3 24 15,-1-7-17-15,-2-5 10 0,-2-5-11 0,0-4-11 16,1-6-1-16,12-23-1 0,-12 5 14 15,-13 4-5-15,-11 12 12 0,-3 3-6 0,-1 0-2 0,-4 4-1 16,0 2-2-16,-2 8 6 0,0 6-5 16,-1 3-4-16,0 4-3 0,0 2-11 0,0 3 2 15,-1 7 1-15,0 6-2 0,-2 10 7 0,-1 6-2 16,0-1 2-16,2 4 1 0,1-17 16 16,1 5-2-16,1-1-10 0,0 6 4 0,2-1-27 15,2 5 14-15,2 1 11 0,2 0-9 0,2-1 9 16,1-6-18-16,4-4 4 0,-1-6-1 0,1-5 6 15,1-6 11-15,-1-7-7 0,0-8 19 0,1-2-9 16,1-10 3-16,-1-1 19 0,4-5-15 16,-2-5 13-16,7-6-25 0,11-31-17 0,-4 3 8 15,-6 8-1-15,-6 14 23 0,-3 0 1 0,0 0-1 16,-1 6-6-16,-2 1-1 0,-2 6 2 0,-4 7-4 16,0 4 2-16,-3 10-6 0,-1 5-5 15,-3 3-5-15,-1 4-5 0,0 2 6 0,1 11 3 16,0 5 5-16,0 3-1 0,-1 7-6 0,-1 1 4 15,-1 3-3-15,2 0 3 0,0 4 1 16,0 2-7-16,0 0 3 0,0-23 11 0,0 1 7 16,3-2 4-16,1 1-8 0,0-5-20 0,4-1-17 15,2-4 6-15,1-5-5 0,20-9-5 0,0-15 9 16,0-9-6-16,-2-3 17 0,-1-4 15 16,-4 0 7-16,1 0 4 0,-1-5-1 0,-1 0 1 15,-2-2-1-15,-2-6-3 0,0-2 1 0,-3-10 4 16,0 1 2-16,-2 1 1 0,1 6 2 0,-5 6 0 15,1 10 6-15,-5 13 11 0,-3 8 0 0,-2 10 3 16,-1 5-9-16,-1 0-12 0,1 6-10 0,-2 0-5 16,1 5 0-16,-2 9 0 0,0 7 0 15,0 5-2-15,-4 7-3 0,6 2 2 0,-1 2 0 16,-2 2 2-16,9 7-6 0,-4-2-3 0,2 7 1 16,1-1-1-16,0 3 5 0,-3 5-6 15,1 0-18-15,4 2-38 0,-6-30-31 0,1 7-48 16,-1-7-43-16,0 6-15 0,0-7-29 0,0 1 0 15,-2-4 21-15,-2-3-13 0,0-8-8 0,0-5 1 16,-5-11 22-16,2-2 67 0,-1-9 66 16,0-6 55-16,-1-5 28 0,-1-4 24 0,-5-36 19 15,1 4 39-15,6 8 51 0,3 4 32 0,5 7 31 16,6 1-3-16,0-1-20 0,4 3-21 0,4 3-19 16,2-3-14-16,1 2-18 0,8 0-17 15,-2-2-11-15,10-1-16 0,5-3-9 0,3 1-12 16,9 3-7-16,3 3 0 0,6 0-7 0,0 4-4 15,1 3-8-15,-2 0-10 0,-2 3-11 0,-5 2-22 16,-8 1-58-16,-4 2-105 0,-8 0-149 0,-8 1-312 16,-5 1-686-16</inkml:trace>
  <inkml:trace contextRef="#ctx0" brushRef="#br0" timeOffset="6561.8945">8175 16011 1612 0,'-20'-18'149'0,"-4"-6"1"0,-2 2 32 0,12 6 11 0,6 12-29 15,4 2-51-15,1 3-49 0,2 2-39 0,1 5-21 16,-1 10 9-16,-1 13 18 0,-1 8 16 0,0 13-4 16,1 5-7-16,0 11-11 0,2 3-13 0,3 7 0 15,1 3-2-15,-1 2 1 0,4-5-3 16,0-12-4-16,1-14-6 0,2-13-1 0,0-8 3 16,-2-5 2-16,-3-5 5 0,-1-4-2 15,-2-4-1-15,-1-6-2 0,0-2 5 0,0-3 18 0,-1-4 12 16,3-3 4-16,-3-4-12 0,0-10-18 15,1-5-11-15,-1-3-2 0,3-8 4 0,-1-1 0 16,3-2 1-16,-4-4-2 0,2-3-3 0,1-5 0 16,-1-3-5-16,-1-3 3 0,-1 3-2 15,1 0-2-15,-1 0 5 0,0 4 3 0,2 4 5 16,-3 4 4-16,5 9-4 0,-2 2-7 0,0 9 0 16,2 3-3-16,-1 4 5 0,2 7-4 15,-2 3-11-15,1 3-3 0,-2 4-6 0,3 4 8 16,1 7 11-16,0 7 8 0,5 3-1 0,-5 7-4 15,1 2-2-15,-1 4-4 0,3 3 8 0,-1 1 1 16,-2-2-2-16,4-2-1 0,2-6-2 0,-1-11 0 16,0-7 0-16,-2-5 7 0,-3-6-1 0,-1-2 7 15,1-5 2-15,0-4 0 0,-1-8 2 16,5-7-4-16,3-5 1 0,-1-4-5 0,4-3-2 16,1-3 0-16,-3-3 1 0,3-2-1 0,-2 1 1 15,-1-2 1-15,-1 0-4 0,-1 1-2 16,-1 3 4-16,-2 6-2 0,0 2 3 0,-4 6 1 15,0 6-5-15,-2 8 4 0,-2 3-4 0,0 8-8 16,-2 2-4-16,-2 6 1 0,4 3 2 16,-2 8 10-16,0 10 9 0,-3 6-1 0,1 8 1 15,1 6 0-15,1-1-8 0,2 2-1 0,4 1-6 16,4-1 1-16,3-2 3 0,4-5 0 0,2-8 2 16,-1-8-3-16,2-6 2 0,-1-3 0 0,1-5 4 15,-2-4 3-15,-1-4 2 0,-1-3 6 16,0-6 0-16,2-3 3 0,-3-6 3 0,4-3 1 15,-1-5-2-15,-2-3-8 0,1-4-1 0,0-1 0 16,-3-3 2-16,1 0 2 0,-1-6-8 0,-1 1 2 16,-2-3-5-16,-1 0-3 0,-2 2 5 15,-1 3-3-15,-3 7 2 0,-1 3 2 0,-4 5-4 16,-1 3 1-16,0 0-1 0,0 6 5 0,-2 1-1 16,0 5 0-16,-1 1-2 0,1 3-3 0,0 1 2 15,-1 2-6-15,3 2-3 0,-3 5-1 16,-2 3-4-16,0 8 5 0,0 4 0 0,2 4 4 0,-1 2 2 15,2 1 0-15,1 3-2 0,3-3-1 16,3 4 2-16,1-2-3 0,4 1 4 0,0 1 1 16,1-1-4-16,3-3 2 0,-1 0-4 0,2-4 1 15,1-6 3-15,0-3 4 0,0-5-3 16,3-2-1-16,-1-5 6 0,-1-3-6 0,2-4 9 16,-1-2 2-16,2-5-3 0,0-8 5 0,1 2-3 15,2-7-2-15,1 0 2 0,-2-4-2 0,1-3 0 16,-2 0-1-16,1-1-4 0,-2 2 0 15,-4 2 1-15,2 2 2 0,-5 6-4 0,-4 5 1 16,-1 3-3-16,-3 5-3 0,-2 5 4 0,-1-1-8 16,0 4-9-16,0 0-6 0,2 1-1 15,-1 6 6-15,3 4 9 0,1 6 7 0,-1 3 0 16,1-2 4-16,2 4-3 0,3 0-2 0,-1-1 4 16,2 2-4-16,0-4 5 0,1-1-2 0,3-4-2 15,-5-5 0-15,2-2-3 0,0-6 4 0,-3-1 5 16,2-5 3-16,0-3 1 0,4-4-1 0,-4-4-1 15,1-1-4-15,4-5 3 0,-4 1 0 16,0-2-4-16,2 0 1 0,-1-1-1 0,0-3-1 16,-1 4 2-16,2 0 1 0,-1 2-3 0,-1 4-2 15,0 1-2-15,-3 3-1 0,-1 3 1 0,-4 5 0 16,0 2-3-16,-2 1 1 0,1 1-5 16,2-1 0-16,-1 5 5 0,2 2 2 0,1-1 2 15,0 1 1-15,0 4-1 0,1 0 1 0,1-1-1 16,-1 2 2-16,1-2-4 0,1-1-15 15,0-2-37-15,0-1-60 0,1-3-89 0,2-5-164 16,4-3-439-16,0-4-769 0</inkml:trace>
  <inkml:trace contextRef="#ctx0" brushRef="#br0" timeOffset="6699.9067">10149 15522 2483 0,'-6'1'78'0,"2"-1"-41"15,-1 0-33-15,5 0-27 0,2 3-7 0,2 2-13 16,-1 1-125-16,3 2-443 0,-1 4-880 16</inkml:trace>
  <inkml:trace contextRef="#ctx0" brushRef="#br0" timeOffset="14879.8665">12290 16514 1 0,'0'0'0'0,"0"-1"0"0,0-1 0 0,0-1 0 16,1 2 0-16,-1 1 87 0,1-1 5 15,1 0 0-15,-2-2 5 0,0 2 4 0,0-1 3 16,0 1-4-16,-2-2-11 0,1 2 2 0,1-2-9 16,-1 2-10-16,-1-3-9 0,0 2-25 15,2-2-19-15,-2 3-11 0,0-1-19 0,1 0-46 16,0 1-129-16,-2 0-185 0,3-2-139 0</inkml:trace>
  <inkml:trace contextRef="#ctx0" brushRef="#br0" timeOffset="15445.2077">13506 16162 1 0,'0'-3'0'0,"-1"0"46"0,0-3 29 16,0 3 4-16,0 0-7 0,-1 1-8 0,2 1-22 15,0 1-26-15,0 0-27 0,0 0-30 0,0 1-15 16,0-1-6-16,-1 0 2 0,1 0-9 15,0 1-16-15,0 0 75 0,-3 2 10 0,2 2 0 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166BDAB6-20D7-554A-B03A-BC01624A97E8}" type="datetimeFigureOut">
              <a:rPr lang="en-US" smtClean="0"/>
              <a:t>9/19/2022</a:t>
            </a:fld>
            <a:endParaRPr lang="en-US" dirty="0"/>
          </a:p>
        </p:txBody>
      </p:sp>
      <p:sp>
        <p:nvSpPr>
          <p:cNvPr id="4" name="Slide Image Placeholder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6" name="Footer Placeholder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F6AB0BF5-8074-DA41-B85F-E7B03780C3AC}" type="slidenum">
              <a:rPr lang="en-US" smtClean="0"/>
              <a:t>‹#›</a:t>
            </a:fld>
            <a:endParaRPr lang="en-US" dirty="0"/>
          </a:p>
        </p:txBody>
      </p:sp>
    </p:spTree>
    <p:extLst>
      <p:ext uri="{BB962C8B-B14F-4D97-AF65-F5344CB8AC3E}">
        <p14:creationId xmlns:p14="http://schemas.microsoft.com/office/powerpoint/2010/main" val="248493550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descr="chopra 6 cover art.gif"/>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444500" y="1303845"/>
            <a:ext cx="8229600" cy="5554155"/>
          </a:xfrm>
          <a:prstGeom prst="rect">
            <a:avLst/>
          </a:prstGeom>
        </p:spPr>
      </p:pic>
      <p:sp>
        <p:nvSpPr>
          <p:cNvPr id="2" name="Title 1"/>
          <p:cNvSpPr>
            <a:spLocks noGrp="1"/>
          </p:cNvSpPr>
          <p:nvPr>
            <p:ph type="ctrTitle"/>
          </p:nvPr>
        </p:nvSpPr>
        <p:spPr>
          <a:xfrm>
            <a:off x="1624296" y="217204"/>
            <a:ext cx="7123739" cy="1344896"/>
          </a:xfrm>
        </p:spPr>
        <p:txBody>
          <a:bodyPr lIns="144000" anchor="ctr" anchorCtr="0">
            <a:noAutofit/>
          </a:bodyPr>
          <a:lstStyle>
            <a:lvl1pPr>
              <a:lnSpc>
                <a:spcPct val="90000"/>
              </a:lnSpc>
              <a:defRPr>
                <a:latin typeface="Calibri"/>
                <a:cs typeface="Calibri"/>
              </a:defRPr>
            </a:lvl1pPr>
          </a:lstStyle>
          <a:p>
            <a:r>
              <a:rPr lang="en-US" smtClean="0"/>
              <a:t>Click to edit Master title style</a:t>
            </a:r>
            <a:endParaRPr lang="en-US" dirty="0"/>
          </a:p>
        </p:txBody>
      </p:sp>
      <p:sp>
        <p:nvSpPr>
          <p:cNvPr id="8" name="Rectangle 5"/>
          <p:cNvSpPr>
            <a:spLocks noChangeArrowheads="1"/>
          </p:cNvSpPr>
          <p:nvPr/>
        </p:nvSpPr>
        <p:spPr bwMode="auto">
          <a:xfrm>
            <a:off x="279400" y="5148053"/>
            <a:ext cx="439420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chemeClr val="tx1">
                      <a:alpha val="50000"/>
                    </a:schemeClr>
                  </a:outerShdw>
                </a:effectLst>
              </a14:hiddenEffects>
            </a:ext>
          </a:extLst>
        </p:spPr>
        <p:txBody>
          <a:bodyPr wrap="square">
            <a:spAutoFit/>
          </a:bodyPr>
          <a:lstStyle/>
          <a:p>
            <a:pPr defTabSz="914400">
              <a:defRPr/>
            </a:pPr>
            <a:r>
              <a:rPr lang="en-US" sz="2000" b="1" i="1" kern="0" dirty="0" smtClean="0">
                <a:solidFill>
                  <a:schemeClr val="bg1">
                    <a:lumMod val="50000"/>
                  </a:schemeClr>
                </a:solidFill>
                <a:latin typeface="Calibri"/>
                <a:cs typeface="Calibri"/>
              </a:rPr>
              <a:t>PowerPoint presentation </a:t>
            </a:r>
          </a:p>
          <a:p>
            <a:pPr defTabSz="914400">
              <a:defRPr/>
            </a:pPr>
            <a:r>
              <a:rPr lang="en-US" sz="2000" b="1" i="1" kern="0" dirty="0" smtClean="0">
                <a:solidFill>
                  <a:schemeClr val="bg1">
                    <a:lumMod val="50000"/>
                  </a:schemeClr>
                </a:solidFill>
                <a:latin typeface="Calibri"/>
                <a:cs typeface="Calibri"/>
              </a:rPr>
              <a:t>to accompany</a:t>
            </a:r>
          </a:p>
          <a:p>
            <a:pPr defTabSz="914400">
              <a:defRPr/>
            </a:pPr>
            <a:r>
              <a:rPr lang="en-US" sz="2000" b="1" i="1" kern="0" dirty="0" smtClean="0">
                <a:solidFill>
                  <a:srgbClr val="1E7C92"/>
                </a:solidFill>
                <a:latin typeface="Calibri"/>
                <a:cs typeface="Calibri"/>
              </a:rPr>
              <a:t>Chopra and Meindl</a:t>
            </a:r>
          </a:p>
          <a:p>
            <a:pPr defTabSz="914400">
              <a:defRPr/>
            </a:pPr>
            <a:r>
              <a:rPr lang="en-US" sz="2000" b="1" i="1" kern="0" dirty="0" smtClean="0">
                <a:solidFill>
                  <a:srgbClr val="1E7C92"/>
                </a:solidFill>
                <a:latin typeface="Calibri"/>
                <a:cs typeface="Calibri"/>
              </a:rPr>
              <a:t>Supply Chain Management, 6e</a:t>
            </a:r>
          </a:p>
        </p:txBody>
      </p:sp>
      <p:sp>
        <p:nvSpPr>
          <p:cNvPr id="6" name="Rectangle 5"/>
          <p:cNvSpPr/>
          <p:nvPr/>
        </p:nvSpPr>
        <p:spPr>
          <a:xfrm>
            <a:off x="279400" y="217204"/>
            <a:ext cx="1344896" cy="1344896"/>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Rectangle 5"/>
          <p:cNvSpPr>
            <a:spLocks noChangeArrowheads="1"/>
          </p:cNvSpPr>
          <p:nvPr userDrawn="1"/>
        </p:nvSpPr>
        <p:spPr bwMode="auto">
          <a:xfrm>
            <a:off x="279400" y="5148053"/>
            <a:ext cx="439420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chemeClr val="tx1">
                      <a:alpha val="50000"/>
                    </a:schemeClr>
                  </a:outerShdw>
                </a:effectLst>
              </a14:hiddenEffects>
            </a:ext>
          </a:extLst>
        </p:spPr>
        <p:txBody>
          <a:bodyPr wrap="square">
            <a:spAutoFit/>
          </a:bodyPr>
          <a:lstStyle/>
          <a:p>
            <a:pPr defTabSz="914400">
              <a:defRPr/>
            </a:pPr>
            <a:r>
              <a:rPr lang="en-US" sz="2000" b="1" i="1" kern="0" dirty="0" smtClean="0">
                <a:solidFill>
                  <a:schemeClr val="bg1">
                    <a:lumMod val="50000"/>
                  </a:schemeClr>
                </a:solidFill>
                <a:latin typeface="Calibri"/>
                <a:cs typeface="Calibri"/>
              </a:rPr>
              <a:t>PowerPoint presentation </a:t>
            </a:r>
          </a:p>
          <a:p>
            <a:pPr defTabSz="914400">
              <a:defRPr/>
            </a:pPr>
            <a:r>
              <a:rPr lang="en-US" sz="2000" b="1" i="1" kern="0" dirty="0" smtClean="0">
                <a:solidFill>
                  <a:schemeClr val="bg1">
                    <a:lumMod val="50000"/>
                  </a:schemeClr>
                </a:solidFill>
                <a:latin typeface="Calibri"/>
                <a:cs typeface="Calibri"/>
              </a:rPr>
              <a:t>to accompany</a:t>
            </a:r>
          </a:p>
          <a:p>
            <a:pPr defTabSz="914400">
              <a:defRPr/>
            </a:pPr>
            <a:r>
              <a:rPr lang="en-US" sz="2000" b="1" i="1" kern="0" dirty="0" smtClean="0">
                <a:solidFill>
                  <a:srgbClr val="1E7C92"/>
                </a:solidFill>
                <a:latin typeface="Calibri"/>
                <a:cs typeface="Calibri"/>
              </a:rPr>
              <a:t>Chopra and Meindl</a:t>
            </a:r>
          </a:p>
          <a:p>
            <a:pPr defTabSz="914400">
              <a:defRPr/>
            </a:pPr>
            <a:r>
              <a:rPr lang="en-US" sz="2000" b="1" i="1" kern="0" dirty="0" smtClean="0">
                <a:solidFill>
                  <a:srgbClr val="1E7C92"/>
                </a:solidFill>
                <a:latin typeface="Calibri"/>
                <a:cs typeface="Calibri"/>
              </a:rPr>
              <a:t>Supply Chain Management, 6e</a:t>
            </a:r>
          </a:p>
        </p:txBody>
      </p:sp>
      <p:sp>
        <p:nvSpPr>
          <p:cNvPr id="10" name="Rectangle 9"/>
          <p:cNvSpPr/>
          <p:nvPr userDrawn="1"/>
        </p:nvSpPr>
        <p:spPr>
          <a:xfrm>
            <a:off x="279400" y="217204"/>
            <a:ext cx="1344896" cy="1344896"/>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22673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22154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tmplLst>
          <p:tmpl>
            <p:tnLst>
              <p:par>
                <p:cTn presetID="18" presetClass="entr" presetSubtype="6" fill="hold" nodeType="afterEffect">
                  <p:stCondLst>
                    <p:cond delay="1000"/>
                  </p:stCondLst>
                  <p:childTnLst>
                    <p:set>
                      <p:cBhvr>
                        <p:cTn dur="1" fill="hold">
                          <p:stCondLst>
                            <p:cond delay="0"/>
                          </p:stCondLst>
                        </p:cTn>
                        <p:tgtEl>
                          <p:spTgt spid="3"/>
                        </p:tgtEl>
                        <p:attrNameLst>
                          <p:attrName>style.visibility</p:attrName>
                        </p:attrNameLst>
                      </p:cBhvr>
                      <p:to>
                        <p:strVal val="visible"/>
                      </p:to>
                    </p:set>
                    <p:animEffect transition="in" filter="strips(downRight)">
                      <p:cBhvr>
                        <p:cTn dur="1000"/>
                        <p:tgtEl>
                          <p:spTgt spid="3"/>
                        </p:tgtEl>
                      </p:cBhvr>
                    </p:animEffec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19723DA-BFD7-5445-8020-AC062331318D}" type="datetimeFigureOut">
              <a:rPr lang="en-US" smtClean="0">
                <a:solidFill>
                  <a:prstClr val="black"/>
                </a:solidFill>
                <a:latin typeface="Arial"/>
              </a:rPr>
              <a:pPr/>
              <a:t>9/19/2022</a:t>
            </a:fld>
            <a:endParaRPr lang="en-US" dirty="0">
              <a:solidFill>
                <a:prstClr val="black"/>
              </a:solidFill>
              <a:latin typeface="Aria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solidFill>
                <a:prstClr val="black"/>
              </a:solidFill>
              <a:latin typeface="Aria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90677C0-7D45-044B-BC71-A845CF5F7D7A}" type="slidenum">
              <a:rPr lang="en-US" smtClean="0">
                <a:solidFill>
                  <a:prstClr val="black"/>
                </a:solidFill>
                <a:latin typeface="Arial"/>
              </a:rPr>
              <a:pPr/>
              <a:t>‹#›</a:t>
            </a:fld>
            <a:endParaRPr lang="en-US" dirty="0">
              <a:solidFill>
                <a:prstClr val="black"/>
              </a:solidFill>
              <a:latin typeface="Arial"/>
            </a:endParaRPr>
          </a:p>
        </p:txBody>
      </p:sp>
    </p:spTree>
    <p:extLst>
      <p:ext uri="{BB962C8B-B14F-4D97-AF65-F5344CB8AC3E}">
        <p14:creationId xmlns:p14="http://schemas.microsoft.com/office/powerpoint/2010/main" val="1466592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319723DA-BFD7-5445-8020-AC062331318D}" type="datetimeFigureOut">
              <a:rPr lang="en-US" smtClean="0">
                <a:solidFill>
                  <a:prstClr val="black"/>
                </a:solidFill>
                <a:latin typeface="Arial"/>
              </a:rPr>
              <a:pPr/>
              <a:t>9/19/2022</a:t>
            </a:fld>
            <a:endParaRPr lang="en-US" dirty="0">
              <a:solidFill>
                <a:prstClr val="black"/>
              </a:solidFill>
              <a:latin typeface="Aria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solidFill>
                <a:prstClr val="black"/>
              </a:solidFill>
              <a:latin typeface="Aria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90677C0-7D45-044B-BC71-A845CF5F7D7A}" type="slidenum">
              <a:rPr lang="en-US" smtClean="0">
                <a:solidFill>
                  <a:prstClr val="black"/>
                </a:solidFill>
                <a:latin typeface="Arial"/>
              </a:rPr>
              <a:pPr/>
              <a:t>‹#›</a:t>
            </a:fld>
            <a:endParaRPr lang="en-US" dirty="0">
              <a:solidFill>
                <a:prstClr val="black"/>
              </a:solidFill>
              <a:latin typeface="Arial"/>
            </a:endParaRPr>
          </a:p>
        </p:txBody>
      </p:sp>
    </p:spTree>
    <p:extLst>
      <p:ext uri="{BB962C8B-B14F-4D97-AF65-F5344CB8AC3E}">
        <p14:creationId xmlns:p14="http://schemas.microsoft.com/office/powerpoint/2010/main" val="16331956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319723DA-BFD7-5445-8020-AC062331318D}" type="datetimeFigureOut">
              <a:rPr lang="en-US" smtClean="0">
                <a:solidFill>
                  <a:prstClr val="black"/>
                </a:solidFill>
                <a:latin typeface="Arial"/>
              </a:rPr>
              <a:pPr/>
              <a:t>9/19/2022</a:t>
            </a:fld>
            <a:endParaRPr lang="en-US" dirty="0">
              <a:solidFill>
                <a:prstClr val="black"/>
              </a:solidFill>
              <a:latin typeface="Aria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dirty="0">
              <a:solidFill>
                <a:prstClr val="black"/>
              </a:solidFill>
              <a:latin typeface="Aria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C90677C0-7D45-044B-BC71-A845CF5F7D7A}" type="slidenum">
              <a:rPr lang="en-US" smtClean="0">
                <a:solidFill>
                  <a:prstClr val="black"/>
                </a:solidFill>
                <a:latin typeface="Arial"/>
              </a:rPr>
              <a:pPr/>
              <a:t>‹#›</a:t>
            </a:fld>
            <a:endParaRPr lang="en-US" dirty="0">
              <a:solidFill>
                <a:prstClr val="black"/>
              </a:solidFill>
              <a:latin typeface="Arial"/>
            </a:endParaRPr>
          </a:p>
        </p:txBody>
      </p:sp>
    </p:spTree>
    <p:extLst>
      <p:ext uri="{BB962C8B-B14F-4D97-AF65-F5344CB8AC3E}">
        <p14:creationId xmlns:p14="http://schemas.microsoft.com/office/powerpoint/2010/main" val="27895950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319723DA-BFD7-5445-8020-AC062331318D}" type="datetimeFigureOut">
              <a:rPr lang="en-US" smtClean="0">
                <a:solidFill>
                  <a:prstClr val="black"/>
                </a:solidFill>
                <a:latin typeface="Arial"/>
              </a:rPr>
              <a:pPr/>
              <a:t>9/19/2022</a:t>
            </a:fld>
            <a:endParaRPr lang="en-US" dirty="0">
              <a:solidFill>
                <a:prstClr val="black"/>
              </a:solidFill>
              <a:latin typeface="Aria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dirty="0">
              <a:solidFill>
                <a:prstClr val="black"/>
              </a:solidFill>
              <a:latin typeface="Aria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C90677C0-7D45-044B-BC71-A845CF5F7D7A}" type="slidenum">
              <a:rPr lang="en-US" smtClean="0">
                <a:solidFill>
                  <a:prstClr val="black"/>
                </a:solidFill>
                <a:latin typeface="Arial"/>
              </a:rPr>
              <a:pPr/>
              <a:t>‹#›</a:t>
            </a:fld>
            <a:endParaRPr lang="en-US" dirty="0">
              <a:solidFill>
                <a:prstClr val="black"/>
              </a:solidFill>
              <a:latin typeface="Arial"/>
            </a:endParaRPr>
          </a:p>
        </p:txBody>
      </p:sp>
    </p:spTree>
    <p:extLst>
      <p:ext uri="{BB962C8B-B14F-4D97-AF65-F5344CB8AC3E}">
        <p14:creationId xmlns:p14="http://schemas.microsoft.com/office/powerpoint/2010/main" val="976603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319723DA-BFD7-5445-8020-AC062331318D}" type="datetimeFigureOut">
              <a:rPr lang="en-US" smtClean="0">
                <a:solidFill>
                  <a:prstClr val="black"/>
                </a:solidFill>
                <a:latin typeface="Arial"/>
              </a:rPr>
              <a:pPr/>
              <a:t>9/19/2022</a:t>
            </a:fld>
            <a:endParaRPr lang="en-US" dirty="0">
              <a:solidFill>
                <a:prstClr val="black"/>
              </a:solidFill>
              <a:latin typeface="Aria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dirty="0">
              <a:solidFill>
                <a:prstClr val="black"/>
              </a:solidFill>
              <a:latin typeface="Aria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C90677C0-7D45-044B-BC71-A845CF5F7D7A}" type="slidenum">
              <a:rPr lang="en-US" smtClean="0">
                <a:solidFill>
                  <a:prstClr val="black"/>
                </a:solidFill>
                <a:latin typeface="Arial"/>
              </a:rPr>
              <a:pPr/>
              <a:t>‹#›</a:t>
            </a:fld>
            <a:endParaRPr lang="en-US" dirty="0">
              <a:solidFill>
                <a:prstClr val="black"/>
              </a:solidFill>
              <a:latin typeface="Arial"/>
            </a:endParaRPr>
          </a:p>
        </p:txBody>
      </p:sp>
    </p:spTree>
    <p:extLst>
      <p:ext uri="{BB962C8B-B14F-4D97-AF65-F5344CB8AC3E}">
        <p14:creationId xmlns:p14="http://schemas.microsoft.com/office/powerpoint/2010/main" val="34012519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319723DA-BFD7-5445-8020-AC062331318D}" type="datetimeFigureOut">
              <a:rPr lang="en-US" smtClean="0">
                <a:solidFill>
                  <a:prstClr val="black"/>
                </a:solidFill>
                <a:latin typeface="Arial"/>
              </a:rPr>
              <a:pPr/>
              <a:t>9/19/2022</a:t>
            </a:fld>
            <a:endParaRPr lang="en-US" dirty="0">
              <a:solidFill>
                <a:prstClr val="black"/>
              </a:solidFill>
              <a:latin typeface="Aria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solidFill>
                <a:prstClr val="black"/>
              </a:solidFill>
              <a:latin typeface="Aria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90677C0-7D45-044B-BC71-A845CF5F7D7A}" type="slidenum">
              <a:rPr lang="en-US" smtClean="0">
                <a:solidFill>
                  <a:prstClr val="black"/>
                </a:solidFill>
                <a:latin typeface="Arial"/>
              </a:rPr>
              <a:pPr/>
              <a:t>‹#›</a:t>
            </a:fld>
            <a:endParaRPr lang="en-US" dirty="0">
              <a:solidFill>
                <a:prstClr val="black"/>
              </a:solidFill>
              <a:latin typeface="Arial"/>
            </a:endParaRPr>
          </a:p>
        </p:txBody>
      </p:sp>
    </p:spTree>
    <p:extLst>
      <p:ext uri="{BB962C8B-B14F-4D97-AF65-F5344CB8AC3E}">
        <p14:creationId xmlns:p14="http://schemas.microsoft.com/office/powerpoint/2010/main" val="4200264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319723DA-BFD7-5445-8020-AC062331318D}" type="datetimeFigureOut">
              <a:rPr lang="en-US" smtClean="0">
                <a:solidFill>
                  <a:prstClr val="black"/>
                </a:solidFill>
                <a:latin typeface="Arial"/>
              </a:rPr>
              <a:pPr/>
              <a:t>9/19/2022</a:t>
            </a:fld>
            <a:endParaRPr lang="en-US" dirty="0">
              <a:solidFill>
                <a:prstClr val="black"/>
              </a:solidFill>
              <a:latin typeface="Aria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solidFill>
                <a:prstClr val="black"/>
              </a:solidFill>
              <a:latin typeface="Aria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90677C0-7D45-044B-BC71-A845CF5F7D7A}" type="slidenum">
              <a:rPr lang="en-US" smtClean="0">
                <a:solidFill>
                  <a:prstClr val="black"/>
                </a:solidFill>
                <a:latin typeface="Arial"/>
              </a:rPr>
              <a:pPr/>
              <a:t>‹#›</a:t>
            </a:fld>
            <a:endParaRPr lang="en-US" dirty="0">
              <a:solidFill>
                <a:prstClr val="black"/>
              </a:solidFill>
              <a:latin typeface="Arial"/>
            </a:endParaRPr>
          </a:p>
        </p:txBody>
      </p:sp>
    </p:spTree>
    <p:extLst>
      <p:ext uri="{BB962C8B-B14F-4D97-AF65-F5344CB8AC3E}">
        <p14:creationId xmlns:p14="http://schemas.microsoft.com/office/powerpoint/2010/main" val="36478544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19723DA-BFD7-5445-8020-AC062331318D}" type="datetimeFigureOut">
              <a:rPr lang="en-US" smtClean="0">
                <a:solidFill>
                  <a:prstClr val="black"/>
                </a:solidFill>
                <a:latin typeface="Arial"/>
              </a:rPr>
              <a:pPr/>
              <a:t>9/19/2022</a:t>
            </a:fld>
            <a:endParaRPr lang="en-US" dirty="0">
              <a:solidFill>
                <a:prstClr val="black"/>
              </a:solidFill>
              <a:latin typeface="Aria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solidFill>
                <a:prstClr val="black"/>
              </a:solidFill>
              <a:latin typeface="Aria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90677C0-7D45-044B-BC71-A845CF5F7D7A}" type="slidenum">
              <a:rPr lang="en-US" smtClean="0">
                <a:solidFill>
                  <a:prstClr val="black"/>
                </a:solidFill>
                <a:latin typeface="Arial"/>
              </a:rPr>
              <a:pPr/>
              <a:t>‹#›</a:t>
            </a:fld>
            <a:endParaRPr lang="en-US" dirty="0">
              <a:solidFill>
                <a:prstClr val="black"/>
              </a:solidFill>
              <a:latin typeface="Arial"/>
            </a:endParaRPr>
          </a:p>
        </p:txBody>
      </p:sp>
    </p:spTree>
    <p:extLst>
      <p:ext uri="{BB962C8B-B14F-4D97-AF65-F5344CB8AC3E}">
        <p14:creationId xmlns:p14="http://schemas.microsoft.com/office/powerpoint/2010/main" val="1834023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19723DA-BFD7-5445-8020-AC062331318D}" type="datetimeFigureOut">
              <a:rPr lang="en-US" smtClean="0">
                <a:solidFill>
                  <a:prstClr val="black"/>
                </a:solidFill>
                <a:latin typeface="Arial"/>
              </a:rPr>
              <a:pPr/>
              <a:t>9/19/2022</a:t>
            </a:fld>
            <a:endParaRPr lang="en-US" dirty="0">
              <a:solidFill>
                <a:prstClr val="black"/>
              </a:solidFill>
              <a:latin typeface="Aria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solidFill>
                <a:prstClr val="black"/>
              </a:solidFill>
              <a:latin typeface="Aria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90677C0-7D45-044B-BC71-A845CF5F7D7A}" type="slidenum">
              <a:rPr lang="en-US" smtClean="0">
                <a:solidFill>
                  <a:prstClr val="black"/>
                </a:solidFill>
                <a:latin typeface="Arial"/>
              </a:rPr>
              <a:pPr/>
              <a:t>‹#›</a:t>
            </a:fld>
            <a:endParaRPr lang="en-US" dirty="0">
              <a:solidFill>
                <a:prstClr val="black"/>
              </a:solidFill>
              <a:latin typeface="Arial"/>
            </a:endParaRPr>
          </a:p>
        </p:txBody>
      </p:sp>
    </p:spTree>
    <p:extLst>
      <p:ext uri="{BB962C8B-B14F-4D97-AF65-F5344CB8AC3E}">
        <p14:creationId xmlns:p14="http://schemas.microsoft.com/office/powerpoint/2010/main" val="22325944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14" name="Picture 13" descr="chopra cover.tiff"/>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1769237" y="1197312"/>
            <a:ext cx="7027334" cy="5270500"/>
          </a:xfrm>
          <a:prstGeom prst="rect">
            <a:avLst/>
          </a:prstGeom>
        </p:spPr>
      </p:pic>
      <p:sp>
        <p:nvSpPr>
          <p:cNvPr id="2" name="Title 1"/>
          <p:cNvSpPr>
            <a:spLocks noGrp="1"/>
          </p:cNvSpPr>
          <p:nvPr>
            <p:ph type="ctrTitle"/>
          </p:nvPr>
        </p:nvSpPr>
        <p:spPr>
          <a:xfrm>
            <a:off x="1624296" y="217204"/>
            <a:ext cx="7123739" cy="1344896"/>
          </a:xfrm>
        </p:spPr>
        <p:txBody>
          <a:bodyPr lIns="144000" anchor="ctr" anchorCtr="0">
            <a:noAutofit/>
          </a:bodyPr>
          <a:lstStyle>
            <a:lvl1pPr>
              <a:lnSpc>
                <a:spcPct val="90000"/>
              </a:lnSpc>
              <a:defRPr>
                <a:latin typeface="Calibri"/>
                <a:cs typeface="Calibri"/>
              </a:defRPr>
            </a:lvl1pPr>
          </a:lstStyle>
          <a:p>
            <a:r>
              <a:rPr lang="en-AU" dirty="0" smtClean="0"/>
              <a:t>Click to edit Master title style</a:t>
            </a:r>
            <a:endParaRPr lang="en-US" dirty="0"/>
          </a:p>
        </p:txBody>
      </p:sp>
      <p:sp>
        <p:nvSpPr>
          <p:cNvPr id="8" name="Rectangle 5"/>
          <p:cNvSpPr>
            <a:spLocks noChangeArrowheads="1"/>
          </p:cNvSpPr>
          <p:nvPr userDrawn="1"/>
        </p:nvSpPr>
        <p:spPr bwMode="auto">
          <a:xfrm>
            <a:off x="279400" y="5148053"/>
            <a:ext cx="439420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chemeClr val="tx1">
                      <a:alpha val="50000"/>
                    </a:schemeClr>
                  </a:outerShdw>
                </a:effectLst>
              </a14:hiddenEffects>
            </a:ext>
          </a:extLst>
        </p:spPr>
        <p:txBody>
          <a:bodyPr wrap="square">
            <a:spAutoFit/>
          </a:bodyPr>
          <a:lstStyle/>
          <a:p>
            <a:pPr defTabSz="914400">
              <a:defRPr/>
            </a:pPr>
            <a:r>
              <a:rPr lang="en-US" sz="2000" b="1" i="1" kern="0" dirty="0" smtClean="0">
                <a:solidFill>
                  <a:schemeClr val="bg1">
                    <a:lumMod val="50000"/>
                  </a:schemeClr>
                </a:solidFill>
                <a:latin typeface="Calibri"/>
                <a:cs typeface="Calibri"/>
              </a:rPr>
              <a:t>PowerPoint presentation </a:t>
            </a:r>
          </a:p>
          <a:p>
            <a:pPr defTabSz="914400">
              <a:defRPr/>
            </a:pPr>
            <a:r>
              <a:rPr lang="en-US" sz="2000" b="1" i="1" kern="0" dirty="0" smtClean="0">
                <a:solidFill>
                  <a:schemeClr val="bg1">
                    <a:lumMod val="50000"/>
                  </a:schemeClr>
                </a:solidFill>
                <a:latin typeface="Calibri"/>
                <a:cs typeface="Calibri"/>
              </a:rPr>
              <a:t>to accompany</a:t>
            </a:r>
          </a:p>
          <a:p>
            <a:pPr defTabSz="914400">
              <a:defRPr/>
            </a:pPr>
            <a:r>
              <a:rPr lang="en-US" sz="2000" b="1" i="1" kern="0" dirty="0" smtClean="0">
                <a:solidFill>
                  <a:srgbClr val="1E7C92"/>
                </a:solidFill>
                <a:latin typeface="Calibri"/>
                <a:cs typeface="Calibri"/>
              </a:rPr>
              <a:t>Chopra and Meindl</a:t>
            </a:r>
          </a:p>
          <a:p>
            <a:pPr defTabSz="914400">
              <a:defRPr/>
            </a:pPr>
            <a:r>
              <a:rPr lang="en-US" sz="2000" b="1" i="1" kern="0" dirty="0" smtClean="0">
                <a:solidFill>
                  <a:srgbClr val="1E7C92"/>
                </a:solidFill>
                <a:latin typeface="Calibri"/>
                <a:cs typeface="Calibri"/>
              </a:rPr>
              <a:t>Supply Chain Management, 6e</a:t>
            </a:r>
          </a:p>
        </p:txBody>
      </p:sp>
      <p:sp>
        <p:nvSpPr>
          <p:cNvPr id="6" name="Rectangle 5"/>
          <p:cNvSpPr/>
          <p:nvPr userDrawn="1"/>
        </p:nvSpPr>
        <p:spPr>
          <a:xfrm>
            <a:off x="279400" y="217204"/>
            <a:ext cx="1344896" cy="1344896"/>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226732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Box 6"/>
          <p:cNvSpPr txBox="1"/>
          <p:nvPr/>
        </p:nvSpPr>
        <p:spPr>
          <a:xfrm>
            <a:off x="457200" y="6534364"/>
            <a:ext cx="2135696" cy="230832"/>
          </a:xfrm>
          <a:prstGeom prst="rect">
            <a:avLst/>
          </a:prstGeom>
          <a:noFill/>
        </p:spPr>
        <p:txBody>
          <a:bodyPr wrap="none" rtlCol="0">
            <a:spAutoFit/>
          </a:bodyPr>
          <a:lstStyle/>
          <a:p>
            <a:r>
              <a:rPr lang="en-US" sz="900" dirty="0" smtClean="0">
                <a:solidFill>
                  <a:schemeClr val="tx2"/>
                </a:solidFill>
                <a:latin typeface="+mn-lt"/>
                <a:cs typeface="Helvetica"/>
              </a:rPr>
              <a:t>Copyright © 2016 Pearson Education, Inc. </a:t>
            </a:r>
          </a:p>
        </p:txBody>
      </p:sp>
      <p:sp>
        <p:nvSpPr>
          <p:cNvPr id="8" name="TextBox 7"/>
          <p:cNvSpPr txBox="1"/>
          <p:nvPr/>
        </p:nvSpPr>
        <p:spPr>
          <a:xfrm>
            <a:off x="8168565" y="6534364"/>
            <a:ext cx="492443" cy="230832"/>
          </a:xfrm>
          <a:prstGeom prst="rect">
            <a:avLst/>
          </a:prstGeom>
          <a:noFill/>
        </p:spPr>
        <p:txBody>
          <a:bodyPr wrap="none" rtlCol="0">
            <a:spAutoFit/>
          </a:bodyPr>
          <a:lstStyle/>
          <a:p>
            <a:r>
              <a:rPr lang="en-US" sz="900" dirty="0" smtClean="0">
                <a:solidFill>
                  <a:schemeClr val="tx2"/>
                </a:solidFill>
                <a:latin typeface="+mn-lt"/>
                <a:cs typeface="Helvetica"/>
              </a:rPr>
              <a:t>1 – </a:t>
            </a:r>
            <a:fld id="{0B404601-44B6-CB4C-A595-FB0718A61F7A}" type="slidenum">
              <a:rPr lang="en-US" sz="900" smtClean="0">
                <a:solidFill>
                  <a:schemeClr val="tx2"/>
                </a:solidFill>
                <a:latin typeface="+mn-lt"/>
                <a:cs typeface="Helvetica"/>
              </a:rPr>
              <a:pPr/>
              <a:t>‹#›</a:t>
            </a:fld>
            <a:endParaRPr lang="en-US" sz="900" dirty="0">
              <a:solidFill>
                <a:schemeClr val="tx2"/>
              </a:solidFill>
              <a:latin typeface="+mn-lt"/>
              <a:cs typeface="Helvetica"/>
            </a:endParaRPr>
          </a:p>
        </p:txBody>
      </p:sp>
      <p:sp>
        <p:nvSpPr>
          <p:cNvPr id="6" name="TextBox 5"/>
          <p:cNvSpPr txBox="1"/>
          <p:nvPr userDrawn="1"/>
        </p:nvSpPr>
        <p:spPr>
          <a:xfrm>
            <a:off x="457200" y="6534364"/>
            <a:ext cx="2135696" cy="230832"/>
          </a:xfrm>
          <a:prstGeom prst="rect">
            <a:avLst/>
          </a:prstGeom>
          <a:noFill/>
        </p:spPr>
        <p:txBody>
          <a:bodyPr wrap="none" rtlCol="0">
            <a:spAutoFit/>
          </a:bodyPr>
          <a:lstStyle/>
          <a:p>
            <a:r>
              <a:rPr lang="en-US" sz="900" dirty="0" smtClean="0">
                <a:solidFill>
                  <a:schemeClr val="tx2"/>
                </a:solidFill>
                <a:latin typeface="+mn-lt"/>
                <a:cs typeface="Helvetica"/>
              </a:rPr>
              <a:t>Copyright © 2016 Pearson Education, Inc. </a:t>
            </a:r>
          </a:p>
        </p:txBody>
      </p:sp>
      <p:sp>
        <p:nvSpPr>
          <p:cNvPr id="9" name="TextBox 8"/>
          <p:cNvSpPr txBox="1"/>
          <p:nvPr userDrawn="1"/>
        </p:nvSpPr>
        <p:spPr>
          <a:xfrm>
            <a:off x="8168565" y="6534364"/>
            <a:ext cx="492443" cy="230832"/>
          </a:xfrm>
          <a:prstGeom prst="rect">
            <a:avLst/>
          </a:prstGeom>
          <a:noFill/>
        </p:spPr>
        <p:txBody>
          <a:bodyPr wrap="none" rtlCol="0">
            <a:spAutoFit/>
          </a:bodyPr>
          <a:lstStyle/>
          <a:p>
            <a:r>
              <a:rPr lang="en-US" sz="900" dirty="0" smtClean="0">
                <a:solidFill>
                  <a:schemeClr val="tx2"/>
                </a:solidFill>
                <a:latin typeface="+mn-lt"/>
                <a:cs typeface="Helvetica"/>
              </a:rPr>
              <a:t>4 – </a:t>
            </a:r>
            <a:fld id="{0B404601-44B6-CB4C-A595-FB0718A61F7A}" type="slidenum">
              <a:rPr lang="en-US" sz="900" smtClean="0">
                <a:solidFill>
                  <a:schemeClr val="tx2"/>
                </a:solidFill>
                <a:latin typeface="+mn-lt"/>
                <a:cs typeface="Helvetica"/>
              </a:rPr>
              <a:pPr/>
              <a:t>‹#›</a:t>
            </a:fld>
            <a:endParaRPr lang="en-US" sz="900" dirty="0">
              <a:solidFill>
                <a:schemeClr val="tx2"/>
              </a:solidFill>
              <a:latin typeface="+mn-lt"/>
              <a:cs typeface="Helvetica"/>
            </a:endParaRPr>
          </a:p>
        </p:txBody>
      </p:sp>
    </p:spTree>
    <p:extLst>
      <p:ext uri="{BB962C8B-B14F-4D97-AF65-F5344CB8AC3E}">
        <p14:creationId xmlns:p14="http://schemas.microsoft.com/office/powerpoint/2010/main" val="899555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73" r:id="rId12"/>
  </p:sldLayoutIdLst>
  <p:timing>
    <p:tnLst>
      <p:par>
        <p:cTn id="1" dur="indefinite" restart="never" nodeType="tmRoot"/>
      </p:par>
    </p:tnLst>
  </p:timing>
  <p:txStyles>
    <p:titleStyle>
      <a:lvl1pPr algn="ctr" defTabSz="4572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lnSpc>
          <a:spcPct val="90000"/>
        </a:lnSpc>
        <a:spcBef>
          <a:spcPts val="0"/>
        </a:spcBef>
        <a:spcAft>
          <a:spcPts val="600"/>
        </a:spcAft>
        <a:buSzPct val="150000"/>
        <a:buFont typeface="Arial"/>
        <a:buChar char="•"/>
        <a:defRPr sz="3200" kern="1200">
          <a:solidFill>
            <a:schemeClr val="tx1"/>
          </a:solidFill>
          <a:latin typeface="+mn-lt"/>
          <a:ea typeface="+mn-ea"/>
          <a:cs typeface="+mn-cs"/>
        </a:defRPr>
      </a:lvl1pPr>
      <a:lvl2pPr marL="742950" indent="-285750" algn="l" defTabSz="457200" rtl="0" eaLnBrk="1" latinLnBrk="0" hangingPunct="1">
        <a:lnSpc>
          <a:spcPct val="90000"/>
        </a:lnSpc>
        <a:spcBef>
          <a:spcPts val="0"/>
        </a:spcBef>
        <a:spcAft>
          <a:spcPts val="600"/>
        </a:spcAft>
        <a:buFont typeface="Arial"/>
        <a:buChar char="–"/>
        <a:defRPr sz="2800" kern="1200">
          <a:solidFill>
            <a:schemeClr val="tx1"/>
          </a:solidFill>
          <a:latin typeface="+mn-lt"/>
          <a:ea typeface="+mn-ea"/>
          <a:cs typeface="+mn-cs"/>
        </a:defRPr>
      </a:lvl2pPr>
      <a:lvl3pPr marL="1143000" indent="-228600" algn="l" defTabSz="457200" rtl="0" eaLnBrk="1" latinLnBrk="0" hangingPunct="1">
        <a:lnSpc>
          <a:spcPct val="90000"/>
        </a:lnSpc>
        <a:spcBef>
          <a:spcPts val="0"/>
        </a:spcBef>
        <a:spcAft>
          <a:spcPts val="600"/>
        </a:spcAft>
        <a:buFont typeface="Arial"/>
        <a:buChar char="•"/>
        <a:defRPr sz="2400" kern="1200">
          <a:solidFill>
            <a:schemeClr val="tx1"/>
          </a:solidFill>
          <a:latin typeface="+mn-lt"/>
          <a:ea typeface="+mn-ea"/>
          <a:cs typeface="+mn-cs"/>
        </a:defRPr>
      </a:lvl3pPr>
      <a:lvl4pPr marL="1600200" indent="-228600" algn="l" defTabSz="457200" rtl="0" eaLnBrk="1" latinLnBrk="0" hangingPunct="1">
        <a:lnSpc>
          <a:spcPct val="90000"/>
        </a:lnSpc>
        <a:spcBef>
          <a:spcPts val="0"/>
        </a:spcBef>
        <a:spcAft>
          <a:spcPts val="600"/>
        </a:spcAft>
        <a:buFont typeface="Arial"/>
        <a:buChar char="–"/>
        <a:defRPr sz="2000" kern="1200">
          <a:solidFill>
            <a:schemeClr val="tx1"/>
          </a:solidFill>
          <a:latin typeface="+mn-lt"/>
          <a:ea typeface="+mn-ea"/>
          <a:cs typeface="+mn-cs"/>
        </a:defRPr>
      </a:lvl4pPr>
      <a:lvl5pPr marL="2057400" indent="-228600" algn="l" defTabSz="457200" rtl="0" eaLnBrk="1" latinLnBrk="0" hangingPunct="1">
        <a:lnSpc>
          <a:spcPct val="90000"/>
        </a:lnSpc>
        <a:spcBef>
          <a:spcPts val="0"/>
        </a:spcBef>
        <a:spcAft>
          <a:spcPts val="600"/>
        </a:spcAft>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customXml" Target="../ink/ink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customXml" Target="../ink/ink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customXml" Target="../ink/ink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customXml" Target="../ink/ink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customXml" Target="../ink/ink5.xml"/><Relationship Id="rId1" Type="http://schemas.openxmlformats.org/officeDocument/2006/relationships/slideLayout" Target="../slideLayouts/slideLayout2.xml"/><Relationship Id="rId5" Type="http://schemas.openxmlformats.org/officeDocument/2006/relationships/image" Target="../media/image8.emf"/><Relationship Id="rId4" Type="http://schemas.openxmlformats.org/officeDocument/2006/relationships/customXml" Target="../ink/ink6.xml"/></Relationships>
</file>

<file path=ppt/slides/_rels/slide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customXml" Target="../ink/ink7.xml"/><Relationship Id="rId1" Type="http://schemas.openxmlformats.org/officeDocument/2006/relationships/slideLayout" Target="../slideLayouts/slideLayout2.xml"/><Relationship Id="rId5" Type="http://schemas.openxmlformats.org/officeDocument/2006/relationships/image" Target="../media/image10.emf"/><Relationship Id="rId4" Type="http://schemas.openxmlformats.org/officeDocument/2006/relationships/customXml" Target="../ink/ink8.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1.emf"/></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12.emf"/></Relationships>
</file>

<file path=ppt/slides/_rels/slide10.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customXml" Target="../ink/ink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customXml" Target="../ink/ink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customXml" Target="../ink/ink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customXml" Target="../ink/ink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customXml" Target="../ink/ink13.xml"/><Relationship Id="rId1" Type="http://schemas.openxmlformats.org/officeDocument/2006/relationships/slideLayout" Target="../slideLayouts/slideLayout2.xml"/><Relationship Id="rId5" Type="http://schemas.openxmlformats.org/officeDocument/2006/relationships/image" Target="../media/image26.emf"/><Relationship Id="rId4" Type="http://schemas.openxmlformats.org/officeDocument/2006/relationships/customXml" Target="../ink/ink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82957" y="2592834"/>
            <a:ext cx="8229600" cy="1143000"/>
          </a:xfrm>
        </p:spPr>
        <p:txBody>
          <a:bodyPr>
            <a:normAutofit/>
          </a:bodyPr>
          <a:lstStyle/>
          <a:p>
            <a:r>
              <a:rPr lang="en-US" dirty="0" smtClean="0">
                <a:solidFill>
                  <a:srgbClr val="00B050"/>
                </a:solidFill>
              </a:rPr>
              <a:t>Supply chain Networks Design</a:t>
            </a:r>
            <a:endParaRPr lang="en-IN" dirty="0">
              <a:solidFill>
                <a:srgbClr val="00B050"/>
              </a:solidFill>
            </a:endParaRPr>
          </a:p>
        </p:txBody>
      </p:sp>
      <mc:AlternateContent xmlns:mc="http://schemas.openxmlformats.org/markup-compatibility/2006" xmlns:p14="http://schemas.microsoft.com/office/powerpoint/2010/main">
        <mc:Choice Requires="p14">
          <p:contentPart p14:bwMode="auto" r:id="rId2">
            <p14:nvContentPartPr>
              <p14:cNvPr id="3" name="Ink 2"/>
              <p14:cNvContentPartPr/>
              <p14:nvPr/>
            </p14:nvContentPartPr>
            <p14:xfrm>
              <a:off x="1726560" y="3803400"/>
              <a:ext cx="5218200" cy="1879920"/>
            </p14:xfrm>
          </p:contentPart>
        </mc:Choice>
        <mc:Fallback xmlns="">
          <p:pic>
            <p:nvPicPr>
              <p:cNvPr id="3" name="Ink 2"/>
              <p:cNvPicPr/>
              <p:nvPr/>
            </p:nvPicPr>
            <p:blipFill>
              <a:blip r:embed="rId3"/>
              <a:stretch>
                <a:fillRect/>
              </a:stretch>
            </p:blipFill>
            <p:spPr>
              <a:xfrm>
                <a:off x="1710000" y="3787200"/>
                <a:ext cx="5251680" cy="1900080"/>
              </a:xfrm>
              <a:prstGeom prst="rect">
                <a:avLst/>
              </a:prstGeom>
            </p:spPr>
          </p:pic>
        </mc:Fallback>
      </mc:AlternateContent>
    </p:spTree>
    <p:extLst>
      <p:ext uri="{BB962C8B-B14F-4D97-AF65-F5344CB8AC3E}">
        <p14:creationId xmlns:p14="http://schemas.microsoft.com/office/powerpoint/2010/main" val="31451385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a:xfrm>
            <a:off x="206062" y="274638"/>
            <a:ext cx="8731875" cy="1000370"/>
          </a:xfrm>
        </p:spPr>
        <p:txBody>
          <a:bodyPr>
            <a:normAutofit/>
          </a:bodyPr>
          <a:lstStyle/>
          <a:p>
            <a:pPr algn="just"/>
            <a:r>
              <a:rPr lang="en-US" sz="3200" dirty="0" smtClean="0">
                <a:solidFill>
                  <a:srgbClr val="00B050"/>
                </a:solidFill>
              </a:rPr>
              <a:t>Role of network in </a:t>
            </a:r>
            <a:r>
              <a:rPr lang="en-US" sz="3200" dirty="0">
                <a:solidFill>
                  <a:srgbClr val="00B050"/>
                </a:solidFill>
              </a:rPr>
              <a:t>the Supply Chain</a:t>
            </a:r>
          </a:p>
        </p:txBody>
      </p:sp>
      <p:sp>
        <p:nvSpPr>
          <p:cNvPr id="16388" name="Rectangle 3"/>
          <p:cNvSpPr>
            <a:spLocks noGrp="1" noChangeArrowheads="1"/>
          </p:cNvSpPr>
          <p:nvPr>
            <p:ph type="body" idx="1"/>
          </p:nvPr>
        </p:nvSpPr>
        <p:spPr>
          <a:xfrm>
            <a:off x="457200" y="1587792"/>
            <a:ext cx="8229600" cy="1477377"/>
          </a:xfrm>
        </p:spPr>
        <p:txBody>
          <a:bodyPr>
            <a:normAutofit/>
          </a:bodyPr>
          <a:lstStyle/>
          <a:p>
            <a:pPr marL="0" indent="0" algn="just">
              <a:buNone/>
            </a:pPr>
            <a:r>
              <a:rPr lang="en-US" i="1" dirty="0" smtClean="0"/>
              <a:t>Distribution</a:t>
            </a:r>
            <a:r>
              <a:rPr lang="en-US" dirty="0"/>
              <a:t> </a:t>
            </a:r>
            <a:r>
              <a:rPr lang="en-US" dirty="0" smtClean="0"/>
              <a:t>– steps </a:t>
            </a:r>
            <a:r>
              <a:rPr lang="en-US" dirty="0"/>
              <a:t>taken to move and store a product from the supplier stage to the customer stage in a supply </a:t>
            </a:r>
            <a:r>
              <a:rPr lang="en-US" dirty="0" smtClean="0"/>
              <a:t>chain</a:t>
            </a:r>
            <a:endParaRPr lang="en-US" dirty="0"/>
          </a:p>
        </p:txBody>
      </p:sp>
      <p:sp>
        <p:nvSpPr>
          <p:cNvPr id="2" name="Rectangle 1"/>
          <p:cNvSpPr/>
          <p:nvPr/>
        </p:nvSpPr>
        <p:spPr>
          <a:xfrm>
            <a:off x="4300471" y="4250029"/>
            <a:ext cx="1415603" cy="618186"/>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p>
        </p:txBody>
      </p:sp>
      <p:sp>
        <p:nvSpPr>
          <p:cNvPr id="3" name="TextBox 2"/>
          <p:cNvSpPr txBox="1"/>
          <p:nvPr/>
        </p:nvSpPr>
        <p:spPr>
          <a:xfrm>
            <a:off x="1135554" y="4346552"/>
            <a:ext cx="948610" cy="369332"/>
          </a:xfrm>
          <a:prstGeom prst="rect">
            <a:avLst/>
          </a:prstGeom>
          <a:noFill/>
        </p:spPr>
        <p:txBody>
          <a:bodyPr wrap="square" rtlCol="0">
            <a:spAutoFit/>
          </a:bodyPr>
          <a:lstStyle/>
          <a:p>
            <a:r>
              <a:rPr lang="en-IN" dirty="0" smtClean="0"/>
              <a:t>Supplier</a:t>
            </a:r>
            <a:endParaRPr lang="en-IN" dirty="0"/>
          </a:p>
        </p:txBody>
      </p:sp>
      <p:sp>
        <p:nvSpPr>
          <p:cNvPr id="7" name="TextBox 6"/>
          <p:cNvSpPr txBox="1"/>
          <p:nvPr/>
        </p:nvSpPr>
        <p:spPr>
          <a:xfrm>
            <a:off x="2616692" y="4355068"/>
            <a:ext cx="1517426" cy="369332"/>
          </a:xfrm>
          <a:prstGeom prst="rect">
            <a:avLst/>
          </a:prstGeom>
          <a:noFill/>
        </p:spPr>
        <p:txBody>
          <a:bodyPr wrap="square" rtlCol="0">
            <a:spAutoFit/>
          </a:bodyPr>
          <a:lstStyle/>
          <a:p>
            <a:r>
              <a:rPr lang="en-IN" dirty="0" smtClean="0"/>
              <a:t>Manufacturer</a:t>
            </a:r>
            <a:endParaRPr lang="en-IN" dirty="0"/>
          </a:p>
        </p:txBody>
      </p:sp>
      <p:sp>
        <p:nvSpPr>
          <p:cNvPr id="8" name="TextBox 7"/>
          <p:cNvSpPr txBox="1"/>
          <p:nvPr/>
        </p:nvSpPr>
        <p:spPr>
          <a:xfrm>
            <a:off x="4393910" y="4353128"/>
            <a:ext cx="1337121" cy="369332"/>
          </a:xfrm>
          <a:prstGeom prst="rect">
            <a:avLst/>
          </a:prstGeom>
          <a:noFill/>
        </p:spPr>
        <p:txBody>
          <a:bodyPr wrap="square" rtlCol="0">
            <a:spAutoFit/>
          </a:bodyPr>
          <a:lstStyle/>
          <a:p>
            <a:r>
              <a:rPr lang="en-IN" dirty="0" smtClean="0"/>
              <a:t>Distributor</a:t>
            </a:r>
            <a:endParaRPr lang="en-IN" dirty="0"/>
          </a:p>
        </p:txBody>
      </p:sp>
      <p:sp>
        <p:nvSpPr>
          <p:cNvPr id="9" name="TextBox 8"/>
          <p:cNvSpPr txBox="1"/>
          <p:nvPr/>
        </p:nvSpPr>
        <p:spPr>
          <a:xfrm>
            <a:off x="6184071" y="4395851"/>
            <a:ext cx="948610" cy="369332"/>
          </a:xfrm>
          <a:prstGeom prst="rect">
            <a:avLst/>
          </a:prstGeom>
          <a:noFill/>
        </p:spPr>
        <p:txBody>
          <a:bodyPr wrap="square" rtlCol="0">
            <a:spAutoFit/>
          </a:bodyPr>
          <a:lstStyle/>
          <a:p>
            <a:r>
              <a:rPr lang="en-IN" dirty="0" smtClean="0"/>
              <a:t>Retailer</a:t>
            </a:r>
            <a:endParaRPr lang="en-IN" dirty="0"/>
          </a:p>
        </p:txBody>
      </p:sp>
      <p:sp>
        <p:nvSpPr>
          <p:cNvPr id="10" name="TextBox 9"/>
          <p:cNvSpPr txBox="1"/>
          <p:nvPr/>
        </p:nvSpPr>
        <p:spPr>
          <a:xfrm>
            <a:off x="7665072" y="4325155"/>
            <a:ext cx="1131196" cy="369332"/>
          </a:xfrm>
          <a:prstGeom prst="rect">
            <a:avLst/>
          </a:prstGeom>
          <a:noFill/>
        </p:spPr>
        <p:txBody>
          <a:bodyPr wrap="square" rtlCol="0">
            <a:spAutoFit/>
          </a:bodyPr>
          <a:lstStyle/>
          <a:p>
            <a:r>
              <a:rPr lang="en-IN" dirty="0" smtClean="0"/>
              <a:t>Customer</a:t>
            </a:r>
            <a:endParaRPr lang="en-IN" dirty="0"/>
          </a:p>
        </p:txBody>
      </p:sp>
      <p:sp>
        <p:nvSpPr>
          <p:cNvPr id="12" name="Rectangle 11"/>
          <p:cNvSpPr/>
          <p:nvPr/>
        </p:nvSpPr>
        <p:spPr>
          <a:xfrm>
            <a:off x="2616692" y="4230848"/>
            <a:ext cx="1414395" cy="618186"/>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p>
        </p:txBody>
      </p:sp>
      <p:sp>
        <p:nvSpPr>
          <p:cNvPr id="13" name="Rectangle 12"/>
          <p:cNvSpPr/>
          <p:nvPr/>
        </p:nvSpPr>
        <p:spPr>
          <a:xfrm>
            <a:off x="6001553" y="4250029"/>
            <a:ext cx="1313645" cy="618186"/>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p>
        </p:txBody>
      </p:sp>
      <p:sp>
        <p:nvSpPr>
          <p:cNvPr id="14" name="Rectangle 13"/>
          <p:cNvSpPr/>
          <p:nvPr/>
        </p:nvSpPr>
        <p:spPr>
          <a:xfrm>
            <a:off x="7601821" y="4217969"/>
            <a:ext cx="1313645" cy="618186"/>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p>
        </p:txBody>
      </p:sp>
      <p:sp>
        <p:nvSpPr>
          <p:cNvPr id="15" name="Rectangle 14"/>
          <p:cNvSpPr/>
          <p:nvPr/>
        </p:nvSpPr>
        <p:spPr>
          <a:xfrm>
            <a:off x="1002405" y="4260760"/>
            <a:ext cx="1313645" cy="618186"/>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p>
        </p:txBody>
      </p:sp>
      <p:cxnSp>
        <p:nvCxnSpPr>
          <p:cNvPr id="18" name="Straight Arrow Connector 17"/>
          <p:cNvCxnSpPr/>
          <p:nvPr/>
        </p:nvCxnSpPr>
        <p:spPr>
          <a:xfrm>
            <a:off x="2343954" y="4580517"/>
            <a:ext cx="296214"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031087" y="4561406"/>
            <a:ext cx="296214"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5731031" y="4580517"/>
            <a:ext cx="296214"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7305607" y="4580517"/>
            <a:ext cx="296214"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
            <p14:nvContentPartPr>
              <p14:cNvPr id="5" name="Ink 4"/>
              <p14:cNvContentPartPr/>
              <p14:nvPr/>
            </p14:nvContentPartPr>
            <p14:xfrm>
              <a:off x="2572920" y="3774960"/>
              <a:ext cx="5494320" cy="2214360"/>
            </p14:xfrm>
          </p:contentPart>
        </mc:Choice>
        <mc:Fallback xmlns="">
          <p:pic>
            <p:nvPicPr>
              <p:cNvPr id="5" name="Ink 4"/>
              <p:cNvPicPr/>
              <p:nvPr/>
            </p:nvPicPr>
            <p:blipFill>
              <a:blip r:embed="rId3"/>
              <a:stretch>
                <a:fillRect/>
              </a:stretch>
            </p:blipFill>
            <p:spPr>
              <a:xfrm>
                <a:off x="2559240" y="3759120"/>
                <a:ext cx="5523840" cy="2244600"/>
              </a:xfrm>
              <a:prstGeom prst="rect">
                <a:avLst/>
              </a:prstGeom>
            </p:spPr>
          </p:pic>
        </mc:Fallback>
      </mc:AlternateContent>
    </p:spTree>
    <p:extLst>
      <p:ext uri="{BB962C8B-B14F-4D97-AF65-F5344CB8AC3E}">
        <p14:creationId xmlns:p14="http://schemas.microsoft.com/office/powerpoint/2010/main" val="5526246"/>
      </p:ext>
    </p:extLst>
  </p:cSld>
  <p:clrMapOvr>
    <a:masterClrMapping/>
  </p:clrMapOvr>
  <p:transition spd="slow">
    <p:pull dir="l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5911" y="80494"/>
            <a:ext cx="8783390" cy="4024809"/>
          </a:xfrm>
        </p:spPr>
        <p:txBody>
          <a:bodyPr>
            <a:normAutofit fontScale="70000" lnSpcReduction="20000"/>
          </a:bodyPr>
          <a:lstStyle/>
          <a:p>
            <a:pPr algn="just"/>
            <a:r>
              <a:rPr lang="en-US" b="1" dirty="0">
                <a:solidFill>
                  <a:srgbClr val="00B050"/>
                </a:solidFill>
                <a:latin typeface="Times New Roman" panose="02020603050405020304" pitchFamily="18" charset="0"/>
                <a:cs typeface="Times New Roman" panose="02020603050405020304" pitchFamily="18" charset="0"/>
              </a:rPr>
              <a:t>Case 1: Solution Plus: </a:t>
            </a:r>
            <a:r>
              <a:rPr lang="en-US" dirty="0">
                <a:latin typeface="Times New Roman" panose="02020603050405020304" pitchFamily="18" charset="0"/>
                <a:cs typeface="Times New Roman" panose="02020603050405020304" pitchFamily="18" charset="0"/>
              </a:rPr>
              <a:t>Solution Plus is an industrial manufacturing company that manufactures computer components like CPU, monitor, keyboards etc. The company has several manufacturing units of producing these components. Solution plus has three manufacturing units for manufacturing central processing units (CPUs). The CPUs are manufactured in Seattle, Columbus and New York. The solution plus has five warehouses located at Pittsburgh, Mobile, Denver, Los Angeles, and Washington, D C, where these CPUs are stored for further distribution. Each manufacturing unit is working with varied production capacity, the capacity of each manufacturing unit is shown in the following table. As per the customer requirements, the demand of each warehouse is also varied and shown in the following table. The distances between the manufacturing units and warehouses are also varied and hence different transportation cost is incurred to ship the CPU from a manufacturing unit to a warehouse. The shipping cost from manufacturing unit to warehouse is given in the following table</a:t>
            </a:r>
            <a:r>
              <a:rPr lang="en-US" dirty="0" smtClean="0">
                <a:latin typeface="Times New Roman" panose="02020603050405020304" pitchFamily="18" charset="0"/>
                <a:cs typeface="Times New Roman" panose="02020603050405020304" pitchFamily="18" charset="0"/>
              </a:rPr>
              <a:t>.</a:t>
            </a:r>
            <a:endParaRPr lang="en-IN" dirty="0">
              <a:latin typeface="Times New Roman" panose="02020603050405020304" pitchFamily="18" charset="0"/>
              <a:cs typeface="Times New Roman" panose="02020603050405020304"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620372249"/>
              </p:ext>
            </p:extLst>
          </p:nvPr>
        </p:nvGraphicFramePr>
        <p:xfrm>
          <a:off x="1612583" y="3873480"/>
          <a:ext cx="5918834" cy="2194560"/>
        </p:xfrm>
        <a:graphic>
          <a:graphicData uri="http://schemas.openxmlformats.org/drawingml/2006/table">
            <a:tbl>
              <a:tblPr firstRow="1" firstCol="1" bandRow="1">
                <a:tableStyleId>{5C22544A-7EE6-4342-B048-85BDC9FD1C3A}</a:tableStyleId>
              </a:tblPr>
              <a:tblGrid>
                <a:gridCol w="945568"/>
                <a:gridCol w="830780"/>
                <a:gridCol w="722969"/>
                <a:gridCol w="722969"/>
                <a:gridCol w="783851"/>
                <a:gridCol w="924005"/>
                <a:gridCol w="988692"/>
              </a:tblGrid>
              <a:tr h="213145">
                <a:tc gridSpan="7">
                  <a:txBody>
                    <a:bodyPr/>
                    <a:lstStyle/>
                    <a:p>
                      <a:pPr algn="ctr">
                        <a:lnSpc>
                          <a:spcPct val="150000"/>
                        </a:lnSpc>
                        <a:spcAft>
                          <a:spcPts val="0"/>
                        </a:spcAft>
                      </a:pPr>
                      <a:r>
                        <a:rPr lang="en-US" sz="1200" dirty="0">
                          <a:effectLst/>
                        </a:rPr>
                        <a:t>Warehouse</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r>
              <a:tr h="426290">
                <a:tc>
                  <a:txBody>
                    <a:bodyPr/>
                    <a:lstStyle/>
                    <a:p>
                      <a:pPr algn="just">
                        <a:lnSpc>
                          <a:spcPct val="150000"/>
                        </a:lnSpc>
                        <a:spcAft>
                          <a:spcPts val="0"/>
                        </a:spcAft>
                      </a:pPr>
                      <a:r>
                        <a:rPr lang="en-US" sz="1200">
                          <a:effectLst/>
                        </a:rPr>
                        <a:t>Plant</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200">
                          <a:effectLst/>
                        </a:rPr>
                        <a:t>Pittsburgh</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200">
                          <a:effectLst/>
                        </a:rPr>
                        <a:t>Mobile</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200" dirty="0">
                          <a:effectLst/>
                        </a:rPr>
                        <a:t>Denver</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200">
                          <a:effectLst/>
                        </a:rPr>
                        <a:t>Los Angeles</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200">
                          <a:effectLst/>
                        </a:rPr>
                        <a:t>Washington</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200">
                          <a:effectLst/>
                        </a:rPr>
                        <a:t>CPU’s Available</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13145">
                <a:tc>
                  <a:txBody>
                    <a:bodyPr/>
                    <a:lstStyle/>
                    <a:p>
                      <a:pPr algn="just">
                        <a:lnSpc>
                          <a:spcPct val="150000"/>
                        </a:lnSpc>
                        <a:spcAft>
                          <a:spcPts val="0"/>
                        </a:spcAft>
                      </a:pPr>
                      <a:r>
                        <a:rPr lang="en-US" sz="1200">
                          <a:effectLst/>
                        </a:rPr>
                        <a:t>Seattle</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200">
                          <a:effectLst/>
                        </a:rPr>
                        <a:t>10</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200">
                          <a:effectLst/>
                        </a:rPr>
                        <a:t>20</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200">
                          <a:effectLst/>
                        </a:rPr>
                        <a:t>5</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200">
                          <a:effectLst/>
                        </a:rPr>
                        <a:t>9</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200">
                          <a:effectLst/>
                        </a:rPr>
                        <a:t>10</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200">
                          <a:effectLst/>
                        </a:rPr>
                        <a:t>9000</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13145">
                <a:tc>
                  <a:txBody>
                    <a:bodyPr/>
                    <a:lstStyle/>
                    <a:p>
                      <a:pPr algn="just">
                        <a:lnSpc>
                          <a:spcPct val="150000"/>
                        </a:lnSpc>
                        <a:spcAft>
                          <a:spcPts val="0"/>
                        </a:spcAft>
                      </a:pPr>
                      <a:r>
                        <a:rPr lang="en-US" sz="1200">
                          <a:effectLst/>
                        </a:rPr>
                        <a:t>Columbus</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200">
                          <a:effectLst/>
                        </a:rPr>
                        <a:t>2</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200">
                          <a:effectLst/>
                        </a:rPr>
                        <a:t>10</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200">
                          <a:effectLst/>
                        </a:rPr>
                        <a:t>8</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200">
                          <a:effectLst/>
                        </a:rPr>
                        <a:t>30</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200" dirty="0">
                          <a:effectLst/>
                        </a:rPr>
                        <a:t>6</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200">
                          <a:effectLst/>
                        </a:rPr>
                        <a:t>4000</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13145">
                <a:tc>
                  <a:txBody>
                    <a:bodyPr/>
                    <a:lstStyle/>
                    <a:p>
                      <a:pPr algn="just">
                        <a:lnSpc>
                          <a:spcPct val="150000"/>
                        </a:lnSpc>
                        <a:spcAft>
                          <a:spcPts val="0"/>
                        </a:spcAft>
                      </a:pPr>
                      <a:r>
                        <a:rPr lang="en-US" sz="1200">
                          <a:effectLst/>
                        </a:rPr>
                        <a:t>New York</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200">
                          <a:effectLst/>
                        </a:rPr>
                        <a:t>1</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200">
                          <a:effectLst/>
                        </a:rPr>
                        <a:t>20</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200">
                          <a:effectLst/>
                        </a:rPr>
                        <a:t>7</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200">
                          <a:effectLst/>
                        </a:rPr>
                        <a:t>10</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200" dirty="0">
                          <a:effectLst/>
                        </a:rPr>
                        <a:t>4</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200">
                          <a:effectLst/>
                        </a:rPr>
                        <a:t>8000</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26290">
                <a:tc>
                  <a:txBody>
                    <a:bodyPr/>
                    <a:lstStyle/>
                    <a:p>
                      <a:pPr algn="just">
                        <a:lnSpc>
                          <a:spcPct val="150000"/>
                        </a:lnSpc>
                        <a:spcAft>
                          <a:spcPts val="0"/>
                        </a:spcAft>
                      </a:pPr>
                      <a:r>
                        <a:rPr lang="en-US" sz="1200">
                          <a:effectLst/>
                        </a:rPr>
                        <a:t>CPU’s required</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200">
                          <a:effectLst/>
                        </a:rPr>
                        <a:t>3000</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200">
                          <a:effectLst/>
                        </a:rPr>
                        <a:t>5000</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200" dirty="0">
                          <a:effectLst/>
                        </a:rPr>
                        <a:t>4000</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200">
                          <a:effectLst/>
                        </a:rPr>
                        <a:t>6000</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200" dirty="0">
                          <a:effectLst/>
                        </a:rPr>
                        <a:t>3000</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200" dirty="0">
                          <a:effectLst/>
                        </a:rPr>
                        <a:t>21000</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6" name="Rectangle 5"/>
          <p:cNvSpPr/>
          <p:nvPr/>
        </p:nvSpPr>
        <p:spPr>
          <a:xfrm>
            <a:off x="-167427" y="5587433"/>
            <a:ext cx="9311427" cy="1938992"/>
          </a:xfrm>
          <a:prstGeom prst="rect">
            <a:avLst/>
          </a:prstGeom>
        </p:spPr>
        <p:txBody>
          <a:bodyPr wrap="square">
            <a:spAutoFit/>
          </a:bodyPr>
          <a:lstStyle/>
          <a:p>
            <a:pPr marL="270510" algn="just">
              <a:spcAft>
                <a:spcPts val="0"/>
              </a:spcAft>
            </a:pPr>
            <a:r>
              <a:rPr lang="en-US" sz="2000" b="1" dirty="0" smtClean="0">
                <a:latin typeface="Times New Roman" panose="02020603050405020304" pitchFamily="18" charset="0"/>
                <a:ea typeface="Calibri" panose="020F0502020204030204" pitchFamily="34" charset="0"/>
                <a:cs typeface="Times New Roman" panose="02020603050405020304" pitchFamily="18" charset="0"/>
              </a:rPr>
              <a:t>Requirements : 1. </a:t>
            </a:r>
            <a:r>
              <a:rPr lang="en-US" sz="2000" dirty="0" smtClean="0">
                <a:latin typeface="Times New Roman" panose="02020603050405020304" pitchFamily="18" charset="0"/>
                <a:ea typeface="Calibri" panose="020F0502020204030204" pitchFamily="34" charset="0"/>
                <a:cs typeface="Times New Roman" panose="02020603050405020304" pitchFamily="18" charset="0"/>
              </a:rPr>
              <a:t>Develop </a:t>
            </a:r>
            <a:r>
              <a:rPr lang="en-US" sz="2000" dirty="0">
                <a:latin typeface="Times New Roman" panose="02020603050405020304" pitchFamily="18" charset="0"/>
                <a:ea typeface="Calibri" panose="020F0502020204030204" pitchFamily="34" charset="0"/>
                <a:cs typeface="Times New Roman" panose="02020603050405020304" pitchFamily="18" charset="0"/>
              </a:rPr>
              <a:t>the network representation of the </a:t>
            </a:r>
            <a:r>
              <a:rPr lang="en-US" sz="2000" dirty="0" smtClean="0">
                <a:latin typeface="Times New Roman" panose="02020603050405020304" pitchFamily="18" charset="0"/>
                <a:ea typeface="Calibri" panose="020F0502020204030204" pitchFamily="34" charset="0"/>
                <a:cs typeface="Times New Roman" panose="02020603050405020304" pitchFamily="18" charset="0"/>
              </a:rPr>
              <a:t>problem, </a:t>
            </a:r>
            <a:r>
              <a:rPr lang="en-US" sz="2000" b="1" dirty="0" smtClean="0">
                <a:latin typeface="Times New Roman" panose="02020603050405020304" pitchFamily="18" charset="0"/>
                <a:ea typeface="Calibri" panose="020F0502020204030204" pitchFamily="34" charset="0"/>
                <a:cs typeface="Times New Roman" panose="02020603050405020304" pitchFamily="18" charset="0"/>
              </a:rPr>
              <a:t>2.</a:t>
            </a:r>
            <a:r>
              <a:rPr lang="en-US" sz="2000" dirty="0" smtClean="0">
                <a:latin typeface="Times New Roman" panose="02020603050405020304" pitchFamily="18" charset="0"/>
                <a:ea typeface="Calibri" panose="020F0502020204030204" pitchFamily="34" charset="0"/>
                <a:cs typeface="Times New Roman" panose="02020603050405020304" pitchFamily="18" charset="0"/>
              </a:rPr>
              <a:t> Determine </a:t>
            </a:r>
            <a:r>
              <a:rPr lang="en-US" sz="2000" dirty="0">
                <a:latin typeface="Times New Roman" panose="02020603050405020304" pitchFamily="18" charset="0"/>
                <a:ea typeface="Calibri" panose="020F0502020204030204" pitchFamily="34" charset="0"/>
                <a:cs typeface="Times New Roman" panose="02020603050405020304" pitchFamily="18" charset="0"/>
              </a:rPr>
              <a:t>the amount that should be shipped from each plant to each warehouse to minimize the total shipping cost</a:t>
            </a:r>
            <a:r>
              <a:rPr lang="en-US" sz="20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2000" b="1" dirty="0" smtClean="0">
                <a:latin typeface="Times New Roman" panose="02020603050405020304" pitchFamily="18" charset="0"/>
                <a:ea typeface="Calibri" panose="020F0502020204030204" pitchFamily="34" charset="0"/>
                <a:cs typeface="Times New Roman" panose="02020603050405020304" pitchFamily="18" charset="0"/>
              </a:rPr>
              <a:t>3. </a:t>
            </a:r>
            <a:r>
              <a:rPr lang="en-US" sz="2000" dirty="0" smtClean="0">
                <a:latin typeface="Times New Roman" panose="02020603050405020304" pitchFamily="18" charset="0"/>
                <a:ea typeface="Calibri" panose="020F0502020204030204" pitchFamily="34" charset="0"/>
                <a:cs typeface="Times New Roman" panose="02020603050405020304" pitchFamily="18" charset="0"/>
              </a:rPr>
              <a:t>The </a:t>
            </a:r>
            <a:r>
              <a:rPr lang="en-US" sz="2000" dirty="0">
                <a:latin typeface="Times New Roman" panose="02020603050405020304" pitchFamily="18" charset="0"/>
                <a:ea typeface="Calibri" panose="020F0502020204030204" pitchFamily="34" charset="0"/>
                <a:cs typeface="Times New Roman" panose="02020603050405020304" pitchFamily="18" charset="0"/>
              </a:rPr>
              <a:t>Pittsburgh warehouse just increased it order by 1000 units, and Solution Plus authorized the Columbus plant to increase its production by 1000 units. Will this production increase lead to an increase or decrease the total shipping cost?</a:t>
            </a:r>
            <a:endParaRPr lang="en-IN"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402424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Ink 1"/>
              <p14:cNvContentPartPr/>
              <p14:nvPr/>
            </p14:nvContentPartPr>
            <p14:xfrm>
              <a:off x="542880" y="239400"/>
              <a:ext cx="8665200" cy="6015240"/>
            </p14:xfrm>
          </p:contentPart>
        </mc:Choice>
        <mc:Fallback xmlns="">
          <p:pic>
            <p:nvPicPr>
              <p:cNvPr id="2" name="Ink 1"/>
              <p:cNvPicPr/>
              <p:nvPr/>
            </p:nvPicPr>
            <p:blipFill>
              <a:blip r:embed="rId3"/>
              <a:stretch>
                <a:fillRect/>
              </a:stretch>
            </p:blipFill>
            <p:spPr>
              <a:xfrm>
                <a:off x="526320" y="223200"/>
                <a:ext cx="8698320" cy="6048000"/>
              </a:xfrm>
              <a:prstGeom prst="rect">
                <a:avLst/>
              </a:prstGeom>
            </p:spPr>
          </p:pic>
        </mc:Fallback>
      </mc:AlternateContent>
    </p:spTree>
    <p:extLst>
      <p:ext uri="{BB962C8B-B14F-4D97-AF65-F5344CB8AC3E}">
        <p14:creationId xmlns:p14="http://schemas.microsoft.com/office/powerpoint/2010/main" val="27540253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Ink 1"/>
              <p14:cNvContentPartPr/>
              <p14:nvPr/>
            </p14:nvContentPartPr>
            <p14:xfrm>
              <a:off x="560160" y="769320"/>
              <a:ext cx="7423200" cy="5992560"/>
            </p14:xfrm>
          </p:contentPart>
        </mc:Choice>
        <mc:Fallback xmlns="">
          <p:pic>
            <p:nvPicPr>
              <p:cNvPr id="2" name="Ink 1"/>
              <p:cNvPicPr/>
              <p:nvPr/>
            </p:nvPicPr>
            <p:blipFill>
              <a:blip r:embed="rId3"/>
              <a:stretch>
                <a:fillRect/>
              </a:stretch>
            </p:blipFill>
            <p:spPr>
              <a:xfrm>
                <a:off x="543240" y="752760"/>
                <a:ext cx="7443000" cy="6025680"/>
              </a:xfrm>
              <a:prstGeom prst="rect">
                <a:avLst/>
              </a:prstGeom>
            </p:spPr>
          </p:pic>
        </mc:Fallback>
      </mc:AlternateContent>
    </p:spTree>
    <p:extLst>
      <p:ext uri="{BB962C8B-B14F-4D97-AF65-F5344CB8AC3E}">
        <p14:creationId xmlns:p14="http://schemas.microsoft.com/office/powerpoint/2010/main" val="31536852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Ink 1"/>
              <p14:cNvContentPartPr/>
              <p14:nvPr/>
            </p14:nvContentPartPr>
            <p14:xfrm>
              <a:off x="114120" y="673560"/>
              <a:ext cx="8988480" cy="5899680"/>
            </p14:xfrm>
          </p:contentPart>
        </mc:Choice>
        <mc:Fallback xmlns="">
          <p:pic>
            <p:nvPicPr>
              <p:cNvPr id="2" name="Ink 1"/>
              <p:cNvPicPr/>
              <p:nvPr/>
            </p:nvPicPr>
            <p:blipFill>
              <a:blip r:embed="rId3"/>
              <a:stretch>
                <a:fillRect/>
              </a:stretch>
            </p:blipFill>
            <p:spPr>
              <a:xfrm>
                <a:off x="106920" y="657720"/>
                <a:ext cx="9012240" cy="59295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Ink 2"/>
              <p14:cNvContentPartPr/>
              <p14:nvPr/>
            </p14:nvContentPartPr>
            <p14:xfrm>
              <a:off x="630000" y="2654640"/>
              <a:ext cx="6867720" cy="2178720"/>
            </p14:xfrm>
          </p:contentPart>
        </mc:Choice>
        <mc:Fallback xmlns="">
          <p:pic>
            <p:nvPicPr>
              <p:cNvPr id="3" name="Ink 2"/>
              <p:cNvPicPr/>
              <p:nvPr/>
            </p:nvPicPr>
            <p:blipFill>
              <a:blip r:embed="rId5"/>
              <a:stretch>
                <a:fillRect/>
              </a:stretch>
            </p:blipFill>
            <p:spPr>
              <a:xfrm>
                <a:off x="614880" y="2638080"/>
                <a:ext cx="6885360" cy="2200320"/>
              </a:xfrm>
              <a:prstGeom prst="rect">
                <a:avLst/>
              </a:prstGeom>
            </p:spPr>
          </p:pic>
        </mc:Fallback>
      </mc:AlternateContent>
    </p:spTree>
    <p:extLst>
      <p:ext uri="{BB962C8B-B14F-4D97-AF65-F5344CB8AC3E}">
        <p14:creationId xmlns:p14="http://schemas.microsoft.com/office/powerpoint/2010/main" val="8821675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Ink 1"/>
              <p14:cNvContentPartPr/>
              <p14:nvPr/>
            </p14:nvContentPartPr>
            <p14:xfrm>
              <a:off x="421560" y="468720"/>
              <a:ext cx="3950280" cy="879840"/>
            </p14:xfrm>
          </p:contentPart>
        </mc:Choice>
        <mc:Fallback xmlns="">
          <p:pic>
            <p:nvPicPr>
              <p:cNvPr id="2" name="Ink 1"/>
              <p:cNvPicPr/>
              <p:nvPr/>
            </p:nvPicPr>
            <p:blipFill>
              <a:blip r:embed="rId3"/>
              <a:stretch>
                <a:fillRect/>
              </a:stretch>
            </p:blipFill>
            <p:spPr>
              <a:xfrm>
                <a:off x="405000" y="453240"/>
                <a:ext cx="3983760" cy="91224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Ink 2"/>
              <p14:cNvContentPartPr/>
              <p14:nvPr/>
            </p14:nvContentPartPr>
            <p14:xfrm>
              <a:off x="392760" y="782640"/>
              <a:ext cx="8591040" cy="5802840"/>
            </p14:xfrm>
          </p:contentPart>
        </mc:Choice>
        <mc:Fallback xmlns="">
          <p:pic>
            <p:nvPicPr>
              <p:cNvPr id="3" name="Ink 2"/>
              <p:cNvPicPr/>
              <p:nvPr/>
            </p:nvPicPr>
            <p:blipFill>
              <a:blip r:embed="rId5"/>
              <a:stretch>
                <a:fillRect/>
              </a:stretch>
            </p:blipFill>
            <p:spPr>
              <a:xfrm>
                <a:off x="376200" y="765720"/>
                <a:ext cx="8614440" cy="5836320"/>
              </a:xfrm>
              <a:prstGeom prst="rect">
                <a:avLst/>
              </a:prstGeom>
            </p:spPr>
          </p:pic>
        </mc:Fallback>
      </mc:AlternateContent>
    </p:spTree>
    <p:extLst>
      <p:ext uri="{BB962C8B-B14F-4D97-AF65-F5344CB8AC3E}">
        <p14:creationId xmlns:p14="http://schemas.microsoft.com/office/powerpoint/2010/main" val="826088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IN" dirty="0" smtClean="0"/>
              <a:t>Case 2</a:t>
            </a:r>
            <a:endParaRPr lang="en-IN" dirty="0"/>
          </a:p>
        </p:txBody>
      </p:sp>
      <p:graphicFrame>
        <p:nvGraphicFramePr>
          <p:cNvPr id="4" name="Content Placeholder 3"/>
          <p:cNvGraphicFramePr>
            <a:graphicFrameLocks noGrp="1" noChangeAspect="1"/>
          </p:cNvGraphicFramePr>
          <p:nvPr>
            <p:ph idx="1"/>
            <p:extLst>
              <p:ext uri="{D42A27DB-BD31-4B8C-83A1-F6EECF244321}">
                <p14:modId xmlns:p14="http://schemas.microsoft.com/office/powerpoint/2010/main" val="3220536486"/>
              </p:ext>
            </p:extLst>
          </p:nvPr>
        </p:nvGraphicFramePr>
        <p:xfrm>
          <a:off x="875763" y="262249"/>
          <a:ext cx="6117465" cy="6988557"/>
        </p:xfrm>
        <a:graphic>
          <a:graphicData uri="http://schemas.openxmlformats.org/presentationml/2006/ole">
            <mc:AlternateContent xmlns:mc="http://schemas.openxmlformats.org/markup-compatibility/2006">
              <mc:Choice xmlns:v="urn:schemas-microsoft-com:vml" Requires="v">
                <p:oleObj spid="_x0000_s1051" name="Acrobat Document" r:id="rId3" imgW="18059350" imgH="25050496" progId="AcroExch.Document.7">
                  <p:embed/>
                </p:oleObj>
              </mc:Choice>
              <mc:Fallback>
                <p:oleObj name="Acrobat Document" r:id="rId3" imgW="18059350" imgH="25050496" progId="AcroExch.Document.7">
                  <p:embed/>
                  <p:pic>
                    <p:nvPicPr>
                      <p:cNvPr id="0" name=""/>
                      <p:cNvPicPr/>
                      <p:nvPr/>
                    </p:nvPicPr>
                    <p:blipFill>
                      <a:blip r:embed="rId4"/>
                      <a:stretch>
                        <a:fillRect/>
                      </a:stretch>
                    </p:blipFill>
                    <p:spPr>
                      <a:xfrm>
                        <a:off x="875763" y="262249"/>
                        <a:ext cx="6117465" cy="6988557"/>
                      </a:xfrm>
                      <a:prstGeom prst="rect">
                        <a:avLst/>
                      </a:prstGeom>
                    </p:spPr>
                  </p:pic>
                </p:oleObj>
              </mc:Fallback>
            </mc:AlternateContent>
          </a:graphicData>
        </a:graphic>
      </p:graphicFrame>
    </p:spTree>
    <p:extLst>
      <p:ext uri="{BB962C8B-B14F-4D97-AF65-F5344CB8AC3E}">
        <p14:creationId xmlns:p14="http://schemas.microsoft.com/office/powerpoint/2010/main" val="30977672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noChangeAspect="1"/>
          </p:cNvGraphicFramePr>
          <p:nvPr>
            <p:ph idx="1"/>
            <p:extLst>
              <p:ext uri="{D42A27DB-BD31-4B8C-83A1-F6EECF244321}">
                <p14:modId xmlns:p14="http://schemas.microsoft.com/office/powerpoint/2010/main" val="3053116304"/>
              </p:ext>
            </p:extLst>
          </p:nvPr>
        </p:nvGraphicFramePr>
        <p:xfrm>
          <a:off x="2940050" y="166254"/>
          <a:ext cx="4541405" cy="6300509"/>
        </p:xfrm>
        <a:graphic>
          <a:graphicData uri="http://schemas.openxmlformats.org/presentationml/2006/ole">
            <mc:AlternateContent xmlns:mc="http://schemas.openxmlformats.org/markup-compatibility/2006">
              <mc:Choice xmlns:v="urn:schemas-microsoft-com:vml" Requires="v">
                <p:oleObj spid="_x0000_s2075" name="Acrobat Document" r:id="rId3" imgW="18059350" imgH="25050496" progId="AcroExch.Document.7">
                  <p:embed/>
                </p:oleObj>
              </mc:Choice>
              <mc:Fallback>
                <p:oleObj name="Acrobat Document" r:id="rId3" imgW="18059350" imgH="25050496" progId="AcroExch.Document.7">
                  <p:embed/>
                  <p:pic>
                    <p:nvPicPr>
                      <p:cNvPr id="0" name=""/>
                      <p:cNvPicPr/>
                      <p:nvPr/>
                    </p:nvPicPr>
                    <p:blipFill>
                      <a:blip r:embed="rId4"/>
                      <a:stretch>
                        <a:fillRect/>
                      </a:stretch>
                    </p:blipFill>
                    <p:spPr>
                      <a:xfrm>
                        <a:off x="2940050" y="166254"/>
                        <a:ext cx="4541405" cy="6300509"/>
                      </a:xfrm>
                      <a:prstGeom prst="rect">
                        <a:avLst/>
                      </a:prstGeom>
                    </p:spPr>
                  </p:pic>
                </p:oleObj>
              </mc:Fallback>
            </mc:AlternateContent>
          </a:graphicData>
        </a:graphic>
      </p:graphicFrame>
    </p:spTree>
    <p:extLst>
      <p:ext uri="{BB962C8B-B14F-4D97-AF65-F5344CB8AC3E}">
        <p14:creationId xmlns:p14="http://schemas.microsoft.com/office/powerpoint/2010/main" val="14472495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Ink 1"/>
              <p14:cNvContentPartPr/>
              <p14:nvPr/>
            </p14:nvContentPartPr>
            <p14:xfrm>
              <a:off x="135000" y="82440"/>
              <a:ext cx="7277400" cy="5924520"/>
            </p14:xfrm>
          </p:contentPart>
        </mc:Choice>
        <mc:Fallback xmlns="">
          <p:pic>
            <p:nvPicPr>
              <p:cNvPr id="2" name="Ink 1"/>
              <p:cNvPicPr/>
              <p:nvPr/>
            </p:nvPicPr>
            <p:blipFill>
              <a:blip r:embed="rId3"/>
              <a:stretch>
                <a:fillRect/>
              </a:stretch>
            </p:blipFill>
            <p:spPr>
              <a:xfrm>
                <a:off x="120240" y="69480"/>
                <a:ext cx="7307640" cy="5951160"/>
              </a:xfrm>
              <a:prstGeom prst="rect">
                <a:avLst/>
              </a:prstGeom>
            </p:spPr>
          </p:pic>
        </mc:Fallback>
      </mc:AlternateContent>
    </p:spTree>
    <p:extLst>
      <p:ext uri="{BB962C8B-B14F-4D97-AF65-F5344CB8AC3E}">
        <p14:creationId xmlns:p14="http://schemas.microsoft.com/office/powerpoint/2010/main" val="19196880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Ink 1"/>
              <p14:cNvContentPartPr/>
              <p14:nvPr/>
            </p14:nvContentPartPr>
            <p14:xfrm>
              <a:off x="237960" y="63360"/>
              <a:ext cx="8565480" cy="6614640"/>
            </p14:xfrm>
          </p:contentPart>
        </mc:Choice>
        <mc:Fallback xmlns="">
          <p:pic>
            <p:nvPicPr>
              <p:cNvPr id="2" name="Ink 1"/>
              <p:cNvPicPr/>
              <p:nvPr/>
            </p:nvPicPr>
            <p:blipFill>
              <a:blip r:embed="rId3"/>
              <a:stretch>
                <a:fillRect/>
              </a:stretch>
            </p:blipFill>
            <p:spPr>
              <a:xfrm>
                <a:off x="228600" y="48960"/>
                <a:ext cx="8589240" cy="6636960"/>
              </a:xfrm>
              <a:prstGeom prst="rect">
                <a:avLst/>
              </a:prstGeom>
            </p:spPr>
          </p:pic>
        </mc:Fallback>
      </mc:AlternateContent>
    </p:spTree>
    <p:extLst>
      <p:ext uri="{BB962C8B-B14F-4D97-AF65-F5344CB8AC3E}">
        <p14:creationId xmlns:p14="http://schemas.microsoft.com/office/powerpoint/2010/main" val="40642921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Ink 1"/>
              <p14:cNvContentPartPr/>
              <p14:nvPr/>
            </p14:nvContentPartPr>
            <p14:xfrm>
              <a:off x="262080" y="509400"/>
              <a:ext cx="8000280" cy="5513040"/>
            </p14:xfrm>
          </p:contentPart>
        </mc:Choice>
        <mc:Fallback xmlns="">
          <p:pic>
            <p:nvPicPr>
              <p:cNvPr id="2" name="Ink 1"/>
              <p:cNvPicPr/>
              <p:nvPr/>
            </p:nvPicPr>
            <p:blipFill>
              <a:blip r:embed="rId3"/>
              <a:stretch>
                <a:fillRect/>
              </a:stretch>
            </p:blipFill>
            <p:spPr>
              <a:xfrm>
                <a:off x="249480" y="495360"/>
                <a:ext cx="8028360" cy="5541480"/>
              </a:xfrm>
              <a:prstGeom prst="rect">
                <a:avLst/>
              </a:prstGeom>
            </p:spPr>
          </p:pic>
        </mc:Fallback>
      </mc:AlternateContent>
    </p:spTree>
    <p:extLst>
      <p:ext uri="{BB962C8B-B14F-4D97-AF65-F5344CB8AC3E}">
        <p14:creationId xmlns:p14="http://schemas.microsoft.com/office/powerpoint/2010/main" val="6773180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Ink 1"/>
              <p14:cNvContentPartPr/>
              <p14:nvPr/>
            </p14:nvContentPartPr>
            <p14:xfrm>
              <a:off x="234720" y="444960"/>
              <a:ext cx="8479440" cy="5938920"/>
            </p14:xfrm>
          </p:contentPart>
        </mc:Choice>
        <mc:Fallback xmlns="">
          <p:pic>
            <p:nvPicPr>
              <p:cNvPr id="2" name="Ink 1"/>
              <p:cNvPicPr/>
              <p:nvPr/>
            </p:nvPicPr>
            <p:blipFill>
              <a:blip r:embed="rId3"/>
              <a:stretch>
                <a:fillRect/>
              </a:stretch>
            </p:blipFill>
            <p:spPr>
              <a:xfrm>
                <a:off x="219960" y="432360"/>
                <a:ext cx="8509680" cy="5964840"/>
              </a:xfrm>
              <a:prstGeom prst="rect">
                <a:avLst/>
              </a:prstGeom>
            </p:spPr>
          </p:pic>
        </mc:Fallback>
      </mc:AlternateContent>
    </p:spTree>
    <p:extLst>
      <p:ext uri="{BB962C8B-B14F-4D97-AF65-F5344CB8AC3E}">
        <p14:creationId xmlns:p14="http://schemas.microsoft.com/office/powerpoint/2010/main" val="10571099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Ink 1"/>
              <p14:cNvContentPartPr/>
              <p14:nvPr/>
            </p14:nvContentPartPr>
            <p14:xfrm>
              <a:off x="102600" y="310680"/>
              <a:ext cx="7852680" cy="5813640"/>
            </p14:xfrm>
          </p:contentPart>
        </mc:Choice>
        <mc:Fallback xmlns="">
          <p:pic>
            <p:nvPicPr>
              <p:cNvPr id="2" name="Ink 1"/>
              <p:cNvPicPr/>
              <p:nvPr/>
            </p:nvPicPr>
            <p:blipFill>
              <a:blip r:embed="rId3"/>
              <a:stretch>
                <a:fillRect/>
              </a:stretch>
            </p:blipFill>
            <p:spPr>
              <a:xfrm>
                <a:off x="88920" y="295560"/>
                <a:ext cx="7878960" cy="5841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Ink 2"/>
              <p14:cNvContentPartPr/>
              <p14:nvPr/>
            </p14:nvContentPartPr>
            <p14:xfrm>
              <a:off x="2878200" y="5094360"/>
              <a:ext cx="2769120" cy="1470240"/>
            </p14:xfrm>
          </p:contentPart>
        </mc:Choice>
        <mc:Fallback xmlns="">
          <p:pic>
            <p:nvPicPr>
              <p:cNvPr id="3" name="Ink 2"/>
              <p:cNvPicPr/>
              <p:nvPr/>
            </p:nvPicPr>
            <p:blipFill>
              <a:blip r:embed="rId5"/>
              <a:stretch>
                <a:fillRect/>
              </a:stretch>
            </p:blipFill>
            <p:spPr>
              <a:xfrm>
                <a:off x="2864160" y="5081040"/>
                <a:ext cx="2798280" cy="1496880"/>
              </a:xfrm>
              <a:prstGeom prst="rect">
                <a:avLst/>
              </a:prstGeom>
            </p:spPr>
          </p:pic>
        </mc:Fallback>
      </mc:AlternateContent>
    </p:spTree>
    <p:extLst>
      <p:ext uri="{BB962C8B-B14F-4D97-AF65-F5344CB8AC3E}">
        <p14:creationId xmlns:p14="http://schemas.microsoft.com/office/powerpoint/2010/main" val="18723938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70944028"/>
      </p:ext>
    </p:extLst>
  </p:cSld>
  <p:clrMapOvr>
    <a:masterClrMapping/>
  </p:clrMapOvr>
  <p:timing>
    <p:tnLst>
      <p:par>
        <p:cTn id="1" dur="indefinite" restart="never" nodeType="tmRoot"/>
      </p:par>
    </p:tnLst>
  </p:timing>
</p:sld>
</file>

<file path=ppt/theme/theme1.xml><?xml version="1.0" encoding="utf-8"?>
<a:theme xmlns:a="http://schemas.openxmlformats.org/drawingml/2006/main" name="chopra 6">
  <a:themeElements>
    <a:clrScheme name="Chopra 6">
      <a:dk1>
        <a:sysClr val="windowText" lastClr="000000"/>
      </a:dk1>
      <a:lt1>
        <a:sysClr val="window" lastClr="FFFFFF"/>
      </a:lt1>
      <a:dk2>
        <a:srgbClr val="808080"/>
      </a:dk2>
      <a:lt2>
        <a:srgbClr val="1B7C93"/>
      </a:lt2>
      <a:accent1>
        <a:srgbClr val="800000"/>
      </a:accent1>
      <a:accent2>
        <a:srgbClr val="E47100"/>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chopra 6.thmx</Template>
  <TotalTime>1697</TotalTime>
  <Words>340</Words>
  <Application>Microsoft Office PowerPoint</Application>
  <PresentationFormat>On-screen Show (4:3)</PresentationFormat>
  <Paragraphs>47</Paragraphs>
  <Slides>15</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17" baseType="lpstr">
      <vt:lpstr>chopra 6</vt:lpstr>
      <vt:lpstr>Acrobat Document</vt:lpstr>
      <vt:lpstr>Supply chain Networks Design</vt:lpstr>
      <vt:lpstr>Role of network in the Supply Chain</vt:lpstr>
      <vt:lpstr>PowerPoint Presentation</vt:lpstr>
      <vt:lpstr>PowerPoint Presentation</vt:lpstr>
      <vt:lpstr>PowerPoint Presentation</vt:lpstr>
      <vt:lpstr>PowerPoint Presentation</vt:lpstr>
      <vt:lpstr>PowerPoint Presentation</vt:lpstr>
      <vt:lpstr>Case 2</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Chopra and Meindl 6e</dc:title>
  <dc:subject>Chapter 4 - Designing Distribution Networks and Applications to Online Sales</dc:subject>
  <dc:creator>Jeff Heyl</dc:creator>
  <cp:keywords/>
  <dc:description/>
  <cp:lastModifiedBy>hp</cp:lastModifiedBy>
  <cp:revision>137</cp:revision>
  <cp:lastPrinted>2020-08-08T13:32:51Z</cp:lastPrinted>
  <dcterms:created xsi:type="dcterms:W3CDTF">2012-01-08T09:40:37Z</dcterms:created>
  <dcterms:modified xsi:type="dcterms:W3CDTF">2022-09-19T10:46:24Z</dcterms:modified>
  <cp:category/>
</cp:coreProperties>
</file>