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14T09:01:35.0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4887 2774 41 0,'0'-4'128'0,"0"0"4"0,0-4-2 0,1 7-4 16,1-4-13-16,-2 0-1 0,2-1-12 0,0 3-8 16,-1 0 9-16,-1-2 1 0,1 0-4 0,-1 5-9 15,2-5-9-15,-2 5-4 0,0 0-11 0,-2-4-4 16,2 4-8-16,0 0-6 0,0 0-6 16,4 12 11-16,-4-2 1 0,4 2-1 0,-3 5-11 0,0 2 1 15,1 0-2-15,0 1-1 0,-6 8-1 0,3-1-5 16,1 1-2-16,-5 1-3 0,3-2 1 0,-4 5-4 15,2-3-4-15,-2-4 1 0,0 1-2 0,-2-1-2 16,4-5 0-16,0 3-1 0,-1-4-3 0,0-2-1 16,1-5 2-16,2-1-5 0,-3-2 4 0,3-4-3 15,2 3 1-15,-1-4 13 0,-1-1 19 0,2 2 3 16,0-5-2-16,0 0-10 0,0 0-4 0,0-25 2 16,1 7 0-16,3-7-10 0,2-5-4 0,3-16 0 15,1-4-3-15,3 1-5 0,1-1 0 0,0-3-4 16,4-2-4-16,1 0 5 0,-1-1 14 0,0 3-6 15,1 0 0-15,-1 4-3 0,1 2-1 0,4 4-1 16,-7 13-5-16,6-13 5 0,-6 17-1 0,0 4-1 16,-1-2-2-16,-4 11 0 0,-2 3 3 0,-4 1-5 15,3 1-1-15,-3 1 0 0,0 4-3 0,-1 0-1 16,1 1 2-16,-5 2 1 0,9 5 0 0,-3-2 3 16,-2 5 1-16,1 3 8 0,-1 8 0 0,1 6 10 15,-4 4 1-15,-1 2 1 0,-1 1-3 0,-1 5 2 16,-2-3-3-16,-1 12 0 0,1-11-1 0,-5 1-2 15,4-2 0-15,0 0-3 0,-3 2 3 0,3-2-5 16,-4-5 2-16,4 4-6 0,-3-4-4 0,4 3 5 16,3 2-1-16,-3-6-4 0,1-1-6 0,1 1-21 15,-2-10-24-15,3 2-31 0,-3-5-33 0,4 2-31 16,-4-4-34-16,2-5-34 0,-1 2-54 0,-3-3-556 16,3-3 273-16,-6-3 182 0</inkml:trace>
  <inkml:trace contextRef="#ctx0" brushRef="#br0" timeOffset="1932.72">4877 2970 76 0,'4'-5'195'0,"0"0"-16"0,1 1-16 16,3-1-10-16,4 0-8 0,1-2-9 0,1 5-1 15,1-3-10-15,6 0-5 0,-3 4-10 0,3 0-5 16,0 0-3-16,-1 1-8 0,1-2-8 0,7 2-4 15,-8 0-8-15,2 0-4 0,6 2-6 0,-5-5-8 16,4 2-5-16,2 0-5 0,-6-1 0 0,4-5-6 16,1 4-2-16,-1-1-2 0,-5-1-4 0,6-2-3 15,0 0-2-15,-6 0-1 0,-3 0-3 0,1-1 2 16,5-5-5-16,-6 6 2 0,0-5-3 0,-2-1-2 16,3-1-3-16,-5-1 7 0,-2 2-1 0,1-2 1 15,-2 2-1-15,-3-3 0 0,0 0 0 0,-4-1-2 16,0 1 3-16,-5 4 4 0,0 2 5 0,0 1-1 15,0-3 2-15,-1 4 2 0,-2 2-5 0,2 0 0 16,-3 3-10-16,-1-3 3 0,-4 4-5 0,4 2-1 16,-7 1-1-16,1 7 3 0,-5 0-3 0,1 3-6 15,1 1-3-15,-2 3 4 0,-1 6-4 0,2 0-2 16,2 1 0-16,0 1 5 0,5-3-7 0,2 3 4 16,1 2-3-16,2-4 1 0,2 4 0 0,1-6 3 15,1 3-3-15,3 3 3 0,-1 3-4 0,3-2 4 16,-1-1-3-16,0 0 0 0,0 0-3 0,0 3 3 15,2-5 2-15,-1 4-2 0,2-1 1 0,3 2-1 16,-3-2 3-16,2 3-1 0,0 0-3 0,2 1 0 16,-3-1 1-16,2 0 3 0,-3 0-3 0,4-1-1 15,-2-2-1-15,-1 1 1 0,-4-1 2 0,0-1-1 16,-1-6 0-16,-3 0-1 0,-1-1 3 0,0-2 1 16,-4 0-3-16,-2 2 1 0,2-2-1 0,-5-1 0 15,0-2 1-15,-2 0 0 0,-2 0 0 0,-1 0-1 16,1-3 0-16,-1-3 1 0,3-3-1 0,-1-1 3 15,-1-3-1-15,0-4-6 0,-1-4 1 0,4 0-3 16,-1-3 0-16,-2 0 2 0,7-6-2 0,0-2-1 16,4 1 1-16,2-9-6 0,2 1 7 0,6 1-4 15,0-1 2-15,4 2-1 0,1-2-2 0,4 1 0 16,2 0 2-16,0-2 4 0,4-1-4 0,-1 3 2 16,1-5-2-16,9-5 7 0,-7 9-7 0,0 1 2 15,0-3 0-15,-1 0 3 0,1 2-3 0,7-10 0 16,-9 7 0-16,1-1 1 0,-6 4-1 0,-1-2 4 15,-1 2-2-15,0 2-3 0,-3 2 2 0,-2-2-1 16,-3 7 4-16,-2 0 1 0,0 1 1 0,-2 3 2 0,-1 1-1 16,-1 3 8-16,-2-1 4 0,0 3 4 15,0-1 3-15,0 1-3 0,-2 3 3 0,-1 1-5 16,0-1-1-16,0 3-5 0,3 1-4 0,-12 1 0 16,6 3 0-16,-3 3-1 0,-1 1-2 0,-1 4 3 0,0 2 1 15,1 3-3-15,1 2-1 0,-3 7 0 16,2 4 0-16,1-3-1 0,3-1 8 0,-1 3-7 15,2-5-5-15,4-4-4 0,-3 0 4 0,7-1-16 16,-3-2-5-16,2-1-2 0,3-4-1 0,-1-2-6 16,4-2-1-16,-3 0 0 0,4-3 3 0,-3-2-1 0,3-1-2 15,-1-2 4-15,5-4-2 0,-2 0 4 16,3-6 1-16,3 0 0 0,2-11 3 0,0-1 5 16,-1 0 0-16,1 0 4 0,-1-2 0 0,1-1 5 15,-2 6 6-15,-2-4 7 0,-2 8 5 0,0 0 11 16,-2 0 1-16,1 1-4 0,-2 6-1 0,0-1-1 0,-2 3-4 15,2 1 2-15,-1-1-4 0,0 6-5 16,0 0-1-16,1 0 1 0,-1 2 0 0,0 2-1 16,1 6 0-16,-2-2 3 0,1 5 1 0,1 4-5 15,-5-1 3-15,-1 3-1 0,1 1-2 0,-2-2 3 16,-2 0-2-16,-2 0 0 0,-2 1 1 0,2-1-3 0,-3-1 2 16,0 0-5-16,0-4 0 0,3-1 3 15,-4-3-4-15,1 0 2 0,3-2 1 0,-2-2-1 16,2 0 2-16,1-2 0 0,0-3-4 0,0 0 1 15,0 0 1-15,4-14-3 0,1 2-2 0,5-5 1 16,-2 1 4-16,2-6-3 0,4-4 3 0,2 0-4 0,3 1-2 16,0 0 4-16,3 0 1 0,-1 2 0 0,3 0 1 15,2 3-3-15,-4 0 1 0,2 5 2 16,-1 0 0-16,-4 6-1 0,-2 1 3 0,2-1-6 16,-4 4 5-16,-1 2-5 0,-1-1 2 0,1 4 2 15,-5 2-4-15,4 0 2 0,-3 2 0 0,-1 4 2 0,0 0-1 16,1 4-3-16,-1 2 0 0,-1 1 4 0,0 4 1 15,-3-2-2-15,1 2-4 0,-1-1-3 0,-1 8-1 16,3-8-3-16,-1-2-7 0,0 0-8 16,2-2-10-16,-2-3-9 0,3-1-8 0,1-3 5 15,2-2 3-15,-2-1-1 0,9-1 3 0,-1-5-1 0,0-1 0 16,0-5 6-16,0 2 5 0,1-5-5 0,7-3 2 16,-3-4 3-16,-2 0 2 0,0-1 2 0,0-2 4 15,-4 1 7-15,-3 3 2 0,0-3 5 0,-1 4 3 16,1-6-1-16,-5 2 14 0,0 3 10 15,-4 0 21-15,-1 0 8 0,-3 1 5 0,2 6 17 0,-7-2 1 16,1 3-7-16,-2 3-5 0,-3-1-7 0,-3 3-3 16,2 4-6-16,-7 1 1 0,0 5-9 0,-3 3-1 15,2 4-1-15,-7 4-3 0,1 1-1 0,4 4-4 16,1 2 0-16,0 1-1 0,5 4-3 16,2-3 2-16,2-2-4 0,0-2-2 0,5-5 1 0,2 0-1 15,2-1-8-15,2-5 4 0,2 1-7 0,1-1-2 16,0-2 0-16,3-4-6 0,3-1-6 0,1-3 0 15,2-2-5-15,3-6-1 0,3-1 1 16,4-8 3-16,4-5 3 0,-2-5-1 0,7-10 0 16,-10 8 2-16,7-15 1 0,-6 1 7 0,-6 11 2 0,1-16 4 15,-3 4 3-15,-4-2 7 0,1-3 11 0,-4 15 7 16,-2-1 7-16,0 2 23 0,3 3 5 0,-5 0 10 16,-2 12 10-16,-1 5 0 0,2-3 7 0,-3 1-14 15,1 9-12-15,-1-2-6 0,0 2-12 16,-1 1-9-16,0 4 0 0,0 0-7 0,0 0-1 0,5 12 2 15,-5 0-7-15,4 7-6 0,-4 10 24 0,0 2-30 16,-3 0 2-16,2 3 15 0,-4 1-21 0,4 3 3 16,-2-4 3-16,3 0-7 0,-1 0 4 0,1 0-4 15,1-2 1-15,1-3 5 0,5-3-7 0,-3-6 3 16,2-1-5-16,1-2-1 0,3-1 3 0,0 0-6 16,-1-7-3-16,3 3 7 0,3-5-2 0,-3-1 2 15,2-4-5-15,2-2 5 0,5-2-1 0,-2-4-8 16,-1-3-2-16,9-4 2 0,-1-4-18 0,0 0 7 15,-3-1-6-15,-5 0 9 0,-2 4-4 0,0-6-2 16,-6 4 6-16,0-1 1 0,-3 4 5 0,-3 1-20 16,-2-2 18-16,-1 4 1 0,-1 1 10 0,-1-1-14 15,-1 4 1-15,-4-1-4 0,0 3 5 0,0 3-3 16,-4-1 0-16,-3 4 0 0,1-1 6 0,-2 3-2 16,0 3-1-16,-3-1-2 0,3 4 2 0,3-3 13 15,3 2-19-15,-3-1-17 0,3-3-2 0,2 5 9 16,1-3-3-16,2-3-1 0,0 4-8 0,3-4 1 15,0 1 1-15,3 0-1 0,2 0 3 0,0-3-1 16,3 5-4-16,2-4-2 0,-1 2 2 0,1-3 4 16,3 5 6-16,-3-5-3 0,3 4 5 0,-4-1-1 15,3 2 5-15,-1 2 0 0,-2-2 1 0,-1 0 5 16,-1 4-2-16,2 1 1 0,-1 1 14 0,-2 5-11 16,-1-3 2-16,3 2 6 0,-3-1 0 0,2 0-1 15,-4-7 1-15,3 3-1 0,1-1 0 0,-1 0 2 16,4-3 5-16,1 3-6 0,3-5-27 0,5 1-48 15,-1-5-64-15,4 2-99 0,-3-6-858 0,15-5 367 16,-3-1 244-16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14T09:02:06.3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4205 4628 174 0,'0'-5'208'15,"0"5"-13"-15,-3-4-12 0,3 4-17 0,0 0-10 16,-1-3-14-16,1 3-11 0,0 0-8 0,0 0-5 0,0 0-6 15,0 0-4-15,0-5-4 0,0 5-6 0,0 0-9 16,0 0-10-16,0 0-7 0,0 0-10 0,4-5-17 16,-4 5-21-16,0 0-23 0,0 0-29 0,0 0-27 15,0 0-29-15,0 0-42 0,0 0-26 0,0 0-497 16,0 0 217-16,-18 5 144 0</inkml:trace>
  <inkml:trace contextRef="#ctx0" brushRef="#br0" timeOffset="354.13">3993 4650 23 0,'0'0'221'0,"0"0"-12"0,-5-8-12 0,5 8-12 0,0 0-13 15,0 0-16-15,0 0-10 0,8-5-7 0,-2 1 3 16,1 4-11-16,4-3-5 0,0 1-6 0,2-3-7 15,2 1-3-15,-2 1-3 0,5 0-13 0,0-2-5 16,0 1-6-16,2 2-7 0,1-1-3 0,7-1 0 16,1-1-5-16,0 1-10 0,3 2 1 0,-1-5-11 15,4 3-2-15,-2 2-5 0,-1-2-4 0,2 2-3 16,-2-2-4-16,0 1 1 0,-1 0 0 0,-3 3-8 16,-8-5-2-16,1 5 0 0,-2-3-5 0,-1 2 1 15,-4-2-2-15,5 2-2 0,-5-3 4 0,-4 2-7 0,3 2-2 16,-4-1 6-16,0 2-5 0,-4-1-4 15,4-2 4-15,-4 2-4 0,-5 0 2 0,8-3-5 16,-4 2 1-16,-4 1-7 0,4-2-8 0,-4 2-23 16,0 0-27-16,0 0-23 0,0 0-33 0,0 0-29 15,0 0-37-15,0 0-52 0,0 0-632 0,0 0 290 16,0 0 192-16</inkml:trace>
  <inkml:trace contextRef="#ctx0" brushRef="#br0" timeOffset="807.24">4261 4633 178 0,'0'0'216'0,"-4"-5"-18"0,4 5-13 0,0 0-15 15,0 0-14-15,-2-3-18 0,2 3-8 0,0 0-16 16,0 0-16-16,0 0-8 0,0 0-8 0,0 0 0 15,0 0 6-15,1 16 11 0,0-6-3 0,3 7-6 16,1 0-1-16,-5 1-10 0,3 6-8 0,-1 1-4 16,2 1-5-16,0-2-8 0,-4 2-4 0,1-1-4 15,1-5-4-15,0 6-7 0,-1 0 1 0,-1-6-4 16,3-1-2-16,-2 8-3 0,-2-9-4 0,2 2-2 0,-1-3-6 16,0 1-28-16,-1-2-23 0,1 3-34 15,0-7-33-15,-3 1-43 0,2-1-32 0,1-2-50 16,0-3-511-16,0-3 247 0,0-4 164 0</inkml:trace>
  <inkml:trace contextRef="#ctx0" brushRef="#br0" timeOffset="2074.23">4479 4635 192 0,'3'-2'213'0,"-2"-1"-21"0,1-2-18 0,0 4-21 15,-2 1-16-15,0 0-6 0,8 0 0 0,-8 0-8 16,5 4-1-16,-4 2 15 0,3 1-3 0,1 1-10 16,-1 2 2-16,1 2-2 0,-2 1-12 0,-1 3-12 15,2 2-4-15,-1 1-2 0,-2 7-5 0,0-2-9 16,-1 1-1-16,0 2-13 0,0-1-7 0,-1 0-6 16,-3 1-5-16,3-3-5 0,-3-4-2 0,0 1-3 15,4-2-5-15,-4-1-2 0,-1-1-2 16,4-1-6-16,-4 0 2 0,1-6 1 0,2 1-6 0,0-4-2 15,1 0-2-15,1-2-1 0,-3 0 1 0,3 1 3 16,-1-5-1-16,1-1 1 0,0 0 2 0,0 0-5 16,0 0-1-16,-3-14 1 0,3 2-8 0,0 0 3 15,4-3-3-15,0-1-2 0,0-2 0 0,0 1 3 0,2-2-1 16,-1 4-8-16,3-5 11 0,0 3-6 16,2 3-2-16,-1 0-3 0,-1 4 1 0,2-3-1 15,2 2 0-15,-2 1 0 0,1 3-2 0,-2 2 1 0,1-2-3 16,0 4 3-16,-2 1 1 0,0 0-6 15,-1 4 2-15,1-2 1 0,1 6-2 0,-1 2 1 16,-1 0 3-16,2 6 0 0,-2 1-1 0,0 0 3 16,1 4-2-16,-3 0 3 0,0-2-3 0,-4 3-1 0,3-1 6 15,0 2-4-15,-3-2-2 0,3-1 3 0,0 0 2 16,-1-2-1-16,-2-5-2 0,5 5 7 16,-2-4-5-16,0-1-1 0,0-3 0 0,0-1 1 0,0-1 1 15,1-2 1-15,2 1 0 0,-3-3-1 0,5 0 5 16,-1-2-2-16,-2 0-3 0,6-2 2 0,-2-5 1 15,5-3-3-15,-1 0 1 0,1-5-3 0,-3 1-1 16,1-3 4-16,0 1-2 0,-1-6 1 0,-1 5 8 16,-4 0-10-16,1-2 1 0,-3 3 0 0,0 0-1 15,-1-1-1-15,-3 5 2 0,-1 2 3 0,3-1-5 16,-3 1 1-16,-3 1-4 0,3 1 4 0,-4 3-4 16,3 0 0-16,-4 0 0 0,0 1-3 0,1 2 3 15,0 1-2-15,4 1 0 0,-9 0 1 0,9 0-4 16,-11 2 2-16,7 1 3 0,-2-2-13 0,3 2-15 15,3-3-5-15,-9 2-3 0,4 0 0 0,5-2 5 16,-2 4 6-16,2-4-1 0,0 0 3 0,0 0 3 16,8 5 3-16,-8-5 4 0,9 0-1 0,-5 0 4 0,-4 0 0 15,13 0 4-15,-5 0-3 0,-1-2 2 16,-2 1 1-16,-5 1 2 0,13 0 0 0,-13 0-3 0,9-1 1 16,-4 1 2-16,-5 0 0 0,8 1 1 0,-3 0 2 15,3 1-2-15,-3 0 3 0,0 1 0 16,0 0-2-16,-1 3 4 0,5-1 0 0,-3 6 0 0,-1-3 3 15,-2 0-5-15,2 3 0 0,-2-1 2 0,0 3 1 16,1-4-1-16,-1 1 0 0,-1 3 1 16,-1-1 0-16,2-1-1 0,1-1 3 0,0 0 0 0,0 2-1 15,0-4-2-15,0 1 1 0,2-1 2 0,0-2-2 16,-1-1 2-16,2 2 0 0,0-4 2 0,3 2 0 16,-1 0-1-16,4-4-1 0,0-2 0 0,0-2 5 15,5 1-6-15,-2-6 4 0,2 3 1 0,-1-4-1 16,-1-2 1-16,1 1-4 0,-3-5-1 0,1 1 1 15,2-6 1-15,-4 6 0 0,-2-3-3 0,3-4 1 16,-1-2 0-16,-5 6-1 0,-1 2 4 0,-3 3 3 16,0-2 4-16,-3 2-4 0,2 4 1 0,-2-4 5 15,-1 5 10-15,0-1 3 0,0 4 3 0,-1-2-5 16,1 1-3-16,-3 2-4 0,3 3-4 0,-2-1-1 16,2 1 2-16,0 0-5 0,-13 8 1 0,5 1-4 15,2 3 1-15,-4-1-1 0,0 5 2 0,3-1-2 0,1 1-1 16,-1 1-1-16,2 0 5 0,1 2-7 15,3-2 1-15,1-2-2 0,0 2 0 0,0-3 0 16,1-1 3-16,2-1 1 0,3 0-1 0,-2 0-1 0,3-3 0 16,0 1 1-16,2-1-1 0,1-3 0 0,-1 0 2 15,3 0 2-15,-1-1-5 0,2-5 4 0,5 1-3 16,-3-2-3-16,2 1 5 0,-2-6-2 16,3-3 0-16,-1 4-5 0,1-7 2 0,-2 2-3 0,1-3 11 15,2-7-14-15,-1 2 0 0,-3-3 3 0,-2-1 0 16,1 0-2-16,-5-2 2 0,4 2-1 15,-7 4 0-15,2 0 3 0,-6 1 4 0,1 5-4 0,0 2 2 16,-2 0 3-16,2 3 0 0,-3 0-2 0,2 2 2 16,-2 0-4-16,2 1-3 0,-2 4 1 0,0 0 3 15,0 0-5-15,0 0 2 0,0 0-2 16,-14 15 2-16,11-4 2 0,-3 1 0 0,3-2 1 0,-4 2 0 16,4-1-2-16,-1 1 0 0,0 0 4 0,0-1 0 15,3 1-3-15,-2 0-1 0,2 1 0 0,-2-5-20 16,3 3-22-16,0-2-12 0,3 1-13 0,-2-1-23 15,7 0-26-15,-3 0-10 0,13 0-40 0,0 0-40 16,12-5-691-16,6 0 300 0,1-4 198 0</inkml:trace>
  <inkml:trace contextRef="#ctx0" brushRef="#br0" timeOffset="3457.56">6900 4674 95 0,'-4'-6'252'16,"0"-3"4"-16,2 5-23 0,-4 0-16 0,1-2-15 16,-4 2-7-16,3 0-11 0,0 2-11 0,-3 0-10 15,-3 2-8-15,1 0-8 0,-3 4-2 0,-3 0-11 16,-1 5-8-16,0-2-4 0,-5 7-10 0,-1 3-3 15,1 1-10-15,1 0-1 0,-1 4-10 0,7 0-8 16,-2 0-7-16,-1-1-5 0,2 1-6 0,3 0-12 16,7-5 4-16,-2 6-10 0,2-5 4 0,3-1-12 15,2-1-6-15,-1 1 1 0,3-1-1 0,4-3-8 16,1 2 4-16,5 0-5 0,-2-1-3 0,6-1 4 16,2-3-1-16,9 4-2 0,1-5-2 0,5-1-5 15,1-2 1-15,0 0 1 0,4-4 1 0,1-2-5 16,0-2 2-16,1-3 4 0,2 3-12 0,-4-5 4 15,0-2-4-15,-6 3-1 0,1-4 4 0,-2 0-1 16,-4-2-5-16,-5 2 10 0,-3-1-7 0,-1-2 8 0,0-1-10 16,-1 0-4-16,-4-2 4 0,1-1-3 15,-5 1 3-15,-1 2-4 0,-1-2 4 0,-4 3 0 16,-1 1-3-16,0 1 0 0,-2 0 3 0,-1-1-2 16,0 4 3-16,1-1 0 0,-3 2-6 0,-1 1 4 0,2 2-5 15,-5-2-1-15,0 2 2 0,-3 2-1 0,2 2 1 16,-2 1 1-16,1 4 5 0,-2-1-7 0,1 2 0 15,-3 4-2-15,2-1 3 0,2 2-3 0,-1 3 3 16,3-2-2-16,1 3 5 0,2-3-2 0,1 3-2 16,1 1 5-16,1 0-1 0,0 0 0 15,4-2 0-15,-2 3 0 0,2-5 9 0,2 1-14 16,-2-2 6-16,2 0-3 0,1 0 2 0,-2-3-2 0,3 1 1 16,-1-2 9-16,-1-2-8 0,3 0 0 0,-3 0-3 15,2-2 2-15,1 1 0 0,-1-4 6 0,4 3-5 16,-2-3-1-16,0 0 3 0,1-3-2 0,2 2 2 15,3-2 6-15,-4 0-9 0,0 0-3 0,1-1 3 16,-2 1 2-16,2 1-4 0,-1-2 3 0,-4 1 2 16,1 3-4-16,0-3 3 0,0 1-9 0,-1-1-3 15,0 2-2-15,-1-2-3 0,2 2 3 0,0-2-5 16,1 2 6-16,-1 0-3 0,0-2 2 0,0 2-4 16,-1-1 5-16,3 0 0 0,-2-1 3 0,-3 1 0 15,3 1-2-15,-6 1 9 0,5-3-4 0,1 1 5 0,-3-3-5 16,0 1 3-16,-1 1 3 0,2-4-2 15,0 2 2-15,-4 0-3 0,3-3-2 0,-1 2 7 16,2-4-5-16,-3 5 4 0,4-7-3 0,-5 4 3 16,4-2-4-16,1 1 1 0,-1 2-1 0,0-2 5 0,0 4-3 15,1-5 4-15,0 5-4 0,0-4-2 0,4 6 3 16,-4-3-1-16,6 1-4 0,-1 2 1 16,0 1 4-16,2 1-7 0,-1 1 4 0,0 0 1 15,1 3-4-15,-2 0 3 0,0 1-3 0,2 3 3 0,-3-2-1 16,-2 2 4-16,2 3-4 0,0-3 2 15,-4 3 3-15,3 0-3 0,-3-1-1 0,-4 2 0 0,-1-2 3 16,-1 3 3-16,-3-2-4 0,-1 1 4 0,0 0-1 16,1 1 1-16,-4 2-4 0,3-5 8 0,-1 1-5 15,-2-2-2-15,2 1 1 0,-1-2 0 0,1-3-4 16,2 2 3-16,1-3-1 0,0 4-1 0,0-6 5 16,2 3-5-16,1-4 2 0,0 4 4 0,0-4-1 15,4 5 0-15,1-5 1 0,-5 0 3 0,18-2-3 16,-6-2-1-16,0 0-1 0,5-3 1 0,2 2 0 15,-5-4 3-15,5 1 3 0,2-1-7 0,2-4-1 16,-4 0 1-16,-1 1 0 0,4-6 1 0,-1 1 0 16,2-2-3-16,0 1 0 0,-5-3 4 0,1 0-7 15,-6 6 1-15,-4-1 2 0,4 2 2 0,-4 0-1 0,-1 3 0 16,-4 2 5-16,-1 0 4 0,2 2 9 0,-4 2 0 16,3 1 3-16,-1-1-5 0,-2 0-6 15,-1 5-5-15,1-3-1 0,-1 3-1 0,0 0 2 16,0 0-5-16,-9 15 5 0,3-5-2 0,-1 1 6 0,-1 2-11 15,-1 3 1-15,0 0 4 0,-1 1-3 0,2 0 1 16,0 0-2-16,2-1 3 0,-2 1 1 16,3-3-5-16,1 0-16 0,3-4-26 0,-2 2-24 0,3 1-13 15,3-2-12-15,-2-1-21 0,4 0-7 0,2-2-8 16,4 1-1-16,1-2-9 0,6-4 2 0,1 1 2 16,3-4 2-16,-1-3 2 0,7-1 11 0,-1-3 9 15,-2-4 13-15,0-1 13 0,-2-2 21 16,-1-3 31-16,-3 0 21 15,1-4 18-15,-1-1 17 0,-4-2 6 0,1 3 17 0,-2 1 18 0,4-1 13 0,-6 6 6 16,2 0 6-16,-3 1 1 0,2 4 2 0,1-2-1 16,-5 5-7-16,0 0-3 0,4 2-9 0,-3 2-8 15,4 1-5-15,-2 2-2 0,0 2-2 0,2 2-6 16,-1 3-4-16,1 2-2 0,2 2-1 0,-3 3-3 16,0 0 1-16,0 2-6 0,1-3 1 15,-5 5-9-15,1-3 1 0,-2 0 2 0,0-1-13 0,-6-2 3 16,2 0 0-16,1 1-4 0,-2-2-1 0,-2 2 2 15,-2-1-2-15,-2-1-4 0,-6 4-9 0,-1-2-35 0,-5-1-46 16,-11 2-59-16,-3-3-69 0,-3 1-94 16,-8-6-750-16,-12 4 349 0,-5-8 234 0</inkml:trace>
  <inkml:trace contextRef="#ctx0" brushRef="#br0" timeOffset="4875.08">3703 5627 16 0,'-8'0'142'0,"8"0"-11"0,-4 2-12 0,4-2-7 16,0 0-5-16,0 0-8 0,0 0-4 0,0 0-3 16,0 0-5-16,0 0-6 0,0 0 0 0,0 0-15 15,0 0 0-15,0 0-2 0,0 0 4 0,0 0 6 16,0 0 4-16,0 0 0 0,19 0 6 0,-19 0-6 16,18 2 1-16,-6-2-4 0,2-2-2 0,4 2-5 15,1-2-1-15,2 1-1 0,0-3-6 0,2 2-2 16,5-3-1-16,1 0-2 0,0 3 0 15,3-1-2-15,-2-2 0 0,2 2-1 0,0-1 1 0,0 2-5 16,3-3-2-16,-2 3-5 0,-1-2-7 0,1 0 2 16,1 2-4-16,2-1-3 0,0 1-5 0,0-1 0 15,-2 0 3-15,1-1-3 0,0 4-6 0,1-2-1 16,-1-1 3-16,-2 1-7 0,3-1-1 0,0 1 0 16,3 0 0-16,-3-1 0 0,1 2 0 0,15-2 1 15,-17 2-1-15,2-3-1 0,1 3 1 0,-2 1-4 16,0-2 1-16,-2 0 5 0,0-1-2 0,-2 3 0 15,0-1-2-15,1-2 3 0,-1 2 1 0,0 0 1 0,-2 0 3 16,1-1-3-16,-3 2 6 0,4-2-2 0,-5 1-3 16,2 1 2-16,1-2-3 0,-1-1 1 15,0 2 0-15,2 1 1 0,1-5 0 0,0 4-6 0,0-1 2 16,3 1 3-16,-1-3-4 16,0-1 0-16,2 2-2 0,0 1 1 0,-4-3 0 0,4 3 0 15,-3 2-2-15,2-2-1 0,-1-3 2 0,0 3 0 0,1 1 1 16,-2-3 1-16,0 0 2 0,3 3-3 0,-2 0-1 15,0-3 7-15,0 1 2 0,1 3-4 0,-4-4 0 16,2 1 1-16,1 2 0 0,-2 0 0 0,4 1 3 16,-4-3-8-16,3 1 5 0,-2 0-5 0,2 1 4 15,-1 1 3-15,-2-3-7 0,2 2 2 0,1 0-2 16,-2 1-4-16,-2-3 5 0,1 3-3 0,-2-1 4 16,2 1-3-16,-1-3-3 0,-2 2-2 0,1 1 0 15,-1 0 1-15,-1 0 9 0,0-1-10 0,-1 1 1 16,1 1-2-16,-5-2 0 0,5-1 5 0,-2 1 0 15,2 1 1-15,-6 1-4 0,7-2-3 0,-1-1 2 16,0 1 4-16,-6 0-3 0,-3 1 1 0,11-1 0 16,-4-1-2-16,2 0 1 0,-1-1-3 0,-4 3 6 15,-1-1-1-15,5-2-8 0,-7 3 3 0,2 0-1 16,0-1 4-16,-1 1-4 0,1-3 2 0,-3 5-3 16,2-2 3-16,-1-2-4 0,2 2 3 0,-2-1 4 15,2 1 0-15,0-3 6 0,-3 3-5 0,-1 0-2 0,3 0-10 16,-1 0 11-16,0 0-1 0,3 0-5 15,-4-1 2-15,3 1-1 0,-3 0 3 0,3 0-2 0,-3 0-4 16,2-1 0-16,-3 1 2 0,-1 0 1 0,1-2-2 16,0 4 0-16,1-2 0 0,-3-2 3 0,4 1-1 15,-8 1 1-15,8 0-3 0,-3 0 9 0,-3-1-7 16,1 0 2-16,3 1 3 0,4 0-7 0,-4 0 5 16,1 0-5-16,0 1 2 0,1 0 3 0,1-2-6 15,-1 0 15-15,2 2-18 0,1-1 6 0,4-1-2 16,-6 1-1-16,0 0 1 0,2-2 1 0,4 2-1 15,-8 0 7-15,4 2-4 0,-4-2-1 0,3 0-4 16,-4 1-2-16,1-1 4 0,-2-1 0 0,2 1-3 16,-1 0 0-16,-2 0 7 0,-2 0-1 0,0-2-2 15,-1 2 3-15,1-1-4 0,-1 2-2 0,1-1 2 16,-1 0-4-16,-2 0 1 0,1 0-1 16,-2 0 3-16,0 0 0 0,-2-1 1 0,0 2 9 0,-2-1-7 15,2 0-4-15,-3 2 4 0,-5-2-2 0,9-2 1 0,-9 2 4 16,0 0-5-16,10 2 0 0,-10-2 4 15,6 0 9-15,-6 0-6 0,0 0 0 0,0 0-4 16,0 0 6-16,7-2-3 0,-7 2-4 0,0 0 12 16,0 0-11-16,0 0 0 0,0 0 2 0,0 0 1 0,0 0 1 15,0 0-21-15,0 0-32 0,0 0-50 16,0 0-77-16,0 0-96 0,0 0-1024 0,-19-10 431 16,7 5 288-16</inkml:trace>
  <inkml:trace contextRef="#ctx0" brushRef="#br0" timeOffset="11508.43">3681 6648 14 0,'-1'-4'234'0,"-2"0"-15"15,3 4-10-15,-1-4-11 0,1 4-9 0,-3-5-11 0,3 5-10 16,0 0-9-16,0 0-16 0,-1-5-7 0,1 5-15 16,0 0-12-16,0 0-13 0,0 0-10 0,0 0-9 15,0 0-10-15,0 0-7 0,0 0-3 0,0 0-7 16,0 0 3-16,4 20 8 0,-4-9 5 0,0 2-3 16,0 1-3-16,0 5-8 0,-4-1-4 0,4 1-2 15,-1 6-5-15,-2-7-1 0,3-1-3 0,0 3 3 16,0-2-2-16,0 5-2 0,-1-2-3 0,-2-5-1 15,2 1-5-15,1-1-2 0,0-4-1 0,0 1-3 16,0-2 0-16,-3 1-3 0,3-2-2 0,-1 1 1 16,1 0-1-16,0-1-3 0,0 1-3 0,0-4-11 15,0 1-28-15,-2-3-27 0,2 0-34 0,-3 2-28 16,3-3-31-16,-1-1-29 0,1-3-11 0,1 6-56 16,-1-6-578-16,0 0 273 0,0 0 184 0</inkml:trace>
  <inkml:trace contextRef="#ctx0" brushRef="#br0" timeOffset="12458.14">3827 6515 46 0,'-3'-8'193'0,"0"1"7"0,2-2 5 0,-4 1-13 15,1-1-14-15,-5 1-16 0,4 1-5 0,-1 0 2 16,-2 0-4-16,1 0-5 0,-1 1-10 16,-1 1-8-16,0-1-11 0,-1 1-9 0,-1 2-11 0,-1 1-4 15,-1-1-5-15,3 1-4 0,-4 1-3 0,2 0-5 16,-3 2-1-16,2 0-10 0,-6 1 2 0,2 1-4 16,1 0-5-16,-2 1-3 0,-1 3-1 0,2-2 3 15,0 1-10-15,0 3 7 0,0 0-2 0,-5-1 0 16,-1 7 4-16,1-2-7 0,-1 2 3 0,0 0-4 15,6-3 1-15,2 2-8 0,-1-1 3 0,1 1-1 16,1 2-2-16,-7 2 4 0,6-3-10 0,-1 1 3 16,-3 1-4-16,6-2-14 0,2 1 5 0,-1 1 4 15,2 0-5-15,0-2-5 0,0 2 1 0,2 2-2 16,-1-1 5-16,3 0-8 0,1 2-1 0,1-1-1 16,-3 0 5-16,5 0-6 0,-3-1-1 0,2 0-1 15,2 0 3-15,0 0-4 0,-1 0-1 0,4 0-1 16,-2 0 3-16,1 0-7 0,0 2 3 0,4-2-7 15,-2 0 0-15,1-2 5 0,1 4 5 0,0-2-3 16,4 0-3-16,0 0-1 0,-2 0 1 0,5 0 0 16,-2-4 0-16,-1 3-4 0,4 0 1 0,-3-3 15 15,3 0-12-15,2 2-4 0,-2-3 5 0,5 0-5 0,-4-1 4 16,2 0 0-16,1-2-3 0,1 0 6 16,-1 0-5-16,1-2-2 0,1 1 4 0,0-2 10 0,0-1-12 15,0-1 1-15,3-2 2 0,0 1-2 0,-2 1 1 16,2-2-2-16,-2-3 1 0,3 1 4 0,-5 1 0 15,1-2-1-15,-1 1-3 0,1-1 0 0,-2 0 3 16,-3-1 1-16,4-1-1 0,-4 1-2 0,0-2 1 16,-1 3 2-16,2-2-2 0,-2-2-4 0,-1 1 7 15,2 0-2-15,2 1 2 0,-2-2-1 0,-1-1 19 16,1-1-15-16,0 2 12 0,4-3-13 0,-4-1-2 16,-1 1 5-16,1 0-3 0,1-3 4 0,-1 0-3 15,0-1-3-15,0 3 3 0,2-4 1 0,-2 0-3 16,-3 0 13-16,3-1-14 0,-1-1 5 0,1-1-4 15,-4 1 3-15,2-2-2 0,3-5-2 0,-7 3-6 16,6 0 4-16,-4 1-5 0,-2 0 2 0,2-1-1 16,-1 0 0-16,-1-1-1 0,1-4 2 0,-1 5 0 15,2-7 1-15,-1 1 0 0,-2 5-3 0,-2-1 1 16,0 2-4-16,-1-2 7 0,1 3-3 0,-1 1 2 0,0-2-4 16,0 1 0-16,0 0-1 0,-1 0 2 0,-1 1 0 15,-1 4 4-15,0 0 14 0,-1-1-9 0,-2 0 5 16,0 2 0-16,1-2-2 0,-3 0-5 0,-1 0 3 15,0-1 1-15,-1 4-3 0,-2-5-1 0,0 1 2 16,-3 2 4-16,2-2-13 0,-1 1 6 0,-3-1-7 16,0 2 0-16,-3 2-2 0,0-2 2 0,1 1-1 15,1 2-3-15,-4 0-1 0,-4 1 4 0,3 0-3 16,0 3 0-16,0-1 8 0,-2 1-11 0,0 1 1 16,-1 2 0-16,3-1 9 0,-4 2-10 0,-4 0-3 15,4 2 4-15,2 0-1 0,0 1 2 0,-1 0-8 16,1 1 6-16,1 1-3 0,1 0-12 0,1 0-18 15,4-2-38-15,4 1-38 0,-2-1-41 0,2 2-35 16,1 2-42-16,1-1-39 0,2-1-43 0,2 1-59 0,0 0-902 16,3-1 424-16,-3 0 284 0</inkml:trace>
  <inkml:trace contextRef="#ctx0" brushRef="#br0" timeOffset="16389.43">5530 6633 106 0,'3'-2'195'0,"-3"2"-7"0,2-7 1 15,1 5-3-15,-2-1-7 0,3-1-6 0,-2 1 0 16,1-2-3-16,-3 5-3 0,2-7-15 0,-2 2-4 15,2 0-1-15,-2 0 3 0,0 1-15 0,1-3-12 16,-1 1-13-16,0-1-10 0,-3 0-14 0,3-3-2 16,-2 2-1-16,-1-2-5 0,-1 1 9 0,-1 0-10 15,0 1-2-15,0-2-4 0,-1 2-9 0,-1-3-3 16,0 5 5-16,-1-3 1 0,0 1-6 0,-1 1-20 16,-2-1 7-16,2 3 10 0,1 2-14 0,-3-2-7 15,1 1-2-15,-2 2-2 0,-2 2-8 0,1 2-1 16,-2 0-2-16,-1 2 0 0,-1 4-3 0,0-2-3 15,-2 5-1-15,1-1-9 0,-4 4 15 0,2 5-12 16,-1-1-2-16,2 1-1 0,4 0 0 0,-2 0-1 16,6-2-1-16,3-2-3 0,-1 0 6 0,2 1-5 15,1 0 6-15,5-2-9 0,-3-2 2 0,4 0 6 0,2 0-1 16,0 0-2-16,2 0-1 0,1 1 0 0,0-4-3 16,4 1 5-16,-4 0 3 0,3-4-3 15,7 6-5-15,-6-4 4 0,5-1-14 0,-1-2 18 0,3 1-4 16,1 1 1-16,1-1-1 0,-1-3 0 15,3 2-14-15,-2-1 12 0,-3 3 4 0,3-2-5 16,0-2 10-16,0 5-11 0,0-4 1 0,-1 1-1 0,-5 1 0 16,1-1 5-16,0 1-8 0,3 1 3 0,-7 0 1 15,0 0 4-15,3 0-2 0,-6 2 0 0,1-3-10 16,-1 2 5-16,0-1 1 0,-1 2-3 0,-2-1 3 16,-2 1 2-16,2 0 1 0,-4-1 5 0,1 1 2 15,-3 2-11-15,-1-4 4 0,-2 2 3 0,1-1 1 16,-2 2-1-16,-3-4-2 0,0 3 3 0,-2-3 3 15,-2 4-6-15,-2-3 2 0,-2-1 3 0,3-1-1 16,-6-1 1-16,8-2-1 0,-6 0-3 0,2-2 0 16,4 0-2-16,0-2-16 0,0-3-23 0,1 0-31 15,2-3-26-15,1 0-40 0,4-3-48 0,0-5-32 0,5-2-48 16,1 0-816-16,6 1 360 0,2-2 240 16</inkml:trace>
  <inkml:trace contextRef="#ctx0" brushRef="#br0" timeOffset="18757.95">6004 6884 176 0,'0'0'198'0,"0"-2"-7"0,0 2-8 16,3-7-11-16,-3 3-6 0,2 0 9 0,-1-2-6 16,2 3-5-16,-2-3-14 0,3 0-10 0,-4 1-12 15,4-2-2-15,-3 2 5 0,3 0-8 0,-3-4-11 16,0 2-6-16,2-1-1 0,-3 1 1 0,0 0-8 16,-3 0-10-16,2-1-12 0,0-2 5 0,-7 1-4 15,7 2 8-15,-4 1-2 0,1 1 10 0,-1-1-9 16,-3 0-2-16,-2 1-11 0,1 1 7 0,-2 1-8 15,-1 1-5-15,-1 0-15 0,-1 4-1 0,2 0-6 0,-4 1 0 16,0 0-3-16,-1 4-6 0,2 4-5 0,-2-2-2 16,3 2 0-16,0 2-3 0,1 2-4 15,1-2-5-15,-1 9 4 0,2-5-7 0,3 1 2 0,1 1-2 16,1 0 1-16,-1-2-7 0,5 3 3 0,-1-4-2 16,2 1-4-16,1-2 9 0,2-2-6 0,0-2-2 15,2 0 1-15,2-3-10 0,-2-1-1 0,5 2 5 16,0-5-2-16,0 0-1 0,1-3 0 0,1 3 1 15,2-6 15-15,-3 0-18 0,3-2-1 0,4-3 7 16,-2-4 19-16,-2 0-25 0,2-3 4 0,-2 2 0 16,-4-7 2-16,2 4 0 0,0-1 7 0,-3 2 6 15,0-3 25-15,-4 6 5 0,1 1 11 0,-2-2 1 16,1 2 26-16,1 2 11 0,-3 2 4 0,-1 1-4 16,1 0-10-16,-2 1-10 0,2 1-9 0,-2-1-9 15,0 4-11-15,4-4-5 0,-4 4-1 0,0 0-6 16,0 0-3-16,1 13-6 0,-1-8 1 0,3 5 1 15,-3-1-5-15,1 3 0 0,-1 1-5 0,2 1 0 16,-2-1-2-16,0 4-5 0,1-3-4 0,1 3-14 16,-2-5-11-16,3 0-22 0,0 0-25 0,-2-3-7 15,3 1-18-15,-2-5 3 0,-1 1 1 0,3-2 24 0,-2 2-9 16,1-2 9-16,0-3 2 0,-3-1 9 16,9-1 6-16,-9 1 8 0,11-5 4 0,-3-5 11 15,0 2-5-15,-2-2 4 0,2 0 1 0,-2-1 16 0,2 1-3 16,0-4 7-16,-1 0 8 0,3 0 3 0,-2-1 0 15,1 4 4-15,-3 0 7 0,2 1 5 0,1 2 0 16,-1 1-1-16,-2-2-6 0,2 4 0 0,1 1-5 16,-2 1 2-16,2-2-3 0,-1 4 3 0,1 0-5 15,-1 1-11-15,-1 1 13 0,2 2-5 0,1 4 2 16,-2-2-2-16,1 2-3 0,-5-4 1 0,5 4 4 16,-3 2-3-16,-2-3-2 0,0 6 6 0,-3-2-3 15,-1 0-12-15,3 1 15 0,-3 0-6 0,0-1 6 16,1-1-2-16,-1-2-14 0,0 0-2 0,0-2-8 15,0-3 1-15,0 2 8 0,0-4 10 0,3 6 0 16,-3-6-5-16,0 2 6 0,0-2-1 0,0 0-4 16,0 0 0-16,0 0 4 0,5-12 5 0,-4 5-3 15,4-5-5-15,0 1-5 0,-1 1 9 0,5-5-9 0,0-2 9 16,-2 7-12-16,4-5 3 0,-1 2 11 0,-1 4-2 16,-1 0-3-16,1 2-3 0,-2-1 4 0,0 1 4 15,-1 5-4-15,-1-1-3 0,2-1 1 16,0 4-2-16,-1-3 2 0,1 5 0 0,2-2 2 0,-2 3 1 15,2-1-3-15,-1 1-3 0,-4 3 27 0,6 2-25 16,-1 0 3-16,-4 3 3 0,3-2-6 16,2 5 2-16,-3-4 3 0,-1-1-1 0,3 3-1 0,0-3 2 15,2 3-1-15,-2-3 2 0,1 0-4 0,-1-2 5 16,2-1-2-16,-1 1 1 0,0-3 2 0,2-2-2 16,2 0 7-16,-3-2-5 0,3 0 5 0,-1-2 0 15,6-7-8-15,-5 1 3 0,3 1-5 0,0-3 0 16,4-6 3-16,0-2-1 0,-3 1-3 0,-5 3 7 15,0 0-8-15,0-1 15 0,-1 0-15 0,-3-1 5 16,2 1 0-16,-6 0 4 0,-1 3-5 0,-1 0 0 0,-1 5-2 16,-2-1-1-16,0 2 5 0,-2-1 9 15,0 2-19-15,1 1 7 0,-3 1-5 0,-1 0 2 16,5 3-4-16,-13 3-1 0,3 1 4 0,-5 6 1 0,6-1-12 16,-4 6 11-16,-1 0 4 0,-1 4 1 0,-1 2-11 15,3 1 11-15,1 3 1 0,0 1 3 16,-3-2-4-16,6 1-7 0,0 1 3 0,1 1 1 0,2 1 22 15,1 1-22-15,1-1 1 0,0 0 3 16,0 1 2-16,0 0-5 0,4-4-2 0,-1 2 2 0,2 1-2 16,2 0 2-16,2-4 3 0,0-5-4 0,0 0-5 15,3-2 6-15,-2 3-6 0,5-4 4 0,-1-1-7 16,0 2 3-16,-2-2-1 0,0 0 1 0,-2 0 19 16,1-4-17-16,0-2-1 0,-3 0 3 0,-3-2 3 15,-1 1-3-15,0-1 3 0,-1 0-1 0,-4 1 0 16,-2-1 1-16,-4 2 2 0,0-4-1 0,-5 3-2 15,-1-3 5-15,-1 2-14 0,-1-2 14 0,0-1 0 16,0-1-3-16,1-2 4 0,0-1-4 0,0 0 2 16,5-3-1-16,1 3 0 0,-1-4-10 0,4-1 15 15,3-3-2-15,-1-2-5 0,6 2 2 0,-3-5-4 16,9-4 0-16,2 1-13 0,4-8 1 0,3 3-4 0,4-3-6 16,5 2-3-16,3-2-8 0,2 1 2 0,1-3-1 15,0 4-2-15,10-12-1 0,-10 11 8 16,-1 0 2-16,0 0 3 0,0-2 4 0,1 1-3 0,0 2 2 15,-6 1 5-15,3-1-3 0,-1 0 6 0,-3-3 5 16,-3 2-3-16,1 0-1 0,0-1 4 0,-4 3-1 16,0 0 12-16,-4-2-8 0,-2 4-1 0,-2-5 2 15,-3 7 3-15,3 0-3 0,-4 2 1 0,-4 3 8 16,0-2 5-16,0 4 10 0,-4-1 6 0,0 3 10 16,0-1-2-16,-2 1 3 0,-3 3-9 0,0 2-1 15,0 1-8-15,-4 2 2 0,1 1-5 0,-7 5 4 16,2 2-4-16,-1 4-4 0,-4 4 4 0,0 5-4 15,2-3 1-15,1 2-2 0,1 3-12 16,1 2 9-16,7-2-8 0,2-5 9 0,2 5-5 0,1-7 2 16,5 2 1-16,-3-2-11 0,6 1-12 0,-3-6-6 15,5 1-6-15,0-2-1 0,-1 0-9 0,1-2 2 16,4-1-7-16,4 0 2 0,-4-2-3 0,5-3-1 16,-1-2-1-16,2-2 1 0,3-3 2 0,0-2 6 0,-3-1 2 15,2-2 6-15,-1-4 2 0,2 0 1 0,-5 1 5 16,4 1 8-16,-5-4 11 0,1 3 11 15,-3-1 18-15,1 0 16 0,-6 2 0 0,1 2 8 0,-1 2 7 16,-1 1 11-16,-1 2 1 0,-1 0-4 0,1 1-2 16,-2 0-14-16,2 3-7 0,-3 1 13 15,1-4-23-15,-1 4-3 0,0 0-5 0,0 0-1 0,-4 14-5 16,3-6-8-16,-2 1-12 0,-2 2-17 0,1 2-21 16,0-1-19-16,2 1-13 0,-1-3-19 0,1 2-14 15,2 1-9-15,-3-4-2 0,3 1-4 0,0-4-8 16,5-1 1-16,-1 3 8 0,-3-6 9 0,3 1 11 15,0-2 10-15,-4-1 9 0,0 0 12 0,14-5 12 16,-10 0 20-16,1-3 18 0,-1-3 14 0,0 1 3 16,0-3 22-16,1 2 11 0,-3-1 13 0,6-3 12 15,-4 4 10-15,1-2-2 0,-1 2 0 0,0 0-1 16,-1 0-4-16,1 2-6 0,2-2-1 0,1 8-7 16,-1-4-4-16,1 1-5 0,-2 4 1 0,4 0-6 15,1 3-3-15,0-1-4 0,0 1-1 0,-2 1-9 0,1 1 3 16,1 4 0-16,-1-3-3 0,0 6-2 15,-4-1 1-15,4 3 0 0,-4-3-3 0,-1 3-5 0,3-2 3 16,-2 2-5-16,-4 0 2 0,4-2 3 0,-3 0-6 16,1-1 19-16,-3 1-20 0,3-5 0 0,-3 0 1 15,1 0 3-15,-1 1-2 0,3-2 1 16,-2-2 4-16,-1-2-3 0,1 3 4 0,-1-3-4 0,0 0 6 16,0 0-9-16,4-15-1 0,-1 9 5 0,-2-3 23 15,1-4-1-15,1 2 10 0,3-4-3 0,-1 1 4 16,0 2 10-16,2 0-4 0,1-3-1 0,-1 5 5 15,1 0 4-15,0 1 1 0,-1 1 0 0,3 1-6 16,-1 0-6-16,0 2-4 0,4 1 1 0,-3 2-12 16,3 1 9-16,-4 1-6 0,4 2-10 0,1 3 3 15,-4-3-1-15,-1 4-1 0,8 5-5 0,-8-5-1 16,1 6 2-16,-1-3-10 0,-3 1 6 0,2 5 0 16,-4-3 1-16,3 3-6 0,-4 0 1 0,-3-4-7 0,1 3 1 15,-1-4 1-15,-2 2 0 0,0 0 4 0,1-4-4 16,0-1 3-16,-1-2-3 0,2 2-1 15,-2-3 2-15,2-1 5 0,0-3-5 0,0 0 4 16,0 0-3-16,0 0-3 0,0 0-3 0,-5-14 2 0,6 5-1 16,0-4-4-16,2 1 2 0,2-5-6 0,1-1 6 15,2 0 4-15,2-4-9 0,2-2 4 16,-2 7 1-16,0 0-6 0,3 4 6 0,1-3-4 0,0 5 19 16,-5 3-20-16,4 0 2 0,-3 3-2 0,-1-2 5 15,0 5-9-15,1-1 7 0,0 3-2 0,0 0 0 16,0 4-2-16,-1 3 8 0,0-1 5 0,-1 4 5 15,1 1 11-15,-1 4-11 0,0 0 4 0,-1 2-2 16,-2 1-5-16,-1-2-7 0,1 1 12 0,-1 0-2 16,0-3-1-16,1-2-2 0,0-2 0 0,-1 0 2 15,1-2-6-15,0 2 3 0,-1-4-17 0,5 1-49 16,-4-3-33-16,7-2-54 0,-6-1-70 0,7-2-85 16,0-2-1110-16,5-7 470 0,0 3 312 0</inkml:trace>
  <inkml:trace contextRef="#ctx0" brushRef="#br0" timeOffset="19575.06">8308 6774 109 0,'2'-3'292'0,"-2"-1"-26"15,3-1-22-15,-3 5-28 0,1-5-23 0,2 2-18 16,-3 3-20-16,0 0-15 0,0 0-8 0,12 5-9 15,-9-2-6-15,4 2 0 0,-2 2-8 0,-3 3-6 16,2-1-3-16,1-2-2 0,-1 6-3 0,-1-2-9 16,0 1-6-16,1 4-9 0,0-1 2 0,-1-2-18 15,-1-3-7-15,0 4-2 0,0-1-5 0,-2 2-7 16,1-3-1-16,-2-2-3 0,2 1-3 0,-2-1-3 0,1-3 0 16,1-2-2-16,-1 2 1 0,2-5-1 15,-2-2 0-15,-2 4-2 0,2-4-3 0,0 0 0 16,-7-12-1-16,4 2 0 0,0-3-5 0,-3-11 2 0,1-1-2 15,-1-2-2-15,-1-2 1 0,2-2 2 0,0-3-5 16,-1 3-3-16,5-1 4 0,-2 0 8 16,3 2 5-16,0 1 25 0,4 2-10 0,-2 1 6 0,3 2-2 15,-1 3-1-15,0 2-1 0,4-1-4 0,1 4-8 16,2-1-6-16,-1 3 2 0,4-1-2 0,-1 1-6 16,0 2 0-16,1 1-4 0,-1 1-14 0,-3 2-23 15,2 3-26-15,-2-1-40 0,0 4-41 0,-2 0-44 16,-2 5-38-16,2-1-33 0,-2 5-62 0,-3 4-652 15,-5 0 321-15,-2 5 214 0</inkml:trace>
  <inkml:trace contextRef="#ctx0" brushRef="#br0" timeOffset="19720.65">8262 6844 216 0,'4'2'207'0,"-4"-2"-17"0,11 0-22 0,0 0-10 0,0-3-6 15,7 1-20-15,-5-2-8 0,6 1-11 16,-1-2-11-16,2 4-11 0,3-2-17 0,-5 0-25 16,0 1-32-16,1 2-40 0,1 0-48 0,-1 0-66 0,-7 1-385 15,0 2 174-15,-2 1 116 0</inkml:trace>
  <inkml:trace contextRef="#ctx0" brushRef="#br0" timeOffset="21257.29">8555 7052 154 0,'0'0'212'15,"0"0"-12"-15,0 0-9 0,15-4-3 0,-8 1-15 16,2 1-7-16,3-1-15 0,-2 1-5 0,-1-1-7 16,1 1-11-16,2-3-11 0,-2 4-8 0,-1-2-12 15,1 2-10-15,2-1-9 0,-3-2-9 0,2 2-5 16,-1 0-6-16,2-2-7 0,-3-1-3 0,1 0-4 15,-1 0-3-15,0-3-6 0,-1 0-3 0,-2-3-4 16,1 1 1-16,-2-1-4 0,3-7-2 0,0 4-3 0,-5-2-4 16,1 0 7-16,0-1 16 0,-2 4 20 15,-2 0 6-15,0 2 2 0,0 0 10 0,0-2 18 0,-4 4 13 16,4 0 7-16,-4 0 13 0,2 3 17 0,-1 0-13 16,1 2-5-16,-1 2-14 0,2-3-10 15,1 5-15-15,-3-4-14 0,3 4-11 0,0 0-6 16,0 0-14-16,-9 11 10 0,6-3-8 0,-1 0-7 0,0 4-1 15,1-1-8-15,-1 6 0 0,2 0-2 0,0-1-1 16,1-5-6-16,1 10-3 0,1-4 1 0,3 1-1 16,0-1-4-16,-1-5-8 0,1 0-13 0,1-3-15 15,0 3-3-15,4-3-6 0,-2 2-8 0,3-6 12 16,-2 1 3-16,1-1 2 0,0-4 0 0,4-1 0 16,-3-1-2-16,3-4 3 0,1-3-7 0,2-2 10 15,-4-3-1-15,7-4 1 0,-2-4 1 0,-3 0 1 16,1-2 4-16,-2-2 7 0,-1 2-2 0,-5 3-2 15,0 1 4-15,-1 3 5 0,0-1 9 0,-3 5 2 16,-2-1-5-16,1 1 8 0,-4 3 7 0,2-1 1 16,-1 4 0-16,0 1-4 0,1 0 3 0,-2 0-16 15,2 5-2-15,-2-7-2 0,2 3 2 0,0 4-7 0,2-3-2 16,-2 3-3-16,0 0 4 0,0 0-11 0,0 0 6 16,0 0 10-16,8 9-14 0,-4-8 12 0,-4-1-15 15,6 4 1-15,0-2-3 0,1 0 1 16,-1 0 4-16,2 0 1 0,-3 0 0 0,3-1 19 0,2 3-21 15,-3-4 0-15,-1 2 9 0,2-1-7 0,-2 1 3 16,-1-1 3-16,3 1 3 0,-3 3-3 0,1-2 0 16,1 1 3-16,-1 1-3 0,-1 2 1 0,2 0 3 15,-3 3 1-15,2-3-4 0,-4 4 7 0,3 0-3 16,-2 0 1-16,1 0-4 0,-2 2 4 0,2-3 0 16,-1 6 0-16,3-2 1 0,-2 0 5 0,-3-4-6 15,4 0 3-15,-1-1 0 0,1 1-4 0,3 2-1 16,-2-4-10-16,2 0-12 0,1-3-2 0,-2 2 2 15,4-3-4-15,-2-4 0 0,0 0 7 0,5 0-1 16,-4-5-1-16,3-2 8 0,1-2 3 0,2-4-2 0,3-8 0 16,1 0 7-16,-3-1 1 0,0-4 2 15,1 2 3-15,-5-5 0 0,0 0 3 0,1-2-1 16,-4-2 7-16,3-1 6 0,-7 2 14 0,1 0 24 0,-5-2-5 16,1 0 19-16,-3 5 9 0,-4 5 10 15,0-2 5-15,3 7 21 0,-6 2 14 0,5 0-6 0,-2 6-3 16,-1 1-6-16,1 1-8 0,-1 2-6 0,2 2-11 15,2 0-12-15,0 3-11 0,-3-2-7 0,4 4-2 16,0 0-11-16,0 0 0 0,-14 6-7 0,10-2-1 16,0 2-5-16,0 4-5 0,-1-4-4 0,3 2 0 15,-1 0-3-15,1-1-2 0,-1 4-1 0,2-5 1 16,0 3-3-16,-1-4-2 0,4 0-1 0,-2 1 2 16,0 0-2-16,0-1-2 0,0 0 1 0,1-3 2 15,0 3-4-15,-1-5 1 0,3 5 4 0,-3-5 0 16,0 0 0-16,0 5 0 0,0-5 2 0,0 0-2 15,0 0 0-15,0 0-1 0,0 0 1 0,0 0 1 16,0 0-5-16,0 0 1 0,3-12-2 0,-3 12 3 16,-1-5-5-16,1 5 3 0,0 0 5 0,1-5-6 15,-1 1 0-15,0 4-1 0,0 0-1 0,0-5 3 0,0 5-3 16,0 0 5-16,2-3-5 0,-2 3-3 0,0 0-4 16,0-7 3-16,0 7 1 0,0 0-1 15,0 0 4-15,0 0-4 0,0 0 7 0,0 0-5 0,2-1-3 16,-2 1 4-16,0 0-1 0,0 0 0 0,0 0 0 15,0 0 3-15,0 0 1 0,0 0-5 0,4-4 4 16,-4 4-4-16,0 0-1 0,0 0-6 0,0 0 7 16,0 0 1-16,0 0-1 0,0 0-2 0,0 0 1 15,0 0-2-15,0 0 3 0,0 0-4 0,0 0 2 16,0 0 0-16,0 0 3 0,0 0 0 0,0 0-1 16,0 0 0-16,0 0-1 0,0 0 1 0,0 0 0 15,0 0 0-15,0 0-5 0,0 0-1 0,0 0-1 16,0 0-1-16,0 0-4 0,0 0 1 0,-2 14 6 15,2-8 1-15,2 3-1 0,-1 3-2 0,2 0 10 16,-2 5-3-16,-1 0-4 0,2 0 3 0,-1 1-3 16,2 0 1-16,-1 2 4 0,-2-1 0 0,1 2 0 15,-1-1 0-15,3 4 0 0,-1 3-1 0,-2-9 0 0,2 2 1 16,0-1 2-16,2 2 2 0,1-5-2 0,-1 2 1 16,5-2 2-16,1-1-1 0,-1-1-3 0,0 0 3 15,1-6-2-15,2 1-2 0,3-1 3 0,-2-1-8 16,2-2-2-16,-1-2 0 0,0-3 1 0,6-3 0 15,-3 3-1-15,1-4 3 0,0 2 0 0,-1-9 2 16,-2 4-2-16,-1-6 1 0,0-1-2 0,-1 0 1 16,1-3 7-16,0-4-3 0,-4 3-5 0,-1 1 1 15,-1-2 4-15,-4 1-1 0,1 2 2 0,-1 0 5 16,-3 5-1-16,-1 0 11 0,0 0 2 0,0 1 3 0,0 3 5 16,0 2-2-16,0-2-2 0,0 5-8 15,0-2 5-15,0 4-12 0,0 0-2 0,0 0 1 16,0 0-1-16,0 0-1 0,-9 17-1 0,7-6 3 0,-2 0-2 15,1 7-1-15,1 1-3 0,-1-2 3 16,-1 3 1-16,3 6-3 0,-2-2 1 0,2-4 3 16,1 4 0-16,0-4-2 0,0-1-26 0,1 0-19 0,2-2-48 15,-1-4-43-15,4-2-39 0,-1 0-31 0,0-2-35 16,3-2-35-16,2-1-35 0,-1-2-39 0,1-2-1091 16,0-7 480-16,-1 0 318 0</inkml:trace>
  <inkml:trace contextRef="#ctx0" brushRef="#br0" timeOffset="21393.48">9943 6522 151 0,'0'-2'212'0,"3"-3"-17"16,-3 2-19-16,0 3-17 0,1-7-22 0,2 5-28 16,-3 2-25-16,-3-4-43 0,3 4-43 0,-1-5-81 15,1 5-310-15,-10-4 131 0,-2 4 86 0</inkml:trace>
  <inkml:trace contextRef="#ctx0" brushRef="#br0" timeOffset="21557.37">9242 6607 95 0,'-4'0'244'0,"4"0"-20"0,0 0-24 16,0 0-21-16,18 3-25 0,1-4-31 0,7-4-24 15,-2 4-41-15,8-3-29 0,1 0-50 0,1-2-54 16,-4 0-362-16,7 1 145 0,-5 5 98 0</inkml:trace>
  <inkml:trace contextRef="#ctx0" brushRef="#br0" timeOffset="23222.44">9932 6978 229 0,'0'0'238'0,"0"0"-24"16,0 0-22-16,0 0-18 0,0 0-16 0,0 0-15 16,0 0-10-16,0 0-10 0,22-3-3 0,-12 2-6 15,0-1-6-15,-1 1-8 0,4 0-9 0,1-2-6 16,-1 1-11-16,3-3-5 0,-3 1-7 0,0-2-6 15,-2 0-4-15,2 0-5 0,3-1-5 0,-5-2-4 16,4-1-2-16,-3-3-6 0,2-2-2 0,-4 1-4 16,-1-4-3-16,4-6 5 0,-7-1-7 0,2-1 0 15,0-3-2-15,-3-1-2 0,-2-2 1 0,-1 0 11 16,-2 2 14-16,0-2 20 0,-2 1 14 0,0 2 17 16,-3 0 24-16,1 12 7 0,-1 0 4 0,1 4 2 15,0 2 9-15,3-1 0 0,-3 4-15 0,0 1-19 16,3 3-2-16,-1 1-26 0,2 3-4 0,0 0-10 0,-4 11 0 15,1 0-9-15,-1 6-2 0,3 3-5 0,-3 6-8 16,3 2 2-16,-3-2-5 0,4 2 7 16,0 1-12-16,0 2-11 0,1-2 2 0,2 0-2 0,1 3 1 15,-3-4-4-15,4-1 3 0,-1 0-3 0,5-1-5 16,-4-2-25-16,0-6-27 0,-1-4-4 0,5 1-14 16,-2-3-3-16,3-2-6 0,-1-3-4 0,2 1-4 15,0-3-1-15,2-4 5 0,3-1 4 0,3-1 4 16,0-5 4-16,5-8 4 0,0 0 4 0,2 0 3 15,-4-3 4-15,0-2 11 0,-6 4 6 0,1-3 9 16,-1-3 15-16,-4 5 7 16,-2 2 4-16,1 0 29 0,-3 1 20 0,-4-1 15 0,1 8 10 0,-1-4 9 15,1 4-1-15,-2 1-7 0,-1 0-10 0,-1 1-10 0,2 0-4 16,-3 4-11-16,1-4-9 0,-1 4 2 16,0 0-11-16,0 0 4 0,0 0-9 0,-5 15-2 15,1-6-3-15,0 1-18 0,-2-1-31 0,4 2-31 0,-2 1-15 16,-1 5-18-16,2-5-18 0,2 1-14 0,-1-2-12 15,1-1-13-15,1-3-4 0,1 2-7 16,1 0 17-16,0-4 7 0,2-1 19 0,0-2 13 16,0-2 7-16,-4 0 23 0,15-3 9 0,-8-3 5 0,3-3 18 15,-3 0 11-15,1-1 18 0,1-2 19 0,0-2 19 16,1-1 18-16,-2 1 5 0,0-3 0 16,-1 5 12-16,-3 4-4 0,2-1 13 0,0 1 9 0,-1-3-11 15,0 2-4-15,0 5-6 0,-1-1-6 0,0 1-7 16,1 1-3-16,0 0-4 0,1 2-11 0,-6 1 6 15,14 1-6-15,-9 2 0 0,3 0 2 0,2 3-4 16,-2 0-6-16,2 0-3 0,-1 2 3 0,0 1-4 16,0-2 1-16,-3 4-11 0,4-1 10 0,-3 1 1 15,-2 0-4-15,4 3 1 0,-4-5-10 0,4 0 7 16,-4-1 3-16,-2 0-5 0,-2-3-2 0,3 2 4 0,-3-5-1 16,3 3 2-16,-1-3 0 0,-2 0 0 15,-1-2 3-15,0 0 4 0,0 0-13 0,5-9 7 0,-5 9-1 16,1-14-2-16,-1 2 4 0,0-1 4 0,4-3-1 15,-1 1 0-15,-2-1 4 0,0 4 14 16,2-1 1-16,-2 0-5 0,2 3 8 0,-1 1-7 0,1 2 2 16,-2-2 4-16,2 4 7 0,-1 0-20 0,-1 0-4 15,1 3-12-15,-2 2 7 0,0 0-1 0,0 0 11 16,15 9-17-16,-7-1-4 0,-2 1 11 0,3 5-11 16,0 2 14-16,2 9-19 0,-2-2 8 0,0 6 1 15,0 2-4-15,0 1 7 0,-2 2-3 0,0 2-1 16,3 8-1-16,-2-8 2 0,-3 8 1 0,3 3-5 0,-4-12 5 15,2 11 2-15,-1-14-5 0,-1 1 0 16,-4 1 1-16,5-4 2 0,-5 2-18 0,0-4-7 16,4-2-1-16,-4-6-12 0,3-2 0 0,-3 0-4 0,0-2-1 15,0-3 2-15,0-3 6 0,0-1 1 16,-3-2 7-16,3-2 7 0,-1 0-1 0,-2-2 3 16,-1-3-1-16,4 0-3 0,0 0 6 0,-15-8 3 15,6 1-4-15,4-5 13 0,-3-1-10 0,-2-4 4 0,6-1-1 16,3-2 0-16,1 1 2 0,0-6 8 0,0 0-4 15,5 0 9-15,-1 6 7 0,6-8-3 16,-1 2 2-16,1-1 0 0,3 3-6 0,1-4 4 16,3 3-9-16,-1 2 0 0,2-3 5 0,1 1-4 0,-1-1-6 15,4-1 16-15,-2 3-13 0,-2 0 5 0,1-1-12 16,1-2 6-16,-4 1 14 0,2 2-12 0,-2-2-2 16,-3 3 2-16,0 0 6 0,-2 6 2 0,-4 5 6 15,0-6 1-15,-4 6 9 0,1 1 19 0,-1-1 14 16,-1 4 11-16,-2-1 7 0,2 1-2 0,-4 1 0 0,1 3-8 15,0-1-9-15,1 4-6 0,-3-5-7 16,3 5-7-16,-6 0-4 0,6 0-5 0,-13 7-1 16,6 2-6-16,-1 0-8 0,-3 4 6 0,0 0-3 0,2 1-2 15,3 1-3-15,-2 0-25 0,2 1-23 16,-1-1-22-16,6-3-29 0,0 3-7 0,1-2-17 16,0-1-20-16,0-1-10 0,1 2-10 0,4-4-18 0,-1 2-5 15,5-4-5-15,0 1-3 0,0-4 5 0,3-1 1 16,1-2 16-16,5-2 11 0,-5-1 13 0,6-3 21 15,-2-3 13-15,1-1 18 0,-3-3 30 0,5-5 15 16,-4 2 29-16,-1 1 22 0,-2 2 14 0,2-3 14 16,-2 1 6-16,1-2 7 0,2 2 7 0,-3 3 3 15,0 1 2-15,2 0-5 0,-4 3 0 0,-1 2-9 16,3-2 5-16,-2 5 3 0,3 1-8 0,7 1-8 16,-8 2 0-16,3-1-1 0,5 8-7 0,-2-1-1 15,-4 5-2-15,2-1-3 0,2 5 2 0,-1 4 1 16,-7-5-6-16,3 0-10 0,-1 6 2 0,-4-6 5 15,-3 4-7-15,0-2 0 0,-3-1-3 0,0 0 2 16,-3 0-6-16,-4-1-9 0,-2-5 13 0,-1-1-3 16,1-1 7-16,0 1 3 0,-2-5 12 0,0 2 10 0,2-2 19 15,0-5 0-15,-1 1 6 0,7-1-4 0,-13-5-1 16,6-3-8-16,2 2-2 0,1-6-15 0,4-4-1 16,1-3 2-16,3-1-7 0,5-6-10 0,6 0 2 15,2-2-1-15,3 2-9 0,1-1-1 0,4 3-8 16,1-2-2-16,-2 3-12 0,5-1-9 0,-2 2-7 15,-3 2-19-15,-1 4-27 0,-2-1-20 16,-6 4-34-16,-1 2-36 0,-1-1-41 0,-8 2-46 0,3 1-59 16,-7 0-843-16,-1-1 383 0,-5 4 254 0</inkml:trace>
  <inkml:trace contextRef="#ctx0" brushRef="#br0" timeOffset="23578.85">10098 6358 256 0,'0'0'306'15,"0"0"-29"-15,0 0-28 0,0 0-27 0,0 0-19 16,4-5-21-16,-4 5-22 0,0 0-15 0,5-3-20 0,-5 3-22 15,0 0-38-15,0 0-30 0,0 0-38 16,0 0-36-16,0 0-51 0,0 0-68 0,3 7-522 16,-2-4 226-16,-1-3 152 0</inkml:trace>
  <inkml:trace contextRef="#ctx0" brushRef="#br0" timeOffset="26474">3300 8874 129 0,'0'0'211'0,"-5"-5"0"0,3 0 0 0,-1 3-6 16,3 2-11-16,-1-8-15 0,-1 3-16 0,1 0-9 15,1 1-11-15,0-3-9 0,0 2-1 0,1-2 1 16,2 1-9-16,0 0-7 0,1-1-17 0,0 2-8 15,0-1-12-15,1 1-9 0,4 1-3 0,-1 0-7 16,2 1-9-16,2 0-6 0,2 1 3 0,-1 0-8 16,0 2-6-16,0 0-3 0,1 2-4 0,-1 3-4 15,0-2-1-15,-3 1-2 0,3 3-3 0,-5 1-1 16,1-2 1-16,-3 5 1 0,0-1 1 0,-3 1 0 16,0 2-3-16,-2 3 2 0,-5 0-1 0,-1 2 0 15,-4-1 1-15,-5 5 3 0,1 2-3 0,-2-4-4 16,2-3 0-16,-5 2-4 0,3-5-4 0,-1-1 3 15,1 2-5-15,1-2 0 0,-1 0 3 0,2-1 1 16,4-3-4-16,0-1 3 0,0-4 1 0,0 1 3 16,4 0 1-16,-1-2 1 0,2-1 0 0,1 0 4 15,1 1-4-15,2-3-4 0,-5 5-1 0,5-5 0 16,1 4 1-16,-1-4 1 0,6 3 7 0,1-1 6 16,-1-2-3-16,8 0 2 0,0 0-4 0,4 1 9 15,-1-2-10-15,3 1-5 0,-1-2-2 0,3 4 6 16,1-4-2-16,-4 0-4 0,2 1-6 0,-1-1 5 15,-1 1-13-15,0 1-24 0,-1-1-26 0,-5 1-31 16,0 0-29-16,0-1-26 0,-4-1-22 0,2 0-38 0,-1 2-22 16,-2-2-25-16,-2 1-694 0,2-2 313 15,-3-1 208-15</inkml:trace>
  <inkml:trace contextRef="#ctx0" brushRef="#br0" timeOffset="27319.32">3736 8652 106 0,'0'-16'210'0,"-3"4"4"0,1 2 3 16,-2-1-18-16,-3 0-14 0,0-1-4 0,3 1-2 15,-5-3-6-15,0 2-10 0,-2-3-12 0,-2 2-4 16,-1 4 4-16,1-2-5 0,-1 1-10 0,0 3-7 15,0-1-1-15,-3 1-7 0,1 3-12 0,-2-4-9 16,0 1-11-16,0 4-5 0,-1 3-5 0,-3-2 2 16,3 4-13-16,-8-1-6 0,4 3 7 0,-5 1-13 15,1 3 4-15,9-3-4 0,-1 3-12 0,0 1-1 16,1 1 2-16,-1-2-8 0,-4 8 2 0,2 0 12 16,1 0-3-16,-2 1-3 0,6 3-1 0,-5-1 4 15,3 1 1-15,-1 2 1 0,1-2-2 0,-1 3 0 16,1 0 5-16,4 1 4 0,-5-3-1 0,2 1-2 15,5 2 5-15,0 2-17 0,-2-5-1 0,2 4 2 16,0-2-1-16,3 2 0 0,1-7-5 0,0 7 0 16,2-7-6-16,1 2-1 0,2 4-2 0,1 2-2 15,2-2-5-15,-1-7 1 0,2 8-1 0,1-4-4 0,0 5 0 16,2-1-2-16,-3-6 1 0,6 3-4 0,0 5 3 16,-3-8 0-16,3 1-4 0,5 3 4 15,-2-2-2-15,3 1 0 0,2-1-5 0,-1 0 3 16,4 1 0-16,0-3-1 0,4-1-2 0,1-4 1 0,-2 3 0 15,4-3 1-15,2 1 0 0,-1-3 0 16,3 0-1-16,0-4-1 0,2 3 0 0,-2-3 0 16,0 1-4-16,2-6 4 0,0 2-2 0,2 1-1 0,-4-2 2 15,5-3 0-15,-5 0-1 0,3-1 0 0,-3 2 0 16,3-4-5-16,-1 0 5 0,-3 1 0 0,0-2 1 16,2-2 3-16,-1 1-6 0,-1-1 4 15,-1-2-2-15,0 3-1 0,2-4 1 0,-11 2 4 0,10-5-1 16,-2 2 2-16,-3-4 0 0,-3 4 0 0,6-3 7 15,-2-1-2-15,-6 2 3 0,1 1 7 0,0-4 1 16,0-1 2-16,2-2-3 0,-7 2-1 0,4-4 0 16,-3-1 1-16,-1 4-3 0,-3-1 6 0,0 0-6 15,-1 0-2-15,3-5-4 0,-4-5-1 0,-1 3-1 16,-1 1 1-16,-2 3 0 0,2-4 0 0,-5-3 0 16,-2 3 0-16,0 3-3 0,0-7-2 0,0 4 1 15,-2 0-2-15,-1-1 1 0,0 4-1 0,-2-3 0 16,-1-3-2-16,0 4-2 0,-1 3 2 0,-1-4 1 15,1 2-1-15,-6-3 2 0,5 6 1 0,-3 2 3 16,-2-5-2-16,2 5 1 0,-7-2-5 0,-1 0-2 16,-2 0 3-16,3 6-3 0,-3-1-1 0,-3-2 5 15,0 0-6-15,0 4-2 0,6 5-1 0,-10-4 1 16,-3 2-1-16,3 4-2 0,-3-2 7 0,1 1-9 0,0 2 0 16,0 0 0-16,-1 4 2 0,3-3-3 15,0 2-5-15,-2 0-5 0,2 1-14 0,7-2-23 16,3 2-25-16,-3-1-25 0,6 1-44 0,3 0-46 0,1 0-33 15,0-2-39-15,4 4-51 0,1-4-54 0,6 2-67 16,-9 0-948-16,9 0 461 0,-4-5 308 16</inkml:trace>
  <inkml:trace contextRef="#ctx0" brushRef="#br0" timeOffset="30194.45">12540 6825 16 0,'-11'-3'265'0,"1"-2"-18"0,4 3-10 0,1 0-11 16,-1 0-10-16,3 1-10 0,3 1-15 0,-10-3-13 15,8 0-16-15,2 3-12 0,0 0-17 0,-7-1-14 16,7 1-13-16,0 0-9 0,0 0-10 0,0 0-6 16,0 0-8-16,0 0-5 0,0 0 1 0,28 4-9 0,-15-1 0 15,6-3-8-15,0 1 3 0,3-2-7 0,8 2 2 16,0-1-8-16,0-1-5 0,0-1-7 15,2-1 5-15,-1 2-5 0,-3 0 0 0,3 1 2 0,-2 0 1 16,0-3 1-16,1 1 7 0,-1-2-2 0,-2 4 0 16,-4-1 15-16,-4-1-12 0,-1 4-3 0,-4-5-3 15,-4 3 0-15,-2-1-6 0,0 1 1 0,-1-1 5 16,-3-1-2-16,1 2 3 0,-5 0-3 0,8 0-3 16,-8 0-4-16,0 0 2 0,9-2-2 0,-9 2-3 15,0 0-8-15,0 0 4 0,6 2-10 0,-6-2-18 16,0 0-38-16,0 0-44 0,0 0-55 0,0 0-60 15,0 0-74-15,0 0-887 0,-14 4 390 0,4-3 258 16</inkml:trace>
  <inkml:trace contextRef="#ctx0" brushRef="#br0" timeOffset="31256.67">14435 6338 64 0,'1'-5'234'16,"-1"-2"-14"-16,2 2-12 0,0-1-2 0,-2 0-2 16,0-1-9-16,-4 0-6 0,4 1-9 0,-3-1 1 15,1 2 5-15,0-4-19 0,-2 4-11 0,1 0-7 16,1-4-2-16,-6 6-15 0,-1-4-17 0,-1 4-10 15,-2 1-7-15,-7-1-14 0,-2 1-4 0,0 7-15 16,-7 0-4-16,-1 3-3 0,1 4-8 0,1-2 0 16,-4 4-9-16,4 0-1 0,-1-2-7 0,5 3-1 0,1-1-7 15,5-2 1-15,2 0-5 0,4-2-3 0,1 0-3 16,3-1-1-16,1 1-1 0,0 0-1 0,3 1-5 16,4 0 6-16,-1 1-5 0,4 0 9 15,1 0-9-15,0-2-3 0,6 4 0 0,-4-4 1 0,7 2-4 16,-1-1 2-16,6 0 3 0,-1 1-2 0,0-5 4 15,9 8-6-15,-8-6 0 0,0-1 0 0,7 2-1 16,-1-1 2-16,-7-1-3 0,5-1 0 0,-5 0 1 16,1 2-2-16,3-2-1 0,-4-2 0 0,-7 2 0 15,3-1 10-15,-3 1-12 0,-1-2 3 0,0 4 0 16,-4-5-3-16,0 0 2 0,-3-1 2 0,0 1-8 16,0 0 8-16,-2 1 3 0,0 2 2 0,-1-2 18 15,-2-2-9-15,-2 4 13 0,-3-3-17 0,-3 1 3 16,-7 1-8-16,-2 1 8 0,0 1 0 0,-4-2 0 0,-4 2-4 15,-1-1 3-15,8-2-3 0,-1-1-4 0,-7 4 5 16,6-6-7-16,3 1-4 0,-1-3-8 0,6 2-18 16,1-2-14-16,0 3-19 0,3-3-22 0,1 2-29 15,4-2-37-15,-2 1-27 0,7-1-18 0,0 0-19 16,0 0-25-16,0 0-733 0,12 4 323 0,-7-2 216 16</inkml:trace>
  <inkml:trace contextRef="#ctx0" brushRef="#br0" timeOffset="33105.81">14697 6675 156 0,'1'-5'248'0,"-1"0"-8"15,0 0 0-15,0-2-11 0,-1 3-4 0,1-2-12 16,0 1-19-16,-5 1-18 0,2-1-4 0,-2 0-14 15,1 3-12-15,0-1-16 0,-2 0-14 0,1 2-13 16,5 1-9-16,-14 1-12 0,5 2-6 0,-1 0-12 16,1 3-4-16,-2 2-5 0,0 0-5 0,0 2-6 15,2 1-4-15,0 2-9 0,2-3 0 0,1 2-6 0,1-1 0 16,4 1-3-16,0-1-12 0,1 2-6 0,1-3-3 16,4 0-1-16,1 0 3 0,1-3-3 0,-1 2-2 15,7-4-3-15,-2-3 1 0,1 1-4 16,0-1 5-16,1 1-6 0,0-4 0 0,1-2 4 0,-3 2-2 15,1-4 0-15,1-3-2 0,2-1-2 0,-3-1 4 16,2-1-2-16,-4-4 2 0,-1 4 5 0,0-5 0 16,-1 2-2-16,-3 3 4 0,0 0 8 0,-1-1 8 15,-3 0 5-15,-1 3 0 0,0-2 6 0,-1 4 4 16,1 0-2-16,-3 0-2 0,2 2-5 0,0 0-10 16,-2 1 4-16,2 1-1 0,1 3-3 0,-4-3-5 15,4 3-1-15,0 0-1 0,0 0-4 0,0 0 4 16,-8 6-10-16,8-2-1 0,0 1 0 0,0 2-2 15,0-2-1-15,3 2-4 0,1-2-1 0,-2 0-6 16,2 3 0-16,2-4 1 0,0 3 3 0,2-2 2 16,1 0-3-16,-2-3 4 0,1 0 5 0,3-1 1 15,-3 0-1-15,-1-2 4 0,3-4 2 0,1-2 3 16,-2-1-1-16,2-3 1 0,-1-4 7 0,-1-2 16 0,0 0 0 16,4-10 6-16,-5 3 7 0,-1-3 14 0,-3-2-2 15,-1-2-5-15,-2-1 5 0,0-2-5 16,-1 3 18-16,0 2 17 0,-1-2 22 0,0 12 25 0,-2-1 15 15,3 5-4-15,-1 0-1 0,-2 4-5 0,3 1-3 16,-2 4-10-16,2 0-12 0,0 0-15 0,-4 2-12 16,4 2-14-16,0 2-9 0,0 0-5 0,0 0-5 15,0 0-4-15,-5 19-5 0,2 1-3 0,-1 4-3 16,2 8-1-16,-2 2-5 0,1 0-3 0,2-1-3 16,1 1-2-16,0 0 3 0,1 2-4 0,-1-2-1 15,3 1 0-15,2-1-1 0,-4-1 0 0,6-2-2 16,-2-2-4-16,5-1-15 0,-5-10-12 0,6 6-12 15,0-6-13-15,-2-4 4 0,0 1-13 0,4-3-6 16,-4-3 0-16,0-1-5 0,2-2-2 0,-1-3-1 0,3-2-10 16,0 2 5-16,0-7 20 0,-1-1-12 15,1-3 3-15,0-3-1 0,7-7 27 0,-8 5-17 16,7-7 6-16,-5-2 8 0,-5-1 2 0,0-1 2 16,4 1 3-16,-7 3 5 0,-2 3 30 0,1-2-11 15,0 0 7-15,-3 2 23 0,0 4 9 0,0 2 17 0,-1 0 12 16,-1 5 4-16,1-2-7 0,-1 3-9 0,2 1-8 15,-4-1-3-15,2 5-9 0,0-4-5 0,0 4-4 16,0 0-2-16,0 0 0 0,0 0 1 0,0 0-4 16,2 16-4-16,-2-9 1 0,2 3-7 15,-2 0 9-15,1 1-4 0,2 2-6 0,-2-1 2 0,0 1-6 16,3 0-14-16,-1-1-20 0,2 3-15 0,-1-5-3 16,3 0 0-16,1-2-12 0,-2 0-2 0,3 0 4 15,0-1-7-15,0-2 21 0,3-1 3 0,0-3 3 16,1 1 0-16,1-3 5 0,-1-1 3 0,0-2 10 15,2-3-5-15,3-1 6 0,-3-2 21 0,1-1-12 16,-4 1 11-16,-3 1 24 0,1-2 17 0,1-1 4 16,-3 2 1-16,-1-1 10 0,1 1 10 0,-2 3 7 15,-1-2-1-15,-1 3-4 0,0 2 1 0,-3 1-15 16,4-2-5-16,-3 2-14 0,-2 3 2 0,6-4-2 0,-6 4-7 16,1-3 2-16,-1 3-14 0,4-1-4 0,-4 1 3 15,0 0-3-15,9 8-9 0,-5-5 10 16,1 2 3-16,-3-2-8 0,5 4-14 0,-2-1-22 0,-1-1 1 15,1 1-13-15,-1 1-2 0,6 0-9 0,-5-2-7 16,3 0 11-16,-4-1-11 0,2 0 0 0,-1 0-2 16,2-2 4-16,-4 0 8 0,3 1 0 0,-3-2 12 15,-3-1 0-15,12-3 2 0,-6 0 1 0,1 1 5 16,0-5 8-16,2 2 3 0,-1-3 0 0,0 2 1 16,-1-2 8-16,1 0 2 0,-2-1 4 0,-1 0 12 15,3 3-3-15,-4-2-1 0,2 0 14 0,-2 2-9 16,5-1-4-16,-5 2 2 0,1 1 4 0,1-1-13 15,3-1 4-15,-1 2 5 0,-3 2-6 0,5-3-4 16,1 1-2-16,0 0 7 0,2 2-4 0,-2 0 2 16,5 0-4-16,-3 0 8 0,6 1-6 0,-1 1-1 15,-1-2 5-15,-4 4-4 0,8-4 5 0,-1 2-2 16,-2 0-4-16,-3-2 6 0,-2 3-1 0,1-1 1 0,-2 0-4 16,-2-1 7-16,-1 1 6 0,0-1-6 0,-3-1 0 15,1-1-4-15,0 3 3 0,-2-2 19 16,0-1 1-16,-2-1 21 0,0 2 6 0,-2-2-10 0,1 0 5 15,-2 0-4-15,0-1 10 0,-1 0 6 0,0 0-15 16,0 2 7-16,-3 0-8 0,1-3-2 0,-1 1-9 16,0 5-5-16,1-2-4 0,3 2-6 0,-11-1-3 15,11 1 3-15,-11 5-2 0,6 2-6 0,-4-2 3 16,3 5-3-16,-2-1-5 0,0 2 2 0,1 3-4 16,0-2 5-16,6 5-8 0,0-3 9 0,-2 3-3 15,3-1-5-15,5-1-3 0,-1 3-11 0,5-1-2 16,-3-1-13-16,5-3-12 0,-1 1-10 0,2-2-7 15,0 0-8-15,5-3-3 0,-2 1-4 0,5-3-12 16,1-1-6-16,-1-3-1 0,11 0 3 0,-3 1 3 16,2-4-5-16,-4-4 7 0,4 1 1 0,-10-4 9 15,1 3 0-15,4-8 11 0,-6 3 3 0,-2-4 3 16,5-4 6-16,-7 4 5 0,-1-2 7 0,-4-2 1 0,4-6 6 16,-6 5 6-16,0 0 11 0,-1-1 22 0,-4 2 11 15,-1 5 13-15,0-6 19 0,-4 2 3 0,1 5 8 16,-2 0-8-16,1 4 1 0,-1 0-3 0,-2 2-11 15,0 2-5-15,0-2-5 0,0 6-2 0,5-1-6 16,-18 8 4-16,8 0-3 0,-3 3-5 0,-1 1 1 16,1 0-6-16,2 5 0 0,-1-3-14 0,3 2-4 15,-1 2-14-15,2 1-11 0,3-4-10 0,1 1-4 16,3-5-7-16,1 1-4 0,0-3 1 0,3 1 1 16,-1-3 3-16,2-1 3 0,0-1 3 0,1-3 5 15,4 0 3-15,-3-2 6 0,3-3 10 0,3-1 13 16,-1-3 2-16,5-4 11 0,-2-2 6 0,-4-3 14 15,8-5 6-15,-5-3-3 0,1-2 10 0,-3-1 0 16,0 0 4-16,-1-5 5 0,-1 1 2 0,0 0 19 16,1 0 25-16,-3-1-10 0,1 3 0 0,-1 4 18 15,0 6 13-15,-3 2 6 0,-1 6 3 0,0 0-12 16,0 5-4-16,-2-1-13 0,-1 3-19 0,3 0-9 0,-3 4-16 16,0 0 4-16,0 0-4 0,1 24-6 0,0-6-2 15,-3 9-3-15,-1 1-7 0,-1 3-2 16,3 2-1-16,-3 2-2 0,4-2-1 0,-4 3-5 15,3 1 1-15,1-6-3 0,0 3 1 0,0-3-3 0,4-1-9 16,-1-5-16-16,0-1-33 0,4-7-39 0,-1-2-32 16,4-3-34-16,-2-1-43 0,1-1-53 0,4-3-61 15,2-1-111-15,4-4-898 0,9-4 438 0,0-5 292 16</inkml:trace>
  <inkml:trace contextRef="#ctx0" brushRef="#br0" timeOffset="34023.6">17359 6633 81 0,'6'-4'239'0,"3"-1"-13"15,1 1-17-15,-2-1-18 0,5 0-10 0,0-1-19 0,-2 1-9 16,2-2-12-16,-2 0-7 0,2 0-10 0,-3 0-8 16,4-3-10-16,2-2-8 0,-3 0 0 15,-2-1-6-15,3-2-8 0,0 2 1 0,-1-2-12 0,0-6-2 16,1-1 1-16,-5 4 8 0,1 1-2 0,-2-2-2 15,-1 5 1-15,-2-3 19 0,-2 5 14 16,1 3 3-16,-3-2 21 0,0 1-12 0,-2-1 10 0,1 6 2 16,-1 0-4-16,1-2-9 0,-1 5-17 0,-2-1-11 15,3 3-17-15,-6-7-9 0,6 7 4 0,-11 7-18 16,1-2-3-16,0 4-4 0,-5 3-4 0,-5 10-7 16,5 0-2-16,-3 0-4 0,2 2-37 0,1-2-16 15,3 3-25-15,4-6-15 0,0 0-31 0,1 5-15 16,4-5-6-16,1 0-12 0,2 1-15 0,0-4-14 15,2-1-9-15,1-4-8 0,2 1-1 0,1-1 6 16,3-3 12-16,0-2 13 0,5-1 9 0,-5-1 1 16,5-3 16-16,-1-2 20 0,1-2 15 0,-1 1 15 15,2-6 22-15,0 1 20 0,0-5 23 0,-1-1 28 0,-2 1 16 16,2-3 18-16,-2-1 14 0,-1-1 5 0,2 2 11 16,-4 1 8-16,3-1 7 0,-3 1-5 15,2 2-9-15,3 0-8 0,-5 2-3 0,5 1-9 16,-5 1-4-16,3 4-5 0,0 1-7 0,1 0 0 0,0 0-9 15,0 2-10-15,0 1 0 0,-1 0-1 16,0 4-6-16,-1-2-1 0,3-1-1 0,-5 3-6 16,0 2-2-16,0-1 12 0,0 0-18 0,-4 3 6 0,-1-4-9 15,1 2 2-15,0-1-1 0,-4 3 1 0,-1-1-6 16,-1 3-7-16,-3-2-18 0,-1 3-21 0,-1 3-33 16,-2-4-41-16,-3 4-37 0,-2-3-51 0,3-2-35 15,2 1-762-15,-2-1 334 0,3-4 222 0</inkml:trace>
  <inkml:trace contextRef="#ctx0" brushRef="#br0" timeOffset="34841.24">18143 6346 146 0,'2'-5'325'0,"0"-2"-10"16,-2 1-8-16,0 2-22 0,0-1-11 0,-2 1-23 15,2 4-23-15,-4-5-20 0,4 5-10 0,-8-1-32 0,8 1-17 16,-13 3-16-16,4 4-6 0,-1 1-12 16,1 1-8-16,-2 5-18 0,-3 1-3 0,2 2-8 15,1 4-11-15,1-4-5 0,2 3-8 0,0-3-4 0,3 3-3 16,3-2-1-16,-1 2-13 0,3-3 4 0,4 0-3 16,1 1-5-16,0-5-9 0,3 2-8 15,1-3-16-15,2 1-2 0,2-2-8 0,2-2-8 0,-1-1-7 16,4-2-7-16,-1 0 2 0,3-3-8 0,0-3 10 15,1 0 0-15,1-3 3 0,7-3 6 0,-2-2 2 16,-9 0 5-16,1-3 0 0,-1-1 2 0,-3-1 1 16,4-6 5-16,-2 0 16 0,-3 1 5 0,-1-4 2 15,-4-2 16-15,0 7 6 0,0-6 4 0,-4 4 27 16,-4 0 5-16,2 2 28 0,-3 1 27 0,-3 4 14 16,3 1 12-16,0-1-2 0,0 6-5 0,-1-1-14 15,-2 2-16-15,3 1-10 0,-1 0-20 0,1 0-8 16,0 4-13-16,0 0-6 0,0 0-6 0,0 0-5 15,-9 12 0-15,5-2-8 0,-1 3-7 0,0 2-8 0,4 2 4 16,-3 2-6-16,1-1 0 0,3 1-3 16,0 0-8-16,-1 1-10 0,1-3-6 0,4 0-20 15,0-3-24-15,-2 3-11 0,6-3 0 0,-3 2-4 0,3-7-8 16,-2 0 1-16,4-1-6 0,6 1-1 0,0-3 7 16,0-1 9-16,2-4 4 0,-6 0 6 0,4-3 3 15,0-1-6-15,2-4 22 0,0-1 0 0,0-2 3 16,-4-2 5-16,1-3 4 0,1 1 2 0,-5-2-4 15,5-6 4-15,-6-2 3 0,-3 6-1 0,0-1 21 16,-2 1 11-16,-2-1 10 0,0 1 10 16,0 3-2-16,-3 3 7 0,0 1-6 0,-3 0 2 0,2 2-8 15,1 1-1-15,-1 4-7 0,1-1-4 0,-1 0-4 16,1 2-2-16,-4-1-4 0,4 4-5 0,-5-1-18 16,5 1-18-16,0 0-16 0,0 0-17 0,-9 4-13 15,9-4-8-15,-4 4 11 0,4-4-1 0,0 3 4 16,0-3 11-16,4 6-1 0,-4-6 10 15,5 3 1-15,-5-3 5 0,10 0 4 0,-1 0 10 0,-3 0 3 16,1-2 3-16,-7 2-1 0,11-5 9 0,-3 3 11 0,-2-1 17 16,-1 0 13-16,0 1 4 0,1-1 7 15,0-1 2-15,-2 3-2 0,-2-1 6 0,-2 2-9 0,0 0 3 16,7-2-11-16,-7 2-6 0,0 0-2 16,6 0 8-16,-6 0-17 0,3 4 1 0,-1 0 2 0,0 1 0 15,0 1-3-15,0 1-1 0,1 2 1 0,-2 2 4 16,3-1 1-16,0 6-4 0,-4 0-2 0,0-3-2 15,4 4 2-15,-3-4-12 0,-1 5-29 0,4-3-26 16,-4 0-33-16,1 2-34 0,2-5-48 0,-3 0-48 16,1 0-39-16,4-2-51 0,-5 0-741 0,4-4 353 15,-3 1 234-15</inkml:trace>
  <inkml:trace contextRef="#ctx0" brushRef="#br0" timeOffset="35905.08">19196 6297 62 0,'7'-12'309'0,"-4"2"7"0,-1-4-2 0,0 4-13 15,0 1-7-15,0-2 1 0,-2 5 1 0,-2-2-7 16,4 4-25-16,-4 0-21 0,0 0-25 0,2 4-27 0,-1-5-21 16,1 5-14-16,0 0-17 0,0 0-12 0,-19 13-17 15,11-4-8-15,-2 5-13 0,-1-3-6 0,0 6-20 16,1 1 5-16,-1 4-12 0,2 5 1 0,0-4-7 15,0 2-2-15,1 0-10 0,4-7-8 0,3 1-22 16,1 0-27-16,-1-2-18 0,3 1-14 0,1-2-7 16,3-2-5-16,-2-2-2 0,6-3-8 0,-1 1-15 15,5 1-9-15,4 0 7 0,0-6-7 0,1 0 2 16,2-3 7-16,0-3 7 0,5-1 5 0,2-3 10 16,0-3 5-16,-6 1 5 0,3-7 6 0,0-1 10 15,-2-3 6-15,1-2 16 0,-2-2 7 0,-2 0 26 16,-2-3 15-16,-3 0 13 0,1 1 14 0,-10 7 30 15,6-2 14-15,-6-6 28 0,0 8 36 0,-3 6-14 16,1-1-1-16,1 2 5 0,-4 0-1 0,0 4-7 0,-1 0-15 16,4 3-18-16,-4-1-15 0,-1-1-11 15,1 5-12-15,0 0-8 0,0 0-6 0,0 0-3 16,-14 14-9-16,9-2-5 0,0 0-3 0,-3 4-5 0,-2 7-4 16,1-5-4-16,1 0-3 15,0 7 0-15,2 0-5 0,0-5-13 0,2 0-15 0,0 6-11 16,0-6-34-16,4-3-20 0,0 1-6 0,0-2-11 0,5 0-10 15,3 1-13-15,1-4-5 0,1-1-5 0,3 0 2 16,2-2-4-16,2-3 10 0,3-2 6 0,-1-1 13 16,3-1 7-16,0-3 13 0,-2-3 0 0,1-2 11 15,-2 1 10-15,0-4 8 0,-1-1 10 0,0 0 6 16,-3-4 13-16,1 0 15 0,-2-1 9 0,-2-1 25 16,0-1-5-16,0 1 18 0,0-2-13 0,-3 1 7 15,-1-1-3-15,2 2-2 0,-1-1 4 0,-4 5 4 16,-1 1 7-16,2-3-9 0,-1 3 2 0,1-1-14 15,0 2 0-15,-2 4-8 0,-1-2-2 0,4 2-4 16,-2 1-6-16,0 0 4 0,3 3-5 0,0 1 3 16,3 0-4-16,1 0-2 0,-1 4 5 0,3 0-7 15,4 2 3-15,-4 4-7 0,1-1 5 0,-2 1-3 16,1 1 1-16,-4-2-1 0,0 0-1 0,-3 0 1 0,1 0 0 16,-2 1-2-16,-5-1-3 0,2-2-3 0,-3 3 10 15,0-1-6-15,-4-1 7 0,0 2-7 0,-4-4 5 16,-3 5 2-16,2-5-12 0,-9 4 11 15,7-3-5-15,-4 0 6 0,3-2-5 0,-1-1 6 0,3 1-4 16,1 1-4-16,-1-3 4 0,2 0-5 0,3-2-3 16,-1 2 4-16,-1-1-11 0,5 2 1 0,-3-3 6 15,2 2 1-15,3-1-4 0,0 4-2 0,4-3 8 16,2 0 2-16,-2 1 1 0,4-1-3 0,2-1-1 16,4 1 2-16,0-1-1 0,4-1-2 0,-5 0 2 15,7-2 2-15,-1 1 0 0,1-3-2 0,0-1 5 16,-1 0-5-16,2-2 3 0,7-4-5 0,-10 4 5 15,-3-6-3-15,3 2 10 0,5-6 10 0,-4-1-11 16,3-2 8-16,-4-2-15 0,-2-1 0 0,2-3-1 16,-5 1 5-16,1-3-1 0,-4 2 4 0,-1 2 11 15,-1-1 21-15,-3 5 4 0,0 3 8 0,-1 0 15 16,0 4 11-16,-3 5 11 0,2-1-21 0,-2 3-8 16,-1 0-12-16,0 2-7 0,0 3-3 0,0 0 2 0,0 0-7 15,-13 15-1-15,5-2-8 0,-2 2-4 16,1 2 3-16,0 0-2 0,-1 1-2 0,1 4 0 15,5-2-2-15,-1-1-2 0,1 0 3 0,4 1-2 0,2-3-7 16,0 0 4-16,-1 0-3 0,6-2-7 0,-2-1-6 16,0-2-8-16,0 0-13 0,4-3-11 0,0 0-1 15,0-1-24-15,1-1-21 0,2 1-16 0,-1-5-15 16,1 1-21-16,-2 0-10 0,0-3-23 0,-1-1-19 16,-1-1-30-16,-3-1-27 0,0-4-43 0,1 3-848 15,-3-7 379-15,-4 1 252 0</inkml:trace>
  <inkml:trace contextRef="#ctx0" brushRef="#br0" timeOffset="36195.93">19517 6065 160 0,'0'0'274'0,"-4"2"-30"16,4-2-24-16,-1 4-23 0,1-4-23 0,-3 5-12 15,3-5-20-15,-1 3-14 0,1-3-11 0,0 0-9 16,4 7-15-16,-4-2-12 0,0-5-36 0,1 5-43 15,-1-2-66-15,0-3-87 0,-1 7-493 0,-3-4 214 16,-2-2 144-16</inkml:trace>
  <inkml:trace contextRef="#ctx0" brushRef="#br0" timeOffset="39971.65">20791 6471 123 0,'-8'0'213'0,"2"-2"-9"16,6 2-7-16,-9-2-8 0,5 1-12 0,4 1-4 16,-7-2-14-16,7 2-12 0,-4-2-3 0,4 2-9 15,0 0-14-15,0 0-9 0,0 0-12 0,0 0-11 16,0 0-9-16,0 0-8 0,0 0-5 0,0 0-7 15,0 0-7-15,0 0 5 0,0 0 3 0,0 0 3 16,20 2-2-16,-6-1-3 0,4-1-5 0,1 1-2 16,8 0-4-16,4 1 0 0,-3-2-3 0,1 0-4 15,1 0 2-15,0 0-5 0,2-2 0 0,-10 2 0 16,0 0 4-16,5 2 0 0,-6-4-3 0,0 2-4 16,-5 0 2-16,2 0-4 0,-5 0 1 0,-3 0-6 15,0-1 3-15,-2 1-8 0,1 0 10 0,-9 0 13 0,10 0-13 16,-6-1 1-16,-4 1 4 0,8 0 5 0,-8 0-4 15,0 0-15-15,0 0-4 0,6 1 1 16,-6-1-3-16,0 0-15 0,0 0-34 0,0 0-37 16,0 0-48-16,0 0-61 0,0 0-60 0,0 0-101 0,0 0-693 15,-13 8 343-15,3-8 230 0</inkml:trace>
  <inkml:trace contextRef="#ctx0" brushRef="#br0" timeOffset="42839.74">21794 6157 113 0,'0'-5'177'0,"0"5"3"0,-1-5-1 16,1 1-1-16,0 4 2 0,-1-6 1 0,1 6-1 0,0-4-1 16,0 4-5-16,0-5-4 0,0 5 0 0,0-5-2 15,0 5-12-15,0 0-5 0,0-5-7 0,0 5-10 16,0 0-15-16,0 0-12 0,0 0-11 15,0 0-8-15,0 0-12 0,0 0-9 0,0 0-8 0,0 0-2 16,-4 12 0-16,2-4-2 0,1 2-5 0,0 2 2 16,-2 3 8-16,1 3-8 0,1 1-3 15,-2-2 1-15,1 1-8 0,2 1-5 0,-2 0-5 0,4 0 2 16,-4-2-3-16,4 10-7 0,-1-3 4 0,-1-4-2 16,1-1-11-16,0-2 6 0,-1 0-3 0,2-1-1 15,-2-3-2-15,1-1-5 0,-1-3 2 0,2-1-4 16,1 0 4-16,-3-2 3 0,0-2-5 0,1 1 6 15,0-2 0-15,-1-3 4 0,0 0-1 0,0 0 0 16,0 0-13-16,2-14 6 0,-1 3-3 0,-1-5-2 16,0-3 0-16,3-8 15 0,-3-2-17 0,2 0-6 15,-3-5 0-15,2 0 0 0,0 0 3 0,1-1 2 16,-2 3-3-16,2 0 4 0,-2 1 15 16,0 2-12-16,3 2 8 0,-1 8-3 0,2 0 20 0,0 2-9 0,-1 5 0 15,2-2-5-15,-1 2 2 0,1 1-3 16,1 0-12-16,-1 5 5 0,1-5 1 0,2 7 0 15,-3 0-7-15,4-3-5 0,1 4 5 0,2 3-1 0,-3 0-3 16,4 0-5-16,-7 0 1 0,3 1-2 0,4 8 6 16,-4-4-3-16,0 3-3 0,1 1 4 0,-4 0 0 15,1-1 3-15,-2 4 0 0,-1 2-1 0,1 1-5 16,-3-1 1-16,-2 3-2 0,3-2-15 0,-3 2-3 16,-1-5-1-16,-2 4-3 0,-1-6-9 0,3 0-11 15,0 0 4-15,0-5 4 0,-2 3 2 0,2-4 7 16,-1 1 4-16,2-1 3 0,-1-1 7 0,1-3 7 15,0 0-5-15,0 0 6 0,0 0-8 0,0 0 2 16,1-17 2-16,2 7-2 0,1-6 5 0,3 1-2 16,0-2 6-16,-2 2-1 0,3-2-1 0,3 1 0 15,-1 2 0-15,1 1 3 0,2-2 1 0,-1 4 0 16,3 0 3-16,-2 2 1 0,1-1-3 0,-2 3 3 0,-2 0 0 16,1 4-2-16,0 1 3 0,-1 0-9 15,-1 1 3-15,0-1 4 0,-2 5-2 0,1 1 8 16,1 1-7-16,-1 5-3 0,-2-1-3 0,-1 7 5 0,1 2 11 15,-4 2-8-15,0 4 2 0,-2 4-6 0,-4-1 8 16,1 1-4-16,0 2 2 0,-1 0 0 0,-1-2-1 16,1 0-3-16,2-1 2 0,-2-1-3 0,1-7 3 15,2 5 5-15,1-5 1 0,1-3-12 0,2 0 9 16,1 1-1-16,2-3 4 0,-2-4 10 0,3-3-14 16,1 0 2-16,-3-2-2 0,5 2-3 0,-1-4 2 0,3-2 3 15,-3-1-7-15,3-3 1 0,-1-2-7 16,2 1 7-16,1-6 1 0,0-2-7 0,0-1 7 15,-1-1-6-15,3-7 6 0,-3 0 3 0,1 0-8 16,-2-1-1-16,-2 0 5 0,0 3-1 0,-3 2 2 16,-1-8 3-16,-1 6-1 0,-2 2 13 0,-1 5 24 15,0-1 23-15,1 2 7 0,-3 1 0 0,2 0 13 16,-2 3-2-16,0 2-5 0,0 1-11 0,0 4-7 0,-2-5-7 16,2 1-15-16,0 4-2 0,-6-3-12 0,6 3 12 15,-6 8-10-15,2 0 2 0,-3 0-3 16,2 5-3-16,-2 1-6 0,0 2 0 0,2 1 3 0,0 0-4 15,1 0-1-15,3 1-1 0,-2 3-5 0,3-4 8 16,1 0-7-16,-1 0 3 0,3 0-7 0,1-1 1 16,0-4-11-16,0-2 7 0,2 2-11 0,3-4 11 15,-1 3-16-15,3-5 6 0,-1 2-7 0,3-4 0 16,0-2 2-16,4 0 1 0,-2-3 5 0,0-2-1 16,4-2-3-16,-2-3 3 0,1-2 0 0,-3-1 2 15,3-4-2-15,0-2 0 0,0-3-1 0,0-1 1 16,-3-1-5-16,-1 1 4 0,-5-5 0 0,4 3 2 15,-7 6-5-15,3 0 11 0,-4 1-1 0,-2 1 3 16,-2 1 4-16,-1 4-3 0,-1 0 2 0,1 3-17 0,-3 0 9 16,3 2 0-16,-1-1 3 0,-3 2-4 15,-1 0 4-15,-4 4-1 0,2-1-5 0,0 1 4 0,-1 1 3 16,0 1-5-16,1-2-1 0,-1 6 3 0,3-1-6 16,-2-2-15-16,3 0-23 0,1 2-13 0,1 0 5 15,-1 0 4-15,4-1-2 0,1 1 8 0,0-2 5 16,3-1 5-16,2 2 4 0,0-1 3 0,1-3 3 15,-1 0 2-15,5 1 5 0,-3-1 2 0,0-3 2 16,0 3 1-16,-3-1 4 0,2 0 0 0,-3 1 6 16,4-1 1-16,-9 1 0 0,9-2-5 0,-2 1 10 15,-7 1-2-15,7-1-1 0,-7 1 0 0,9 1-4 16,-5 0-1-16,0 2 5 0,0 1 0 0,0-2 0 16,-1 4 0-16,1-1 1 0,0 1-1 0,1 1-1 15,0 1 2-15,-1 2 5 0,-1-1-5 0,0 1 1 16,0 2-4-16,1-2 7 0,-1 0-4 0,3 1 5 15,-2-3-6-15,1 4 6 0,0-4-1 0,1 0-1 0,2 0 2 16,0-1 3-16,1-1 2 0,0-2-5 16,1 1 0-16,-1-2 2 0,-2-1-4 0,6 0 8 15,-7-2-8-15,2-2 9 0,1 0-3 0,1-1-3 16,2-4 0-16,-1 1 2 0,5-3-3 0,-2-1 1 0,-2-4-3 16,0 2-2-16,1-2 6 0,-6 6 2 0,0-4 12 15,-1 1 30-15,-1 2-6 0,-2 0-5 0,-1-1 10 16,2 3 0-16,-4 3 3 0,0-2-11 0,0 4-9 15,0-3-6-15,0 5-5 0,0 0-4 0,0 0 0 16,-16 5-6-16,11 0 3 0,-2 3-4 0,2 3 5 16,-5 3-11-16,3 3 3 0,1 1 2 0,2 1-5 15,0 1 4-15,0 4 1 0,2 2-3 0,-2-3-4 16,7 2-2-16,-3-5-6 0,1 4 1 0,1-4-10 16,5 3-9-16,-3-4 4 0,1 0-19 0,-1-1-6 15,1 1 6-15,1-2-4 0,1-2 3 0,-4 1-11 16,4 0-5-16,-1-5-1 0,-3 1 1 0,0-1 3 15,1-2 4-15,0 0-2 0,-4-2-2 0,1-2 11 16,1-1 2-16,-2 1 7 0,-3-2 4 0,3-3 6 0,-4 6 0 16,0-5 5-16,-4 0 2 0,1-1 5 15,-3 0 3-15,0-2-1 0,0-1 7 0,-3 1-4 16,3-2 6-16,-2 0 9 0,2 1 4 0,-3-2 7 0,4 1 8 16,4-1 3-16,-4 1 3 0,5 0-5 0,-1-2-4 15,4 2 1-15,-2-3-7 0,3 2-3 16,3-1 1-16,1-1-5 0,2-3-4 0,4 1 1 15,-1 1 4-15,5-3-6 0,-1-2 5 0,5 1-3 0,-1 0-3 16,7-5 0-16,-1-1 2 0,2 0-6 0,-3 0 1 16,2-2-1-16,2-2 2 0,-2-1-2 0,-1-1 5 15,-1 2-6-15,0-2 0 0,-1 2-1 0,-1-2 3 16,1 0 1-16,-2 3 7 0,-2 3 32 0,-4 4 5 16,-3-1 3-16,-2 1-5 0,-3 6 6 0,0-1 17 15,0 4 1-15,-2-2-4 0,-1 3-24 0,-2 0 8 16,3 0-13-16,-3 4 0 0,0 0-7 0,0 0-3 15,0 0 1-15,-7 15-6 0,1-4 2 0,0 1-4 16,-5 4-11-16,2-1 8 0,2 3 5 0,-1 1-5 16,-1 5-14-16,1-5-18 0,3 1-17 0,0 2-18 15,1-3-8-15,3 0-18 0,-3-2-11 0,4 0-6 16,0-6-6-16,2 2 1 0,0-2-5 0,2 0 4 0,-3-3 5 16,4 1 4-16,3-3 2 0,-2 0 6 0,2-3 7 15,0-2 9-15,3 0 6 0,2-2 6 0,1 0 5 16,1-7 5-16,1-1 13 0,-1 0 12 15,2-3 8-15,-3-1 11 0,2 1 7 0,-3-3 4 0,2 1 8 16,-2-2 10-16,2 5 6 0,-2-2-2 0,0 2-2 16,1 1 0-16,4 1-7 0,0 2-1 15,2 2-5-15,-2 4 0 0,1 1-6 0,2 1 4 0,-6 3-1 16,4 1-2-16,-2 1-1 0,-2 3-4 0,-2 3 1 16,1-1-1-16,-1 2-2 0,-3 2 1 0,2 1-2 15,-3 0 1-15,0 0 1 0,-2 1-10 0,0-2 9 16,-2 1 2-16,-3-4 0 0,1 0-3 0,-2-2-2 15,-1 1 0-15,-1-1 2 0,1-2 4 0,-1-1 0 16,-1 0 13-16,0-3 13 0,-2-2 15 0,1 4 8 16,1-3 26-16,2-3 22 0,-7 1 4 0,7-1-4 15,0 0-9-15,-11-6-8 0,10 1-12 0,-2 0 0 16,2-5-6-16,2-1-7 0,-1 0-9 0,4-5-1 0,0-1-11 16,0 0 1-16,3 0-7 0,1 0-3 15,1-1-6-15,1 2-3 0,3 0-6 0,0 0 3 0,1 0-6 16,-1 4-7-16,4-1-2 0,6 0-46 0,-5 3-29 15,9-2-53-15,0 0-43 0,-2 3-60 0,-3 3-68 16,-3-3-120-16,2 4-840 0,-6-4 419 0,-5 4 278 16</inkml:trace>
  <inkml:trace contextRef="#ctx0" brushRef="#br0" timeOffset="43738.18">21983 7240 194 0,'4'-2'293'0,"-4"2"-12"16,4-6-17-16,0 5-24 0,-4 1-18 0,2-3-24 0,-2 3-18 16,0 0-25-16,0 0-14 0,0 0-10 0,0 0-9 15,4 10 15-15,-5-4 3 0,2 0-7 16,-1 6 0-16,-1 0-9 0,0-1-9 0,-1 6-5 0,0-2 5 16,-2 1-11-16,0 3-11 0,2-2-5 0,-1 3 2 15,-1-2-22-15,3 0-5 0,-2 2-7 0,2-1-3 16,0 0-9-16,-1 0-3 0,2 0 0 0,0-1-5 15,-1-1-6-15,1-6 0 0,0 1-12 0,0-2 3 16,0 0-5-16,0-5-5 0,0-1-2 0,1 2 4 16,-1-2 2-16,0-4 0 0,2 3 0 0,-2-3 0 15,0 0 2-15,4-13-7 0,-2 4 6 0,1-3-6 16,1-5-5-16,0-1 3 0,-2-10 1 0,2 4-7 0,-2-3 4 16,1 0 2-16,-1 1 7 0,1 5-1 0,-2 0 17 15,1 3 3-15,1 1 1 0,1 3 14 16,-1 2-22-16,3 1-3 0,-1 1 1 0,4 0-7 0,4 3-11 15,-3 0 8-15,6 0-3 0,1 5-8 0,0 0 0 16,2 3 1-16,0 0 1 0,1 3-4 0,-1 3 1 16,1 1-1-16,-3 1 2 0,1 0-7 0,-3 2 9 15,2 1-8-15,-5 0-2 0,1 0 10 0,-4 2-4 16,-1-4 3-16,-6 8-4 0,1-8 4 0,-2 2 0 16,-2-1 4-16,-3 0-3 0,-1 5 1 0,-4-2 7 15,-4-2 3-15,-1 1 2 0,-2-1-2 0,-6 1-1 16,-2 1-1-16,4-5-4 0,1-1 6 0,-6 4-6 0,-1-5-2 15,4 0 1-15,4-3 0 0,4 1-2 16,2-2 1-16,0 0-7 0,1-1-35 0,3 1-33 16,2-2-21-16,2 0-33 0,-1 1-36 0,5-2-41 0,0 0-60 15,0 0-58-15,0 0-964 0,0 0 425 0,18-12 286 16</inkml:trace>
  <inkml:trace contextRef="#ctx0" brushRef="#br0" timeOffset="44393.27">22664 7347 145 0,'0'0'294'0,"-1"-7"-7"0,1 7-8 0,-5-4-12 16,5 4-21-16,-6-2-14 0,2 1-20 15,4 1-15-15,-16 0-14 0,8 2-13 0,-1 1-15 16,0-1-12-16,0 5-12 0,-3 0-15 0,3 0-6 0,-2 6-10 15,2 2-11-15,-3-1-3 0,2 0-12 0,1 1-9 16,1 2-3-16,3-1-7 0,-1 1-3 16,2 1-7-16,0 0-2 0,2-3-3 0,2 5-9 0,0-3 2 15,2-8-6-15,2 8-19 0,0-2-3 0,0-5-9 16,3 1-6-16,1 2-5 0,2-6-8 0,4-2-5 16,-2 1-3-16,6-1-5 0,-2-2 2 0,4-4 0 15,0-4-3-15,-1 1 1 0,0-1 5 16,4-8 5-16,-5 3 6 0,-3-2 2 0,6-5 2 0,-6 2 9 15,-2-6 7-15,6 1 5 0,-8 3 26 0,0 2 12 16,-1-2 0-16,1 1 9 0,-1 1 16 0,-1 2 14 16,-3 3 18-16,-2 0 12 0,1 0 7 0,0 2-1 15,-2 3-13-15,-1-1-10 0,-2 3-15 0,1-2-12 16,2 1-7-16,-3 4-9 0,0 0-5 0,0 0-7 16,0 0-3-16,0 0-4 0,3 12 6 0,-5-5-12 15,2 4-3-15,0 1-2 0,-1 4-1 0,0-4-1 0,1 5-5 16,-2 1 2-16,2 1-7 0,-1-4-28 0,-3 5-24 15,3-5-22-15,2 3-17 0,-2-2-10 0,0-3-8 16,1 0-6-16,-2-3-1 0,2-2 1 0,2-1 11 16,-4-3 11-16,2 2 12 0,0-2 11 0,0-4 5 15,0 0 4-15,0 0 6 0,0 0 4 0,0 0 5 16,-6-17 9-16,5 6 5 0,-2-5 19 0,1 0 0 16,0-2 6-16,0-1 6 0,-2-7 7 0,0 3 1 15,2-3 1-15,-2 6-3 0,5-3 27 0,-2-2-14 16,2 6-3-16,0 1-4 0,2 0 3 0,1 0 0 15,2 3-7-15,2-1 0 0,3 4-1 0,0-3-9 16,4 2-2-16,4 4 6 0,-2-2-5 0,8 1-1 16,2-3 3-16,-1 6-6 0,2-2 0 0,-7 6-6 0,6 0 5 15,1-4-1-15,-8 6-18 0,1 2-15 16,-2 2-19-16,-2 0-25 0,2 0-26 0,-6 1-35 16,0 1-35-16,-4 2-38 0,0-2-48 0,-2 4-786 0,-4 1 349 15,-2 0 232-15</inkml:trace>
  <inkml:trace contextRef="#ctx0" brushRef="#br0" timeOffset="44638.77">22898 7590 157 0,'-4'4'303'15,"4"-4"-23"-15,0 0-24 0,-3 1-24 0,3-1-22 0,0 0-13 16,21-3-15-16,-12 2-12 0,5 0-4 0,4 0-11 15,1 1-7-15,3 0-6 0,-3 0-10 16,4-2-4-16,-2 1-12 0,0 1-11 0,0-1-6 0,-1-2-8 16,-2 3-9-16,1 0-7 0,-8 0-10 0,3 0-8 15,-3 0-2-15,-2 0-7 0,1-3-11 16,-2 3-11-16,-3 0-21 0,0-1-27 0,2 0-39 0,-1-1-56 16,-6 2-57-16,5-5-73 0,-5 2-787 0,0 3 346 15,-5-7 228-15</inkml:trace>
  <inkml:trace contextRef="#ctx0" brushRef="#br0" timeOffset="46354.78">21471 6895 42 0,'-8'0'168'16,"8"0"-12"-16,0 0-5 0,0 0-12 0,-6 2-8 16,6-2-8-16,0 0-6 0,0 0-11 0,0 0-9 15,0 0-7-15,0 0-5 0,0 0 5 0,0 0-1 16,0 0-4-16,0 0-3 0,14 4-4 0,-5-3-11 15,1-1-4-15,-1 0-9 0,8 1-4 0,1-1-8 16,-1 1-21-16,5 2-22 0,-1-3-37 0,5 3-16 16,1 1-25-16,1-1-29 0,-5 0-39 0,-3 1-420 15,0 3 189-15,0-2 126 0</inkml:trace>
  <inkml:trace contextRef="#ctx0" brushRef="#br0" timeOffset="46588.16">21518 7527 22 0,'0'0'191'0,"-2"2"-22"0,2-2-15 0,0 0-13 0,0 0-15 16,0 0-12-16,6 7-9 0,-1-7-13 0,3 0-2 15,2 3-13-15,0-2-21 0,2 0-30 0,2 2-45 16,5-2-36-16,-2 4-376 0,-1-3 145 0,-6 2 94 16</inkml:trace>
  <inkml:trace contextRef="#ctx0" brushRef="#br0" timeOffset="46872.02">21444 8228 218 0,'-4'0'221'0,"0"1"-20"0,4-1-20 0,-1 5-16 15,1-5-19-15,0 0-13 0,5 6-8 0,-1-4-14 16,6 1-13-16,2-3-7 0,7 2-8 0,0-1-20 16,9-1-40-16,2 2-46 0,-1-2-63 0,-1 0-498 15,0-3 194-15,-1-1 130 0</inkml:trace>
  <inkml:trace contextRef="#ctx0" brushRef="#br0" timeOffset="47380">21973 8143 276 0,'0'-3'323'0,"-1"-1"-23"16,1 4-27-16,-2-4-35 0,2 4-21 0,0 0-26 15,0-4-20-15,0 4-15 0,0 0-22 0,0 0-9 16,4 13-10-16,-1-3-13 0,1 0-9 0,1 2-2 15,1 2-6-15,1 3-5 0,-4-1-7 0,3 2-6 16,-3 1-8-16,3-2-3 0,-3 8-9 0,2-9-3 16,-1 6-1-16,0-2-9 0,1-1 5 0,-1 0-7 15,-3-2-6-15,3 0-3 0,4-2 0 0,-2-3 0 16,-1-4-2-16,-1 0-1 0,1-2-2 0,1-3-1 16,-2-2-2-16,2 3 2 0,-6-4 1 0,12-5 2 15,-4 1-1-15,2-5 7 0,-1-6-5 0,3 1 3 16,-1-3 4-16,5-8-2 0,-2 2-1 0,0-4-11 15,2 2 5-15,1-5-6 0,1 1 6 0,-3 3-8 0,0 3-3 16,2 0 0-16,-7 7-3 0,2 1 4 0,-6 4-5 16,3 2-2-16,-4 4-15 0,-1-1-35 0,1 1-34 15,-1 3-28-15,0 0-9 0,-4 2-10 0,9 5-11 16,-7 0-16-16,1 4-28 0,1 0-18 0,-2 1-43 16,1 2-609-16,-1 3 286 0,1 1 188 0</inkml:trace>
  <inkml:trace contextRef="#ctx0" brushRef="#br0" timeOffset="49723.4">22558 8369 180 0,'3'-4'273'0,"-2"0"-8"0,-2-1-17 0,-2-2-12 16,2 3-10-16,-3-1-13 0,3-3-16 0,-3 3-9 0,0 1-20 15,0-1-11-15,-2 2-19 0,-3-2-12 16,5 3-14-16,-4 1-12 0,-3 0-12 0,0 2-10 15,0 0-8-15,-3 2-14 0,3 1-28 0,-3 3-18 0,2-1-26 16,2-2-18-16,-3 3-16 0,7 0-5 0,-1 1-4 16,5-1-1-16,-1-3 4 0,1 2 3 0,4-1 8 15,-2-5 2-15,5 3-2 0,1 0 16 0,0-2 1 16,-1 1 10-16,2-2 1 0,-7 0 17 0,12-3 10 16,-12 3 10-16,9-1 8 0,-5-1 5 0,-4 2 3 15,9 0 3-15,-9 0-2 0,0 0 0 0,9 0-3 16,-9 0-6-16,0 0 2 0,8 2-6 0,-4 0-2 15,-2 1-1-15,4 1-4 0,-3-2 3 0,1 3-4 16,2 3-1-16,-1-1 0 0,-1 1-3 0,4-1 1 0,-2 2 0 16,-1-2-5-16,3 1 0 0,-2 0 2 15,3-2-2-15,0-1-1 0,0 2-3 0,-2-4-3 16,3 2 0-16,0-3 2 0,-4 1-1 16,7-6-3-16,-3 2 1 0,3-3-1 0,-1 0 0 0,-1-4 2 15,3-3 0-15,0-1 1 0,-2-3-2 0,3-7 2 16,0-3 2-16,-2 1-1 0,0-2 2 0,-3-1 2 0,2 0 3 15,-3-3 9-15,1-1 18 0,-1 1 9 0,0-2 17 16,-4 3 0-16,-1 1 38 0,-1 5 48 16,-1 3 5-16,-2 3 12 0,0 4 8 0,0 5-9 15,-2-4-14-15,0 7-21 0,2-1-17 0,-1 0-16 0,1 6-8 16,0 0-12-16,0 0-2 0,-18 15-10 0,9-3-7 16,-4 5-6-16,-1 6-9 0,-2 0-1 0,1 0-3 15,1 4-7-15,4 2 1 0,-1-2-7 0,0 0 4 16,4 1-22-16,2-1-17 0,-1 2-38 0,4 0-21 15,1-3-25-15,2-1-23 0,0-5-11 0,0 6-23 16,3-7-13-16,1-2-15 0,3-2-6 0,4 0 0 16,-1-3 3-16,-1-1 12 0,3-4 11 0,0-1 13 15,1-4 14-15,4-1 10 0,0-2 20 0,-2-4 12 16,1-3 19-16,-3-1 17 0,4-5 26 0,1-4 10 16,0-3 14-16,-2 1 17 0,-6 4 15 0,2 0 22 15,-3-2 13-15,-2 0 12 0,0 2-1 0,-1-1 11 16,-3 8 12-16,-3-4 8 0,3 4 4 0,0 2-10 0,-4-1-12 15,4 3-7-15,-3 1-14 0,2 1-6 0,-3-1-10 16,0 4-3-16,0 0-6 0,0 0-3 0,0 0-7 16,0 0-10-16,1 12 8 0,-2-5-8 0,-2 1-1 15,2 3-9-15,-3-1-18 0,3 2-23 16,-2-1-15-16,2-1-19 0,-3 4-13 0,4-3-8 0,0 1-6 16,0-3-5-16,0 1 4 0,1-2 7 0,3 1 6 15,0-6 10-15,1 2 7 0,-1-1 6 0,4-1 7 16,-2-3 3-16,1 0 8 0,0-3 13 0,3-3 13 15,-2 0 6-15,1-3 5 0,1 1 24 0,2-4 8 0,-2 0 15 16,1 0-2-16,-3 2 22 0,0-2 6 0,1 4 4 16,-2-2 3-16,0 1 3 0,-1 0 0 15,-1 3 14-15,0 0-5 0,-1 2-11 0,-1 0-20 0,1 0 1 16,-2 1-2-16,2 2 0 0,-4 1-26 0,0 0-1 16,0 0-1-16,9 4-9 0,-9-1-7 15,5 2 10-15,-4 1-3 0,-1 2-3 0,2 4-2 0,-2-3 0 16,2 8-1-16,-2-1-3 0,0 1 0 0,-2 1-8 15,2-1 8-15,0-2-19 0,0-1-15 0,2 1-8 16,-1-2-16-16,3-2-8 0,0 1-1 0,1-3-6 16,4-1-9-16,0-1 0 0,0 0-6 0,5-4 2 15,-1 1 1-15,1-3 1 0,0-1 4 0,4-3 0 16,0 1 5-16,2-5 6 0,-2-2 5 0,1 1 3 16,6-7 6-16,-9 3 4 0,1-3 9 0,-4 3 4 15,1-2 4-15,-5-3 16 0,0 3 11 0,-3-1 7 16,-2 5 9-16,-3 1 8 0,-1-1-1 0,0-1 4 15,-3 5 0-15,1 0-2 0,-4 0-6 0,0 2-7 0,-1 1-1 16,-2 2-3-16,-4 1-5 0,0 1-2 0,2 1-12 16,-1 3-20-16,-1 1-11 0,3 0-12 15,1 1-10-15,2 3-15 0,-1-3-8 0,4 1 2 0,2-1 4 16,2-1 6-16,-2-2 8 0,6 2 4 0,-1-1 11 16,2-1 2-16,1-2 5 0,-1-1 6 15,0 0 3-15,3 1 7 0,-2-2 10 0,2 0 13 0,-8 0 11 16,9 0 7-16,-9 0 6 0,5-2 2 0,-5 2-2 15,0 0-4-15,10-2-1 0,-10 2-7 0,4 2 3 16,-1 2-2-16,-3-4-1 0,2 5-2 0,2-2-1 16,-4 3 0-16,4 0-4 0,-1-1 3 0,-1 2-1 15,1 1-1-15,2-2-5 0,-3 1 4 0,2 1-2 16,1-2-10-16,-1 3-13 0,0-5-8 0,0 3 1 16,2-5 1-16,-1 5 1 0,2-6 2 0,-1 3 1 15,2-4 3-15,1-2 1 0,0-1 4 0,1-1 5 16,1-5 6-16,1-2 4 0,-1-2 8 0,2-2 16 0,1-9 3 15,-4 2 2-15,3-3 17 0,-4-2 15 16,4 1 5-16,-4-5 10 0,0 3 4 0,1-1 0 16,-2-1 21-16,-1 1 14 0,0 1 22 0,0 3 13 15,-4 5 24-15,-1 3 22 0,0 5 2 0,0 0-4 0,0 3-16 16,-1 1-20-16,0 4-18 0,-2-2-18 0,2 2-19 16,-1 4-12-16,-1-3-11 0,1 3-9 0,0 0-8 15,-1 12-2-15,-1-2-13 0,-2 2 1 0,-2 6-5 16,-1 0-9-16,1 8 0 0,-4 2-3 0,5-1-4 15,-5-2-14-15,2 2-23 0,3 0-26 0,0-2-22 16,1 3-27-16,0-4-43 0,4-2-17 0,0 1 0 16,1-6-33-16,2 0-13 0,1-1-1 0,0-3 7 15,1-4-2-15,3 1 11 0,-1 2 5 0,2-5 16 16,3-5 23-16,0 3 8 0,0-3 16 0,7-6 12 16,-6 1 11-16,3-5 18 0,1-2 25 0,0-1 11 15,-2-3 19-15,-4 1 30 0,2 1 28 0,1-1 10 16,-5 0 9-16,-2 3 25 0,-2 1 19 0,0-1-1 0,-1 7 19 15,1-5-7-15,-4 4-12 0,2 0-15 0,-2 0-10 16,0 0-9-16,1 1-18 0,-2 3-3 16,0 0-9-16,0 0-3 0,0 0-8 0,0 0-5 0,-4 15-1 15,1-8-17-15,-1 3-28 0,-2 5-19 0,2-4-25 16,-1 0-17-16,0 4-17 0,1-3-26 0,-4 2-19 16,3-2-8-16,4 0-6 0,-1-6 3 0,2 5-4 15,2-1 18-15,-1-4 15 0,4-3 11 0,-1 4 6 16,4-5 12-16,-2-2 13 0,7-1 11 0,-3-2 13 15,2-3 20-15,-1-1 17 0,5-2 26 0,-2 1 13 16,-2-5 12-16,0 0 21 0,-1 1 18 0,-3 2 12 16,4-2 7-16,-5 3 23 0,2 0 12 0,-5 1-8 15,1 3 5-15,0 0-10 0,0 0-18 0,-1 1-11 16,-4 0-3-16,4 1-14 0,-4 3-8 0,0 0-7 16,0 0-6-16,0 0-7 0,0 0-2 0,1 13-4 15,-1-5-6-15,0 3 2 0,-4 2-4 0,3-4-17 0,-3 2 17 16,-1 6-5-16,4 0-12 0,-3-3-25 0,4-2-13 15,0-1-3-15,-2 2 4 0,4-3-21 16,-2-1 3-16,0 1-2 0,4-5 6 0,1 1-2 0,-2 0 3 16,3-4 4-16,-1 1 7 0,4-3 4 0,1-3-2 15,-1 1 6-15,0-3 5 0,4-2-3 0,-4-1 0 16,3-4 9-16,-1-2-1 0,-2-6 12 0,4-6-5 16,-4 9 11-16,-2-6 2 0,-2 5 5 0,-1-1 25 15,-2 2 15-15,-2-1 4 0,-3-1-1 0,0 3 14 16,-3 1 7-16,2 3-15 0,-2 3-11 0,-2 0 1 15,0 1-18-15,-1 2 16 0,-2 2-20 0,-2 1-3 16,-2 2-3-16,1 2 0 0,1 4-15 0,-1-3-14 16,-3 5-21-16,5 2-13 0,5-3-9 0,-2 3-15 0,5-3-1 15,-3 1-4-15,4 4 1 0,3-1 13 0,2-4-11 16,0 4 6-16,8-2-2 0,-3 0 3 0,2-3 10 16,3-1 4-16,-1 2 4 0,0-2 5 15,3-1 4-15,-2-1 12 0,-1 1 9 0,-2-2 10 0,0 0 8 16,0-1 3-16,1 0 10 0,-2 2 1 15,0-1-5-15,-3 1-4 0,2-2 3 0,0 4 0 0,-1-1-2 16,1 2 3-16,1 1-6 0,-1 1 0 0,1 2 3 16,-3-2-4-16,1 4 0 0,0-2-4 0,-2 1 1 15,-1-1 0-15,-1 3 1 0,2 0-2 0,-4 0 1 16,0-2-1-16,0 2-1 0,0-5-1 0,0 2-23 16,0-3-4-16,1 1 0 0,1-2 4 0,-2 0 6 15,1-3-2-15,-1-2 3 0,1 6 4 0,-1-6-2 16,9-1 6-16,-9 1 4 0,13-6 14 0,-4-2 5 0,2 2 4 15,2-4 1-15,1-3 3 0,-1 2 13 16,1-5-1-16,0 3 20 0,8-5-17 0,-8 3 3 16,6-4 9-16,-5 5-19 0,6-4 8 0,-7 6-5 15,2 2-2-15,-1-2 0 0,-5 5 1 0,-2 2-3 16,1 1-5-16,-4 0-15 0,1 2 5 0,-1-1-5 16,-5 3-3-16,9 5 3 0,-5-1-3 0,-1 0-6 0,1 5 5 15,-1 0 3-15,1 2-18 0,-1-1 13 0,-2 3-2 16,0 3-9-16,1-1 14 0,-2 2-5 0,1 0 0 15,0-5-6-15,2-1-21 0,1-1-18 0,-1 2-17 16,4-4-12-16,-1 2-25 0,1-3-25 0,2 0-24 16,2-2-39-16,-2 0-22 0,1-1-31 0,3-5-40 15,-4 0-864-15,1-1 378 0,-4 0 254 0</inkml:trace>
  <inkml:trace contextRef="#ctx0" brushRef="#br0" timeOffset="50078.18">23475 8214 130 0,'0'0'278'15,"-6"-3"-14"-15,6 3-10 0,0 0-20 0,-3-3-22 16,3 3-21-16,0 0-22 0,0 0-15 0,0 0-17 0,11-5-16 15,3 4-23-15,3 0-31 0,5-1-40 16,7 2-46-16,0-2-44 0,6 1-73 0,-2-1-570 16,6 0 234-16,-4-1 158 0</inkml:trace>
  <inkml:trace contextRef="#ctx0" brushRef="#br0" timeOffset="50226.11">24051 8165 221 0,'0'0'200'0,"0"0"-17"15,0 0-19-15,-3 5-40 0,3-5-42 0,0 0-77 16,-10 0-332-16,10 0 109 0,-16 0 72 0</inkml:trace>
  <inkml:trace contextRef="#ctx0" brushRef="#br0" timeOffset="51513.93">21366 9415 119 0,'0'0'181'0,"0"0"-7"0,0 0-9 0,-5 1-8 16,5-1-5-16,0 0-2 0,0 0-11 0,0 0-6 15,0 0-3-15,0 0-3 0,-9 0-4 0,9 0-3 16,0 0 0-16,0 0-5 0,0 0-3 0,0 0-3 16,-2 3-4-16,2-3-8 0,0 0-1 0,0 0 0 15,0 0-10-15,0 0-5 0,0 0-7 0,0 0-2 16,0 0-9-16,0 0-5 0,0 0-5 0,0 0-3 15,0 0-7-15,0 0 0 0,0 0-6 0,0 0-2 16,0 0-5-16,0 0-6 0,0 0-1 0,0 0-1 16,0 0 0-16,0 0-3 0,0 0-4 0,0 0-4 0,0 0 2 15,-11 0-2-15,11 0-1 0,-5 1-2 16,5-1 1-16,-5 3-2 0,5-3 0 0,-6 3-1 16,6-3 2-16,-5 2-6 0,2 1 3 0,3-3-1 0,-5 2 2 15,1 0-1-15,4-2 0 0,-8 1 0 0,2 1 2 16,6-2-8-16,-6 2 2 0,3 1 2 0,3-3-1 15,-9 2-1-15,5 0-1 0,4-2 2 16,-5 1 0-16,5-1-3 0,-6 2 0 0,3 1 0 0,3-3 3 16,0 0 1-16,-5 1-6 0,5-1 0 0,0 0 6 15,0 0-4-15,0 0 1 0,-4 3-2 0,4-3 2 16,0 0 3-16,0 0 6 0,0 0-4 0,0 0-2 16,0 4 6-16,0-4-4 0,0 0 7 0,0 0-2 15,0 0-8-15,0 0 5 0,0 0 1 0,0 0-7 16,0 0 7-16,0 0-2 0,0 0 0 0,0 0 2 15,0 0 0-15,0 0 0 0,0 0-6 0,0 0 2 16,0 0-1-16,0 0-3 0,0 0 5 0,0 0-3 0,0 0 3 16,7 3-3-16,-7-3 4 0,6 2 1 0,-1-1 1 15,0 1 2-15,-5-2 0 0,18 0-1 0,-8 2-3 16,2-1-6-16,-3-1 11 0,4 0-3 16,-2 4-2-16,3-3 0 0,-1 1-3 0,5 1-1 0,0-2 2 15,2 2 2-15,-3-3-1 0,-2 0 1 0,-2 0 5 16,1 0-2-16,-4 0 4 0,-1 2 6 15,0-2-1-15,-4 1 11 0,2-1 4 0,-7 0 8 0,9 0 5 16,-9 0 5-16,6 0-2 0,-6 0 6 0,0 0-2 16,9 0 0-16,-9 0 1 0,0 0-3 0,0 0-3 15,0 0 0-15,0 0-9 0,6 0-4 0,-6 0 1 16,0 0-7-16,0 0-6 0,0 0-31 0,0 0-55 16,0 0-68-16,0 0-80 0,0 0-99 0,0 0-1051 0,0 0 455 15,2-3 302-15</inkml:trace>
  <inkml:trace contextRef="#ctx0" brushRef="#br0" timeOffset="53907.24">22235 9140 250 0,'2'-5'272'0,"-2"5"-6"0,-2-4-7 15,2-2-7-15,-1 2-17 0,1 4-12 0,-3-3-23 16,3 3-12-16,-7-3-21 0,7 3-14 0,-16 4-15 16,2 1-13-16,-1 3-7 0,-2 0-6 0,-2 2-10 0,-4 9-11 15,0-2-9-15,0 1-10 0,1 4-4 0,6 1-4 16,-2-2-9-16,6 3 1 0,3-8-6 15,1 10-11-15,1-3-8 0,3 0-3 0,3 4 1 0,3-10-5 16,2 9 2-16,3-9-3 0,3 2 0 0,5 1-4 16,4-2-3-16,4-2-1 0,1-4 5 15,1-2-3-15,2-1-9 0,1-1 1 0,0-4-1 0,-1-1 1 16,1-1-3-16,-4-2-1 0,1-4-7 0,-4 3-2 16,1-6-1-16,2-3-2 0,-3 2-1 0,-2-1 6 15,0-2-4-15,-2-1 1 0,0-6-1 0,3 0-2 16,-2-2 4-16,-7 5 0 0,-1-2-2 0,-2 3 0 15,-3-1 7-15,-1 3-8 0,-3 1 4 0,-1 0-2 16,3 4-1-16,-6 1-1 0,-1 0 5 0,1 1-3 16,-4 0-4-16,1 3-1 0,-6 0-9 0,1 1-4 15,-2 1-4-15,1 1-15 0,0 2-10 0,0 1-9 16,1 1-4-16,1-1-8 0,2 1-11 0,1-2-7 0,4 1 4 16,-1 0 6-16,1 0 8 0,3-2 5 0,1 3 6 15,-1-5 9-15,6 6 0 0,-3-5 8 16,1 2 5-16,1-3 4 0,1 2-6 0,0-2 13 0,-6 0 4 15,9 2 2-15,-5-1 2 0,0 0 3 0,-4-1-1 16,10 2 4-16,-7-1 6 0,-3-1-2 16,8 1 1-16,-4 1 0 0,1 0 3 0,2 1 3 0,-1-2 0 15,2 3 0-15,1 0 1 0,-2 1 2 0,6 0 0 16,-3 0 2-16,3 0-3 0,-3 2-1 0,3-2 3 16,0 1 1-16,0-1 0 0,2 0 3 0,0-4 0 15,3 3 0-15,-5-3-3 0,2 1 0 0,-1-4 6 16,0-1-2-16,-1 1 7 0,4-4 10 0,-2-3 1 15,0 0 4-15,1-3 12 0,4-6 2 0,-6 2-3 16,4-5 3-16,-1-1 15 0,-2-1 4 0,-2-3 0 16,1 1 16-16,-1-1 6 0,-2-1 23 0,-2 4 24 15,-2 5 26-15,0 1-12 0,-2-2 8 0,-1 2 14 0,-3 7 4 16,3-2-11-16,-4 10-12 0,0-8-23 0,0 7-15 16,0 3-9-16,0 0-21 0,0 0-3 0,0 0-5 15,0 20-9-15,0-1-4 0,-2 8-8 0,4-1-1 16,-6 2-5-16,0 3-11 0,3 0-1 0,-4 2 1 15,5-1 2-15,-5 2-9 0,3 0-4 0,0 2-1 16,2-4 5-16,-2 1-5 0,-2-1-5 0,-1 0-2 16,2-6 2-16,-4 3-8 0,3-11-23 0,1 0-7 15,2-1-28-15,0-4-23 0,-1-4-3 0,2 2 0 16,0-5 5-16,0 1 9 0,2-2 9 0,-2-5 11 16,1 0-1-16,-1 0 7 0,0 0 1 0,2-18 5 15,2 2-4-15,0-3 8 0,1-9 10 0,-2 0 9 0,-1-3-9 16,2-4 0-16,1 5 0 0,2-4 8 15,0 4-5-15,-2 2 13 0,-1 1 11 0,1 10 4 0,0 0 4 16,3 3-1-16,-3 2 0 0,0 2-3 0,-1 2-4 16,4-1-8-16,-2 4 5 0,2 0-3 0,-3 2-13 15,3 3 14-15,-3-1-1 0,-5 1-11 0,15 4 8 16,-9-2-2-16,4 2 2 0,-3 2-9 0,2 1 9 16,-1 1 3-16,1 0-6 0,0 1-11 0,-3 0-15 15,2 1-20-15,-1 0 5 0,1-3-7 16,0 3-15-16,-1-4 4 0,1 3 1 0,2-5 10 0,-5 3 4 15,3-7 1-15,-3 2 10 0,5-1 0 0,-1-1 7 16,0-3 9-16,0-4-5 0,5 3-1 0,-2-4 5 16,2-1 1-16,-3-4 4 0,3 4-1 0,-2-6 3 15,-1 3 2-15,2-2 16 0,-5 6 16 0,-3-3 10 16,1 3 12-16,1-1-1 0,-4 4 2 0,1-1-8 16,-2-1-4-16,0 5-5 0,1-1-8 0,-3 3-2 0,0 0-6 15,0 0-3-15,0 0 10 0,1 14-9 0,-4-8 4 16,2 5 2-16,-3 0-11 0,2 5 20 0,-2 0-22 15,-1 1-9-15,0-1-10 0,1-1-19 0,1 1-6 16,3-3-8-16,0-1-8 0,0-2-7 0,2 1-6 16,2-1 0-16,-2 0 9 0,2-5 4 0,0 1 7 15,-1-3 5-15,3-3 7 0,0 0 1 0,4-3 5 16,-1-4 3-16,4-4 13 0,-2-2 7 0,1-2 6 16,-3-3 6-16,5-7 0 0,-1 2 13 0,-3-6 14 15,0-4-2-15,2 2 7 0,-1-3 13 0,-2-1 3 0,3-12 0 16,-2 16 6-16,0-2 11 0,-1 3 7 15,1 4 9-15,-2 3 8 0,-2 6 13 0,-2 5 7 16,-1 3-19-16,-1-2-6 0,0 7-9 0,1-1-18 0,-3-2-8 16,4 6-5-16,-4 1-4 0,0 0-1 0,3 12-6 15,-1-4-2-15,-2 5-1 0,0 6-6 0,0 6-2 16,-4 0 1-16,3 2-3 0,-4 5-5 16,5-3-3-16,-2 0 1 0,2 2 3 0,0-2-7 0,0 3-3 15,2-6-20-15,-1 1-4 0,6-2-32 0,-1-2-17 16,-1-3-14-16,0-2-13 0,3-1-10 0,6-1-5 15,-4 0 1-15,4-4 0 0,-1-2 3 0,-4-3 9 16,5-2 7-16,3-2 6 0,-5-1 4 0,1-4 4 0,1-1 9 16,3-4 4-16,0-3 8 0,-5-4 1 15,4 4 8-15,-5-4 4 0,-2-2 7 0,1-1 2 16,-5 1 10-16,-1 2 6 0,0 1 4 0,-4 1-2 0,-1 2 1 16,1-1 6-16,-8 3-2 0,4-1 1 15,-1 1 0-15,-1 2-1 0,-2 1-1 0,3 2 1 0,-1 2 0 16,-1 1 0-16,7 0-7 0,-14 3-9 0,8-2-6 15,1 1-4-15,1 1-6 0,-2-1-5 0,2 2-3 16,0-2 7-16,1 1 2 0,2 0 4 0,1-3 3 16,-3 3 6-16,3-3 0 0,0 6 5 0,0-6-4 15,2 5 8-15,-2-5 0 0,2 3 0 0,-2 0 1 16,0-3 0-16,2 8 4 0,-2-4 2 0,1 1-2 16,1 0 3-16,0 2 0 0,-2 0 1 0,1 0 3 15,0 5 0-15,1-2 1 0,1 1-2 0,1-1 4 16,1 2-2-16,2 1 1 0,-1-1 1 0,4-5-3 15,-3 5 5-15,2-4 1 0,7 3-1 0,-6-6 0 0,8 1 1 16,-1-2-3-16,-3-2 4 0,-1-4-1 16,7-2 1-16,-2-1 2 0,1-1 1 0,-2-4 3 15,2-2 3-15,-2-2 10 0,3-4 10 0,-1-3 0 0,0-2-2 16,-2 0 10-16,2-3 2 0,-6 2-3 0,2-5 2 16,-4 0 5-16,-2-1 20 0,-1 1 13 0,0 2 0 15,-3 3 22-15,-3-4 10 0,-1 12 29 0,-1 0-2 16,0 6 6-16,-3 1-4 0,2 1-16 0,0 0-13 15,-1 7-15-15,0-2-13 0,2 3-7 0,-10 0-11 16,1 6-3-16,0 3-6 0,-4 3-8 0,0 10-4 16,4-5-4-16,-1 5-6 0,0 4 0 0,2-1-4 15,0 2-2-15,2 1-22 0,2 0-13 0,-1 0-23 16,5-2-34-16,1-2-20 0,2 4-14 0,1-10-30 16,1 3-14-16,1-3-28 0,3-3-42 0,0-1-36 15,3-4-27-15,-2-3-41 0,-1-3-792 0,-4-3 368 16,3-3 248-16</inkml:trace>
  <inkml:trace contextRef="#ctx0" brushRef="#br0" timeOffset="54058.83">23586 9171 93 0,'-7'-4'254'0,"2"1"-45"0,1-1-29 16,3 2-24-16,1 2-22 0,10-3-23 0,3 3-32 15,6 2-25-15,4 1-26 0,3 2-34 0,2 1-48 16,0 0-360-16,-1 3 138 0,-8-3 92 0</inkml:trace>
  <inkml:trace contextRef="#ctx0" brushRef="#br0" timeOffset="55605.58">22008 10296 183 0,'0'0'225'0,"0"0"-8"0,0 0-9 0,0 0 2 16,0 0-7-16,0 0-13 0,0 0-15 0,5-13-4 0,1 5-16 15,2-2-6-15,5-4-4 0,4 2-7 0,-4-5-4 16,2 2-10-16,6-2 2 0,-2-5-10 0,-2 1 1 16,-2 3-9-16,1-5 4 0,-1-1-7 0,-2-1-12 15,1 0-9-15,-3 3-3 0,-3 2-6 0,-1 3 5 16,-3 2 19-16,0 5 3 0,-3-2-8 0,3 0-8 16,-6 5-21-16,4 0-1 0,-2 1-10 0,0 1-6 15,2 1-11-15,-2 4-4 0,2-2-11 0,-2 2-2 16,0 0 0-16,15 9-3 0,-6-4-3 0,0 10 0 15,5 2-3-15,4 3-3 0,0 1-12 0,1-1-5 16,-1 2-19-16,0 0-8 0,1 3-2 0,-1-3-4 16,2 2-14-16,-3-4-12 0,-5-3-8 0,-1-1-2 15,-2 1 9-15,-4-3 2 0,0-2-1 0,0 1 0 16,-1-4 5-16,-5 1 0 0,1 0 8 0,-4-1 6 16,0-3 6-16,-1-1 6 0,0 1 2 0,-4-3 4 15,-1 0 0-15,-1-3 8 0,-1 0 3 0,-1 0 1 16,0-2 3-16,0 1 9 0,0-2 13 0,0 1 12 15,0-2 6-15,4 1 7 0,-1 1 1 0,2 1 1 0,3 1-9 16,0-4 4-16,1 2-12 0,4 2 1 0,-5-1 0 16,5 1-5-16,0 0 0 0,0 0 0 0,0 0-3 15,0 0 7-15,0 0-8 0,0 0-4 0,27-4 0 16,-16 4-2-16,3-5 0 0,-2 0-1 0,3-1-1 16,-2-1 2-16,4 0-8 0,-2-4 9 0,-1 1 0 15,1-5-4-15,-2 3 5 0,1-5-1 0,-4-7-3 16,-1-1 1-16,0 0 1 0,0-2 8 0,-5 2 8 15,1 0 13-15,-5-2 7 0,0 9 27 0,0 1 20 16,-4-2 7-16,3 2 12 0,-3 7 9 0,0-2 12 16,0 3-4-16,3 2-7 0,-3 1-13 15,4-1-16-15,-5 5-11 0,4-1-17 0,1 3 2 0,0 0-3 16,0 0-6-16,-4 12-7 0,4 1-1 0,0-1-9 16,0 6 0-16,0 3-3 0,4 3-1 0,-4 3-2 15,4 0-6-15,1-2-1 0,-4-5-5 0,7 3 6 0,-3 3-10 16,0-1 1-16,-1-7-3 0,2-1-14 15,2 0-20-15,-3-3-9 0,3 1-4 0,-3-3-10 16,4-2-1-16,-1-1-10 0,-2-2-3 0,-1-2 0 0,4-2 6 16,-1-1 9-16,-1 0-2 0,2-6 10 0,3 1 2 15,-1-4 9-15,-1 0-3 0,3-6 8 0,-4-2-1 16,3 1 6-16,-1-2 3 0,-2-4-4 0,0 2 7 16,-4 0-1-16,4-1 6 0,-5 2 3 0,0 0 17 15,-3 0-13-15,-1 2 7 0,0 3 14 0,0 3 3 16,0 1-11-16,-1 1 3 0,-3 0 2 0,4 3-4 15,-4-1-1-15,0 2-5 0,-1 0-7 0,0 3 6 16,5 0-2-16,-13 5-2 0,4 0 2 0,4 0-1 16,0 0-5-16,-4 3-4 0,4-1-6 0,1 0-16 0,2 0-3 15,-1-2-4-15,2 2 1 0,1-1-1 16,1 0 0-16,0-1 5 0,1-1 0 0,0 1 8 16,3-2-1-16,1 1-7 0,1-1 5 0,-2 0 6 15,-1-1 6-15,1-2 1 0,3 2 1 0,-3 1 0 0,1-3-6 16,-2 2 7-16,1 1-1 0,-1-1 4 0,0 2-10 15,0-3 11-15,0 4 4 0,2 0-3 0,-1 1 2 16,-1-1-5-16,1 2 2 0,3 1 4 0,-3-1-6 16,2 3-2-16,-1-3 11 0,-1 3-9 0,0-3 4 15,4 3 1-15,-3-4-6 0,1 2-17 0,-1-3-2 16,-1 0-2-16,5 0-2 0,-2 0-2 0,0-3 0 16,2 1-1-16,1-3 3 0,0 0 1 0,0-3 5 15,-1 3 1-15,2-7 3 0,-1 1 5 0,-2 0-3 16,3-9 1-16,-1 3 4 0,0-2 8 0,0 1-2 15,-1-3 0-15,-1-1-2 0,0 0 14 0,-1-3 10 16,-2 4 15-16,1-2 10 0,-2 6 4 0,-4 0 4 16,3 0 34-16,0 7 1 0,-3-2 3 0,0 1-10 15,2 0-8-15,-2 2-13 0,0 1-8 0,-1 3-5 0,0 0-3 16,0 0-5-16,0 0-8 0,0 0-1 0,-2 14 1 16,-2-4-5-16,1 0 2 0,0 2-9 0,0-2 8 15,2 2-10-15,-3 1-16 0,-1 2-22 0,2-2-21 16,-1-1-13-16,3 2-12 0,0-4-8 15,-1 2-3-15,4-2 1 0,-1-1 5 0,3-4-7 0,2 5 6 16,-1-7 6-16,4 1 8 0,0-1 7 0,2-3 2 16,0-3 5-16,0 1 8 0,1-1 5 0,-1-3 1 15,1-1 6-15,-2-1 13 0,4-2 9 0,-5 1 10 16,4 1 15-16,-4-2 14 0,0 1 5 0,-1 2 22 16,-1-3 3-16,1 2 3 0,-4 4 1 0,-2-1 2 15,2 2-1-15,-1-1-3 0,-1 1-17 0,2 1-11 0,-4 2-5 16,0 0 0-16,0 0 3 0,0 0-15 15,5 9-2-15,-5-4 11 0,-1 3-9 0,1 1-21 16,-1 3-22-16,-1 0-31 0,0 4-29 0,-1 0-39 16,-1 4-41-16,2-2-43 0,-2 2-39 0,3-3-89 0,-2-7-684 15,2-1 339-15,0 3 228 0</inkml:trace>
  <inkml:trace contextRef="#ctx0" brushRef="#br0" timeOffset="56874.4">23394 10089 244 0,'1'-11'310'0,"-1"5"-10"0,0-1-8 0,2 2-14 0,-2 2-22 15,0 1-26-15,0-4-22 0,0 6-29 0,0 0-17 16,0 0-14-16,0 0-13 0,0 0-20 0,-3 13-5 16,0-1-13-16,3 0-11 0,-5 1 0 0,4 0-12 15,-1 5-7-15,4-1-9 0,-2 0-2 0,0 0-6 16,1-1-27-16,4 1-17 0,-2-4-15 0,0 3-11 15,4-5-13-15,-3-2-10 0,4-1-10 0,2 0-3 16,-4-4 2-16,2 0 2 0,1-3 5 0,5-2 3 16,-5-3 8-16,2-1 3 0,0-3 5 0,-2 0 4 0,5-8 5 15,-4-1 17-15,2-5 16 0,-2-1 9 16,-3-4 2-16,-2 1 9 0,3-2 17 0,-3 1 13 0,-2-1 12 16,1 1 9-16,-2 7 7 15,-6-5 5-15,4 5 27 0,0 5 15 0,-2 0 12 0,-1 1 2 0,-1 8 9 16,3-3-5-16,-1 2-17 0,0 0-17 0,2 2-17 15,0 3-12-15,0 2-8 0,0 0-11 0,0 0-13 16,-9 14 0-16,5-2-6 0,2-2-6 0,-1 7-2 16,1 4-9-16,-1 2-2 0,0 4-5 0,0 1-1 15,3 0-4-15,-4 2-6 0,2-5-16 0,2 1-18 16,-3-8-25-16,3 8-21 0,0-8-33 0,1-1-8 16,2-1-18-16,-2-4 0 0,3 0-3 0,2 0 2 15,-1-3 0-15,0-3 7 0,3 0 14 0,1-3 5 0,1-3 9 16,-1-3 9-16,2-1 9 0,1-2 5 15,0-1 9-15,-1-4 2 0,3-4 10 0,-3 1 6 16,1-2 12-16,-1-2 5 0,-2 1 17 0,2-5 11 0,-2 3 17 16,-1 2 4-16,-1 2 17 0,-2 3 12 0,2-3-8 15,-3 5 36-15,-1-1 2 0,0 1 2 16,0 0-7-16,-2 6-12 0,1 0-12 0,1 0-10 16,-3 4-5-16,0 0-4 0,0 0-9 0,0 0-3 0,0 0 1 15,1 17-5-15,0-6-5 0,-2-1 2 16,0 2-12-16,-2 5 10 0,-2-1-6 0,3 2 0 0,2-3-14 15,-2 2-12-15,0-2-13 0,2-2-18 0,0-2-19 16,1 0-16-16,2 0 5 0,-1-2 3 0,0-3-2 16,3 0 6-16,0-1 2 0,-1-2 5 0,3-3 9 15,2 0 2-15,0-2 8 0,0-4 7 0,1-1 2 16,4-5 3-16,-2 2-1 0,-1-2 10 0,2 0-3 16,-4 0 17-16,4 0 11 0,-5 1 4 0,-2-4 28 15,-1 6 12-15,3 0 14 0,-3-1-4 0,-3 4 10 16,2 1 1-16,-1-2-4 0,-1 4-13 0,0-1-2 15,0 1 0-15,-2 3-10 0,4-3-6 0,-4 3-3 16,0 0-6-16,0 0-3 0,1 10-2 0,-1-2-4 0,0-1 0 16,0 2-3-16,-1 1-6 0,0 2 3 15,0-2 2-15,2 2-4 0,0 0 4 0,0-2-7 16,1 2 3-16,1-3-12 0,1 0-8 0,1-1 8 0,-1 0-16 16,0-2 0-16,1-2-1 0,0 0 3 0,3-2 0 15,-2-1 5-15,1-1 0 0,-1-3 2 0,4 1-1 16,-1-5-1-16,-4 2-3 0,3-3 3 0,2-1 2 15,-3-1-2-15,0-4 0 0,1 0 1 0,-6 2 5 16,2-1 1-16,-1 1 14 0,-2 0 6 0,-5 0 1 16,0 1 2-16,-2-2 16 0,1 2-3 0,-4-3 8 15,1 7 3-15,0-4-2 0,1 5-4 0,3 0 0 16,-2 0-7-16,1 3 1 0,0-1-9 0,2 0-4 16,-1 3-6-16,4 1-2 0,0 0 1 0,0 0-4 0,-6 7-14 15,6-4-12-15,0-3-8 0,4 7-5 16,1-3 2-16,2 0 1 0,2 0 2 0,-1 0-10 0,6-1 3 15,-4 2 0-15,3-4 4 0,1 0 1 0,-5 2 17 16,4-3-11-16,-7 1 6 0,3-1 1 0,-2 0 1 16,-2 1 4-16,1 1-2 0,-1-1-4 0,-5-1 2 15,5 1-2-15,-5-1-1 0,7 5 4 0,-6-4 6 16,2 3-8-16,-1-1 6 0,0 4 7 0,1-2-6 16,-2 0 12-16,3 5-11 0,-1-1 5 0,-1 1 3 15,5 0-2-15,-3-1 5 0,0 3-3 0,2-2-4 16,-1 0 11-16,3 0-5 0,-1-2-6 0,1 0 2 15,3 0 5-15,1-3 0 0,1 2-3 0,3-5 15 16,2 2-12-16,0-3-3 0,0-2 0 0,1-3-5 0,-2 2 2 16,-1-6-6-16,2 0 5 0,0-3 8 15,-2 0-2-15,5-5 2 0,-7 3-7 0,-1-2 4 16,-4 1 3-16,5-2-2 0,-9 6 4 0,3-1-4 0,-3-1 10 16,-4 1 10-16,-1 2 17 0,0 1-11 0,-1 3-1 15,-3 0-7-15,-1 2 3 0,-3 0-7 16,2 2-7-16,-7 2 3 0,2 4 0 0,-1-3-11 0,-1 6 2 15,-2 1 4-15,4 5-1 0,2-1-2 0,-1-1 4 16,3 3-11-16,2 0-5 0,2-3-13 0,1 0-22 16,1-1-11-16,2 1-20 0,3-1-17 0,0-1-17 15,2 1-18-15,3-4-24 0,-2 3-27 0,3-5-27 16,1-1-23-16,0 0-29 0,0-3-30 0,-2-1-855 16,2-1 379-16,-2-2 254 0</inkml:trace>
  <inkml:trace contextRef="#ctx0" brushRef="#br0" timeOffset="57091">23666 10024 237 0,'0'0'256'15,"-6"0"-29"-15,6 0-18 0,0 0-23 0,0 0-15 16,0 0-30-16,29 2-35 0,-10-2-37 0,3 2-47 16,6-2-58-16,0-2-102 0,-1-2-346 0,-4 1 162 15,-4-1 106-15</inkml:trace>
  <inkml:trace contextRef="#ctx0" brushRef="#br0" timeOffset="58082.77">21243 11405 106 0,'0'0'207'0,"0"0"-8"0,0 0-19 0,-6-2-13 16,6 2-15-16,0 0-14 0,0 0-15 0,0 0-10 15,0 0 5-15,0 0 6 0,0 0 0 0,22 2-4 16,-11 0 1-16,6-1-7 0,1 1-3 0,0 1-1 16,3 1-5-16,8-2-6 0,-1-2-3 0,-2 3-2 15,4 1-5-15,-11-3-5 0,4 2 1 0,-3-2-1 16,-1 2 0-16,-6-3-7 0,0-2-7 0,0 4-5 16,-3-2 4-16,-1 0 4 0,-1 0 11 0,-3 1-1 15,1-1 5-15,-6 0-1 0,7 0 6 0,-7 0 1 16,6 0-5-16,-6 0-10 0,0 0-5 0,0 0-9 0,0 0-7 15,0 0-14-15,8-1-46 0,-8 1-43 0,0 0-50 16,0 0-42-16,0 0-43 0,0 0-50 0,0 0-69 16,-12-8-852-16,12 8 383 0,-7-4 256 0</inkml:trace>
  <inkml:trace contextRef="#ctx0" brushRef="#br0" timeOffset="59726.79">22318 11064 3 0,'0'0'281'0,"-1"-5"-30"0,-3 3-22 15,0-3-11-15,0 3-9 0,4 2-11 0,-10 0-13 16,10 0-15-16,-15 6-5 0,3-3-11 0,-4 5-3 15,1 1-8-15,-2 4-13 0,0-2-6 0,2 1-15 16,-2 2-8-16,-1 4-9 0,2-4-9 0,-1 7-4 16,3-7-11-16,-3 7-7 0,7-5-3 0,5 1-6 15,-3 0-5-15,4 0-7 0,3 0 4 0,1-2-10 16,1-2-2-16,3 3-13 0,0-1 11 0,7 0-6 0,1-2-4 16,1 0-9-16,2-1-8 0,2-3-3 15,2 2-5-15,0-5-7 0,-1 0-2 0,3-4-1 16,-3 1-3-16,3-3 2 0,2-1 0 0,-5-1 2 15,1-2 2-15,-1-2 4 0,0-1-2 0,-1-1-2 0,-3-1 4 16,1 0 4-16,-3 0-3 0,-3 0 10 0,1 2 23 16,-4-2 18-16,1 2 11 0,-4 0 7 0,1 1 8 15,0 3 2-15,-2-2-2 0,0 1-9 0,0 1-5 16,-2 3-15-16,0 0-3 0,3-3 8 0,-3 3-20 16,0 0-1-16,0 0 2 0,0 0-4 0,-1 13-3 15,1-5 0-15,-2 1-1 0,2-1-1 0,0 1-6 16,0 0 3-16,2 3-4 0,-1 1 1 0,1-4-6 15,1 2 2-15,2-2-8 0,-2 0-3 0,4 1-11 0,-2 0-5 16,3-3 2-16,1-2 0 0,1 4-3 0,-1-6 6 16,4 2-6-16,-3-5 3 0,3 0 3 15,-1 0 3-15,0-5-6 0,-1-1 6 0,1 0 1 0,1-3 0 16,-3 0 7-16,3-5-3 0,0 1 1 16,0-3-1-16,-3 2-2 0,-1-1 7 0,0 0 0 0,-4 2 7 15,-3 1 3-15,0-1 4 0,-4 2 2 0,1 0-6 16,-3 1 0-16,-5 0-4 0,2 4 1 0,-4-1-6 15,-2 2 7-15,-4 0-2 0,-2 5-12 0,1-3 11 16,-1 6 6-16,2 1-12 0,-1 0 0 0,4 0-9 16,5 1 4-16,-3-1-8 0,5 4-9 0,3-3-6 15,0 0-2-15,4 2 4 0,0-2 4 0,4 1-4 16,6-5 5-16,-1 5-3 0,8-1 3 0,-3-2 5 16,6 0 2-16,1-3 4 0,1 0-1 0,-2 0 1 15,8 0-4-15,-9-1 4 0,0-1 5 0,3-2-2 16,-4 3 3-16,1-1-2 0,-5 1 2 0,0 1 4 15,-2-1-5-15,-3 2-3 0,1 0 6 0,-5 1-2 0,4 0 1 16,-1 1 5-16,-1 0-5 0,-2 1 2 16,3 4-2-16,-4-5 2 0,1 2 1 0,0 3-3 15,0 0 3-15,0 2 2 0,-2-2 1 0,1 3 0 0,2-1 1 16,-3-2-6-16,2-2-2 0,-1 2-4 0,1-1 0 16,1-2-6-16,-2-1 4 0,6 0 4 0,-5-3 2 15,6 2-1-15,-4-6 0 0,6 2 2 0,-3-5 4 16,-1-1-2-16,5-2 2 0,-2-4-1 0,-1-3-2 15,5-4 6-15,-2-4-8 0,-2 2 11 0,0-3 1 16,1-2 6-16,-3 1 11 0,0-1 19 0,-2 2-1 16,-1-5 2-16,-3 5 7 0,0 6 24 0,-2 1 34 15,0 3 20-15,-4-2 3 0,2 5-8 0,0 4-6 16,0 2-9-16,0 0-15 0,0 2-11 0,-2-2-14 16,2 6-5-16,0 0-8 0,0 0-6 0,0 0-5 15,-13 16-4-15,6-5-5 0,-3 4-1 0,3 2-4 16,-2 5-6-16,0-3 0 0,2 5-1 0,-1 1-33 15,3 1-31-15,0 0-25 0,-3-1-26 0,4 3-28 16,3 2-24-16,0-1-38 0,-2 0-37 0,2-3-30 16,1 3-43-16,1-5-57 0,-1-7-825 0,0-5 392 15,-1-1 260-15</inkml:trace>
  <inkml:trace contextRef="#ctx0" brushRef="#br0" timeOffset="59866.44">23034 11265 130 0,'9'-8'191'0,"1"2"-17"0,5 1-19 16,2-3-25-16,3 4-3 0,3 3-10 0,5-1-11 15,-1 4-34-15,4-1-34 0,-4 4-38 0,1-1-38 16,-9 3-64-16,1-2-266 0,-2 3 124 0,0 1 80 16</inkml:trace>
  <inkml:trace contextRef="#ctx0" brushRef="#br0" timeOffset="60604.35">23688 11240 97 0,'0'-10'319'0,"-1"3"-9"0,1 1-15 0,0 0-25 0,-3-1-16 16,1 3-23-16,-5 0-20 0,3 0-20 0,-1-1-30 15,-1 5-6-15,6 0-18 0,-13 0-18 0,4 5-6 16,0-1-14-16,0 0-6 0,0 5-11 0,-1-1-8 15,-3 5-11-15,2 0-6 0,-1-1-2 0,3 2-13 16,2 2-12-16,1-6-15 0,0 1-16 0,2 1-14 16,2-4-15-16,1 2-4 0,1 1-8 0,-2-7-6 15,5 4 0-15,-1-3 3 0,1-2 8 0,1 1 0 16,3-3 5-16,-2 2-1 0,4-7 6 0,0 1-1 16,4 2 3-16,1-6 3 0,-1 0 5 0,0 1 1 15,-2-2 5-15,3-2-9 0,-2 0 12 0,-2 2 5 16,-2 0 10-16,-1 0 3 0,0 2 7 0,-1-2 0 15,-2 3 0-15,-2 1-3 0,2 0 2 0,-2 0-4 0,0 2-3 16,1 0 0-16,-3 2-9 0,2-5-1 0,-2 5-4 16,0 0 0-16,7-3-2 0,-7 3 4 15,3-1 0-15,-3 1-4 0,7-1 6 0,-7 1-1 0,6-4 1 16,-2 0 1-16,3 0 3 0,-1-3-2 0,2 1 0 16,-1-2 2-16,0-3 3 0,0-1 9 15,2-3 11-15,-4-1 6 0,3-1-1 0,-3-1 15 0,1 2 7 16,-2-3 5-16,0 4 5 0,-3-2 20 0,2 3 7 15,-2 4 13-15,2 2 8 0,-2 0-3 0,-1 1-3 16,0 3-2-16,4-1-14 0,-4 1-11 0,0 4-10 16,-2-5-9-16,2 5-9 0,0 0-4 0,0 0-4 15,8 17-6-15,-8-5-6 0,3 5 2 0,-2 1 11 16,4 7-20-16,-5 0 0 0,7 1 1 0,-5 2-6 16,1 2 3-16,1 2 9 0,-3-1-15 0,3 1-1 15,-4 1-5-15,1 0 2 0,0 2 0 0,-1-2 1 16,-1 4 2-16,2-5-5 0,-1 5-4 0,3-3 3 0,1 0 3 15,-2-1-2-15,2-1-6 0,1-4-23 0,-1 0-11 16,0-3-20-16,0 0-5 0,-3-11 4 16,-2-3-3-16,1 3 6 0,0-5 7 0,-4-2-2 0,0 0 4 15,2-1 6-15,-5-4 1 0,1-1 2 0,-2-2 4 16,-5 0 3-16,0-3 3 0,-2-6 2 0,-2-1 6 16,-2-7 4-16,5 4 0 0,-5-7-3 0,4-1 5 15,6 4-1-15,2 0 2 0,1 0 0 0,2-1-5 16,5-6 3-16,1 7-1 0,0 0-6 0,5-1-4 15,0 3-13-15,6 0-10 0,1 2-16 0,7-6-21 16,2 6-29-16,1 1-33 0,3 0-37 0,1 0-51 16,-1 2-61-16,-2 0-695 0,-7 4 329 0,0 2 218 15</inkml:trace>
  <inkml:trace contextRef="#ctx0" brushRef="#br0" timeOffset="62604.76">22259 11930 199 0,'-1'-6'218'0,"1"3"0"16,0 3-6-16,0-6-14 0,-1 2-5 0,1 4-16 15,-3-4-18-15,3 4-17 0,0 0-14 0,0 0-11 0,0 0 1 16,0 0 8-16,-13 11 3 0,6-5-10 0,0 5-8 15,0-3-6-15,-4 8-13 0,1 1 2 0,-3 4-9 16,4-3-4-16,1 1-5 0,-1 5-9 0,2-5-5 16,3 1-5-16,3-3-7 0,1 1 4 0,1 3-14 15,3-6 0-15,5 3-10 0,2-3 6 0,2 2-5 16,3-3-1-16,8 1-6 0,0-5-2 0,3 0-4 16,3-1 1-16,3 1-11 0,0-8 4 0,-1-1 1 15,3 1-2-15,-3-5-10 0,3 1-1 0,-4-8-4 16,-3 3-5-16,1-4 5 0,-2 0-7 0,-3-1-1 15,-1-4-1-15,-7 6 8 0,-1-2-3 0,-3-1 5 16,0 1-2-16,-4 0 5 0,-3 5-5 0,-1-3 2 16,0 3 5-16,-3 0-2 0,-1 1 2 0,0 2-8 15,-5 0 8-15,1-1 1 0,-4 4-3 0,-3 0 0 0,0 1 3 16,-2 1-6-16,-3 2-3 0,4 1 2 0,-6 1-8 16,1 0-10-16,-1 3-10 0,3-1-2 0,5 2-7 15,1-4-11-15,1 4-11 0,-1-1 2 0,5 0 3 16,2-2 4-16,2 0 2 0,0-1 2 0,0 1 7 15,1-1 1-15,4 0 5 0,-1-2 5 0,2-1 6 16,2 1-2-16,-3-1 6 0,3 0 2 0,2 1-1 16,-4-1 2-16,1 0 4 0,1 1 0 0,-1-3 6 15,-1 2 1-15,1-1-3 0,-2 2 2 0,2-1 0 16,-1-1 1-16,-2 2-3 0,-4-3 1 0,7 0 2 16,-7 0 4-16,7 3-3 0,-5-1-1 0,1 0 4 15,-1 2 1-15,3-2 0 0,-1 2 3 0,-1-3-1 0,-1 1-5 16,2 1 6-16,0-1-1 0,1 1 0 15,-5-3 1-15,5 1 1 0,-5-1 2 0,9 0-2 16,-9 0-2-16,9-3 2 0,-4 1 3 0,1-4 0 16,2-1 1-16,-3-1 4 0,3-1 6 0,1-5-1 15,1 0 8-15,-2-2 8 0,1-1 8 0,-3-3 7 0,3 3 6 16,-1-1 12-16,-2-2 11 0,0 3 7 16,0 0 5-16,-1 1 23 0,-1 2 7 0,-2 2 17 0,2 1-4 15,0-2 14-15,-1 8-25 0,-2-4-8 0,0 5-21 16,1 3-10-16,-2 1-7 0,2-5-9 15,-2 5-3-15,0 0-9 0,8 12-2 0,-6-5-1 0,1 5-7 16,1 5-3-16,-1 2-4 0,-1 1-1 0,4 9-1 16,-1-1-3-16,0 1 2 0,0 1-14 0,3 1 8 15,-5 1 0-15,4 3-13 0,-3 1 6 0,-3-1 0 16,4-1-2-16,-1 0-3 0,0 0-3 0,0-2-20 16,1-3-20-16,0 0-32 0,0-3 2 0,-1-8-16 15,1-6-1-15,-5 0 13 0,4-3-1 0,0-2 7 16,-3 1 7-16,2-4 4 0,-2-3 9 0,-1-1 4 15,0 0 3-15,10-8 0 0,-6-4 6 0,0-2 3 16,0-5 0-16,1-5 4 0,-2 6 5 0,0-11 11 0,0 2-3 16,-3-2 11-16,5 5 14 0,-1 0 2 0,0-3-5 15,-2 11 17-15,3-1-3 0,-1 2-3 0,-1 2 4 16,0 2-1-16,1 1-4 0,0-2-14 0,0 5 8 16,0 0-7-16,0 0 3 0,-2 2-3 0,6 2-5 15,-3-2-1-15,3 4 5 0,-1 1-7 16,5 0 0-16,-3 1 12 0,1 0-10 0,0 3-6 0,0-1-5 15,2 1 7-15,-2 1 0 0,-1 1 8 0,0-2-15 16,-4 1-11-16,4-3 1 0,-4 1-15 0,3 2-2 16,-3-1-3-16,4-4 9 0,-1 3 16 0,-3-3-13 15,1 2 6-15,2-4-8 0,-1 2 10 0,1-3-9 16,-1 1 13-16,1-5-2 0,0 2 9 0,0-4-5 16,0-1 2-16,0 2 2 0,1-2 8 0,-4 0-8 0,3 1 0 15,-5-1 16-15,4 1 17 0,-3 3 21 16,-3-1-1-16,1 1 12 0,0 1-5 0,0 0-5 15,0 3-8-15,-2-2-8 0,0 4-6 0,0 0-4 0,0 0-8 16,0 0 2-16,0 0 0 0,0 17 1 0,0-9-1 16,-4 5-6-16,0 3 1 0,1 1-4 0,1 0-4 15,2 0-3-15,-2 2-29 0,2-2 1 0,0 0-12 16,2-1-12-16,0-3-13 0,0-1-16 0,3 0-6 16,-1-2 3-16,1 2-9 0,-1-5 4 0,5 1 5 15,0-4 5-15,-4-1 11 0,4-2 5 0,1-2 6 16,2-3 6-16,-2-3 2 0,0-2 6 0,2-6 5 15,3-6 7-15,-3-1 4 0,-2-5 7 0,1 0 13 16,-2-2 12-16,0-2 10 0,-1 0 11 0,-2-2 6 16,-1-1 10-16,-1 2 26 0,-3 1-1 0,3 1 12 15,-6-1 13-15,0 6 20 0,0 7 23 0,1-2-4 16,-1 4 0-16,2 6 11 0,-4 1-17 0,3 3-13 16,0-1-16-16,0 3-20 0,-1 2-3 0,2 2-7 0,0 0-7 15,-4 13-7-15,3-3-6 0,-4 9-8 16,3-1 1-16,-2 8-3 0,0 4-8 0,1-3-1 15,3 7-3-15,0-2-5 0,0 0-4 0,3 1 2 0,1-2-3 16,1 3-3-16,4-5-1 0,0 2-19 0,2-3-18 16,3-2-26-16,-1-2-12 0,-2-8-14 0,2 0-14 15,4-4-8-15,-2-1 2 0,3-2 9 0,0-2-2 16,1-5 4-16,-1 1 14 0,1-6-17 0,2 1 7 16,-1-8 7-16,-2 3 6 0,-4-4 3 15,4-3 10-15,-5 0 3 0,1-8 5 0,-5 6 6 0,0 0 4 16,-4-1 5-16,-4 6 5 0,2 0 0 0,-6-2 4 15,3 1 7-15,-4 0-1 0,-2 2 3 0,1 1-9 16,-4 1 9-16,-5-2 0 0,6 5 1 0,-2-2 3 16,2 3 2-16,-2 0 0 0,4 3 1 0,-1 0-21 15,7 1-13-15,-9 0-15 0,9 0-8 0,-11 2-1 16,8 1-4-16,-1-1 3 0,1 1 8 0,3-3 5 0,-3 7 1 16,3-2 12-16,1 0 1 0,2-2 5 15,-3 4 0-15,2-1 5 0,-2 1 4 0,4 1-1 16,-4-1 6-16,4 3 0 0,1 0 2 0,-3 2 1 0,2-4 1 15,-1 1 5-15,2 3 1 0,-5-3 3 0,2 2-3 16,3-2 1-16,-1 1 3 0,2-1-2 0,-5-1-1 16,4-1 4-16,0-2 1 0,-1 0-1 0,1 2 5 15,1-5-1-15,2 1 2 0,1-1 0 0,0-2-6 16,4-1 8-16,-1-3-2 0,-1 0 3 0,4-7 6 16,1 2 0-16,0-3 3 0,1 0 4 0,2-9 3 15,0-1-1-15,-1 2 1 0,-3-4 3 0,2-4-4 16,-2 1 0-16,2-2-1 0,0 0 3 0,-6-2 11 15,4 2 8-15,-4 1 19 0,-5 4 35 0,0 5 9 16,-2 0 17-16,-4 2 6 0,0 0 5 0,-1 4 9 16,-2 2 4-16,0 3-22 0,0-2-13 15,-1 6-13-15,-1 2-12 0,0 2-3 0,5 0-11 0,-15 8-13 16,6 2 2-16,-3 4-7 0,2 2-13 0,1 1 0 0,1 3-1 16,3 3-5-16,1 2-4 0,-1 0-2 0,5 1-4 15,3-5-3-15,3 3 5 0,-2 0-12 0,1-3-23 16,4 2-27-16,1-5-28 0,-1 0-33 0,2 0-23 15,1-2-19-15,0-2-17 0,1-2-26 0,3 1-43 16,2-2-27-16,-1 0-40 0,3-7-37 0,-2 1-896 16,1-3 409-16,3-2 272 0</inkml:trace>
  <inkml:trace contextRef="#ctx0" brushRef="#br0" timeOffset="62794.56">23666 12043 19 0,'-55'-11'304'0,"17"4"-14"0,4 3-15 0,8-2-16 15,7 5-16-15,6-1-26 0,3-2-17 0,3 4-21 16,7 0-20-16,0 0-11 0,0 0-14 0,0 0-16 0,40 2-12 16,-8 0-16-16,2 0-2 0,7 2-9 0,9-1-9 15,-9-2-31-15,-4-1-36 0,-1 3-40 16,-2 2-47-16,-2-3-56 0,-2 0-73 0,-10 0-637 0,0-2 284 15,-8-2 188-15</inkml:trace>
  <inkml:trace contextRef="#ctx0" brushRef="#br0" timeOffset="65989.3">21054 13602 8 0,'0'0'140'0,"0"0"2"0,0 0-10 0,0 0 0 16,0 0-8-16,0 0 1 0,0 0-1 0,0 0-1 0,0 0-3 16,0 0-3-16,0 0-2 0,0 0-3 0,0 0-9 15,0 0-10-15,0 0-5 0,0 0-6 0,0 0-6 16,0 0-8-16,0 0-4 0,0 0-5 0,0 0-7 15,0 0-3-15,0 0-5 0,7 7-4 0,-7-7 7 16,6 0 2-16,-6 0 0 0,13-2-1 0,-2 2-2 16,-2 0-2-16,5-1 0 0,6 2-4 0,-1-1 0 15,-1 0-1-15,3 2-5 0,1-2 0 0,-4 0-2 16,1 0-4-16,0-2-2 0,1 2-1 0,-5 2-2 16,-2-2 1-16,-2-2-4 0,1 2-1 15,-1 2 1-15,0-2 0 0,-4 0-3 0,-2 0-1 0,2 0 1 16,-1 0-4-16,-6 0-1 0,7 0-1 0,-7 0 4 15,0 0 0-15,8 0 0 0,-8 0 6 0,0 0-5 16,7 0 0-16,-7 0-6 0,0 0 7 0,0 0-7 0,0 0 1 16,7 0-1-16,-7 0 0 0,0 0-17 15,0 0-33-15,0 0-39 0,0 0-50 0,0 0-77 16,0 0-752-16,3-5 318 0,-1 1 214 0</inkml:trace>
  <inkml:trace contextRef="#ctx0" brushRef="#br0" timeOffset="66837.14">22171 13212 27 0,'0'0'164'0,"8"-4"-4"0,-6 1-4 16,1 2-5-16,-3 1 2 0,5-4-2 0,-5 4 5 15,4-2 4-15,-4 2 3 0,1-4 4 0,-1 4 5 16,3-1 2-16,-3 1-8 0,0 0-15 0,0 0-23 16,-3-9-5-16,1 6-4 0,-2 1-10 0,4 2-4 0,-9-3-11 15,0 3-8-15,-4-2-7 0,3 4-9 0,-9-2 0 16,-2 3-5-16,-7 1-2 0,0 3-9 15,2-1-5-15,0 3-2 0,5-1-13 0,1 0 9 0,3-1-9 16,-2 2-1-16,2 1-4 0,2 3-5 16,2-5-5-16,-1 4 0 0,9 1-2 0,-1-1-3 15,0-2 0-15,5 3-5 0,2 0 5 0,3 1-7 0,2 1 4 16,3-1 5-16,3 2-11 0,1-2 9 0,9 2-10 16,-3 4-2-16,4-5 3 0,4-1-3 0,0 1 4 15,-4-1 0-15,1-1-1 0,-5-4-3 0,0 0 3 16,-1 1-4-16,0-3 0 0,-8 1-1 0,3-1-4 15,-3-1 5-15,-1-3 0 0,-1 2 0 0,-3-1-2 16,-1 1 3-16,-2-2 0 0,2 0 2 0,-1-2 9 16,-3-1 16-16,4 6 6 0,-4-6 9 0,0 0 2 15,-11 7 4-15,5-5-6 0,-7-1-5 0,3 1-4 16,-4 2-8-16,-3-3 10 0,-2 1 2 0,1-1-24 16,-1-1 2-16,0 2 0 0,0-2-3 0,1 0 2 0,5 0 13 15,0 0-19-15,3 0 6 0,2 0-7 0,2 0-9 16,6 0-27-16,-10-2-20 0,10 2-27 15,-8 0-38-15,8 0-27 0,0 0-20 0,0 0-13 0,0 0-14 16,0 0-22-16,27 0-26 0,-15 2-29 0,1-2-702 16,2 2 321-16,2-2 216 0</inkml:trace>
  <inkml:trace contextRef="#ctx0" brushRef="#br0" timeOffset="68422.13">22246 13635 7 0,'-5'0'204'0,"5"0"-22"0,0 0-19 15,0 0-17-15,-7-1-16 0,7 1-12 16,0 0-7-16,0 0-1 0,0 0 4 0,0 0-3 16,12 7-6-16,-8-5-8 0,0-1-8 0,3 1-5 0,0-2-3 15,2 3 1-15,-4-3-7 0,6 1-2 16,1-1-4-16,-3-1 0 0,3 1-4 0,-1-1-1 16,2-1-3-16,0-1-5 0,-2 0-4 0,0-1-3 0,-1-1 6 15,0 0 0-15,-1-2-6 0,1 0-4 0,-1-1-1 16,0 1 4-16,-1-5 4 0,-1 3 1 0,-2-3 3 15,1-1-3-15,-2 3 6 0,-1-1 12 16,2-1 2-16,-3 1 1 0,-1 0-2 0,-1 1-7 0,-1 0-3 16,-1-1-10-16,-1 3 22 0,0 1 0 0,1 1-2 15,0-1-12-15,0 0-2 0,-1 3 2 0,0-1-9 16,2 0-4-16,-1 2-7 0,2 3 0 0,-2-4 0 16,0 0-4-16,2 4-1 0,-3-4-9 0,3 4-6 15,-1-2 0-15,1 2-6 0,0 0 0 0,0 0 8 16,-1-4-12-16,1 4-8 0,0 0 6 0,0 0-2 15,0 0 2-15,0 0 4 0,0 0-6 0,0 0 5 16,0 0-3-16,0 0-5 0,0 0 2 0,0 0 5 16,-3-4 11-16,3 4 7 0,0 0 15 0,0 0-6 15,4-7-15-15,-4 3 9 0,1-1-1 0,-1 1-2 0,1-4-5 16,3-1-5-16,-2-1 7 0,-1-1-11 0,0 0 10 16,0-2-14-16,-1-3 2 0,0-1 2 15,0 4-6-15,-2 0 9 0,1-3-2 0,-1 7 1 0,2-3 20 16,-4 3 8-16,2 1 3 0,-2 2-4 15,2-1 6-15,0 3-1 0,1-1-1 0,0 2-11 16,1 3 1-16,-1-6-16 0,1 6-3 0,0 0-1 0,0 0-4 16,-6 13 0-16,4-2-1 0,1 0-1 0,-1 6-5 15,1 3 11-15,1 4-8 0,1-5-2 0,2 8-4 16,1-1 9-16,0-1-7 0,-1 1-1 0,4 2 1 16,-2-6-2-16,0 3 1 0,-1-5-1 0,0-1-1 15,1-1 9-15,-3-1-9 0,3 0-2 0,-3-1 2 16,1-2-2-16,-1-2-2 0,0-4-12 0,0 3-10 15,-2-5-7-15,2 0 1 0,-2-2 5 0,1 1 3 16,3-2 4-16,-4 0 1 0,0-3 6 0,0 0-6 16,8-7-2-16,-4 2 2 0,-1-4 2 0,4-1-1 15,-2-2 0-15,3-3 6 0,-1-1-1 0,1-1 3 0,-3 2 3 16,0 0 9-16,3 3-17 0,-2 1 13 0,2 0-11 16,-3 2 11-16,3-1-10 0,-3 3 3 15,4 0 1-15,0 1-5 0,-3 4 3 16,1-1 12-16,5 1-15 0,-1 2 1 0,0 3 4 0,-1 1-7 0,-1 2 4 15,1-1 0-15,1 2 6 0,4 3-5 0,-5-3 1 16,3 5-7-16,-4-3 9 0,2 3 4 16,0-1-5-16,0 0 5 0,-2-1 1 0,-1 0-3 0,-2-1 1 15,3-1-1-15,-1 1-14 0,1-1 13 0,-1-2 4 16,0 0-1-16,1-2 0 0,-2-1-13 0,1-1-5 16,0-2 3-16,0 0 0 0,2 0-1 0,0-5 4 15,-2 1-8-15,1-3-9 0,1-3 6 0,-3 0-6 16,4-4 11-16,-3-1-1 0,-1-2 3 0,1 0 0 15,-3-2-8-15,-1 1 11 0,1 1 1 0,-1 1 0 16,-4 1-6-16,-4 2 16 0,2 1-4 0,-5 1 2 16,-2 2-3-16,-1 1 4 0,-3 3-2 0,0 3-6 15,-6 0 6-15,2 5 2 0,-3 3-2 0,0 2 2 16,-4 4-5-16,3 2-5 0,3-2 12 0,4 4-6 16,3 0-13-16,0-2-7 0,6 1-8 0,0-3-7 15,4 5-7-15,1-7-9 0,1 0 5 0,7-1 1 16,-2 0 9-16,2-1 0 0,2-4 5 0,3 1 5 0,-1-2 3 15,4-1 2-15,2 1 5 0,-4-3-1 0,5-3 5 16,-1 1 4-16,1-1 1 0,-1-1 1 16,1-1 1-16,-1 0 5 0,-1-2-2 0,-2 2 0 15,-3 0 8-15,-2-2 8 0,1 4 2 0,-4 1 7 16,1-2-2-16,-2 1-4 0,0 1-3 0,-1 1-2 16,0-1 1-16,-5 2 2 0,11 0-4 0,-11 0 2 0,10 3-1 15,-5-1-4-15,-1 0-1 0,-2 0-1 0,1 2 2 16,0 0-2-16,-1-1 0 0,1-1-4 0,-1 1-9 15,-2-3-5-15,4 6-3 0,-3-6-1 0,-1 0 6 16,0 0 3-16,5 2 5 0,-5-2-4 0,0 0 4 16,9-4 1-16,-3-1-1 0,-3 0 2 0,6-2 1 15,0-3-2-15,-2-1 3 0,4 2 7 0,-1-4-5 16,2 0 2-16,-1-1 3 0,2 4 20 0,-4-2 15 16,4 2-3-16,-2 1 4 0,1 0 4 0,-3 1 1 15,1 0 2-15,-1 4-4 0,2 1-1 0,1-2-10 16,-1 5 4-16,2 3-8 0,-4-1-2 0,3 3 2 15,-1 0 7-15,-1 3-12 0,4 2 0 0,-2 1 15 16,-1 0-26-16,-3-1 8 0,1 3-9 0,5 1-2 0,-5-1 4 16,-1-2-2-16,3 1-7 0,-3-2 10 15,-2 0-2-15,2-3-3 0,-2 0 5 0,4 1 6 16,0-1-9-16,-3-2-1 0,5-3 0 0,-3 4 0 0,2-6 3 16,-1 0 0-16,3 0-3 0,-4-4 0 15,5 0 3-15,-4-1-4 0,4-7-3 0,-1 3 3 0,1-4 2 16,-1-1-4-16,-4 1-3 0,2-4 6 15,1-4-1-15,-7 1-5 0,3 3 3 0,-5 0 23 0,-1 0 16 16,-1 5 12-16,-1 2 11 0,-3-1-5 16,0 3-5-16,-2 1-6 0,-3 2 1 0,-2 3-12 15,-2 2-6-15,-2 2 0 0,0 3-6 0,0 4-3 0,1 0-1 16,2 0-4-16,-1 4-2 0,0-1-3 0,5 2-1 16,3-1-2-16,0-1 1 0,3 5-3 0,2-1-8 15,5-2-33-15,1 3-35 0,6-3-40 0,0 1-47 16,3 4-44-16,-3-4-58 0,10 0-72 0,-11-3-1020 15,3-1 450-15,-2-1 298 0</inkml:trace>
  <inkml:trace contextRef="#ctx0" brushRef="#br0" timeOffset="69004.16">22094 14101 174 0,'-1'-5'253'16,"1"5"-27"-16,0 0-21 0,0 0-11 0,0 0-5 15,0 0-12-15,0 0-4 0,0 15-1 0,0-7-9 0,1 1-3 16,3 2-10-16,-1 1-9 0,-2-1-16 16,0 2-9-16,3 1-16 0,0 2-8 0,0-4-9 15,-3 1-9-15,-1-2-10 0,4 2-4 0,0 0-3 16,-3-2-7-16,2 0-2 0,-1 0-6 0,-2-2-3 0,0 0-7 15,3-1-7-15,-2-1 0 0,-1-2 3 0,3-1-2 16,-3 1 0-16,0-2-3 0,0-3 4 0,1 4-4 16,-1-4-6-16,0 0-4 0,0 0 1 0,0 0 2 15,-4-13-2-15,4 5-10 0,-1-7 5 0,-2 1-3 16,2-6 0-16,1-4 4 0,-1-2 3 0,-2-3-8 16,3 0 3-16,0 0-2 0,3 2-6 0,-2 1 2 15,0 7 1-15,2 1 5 0,2 1-5 0,-1 2-1 16,2 1-3-16,-1-1 2 0,6 2 0 0,1 1-1 15,1 1-3-15,2 2 0 0,3 1-2 0,1 1-2 16,-2 2-19-16,3 0-16 0,-3 1-26 0,2 1-28 0,-5 3-26 16,-2 2-22-16,-2 0-13 0,3 4-27 15,-4-1-28-15,-2 2-34 0,-5 0-557 0,-1 2 267 16,-4 2 180-16</inkml:trace>
  <inkml:trace contextRef="#ctx0" brushRef="#br0" timeOffset="69135.91">22125 14163 8 0,'0'0'219'0,"0"0"-26"0,0 0-19 0,0 0-11 16,0 0-18-16,14-6-14 0,0 5-13 0,3-4-9 15,3 3-12-15,2 0-8 0,5-1-9 16,-5 3-8-16,-1 1-22 0,-2-1-35 0,-6 2-40 0,4 0-37 16,-7 0-40-16,-1 4-390 0,0-1 164 0,-5 1 110 15</inkml:trace>
  <inkml:trace contextRef="#ctx0" brushRef="#br0" timeOffset="69316.25">22169 14369 42 0,'-3'3'269'0,"3"-3"-17"0,-2 4-12 0,2-4-12 0,0 0-8 16,0 0-10-16,13 3-12 0,-5-3-14 0,4-3-14 16,3 1-13-16,2 0-13 0,4-1-14 0,2 2-13 15,4-5-11-15,-1 3-11 0,-3 2-13 0,-3-3-7 16,3 1-21-16,-2 2-31 0,-2-2-35 0,1 3-44 15,-4-2-39-15,1 0-38 0,0-1-47 0,-3 0-26 16,-1-1-566-16,1 0 258 0,-4-2 170 0</inkml:trace>
  <inkml:trace contextRef="#ctx0" brushRef="#br0" timeOffset="69482.11">22663 14212 118 0,'0'0'224'0,"0"-5"-15"0,0 5-7 16,0 0-12-16,0 0-15 0,0 0-9 0,-17 7-7 0,8-3-12 15,-2 2-10-15,0 1-7 0,-2 2-7 0,-4 3-16 16,4-2-11-16,-3 0-8 0,0 0-9 0,1 3-11 16,-3-1-14-16,4-1-41 0,-2 1-38 0,0 3-45 15,1-1-53-15,2-1-52 0,1 0-523 0,1-7 232 16,2 4 156-16</inkml:trace>
  <inkml:trace contextRef="#ctx0" brushRef="#br0" timeOffset="69696.56">22414 14246 22 0,'1'-7'317'0,"3"1"-17"0,-2-1-16 0,1 3-32 15,1-1-28-15,0 2-18 0,2 1-18 0,-1-1-20 16,4 3-14-16,-1 0-15 0,0 3-11 0,4-1-14 16,-3 2-11-16,0 1-6 0,3 3-12 0,1 2-7 15,-1 0-9-15,1-4-9 0,0 7-1 0,-2-1-6 16,1-4-19-16,-3 2-40 0,2 2-31 0,-2 0-30 15,2-1-43-15,-3 1-42 0,0-5-34 0,0 1-45 16,0-3-552-16,0-1 261 0,3-2 174 0</inkml:trace>
  <inkml:trace contextRef="#ctx0" brushRef="#br0" timeOffset="71285.2">22896 14071 201 0,'-2'-7'311'15,"0"-2"-15"-15,-2 4-18 0,-1 2-19 0,-2 3-11 16,-1 0-15-16,8 0-11 0,-16 4-12 0,6 2-17 16,1 3-15-16,-3 2-19 0,2 3-14 0,0 3-12 15,4 0-14-15,-3-1-10 0,0 7-10 0,1-4-12 0,4 5-10 16,-1-6-5-16,1 1-10 0,3-1-9 16,-3-1-4-16,8 0-17 0,-4-2-25 0,1-3-21 15,2-1-15-15,-1 0-10 0,5 0-9 0,-1-3-8 0,3-1-4 16,0-2-3-16,4-2-4 0,5 0 1 0,-1-6 4 15,2 0 11-15,2-1 1 0,3-6 17 0,-5-1-11 16,7-3 8-16,-3-2 4 0,-5-1 3 0,4-3 10 16,-4-2 14-16,-3-1 22 0,0 0 3 0,-3-2 25 15,0 2 9-15,-1 0 7 0,-3 5 6 0,-3-1 15 16,1 2 26-16,-2 0 17 0,-2 2 14 0,0 3 6 16,0-1-9-16,-2 5 8 0,0-2 6 0,0 5-4 15,2-2-19-15,-2 3-7 0,0-1-17 0,0 1-12 16,0 4-12-16,0 0-9 0,0 0-4 0,0 0-12 15,-7 20-2-15,5-10-5 0,-3 2-4 16,0 5-2-16,-1 1-10 0,1 8-3 0,-1-7 2 0,0 5-4 16,-1 3 5-16,1-3-39 0,-1 0-15 0,3-3-9 15,-3-3-23-15,3-1-15 0,-1-3-16 0,1-2-10 16,4-2 1-16,-3-1 3 0,3-1 2 0,-1-1 10 16,2-2 3-16,1-3 17 0,-2-2 0 0,8 0 12 15,-8 0-2-15,15-5 7 0,-4-1 6 0,6-2 4 16,-2-1 3-16,4-1 2 0,-1 2 5 0,0-2 2 15,3 3-2-15,3-4 9 0,-2 5-4 0,-2 2 4 0,-1-1 5 16,0 0 4-16,0 2 0 0,0 1-2 16,-4 2-1-16,-2 0 2 0,1 0 3 0,-2 2 0 15,2-1 0-15,-5 1 7 0,0 3-11 0,3-1-3 16,-6-1 7-16,-1-1 0 0,2 3-1 0,-2 0-2 0,-4 0 5 16,3 0-2-16,1 2 1 0,-4-2-2 0,1 2 3 15,-1-1-2-15,-1 1-2 0,1-3 3 16,-1 1-12-16,0-1-6 0,3 0-2 0,-3-4 6 15,1 6 4-15,-1-3 0 0,0-3 2 0,0 0 1 0,0 0 3 16,0 0 0-16,10-8-2 0,-7 4 3 0,2-1 2 16,-1 0-3-16,1-2 8 0,0-2 1 0,0 1 3 15,0-1 19-15,0 1 9 0,0-2 13 0,-2 4 5 16,-1-4 1-16,1 4 20 0,-3-1 12 0,1 0 6 16,1 2-5-16,-1 2-3 0,-2-1-8 0,1 4-11 15,-3-7-7-15,3 7-6 0,0 0-9 0,-14 4-2 16,8-1-5-16,-3 3-4 0,-2 1-5 0,0 3 0 15,-3-1-3-15,1 2-5 0,-1-1-17 0,0 0-27 16,5 1-16-16,1-3-17 0,3 0-28 0,-4-1-7 16,8 0 4-16,-3-3 3 0,3 2 8 0,-2-2 9 15,6-1 9-15,-2-1 3 0,-1-2 8 0,10 0 3 16,-10 0 8-16,17-5 0 0,-8-1 10 0,1 0 0 16,2-1 1-16,-2 0 6 0,5-5 3 0,-2 2 19 15,1-2 13-15,-2 3 10 0,-2 1 5 0,-1 1 6 16,0-1 11-16,0 3-3 0,1-3-9 0,-2 2 1 15,-1 4-5-15,1 2-7 0,-2-1-2 0,1 1-3 16,-1 0-4-16,1 1 1 0,1 1 3 0,0 3-2 16,0 1-4-16,-2 0 6 0,4-1-6 0,-3 5-8 0,-2-4 5 15,0 2-4-15,-2-1 7 0,-1-1-12 16,3 0 5-16,-5 2 1 0,3-3 1 0,-2 2-3 16,-1-2-1-16,0 2 1 0,0-5 5 0,0 3-5 15,-1 0 2-15,1-5-1 0,-3 5 4 0,3-5-2 0,0 0-3 16,0 0 6-16,0 0-7 0,0 0 4 0,0 0-7 15,12-15 7-15,-10 10-6 0,2-1 4 0,3-4-1 16,1 2-1-16,-1-1 0 0,-1-1-4 16,2 3 13-16,1-2-13 0,0 2 0 0,1-1 1 15,1 2 3-15,-2-3-5 0,2 2 9 0,-1 2-8 16,0-2 1-16,0 2 1 0,3 0 0 0,-7-2 0 0,6 3 0 16,-2 0-3-16,-2 0 6 0,-2 1-2 0,1-2 1 15,0 3 1-15,-3-3 10 0,3 0-15 0,-2 0 14 16,-1 0-6-16,-3 0 4 0,0 1 6 0,3-3 5 15,-4 4-4-15,0-4 1 0,0 2-1 0,-4 0-2 16,3 0-6-16,-4 1 2 0,0-1 0 0,-2 3-9 16,-2-1 10-16,3 1-12 0,-2-1 0 0,-1 3 0 15,0 0 1-15,0 2-2 0,-1-1 1 0,1 1 8 16,0 3-10-16,0 0 4 0,1-1-7 0,2 8 2 16,-1-2 2-16,3 0 0 0,1 4 0 15,1 1-1-15,0-1-2 0,4 6 2 0,-1-4 0 0,5 1-13 16,-3 1-15-16,3-1-5 0,2 1-7 0,0-2 1 15,3 2-11-15,-3-1-1 0,2 0 0 0,-1 1-3 16,2-2-2-16,-2 0-6 0,0 0-5 0,-1-2 6 16,-3-4 4-16,0-2 8 0,-1 1 4 0,-1-4 4 0,-2 0 3 15,-1 0 9-15,-1-1 2 0,-2 0 7 16,-1-3 8-16,-1 1 8 0,0 1 16 0,5-3-3 0,-13-3 2 16,8 1 16-16,-3 0 4 0,0-1 4 0,1-1 2 15,2 1 0-15,-3-2 3 0,8-1 0 16,-2 1-5-16,-1-1-4 0,6 0-3 0,-1 0 8 15,3-1-14-15,-1-2-4 0,5 1 0 0,4 1 0 0,1-1-2 16,4-3 3-16,-1 1-3 0,2 0-6 0,6 0 1 16,1-2 2-16,-3-1-5 0,1 2 7 0,-5 1-10 15,5-3 16-15,-2-1-11 0,-1 3 0 0,0-2 5 16,0-3-14-16,-6 3 6 0,2-8 1 0,-3 9 5 16,-3-5 10-16,-1 2 22 0,-4 5 22 0,1-1 20 15,-3 1 13-15,-1 3 8 0,-3 2-9 0,0-2 1 16,0 1-4-16,-3 2-14 0,-3 4-5 0,6 0-3 15,-19 0-7-15,7 4-6 0,-4 4-3 0,1 1-4 16,0 1-8-16,2 1-1 0,2 2-5 0,1 0-2 16,2-2-7-16,3 2 0 0,1-4-3 0,3 5-5 15,2 2 2-15,0-3-1 0,8 2-2 0,3-2-12 16,2-1-39-16,7 5-49 0,-4-8-67 0,9 3-67 16,-1-2-69-16,-7-3-88 0,1 0-1226 0,0-2 533 15,-3 2 354-15</inkml:trace>
  <inkml:trace contextRef="#ctx0" brushRef="#br0" timeOffset="73004.64">21960 15020 140 0,'5'-5'258'0,"-1"1"-11"15,1 1-16-15,-2-2-11 0,1 0-10 0,0 3-23 16,-4 2-17-16,6-3-16 0,-6 3 14 0,9 1-14 16,-9-1 5-16,8 4 2 0,1 2 7 0,-4-2-20 15,2 3-12-15,-2 3-7 0,-1 1-7 0,1-1-10 16,-1 1-14-16,0 1-1 0,2 1-1 0,-2 0-14 16,1 1-10-16,-1-1-7 0,-3 0-3 0,7 2-6 0,-4-4-11 15,-2 3-2-15,2-3-4 0,-2-3 0 16,0 2-10-16,2-2 2 0,0 1-6 0,-3-2-1 15,-1-2 9-15,0-1-7 0,1 1 0 0,2-2-5 16,-2 2 4-16,-1-5 12 0,0 0-7 0,0 0 0 0,0 0 0 16,0 0-5-16,-4-17-6 0,3 4 2 0,2-3-7 15,-3-2 6-15,-1-7-7 0,3-3 1 16,4-2-7-16,-4-2 4 0,1-2-3 0,6 0-3 16,-1 1 4-16,-1 0-4 0,3 3-1 0,0-2 1 0,2 7-1 15,4 1-3-15,-4 10-3 0,2 2 1 0,-1-1 4 16,2 6-3-16,-2 0-3 0,1 2 0 15,1 1 4-15,0 3-9 0,0 2 2 0,0 1 2 0,-4 2-4 16,1 2 0-16,-2 1 7 0,0 3-2 0,-6 1-3 16,2 1-1-16,1 5 7 0,-7 0-1 0,-1 2 0 15,-1-1-1-15,-1 2 0 0,-4-3-2 0,2 1 10 16,-5 3-4-16,1-5-3 0,-1 0 1 0,-1-2-3 16,4 0 0-16,-2-5-1 0,3 1 6 0,1 0-3 15,0-3 0-15,2 0-5 0,1-3 8 0,2 1-2 16,0 0-3-16,2 1-1 0,3 0 8 0,0-1-3 15,4-2-2-15,1 2-2 0,2-1-2 0,5-1 2 16,1 1 4-16,4-3-10 0,-2 1 6 0,1-4-6 16,3 2 4-16,-3-1-1 0,3-2-8 0,-3 2 8 15,0-2-5-15,0-2 5 0,-1 1-2 0,-2-4-1 16,5 2 4-16,-10-1 0 0,5-2-2 0,-6 1-3 0,2 0 11 16,-2 1 0-16,-2 1 1 0,-2-1 10 15,-2 0-14-15,1 2 1 0,-4-1-1 0,-1 1 3 16,0-1-13-16,-3 4 4 0,-1-1 1 0,-4 0-2 15,-1 2 1-15,-4 3 7 0,-1 3-7 0,-1 0-1 16,-2 0-9-16,-2 5-17 0,0 1-12 0,2-1-15 16,3 3-9-16,5-5-9 0,2 2-1 0,2 1-5 15,-1-2-6-15,4 0 1 0,2 0 4 0,0-1-1 16,4 0 4-16,2 1 8 0,2-3 5 0,2 0 8 16,0-1 4-16,1-2 6 0,1 2 5 0,0-3 5 0,4 1 9 15,-5-1-1-15,1 3 4 0,2-5 6 16,2 0 2-16,-5 0 0 0,2 0 4 0,1 0 0 0,-2 0 6 15,-2 0 3-15,-5 0 6 0,5 0 2 0,-5-3 7 16,2 1 4-16,-7 2 6 0,9-1 0 0,-6 0 2 16,-3 1 1-16,0 0-3 0,9 0-1 0,-9 0-3 15,7 0 0-15,-7 0-1 0,0 0 1 0,0 0-3 16,6-2 0-16,-6 2 3 0,4-3-3 0,-4 3-3 16,6-4 4-16,-3 0-3 0,-2 0 0 0,2-1-3 15,1-4 0-15,-2-2 0 0,1 1 2 0,-1-2 1 16,2-2-3-16,-1-6 2 0,-2 1-1 0,1-7 11 15,2 1 3-15,-4-1 1 0,0 6 19 0,2 2 31 16,-2-2 30-16,0 3-9 0,-2 5-1 0,2-2 11 16,0 4 12-16,0 2 9 0,-2 0-3 0,0 2 3 15,0 1-29-15,1 3-11 0,1 2-11 0,0 0-7 16,0 0-3-16,0 0-9 0,-5 20-4 0,3-7-7 16,0 3 0-16,0 2-3 0,1 1-4 0,-1 6-7 15,2-5-10-15,-2 6 5 0,2-2 1 0,2-2-2 16,-2-2-6-16,1-1 0 0,5 7-17 0,-4-11-27 15,1 2-25-15,4-6-14 0,-2 5-5 0,3-8-2 16,-1 2 0-16,5-2 2 0,-1-3 6 0,-2-3 5 16,5-1-1-16,-1-3 16 0,2 1-5 0,2-5 5 15,1-4 4-15,-3-1 3 0,2-2 9 0,2-4 1 0,-2-3 5 16,-1 0 2-16,2 0 4 0,-7 4 4 16,2-6 9-16,-1 8 5 0,-2-1 10 0,-1 2 14 15,-4 3 2-15,0 1 8 0,4 3 0 0,-5-1-3 16,-3 3-11-16,3 2 0 0,-1 0-5 0,-3 2 0 15,0 0-4-15,6 8 3 0,-3-1 1 0,-2 2-2 0,-1 0-4 16,0 3-2-16,-1 0-4 0,1 5-15 16,-3-2-18-16,1 3-18 0,-1-1-8 0,-1-1-14 15,4 1-23-15,-1-5-10 0,-2-1-10 0,3-1 4 16,0-2 3-16,3-2 9 0,-2-2 14 0,3-2 7 0,0-1 12 16,-4-1 5-16,11-1 14 0,-4-2 2 0,-1-4 16 15,3 0 6-15,0 0 7 0,0-4 11 16,0 3 4-16,0-2 10 0,0 1 6 0,0 1 1 15,2-1 5-15,-1 3 2 0,-1 0-3 0,0 1-1 16,3 2-3-16,-6 3-4 0,3 0 5 0,0 3 3 16,0-1-1-16,1 3 2 0,-1 2 3 0,3 2-5 0,-1 2 2 15,-1-2-5-15,1 4-4 0,-1-4 4 0,3 1 5 16,-1 1-11-16,2-1 2 0,-3-3-3 0,0 0 2 16,1 0 1-16,-1-6-1 0,2 4 3 0,2-4 0 15,-4 0 6-15,5-2 4 0,-3 2 0 0,1-3 8 16,3-3 2-16,-1-1 2 0,-2 0 3 15,-2-3 0-15,1 1-5 0,-1-5-1 0,1 1-2 0,-3-1-3 16,0-3 0-16,1 0-6 0,-4-1-1 0,1 3-3 16,0-3 0-16,-2 0-2 0,-5 5 3 0,1-1-7 15,0 1 1-15,0 1-13 0,-4-2-31 16,2 4-40-16,-5 1-53 0,-3-1-65 0,-2-2-86 0,-6 2-728 16,-5 0 335-16,-8-2 222 0</inkml:trace>
  <inkml:trace contextRef="#ctx0" brushRef="#br0" timeOffset="73142.1">22733 14875 92 0,'13'-2'261'0,"6"-2"-31"16,12-3-22-16,4 0-17 0,4 0-22 0,16 2-43 16,-4 1-49-16,4 1-73 0,-1-3-76 0,-2 5-358 15,-15 1 144-15,0 0 96 0</inkml:trace>
  <inkml:trace contextRef="#ctx0" brushRef="#br0" timeOffset="73796.37">22788 15616 133 0,'0'-7'312'15,"-1"2"-13"-15,1-2-17 0,0 1-9 0,-4 1-15 16,-1-1-18-16,1 3-19 0,-1 0-21 0,0-1-18 15,-3 3-18-15,2 1-11 0,-3 2-10 0,-3 2-10 16,2 0-18-16,0 3-5 0,1 2-13 0,1 1-9 16,0-1 9-16,-1 6-30 0,2-4-2 0,-2 7-8 15,3-5-13-15,2 3 12 0,1 0-19 0,2-2-1 16,2 3-4-16,2-6-2 0,1 6-1 0,2-3-11 16,3 1 6-16,-2-4 0 0,4 2-3 0,1 0-5 15,-1-1-3-15,4-2 7 0,0 2-5 0,-4-3-3 16,4 1 11-16,-3-3-15 0,-1 0-6 0,-2-1-1 15,0 1 3-15,-4-4 5 0,2 2-2 0,-4-1-7 16,0-2 1-16,1 1-2 0,-1-1 0 0,-3 1 0 16,0-3 16-16,-3 7-9 0,-1-2-3 0,-1 0-3 15,-6 2 3-15,-5 0-12 0,-2-2 25 0,4 5-17 16,-7-5 3-16,1 1-4 0,2 2-3 0,1-3-15 16,0 0-19-16,4 1-19 0,2-5-26 0,0 2-20 15,3-1-27-15,1 0-33 0,3 0-14 0,4-2-17 16,0 0-37-16,0 0 0 0,0 0-40 0,0 0-557 15,24-11 275-15,-11 3 186 0</inkml:trace>
  <inkml:trace contextRef="#ctx0" brushRef="#br0" timeOffset="74179.06">22944 15816 2 0,'23'-16'188'0,"-9"3"4"0,3 1 11 16,-8 4 0-16,1-1-6 0,0 2-8 16,-1 1-11-16,0 2-10 0,-2 0-15 0,1 3-10 15,-1 1 13-15,-2 0-10 0,1 2-15 0,0 1 2 16,0 1-9-16,-1 4-1 0,1 0 4 0,-2 1-8 0,1-1-12 15,-1 2-7-15,0 1-7 0,-2 1-12 16,2-3-3-16,-4 2-10 0,0 3-5 0,0-4-8 0,0 4-5 16,-2-4-5-16,0-1-3 0,2 3-6 15,-1-3 1-15,-1-1-8 0,-1-2-1 0,3-2-1 16,-2 1 0-16,0 0-1 0,2-5 0 0,0 5-2 16,0-5-1-16,0 0-6 0,0 0-4 0,0 0 4 15,-2-19-5-15,3 7 0 0,-1-4-2 0,1-3 1 0,1-7-3 16,0-5-2-16,2 2 1 0,-2 1-1 0,4-2 15 15,-1 1-18-15,1 2 0 0,4-2-2 0,-3 2 0 16,-1 10 3-16,3 0-8 0,0 3 7 0,-4 4-2 16,0 0-1-16,4 0-1 0,-1 1-2 0,1 4 2 15,1-2 2-15,-1 2-8 0,1 1-25 0,0 3-17 16,1-1-19-16,-2 1-25 0,-2 1-32 0,4 2-23 16,-3 0-18-16,0 2-36 0,-1 1-26 0,-2 3-28 15,-4 3-650-15,-2-1 302 0,-3 6 202 0</inkml:trace>
  <inkml:trace contextRef="#ctx0" brushRef="#br0" timeOffset="74353.69">23119 15797 151 0,'7'-3'229'0,"6"0"-13"0,-1-1-9 15,6 0-16-15,5-1-20 0,4 0-9 0,2 2-20 16,-7-2-16-16,5 1-11 0,-5 4-14 0,-1 0-9 15,-5 0-33-15,4 2-39 0,-6 2-32 0,-5-1-16 16,0 2-21-16,-1 1-26 0,-2 1-21 0,-6 0-16 16,-5 3-11-16,1 0-374 0,-9 2 167 0,-2 1 110 15</inkml:trace>
  <inkml:trace contextRef="#ctx0" brushRef="#br0" timeOffset="74944.67">23264 15909 344 0,'-23'14'41'0,"2"-5"6"0,2 0 9 16,1 0 10-16,8-4-5 0,-3 2 3 0,4-4-3 15,2 1-1-15,4-1 3 0,-3 1 8 0,4-1 14 16,2-3 11-16,2 4-3 0,-2-4 0 0,12 3-15 15,-1-2-2-15,1-1-11 0,9-1-3 0,-1-2-9 16,2 1-2-16,6 2-9 0,2-5-1 0,-4 0-1 16,2-1-7-16,-6 1-9 0,-3 0-14 0,2-1-8 15,-2 0-5-15,-2 0-7 0,-1-4-2 0,-6 3-4 16,4-4 3-16,-1 0-5 0,-4-3 0 0,1 0 7 16,-2-1-1-16,-1 0 15 0,-1-2 13 0,0-1 10 15,-1 3 22-15,-2 0 14 0,-2 2 22 0,0 1 20 0,1 3 4 16,0-1-7-16,-2 3 6 0,0 0 4 15,0 2-4-15,2 1-8 0,-2-1-8 0,0 5-13 16,0-5-9-16,0 5-6 0,0 0-9 0,0 0-4 16,0 0-1-16,0 0 14 0,3 14-5 0,-1-7-6 15,-2 3-1-15,2-1 1 0,-2 2-7 0,0 1-2 0,-2 0-5 16,0-1 0-16,1 3-7 0,0 0-2 0,-2 1 0 16,3 2-6-16,-6-3-2 0,3-2-2 15,-4 4 3-15,4-4-11 0,-1-1 4 0,1 0-4 16,0-3 0-16,0 2-1 0,1-4-4 0,2-1 11 0,-3 0-6 15,3-5-1-15,0 2 3 0,0-2-7 16,0 0-1-16,0 0-2 0,-1-14 1 0,2 4 1 16,0-2-2-16,1-4-2 0,3-2 6 0,-4-2-4 0,3-6 0 15,0-2-1-15,0 0 7 0,1 3-1 0,1 2-2 16,-1 3 9-16,0 4-5 0,1-3 2 0,4 4 2 16,-4 5-3-16,1-2 7 0,0 2-6 15,2 1 2-15,0 0 1 0,0 4-6 0,0-1-1 0,-3 4 0 16,2 0-6-16,-3 1-3 0,3 2 8 15,-3 3-5-15,0 0 14 0,0 2 0 0,-5 4 1 0,3-1-8 16,-3 5 6-16,1 0 11 0,-7 4-2 16,-1 0-3-16,2-1 7 0,-1 1-10 0,-2 0-1 15,3 1 2-15,-3-2-5 0,-1-2-5 0,4-1 21 16,4 1-19-16,1-3-3 0,1-1 3 0,-1 0-4 0,5-4 8 16,3 3-12-16,-2-1 5 0,7-4-2 0,4 3 1 15,1-1 2-15,11 0-11 0,2-2-14 0,-2-3-13 16,3 0-20-16,1-1-34 0,4-1-29 0,-5 2-32 15,0-2-24-15,-4 1-41 0,-7-1-39 0,0 1-36 16,-9-1-771-16,2-1 351 0,-9 0 234 0</inkml:trace>
  <inkml:trace contextRef="#ctx0" brushRef="#br0" timeOffset="75420.75">22401 15340 84 0,'0'0'190'0,"-5"-4"-14"0,5 4-1 0,0 0 2 15,-11 11-2-15,4-1 1 0,-3 2-4 0,-3 2 6 16,4 10-1-16,-1-2-7 0,-4 7-17 0,2-1-11 0,2 1-10 16,0 1-7-16,-3 4-11 0,5-1 2 0,0 0-11 15,1 2-7-15,-1-3-11 0,6 2-10 0,-1-2-6 16,3 2-11-16,0-1 0 0,0 13-10 16,4-12-8-16,3-3-6 0,2 3-35 0,3-5-41 0,5 5-46 15,7 6-60-15,-1-11-51 0,14 9-62 0,-7-14-606 16,0-3 289-16,6-6 192 0</inkml:trace>
  <inkml:trace contextRef="#ctx0" brushRef="#br0" timeOffset="75740.25">23889 15512 270 0,'5'-4'287'15,"0"-2"-25"-15,0 4-24 0,2 1-4 0,0 2-11 0,3 3 4 16,0 4-4-16,3 3-4 0,0 3-3 16,-2 2-1-16,0 1-27 0,5 4-14 0,-6 1-12 15,3 3-7-15,0 2-22 0,-3 0-31 0,3 1-1 16,-4-3-9-16,-1 0-9 0,-6-1-7 0,2 1-5 0,-4-3 0 15,-4 3-18-15,-1 0-3 0,-5-2-8 0,-7 1-4 16,1-2-7-16,-5-1-19 0,-2 0-20 16,-2-1-52-16,-1-1-38 0,-3-2-45 0,-1 2-43 15,1-3-41-15,-2-4-53 0,-1-1-802 0,4 1 360 0,0-7 240 16</inkml:trace>
  <inkml:trace contextRef="#ctx0" brushRef="#br0" timeOffset="78670.57">11545 6447 31 0,'-3'-2'195'0,"3"2"-12"16,0-10-21-16,0 6-17 0,3-2-13 0,-1-1-13 15,5 0-12-15,-2-4-2 0,1 3-6 0,-1-2 2 16,3 0-5-16,2 0 5 0,-1-2-2 0,0 0-5 15,1 1-1-15,0-1-4 0,2-1-1 0,-1-2-2 16,1 3-2-16,2-2-1 0,4-4-9 0,-3 2-2 0,5-4-7 16,1 1-5-16,0-2-3 0,0 1-4 15,2-2-1-15,-1 3-7 0,2-3-4 0,-2 1-2 16,1-1 1-16,4 0-1 0,0 0-4 0,-2 0 2 16,3-4-2-16,3 4-3 0,7-10-1 0,3 2 5 15,0-3-7-15,3 0 0 0,-5 1 2 0,3 3-3 0,-1 0-4 16,-9 7-1-16,12-9-3 0,-14 10 0 0,11-7-7 15,2 2-1-15,1-1 2 0,0 1-1 0,0 0-3 16,-1 1 1-16,-9 6-3 0,13-6 5 16,-2 1-5-16,2 0-3 0,-2 2-1 0,-9 3 3 0,10-5-5 15,0 0 2-15,-11 8-1 0,-1-2 0 0,13-3 0 16,-10 3 1-16,9-3-3 0,-11 3 0 0,-2 1-2 16,14-4 4-16,-15 5-3 0,15-5 4 0,-11 7-4 15,-1-3 2-15,-1 0-1 0,1 2-1 0,13-7-2 16,-16 5-8-16,3 2-2 0,-1-1 2 0,13-6 3 15,-11 8 0-15,0-2-1 0,9-7 2 0,2 2-1 16,-14 5 4-16,13-7-3 16,0 1 0-16,-11 7 1 0,-2-2 2 0,5 0 0 0,10-4 1 0,0 0-2 15,2-1 2-15,-2 4 2 0,0-2-6 0,-14 4 7 16,-1 1-4-16,3 2 1 0,0-2 7 0,0 1-8 16,-2-3 3-16,2 3-1 0,-3 0 0 0,1 2-2 15,-1 0 4-15,-4 0 0 0,1 0-2 0,-4 1 0 16,2 0 1-16,-1-1-2 0,-9 5 2 0,1-1-2 15,-1 1 0-15,0 0 4 0,1 0-3 0,-2-1 2 16,1 1 2-16,-3 0-6 0,2 0 12 0,-4 4-14 16,3-4 5-16,-3 3-1 0,0 0-1 0,-2-1 0 15,0 0 3-15,-1 1-3 0,1-1 2 0,1 0-1 16,-1 0-1-16,-2 1 1 0,-1 2 2 0,-2-2-2 16,-1 3 0-16,2-3 1 0,-3 1 1 0,1 0 5 15,-3 1-11-15,1-1-7 0,-2-2-3 0,0 1-1 16,-1 0 2-16,3 0-2 0,-3 0-3 0,0 4-2 0,-5-8 0 15,0 6 0-15,-2-2 1 0,2 0 5 16,-1 1-5-16,-3-1 11 0,0 2-5 0,0-2-1 16,0 0 1-16,-3 3 2 0,6-1 2 0,-3 1 1 15,2-2 5-15,0 2 2 0,-1-2 10 0,4 2-5 0,4 1-1 16,-8-1 2-16,5-2 0 0,3 3-2 0,0 0-2 16,-6-1-3-16,6 1 1 0,0 0-2 0,0 0 3 15,0 0 1-15,0 0-4 0,20 9 4 16,-10-4 0-16,8 1 5 0,-5-1-7 0,6 3 1 0,-1 1 2 15,9 3-5-15,-3 0 4 0,-5-2-1 0,4 3 3 16,-3-3-3-16,-1 1 1 0,-3 0 0 0,2-1 2 16,-4-3-4-16,3 3 4 0,-3-1-1 0,0 1 1 15,-5-2-1-15,-1-1-1 0,-1 0 3 0,0 3 0 16,-5 0 2-16,-1-1-2 0,-2-1 4 0,-1 1-1 16,-4 3 0-16,-7 2-1 0,-8 6-30 0,-1-2-46 15,-5 1-51-15,-5 1-51 0,3 1-68 16,-4-4-588-16,-3 1 277 0,-1-3 184 0</inkml:trace>
  <inkml:trace contextRef="#ctx0" brushRef="#br0" timeOffset="81183.02">16049 4296 250 0,'0'-4'313'0,"0"1"-21"15,0-1-19-15,0 4-26 0,0-5-27 0,0 5-26 16,1-5-18-16,-1 5-16 0,0-3-20 0,0 3-15 16,0 0-26-16,0 0-9 0,0 0-9 0,0 0-9 15,0 0-5-15,0 0 12 0,7 10-16 0,-7-6 0 16,0 2-10-16,-3 1 1 0,3 0-9 0,0 0-4 15,3 4-6-15,-6-2 2 0,3 0-3 0,-4 0-1 16,4 3-8-16,-1-7 1 0,0 7-3 0,2-6-1 16,-2 0-3-16,-2-1-1 0,3-2 2 0,0 2-4 15,0-3 13-15,0-2 25 0,0 5 28 0,0-5 22 16,0 0-15-16,0 0-2 0,0 0-7 0,-6-19-9 16,2 9-10-16,0-5-4 0,0-3-8 0,-1-9-3 0,0-1-8 15,0-1-2-15,1-4-7 0,0-4-4 16,3-10 3-16,1 0-9 0,-2 1-3 0,2 10 1 15,2 3-8-15,-2 1 3 0,1 1-2 0,5-1 3 16,1 3-5-16,-3 4-4 0,1 0-1 0,3 8-4 16,-2 1 0-16,4 3-4 0,2-2 6 0,-4 6-6 15,2 4 15-15,-4-3-15 0,13 5 2 0,-6 1 0 16,0 0 0-16,-4 4-5 0,7 3-3 0,0 4 5 0,-3-1-1 16,-4 1 0-16,3 3 5 0,-3 5-3 0,-1 3-2 15,-7-2 1-15,4 9-2 0,-10 1 2 0,0-1 2 16,-3-1-8-16,-1-1-6 0,-1 0-8 15,-1-1 16-15,2-4-22 0,-1-3-1 0,1 0-2 0,1-1 10 16,0-6-8-16,1 1 3 0,3-1 0 0,-1-2-7 16,2-1 4-16,0 0-2 0,3-3 3 0,-1 2 6 15,1-1 0-15,-1 1 5 0,3-2-3 0,0 1 6 16,0 0 1-16,3-2 3 0,1-2 5 0,1 3-4 16,0-1 3-16,3 1 2 0,0-2-2 0,3-2 1 15,0 0 13-15,-1 3-9 0,5-3 0 0,2 0 1 16,0-1 2-16,-1-1-3 0,4 0 0 15,0-1-1-15,-3-1 3 0,0 0-3 0,0 0 17 0,-1-2-11 16,-1-1-4-16,-2-1 6 0,0-2-2 0,-2 2-2 16,0-3 1-16,-3-2 3 0,3 1 0 0,-3-2 7 15,2 2-7-15,-7 0 12 0,1 0 13 0,-1 2 7 16,0-2 7-16,-2 3 26 0,-1-2-6 0,0 5 9 16,-1-2-3-16,-4 3-6 0,1-1-8 0,-1 1-8 15,-4 1 2-15,-2 2-10 0,1 2-10 0,-2 2-3 16,-3 2-6-16,-1 4 3 0,-3 2-2 0,3 2-11 15,-5 8 2-15,6-4-35 0,-2-1-21 0,6 1-21 16,0 2-8-16,3 0-5 0,5 1-6 0,-1-3 3 16,5 0-19-16,-1 0-3 0,2-2 0 0,4-6 0 15,1 3 7-15,0-3 6 0,3-2 9 0,1-2 10 16,5-3 6-16,-5-1 5 0,6 0 7 0,-6-4 7 16,5-1 4-16,-3-4 6 0,0-4 5 0,1 0 2 15,-2 2 9-15,3-10 13 0,-4 6 8 0,-1 0 8 16,3 1 9-16,-7 1 8 0,2 1 4 0,0 2-6 15,2 1 1-15,-2 2-5 0,4 2-7 0,-2-3 3 16,6 6 1-16,-7 0 1 0,7 0-9 0,-1 6 2 16,-3-3-3-16,-1 4 0 0,3 4-1 0,-2 1 0 15,0 1 3-15,-4 4-4 0,-1 0-2 0,-3-1 3 16,6 1-4-16,-12 1 2 0,-1 0-3 0,-3 3-9 16,0-5 1-16,-2 3-10 0,-2-1-1 0,-1-2 0 15,-1 0 1-15,-1-1-1 0,3-4 2 0,-5 2 0 0,6-2 3 16,-3-4 1-16,3 2 4 0,-1-3 1 15,2-2 4-15,-1 1 2 0,1-1 5 0,2 1 7 16,-2-3 2-16,6 0-3 0,0 0 3 0,-5 2-4 16,5-2-3-16,0 0-2 0,0 0 0 0,0 0-3 0,10-10 4 15,-2 8-3-15,1-1 2 0,1 1-3 16,1-1-2-16,1 0 0 0,2-1-3 0,-1 1-4 16,4-1-4-16,-4 0-1 0,5 1-1 0,0-4 1 15,0 4 3-15,-8-2-2 0,7-4 4 0,-7 4 0 16,2-2 1-16,-1-1 2 0,-3 0-1 0,1-1 0 15,-3-1 3-15,0-2 1 0,1-4 6 0,-2 0 7 16,0-2 0-16,-4-2 0 0,4-4 0 0,-3-3 1 16,0-1 15-16,-3 0 6 0,2 2-2 0,-3-3 4 15,4 1 11-15,-4 1 31 0,0-2-8 0,1 9 17 0,-3 0 11 16,2 0-4-16,-1 2-5 0,-1 1 15 0,4 0-7 16,-1 1 1-16,-2 0-6 0,1 2-11 0,-1 2-2 15,1-1 0-15,-1 4-9 0,1-2 0 16,-2 1-6-16,1 2 17 0,2-1-8 0,0 2-9 15,0 2-7-15,-1-1-4 0,2 2-9 0,-4 0 1 0,4 1-10 16,-3 0-5-16,3 3-3 0,-2-6-5 0,1 4-1 16,1 2-4-16,0 0 8 0,0 0-18 0,0 0 0 15,0 0-1-15,0 0-4 0,0 0 2 0,0 0-8 16,1 14 7-16,2-3 4 0,-3 3-3 0,2 5 2 16,1 2-7-16,1 3 16 0,0 2-16 0,2 0 9 15,-2 1-5-15,1 1 2 0,1-2-6 0,1 3 2 16,-3-2 0-16,4-1 6 0,0 2 0 0,2-3-4 15,-1 3 2-15,2-6 1 0,0 3-3 0,-1-9-14 16,-1-2-17-16,2 2-8 0,2 1-14 0,-1-7 0 16,6-1-1-16,-1-1 0 0,-1-1 8 0,2-1-13 15,0-5-2-15,2-1 5 0,-2-1 8 0,0-5 1 16,-2-1 3-16,1-1 5 0,-2-3 3 0,1-3 2 16,-3-2 0-16,1-6 12 0,-4 0-5 0,-2-4 12 15,-1 1-5-15,-3 7 2 0,-1-2 6 0,-2 5 3 16,-2-2 17-16,-1 0 14 0,0 4 17 0,-1 0-2 15,1 1-4-15,-4 2 0 0,2 3-7 0,0-1 3 16,-1 2-1-16,2 2-12 0,-1-1 2 0,-1 2-13 16,0 0 4-16,0 3-7 0,5 0 4 0,-12 3-4 15,7 0-5-15,0 2-3 0,-4-1-39 0,4 0-10 16,0 3-2-16,1-1-6 0,2-1-8 0,0 2-3 0,2-3-5 16,0-1 3-16,0 1 8 0,4 0 6 15,0-1 6-15,-4-3 5 0,9 4 7 0,-4-4 2 16,-5 0 7-16,18-5-2 0,-10 2 7 0,3-1 14 15,-2-1-7-15,0-3 3 0,0 3 1 0,4 1 3 16,-4-2 3-16,-1 1 7 0,-1 1 1 0,-2 2 5 0,0-1-1 16,-1 2-3-16,0-1-6 0,-4 2 4 15,0 0 4-15,10 2-4 0,-7-1 1 0,1 3-2 16,-1 1 2-16,1 3-1 0,1-1 1 0,1 3 13 16,1-1-13-16,-2 2 1 0,-2-1 2 0,3 1 3 0,-1 1 0 15,2-2-4-15,0 2 4 0,-2-4-3 0,3 1-4 16,-3-2-4-16,4 1-6 0,0 0-2 15,-1-4-3-15,-2-2-3 0,3 1-4 0,-1-2-1 16,2-1 7-16,3-1-1 0,-6 0 4 0,2-3 0 16,3 0-1-16,-3-4 6 0,0 0 5 0,2-5-3 0,-2 0 0 15,2-2 2-15,-3-5 4 0,-1 3 0 0,0-2 11 16,1 0 7-16,-5 1 23 0,6-3 4 0,-6 2 1 16,1 3 17-16,0 4 7 0,-3 2 1 15,2-1 5-15,-2 5-4 0,1-1-6 0,0 3-10 0,-4-2-5 16,2 3-8-16,0 3-13 0,2-5-1 0,-2 5-4 15,0 0-1-15,0 0-2 0,-4 14-2 16,3-3 5-16,-2-2-2 0,2 7-3 0,-3 0 12 16,0 2-17-16,3 0-10 0,-3 0-23 0,1-1-20 0,0-1-18 15,3-5-11-15,1 1-5 0,-1 0 0 0,2-2 2 16,1 0 8-16,1-5 7 0,-1 1 3 0,-1-1 5 16,3 1 7-16,1-5 3 0,0 0 9 0,1-1 2 15,-7 0 1-15,13-5 9 0,-5-1-2 16,2-1 2-16,-1-2 5 0,0-4 1 0,1-3 7 0,-3-2 1 15,-1 2 4-15,-2-1 11 0,0-1 17 0,1 3 13 16,-5 0 11-16,5 5 16 0,-4 0 3 0,0 1 4 16,-1 2 2-16,2 1-20 0,-4 1 0 15,2 1 1-15,2-1-4 0,-2 5-19 0,0 0-6 0,0-4-6 16,0 4 6-16,0 0-15 0,0 0 6 0,8 13 3 16,-7-6-1-16,3 4-5 0,-2 1-11 0,3 2-6 15,2 1-15-15,-2 2-37 0,-1 1-18 0,-1-1-41 16,3 2-34-16,-2 2-37 0,-2-2-26 0,4-3-43 15,-4-1-677-15,1-4 309 0,1-3 208 16</inkml:trace>
  <inkml:trace contextRef="#ctx0" brushRef="#br0" timeOffset="83554.41">18063 3712 202 0,'0'-8'262'15,"0"3"-8"-15,1 1-22 0,-1 1-25 0,0-2-21 16,0 5-23-16,0 0-18 0,0 0-14 0,0 0-13 16,0 0-15-16,0 0-7 0,-4 12-4 0,3-2-3 15,-2-2-12-15,1 5-5 0,1 0-11 0,-2 0-5 16,3 4 0-16,-1 1-9 0,1-3-4 0,-3-1-4 16,7-2-5-16,0 5-2 0,-2-3-8 0,2-6 2 15,4 4 7-15,-1-3-11 0,3 0-5 0,-1-1-2 16,0-3-3-16,3-1-2 0,-1-1-1 0,0-3-1 15,3 0 0-15,-5-4 0 0,5-3-3 0,-4 1 8 16,3-6-7-16,1-2 1 0,-2-2-2 0,-1-9-3 16,1 0 3-16,-2-2 3 0,-1 1 5 0,-7 0 12 15,5-4 21-15,-3 4 8 0,-2-6 0 0,1 5 24 16,-2-2 22-16,2 3-8 0,0 6 14 0,-3 4 23 16,0-2 3-16,0 2-6 0,0 4-12 0,0 2-5 15,-2 2-5-15,2 4-11 0,0-3-15 0,0 1-14 0,-1 2-7 16,1 4-3-16,0 0-11 0,0 0-8 15,0 0-3-15,0 0-4 0,0 0-3 0,-3 22-8 16,3-11 6-16,0-1-5 0,0 1 0 0,0 2-12 16,0-2 12-16,1 1-3 0,-1-1-3 0,2 0-9 0,-2-2 11 15,0 0-3-15,0-1-1 0,0-4-3 0,0 1-3 16,0 1 9-16,3-1-5 0,-3-3 0 0,0-2 1 16,0 4 5-16,0-4 3 0,0 6-4 15,0-6 1-15,0 0-9 0,0 0 8 0,0 0 1 0,0 0-2 16,3-12-1-16,-3 7-1 0,0-1-3 0,0 0-4 15,0 0 4-15,0-1 0 0,0 0 0 16,-1 4 0-16,1 3-9 0,0-9 7 0,1 6-2 0,-1 3-6 16,0-3-3-16,0 3-2 0,0-4-2 0,0 4 0 15,0 0-3-15,0 0-1 0,0 0 4 0,0 0 1 16,0 0-1-16,0 13 0 0,0-5 5 0,0 1 1 16,0 2-4-16,1 0 2 0,0 2 2 0,1 4 2 15,-1-2-1-15,2 0 2 0,-1 3 1 0,-1 2 0 16,5-7 2-16,-3 6 2 0,5-3-3 0,-3 1-1 15,0-2 3-15,4-1 0 0,-4 1-2 0,4-1-2 16,0-3-11-16,0-2-5 0,1 2 1 0,-1-6-1 16,4 4-12-16,0-5-5 0,2 3-3 0,-1-2-1 15,-1-2 6-15,5-3-7 0,-5 0-1 0,-2-3 8 16,2-4 2-16,-3 2 1 0,2 0 2 0,-3-4-1 16,-2 0 13-16,0-6-6 0,2 4 3 0,-2-3 8 15,-3-1-6-15,-1 4 3 0,1-4 6 0,-2-2-1 16,-6 5 6-16,4 0 7 0,-1 2 1 0,0-2 13 15,-2 3 13-15,1 1-10 0,0-1-2 0,-2 1-4 16,2-1-7-16,-1 2 10 0,1 3-7 0,-2 0 4 16,0-1-7-16,2 2 6 0,-2-1-8 0,4 4-2 15,-2-5-3-15,0 2 2 0,2 3-3 0,-8 0 0 16,8 0-1-16,-9-2-1 0,9 2-4 0,-5-1 6 16,5 1-2-16,0 0-1 0,-5-1-1 0,5 1-4 15,0 0 4-15,0 0-2 0,0 0 4 0,0 0 13 16,-5-2-14-16,5 2 7 0,0 0-5 0,0 0 0 15,0 0 3-15,0 0-2 0,0 0 1 0,0 0-5 16,0 0-1-16,0 0 0 0,0 0-1 0,0 0-4 16,0 0-1-16,0 0-7 0,0 0 8 0,0 0-5 15,4 11 0-15,-3-7 12 0,0 2-6 0,1 2 0 16,0 1 7-16,1 1 2 0,-1 1-3 0,0 2-1 16,3-1-4-16,-2 5 5 0,1-5 7 0,-1 0-3 15,3 2 0-15,-2-2 0 0,0-1 4 0,2 0-9 16,-3-1 3-16,3 0 3 0,-2-2-3 0,-1-1-3 0,1 1 1 15,-2-2-2-15,2 0 16 0,2-1-10 0,-2-1-9 16,1-2 5-16,-1 1 5 0,-3 1-1 16,7-2-1-16,-3-2 5 0,0 2-7 0,3-9 0 15,-3 2 17-15,4 0-7 0,1-3 0 0,-6-2-5 0,1-1 2 16,4-5-5-16,-4 1 5 0,2-2-7 0,-4-2 11 16,0 2-12-16,1-2 13 0,-2 1 3 0,0 0 3 15,0 0 14-15,-3 2 13 0,2 4 12 0,2-1 13 16,-2 4 1-16,-1-1-2 0,0 0-5 0,1 3-2 15,-1 0 4-15,0-1 4 0,3 4-4 0,-3 0-10 16,0 0-4-16,0-2-9 0,0 6-3 0,1-4-5 16,-1 4-4-16,1-3-6 0,-1 3-4 0,0 0 0 15,-1-5-4-15,1 5-6 0,0 0-6 0,0 0 2 16,0 0-3-16,0 0 2 0,0 0-5 0,0 0 0 16,6 9 0-16,-4-4 3 0,-2 3-2 0,1-1 4 15,2 2-5-15,-1 1 1 0,1 2-6 0,-1 0 9 16,2 0-1-16,-1-1-1 0,2 1-2 0,0 3 0 15,-1 0 3-15,0-1 2 0,1 2-4 0,0-2 4 16,-2 0-2-16,1-4-2 0,3 4 3 0,-3-3-1 16,2-2-3-16,-1 0-7 0,-1-3-9 0,4 2-5 15,-2-2 0-15,-1-4-3 0,3 2 0 0,-1-2-5 16,5-1-1-16,-3-2-1 0,5 0-3 0,-1-2 9 16,1-1-14-16,1-6 12 0,2 0-13 0,-3 0-6 15,1-3 7-15,-2-3-1 0,0 0 7 0,0-1 5 16,-1-4 5-16,-3-4-4 0,0 8 6 0,-5-2 1 15,-1 0 3-15,1 3-3 0,-2-3 6 0,-1 5 3 16,-1-3 14-16,-1 8 5 0,1 0 8 0,-4 2-3 16,2 0-3-16,-1 2-2 0,-1-1-1 0,2 3-4 15,-4 1 2-15,0 0-4 0,6 2-1 0,-9 0-6 16,9 0 6-16,-11 4-3 0,6-1 0 0,0 1-24 16,-1 0-16-16,3 1-4 0,0-1-4 0,2 2-8 15,-1-3-8-15,1 0-2 0,0 2 2 0,1-5 1 16,1 6-8-16,0-4 14 0,2 1 9 0,0-1 0 15,-3-2 10-15,6 4 1 0,2-4 6 0,-8 0 6 0,11-4 5 16,-2 3-3-16,-4 0 5 0,4-1 6 16,-4 1-7-16,-1 1 5 0,1-2 3 0,0 1-3 15,-5 1 2-15,10 0-2 0,-3 0-2 0,-7 0 3 16,6 3-1-16,2-2 18 0,-3 4-16 0,0 2 1 0,0-2 7 16,-1 7 1-16,1-3 0 0,-1 2-5 0,0 0 6 15,2 4-2-15,-2-1 6 0,3 3-5 0,-2-2 3 16,-3 0 0-16,2-2 5 0,-1 5-1 15,2-6-2-15,-2-3-4 0,3 3 0 0,-1-2-11 0,0 0 0 16,1-2-9-16,2-1-7 0,-2 0 0 0,1-3 4 16,-1-1 3-16,3-2 2 0,-1-1 6 15,1-1 3-15,3-3-2 0,-4-2 13 0,1 1-9 16,1-4 6-16,3-3-2 0,-3-4 0 0,0 0-2 16,1 1 4-16,-5-4 8 0,8-4 8 0,-6 3 7 0,-1 3 6 15,0-1 11-15,0 2 15 0,-1 4 14 0,-3 0 14 16,-1 3 1-16,0 1-2 0,2 0-7 15,-3 3-5-15,3 2-20 0,-4-2-2 0,2 2-7 0,-2 3-10 16,0 0 0-16,0 0-2 0,0 0 6 0,8 8-9 16,-6-4-2-16,-1 5 1 0,2 2-9 0,-3 3-1 15,1-2 6-15,0 0 0 0,-1-1-14 0,0 5 0 16,0 1-27-16,0-1-3 0,0-3-18 0,-2-3-15 16,3 3 0-16,-2-1 2 0,1-6-6 0,0 3-1 15,0-3-6-15,0 0 6 0,0-2 10 0,0 0 5 16,0-4 9-16,1 4 8 0,-1-4 1 0,0 0 4 15,0 0 1-15,9-12 4 0,-5 7 3 0,2-2 0 16,2-4 2-16,3-1 4 0,-4 3-4 0,3-7 4 16,-1 1 5-16,-2 1-2 0,6-1 5 0,-4 6 2 15,1-4-3-15,-2 4 1 0,6-3 0 0,-5 2-2 16,1 3 2-16,-2-2 0 0,0 3-3 0,-2 0 5 16,3 0 2-16,-4 4 0 0,1-1-6 0,3 1 3 15,-2-2 3-15,2 4-3 0,-3-3 5 0,1 3-2 16,-7 0 1-16,11 0 0 0,-5 0-2 0,-6 0 5 15,12-2-3-15,-6 4 5 0,-6-2-3 0,12-2 0 16,-6 2 4-16,-1-1 8 0,-5 1 0 0,8-1 10 16,-8 1 8-16,7-2-6 0,-3 1 7 0,2 0-2 15,-4-4 3-15,2 1 2 0,-1 1-2 0,-1-1-7 16,2-3 13-16,-3 3-14 0,4-3 20 0,-5 0-13 16,1 2 13-16,3-2 5 0,-5 1 11 0,1 2 3 15,1 0-6-15,-1 0-13 0,0 4-5 0,0-7-4 16,0 7-8-16,0 0-4 0,0 0 9 0,0 0-15 15,0 0-4-15,-15 14-2 0,7-5 3 0,3 5-6 16,-3 1 2-16,2 5 1 0,5-1-1 0,-3 1-1 16,0 5 0-16,4 3-5 0,0-2-1 0,4-3 0 15,1 4-4-15,-3 1 4 0,6-1-1 0,0 1 4 0,1 0 2 16,0-3-2-16,-3 1-4 0,3 2 2 16,-1-5-2-16,2-6 4 0,-2 8-2 0,-3-7 2 15,0 0-4-15,-1-1 0 0,2 0-4 0,-5-5-5 16,1 0 0-16,-2-3 7 0,-2-3 7 0,0 4-5 0,-3-4-2 15,1-1 3-15,-2-2-2 0,-6 0 0 16,2 1 4-16,0-4-11 0,-3-2 13 16,0 0-3-16,-5-3 0 0,2-1 1 0,2-3-4 0,-2 0 4 15,5-4-3-15,-1 1 2 0,3-1-4 0,2-3 1 16,3 0 0-16,-1 6-2 0,4-3 2 0,1 1-3 0,1 2-6 16,4-2-2-16,0-1-9 0,3 4-11 0,3-4-9 15,4 0-13-15,0 1-26 0,1 0-17 16,7-2-35-16,-5 5-36 0,0-2-47 0,5-4-59 15,-8 5-826-15,0-2 365 0,-3-1 246 0</inkml:trace>
  <inkml:trace contextRef="#ctx0" brushRef="#br0" timeOffset="84536.42">20304 3577 2047 0,'1'5'159'15,"-1"-5"-79"-15,0 3-38 0,0-3-25 0,0 0-7 16,3 3-9-16,-3-3 0 0,0 0-2 0,0 0 1 16,7 1 1-16,-7-1 1 0,10-1 3 0,-3 0 5 15,1-1 6-15,1 0 2 0,-1 1 5 0,3-4 0 16,1 3 0-16,-1-2-2 0,1-1 1 0,-3 2 1 16,3-1-5-16,-4-1 4 0,2-3 4 0,2 4-7 15,-3-4 2-15,-2 1 21 0,3-3-1 0,-3 2-3 16,-1-3-1-16,0-2-2 0,2-1 0 0,-3-5 7 15,1 2 2-15,-4-2-1 0,1 1 34 0,-2 2 19 16,-1 4 18-16,0 2 2 0,0-2 8 0,-3 1-2 0,1 1-7 16,-1 0-13-16,-2 5-14 0,1-1-5 0,1 1-6 15,-1 1-17-15,1 1-6 0,3 3 0 16,-10 0-16-16,1 4-4 0,-1 4-2 0,1 0-6 16,-6 4 0-16,2 4 2 0,-5 3-9 0,5-2-11 15,3 4-28-15,0-3-16 0,6 2-9 0,-3-2-12 16,6 0-18-16,1 1-8 0,4-1-9 0,-3-1-5 15,8-1-11-15,0-1 0 0,0-6 8 0,0 4 2 16,8-4 9-16,-2 2 8 0,2-6 4 0,-1-1 12 16,2-4 3-16,0 0 10 0,-1-3 3 0,-3 1 8 0,2-5 6 15,-2-1 7-15,-1-1 8 0,5-4 21 0,-5 1 7 16,-3-2 11-16,4 0 4 0,-4-3 11 0,3 1 15 16,-3 0 4-16,2 2 5 0,-1 2 1 15,-4 2 6-15,-1 0 1 0,3 1-4 0,0-1-10 0,-1 2-1 16,-1-1-7-16,3 5-3 0,-2 0-7 15,-1 0-14-15,0 2 4 0,-2 0 0 0,4 2-3 16,-1 1-2-16,-2 2-7 0,1 1 3 0,0 0-3 16,1 0 4-16,-4 3-8 0,-3-1 0 0,3 2 9 15,-1 0-8-15,-2 2-3 0,-1 2-1 0,-4 0-9 0,4 0-9 16,-5 4-28-16,-3-3-28 0,3 4-26 0,-5-2-28 16,2 1-30-16,-1-1-32 0,0-5-34 0,4 0-32 15,0-1-670-15,3-2 307 0,0-4 204 16</inkml:trace>
  <inkml:trace contextRef="#ctx0" brushRef="#br0" timeOffset="85353.97">20980 3282 154 0,'2'-7'234'16,"0"-2"0"-16,-4 3-2 0,2 1-5 0,0 0-8 15,0-1-8-15,0 6-19 0,-2-5-17 0,2 5-18 16,-2-2-17-16,2 2-17 0,0 0-11 0,0 0-11 16,-12 9-5-16,8 0-3 0,-3-1-18 0,2 4-6 15,-3 2 18-15,3 2-14 0,-3-1-3 16,3 0-8-16,0 0-5 0,0 2-5 0,1-2 6 0,1 1-17 16,1-4 1-16,-1 3-9 0,2-5 0 0,-1 2-4 15,2 0-2-15,0 0-4 0,3-3 1 0,0 0-4 16,2 0 0-16,0-4-3 0,-1 2-2 0,5-1 1 15,1-2-1-15,0 0-3 0,4-1 0 0,-1-3-1 16,7 0-2-16,-2-3 0 0,3-4-3 0,6 0 2 16,-2-3-3-16,-2-2 2 0,2-1-5 0,-2 0 2 15,-6 0 3-15,1-6-1 0,-2 5 0 0,3-7-3 16,-4-2 5-16,-3 0-5 0,-1 6 2 0,-6 0 7 16,2 0 13-16,-1 3 14 0,-3 2 14 0,-2 0 13 15,0 0 9-15,-2 2-2 0,0 2 3 0,-2 3-2 16,-1-6-3-16,3 7-5 0,-3-1-10 0,0 2 7 15,0 1-22-15,-3 2-14 0,-2 3 4 0,1 4 0 16,-2 0-3-16,-3 5-3 0,4 2-6 0,-3-1-4 16,2 3 2-16,1 1 5 0,1 0-5 0,4 3-3 15,-1-1-2-15,3-1-7 0,4 0 3 0,0-1 1 16,8 1-1-16,-6-2-2 0,5-1-6 0,-4-3-6 16,3-4-3-16,6 5-1 0,-4-5-2 0,7 2 1 15,-3-3 1-15,0-5-15 0,4 3 10 0,2-4-9 16,1-1 8-16,-1 0-1 0,2-3 6 0,-2-4 18 15,7 0-20-15,-9 0 1 0,1-2 4 0,-1-3 1 16,1 0 0-16,-4-2 2 0,6-6-3 0,-3 1 2 16,-5-4 7-16,-2 5-3 0,-2-6-3 0,-4 6 0 15,-1 2 12-15,-1-1 5 0,-2 0 2 16,-1 5 3-16,-1-2 12 0,-2 2-5 0,1 2-4 0,-2-1-13 16,0 0 12-16,-1 3 0 0,0 0-3 0,1 4-3 15,1-1-6-15,1 1 0 0,-1-1-2 0,1 1-2 16,0 1 0-16,2 3-4 0,-1-4-15 0,1 4-12 15,0 0-11-15,-2-6-8 0,2 6-5 0,0 0 5 16,0 0 1-16,5-3 11 0,-5 3 0 0,0 0 14 16,13 1-6-16,-6-1-1 0,-1-1 1 0,-6 1 0 15,13 0 5-15,-9-2 5 0,-4 2 4 0,12 0 0 16,-12 0-1-16,9 0 9 0,-4 0-9 0,-5 0 9 16,11 3-11-16,-8-2 6 0,3 2 3 0,-1 1-6 0,-1 1 7 15,1 0-5-15,1 3 3 0,-2 0 2 16,1-1-2-16,2 3-1 0,-3-1 9 0,1 1-7 15,0 1 4-15,-1 0 2 0,1 5-1 0,-1-4-4 16,1 3 6-16,0 0 0 0,-1 1-26 0,2-1-36 16,-3-2-42-16,-2-1-43 0,0 1-38 0,1-1-49 0,0-2-53 15,-2-3-751-15,3-2 346 0,-2 0 230 0</inkml:trace>
  <inkml:trace contextRef="#ctx0" brushRef="#br0" timeOffset="86206.86">21930 3080 287 0,'0'-4'311'0,"0"4"-17"0,1-5-27 0,-1 5-22 16,2-5-29-16,-2 5-21 0,0 0-25 0,0 0-17 16,0 0-11-16,0 0-4 0,-7 13-8 0,3-5-13 0,0 1-10 15,0 3-11-15,-2-2-9 0,2 2-7 16,-1 4-9-16,1 1-3 0,0 0-10 0,0 0-5 15,3 0-6-15,0 3-3 0,1-3-7 0,1-1-7 16,0-1-21-16,3-3-19 0,0 3 0 0,0-5-14 16,2-2-6-16,2 2-3 0,0-4-1 0,1 0 3 0,2-2 2 15,1 0-1-15,2-4 4 0,-2-2 4 16,6-3 2-16,-1-2 2 0,1-2 5 0,-3-2-1 16,3-3 3-16,0-3 0 0,1-4 1 0,-5 0 2 15,0-3 3-15,-2 8 18 0,-3 0 11 0,0-1 24 0,-3 2 20 16,2-1 18-16,-3 5 5 0,-3 1 14 0,1-1 12 15,-2 3 20-15,-1 2-18 0,4 0-7 0,-4 3-18 16,0 0-10-16,1-1-14 0,-1 4-4 0,0 0-11 16,0 0-4-16,-11 15-2 0,6-6-3 15,0 1-11-15,-3 4-4 0,3 2-9 0,-2 2 5 16,1 0-5-16,1 1-1 0,1 2-23 0,-1-2-31 0,5-2-30 16,0 0-19-16,1 0-9 0,3-1-9 0,0-1-1 15,1-5-7-15,1 2 1 0,2-2-3 0,0-4 12 16,3 1 6-16,1-3 15 0,-2-1 4 15,4-3 8-15,-1 0 1 0,6-5 11 0,0-1 6 0,0-3 4 16,4-5 8-16,-6 3 11 0,-2-4 11 0,2 2 16 16,-2-2 20-16,-3-1 22 0,2 3-1 15,-1-3 6-15,-1 4 17 0,-4 4 3 0,0-3 2 16,1 5-4-16,-2-2-3 0,-2 3-5 0,0-1-13 0,3 2-7 16,-4 2-6-16,4 1 2 0,-1 0-9 0,2 1-3 15,0 1 6-15,-3 1-10 0,4 2-3 0,1 1-1 16,0 1 7-16,1-1-16 0,0 2 1 0,-1 0 8 15,1 2-7-15,-1-3 0 0,1 3-4 16,-1-4 5-16,2 4 0 0,2-1 10 0,0-3-15 0,-2 2 1 16,4-5 6-16,-6 3-7 0,3-3-2 0,-1 1 3 15,6-3-1-15,-2-3 5 0,-3 1-1 0,0 0 15 16,0-3-18-16,3 0-3 0,1-2 13 0,-3-2-14 16,2-3-9-16,-3-1 7 0,2 0 3 15,-5-3 2-15,1 3-5 0,-3-4 1 0,-2 1-3 0,0-1 8 16,2-2-1-16,-4 4-12 0,-1-4 26 0,0 5 17 15,-3 2 2-15,-1 1 0 0,0-1-4 0,-1 5 3 16,-2 2-8-16,3 2-10 0,0 3 0 0,-5-4-7 16,5 4-2-16,0 0 4 0,-14 15-2 0,13-8 1 15,-7 4-8-15,3 1 2 0,1 1 2 0,3 2-3 16,-2-1 2-16,3 3-22 0,0-2 18 0,0-2 1 16,3 3 2-16,-2-4-5 0,4 4 8 0,3-1-10 15,1-1 3-15,0-4-2 0,1 3 4 16,-2-3-8-16,2-1-24 0,-1-1-11 0,4 1-12 0,1-1-19 15,-2-4-26-15,5 2-24 0,0-2-32 0,1 0-31 16,0-4-53-16,2-1-54 0,-1-3-843 0,-5-3 376 16,3-5 252-16</inkml:trace>
  <inkml:trace contextRef="#ctx0" brushRef="#br0" timeOffset="86364.57">22787 2830 2853 0,'-19'-3'128'0,"6"1"-53"0,-1-1-45 16,5 1-6-16,1-1-6 0,2 1-11 0,-2 1-5 16,3 0-2-16,5 1-2 0,-7-3-16 0,7 3-25 15,-8-1-28-15,8 1-42 0,0 0-46 0,-8 1-59 16,8-1-621-16,-9 0 281 0,-5 3 186 0</inkml:trace>
  <inkml:trace contextRef="#ctx0" brushRef="#br0" timeOffset="91789.71">4919 9152 77 0,'0'-5'224'0,"0"0"2"15,1 0-7-15,-2 0-4 0,1 1 1 0,0-1 0 16,-2 1-5-16,0 0-7 0,2 4-12 0,4-4-16 15,-4 4-26-15,-2-4-14 0,2 4-22 0,0 0-7 16,0 0-14-16,0 0-13 0,0 0-2 0,-6 12-13 0,5 1-1 16,-3 2-8-16,2 3 8 0,-2 1-8 15,2 5-9-15,0 3 0 0,2-1-3 0,-4-1-5 0,2 3-2 16,0-3-6-16,1 1-1 0,0 2-1 0,1-1-5 16,1 0 1-16,-2-2-3 0,3 1-7 0,-2-7 4 15,-1-1-1-15,1-2-5 0,0-1-5 0,0-3 3 16,0-2-4-16,0-3 0 0,0 0 3 0,0-2 4 15,1-2 3-15,-1 3 10 0,-1-3 28 16,1-3 25-16,0 0-5 0,0 0-11 0,0 0-2 0,0 0-3 16,-2-24-9-16,2 10 10 0,0-7-18 0,-4-4-9 15,2-4 0-15,4-3-3 0,-2 3-14 0,0-5 9 16,-3-1-3-16,3-12-1 0,0 10-5 0,4-8 5 16,1 9-12-16,-1 4 5 0,3 0-3 0,-5 0-5 15,3 4 0-15,1 4-7 0,0 4 4 0,1 2-3 16,1 3 7-16,-3 3 0 0,4-1-8 0,-3 4 3 15,2-1-4-15,1 5-2 0,-1-2 1 0,1 4-3 16,2 1 3-16,-3 2-5 0,2 2 3 0,4 1-1 16,-2 4 2-16,-3 0 5 0,4 6-5 0,0-4-6 0,0 4 6 15,-5 1-5-15,1 0 4 0,-1 2 6 0,0 1-2 16,-1 1-6-16,-1 1 0 0,-2-1 5 0,-1 0-3 16,1-1-4-16,-4-4-9 0,0-1-4 0,3-2 1 15,-3-2 3-15,1-2 1 0,-1-1 6 0,0 0 0 16,0-3 9-16,0-2-4 0,0 0-1 0,0 0 20 15,0 0-17-15,0 0 3 0,-4-16-12 0,2 6 13 16,2-3-2-16,-4-3 4 0,4-1-3 0,2-5 1 16,0-2-2-16,4-2 3 0,0-1-2 0,0 2-8 15,0-1 3-15,6 1 4 0,-3 1 1 0,-4 6-1 16,4 1 11-16,4 1-12 0,-3 3 0 0,-1 0-1 16,-2 3-3-16,1 2 3 0,0 2-4 0,0-1 3 15,-2 6 3-15,1-1-6 0,1 1-2 0,-1 4 1 16,3-2-7-16,-1 6 26 0,-2 0-1 0,3 3-1 15,0 4 1-15,1 0-6 0,-3 1 0 0,-1 0 5 16,1 2-6-16,0 0-1 0,-3 1 4 0,1 2-3 16,3 4 0-16,-5-4-5 0,1 5 6 0,4 1 1 15,-4 0 3-15,-1-1 4 0,1-1-21 0,-1 2-33 16,0-2-25-16,-2 1-34 0,1 1-32 0,2-5-27 0,-3-1-23 16,1-1-31-16,4-2-32 0,-1-2-29 0,-1-5-698 15,1-2 326-15,3-2 216 0</inkml:trace>
  <inkml:trace contextRef="#ctx0" brushRef="#br0" timeOffset="92237.15">5876 9125 33 0,'0'-10'227'15,"0"-1"-5"-15,-3 1-3 0,0 1 2 0,-1-3-14 16,2 3-10-16,-5-1-4 0,3 0-5 0,-2 2-7 15,-3-1-12-15,4 3-2 0,-4-2-12 0,-3 5-12 16,2-2-15-16,-3 3-12 0,3-1-14 0,-1 3-10 16,-2 3-8-16,-4 2-9 0,-1 3-5 0,2 2-9 15,-2 3-3-15,-1 6-8 0,-3-1-7 0,0 3-3 16,4 1-4-16,0 2-4 0,4 2 1 0,-1-2-7 16,5-2-13-16,5-2-24 0,0-4 2 0,2-1-16 15,2 0-14-15,3-6 2 0,3 3 1 0,2-4-12 16,1 1 2-16,1-4 2 0,3 0 7 0,-2-2 1 15,3-2 2-15,1-1 3 0,2-2 2 0,-2-4 7 0,2-2 2 16,1-2 2-16,1 1 1 0,-2-4 5 16,0-1 23-16,3-3-3 0,-4 3 12 0,-4 0 3 15,1-2 10-15,-3 2 23 0,-1 4 5 0,-3-1 13 16,-1 1 15-16,2 3 3 0,-5 1 1 0,6-1-1 16,-6 4-10-16,-1-2-9 0,4 3-17 0,-4 2-7 15,0-4-7-15,0 4-6 0,0 0-1 0,0 0-5 16,5 11 2-16,-2-3 1 0,-1 2-7 0,1 4 1 15,-1-2-10-15,2 5-2 0,-4 2 2 0,5-1-1 16,-2 3 0-16,2 3-7 0,-1 1-35 0,0-4-24 0,0 2-32 16,-1-2-32-16,1 3-33 0,2 1-37 0,2 0-43 15,-3-7-42-15,4-2-797 0,-2 0 356 0,0-7 236 16</inkml:trace>
  <inkml:trace contextRef="#ctx0" brushRef="#br0" timeOffset="92507.12">6334 9155 352 0,'2'-8'349'0,"2"-1"-14"0,-3 4-11 0,1 0-39 16,-1 0-27-16,-1 1-29 0,3 0-24 0,-3 4-13 15,5-4-26-15,-3 3-11 0,-2 1-19 0,12 1-1 16,-6 3 1-16,3 0-18 0,-1 2-5 0,3 2-9 15,-1 1-3-15,3 2-17 0,-1 2-9 0,-1 0-5 16,3 0-5-16,-1 1-8 0,1 2-5 0,-4 1-2 0,11 3-7 16,-7 2-3-16,4-3-9 0,-4 0 5 15,2 1-9-15,-4-5-45 0,2 2-24 0,-5 0-29 16,1-2-41-16,1 1-38 0,-2 0-29 0,1-2-43 16,-4-5-44-16,1 4-823 0,1-8 363 0,-4 1 242 0</inkml:trace>
  <inkml:trace contextRef="#ctx0" brushRef="#br0" timeOffset="92805.16">6784 9038 2356 0,'-4'-11'203'0,"-1"1"-42"16,1 3-54-16,-1 2-29 0,-2-1-14 0,-3 1-3 0,1 5 0 15,0 1 12-15,-5 3 3 0,4 0 15 0,-8 5 10 16,0 4 12-16,-5 3 13 0,1 1 3 0,-1 3-3 15,0 4 6-15,2-1-3 0,-2 2-8 0,1 0-3 16,0 3-11-16,-1-1-3 0,2 0-5 0,1 1-3 16,-3 1-7-16,5-4-8 0,0 1-6 0,3-1-8 15,0 0-4-15,1-5-3 0,4-2-12 16,2-2-4-16,-1 1-5 0,4 0 0 0,0-5-6 0,1 0-4 16,0-1-1-16,3-2-5 0,-2 0-7 0,3-1-17 15,-1-3-27-15,-2 2-29 0,2-5-29 0,1 3-35 16,0-5-28-16,0 7-32 0,0-4-40 0,0-3-46 15,0 0-92-15,0 0-1007 0,0 0 456 0,5-10 302 16</inkml:trace>
  <inkml:trace contextRef="#ctx0" brushRef="#br0" timeOffset="93837.04">7670 8776 32 0,'3'-6'246'0,"-1"0"-3"0,-2-2-4 16,2 3-6-16,-4-2-10 0,2 2-6 0,-1 0-9 0,-1-2-11 15,-1 4-13-15,-2-2-13 0,0-1-11 16,-2 4-15-16,1 1-5 0,-7-1-12 0,0 5-17 15,1-1-9-15,-6 6-12 0,-1-2-1 0,-3 7-7 0,-2 0-11 16,2 2 2-16,0 2-13 0,4 1-3 0,0 3-5 16,3-1-6-16,2-4-2 0,3 1-8 0,1 2-6 15,4-1 7-15,0 0-10 0,1-1-2 16,4 3-4-16,4-4 0 0,2 2-1 0,2-2-4 0,4 1-1 16,5 1-1-16,5-3 0 0,1 1-3 0,4-2-2 15,1-2-1-15,0 1-1 0,-1-1 2 0,1 0-2 16,0-3-2-16,-1-1 4 0,-9-2-1 0,4-2-11 15,-3 2 6-15,-4-1 1 0,-1 0 1 0,-1 0-5 16,-4 2-2-16,1-4 4 0,-2 1 0 0,-3-1-1 16,0 2 2-16,-1-2-4 0,-1 3 3 0,-1-2-5 15,-2 0 7-15,-2 1-1 0,-5 2 4 0,1 0-2 16,-11 4-2-16,3 0-5 0,-8-2 8 0,-4 3 0 16,-3-1 0-16,-1 2 1 0,-2-1-1 0,0-3-3 15,1-1 1-15,3 1-2 0,7-3 2 0,2 0 0 0,3-1-3 16,2-1-21-16,2-2-14 0,3 1-30 15,2-1-32-15,3-1-34 0,0 0-24 0,4-1-16 16,0 0-23-16,0 0-34 0,20-2-54 0,-3-3-622 0,3-2 301 16,7-3 202-16</inkml:trace>
  <inkml:trace contextRef="#ctx0" brushRef="#br0" timeOffset="94803.99">8093 9026 61 0,'-1'-5'267'0,"2"0"-6"0,-3-1-14 0,-2 1-12 16,-1 2-18-16,1-1-15 0,-1 0-17 0,0 0-11 15,-2 2-19-15,-2 0-14 0,3 2-15 0,6 0-14 16,-13 4-9-16,6 0-11 0,-1 0-7 0,4 1-13 16,-1 0-4-16,1 3-8 0,0 0-9 0,-1 0-3 15,4 2-10-15,-2 1-12 0,6-1-18 0,-3 0-23 16,1 2-28-16,4-3-1 0,0 3-1 0,2-3-15 15,-2 0-14-15,0-2-9 0,3-3-3 0,-2-1 1 16,-1 2 3-16,7-4 5 0,-2 0 10 0,1-1 8 16,0-2 0-16,-1-3 10 0,-1 2 10 0,0-1 16 0,-2 1 9 15,0-2 21-15,-1 0 12 0,-1 2 16 16,-1 2 2-16,0-3 2 0,-1 1-3 0,-3 3-4 16,7-3-2-16,-7 3-6 0,5-3-7 0,-5 3 2 0,5 0-3 15,-5 0 0-15,9 0-5 0,-9 0 3 0,10 3-5 16,-2-1 2-16,-3 1-1 0,2-1-1 0,-1 1-1 15,-1-2-1-15,3 0-2 0,-3 1 0 16,4-1 2-16,1-2 1 0,-1-1-3 0,1 1 0 0,0 0 0 16,1-4 0-16,-2-3 1 0,2 1 3 0,2-5 15 15,-3-1 4-15,3-2 9 0,-4 2 5 0,-3-4 6 16,4-7 0-16,-2 0-1 0,-4 2 10 0,3-4 5 16,-4 1 3-16,6-3 8 0,-5 3 8 0,0 0-8 15,-3 3 26-15,0 4 2 0,3-2 7 0,0 6 28 16,-4 3-5-16,0 1 1 0,3 2-4 0,-2 0-8 15,-1 2-17-15,0 3-10 0,0 0-16 0,0 3-13 16,0 0-7-16,0 0-1 0,0 0-3 0,-4 20-8 16,3-3-1-16,-3 8-5 0,0 1-8 0,3 3 0 0,-3 4 0 15,-2 1-3-15,4 0-3 0,1 14-4 0,-4 0 12 16,5 1-17-16,1 1 3 0,-1 0-1 0,5-1-2 16,-3-2-1-16,4-1 1 0,3 0-5 0,-5-11-1 15,6 12-4-15,-2-13 1 0,-2 0-12 0,3-2-18 16,0-3-28-16,0 0-10 0,0 0-12 0,-2-2 2 15,-4-9-9-15,3-2-4 0,-3-2 9 0,0-2 2 16,-2-2 10-16,-1-1 6 0,-1-1 5 0,-1-1 3 16,-3-2 10-16,0 1 3 0,-2-5 1 0,-5 1 4 15,2 1-1-15,-7-6 6 0,3 0 6 0,-3-1 1 16,2-2-1-16,-7-2 6 0,3 0 0 0,1-4 1 16,0 3 7-16,8 1 4 0,-4-3-2 0,1-1-1 15,2 3 5-15,5 0 6 0,-1-1 1 0,2-1-2 16,4-2-4-16,-2 4 2 0,6-3-6 0,2-4 2 15,3 1-2-15,2-1 3 0,4 0-2 0,5-2 0 16,-5 4 2-16,6-5 4 0,0 2 0 0,0-2-2 16,3 1-5-16,-5-2 0 0,1-1 1 0,3-1 4 0,-4 0-2 15,0-3-2-15,-1-2 3 0,-2-1 4 0,-3-3-5 16,2 1 2-16,-3-2 1 0,-3-1 1 16,0-1 9-16,-1-13 4 0,-3 11 2 0,-2 2-3 15,-2-15 2-15,0 15 21 0,-2-12 5 0,-1 14 31 0,3-1 16 16,-4 6 14-16,1 1 6 0,2 6-12 0,-3 4 9 15,2 4 12-15,0 4 4 0,-1 0-7 0,2 1-12 16,-1 1-14-16,1 2-13 0,0 3-12 0,1 1-12 16,-3-5-1-16,3 5-6 0,-4 9-5 0,3 1-2 15,-2 8-5-15,1 0-3 0,-1 9-4 0,1 0-1 16,2 2-4-16,0-1 0 0,1 4-2 0,2-1-2 16,0-1-8-16,1 3 3 0,1-1-3 0,2-1-14 15,0-2-36-15,1 3-23 0,1-1-45 0,1-1-17 16,3 0-56-16,-3-3-37 0,4 0-45 0,2-3-44 0,0-3-58 15,-8-8-1060-15,6-1 476 0,-5-4 316 16</inkml:trace>
  <inkml:trace contextRef="#ctx0" brushRef="#br0" timeOffset="94955.02">8570 9059 56 0,'-4'-12'220'0,"0"1"-15"0,2 1-25 16,2 3-19-16,1 0-18 0,2 2-12 0,0-2-16 15,3 2-12-15,2-2-18 0,1 4-29 0,2 1-32 16,3 1-28-16,2 1-39 0,-2 3-42 0,-1-1-364 16,4 6 149-16,-7-1 100 0</inkml:trace>
  <inkml:trace contextRef="#ctx0" brushRef="#br0" timeOffset="95605.1">8755 9251 55 0,'0'0'313'0,"0"0"-14"0,-1 3-15 0,1-3-20 16,0 0-15-16,0 0-19 0,0 0-25 0,0 0-19 16,0 0-27-16,0 0-12 0,11-7-10 0,-7 4-17 15,1 1-10-15,2 0-12 0,-2 0-13 0,2-1-7 16,-1 3-8-16,1-5-4 0,1 2-7 0,-2-1-7 16,2 1-2-16,1-4-7 0,-3 0-4 0,3-2-6 15,-1 0-5-15,2-5 2 0,0 0-3 0,1-3-3 16,-5-2-3-16,2 1 0 0,-2-1-5 0,2 1 1 0,-4 3-1 15,1 0 21-15,-4 2 36 0,-1 1 6 0,5 1 10 16,-4 2 23-16,-1 1 12 0,0 3 3 0,0-1-4 16,0 0-14-16,0 2-13 0,0 3-11 0,0 1-16 15,0 0-4-15,0 0-8 0,0 0-3 0,0 0-6 16,-6 19-6-16,5-7-6 0,-3 3-2 0,0 2-11 16,3 0 5-16,-2 8-2 0,-2 0-1 0,5 1-9 15,-5 2-17-15,5-4-26 0,4-5-27 0,-3-2-29 16,3 1-9-16,-3-6-16 0,7-1-2 0,-3 1 2 15,4-4-4-15,1-1 5 0,2-1 5 0,0-3 4 16,2-3 7-16,6-3 5 0,0-6 12 0,3-3 4 16,0-2 9-16,0-3 7 0,0-5 6 0,0 0 7 15,1 0 13-15,-3 1 24 0,-5-1 20 0,1 0 10 16,-7 8 31-16,-1-3 12 0,0 7 10 0,-4-1 20 0,0 2 24 16,1 0 6-16,-4 4-6 0,2 0-10 15,-1 0-15-15,0 1-15 0,-2 2-11 0,-1 2-3 16,0 0-11-16,0 0-3 0,7 11-7 0,-6-4-6 0,0 5-5 15,2-1 3-15,-3 3-6 0,4 3-6 16,1 0-2-16,-1 1-3 0,2 2-30 0,-1-3-14 16,3-2-16-16,1 1 0 0,0-7 1 0,4 3-10 0,-4-3-3 15,6-2 8-15,-2-4-2 0,-1 0 9 0,6-3 6 16,-4-1 0-16,4-6 0 0,0 0 6 0,-1-5 2 16,-2-1 2-16,-1-1 5 0,4-8 1 0,-5 0 2 15,4-2-3-15,-6 0 4 0,-1-3-1 0,-1-1 13 16,-1 2-16-16,2-4 1 0,-6 4 0 0,2 1 12 15,-4 4-6-15,0 1-2 0,-1 3 5 0,1 2-5 16,-2 3-11-16,-2 0-24 0,1 5-47 0,-1-1-36 16,-2 4-35-16,-3 1-28 0,-4 3-39 0,1 3-28 15,-2 4-39-15,-2-1-761 0,1 7 352 0,2-1 234 16</inkml:trace>
  <inkml:trace contextRef="#ctx0" brushRef="#br0" timeOffset="96370.08">9940 8953 81 0,'-8'-16'300'0,"-1"4"-17"0,0-2-10 0,-5 2-21 0,5 4-16 16,-2-1-16-16,-1 3-16 0,2 2-15 0,-3-1-23 15,2 2-18-15,0 3-18 0,0 1-13 16,-1 3-12-16,1 2-6 0,-2 3-14 0,2 4-9 0,-2 0-7 15,4 2-2-15,1 0-15 0,3-1-3 0,0 2-4 16,5-3-12-16,1-1-12 0,4 0 1 0,3-3-6 16,5 2-4-16,-3-2-5 0,7-2-2 0,-2 1-6 15,3-3 2-15,1-2 1 0,-2-1 0 0,2-2-1 16,-6-1-1-16,1 0-2 0,2-2 5 0,-3 0 0 16,-3-2 7-16,0 3 10 0,-2-2 8 0,-3 0 9 15,2 2 16-15,-2-3 2 0,0 3 9 0,-1-1-3 16,-3 1-4-16,4 0-10 0,-5 2-4 0,4-1-7 15,-4 1-4-15,5-2-6 0,-5 2-3 0,0 0-5 16,7 5-1-16,-6-3 0 0,0 3 2 0,2 0-4 16,-1 0-1-16,-2 2 0 0,4-1-2 0,1 3-2 15,-1-3-6-15,-1 1-4 0,2 2-10 0,0-5-12 16,1 1-5-16,-1 0 7 0,2-2 0 0,-1-1 0 16,2 1 5-16,-3-3-1 0,2-1 4 0,4-3 0 0,-1 1-1 15,0-4 7-15,-1-3-5 0,2-1 6 16,1-4-1-16,-3 0 3 0,0-2-2 0,-4-2 1 0,4-5 12 15,-1 4 2-15,-2 2 17 0,-1-7 8 0,0 8 13 16,2 0 2-16,-2 0 1 0,-4 4 4 0,3 3-6 16,3 1-6-16,-4 2-5 0,1 0-12 0,0 2 5 15,1 4 0-15,1 0-4 0,-6 1 14 0,14 4-21 16,-3 3-7-16,-1 1-1 0,1 7-2 0,1-1 2 16,3 6 1-16,-1 2 1 0,0 1-7 0,-4-1-4 15,2 2 11-15,2 2-1 0,-4-1 16 0,4-3-22 16,-1 0 1-16,1-8-2 0,-1 1-4 0,1-2-1 15,3-3 8-15,-1 1 3 0,0-5-6 0,1 0-6 16,1-4 5-16,1 0-5 0,3-2 4 0,0-3 4 0,1-3-3 16,-1 3-2-16,4-9 6 0,-9 4 0 15,1-5-4-15,1-4 0 0,2 0 1 0,-2-3 2 16,-3-2-2-16,-2 1-4 0,-1-2-1 0,1-2 4 16,-5 0 14-16,-1 8-19 0,-4-2 15 0,-3 2 16 0,3 1 36 15,-8 5 1-15,3 1-10 0,-7 3-3 16,0 0-5-16,-3 5-8 0,-2 2 4 0,0 5-13 0,-6 0-5 15,0 7-2-15,-3 3-3 0,2 3-4 0,2 2-2 16,6-3-3-16,2 8 2 0,3-3-3 0,3 5-1 16,5-2-12-16,3-1-45 0,3-6-48 0,6 4-38 15,1-1-49-15,2 0-48 0,3 1-52 0,0-3-59 16,1-3-1027-16,2 0 456 0,-5-6 304 0</inkml:trace>
  <inkml:trace contextRef="#ctx0" brushRef="#br0" timeOffset="97370.75">4977 10214 49 0,'-31'-3'169'0,"-1"2"-15"0,3 2-11 16,1-2-13-16,6 1-4 0,0 0-9 0,3 1-6 15,0-2-4-15,5 2 2 0,1-2 0 0,1 2 3 16,3-1-13-16,3 1-6 0,1-1-11 0,-3 2-9 16,8-2-9-16,-5 1-5 0,5-1-8 0,0 0-1 15,-4 2-5-15,4-2-5 0,0 0 2 0,8 7-3 16,-2-7-1-16,6 4 4 0,-1-3 3 0,2 1 7 15,9-2 3-15,6 1-1 0,1-2 1 0,3-1-4 16,2 0 3-16,4-1-1 0,13 1 2 0,5-6-1 16,0 1 5-16,2 2 0 0,2 0-7 0,6-2-5 15,0 2 4-15,27-4-9 0,-25 2-5 0,26-2-4 16,3 3-1-16,-6-1-1 0,1-1-2 0,-1 1-2 16,-26 2-2-16,31 0-1 0,-30 1-3 0,25-4 4 0,-26 4-2 15,26-1 1-15,-26 3 4 0,3-8-4 16,25 5-4-16,-1-1-2 0,-3 0 0 0,-22 3 2 15,22-4-3-15,-23 5 0 0,26-1-2 0,-27 2-3 16,26 0 2-16,-29-2-1 0,2 0 1 0,-3 3 0 0,7-1 0 16,-3 0-3-16,-2 3-2 0,-2-4-1 0,2 2-1 15,-6-2 1-15,-1 1-2 0,-2 1-1 16,-1-4 1-16,-15 4-1 0,3-1 3 0,-2-2-3 16,1-1 0-16,11 0-3 0,-10 2 4 0,9-2 3 0,-14 3-1 15,16-6 2-15,-11 7 4 0,10-5-2 0,3 2 3 16,-2-2-1-16,-11 3-1 0,14-3 10 0,-3 1-13 15,-1 1 1-15,3-1-4 0,-4-3 6 0,-11 4 1 16,1-2-2-16,16 2-1 0,1-3 1 0,0 0 4 16,-2 4-1-16,4-1 1 0,-2-2 2 0,5 1 4 15,3 1 2-15,28-4 3 0,-29 5-1 0,1-3 7 16,27 2 3-16,-29-4-1 0,26 2 6 0,-26 2-3 16,1 1-3-16,1-3-4 0,0 1 3 0,-1 4-3 15,-3-4 1-15,2 0-8 0,-3 0 7 0,-10-1-6 16,-10 2-1-16,-4 1 8 0,0-4-3 0,-6 2 3 0,-10 0-2 15,3 2-2-15,-1-3-3 0,-2-1 2 16,-2 1-3-16,1-1 0 0,-2 1-4 0,-3 0 1 16,-1 0-17-16,-2 2 9 0,1-2-3 0,-2 1-22 0,0-1-53 15,-2 3-66-15,-7-2-71 0,-1 0-98 16,0 4-112-16,-15-4-852 0,-7 3 422 0,-13 1 280 16</inkml:trace>
  <inkml:trace contextRef="#ctx0" brushRef="#br0" timeOffset="98518.49">6725 10389 205 0,'0'-5'276'0,"0"5"-23"0,-4-6-23 16,4 6-26-16,0-4-26 0,0 4-24 0,0 0-8 16,0 0-16-16,0 0-12 0,0 0-5 0,0 0-3 0,6 15-3 15,-2-8-3-15,-1 7 7 0,-1 1 7 0,-1 4-5 16,1 5-6-16,-1 1-7 0,-1 1-10 0,3 1 3 16,-3 4-8-16,1-1-3 0,-1 3-6 0,0-1-9 15,0 2 1-15,0 1-8 0,-1-2-5 0,1 0 0 16,-3-1-9-16,2 3-1 0,-2-5-1 0,1 0-9 15,-1 0-10-15,3-2-6 0,0-3 11 0,0-7-2 16,-4 3-6-16,4-5-2 0,3-4 0 0,-2 0-6 16,-1-3-4-16,3 1 7 0,-1-3-1 0,-1-2-4 15,-1 3-2-15,3-4 2 0,1 1 1 0,4-2-7 16,-1 1 5-16,3-2-3 0,8 1 1 0,2-3-4 0,1 0 10 16,11-3-5-16,1 1 2 0,2-2-1 15,7 2 0-15,-2-1 0 0,-1 0 1 0,15-4 0 16,-17 5 1-16,5-2-7 0,-5 1-3 0,0-1-1 0,2 3-6 15,-1-2 12-15,-2 1 2 0,-3-1-5 16,0 3-3-16,-2-3 2 0,0 1 1 0,-5 2-4 16,-4-3 4-16,-4 3-2 0,1-2-1 0,-6 0 2 0,2 1 3 15,-3 0-5-15,-2 1 5 0,-1-3 1 0,-1 0-2 16,-3 2-2-16,1-3 1 0,0-1 1 16,-2 1-2-16,0-5 0 0,0 4 6 0,-1-6-4 15,-1 4-1-15,-2-2-5 0,0 1 1 0,0-5-1 0,-2 2 5 16,-1 0-3-16,-1 0 0 0,0-1 2 0,-3 0-4 15,-1 2 12-15,2-1-13 0,-2 1 6 0,-2 2 1 16,3-1-3-16,-3 0 2 0,1 5-1 0,2-2 1 16,-4-2 24-16,6 5-4 0,0 1 2 0,0-4-7 15,1 3-5-15,0 0 2 0,3 1-4 0,1 2 0 16,0 0-4-16,0 0 4 0,0 0-16 0,4 12 10 16,0-7-3-16,3 5 0 0,2-1-2 0,3 6 3 15,2-3 2-15,0 2-2 0,4 6-3 0,-4-5-10 16,4 4 16-16,-2 0-3 0,2 3-1 0,0-1-10 15,-6-6 9-15,-1 0 4 0,1 2-9 0,-2-1 8 16,-4 1-3-16,3 0-3 0,-4-2-4 0,-1-1 8 16,-4 1-2-16,3-3 1 0,-3 1-8 0,-3-1 4 15,-1 0-9-15,-1-1-21 0,-4 0-20 0,0-2-22 0,0 0-28 16,-5 3-21-16,0-4-35 0,-2 1-42 0,1-1-39 16,4-2-55-16,0-5-818 0,-1 4 369 0,1-5 248 15</inkml:trace>
  <inkml:trace contextRef="#ctx0" brushRef="#br0" timeOffset="102754.34">9030 11083 304 0,'0'-5'307'16,"2"2"-26"-16,-2-1-25 0,0 0-28 0,0 4-26 15,0 0-27-15,0 0-14 0,0 0-13 0,0 0-11 16,2 13-11-16,-4-3-12 0,2 5-11 0,-2 2-9 0,2 1-5 15,-3 2-10-15,2 5-7 0,-4 1-6 16,2-2-10-16,0 1-5 0,-1 1-3 0,-1-1-3 16,1-6-9-16,-2 6 1 0,2-5-6 0,0-2-4 0,-1 1 1 15,1-2-7-15,-1 0 2 0,-2-2-8 0,4-5 0 16,0-2 0-16,2-1 3 0,-2-1 5 0,1-1-3 16,2-5-3-16,-4 0 1 0,4 0-4 0,-8-11 0 15,2 0-3-15,1-4 1 0,-2-2 2 0,1-11-2 16,2-1-5-16,-5 0 7 0,4-5-10 0,-4-12-2 15,1 0 3-15,-2 0-2 0,5-3 2 0,0 1-3 16,-3-3 0-16,4 3 2 0,-2-1 0 0,2 3 3 16,5 12 8-16,-2-2-2 0,2 5 5 0,2 2-4 15,-3 11 4-15,5 1 5 0,-4 0-4 0,3 5 0 16,-4 5-11-16,1 0 2 0,3 2-2 0,1 0-1 0,6 3 2 16,-4 2-3-16,5 0-3 0,-2 3-2 15,8 5 4-15,0 1-3 0,-3 4-1 0,0 2 4 16,2 6 1-16,0 3-5 0,-5-1-2 0,0 4 4 15,-4-1 1-15,-2 2-6 0,-5 0 2 0,-1 3 0 16,-4 0-11-16,1-2-5 0,-5 2-6 0,-2-2-7 0,-1 0-2 16,-1-5 1-16,-1 1-3 0,0-2 0 15,2-9-3-15,-1 1 4 0,1-2-1 16,2-5 7-16,1 0 4 0,4-3 7 0,-1-2 2 0,0 2 4 0,0-2 2 16,1-2-1-16,4-1 4 0,0 0 2 0,-6 0 3 15,6 0-2-15,0 0 2 0,0 0-2 0,0 0-1 16,0 0 0-16,0 0-1 0,15-9 0 0,-6 9 3 15,1 0 0-15,2 0 0 0,6 1 3 0,-6 0-2 16,7 5 3-16,-2-2-1 0,1 0-1 16,5 1-2-16,-4 0 2 0,0 0-1 0,3 0 0 0,1-1-1 15,4 3 0-15,-8-2 3 0,1-1-3 0,1 0 3 16,-2-1-2-16,-5-1 2 0,-2 0-2 0,-1-4 0 16,3 2 1-16,-5-1 2 0,0 0 3 0,0-2-2 15,0-2-5-15,-1-2 6 0,-3-1-2 0,1-1 4 16,1 0-6-16,-2-4 2 0,-4-2-2 0,-1-2 2 15,3 2 12-15,-2-2 12 0,0 1 11 0,-1 5 6 0,-1-2 5 16,0 1 6-16,-3 2 9 0,0 0 3 16,0 4 1-16,-4 0-4 0,2 3-13 0,2-1-2 15,-2 1-1-15,6 3-15 0,-17 8-5 0,8-3-2 0,1 4 2 16,-2 4-4-16,0 3-8 0,4 1-2 0,-1 2-10 16,2 0 10-16,0 1 0 0,0 0 2 0,5-1-4 15,0-1 0-15,1 0-6 0,3-2 0 16,1 0-1-16,0-5 6 0,2 0 4 0,0 1-15 0,6-1-11 15,-4-4 7-15,1 0-1 0,3-3-9 0,-3-1-2 16,4-3 4-16,-1 0 1 0,3-3 0 0,0-2 0 16,1-4 3-16,-3-1 4 0,1-4-1 0,-3 0 7 15,-1-3-6-15,4-5-3 0,-4-3 6 0,-1-4-2 16,0 2 3-16,-5-7-2 0,3 2-2 0,-3-4 2 16,0 3-2-16,-1-5 10 0,-3 3 3 0,-1 3 8 15,-4-1 23-15,4 6 28 0,-5 0-3 0,3 10 14 16,-2 1 9-16,0 3-2 0,0 4-5 0,3 0-5 15,-3 4-12-15,4-1-12 0,-4 4-6 16,4 2-4-16,0 0-5 0,-12 9-2 0,6 1-8 0,1 7-3 16,-3 7 0-16,2 5-8 0,2-1 3 0,3 5 0 0,1 1-3 15,1 12-2-15,2-13-1 0,3 5-1 0,1 8-3 16,0-13 0-16,1-4-1 0,3 4-2 0,1-3-3 16,3-1-16-16,-3-4-29 0,2-2-17 0,3-1-3 15,-1-2-7-15,-1-9 10 0,1 0-14 0,0-2 5 16,1-4-2-16,0-1-2 0,0-1 3 0,-4-6-3 15,6 2-6-15,-2-5 11 0,1-3-6 0,1-1 2 16,-5-3 6-16,4-5 0 0,0-2 3 0,-1 0 3 16,-6-1 5-16,-3 2 7 0,2 1 7 0,-1-6-2 15,-4 3 6-15,-4 3 4 0,2 0 5 0,-4 7-2 16,-1-3 6-16,0 3 1 0,-3 3 3 0,-1-3-1 16,-1 5 0-16,-2 1-2 0,0 1 7 0,-1 3-2 15,-2 1 5-15,1 2 1 0,-2 1 1 0,3 2-1 16,-2 1 2-16,2 2-3 0,1 2 1 0,0 0 1 15,0 3-2-15,4-3-11 0,0 1-9 0,0-1-2 16,1 2 4-16,4-2-3 0,-3-2 1 0,6 4-7 16,-3-6 4-16,1 3 2 0,3-2 5 0,0-2-2 0,1 2 2 15,0 2-2-15,4-2 4 0,-1-1 4 16,-3-1 3-16,5 2-3 0,-2-2 2 0,-1-1 4 0,3 1 2 16,-3 0 1-16,2-4 1 0,-1 4 0 0,2-3 2 15,-2 1 2-15,1-1-6 0,-2 0 3 16,2-2 4-16,-1 0 0 0,-2 2 1 0,2-4 1 0,-1-1 3 15,1 1 1-15,-3-2 1 0,0-1-4 0,1 0 6 16,2-2 1-16,-4-1-1 0,0-4 11 16,0 3 2-16,-1-4-2 0,0-3 8 0,0-1 10 0,-3-1-1 15,1-3 0-15,2-5 4 0,-7-1 3 0,4-5 4 16,-4 3 5-16,2-2 5 0,-1-1 5 0,-3-1 1 16,0-1 13-16,1 0 3 0,0 5 30 0,1-3 2 15,-1 6 9-15,0 2 19 0,3 7 23 0,-1 5 6 16,2 2-9-16,-2 1-17 0,1 2-18 0,1 1-15 15,-1 1-14-15,2 5-13 0,0 0-7 0,0 0-5 16,0 0-10-16,2 30-5 0,-1-13-6 0,4 9-4 16,-1 1-1-16,-1 4-3 0,3 3-4 0,0 0-4 15,0 2-7-15,2-1 3 0,1 10-3 0,-3-12-6 16,2 0-10-16,1-1-9 0,-4-1-36 0,4-2-30 0,1-1-10 16,2-3-22-16,3-3-7 0,-3-8-8 0,-1-1 0 15,3-2 11-15,0 0 15 0,3-7 3 0,-4 0 13 16,4-1 4-16,-4-5 18 0,5-2-1 0,0-1 11 15,0-6-3-15,-4-1 7 0,4-1 2 0,-4-2 4 16,6-8 3-16,-1-1 4 0,-4-2 6 0,0 1 5 16,-2-1 14-16,1 1 22 0,-7 7 13 0,1 0 11 15,-4 1 11-15,1 0 22 0,0 8 30 0,-4 0 16 16,1 1-11-16,0 2-12 0,-2 1-14 0,1 1-13 16,-1 4-9-16,0 0-9 0,0 0-5 0,0 0-4 15,-1 15-5-15,-3-4-3 0,1 6-4 0,0 1-2 16,1 1-6-16,-1 1-1 0,2 5-4 0,-2 0-6 15,3-6-23-15,0 2-20 0,1-3-16 0,3-1-24 0,1-2-3 16,0-4-8-16,3 1-4 0,-2-2 5 16,4 0 4-16,2-4 3 0,-3-1 2 0,4-2 12 15,1 0 3-15,0-6 6 0,0 1 4 0,3-4 3 16,-1-4 5-16,0 1 2 0,2-4-1 0,-6-3 9 0,6-5 10 16,-5 0-4-16,1-3-6 0,-5 0 18 0,5 2 18 15,-9 3 18-15,4 2 16 0,-5-1 14 0,5 1 8 16,-7 5 16-16,2 2 4 0,-1 0 3 0,-2 5-9 15,3-4-15-15,-4 6-8 0,4 1-7 0,-4 2-7 16,5 0-4-16,-5 0-2 0,6 8-4 0,-2 1-4 16,2-1 4-16,0 4-6 0,0 5-6 0,2-1-3 15,-5 0-3-15,5 3 8 0,-3-1-8 0,-1 3-3 16,0-1-2-16,0 5-12 0,-1-6-29 0,0-2-25 16,-2 0-37-16,2 0-14 0,-2-7-10 0,1 2-10 15,0-3-9-15,-1-2 4 0,2 0 10 0,-3-3 12 16,3-1 12-16,0-2 9 0,-3-1 10 0,0 0 6 15,16-7 10-15,-10-1 3 0,1-2 8 0,-1 0 2 0,1-1 8 16,1-3 5-16,1-1 1 0,1-1 7 0,-2 1 6 16,2 0 8-16,3 0 0 0,-3 5 12 0,-1-1 4 15,-2 1-4-15,3 2 7 0,-1 1-4 16,0 0-4-16,2 2 3 0,-3 1 0 0,2-1 7 0,1 2-9 16,1 2-1-16,0 0 3 0,2 0-4 0,-3 2 3 15,3-1 0-15,-4 1-1 0,2 3 2 0,-1-4-1 16,1 0 7-16,-2 2-6 0,0 0-2 0,1-2 1 15,0 0 5-15,1 0-1 0,-3-2-3 0,2 2-1 16,-2-2 5-16,3-2-2 0,-2 1 3 0,0-2-1 16,-1 1-3-16,0-5 1 0,-4 2 3 0,3-2 0 15,-1-1 3-15,-2 0 6 0,2 0-4 0,-3 1 6 16,1-1 15-16,-3 0 26 0,2 6 23 0,-4-1 14 16,1-2-2-16,1 2-8 0,-1 4-19 0,-1 1-6 15,0 0-6-15,0 0-5 0,0 0-4 0,-17 13-5 16,8-5-5-16,-1 9-8 0,0-1 1 0,0 2-5 15,3 0 0-15,2 2-3 0,0-3 1 0,1 5-2 16,4-4-5-16,0 0 0 0,1 1-8 0,2-1 3 0,3 0 3 16,1-2-4-16,3 0-34 0,-1-4-18 15,5 0-24-15,0-1-26 0,2 0-27 0,0-1-34 16,1-3-37-16,2-2-32 0,0 1-31 0,-1-2-43 0,-3-4-823 16,-3 0 374-16,-1 0 250 0</inkml:trace>
  <inkml:trace contextRef="#ctx0" brushRef="#br0" timeOffset="103118.57">9726 10893 222 0,'-1'-2'250'0,"1"2"-26"0,-1-6-27 0,1 6-16 16,11-2-19-16,1-1-15 0,6 2-18 0,1 0-25 15,10-3-33-15,3-2-28 0,3 3-37 16,4-1-46-16,16-1-44 0,-15 2-454 0,12-4 180 16,-13 3 118-16</inkml:trace>
  <inkml:trace contextRef="#ctx0" brushRef="#br0" timeOffset="103234.38">10392 10805 213 0,'0'0'205'0,"0"0"-18"0,0 0-24 0,0 0-34 15,-14-7-47-15,14 7-45 0,0 0-58 0,0 0-312 16,0 0 111-16,0 0 74 0</inkml:trace>
  <inkml:trace contextRef="#ctx0" brushRef="#br0" timeOffset="103792.62">11472 10087 36 0,'5'-10'408'0,"-1"2"-36"16,-3 1-40-16,2 2-39 0,-2 3-32 0,-1 2-29 0,0 0-22 15,10 9-18-15,-5 5-13 0,-1 7-3 0,3 9-7 16,-1 14 10-16,1 5-9 0,1-4-3 16,-3 9-24-16,4-3 13 0,-1 4 4 0,0-1-2 15,-2 4-16-15,4 21-6 0,-2-23-6 0,-2 0-12 0,2 4-6 16,0-1-10-16,3 25-13 0,-5-28-5 0,2 1-14 15,4-1-4-15,-1-2-6 0,2-1-9 0,-2-2-2 16,5-4-6-16,-5 3-4 0,2-5-3 0,1 1-10 16,-5-14 8-16,4 0-14 0,-2-2 4 0,1-3 0 15,-6-3-3-15,2-6 0 0,-3-3-2 0,-1-2-12 16,0-2-27-16,-2-2-16 0,0-1-17 0,-1-4-13 16,1 1-19-16,-2-2-36 0,0-3-63 0,0 0-63 0,0 0-63 15,0 0-114-15,-9-10-900 0,7-2 442 16,-5-8 294-16</inkml:trace>
  <inkml:trace contextRef="#ctx0" brushRef="#br0" timeOffset="105707.62">12378 10643 184 0,'-3'-3'281'0,"3"-1"-29"15,0 4-26-15,0-6-24 0,0 6-21 0,0 0-18 0,0 0-15 16,0 0-14-16,4 15-3 0,1-5-5 0,-1 3 0 15,3 1-8-15,-4 4-9 0,4 0-9 16,-2 2-5-16,1 4-4 0,1 2-13 0,-3-3-2 16,-1 2-5-16,1 1-12 0,-3 1-5 0,2-2-5 0,-4 0-8 15,1-4-1-15,-2-3-2 0,1 1-5 16,-3-1-3-16,4-3-3 0,-1-1-5 0,0-1 3 0,1-6-2 16,0 1-2-16,0-4-3 0,-1 1 5 0,1-5 7 15,0 0-12-15,0 0 0 0,0 0-3 0,-4-17 1 16,1-3 0-16,0-6-3 0,1-3 2 0,-1-3-4 15,-1-2 0-15,-3-18 4 0,1 5 1 0,2 1 15 16,-1-2 4-16,1 16 7 0,1-1 4 0,2-1 5 16,1 5 7-16,-3 2 4 0,3 1-3 0,-1 8 15 15,1-1-8-15,0 5-1 0,1 1-7 0,-1 2-6 16,0 1-8-16,0 3-4 0,0 0-7 0,3 3-11 16,-2-2 14-16,-1 4-18 0,0 2 4 0,0 0-9 15,0 0 2-15,9 11-4 0,-6-1 4 0,-2 0 0 0,3 5-9 16,-3 2 4-16,0 1-3 0,3-1-3 0,-4 9 3 15,0-9-4-15,4 1-17 0,-2-1-14 16,0 0-2-16,0-5-19 0,1 0 7 0,1 0 2 16,-2-5 3-16,0 0 1 0,2-2 11 0,-2 1 0 0,3-4 5 15,1-3 5-15,-6 1-1 0,8-8 7 16,-1 0-3-16,-2 0-2 0,5-6 9 0,-2-1-3 0,-2-4-1 16,5-5 6-16,-3 2 0 0,2-3 11 0,-2 7-3 15,-2-2-1-15,2 2 14 0,1 2 10 0,0 2-3 16,-4 2-3-16,0 4-5 0,0-1-5 0,-1 3 2 15,0-2-8-15,1 5 4 0,0 3-6 0,-5 0 4 16,14 5-3-16,-6 1 4 0,1 5-3 0,1 5 2 16,8 6-5-16,-8 2 2 0,2 2-5 0,-2 4 2 15,0 1 2-15,-1 3 0 0,2-2 1 0,1 13-4 16,-3-12-1-16,1 2-1 0,3 11 9 0,-4-15-8 16,5 2 0-16,-1-6-3 0,2 3-6 0,2-4 16 0,2-1-7 15,-2-4-3-15,2 1-4 0,-3-9-12 16,5 3 6-16,-1-7-8 0,-1-1 2 0,-1-5 1 15,0-2 5-15,0-2 2 0,1-2 2 0,-1-5-8 16,-1-2 9-16,4-10-2 0,-4-2 1 0,0 0 2 0,-3-4 2 16,0-1-1-16,-4-3-1 0,1-1 3 0,-3 0 2 15,-1 2 12-15,0 3 3 0,-3 0 8 0,-3 6 21 16,3 3 6-16,-3 1 11 0,-1 3-19 0,-1 4 15 16,1 2 5-16,0 0-15 0,0 3-9 15,0-1-5-15,0 1-11 0,0 4 0 0,0 0-6 0,0 0 3 16,-9 12 0-16,4 0-1 0,-1 5-2 0,-1 1-2 15,2 1-3-15,-4 0-7 0,7 5-25 0,-1-5-24 16,3 2-9-16,1-4-6 0,2 1-12 0,2-2-11 16,1-1 2-16,2-2 9 0,1-4 3 0,0-1 7 15,5-4 5-15,-4 1 0 0,4-3 11 0,-1-2 3 16,1-4 8-16,4-3-1 0,0-1 3 0,-3-1 6 16,7-7 4-16,-2-2 1 15,-7 7 5-15,2-4 7 0,-2 1 20 0,-4 1 9 0,4 0 9 0,-7 4 13 16,2 2 14-16,-3 1 3 0,0 1-7 0,-1 1-3 15,1-1-13-15,-5 3-3 0,0 2-5 0,4-3-5 0,-4 3 0 16,0 0-6-16,9 14 6 0,-6-6 0 0,-2 3-7 16,2 2-1-16,3 3-3 0,-5 1 6 0,5 2-8 15,0-2-5-15,0 1-1 0,3-1 10 0,0-1-8 16,-1 0-2-16,1-5 1 0,3 1-6 0,-3-3-10 16,0-1-5-16,1-4 4 0,3 0-1 0,-1-2 3 15,-1-3 3-15,2 0-5 0,5-7 1 0,-4-1 9 16,4-3-4-16,-3-2-7 0,0-7 9 0,3-3 0 15,-5-3 3-15,0-1 0 0,-3-4-2 0,-2 1 2 16,0-5 5-16,-1-9-1 0,-4 10 7 0,-1 1 9 16,-2-2 6-16,0 4 9 0,-2 1 36 0,-1-1 13 15,-2 8 22-15,1 3 1 0,0 5 3 0,-2-1 1 16,-1 6-13-16,4 3-1 0,-5-2-13 0,3 5-9 16,-1 5-13-16,-2 3-5 0,-4 6-1 0,-3 4-7 0,0 7-2 15,-2 7-9-15,3 0 0 0,1 1-5 0,3 5-1 16,1 2-9-16,1 11 5 0,5-10-4 15,1 10 2-15,4-10-4 0,1-2 3 0,5 0-4 0,2 0-4 16,3 0 2-16,0-5-7 0,2-1 0 0,3-6-19 16,3-1-20-16,-1-3-8 0,5 1-8 0,0-9-5 15,-1 0-1-15,-1-5-3 0,0 0 0 0,5-4 7 16,-2-9-2-16,-1-1-4 0,0-3 13 0,-4-6 2 16,1-1-1-16,-4-4 8 0,1-3 5 0,-3-3 1 15,0-5 6-15,-6 0 1 0,3-1 7 0,0-9-7 16,-8 7 3-16,5-8 6 0,-6 10 13 0,1 2 13 15,-1 1 5-15,-4 4 16 0,0-1 21 0,-1 8 24 16,-2 4-7-16,-1 0-5 0,3 5-1 0,-3 1-6 16,-1 3-6-16,5 1-11 0,-1 1-5 0,-3 6-6 15,4 0-4-15,0 0-4 0,-9 17 0 0,5-2-7 0,-1 2 1 16,1 10 2-16,-2 1-5 0,2 3-5 0,2 2 1 16,0 0 1-16,2 1-5 0,2 1 0 0,0-4 0 15,2 1 0-15,1-4 1 0,0 1-9 0,4-2-5 16,-1-2-31-16,-2-5-17 0,3-2-5 0,0-4 1 15,3 1-28-15,1-3-3 0,-2-5 2 0,3-1 3 16,1-2 5-16,4-3 4 0,-6-4 3 0,10-2 3 16,3-3 7-16,-1-4 3 0,-2-4 9 0,0 0 5 15,-2-2 2-15,-7 5 7 0,0-3 7 0,-3 3 6 16,-2 1 19-16,0 3 14 0,-2 1 27 0,-4 1 12 16,1 2 7-16,0 1-6 0,-1 1-10 0,0-1-8 15,-1 1 7-15,-2 3-15 0,0 0 3 0,0 0-7 16,6 7-2-16,-5-2-6 0,3 0-20 0,-4 0-39 15,3 2-28-15,-1-1-39 0,0 2-42 0,2 0-41 0,-2 3-55 16,-1-4-58-16,-1-1-982 0,3 0 430 16,-1-1 288-16</inkml:trace>
  <inkml:trace contextRef="#ctx0" brushRef="#br0" timeOffset="105840.41">14388 10485 53 0,'-9'-17'276'15,"0"4"-33"-15,3 2-21 0,-1 2-23 0,2 1-22 16,2-1-18-16,0 4-47 0,-2 2-54 0,2 0-60 16,3 3-33-16,0 0-46 0,0 0-380 0,0 0 153 15,4 14 104-15</inkml:trace>
  <inkml:trace contextRef="#ctx0" brushRef="#br0" timeOffset="106952.74">14490 10950 141 0,'0'0'276'0,"0"0"-29"0,0 0-24 16,0 0-23-16,14-2-20 0,-9 4-13 0,0 0-16 15,7 1-13-15,-2 2-19 0,3-1-12 0,5 1-8 16,-1 0-13-16,0-2-6 0,1-1-6 0,1 3-10 15,0-3-4-15,-2 2-9 0,2-2-8 16,-1-4-3-16,-4 1-5 0,0-3-2 0,3-3-6 0,-2-2-2 16,2-3-5-16,-2 1-1 0,2-11-2 0,-1-2 0 15,-3-1-1-15,-1-1-1 0,-3-4 1 0,0-1 10 16,-4-1 18-16,-3 1 8 0,3 0 19 0,-4 4 19 16,2 0 14-16,-3 8 18 0,0-1 31 0,1 4 18 15,1 2-6-15,-4 3-13 0,1 1-10 0,1 4-18 16,0 1-17-16,0-1-8 0,-3 4-22 0,3 2-1 15,0 0-10-15,0 0-9 0,-1 18-4 0,1-3-2 16,1 6-1-16,-1 5-5 0,3 3-8 0,-2 7 1 0,-1 0 1 16,2 11-10-16,0-1 2 0,-2-11-1 0,0 10-7 15,0 4 0-15,-2-14-1 0,2 11-4 0,-3-11 2 16,0 3-5-16,2-4-3 0,-2 0 0 0,1-3-4 16,1 0 3-16,-2-2-12 0,5-4-20 0,-4-8-13 15,2 1-14-15,0-6-15 0,2-2-7 0,-1-3 3 16,0-1 10-16,4-2 3 0,-1-3 1 0,-4-1 9 15,16-11 0-15,-4-2 9 0,1-3 0 0,5-7 2 16,-4-8 1-16,4 1 8 0,2-14 2 0,-4 9 3 16,2-7 1-16,-2 11-1 0,-3 2 4 0,-3-1 13 15,-1 4-9-15,0 1-15 0,-1 10 22 0,-2-1-7 16,-1 4 6-16,0 0-1 0,-1 3 12 0,-2 3-12 16,1 0 7-16,1 0-12 0,-1 4 1 0,-1-3-5 15,-1 1 5-15,-1 4 1 0,0 0-1 0,0 0 2 16,0 0 2-16,0 0 3 0,3 12-3 0,-6-7 2 0,-2 3-1 15,-3-1-2-15,-3 5 4 0,-4 0-2 0,1-1 1 16,-5 0-19-16,-4 0 1 0,-3 1-5 16,2 0 4-16,2-4 15 0,4-3-9 0,-1 2 1 0,1-5 2 15,5 2 0-15,3-1 7 0,1-2-3 0,4 1 2 16,-1-1 1-16,2-1-6 0,4 0 6 0,0 0-3 16,0 0 0-16,0 0-4 0,15-8 6 0,3 1-2 15,1-2 2-15,9-2 0 0,1 1 1 0,4-2 7 16,-6-2-1-16,3 0 2 0,1-1-8 0,2-2 7 15,-1-2 1-15,-1-3 7 0,-7 2-10 0,4-2 3 16,-1-3-4-16,0 0 0 0,-4 0 6 0,2-1 11 16,-4 5 17-16,-1-7 0 0,-2 4 8 0,-1-2 1 15,-2 2 3-15,-3 1 9 0,-5 5 38 0,1 3 17 0,-3 0 3 16,-2 3 0-16,-1 3 3 0,-2 0-1 16,0 1-5-16,1 3-8 0,1 1-17 0,-2 0-10 15,0 0-9-15,0 4-8 0,0 0-9 0,0 0-4 0,0 0-2 16,-5 20-5-16,1-10-4 0,2 6-1 15,1 1-3-15,2-1-7 0,-1 2 1 0,3 0-5 0,-3-7-5 16,5 9 2-16,0-1-3 0,0 0-2 0,2 1-1 16,2-3-10-16,-3-1-2 0,3 0-3 0,0-3-14 15,1 3 1-15,-1-7 2 0,1-2 6 0,-1 0 8 16,-1-2-4-16,1-1 0 0,-2-2 1 0,1-2 7 16,-3-1-6-16,3-2 3 0,2-2 7 0,-3-2-8 15,-1-3 4-15,3-3-2 0,0-3 4 16,-4 3-4-16,1-5 9 0,0 0-8 0,-3-1 4 0,0 1-2 15,1-2-1-15,-3-2 1 0,1 5-1 0,-2 1 15 16,-1 3 7-16,0 2 7 0,1 0 6 0,-4 4-6 16,3 0 1-16,0 2-7 0,-1 0-5 0,0 2-4 0,2 3-3 15,0 0 1-15,-13 8-1 0,7 1-3 16,-3 6 2-16,1 2-4 0,-1 11 2 0,5 2-1 0,-6 0-2 16,6 3 1-16,4 2 2 0,0-1-1 0,0-2-4 15,4 2-1-15,0-2 3 0,6-3 2 0,-1 2-4 16,0-2-7-16,6-4-31 0,-2 1-38 0,1-2-39 15,-1-9-56-15,0 2-37 0,-1-2-44 16,1-1-63-16,3-2-65 0,-5-7-1063 0,-1 2 479 0,-5-5 322 16</inkml:trace>
  <inkml:trace contextRef="#ctx0" brushRef="#br0" timeOffset="107191.08">14224 10653 340 0,'-10'-5'344'0,"4"1"-36"16,2 0-30-16,4 2-30 0,0 2-26 0,24-8-39 15,5 4-44-15,11 1-42 0,20-2-52 0,3 4-53 16,2-2-68-16,27-4-90 0,-34 5-486 0,-4 1 218 15,0-2 144-15</inkml:trace>
  <inkml:trace contextRef="#ctx0" brushRef="#br0" timeOffset="107934.79">13059 11697 143 0,'6'-10'371'0,"-1"4"-22"0,-2 0-27 15,1 1-31-15,0-1-33 0,-2 4-31 0,1-1-24 0,-3 3-20 16,0 0-15-16,6 11-13 0,-2 0-7 0,4 8-2 15,-2 3-2-15,3 4-17 0,-1 1-10 16,3 3-9-16,1 1-8 0,0 0-11 0,1 3-8 0,0-2 0 16,1 1-12-16,3 13-5 0,-6-15-9 0,2 3-2 15,2-4-2-15,-2 2-6 0,2 1-3 0,-1-2-5 16,-2-2 1-16,1-6-11 0,-3-5-3 16,-1-4 2-16,0 2-3 0,-1-9-1 0,-2 3 1 0,0-8 1 15,-2 1-6-15,2-6 1 0,-6 3-1 0,13-14 5 16,-4-1-2-16,0-9 0 0,-1-4-9 0,-4-2 6 0,1-5-6 15,1-9-9-15,-1-2 10 0,-1-3-3 16,-4-1-3-16,0-2 1 0,3 1-2 0,-1-2 0 16,5 5 2-16,-6 12 0 0,5 4-5 0,1 2 3 15,-4 3-4-15,0 9 6 0,0 7-1 0,-1 0-4 16,1 6-20-16,-2 0-31 0,3 3 3 0,-4 2-6 16,10 8-24-16,-1 2-16 0,-3 8-25 0,3 10-10 15,-2 4-27-15,6 14-18 0,2 2-17 0,0-3-15 0,2 6-18 16,2-5-11-16,0 2-45 0,-6-13-617 0,9 5 298 15,-6-7 198-15</inkml:trace>
  <inkml:trace contextRef="#ctx0" brushRef="#br0" timeOffset="110234.22">13988 12201 157 0,'9'-14'218'0,"1"-1"-8"16,-4 1-1-16,0-3 2 0,-3 5-4 0,1 0-9 15,-4-1 12-15,2 2-2 0,-4 1-22 0,2 0-13 16,-4 0-13-16,1 1-13 0,-4 2-19 0,-2 2-16 15,-1 0-13-15,-5 3-16 0,-5 1-2 0,0 2-12 16,-2 3-22-16,3-1-16 0,-1 2-21 0,-2 1-12 16,8 1-14-16,-4 1-15 0,9-3-11 0,1 2-9 15,3-2 9-15,0 1 0 0,4 0 0 0,2-1 5 0,4-2 6 16,-1 0 0-16,3-1 3 0,4 0 5 16,3 0 4-16,4-2-4 0,1 0 6 0,2 0 1 15,-2 0 6-15,0 0 7 0,0 0 3 0,-1 1 5 16,-4 0 1-16,3 3 6 0,-3-2 4 0,-1 2-2 15,-2-1-1-15,0 4 3 0,1-4 5 0,-2 1 1 0,-1 4 3 16,0-4-3-16,0 1-4 0,-1 0-1 0,-2 2-1 16,-2-7-1-16,1 7-1 0,2-1 0 0,0-2-3 15,-4-1 0-15,0-3-2 0,0 5 2 0,0-4 1 16,-3-1 1-16,4 5 9 0,-4-5 16 0,5 0-3 16,-5 0-2-16,6-11-5 0,-2 5-3 0,1-5-2 15,0-6-2-15,0 0-2 0,0-2-4 0,2-6 2 16,-2-6-1-16,-1-1-6 0,-1-4 0 0,4-10 0 0,-2 0 6 15,-2 0 8-15,-3 9 10 0,3 4 24 16,-3 0 22-16,0 1 20 0,0 0-6 0,-5 7 32 16,3 7 34-16,-2 3 26 0,0 2-9 0,1 0-13 15,0 5-24-15,0 0-18 0,0 5-13 0,-2 3-7 16,5 0-14-16,-15 14-12 0,6 3-4 0,-4 5-15 16,2 6 1-16,-1 3-8 0,1 2-9 0,2 1-2 0,4 1 1 15,2 13-13-15,2-11 4 0,2-2-2 0,4 0-4 16,2 11-10-16,2-12-18 0,-1-2-33 0,4-1-19 15,1-3-21-15,3 0-20 0,4-4-19 0,-2 0-10 16,3-3-15-16,2-7-11 0,4 0 1 0,-4 0-2 16,-1-10 9-16,-1-1 15 0,0-3 11 0,1 0 9 15,-2-7 10-15,-1-3 8 0,0-1 16 0,3-7 7 16,-4-6 8-16,0 0 3 0,0-3 12 0,-4 1 17 16,0-1 18-16,-3 1 21 0,-2-2 15 0,1 2 14 15,-3 9 16-15,-3-2 18 0,1 3 25 0,-2 4 11 0,-2 1 3 16,0 4-6-16,2 0-8 0,-3 0-16 0,1 3-11 15,0 0-1-15,-1 4-18 0,0-3-6 16,0 3-3-16,0 0-5 0,0 13-5 0,0-5-5 0,-1 3-4 16,0 2-2-16,-1 3-1 0,0 1-9 0,2 0-19 15,0 0-22-15,-1 0-33 0,1 0 0 16,1-4-28-16,0 0-2 0,3-2 4 0,-1 0-5 0,-1-3 9 16,3-2 4-16,1-3 4 0,0 1 10 0,1-2 5 15,0-4 8-15,4 1 4 0,-2-3 7 0,2-4 6 16,-1-1 0-16,1-5 2 0,3 0 7 0,4-7 3 15,-3-1 9-15,1 2 18 0,-2-4 16 0,-4 7 5 16,9-5 17-16,-7 6 2 0,-3 1 9 0,2 1 0 16,-3 3-4-16,-2 2 0 0,2 1-5 0,-1-1-11 15,-3 6-6-15,0 2 11 0,1 1-13 0,-5 0-7 16,14 4 1-16,-9 5-1 0,3 2-11 0,1 2 8 16,-1 3-5-16,-1 0 4 0,2 9-1 0,-1-1 1 15,2 0-10-15,-2 2-1 0,1 1 3 0,1-2-4 16,0 2 5-16,3-1-17 0,1-3-31 0,-2 2-13 15,2-4-17-15,2-1-7 0,-3-7-4 0,1-3-1 16,-2-5 4-16,8 1 11 0,-1-3 7 0,-1-3 0 0,0-1 7 16,4-1-1-16,-7-5-2 0,2-3 0 0,-2-1-3 15,2 0 5-15,2-8 3 0,-1 2 3 0,-3-5 7 16,-1-2 3-16,0 2 5 0,-2-1 5 0,-1 1 0 16,-3-3 5-16,-2 1 5 0,-1 1 3 0,-5 5 22 15,3-2 9-15,-6 4 0 0,-1 3 1 0,2 1-5 16,-6 1 1-16,-1-5 2 0,2 10-5 0,-3-1 2 15,1-1-5-15,-1 6 2 0,-1-1-5 0,0 3 1 16,0 0-2-16,0 5-12 0,2 0-12 0,0 2-29 16,-1 1-13-16,3 0-12 0,2 1-17 0,1 0-10 15,2-2 8-15,2-1-12 0,0 2 7 0,4-1 13 16,-1-3 10-16,3 3 3 0,4-1 11 0,-4-1 0 16,2 1 0-16,-3 1 17 0,1-2-1 0,2-3 7 15,-3 5 4-15,0-2 10 0,-1-2 7 0,1 4 5 16,-1-1 7-16,0-2 2 0,0 1 1 0,-2 1 9 15,-1 0 11-15,3 0 2 0,0 1 1 0,-2 2 4 16,1-1-5-16,1 2-2 0,1-2-1 0,-4 0 1 0,3-1-4 16,0 0-3-16,4 1 4 0,-3-2-2 0,0 0-3 15,1-1-2-15,1-1 4 0,-5-2 0 0,6 1 1 16,-3-3 5-16,4 0 16 0,-1 0 5 0,-3-5-2 16,0 1 2-16,6-4 1 0,-3-4 2 0,1-1 9 15,-1-3-1-15,-1-1 1 0,-1-3 2 0,0-6 0 16,0-2 10-16,0-3-2 0,0-2-4 0,-1-3 3 15,0 1 0-15,0-13 5 0,-1-1 14 0,1 3-2 16,-5 12 2-16,0-11 7 0,0 13 13 0,0 3 31 16,-2 1 19-16,0 3 3 0,1 8 15 0,0 5 6 0,0 1-4 15,-1 1-18-15,2 3-23 0,0 2-17 16,-2 3-10-16,2 2-9 0,0 0-10 0,-8 24-10 16,4-6-7-16,-3 12-4 0,0-1-4 0,2 5-8 0,0 13-9 15,0-10 0-15,2 12-2 0,2-3-4 16,1 0-5-16,1-10-2 0,2-1-2 0,-1-2-5 15,2-1-24-15,5-1-28 0,-1 1-31 0,3-7-24 0,1 0-18 16,2-3-14-16,-3-6-10 0,3-2 1 0,3-1-2 16,2-6 13-16,2 0 8 0,-1-2 13 0,0-6 11 15,2-3 7-15,-3-3 9 0,4-6 5 0,0-2 9 16,-1-3 5-16,-1-2 7 0,-4-3 2 0,5-4 8 16,0 1 8-16,-2-2 16 0,-3 2 30 0,-1 2 30 15,-1 2-3-15,-3 6 40 0,-4 0 0 0,-3 5 15 16,0 3 4-16,-2 1-8 0,0 1-17 0,0 3-12 15,0 2-6-15,-3 1-10 0,0 0-1 0,2 8-10 16,-4 1 0-16,2 1-8 0,-3 6 1 0,0 1-5 0,-3 1-4 16,0 6-12-16,2-4 7 0,-1 6-5 15,0-2-7-15,-1-4-29 0,3 1-30 0,0-3-27 16,2-2-11-16,2 1-15 0,1-5-3 0,0-1 0 0,3-2 5 16,2 0 9-16,-1-6 7 0,4-1 5 15,2 1 7-15,-1-6 9 0,2-1 5 0,4-5 4 16,0 0 9-16,4-8 4 0,2-1 5 0,-1 0 8 0,-3-3 15 15,1-1 16-15,1 2 13 0,-3 1 25 0,-2-3 20 16,-3 8 4-16,-2-1 30 0,-2 5-3 0,-1 1-6 16,-4 0-2-16,1 5-5 0,0-1-10 0,0 3-9 15,-1-1-10-15,-4 3 0 0,9 4-7 0,-4 0-3 16,0 1-8-16,-1 5 1 0,0 0-10 0,0 6 5 16,-3 0-7-16,2 1-2 0,-2 1-7 0,0-1 6 15,-1 3-1-15,0-3 1 0,0-1-8 0,3-1 0 16,-2-3-33-16,-1-1-14 0,0-3-2 0,4 2-5 15,0-4 8-15,-3-2 8 0,0 3 1 0,3-6 1 16,-4-1 0-16,9 0 6 0,-9 0 4 0,15-7 6 16,-8 0 3-16,-1 0-3 0,-1-4 2 0,3-3-5 15,0-4 7-15,-5 0-3 0,1-2 4 0,0-7 18 16,-1 0-7-16,-1 3 9 0,0-1 17 0,-4-1 10 16,-3 1 2-16,3 7 6 0,-2-4 13 0,-1 6 8 0,-3 0-8 15,-1 0-2-15,1 8-7 0,1-1-12 0,-2 5 0 16,0 0-11-16,-3 1-1 0,1 6-7 0,-2-2 4 15,-1 5-6-15,1 4 1 0,-1 3-7 0,0 1-1 16,2 3-25-16,1 0-25 0,1-5-18 0,3 2-14 16,1 0 5-16,5-3 3 0,1 1 6 0,3-3 2 15,3-1 2-15,0 1 4 0,3-6 8 0,1 2 1 16,-1-1 5-16,4-4-5 0,-2 0 13 0,1-3-1 16,3 1 2-16,-3-2 6 0,-2 1 1 0,4-2 1 15,2 1 5-15,0 0 0 0,-3 0-1 0,1 0 4 16,-1 1 2-16,-2 1-4 0,3 0-5 0,-3 4 9 15,1 0 3-15,-2 3-1 0,2 1 3 0,-1 2 2 16,5 0-2-16,-6 2 0 0,3 1-1 0,-3 3-1 0,3 1-4 16,-6 1 3-16,1-1-1 0,0 0 7 15,-1-1-2-15,-3-1 0 0,3 2-3 0,-5-4 14 16,2-1-9-16,-1 0-3 0,2-2-1 0,-4-2 12 0,1-1-10 16,0-2-2-16,0 2-2 0,1-3 7 15,-3-2 1-15,0 0 14 0,14-7-16 0,-6 4-6 0,-2-4 7 16,3-3-2-16,2-2-9 0,0-2 9 0,0-1 10 15,8-5-9-15,-2-3 6 0,6 2-4 0,-1-7 7 16,-2 5 12-16,2 0 2 0,-2-2-2 0,5 2-5 16,-5 1 17-16,3 3 16 0,-9 4 0 0,-1 5-1 15,-3 1 8-15,-1 3-5 0,-1 1-12 0,-3 1-20 16,0 3 14-16,-1 1-4 0,-4 0 2 0,9 9 3 16,-5 0-1-16,-2 3-3 0,2 4-2 0,-3 2-3 15,1-1-2-15,0 3-5 0,1-1-1 0,-2 0 0 16,5-1-10-16,-5 0 8 0,5 2-2 0,0-5-1 0,1 1-4 15,0-2-10-15,3 1-21 0,-1-6-22 0,7 2-23 16,-1-4-33-16,-2 0-25 0,3-1-32 0,2-1-38 16,0-4-61-16,0 1-26 0,-1-3-77 0,-1-4-833 15,-3 2 397-15,-3-4 266 0</inkml:trace>
  <inkml:trace contextRef="#ctx0" brushRef="#br0" timeOffset="110738.06">15166 11772 265 0,'0'0'253'0,"0"0"-16"0,0 0-22 0,0 0-14 16,0 0-18-16,0 0-15 0,0 0-10 0,9-4-8 15,1 1-3-15,4 3-10 0,2-2-10 0,1-2-3 16,0 2-14-16,4 0-8 0,0 0-5 0,-1 0-12 15,3-1-10-15,3 2-7 0,-3 0-7 0,-5-1-3 16,7 1-6-16,-6 0-9 0,0-1 0 0,1 1-4 0,1 1-8 16,-5 0-22-16,2-3-35 0,1 3-36 15,-6-1-39-15,0 1-47 0,7-1-53 0,-2-1-699 0,3 1 300 16,-1 0 200-16</inkml:trace>
  <inkml:trace contextRef="#ctx0" brushRef="#br0" timeOffset="110874.85">16063 11650 39 0,'-10'-11'347'0,"2"8"-32"0,3 2-20 0,-1 1-18 15,-1-3-27-15,3 1-22 0,4 2-28 0,-9-2-36 16,9 2-78-16,0 0-121 0,0 0-127 0,-11 1-506 0,11-1 222 16,-12-3 148-16</inkml:trace>
  <inkml:trace contextRef="#ctx0" brushRef="#br0" timeOffset="114017.92">11285 1858 87 0,'-1'-16'197'0,"0"5"6"16,-2 0 2-16,2 2-5 0,-3-1-10 0,4 3 3 0,-1 0-14 15,-2 1-13-15,2 2-20 0,1-1-14 16,0 5-19-16,0-4-12 0,0 4-16 0,0 0-5 16,5 12-4-16,0-3-11 0,3 5-2 0,2 9-5 15,-1 3-1-15,5-1-6 0,-4 6-1 0,3 0-2 16,2 17 0-16,-3-18-9 0,2 16-2 0,1-3-3 15,-5 3-2-15,3-2-3 0,1 1-2 0,-5-13-3 16,-1 0 1-16,2 4-5 0,-2-7 0 0,-2 2-3 16,3-4 1-16,3 0-1 0,-7-7-4 0,-1-1-1 15,0-7-2-15,-2 0 1 0,6-3-5 0,-5-1 7 16,-1-4 8-16,-1 1 18 0,5-5 4 0,-6 0-4 16,11-17-7-16,-2 0 9 0,-2-7 24 0,2-7 0 15,0-3-5-15,0-12 1 0,-1-2-7 0,1 1-1 16,3 1-1-16,0-2-3 0,-3-3-9 15,5 0-5-15,0 1-5 0,4-4-2 0,-1 5-3 0,3-2-13 16,0 6 8-16,-4 13-2 0,0-1-5 0,0 7 2 16,-1 4-8-16,-2 5-1 0,0 5-18 0,-6 4-37 15,2 1-37-15,1 2-21 0,-2 5-29 0,1 1-16 16,0 4-11-16,2 4-27 0,-3 8-28 0,9 5-41 16,-7 7-657-16,-1 0 304 0,0 3 204 0</inkml:trace>
  <inkml:trace contextRef="#ctx0" brushRef="#br0" timeOffset="116336.04">12283 2181 81 0,'0'-6'285'0,"-6"-2"-20"0,2-2-27 0,-2-1-23 16,-1 3-17-16,1-2-21 0,-4 3-20 0,1 1-19 15,-4-2-12-15,2 4-12 0,-1 2-11 0,-2 0-14 16,1 1-12-16,0 1-5 0,2 0-11 0,-2 4-22 16,3-3-25-16,-2 5-16 0,3-2-10 0,4 3-4 15,-1-3-7-15,2 2 6 0,2-1-9 0,2-2 4 16,0-3-4-16,3 12 7 0,1-10-1 16,2 1 5-16,2 0 1 0,0-1 2 0,-3 2-1 15,5-4 2-15,-1 3 4 0,0-1-2 0,1-1 5 0,-2 0 0 16,0 2 0-16,-2-1 2 0,3 1 4 0,-3-1 1 15,1 1-1-15,-2-1-1 0,0 4-1 0,3 0 3 16,-1 2 2-16,-2 0 1 0,2 2 0 0,3 3-1 16,-4-3-2-16,1 2 0 0,-2-1 0 0,1-2 5 15,3 0-7-15,-4 0 3 0,3-1-1 0,-1 1-2 16,1-3 1-16,-3-1 1 0,3-1-2 16,-4-2 3-16,5-2 1 0,0 0 0 0,-9 0 0 0,13-7 3 15,-7 0-1-15,8-3-2 0,-5-6 3 0,-1-1 6 16,-2-1-3-16,2-8 4 0,-3-1-2 0,0 0 2 15,2-4 4-15,-4-5 4 0,2 4 13 0,-3-3-4 16,-1-11 8-16,-1 11 7 0,0-1 12 0,0 1 28 16,-4 4 4-16,-1 1 1 0,0 3 15 0,1 7 38 15,-2 3 19-15,2 5-17 0,-1 2-11 0,1 1-14 16,-2 1-14-16,2 4-18 0,0 3-8 0,4 1-11 16,-12 13-8-16,2 1 5 0,1 8-14 0,-1 9-8 15,-3-3-2-15,5 2-4 0,2 4-6 0,0 0-3 16,3 2 0-16,3 10-5 0,1-11-13 0,3 10-26 15,0 4-21-15,2-15-15 0,2 0-22 0,6-1-24 16,-1-1-6-16,2-2-23 0,2-5-7 0,1 0-8 16,1-7-8-16,3-1 10 0,-3-9 12 0,8 0 13 15,-9-4 11-15,11-1 13 0,-10-5 9 16,4-2 9-16,-6-5 9 0,6-5 9 0,-9 1 1 0,4-8 16 16,1-5 11-16,-5-1 8 0,1-1 9 0,-2-3 19 15,-4-1 5-15,5 2 17 0,-8 0 17 0,2 3 14 16,-4 1 24-16,2 9 16 0,-6-2 13 0,0 9 3 15,0-2-2-15,1 2-10 0,2 3-12 0,-3 3-17 16,0-1-11-16,0 5-14 0,0 0-4 0,0 0-1 16,0 0 5-16,0 0-15 0,1 20-5 0,-2-9-7 15,2 6-5-15,3 10-8 0,-4-8-23 0,5 6-11 16,-5 3-17-16,4-4-15 0,0 1-17 16,0-8-12-16,5 0-1 0,-3-1 1 0,4-2 4 15,2 0 1-15,-4-6 11 0,2-2-7 0,1-1 4 16,0-1 10-16,-1-1 7 0,2-5 3 0,0 1 6 0,0-5 6 15,2-2 6-15,-2-4 7 0,5-3 5 0,-2-7 5 16,3 0 19-16,-5-1 4 0,1-2 6 0,0-1 5 16,3 3 6-16,-7-3 9 0,4 2 12 0,-6 9 20 15,-1-1 14-15,1 2 4 0,0 3-5 16,-2 2-3-16,-2 0-6 0,-2 3-6 0,0 0-11 0,2 1-8 16,-3 2-7-16,0 0-6 0,-1 3-6 0,0 0 1 15,13 5-6-15,-8-2-2 0,0 4-4 0,-1 2 7 16,1 2-4-16,1 3-5 0,2 2 0 0,-3-1 1 15,3 9-7-15,-3-7-17 0,5 2-12 16,2 6-12-16,2-4-16 0,0 0-16 0,-4-5-7 0,12 1-5 16,-4-5-10-16,6 2-4 0,0-2 2 0,4-6 1 15,3 3-1-15,-3-5 0 0,0-3 6 0,-1-2 4 16,2 1 6-16,-7-4 0 0,-3-3 7 0,0-1 3 16,3-1 9-16,1-3-5 0,-1-5 13 0,-2 0 8 15,-7 2 4-15,1 1 18 0,-2-1 17 0,-3 0 16 16,-3 1 2-16,-2-2 2 0,-2 7 4 0,0-4 7 15,-4 2 3-15,-3 1-1 0,-1 1 3 0,-3 0-8 16,-4 2-2-16,-2 2-7 0,-2 1-4 0,-2 4 0 16,-3 1-3-16,-6 3-1 0,8 2-1 15,-1-1-7-15,0 2-10 0,4 3-15 0,2-3-17 0,6 0-16 16,1 2-13-16,3-4-3 0,0 3 1 0,4-4 6 16,-2 5-16-16,3-9 13 0,9 9 3 0,-4-6 9 15,7-1 3-15,-1 0 7 0,2-2 8 0,0-4 6 16,1 3 4-16,-1 1 4 0,0-2 2 15,-2 1 12-15,2 0 5 0,-2 1 6 0,-1-1 4 0,3 2 4 16,-13-1-3-16,14 0 5 0,-9 1 0 0,3 0-4 16,2 2 5-16,-5 1-6 0,3-1 6 0,0 4 1 15,2-3-4-15,-3 2-1 0,1 1-3 0,4 1-1 16,-3-1 5-16,-3 0-2 0,3 0-4 0,1 1 0 16,-1-2 1-16,1 2 0 0,0-1-3 0,1-2 3 15,-1 0-6-15,0-1-3 0,-1 0 1 0,0-3 3 16,1-1-1-16,1-2 0 0,-1-4 4 0,1-1-1 15,-2-2-4-15,3-6 8 0,-1 1 4 0,2-8 7 16,2 0 11-16,-2-6 9 0,-5 3 1 0,2-4 7 16,-2-2 13-16,-3 1 3 0,0-1 6 0,-1 0 20 15,1-1 17-15,-4 3 11 0,0 0 37 0,1 9 12 16,-4-4-3-16,1 8-2 0,0-1 17 0,-1 5 2 16,1 5-14-16,-1-1-15 0,1 3-22 0,1 1-17 15,0 0-16-15,0 4-10 0,0 0-10 0,0 0-6 16,0 0-7-16,-9 23 0 0,5-6-10 0,-2 7-9 15,1 2 2-15,3 1-7 0,-3 0-4 0,2 0 3 16,2 3-12-16,-2 0-2 0,2 1-2 16,4 1-12-16,-1-3-20 0,2-1-24 0,2-1-36 0,-1-2-14 15,7 0-10-15,-2-7-12 0,7 1-5 0,-6-5-11 16,7-1-5-16,0-1 2 0,0-4 2 0,5-2 2 16,-1-3 11-16,-3-1 5 0,3-7 13 0,4-2 7 15,0-5 7-15,1 0 11 0,-7-4 6 0,2-4 9 16,-7 6 15-16,2-8 15 0,-3 5 6 0,-4 2 15 15,1-2 24-15,-5 2 24 0,4 1 13 0,-1 0 13 16,-4 4 16-16,0 3-3 0,-1 0 4 0,-1 2-16 16,-1 1 1-16,-2-1-16 0,0 5-15 0,0 0 0 15,3-5-11-15,-3 5 2 0,0 0-8 0,0 0-9 16,-8 16 17-16,3-5-12 0,0 1-5 0,-2 2-27 16,1-2-27-16,5 4-20 0,-2 1-14 0,2-6-16 15,1 1-20-15,1 2-15 0,2-4-2 0,2 1 9 16,1-3 3-16,3 1 12 0,5-4 5 0,2-2 5 15,3-2 16-15,1-2 6 0,0 1 8 0,1-3 7 16,-2 1 11-16,2-2 15 0,-3-1 20 0,-3-1 18 16,3 0 11-16,-3-1-4 0,-3 2 17 0,-1-1 10 15,-1 4 4-15,-1-1 2 0,-1-1-4 0,-3 2-8 16,1-1-5-16,-6 3-8 0,0 0-3 0,0 0 0 16,13 5-4-16,-13-5-2 0,4 9-1 0,-3-2 3 15,1 3-4-15,-2 2-4 0,0 0 6 0,1 3-1 16,-1-2-6-16,-1-2 7 0,1 3-7 0,0-2-6 15,1-1-7-15,0 2-9 0,1-7-4 0,0 3-12 16,0-6-1-16,1 2 4 0,0 0 4 0,-1-2 4 16,-2-3 1-16,8 1-2 0,-8-1 9 0,14-9-2 15,-8 1-1-15,2-7 3 0,0 1-1 0,-3-3 11 16,1 0 1-16,-2-3 2 0,0-1-1 0,-3-2 9 16,3 3 20-16,-4 2 8 0,0-1 12 0,-1-1 6 15,-2-1 5-15,-1 4 19 0,2 1 2 0,-3 1 7 16,-2 4-6-16,2 1-8 0,0 3-11 0,-4 1-11 15,-1-1-6-15,1 6-8 0,-4 2-5 0,0 1 0 16,-2 3-8-16,-1 1 2 0,4 1-20 0,-1-1-13 16,3 2-18-16,0 0-28 0,1 1-13 0,4 0-6 15,1 1 2-15,3-5-9 0,1 1-1 0,3 0 10 16,3-1 5-16,4 1-2 0,1-2 10 0,1-2 5 16,6-2 5-16,-1 0 6 0,3-1-1 0,0-1 6 15,7-2 1-15,-9 0 4 0,1 0 3 0,0 1 2 16,0-2 6-16,1 1 1 0,-4 2 1 0,3 0 3 15,0 1 6-15,-1 0-2 0,0 1 3 0,-5 1 0 16,1 2-3-16,-4-1 6 0,4 2-3 0,-5 2-1 16,3 1 3-16,-4 0-2 0,-1 2 5 0,1-1-6 15,-3 2 0-15,0 0 3 0,-4 1-2 0,1 2 4 16,-5 0-2-16,1-1-3 0,-1 4 5 0,2-6-8 16,-2 2 0-16,1-5-9 0,0 0 4 0,1 0-6 15,-3-2 8-15,4 0 1 0,0-5 9 0,0 5 7 16,0-5 8-16,0 0-7 0,0 0 2 0,0 0 9 15,8-14-10-15,-3 6-6 0,0-1 1 0,3-3 3 16,-1-3 3-16,2 0-7 0,2-2-1 0,1-5 10 16,0 8 8-16,-1-3-14 0,1 2 1 0,-1 1 0 15,-1 5-2-15,-2 2 2 0,1-1-5 0,-5 3 2 16,2 3-6-16,-2-3-4 0,4 3 3 0,-8 2 1 16,0 0-2-16,15 5 3 0,-7-1-4 0,1 1 6 15,-4 5-4-15,5-3 1 0,-5 4 3 0,6 2-1 16,-2 1-7-16,1 2 19 0,-3-2-12 0,1 2-12 15,0 2-20-15,2-4-17 0,-1 1-36 0,-3-1-29 16,-1-2-34-16,2-3-27 0,-3 2-27 0,1-4-24 16,-3-2-19-16,0 2-626 0,-2-7 290 0,-6 7 192 15</inkml:trace>
  <inkml:trace contextRef="#ctx0" brushRef="#br0" timeOffset="116610.55">13746 1931 158 0,'-5'-1'272'0,"5"1"-34"0,-6-3-26 0,6 3-20 16,0 0-17-16,0 0-15 0,0 0-18 0,20-3-18 16,-6 2-7-16,8-2-15 0,5 1-24 0,2 1-40 15,2-3-48-15,1 1-60 0,4 0-52 16,-1 2-480-16,1-4 200 0,-3-5 134 0</inkml:trace>
  <inkml:trace contextRef="#ctx0" brushRef="#br0" timeOffset="116722.62">14387 1778 233 0,'5'-3'227'0,"-5"3"-31"16,0 0-47-16,0 0-53 0,0 0-72 0,16 3-74 15,-8-1-243-15,2-2 99 0,-10 0 64 0</inkml:trace>
  <inkml:trace contextRef="#ctx0" brushRef="#br0" timeOffset="117455.17">15851 1385 106 0,'4'-5'335'16,"-2"4"-31"-16,1-2-36 0,-3 3-28 0,0 0-24 0,4 15-25 15,-4 3-17-15,-4 9-12 0,3 7-18 16,-4 17-16-16,-2 2-8 0,-2 7-8 0,-5 23-5 16,0-25 1-16,0 31-4 0,1-34-3 0,-6 31 5 0,8-28 1 15,-6 24-5-15,7-24 1 0,1-2-11 0,-3 6-7 16,5 19-9-16,0-26-12 0,2-2 0 16,2-2-9-16,2 2 0 0,-4-4-5 0,3-3-10 15,0-14 1-15,1 3-10 0,0-3 1 0,1-5-1 16,0-8-6-16,0 1 4 0,1-3-7 0,0-3-11 0,-1-5-20 15,0-3-13-15,2 0-13 0,-2 0-20 0,0-1-25 16,0-1-40-16,0-4-95 0,0 0-129 0,0 0-743 16,0 0 361-16,-9-24 242 0</inkml:trace>
  <inkml:trace contextRef="#ctx0" brushRef="#br0" timeOffset="119585.5">16734 1889 146 0,'4'-8'205'0,"-2"1"-5"15,1 0 18-15,-2 2 12 0,-1 0 6 0,0 0 3 16,0 0-10-16,0 0-19 0,-4 1-13 0,1 1-32 15,-4 1-14-15,-3 2-20 0,-4 2-9 0,-4 1-20 16,-9 7-6-16,2 4-11 0,-4-2-6 0,4 3-12 16,-3 3-5-16,2-1-9 0,3 1-5 0,3-3-3 15,4 1-2-15,2-1-10 0,4 2-5 0,-3-3 6 16,7 2-8-16,2-3-9 0,4-1-2 0,0 0-5 16,4-2-2-16,1 6-3 0,5-8 1 0,3 5-2 15,6-4-4-15,3 3 8 0,4 0-5 0,-1-5 1 16,3 1 0-16,-1-1 2 0,2 3-4 0,0-5 1 15,-9 0-2-15,2 2-3 0,-3-3 3 0,-1 1-4 16,-5-2 1-16,-1 1 5 0,-2-1-9 0,-2-1 6 16,-3 1-1-16,2-1 2 0,-5 2-5 0,2-1 7 15,-2 2-2-15,0 0 7 0,-6 2 8 0,0-1 1 16,-3 6 2-16,-4 1-3 0,-5-2 0 0,-5 5-1 16,0 0-1-16,-1-2-3 0,0-2 1 0,0 1-1 15,3-2-3-15,-5 0-1 0,6-3 8 0,-1 1-19 16,2-3 4-16,5 3-11 0,0-6-16 0,2 2-19 15,3 0-20-15,1-3-24 0,2 0-29 0,-1 1-33 16,5-3-30-16,0 0-34 0,0 0-64 0,0 0-573 16,5-17 283-16,4 10 190 0</inkml:trace>
  <inkml:trace contextRef="#ctx0" brushRef="#br0" timeOffset="119871.13">16946 1881 89 0,'4'-9'237'0,"-1"4"-11"15,0-3-9-15,-2 4-12 0,1-1-24 0,-2 1-16 16,0 4-22-16,1-6-17 0,-1 6-10 0,0 0-10 16,0 0-14-16,0 0-4 0,9 17 2 0,-8-7-7 15,1 4-1-15,0 3-7 0,2 2-5 0,-1 0 3 16,-1 1-16-16,2 5-4 0,-4 2-7 15,1 0 2-15,0 1-9 0,-3 1 0 0,4 3-4 0,-3 2 8 16,-1-1-21-16,-2-2-28 0,4 1-24 0,-5-1-37 16,4-2-32-16,-1 1-29 0,4-6-33 15,-2-7-32-15,-3-1-7 0,4-6-454 0,-2-1 218 16,1-5 144-16</inkml:trace>
  <inkml:trace contextRef="#ctx0" brushRef="#br0" timeOffset="120286.84">16924 2298 47 0,'-6'-16'192'0,"1"2"6"0,1 2 7 15,0 2-3-15,0-2-8 0,3 2-5 16,-3 0 1-16,3 1-14 0,-3 0-6 0,4 2-17 0,0-2-18 16,5-2-14-16,0-1-9 0,3-2-14 15,5 0-9-15,0 1-3 0,2-1-8 0,2 1 0 0,8-3-4 16,-1 1-1-16,2 1-2 0,-2 1-12 16,3 3-6-16,-3 1 0 0,-3 2-10 0,-3-1-2 0,2 3-4 15,-1 1-2-15,2 0-8 0,-1 3-4 0,-1 2-2 16,1-1-2-16,1 4-2 0,-3-1 0 15,1 4-4-15,0 3-1 0,-2-1-1 0,2 4-2 0,-3-1 4 16,-1 2-7-16,0 7 4 0,-2-4-3 0,-1 1 3 16,1 7-3-16,-1-3 0 0,-2 4 3 15,0-1-4-15,-2 0 7 0,-4-6-9 0,-1 0 3 16,-1 8-2-16,-2-13 2 0,0 6-1 0,0-6-3 0,0-2-3 16,0-2 0-16,-2-3-1 0,2 0 6 0,-2-2 4 15,1-2 1-15,1-3 0 0,0 4 1 0,0-4-7 16,0 0 2-16,-8-11 2 0,4 1 0 15,1-5-7-15,-2-4 3 0,2-8-3 0,-1 1-1 0,4-3 4 16,0 0-5-16,3 0-1 0,1 0-5 0,4 2-13 16,4 2-3-16,-3-1 1 0,6 5-25 15,-3 6-4-15,2 1-20 0,0 1-22 0,1 3-11 0,-5 3-15 16,2 1-29-16,3 1 7 0,-3 3-15 0,6 1-15 16,-5 1-1-16,0 1-2 0,-1 3-9 15,3-1-7-15,-4 2-387 0,0 1 193 0,-1-3 128 16</inkml:trace>
  <inkml:trace contextRef="#ctx0" brushRef="#br0" timeOffset="122118.34">17915 2024 52 0,'1'-7'192'0,"-1"2"10"16,0 0 6-16,-1 0 2 0,-1 0-1 0,1 1-4 0,0 1-5 16,-2 0-11-16,3 3-17 0,-6-6-17 0,2 5-13 15,4 1-15-15,-13 0-16 0,3 3-15 0,-8 2-9 16,3 4-6-16,-7 1-7 0,3 0-10 0,-3 4-2 15,-1 1-8-15,4 2-10 0,1-5-4 16,4 2-15-16,1 0-28 0,1 2-14 0,4-4-21 0,1-3-14 16,5 2-1-16,2 0 1 0,0-6 2 0,1 5 2 15,2-3 4-15,2-5 4 0,0 1 7 0,5-1-4 16,-1-2 9-16,3-3-1 0,2-1-2 0,2-5 6 16,4 1 5-16,-3-2-2 0,0-1 8 15,1 2 1-15,-3-4 6 0,-2 5 14 0,-3 1 9 0,-2 0 8 16,1 2 1-16,-4 0 4 0,0 2-3 0,-1 1-6 15,-2 0-1-15,1-1-5 0,-3 3 0 0,7-1-4 16,-7 1-6-16,0 0 5 0,0 0 7 0,6 6-12 16,-5-1 1-16,0 4-1 0,1-3-2 0,0 5 6 15,-1-3-6-15,3 3-4 0,1-2-15 0,1 0-7 16,2-2-2-16,1-2 0 0,3 0-2 0,1-1-7 16,-2-1 1-16,8-5 4 0,-6 1 2 0,6-5 8 15,-2 0 3-15,-1-3-2 0,1-1 7 0,-2-5 0 16,2-6 9-16,-4 6 8 0,0-9 6 0,-1 0 3 15,-3-5 16-15,-1-1 10 0,-5 0 6 0,-1 3 10 16,-2-5 6-16,-2 5 37 0,-1-1-4 0,-1 5 15 16,-1 4 12-16,1 0-12 0,-4 2 4 0,2 5 6 15,0 2-7-15,1 1-7 0,1 2-8 0,-3-1-14 16,2 6-14-16,2-1-8 0,-3 3-5 0,1 5-4 16,-1 3-7-16,-2 8-7 0,-1 1-3 0,3 8-6 15,-2 3 4-15,3 0-13 0,1 0 4 0,4-1 1 16,0 2-7-16,3 0 13 0,1 1-18 0,1-4 2 15,3 2-2-15,-1-2 3 0,3-8-11 0,2 6-11 16,2-2 1-16,-3-8-10 0,2-1-4 0,5 1-3 16,-4-4 2-16,4-4-5 0,1 1-1 0,-1-3-1 15,4-2-1-15,-2-4 5 0,1 0 4 0,-1-3-1 16,-1 0 0-16,-1-5 2 0,-1-2 8 0,-2-2-5 16,4-8 2-16,-7 5 4 0,3-5-4 15,-5 0 7-15,1 5-1 0,-4 0-1 0,-3 3 11 0,1-2 19 16,-2 0-1-16,-2 4-7 0,-1 1 14 0,0 1 26 15,-1 2-6-15,1 0-7 0,1 3 4 0,-1-1-5 16,0 1 8-16,0 2-24 0,0 3 2 0,0-7-5 16,-1 3 6-16,1 4-16 0,-3-4 1 0,3 4-9 15,0-4 3-15,0 4-6 0,0 0-1 0,0 0 2 16,0 0 6-16,0 0-14 0,0 0 5 0,0 0 2 16,0 0 18-16,0 0-17 0,0 0-2 0,-1-4-2 15,1 4 4-15,0 0-3 0,0 0 6 0,0 0-2 0,0 0 2 16,0 0-12-16,0 0 16 0,0 0-3 15,1-5 5-15,-1 5-8 0,0 0 9 0,0 0-11 16,0 0 10-16,0 0-7 0,0 0 8 0,0 0-1 16,0 0 4-16,0 0 4 0,0 0 3 0,0 0 1 15,4-3-5-15,-4 3 3 0,0 0 2 0,0 0-7 0,-4-5-1 16,4 5-6-16,0 0 4 0,-5-1-12 0,5 1 11 16,0 0 5-16,-4-4-16 0,4 4 0 15,0 0-9-15,0 0 8 0,0 0-2 0,-10 0-9 16,10 0 9-16,-9 5-1 0,5 0-3 0,-1-1 3 0,1 2-6 15,-2-1 4-15,2 7-3 0,-1-5 3 0,1 4-1 16,0 0 0-16,0 3-2 0,3-2 16 0,1 3-18 16,-2-3 3-16,4 0 6 0,-1 0-2 15,3 4 1-15,0-3-2 0,0 2 0 0,5-1 1 16,0-4 0-16,1 4 4 0,5-6-10 0,2 4 3 0,5-4 14 16,6 0-9-16,2-3 4 0,4-4 1 0,0 1-4 15,1-5 5-15,-2-1 2 0,-1 3-12 16,0-5 18-16,-3-4-9 0,-1 4 5 0,-1-6-4 15,-3 1 8-15,-7 0-8 0,6-5 3 0,-9 4 1 0,5-7-2 16,-5 4-1-16,-2-1-2 0,-4 1 9 0,0-3-10 16,-2 2 1-16,-4 1-4 0,-1 1 2 0,-1 2 4 15,-1 1 4-15,0 0 3 0,0 5-7 0,-2 0 4 16,2 1-10-16,-2 0 1 0,1 0-7 0,2 5 3 16,-9 3-5-16,9-3 5 0,-9 10-12 0,2-1 10 15,2 3 2-15,-1 4 5 0,1 4-5 0,1 7 2 16,0 2 1-16,4 0-2 0,-1 3 6 15,2-1-6-15,4 3 2 0,0 2-2 0,1-3-7 0,2 1 10 16,-1 1 0-16,1-1 2 0,-2 3-3 0,3-2 6 16,0-1-6-16,-3 3 6 0,-1-4-10 0,0-1-29 15,-1-2-14-15,-1-4-4 0,-1-7-13 0,-2-2 6 16,0 0-6-16,0-5-2 0,0-3 17 0,0-1 4 16,-2-4 2-16,-2 1 11 0,-2-2 0 0,-1-3 5 15,-2 0 2-15,0-4-1 0,-2-1 5 0,-1-1 2 16,-3-5 7-16,1-2 0 0,1-2 4 0,2 3 3 15,0-5 1-15,1 1 4 0,5-1-4 0,1 1 1 16,0 0 2-16,8-2 1 0,-1 0-6 0,3-2 1 16,3 4 2-16,4-6 1 0,-3 5-1 0,7-3-1 15,0-1 5-15,2 0-2 0,1 1 2 0,-2-2-3 16,0 0 0-16,2 2 0 0,-2-2 1 0,-3 1-1 16,2 0 6-16,1 1-4 0,-8 1 2 0,4-1-8 15,-2 3 2-15,-1 1 3 0,-3 0 3 16,1 0 14-16,-3 1 16 0,2 2-1 0,-4 1 5 0,-1 1 3 15,1 0 8-15,-1 0 3 0,-2 1 14 0,0 2 12 16,-1 2-1-16,0 1-3 0,0-1-8 0,0 2-13 16,0 0-8-16,0 4-3 0,0 0-7 0,0 0-6 15,0 0 0-15,0 0-5 0,-7 19 6 0,4-9-11 16,1 0-1-16,-1 2-1 0,2-2-7 0,1 6 5 16,-3 0-3-16,6-3-1 0,-1 2-1 0,2 0-6 15,0-3 1-15,1 4-2 0,-1-8-15 0,1 3-12 16,-1-2-1-16,2-3 3 0,1-1-1 0,-2 0 5 15,1 0-5-15,2-5-2 0,-1 1 8 0,5-4 2 16,2 0 5-16,-1-4 0 0,0 0 1 0,3-5 2 16,-4-1-5-16,-1-1 7 0,2 3-3 0,-2-3 7 15,-2-1 3-15,0-2-15 0,-1 1 7 0,2 2 6 16,-1-3 2-16,0 5-3 0,-1-2 1 0,-2 3-8 16,-1-1 3-16,3 4 1 0,2 0 14 0,-1 0-16 15,-2 0-2-15,4 2 0 0,-1 3 1 0,-1-2 0 16,0 1 4-16,5 0-4 0,-5 3 13 0,0-3-13 15,0 3 7-15,-4-1-10 0,3 1 11 0,-3 0-1 16,-1 0-2-16,-4 1 0 0,7-2-14 0,-7 2 19 16,0 0-7-16,6-1-6 0,-6 1 5 0,0 0-2 0,0 0-2 15,0 0 3-15,-3 10 2 0,-2-2-1 16,-4 1 2-16,0 3 3 0,-4 2-7 0,-1 1 13 16,0 2-8-16,1 0 8 0,3-2-3 0,1 0-3 15,0-1 5-15,4 0-2 0,-1-2-6 0,1 0 15 16,3 3-8-16,0-4-7 0,4 0 9 0,2 0-5 15,-4-2 4-15,5 0 6 0,3 3 1 0,-2-3-7 16,12 0 21-16,0-2-30 0,0 2 10 0,9-2-2 16,-5-2-24-16,6-3-24 0,-8-2-42 0,10 0-33 15,-7 0-40-15,-2-4-47 0,-3 2-42 0,4-6-77 16,-7-1-780-16,-2-2 369 0,-4-5 246 0</inkml:trace>
  <inkml:trace contextRef="#ctx0" brushRef="#br0" timeOffset="122246.84">19345 1719 165 0,'-7'-5'198'0,"2"3"-42"0,0 2-36 0,1-3-59 16,4 3-43-16,-11-2-47 0,-1 3-202 0,-6 1 77 16,0 1 52-16</inkml:trace>
  <inkml:trace contextRef="#ctx0" brushRef="#br0" timeOffset="122400.3">18129 1888 2498 0,'-11'3'78'15,"4"-3"-69"-15,7 0 13 0,0 0-39 0,0 0-35 0,31-10-13 16,4 3-3-16,22-3-13 0,6-2-8 0,26-6-13 16,3 0-38-16,-2 3-56 0,0-1-403 15,5-4 199-15,-1 3 134 0</inkml:trace>
  <inkml:trace contextRef="#ctx0" brushRef="#br0" timeOffset="122867.67">20170 1751 7 0,'5'-3'285'0,"-5"3"-28"16,0 0-34-16,9 0-24 0,-9 0-16 0,8 4-20 16,-4 0-18-16,3 3-14 0,0 0-10 0,-2 4-9 15,4 3-1-15,-3-3-10 0,6 4-5 0,-3 2-11 16,0 0-8-16,1-1-6 0,-1 2-7 0,0 0-9 15,2 7-1-15,-2-1-2 0,-4-7-9 0,-1 3-1 16,1 6-5-16,0-9-3 0,-4-1-3 0,1 1 10 16,-2-5-20-16,0-1-1 0,2-2-4 15,-2-4 1-15,0 2 2 0,2-1 2 0,-2-6-2 0,0 0-2 16,0 0-3-16,0 0-1 0,-6-16 2 0,5 4-1 16,-1-5-5-16,-1-2-2 0,-1-7 3 0,1-3 3 15,-1-2-6-15,1-2 2 0,-1-1 0 0,0-13 2 16,2 13-4-16,0-12-1 0,4 1 1 0,2 10 2 15,-2 2-4-15,5-1-3 0,0 4 3 0,7 4 1 16,-1 2-5-16,-1 0 0 0,0 9-1 0,1 2-14 16,0-1-22-16,-3 10-23 0,3-2-26 0,-3-1-28 15,3 7-36-15,0 2-27 0,-2 0-41 0,1 6-550 16,-3-5 255-16,-3 8 170 0</inkml:trace>
  <inkml:trace contextRef="#ctx0" brushRef="#br0" timeOffset="124084.62">20239 1981 72 0,'3'4'203'0,"6"-1"-22"16,4 0-14-16,0-3-21 0,6 2-9 0,2-4-15 16,7 1-1-16,0-1-15 0,-5 1-12 0,-2-3-7 15,-1 2-7-15,1 0-8 0,-2-1-2 0,-1-2-4 0,-1 0-1 16,0-4-7-16,-2 3-6 0,-2-1 1 15,1-3-7-15,0 0-6 0,4-1 3 0,-5-1-8 16,-4-3 3-16,4 4 24 0,-3-2 20 0,-4 3 13 16,1 0 7-16,-2-1 11 0,-1 3 12 0,-2-1 15 0,0 3 20 15,-1 0-5-15,0 1-16 0,0 2-23 0,-1 3-14 16,0-7-18-16,2 5-12 0,-2 2-6 0,0 0-11 16,0 0-6-16,0 0 1 0,-3 12-9 15,2-3-5-15,-3 4 6 0,1-3-14 0,1 6-25 16,0 1-21-16,0-2-32 0,2 4-20 0,-1-2-27 0,-2 0-25 15,7-1-8-15,-2 1-19 0,1-4-19 16,1 3-8-16,1-3 6 0,0-5-9 0,3 0 17 0,-1-2 2 16,1 1 14-16,-1-6 22 0,1 2 8 15,-1-5 7-15,2 0 19 0,1-2 1 0,0-4 15 16,-1-1 19-16,-1-1 18 0,2-5 17 0,-4-2 17 0,2 7 20 16,-3-6 20-16,4 1 28 0,-4-2 19 0,2 5 3 15,-5 1 2-15,5 1-12 0,-1-1-1 0,-1 2-3 16,3 1-13-16,-2 1-2 0,3 0-9 15,-1 4-8-15,-1-1 2 0,1 3-8 0,3 0-5 0,-3 2-2 16,3 2-2-16,-2 2-5 0,2-1-7 0,-1 5 6 16,1 0-6-16,-3 0 0 0,1 6 0 0,-3-3-8 15,4 0-23-15,-7 0-10 0,1-1-6 0,0 0-1 16,0-1-4-16,-4-3 3 0,4 3-1 0,-4-3 8 16,1-4 3-16,-1 2 5 0,4-1 13 15,-4-2 18-15,0-2 15 0,0 0-4 0,0 0 2 0,0 0 10 16,0 0-3-16,4-10 5 0,-2 3-4 0,-2 2-2 15,4-7-2-15,1 1-2 0,-1-3 0 0,5-2-4 16,1 2-2-16,-1-2 2 0,2 3-4 0,2 0-1 16,2-1-3-16,0 4-2 0,0-2-2 0,-1 1 0 15,2 5 0-15,0 1-3 0,-3 0 8 0,2 3-7 16,-2 0-5-16,0 2 3 0,2 0-4 0,-3 0 2 16,2 4-5-16,-4-1 0 0,3 0 2 0,-6 3-1 15,2 0 7-15,-1 0-6 0,1 4 0 0,-1 0-2 16,-2-2 0-16,2 3 2 0,-1-3 0 0,0 1-3 15,1 0-2-15,-1 0-3 0,3-2 0 0,-1-1 0 16,2 0-1-16,1 0 0 0,-3-2-3 0,3 0-2 16,-1-1 1-16,2-2-1 0,0-5 2 0,-2 4 4 15,1-3-3-15,1-2 4 0,-2 1 2 0,0-1-1 16,2-4 0-16,0-2 1 0,-3 2-3 0,-1-5 5 16,-2 4-1-16,-1-1 21 0,-1 0 6 0,-2-1-6 15,-1-2 1-15,-4 4 11 0,-1-2 3 0,-2 2-2 16,-4 0-6-16,-2-1-1 0,-6 3-4 0,2 3-5 15,-3 0 1-15,0 5-2 0,-1-2-6 16,-2 6 2-16,6 2 1 0,-7 3 1 0,5-1-6 0,2 3 3 16,1 2-8-16,3 2 1 0,4 0-5 0,3-4-4 15,3 2-3-15,1-2-3 0,3 1-1 0,2 0-1 16,1-3-3-16,3 2 1 0,5-1 2 0,-1-2-1 16,6-2 4-16,-1 1 1 0,0-3 0 0,1-3 2 15,4 1 1-15,-6-2-1 0,2 0 5 0,-2-3 2 16,2-1 2-16,-6 2-5 0,-1-3 7 0,1 2 2 15,-4 1 7-15,-1 0 1 0,-2-3 4 0,-1 3 1 16,-1-1-6-16,1 2-2 0,0 0-5 0,-5 1-2 16,0 0-1-16,9 2 0 0,-5 1-3 0,0 1 2 15,-3 0-6-15,2 2-11 0,-2 1-4 0,3 2-6 16,-3 1-15-16,4 0-6 0,-5 2-4 0,3-4-15 16,-1 1-4-16,1 1-4 0,-2 0-1 0,-1-5 10 15,3 2 1-15,-1-5 0 0,0 4 11 0,-1-4 11 16,-1-2 13-16,1 4 4 0,-1-4-1 0,0 0 18 15,0 0 10-15,13-9 15 0,-9 4 15 0,1-3 10 16,0 0-2-16,0-2-1 0,5-5 4 0,-5 1 9 16,3 0 4-16,0-4 1 0,2 1 13 0,0 0-6 15,-2 0 6-15,2 0 6 0,0 2-11 0,1 1-6 16,-4 5-3-16,2 1-9 0,0 0 0 0,0 1-6 16,1 1-6-16,-5 3-1 0,3 0-5 0,1 3-6 15,4 0 1-15,-3 2 1 0,-1 2-7 0,1 2-5 16,-1-3-1-16,0 6 1 0,1 1-1 0,-1 0 1 15,0 3-4-15,1 1-16 0,-3 1-15 0,-1 0-27 16,-3 1-39-16,2 2-37 0,-4-1-41 0,2 1-38 16,-1 1-660-16,-2-2 287 0,-2 1 194 0</inkml:trace>
  <inkml:trace contextRef="#ctx0" brushRef="#br0" timeOffset="124534.54">22091 1813 137 0,'3'-12'227'16,"5"0"0"-16,-4 4-3 0,0-1-19 0,-3 2-15 15,4 2-17-15,-4 0-22 0,3 2-15 0,0-1-19 16,0 4-8-16,-4 0-12 0,9 3-7 0,-5 1-3 16,3 4-13-16,-3 1-9 0,4 0-4 0,-3 6-2 15,2 1-7-15,1 0-4 0,-3 2-1 0,2-2-5 0,-3 3-2 16,1-2-10-16,1-2 0 0,1 3 0 15,-1-3-3-15,0-5-3 0,4 5 0 0,-2-6-4 16,3-1 3-16,-4 1-5 0,7-1-2 0,-5-4 3 16,5 1-5-16,-1-2-2 0,0-1 4 0,3-2-5 0,-3 0 9 15,1-2-7-15,-1-1-1 0,6-4-4 16,-5 0 2-16,-2-2-4 0,-1-3-1 0,2 1 6 0,-4-5-5 16,-1 0-1-16,-2 2 4 0,0-3-3 15,-3-2 0-15,-3 2 10 0,-1 0 2 0,-1 0 11 16,2 6 7-16,-5 1 6 0,3 4-4 0,1-1-6 0,-1 1-7 15,2 2-2-15,-6 4-6 0,6 0-3 0,-12 5 1 16,2 3-6-16,1 2 3 0,-1 5 0 16,-2 1-4-16,3 2-1 0,2 5 0 0,-3 1-6 0,3 2 6 15,1 0-1-15,3 0-6 0,2-9-18 0,2 4-18 16,2-4-20-16,2 3-10 0,3-2-23 0,2-2-25 16,1-4-42-16,6-1-34 0,2-3-53 0,7 2-590 15,2-5 279-15,-7-6 184 0</inkml:trace>
  <inkml:trace contextRef="#ctx0" brushRef="#br0" timeOffset="124646.19">22493 1765 183 0,'-9'-2'185'0,"2"-1"-100"0,2 3-127 15,-1-2-95-15,6 2 45 0,-15-10 30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14T09:04:17.8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3603 3513 132 0,'0'0'237'0,"0"0"-13"0,0 0-7 16,0 0-5-16,0 0-18 0,8-6-5 15,-7 4-6-15,-1 2-1 0,3-6-4 0,-1 2-12 16,-2-2 0-16,0 0-5 0,1-1-15 0,2 2-9 0,-3-4-15 15,5-1-14-15,-4 0 4 0,4 2-11 0,0-1-4 16,2-3-9-16,2 5 0 0,-2-4-24 16,5-2-7-16,6 5-3 0,-4-3-6 0,5 1 8 15,-4 4-22-15,5-2 0 0,-2 3-6 0,-1-1-8 16,4 5-1-16,-2 1 14 0,0 3-21 0,-5 0-3 0,4 3-1 16,-2 2 1-16,-6 0-1 0,0 1 3 0,-2 5-3 15,0 1 0-15,-2 2-1 0,-4 3 1 0,-2-2-3 16,-2 7 1-16,-5 0-1 0,0 1 1 15,-5-4 0-15,3 3-2 0,-5-7 1 0,5-1-2 0,0-5-1 16,-4 2-1-16,7-4 4 0,0-2 8 0,-1-1-11 16,1-1-2-16,6-2 3 0,-4 0 1 0,1 2 2 15,2-5-6-15,1-1 1 0,-2 3 1 0,2-3-1 16,-2 3-2-16,2-3-4 0,0 7-3 16,0-7 8-16,5 2-3 0,-5-2 3 0,7 2-3 0,-1-1 2 15,3 2-2-15,0-2-1 0,1 2 3 0,2 3-2 16,-2-2 1-16,4 1-1 0,-2 2 1 0,-2 0 1 15,0 0 1-15,2-1 12 0,-5 0-12 16,2 2-4-16,-1-1 2 0,-2 0 0 0,-1 0-1 0,2 1 4 16,-6-4 2-16,1 3 0 0,0 0 5 0,-2 1 7 15,-3 2 2-15,-3 0 3 0,-4 5-3 0,-3-1-1 16,-4 1 1-16,-4 3 3 0,-4 0-2 0,-2-1-11 16,-1-2 5-16,-2 0-5 0,2-3-46 15,-1 2-28-15,0-5-29 0,1 0-42 0,1-1-36 0,7-5-50 16,-1-3-45-16,2-3-795 0,2 2 354 0,5-7 238 15</inkml:trace>
  <inkml:trace contextRef="#ctx0" brushRef="#br0" timeOffset="584.4">3934 3319 193 0,'0'-18'236'15,"-5"-2"-9"-15,4 2-16 0,-3-1-3 0,-1 1-9 16,-3-1-20-16,-1-7-9 0,0 8 0 0,-8-6 1 16,1 6-15-16,-3-4 2 0,-2 0 13 0,0 3-4 15,-1 2-4-15,-1 3-9 0,-2 0 0 0,5 5-3 16,-8 1-6-16,0 4-13 0,-3 1-18 0,-1 6-3 16,-2-3-11-16,-2 7-11 0,0 6-7 0,-1 0-8 15,-9 9-1-15,-2 5-2 0,4-2-9 0,1 3 0 16,2 4-8-16,2 2 3 0,4 3-8 0,4 3 3 15,-1-4-10-15,3 3 1 0,3 3-6 0,3 1-10 16,-1-2 6-16,3 4-2 0,3-1-1 0,3 2-2 16,1 0 0-16,6 1-1 0,-1 5-2 0,3-1-4 15,2-4 3-15,9 1-7 0,-3-2 2 0,5 1-6 16,2-12 0-16,2-1-1 0,1-1-1 0,4-1 1 16,4 0 4-16,12 7-2 0,5-6 2 0,-14-8-6 15,19 2 4-15,4-4-2 0,0-2 2 0,8-4-2 16,1-4-5-16,4-6 4 0,2-1-3 0,-2-5 1 15,2-2 2-15,-5-3-6 0,0-4 4 0,0-1 0 16,-4-4-1-16,-2-2 1 0,-12 4-2 0,-6-5-1 0,18-7-2 16,-7-1 4-16,1-2-8 0,-15 3 8 15,-1-4 1-15,12-3-1 0,-7-5 0 0,-6 7 3 16,2-14 3-16,3 5 1 0,-6-4 0 0,-1-5-1 16,-4-1 0-16,3-2 5 0,-1 7-11 0,-8-4 9 0,1-1-2 15,-5-1-3-15,-4 1 1 0,0-5-3 16,-4 2 2-16,-6 2-2 0,-4-3 0 0,0 4 4 15,-6 14-4-15,-7-10 4 0,0 12-4 0,-6 3 3 0,-11-6-1 16,-5 10-1-16,-8 0-8 0,0 7-5 0,-4 8 2 16,-2 8-3-16,-1 1 1 0,1 3-34 0,-6 6-24 15,1 2-18-15,7 5-54 0,3-2-32 0,16-2-51 16,2 3-57-16,8 5-62 0,6-1-67 0,-1 0-902 16,11-4 435-16,6-5 288 0</inkml:trace>
  <inkml:trace contextRef="#ctx0" brushRef="#br0" timeOffset="2259.05">4890 3184 3 0,'-2'-9'334'0,"0"-1"-15"0,-2 1-17 0,3 2-17 0,-1 0-23 16,1 3-16-16,1 0-30 0,0 4-25 0,-1-7-24 16,1 7-19-16,-1-4-18 0,1 4-17 0,0 0-11 15,0 0-8-15,0 14-9 0,0-4-3 16,1 6-11-16,-1 9 6 0,-1 4-16 0,1 2-2 0,-3 3 15 16,-2 3-19-16,0 8-3 0,2-9-2 0,0 12-2 15,-5-2-8-15,3-10-4 0,-3 14 0 16,2-16-11-16,-1 1 4 0,1-2-3 0,1 1-2 0,-1-1 14 15,3-6-19-15,-1-8-2 0,3 0-4 0,1-1 16 16,-2-1-20-16,2-6 9 0,2 2-8 0,-1-3-5 16,3 0 4-16,1 1-3 0,3-2 0 15,-2-1 18-15,3-1-20 0,1 0 0 0,8 1 6 0,2-3 10 16,7 0-15-16,4-3-5 0,2 0 7 0,-1-2 14 16,4-2-16-16,0 0 0 0,-3-1-4 0,4-2-6 15,-1 1 7-15,-4 1-1 0,0-2 1 0,-2 0 3 16,-2 0-4-16,-7 3-3 0,-1-3 3 0,-2-2 4 15,-1 2-3-15,-3-2-2 0,-4 2 3 0,2 1-4 16,-5-2 18-16,1-1 6 0,-3-1 3 0,2 0 1 16,-4-5-6-16,0-3 0 0,1 0 5 0,-3-2 11 15,-2 2 5-15,-3-1 17 0,0-1 7 0,2 0-5 16,-2 3-2-16,-1-2 13 0,1 3 8 0,1 3 4 16,-2 1-5-16,0 0-1 0,4 2-11 0,-2 4-1 15,3-3-9-15,0 2-11 0,-4 0-7 0,4 2-8 16,0 3-6-16,-1-4-11 0,1 4 3 0,0 0-6 15,0 0 3-15,0 0-5 0,0 0-4 0,0 16 5 0,0-7-9 16,1 2 6-16,3 5 1 0,0 0-2 16,1 3 3-16,-4 1-2 0,3-2-3 0,0 2-1 15,1-4-15-15,2 1-29 0,-1-2-3 0,1 0-10 16,-1-6-13-16,1 1-4 0,0-2 3 0,0-2 23 0,2 1-8 16,-1-3 5-16,0-3 3 0,1 0 10 0,1-2 0 15,0 0 9-15,3-2-2 0,1-9 5 16,-1 1 2-16,-1-4 6 0,1 0-2 0,4-6 3 15,-2 0-2-15,-2 5-1 0,-4 1 20 0,0-1-18 16,-2-1 9-16,0 6 2 0,-2-1 4 0,2 2 10 0,-3 2-4 16,-2 2 4-16,2 1-1 0,-3 1-6 15,0-1 0-15,3 3 0 0,-4-1-6 0,0 3-1 16,3-4-3-16,-3 4 15 0,0 0-13 0,0 0 5 0,9 12-4 16,-6-5 3-16,-3 2 0 0,5 2 1 0,1 0-3 15,0 4 13-15,0-1-11 0,2-4-2 0,2 4-10 16,-2 0-8-16,2-2-5 0,0-2 7 0,-1-3 2 15,-1-2-5-15,2 2-2 0,-1-3 2 0,3-1 11 16,-2-2-3-16,-4-1-1 0,6-4 4 0,-1-3 3 16,5-6-2-16,-2 0 2 15,0-8 2-15,2-3 0 0,-3 1 3 0,0-5-1 0,-2 0 3 0,0-2 0 16,-2-4-2-16,-1 0-1 0,0-2 0 0,-4-1 15 16,1-9 0-16,-1 12 11 0,1 1 15 15,-4 4 5-15,0 2 27 0,-2 10 16 0,1 2 6 0,0 3 0 16,0 1-3-16,0 5-8 0,0-2-12 0,-1 4-19 15,1 0-4-15,0 4-9 0,0 0 0 0,0 0-5 16,-4 20-5-16,4-2-1 0,-4 11-1 0,3 3 0 16,-3 4-6-16,4 11-2 0,-1 0-2 0,-2 1 2 15,6-1 1-15,-3 7-3 0,1-1-1 0,3 6 0 16,1-4 1-16,4 2-4 0,-4 1 2 0,4-2 1 16,0-3-2-16,5 3-2 0,-1-5-9 0,4-3 8 15,-3-2-1-15,2 0-4 0,-2-4 2 0,-1-9-17 16,-3-1-26-16,4-3-14 0,-1 0-14 0,-4-2-26 15,1-1 0-15,-3-8-7 0,-1-4 4 0,-2-2 2 16,-3-3 9-16,1-2 12 0,0-2 14 0,-2-2 3 16,0-3 1-16,0 0 10 0,-11 2 6 0,11-2 5 0,-21-13 0 15,6 1 2-15,-3-2 4 0,-1-3 8 16,-3-1 12-16,-1 0 13 0,0-2 7 0,1 1 3 16,3 0 21-16,-4-1-3 0,5 1 16 0,4 5-1 15,3-2-5-15,-2 1-7 0,5 0 1 0,2-1-6 16,2-1-4-16,0 1 0 0,4-1-9 0,1 5-1 15,4-7 8-15,5-5-14 0,3 0-4 0,2 2-1 16,2 0-7-16,4-3 2 0,-2-1 2 0,4 1 0 16,0-3 3-16,-2 3 5 0,2-3-7 0,-2 1-2 15,-1-6-1-15,1 2 2 0,-3 0-2 0,0-2 3 0,2-10-2 16,-4 9 0-16,-1-9-11 0,-1 10 8 16,-1-15 6-16,-3 1-6 0,-3 0-1 0,-4 0 5 15,-3 9 10-15,-1 4 8 0,-1-1 6 0,-4 4 15 0,0 1 21 16,0 1 12-16,-2 4 13 0,2 1 2 0,-1 9 11 15,2 6 8-15,1-1-12 0,-1 0-11 16,0 5-11-16,1 0-11 0,3 1-9 0,-2 1-10 16,2 1-7-16,1 2-5 0,-5 7-2 0,1 3-3 0,0 8-3 15,-6 7-3-15,5 4 0 0,-3 3-4 0,1 2-2 16,4 2 0-16,-1 10-1 0,3-12 1 0,-2 15-3 16,3-13-6-16,3-1-3 0,-3 0-22 15,8 2-32-15,-2-2-26 0,3-1-30 0,1 1-30 0,0-4-46 16,2-2-43-16,3-4-44 0,-2-3-48 0,1-7-39 15,3-6-51-15,-3-4-1007 0,4-4 471 0,-1-3 314 16</inkml:trace>
  <inkml:trace contextRef="#ctx0" brushRef="#br0" timeOffset="2384.58">6188 3559 407 0,'-9'-3'387'0,"3"1"-48"0,1-1-34 16,1 0-54-16,4 0-57 0,0 3-62 0,15-11-77 15,2 3-81-15,13-8-89 0,1 1-528 0,6 2 213 16,-1-3 144-16</inkml:trace>
  <inkml:trace contextRef="#ctx0" brushRef="#br0" timeOffset="4191.22">6422 3841 101 0,'0'0'282'0,"0"0"-31"0,-8-3-28 16,8 3-29-16,0 0-27 0,0 0-19 0,0 0-20 15,0 0-12-15,0 0-15 0,0 0-8 0,0 0-11 16,4 11-6-16,-4-11-10 0,0 0-5 0,0 0-4 16,1 4-8-16,-1-4-8 0,0 0 6 0,9 0-10 15,-9 0-5-15,5 2-2 0,-5-2 1 0,8-4-2 16,-3 3-3-16,1-3-1 0,2-2-4 0,0-3 0 15,1-5-3-15,-2 2 1 0,1-5-1 0,0 0 13 16,-3-3 6-16,4-8-4 0,-4 0 10 0,-1-1 4 16,1-3-7-16,-1-1 9 0,-3-2 13 0,-1-1 7 15,0 0 7-15,-1 2 10 0,0-1 19 0,-2 3 0 16,3 1 19-16,-4 4 30 0,-1 2-2 0,4 9 28 16,-3-1-2-16,0 6 2 0,3 0-2 0,-3 2-12 0,3 2-20 15,1 2-19-15,-3 0-15 0,3 1-17 0,0 4-15 16,-1-5-9-16,1 5-9 0,0 0-4 15,-3 19-4-15,2-3-7 0,0 4-1 0,-3 6-2 16,0 3-6-16,0 2-4 0,-1 3-1 0,4-2-2 0,-2 0-8 16,2 2-4-16,0 0-16 0,2 2-22 0,-2-4-20 15,2-1-13-15,0 0-25 0,3-1-10 0,1-1-1 16,3 0-17-16,-7-3-8 0,2-6 7 16,2-4 3-16,-1 0 0 0,0-5 1 0,-2 0 7 0,2-7 10 15,-3 0 11-15,-1-2 12 0,0-2 3 0,0 0 7 16,9-10 6-16,-1-3-1 0,0-5 8 0,2-4 6 15,-4 3 4-15,2-5 9 0,-3 5 9 16,1-7 17-16,-1 9 3 0,-1 0-1 0,3-1 2 0,-1 4 7 16,0 3-2-16,-2 0 1 0,3 4-6 0,0-2 4 15,0 1-8-15,1 4-8 0,0 0 5 0,1 0-3 16,3 4-1-16,-5 0-4 0,5 2 7 0,-1 3 2 16,1 1 1-16,2 5-16 0,0-1 12 0,0 2 10 15,0 1-9-15,4 5 1 0,0 4 1 0,-3-1-5 16,3 4 8-16,-1-4-5 0,-2 4-2 0,0-5-1 15,2 1 2-15,2-1-10 0,-6-6-19 0,2 2-4 16,2-3-8-16,-2-5-1 0,1 2-3 0,0-2 5 16,0-3-1-16,-1-2 3 0,-2-3 2 0,1 0 4 15,1-5 5-15,2-2 2 0,-2-1 4 0,-4-1 2 16,1-8 3-16,6-3 1 0,-8-3 2 0,4-1-3 16,-1 1 2-16,-4-4 3 0,0-2 14 0,0 4 3 15,-6 4 6-15,0 2 17 0,0-6 23 16,-3 8 16-16,0 7 27 0,-2-6 14 0,0 4-6 0,-2 2-7 15,-1-1-11-15,-1 5-6 0,-1-2-3 0,1 3-20 16,-6 3-8-16,2 2-9 0,1 2-5 0,-4 3-1 16,-6 3-3-16,4 3-4 0,-1 3-1 0,2-1-9 15,4 3 1-15,1 0-22 0,1 1-18 0,5 1-16 16,2-1-13-16,2-2-3 0,2 3-16 0,3-2-2 16,0 0 2-16,3-6 2 0,-3 0-2 0,5-3-1 15,-2 0 6-15,1-2 3 0,1 0 9 0,-2-5 6 16,3 1 9-16,-1-2 2 0,-2 1 4 0,1-3 6 15,2-2 8-15,-4 1 9 0,-2-1 22 0,1 2 13 16,0-1 12-16,-2-1 6 0,-1 0 2 0,0 2-8 16,-2-3 20-16,0 3 9 0,0-2-5 0,0 2-5 15,1-1-8-15,-3 4-8 0,1-2-3 0,-1 2-11 0,3-4-5 16,-3 4-30-16,0 0-17 0,0 0-1 0,0 0 0 16,10 6-4-16,-8-1-21 0,0-3-11 15,-1 3-1-15,3-2-6 0,0 2-10 0,-1-4-6 16,-1 2 1-16,-2-3 3 0,4 5 7 0,-4-5 11 15,6 3 8-15,-6-3 5 0,0 0 9 0,0 0 5 16,8-11 2-16,-3 2 11 0,0-3 11 0,-1 3 19 16,-3-4 10-16,3 4 25 0,0-1 4 0,-4-4 12 0,5 1-4 15,-1 4 4-15,0-2-8 0,1 2 20 16,-4 2-6-16,3 2-9 0,0 0-9 0,0-2-8 0,-2 2 0 16,6 2-4-16,1 2-13 0,-4 0 3 0,8 1-4 15,-2 0-1-15,1 2-2 0,-2 1-1 16,0 1 1-16,0 1-2 0,1 3 1 0,-1-2-1 15,1 5-1-15,-4-2-8 0,2 1 5 0,-2 1 3 16,1 4-11-16,-1-4-4 0,-4 2 7 0,4 2-9 0,-4-7-13 16,5 4-22-16,-7-3 2 0,2-2 10 0,1-1-6 15,-3-2 13-15,1 2-2 0,0-2 9 0,-2-4-4 16,1 5 37-16,-1-5 0 0,0 0 1 16,0 0-1-16,0 0-2 0,10-20-5 0,-6 8-3 0,1 0 0 15,3-3-1-15,1-2-2 0,-1 0 4 0,1 1-8 16,0 0-3-16,-1 3 20 0,3 1-18 0,-1-3 3 15,0 8-3-15,-1 0-2 0,-2-1 1 0,-2 4-5 16,1-1-2-16,0 2 2 0,0 2 2 0,-1-3-1 16,-5 4-6-16,14 3 6 0,-9-1 0 0,0 3 7 15,1 0-15-15,2 2 7 0,-4 3-8 0,2 0-22 16,-2-1-8-16,-1 4-31 0,3-2-11 0,-2 2-23 16,-3-1-20-16,4-1-2 0,-1-1-1 15,-1-2 2-15,3 5 9 0,-5-9 6 0,4 0 12 0,-2 2 11 16,2-4 14-16,0-2 7 0,-5 0 14 0,9-4 17 15,-6-1 15-15,2 1 13 0,0-8 29 0,0 4 11 16,0-4 5-16,3-4 8 0,-3 0 11 0,-1-1 3 16,1-1 6-16,0 1-5 0,-1 1 5 15,1-1-8-15,-3 5-5 0,4 3 2 0,-1-3-9 0,3 2-6 16,0 0-4-16,1 0-2 0,0 4-1 0,3 0-4 16,-1 1-7-16,-3 2 0 0,5 0-1 0,-2 3-3 15,0 3-1-15,1 0-4 0,-3 1-2 0,1 0 0 16,-1 1 0-16,-1 1-2 0,0 3 2 0,-1-3-1 15,-3 4 1-15,1-3 0 0,-5 4-4 0,3-1-5 16,-3 1 6-16,-3 3-2 0,1-2 2 0,-1 2 1 16,-1 3-5-16,-6-1-37 0,5 1-29 0,-3 4-30 15,3-6-34-15,-4 2-33 0,4-1-30 0,1-7-20 16,3 4-34-16,1-1-650 0,0-5 299 0,0-2 198 16</inkml:trace>
  <inkml:trace contextRef="#ctx0" brushRef="#br0" timeOffset="4640.53">8432 3554 239 0,'6'-13'248'0,"1"0"6"16,-5-3-5-16,-2 3-13 0,0 1 4 0,-1-4-15 16,1 1-2-16,-4 2 1 0,-1 2-3 0,-4-3-9 15,0 4-1-15,0-3-23 0,-4 6-10 0,-1-3-21 16,3 4-13-16,-7 1-19 0,5 5-14 0,-5 0-9 15,2 3-20-15,-2 4-8 0,-1 3 0 0,5 2-11 16,-9 7-4-16,2 2-6 0,-1 3-8 0,5 1-11 0,-1-1-12 16,2 1-24-16,5-2-22 0,6-3-9 15,-2-1-2-15,6-2-3 0,0 0-9 0,5-1-7 16,-1-3 1-16,2-2 8 0,3-2 5 0,1 0 3 16,3-1 6-16,-1-6 0 0,-1 0 6 0,4-2 1 15,-2-2 9-15,-1 0-1 0,2-4 10 0,0 0 14 0,1-4 17 16,-2-3-4-16,-1-1 13 0,-2-1 2 15,1 1 19-15,-1-1 29 0,-1 1 23 0,-2-1-1 16,-1 4-6-16,1 1 10 0,-3 0 19 0,1 5 8 0,-3-2-1 16,2 2-11-16,-2 2-12 0,-1-3-15 0,1 3-11 15,-1 3-11-15,2-5-11 0,-2 5-11 0,0 0-10 16,0 0 2-16,0 0-5 0,0 0-9 16,1 14-3-16,0-10 1 0,2 8-4 0,-2 0-6 0,2 0-33 15,-1 4-29-15,3 1-20 0,0-1-53 0,4 1-17 16,-1-1-40-16,6 6-50 0,-5-4-32 0,8 7-36 15,3-6-48-15,-3-6-63 0,1-2-823 16,9-1 408-16,-1-5 272 0</inkml:trace>
  <inkml:trace contextRef="#ctx0" brushRef="#br0" timeOffset="4916.33">8842 3580 2922 0,'0'-8'221'0,"0"2"-116"0,-4-2 9 16,4 0 49-16,-1 3-37 0,-2-1-18 0,3 1-13 0,-1 1-24 15,1 1-15-15,0 3-11 0,0-7-1 0,1 4-9 16,3-1-1-16,4 2-1 0,3-3-4 0,9-1-10 16,0 1 0-16,11-1 2 0,2 1-15 0,2-1 8 15,-1 3 1-15,3-1-6 0,-4 0 0 0,2 2 0 16,-5-3 1-16,2 4 2 0,-1-2 0 0,-3 2-10 16,-9 0 4-16,-5-1 2 0,4 1 1 15,-5-2 12-15,-1 2 4 0,-1 0 21 0,-2 0 0 0,-1-1 6 16,-2 2 6-16,-1-1 6 0,-5 1 0 0,9 0-4 15,-9 0-8-15,7-3 8 0,-7 3-9 0,3 0-12 16,-3 0-26-16,0 0-57 0,4-4-70 0,-4 4-78 16,0 0-105-16,-2-5-128 0,-1 0-895 0,-1 2 440 15,-1-3 292-15</inkml:trace>
  <inkml:trace contextRef="#ctx0" brushRef="#br0" timeOffset="6003.07">10778 2813 175 0,'-4'-8'294'0,"2"-1"-5"0,-1-1 4 0,0 1 13 0,2 4 1 16,1 0 7-16,-2 0-21 0,-2 0-22 0,3 3-20 15,1 2-26-15,-2-5-31 0,1 0-30 16,1 5-21-16,0 0-13 0,0 0-8 0,10 15-17 16,-6-1-22-16,5 4 31 0,-3 7-6 0,7 2-7 15,-6 0-1-15,3 7-3 0,1 14-1 0,2 0 2 16,-4-14-11-16,1 15-6 0,-2-6-11 0,1 3-6 15,2-2 1-15,-7-8-8 0,5-1-7 0,-2 10-2 16,-2-11-6-16,0-1-1 0,-2 1-6 0,1-3-1 16,0 0-4-16,1 0-44 0,-2-7-33 0,1-4-55 0,0-2-30 15,-1-5-32-15,1-1-27 0,0-2-10 0,-1-3 0 16,-1 0 20-16,-1-4 10 0,-1-3-5 16,0 0-3-16,0 0 5 0,-5-15 16 0,0 4 22 15,-2-3 16-15,-5-10 19 0,-1-2 26 0,-1 3 51 0,-1-3 37 16,-3 2 18-16,3 2 38 0,-6-2 28 0,6 2 38 15,-2 3 43-15,3 3-1 0,4 0-6 0,0 1-23 16,0 2 4-16,3 3-9 0,3 3-18 0,2 2-13 16,-1-3-6-16,3 1-21 0,0 2-20 15,5 0 5-15,2-2-8 0,5 2-5 0,5-1-9 0,10 0-1 16,1-1-2-16,4 2-10 0,4 3-16 16,0 0 12-16,1 2-8 0,-3 0-1 0,3-1-3 15,-1 0-5-15,-3 0-5 0,1 2-3 0,-3 0-3 0,0-1 2 16,-4 0-1-16,-7-1-2 0,1 1 1 0,-6 1 1 15,-1-1 0-15,-1 0-1 0,-5 1-4 0,-2-1 6 16,0 0-1-16,-1 0-5 0,-5 0 5 0,7 2-4 16,-7-2-17-16,5 4 15 0,-2-3-1 15,-3-1-2-15,2 9 4 0,1-3 15 0,-2 5 17 0,-2 1 8 16,2 5-4-16,-1 0-6 0,0 2 4 0,1-2-6 16,0 2-11-16,2-1 2 0,0 3 5 0,2-3-3 15,1-1-1-15,4 2-5 0,-1-6 8 0,4 2-10 16,1-4 2-16,0-1 0 0,4-3-10 0,0-2 13 15,0 0-1-15,1-5-1 0,-1 0-1 0,2-5-1 16,-2 0 3-16,1-2-3 0,0-4 0 0,3-4 0 16,0-1-1-16,-7 1-1 0,-2 0-1 0,-1-1 0 15,-1-12-1-15,-2 1 1 0,-4 0 0 0,-2 0-2 16,-6-2 0-16,-3 6 4 0,-2-2-1 0,-6 3-2 16,1 5 0-16,-7-2-9 0,-2 4-2 0,-4 4 8 15,1 1-8-15,3 5-9 0,-6 2-32 0,-2 3-44 16,5 0-65-16,6 0-67 0,0 5-69 0,0 1-82 15,2 1-1174-15,7-1 514 0,1-1 344 0</inkml:trace>
  <inkml:trace contextRef="#ctx0" brushRef="#br0" timeOffset="7916.27">12830 3256 1 0,'0'0'334'0,"-4"2"-37"16,4-2-35-16,0 0-28 0,0 0-25 0,-2 5-20 15,2 2-21-15,2 0-15 0,-2 0-16 0,2 1-15 16,-1-2-14-16,0 2-9 0,3-1-15 0,-1 0-5 16,0 0-7-16,0-1-10 0,2-1-5 0,-2 0-2 15,-1-3-10-15,3 0 2 0,-2 0-2 0,-3-2-2 16,0 0-5-16,14-8-4 0,-8-2 1 0,6-6 0 16,1-10 6-16,-1 4 4 0,1-4 15 0,-4-4-3 15,5-1 24-15,-1-3-15 0,-4-13 15 0,1-2 13 16,-2 3 17-16,-2 12 9 0,3-2 25 0,-5 0 4 15,-3 2 1-15,-1 2 58 0,0 5 19 0,-1-1 5 16,-2 11 13-16,1 2 4 0,-3 5-12 0,2-1-17 16,3 7-23-16,-4-3-29 0,4 3-23 0,-1 0-19 15,1 4-17-15,0 0-9 0,0 0-16 0,-4 15-4 16,3 2-11-16,-2 3-5 0,3 7-6 0,-1 2-5 16,1 2-2-16,1 3-4 0,3 14-2 0,-1-11-10 15,-1 12-15-15,5-4 12 0,-1-8-4 0,-1-1-10 16,4 11-26-16,-1-12-7 0,-3-1-26 0,5-3-28 15,0-2-12-15,-2-2-1 0,1-10-19 0,-1 0-5 16,-1-4-2-16,0-4 9 0,-2 0 11 0,0-3 7 16,1-2 4-16,-1-3 19 0,-5-1 5 0,18-13 10 15,-5-1-2-15,1-8 6 0,2-3 2 0,0-1 6 16,-2-2 1-16,-5 1 2 0,5-1 5 0,-2 1 0 16,-1 1 5-16,-3 8 2 0,0-2 5 0,-2 5 5 15,4 0-2-15,-4 4-1 0,1 1-5 0,-2 2 3 0,4 2-2 16,-4 2 1-16,5 0 2 0,1 3-1 15,1 3 3-15,1 4-2 0,0-1 0 0,2 2 5 16,3 5-3-16,-4-1 1 0,8 7 2 0,-2-1 0 16,0 0 5-16,-8 0-4 0,1-2 3 0,7 4 0 0,-3-1 2 15,-4-5-13-15,0 0 3 0,3-1-2 0,-7-4 1 16,4-2-7-16,2 1 6 0,-6-2 2 16,4-2-2-16,-3-1 5 0,-1-2 0 0,4-2 2 15,-4-1 1-15,1-2 2 0,0-4-13 0,1 0 13 0,0-4 4 16,0-2 0-16,1-9-4 0,-3 1-1 0,0-2 4 15,-4-2-2-15,0 1-1 0,-4 7 6 16,1 1-12-16,-4-8 10 0,0 10 7 0,-2-2 3 0,0 6 10 16,2 0 8-16,-2 2 5 0,-1 5-4 15,0-1-7-15,0 2-4 0,-1 1-5 0,0 3-2 0,6 0-6 16,-17 7-2-16,8 2 1 0,-2 3 3 0,1 5-5 16,2-1-2-16,-1 2-3 0,0 8 2 0,7-2-2 15,2 0-2-15,1-6 2 0,3 2-4 16,5 3-6-16,1-6 4 0,4 5-4 0,5 0-4 0,3-2-12 15,2-4-17-15,3 1-10 0,2-3-20 0,3-1-1 16,5-5-10-16,0-2 3 0,3-1-6 0,12-5 3 16,-12-3-4-16,-3-1 3 0,3-2 4 0,-5-3 1 15,3-2 12-15,-8-2 1 0,-2-4 4 0,2-2 13 16,-5 1 2-16,-4-3 9 0,-3-3 3 0,-3 2 0 16,-4-3 10-16,-2 2 6 0,-2 4 14 15,-2-9 10-15,-3 9 33 0,-3 0 20 0,0 2-7 0,-3-1-4 16,-1 3-2-16,-1 4-5 0,2 1 2 0,0 1-1 15,0 2-2-15,0 2-11 0,-2 1-6 0,1 1 1 16,0 3-1-16,5 0-12 0,-9 4-1 0,2 4-1 16,0 1 2-16,-1 6 0 0,0 2-1 0,6 1-7 15,-5 0 7-15,1 9-12 0,5-8 3 0,-3-1-24 16,4 0-16-16,-3-1-18 0,3-5-4 0,4 0-4 16,-1 0-1-16,-2-2 12 0,5-2 1 0,-2-2 6 15,1-1 9-15,2-3 2 0,-2 1 2 0,4-3 13 16,1-3-2-16,-1-3 8 0,4-1 0 0,-1-4 26 15,0-3 16-15,1-3 20 0,0-6-4 0,-1-5 6 16,-2-2 3-16,0 2 4 0,-2-6-3 0,0 1-1 16,-2-3 9-16,-2 0 8 0,0-9 7 0,-3 12-1 15,-1-4 23-15,3 1-4 0,-3 2 12 0,0 3 12 16,0 2 23-16,0 9-7 0,-4 2-7 0,4 8-12 16,0-1-14-16,0 2-16 0,0 2-11 0,0 4-13 15,-1-4-10-15,1 7-11 0,0 0-11 0,0 0 3 16,1 15 2-16,-2 0-4 0,1 4-1 0,1 9-6 15,0-1 1-15,2 5-2 0,-3 1-3 0,0 4 1 16,2 10-3-16,2 1 1 0,0-2-1 0,0 4 0 16,0-16-3-16,1-3-11 0,0 3-12 0,5-2-11 15,-1-4-18-15,4-1-10 0,-2-3-7 0,1-4-7 16,2-8 3-16,-1 2 5 0,-3-4-7 0,5 0 9 16,-4-3 14-16,1-4 0 0,1-1 1 0,6-2-2 15,-6-2-16-15,6-3-11 0,-1-2-5 0,5-5-13 16,0-3-4-16,4-2 11 0,-3 2 2 0,-1 1 9 0,0-1 6 15,-5 5 5-15,-4 1 11 0,-6 5 3 16,2-1 1-16,-5 2 3 0,0 0-7 0,-1 2 7 16,0 1 1-16,-4 0 6 0,6 4 1 0,-2 3 5 15,-4 0 6-15,4 4 9 0,-3 6-8 0,2-1-2 0,-2 4 9 16,2 3-2-16,1 5 0 0,-3-2 6 0,3 2-1 16,0-1 1-16,2 0 3 0,-1 1-7 15,-1-1 7-15,0 1 0 0,-3-2 6 0,3-1-18 16,-3 1-6-16,2-2-17 0,-3-4-15 0,0-3 10 15,0-1-9-15,-2-1-9 0,2-3 3 0,-1-1 2 0,0-4 5 16,-3-1 11-16,3 0 3 0,-2-2 9 16,-2 0 3-16,1-1-1 0,-3-1 5 0,0-2 4 15,-2-1 4-15,0-2 9 0,-1 0 6 0,1-2 28 16,0-2 15-16,3-1-7 0,-2-1-1 0,6-6-8 16,2 4 3-16,2-7-6 0,3 1-2 0,4 0-14 0,5-6 9 15,3-2-4-15,-2 1-3 0,7 1 3 16,2-2 3-16,2-2-2 0,-1 1-2 0,0-1 2 15,9-7-9-15,-7 7 16 0,6-9-16 0,-6 14-4 16,0-5 0-16,-2 0 7 0,-2 1-5 0,-3-1 2 0,-1 4 1 16,-3 1 2-16,-3 8 17 0,-4 1 23 0,-4 1 20 15,1 2 8-15,-2 3-2 0,-1 0-10 0,-2 4-9 16,-1-1-9-16,0 4-5 0,0 0 1 16,0 0-6-16,-23 11-7 0,9-1-2 0,-4 2-4 15,3 3-3-15,-2 4-1 0,-3-1 1 0,4 4-5 0,1-1-10 16,4-5-24-16,2 7-19 0,-1-5-48 0,3 0-57 15,3 1-30-15,4 0-30 0,3 1-47 16,-2-1-24-16,13 5-38 0,5-4-29 0,3-4-787 0,6-3 376 16,4-4 250-16</inkml:trace>
  <inkml:trace contextRef="#ctx0" brushRef="#br0" timeOffset="8434.84">15950 3091 3019 0,'8'-19'160'0,"1"2"35"15,-4 0-53-15,-1 0-23 0,-2 5-19 0,-2 0 3 0,0 3-4 16,0 2-10-16,-2 3-21 0,4-2-10 0,-4 2-29 16,2 4 7-16,-1-4-1 0,1 4-1 0,0 0-4 15,-10 14 1-15,3-4 0 0,-3 4-10 0,1 3 1 16,-2 5-1-16,-2 2-4 0,-3 3 1 16,0-1-4-16,6 1 0 0,-4-1-3 0,2 2 6 0,2-1-6 15,0-2-1-15,3-5-26 0,5-2-32 0,2-1-22 16,-3-2-14-16,3-3 0 0,4-2-9 0,-3-2-3 15,6 2 7-15,0-6 9 0,0-1 3 0,-1 0 12 16,7-6 4-16,-3-3 5 0,6-3 7 16,0-5 3-16,3-4 6 0,0-1 15 0,-3-5 16 0,-3 1 20 15,-2-3 13-15,-1 1 8 0,-1 0 17 0,0-1 15 16,0 6 18-16,-4-3 24 0,3-2 5 0,-2 8 11 16,-2 7 17-16,1 0-3 0,-2 1-9 0,-1 4-10 15,1 0-18-15,-2 2-13 0,-1 3-14 0,12-5-5 16,-7 6-8-16,6 4-8 0,-2 1-2 0,6 5-10 15,-2 1-1-15,3 3-4 0,3 3-2 0,-1 3-5 16,-2 0-1-16,2 1-1 0,0 1-2 0,-3 1-4 16,1-1-5-16,-5 1 5 0,1-7-7 0,-2-3-3 15,-1 3-15-15,-4-2 5 0,2-4-3 0,-4-1 1 16,2-2-3-16,-3-2 6 0,-1-1 0 0,1-2 9 16,0 0 3-16,-2-3 1 0,0 0-5 0,0 0 1 15,0 0 1-15,-4-14-4 0,1 4 2 0,1-2-3 16,2-3 1-16,-1-4 1 0,4 0-4 0,1-8 2 15,1 0-8-15,4 2-1 0,5 1-8 0,3-1-8 16,5 1-14-16,1 3-21 0,1 2-28 0,8-2-43 16,-4 6-32-16,0-2-34 0,2 5-43 0,-4 4-45 15,4-1-48-15,-1 1-985 0,-1 1 437 0,-6 5 292 16</inkml:trace>
  <inkml:trace contextRef="#ctx0" brushRef="#br0" timeOffset="9432.96">17066 3076 3719 0,'0'0'96'0,"-5"-21"81"0,1 10-39 0,-1-5-26 15,1 1-3-15,4-2-17 0,-2-2-13 0,4 2-11 16,-1 1-15-16,5-2-5 0,0 0-1 0,3 2-5 16,5 1-5-16,0 1-6 0,1 3 8 0,2 1-2 15,2 0-1-15,11 3-2 0,-4 3-2 0,3 0 4 16,-3 7-11-16,6 4-1 0,-4 2-3 0,-2 3 2 15,1 5-4-15,-2-1 2 0,-2 5-5 0,-1 1 4 16,-5 4-4-16,-1 1 2 0,-3 2-6 0,-4 0 1 16,1 2-16-16,-5-3 21 0,-2 3-6 0,-3-5 1 15,-3 0-2-15,2-5-3 0,-1-3-6 0,0-3 5 16,0-2-12-16,2-3 4 0,-2-4-10 0,2 2 4 16,-1-1 1-16,1-2 6 0,0-3 2 0,0-2 10 15,0 0-7-15,0 0-4 0,0 0-17 0,7-16 10 16,-1 1-2-16,-1-4 0 0,6-5 5 0,5 0-19 15,-2 0 18-15,3-2-1 0,-1-2-6 0,2 2 4 16,0 3 0-16,-3 0 4 0,-2 9 2 0,0 3-1 16,-7 0 0-16,1 5-5 0,-2-1-1 0,-1 3 2 15,1 0-8-15,-5 4-2 0,0 0 11 0,16 5 0 0,-12 1 0 16,-1 3 1-16,1 3-8 0,-1 2 9 0,0 3 0 16,2 1 2-16,-9 1-2 0,3 7 4 15,-3-2-7-15,2 3-19 0,-2-3-39 16,1 3-21-16,3-10-33 0,-4 2-31 0,6-4-22 0,0-1 2 15,1-3 9-15,4 0 12 0,5-5 7 0,5 2 6 0,0-4 14 16,3-1 9-16,0-4 10 0,2-2 11 0,-3-1 15 16,1-5 6-16,-3 0 17 0,2-3 26 15,4-3 7-15,-4-1 35 0,-1 4 16 0,-5 0 29 16,1 2 19-16,-6 0 13 0,2 2 17 0,-4 3-1 16,-2 0-4-16,3 1-7 0,-5 1-15 0,3-1-11 0,-1 2-9 15,0 1-14-15,-4 1-5 0,0 0-3 16,0 0-4-16,4 9-3 0,-7-2 1 0,3 1-2 15,-1 0-6-15,1 4-7 0,-3 0 0 0,3 1 3 16,0 3-1-16,0-6-4 0,4 4 0 0,0-3-9 16,2-1-11-16,1 1 1 0,-1-5-10 0,6 2 2 0,-2-3-4 15,4 0 2-15,3-3 5 0,2 1-2 16,-4-4 7-16,0-2 0 0,6-1-6 0,-2-3 3 0,-1-4 12 16,-1 0-4-16,4-9-3 0,-2-1 0 15,1 2-1-15,-4-5 3 0,2-5 0 0,-3 4-13 0,2 1 19 16,-6 1 4-16,-3 3 2 0,1 4 19 0,0-1 15 15,-5 1 18-15,-2-1 13 0,-2 5-11 0,-1 3 6 16,0 1-9-16,-8-1-10 0,5 5-6 16,-7 1-4-16,-3 3-7 0,-2 4-3 0,-11 3-5 0,1 6-1 15,-1 1-6-15,1 4 0 0,2 4-10 0,-2 2-17 16,7 2-23-16,1-2-27 0,4-1-23 0,5 0-20 16,3-6-16-16,7 0-10 0,4 0-1 15,2-3-5-15,4-2-9 0,4 1 1 0,2-5 1 16,2 0-4-16,3-3 12 0,7-5 11 0,-1-2 10 0,0-3 13 15,3-5 13-15,-3 0 13 0,-2-6 20 0,2-3 13 16,-5-2 19-16,4-3 21 0,-2-4 4 0,2-11 11 16,-7 8 20-16,4-10 21 0,-4 12 18 0,-6-1 7 15,4-3 18-15,-5 2 8 0,2 1 12 16,-2 4-3-16,-3 3 11 0,-1 7 13 0,-1 3-14 0,-3 4 3 16,-1-1-15-16,-2 6-12 0,2-2-17 0,-3 2-11 15,-1 4-21-15,0 0 6 0,0 0-7 0,2 12-5 16,-2 2-9-16,0 1 0 0,1 6-3 0,-1-3-9 15,1 13 1-15,2 1-24 0,-1 1-36 0,1 1-44 16,3-3-59-16,0 1-56 0,2-1-74 0,3-1-89 16,-2-6-1071-16,-1-7 473 0,-2-6 316 0</inkml:trace>
  <inkml:trace contextRef="#ctx0" brushRef="#br0" timeOffset="11348.69">4997 4456 33 0,'0'0'142'0,"-6"2"-12"0,6-2-18 0,0 0-12 16,0 0-5-16,0 0-9 0,0 0-30 0,0 0 9 16,24-2-3-16,-11 2-1 0,0 0-4 0,4-2 2 0,4 2 2 15,7-2 5-15,1-1-4 0,6 0 1 0,3 3 0 16,-2 0-6-16,5-4 0 0,15 2 1 16,-1-4 0-16,0 4-6 0,1-5-1 0,3 0-4 0,4 0-4 15,2 1 9-15,24-4 2 0,-26 4-8 0,2 0 9 16,1-3-3-16,32-1-5 0,-33 5-2 15,0 1-4-15,27-6-5 0,-34 3-1 0,4 2-4 16,3-3 1-16,2 4-6 0,-3-1-2 0,2 0-4 0,-2-2 0 16,4 3-2-16,25 0-2 0,-33 3 1 15,1-3 0-15,-1 2-3 0,-1-1-1 0,1-1-3 0,-1 4 6 16,1-3-1-16,-1 2 0 0,-2 1 0 0,0-3-2 16,0 2 0-16,0 1-2 0,-2-2-1 0,1 0-3 15,-3-1 3-15,2 0 0 0,0 1-2 0,-1 0 9 16,-3 0-6-16,1 0 1 0,0-1 5 0,0 0-1 15,1 3-1-15,1-2-1 0,-14 2 0 0,13-2 3 16,2 2-6-16,-5 2 1 0,-8 0 0 0,9-2-4 16,3 0-7-16,-13 2 3 0,10-2-1 0,3 1 1 15,-3-2-1-15,-13 1 0 0,17 1-1 0,-4-1-1 16,0 2 2-16,-11-2 0 0,12 0-1 0,1 3 2 16,-2-3-1-16,1 2-2 0,2-5 2 0,-3 2 1 15,4 3-1-15,-4-2-1 0,-9 0-1 0,11-1 1 16,-1 1-2-16,0-2 1 0,-2 0 2 0,4 2 0 15,-17-1 2-15,15 2 3 0,1-4-2 0,-1 3 7 16,-12-4-4-16,12 1 0 0,-2-2 0 0,2 2 4 16,2 3-4-16,-2-2 3 0,-2-3 10 0,1 3-14 15,4 1-1-15,-1-1 4 0,-2-3-1 0,-1 3-2 16,2-1 3-16,-2 3 0 0,1-4-1 16,-13 4 1-16,14-4-4 0,1 1 2 0,2 2-2 0,-3 1-4 15,3-1 3-15,0-2 1 0,-1 5-4 0,3-2 0 16,0-2-2-16,1 4 1 0,-4-4 1 0,1 2 0 0,3 4-1 15,-3-6 1-15,-1 3 0 0,4 0-3 16,-7-1 3-16,5-1-3 0,-4 1 4 0,2 1 6 0,0-1-8 16,-1 3-1-16,-3-2 2 0,1 1-2 0,-12 0 9 15,14 0-11-15,-16 0 0 0,16-1-2 0,-2 1 2 16,-2-2 2-16,-13 1-2 0,14 0 2 16,4 2-4-16,-3-3 2 0,2 2 10 0,-3-4-7 0,2 2-3 15,0 2 2-15,2-2-1 0,0-2-1 0,1-1 0 16,-1 3 2-16,3 0-3 0,-3-2 3 0,-2 2-2 15,1 0-1-15,-12-2 2 0,13 0-1 0,-4 2 0 16,3 0 9-16,0-3-8 0,-4 5-4 0,1-2 1 16,2-2 9-16,-3 2-6 0,4-5 0 0,-1 3-2 15,2 1-2-15,2 1 5 0,-5-4-3 0,3 2-1 16,1 2 4-16,-1-6 6 0,3 6-8 0,-5-4 0 16,6 2 0-16,0 1 1 0,-2-1-2 15,2 2 0-15,0-2-1 0,0-5 2 0,-2 10 0 0,2-6 0 16,1 2 0-16,-2-1 6 0,-2 0-5 0,1-1 0 15,2 3 0-15,-3 0 0 0,3-1 0 0,0-2 3 16,-3 1-3-16,0 1-2 0,6-1 4 0,-4 1 0 16,5-1-1-16,-2 0 1 0,2-1-1 0,0 2-1 15,-1-2-2-15,2 3 2 0,-1-1 0 0,-2 0-1 16,1 1 0-16,-4 1 2 0,4 0 4 0,-4-3-6 16,-1 3-1-16,0-2 3 0,-1 2 0 0,-1-1-2 15,1-1 2-15,1 2 0 0,-5-2-3 0,4 1 2 16,0-1-3-16,-1-1 3 0,4-1-3 0,0-1 6 15,2 1-4-15,-1-2 2 0,-2-1-1 0,2-1 4 16,1 1-2-16,3-1 2 0,-1 3 1 0,-3-3-1 16,1 0 5-16,4-3 2 0,-6 4 2 0,-2 0 0 15,5-1 2-15,-1 0 6 0,-1-2-2 0,0 1 9 16,-2-4-5-16,2 6 3 0,0-2-4 0,0-2 2 16,3-1 5-16,-2 3 8 0,-2 0-1 0,-3-1 9 15,-2 1-3-15,-1 1 0 0,-13 0 5 0,-3 2 6 16,4 0 2-16,-5 1 8 0,1-3-4 0,-3 2 4 15,-2-1-2-15,0 0-10 0,-6 1 14 0,-6 0 3 16,-2 2 11-16,-4-2-17 0,-1 3 1 0,-2-3-7 16,0 3-4-16,0-1-6 0,1-1-2 0,-1 0-7 0,-2 2-12 15,-1-1-37-15,-2 2-54 0,-1-3-48 0,0 4-63 16,-5 0-76-16,0 0-66 0,0 0-939 16,-29 4 420-16,-4-3 278 0</inkml:trace>
  <inkml:trace contextRef="#ctx0" brushRef="#br0" timeOffset="11936.65">10484 4573 52 0,'-5'-11'314'0,"0"2"-12"0,1-1-24 16,0 2-22-16,-1-1-18 0,1 4-15 0,2 2-20 16,1-2-16-16,-2-2-18 0,2 3-15 0,-1 2-19 0,2 2-11 15,0 0-20-15,-3-5-10 0,3 5-16 0,0 0-5 16,0 0-9-16,0 0-7 0,0 0-5 16,-4 19 0-16,4-5 4 0,-3 4-5 0,3 7 0 15,0 0-6-15,0 4-1 0,-1 3 0 0,-1-1-2 0,1 2-9 16,0-1-5-16,1-1 4 0,1 6-1 0,-1-3 0 15,1 1-9-15,1-1 1 0,-1-1-6 0,-1 1 1 16,3-3 0-16,1 0 2 0,-2-1-29 0,2 0-19 16,-1-2-22-16,3-1-34 0,-5 3-34 0,2-3-33 15,-2 1-31-15,1-3-49 0,0-5-54 0,-2-1-608 16,-2-2 297-16,0-5 200 0</inkml:trace>
  <inkml:trace contextRef="#ctx0" brushRef="#br0" timeOffset="12146.09">10235 5214 238 0,'-1'-6'285'15,"-1"0"-25"-15,1 0-22 0,-1 1-25 0,3 0-22 16,0 3-20-16,3-3-16 0,2 2-17 0,3 0-14 16,0 0-15-16,-1 3-10 0,3 0-9 0,0-2-11 15,0 2-8-15,1 2-7 0,-1 0-6 0,-1 2-3 16,3 1-6-16,-3 0-8 0,3 3-21 0,-4-1-32 15,5 5-31-15,-4 0-21 0,3 0-41 0,0 0-37 16,-4-2-35-16,0 0-558 0,1-4 245 0,1 2 162 16</inkml:trace>
  <inkml:trace contextRef="#ctx0" brushRef="#br0" timeOffset="12300.86">10685 5128 292 0,'2'-7'295'0,"0"-2"-8"0,-1 4-11 16,0 0-22-16,-1-1-31 0,1 2-23 0,-1 4-21 0,0 0-17 15,0 0-17-15,0 0-17 0,-15 8-10 16,4 1-7-16,-1 3-16 0,-1-2-11 0,-2 6-31 0,1-3-41 16,-8 9-46-16,4-3-51 0,2 0-59 0,-1 2-85 15,5-5-579-15,0-2 270 0,2 0 178 16</inkml:trace>
  <inkml:trace contextRef="#ctx0" brushRef="#br0" timeOffset="13217.22">9693 6341 79 0,'0'0'196'0,"0"0"-16"0,5-5-10 16,-5 5-14-16,4-3-3 0,-4 3 2 0,0-6-11 15,0 0-21-15,-4 2-10 0,1-2-9 0,-1-1-5 16,1 2 5-16,-3-2 4 0,-1-2-5 0,-2 4-11 16,2-4-9-16,-2 1-5 0,1 1-4 0,-2 0-9 15,1 4-6-15,0-3-6 0,-1 4-5 0,3 0-7 16,0 0-3-16,-2 2-7 0,-4 2-1 0,4 0-4 16,-5 4-4-16,4-2-4 0,-3 9 0 0,-4-3 0 15,3 4-3-15,0 2-1 0,-1 5-5 0,-2 0 1 16,8-4-6-16,-5 4 1 0,4-4-3 0,2 1-3 15,1 0-8-15,0-3-11 0,4-5-3 0,1 3-2 16,1-2 0-16,0-2 4 0,2 0-3 0,0-4 4 16,1 2-1-16,-1-3 2 0,3 1 5 0,-2-4 2 15,3 0-2-15,-5-1 6 0,0 0 7 0,13-7 3 0,-4 1 10 16,-2-4-1-16,3-3 2 0,1-2 22 0,-1 0 0 16,-3-5 8-16,2 4 16 0,-2-1 8 15,2 1 14-15,-1 0 5 0,-3 2-3 0,0 2-6 0,0 1 5 16,0 3 2-16,-1-2 1 0,0 5-10 0,-4-2-9 15,4 5-10-15,-3-2-7 0,-1 4-8 16,3-5-7-16,-3 5-7 0,0 0-1 0,0 0-9 0,6 7 5 16,-2 0-1-16,2 1-7 0,-2 3-12 0,3 4-6 15,-2 2-26-15,1 1-27 0,4 6-29 0,0 1-28 16,1-3-29-16,1 2-32 0,1 0-19 0,4-4-36 16,-6-3-723-16,2-4 319 0,1 0 210 0</inkml:trace>
  <inkml:trace contextRef="#ctx0" brushRef="#br0" timeOffset="14474.51">10056 6242 251 0,'0'-13'330'0,"1"1"-15"16,-3 2-13-16,-1 1-23 0,1-1-14 0,-2 6-17 15,0-1-17-15,-1 1-31 0,0 3-20 0,0 1-21 16,5 0-18-16,-13 8-18 0,3 1-12 0,-2 3-8 0,1 5-8 15,-6 9-13-15,4 1-8 0,3-1-6 0,1 6-6 16,4 0-11-16,-1-1-1 0,4 0-18 16,4-4-24-16,4 0-18 0,0-2-15 0,7-2-18 0,-3-6-19 15,2 0-5-15,6-4-7 0,0 0-7 0,6-3 2 16,-4-3 5-16,6 0 3 0,-3-6 8 0,-3-3 7 16,7-6 2-16,0-2 10 0,-3-5 2 0,2-4 3 15,-6-3 8-15,2-5 8 0,-3 0 10 0,3-15 12 16,-5-3 13-16,-6 0 10 0,-3 10 14 0,-2-14 5 15,-1-1 10-15,-5 3 12 0,0 3 16 0,-4 6 15 16,0 4 16-16,-2 0 9 0,-3 1 35 0,0 6 33 16,2 0 11-16,0 10 20 0,2 5-5 0,1 1-18 15,-1 2-14-15,3 1-23 0,-1 3-20 0,-1-1-18 16,2 1-16-16,-2 5-12 0,4 0-15 0,-6 8-1 0,3 1-6 16,0 7-10-16,-3 1-4 0,2 10-7 15,1 1-4-15,2 3-3 0,0-1-3 0,0 4-4 16,2 0-9-16,3-2-7 0,1 0-19 0,4 2-10 0,2-3-16 15,0-2-29-15,1-2-9 0,4-1-18 0,0 1-16 16,3-5 5-16,4-3-32 0,3 0 0 0,-3-7-4 16,4-2 6-16,1-3 6 0,0-5 8 15,0-2 7-15,-1-6 5 0,-7 1 17 0,1-6 3 0,1-5 11 16,-3-1 8-16,-4-5 6 0,2 1 7 0,-6 0 8 16,-2-4 18-16,-1 2 10 0,-4 5 23 0,-3 1 15 15,-1-3 19-15,1 6 32 0,-2 2 21 0,0-5-4 16,-1 8-4-16,1 2-3 0,1-1-2 0,-3 5-17 15,2 0-5-15,1-1-17 0,0 4 1 0,0 0-8 16,0 0-6-16,-12 10-2 0,6 0-4 0,0 4-6 16,-3 3-19-16,1 0-17 0,2 2-17 0,0 5-22 15,2-4-13-15,-2 4-14 0,3-5-19 0,3-2 1 16,0 0-10-16,4 0-5 0,-2-6 1 0,6 0 6 0,-3-2 9 16,4 0 10-16,1-2 5 0,0-3 6 15,2-3 9-15,1-2 5 0,-2-2 7 0,6-4 6 16,-2 0 2-16,-1-5 9 0,0-1 6 0,0-2 17 0,-1 0 14 15,0 0 9-15,-3-2 8 0,2 0 7 0,-3 3 12 16,1-1 7-16,-1 3 25 0,-4 2 5 16,-1 3 0-16,-3-1 9 0,4-1-6 0,-4 5-13 15,1 0-5-15,-1 0-11 0,-1 4-9 0,4-3 1 0,-4 3-22 16,0 0 9-16,9 7-2 0,-5-2-2 0,3 3-1 16,1 1-1-16,1 3-7 0,0 3-1 0,1 1 6 15,1 1-7-15,2-3 7 0,1 2-13 0,-1-3 1 16,8 5-8-16,-5-6 3 0,10 3-24 0,-8-6 0 15,2-1-1-15,-1-3-3 0,9 3-2 0,-6-4-5 16,2-4-3-16,3-2 4 0,-9 1-1 0,4-1-7 16,-2-6-4-16,-2 1-2 0,2-2 4 0,-3-2 0 15,7-4-3-15,-10 3 9 0,-1-3 7 0,-5 5 5 16,-1 0-3-16,-1-4 4 0,-3 6 2 0,-1-3-2 16,-5 1-14-16,-1 2 3 0,-1-2-2 0,-5 3-2 15,0 5-6-15,-3-3 3 0,0 4-1 0,0 1 0 16,0 1-1-16,1 1 0 0,-2 1-2 0,4 1 0 15,-2 1 0-15,3 1-2 0,4-2-3 0,0-1 1 16,1 2-1-16,-1 0 3 0,5-1 2 0,0-4 4 0,1 5 7 16,2 2 4-16,1-4 5 0,-2 0 1 15,2-1 3-15,1 5 2 0,4-4 2 0,-4 2-1 0,2 0 2 16,-1-1 2-16,1 1 0 0,0 0 3 0,-1-1-1 16,1 3-1-16,-2-1 3 0,4 1 3 15,-4-3 4-15,0 1-2 0,3-1 4 0,0 2 0 0,-1-1 0 16,3-3-1-16,1 3 2 0,0-3 2 0,-1-1 0 15,2-1 2-15,1-3 3 0,-2 1 3 0,7-6 2 16,0 0 5-16,0-2-1 0,-4-1 3 0,9-6 1 16,-3-2 5-16,1 0-3 0,-3-1 6 0,-1-4 19 15,-2-3 1-15,1-2-1 0,-3 0 4 0,-3 0-2 16,4-4 0-16,-6-1 7 0,2 1 1 0,-5-1 3 16,3-1 12-16,-7 4 18 0,3-3 24 0,-5 5 11 15,-2 3 15-15,1 1 13 0,-1 8 21 0,-1 5 20 16,0 2 0-16,3 2-16 0,-1 2-20 0,-1-1-18 15,2 2-20-15,1 5-14 0,0 0-13 0,-7 1-11 16,7-1-7-16,-5 16-7 0,0 2-9 0,1-2-2 16,-2 10-7-16,2-1-5 0,3 3-8 0,-2 1-3 0,3-2-12 15,4 7-19-15,-3-2-26 0,3 0-28 0,3 1-31 16,0 1-39-16,1-8-22 0,7 4-24 0,-2-7-22 16,4 1-26-16,1-2-33 0,2-3-42 0,-5-6-35 15,5-1-68-15,-4-7-878 0,-4 2 425 0,-1-5 282 16</inkml:trace>
  <inkml:trace contextRef="#ctx0" brushRef="#br0" timeOffset="14626.1">10563 6209 72 0,'-19'-1'416'0,"1"0"-49"15,6-1-37-15,5 1-65 0,2 0-63 0,2-2-48 16,3 3-57-16,16-4-63 0,4 0-71 0,12-2-59 15,0-3-506-15,7 1 200 0,12-4 134 0</inkml:trace>
  <inkml:trace contextRef="#ctx0" brushRef="#br0" timeOffset="15849.51">13046 5955 76 0,'0'-9'300'0,"-2"4"0"16,2-4-11-16,-3 4-8 0,-2-1-1 0,4 0-6 0,-2-1-9 15,-2-1-26-15,0 1-19 0,-3 2-17 0,2-1-11 16,-7 0-11-16,4 4-8 0,-5-2-8 0,1 3-16 16,-6-1-14-16,-1 6-7 0,-10 3-6 15,-1 3-15-15,0 5-4 0,-4-1-8 0,2 5-8 0,1 1-14 16,4 1-7-16,1 2-9 0,9 2-4 0,-4 3-5 16,6-4-6-16,3 0 1 0,4 3 4 0,5-1-15 15,2 1-6-15,4-4-1 0,6 2-8 0,2 0 7 16,7-1 0-16,3-2-7 0,2-2 0 0,5-2 4 15,6-3-3-15,3-3-7 0,2-5-7 16,13 3-5-16,0-4-16 0,-11-3 5 0,11-3 9 0,-14-4-32 16,4 1 15-16,-5-2 0 0,0-4-4 0,-2-3-3 15,-1 2 0-15,-3-4 12 0,-3-1-3 0,-2-2 4 16,-2-3 1-16,-5-1 1 0,0 2-9 0,-5-3 15 0,-1-2 10 16,-4 7-16-16,1-1 1 0,-9 2 19 0,0-1-2 15,0 0 15-15,-4 5 11 0,2 1-3 0,-4 0-5 16,1 4 10-16,-5-1-15 0,1 3-1 0,-2 1-4 15,-3 4-3-15,-4 2 10 0,-3 7-17 0,-5 4 2 16,-1 2 3-16,0 2-3 0,0 1-7 0,5 0 3 16,1 2-9-16,3 1 7 0,7-7 7 0,4 3-29 15,0-2-3-15,2 0-9 0,5-1 1 0,3-2-10 16,1-2-5-16,-1 2-2 0,4-3 4 0,2-1-6 16,2 0 12-16,0-2-6 0,0-1 10 0,4-3 4 15,-2 1-2-15,6-3 6 0,3-3 3 0,-4-1 3 16,0-1-6-16,-4 0 9 0,4-2 2 0,-7-1 0 15,1 2 7-15,1-5 1 0,-4 5 10 0,-2 0 10 16,1-3 10-16,-2 4 15 0,-1 2-12 0,1-4-3 16,-2 3-4-16,0 3 0 0,0-1-4 0,-4 2-5 15,4-5-6-15,-3 2-5 0,-1 3-3 0,0 0-7 16,8 0-13-16,-8 0 2 0,0 0-11 0,5 8 1 0,0-6-5 16,-4 1-8-16,2 2 0 0,1 0 0 0,-3-3-10 15,3 1 1-15,-4-3 2 0,5 2 6 16,-1 0 5-16,-4-2 9 0,0 0 2 0,14-4 4 0,-9 1 4 15,4-4 1-15,1 0 5 0,-1-1 5 0,4-2 1 16,-4 2 12-16,1 0 5 0,0-1 7 0,2 1-1 16,-2 0 9-16,2 2 3 0,-1-2-1 0,1 1-2 15,4 0 1-15,-3 4-5 0,1-1 5 0,1 0 1 16,3 3-3-16,0 2-3 0,0 3-5 0,0 0 16 16,2 1-12-16,1 3-6 0,-2-1 2 0,-1 2 0 15,2 0-2-15,-3-1-1 0,-1 2-2 0,1 1-1 16,1-1 1-16,-5 2 2 0,2-4 15 0,-3-1-17 15,-1 1 6-15,-2 0-11 0,1-3 5 0,-1 0-6 16,1 0 10-16,-2-2-4 0,3-3-1 0,-4 0 3 16,3-2-1-16,-1-1-2 0,5-4 1 0,-5 2-2 15,4-7-4-15,1 1 2 0,-5-1 5 0,2-2-4 16,0 0 5-16,-5-3-1 0,3-7-5 0,-1 4-6 16,-3-1 13-16,-4 4 16 0,3 0 17 0,-4 2 9 0,0 3 23 15,-1 2 15-15,1 1 6 0,-3 4-7 16,3-2-4-16,-4 4-16 0,-1 3-8 0,5 0-5 15,-14 5-6-15,5 5-5 0,-5 4-5 0,4 3 7 0,-3 8-16 16,3-3-1-16,2 1-3 0,4-6-5 0,3 10 3 16,4-8-7-16,4 0 2 0,1-2-6 0,6-1-26 15,5 5-32-15,3-7-33 0,4 2-38 0,2-7-42 16,4-2-55-16,6-1-58 0,18-6-65 0,-1-1-1007 16,3-2 449-16,-1-1 298 0</inkml:trace>
  <inkml:trace contextRef="#ctx0" brushRef="#br0" timeOffset="20396.23">8496 7299 86 0,'-2'-11'217'0,"0"2"-16"0,1 0-13 0,-2 2-2 16,3 0 9-16,-1 1-2 0,1 0-9 0,-4 2-12 15,4 0-11-15,0 4-13 0,-2-7-17 0,2 2-12 16,0 5-14-16,-3-3-15 0,3 3-8 0,0 0-10 15,0 0-13-15,0 0 0 0,0 0-9 0,-4 15-3 16,3-5-3-16,0 9 0 0,-6 4-5 0,2 6 4 16,1 1 4-16,-5 4 3 0,4 0 1 0,-1 14-4 0,-2-1-3 15,-2 1-3-15,6 2-2 0,-5-2 2 0,0-2-8 16,2 1-1-16,-2 0-2 0,7-12-5 0,-2 2 1 16,2-3-4-16,-1-1 0 0,3 0-2 15,-2-2-5-15,0-1 4 0,4-1-3 0,-2-5-4 0,2 1 1 16,-2-7-6-16,1-2 1 0,1 1-21 0,-1-3-25 15,2-4-36-15,-3 4-45 0,1-3-34 16,-1-2-35-16,1 1-40 0,-1-2-694 0,-2-2 308 0,-1-1 204 16</inkml:trace>
  <inkml:trace contextRef="#ctx0" brushRef="#br0" timeOffset="20683.25">8026 8083 57 0,'-3'-5'333'0,"-1"0"-20"0,3-1-22 0,-3 3-26 16,3 0-30-16,-2 0-26 0,3 3-20 0,0-5-21 15,0 5-15-15,0 0-18 0,0 0-12 0,0 0-8 0,0 0-15 16,9 11-2-16,-2-6-7 0,0 1-7 16,0 2-7-16,2 1-10 0,-3 0-6 0,5 0 1 15,2 3-11-15,0-2 0 0,-2 4-5 0,2-2-1 0,0 3-11 16,1-1 1-16,-4 2-9 0,3 0 2 0,-3-1-2 15,4 1-2-15,-2 1-7 0,-1-1-11 16,1 2-28-16,-2-4-21 0,4 1-28 0,-5-1-22 16,3-2-21-16,-2-3-26 0,0-1-16 0,9-3-35 0,-2-1-20 15,5-4-647-15,-3-4 286 0,0-4 190 0</inkml:trace>
  <inkml:trace contextRef="#ctx0" brushRef="#br0" timeOffset="20849.36">8709 7965 67 0,'1'-11'307'0,"1"2"-6"0,-2 2-19 16,-2 1-18-16,1 2-18 0,-4 1-7 0,5 3-20 16,0 0-9-16,-20 11-13 0,7-2-17 0,-5 4-11 15,-1 6-12-15,-3 1-16 0,0 1-15 0,1 1-12 16,-5 2-10-16,4 0-15 0,2 1-23 0,-3 1-49 16,5 0-49-16,-4 3-64 0,2 1-72 0,7-3-78 15,-5 3-739-15,-2 0 329 0,-1 3 218 0</inkml:trace>
  <inkml:trace contextRef="#ctx0" brushRef="#br0" timeOffset="23335.14">7388 9082 154 0,'5'-9'316'0,"-4"4"-12"0,2-2-15 0,-2 2-23 16,-1 0-24-16,0 1-26 0,3 1-22 0,-3 3-27 16,1-3-13-16,-1 3-19 0,0 0-10 15,0 0-10-15,4 12-13 0,-3-2-6 0,0 0-4 0,-1 3-10 16,3 4-9-16,-3 1-4 0,3 10-8 0,-6-2-4 15,3 2-7-15,0-1-8 0,0-1 3 0,0 3-6 16,4 0-5-16,-5-2 6 0,-2 0-15 0,2-1 3 16,-1 0-4-16,1-1-5 0,1-9 0 0,-1-1-5 15,0-2-9-15,1-3-3 0,0-3 5 0,1-3 0 16,-1 1 0-16,0-5 0 0,0 0-1 0,0 0 1 16,-9-15-1-16,5 3-3 0,-1-7 11 0,-1-10-10 15,-1 0-3-15,1-2 2 0,-6-18-2 0,7 3 2 16,0-4 1-16,-4 3-2 0,6-3 0 0,-4 1-1 15,7 2 0-15,0 0 0 0,0 13 5 0,1-14 4 16,4 14 0-16,-1 3 1 0,1 3 9 0,0 5 2 16,2 4-3-16,-2 5-3 0,1 3-2 0,-2 1-4 15,5 5 5-15,-1-2-11 0,3 5 0 0,-2 2 0 0,5 3-7 16,4 4 3-16,0 3 3 0,4 6 2 0,-6 5-3 16,0 4 2-16,-4 0-1 0,-3 3 1 15,-5 1-1-15,0 4 4 0,-6-1-3 16,-4 4 9-16,-4 9-10 0,0-12 8 0,-5 13-5 0,-7-2-3 0,9-10-3 15,-5-3 4-15,1 1 0 0,1-3-2 0,0 0-3 16,0-2 3-16,3-3 6 0,-2 1-11 0,2-8 2 16,3-1-2-16,1 1 2 0,1-5 0 0,3-1-6 15,1-5 1-15,1 4-3 0,1-3 5 0,1-2 0 16,2 4 3-16,-1-6-4 0,5 0 1 0,0-2 11 16,3 3-9-16,2-3 1 0,3-1-1 0,5-2 6 15,4 0-5-15,-2-3-2 0,8-2 0 0,0 0-3 16,2-1 10-16,-2-4 12 0,0 6-16 0,0-6 1 15,-1 1 1-15,-3 0-2 0,-6-1 3 0,8-2 5 16,-10 1-4-16,3-4-5 0,-4 2 3 0,2-7-4 0,0 0 4 16,-6-3-1-16,1-1-1 0,-3 4 8 15,0-2-9-15,-7 7 2 0,5 0 2 0,-7 0 8 0,1 3 9 16,-1-3 11-16,-4 10 2 0,3-5 18 16,-3 4 11-16,3 1-6 0,-7 2 9 0,3 0-10 15,0 5-11-15,-3-1-2 0,3 5-7 0,-5 1-5 0,-2 8-3 16,1 3 2-16,0 5-4 0,0 7-5 0,2 0 4 15,3 3-10-15,1 0 7 0,2 2-14 0,3 0 6 16,3-4 0-16,3 0-1 0,-1 3 0 0,5-8-4 16,1 2 3-16,4-2-7 0,-1-4-12 0,0-5-14 15,8 1-5-15,-4-6-11 0,0 2-14 0,1-3-2 16,0-4 2-16,3-2 4 0,-2 0 4 0,2-6 2 16,0-1 3-16,2-6 3 0,-5 0 2 0,5-4 2 15,-3-3 3-15,-2-3 1 0,-1-3 5 0,-4 0 6 16,1-3-4-16,-3-6 3 0,-2 3 8 0,-1-3-5 15,-3 1 2-15,-2-3 2 0,0 2 8 0,1 2 8 0,-5 1 11 16,0 4 2-16,-2-1 7 0,-4 8 3 0,1 2 9 16,1 4-3-16,-3 0 19 0,2 2-6 15,-2 0-8-15,1 1-8 0,1 6-13 0,-5-2 8 0,2 3-15 16,-1-1 5-16,0 6 3 0,-2-1-6 0,3 3-11 16,0 2 9-16,2-2-1 0,2 5-19 0,0-3-7 15,4 4-16-15,3-5 7 0,1 6-12 16,2-4 3-16,2 1-6 0,2-4 1 0,1 0 6 0,7 0 4 15,-4-1 3-15,3-2 2 0,1-1 2 0,-2-1 3 16,2-1 3-16,-4 1 0 0,0 0-3 0,-1-2 7 16,1 2-3-16,-2-3 5 0,-6 2 4 0,3 1-2 15,-1 0-3-15,-2 1 0 0,-2 2 9 0,2-1 1 16,-3 3 3-16,2 1 10 0,-1 5-1 0,0 4 2 16,0 2 2-16,-3 0-3 0,1 1 1 0,-2 8-6 15,0-5 4-15,-1 4-1 0,1 1-12 0,-1-8 10 16,1 3 3-16,-1 3-8 0,1 1 1 0,1-9-10 15,1 2-26-15,0-4-1 0,2-2-12 0,-1-2-1 16,4-1-1-16,0-1 2 0,2-2 2 0,0-3 2 0,0-2 9 16,1-2-2-16,1-4 8 0,0-2 1 15,2-3 0-15,-2-5 8 0,1-2-5 0,-2-6 11 16,3-4-3-16,-4 4 5 0,0-6 10 0,0-3 4 0,-3-1 1 16,-2-1 16-16,4 4 6 0,-2-1 15 0,-1 2 9 15,-1 6 25-15,-2 4 14 0,1 2 21 16,-3 4 18-16,1 4 4 0,1 1-11 0,-4 3-21 0,4 0-7 15,-2-2-16-15,0 6-10 0,0 1-4 16,0 0-8-16,0 0-7 0,4 13-1 0,-1 3-9 16,0-2 0-16,0 6-10 0,0-1-1 0,0 7-1 0,1 2-15 15,-2-2-28-15,1 3-34 0,1-3-33 0,-2 3-39 16,1-4-32-16,-1 1-39 0,1-6-41 0,-1 0-43 16,3-5-58-16,-3-2-909 0,0-6 415 0,2 1 276 15</inkml:trace>
  <inkml:trace contextRef="#ctx0" brushRef="#br0" timeOffset="23496.75">8337 8753 129 0,'-11'-14'286'0,"4"-1"-25"0,1 4-24 16,1 3-24-16,1-2-27 0,3 5-41 0,-2 0-30 15,6 1-21-15,1 1-27 0,-4 3-26 16,11 3-33-16,1 1-33 0,4 6-43 0,3 0-50 15,-4 5-407-15,6 4 175 0,-4 6 118 0</inkml:trace>
  <inkml:trace contextRef="#ctx0" brushRef="#br0" timeOffset="23880.89">8808 9021 304 0,'6'-9'316'0,"2"2"-21"0,-5 2-28 0,1 0-28 16,1 2-28-16,2-2-16 0,-2 5-20 0,-5 0 9 15,14 5-6-15,-4 0-15 0,3 3-10 0,-3 4-7 16,3 2-11-16,1 3-12 0,0 3-2 0,1 6-7 16,-2 3-24-16,-1 0 8 0,-1-1-13 0,-2 5-6 0,0-2 3 15,-1 1-20-15,1-1-10 0,-2 1-4 0,2-3-4 16,-1-3-6-16,-3-4 0 0,0-3-3 15,4-2-5-15,-4-7-6 0,-1 0 2 0,1-5-1 0,-1 1 2 16,0-5-1-16,-4-1-6 0,9-10-2 0,-3 3 3 16,-2-6-8-16,5-3 0 0,-4-3-1 0,4-6-1 15,3-5-1-15,-6-1 5 0,4 0-8 0,2-15 9 16,-1 12-11-16,6-12-2 0,-4 13-1 0,4-13-9 16,-4 17-15-16,3 0-10 0,-1 3-8 0,-1 5-14 15,-5 7-17-15,-4 2-28 0,4 7-36 0,-4 0-15 16,0 3-10-16,0 4-20 0,3 3-26 0,2-1-24 15,-1 12-69-15,0-2-604 0,2 8 301 16,1 2 200-16</inkml:trace>
  <inkml:trace contextRef="#ctx0" brushRef="#br0" timeOffset="25116.54">9671 9143 210 0,'-2'-15'272'0,"-6"1"-7"0,2-3 2 15,-3 2-14-15,-3 4-6 0,0-1-13 0,-6 1-7 0,1 2-22 16,-3 6-12-16,2-1-14 0,-7 4-23 0,0-1-13 16,-2 8-18-16,-2 2-10 0,-1 4-12 0,4 3-8 15,-3 2-14-15,9 6-11 0,-2 1-23 0,7-1-31 16,-1 2-22-16,10-6-32 0,2-1-15 0,4 0-26 16,0-2-17-16,4 0-7 0,2-8 0 0,6 0 0 15,3-4 1-15,5-1 3 0,0-2 9 0,11-6 7 16,-2-1 9-16,0 2 7 0,2-4 8 0,-11 0-2 15,1 2 12-15,-2-2 20 0,-1-1 16 0,-5 4 25 16,-4-1 22-16,0 2 24 0,-3 0 17 0,-1 1 5 16,0 0-1-16,-5 2-6 0,7 0-5 0,-7 0-11 15,5-2-4-15,-5 2-6 0,0 0-4 0,1 10-2 16,-1-3-8-16,0-1-3 0,-1 2-3 0,1-1-4 16,1-2-3-16,0 4 0 0,3-4-5 0,-3 1-8 0,2 3-7 15,-2-6-5-15,2 1-1 0,1 1 2 0,0-3 0 16,2-2-2-16,-6 0 3 0,13-6 0 15,-6 0 4-15,0-3-2 0,4-5-2 0,-2-2 3 0,0-9 0 16,0-5 3-16,0 2-1 0,-3 0 4 0,2-6 8 16,-3-1 7-16,-1-2 7 0,0-9 10 0,-3-2 13 15,-1 13 14-15,0-11 17 0,-4 13 11 16,3-3 22-16,-3 2 32 0,-1 6 15 0,1 9 23 0,-1 0 4 16,4 5 1-16,-3 2-12 0,1 7-20 0,2-2-21 15,-1 3-20-15,0 3-7 0,2 1-15 0,-1 14-8 16,-4 1-6-16,3 4-12 0,-2 8-5 0,1 5-6 15,-1 2-6-15,-4 14-5 0,7-12-10 0,-8 10 2 16,4 3-1-16,4-4-8 0,0-10 0 0,5 1-7 16,-1-3-13-16,6 0-32 0,-2 0-22 0,4-3-22 15,3-3-27-15,3 0-10 0,2-5-34 0,5-5-11 16,-2-3-8-16,-3-5 6 0,3-3 1 0,-3-1 14 0,2-4 11 16,0-4 14-16,-2-4 9 0,1-1 12 0,4-9 6 15,-4-2 12-15,-2-4 6 0,0-6 10 16,-3 2 17-16,1-3 13 0,-3-3 11 0,-1 0 14 0,-2 2 12 15,1 1 24-15,-4 2 14 0,4 2 30 0,-8 7 18 16,-1 1 14-16,2 3 10 0,-2 4 3 0,-2 0-6 16,0 5-13-16,0 2-8 0,1-2-16 0,-1 4-12 15,0 2-3-15,0 0-6 0,0 0-1 0,-5 18-10 16,1-6-4-16,-1 5-7 0,0 8-2 0,-2-1-5 16,0 3-1-16,2 0-6 0,0-1-1 0,1-1-24 15,1-4-32-15,2-1-3 0,2-1-21 0,6-5-6 16,-3-2-19-16,2 1-18 0,4-5-8 0,3-4-9 15,-3 1 9-15,8-3-3 0,-1-4 19 0,2-1 0 16,0-3 18-16,-2-5 7 0,6-6 8 0,0-2 13 16,-5-3-6-16,2-2 11 0,-1 2 10 0,-3-4 12 15,0 4 34-15,1 0-1 0,-7 6 27 0,0-1 22 16,-1 4 19-16,-1 3 7 0,-2 1-3 0,1 2-3 0,-6 3-13 16,4 0-9-16,-1-1-10 0,0 3-2 0,-4 2-7 15,9 2-5-15,-4 3-7 0,1-1 0 16,-1 2 0-16,2 6-4 0,2 2 3 0,-3 1-5 0,-1 2-5 15,0 1 2-15,-1 3-5 0,-1 4-3 0,-1 0-20 16,-1-5-32-16,-1 0-22 0,2-3-21 0,-2-1-13 16,1-6-11-16,0 0 7 0,3-2 8 0,0-2 11 15,1-4 2-15,0 1 8 0,7-3 2 0,-1-3 3 16,-2-1 10-16,9-5 9 0,-4-4 3 0,4 1 4 16,1-3 6-16,3-2-1 0,2 0 7 0,-2-2 4 15,-4 1 1-15,2 1 12 0,3 1 3 0,-7 6 6 16,0 1 2-16,2-1 9 0,-4 0-6 0,4 1-5 15,-4 2 4-15,4 2 2 0,0 2-3 0,-4-2 2 16,-3 3-1-16,1-1 0 0,1 2-3 0,-2 0 1 0,-1 2 2 16,1-4-1-16,-2 3-1 0,3 2 4 15,-5-2-3-15,3-2 4 0,-1 0 0 0,-2 1 4 0,3-1 10 16,1-1 6-16,-1-2 6 0,-1 0 3 0,3-2-3 16,-5-2 1-16,6-2-3 0,-5 0 8 0,3-3 3 15,-3 1 4-15,0-1 10 0,-3 2 11 0,-3 1 5 16,1 0 7-16,-2 1 12 0,0-1 13 0,-1 5 0 15,-1-1-8-15,1 2-6 0,-1 0-9 0,-4 2-14 16,5 3-7-16,0 0-5 0,-20 8-4 0,7 4-16 16,-3 0 5-16,2 1-1 0,-1 8-10 0,-3 0-2 15,10-3-2-15,0 2-2 0,5 1-1 0,-1 3-8 16,0-5-13-16,4-1-26 0,4 2-23 0,2-3-25 16,2-3-20-16,-2 2-22 0,7-3-30 0,-4-1-26 15,0-5-28-15,5 5-41 0,-1-2-49 0,0-5-42 16,-2-1-991-16,1-4 440 0,-5 0 294 0</inkml:trace>
  <inkml:trace contextRef="#ctx0" brushRef="#br0" timeOffset="25339.32">9659 8939 121 0,'-17'-7'335'16,"6"3"-19"-16,0 1-38 0,5 0-25 0,2 0-25 15,0 2-23-15,4 1-18 0,7-7-24 0,4 5-18 16,7-3-17-16,1 2-24 0,13-5-32 0,0 5-38 0,5-1-46 16,3-1-53-16,13-1-78 0,-13 0-640 15,16 0 261-15,-1-2 174 0</inkml:trace>
  <inkml:trace contextRef="#ctx0" brushRef="#br0" timeOffset="25849.6">11753 9153 192 0,'14'-13'318'15,"-4"-2"-37"-15,2 4-20 0,2-4-22 0,-1 1-18 16,6-7-10-16,-4 6-6 0,3-3-10 0,1 0-7 0,-1-1-16 16,-4 3-9-16,3-6-8 0,-2 2-16 0,2-2-26 15,-3-1-3-15,0 1-7 0,0-3-5 0,-3-3-19 16,0 1-7-16,-1-1-9 0,-3-2-3 0,-3 3-10 15,0-1 9-15,-4 3-19 0,-2 6 9 0,-2 0-4 16,-1 0 4-16,-3 4-1 0,-2 1-3 0,2 6 0 16,2-1-7-16,0 4-2 0,2 0-6 0,0 3-3 15,1 1-4-15,3 1-1 0,-6 7-4 0,6-2 1 16,1 6-4-16,2 2-1 0,3 2-2 0,4 5-1 0,0 4 1 16,3 3-1-16,2-2-3 0,0 1-5 0,1 1 0 15,0 1 0-15,0-5 6 0,-2 2-1 0,-1-3-3 16,-4-3-5-16,-4-2 6 0,4 0 0 0,-8-6 0 15,3 0-2-15,-3 0 5 0,-3 0-1 0,-5-4 5 16,-3 3 3-16,1-4-5 0,-11 2 3 0,-7-1-4 16,-5 1 16-16,-1-3-6 0,-4-5-3 0,-17 2-11 15,0-4 13-15,2 2 1 0,11-3-3 0,3 0-11 16,-2 1 8-16,8-2-22 0,1 0-40 0,11 3-26 16,1 1-33-16,7-3-47 0,2-1-72 0,4 0-98 15,-1 0-910-15,2 2 410 0,3-6 276 0</inkml:trace>
  <inkml:trace contextRef="#ctx0" brushRef="#br0" timeOffset="27817.15">13304 8886 294 0,'2'-12'371'0,"-4"1"-18"0,4 1-29 0,-2 2-24 16,-2 1-17-16,2 2-18 0,2 0-42 0,-2 1-29 15,0 4-8-15,1-6-30 0,-1 6-17 0,0 0-21 16,0 0 9-16,13 10-20 0,-8-3-18 0,1 3 0 16,2 2-22-16,1 0 8 0,-2 5-3 0,4-2-13 15,-3 2-2-15,0-3-4 0,-4 6-12 0,2 6 6 16,1-9-4-16,-6 1-7 0,4 0-8 0,-5 0 1 16,0 1-3-16,0-2 0 0,1-1 1 15,2-6-7-15,-2-2-2 0,-1 1 1 0,3-4 1 0,-2-3-3 16,-1-2-10-16,0 0 5 0,0 0-1 0,8-16 4 15,-4-2-3-15,-2-6-2 0,6-4 2 0,-7-2 2 16,-1-7-10-16,0-13 6 0,-1 2-9 0,-4-4 9 0,0-2 0 16,-2-2 0-16,2-1 0 0,-4 2 7 0,3 3 14 15,-2 2 1-15,3 1 20 0,2 14-7 16,0 4 14-16,5 2 10 0,-2 4-8 0,0 6-4 0,1 2-7 16,-1 4-6-16,4 3-7 0,0 2-10 0,-3 1-4 15,2 3-4-15,2 1 3 0,4 2-4 0,-3 1-6 16,5 3 2-16,0 2 0 0,2 5-12 0,2 1 4 15,-5 6 4-15,5 5 6 0,-5 2-9 0,-4 5-4 16,-2 0 0-16,-4 3-3 0,-3 3-8 0,1-1-8 16,-2 1-22-16,-6-1-9 0,0 0-13 0,2 0-11 15,0-1 0-15,-3-4 2 0,3-4-4 0,-1 1 12 16,-1-8 0-16,6 0-3 0,-5-1 11 0,5-2 7 0,0-5 4 16,3 0 2-16,-4 1 4 0,4-5 1 0,1 2 1 15,0-3 7-15,0 1 3 0,4 1 3 16,-2-2 0-16,7 2 4 0,-5-4 4 0,5 2 3 0,5 0-2 15,-1-1 6-15,5-4 2 0,2 4-4 0,2 1-1 16,0-4 5-16,4 1-4 0,-8-2 1 0,4-2 3 16,-2 2 1-16,-2 0 3 0,0 0-3 0,3-3-2 15,-6-3 7-15,4 1-2 0,-2-3-1 0,-1 0-4 16,0-1 8-16,0-4 0 0,-3 0-4 0,1-1 5 16,-5 0-6-16,5-5 6 0,-5 4 10 0,-2-1 9 15,-1 4 23-15,-1 0 7 0,0 0 9 0,0 2 22 16,-2 0 18-16,-2 5 8 0,0 0-1 0,2-1-9 15,-2 3-12-15,-1 0-11 0,0 3-13 0,3-4-4 16,-3 4-11-16,0 0-3 0,0 0-6 0,4 14-1 0,-3-4-5 16,-2 3-6-16,3 3-3 0,-2 1 0 15,0 1 1-15,3 7-5 0,-3 1-14 0,1-8-33 0,4 8-25 16,-2-6-12-16,-1-3-26 0,2 3-18 0,4-2-8 16,-3-1-9-16,1-2 0 0,2-5-1 0,0-3 7 15,-1 0 6-15,3-2 14 0,-1-2 10 16,0-3 10-16,3-1 6 0,-3-4 4 0,1-4 9 0,5-1 7 15,-4-5 6-15,0-2 4 0,0-4 7 0,1-3 7 16,-2 0 3-16,-2 5 19 0,-3-1 9 0,3 3 12 16,-2-1 7-16,3 1-9 0,-1 0 5 0,1 4 1 15,-2 5 2-15,1-2-4 0,1 3-9 0,4 3 6 16,-4 1-6-16,2 1 3 0,3 2-3 0,-2 2-2 16,-2 0 0-16,3 3 1 0,0 2 2 0,-3 1-5 15,-3 2 2-15,1 1-1 0,-4-1-1 0,-3 5-1 16,-1 2 5-16,-1-3-6 0,-6 3 4 0,1-2-4 15,-3 1 1-15,0 0-3 0,-5 0 3 0,-1-2 2 0,-1-1-1 16,0 0-7-16,-1 0 3 0,2-1 3 16,1 0-3-16,0-4 2 0,5 1-3 0,0-4 0 15,0 2 0-15,1-2 1 0,6 2-2 0,-1-3 2 16,2 2-4-16,1 0-1 0,1 0-2 0,3 0-2 0,5 1-4 16,4 0-3-16,2-2-1 0,5-1-7 0,9-1-6 15,0-3-1-15,0 0 3 0,7-3 4 0,-1-1 0 16,1-4 0-16,-2-3 4 0,-2 0 5 0,2-3 4 15,-2-2-2-15,-1-2 2 0,-4-1 4 0,-3-4 4 16,3 0-3-16,0-5 9 0,5-10 3 0,-11 11 5 16,1-13 5-16,-8 4 10 0,1-10 5 0,-2 2 8 15,-5-2-2-15,-4 10 26 0,-4 1 13 0,-5-16 5 16,2 16 18-16,-2 3 18 0,0 4 8 0,-4 1 7 16,4 8 4-16,-1 3 5 0,3 2 2 0,-1 6-13 15,0-2-14-15,2 4-18 0,0-1-13 0,1 4-9 16,1 3-8-16,0 0-5 0,0 0-8 0,-7 16-7 0,5-3-5 15,0 4-3-15,-1 9-4 0,-1 1-3 16,-1 2-5-16,3-2-2 0,-2 7-1 0,-1-1-4 16,2 4 1-16,-3-2-5 0,1 1-4 0,-1-2-20 0,1 1-16 15,-1 0-19-15,2-2-20 0,-1-1-6 0,4-3-22 16,0-1-11-16,2-9-10 0,1-1-9 16,0-6 2-16,2 0 2 0,-2-4 13 0,4-1 10 0,1-5 11 15,-1 0 8-15,5-4 10 0,1 0 4 0,-2-8 4 16,8-1 8-16,0-7 23 0,0 4-13 0,-4-6 1 15,4 0 5-15,1-1 8 0,-3 2 6 0,-3 4 6 16,0 1-12-16,2 1 20 0,0 0 1 0,-2 3 6 16,-1 4-5-16,4-2 1 0,-5 4-5 0,2 0 4 15,-3 3-3-15,4 2-4 0,-2 2 4 0,-1 1 7 16,-2 1-1-16,0-1-2 0,0 4 3 0,-4 0 2 16,-1 3-1-16,-1 1-5 0,-6 3 8 0,-5 2 1 15,-3 0-8-15,-10 1 8 0,-3 2-2 0,-3 0-2 16,-2-1-9-16,-14 5 13 0,8-5-5 0,-10 5-2 0,13-12 14 15,0 3-15-15,4-7 7 0,7-2-3 0,4 2 0 16,4-5-1-16,3 0 2 0,2-1-7 16,1 2 3-16,3-4-2 0,4 0-2 0,1 5 4 0,-1-5 0 15,17 2 3-15,1-2-6 0,3 0 1 0,11 1-4 16,1 2 4-16,8-3 3 0,-4 2 2 0,0 0 3 16,3 1-4-16,-2-1-3 0,-1 1 3 0,3 2 0 15,-3-1 0-15,1 0 2 0,1 0-1 0,-1 0-1 16,-2-4 0-16,0 5 5 0,1-1-1 0,-4 0 11 15,-1 0-19-15,-3-2 2 0,1 2-6 0,-10 0 3 16,-1-1-14-16,2 2-22 0,-11-4-26 0,0 1-14 16,-1 0-8-16,-3-1-8 0,-3 1-16 0,-3-2-30 15,0 0-35-15,0 0-47 0,-18 1-57 0,-1-4-752 16,-8 0 344-16,-7 0 228 0</inkml:trace>
  <inkml:trace contextRef="#ctx0" brushRef="#br0" timeOffset="28007.44">14094 8453 174 0,'-14'-6'314'15,"-6"2"-32"-15,4 4-31 0,2-1-24 0,1 2-25 16,1-1-25-16,4 1-42 0,1 2-39 0,2 1-46 15,1 4-67-15,3-4-89 0,1 1-489 0,1 1 197 16,2-2 134-16</inkml:trace>
  <inkml:trace contextRef="#ctx0" brushRef="#br0" timeOffset="31824.11">15990 8647 129 0,'0'-10'310'16,"0"4"-12"-16,0-1-24 0,0 3-28 0,0-1-28 16,1 3-17-16,-1 2-22 0,0 0-10 0,0 0-11 0,8 11-5 15,-4 0 1-15,1 1-13 0,4 2-12 0,0 3-16 16,0 1-6-16,-4 1-10 0,5 6-10 16,-2 0-10-16,0 4-5 0,-2-3-11 0,-1 3-3 0,2-4-4 15,-2 2-8-15,-1 0-2 0,-2-2-7 0,-1-5-3 16,2 1-3-16,-2-2-21 0,1-2-12 0,-2-3-9 15,1-2-7-15,1-3-9 0,-1-3 10 0,-1-1 0 16,2-1 7-16,-2-4-3 0,0 0 1 0,0 0 2 16,1-20 3-16,-2 4-1 0,-1-9 2 15,1 0 2-15,-4-8 5 0,0-3 0 0,-4-14 8 0,0-1 3 16,-2-3 12-16,3 3 7 0,-2-3 8 0,-2 3 4 16,6 2 18-16,-2 15 5 0,3 0 7 0,2-2 7 15,1 7-3-15,2 4 8 0,0 4-9 0,0 4-2 16,5 1-8-16,-5 5-7 0,1 1-10 0,-1 3-9 15,3 0-8-15,-2 3 0 0,3 0-7 0,0 4 0 16,-4 0-4-16,10 5 2 0,-1 5-5 0,-1 0 1 0,1 4-3 16,-3 2-3-16,4 11 2 0,-1-5-8 0,-2 3 13 15,0 4-11-15,0-2-6 0,-5-1-15 0,1 3-5 16,-1-4-16-16,2 1-12 0,-3-7-11 0,1 0-4 16,0-1 2-16,0-7-13 0,-1 0-9 0,0 0 1 15,3-6 4-15,-3 2 14 0,0-2 6 0,1-4 12 16,-2-1 2-16,0 0 4 0,9-8 3 0,-5-2 1 15,3-6 6-15,1-4 6 0,2-3 5 0,-1-5 2 16,4 1 3-16,0-2 13 0,-2 3 4 0,3-1 11 0,-1-2-9 16,2 5 4-16,-2 2-3 0,1 8 4 15,-2-1-4-15,0 3 3 0,-1 4-5 0,-1 1-4 16,3 2-3-16,-3 1 2 0,0 3-2 0,4 4 0 0,-2 2 1 16,4 4-1-16,-2 2 4 0,0 4 0 0,4 9-1 15,1 4-3-15,-3 2 11 0,-1 0-10 0,4 15 0 16,-5-12 6-16,2 12-3 0,-5-11 0 0,5 13-3 15,-4-13-3-15,0 1-11 0,0-2-12 0,0-1-20 16,-2-2-23-16,4 0-17 0,3-5-6 0,-3-3-19 16,-1 0-12-16,1-9-15 0,1-1 0 15,2-2 8-15,-3-3 7 0,4-2 11 0,-5-3 6 0,6-5 6 16,-3-1 11-16,5-6 14 0,-4-2 2 0,5-5 12 16,0-5 12-16,-3 1 9 0,-6-5 4 0,2-2 23 15,-2-1 16-15,-1-5 10 0,0 1 19 0,-1-1 14 16,-2 3 9-16,1 1 12 0,-5 4 21 0,-3-1 9 15,0 8 12-15,-4 2 5 0,2 5 4 0,-1 2 17 0,0 0-13 16,1 3-3-16,-1 2-13 0,-3 3-10 16,-1 2-13-16,5 0-8 0,-17 10-8 0,3 2-7 15,1 2-6-15,-2 6-3 0,0 4-12 0,3 0 6 0,-2 2-13 16,5 0-2-16,4-2-3 0,1 1-17 0,4-5-17 16,0 4-18-16,5-7-17 0,3 2-13 15,1-4-14-15,4-3 1 0,-4-4-7 16,6 1 8-16,2-3 4 0,-1-2 4 0,1-1 9 0,2-4 4 0,1-3 3 15,-2-2 5-15,0-5 5 0,-2 1 1 0,1 0 6 16,-4-3 16-16,1-3 19 0,-2 1 10 0,-6 1 24 16,4-1-1-16,-6 5 23 0,0-2 5 0,-2 1 3 15,1 2 11-15,-2 1 7 0,-1 0 3 0,2 1-1 16,0 2-18-16,0 3-5 0,-1-1-20 0,-1 3-10 16,0 0 4-16,0 0-5 0,0 0-3 0,0 0-9 15,6 13-11-15,-3-6-10 0,-2 4-20 0,1-1-28 16,1 1-11-16,-2-2-12 0,1 4-11 0,0 0-12 15,-2-4-17-15,4 2-8 0,-1-1-6 0,0-3 10 0,2-3 8 16,-1 1 13-16,1-3 6 0,1-4 8 16,-6 2 7-16,11-7 9 0,-1-2 5 0,-1-4 8 15,2-1 3-15,-1-3 18 0,1-2 12 0,0-3 6 0,1-2 19 16,-3 7 8-16,0 1 17 0,1-1 0 0,2-1 7 16,-3 3-1-16,2 1-4 0,-4 5 5 0,2-1-4 15,-1 3-3-15,1 0-5 0,2 2-3 0,-1 2-1 16,1 1-1-16,0 3-6 0,1 0-2 0,-1 3-3 15,0 1 4-15,-1 3-4 0,-1 1-3 0,0 1-1 16,0 0 2-16,0 3 3 0,-1 3-13 0,-6 0 5 16,2 1-5-16,0 3 4 0,-4-4-6 0,-4-1 3 15,3-2-5-15,-2-1-10 0,2 0-8 0,1 0-4 16,-4-3-1-16,4-4 1 0,-4-1 5 0,7 2 5 16,-6-1 3-16,2-4-1 0,1-1 0 0,0 0-1 15,0 0 3-15,4-13 1 0,-3 5 0 0,4-4-1 16,3-5 1-16,-2 0 1 0,6-7 2 0,1 2 1 15,-3-2 4-15,-1 7 4 0,5-9 7 0,-3 11-2 16,1 1-1-16,1 1 4 0,-2 0 5 0,3 4-7 16,-5 3 1-16,0 2-4 0,1 0 2 0,-1 1-3 15,4 2 1-15,-3 2-4 0,-1 0 0 0,3 2-2 16,-1 2 1-16,2 6 2 0,0-1-1 0,-4 0-3 0,2 2 1 16,2 4 0-16,-3-1 2 0,7 7-2 0,-7-5-3 15,0-1 0-15,3 0 2 0,-3 1 3 0,8 2-1 16,-4-4-2-16,0-2 0 0,4-3 5 0,1-2-6 15,1-1-3-15,0-3 2 0,2-2 0 0,-2-1-4 16,2-2-1-16,0 0-2 0,-2-2 1 0,6-6-3 16,-6 1 6-16,4-2 0 0,-6 1-5 0,0-3 1 15,0-1 4-15,-4-1-4 0,-2-3 2 0,-1 0 2 16,-1 0 1-16,-3-4-3 0,0 1 4 0,-3-3-1 0,0 6-1 16,-4 0-1-16,-3 0 6 0,-1 5-2 15,-2 2 3-15,-1 0 2 0,-2 4-1 0,-2 1-4 16,-1 1-1-16,-1 1 6 0,-5 6-5 0,1-1-3 15,1 5 0-15,-2 1 3 0,1 2-2 0,3 2-11 16,0 1-10-16,-2 3-6 0,5-2-16 0,2 2-13 0,3-1-3 16,0 0-8-16,3-5 0 0,2 2 1 15,2-2 3-15,2 0 8 0,3-1 1 0,2-4 9 0,1 0 5 16,2-1 3-16,-1-1-4 0,3-3 15 0,2 0 1 16,-2 0 2-16,1 0 4 0,0-2 4 0,-5 0 2 15,5 1 7-15,-1-3 1 0,0 3 6 0,-3-1 3 16,3 0 3-16,-2 1 0 0,-3-1 6 0,0 2-5 15,-1 0 1-15,2 0 0 0,2-2-1 0,-4 2 0 16,2 0-3-16,-3 0-1 0,6 0 3 0,-2 0-1 16,-1-1 2-16,4 1 1 0,-2 0-3 0,1-2 1 15,-3 2 0-15,1-3-1 0,2 2 1 0,0-4 2 16,4-2-2-16,-5 3-1 0,7-2-2 0,-1-4 0 16,-3 0 2-16,4-1-1 0,3-2-1 0,1-5 2 15,-4 3-1-15,-5 1 6 0,6-6-4 0,-5 0 4 16,-4 3 9-16,0 1 13 0,-4-1 10 0,-1 2 15 0,-3 3 4 15,1 0-1-15,-1 4 4 0,-4 1-9 16,1 2 2-16,-2 0-9 0,-2 3-4 0,0 0-2 0,5 2-2 16,-18 10-8-16,4 0 2 0,-3 4-10 0,3 7-2 15,-1 1 1-15,2 5-5 0,-1 2 0 0,1 2-5 16,7 1 0-16,-3 14-4 0,1-10-1 0,4 0 3 16,3 10-2-16,1-10 1 0,8 12-3 0,-1-13-3 15,2 11 1-15,4 0 4 0,-1-13 0 0,7 9-3 16,-8-6-9-16,7 7-11 0,-5-9-6 0,-3-5-19 15,4 3-10-15,-2-3-9 0,-6-2-7 16,-1-8-6-16,-2-2 1 0,2 2 7 0,-4-7 2 0,-1-1 8 16,-1 0 7-16,-4-4 3 0,0-2 3 0,-3-3 4 15,-5-1 9-15,-3 1 9 0,-5-5 17 0,3-1 4 16,-10-6 20-16,1 0 11 0,6 1 15 0,-2-6 8 16,7 6 18-16,-2-4-1 0,6-2-9 0,0 1 0 15,2 0-11-15,5-2-7 0,2 3-4 0,3-6 0 16,3 2-6-16,6-5-5 0,1-1-2 0,4 1-2 0,5 1-4 15,2 0 4-15,4 0-10 0,3-1-4 0,3 2 4 16,-2 0-2-16,17-6-5 0,-3-1 2 16,-12 8-6-16,1 0-1 0,9-8 0 0,-9 6 0 0,-1-1 2 15,-2 0-2-15,-3 0 1 0,1-3-8 0,-4 4 6 16,2-3 5-16,-6 2-6 0,-2 2 5 0,-2-3 0 16,-6 8 9-16,0-2-3 0,-2 2 22 0,-2 3 21 15,-3 2 20-15,1 1-8 0,-6 1-3 0,3 1-7 16,-6 1-9-16,2 1-7 0,0 4 7 15,-2 1-12-15,6 0-4 0,-19 6-7 0,6 4 0 0,-4 1-6 16,3 2-5-16,-2 1-2 0,4 2-4 0,-4 4-25 16,5-3-21-16,1-2-19 0,4 2-1 0,1-1-19 15,5-1-12-15,0-1-11 0,2-2-9 0,6-1 0 16,-1-2-4-16,2-2 4 0,4 0 7 0,-1 0 9 16,2-4 8-16,4-3 8 0,-1 0 5 0,3-3 7 15,-1-6 10-15,0 4 8 0,-2-7 13 0,-1 3 23 16,1-4 7-16,-2-1 15 0,-2 3 25 0,1-3 11 0,0 1-1 15,-5 5 20-15,1 0 15 0,-5 1-1 16,0 1-8-16,-2 2 12 0,2 0-25 0,-1 1-4 0,2 0-9 16,-6 3 9-16,8 0-20 0,-8 0-7 0,9 7-7 15,-4-3 7-15,1 5-2 0,1-2-6 0,-1 5-5 16,-2-2-3-16,1 2 7 0,-1 0-11 0,-4 3 1 16,0 1-8-16,0-3-11 0,0 3-13 0,0-3-10 15,-4-2 3-15,3-1-13 0,-3-1 3 0,3 0-2 16,-2-4 4-16,3 0 6 0,-2-3 5 0,2-2 3 15,0 0 3-15,0 0 2 0,0 0-1 0,0 0 3 16,1-19 0-16,4 8 4 0,0-6-4 0,4 1 5 16,0-1 7-16,0 0 2 0,8-7 5 0,-7 7 11 15,1 1-10-15,5 0 15 0,-2 3 10 0,1 2-10 16,1 1 15-16,1 1-6 0,-3 4-2 0,0 0-3 16,3-1-4-16,2 5 0 0,-5 2 0 0,-2 2-8 15,1 2 5-15,-1 0-3 0,0 0-4 0,0 5-4 16,0 0 4-16,-4-1-5 0,-2 3 0 0,-1 0 8 0,0 5-17 15,-5-1 9-15,0 0 5 0,0-2-4 0,-4 2-9 16,-2-1 0-16,2 0-8 0,1-3-21 16,-1-2-2-16,-2 0-1 0,3-4 4 0,-1 0 2 0,-1-3 8 15,0-1 1-15,2 2 4 0,-1-4-4 0,4 0 4 16,0 0 2-16,-6-7 13 0,6 2-12 0,0-2 6 16,1-3-1-16,6-5-3 0,0-2-2 0,2-1 2 15,5-4 6-15,5 0-1 0,-1-2 11 0,5 2-14 16,-1 0-3-16,2 3 2 0,-2 5 4 0,5-1-7 15,-3 0 5-15,-4 9 0 0,-3 0 4 0,1 2 0 16,-1 1-2-16,-3 3 2 0,-1 0-5 0,0 1 5 16,-1 3 2-16,2-2-2 0,-4 4 1 0,3 0-1 15,-3 6 2-15,-2-3-4 0,1 6 3 0,1-1 5 0,-4 3-6 16,2-2 2-16,-4 1-3 0,1 1 1 16,-2-3 13-16,2-2-8 0,-1 4-4 0,-1-6 0 15,0 2 4-15,1-4 0 0,0 1-2 0,1-2 0 0,1-1-1 16,-1-4 5-16,0 3-9 0,2-5 3 0,3 1 5 15,0-2-3-15,-3-2 12 0,0-4-9 16,7 2-1-16,-6-2-1 0,1-3-3 0,2-4 5 16,-3 4-4-16,4-7 3 0,-6 0-1 0,4-7-1 0,-2 5-1 15,0-4 6-15,2 6 11 0,-5-4 0 0,-1 4 4 16,-3 3 2-16,-1-3 34 0,0 4 2 0,0 4-11 16,0-1-2-16,-1 5-1 0,-3-2-20 0,0 4 1 15,-3 1-3-15,0 2 5 0,7 0-7 0,-18 5-1 16,9 4-7-16,0-1 3 0,0 5-9 0,-2 1-8 15,3 0-11-15,0 1-15 0,3 2-7 0,-1-1 3 16,2 1-11-16,2 0-5 0,2-2-4 0,0-2-3 16,0-2 1-16,4 0-3 0,-2-2 3 0,8 0 5 15,-6-2 1-15,5 1 6 0,1-4 4 0,3-1 5 16,-3-3 1-16,4-2 5 0,6-3 4 0,-4 0 2 16,3-2 0-16,-1-2 6 0,1 0 6 0,-1-3 7 15,0 3 3-15,8-3 5 0,-1 0 8 0,-7 4 8 0,-3 1-5 16,6 0 0-16,-5 1-4 0,-3 5-4 0,0-2 3 15,1 0-5-15,-1 3 3 0,-3 1-2 0,5 4-2 16,-6-4 1-16,4 3-5 0,-3 3 1 0,1-1 7 16,-2 2-7-16,-1 0 1 0,0 1 1 0,-3-1-4 15,0 3-1-15,-1-1-2 0,0-2-3 0,-4 1-16 16,0 1-3-16,0-3-6 0,0-1-6 0,0 0 0 16,-1-2 3-16,-2 0 7 0,2 0 3 0,1-4 3 15,0 0 4-15,0 0 2 0,0 0 0 0,0 0-3 16,5-19 5-16,1 9 2 0,2-2 2 0,4 0 2 15,2-2-3-15,4-3 4 0,-2 2 5 0,3-2 0 16,-2 3 3-16,5-3 6 0,-6 6 3 0,3 3 0 16,-4 0-2-16,1 2 1 0,-6 1-5 0,3 2 4 15,-3 3-5-15,-2 0 0 0,2 3 2 0,-2 2-2 16,1 1 1-16,-3 2-5 0,3 0 3 0,-4 3-4 0,0 3 3 16,1-2 0-16,-3 3 2 0,1-3-2 15,0 1-5-15,-2-1 1 0,2-1-4 0,-1-1-3 16,3-3 2-16,-1 0-2 0,1-2 5 0,2-2-2 15,-1-3 1-15,3 0 1 0,0-3 5 0,-1-2 0 0,2-4-2 16,1-3 12-16,2-3 4 0,3-5 14 0,-3-3 15 16,-2-1 15-16,0-3 14 0,-1-2 6 0,0 2 2 15,-3-5 3-15,1-2 10 0,-2 4 10 0,2-2-10 16,-2-2 6-16,-1 8 12 0,0-3 12 0,1 4 4 16,-5 7 2-16,3 1 8 0,-2 5 1 0,0 1-6 15,-2 1-16-15,0 3-14 0,0 1-14 0,3 2-14 16,-4 2-7-16,0 2-8 0,0 0-8 0,-4 15-3 15,3-3-5-15,0 1-6 0,1 3-4 0,-4 11-3 16,0 1-4-16,1 2 3 0,1 1-1 0,-2-1-16 16,3 3-27-16,1 0-31 0,1-1-37 0,-2-1-38 15,2 2-55-15,-1-6-48 0,3 2-32 0,-2 1-64 16,0-12-49-16,-2-1-1160 0,1-5 509 0,1-3 340 0</inkml:trace>
  <inkml:trace contextRef="#ctx0" brushRef="#br0" timeOffset="31953.77">20822 8537 36 0,'-8'-6'407'0,"2"3"-45"0,3-1-37 15,3 0-30-15,10 0-33 0,7 2-38 0,11 1-41 16,8-1-55-16,16-1-64 0,3 2-81 0,3 1-100 16,-20 0-601-16,16-3 240 0,-16 0 158 0</inkml:trace>
  <inkml:trace contextRef="#ctx0" brushRef="#br0" timeOffset="33149.85">7099 8264 21 0,'1'-4'185'15,"2"1"-20"-15,-3 3-18 0,-3-9-11 0,2 6-9 0,-1-2-16 16,-2 2-12-16,-3 0 1 0,-3 1-14 0,-1-1-1 16,-7 0-5-16,0 2-5 0,-5 0-4 0,1 1-14 15,-6 4 9-15,-1-3 1 0,2 1-7 0,-4-1-3 16,13 1 0-16,-5-2-3 0,4 1 0 0,1-1 2 16,5 2-2-16,2-2-2 0,3 1-5 0,2-1-6 15,6 0-10-15,-13 0 3 0,9 2-8 0,-1-2 0 16,4 5-2-16,-3-2-4 0,-1 2-4 0,1 4-2 15,4 1 1-15,-5 4 0 0,5 6-1 0,-1-1 1 16,-2 7 3-16,3 2 2 0,0 5 2 0,-4-1-3 16,3 4 3-16,2 10 1 0,-2 2 0 0,1-2-1 15,1 2 4-15,-1 3-5 0,0-5 0 0,8 4-5 16,-8-1 2-16,1 0-1 0,3-1 0 0,4-1-3 16,-6 3-4-16,5-2 4 0,-2 3-1 0,0-2 0 0,0 1 2 15,-1 1 7-15,3 0 1 0,-4-3-1 16,-3 1-2-16,5-1 3 0,-2-2 1 0,-6-1-1 15,4-7 0-15,-2-3 0 0,2 9 6 0,-1 2 6 16,-1-8-1-16,0 7 2 0,0-9-5 0,1-1-1 0,-4 2-4 16,4 8 3-16,-3-12-8 0,2 1 1 0,0 0-6 15,-3 2-1-15,4-2 2 0,0-3 0 0,-4 0-4 16,4 1-2-16,0-3 0 0,3-2-5 0,-3-2 3 16,0-7 0-16,1 1-3 0,4 0 1 0,-3-3-1 15,1-4-1-15,-3 0 0 0,5 0-1 0,-1-4-4 16,2 1 5-16,3-1 1 0,0-2-8 0,2-1-19 15,2-2-22-15,6 0-22 0,2-4-31 0,6 1-43 16,1-4-43-16,4-2-42 0,0-1-688 0,-1-7 304 16,4 1 202-16</inkml:trace>
  <inkml:trace contextRef="#ctx0" brushRef="#br0" timeOffset="34473.14">21087 7952 151 0,'-3'-3'260'0,"0"0"-26"0,3 3-24 0,0-4-24 16,0 4-20-16,4-8-16 0,0 6-15 0,-2-1-9 15,2 2-16-15,0-2-14 0,1-1-11 0,0 1-6 16,2 1-7-16,-1-3-7 0,0 2-3 0,3-1-13 15,1-1-4-15,1 3-5 0,9-3-2 0,-2 0-4 16,1 0-1-16,8-2-5 0,-4 2-5 0,4-2 0 16,-5 4-2-16,7-1-3 0,-1 1-2 0,-5 2-3 15,-3-3-2-15,1 4 0 0,1-1-2 0,-4 1 0 16,-2 1-1-16,-3-1-3 0,1 1 0 0,-2-1-1 16,0 3 0-16,0-2 0 0,-2 2 0 0,2-2 1 15,-5 0-4-15,0 1-1 0,2 1 2 0,0 4 0 16,-2-2-4-16,0 2 3 0,-1 2-1 0,-1 0 1 15,0 4-1-15,4 2 6 0,-5 3-1 0,1 8 0 0,1-2 4 16,-3 3 3-16,-2 2 4 0,-5 1 7 0,3 1 4 16,1 2 0-16,-5 0 0 0,0 3 0 15,-3 9 1-15,1 3-4 0,-1 0 4 0,-1-3-6 0,5-10 2 16,-1-1-5-16,-1 3 2 0,1 8-3 0,2-11-6 16,-2 0 4-16,1 0-4 0,2 2 1 0,-1 0 0 15,2-1-5-15,-3 1 3 0,1-1 2 0,1-2-3 16,-1-1-2-16,0-1-2 0,0 2 0 0,-1-4-2 15,-1 5 4-15,4-2 2 0,-2 2-3 0,2 0 0 16,0-3-1-16,-1 2 0 0,0-3 1 0,0-1-3 16,0 0-2-16,0-2 3 0,-1 2 2 0,2-3-4 15,-2-2-1-15,3-5-1 0,0 6 4 0,0-3-1 16,0-4-2-16,1 0 0 0,2-1-1 0,-2 0 2 16,3-3-1-16,-2 1-3 0,2-3 4 0,0-3 0 0,-1 1 1 15,-1-3-3-15,1-2 2 0,-1 3-2 16,0-3 4-16,-1-1 4 0,0-1 19 0,1 2 12 15,-2-5 17-15,1 4 18 0,-1-4 19 0,0 0-10 0,0 0-8 16,0 0-3-16,0 0-5 0,0 0-3 16,-16-8-8-16,7 4-2 0,-3 1-10 0,-6-1 1 15,-12-3-7-15,2 4-11 0,-6 0 6 0,-1 1-7 0,-2 2-3 16,0-2-6-16,0 1 0 0,5 0-30 0,0-2-41 16,1 3-41-16,3 0-58 0,5 0-68 0,3 3-89 15,-1-2-854-15,1-1 389 0,-8-1 258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14T09:19:36.8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4012 2788 142 0,'-1'-4'180'0,"1"1"-12"15,0 3-19-15,0-6-11 0,0 6-21 0,1-4-12 16,-1 4 7-16,0 0 7 0,0 0 6 0,4 11 9 16,0-1-6-16,-1 1-9 0,1 13-5 0,-4-5-9 15,5 5-8-15,-1 4-8 0,-3 1-11 0,2 2-3 16,-2 3-7-16,-1-5-7 0,2 5-7 0,-2-1-6 16,1 0 2-16,-1-2-11 0,-1 0-2 0,2-1-7 15,-2 0-2-15,-2-3-1 0,3-8-1 0,0 1-4 16,-3-9-3-16,3 4-2 0,-1-3-2 0,1-6 12 15,0 2-8-15,-2-3 26 0,0-1 15 0,2-2 2 16,0-2-4-16,0 0-8 0,0 0-5 0,-12-10-6 16,7-2-7-16,-1-5-3 0,0-7-5 0,-2-8 0 15,1-2-4-15,-1-15-4 0,0-3 0 0,-1 2-7 16,4-7 1-16,3 2 1 0,2-3-4 0,0 1 0 16,4 1-5-16,2-1 0 0,3 2 6 0,-3 6-8 0,3 3 3 15,1 14 1-15,-2 1 3 0,0 5-1 0,4 0-6 16,0 3 2-16,0 6 1 0,4-6-3 15,-3 8-2-15,1 0-1 0,9-2 2 0,-1 0-4 16,-4 8 26-16,1-3-1 0,-1 4-3 0,2 1-4 16,6-4 5-16,-6 3-4 0,-2 3-3 0,2 0-5 0,1 1 6 15,-3 1-6-15,2 3-6 0,-3 0-19 16,-3 0-24-16,-1 0-28 0,-2 5-29 0,1 0-28 0,-2 2-30 16,-1 1-37-16,-2 0-37 0,-3 5-657 0,-2-1 297 15,-4 6 198-15</inkml:trace>
  <inkml:trace contextRef="#ctx0" brushRef="#br0" timeOffset="204.45">3999 2919 78 0,'0'0'181'15,"0"0"-17"-15,0 0-15 0,13-17-12 0,2 7-13 16,2 1-9-16,2-1-16 0,-1 2-9 0,6-4-12 16,3 1-15-16,1 0-29 0,0 5-60 0,-7 1-56 0,-2-1-320 15,-1 5 134-15,2-2 90 0</inkml:trace>
  <inkml:trace contextRef="#ctx0" brushRef="#br0" timeOffset="999.67">4190 3330 20 0,'2'5'183'0,"-1"2"-17"0,3 0-22 0,1 1-8 16,2-2-10-16,-2 5-12 0,0-8-7 0,0 0-11 0,-1 1-5 15,1 0-7-15,0-1-3 0,0 1-12 0,-2-3-5 16,-1 1-2-16,2-1-9 0,-4-1 1 0,0 0-9 15,14-3 0-15,-9-1-6 0,3-6-2 0,-3 2-7 16,4-9-1-16,0 1-2 0,0-10-6 0,0 0 0 16,1-3-3-16,-2-2-3 0,-2-1 1 0,2 1-2 15,1 4 11-15,-3-2 6 0,1 6 16 0,-1 3 13 16,-1 2-1-16,3 2-5 0,-3 4 5 0,0 1 0 16,0 0-4-16,2 4-1 0,-1 2-5 15,-2 0-4-15,2 3 0 0,-1-1 3 0,2 6 1 0,0-2 1 16,0 3-3-16,0 5-1 0,2 3-4 0,1 5 7 15,-1 0-8-15,0 7 1 0,1 3-5 0,1 0-3 16,-2 1-4-16,-4 3-1 0,5-6-2 0,-1 1-5 16,0 1-4-16,1-2-2 0,-2-7 4 15,1-1-5-15,0-2 1 0,0 0-1 0,-2-5-6 0,1-1 2 16,1 1 1-16,1-4-3 0,-1-2-1 16,1 1-3-16,1-6 3 0,0-3-2 0,0-1-4 15,-2-4-2-15,4-4-5 0,1-10-8 0,2 1 1 0,-5-3-3 16,-2-3 1-16,0-1 3 0,-1-1 0 0,-2 1 2 15,2 0 0-15,-7 3 2 0,3-2 3 0,-1 10 4 16,-3 1 10-16,1 5 6 0,-2 1 3 0,-2-1 1 16,3 4-3-16,0 0-2 0,0 0 0 0,-1 3-6 15,-2 3-4-15,3 2 10 0,0 0-6 0,0 0-1 16,-9 11-6-16,5 0 4 0,-2 3 6 0,2 3-9 16,2 0 5-16,-1 2-2 0,3 1-1 0,0 0 0 15,0 3-1-15,4-3-2 0,0-1-1 0,2-2 4 16,-1-2-2-16,1 0-1 0,4-1 0 15,2 1-2-15,-2-3 2 0,-1-3 3 0,8-2 1 0,-5-1-3 16,1-5 0-16,4 2 3 0,1-6-1 0,0 2 0 16,1-6-2-16,3-2-2 0,-5-3 1 0,4-7-5 15,-3-5-8-15,4 0 0 0,-3-3 1 0,-3-1 5 16,-1-1-3-16,-2 0 1 0,-3 2 3 0,-4 1-5 16,-1 8 7-16,-4 1 14 0,2 0 3 15,-3 5 4-15,0 3 8 0,0-2-10 0,-4 7-2 0,2-1-4 16,-4 5-2-16,6 0-3 0,-10 5 1 0,-3 4 1 15,2 3 6-15,-9 8 1 0,4 4-4 0,-2 3-2 16,4 0-2-16,1 2 5 0,3-3-6 0,0 0 2 16,4 1-4-16,2 0-3 0,1-8-6 0,6 6-22 15,-2-6-29-15,3 0-30 0,1-2-29 0,5 0-28 16,3-3-27-16,1-2-7 0,13 1-39 0,3-6-52 16,2-5-555-16,8-4 275 0,15-6 182 0</inkml:trace>
  <inkml:trace contextRef="#ctx0" brushRef="#br0" timeOffset="2082.85">5848 2755 109 0,'-18'-8'265'0,"5"6"-27"0,-1-1-25 0,-4 6-18 16,-1 5-13-16,3-2-8 0,2 6-10 0,-5-1-6 15,1 7-4-15,0 3-4 0,1 2-10 0,3 3-2 16,0 2-14-16,1 3-6 0,4 3-12 16,4-3-10-16,0 2-8 0,1-1-4 0,8 2-7 0,-3-2-7 15,7 2-2-15,1-5-9 0,4 0-5 0,1-2-1 16,1 0-4-16,7-2-9 0,3-6-3 0,0-1-5 16,3-3 4-16,5-3-9 0,-4-5 1 0,9 3-1 15,-5-9-3-15,0-1-4 0,3-1-1 0,-1-6-1 16,1-3 0-16,0-2-9 0,-1-4 1 0,-3-2-3 15,0-2 1-15,-6-3-3 0,1-2-2 0,-4-1 2 16,-5-1 0-16,1-3-4 0,-6-1-4 0,1 3 3 16,-8-2-2-16,2 4-1 0,-4 1 6 0,-3 11 3 15,-5-3 6-15,1 0-2 0,-4 7 5 0,-2 3-4 16,-1-1-1-16,-3 2-3 0,-6 5 1 0,1 1-1 16,-1 3 0-16,-10 7-2 0,1 1 2 0,2 3-2 15,1 3-2-15,3 1 8 0,1 0-11 0,10-2-4 16,-2-2 3-16,4 1-1 0,4 0-3 0,2-4 1 15,3-2-9-15,3 2 5 0,-1-6 0 0,5 0-1 16,3-1-7-16,0-1 1 0,3-1-3 0,6-4-9 16,1-2-2-16,7-3-7 0,-1-1 0 0,0-2-7 15,3-4-2-15,-2-1-5 0,-2-5 12 0,1 5-5 16,-3-2 8-16,-1 1 5 0,-5 6 8 0,-4 0 9 16,-1 3 6-16,-3 2 1 0,-3 1 1 0,-2-1 6 15,1 2-1-15,0 1-2 0,0 0 1 0,-1-2-2 16,-4 4 1-16,4-1 2 0,-4 1-5 0,0 0 3 15,5 5 1-15,-4-1 2 0,2 1 0 0,-3-1-1 0,0 4-2 16,0-3 3-16,1 3-4 0,-1-1-4 0,2-2-7 16,2 2-3-16,-1-2-9 0,1 0-5 0,-2-3 1 15,6 3 0-15,0-8-8 0,2 3-7 16,4-2-5-16,3-8-13 0,-1 3 7 0,3-3 4 16,4-4 5-16,-1-1 11 0,0-2 3 0,-6 3 6 0,0 5 4 15,-1-3 16-15,-2 1 3 0,-4 5 11 16,1 1 7-16,-6 0 0 0,1 1 3 0,0 1-3 15,2 0 0-15,-2 2-5 0,-5 1 2 0,0 0 3 16,0 0 3-16,2 8 8 0,-2 0-7 0,-2 3-2 0,2 7 0 16,-4-6-1-16,8 4-1 0,-8 4-3 0,4 6 2 15,4-6-3-15,-2-1 0 0,1-1-2 0,1-1 0 16,2-1-2-16,2 1-1 0,2-5 1 0,-2 0-4 16,1-5 2-16,2-2 1 0,1 1-9 15,0-5-3-15,5-2-8 0,3-2-9 0,-2-5-6 16,7-6 3-16,-1-3 2 0,-1-3 4 0,-1-9 0 0,-2 3 0 15,0 0 10-15,-4-5 2 0,5-11-4 0,-8 10 7 16,0-4 12-16,-1-8 15 0,-6 9 5 0,-1 0 6 16,0-1 15-16,-2 7 26 0,-2 0 9 0,-1 4 8 15,0 7 9-15,-1 5-4 0,1 5-13 0,-2-1-9 16,1 6-9-16,1-3-9 0,0 6-11 0,0 0 3 16,0 0-6-16,-10 12-3 0,6 2-9 0,-1 1 2 15,2 5 0-15,0 3-13 0,1 4 3 0,-2 1-4 16,2-3-1-16,1 2-1 0,1-1-3 0,0-6-1 15,5 6-7-15,-3-6-10 0,2 0-12 0,-1-1-17 16,-1-3-4-16,2-5 0 0,1 1-3 0,0-3 1 16,3-2 4-16,1-1 5 0,0 1 2 0,-2-7 4 15,5-3 9-15,1-2-5 0,2-3 2 0,3-3 4 16,-3-1-1-16,2-1 5 0,5-4 3 0,-3-1 2 16,-4 5 3-16,1 1 5 0,-5 0 8 0,3 4 10 15,-5 4-8-15,0-1 1 0,1 2 0 0,-1 1 0 16,0 2-1-16,1 0 5 0,2 0-6 0,-2 5 4 15,1 0 1-15,5 4-9 0,-2 0 4 0,1 3 0 16,-1 0 4-16,4 5-6 0,0 1-9 0,-4-4-11 16,5 4-43-16,3 1-35 0,-3-1-45 0,3-1-60 15,1-2-69-15,-10-2-697 0,7 4 321 0,-6-5 212 16</inkml:trace>
  <inkml:trace contextRef="#ctx0" brushRef="#br0" timeOffset="2433.55">8052 2784 2186 0,'13'-4'44'0,"-4"0"-5"0,0 0-20 0,-1 2-13 15,-5 2-6-15,-3 0-3 0,7 2 6 0,-3 2 0 16,-3 4 2-16,0 0 4 0,1 3 6 0,-2 4 4 16,-2-2 6-16,-2 7 4 0,-1-1-1 0,0-1 6 15,0 2-4-15,-1 4-1 0,1-5-5 0,0-2-2 16,1 2-3-16,1-3 0 0,0-3 2 0,1-1-13 15,2-2-8-15,0-3-6 0,0-2 1 0,0 2 1 16,0-3 3-16,1 1 3 0,-1-5 0 0,0 0-2 16,4-13-3-16,-1 0 5 0,-2-6 3 0,3-6 1 15,-2-6-1-15,2-2-3 0,0 0 5 0,-1-3 2 16,-1-17 8-16,1 7 14 0,-2-2 6 0,1 2 5 16,-2 13 1-16,4-1 9 0,1 1 4 0,2 2 0 15,4 2-6-15,-2 3-7 0,4 4-3 0,1 6-6 16,-4 1-5-16,8 2-2 0,-4-1-10 0,17 2-22 15,-5 0-23-15,-5 8-36 0,0 1-32 0,7-1-51 16,-6 3-55-16,6 5-56 0,-8 0-552 0,-5 1 270 16,3 6 180-16</inkml:trace>
  <inkml:trace contextRef="#ctx0" brushRef="#br0" timeOffset="3501.55">8203 2774 2491 0,'-7'3'82'0,"1"2"-45"0,2-1-20 0,3-2-15 16,-5 2-8-16,6 0 4 0,-4-2-2 0,4-2 2 0,4 6 2 16,-4-6 1-16,10 4 1 0,-3-3-2 15,4 0 5-15,2-1 1 0,0 4-4 0,2-4 1 16,3-1 2-16,1 1-1 0,5-3-2 0,-6 1-1 16,4-3 0-16,-2-2-2 0,8-3-3 0,-3-2 0 0,-9 0-6 15,10-5-1-15,-7 0-3 0,0-5-6 0,-1 0 7 16,-5-3-4-16,-2-3-5 0,0 0 3 15,-2-2 10-15,-3 1 10 0,-2-2 16 0,-1 4 22 16,0 1 20-16,-3 7 16 0,-1 1 8 0,-3 1 44 16,2 7-1-16,0 0-5 0,1 4-6 0,1 2-20 0,-1-2-12 15,-1 4-7-15,2 2-7 0,0 0-9 16,0 0-7-16,-3 17 0 0,-1-1 3 0,0 3-16 16,0 4-4-16,-4 6-1 0,6 1-1 0,-1 2-6 15,2 2-1-15,0-4-4 0,1 1-5 0,-2 0 5 0,1-2-4 16,1 0-6-16,3-4 0 0,-1 2-6 0,1-9-7 15,-2 0-22-15,5-2-23 0,-2-6-9 0,3 0-7 16,-1 1-8-16,2-5-7 0,3 0-6 16,0-2-6-16,2-3-4 0,3-2-2 0,3-4 3 15,-1-4 4-15,8-2 0 0,-2-6 5 0,1-2 8 0,-2 0 8 16,-1-1 14-16,0 1 16 0,-7 7 16 0,-1-3 14 16,-5 3 19-16,1 5 8 0,-2-1 5 0,-3 4-5 15,-1-1-5-15,1 2-2 0,-1 1-1 0,-4 2 0 16,9 2 0-16,-9-2 2 0,5 8 5 15,-4-2 4-15,3 2 1 0,-4 4 1 0,0 2 3 0,3 4-2 16,-2-2-5-16,-1 2 0 0,0-2-4 0,0 1-2 16,0-4-3-16,4-1 0 0,1 2-1 0,-4-2-2 15,4-4-1-15,2 0-2 0,-2-1 2 0,1 0-7 16,-1-3-4-16,7-3-7 0,-5-1-7 0,6-3-6 16,-1-3 1-16,3-4-7 0,4-1 0 0,4-7-4 15,0-5 0-15,-5 0 2 0,0-4 3 0,-4 0 1 16,0-3 2-16,0-1 2 0,-4 2 10 0,-3 1 10 15,-7-2 9-15,-2 11 31 0,0 2 5 16,-7 1 7-16,5 7 0 0,-5-1-7 0,3 4-3 0,-7 2-2 16,0 1-9-16,-5 7 1 0,-1 3-6 0,-4 5 0 15,-2 2-1-15,2 6-5 0,0-2-2 0,5 1 6 16,0 3-11-16,5-5-2 0,7 0-1 0,-3-1-2 16,4-1 1-16,2-3-3 0,3 0-7 0,3-2-2 15,1 2-2-15,3-5 4 0,1 0 0 0,2-1-12 16,3-2-6-16,3-3-6 0,5-1 0 0,-2-3 0 15,1-2-7-15,11-5 6 0,0-2 1 0,-7-1 1 16,4-4 6-16,-2 3 0 0,-11 2 6 0,3 3 2 16,-1-4 13-16,-5 6 9 0,-3-2-6 0,2 4 2 15,-4 0-2-15,-2 0 0 0,2 0-2 0,-5 4-4 16,2-2 1-16,-4 3 0 0,7-1 0 0,-7 1 1 16,7 5 0-16,-6 1-3 0,2 1 5 0,-2 3-3 15,3 0-1-15,-4 3 2 0,1 2-1 0,2-3-1 16,-2 2-5-16,4-2-8 0,-2-1-20 0,6 3-4 15,-3-2-1-15,2-3 5 0,0-1 2 0,-1-1-3 16,2-2-2-16,1 0 6 0,2-3 3 0,-2 0 1 16,0-1 10-16,3-1-4 0,-3-1 2 0,1-1 4 15,0-3-2-15,1 3 5 0,-2-1 4 0,1 1-3 16,-4 0 5-16,-1 2-3 0,-6 0 2 0,14 0 0 16,-9 0 6-16,-1 3-3 0,1 1 6 0,-1 1 0 15,2 2-1-15,-2 3 4 0,1 2 0 0,2 2 1 16,-5-3-4-16,6 5-1 0,-2 0 4 0,1-6 0 15,-1 0-1-15,3 2 5 0,4-1-2 0,-2-3 0 16,2-3 9-16,4-4 0 0,2-1 2 0,-2 0 3 16,2-1 4-16,-3-4-3 0,3-1 2 0,2-2-1 15,-6-6-5-15,3 3-2 0,-1-1-2 0,2-11-1 16,-4 1 2-16,-1 0-7 0,-6-2 1 0,-3 4-3 16,-1-4-6-16,-4 3-17 0,-5 4-30 0,-3 0-28 15,-5 1-51-15,-11-1-58 0,-8 8-657 0,-19 2 280 16,-5 2 188-16</inkml:trace>
  <inkml:trace contextRef="#ctx0" brushRef="#br0" timeOffset="3849.44">7094 3601 25 0,'3'-6'348'16,"-3"0"-46"-16,0 0-33 0,2 3-25 0,-2 3-25 15,0 0-22-15,0 0-19 0,9 7-11 0,-5 2-29 16,1 1-4-16,1 7-13 0,3 1-7 0,-1 7-3 15,2 4-3-15,-2 1-6 0,0 0-8 0,1 0-3 16,-2 5-18-16,0-5-5 0,-1 5-12 0,0 1-3 16,2 10-4-16,1-13-9 0,-5 2-7 0,4-2-27 0,-6-1-35 15,2-3-34-15,-1 0-38 0,-1-4-39 16,-4-4-39-16,-1-2-36 0,0-3-656 0,0-3 289 16,-4-4 194-16</inkml:trace>
  <inkml:trace contextRef="#ctx0" brushRef="#br0" timeOffset="4049.25">6808 4091 261 0,'-3'-2'258'0,"1"1"-29"16,2 1-23-16,0 0-22 0,0 0-16 0,0 0-16 16,0 0-14-16,14 11-14 0,-7-4-13 15,1 1-11-15,0 3-8 0,3 3-12 0,-2 0-7 16,4 11-8-16,-3-11-6 0,3 10-11 0,-2-2-7 0,2 1-25 15,0-7-38-15,1 6-36 0,-1-8-26 16,9 3-37-16,-6-6-51 0,0-1-478 0,1-4 216 16,4-1 146-16</inkml:trace>
  <inkml:trace contextRef="#ctx0" brushRef="#br0" timeOffset="4206.39">7514 4120 293 0,'0'-2'269'0,"0"2"-27"0,0 0-24 0,-11 10-20 15,2-1-17-15,-6 3-17 0,-1 1-16 0,-5 0-13 16,0 7-20-16,1-4-10 0,6-2-28 0,-8 5-50 16,3 0-55-16,-3 2-50 0,4-2-89 0,-4-1-466 15,1 2 211-15,-6-5 140 0</inkml:trace>
  <inkml:trace contextRef="#ctx0" brushRef="#br0" timeOffset="5018.31">3699 5091 139 0,'-5'-9'294'0,"-3"0"-21"0,6 4-28 0,-2-2-25 0,1 3-25 16,-1 0-22-16,4 2-12 0,0 2-18 0,0 0-16 15,-1 13-14-15,1-2-9 0,0 9-10 0,-1 6-8 16,-2 7-8-16,3 2-5 0,-5 12-6 0,5 3-9 15,-3-2-4-15,2-2-10 0,1-10 0 0,0 10-6 16,0-12-4-16,4-2-5 0,-3-3-5 0,3 0-2 16,1-5-6-16,2-5-8 0,-2-2 0 0,1-9-3 15,2 2-6-15,0 0 2 0,-2-6-3 0,3-1 9 16,1-4-8-16,2-2-2 0,3-8-5 0,-1-1-1 16,4-10-4-16,2-2-7 0,-6-8 0 0,4 1 2 15,4-15-1-15,-3 1 6 0,4-2 1 0,-10 14 6 16,3-1 1-16,-3 2 9 0,1 4 22 0,-3 2 11 15,-4 10 5-15,1 2 12 0,-3 3-3 0,-3 5-8 16,2 0-2-16,0 1-9 0,-3 3-5 0,-1 2 1 16,0 0-4-16,4 14 2 0,-4 3-3 0,-1 3-3 15,4 9 2-15,-2 5-5 0,2 2-1 0,-6 0 0 16,4-2-3-16,2 2-1 0,1-1-2 0,3-4 1 16,2 2-3-16,1-4-2 0,1-4 0 0,-2-7 0 15,2-3-4-15,2-2-3 0,-3-3 2 0,2-5 3 0,-1 0 0 16,2-4-1-16,6-5 4 0,-4-5 2 0,3-2 5 15,6-10-3-15,-4-9-1 0,0 0 0 16,3-16-3-16,-4 1 0 0,-1-4-1 0,0 2 3 0,-5-4 0 16,1 0 4-16,-5 3-3 0,-5 2-1 0,-3 11 17 15,-1 4-1-15,-3 2 5 0,-3 5-3 0,-2 5-2 16,1 4-5-16,-1 4-6 0,-2 2-3 0,-8 2-5 16,5 5-18-16,-5 2-17 0,0 3-33 0,-1 3-22 15,-4 8-25-15,-1 0-35 0,3 6-17 0,1-2-23 16,3 2-36-16,7-3-24 0,-1 7-599 0,2-8 281 15,5 0 188-15</inkml:trace>
  <inkml:trace contextRef="#ctx0" brushRef="#br0" timeOffset="5915.96">4400 4923 54 0,'8'-10'281'0,"-3"0"-20"0,0 3-28 0,-1 2-24 16,1 0-20-16,-1 3-14 0,1 2-12 0,-5 0-8 15,14 6-2-15,-6 2 4 0,2 5-1 0,-3 4-3 16,3 8-11-16,-4 1-12 0,3 5-5 0,-5 4-4 16,-3-1-3-16,4 12-13 0,-5 3-13 0,0 0-4 15,0-1-6-15,-5 1-7 0,4-3-11 0,-2-13-3 16,2 1-13-16,-3 0-8 0,3-2 3 0,1-3-4 0,-4-4-12 16,4-7-5-16,1-1-6 0,-1-7-16 0,3 0-1 15,-3-3 1-15,0-1 3 0,1-5-5 16,-1-1 6-16,0 0-4 0,9-17-16 0,-3-2-1 15,2-8 1-15,1-2 1 0,0-5-1 0,5-12 1 0,-1 10 5 16,1 4 5-16,-2 1-6 0,1 2 4 16,-2 2 3-16,2 6 0 0,2 0 2 0,-5 8-1 15,1 1 1-15,0 4 1 0,-1 2-4 0,4 3 4 16,-4 3-1-16,3 0 0 0,1 5 1 0,0 3 1 0,4 3 1 16,2 8 1-16,-1 1-2 0,2 1 3 0,-7 2 0 15,4 3 2-15,-1-2-4 0,-3 0 2 0,1 3-1 16,-3-5-4-16,0 0 7 0,-1-6-2 15,0-2-6-15,-6-4 0 0,5 0 1 0,1-3-2 0,-2-2-1 16,1 2-4-16,0-6 2 0,-1-1 3 0,4-3-7 16,-2-2-8-16,-2-4-6 0,5-6-4 0,-6-2-3 15,5-9 0-15,-1-3-7 0,-4-2-4 0,-1-1 5 16,0 0 2-16,-6 1 4 0,-2-1 3 0,-2 3 4 16,-3 1 4-16,-1 10 2 0,-5 1 1 0,-2 2 5 15,0 3 1-15,-4 2 0 0,0 4 7 16,-10 4-6-16,8-1 5 0,-2 8-2 0,-6 0 0 0,11 0 1 15,-3 4 0-15,4 1 0 0,1 1 1 0,4 2-1 16,-1-1 0-16,6-2 2 0,1 2 1 0,1 0 1 16,4 2-1-16,1-1 1 0,2-1-3 0,0-1 4 15,4-4 2-15,3 1 1 0,0-1-2 0,3-2 3 16,4 0-1-16,-1 2 0 0,2-4-2 0,0-3 4 16,0 5-2-16,1-3 0 0,-2 0-1 0,1 1 0 15,-8 1-3-15,5 1 1 0,-3-1 1 0,-2 3 2 16,0 0 5-16,-2 1-10 0,2 0 4 0,-1 2 2 0,0 2-2 15,0 3 0-15,0-3-3 0,0 2 3 16,-3-1 1-16,1 1 1 0,4 0-1 0,-6-4-2 16,3 0 1-16,-3-2-4 0,1-1 3 0,3 0 3 0,-5-3-2 15,4 0 1-15,-3-3 3 0,4-1-2 16,-3-2 5-16,3-3 0 0,-1-2 4 0,1-3 3 16,1-5 5-16,-1-4-2 0,4-7-1 0,-2-3 1 0,-2-3-2 15,1-2 0-15,-2 0 10 0,0-14-5 0,-1 13 3 16,1 0 12-16,-2-11 14 0,2 12-3 0,-7 3 6 15,3 0 6-15,1 4 28 0,-5 8 15 0,1 3 18 16,2 2 3-16,-3 4-12 0,0 3-8 16,0 3-16-16,0-2-11 0,0 2-10 0,0 4-11 0,0 0-3 15,0 0-4-15,-4 19-6 0,-1-2 9 0,1 10-16 16,1 1-4-16,0-1-10 0,0 2 2 0,2 5-2 16,2-5-6-16,3 3 3 0,1 1-11 0,2-1-16 15,0 1-37-15,5-3-41 0,-3-3-35 0,1-1-40 16,3-2-45-16,2-3-56 0,-3-5-74 0,-2-10-834 15,1 2 392-15,-3-8 260 0</inkml:trace>
  <inkml:trace contextRef="#ctx0" brushRef="#br0" timeOffset="6033.03">5315 5092 3697 0,'-14'-10'26'0,"0"-3"17"0,1 2-31 15,3 2-9-15,3 1 5 0,3 2-8 0,2 0 0 16,5 0-16-16,6-2-38 0,6-1-48 0,11-4-43 15,4 4-65-15,19-6-65 0,1 0-722 0,1 6 333 16,1-3 222-16</inkml:trace>
  <inkml:trace contextRef="#ctx0" brushRef="#br0" timeOffset="7080.61">6689 5061 125 0,'1'-9'235'0,"3"1"-24"16,-4-2-16-16,-4-1-21 0,3 2-21 0,-2-2-5 15,2-1-6-15,-3 2-6 0,-1 0-11 0,-3 2-10 16,-2 2 0-16,-4-2-11 0,-6 4-5 0,2 1-6 15,-12 6-5-15,1-1-4 0,-3 8-8 0,1 2-10 16,2 5-3-16,-4 1-8 0,-2 2-6 0,7 2-8 16,1 1 1-16,6-1-6 0,-1-1-7 0,9-4-7 15,2-3-10-15,2 2-5 0,5-5-5 0,0-2-3 16,4 1 6-16,4-5-5 0,1 0 6 0,0-3-6 16,9-2 5-16,-1-2-2 0,6-3-1 0,-1-3 0 15,9-2 3-15,0-6-7 0,-2 2 4 0,3-2-5 16,-1 0 5-16,0 2 1 0,-5-1-1 0,2 3 2 15,-6 3 4-15,-3 2-2 0,-2 3 2 0,0 1 1 16,-1 1 2-16,-1 2-3 0,-2 0-1 0,-1 3 4 0,-1 0 8 16,-1 4 1-16,4 2 0 0,-4 1 8 15,4 2 0-15,-4 0-1 0,2 5-6 0,1 0 1 0,1-3-4 16,-2 1-2-16,1 0 2 0,1-1-3 16,3 1-1-16,0-5-1 0,-1 1 0 0,3-2-2 15,2-3-2-15,1-1-2 0,0-3-2 0,5-2-3 0,4-2-3 16,-4-4-17-16,5-3-7 0,-1-3 4 0,1-2 3 15,-1-1 1-15,-2-4-3 0,0-3 5 0,-2-3 5 16,-4 2 3-16,0-2-4 0,-5-1 6 0,-4 1 7 16,1 0 8-16,-9 10 14 0,2-2-3 0,-8 0 2 15,-1 5-3-15,-5 0-1 0,-4 0 0 0,-6 4-5 16,0 4 0-16,-12 4 0 0,-1 0-1 0,-3 4-5 16,2 3 2-16,-1 1-4 0,3 0-1 0,4-2-2 15,10 3 3-15,0-6-3 0,7 2-1 0,1-2-5 16,5-1-3-16,1 2-4 0,2-1 3 0,2-3 4 15,0 0-3-15,12 0 2 0,1 0-2 0,3-7 5 16,6 2-5-16,6-3-1 0,-1-2 1 0,5-1 2 16,-4 1 0-16,3 1 2 0,-5-1-2 0,3 1-1 0,-9 3 2 15,-1 1 0-15,3-2 0 0,-5 5 3 16,-5 2-3-16,1 1 3 0,1 1 0 0,-4 4 1 16,1-2 3-16,-1 5-3 0,-4 1 2 0,3 4 0 15,-2 3 0-15,-3-1 5 0,2 4-3 0,-1 0 0 16,-1 4 2-16,-3-5 4 0,2 5-7 0,0 1 1 0,0-6-1 15,0-1 0-15,2-2-2 0,-2 0 0 16,1-4-2-16,3-2 4 0,0 0-1 0,2-3 2 0,1 0-2 16,2-3-2-16,7-3 4 0,-2 0-5 0,2-4 0 15,4-2-4-15,4-7 2 0,-2-4-1 0,-2 0-10 16,3-5 1-16,-2-3 4 0,-2-1 2 0,-4-1-5 16,-3-1 3-16,-2-2 1 0,1 0 5 0,-5 4 17 15,-5 9 24-15,-2-1 14 0,-2 3 12 0,0 4 4 16,-1 3-2-16,-2 2-11 0,-3 2-8 0,1 2-3 15,-6 5-5-15,0 3 3 0,1 4-6 0,-4 3-10 16,5 2 0-16,-5 6-3 0,5 2-2 0,5 2-10 16,4-1-31-16,1 2-41 0,6 2-49 0,4-3-70 15,6 1-70-15,2-1-862 0,4-2 369 0,3-3 248 16</inkml:trace>
  <inkml:trace contextRef="#ctx0" brushRef="#br0" timeOffset="8089.04">8838 5075 55 0,'4'-2'294'0,"-4"2"-31"0,9-2-28 0,-9 2-24 0,0 0-20 16,13 4-18-16,-8-1-19 0,3-1-16 0,-1 3-17 16,0-2-12-16,-2 0-11 0,0-2-12 0,0 2-10 15,3-1-2-15,-6 0-3 0,2-1-6 0,-4-1-4 16,9-4-5-16,-5 0-8 0,0-1-5 0,1-4-2 15,-1-3-5-15,-2 0-1 0,3-5-7 0,0-2-3 16,1-8-2-16,-3-1-6 0,4-2 2 0,-5-1-2 16,1-3-3-16,1 1 0 15,-1-16 3-15,-1 15 15 0,-1-1 6 0,0 2 23 0,-1-2-7 16,0 6 16-16,-2 4 19 0,0 5 24 0,-1 6 21 0,0 3-8 0,2 2-12 16,-1 2-13-16,0 3-19 0,1-2-2 15,1 3-21-15,0 3 1 0,0 0-9 0,-5 22-1 16,2-4-2-16,-2 11-5 0,2 1-3 0,-2 4-4 0,3 0-5 15,-1 0 0-15,2 1-5 0,2 0-8 16,0-3 3-16,2-1-4 0,1 0 0 0,1-1-5 0,3-4-6 16,2-4-14-16,-3-3-11 0,3-4-14 0,0-3-5 15,-4 0-12-15,4-5-11 0,0 1-2 0,2-4-3 16,-2 0-9-16,4-4-4 0,3-5-7 0,5-3-7 16,-6-4-3-16,9-6 6 0,-4-5 6 0,1-2 4 15,-3-4 6-15,-2 2 10 0,-4-4 5 0,-1-2 16 16,-4 1 16-16,-2 5 13 0,0 1 22 0,-2 6 6 15,-1 4 20-15,-2 1 25 0,-1 5 5 0,0 1 0 16,3 1-10-16,-3 4-4 0,-3 0-7 0,6 0 0 16,-3 4-14-16,0 0 8 0,-14 15-11 0,8-1-2 15,-1 5-2-15,-9 8-10 0,0-2 3 0,4 3 3 16,5 3-4-16,-2-4 0 0,-1 2-3 0,2-1-9 0,3-2-11 16,3-9-8-16,-2 1-15 0,2-2-6 15,4 0 2-15,-1-5 1 0,4 0 3 0,3-4-1 16,4-2 0-16,0 0 4 0,1-5-6 0,6 0-1 0,3-5 3 15,7-4 0-15,-1-4 0 0,3-1 3 0,-2-1 0 16,1 0 3-16,0-1 8 0,-2 2 5 16,-1 0 1-16,-5 1 2 0,-3 5 10 0,-1 0-8 0,-4 2 2 15,0 3 0-15,-5 0 1 0,3 2 1 0,-2 2-1 16,-1 3 2-16,1 1 1 0,-2 2 3 0,2 2-1 16,-1 4 4-16,0 3-4 0,0 3 2 15,-3-1 1-15,0 1-2 0,0-1 6 0,0 1-2 0,2 0 0 16,-1-4 0-16,1 1-2 0,-4-5-3 0,2 0 1 15,-1-1 0-15,0-3-1 0,3 0 2 0,1-2-2 16,1-1 3-16,-3-4-2 0,3-1 0 0,3-2 0 16,-2-2-3-16,6-4 3 0,-3-1-5 0,1-4 7 15,1-8-4-15,0 2-2 0,-4-6 2 0,0-2 4 16,2 3-1-16,-6-2-1 0,1 0 11 0,-4 8 3 16,-5 0 24-16,0 1 10 0,-5 8-2 0,4-1-1 15,-6 1-8-15,2 3-2 0,0 4-6 0,0 1-4 16,-4 2-1-16,0 5-8 0,-2 1 2 0,-2 7 0 15,1 2 0-15,1 0-3 0,-4 7-2 0,3 4-1 0,2-2 0 16,3-7-2-16,1 9-1 0,3-9-9 16,1 0-17-16,2 0-14 0,0-1-24 0,1 0-30 0,0-4-31 15,1-2-31-15,-1-2-34 0,2 0-35 0,-3-3-54 16,0-2-615-16,0-3 295 0,0 0 196 0</inkml:trace>
  <inkml:trace contextRef="#ctx0" brushRef="#br0" timeOffset="8216.85">8866 4884 42 0,'-19'-4'335'0,"6"-1"-37"0,4 3-43 0,4 1-31 15,5-1-52-15,0 2-65 0,26-5-80 0,6-3-116 16,5 6-368-16,24-7 151 0,1-1 102 0</inkml:trace>
  <inkml:trace contextRef="#ctx0" brushRef="#br0" timeOffset="9020.34">10981 4886 66 0,'1'4'263'0,"2"1"-26"0,2 0-22 0,0 3-25 16,0 0-24-16,2 1-13 0,-1-1-24 0,-1 1-23 16,3 0-28-16,-3-1-5 0,0 0-11 0,0-4-5 15,-1 1-4-15,1 0-5 0,-2-2-3 0,-2-2-1 16,-1-1-2-16,9-6-6 0,-4-2-2 0,0-1-2 16,-1-2-6-16,4-8-2 0,1-4-1 0,-1-2-4 0,0-6-2 15,1-1 1-15,0 1 9 0,-3-2 3 0,0 0 17 16,-3-2 21-16,0 7 5 0,0-3 11 15,-1 5 13-15,-3 0 4 0,1 9 19 0,1 1 6 16,-2 4 15-16,1 0 0 0,0-2-12 0,0 8-17 0,-1 4-17 16,1 2-13-16,0 0-10 0,0 0-4 0,0 24 1 15,-2-4-7-15,0 8-9 0,-3 3-7 0,-1 4-4 16,-1 16-1-16,1 0-3 0,-3 0-5 0,1 0-1 16,0 0-6-16,3-1-2 0,0 0-2 0,-1-1 2 15,-1-3-6-15,6-12-4 0,-2 13-3 0,2-13-6 16,1 0-22-16,0-4-6 0,0-3-17 15,1 0-13-15,2-6-9 0,-2-4-7 16,2-4-4-16,-2-4 5 0,3-6 9 0,0 1 5 0,1-3 7 0,-5-1 1 16,14-10 2-16,-4-5 3 0,-1-11 4 0,1-3 1 15,0-5 1-15,2-12 1 0,-3 2 6 0,0-9 9 16,-5 7-2-16,-3-3 4 0,4 1 8 0,-1 14 12 16,-2 3 22-16,2-1 3 0,0 5 12 0,1 1-2 15,-1 7-7-15,3 1 4 0,0 3-2 0,-2 4-5 0,4 2-2 16,-1-1-4-16,-1 5-4 0,4 0 1 15,-1 4-1-15,3-1-2 0,-3 4-3 0,-1-1 2 16,4 2-4-16,-3 1 5 0,0 1 1 0,-1 0-8 16,0 2 7-16,-3-2-3 0,1 3 1 0,-1 1-5 0,-1 0 3 15,-3 2-2-15,-2 1 1 0,-4 3-5 0,-4 2 5 16,-1 1-4-16,-4 7 2 0,-2-3-9 0,-3 2-14 16,-1-1-21-16,0-3-21 0,2-1-27 0,-1 3-28 15,8-9-28-15,-2 1-28 0,4-4-23 0,3-2-12 16,3-2-14-16,4 1-6 0,1-2-659 0,7-1 293 15,3-1 196-15</inkml:trace>
  <inkml:trace contextRef="#ctx0" brushRef="#br0" timeOffset="11548.56">11900 4847 166 0,'6'-17'200'15,"2"3"15"-15,-3-2-15 0,-5 4-19 0,0 2-7 16,-5-2-13-16,0 3-12 0,-4 1-15 0,-9 1-12 15,0 4-11-15,-10 3-9 0,-5 4-10 0,-3 5-8 16,-14 5-5-16,3 4-11 0,2 3-8 0,12-2-6 16,1-2-5-16,4 2-7 0,5 1-7 0,1-4-14 15,12-3-10-15,2-2-11 0,3-1-4 0,5-2 1 16,1 1-2-16,7-2 1 0,1-2-1 0,5-1-2 0,7 0 1 16,7-4 0-16,0 0-3 0,3-4 3 15,1 0 3-15,2 2 1 0,-3-2-2 0,2 2 3 16,-5-2 0-16,-6 3 1 0,6 0 0 0,-8 1 2 15,-2 0-1-15,-4 2 1 0,-1 2 6 0,-2-1-2 16,1 2 6-16,-3-1-4 0,1 2 0 0,-5-1 3 0,4 4 6 16,-5-1 0-16,3 1 6 0,-4-2-5 0,1 3 2 15,0 2-6-15,-4-4 5 0,1 4-7 16,3-4-1-16,-1 1-1 0,-3-2-2 0,2-1-2 0,1 1 1 16,-2-3 1-16,4-2 1 0,3 1 1 0,-2-3-1 15,2 0-9-15,3-5-3 0,1-3-6 16,1-4 6-16,6-6-13 0,1-2-2 0,-4-5-1 0,4-1 0 15,-6-2 10-15,0 0-5 0,-2-1 3 0,0 0 19 16,-5 1 3-16,-2 3 2 0,-5 6 4 0,-1 2 14 16,-2 0 3-16,-1 6 0 0,-6-3-4 0,1 6-6 15,-1 0-4-15,-3 2-1 0,0 0 4 0,-2 4-6 16,-2 1-3-16,-2 2-2 0,6 0 1 0,1 2-1 16,1-2-7-16,2 3-2 0,2-2-5 15,3 2-4-15,0-1-3 0,2 1 1 0,3 2-5 0,-1-6-2 16,11 3 1-16,1 0 5 0,1-3-5 0,7-1-3 15,4-2 3-15,3 1-3 0,1-4 0 0,3 0 4 16,-3 1 1-16,-2-2 3 0,0 0 1 0,-5 2 2 16,-1 0 6-16,-2 0-3 0,-4 2 1 15,-1 2 2-15,5-2 4 0,-8 1-2 0,2 2 6 0,-1 1-3 16,-2 3 0-16,1 0 12 0,-1 5 8 0,-1-1-1 16,1 7 1-16,-3-1 3 0,1 4 1 0,-2 3 1 15,0 2 0-15,1 2-3 0,-3 1-5 0,1-1 0 0,-4 2-3 16,3-1 2-16,0 0-6 0,-1-6 0 15,2 0-2-15,2-4 2 0,0 1-5 0,4-1 1 16,-2-6-2-16,3 1-4 0,3-2 4 0,-1-4-8 16,1-1-11-16,3 0-1 0,3-2-9 0,0-4 3 0,1-2-4 15,-2-2-3-15,7-6-12 0,-8 1-2 0,6-5 0 16,0-4-1-16,-6-3 4 0,4-5 2 0,-8 1-1 16,3-1 4-16,-5 1 6 0,0-2 2 0,-3 1-1 15,-3 0 4-15,-2 3 24 0,-6 6 0 0,-2 1-2 16,-5 4 1-16,-4 0 5 0,-6 5 0 0,-8 0 3 15,-4 7 4-15,-2 4-2 0,-4 1 7 0,-13 9-3 16,16 0 0-16,-2 2-1 0,3 3 0 0,4 3-5 16,3 0 0-16,4 1-4 0,8-7 0 0,1 4 0 15,8-2-5-15,2 0 1 0,3-1-1 0,4-3-1 16,8 1 1-16,-2-5 1 0,7-2 2 0,3 2-3 16,8-1-6-16,-7-5-1 0,13-2 1 0,-3 0 2 15,2-1-1-15,-2-3 1 0,-1 2 1 0,0-3-1 16,-1 3 0-16,-9-1 2 0,1 1-3 0,-2 0 2 15,-7 1 1-15,-1 0 2 0,-1-2 3 0,-2 3-2 16,1-3-2-16,-4 3 5 0,-5 0-1 0,8 0-3 16,-8 0 2-16,6 3 2 0,-6-3-6 0,3 4 2 15,-3 0 1-15,0-4-1 0,-1 6-4 0,-1-1-7 16,1-2-14-16,1 1-5 0,0-4 0 0,0 0-1 0,0 5 2 16,0-5 1-16,5 0 2 0,-5 0 4 0,0 0-5 15,18-10-1-15,-8 1-3 0,4-1 0 16,-1-4 6-16,3 1-5 0,5-5 4 0,-7 7 5 15,3-4 4-15,3-1 1 0,-2 4 12 0,-3 0 6 0,1 5 20 16,-6-1-4-16,2 3-2 0,1 0 6 16,-2 3-4-16,1 0-1 0,-1 2 4 0,-1 2-4 0,3 4 4 15,-2 0-2-15,-2 3 0 0,0-1-2 16,0 7-2-16,-4-1 3 0,0-2-3 0,4 2-1 0,-5 2-1 16,-3-4 1-16,-1 0-1 0,0 2-2 0,0-2-4 15,0 0 1-15,-1 0-1 0,0-3-4 0,-2 2 4 16,3-6 2-16,-2 2-6 0,-1-2 3 0,3-4 2 15,0-1-1-15,3 5-2 0,-3-5 0 0,0 0 2 16,0 0-5-16,10-21 0 0,-5 7-1 0,4-3-1 16,5-5-2-16,-1-2 0 0,2 0 4 0,2 4 10 15,-5 4 11-15,1 2-2 0,-1 1 14 0,-1 5-1 16,2-4 1-16,-3 6-7 0,-1 0 3 0,4 1-2 16,-3 0-10-16,-1 4 1 0,0 1-1 0,-1 0-2 15,2 4-3-15,-5-2-2 0,4 3 1 0,-5-1-1 16,5 4-2-16,-5 4 0 0,-3 1-1 0,-2 0 2 15,-2 3-5-15,2-5 0 0,-3 5 0 0,-2 1 4 16,-1-1-9-16,2-1 1 0,0-6-8 0,1 3-8 16,3-3-3-16,-2-3-2 0,-2-1 0 0,4 1 2 15,1-3 5-15,0-3 2 0,0 0-4 0,0 0 1 16,0 0 3-16,22-12 0 0,-12-1-3 0,5-1 4 16,6-7-2-16,-1 0-2 0,4-2 2 0,4-2 3 15,-1 4-4-15,1-3 3 0,2 2-1 0,-6 5 4 0,3 0 1 16,-3 5-2-16,2 0 1 0,-8 2 1 0,-2 3-1 15,0 5 3-15,-5 0-3 0,3 2 2 16,-1 1-1-16,-7 2-2 0,3-1 7 0,0 3-1 0,0 5-3 16,-2 0 0-16,-5 0-1 0,2 3 2 0,0 3 3 15,-2 2 0-15,0 2-3 0,-2 6 0 0,-2-1 3 16,1-5-1-16,1 0-2 0,-1-4-4 16,2 3-3-16,-1-4-18 0,1-3-6 0,3 0 0 0,0-3 4 15,1-1 1-15,3-2-6 0,3-1 2 0,0-2-7 16,1-3-8-16,8-3 0 0,-1-3-1 0,1 1 1 15,-1-5 5-15,8-4-3 0,-3-3 6 0,2-3 3 16,0-1 3-16,-1-1 4 0,-3-3 2 0,2 1 7 16,0-2 6-16,-6-1 2 0,1 3 18 0,-2 2 17 15,-2-2 2-15,-7 9 17 0,-3 3 28 0,-1 2 5 16,-3 1-6-16,4 2-10 0,-6 1-4 0,-4 6-4 16,5 0-10-16,-14 6-5 0,-3 4-1 0,-2 6-1 15,-4 3-8-15,-1 3 1 0,1 3-7 0,4 1 1 16,-2 1-1-16,3 5-3 0,-1-3 1 0,5-3 3 15,1 1-11-15,4-1-5 0,5-9-6 0,3 3-3 16,1-4 0-16,1 2-16 0,3-7-11 0,4-1-9 16,0 0-8-16,2-2-11 0,3-3-16 0,4-1-3 15,2-4-4-15,1-4 0 0,2-2-2 0,5-5 7 16,1 0 4-16,1-5 9 0,-1-5 6 0,2 0 10 16,-5-4 8-16,1-1 6 0,-3-4 3 0,7-10 12 0,-12 9 5 15,5-13 5-15,-1 3 12 0,-7-5 12 16,6 3 15-16,-8 9 2 0,3-9 16 0,-7 13 10 15,4 1 4-15,-2 4 15 0,-4 7 15 0,-2 2 14 0,0 7-3 16,-3 0-9-16,2 0-15 0,-3 3-12 16,2 2-6-16,-2 2-8 0,-1 2-8 0,0 0 0 15,-4 12-6-15,1 0-1 0,-6 7-6 0,0 10 1 0,-4 1-4 16,-5 14 0-16,-3 1-4 0,4-2 3 0,-1 0-4 16,6-7-3-16,1-1-1 0,2-2-4 15,0 1-2-15,5 2-1 0,-2-4 0 0,3-3-12 0,2-5-11 16,7 0-9-16,-1-4-18 0,4-5-12 0,-1 1-10 15,6-3-11-15,-1-4-6 0,2-1-9 0,5-4-12 16,-1-2-8-16,7-4 1 0,1-3 7 0,3-4-4 16,-2-4 14-16,1-1 7 0,-1-6 8 0,-3-1 7 15,0-2 11-15,-2-4 7 0,0-1 4 0,-4-1 14 16,2 0 17-16,-4-2 12 0,-1 4 10 0,-1-1 23 16,-6 1 20-16,-4 8 15 0,2 2 23 0,-5 8 27 15,3 0 7-15,-2 2-19 0,-2 0-17 0,-1 2-7 16,3 3-9-16,-3 2-13 0,0 0 2 0,0 0-7 15,-17 14-7-15,9 1-6 0,-2 2-1 0,0 1-9 16,-1 5 3-16,0 1-11 0,-1 2-1 0,4-2-2 16,1 1-2-16,4-6-3 0,0-1 0 0,3-1-4 15,0 1 1-15,4-2-7 0,0-5-7 0,1-1-7 16,1-1 6-16,3 1-5 0,3-3-9 0,1-2-6 16,4 2-9-16,1-5 2 0,4-3-7 0,0-5-2 15,-3-1-3-15,10-5-4 0,-2-2 2 0,1-3 0 0,-1-3 1 16,-3-2 6-16,3 0 1 0,-9-3 5 15,3 0 5-15,-2-1-1 0,-7 1 9 0,4 2 14 16,-9 6 15-16,0 1 11 0,-3 5 2 0,0-1 1 16,-3 1-9-16,0 4 1 0,0-2-6 0,-2 3 0 0,0 0-2 15,-3 3-4-15,0 1 1 0,4 2-1 0,-6 0-2 16,6 0-3-16,-7 5-3 0,3-1-1 0,1-1-1 16,-1 4-1-16,0 2-3 0,3 1 3 15,1 0 1-15,-2 2 0 0,4-2 1 0,-2 5-8 0,2 1 2 16,4 1 2-16,0-1-2 0,0 0 1 0,3 1 1 15,0-3-3-15,0 3 2 0,1 0 2 0,-2-5 0 16,2 3-1-16,-5-5-1 0,4 2 2 0,-4-3 4 16,1 1-6-16,2-1 6 0,-4 0 0 0,0-4-3 15,1 2-5-15,-4-1-12 0,2-1-12 0,1 2-6 16,-3-4-7-16,3 2-6 0,-3 1-13 0,0-3-9 16,-1-3-1-16,4 4-1 0,-1-3 3 0,-3-1 5 15,9-1 5-15,-9 1 2 0,10-4-10 0,0-5 0 16,3-1-4-16,1-2 10 0,5-4 6 15,-2 0 6-15,1-5 7 0,4 4 8 0,-3-3 18 0,2 3 7 16,-8 5 11-16,1-2 11 0,0 4 5 0,2-2 11 16,-5 5 6-16,1 3 2 0,-1-1-2 0,-2 1-2 15,-1 2 1-15,-2 2 1 0,2 3 12 0,-2 1-3 16,-2 1 19-16,1 5 12 0,-1 4-3 0,-3-4-8 16,-1 9 2-16,-1-2-1 0,0 1-3 0,-3 0-11 15,0-3 2-15,-1 4-8 0,0-2-1 0,-3 1-2 16,3-1 1-16,-3-3-16 0,1-2-15 0,-1 0-26 15,-2 1-39-15,1-4-43 0,-1-2-55 0,-3-1-50 0,-5-2-795 16,1-6 333-16,-2-1 222 0</inkml:trace>
  <inkml:trace contextRef="#ctx0" brushRef="#br0" timeOffset="11678.3">14535 4466 3653 0,'-3'-3'-27'0,"3"3"-3"0,0 0 35 0,21-2-67 0,-1 4-36 16,12 1-31-16,7 1-78 0,19-3-68 0,1 1-669 16,-3-5 314-16,0-1 210 0</inkml:trace>
  <inkml:trace contextRef="#ctx0" brushRef="#br0" timeOffset="14685.42">16647 4894 194 0,'0'0'224'16,"-5"7"-22"-16,2-4-22 0,3-3-18 0,-1 5-13 15,1-1-16-15,0 1-14 0,1 0-12 0,2-3-9 16,-3 1-11-16,3 1-5 0,-3-4-12 0,8 4-4 15,-4-3-5-15,4-1-8 0,-8 0-5 0,14-2-3 16,-1-3-7-16,-3 0-8 0,3-2-5 0,1-4-5 16,1-2-14-16,1 0-4 0,-5-3 5 0,6-7-11 15,-6 2 0-15,3-5 0 0,-5 0 4 0,0-2-1 0,-3-5 1 16,-2 4-3-16,0-5-1 0,-4 2 8 16,-4 4 3-16,-1 0 10 0,-2 6 8 0,0 3-2 15,-3 3-2-15,-3 1-3 0,0 5-1 0,-2 1-4 16,0 4-4-16,-4 2 0 0,1 3-2 0,0 3 0 15,1 4 2-15,-1 3-1 0,4 1-5 0,-2 1 5 16,3 3-5-16,1-1-3 0,7-3-2 0,3 1 3 16,2 0-1-16,2-2 2 0,2 2-5 0,1-3 4 0,5 2 3 15,4-1-8-15,3-2 4 0,1-3 1 0,2-1-2 16,1 0 0-16,7-2 5 0,-1-1-2 0,-7-1-3 16,2-4 4-16,-3 0 1 0,4-1-3 15,-4 1-1-15,-1-3 1 0,0 1 1 0,-3 1 7 0,-2 1 4 16,-4-2 2-16,4 3 2 0,-8 1-2 0,0 0-3 15,0 2-4-15,-5 0 2 0,0 0 1 0,12 3 1 16,-10 4 3-16,-1 0 7 0,1 3-1 16,-1-1-1-16,0 4-4 0,-1 0 5 0,3 4-9 0,-2 3 3 15,2-3-4-15,-2 0 1 0,2-2 2 0,2 1-6 16,2 0 0-16,0-2 1 0,3-1 0 0,-1-2-3 16,4 0-1-16,2-4 0 0,-4 1-1 0,1-3 3 15,3-4-3-15,-2 2-6 0,-1-3 1 0,2 0-8 16,-1-3-2-16,0 2 0 0,-1-6 2 0,5-3-4 15,-5-2-8-15,2-2 2 0,2-7-2 0,-5 5 2 16,5-6 0-16,-3-3 5 0,-1 2 0 0,-2-2 0 16,-3 7 4-16,0-6 3 0,-3 5 18 0,-1 3 8 15,-3 3 17-15,0 1 8 0,-3 3 6 0,3-1-5 16,-1 3-8-16,-2 3 0 0,-1-1-7 0,2 2-5 16,2 3 0-16,0 0-4 0,-14 11 2 0,6-3-8 15,2 2 3-15,-2 0-6 0,3 6 1 0,-1-1-1 16,3 3-4-16,3-1 4 0,0 2 1 0,3 0 0 15,3 0-6-15,7 2 4 0,-2-5-4 0,8 2 1 16,-2-5 2-16,9 0-3 0,1-1-2 0,1-2 2 16,1-2-2-16,0-2 0 0,2-3 3 0,1-1-4 15,-4-2 3-15,4-3-1 0,-1-1 0 0,-4-4-4 16,-2-1-1-16,-4 1 5 0,4-4-14 0,2-2 4 16,-8-1-2-16,3-4-6 0,-4-1 0 0,-8 3 4 0,-1-2-2 15,-5 2-4-15,1 3 3 0,-6-3-3 0,-6 2 2 16,-3 1 0-16,0 2-3 0,-8 0 5 15,0 4-2-15,-5 4 2 0,1 0 0 0,-4 0 1 0,6 4 0 16,2 4 3-16,2 1-2 0,4-2 0 0,2 5 3 16,3 2-2-16,0 6 2 0,2-1 1 0,4 6-2 15,2 8 5-15,4 1 0 0,-1 2-2 0,6 3 4 16,2 14-1-16,-1-5 0 0,1 4 1 0,2-2 1 16,0 5 1-16,1-4-2 0,-1 0 3 0,0-1 0 15,4 3 1-15,-5-2-1 0,-3-13-1 0,-2 12 0 16,-3-10 1-16,-1-3-1 0,-3-2-1 0,4 2 5 15,-2-7-5-15,-2-6-2 0,-1-6 5 0,4 1-5 16,-3-4 0-16,2-2 2 0,-3-4 8 0,1-1-5 16,0-1 0-16,-1-3 2 0,0 0-6 0,0-15-1 15,0 4 1-15,4-7 5 0,-1-11-6 0,3 3 3 16,0-8-3-16,6-10 5 0,-3-6-5 0,2-2-5 16,2 0-4-16,3 0 2 0,3-8 0 0,6-17 0 15,-6 21 0-15,0 1 1 0,2 1-2 0,-4 1 5 16,2 5-1-16,-5 4 11 0,-3 17 17 0,-3 1 12 15,-2 7 11-15,0 4 1 0,-2 3 1 0,-2 5-5 16,2-1-7-16,-2 4-7 0,-1 1-4 0,-1 3-2 16,0 0 0-16,0 0-5 0,6 19 0 0,-5-7 1 15,-1 5-3-15,1 3-4 0,-2 7 3 0,1 0-3 0,0 1 3 16,0-1-6-16,-1 2 0 0,1-3 1 16,2 3-4-16,2-5 1 0,-1 2-8 0,4-10-8 15,0 1-15-15,2 1-5 0,2-5-17 0,0 1-6 16,2-4-1-16,5 0-8 0,0-4 4 0,1-3-8 0,2-3-9 15,-1-1 9-15,3-1 7 0,3-4 1 0,-1-6 18 16,-2-3-7-16,5-3 0 0,-6-2 3 16,2-4 1-16,1-3 6 0,-2-2 5 0,7-7 5 0,-9 7 7 15,-2 2 15-15,-1 2 18 0,-5 2 8 0,-4 5 31 16,-3 2 16-16,0 8 6 0,-2-4-2 0,-4 7-8 16,4 1-10-16,-3-1-6 0,1 2-4 0,-2 3-7 15,0 0-3-15,0 0-4 0,-9 17-2 0,3-5 1 16,0 5-6-16,-3 0-2 0,3 1-4 0,1 1-3 15,-3 0 1-15,4 4-1 0,2-5-3 0,2 1-3 16,-2-2-7-16,1-2-10 0,4 0-1 0,-1-2-6 16,3-5-17-16,3 2-1 0,2-3-7 0,-1-2-7 15,3-3-1-15,4 1 2 0,3-3-2 0,3-5-4 16,3-3 0-16,3-1-5 0,-3-4-2 0,3-1 6 16,0-5 8-16,-1 1 6 0,-3-5 7 0,2 3 8 0,-4 2 7 15,-2-1 14-15,-4 4 12 0,-3 2 19 16,-2 1 12-16,-2 5 8 0,-3 1 0 0,-1-2-2 15,-1 5-3-15,0 0-8 0,0 0-7 0,-2 2-3 16,-2 1-1-16,0 0 1 0,0 9-6 0,-2 3-3 0,-1-4-1 16,1 8-2-16,-2 0-1 0,1 2-1 15,1-1-1-15,-1 9-2 0,2-6 1 0,-1-2-3 16,1 5-3-16,2-4-14 0,3-1-7 0,0-1-8 0,0-5-14 16,1-2-4-16,5 3-7 0,-1-5-7 0,0 2 0 15,3-5 8-15,-1-4 0 0,3 0 1 0,4-2 2 16,1-5-2-16,1-2 9 0,-1-2-3 0,5-5 4 15,-2-3 8-15,-2-4-1 0,0-1 7 16,1 0 4-16,-6-6 15 0,-2 3 24 0,1 1 7 0,-4-3-4 16,3 4 12-16,-8 6 15 0,-1-8 9 0,0 9 11 15,0 1 11-15,-3 3 2 0,2 2 9 0,-3 1 2 16,0-1-4-16,-3 6-10 0,3-4-8 0,-1 1-10 16,-2 4-5-16,1 1-6 0,-1-3-6 0,-1 3-8 15,4 0-2-15,0 3-6 0,-5-2-1 0,5 2-5 16,0 0-1-16,0 0-1 0,-14 3-3 0,14-3-4 15,-1 4 0-15,1-4 0 0,-4 2 1 0,4-2-6 16,-4 3 4-16,4-3-6 0,0 0 4 0,0 0 0 16,-4 3-3-16,4-3 3 0,0 0-7 0,-1 4 6 15,1-4-1-15,0 0-1 0,0 0 0 0,0 0-2 16,0 0-5-16,0 0 2 0,0 0-1 0,0 0-1 16,0 0 0-16,-5 2 0 0,5-2 0 0,0 0-1 15,0 0-4-15,-2 4 2 0,2-4 1 0,0 0 1 16,0 6-3-16,0-6 3 0,-2 3 3 0,2 1-5 0,0-4 2 15,-2 8 4-15,4-4-3 0,-4-1-1 0,4 2 1 16,-2-3 0-16,0 2 0 0,4 0 0 16,-3-1-3-16,4 1 6 0,-1-2-3 0,1 1 3 15,-1-2-6-15,5 0 3 0,0 2-1 0,1-3-4 0,3 0 2 16,1-1-3-16,-2-2-2 0,3 2-1 16,2-2 0-16,0 3 2 0,-2 0 1 0,2-2-1 0,-4-1-2 15,1 2 3-15,-5 1-3 0,0 0 1 0,1 1-1 16,-5-1 5-16,2 3 1 0,-5-1-1 0,2 2-1 15,0 2 7-15,1 1-7 0,-1 1 2 0,-3 4 1 16,3 0 2-16,0-3-1 0,-3 5 1 16,2-3-1-16,-2 0 2 0,4 2-2 0,-1 2-1 0,-3-1 0 15,2-2 4-15,-1 2-2 0,1-2-4 0,1 0 3 16,1-2 4-16,0 3 0 0,3-2 0 0,1-4 4 16,0 3-9-16,7-3 4 0,-6-1 0 0,9-2-6 15,-3-4 1-15,2 1 0 0,-2-2 0 0,2-2-4 16,0-3 6-16,-4 1-2 0,2-5-3 0,0 0-8 15,-3-4-5-15,2-1-1 0,-2-1 0 0,2-7 4 16,-4 7-2-16,1-10 2 0,-3 3 7 0,-2 1 1 16,-2 2-1-16,-3 4 9 0,0-1 7 0,-1 3 3 15,-2 2 10-15,-1 2 10 0,1 0 1 0,0 6-11 16,-3-1 0-16,0 5-2 0,4 0-3 0,-10 6 1 16,1 2-1-16,0 4 1 0,0 3-5 0,-2 2 0 15,3 2 1-15,0 5-5 0,2 1-1 0,2-2 2 16,4-3-5-16,1-1 0 0,2 1-1 0,2 6 7 15,1-9-22-15,3 1-8 0,4-3-13 0,1-2-10 16,3-1-7-16,1-1-4 0,7-2-15 0,3-2-9 0,2-5-17 16,-1 1 13-16,3-3-18 0,-4-3 11 0,3-1-3 15,-4-4 5-15,-6-1 4 0,1-4 1 16,1-3 9-16,-1-2-3 0,-5-1 5 0,-1-1 4 16,1-3 11-16,-7 6 12 0,-2 0 15 0,-3-1 9 0,-1 2 14 15,-4-3 16-15,-4 4 6 0,-3 0 11 0,-2 1 13 16,-1 4 7-16,0 5 0 0,-7-2-2 0,1 5-1 15,-2 2-6-15,-3 2-7 0,0 7 0 16,-4 3-5-16,7-1-2 0,-5 6-3 0,11 0-1 0,-5 4-3 16,7 3-4-16,0 1 0 0,5-1-11 0,5 2-5 15,1-4-13-15,3 1-20 0,2-5-10 0,5-1-14 16,1-2-3-16,2-3-6 0,3-2-14 0,0-4-5 16,4-3 0-16,2-3 5 0,4-1-2 0,1-5-2 15,0-5 9-15,1-2 5 0,0-4 3 0,-4-4 7 16,3-1 10-16,-10-3 12 0,5-6 4 0,5-10 16 15,-11 11 8-15,6-13 15 0,-4-1 24 0,-6 11 12 16,5-11 16-16,-5 10 10 0,-5 3 4 0,3 2 12 16,-5 3 35-16,-1 8 20 0,-2 2 4 0,-1 5-12 15,3 4-14-15,-5 0-15 0,2 5-9 0,-2 2-11 16,0 0 2-16,-9 14 8 0,4 3 3 0,-4 10-3 16,-2 6-3-16,-5 11-3 0,4 3-19 0,0-1 8 15,1 3-10-15,2 0-5 0,-1 0-5 0,5-3-7 16,2-1-12-16,3-11-33 0,0 0-40 0,3-2-46 15,2 2-50-15,-1-7-61 0,6 0-107 0,-2-9-655 16,2-3 321-16,1-7 214 0</inkml:trace>
  <inkml:trace contextRef="#ctx0" brushRef="#br0" timeOffset="15630.75">21867 4834 47 0,'-8'-4'341'0,"3"0"-32"0,-3 3-32 0,2 0-33 15,6 1-24-15,-7 0-24 0,7 0-24 0,0 0-24 16,0 0-19-16,-9 1-13 0,9-1-7 0,0 0-16 16,0 0-6-16,0-4-12 0,0 4-6 15,9-14-15-15,-2 3-7 0,3-5-4 0,7-6-4 0,-2 1-4 16,2-1-4-16,1-7-1 0,-5 2-4 0,-2-7-6 16,3 4 2-16,1-4-3 0,-2-13-2 0,-1 13-3 15,-3-1-1-15,-3 0-1 0,2-12-2 0,-2 16 7 16,-2 2 32-16,-4 4 8 0,0 8 13 0,-1 0 13 15,-1 7-8-15,1 0-7 0,-1 3-4 0,-2 2-19 16,1 4 4-16,3 1-13 0,0 0-5 0,-15 14-3 16,4 0-3-16,-1 9 1 0,-5 1-1 0,7 3-6 15,-3 2 8-15,3 0-6 0,1 5-6 0,3-4 3 16,-1 1-5-16,1 0-1 0,5-2 4 0,1 0-11 16,1-4-1-16,4-6-14 0,0 5-12 0,4-7-5 15,3-5-14-15,2 3-3 0,1-3-13 0,4-3-10 16,2-1 3-16,5-2-10 0,1-3-13 0,4-3 2 15,-11-2-2-15,11-6 2 0,1-3-3 0,-4-5 0 16,2-1 8-16,0-6 7 0,-2 2 14 0,-1 0 8 16,-4-3 6-16,0 7 35 0,-9 2 10 0,-1 3 26 0,-3 3 17 15,-2 1-2-15,-4 2-5 0,1 0-5 16,-3 0-5-16,2 3-4 0,-2 1-2 0,-2 2-2 16,0 0-2-16,-7 14-1 0,1-5-1 0,1 3-1 0,-2 6 0 15,-4 6-1-15,3-7-2 0,0 7 1 0,2-4-2 16,0 4 0-16,3-5-1 0,2 1-2 0,2-2 2 15,2-1-5-15,-1-6 1 0,6 1 3 0,2 1-3 16,2-4 1-16,0-2 0 0,5 1 0 0,1-8-3 16,3 1 0-16,1-3 3 0,5-5-7 15,0-2-1-15,1-2-4 0,0-4 3 0,-2-3 1 0,0-4-6 16,-1-1 3-16,-2-7 0 0,-3 3 0 0,-2-2 6 16,-5-1-4-16,-3 1 3 0,-1 2 7 0,-5 1 16 15,-4 6-2-15,-8 5 8 0,2-2 1 0,-6 4-1 16,3 5 0-16,-10-1-4 0,-2 5-12 0,-9 4 0 15,-2 1 2-15,2 5 4 0,0 1 1 0,-2 5-4 16,4 1-1-16,3 1-1 0,3 7-2 0,1-1 0 16,2 2-2-16,4-1 1 0,6-1-1 0,0-3 10 15,6 2-13-15,2-4 0 0,2-1-6 0,2-3-5 16,5 0-15-16,1 3-21 0,1-5-24 0,1-1-34 16,5 0-39-16,-1-4-44 0,-1-1-45 0,-4-4-681 15,2-1 302-15,-6-1 202 0</inkml:trace>
  <inkml:trace contextRef="#ctx0" brushRef="#br0" timeOffset="15747.38">21752 4363 247 0,'0'0'348'0,"0"0"-51"0,18-1-38 0,5 1-59 16,10 0-59-16,18 1-68 0,5 2-73 15,7-3-90-15,-2-2-403 0,3 0 165 0,-1-3 110 16</inkml:trace>
  <inkml:trace contextRef="#ctx0" brushRef="#br0" timeOffset="18163.39">23449 4679 51 0,'13'-4'272'0,"-3"2"-30"16,1 2-24-16,1 1-17 0,1 0-24 0,1 3-14 15,3-2-14-15,-2 1-15 0,-4 1-16 0,3-3-12 16,-1 3-10-16,6-1-11 0,-6-3-5 0,-2-1-8 15,5-1-11-15,-2-3-3 0,4 3-3 0,-2-5-8 16,2-1-3-16,5-6-5 0,-4 6-7 0,-1-6-1 16,4-4-3-16,1-3-5 0,-4 3-1 0,4-5-1 15,-1 1-2-15,-4-6-5 0,0 1 2 0,0-2-1 0,-3 2-3 16,-1-1 12-16,-4 2 12 0,-1-1 8 0,-4 7 11 16,2 5 13-16,-5-2-3 0,-2 6 5 15,-2 1-9-15,-3 0-1 0,0 4-15 0,-3 2 0 16,-4 6-7-16,-6-2-2 0,-7 7-7 0,-3 6-4 0,-4 1-1 15,0 5 2-15,1 2-6 0,2 1-1 0,2 3-5 16,4-1 0-16,2 5-3 0,8-3-5 16,0-1 0-16,5 2-10 0,-1 1-12 0,9-3-1 15,0-6-2-15,9 3-10 0,-4-5-6 0,7-2-4 0,4-1 3 16,1-4-15-16,11 2-3 0,-2-5-4 0,2 0-2 16,2-7-9-16,2-4-7 0,2 1 8 0,-1-9-2 15,0 0 9-15,-2-5 7 0,3-2 4 16,-5-3 6-16,2 0 8 0,6-10 13 0,-9 10 16 0,-2 1 9 15,-2 4 12-15,-1 0 12 0,-8 5 7 0,-2 2 5 16,0 3-7-16,-3 3 1 0,-1 0-7 0,3 1-2 16,-5 2-3-16,4 1 2 0,-6 0-2 0,0 4 2 15,4 3-2-15,-5-1 1 0,-1 3 3 0,0 2-6 16,-4 6-1-16,-2 0-1 0,-2 0 1 0,-1 1-3 16,-6 0 1-16,2 5-1 0,-5-2 2 0,3-5-10 15,-2-1 5-15,1-1-3 0,-1 1 0 0,0-6-7 16,1 3 2-16,-1-7-6 0,3 3 9 0,-3-2-8 15,2-3-1-15,1-2 2 0,-2 3-1 0,3-2 1 16,-3-1-1-16,7 0 4 0,-1-1-2 0,1 1-2 16,6-1-1-16,-13 0-3 0,13 0 3 0,-4 2 1 0,4-2 3 15,0 0-4-15,0 0-1 0,17 5 2 16,-7-3 0-16,5 1 0 0,2-2 0 0,3 2 3 16,3-2-1-16,-3 1-1 0,3-4-1 0,-2 2-3 15,1-1-1-15,0-3 2 0,-2-1 1 0,6-2-4 16,-7-3-1-16,4-4 0 0,-5 3 1 0,0-7-2 15,2-6-1-15,3 2 2 0,-7-4 2 0,1-2 0 16,-4-3-3-16,9-12 4 0,-3 0 0 0,-2-1 0 16,-3 11 5-16,-5-2 7 0,2-9 7 0,-1 10 21 0,-3 3 24 15,-2-1 11-15,-3 3 12 0,0 10 11 16,-2 2 16-16,2 1-6 0,-2 6-3 0,0 2-17 16,0 0-5-16,0 8-8 0,0 0-2 0,0 0-15 15,-15 20-4-15,2 2-1 0,0 5-8 0,-1 2-2 0,4 4-8 16,-1 1-1-16,-1-1 2 0,3 1-9 0,-1 15 1 15,2-3-4-15,3-12 6 0,5 3-7 0,0 9 1 16,3-13-4-16,-1-1 2 0,7-1-13 16,-4-1-5-16,6-2-20 0,1-5-14 0,1 3-16 0,-3-7-5 15,4-7-7-15,2 3-3 0,3-3-3 0,-1-5-10 16,9-3 1-16,-7-4-2 0,3-4 4 0,5-2-3 16,0-5-5-16,-5-2 7 0,2-6 8 0,0-1 6 15,-3-3 7-15,-3 1 3 0,0-2 13 0,-4-1 16 16,-3 9 34-16,-6-1 24 0,2 1 15 0,-3 5 4 15,0 1-6-15,-2 1 7 0,-2 5-3 0,-1-4-6 16,3 3-6-16,-6 2-5 0,3 3-3 0,0-5-7 16,0 5-2-16,-8 0-1 0,8 0-2 0,-7 8-4 15,4-1 0-15,-2 3-4 0,0-1 6 0,1 1-11 16,0 1 4-16,3 1-13 0,1-1-6 0,1 0-9 16,1-2-11-16,1 1-1 0,5-1 7 0,-3-4-10 15,4 2-5-15,3-2 1 0,-2-2 4 0,5-2-4 16,1-1-1-16,5-2 6 0,-2-5 0 0,8-2 4 15,-2-1 1-15,-5 0 3 0,6-4 6 0,0 2 3 16,-4-1 3-16,-3 6 10 0,-2-4-3 0,0 3-1 16,-1 2 2-16,1-1 1 0,-3 5 3 0,-3 0-2 15,3 1 3-15,-5 5 9 0,4 0 5 0,-3 3 5 16,1 1-2-16,-4 0 0 0,3 2-1 0,-1 4 6 16,-1 0-6-16,-3 0-1 0,-1-2-2 0,2 5 2 15,-6-5 2-15,0 5-4 0,-1-4-1 0,0-1-1 0,-3-2-5 16,4 1 5-16,-1-4-3 0,-2 0-2 15,3-2-4-15,0 0 4 0,-1-1 4 0,1-4 0 16,0 4 2-16,0-4-6 0,0 0-3 0,0 0-6 16,5-15-2-16,0 4 3 0,0 1-5 0,4-7-2 0,8-8 6 15,-3-1-4-15,4 2 6 0,-3 2-2 0,3 1-1 16,-3 8 2-16,-1 0-2 0,-1 2 3 0,2 1-3 16,-6 2 4-16,8 2-1 0,-7 3-4 15,2 1 3-15,-1 2-6 0,-2 1 5 0,3 3 1 0,-1 0-2 16,-3-1 2-16,2 6-2 0,-2-4 2 0,-2 5 7 15,0-2-7-15,0 3 2 0,-3 0 2 0,0 1 0 16,-2-3-2-16,2 3 0 0,-3 0-1 0,-1-5 2 16,1 5 0-16,-2 0-3 0,0-2-1 0,2-3 1 15,-3 0 2-15,3-2 2 0,-1-2 1 0,1-1 1 16,0 3 0-16,0-5 0 0,0 0 0 0,0 0 4 16,6-10-11-16,2-2 4 0,-2 5 1 15,7-8-4-15,0-4-1 0,6 2 2 0,5-6-4 16,-1 1 4-16,0 2 3 0,-1 0-3 0,4 3-1 0,-3 3-1 15,-7 1 1-15,2 7-1 0,-1-5 0 0,-4 7 0 16,-1-1 1-16,2 3 1 0,-1 0-5 0,-3 4 2 16,-2-1 1-16,-2 1-3 0,6 5 2 0,-2 0 1 15,-5 3 6-15,4-2-7 0,0 2 1 0,-5 1-1 16,2 5 6-16,-1-1-3 0,-3-2 1 0,2 4 0 16,-2-5-1-16,2 2 0 0,1-4 0 0,-1 1 0 15,1-1 1-15,0 0-2 0,2-1 2 0,1-4 0 16,1-2 0-16,3 1 5 0,-1-1-3 0,2-3 2 15,2-5-4-15,2 1 1 0,2-1 0 0,-1-5-4 16,0-2 5-16,1-5-2 0,-2 5-2 0,-3-3 0 16,1-9 2-16,3 2-2 0,-4 0 0 0,0-3 3 15,-6 8 5-15,0-1-6 0,-6 2-1 0,-4 4 1 16,-4 1-1-16,-1 1 3 0,-6 5-3 0,-5 0 2 16,-4 5-3-16,-4 5 2 0,-1 1-1 0,-4 3-2 15,4 6 1-15,3 2-2 0,1 4 1 0,3 0 0 0,4 2-1 16,3 1-6-16,7-7-14 0,3 1 1 15,2-2-1-15,2-4 6 0,5 0 3 0,0-2 0 16,2 0 2-16,4-5 1 0,5 2 3 0,2-1 0 16,0-6-2-16,9 0 4 0,-2-2-2 0,7-6 1 0,-1 1 4 15,-1-3-4-15,-1-1-1 0,1-3 3 0,-3 2 1 16,-1-1 0-16,-4 1 1 0,-4 5 0 0,-3-5 3 16,-5 7 2-16,-2-3 4 0,-2 2 1 15,-2 5-2-15,1-1-8 0,-2-1 3 0,-2 2 1 0,-2 1 6 16,0 0-8-16,0 0-2 0,-10 12 3 0,5-6-1 15,-1 1 1-15,-1 1 0 0,-1 2 0 0,1-2-6 16,1 1-7-16,-1-1-4 0,3 0-3 0,2 1-7 16,-2 0-2-16,1-4 3 0,3 0 4 0,0-5 1 15,7 4 5-15,-2-4 6 0,-5 0-5 0,15-5 7 16,-2 1-1-16,2-4-2 0,3-4 4 0,5-6-1 16,0 2 8-16,2-3 0 0,1-3 15 0,-3 0 4 15,4-2-1-15,-3-2 5 0,3 1-9 0,-1-2 8 16,-1-2 2-16,0 2 9 0,-2-3 9 0,-3 5 5 15,2 2 11-15,-6 3 16 0,-5 7-1 0,-5 4 6 16,2 1-13-16,-2 0-6 0,-2 4-10 0,-2 2-6 16,-2 2-7-16,0 0 9 0,-11 14-11 0,2-1-2 15,-6 11-8-15,-3 1 3 0,-4 4-5 0,0 13-4 16,-3 0-1-16,1 2-4 0,9-13 4 0,-2 13 2 16,5-10-9-16,3-1-1 0,4-1 5 0,0-5-10 15,5-1 0-15,2-7 4 0,2 0 2 0,2-2-7 16,1-2-4-16,3-2 2 0,4-4 0 0,3-1-7 15,3-4 2-15,6-1-2 0,2-3 5 0,3-5-3 16,0-2-7-16,-2-5 6 0,4-2-6 0,0-6-2 0,-1 1 2 16,9-7 7-16,-10 3-5 0,5-15-3 15,-7 14-3-15,0-1 3 0,-2 0 6 0,-6 2-2 16,-5 3 0-16,-3 8 4 0,-8 0-5 0,0 0 4 16,-1 4-2-16,-3 1-1 0,-2 1 1 0,-3 2-1 0,0 3 0 15,-7 1 1-15,11 0 6 0,-29 9-8 16,13-2 2-16,-4 0-9 0,3 3-20 0,-2 1-22 15,2 2-29-15,-1-2-42 0,3 2-50 0,2-1-67 16,-1-2-858-16,4-1 369 0,1-6 244 0</inkml:trace>
  <inkml:trace contextRef="#ctx0" brushRef="#br0" timeOffset="18299.37">26714 4296 429 0,'-5'-5'400'0,"2"2"-38"0,3 3-39 0,5-6-43 15,8 6-47-15,9-3-61 0,11 3-80 0,2-1-80 16,5 1-94-16,-4-4-132 0,14-3-455 0,-8 1 223 16,-5-2 148-16</inkml:trace>
  <inkml:trace contextRef="#ctx0" brushRef="#br0" timeOffset="18862.72">27684 4280 74 0,'13'-14'181'0,"4"-7"-3"15,-5 7 17-15,-1 1 13 0,1 0 14 0,-6 4 3 0,3 1-12 16,-5 3-17-16,1 2-18 0,-1 1-21 0,0-1-14 16,-4 3 4-16,6 7 9 0,-3-1-5 0,2 3-16 15,-3 3-11-15,1 5-10 0,1 0-12 0,-4 2-4 16,1 7-10-16,-2-3-13 0,0 3-7 15,-3 3-2-15,-3-4-8 0,1 2-3 0,-2 1-8 0,3 1-6 16,-3-3-6-16,2-6 0 0,2-3-5 0,0 1-11 16,3-7-12-16,-3 0-3 0,4-3-4 0,-4-2-2 15,4-2 2-15,-1 1 6 0,1-5-4 0,0 0-7 16,0 0-19-16,9-11-4 0,-4-5 4 0,3-2-2 16,2-9 3-16,2-2-1 0,2-5 6 0,-1-11 0 15,-3 10 0-15,2-17 4 0,0 3-2 0,-2-3 4 16,-1 2-1-16,5 1 9 0,0 4 13 0,-3 12-1 15,1 2 2-15,1 1 2 0,2 5 0 0,-2 1-1 16,5 4 0-16,-4 6-3 0,5 2 1 0,8 0 3 16,-9 4-9-16,9-4-12 0,1 7-25 0,-6 2-32 15,-4 2-35-15,2 4-45 0,-10-2-53 0,4 3-47 16,-2 4-710-16,-6-3 318 0,-3 3 212 0</inkml:trace>
  <inkml:trace contextRef="#ctx0" brushRef="#br0" timeOffset="18996.43">27891 4170 141 0,'13'2'247'0,"8"4"-25"0,11-4-23 0,9 0-18 15,17-2-31-15,2-2-26 0,2 0-36 0,0-5-35 16,-2 2-25-16,-2 2-38 0,1-4-36 0,-3-3-46 16,-5 4-337-16,-13-2 143 0,0 0 96 15</inkml:trace>
  <inkml:trace contextRef="#ctx0" brushRef="#br0" timeOffset="19551.93">28845 3928 180 0,'-10'0'254'0,"-3"5"-9"16,0 0-4-16,-1 2-10 0,0 3-20 0,-1 2-8 16,-3 8-3-16,5-4-6 0,-2 6-11 0,2 2-8 15,1-2-8-15,1 3-21 0,2 1 7 0,-1 1-14 16,5-1-15-16,4 0-8 0,-2 0-14 0,6 0-11 15,-1-1-3-15,2-4-15 0,4 3-4 0,-1-8-12 16,4 1-19-16,0-2-31 0,3 0-20 0,4-4-28 16,1-3-20-16,0-2-15 0,4-3-8 0,4 0-12 15,5-3-12-15,-5-7 0 0,1-1 1 0,0-5-2 16,-1 0 5-16,-1-6 10 0,-1-1 4 0,-1-4 5 16,-3-1 12-16,2-2 11 0,-4 1 9 0,-2 0 15 15,-2 0 17-15,-3 2 33 0,-3 7 12 0,-3 2 24 16,0 0 20-16,-1 5 19 0,-1 1 3 0,-1 4-11 15,-1-2-9-15,0 3 0 0,-2 4-13 0,0 0-4 0,0 0-5 16,0 0 4-16,-5 18 3 0,1-4 3 0,-3 1 2 16,1 3-7-16,-4 6-3 0,1-1-1 0,1 2-6 15,-2-1 1-15,0 2-2 0,2-2-6 16,-5 1-2-16,4 0-5 0,3 0 1 0,-2-2-5 0,2-4-1 16,2-1-7-16,0-1-1 0,0-5-1 0,3-1-6 15,-2 0-4-15,3-2 0 0,0-4 3 16,-1-1-3-16,1 0 5 0,0-4 0 0,0 0-1 0,13-13-6 15,-8 1 2-15,9-3-1 0,0-9 2 0,0-2-3 16,3-5-3-16,3-11 1 0,2-1-3 0,-4-1 2 16,2-2-1-16,-1-5-1 0,-2 2-1 0,7 0 0 15,-6 2 2-15,3 2-1 0,-5 12-2 0,1 0 2 16,3 3-2-16,1-1 2 0,-1 6 0 0,-1 3 0 16,-1 8 0-16,-4 2-4 0,4-1 2 0,0 1-9 15,0 8-17-15,-1-4-13 0,-2 4-23 0,3 2-26 16,-1 2-26-16,-5 0-19 0,7 1-30 0,-2 4-37 15,0-2-46-15,-5 2-625 0,-3 2 291 0,-1-2 196 16</inkml:trace>
  <inkml:trace contextRef="#ctx0" brushRef="#br0" timeOffset="19675.47">29084 4129 39 0,'-13'5'332'0,"6"1"-36"0,-1 0-29 16,7 1-27-16,-2-1-21 0,7 1-23 15,5 1-19-15,9 0-20 0,11-1-37 0,6 1-38 16,15-3-59-16,3 2-62 0,5-5-107 0,-1-4-509 16,-2-5 219-16,1 0 144 0</inkml:trace>
  <inkml:trace contextRef="#ctx0" brushRef="#br0" timeOffset="23501.36">7074 5738 177 0,'2'-6'242'0,"-2"-1"-17"0,0 3-22 16,1-1-15-16,2-2-21 0,-3 5-14 0,0-3-17 15,0 5-11-15,1-7-12 0,-1 4-7 0,0 3-8 16,2-2-5-16,-2 2-8 0,2-7-4 0,-2 7-7 16,0 0-8-16,0-2-7 0,0 2-9 0,0 0-3 15,0 0-4-15,0 0 2 0,0 0 7 0,8 16-2 16,-7-6-8-16,0 2 7 0,1 2-2 0,0 3 0 16,-1 3-2-16,2-1-3 0,-3 6 1 0,5 3 2 15,-5 0-6-15,1-3 1 0,-1 4-7 0,0 0-2 16,0 0-1-16,3-1-4 0,-2 0-5 0,-1 1 3 0,3 0 2 15,-3 2-6-15,1-4-1 0,-1 1-1 16,0-5-5-16,0 3 2 0,5 1 1 0,-8-4-4 16,3-4 3-16,0 0-2 0,0 0 1 0,0 0-4 0,0-1-1 15,0-1-6-15,-2 1 3 0,2-1 3 0,-1-2-4 16,1-3-25-16,-3 0-16 0,2 0-28 0,-2-4-26 16,2 4-27-16,-3-3-26 0,3 1-19 15,-3-1-31-15,2-3-52 0,-5-1-568 0,2 0 271 0,-4-2 182 16</inkml:trace>
  <inkml:trace contextRef="#ctx0" brushRef="#br0" timeOffset="23735.44">6747 6416 46 0,'-3'-2'253'0,"3"-1"-20"0,0 3-25 0,-1-6-22 16,1 6-19-16,0 0-16 0,0 0-16 0,6-4-11 15,-6 4-12-15,0 0-9 0,14 7-12 0,-6-4-6 16,1 2-5-16,0 1-12 0,1 0-2 0,-1 2-9 16,1 1-7-16,2 3-2 0,-5 0-5 0,3 1-3 15,-2 3-6-15,1-2-1 0,-3 3-5 0,2-2-7 16,-2 2-23-16,2 0-23 0,-3 0-20 0,3 0-28 0,2 0-31 16,-2-2-43-16,1 1-543 0,-3-6 230 15,3-2 154-15</inkml:trace>
  <inkml:trace contextRef="#ctx0" brushRef="#br0" timeOffset="23916.24">7388 6357 250 0,'-4'-4'262'0,"4"4"-21"0,-14 2-23 0,1 3-21 15,-2 5-22-15,-3 2-16 0,-4 2-17 0,-5 6-40 16,3-3-41-16,-1 7-47 0,0-3-49 0,2 4-53 15,4-1-478-15,-5 0 188 0,2 2 126 0</inkml:trace>
  <inkml:trace contextRef="#ctx0" brushRef="#br0" timeOffset="24831.29">5618 7572 204 0,'-1'-7'277'0,"-2"3"-9"15,3 0-20-15,0 4-17 0,-1-4-30 0,-2 1-17 16,3 3-18-16,0-7-21 0,0 7-17 0,0 0-5 16,0 0-1-16,0 0-11 0,4 20-5 0,0-9 12 15,-1 4-6-15,-1 2-11 0,2 0-2 0,1 3-14 16,-2-1-5-16,-2 8-11 0,-1-1-7 0,4 3-3 15,-3-2-8-15,-1 1 0 0,-1 2-6 0,1-1-21 16,-4 3-26-16,4-1-37 0,-4 0-29 0,-1-2-35 16,5-2-31-16,-4 0-34 0,4-10-44 0,-1-5-61 15,0-2-552-15,-2-5 275 0,7 0 184 0</inkml:trace>
  <inkml:trace contextRef="#ctx0" brushRef="#br0" timeOffset="25296.81">5745 7352 143 0,'-9'-18'223'15,"1"4"-12"-15,-2-1-9 0,3 5-4 0,-2-3-19 16,-2 4-8-16,2 1-4 0,-3 4-4 16,0-1-7-16,-1 2-1 0,0 3-10 0,-1 0-6 0,-5 3-7 15,1 2-6-15,-1 4-1 0,-5 4-4 0,1 6-5 16,0 1-7-16,0 3 0 0,1 4-7 0,0 4-5 15,4-2-5-15,4 3-7 0,-1 0-9 0,-1 12-1 16,6-9-9-16,5 1-4 0,0 9-5 0,3 2-8 16,-1-13-9-16,3 12 14 15,5-12-21-15,-1 2-2 0,2 10 1 0,3-12-9 0,1 0 7 0,3 1-16 16,9 10 17-16,-3-14-8 0,10 8 1 0,-7-12-1 16,6-3 0-16,13 5-3 0,-9-7 1 0,0-7 0 15,4-2-9-15,1 0 21 0,1-8-17 0,16-1 2 16,-16-4-3-16,3-6 0 0,8-4-5 0,-10 0 22 0,10-8-7 15,1-4 6-15,-3-3 8 0,-6-5 19 16,-4-3-13-16,-2 0 6 0,-5-4 0 0,-3-2 2 16,-8 5 2-16,-1-10-6 0,-4 1-2 0,-4-3-9 0,-4-7-2 15,-4 6-2-15,-7-2-1 0,-4 2 4 0,-1 3-15 16,-7 10 1-16,-6-7-2 0,1 13-5 16,-6 3 0-16,-2 6-2 0,-14-5-6 0,7 9 1 0,-14 1-9 15,14 5-29-15,-13 1-31 0,14 3-41 0,-2 2-16 16,6 3-37-16,0 0-36 0,5 4-36 0,8 1-44 15,9-2-41-15,0 1-65 0,4 0-766 0,4 1 382 16,2-1 252-16</inkml:trace>
  <inkml:trace contextRef="#ctx0" brushRef="#br0" timeOffset="25929.45">7076 7522 246 0,'1'-3'288'0,"2"-2"-23"16,-2 1-26-16,1 1-27 0,-2 3-22 0,0 0-19 0,0 0-17 15,0 0-8-15,10 7-5 0,-6 0 2 16,2 5-8-16,-1-4-12 0,-1 9-13 0,1 0-4 16,1 3-10-16,-2-4-1 0,0 4-13 0,0 3-6 15,-3 1-4-15,2-2-11 0,-3-4-4 0,1 3-3 0,-2-2-11 16,-2-2-3-16,3 0-1 0,0-2-5 0,0 0-2 16,0-5-14-16,3-2 6 0,-6 0 9 0,3-3-8 15,0-1-2-15,0-1 5 0,0-3 5 0,0 0-1 16,0 0-3-16,-4-12-5 0,3 3-1 0,-3-9-2 15,-1-8-6-15,-1-3 2 0,-2-4-2 0,-1 2-3 16,0-17 1-16,-4 5-2 0,3 7-3 0,-2-11 1 16,2 14-8-16,3 1 6 0,0-2 16 0,0 7-4 15,2-4 2-15,2 3-9 0,2 3 2 0,1 6 1 16,2 2-9-16,2 0 8 0,4-2-11 0,-1 4 5 16,4-2-2-16,4 3-3 0,4-4-6 0,4 2-13 15,5 2-10-15,-1 0-19 0,4 4-28 0,-2-1-26 16,1 6-28-16,-2 1-30 0,1 2-22 0,-1 3-34 15,0 2-43-15,-6 2-685 0,4 7 313 0,-11-1 210 16</inkml:trace>
  <inkml:trace contextRef="#ctx0" brushRef="#br0" timeOffset="26077.37">7106 7650 214 0,'0'3'276'0,"-2"0"-27"0,2-3-26 0,2 7-20 15,4-5-19-15,1-3-21 0,5 1-19 0,10-1-11 16,-3 0-14-16,9-4-17 0,2 2-18 0,1 1-34 16,0-1-36-16,-1 0-36 0,0 2-48 0,6-5-31 15,-4 3-62-15,-4 0-439 0,-6 1 202 0,1-1 132 16</inkml:trace>
  <inkml:trace contextRef="#ctx0" brushRef="#br0" timeOffset="26784.41">7834 7535 233 0,'0'0'273'0,"0"0"-24"0,-7-7-17 0,7 7-22 16,0 0-21-16,0 0-21 0,-12 3-15 0,8 2-5 16,0-1-7-16,-1 4-11 0,1 0-5 0,-4 3-8 0,2 0-9 15,1 3-6-15,-4 2-8 0,5 4-1 16,-1-3-15-16,1 0-6 0,4-1-8 0,0-4 1 15,0 5-12-15,4-1-8 0,-3-6-1 0,3 2-6 0,4-3 4 16,1 0-8-16,2-4-3 0,2 0-4 16,5-4-6-16,-4-1-5 0,6-3 2 0,-3-1-8 15,0-2-2-15,-3-5 1 0,0 1-1 0,-1-3-3 16,-1-6 0-16,1 4 1 0,-2-7-2 0,-3 5 4 0,1-6-12 16,-5 6 17-16,0-1 5 0,-3 4 4 0,-1-3 12 15,0 8 17-15,-1-3 7 0,-2 3-5 0,2-2-7 16,-4 3-2-16,2 2-1 0,0-2-3 0,0 3-1 15,-1-2-7-15,0 3-5 0,1 2-3 0,0-1-5 16,3 3-4-16,-4-6-2 0,4 6 1 0,0 0-12 16,0 0 11-16,0 0-6 0,0 0 0 0,0 0 3 15,18 3 0-15,-12 0-3 0,6 0-1 0,-1-1 0 16,1 1-3-16,7 0 5 0,-1 0-1 0,0-1-4 16,1 1-1-16,-2-1-1 0,-3-2 0 0,1 5 1 0,-1-2-1 15,0-2 5-15,-1 2 2 0,2 1-6 16,-6-1-5-16,4 0 4 0,-3 0 1 0,-2 3-7 15,2 0 5-15,-1-2 0 0,0 6-9 0,-3-2 6 16,2 1 6-16,-2 3 0 0,0-2-3 0,0 6 3 0,-2 1 0 16,1-2-3-16,-1 2 3 0,1-2 8 15,0 2-10-15,-1-4 3 0,2 0 3 0,2-3-8 16,-1 1 5-16,0-2-3 0,3-2-3 0,0-2-1 0,1-1-3 16,0-1 6-16,0-3-4 0,2 0-2 0,0-3 2 15,0-1 4-15,2-4-4 0,1 0-1 0,0-5 3 16,-3 0-4-16,5-11 3 0,-3 4-2 15,-2-5 8-15,-2 2-7 0,-2-1 6 0,-3-2-9 0,1 1-4 16,-4 4 10-16,0 1-3 0,-3 3 16 0,-1 1 14 16,-1 5 9-16,-1-2-2 0,-3 3 1 0,-1 2-9 15,0 3-8-15,0 0 2 0,-2 3-1 0,2 2-4 16,-4 0-6-16,-2 4-5 0,1 4 0 0,-1 1 5 16,-2 3-7-16,2 1 2 0,-1 2 5 0,4 0 1 15,-3 10-6-15,5-2-15 0,3-4-23 0,0 0-24 16,5 2-19-16,5 4-27 0,0-2-33 0,3-3-39 15,7-1-45-15,7 1-48 0,-1-3-839 0,8-5 369 16,0-1 248-16</inkml:trace>
  <inkml:trace contextRef="#ctx0" brushRef="#br0" timeOffset="28583.13">9145 7417 65 0,'-6'-9'360'0,"-3"4"-20"16,-3-2-21-16,1 2-17 0,-2 3-27 0,0 2-20 16,0-3-26-16,-2 6-21 0,2-2-21 0,-3 7-22 15,1 0-7-15,0 1-11 0,2 4-15 0,1 0-13 16,1 2-13-16,4 0-8 0,-1 4-10 0,2 5-5 16,3 2-7-16,2-8-5 0,3 9-8 0,2-1-7 15,5-3-2-15,1 3-4 0,6-4-5 0,3 2-4 16,3-6-6-16,3 2 2 0,4-6-3 0,2 1-10 15,5-5-6-15,-1-1-15 0,-1-2-10 0,3-5-6 16,0-2-11-16,-4-1-6 0,6-4-8 0,-3-5-1 0,-1 0-2 16,2-4 0-16,-5-2 1 0,0-4 0 15,-4-2 1-15,2 0 6 0,-6-2 3 0,-1 3 5 16,-4 0-2-16,-3 1 7 0,-6 3 9 0,-4 0 30 0,0 1-7 16,-3 0 0-16,-3 6 9 0,0-3 5 0,-6 2 5 15,-5-2-4-15,0 4-14 0,-5 2 7 16,-4-1-2-16,-7 4 1 0,6 4-4 0,-6 1-2 0,-3 2-9 15,3 6 8-15,1 2-4 0,1 1 1 0,2 4-1 16,8-1 0-16,-3 3-6 0,5-1-4 0,2-3-15 16,8 1-7-16,2 2-3 0,2-5-7 0,2-1 4 15,6 0 2-15,1 2-7 0,4-5-6 0,3 0-1 16,2-2-2-16,0-3-5 0,4 0 6 0,5-2 1 16,-1-2 3-16,4-5 3 0,-11 3 7 0,7-8 2 15,-8 6 1-15,0-2 3 0,-3-4 2 0,-4 5 15 16,-1-1 15-16,-4 1 10 0,1-1 0 0,-3 3 6 15,-2-1-1-15,0 1 8 0,0 0 5 0,-3-1-3 16,0 5-4-16,0-4-12 0,0 4 4 0,0 0-3 16,-9 0-2-16,9 0 0 0,-14 8-17 0,6-2 12 15,-1 2-9-15,-1 2-8 0,1-2-14 0,1 2-9 16,3 1-2-16,0-1-14 0,3 0-6 0,1-1-3 0,1-1-1 16,2-2 0-16,1-2 5 0,4 0-2 0,0-2 5 15,-1 0 0-15,4-2 6 0,2-5 4 0,-1 1 5 16,7-8 3-16,-4 0 2 0,5-6 1 0,2-1 3 15,-3-2 4-15,1-1 12 0,-1 0 12 0,0-1 10 16,-1 3 10-16,-4 6 3 0,0-2 13 0,1 4 5 16,-5-1-2-16,5 0-11 0,-4 6 1 0,2 1-2 15,-1 0-6-15,-2 5-3 0,4-2 1 0,1 3-5 16,7 3-3-16,-6 2-3 0,3 3 0 0,-1 1 0 16,-1 3 0-16,-2 1 0 0,-1 3-5 0,-2-4 1 15,-2 5-1-15,1-1-1 0,-2 2-2 0,-4 1 5 16,0-1-5-16,-3 1-6 0,1-2-6 0,-4-1-6 15,1 1-4-15,-2-4-4 0,2-1 1 0,-3-3 0 16,-1 0 1-16,-2-1-1 0,4-1 6 0,-3-2 3 0,0-3 3 16,0 2 0-16,1-1 10 0,2 1 0 0,-2-2 2 15,0 0-3-15,5-2-1 0,-4 2 3 16,4-2 1-16,-4 3-5 0,4-3-1 0,0 0-1 0,0 0 3 16,0 0-5-16,0 0-2 0,12 4-3 0,-4-3 4 15,3 1-4-15,-1-2-5 0,10 1-4 0,-4-4-11 16,2 2-5-16,1 0-1 0,-1-2 0 0,3-1-3 15,-1-1 4-15,-2-3 5 0,2 1 4 0,3-7 4 16,-1-3 0-16,1 0 3 0,0 0 5 0,-6-4 8 16,-1-2 3-16,1-3 2 0,-2-1 2 0,-2-1 13 15,-2-5 0-15,-2-1 12 0,-2-12 2 0,-3 13 5 16,1-4 16-16,-3-10 9 0,0 14 11 0,-2 0 39 16,-3 4 14-16,0 6 15 0,0 4 9 0,1 7 2 15,-1 0 0-15,1 2-18 0,1 4-13 0,0 1-20 16,-2-1-9-16,2 6-15 0,1 0-8 0,0 0-1 15,-13 15-9-15,3-2-7 0,4 5 5 0,-4 4-14 0,-1 3-4 16,2 3-2-16,4 1-2 0,-3 3-9 16,2-2-6-16,2 3 4 0,4 3-1 0,-1-5 1 15,2 4-3-15,-1 0-13 0,9-1-26 0,-1 0-16 0,2-2-21 16,3-2-24-16,1-2-17 0,4 0-10 0,-2-6-12 16,5-1-8-16,0-3-5 0,3-3-1 0,1-3 8 15,3-7 1-15,-6-2 13 0,5-3 8 0,-7-6 13 16,1 0 11-16,-4-2 22 0,4-7 10 0,-5 1 15 15,1-8 2-15,1 2 18 0,-2-2 25 0,-4 7 19 16,1-7 23-16,-3 4 13 0,-5 1 2 0,3 0 25 16,-4 1 15-16,-3 5 7 0,3-1 21 0,1 3 6 15,-4 0-19-15,-1 5 1 0,3-3-17 0,-2 3-13 16,-1-1-10-16,0 2-16 0,0 3 6 0,0 0-17 16,0 0-6-16,0 0-8 0,0 0-2 0,0 12 3 0,-1-2-10 15,-2 2-42-15,3-2-16 0,3 3-33 16,-2 1 1-16,3 3-20 0,4-2-20 0,-2-4-3 15,4 1-3-15,0 2 2 0,3-1-4 0,1-3 0 0,-2-4 5 16,6 0 6-16,-6-2 7 0,8-2 6 16,1-4 10-16,-8 1 11 0,5-5 11 0,-4-4 15 15,4-2 21-15,-1 2 12 0,-2-4 12 0,-1 0 19 0,0 2 37 16,-1-2 5-16,-4-1 7 0,3 2 0 0,-3 4 21 16,-1 0 13-16,0-2-6 0,-1 4-9 0,-1 0 0 15,-1 3-18-15,-1-2-10 0,0 4-7 0,-1-3-12 16,2 3-10-16,-1 2 0 0,-4 0-7 0,9 2-2 15,-4 3 0-15,4-1 4 0,-1 1-17 0,-2 5-2 16,3-2-4-16,4 11-8 0,-4-9-9 0,0 6-35 16,0-1-8-16,-2-5 3 0,1 4-10 0,2 1-16 15,0-3 3-15,-1 1 1 0,4-2 12 0,-3-4 1 16,1-4 8-16,0 3 2 0,1-5 3 0,2 0 4 0,-2-1 6 16,4-1 2-16,3-6 6 0,0 1 0 15,-1-5 4-15,6-6-1 0,2 0 3 0,-6-2 8 16,2-2 4-16,2-2-5 0,-1-1 9 0,0-2 5 0,-1 1 6 15,0 1 10-15,-1-2 4 0,0 4 6 16,-4-1 16-16,-7 7 10 0,1 2 10 0,-3 0 1 16,-3 3 3-16,-2 1 4 0,1 3 3 0,-3 2-8 0,0-1-10 15,0 3-9-15,2-1-8 0,-3 4-7 0,0 0-3 16,0 0-4-16,-12 16-5 0,7-7-1 16,0 8-2-16,-1 1-5 0,-4 8 2 0,1 3-7 0,1 0-1 15,1 0-2-15,1 4-1 0,1 1 5 0,4 15-2 16,-2-15-1-16,4 0-1 0,2 15 2 0,2-5-6 15,-2-8-2-15,6 13-1 0,-4-14-1 0,0 11-12 16,-1-11-1-16,-2-3-4 0,1 0-9 0,2 2 1 16,-4-4-8-16,-1-1 4 0,-5-2-9 0,3-2-1 15,-5-6 4-15,-4 4-2 0,-6-7-2 0,3-2 6 0,-9 0 0 16,-4-2-1-16,0-3-1 0,-1-2 6 16,-4-6-1-16,2 0 13 0,-1-3-2 0,2-4 5 15,8 1-6-15,-1-1 9 0,4-6-1 0,4 1-5 0,2 0 7 16,3 1 3-16,3-6-4 0,3 0 9 0,1 3-5 15,6-4-3-15,-1-2-6 0,5 2 14 0,2-1-7 16,5-4-6-16,0 0-16 0,3-2-17 0,5 3-8 16,1 2-17-16,3-2-16 0,-2-2-21 0,2 2-31 15,-2 0-40-15,1 0-43 0,-3-3-47 16,-4-2-911-16,-1 1 395 0,-9-3 262 0</inkml:trace>
  <inkml:trace contextRef="#ctx0" brushRef="#br0" timeOffset="28738">10507 7412 305 0,'-33'-5'389'0,"10"4"-34"0,5-2-47 0,4 2-28 15,10 2-28-15,4-1-29 0,0 0-32 0,40 3-46 0,-5-6-47 16,19 3-65-16,5 0-64 0,9-3-82 0,-5-3-126 16,36-2-493-16,-36-1 244 0,-2 0 162 15</inkml:trace>
  <inkml:trace contextRef="#ctx0" brushRef="#br0" timeOffset="29706.4">13391 7390 61 0,'0'-16'122'0,"0"2"12"15,-2-1 12-15,-1-2 13 0,-3 0 31 0,0 0 8 16,-1-2 2-16,3 4 6 0,-6 0 4 0,1 2-8 16,0 2 3-16,1 0-4 0,-1 3-15 0,-1-1-17 15,-1 4-19-15,-1 1-15 0,-1-1-10 0,2 4-16 16,-3 2-6-16,1 2-13 0,-2 0-6 0,-2 2-12 16,1 7-7-16,0 0-7 0,2 1-6 0,0 0-4 15,2 4-5-15,0 0-13 0,4-1 6 0,2 0-2 16,2 2-9-16,1-2-15 0,3 0-6 0,5-1 0 15,2 0-9-15,-1-3-4 0,4-2-9 0,4 2-5 16,3-5-2-16,0-2-6 0,3-1-5 0,2-3 0 16,6-1-4-16,1 0-6 0,-1-5-4 0,3-4 3 15,-3-1-1-15,-1-1 4 0,1-2 3 0,0-2 7 16,-1-2 2-16,0 3 2 0,-7-1 1 0,-3 3 8 0,-2 0 11 16,-3 0 11-16,-5 3 16 0,1 0 6 0,-4 2 5 15,-3 1-1-15,1 1 0 0,-2-2-4 0,0 7-2 16,-7-3-7-16,1 3 1 0,6 0-1 0,-18 7 0 15,6 0-6-15,2-2 3 0,-1 3-2 0,-1 1-1 16,3-1 1-16,-1 1 1 0,1-3-6 16,4 2-5-16,1 0 5 0,3-1-1 0,-2-1 0 0,6-1 3 15,-2-1 0-15,8-1-3 0,0 0 1 0,4-3 0 16,-2-3 3-16,7-3-6 0,0 0 3 0,2-4-1 16,5-7-2-16,0 1 2 0,-3-5 2 0,1 1 4 15,-4-3 5-15,-2-2 8 0,-1 0-2 0,-1 0 17 16,-4 2 5-16,-3 5 8 0,-2-2 28 0,-1 3 17 15,0 0 11-15,-1 8 15 0,-1-2 0 0,-1 1 3 16,1 0 0-16,-3 6-16 0,1-3-13 0,0 3-14 16,-1 1-11-16,0 3-7 0,0 0-5 0,0 0-7 15,-4 22-5-15,2-4-5 0,-3 12-3 0,0 1-1 16,1 3-4-16,-1 16-1 0,2 1 1 0,-1-1 1 16,0 4-5-16,3-2-4 0,-3 3-1 0,2 6-4 0,2-3 3 15,4-2-5-15,-2 3 1 0,2 0 4 0,3-3-8 16,-2 2-1-16,5-4-2 0,-4-1 2 0,-2-5-6 15,4-2-15-15,-4-10-5 0,-4-2-2 0,2 0-1 16,-4 3-2-16,-2-7 3 0,0-2-1 0,-4 0-6 16,-3-6-4-16,1-3-7 0,-2-6 9 0,-3-1 14 15,-1 2-12-15,-3-10-1 0,0 2 8 0,-12-7-10 16,7 2-4-16,-5-11-4 0,0-2 7 0,-3-5-4 16,3 0 6-16,1-4 3 0,5-3 4 0,0 0 3 15,0-2 3-15,9 1 0 0,1 2 8 0,-1-3 8 16,5 2 6-16,3 6-4 0,1 0 1 0,6 1-10 15,3-1 6-15,7-5 3 0,0 5-11 0,9-2 4 16,3 2-11-16,4-2-7 0,-1 2-24 0,8 1-37 16,-4 0-37-16,1 3-46 0,1 1-46 0,-2-2-47 0,0 2-57 15,1 0-1002-15,0 0 439 0,0-6 290 16</inkml:trace>
  <inkml:trace contextRef="#ctx0" brushRef="#br0" timeOffset="30979.59">15712 6979 49 0,'0'0'274'0,"2"3"-17"0,-2-3-22 0,0 0-17 16,0 0-15-16,-18 4-16 0,5-2-19 0,-4 5-10 0,-5-3-6 15,-7 1-12-15,-2 1-12 0,-1-3-5 0,0-1-10 16,1-2-7-16,-2-2-4 0,4-1 1 0,-2-1 1 15,12-2-2-15,-3 1-3 0,-3-6 5 0,6 2-4 16,2-1-14-16,2-5-5 0,4 1 2 0,1-1-11 16,5-3-13-16,1-1-2 0,6 0-7 0,4 0-6 15,1 1-3-15,8-3-7 0,4 2-2 0,1 1-6 16,3 2-1-16,0 1-1 0,1 4-3 0,3 1-8 16,3 5 1-16,-1 0 1 0,0 5 2 15,5 2-10-15,0 5 3 0,-3 4 5 0,2 1-5 0,-2 8 3 16,-2 4 1-16,-2 2 0 0,6 10-5 0,-5 2 5 15,-1 5 1-15,-10-13-5 0,3 13 1 0,-8-8 0 16,3 13 1-16,-2 1-1 0,-4-15 1 0,0 11 4 16,-4-7-16-16,-1-4 13 0,1-1-6 0,1-3-1 15,-5-2 2-15,2 1 0 0,-2-4-2 0,0-7-13 0,-1-3-17 16,2-4-3-16,-2-1 4 0,0-3 0 16,1-1 7-16,-1-4 9 0,0 3-5 0,0-5 1 0,0 0 4 15,1-14-4-15,1 4 1 0,0-10 2 0,-1-5-2 16,5-2 5-16,-2-2-2 0,4-2-2 15,-1 3 6-15,-1 1 7 0,4 1 7 0,-1-1 0 16,4 4 7-16,1 0 2 0,0 2-2 0,3 2 3 0,-4 5-8 16,3 1 2-16,1 3-6 0,-2 2 8 0,-1 4-10 15,4 1-5-15,-1 1 1 0,-1 3-3 0,-3 0 0 16,6 5 3-16,-6 3-2 0,2 1 1 0,-2 4-4 16,4 0 1-16,-7 4-6 0,-1 3-10 0,5 6-15 15,-6-2-8-15,-1-2-14 0,0 2-8 16,-5-4-11-16,1-2-13 0,-1-2-19 0,0 1-2 0,-2-8-5 15,1 3 2-15,0-3 6 0,0-3 11 0,-2 1 11 16,2-6 10-16,-1 3 6 0,2-3 8 0,-2-2 7 16,0 0 11-16,0 0 2 0,5-18 19 0,-3 5 11 15,2-3 7-15,1-4 6 0,2-4 2 0,0-3 15 0,1 3 12 16,1-1 11-16,-1 7 4 0,3-6-3 16,-1 8 8-16,-2-2 0 0,4 0-3 0,0 5 0 15,2 1-6-15,0 2-6 0,2-1-4 0,-1 5 0 0,-1 2-3 16,4 0-10-16,-1 4 1 0,-3 3 2 15,2-1-4-15,1 5-5 0,-2 2 3 0,3 1-2 16,-4 5-1-16,0 1-6 0,4 4 0 0,-1 2-11 0,-4 4-19 16,-1-1-29-16,-1 2-27 0,-5-1-33 0,-1 1-42 15,0 2-47-15,2-6-68 0,-6-2-635 0,-1-4 301 16,1-4 200-16</inkml:trace>
  <inkml:trace contextRef="#ctx0" brushRef="#br0" timeOffset="32191.44">16940 7124 177 0,'2'-7'295'0,"-2"3"-32"0,3-1-27 16,-3 3-25-16,0 2-22 0,0 0-23 0,0 0-11 16,1 14-17-16,-1-2-13 0,-2 5-13 0,-1 1-10 15,-1 5-10-15,2 6-5 0,-1-2-10 0,-2-1-8 16,0 1-8-16,1-2-6 0,3 2-6 0,1-9-8 0,1-1-20 15,5 3-22-15,-2-6-10 0,5 2-17 16,-2-6-4-16,6 0-4 0,-1-3-2 0,5-3-9 16,-1-3-9-16,5-2 0 0,-1-3 4 0,7-5 3 0,1-1 13 15,-1-2 10-15,0-5 14 0,0 1 5 0,-2-5 5 16,1 0 19-16,-4 4 17 0,3-2 20 0,-6 2 19 16,-5 3 13-16,0 2 6 0,-5 4 9 0,-1-1 2 15,1 1 0-15,-4 4 0 0,-1-1-1 0,0 1-15 16,-2 0-14-16,1 3-8 0,-3 1-9 0,0 0-3 15,6 5-7-15,-4 4-2 0,-1 0-3 0,-1 3-8 16,0 5-2-16,-1 0 3 0,1 2-6 0,-2 0-3 16,1 1-1-16,1 0-1 0,1 0 1 0,2-2-4 15,-2-1-8-15,5 0-7 0,-1-6-9 0,2-2-8 16,3 0-4-16,2-2-6 0,2 0-1 0,0-4 1 16,4-1-4-16,1-4 5 0,1-2-2 0,-2-2-2 15,-4-2 5-15,4-2 0 0,-4-4 5 0,-1 1 2 16,0-4 1-16,-1-5 3 0,-4-2-2 0,0 4 3 15,-2-4 6-15,-3 4 23 0,1-4 7 0,-7 0-4 16,-1 4 9-16,-3 1 2 0,-1 3 1 0,-4 0 2 16,-3 1-9-16,1 2-1 0,-5 3-1 0,-1 4-3 15,0 0-5-15,2 3-4 16,0 2-2-16,-1 2-1 0,2 2-1 0,4 0-13 0,1 1 0 0,1 3-11 0,3-2-6 16,1 4-4-16,2-2-5 0,4-1-3 0,0 3 7 15,2-5-2-15,3 7 6 0,4-5 0 0,2-2 4 16,8 1 4-16,-1-1-3 0,2-1 2 0,2-1 5 15,0 0-1-15,-1-1-1 0,2 2 3 16,-2-2 3-16,-2 3 0 0,1 0 3 0,-2-1 1 16,-3 1-1-16,-1 1 7 0,-1 0 6 0,4 3-1 0,-5-1 1 15,0 2 11-15,-2-1-7 0,0 1-5 0,3 2 5 16,-7 0 2-16,3-1 0 0,-3 4-4 0,4 0-3 16,-5-2-1-16,1 1 2 0,0-1-3 0,-1 0 2 15,-3-3-3-15,4 1-4 0,-2-4 1 0,1 1 6 16,-3-1-3-16,-1 0 3 0,4-2-2 0,-3 0-5 15,-1-4 6-15,3 1-1 0,-3-1-3 0,0 0-4 16,14-12 1-16,-8 3-6 0,3-6 2 0,3-2 8 16,4-4-10-16,-2-1-2 0,4-1 2 0,1 1 6 15,-2 1 0-15,2 1 8 0,-5 6 9 0,4-6 4 0,-4 8 10 16,-1 0 7-16,0-1 1 0,-2 3-3 0,-2 4-9 16,3 3 0-16,-1-3-6 0,-1 6-3 15,-1-3 0-15,3 4-4 0,-1 6 0 0,0-5-4 16,0 3 5-16,-1 5-4 0,-1-3-2 0,-1 5 4 0,-1 1-3 15,1 0-14-15,-4-3 10 0,1 1-5 0,-5 5 2 16,0 0 5-16,0-3-7 0,-4-1 4 0,1 0-2 16,1-2 1-16,-2 2-5 0,3-3 1 15,-3-3-1-15,4-1 2 0,-4 0 0 0,4-1 1 0,-1-1 2 16,1-3 3-16,0 0-7 0,0 0-1 0,0 0-1 16,0 0 1-16,9-20 1 0,0 6 0 0,1-2-3 15,-1-1-5-15,8-4 12 0,1 2-9 0,2-2 0 16,-2 1 0-16,4 2-2 0,1 2 2 0,-8 2-2 15,3 5 8-15,-3-2-13 0,1 3 6 0,-3 3 2 16,-1 0-2-16,-2 0-3 0,2 4 16 0,-1 2-15 16,2 0 1-16,-3 2 1 0,2 1 3 0,-2 5-4 15,4-3-1-15,-4 6 6 0,2 0 0 0,-2 1-4 16,0 0-3-16,-2 3 4 0,0-7-2 0,-2 3 4 0,-1-3-5 16,2 0 7-16,-1-2-5 0,2-1 3 15,-5 1 0-15,5-2 1 0,-3-2 2 0,5 2-1 16,2-5 3-16,-2 0 1 0,3-3-4 0,0 0 5 0,3-6-5 15,1 3 3-15,1-2-1 0,-4-3-1 0,0-2 1 16,0-1 2-16,0-2-5 0,0-8 19 16,1 2-16-16,-7 2 15 0,1 2-20 0,-4-1 3 0,-1 2 15 15,-2 2 20-15,1 4 10 0,-3 0 8 0,-3 1-1 16,1 3-7-16,-2 2 8 0,-1 1-17 0,-1 4-10 16,6 0 9-16,-19 9 1 0,4 1-6 0,-1 4-1 15,-2 6-3-15,0 2 0 0,5 2-4 0,-2-1-4 16,2 0-4-16,3 5 5 0,5-10-6 0,2-1-1 15,7 0-1-15,0 1-15 0,5-1-27 0,1-3-34 16,4-1-55-16,4-2-39 0,1 0-52 0,7-1-57 16,6-5-65-16,-2-5-1009 0,6-1 446 0,4-3 298 15</inkml:trace>
  <inkml:trace contextRef="#ctx0" brushRef="#br0" timeOffset="35065.23">19732 7260 153 0,'1'5'164'0,"4"0"-12"16,-1-2 4-16,2 1 1 0,3-3 0 0,0 0 2 16,3-1-4-16,-1-1 0 0,0-3-4 0,1 0-10 15,4-4-6-15,0-1 2 0,-2-4-9 0,0 1-4 16,0-1-9-16,4-9 6 0,-5 1-12 0,2-2-7 0,-3-3-11 15,-2-2-8-15,0 2-8 0,-2-5-10 16,-3-2-1-16,2 2-5 0,-1 2 0 0,-2 3 4 16,-2 8 6-16,1 0-5 0,-2 5 2 0,2 2-11 0,-1 2-4 15,0 0-2-15,-1 2-10 0,0 2-14 0,0 3 2 16,-1 2-5-16,7 0-3 0,-7 0-2 0,14 11-3 16,-5 1 11-16,2 4-16 0,1 6 7 15,2 5-4-15,-2-1-5 0,0 3 0 0,-3-3-10 16,1 3-13-16,-5 3-16 0,-1-3-4 0,0 0-3 0,-7 1-2 15,3-3-9-15,-1 2-6 0,1-6 2 0,-5-6-2 16,1 2-3-16,0-2 6 0,-2-7 0 0,2 2 8 16,-1-5 4-16,1 2 5 0,-2-3 5 0,1-2 6 15,-3 0 4-15,2-1 5 0,-2-2 2 0,-2 0 9 16,0-1 9-16,2 0 7 0,1-1 9 0,1-1 1 16,-1 0-1-16,1 1-1 0,6 1 1 0,-7 0-8 15,7 0-1-15,-6-3 0 0,6 3-4 0,0 0-9 16,-3-3-8-16,3 3-4 0,0 0-1 0,6-5-8 15,2 3 1-15,1-2-3 0,2-1-1 0,5-1-3 16,0 0-2-16,1-5-3 0,-1 2 4 0,1-3-1 16,2 0 1-16,3-6-1 0,-4-3 9 0,1 0 5 15,-1-1 1-15,-3-2 0 0,0-3 2 0,1-1 6 0,-2-2 12 16,-5-1 10-16,1-2 10 0,0 0 2 16,-1 2 19-16,-4 1 5 0,-1 1 12 0,-2 3 24 0,-1 1 5 15,-2 7 14-15,1 1 4 0,0 1 15 0,-4 5 10 16,2 2-6-16,0 2-13 0,2 1-15 0,-2 1-18 15,4 1-5-15,-2 4-17 0,0 0-12 0,0 0-3 16,-3 12-6-16,4 2 3 0,2 1-7 0,2 2-2 16,4 12 1-16,-3 5-5 0,6-3-7 0,-3 1 4 15,2 1-2-15,2 1-9 0,5 9 1 0,-4-11 1 16,8 12-1-16,-5-13-4 0,2-3-12 0,2 0-17 16,2-3-18-16,-1 1-7 0,1-2-6 0,5-6-9 15,-2 0-17-15,1-3 1 0,2-2-6 0,-1-4-4 16,1-3-3-16,-7-5-1 0,5 1 3 0,-7-4-2 15,2 0-2-15,-4-5 5 0,1-4-2 0,1-10 6 16,-1 1 7-16,-3-2 8 0,-6-2 9 0,-1-3 13 16,-5 8 27-16,3-7 22 0,-7 9 12 0,-4-3 2 15,-3 2-4-15,-2 2 4 0,-2 0-1 0,-3 7 2 16,-2-2-2-16,-1 2 0 0,-5 4-6 0,4 2 0 16,-5 4 1-16,4 1-4 0,-2 3 0 0,2 2-3 15,3 0-5-15,0 4-14 0,2-2-10 0,7 1-16 0,0 1-3 16,3-1-2-16,2-3-4 0,3 1 3 0,2-1 1 15,2-3 8-15,4 1 1 0,3 0 5 0,1-2 3 16,6-3 2-16,-1-3 1 0,4 3 1 0,1-4 4 16,4-1 2-16,-8 0-1 0,3 1 2 0,-2-3 8 15,-2 3 4-15,0-1 6 0,-6 3 9 0,0-2 4 16,-3 1-2-16,0 0-5 0,-1 3 1 0,-2-2-6 16,-2 2 2-16,-4 0-2 0,9 5 1 0,-5-2-1 15,0 3 0-15,-1 3-1 0,1 2 0 0,0-1 2 16,-3 5-1-16,2 1 0 0,-2-4 0 0,3 5 3 15,-3-2-5-15,3-1 3 0,1 1-6 16,-2-3 0-16,2-3-12 0,-1 1-4 0,2-4-6 0,1 2 5 16,-1-3 1-16,-1-2 1 0,3-3 3 0,0 0 0 15,3-5 4-15,-1-2 2 0,6-3-2 0,-2-5 3 16,1-7 3-16,2 0 8 0,2-6 4 0,-3-1 8 16,-2-4 6-16,7-13 6 0,-7 1 9 0,-1-6 5 0,-4 18 12 15,1-4 25-15,-4-9-1 0,-2 12 18 16,1 3 25-16,-2 3 20 0,-3 3 25 0,1 7 20 0,-1 1 6 15,0 5-17-15,0 2-12 0,0 4-19 0,4 3-19 16,-4-4-23-16,0 4-11 0,0 3-8 0,0 0-15 16,0 0-6-16,0 0-5 0,1 20-6 0,-1-1-5 15,0 5-5-15,0 3-4 0,1 3-8 0,1 3 3 16,-1 3-3-16,3 10-3 0,0-11-6 0,1 1-28 16,5 10-21-16,-2-12-22 0,3 0-40 0,2-1-16 15,1-1-12-15,4-4-5 0,0-2-10 0,2-5-6 16,3-1 12-16,0-4 2 0,4-3 2 0,-7-6 10 15,9-3 4-15,-10-4 11 0,2 0 4 0,1-4 10 16,4-6 2-16,-1-2 14 0,-3-5 5 0,-3-3 5 16,3-3 14-16,-7 0 15 0,2-1 17 0,-6-1 29 15,0 2 18-15,-5 4 18 0,-2 0 12 0,0 1 34 16,-2 1 14-16,-3 3-7 0,0 2 4 0,1 1 2 16,-2 2-2-16,2 2-15 0,-2 2-15 0,0 0-10 15,1 4-10-15,1 1-5 0,-10 0-6 0,1 4-7 16,-1 3-10-16,-7 4-11 0,3 4-31 0,-1-2-30 0,1 7-8 15,1-2-15-15,4 5-17 0,0 0-10 0,4-6-11 16,1 3-15-16,4-4-12 0,5 1-7 0,0 0-4 16,3-2 5-16,2-5 2 0,4 2 3 0,-2-7 10 15,7 2 16-15,-2-5 12 0,3-2 7 0,-1-1 9 16,2-4 10-16,-2-3 10 0,5-4 21 0,-6 2 21 16,0-2 17-16,-4 0 29 0,1 0 15 0,-2 0 23 15,0 0 42-15,-5 4 2 0,-1-1 6 0,-2 4 2 16,0 0-11-16,-1-1-9 0,-1 2-16 0,1 2-13 15,-2-1-7-15,-2 3-14 0,3-2-7 0,-3 2-4 16,0 0-11-16,0 0-5 0,4 7-5 0,-3-1-8 16,0 0-5-16,1 3-18 0,-2 3-14 0,-2-1-2 15,4-1-23-15,-2 0-9 0,0-1-8 0,0 1-4 16,0-4-1-16,1-1 3 0,0 3 4 0,-1-5 9 0,4 2 6 16,-2-1 3-16,1-3 14 0,-3-1 2 0,0 0 6 15,14-8 8-15,-4 1 9 0,2-7 9 16,3 1 18-16,0-2 3 0,-2 3 6 0,9-6 19 0,-6 5-4 15,0-2 8-15,0 4 2 0,-1-4 16 0,0 6-19 16,-1-2-3-16,-4 5-1 0,3 0-4 0,-4 3-14 16,1 0-2-16,0 4 4 0,1-1-10 15,-2 3-2-15,1 1-6 0,-1 1 1 0,0 1 1 0,2 4 2 16,-6-1-8-16,0 3-7 0,-1 0 9 0,0-2-7 16,-3 2 5-16,2 3-5 0,-6-2 5 0,3-1-2 15,-1-1-1-15,-2 1-1 0,1-5-7 0,-1 4 5 16,2-5-12-16,-2 1 3 0,2-2-4 0,1-2 11 15,-2-2 4-15,2 4 2 0,0-5 2 0,0 0-1 16,0 0-2-16,0 0 3 0,6-14-9 0,-2 3 1 16,-2-2 9-16,7-4 1 0,0 0-8 0,7-4 6 15,0-2 0-15,1 1-7 0,5-2 6 0,-2 6-1 16,2 0-5-16,1-1 5 0,0 6-1 0,-3 2-4 16,-3 2 1-16,-1 1-1 0,1 3-3 0,0 2 2 15,-5 3-1-15,1-2-4 0,1 3-3 0,-1-1 4 16,-2 4 0-16,0 0 2 0,-2 2-3 0,1 1-4 15,-2 3-1-15,4 3 7 0,-7 2 5 0,1-2 0 16,1 2-3-16,-3 2-1 0,4 1 2 0,-5-1-4 16,0 3 2-16,2-4-4 0,0 1-16 0,1-3-12 15,1-3-4-15,-2 1-1 0,0-1-1 0,3-5-3 0,2 3-1 16,-1-3 5-16,3-1-7 0,0-4 10 0,1 0 2 16,0-1 4-16,6-6 1 0,-2 1 3 0,-2-6 2 15,4-2 2-15,-1-3 1 0,0 3 10 0,-8-2-7 16,8-6 10-16,-9 7 18 0,0-3 22 0,0 2 15 15,-4-1 5-15,0 3 18 0,-1 3 31 0,-1 1 11 16,-1-1-9-16,-2 2-10 0,0 1-10 0,2 3-14 16,-4 1-9-16,2 3-3 0,-5-3-9 0,5 3-18 15,-14 6 9-15,1 3-15 0,-1-1 3 0,-4 5-4 16,-1 5-18-16,-4-1-6 0,7-2-24 0,-1 2-13 0,4-3-24 16,3-2-12-16,0 3-12 0,2-5-19 0,3 1-9 15,1-3 11-15,2 4 6 0,0-4 7 16,4-1 5-16,1-3 8 0,4-3 10 0,0 1 5 15,7-2 7-15,6-4 9 0,5-6 8 0,3 0 12 16,-2-6 7-16,2 0 16 0,-1 0 19 0,1 0 3 16,-3 0 19-16,4-1 12 0,-7-2 15 0,-5 6 16 0,0 1 1 15,-1 3-7-15,2-2-8 0,-1 0-6 0,-4 7-8 16,-3 1-7-16,4 0-9 0,-3 5 1 0,1 0 2 16,-1 1-12-16,-2 6-4 0,-1-3-3 0,3 7-3 15,-3 3-2-15,-3 1 3 0,-1 0-1 0,-1 3-4 16,-3-2-4-16,-1 2-20 0,-2-2-16 0,0 3-19 15,1-3-21-15,-5 0-14 0,2-1-15 0,-1-3-19 16,2-2-7-16,2-3 1 0,-1-1 5 0,0-2 9 16,2-1 10-16,0-1 14 0,1-4 9 0,2 2 7 15,-2-2 7-15,0 0 12 0,17-14 17 0,-8 5 8 16,4-6 5-16,3-4 10 0,1-2 6 0,0-3 21 16,4 2-1-16,-3-1 12 0,4 2 5 0,-3 1 7 0,0 1 4 15,0 2 2-15,-6 5-1 0,-3 4 1 16,1 0-8-16,-4 1-5 0,0 5-6 0,0 1-5 15,0 0 1-15,-1 2-4 0,3 0-2 0,-3 4-3 0,2 3-2 16,-3-1-1-16,3 4 3 0,-3 1-5 16,1-1-7-16,2 3-9 0,-7-5-6 0,3 4-6 0,-1-2-3 15,-2-1-3-15,0 1 6 0,7-1-11 0,-7-4 5 16,7-1-1-16,1 2 8 0,0-3-2 0,2-3 7 16,3-2 0-16,5-3-1 0,2-3 8 0,2-4 3 15,1-6 29-15,-3-1-8 0,2-4 4 16,-4-2 19-16,1-7 22 0,-2 1-1 0,8-16 4 0,-5 4 29 15,-1 12-1-15,3-20 16 0,2 5-2 0,-2-1 9 16,0 3 4-16,-4 2 26 0,-2 12 36 0,-3 2 9 16,-1 1-4-16,-7 9 3 0,2 0-1 0,-4 6-7 15,1 3-22-15,-3 2-22 0,1 1-20 0,-2 1-7 16,0 0-24-16,-1 4-12 0,0 0-10 0,0 0-7 16,-11 18-6-16,5-3-3 0,-6 9-9 0,-2 1-2 0,0 3-6 15,-4 5-11-15,5-1 5 0,-8 17-3 16,5-6-10-16,-2 1 6 0,3 2 9 0,1 0-14 15,5-10-11-15,1-2-31 0,0 13-28 0,5-14-55 0,2-2-53 16,1-1-54-16,4-2-58 0,4-1-57 0,0-3-61 16,2-6-76-16,-1-7-1394 0,4-3 620 0,-1-4 412 15</inkml:trace>
  <inkml:trace contextRef="#ctx0" brushRef="#br0" timeOffset="35248.26">23648 6999 353 0,'-10'-7'362'0,"1"3"-41"0,4 0-50 0,1 2-47 16,0-1-34-16,4 3-20 0,0 0-26 0,18-7-18 15,0 5-29-15,3 2-35 0,-3-3-39 0,3 1-39 16,1 2-47-16,0 0-37 0,-4 0-79 0,-3 2-484 16,-5-2 221-16,-7 0 148 0</inkml:trace>
  <inkml:trace contextRef="#ctx0" brushRef="#br0" timeOffset="35611.42">21283 6988 106 0,'-6'0'360'0,"6"0"-36"0,0 0-35 0,0 0-31 16,0 0-27-16,0 0-26 0,0 0-22 0,25-6-18 15,-4 3-14-15,14 2-9 0,2-2-23 0,13 0-15 16,-9 2-28-16,-1 1-41 0,-2-1-40 0,-1-2-51 16,-5 1-50-16,1 0-52 0,-6 2-651 0,-9 0 271 15,-4-1 178-15</inkml:trace>
  <inkml:trace contextRef="#ctx0" brushRef="#br0" timeOffset="35928.57">20143 6967 166 0,'0'0'207'0,"0"0"-19"16,0 0-20-16,0 0-12 0,0 0-11 0,0 0-6 15,0 0-8-15,26-2-7 0,-6 2-14 0,11-2-8 16,6 0-8-16,2 2-22 0,14-4-56 0,-12 4-82 16,-3-3-518-16,18-1 194 0,-6-5 130 0</inkml:trace>
  <inkml:trace contextRef="#ctx0" brushRef="#br0" timeOffset="38524.51">5075 9968 81 0,'0'-6'245'0,"0"2"-13"0,1 0-25 0,2 0-18 16,-2-1-18-16,2 1-17 0,0-1-9 15,3 1-10-15,0-1-11 0,0 0-8 0,4 2-13 16,0-2-13-16,1 1-4 0,3 1-5 0,-4 2-6 0,8-1-6 15,-1 2-4-15,5 3-10 0,-4 1-3 0,3 4-5 16,5 0-4-16,-2 6-3 0,0 1-7 16,-2 0-1-16,1 1-3 0,-1 1-1 0,-4 1-6 15,-4-1-2-15,-4-1-2 0,-1 1 0 0,1 6-3 0,-7-3 0 16,-3 5 1-16,-4 1-6 0,-5 1 3 0,-4 2 4 16,-1 0-5-16,-4-2 0 0,-6-3 1 0,1 0-6 15,0 1 0-15,-3-4-1 0,2-2 2 0,0-2-4 16,-3-4 6-16,12-5-4 0,-2 1 8 0,-1-1 3 15,5-4 8-15,3 2 9 0,1-2 14 0,2-2 8 16,1 0 9-16,3 1 2 0,-3-2-5 0,6-1-8 16,-5 1-4-16,5-1-5 0,0 0-8 0,0 0 0 15,0 0-3-15,22-2-6 0,-7-3-3 0,7 0 2 16,6 0-2-16,1 0-3 0,1 0-3 0,1-2-2 16,0 1 1-16,0 2-2 0,-5-3-5 0,2 2 2 15,-6 3-3-15,-2 1-28 0,-2-1-32 0,0-1-35 16,-5 1-37-16,-1 2-45 0,1-3-46 0,0 2-51 15,-5-2-715-15,-2 1 327 0,1-1 218 0</inkml:trace>
  <inkml:trace contextRef="#ctx0" brushRef="#br0" timeOffset="39596.18">5676 9776 85 0,'-9'-16'230'0,"-4"0"-5"0,4 3-8 0,0-2 0 15,-4 1-15-15,0 1-18 0,1 0-21 0,-4 2-1 16,2-1-8-16,2 0-8 0,-3 3-7 0,0-4 0 15,1 4-11-15,0 1-6 0,-1-1-3 0,-2 1-6 16,3 1-5-16,-4 3-8 0,2 0-11 0,-1 2-6 16,-5-1-8-16,2 3-4 0,-9 1-5 0,7 1-5 15,-7 0-5-15,0 4-2 0,1 1 1 0,0 0-8 16,0 1-3-16,1-1-2 0,-2 3-2 0,1-1-5 16,3 3 8-16,5-4-11 0,-6 4-1 0,2 0 3 15,2 2-6-15,-3 1-3 0,5-3 0 0,0 2-2 16,-2 0 7-16,6 1 1 0,-6 4-6 0,3-1 2 15,1 3-4-15,0-3-5 0,0 4 6 0,-1 1 9 16,2-1-5-16,-2 4-3 0,2-2 4 0,2 3-3 16,0 0-2-16,-2 0 11 0,4 2-5 0,-1-2-4 15,2 2-1-15,3-3 0 0,0 4-2 0,1-2-1 0,3 1-2 16,1 0 5-16,3-1-12 0,-1 0 5 16,2 1-2-16,2-2-1 0,2 1-3 0,-3-3-3 0,3 1 11 15,0-2-7-15,1-4-9 0,0 3 7 16,4 5-2-16,-4-10 1 0,3 5-3 0,-2-3 7 0,3 4-9 15,-1-5-1-15,1 2 1 0,0 4 4 0,3-2 0 16,1-2-2-16,-3-2-2 0,4 3 7 0,3 1-2 16,1-1-5-16,1-2 3 0,-1-1 3 0,1 0-7 15,4 0 2-15,1-3 23 0,1 0-21 0,0-1-6 16,2-1 4-16,1-2 2 0,-1 1 6 0,4-2-11 16,-2-1 3-16,0-3 3 0,2 1-1 0,1-1 0 15,0-2-3-15,1 0-2 0,3-3 3 0,3 2 3 16,-3-3-2-16,3-2-2 0,-1-1 5 0,3-4-4 15,-4 1-1-15,3 0 4 0,-3-3-4 0,2 1-2 16,-6 0 4-16,2-1 6 0,3-3-2 0,-3 1 5 16,-3-2 1-16,2 0-3 0,-7 0 7 0,4-3-2 15,-4 0 4-15,1 0 2 0,-1-1 8 0,-3-3-4 16,1-1 1-16,0 2 2 0,-4-3 8 0,1 2 1 16,-3-2 2-16,2 1-1 0,-7 7-1 0,1-11-3 15,0 3-7-15,-3 4 1 0,1-5-4 0,-2-4 1 16,-3 9-9-16,1-1 4 0,-2-5-3 0,1 2 3 15,-4 4-1-15,1-11-8 0,0 2 2 0,-1 1-1 16,1-3 3-16,-4 0-5 0,1 0-3 0,-1 1 3 0,0 0-2 16,-1 1 0-16,-1 0-2 0,1-1-4 15,-3 2 1-15,2 6 0 0,-1-7-2 0,-1 7 2 16,-1 1-4-16,0-2 1 0,3 2-1 0,-4 2 0 0,1-2 5 16,0-1-5-16,-2 2 0 0,-2 0 0 0,3 2 1 15,-1-2-3-15,1 7 1 0,-3-9 0 0,0 9 0 16,1-5 1-16,0 4-1 0,-3-4-3 15,2 6 3-15,-1 0-2 0,-1-2 0 0,-1 0 0 0,2 3 0 16,0-1-3-16,-1 1 0 0,-2 1 2 16,3 0-1-16,-1 0 8 0,1 1-6 0,0 2-1 15,-2-4 5-15,2 3-7 0,-2 1 2 0,1-1 0 0,0-1-1 16,1 2-3-16,-1-1-2 0,1 3 8 0,0-2-1 16,0 0-2-16,-1 0-1 0,2 1 2 0,2-1-1 15,-7 2 0-15,3-1-2 0,-2 0-1 0,-2 2 2 16,1 0 1-16,-2-2 5 0,0 3-4 0,-1-1-1 15,5 0 0-15,-2 1 0 0,-1-2 0 0,1 2 0 16,0-1-2-16,2 1 1 0,-3 0 0 0,1 0-20 16,-6-1-27-16,5 2-33 0,-4-1-32 0,0 1-30 0,0 1-41 15,-1-1-47-15,0 3-38 0,-2 0-53 16,2 0-58-16,-6 2-1001 0,3-3 461 0,2 2 308 16</inkml:trace>
  <inkml:trace contextRef="#ctx0" brushRef="#br0" timeOffset="41363.53">8337 9697 295 0,'3'-10'267'16,"-3"0"-28"-16,-4 3-26 0,-5 0-17 0,4 0-16 16,-4 4-12-16,-4-1-11 0,-5-1-7 0,-2 5-11 15,1 4-6-15,-12 2-3 0,2 1-4 0,-6 4-1 16,2 2-3-16,-1 3-3 0,-10 6-6 0,12-2-5 15,-9 8-11-15,12-7 0 0,-4 17-8 0,9-12-5 16,4 3-8-16,5 1-5 0,2 3-13 0,8-1-4 16,1 2 0-16,7 1-9 0,3-2 0 0,7 2-6 15,10 5 0-15,0-11-3 0,15 7-4 0,4-4-3 0,-1-7-4 16,4-5-1-16,6-2-6 0,3-5 2 0,-2 0-1 16,6-7-7-16,-1-3 11 0,-1 0-12 0,2-5 6 15,-2-2-7-15,-2-2-14 0,-6-2 3 0,-8-1-2 16,-4-3 0-16,-3-1 4 0,-1-3-3 0,-5-1-4 15,-4 0 5-15,-3-5-4 0,-6-1-4 0,-1-1 6 16,-4 2 0-16,-4 2 3 0,-3-3-2 0,-3 5-1 16,-5-3 8-16,-2 5-9 0,-2 2 0 0,-4 4 0 15,-8-9-6-15,2 11 4 0,-10-1 4 0,1 6 0 16,0 1-2-16,-2-1 0 0,-1 6 0 16,4 0-1-16,1 4-1 0,9 0 2 0,-1 0 1 0,4 0-3 15,6 1-13-15,0-1-13 0,4 5-1 0,1-6-1 0,4 5-8 16,1-4 0-16,5 3 2 0,2-3 0 15,3 1 4-15,6 0-3 0,4-2 5 0,5 1 4 16,2-2-2-16,1-4 3 0,-2 3-1 0,-4-1 8 16,-3-2-1-16,2 3 4 0,-3-3-1 0,0 2 5 0,-3 2-1 15,-4-2 3-15,-2 1 3 0,2 1-3 0,-4-1 2 16,1 1 0-16,-2 0 0 0,1 1 1 0,-1 0 5 16,0 1-3-16,-1 2 0 0,2 0 1 0,-2 0 1 15,2-1 2-15,-3 1-1 0,3-1 3 0,-3 1-1 16,0 1 3-16,3-3 1 0,-2 0 1 0,1-1-5 15,-2-2-3-15,1 1-1 0,0-2 3 0,2-3-2 16,0 0 2-16,3-3-3 0,-1-2 4 0,2-4 0 16,5-4 1-16,3-6-3 0,-2-6 4 0,-4-1-3 15,0 0 3-15,-1-4 5 0,0-2 0 0,-2-11 11 16,-2 12 20-16,-4-2 8 0,-1-1 5 0,2 2 17 16,-3 0 22-16,-3 3 6 0,0 11 33 0,0-10 7 15,0 9 4-15,0 4 22 0,-3 3 23 0,2-2-1 0,1 9-17 16,-1-2-21-16,0 1-19 0,-2 4-11 15,3 2-18-15,0 0-9 0,0 0-5 0,0 0-11 16,0 20-8-16,0-1-3 0,0 8-7 0,0 2-3 0,3 5-3 16,-2 2-7-16,1 10-6 0,1 2 0 0,-3 1-4 15,3 2-4-15,-2-1 0 0,0 4-4 0,4-4-2 16,-5-1 1-16,0-3-3 0,1-10-1 0,-2 1-9 16,1-6-8-16,-1 0-27 15,2-2-20-15,0-3-8 0,-1-6 2 0,2-2-23 0,-1-6-4 0,0-2-2 16,-1-3 13-16,1-1 5 0,-1-1 19 0,2-4 0 15,-2-1 2-15,0 0 8 0,-4-19 7 0,3 1-4 16,-1-9 10-16,-4-2-2 0,1-2 6 0,0-5 2 16,0 0 18-16,1-12 11 0,-1 15 6 0,5-3-2 15,-3 3 18-15,3-1 1 0,4 7-4 0,4-2-1 16,-4 4-7-16,1 6-7 0,6 1 2 0,-1 2 1 16,2 0-4-16,-1 1-2 0,3 3-4 0,2 0 0 0,-1 2-7 15,-1 3 6-15,-4 3-5 0,2 0 4 0,-1 2-9 16,1 5 1-16,-3 1 0 0,1-1 1 15,-5 4-2-15,3 3 8 0,-3 4-10 0,4 1 4 0,-4 2-1 16,-1 2 1-16,-3 0-2 0,2 5 1 0,-2-3-3 16,3 2 3-16,-3 4 1 0,2-10-2 0,1 2-14 15,-1-2-24-15,2-2 5 0,0 0-4 0,2-4-1 16,-2-1-13-16,4-2 0 0,-1 1 7 0,1-4 5 16,3-1 9-16,0 1 5 0,1-5-9 0,1-5 3 15,5 1 1-15,0-1 16 0,5-11-10 0,3-2-2 16,-4-4 15-16,-2-3-11 0,0-1 4 0,1-3 1 15,-1-1 4-15,0 0 0 0,2-12 2 0,-6 11 1 16,-6 0 4-16,2 3 16 0,-5 2 13 0,-2 2 17 16,-3 7 25-16,-3 0 9 0,-3 1-6 0,-2-1-3 15,0 6-3-15,-4 1 1 0,0 1-14 0,-9 0-7 16,5 6-3-16,-6 3-6 0,-2 0-3 0,0 5-7 0,-6 6-5 16,3 4 2-16,1 3-6 0,0 1-3 0,9 5-37 15,1-2-24-15,4-5-20 0,4 7-6 0,5 3-10 16,5-8-12-16,9 2 3 0,-1 1-2 15,11-4-6-15,2-1 7 0,3-3-1 0,2-4 0 0,1-2 8 16,1-2 11-16,-4-3 7 0,2-3 7 0,-3-3 8 16,-1-1 5-16,-9-1 14 0,0-4 19 0,-4-2 12 15,1 0 18-15,-5-2 16 0,3-3 10 0,-4 1 0 16,0-2 26-16,0 0 11 0,1 1 16 0,-2 0-4 16,0 0 10-16,2 1-4 0,-4 0-1 0,3 2-18 15,0 0 7-15,4 1-6 0,2 4-6 0,-1-3-6 16,0 2-4-16,-1 3-10 0,0 3-5 0,1 1-7 15,-1 0 9-15,0 2-10 0,-1 4-9 0,1-4-2 16,-2 3-9-16,1 3 6 0,-3 2 0 0,1-1-5 0,-1 1 1 16,-1 8 4-16,-3 0-5 0,1 1 0 15,-2 2-7-15,-4 7-12 0,0-7-39 0,0 8-32 16,-1 3-36-16,-2 0-31 0,-3 0-33 0,2 0-43 0,2-2-51 16,-2-9-41-16,4-2-35 0,-3-5-867 0,7-3 404 15,1-4 270-15</inkml:trace>
  <inkml:trace contextRef="#ctx0" brushRef="#br0" timeOffset="41629.83">10445 9876 92 0,'-7'-7'319'16,"-2"2"-21"-16,3 2-17 0,-6 1-23 0,3 2-13 15,-1 1-15-15,1 3-11 0,0 4-13 0,-5 2-10 16,5 5-5-16,0 0-8 0,-5 9-10 0,5-1-20 15,4 1-18-15,-1 2 1 0,2-3-16 0,4 0 0 16,1-6-15-16,4 2 1 0,3 5-17 0,1-4-8 0,6 1-2 16,2-1-9-16,2-1-8 0,-1 0-3 15,5-4-5-15,3 0-5 0,-1-1-18 0,1-1 5 16,-1-5 0-16,2 0-8 0,0-3-20 0,-7-3-32 0,3 1-37 16,0-4-40-16,-2-1-48 0,-1 0-59 0,0-3-76 15,-4-1-923-15,3-2 401 0,-5-2 270 0</inkml:trace>
  <inkml:trace contextRef="#ctx0" brushRef="#br0" timeOffset="43813.9">5641 12313 78 0,'-9'-3'234'0,"-1"-2"-2"0,5 5-1 0,-2-4-4 16,5 0-11-16,-2 3-13 0,-1-2-20 0,5 3-19 0,-4-5-20 15,4 5-14-15,3-5-13 0,-2 1-8 16,5 1-14-16,2 0-12 0,5 1-9 0,1 0-7 15,4 0-7-15,1 4-2 0,3-2-7 0,-1 3-7 16,-1 1-6-16,-1 3-2 0,-4 1-7 0,2 4-3 0,-6-5-1 16,-7 5-4-16,1 3-6 0,-4 2 3 0,-3 0-2 15,-1 5-3-15,-6 2-4 0,-5 0-7 16,-2 3-6-16,-2-3-7 0,1 2-9 0,-1-7 2 0,3 3-7 16,1-7-3-16,0-1 3 0,2-2 6 0,5-3-2 15,-1-1 2-15,3-3 3 0,1-1 2 0,0 0 3 16,-1 3-4-16,5-5 3 0,0 1 0 0,0-3 2 15,8 4 1-15,-6-1 0 0,6-1 4 0,1 1-1 16,6-1 6-16,-2 1 3 0,6-1 0 0,3 3 3 16,-2 0 4-16,2-3 2 0,1 3 2 0,-4-1 1 15,3 0 5-15,-3 4 3 0,-2-2-2 0,1-2-1 16,-7 1-1-16,1 0-1 0,-6-3 2 0,0 2 4 16,1 4 10-16,-5-4 9 0,1 1 13 0,0 1 0 15,-5 0 6-15,-2 3-8 0,-2-1-6 0,-6 3 3 16,-3 3-5-16,-3-4-7 0,-5 4-6 0,3 1 0 15,-7 0-6-15,5-1-6 0,-5-4-21 0,2 2-34 16,4-4-39-16,3-1-31 0,-2-3-39 0,1 0-49 16,6-3-42-16,2-2-696 0,-1-3 310 0,3-2 206 15</inkml:trace>
  <inkml:trace contextRef="#ctx0" brushRef="#br0" timeOffset="44279.65">5916 12205 1939 0,'8'-30'16'0,"-2"1"16"0,-6 0 61 16,-1 4 1-16,-4 1-3 0,-3 4-2 0,-6-1-5 15,0-1 25-15,-5 4-8 0,-6 1 7 0,1 1 6 0,-5 3 3 16,-1 2 5-16,-4 2-2 0,-3 2 4 0,-3 4-2 16,-11 3 13-16,1 7-6 0,-2 1-1 15,-2 6-11-15,0 4-5 0,2 3-5 0,0 4-11 16,2 2-6-16,4 5-5 0,1 2-12 0,5 3-5 0,3 8-3 15,7-3-4-15,-1 6-3 0,7 5-3 0,2 2-10 16,9 2 0-16,3 1-7 0,1-2 0 0,7 4-4 16,3-3-6-16,6-5 2 0,5 3-8 0,8-2 2 15,4-6 0-15,5 6-4 0,8-5 2 0,4-4-1 16,24 15 1-16,-15-22-8 0,4-3 4 0,25 6-4 16,-22-16-1-16,6-6 3 0,-3-2-3 0,2-3 2 15,4-10-2-15,-1-3 2 0,1-7-1 0,-3-5 0 16,-3-5-4-16,-5-3 4 0,1-6-5 0,2-6 0 15,-5-2 0-15,-3-3 2 0,-4-2 0 0,-1-1 0 16,-7-6 8-16,-2-1-11 0,-4-2 8 0,-4-5-3 16,-4-1 0-16,-7-5-3 0,-2-21 2 0,-6 26-2 15,-10-3-3-15,-7-3 10 0,-4 3-9 0,-7 0 0 16,-6 7 0-16,-8 5 3 0,-8 4-1 0,-9 7 0 16,-5 9-1-16,-8 4-1 0,-3 9-4 0,-21 1-4 15,22 8-4-15,1 5-19 0,1 0-30 0,8 5-44 16,18 2-43-16,3 0-52 0,7 2-44 0,8 1-64 15,6 2-56-15,2 2-1082 0,7 3 480 0,4-5 320 0</inkml:trace>
  <inkml:trace contextRef="#ctx0" brushRef="#br0" timeOffset="45097.22">8010 12154 93 0,'3'-11'367'0,"-6"4"-14"15,3 0-17-15,0 1-27 0,0 0-40 0,3 3-20 16,-3-1-35-16,0 4-17 0,0 0-24 0,0 0-9 16,0 0-17-16,5 20-17 0,-4-4 17 0,3 5-18 15,-1-2-6-15,-2 10-6 0,5 1-13 0,-6 1 0 16,7 1-21-16,-5 2-4 0,1 0-10 0,-2 0-4 16,3-3-4-16,-2 3-1 0,1-1-10 0,3-4-5 15,-1-1-6-15,1-2-3 0,-1-8-5 0,2-1 0 16,2-1-5-16,0-3 0 0,4-3-6 0,-2-3-1 15,2-4 4-15,6-3-13 0,-1-3 2 0,2-6-9 16,0 0 4-16,-1-12-3 0,4-2-4 0,0 2 0 16,-5-4 2-16,0-2-3 0,-3 1 9 0,-2 4-1 15,-1-4 14-15,-4 9 6 0,-3 1 18 0,-1 1-1 16,0 3 20-16,0 2 15 0,-3 4 9 0,-1 1-7 16,2 0-13-16,-2-1-10 0,1 3-7 0,-1 3-11 15,0 0 0-15,0 0-5 0,0 0-1 0,-4 25-6 0,-1-7-5 16,0 7 1-16,3 2-6 0,2 2-1 15,-1 4-8-15,2-3-8 0,3 3-15 0,4-1-14 0,-1-3-25 16,5 0-17-16,2-4-3 0,7-2-3 0,2-6 15 16,-1-1-14-16,2-3 3 0,3-3 2 0,1-3-1 15,1-5 0-15,0-4 13 0,1-7 1 0,-1 1 8 16,-2-9-2-16,0-1 13 0,-5-4 4 0,-1-4 7 16,0-5 1-16,1-12-1 0,-10 9 5 0,1-14 1 15,-8 2 18-15,0-5 3 0,-5 3 19 0,-5-1-9 16,0 1 5-16,-3 14 8 0,2-1 7 0,-8 4 9 15,2 2-2-15,0 4-7 0,-4 2-5 0,3 7 1 16,1 3-2-16,-1 2-12 0,2 5 2 0,2 3-30 16,-3 2-27-16,-2 3-13 0,4 4-22 0,-4 7-22 0,1 2-33 15,0 10-31-15,3 5-28 0,6 4-17 16,-1 2-31-16,9-1-43 0,1 10-743 0,4-8 342 16,1-4 228-16</inkml:trace>
  <inkml:trace contextRef="#ctx0" brushRef="#br0" timeOffset="47130.37">9238 12380 324 0,'0'-9'313'0,"-1"4"-18"0,-2 0-24 16,2 2-23-16,-4 0-25 0,5 3-19 0,-6 0-20 15,6 0-15-15,-12 10-10 0,6-2-18 0,-1 4-4 0,2 1-20 16,3 4-10-16,-2 2-11 0,-1 5-5 0,4 2-11 15,3-1-8-15,3-1-6 0,0 0-13 0,4-6 1 16,5 5-9-16,-2-6-2 0,1-2-10 0,3-2-5 16,0 0-12-16,9-1-9 0,-6-5-6 0,0-2-8 15,2-2 1-15,0-3 1 0,0-3-1 0,-2-4 0 16,2-3-1-16,-5-2 5 0,6-8-3 0,-3-2 0 16,-2-3 1-16,-5 1 1 0,0-3 1 0,-4-2 9 15,-2 0 6-15,-5 3 14 0,-2 1 11 0,-4 5 2 16,0 1 12-16,-7-3 8 0,3 6-6 0,-6 1-3 15,-4 5-9-15,2-2-2 0,-2 5-6 0,-3 0 3 16,2 2-3-16,1 2-9 0,5 1-4 0,4-1 7 16,1 1-17-16,2 1-9 0,2 1-1 0,5 0-7 15,-4 3 8-15,4-3 2 0,8 5-2 0,2-2-10 0,9-1 1 16,3-2 2-16,6 0-3 0,5 0-2 0,0-2 1 16,-1-3-3-16,3 1 7 0,-3 1-4 15,-3-3 1-15,-1-2 3 0,-6 5 2 0,-3-2 0 16,-1 1-3-16,-5 2-2 0,-3-1 3 0,0 2 5 0,-2-1-4 15,-4 1-1-15,1 0 8 0,-5 1-9 0,9-2-4 16,-5 6 19-16,0 2 9 0,-1 2-1 0,0 3-6 16,0 5 5-16,-2 2 2 0,2 0-9 0,-2 2 7 15,0 1-4-15,3 2 3 0,-3 5-5 0,-1-5-1 16,5 2-2-16,-2-3-3 0,2 3 7 0,0-6-9 16,0-2-9-16,4 0-13 0,0-3 0 0,0-1-3 15,0-2-1-15,1-3-11 0,0-3-2 0,3-1-9 16,1-5 6-16,0-2-1 0,4-5 5 0,1-1 2 15,4-8 1-15,-1-2 7 0,-2-6 2 0,-1-1-2 16,-2-6 6-16,-3 1 3 0,2-13 5 0,-4-3 0 16,-3 0 14-16,-2 11 14 0,-5 0 7 0,-2-9 27 15,0 9 4-15,-5 2 3 0,3 1 33 0,-5 3 18 16,-2 1 23-16,2 4 14 0,0 5 12 0,1 4 7 0,2 3-10 16,-2 5-16-16,2-3-12 0,3 5-18 0,-3 0-14 15,2 4-10-15,2 2-10 0,0 0-9 16,-6 10-5-16,5-1-3 0,-2 8-4 0,0 1-7 15,2 9-8-15,-1-1-3 0,2 3-3 0,-3 1-4 0,5 3-2 16,1 4-1-16,1-3-3 0,2 14-12 0,-2-13-26 16,3-2-12-16,-2 1-19 0,1-3-31 15,3 0-15-15,-5-3-16 0,4-2-20 0,-1-8-5 0,1-1 12 16,0-1 7-16,-2-7 8 0,1 0 13 0,0-4 11 16,-2-4 5-16,0-1 11 0,3-5 8 0,-3-4 0 15,5-4 19-15,-1-1 1 0,-1-3 13 0,2-5 12 16,-1 1 13-16,-2 3-2 0,-1 1 8 0,3-3-1 15,0 4 5-15,-4 1 5 0,3 3 0 0,-2 0 1 16,0 2 1-16,2 3-6 0,2-2-2 16,3 6-1-16,0-1-4 0,6 3 6 0,-2 4-6 0,0-1 6 15,0 6-12-15,1 1 7 0,0 2-2 0,-5-1-5 16,1 1 2-16,-4 3 8 0,-2 1-7 0,-2-1 5 16,-5-2-5-16,-1 5 8 0,-2-1-7 0,-3 0 2 0,-4-2-6 15,-3 1 9-15,-7 3-6 0,5-3 1 16,-8 2 2-16,3-7-3 0,1-3 5 0,0-1-1 15,2 0 7-15,5-1 1 0,2-2 9 0,2-1 9 16,-1 0 1-16,3-1 0 0,0 2-11 0,1-2-1 16,0 2 0-16,4-3-4 0,-6 2-7 0,6-2 3 0,0 0-10 15,0 0 10-15,7 5-5 0,1-3-8 16,3-1 4-16,6 3-5 0,1-1-8 0,4-3-9 0,0 2-12 16,7-2-10-16,-1 3-3 0,-10-3-5 0,5-3 8 15,-1 1-2-15,-4-1 1 0,1-2 4 0,1 0-14 16,-3-3 13-16,2-2 3 0,4-3 0 0,-4-4 5 15,-1 3 5-15,-1-8 5 0,1 3-3 0,-2-1 5 16,-3-3 16-16,-1-1 10 0,-4 6 11 0,-1-1 33 16,-1-4 12-16,-2-3 12 0,0 9 16 0,-4-2 14 15,0 2 13-15,-1 2 7 0,2 2 6 0,-2 2 0 16,1 2-3-16,0 3-9 0,-2 1-14 0,2 0-14 16,0 1-13-16,0 4-2 0,0 0-13 0,0 0-5 15,0 0-8-15,-2 13-3 0,2-1-6 0,-1 6-4 16,-1 2-2-16,1 4-5 0,1 1-4 0,1 3-28 15,-1-3-22-15,2 2-22 0,-1-3-6 0,-1-4-37 16,2 1-24-16,0-3-24 0,0 2-18 0,2-2 0 0,0-2 6 16,0-6 8-16,1-2 4 0,-3-1 15 15,4-1 13-15,0-3 11 0,1-3 11 0,1-3 5 16,-3-3 12-16,8-2 11 0,-4-6 11 0,4-1 14 16,1-9 23-16,0 2 16 0,1 0 22 0,-2-2 12 0,-4 1 30 15,5 0-20-15,-4-1 10 0,-2 9 17 0,2-4 3 16,-1 7 0-16,-2 3-2 0,1-1-10 0,-1 0-6 15,-1 2-2-15,3 4-10 0,-4-1-6 0,7 1-3 16,-2 4-1-16,1 0-7 0,1 4-2 0,-2 1-5 16,3-1 1-16,-3 6-5 0,-2-2-1 0,6 6-3 15,-6 1-3-15,-2-1-6 0,0 0 6 0,1 4-2 16,-2-1 2-16,-3 0 8 0,0-1-12 0,-1 0 4 16,-2 0-17-16,-2-4 6 0,3 0-16 0,-3 1 7 15,1-4 0-15,1 1-4 0,-2-4 2 0,3-1 2 16,-2-1 2-16,0 0 8 0,1 0-5 0,1-4 4 15,0 0-3-15,0 0 11 0,0 0-17 0,-1-16 2 16,3 6 0-16,2-2 5 0,2-5-6 0,2-1 2 16,-1-2 0-16,4-2 5 0,1-2-4 0,-2 4 7 0,1 3-9 15,0 1 5-15,0 1-6 0,1 0 7 0,-1 3-4 16,3 0 3-16,-5 3-3 0,0 2 1 16,2 0-2-16,1 2-1 0,-2 2 0 0,3 0 0 0,-1 1 3 15,-1 1-2-15,3 2-1 0,-2-1 0 0,0 2-11 16,1 2 18-16,-1 2-4 0,-1-1-4 15,1 0 6-15,2-1 5 0,-1 1-5 0,0 0 0 0,-1 0-5 16,1-2 2-16,-2-1 3 0,2 0 4 0,0-2-3 16,0 0 1-16,1 0 0 0,-3-2 0 0,1-2-2 15,0-2 6-15,-1-2 0 0,-1 0-2 0,3-4-3 16,-2 0 2-16,1-1 1 0,-3-1-1 0,0-3 4 16,-2 1 1-16,0-3 15 0,-4 3 4 0,0-1 5 15,-2 0 20-15,1-1 6 0,-5 7 1 0,-1-1-8 16,0 1 2-16,-2-1-1 0,-4 3-5 0,1 4-5 15,-3-2-3-15,2 2-5 0,-2 5-6 0,-1 5-2 16,-3 0-5-16,0 5-1 0,1 2-2 0,-2 7-7 16,-4 6 2-16,7 3-1 0,-4 1-3 0,4 17-1 0,5-14 1 15,-1 1 0-15,4 4-2 0,3-3-3 16,3 12 3-16,1-12-4 0,3 3-2 0,3-2-3 16,1-2 6-16,0-1-9 0,2 1 7 0,3 1-13 0,0-4-3 15,1-1-1-15,-4 0 1 0,3-2-7 0,1 0 4 16,-2 1 0-16,0-1 4 0,1-3-2 0,0-1 3 15,-2 0-2-15,-2-6 1 0,0-1 1 16,0 0-3-16,0-2 2 0,-5-1 2 0,1 0 5 0,-1-3-3 16,-4-2 9-16,1-3-5 0,-2 4-1 0,-3-4 1 15,-4 1 4-15,-2 0-1 0,-5-3 2 0,-3-1-3 16,-10-2 5-16,-2-3-4 0,1-1 11 0,-7-4-4 16,1 1 0-16,0-5-2 0,3-3 0 0,3-1 7 15,2 0 6-15,5-4 3 0,7 6 1 0,2-2-2 16,3-1 0-16,6-1 0 0,4 1-5 0,4-1-8 15,2 2 2-15,6 0 2 0,-1 2 1 0,10-4-2 16,3 3-5-16,3 0 6 0,1 1-9 0,1 1 5 16,3 2-1-16,1-1 0 0,-2 3-3 0,4 0-1 15,-3-1-2-15,0 3-7 0,-4-2-17 0,-7 1-21 16,0 1-14-16,-1 2-20 0,-1-1-33 0,-6 0-7 16,-1 4-39-16,-3-3-32 0,-4-2-48 0,-4 2-64 15,-1-2-52-15,-4-1-1024 0,-8-3 460 0,-5-2 306 0</inkml:trace>
  <inkml:trace contextRef="#ctx0" brushRef="#br0" timeOffset="47268">10875 12001 341 0,'-6'-10'336'0,"2"5"-32"15,-1 0-35-15,2 0-33 0,1 1-50 0,-2 1-73 16,0 0-89-16,4 3-83 0,0 0-525 0,0 0 194 15,-5-1 130-15</inkml:trace>
  <inkml:trace contextRef="#ctx0" brushRef="#br0" timeOffset="49264.42">12963 11865 93 0,'4'-2'303'0,"1"-3"-26"15,-4 2-18-15,2 2-20 0,-3 1-23 0,5-4-14 0,-5 4-9 16,0 0-10-16,0 0-5 0,-17 8-13 0,4 2-1 15,-3 1-4-15,-4 4-5 0,-4 5-8 0,0 2-17 16,-1 1 3-16,3 4-11 0,0 0-12 0,3 2-18 16,1 0-8-16,5 1-6 0,7-2-5 0,-3 3-7 15,12 5-6-15,3-4-6 0,3-2 0 0,6 0 6 16,2 0-22-16,7-6-7 0,6-1-9 0,3-3-1 16,17-3-5-16,-11-5-14 0,12-6-7 0,1-1-5 15,-13-5-12-15,11-6-6 0,-13 1-2 0,1-7-9 16,-3 0-3-16,-2-3 3 0,12-7-1 0,-14 1-2 15,-1-1 8-15,-3-5 4 0,-3 1 1 0,-6-1 5 16,-2 0 2-16,-5 0 0 0,-6 4 4 0,-6 4 4 16,-4-1 0-16,-5 3 3 0,-2 0 2 0,-6 5-3 0,-4-2 6 15,-2 3-1-15,-5 4-1 0,-1 3 3 16,1 1-3-16,-2 1 1 0,3 4 3 0,0 0 2 16,6 3-5-16,3 1 1 0,1 0-5 0,0 2-20 0,8 0-9 15,0 0-5-15,1 0-11 0,5 0-15 0,0 2-11 16,4 0-2-16,3-1 0 0,1 0 10 15,5 1 2-15,0-3 5 0,2 3 10 0,6-3-3 0,-1 1 8 16,5-1 0-16,-1 0 2 0,-2 0 7 0,9 0 4 16,-7-2 5-16,2-1 3 0,5 4 2 0,-8-3 2 15,1 0 4-15,-3 2 2 0,1-2 6 0,0 0-4 16,-3 2-2-16,2 1 9 0,-7-1-2 0,0 0 2 16,2-1 1-16,-6 1 1 0,2 0 2 0,-2 0 2 15,2 0 3-15,-3-2-3 0,0-3 3 0,-1 3-2 0,1-2 5 16,0 1 5-16,1-4 11 0,2 3 9 15,-3-3 11-15,3-3 1 0,3-1 2 0,1-4-5 16,5-1 5-16,-2-4 4 0,5-5 1 0,2-2-1 16,-4-2-3-16,0-1 9 0,0-2 0 0,-2-1 1 15,0-5 3-15,-1 5 9 0,-1-5 11 0,0 4 11 16,-4-2 22-16,-2 3 11 0,2 0 14 0,-6 6 1 16,1 1 30-16,-1 4 7 0,-3 0-8 0,2 5-4 0,-2 3-15 15,-1 0-15-15,3 2-16 0,-3 0-14 0,0 5-8 16,0 0-14-16,0 0-5 0,1 21-2 15,0-4-7-15,3 3-8 0,-3 4-8 0,3 4-2 16,-1 4-4-16,-2 1-4 0,4 3-6 0,2 8 0 0,-1 4 5 16,2 3-6-16,-3-3-4 0,1 0-6 0,-2 0 0 15,0-1-1-15,1-11-4 0,-4 0-4 0,3 0-27 16,-3-4-17-16,6-2-19 0,-5-2-14 0,2-9-21 16,1-2-9-16,0-5 7 0,-1-2 12 0,1-5 8 15,-1 0 9-15,1-5 3 0,-5 0 14 0,14-12-1 16,-6-3 5-16,3-9 9 0,1-4 3 0,-2-4-9 15,-1-13 16-15,0-2 5 0,-1 3 3 0,-5 10 3 16,4 0 44-16,-2 1 25 0,-4 1 6 0,3 3 13 16,1 4-8-16,-1 7-2 0,1 0-6 0,-2 6-6 15,-2 0-2-15,4 4-13 0,-1-1-3 0,1 7-8 16,3-3-6-16,-2 3 3 0,2 2-4 0,-8 0-3 16,18 9-2-16,-8-4-3 0,4 7-1 0,-1 2-9 0,1 1 0 15,4 2-12-15,-5 0-31 0,6 2-18 16,-3 2-11-16,-3-5-24 0,-4-2-12 0,5 2-12 15,-5-3-3-15,6 0 11 0,-6-4-9 0,2 0 7 0,1-3 11 16,-2 0 7-16,1-3 9 0,0-3 11 0,1-3 6 16,-2-1 8-16,3-3 6 0,0-5 6 0,0-3 7 15,-2-2 5-15,5-6 1 0,-3 6 20 0,0-7 8 16,-2 1 24-16,-3 6 9 0,0 0 19 0,-2 2 14 16,-1 1 5-16,-1 0 9 0,1 4 3 0,-1 0 13 15,-4 2-9-15,4 3-4 0,-3 0-11 0,1 1-14 16,-2 4-4-16,0 0-2 0,0 0-8 0,0 0-3 15,2 14 0-15,-2-3-8 0,0 6-4 0,0-3 1 16,0 5-9-16,0-1-20 0,0 1-16 0,4 0-24 0,-3 0-16 16,4 1-6-16,-1-2-17 0,1-4-10 15,-2-1-13-15,2-2-1 0,1-2 4 0,1 0 13 16,0-5 4-16,2-3 7 0,3-1 5 0,-2-4 9 16,2-3 7-16,4-5 7 0,4-5 3 0,-3-5 10 15,1-2 18-15,-4-3 10 0,1-3 13 0,-2-3 6 0,1-10 11 16,-2 7 2-16,-2-11 7 0,-1-2 17 0,-4-3 8 15,0 3 21-15,-2 0-2 0,-1 1 13 0,0 15 2 16,-1 1 34-16,3 3 22 0,-2 3 1 0,0 9-1 16,-2 5-8-16,2 2-16 0,-2 4-15 0,-2-1-17 15,4 6-8-15,-2 1-9 0,0 0-4 0,1 16-8 16,0 1-8-16,-1 9-6 0,0 4-3 0,0 3-2 16,0 2-5-16,2 12-5 0,-1 2-3 0,2-4-1 15,0-10-4-15,3 2-3 0,1-2-2 0,3 10-13 16,1-12-8-16,0 1-35 0,5-2-29 0,-1 1-18 15,4-6-20-15,0-3-8 0,3-1-4 0,1-5-7 16,6-8 5-16,-3 0 9 0,3-6 6 0,-1-3 13 16,0-4 11-16,-7-1 6 0,1-5 9 0,1-5 7 15,-8 3 6-15,4-10 5 0,-2-1 1 0,-8 4 9 0,-2 0 5 16,0-1 6-16,-5-2 12 0,1 3 0 16,-6 0 7-16,0 2 10 0,-5 1-4 0,1 4 2 0,-2-2-4 15,-3 2 5-15,3 4-2 0,1-1-1 16,-1 2-1-16,4 2-24 0,1 2-25 0,-1 0-7 15,0 2-11-15,5 0-9 0,0 0-5 0,-9 3 5 0,9-3 4 16,3 5 6-16,-3-5 9 0,7 5 8 0,1-4 4 16,0 2 3-16,2-2 5 0,-4 2 5 0,3-1 3 15,-1 1 1-15,1 0 5 0,-3 0-3 0,-1 0 8 16,2 1 5-16,-2-1 7 0,1 2 16 0,-3 0 8 16,2 1 11-16,-3 0 3 0,2 5 0 0,0-1 5 15,0 2 3-15,-3-2-1 0,1 7-5 0,0 0 0 16,-1 2-4-16,3 0-2 0,-3-2-4 0,3 1-2 15,-1 0-3-15,1 2 0 0,2-5-3 0,-1-1 5 16,4 1-7-16,-3-6-1 0,6 0-8 0,-2-5 2 16,0 0-8-16,11 0 1 0,-3-5-3 0,2-4 2 15,1-2-3-15,3-6 7 0,2-3-2 0,-2 2 1 16,1-8 10-16,-2-1-4 0,-1-2 4 0,1-1-1 16,6-14 8-16,-10 9 1 0,2-13 8 0,-2 2 6 0,0-4 6 15,-6 3 0-15,-4 8 17 0,-5 1 9 16,0-1 24-16,-2 0 5 0,0 5 41 0,-2 5 29 15,-2 5 7-15,2 6-10 0,-5 2-12 0,4 3-15 16,-3 4-13-16,0 2-18 0,4 3-10 0,-11 9-6 0,-2 3-9 16,1 10-6-16,0 3-10 0,-2 4-6 15,5 3-3-15,-4 3-4 0,3 9-11 0,1 2 0 0,4-9-6 16,0-2-11-16,2 10-33 0,3-9-38 0,5-5-34 16,1 3-31-16,3-3-19 0,3-4-30 0,2-3-32 15,-4-7-35-15,5-2-34 0,1-3-45 0,0-5-978 16,2 0 430-16,0-6 286 0</inkml:trace>
  <inkml:trace contextRef="#ctx0" brushRef="#br0" timeOffset="49409.07">14955 11789 187 0,'-53'-15'368'0,"18"6"-36"15,7 1-37-15,9 4-33 0,7-1-28 0,3 1-43 0,3 3-39 16,6-2-44-16,0 3-60 0,19-1-74 0,3-3-59 15,11 1-84-15,4-4-464 0,17 0 211 16,-3-1 140-16</inkml:trace>
  <inkml:trace contextRef="#ctx0" brushRef="#br0" timeOffset="50130.12">17341 11809 7 0,'4'-16'299'0,"-4"6"-11"0,1-1-16 15,-1 2-17-15,4 2-11 0,-3-1-10 0,-1 4-23 16,0-1-18-16,1 3-25 0,-1 2-11 0,0 0 4 16,0 0-12-16,13 7-11 0,-5 3-5 0,2 5-6 0,-2 1-1 15,3 7 6-15,2-1-8 0,-1 2-14 0,-1-1-9 16,2 1-14-16,-2-1-4 0,3 0-8 0,-6-5 0 15,1 1-9-15,1-2-12 0,-1 0-4 16,0 0-2-16,-1-1-8 0,-1-2-2 0,0-5 0 0,-2 0-6 16,0-1-1-16,4-2 0 0,-3-1 17 0,6-4-4 15,1-2 1-15,5-3 1 0,2-4 0 0,9-4 0 16,5-2-9-16,13-9 6 0,0-4-12 0,5-3 1 16,5-3-1-16,22-15-3 0,-1 3-2 0,-22 12-8 15,22-18-3-15,0 6 4 0,-23 13-3 0,23-12-3 16,-24 16-2-16,1 1 3 0,-3 1-5 0,-1 7 4 15,-4-1-1-15,-13 8 2 0,-4 3-8 0,-2 0 5 16,-8 3-8-16,-3 1 1 0,-5 2 2 0,-1-1 1 16,-3 2 1-16,-1-1-3 0,0 2 3 0,-2 0-10 15,0-2 4-15,-1 2-1 0,-4 1-9 0,0 0-33 16,8-1-48-16,-8 1-35 0,0 0-31 0,0 0-42 16,0 12-59-16,-4-8-91 0,-4 4-945 0,-2-2 430 0,-6-2 288 15</inkml:trace>
  <inkml:trace contextRef="#ctx0" brushRef="#br0" timeOffset="51079.45">24823 6878 351 0,'6'-8'378'0,"-1"-1"-19"0,-2 4-46 16,1-1-33-16,-2 2-31 0,2 1-28 0,0 1-27 15,-4 2-14-15,0 0-21 0,9 8-5 0,-5-3-11 16,1 6-7-16,-3-1-5 0,3 5-6 0,4 2 7 15,-4 0-34-15,1 0-2 0,0 0-8 0,0 0-1 16,1-1-14-16,-1 1 4 0,-1-2-6 0,0-3-7 16,3 0-7-16,-3-3-2 0,3 1-3 0,-2-4 11 15,3 3 8-15,4-4 13 0,0-2 6 0,8-2 1 0,7-1 4 16,8-4-1-16,1-1-5 0,13-6-5 16,2-5-10-16,0 1-9 0,5-3-12 0,-2 0 4 15,1-6-4-15,0-1-3 0,-1-1-7 0,3 0-3 0,-7-1-3 16,3-2-3-16,-5 0-6 0,0 2 1 0,-2 1-3 15,-4-1-6-15,-9 8-3 0,-1 3 2 0,-1 0-9 16,1 0-7-16,-1 1-28 0,-2 4-38 0,2-1-65 16,-2 2-65-16,-2 2-66 0,-6 1-69 0,-4 2-116 15,0-2-990-15,-8 2 478 0,-5 0 318 0</inkml:trace>
  <inkml:trace contextRef="#ctx0" brushRef="#br0" timeOffset="52229.39">9113 9426 110 0,'-18'-19'219'0,"-5"0"-14"0,1 2-1 16,-2 2-16-16,-3-2-5 0,0 5-4 15,-3 1-8-15,-1-2-11 0,-6 2-3 0,0 2-3 0,-17-6-4 16,3 8-14-16,-4 2-7 0,-1 0-5 0,-5 5-14 15,-1 3 2-15,-3 3 2 0,1 3-8 0,-1 4 2 16,-23 4-10-16,25-2-7 0,1 4-4 0,-24 11-6 16,23-8-8-16,-22 8 8 0,26-5-25 0,0 2 1 15,2 4 13-15,-20 9-20 0,21-10-4 0,-2 4 5 16,3 0-5-16,3 1 0 0,2 3-12 0,3 0 6 16,-1 4-1-16,1 2-2 0,5 1 4 0,4 3-9 15,3-3-1-15,6-2 3 0,5 3-4 0,4 2-5 16,12-14 12-16,3 14-13 0,5 3 5 0,7-4 4 0,6 0 10 15,6-1-6-15,4 2 0 0,9-3 1 16,0-3 9-16,10 3-16 0,4-2 4 0,23 18-1 16,3-8-6-16,2 1 0 0,4-9-3 0,2-4 0 15,8 1 4-15,3-2-4 0,9-3-9 0,3 1 4 16,6-6-1-16,1 0-6 0,8-6 7 0,8-4-7 0,2-3 3 16,1-3-1-16,-7-6-7 0,-4-3-4 0,6-3-4 15,-8-5-3-15,-4-2-5 0,-1-5 0 0,-9-3-19 16,-6-4-9-16,-7 0 1 0,-24-1 10 0,22-9-6 15,-26 3 7-15,20-13 11 0,-20 9-3 0,21-11 2 16,-3-8 16-16,-25 10-22 0,20-20 9 0,-26 14-5 16,14-22 13-16,-22 19-3 0,-3-6 5 0,10-25 8 15,-19 19 4-15,8-28 14 0,-13 2 11 0,-4-1 2 0,-2 0 0 16,-8-1 6-16,-4 0 4 0,-4 1 2 16,-4 22 4-16,-4-24 4 0,-7 6 1 0,-7-1 7 15,-3 24 4-15,-21-17 6 0,-7 4-6 0,6 26 1 0,-32-14-6 16,-6 4-3-16,-12 12-5 0,-9 7-5 15,-2 8-5-15,-6 8-4 0,-12 4-8 0,-7 6-5 16,3 11-2-16,4 0-3 0,4 2-2 0,3 6-15 0,9 2-29 16,12 3-32-16,35-3-35 0,3 4-60 0,8-2-40 15,18 2-42-15,4 2-53 0,8 5-38 0,9-1-53 16,6 4-1067-16,12-2 481 0,6 0 320 0</inkml:trace>
  <inkml:trace contextRef="#ctx0" brushRef="#br0" timeOffset="52929.15">11665 10377 301 0,'-7'-3'363'0,"4"-2"-41"0,0 2-31 0,0 1-35 15,3 2-21-15,0 0-24 0,0 0-20 0,0 0-21 16,18-2-16-16,0 2-19 0,12 4-11 0,-1-4-8 16,4-1-5-16,18 1-8 0,1-3-4 0,1-2-8 15,3 3-3-15,1-1-2 0,0-1-3 0,-1 0-11 0,-4 0-1 16,-13 3 9-16,-1-3-13 0,-1 0-7 0,-2 3-9 15,-3-3-4-15,-9 2-5 0,-4 1-3 16,-6-1-1-16,0 0-10 0,-1 1 0 0,-3 0 5 16,-2 0-4-16,0 1-2 0,-3-2-5 0,-4 2-30 0,3-5-20 15,-5 1-7-15,2 4-12 0,-7-8-5 0,-2 0-15 16,1 1 1-16,-6-4 3 0,-1-2 3 0,-5-4 6 16,1-2 6-16,-1 2 6 0,6 2 2 0,-5-2 5 15,-3-2 6-15,8 5 7 0,-4 1 16 0,5 3 12 16,-1-1 13-16,5 4 17 0,3-1 2 0,0 3 14 15,1 1-4-15,1-1-6 0,1 2-8 0,3 0-3 16,0 3-2-16,0 0-3 0,17-2-1 0,-6 5-1 16,10-1-7-16,5 6 6 0,1-1-1 0,5 4 14 0,-1-1 2 15,0 3 9-15,-1 3-4 0,0 2 13 16,-1 3-18-16,0 0 7 0,-3 2 0 0,-3-1-3 16,-3 2 1-16,-5 0-8 0,-3 0 1 0,-3 0-2 0,-7 0-3 15,0-4-3-15,-7 6-3 0,-5-3 3 0,-7 3-13 16,0-2 8-16,-3-2-9 0,-4 0-33 0,-3-3-28 15,0 3-40-15,-2-2-47 0,1-2-50 0,-4 0-69 16,5-2-65-16,-9-5-914 0,8 0 410 0,-6-4 274 16</inkml:trace>
  <inkml:trace contextRef="#ctx0" brushRef="#br0" timeOffset="55713.34">14260 9668 176 0,'1'-7'253'0,"3"2"-7"15,-4 0-6-15,1 0-11 0,2 2-21 0,-2-1-18 16,-1 4-22-16,4-3-15 0,-4 3 4 0,0 0-8 0,0 0-8 16,5 12-2-16,0-2-6 0,-2 0-5 0,-1 5 8 15,5 1-18-15,-2 3-8 0,0 3-11 16,-1-2 0-16,2 6-1 0,2-1-11 0,1 1-5 0,-1-2-6 16,0 3-7-16,-1-1-3 0,-2-1-6 0,2-1-8 15,0 1-10-15,-1-6 2 0,0 5 6 16,-3-6-13-16,0-1-5 0,0-1-14 0,-2-4 4 0,0 0 1 15,0-3 1-15,1-4 1 0,-2 1 1 0,1-2-3 16,-1-2-3-16,0-2 3 0,0 0-1 0,0 0-3 16,-4-22-5-16,0 3-7 0,-2-10 0 0,-1-1 4 15,2-3-1-15,-1-1 1 0,4-16-2 0,-2 3-1 16,0 0-3-16,2-2 4 0,1 14-2 0,1-12 0 16,3 13-1-16,-1 0 7 0,1 5 8 0,0 1-1 0,3 5 9 15,-1 7-12-15,3-1-3 0,-3 7 7 16,4 0-5-16,5 0-10 0,-3 3-1 0,3 4 5 15,4 1-5-15,1 4-1 0,3 1 2 0,-3 6-4 0,7 3 0 16,-5 5 7-16,-2 4-5 0,0 2-8 16,-7 1 6-16,-2 3-6 0,-3 1 5 0,-4 0 0 15,-5 1 3-15,-2 3-3 0,-3 0-1 0,-6-2 3 0,1 3-3 16,-1-3 0-16,-3 1-9 0,0 1 2 0,0-3 4 16,-3-3-5-16,2-3 4 0,3-7-3 0,-4 2 0 15,6-4 1-15,0-2-9 0,-1 0 11 0,6-3 0 16,-1-4 3-16,3 0 2 0,0 2-2 0,-2-4-4 15,5-1-3-15,-1 1 6 0,2 2-1 0,1-3-2 16,4 3 5-16,1-3-1 0,5 0-1 0,7-1 2 16,4 0 0-16,8-1-1 0,4-2-1 0,3-2 5 15,1 1 0-15,3-4-1 0,9 0-9 0,-8 0 4 16,-4-1-2-16,-1-2 4 0,0 1-9 0,-3-7 7 0,1 3-4 16,-2-3-6-16,-4-2-6 0,-2 1 3 15,0-2 7-15,-3 0-2 0,-2-3 6 0,-3 4 2 16,1-3-4-16,-10 6 9 0,1-2 1 0,-1 3 3 0,-5 2 14 15,0 0 14-15,-4 2 0 0,0 0 1 16,0 1-4-16,-4 3 0 0,-1-3-6 0,-3 7-5 0,-2-1-6 16,1 6 2-16,-5-2-1 0,0 9-5 0,-4 1 0 15,-1 6 0-15,0 2-6 0,1 7-3 0,0-1 0 16,3 4 2-16,2 0-18 0,4 0-23 0,5 0-20 16,-2 0-5-16,7 0-14 0,5-3-4 0,2-4-8 15,5 2-16-15,6-6-2 0,-6-4-5 0,5-2-5 16,6 0-2-16,3-7 1 0,2-3-5 0,1-2 8 15,2-6 8-15,1-5 11 0,3-1 8 0,-4-5 12 0,0-5 2 16,-2 1 12-16,6-18 20 0,-7 0 8 16,-7 13 14-16,-4-8 20 0,1-10 7 0,-5 13 23 15,-5-3 19-15,-1 0 17 0,-3-2 19 0,-1 7 28 0,0-4 9 16,-3 3 9-16,-1 3 12 0,0 8 12 16,0 2 19-16,0 7-2 0,0-3-19 0,0 7-15 15,0 1-20-15,0 0-12 0,0 3-13 0,0 2-6 0,0 0-13 16,-1 18-7-16,-3-5 2 0,3 4-14 0,1 12-7 15,-2-5-4-15,4 5-13 0,-1 2 6 0,0 3-6 16,4 1-3-16,-4 10-4 0,3 7 0 0,-4-16 4 16,4 10-36-16,-3-9-20 0,1-2-29 0,-1-1-18 15,0 2-16-15,2-3-7 0,-2-3-9 0,0-3-6 16,-1-7-6-16,0-1 0 0,2-7 8 0,-2-1 14 16,0-3 14-16,1-5 4 0,0-1 9 0,-1-2 10 15,0 0 4-15,5-21 7 0,-2 3 5 0,1-8 10 16,-2-3 9-16,2-2 19 0,1-1 18 0,-1-2 7 0,1 2 10 15,0-1 17-15,0 4 17 0,0 3 5 16,-1 1 3-16,1 8-5 0,1 2-8 0,-1 3-3 16,1 3-2-16,-1-1-22 0,0 2 1 0,3 4-1 15,-2 1-6-15,2 3 0 0,1 0-4 0,0 4-5 16,5 2-5-16,-2 4 6 0,3 2-5 0,-1 2 2 0,0 3-4 16,-1-2-5-16,4 7 2 0,-1 0-1 0,0 0 1 15,1-1-22-15,1-2-11 0,-6-4-19 0,1-1 11 16,3-4-7-16,-1 0-8 0,2-1 2 0,2-3 2 15,0-1 2-15,-2-3 2 0,2-2 6 0,2-2 4 16,0-4 3-16,5-4 2 0,-2-4 1 0,0-1 2 16,-6-5 7-16,4-3 1 0,-4-2 1 0,0 0 0 15,-2-1 4-15,0-2 9 0,-1 1 18 0,-4 1 8 16,0 0 14-16,-7 6 21 0,-1 2 23 0,-2 0 20 16,-2 0-11-16,-2 3 17 0,0 1-1 0,-1 4-1 15,2 2-10-15,-4 0-11 0,1 3-13 0,-5 3-5 16,4 2-10-16,-5 4-10 0,0 3 7 0,-3 1-13 0,-3 3-8 15,-4 7-16-15,3 1-22 0,2 5-26 0,1-4-23 16,3 5-18-16,6-7-26 0,1 2-6 16,3 4-16-16,4-5-4 0,3 2-12 0,1 2-6 0,2-7-4 15,5-2 5-15,1-1 7 0,4-1 9 0,0-3 9 16,1-2 15-16,0-3 8 0,4-7 9 0,-2 2 10 16,0-6 17-16,2-2 12 0,-5 0 27 0,1-3 14 15,-2 0 15-15,-2-1 24 0,-2 4 21 16,2-4 11-16,-6 4 9 0,0 0 8 0,0 0-9 0,1 3-3 15,-2-1-2-15,-1 1-15 0,-2 2-7 0,0 1-2 16,0 1-10-16,1 2-1 0,-6 0-5 0,12 4-6 16,-3-3 4-16,-2 9-4 0,1-3 3 0,-3 4-11 0,0 1-11 15,4 1-8-15,-5-1-21 0,0 5-7 16,-3-4-4-16,0-2-8 0,-2 1-2 0,0 5-9 16,-2-5-3-16,3-3 2 0,-4 2 5 0,3-5 2 0,-1 0 11 15,0-1 3-15,-3-1 7 0,5-4 13 0,-1 1 3 16,1-1 6-16,0 0 0 0,0 0 4 15,10-22 4-15,-2 12 20 0,2-5-2 0,9-5 4 0,3-1 2 16,-1 2-1-16,4-2 8 0,1 0-6 0,2 0 3 16,-2 2 9-16,1 1 4 0,1 0-7 0,3 4 1 15,-4 1 3-15,-1 1-1 0,0 3-6 0,-5 3 6 16,8-3-10-16,-9 6 0 0,1 1-7 0,1 1 2 16,-3 1-11-16,-1 1 4 0,-3 4-6 0,2 4 5 15,-3-1-9-15,-4-1 2 0,2 6 2 0,0 0-2 0,-1 3-1 16,-4-1-2-16,2 3-4 0,0 1 7 15,0-1-12-15,1 6-21 0,-5-6-15 0,4-1-4 16,0 1-13-16,4-2-5 0,-3-3-4 0,4-1-5 0,-1 0-3 16,4-6 0-16,-1 0 0 0,2-1-6 15,1-3 1-15,2-4 3 0,0-3 3 0,6 0 7 16,0-2 1-16,-1-6 8 0,-2-1 3 0,2-3 7 0,-3-2 9 16,-5-2 2-16,2-1 10 0,-2-2 11 0,-3 1 3 15,-1-2 13-15,-4 3 22 0,-1-3 19 0,-5 5 19 16,-1 1 11-16,-7 0 12 0,1 2 16 0,-3-1 21 15,-2 4-5-15,-7 1 1 0,5 6-5 0,-4 1-11 16,-2 3-7-16,-1 3-12 0,-4 3-8 0,-6 5-5 16,-1 5-13-16,1 1-4 0,-1 4-3 0,5 2-9 15,3 3-4-15,2 0-8 0,2 3-8 0,5 1-31 16,2-2-3-16,6 3-32 0,2-2-19 0,5-2-14 16,1-4-23-16,5 2-8 0,4-6-12 0,1-1-7 15,2-3-4-15,10-2 0 0,-9-5 6 0,4-1 7 16,1-4 15-16,5-4 18 0,-9-3 17 0,7-6 15 15,-3-7 23-15,-2-2 26 0,-3-3 20 0,1 0 30 0,-6-4-4 16,1-4 21-16,-1-1 9 0,0 0 23 0,-4-12 37 16,-4 11-11-16,3-3 24 0,-2 3 4 15,-2 3 26-15,-3 3 7 0,2 1 14 0,-1 1 3 0,-1 11-1 16,1 3-2-16,-1 4-18 0,-1 2-27 0,0 0-17 16,0 2-20-16,4 0-10 0,-4 5-10 0,0 0-8 15,2 12-11-15,1-1-3 0,0 4-12 0,2 5-6 16,-2 7-2-16,0 2-8 0,0 1-2 0,0 0-4 15,3 1-8-15,-4 3 0 0,2-4-7 0,1 2-17 16,1 0-17-16,1 1-11 0,-1-4-11 0,4 0-10 16,-1-5-10-16,-1-10-2 0,1 2 4 0,4-3 3 15,-2-5 6-15,2-1 0 0,-1-5 11 16,5 2 5-16,0-5-1 0,5-3 6 0,-4-4 1 0,6-6 3 16,1 1 4-16,-2-2 1 0,-1-4 0 0,0-1 5 0,-3-4-3 15,-2 0-1-15,2-2 5 0,-4-1 2 0,1-1 0 16,-4-2 0-16,1 5 2 0,-3-1 13 0,2 2 2 15,-6 7 0-15,-1 6-2 0,0-1-2 0,1 4-1 16,-4-2-4-16,2 6-7 0,0 1 0 0,1 3-4 16,-5 0 7-16,8 5 0 0,-1 4-1 0,-1-1-2 15,3 7 3-15,1 1 4 0,3 6-5 0,-4-4 0 16,4 10-1-16,1-4-1 0,-2-2 1 0,-1 4 1 16,-2-2 0-16,0 1 8 0,-5-6-8 0,5 5-1 15,-5-6-1-15,-2-1 2 0,0 0-1 16,-2-1 2-16,-3-1-1 0,-3-2 0 0,-3-2 3 0,-3 2-2 15,-7-4 1-15,0-2-2 0,-12-1-19 0,-2 2-16 16,-1-7-29-16,-2 1-35 0,-1-5-39 0,-2-6-31 0,-12 1-47 16,2-4-49-16,-3-1-59 0,14 0-79 0,-8-11-1116 15,-1-5 507-15,6 2 336 0</inkml:trace>
  <inkml:trace contextRef="#ctx0" brushRef="#br0" timeOffset="56434.11">19432 9527 15 0,'1'-4'201'0,"-1"4"22"0,0 0 0 16,1-5 0-16,-1 5-8 0,0 0 4 0,-8-5 7 16,6 2 6-16,-5 2-8 0,0-2-7 0,-1 3-15 15,-2 2-7-15,-4-1-9 0,-2 4-12 0,-1 2-13 16,0 2-17-16,-2 0-20 0,-4 6-7 0,1 1-13 15,-2 2-14-15,2 1-4 0,0 2-5 0,4 0-14 16,1-2-8-16,2 3-7 0,3-5-19 0,3-2-21 16,4 2-26-16,1-1-15 0,1 1-10 0,7-5-5 15,1 0-5-15,2-2-1 0,4-3 4 0,1-2 0 16,3 2 5-16,4-6 4 0,1-2 1 0,1-4 8 16,-1 0 4-16,10-7 3 0,-6-2 13 0,2-3 16 15,-3 0 17-15,2 1 17 0,-3-4 9 0,2 0 19 16,-3 3 7-16,3-2 20 0,-5 2 17 0,-2 4 6 15,-3 1-4-15,-1 1-8 0,-2 5-10 0,-2 0-13 16,4 1 1-16,-2 2-18 0,2 3-6 0,0 0-7 16,-2 3-4-16,0 4-15 0,1 0-3 0,-4 7-4 0,0-4 1 15,1 3-4-15,-6 3-6 0,1 0 2 0,-4 0-6 16,0 1 2-16,-5 0-3 0,1 1 2 0,-5-1-6 16,2 4-7-16,-2-5-2 0,-1-1-10 0,3-3-8 15,-1 0-1-15,2-2 6 0,0-3 1 0,2-1 4 16,0-2 0-16,2 0 22 0,-1 0-21 0,3-4 4 15,0 0 7-15,0 0-9 0,0 0-2 0,3-15 11 16,3 5-5-16,5-5-1 0,4-7 4 0,-2 7 7 16,8-8 0-16,3 1-1 0,-1 0 9 0,4 5 7 0,0-1 15 15,2 3 1-15,-1 2 6 0,-2 2 4 16,1 5-3-16,-5-1 2 0,4 5 0 0,-3 0-5 16,-6 4-2-16,1-2-8 0,0 7 3 0,-3-2-4 0,-2 0 0 15,-2 4-4-15,-2-2-1 0,-1 2-3 16,-1 0 2-16,0 2-6 0,-2 2-1 0,-2-1-4 0,-1-1-1 15,1 4-9-15,-2 0-50 0,-1 1-80 0,1 0-47 16,1-4-84-16,0 3-96 0,-2-2-125 0,2-3-1058 16,-1-3 512-16,0-3 340 0</inkml:trace>
  <inkml:trace contextRef="#ctx0" brushRef="#br0" timeOffset="57012.12">21563 9261 30 0,'-5'-12'218'0,"-2"3"-24"16,1 0-19-16,-1 0-18 0,1 0-14 0,4 2-9 16,-2 0-6-16,0 0 9 0,1 1 7 0,0-3 16 0,-1 4 12 15,1 0 5-15,-2 2 8 0,4-3-5 0,-3 2-1 16,3 3-16-16,1 1-15 0,-3-4-19 0,3 4-14 16,0 0-7-16,0 0 5 0,0 13 0 0,7-4-1 15,-3 3-7-15,4 4-14 0,1 0-8 0,3 7-10 16,2-1-6-16,0 1-8 0,2 1 3 15,1 0-13-15,0-2-10 0,-2 0-3 0,0-3-5 0,-3-2-4 16,-1 0-2-16,1-2-5 0,-2-1-5 0,0-4 2 16,3 2-7-16,-3-3-5 0,1-4-5 0,-2 0 2 15,4-3 15-15,-1-3-15 0,1-4 1 0,5-3-2 16,0-4-2-16,3-5 4 0,-3-5-3 0,3-2 1 16,-5-2 2-16,1-3-5 0,-4-1 8 0,-1 4 12 15,-1-4 18-15,-2 4 17 0,-3 3 35 0,-1 6 45 0,-4 2 15 16,1 2 3-16,0 3 2 0,-1-1-6 0,-1 5-17 15,0 1-15-15,0 1-16 0,2 0-7 16,-2 4-12-16,0 0-13 0,-9 13 6 0,1 2-16 16,2 1-5-16,-3 10-6 0,-4 3-4 0,0 1-2 15,4 4-7-15,-6 9-1 0,2 3-25 0,1 1-40 0,-1 0-38 16,4 2-32-16,-3-2-56 0,3-3-42 0,0 5-29 16,2-14-39-16,3-1-35 0,-1-2-32 0,2-1-43 15,1-4-1011-15,3-10 462 0,3 0 310 0</inkml:trace>
  <inkml:trace contextRef="#ctx0" brushRef="#br0" timeOffset="57978.26">22139 9643 155 0,'10'-12'323'0,"-6"2"7"0,4 3-5 0,-3 0-11 16,-1 2-24-16,-3-2-33 0,4 5-27 0,-4-1-19 15,-1 3-27-15,0 0-18 0,0 0-17 0,0 0-7 0,-3 13-24 16,2-5-7-16,-3 3 2 0,1 1-26 0,1 0-10 15,0 2-6-15,1 4-4 0,0-2-8 16,2-4-3-16,2 4-11 0,-1-3-2 0,3-5-14 0,5 3-5 16,-1-4-2-16,3 3-11 0,4-7-8 0,3 1-3 15,0-1 1-15,2-6-5 0,0-3 1 16,-1 3 0 0,4-9 9-16,-3 2-9 0,-2-5 1 0,3-2 2 0,-5-1 3 0,-1-4-1 0,0-2 1 0,-3-3-2 15,1 3 5-15,-1-3 7 0,-4 1 5 0,1 2 17 16,-1 1 17-16,-5 5 29 0,-4 1 4 0,-2 0-1 15,-1 2-6-15,-7-3-2 0,0 12-11 0,-1-2-4 16,2 4-10-16,-7 1-2 0,-3 3-7 0,1 5-14 16,-3 3 6-16,-6 5-3 0,7 4-4 0,-2 3-9 15,4 2 2-15,6 2-19 0,0-1-26 0,7 0-19 16,1-3-21-16,8-1-2 0,-1 0-9 0,9 6-7 16,0-8-1-16,8 1 3 0,2-4 6 0,4-2 1 15,4-1 8-15,2-4-4 0,3-3 3 0,-4-1 5 0,5-3 6 16,-4-4 5-16,0-1 6 0,1-3 5 0,-2-1 0 15,-3-2 13-15,-5-2 15 0,-1-2 8 16,2 1 24-16,-6 3 2 0,-1-2 19 0,-3 0 2 0,-3-4 28 16,2 2 25-16,-7 6 19 0,1 2 13 0,-2-3 1 15,-1 6-1-15,-1-1-4 0,1 1-16 0,-1 0-13 16,-2 2-15-16,-1 2-7 0,0 0-7 0,0 0-8 16,-10 15-2-16,2-4-8 0,-1 2-7 0,0 4-5 15,-1-4-10-15,0 3-26 0,2-2-25 0,2 3-19 16,2-5-11-16,3 0-15 0,0 0-11 0,3-2 8 15,1 0-2-15,4-2 8 0,0-2 3 0,3-1 4 16,3-2 11-16,0-3 7 0,6-1 5 0,-3-3-1 16,4-3 4-16,-2-3 4 0,1 1 9 0,2-7-8 15,-4 2 13-15,-2-1 11 0,-2 0 8 0,-3-3 21 16,2 1 19-16,-1-6 22 0,-3 7 8 0,-3-1 9 16,-1 0 5-16,-2 1 12 0,0 5 5 0,0 1 6 0,-2-1-1 15,0 5-1-15,0-2-17 0,0 5-11 0,0 1-14 16,0 2-7-16,0 0-4 0,0 0-8 15,0 0-5-15,-20 11-6 0,11-3-6 0,-1 4-9 0,2 3-8 16,-2-1-21-16,-2 1-23 0,6 1-31 0,-2-1-29 16,6 0-7-16,-1 1-8 0,6-2-13 0,-2-2-9 15,3-3 6-15,2 3 4 0,2-3 9 0,1-1 14 16,2-2 8-16,2-1 5 0,6-2 12 0,0-3 6 16,2-1 8-16,-2-5 8 0,0 1 8 0,8-3 10 15,-8-1 2-15,-1-1 19 0,1 0-3 16,-1 1 23-16,-1-2 18 0,-1 0 1 0,0 1 4 15,-6 5-9-15,4 1 9 0,-2 0-9 0,0 0-2 0,0 4 1 16,2 3 13-16,-1-1-19 0,-1 4 4 0,6 4 4 0,-5 1-8 16,0 0 3-16,-3 2-3 0,-1-5 1 0,0 6-2 15,-3 1 0-15,-2-2 6 0,-3-2 2 16,1 0 0-16,-2 2 5 0,-3-1 7 0,1-3 5 0,-2-1 5 16,-1 1 8-16,-3-1 12 0,4-2 13 0,-1 0 9 15,1-1 10-15,0-3 2 0,-1 0-3 0,1 0-8 16,4-2-10-16,-10-2-3 0,10 2-8 0,-9-4-4 15,8-1-12-15,-2-1-4 0,3-5-3 0,4 3-8 16,0-5-4-16,5-3-9 0,6-5-23 0,2-3-19 16,6 2-28-16,0-2-33 0,4-1-34 0,11-9-47 15,1 4-47-15,-9 8-50 0,1 0-64 0,12-7-72 16,-13 9-1138-16,-2-2 510 0,-3 4 340 0</inkml:trace>
  <inkml:trace contextRef="#ctx0" brushRef="#br0" timeOffset="60245.53">24733 9491 90 0,'-4'-19'271'16,"-6"2"-24"-16,5 0-21 0,-3 3 8 0,3 4 11 15,-5-5-15-15,-1 1-17 0,4 5-14 0,-4 1-12 16,0 0-10-16,1 4-10 0,-4-1-13 0,1 2-12 16,-4 5-15-16,-3-1-20 0,-1 4-1 0,0 0-12 0,-6 6-10 15,4 2-10-15,4-4-5 0,-3 8-6 0,4 0-6 16,6 0-4-16,1 0-11 0,6 0-8 15,1 2-5-15,6 5 5 0,2-4 6 0,3-2-15 16,2 0 0-16,8 6-6 0,3-4-1 0,0 1-4 0,1-1 0 16,2-1-2-16,4 1-4 0,-1 0-2 0,-1-2-2 15,3 2 1-15,-2 1-5 0,-2-1 5 0,-1 0-1 16,0 2 0-16,-1 0 3 0,-2 2-2 0,-3-3 3 16,-2 1 1-16,-5-5-9 0,-2 1 2 0,1 0 4 15,-4-2-3-15,-2 1-3 0,-3 0-1 0,-2 0 2 16,0 0 4-16,-8-5 4 0,2 3 2 0,-4-1-7 15,-3-2 6-15,0-1 2 0,-3 0 2 16,0-5 10-16,-1 1 11 0,-1-3-4 0,1-1 6 0,-1-3 3 16,2-3 1-16,2 1 9 0,-1-5-1 0,7-1-4 0,-2-3-4 15,1-4 1-15,4-2 2 0,1-7 8 16,2-1-20-16,3-3-1 0,6-2-3 0,4 1-7 16,4-3-3-16,2-2-1 0,12-6-3 0,0-1-1 0,-4 14-15 15,2 2 12-15,5-1 6 0,-2 5-1 0,-1 1-2 16,1 3-3-16,-1 3 2 0,-1 4 0 15,-5 5 1-15,-1 0-4 0,2 1-5 0,-3 3 16 0,2 4-14 16,-2 2-7-16,0 2 5 0,-1 3-6 0,-2 0 0 16,-1 2 7-16,-2 0 1 0,-1 4-5 0,-3 1-2 15,1 0 4-15,-5 0-1 0,-1-2 4 0,0 2-9 16,-3 0 9-16,-1 0-2 0,-4 3-2 0,3-9 0 16,-3 1-2-16,0-1 3 0,3 2 3 0,-4-8-3 15,3 3-3-15,0-2-4 0,1-5 8 0,-1 5-2 16,2-2 15-16,0-4-10 0,0 0 0 0,0 0-8 15,-7-10 2-15,7-1 5 0,1 2-3 0,1-7 0 16,3-4 2-16,-1 1-2 0,3 0-5 0,2-8 1 0,0 0-1 16,5 5 3-16,-4-4 0 0,7 2-4 0,-3 5 3 15,-2 4 3-15,-2 1-2 0,-1 4 1 16,-3 3-3-16,1 1 1 0,-1 0-7 0,0 3-3 0,-1 3 15 16,2 0-15-16,-7 0-2 0,11 7 9 0,-7-2-4 15,1 2 5-15,0 6-4 0,-1 1 5 16,0 3-7-16,0 0 4 0,0 2 1 0,-3 0 1 0,1 1-2 15,2-2 0-15,-2 2-8 0,0 0-7 0,3-5-15 16,1 1-2-16,2-4 3 0,-3 0 1 0,3-4-3 16,-1 1 5-16,3-4 4 0,1 2 0 0,-2-3 8 15,1-3 5-15,-1-1-2 0,4-3 5 0,0-2 17 16,2-1-20-16,-3-2 1 0,2-3 0 0,0-2 7 16,8-5 8-16,-3-4-10 0,-4 1-2 0,2-3-4 0,-2 1 14 15,-1-2 11-15,-5 7-2 0,-4-7 13 0,4 7 9 16,-4 1 5-16,-5 1 0 0,0 1-2 15,0 3 0-15,-1 3-3 0,-2 1-14 0,-1 4 3 0,-3 1-2 16,-1 2-4-16,0 1-4 0,-3 3-2 0,-2 2 0 16,-3 4-3-16,2-1-13 0,1 6-3 15,0-1-7-15,1 1-12 0,5-1-29 0,-1 3-15 0,4-4-4 16,2 1-5-16,1-1 3 0,3 0-6 0,2-1 1 16,1 0 5-16,4-2 8 0,0 1 5 0,3-3 5 15,5 3 6-15,-2-5 7 0,-2-3 2 0,0-1 10 16,2-2 2-16,1-1 1 0,0-1 5 0,-3-2 5 15,5-4 2-15,0-3 9 0,-1 4 5 0,-1-5 15 16,-3 2 16-16,0-3 26 0,0 1 13 0,-6 0 15 16,0 3 11-16,-1 0 22 0,0 1 13 0,-2 0-3 15,-1 3-5-15,-1 1-11 0,2 0-11 0,-4 3-15 16,2-5-8-16,-2 7-10 0,0 0-7 0,0 0-6 0,0 0-2 16,0 0-5-16,-6 14-6 0,1-3-3 15,1-1-6-15,-2 1-8 0,2 1-24 0,2-1-12 16,0 4-29-16,2-3-26 0,0-1-1 0,4 0-6 0,-2 0 0 15,6 1-8-15,-4-2 4 0,5-2 1 0,0 0 2 16,5 0 3-16,0-5 2 0,0 0 2 16,4-3 7-16,0-2 5 0,4-1 9 0,-4-2 4 0,0-2 10 15,-2-5-2-15,2 2 11 0,-4-4 16 0,0-3 6 16,2-4 8-16,-2 0 20 0,-3 4 14 0,-2 0 20 16,-3 1 32-16,2 3 14 0,-3 1 10 0,-2 0 7 15,-2 7 1-15,3-3-6 0,-2 2-14 16,-2 3-15-16,3-1-12 0,-2 1-7 0,-1 3-7 0,0 0-10 15,0 0-4-15,-4 15-2 0,2-5-2 0,-2 2 5 16,4 4-15-16,-4-1-5 0,3 4-3 0,-2-3 1 16,3 2 0-16,-1 2-10 0,1 0-23 0,0-2-29 15,1-1-26-15,2 0-9 0,2 0-15 0,-2-7 7 0,0 2-3 16,5-3 7-16,0-1 1 0,-2-1-1 0,6-1 6 16,-2-5 6-16,0-1 5 0,3 0 10 15,-2-4 3-15,2-2 4 0,-3-1 10 0,1 0 3 0,1-7 1 16,-1 1 5-16,0-2 2 0,-1-3 0 0,1-4 8 15,-4 3 5-15,-3-1 11 0,1 3-2 0,0-1 11 16,-3 0 2-16,0 3 5 0,-2 3 4 0,1-2-2 16,-1 6 0-16,0-2 4 0,-1 4-13 0,1-2-1 15,0 4-13-15,-4 1-5 0,3 1-5 0,1 2-5 16,-13 0-6-16,13 0-17 0,-13 4-19 0,10-1-17 16,-3 3-6-16,2 2-4 0,2-5-5 0,0 3-6 15,2 2-1-15,0-5 1 0,2 4 13 16,2-2 9-16,2-3 3 0,1-1 15 0,3-2 4 0,1 1 3 15,-2-4 8-15,4-4 8 0,1 1 6 0,3-3 16 16,-2 1 13-16,-1-6 17 0,3 1 20 0,-4 1 9 16,3-8 9-16,-4 6 7 0,-1-2 17 0,-2 0 3 15,0 3 10-15,0-3 12 0,-1 5 26 0,-2 2 1 0,-3 1 16 16,-1 1-10-16,2 3-21 0,-3 1-15 16,-1 0-11-16,0 4 4 0,4-2-26 0,-4 2-6 15,0 0-6-15,0 14-14 0,-1-3 6 0,-3 0-7 0,0 6-3 16,0 1-7-16,-1 10-1 0,3-5-3 0,4 3 0 15,-7-2-1-15,3 5-2 0,-1-9 5 0,6-1-18 16,-1 0-15-16,3 1-12 0,-1-3-24 0,3 1-2 16,2-1-15-16,3-1-7 0,1-4-2 0,-2 0 0 15,5-3-1-15,-1-3 6 0,4-2 6 0,1-6 5 16,1 0-4-16,0-1 12 0,7-7 6 0,-4-2 5 16,3-2 8-16,-7-3-3 0,2-7 12 0,-3-1 8 15,-1-3 9-15,-1-4 19 0,1 0 12 0,2-11 19 16,-7 14 24-16,-2 0 9 0,-3-2 15 0,-2 4 12 15,-2 1 27-15,-1-1 15 0,-3 8 4 16,0 2 2-16,-2 4-10 0,2 3-13 0,2 3-10 0,-4 0-25 16,1 2-11-16,1 0-15 0,0 5-7 0,0 0-4 0,0 0-8 15,-12 10-6-15,6 1-2 0,3 5-11 0,-3 0 2 16,-3 7-8-16,4 3-9 0,-2 3-10 0,0 0-18 16,1 0-25-16,-2 0-30 0,2-2-11 0,2-1-20 15,0 1-5-15,0-1-9 0,6-6-2 0,-2-1 8 16,1-2-2-16,0 0-16 0,2-5 10 0,1 0 23 15,1-2-6-15,1 0 10 0,0-3 11 0,3-5 8 16,0 1 10-16,5-3 0 0,3-1 11 0,2-3 10 16,0-2 8-16,2-3 8 0,3-1 17 0,-2 3 3 15,3-7 6-15,-7 6 18 0,0 1-1 0,-1 0 21 16,-4 3 10-16,-3 0 3 0,-4 2-8 0,2-3-8 16,-2 4-10-16,-1-2-4 0,-1 3-2 0,3 3-5 15,0-1 2-15,-2 4-3 0,0-1 1 0,1 4-2 0,1-2-3 16,-3 4-4-16,2 0 2 0,-2 1-3 0,4-2 2 15,-3 8-4-15,0-3 1 0,5-3-5 16,-2 3-1-16,1 1 3 0,1-2-1 0,2-1 3 16,2-4 1-16,2 3 8 0,0-3-11 0,0 2-2 0,2-2-1 15,10-1-7-15,-5 2-13 0,0-7-30 0,8 1-21 16,-4-3-26-16,1-1-39 0,-8-1-44 0,0-3-32 16,-1 0-52-16,-4-5-40 0,2-2-87 0,-6 0-863 15,-1-5 416-15,-7-1 276 0</inkml:trace>
  <inkml:trace contextRef="#ctx0" brushRef="#br0" timeOffset="60397.98">26407 9447 89 0,'-31'-7'460'0,"10"3"-53"16,4 3-42-16,7-2-53 0,2 2-24 0,4 1-30 16,4 0-22-16,0 0-30 0,26 4-43 0,7-3-75 15,23 3-115-15,44-1-153 0,7-11-709 0,2-7 297 0,-3-6 196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14T09:44:39.8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11473 3284 213 0,'4'-4'279'0,"-4"4"-30"0,4-3-27 0,-4 3-22 16,0 0-23-16,4 0-19 0,-4 0-15 15,0 0-14-15,7 11-12 0,-3-2-5 0,1 0-10 16,-2 1-9-16,1 2-5 0,-3 5 11 0,3-1-4 15,-3 2-10-15,-1 1-5 0,0 0-9 0,0-2-8 0,0 0-9 16,0 0-4-16,0-1-7 0,-2 0-3 0,-1-4-3 16,3 2-1-16,0-6-5 0,-1 0-7 0,1-4 1 15,1 5-3-15,-2-4 3 0,1-2 14 16,0 1 24-16,-3 0 20 0,3-4 15 0,0 0-10 0,0 0-7 16,-1-15-9-16,1 4-5 0,-3-8-12 0,3-11 0 15,0 1-10-15,0-5-2 0,4-15 0 16,-1 17-10-16,-2-4-3 0,4 0 1 0,-1 0 6 0,3 3-7 15,-1 0 4-15,-3 2 0 0,4 2 5 16,-1 3-5-16,2 0-6 0,0 1 3 0,-1 7 10 0,0 1-16 16,5 0-9-16,0 1-3 0,1-1-3 0,7 2 4 15,-5 1-9-15,11-1 4 0,-11 5-8 0,10-4 8 16,-5 6-4-16,-2-1-17 0,4 6-27 16,-3-2-10-16,-1 1-43 0,-4 4-30 0,1 0-39 0,-1 0-35 15,-1 1-41-15,-3 2-17 0,3 3-26 0,-8-1-741 16,0 4 341-16,-5 0 226 0</inkml:trace>
  <inkml:trace contextRef="#ctx0" brushRef="#br0" timeOffset="171.6">11658 3138 44 0,'-1'1'234'0,"-3"2"-22"0,3 1-16 0,1-4-23 16,0 3-16-16,0-3-3 0,3 6 0 0,3-5-3 15,-1 2-18-15,5-2-12 0,3 1-9 0,6 0-15 16,-2-1-8-16,2 2-8 0,-1 0-34 0,-5-1-34 15,0-2-46-15,-2 5-45 0,-1 1-31 0,-5 2-31 16,-1 0-464-16,-2 3 202 0,-5 2 134 0</inkml:trace>
  <inkml:trace contextRef="#ctx0" brushRef="#br0" timeOffset="305.52">11517 3495 189 0,'-4'4'236'0,"0"-3"-26"0,3 4-19 0,-2-3-13 16,-1 1-17-16,4-3-20 0,0 4-8 0,0-4-10 15,4 6-10-15,3-2-10 0,-1-1-9 0,8-3-8 16,3 1-9-16,2-2-9 0,9 1-29 0,1-3-39 16,1-1-43-16,0 1-44 0,2-1-64 0,-2 1-470 15,-2-4 207-15,0-1 138 0</inkml:trace>
  <inkml:trace contextRef="#ctx0" brushRef="#br0" timeOffset="478.36">12125 3321 209 0,'0'0'233'0,"0"0"-17"0,0 0-18 16,-21 9-11-16,11-4-14 0,0 2-10 0,-3 1-13 15,-5 5-12-15,-5 2-17 0,3 2-10 0,-3 1-9 16,0 1-11-16,0 0-13 0,1 1-44 0,3 1-47 16,1-1-40-16,0-1-52 0,4-4-56 0,0 1-463 0,4-3 208 15,2-5 138-15</inkml:trace>
  <inkml:trace contextRef="#ctx0" brushRef="#br0" timeOffset="668.07">11896 3350 256 0,'1'-2'284'0,"3"-2"-25"0,0 2-23 0,-3-1-24 15,-1 3-21-15,12-1-17 0,-12 1-19 0,10 1-13 0,-1-1-13 16,-2 3-11-16,4-1-19 0,-1 2-4 0,3 0-12 15,-2 3-11-15,7 1-27 0,-4 3-37 16,4-1-38-16,-2 0-41 0,1 2-47 0,1-2-49 16,0 0-557-16,-4-1 240 0,3-1 162 0</inkml:trace>
  <inkml:trace contextRef="#ctx0" brushRef="#br0" timeOffset="1303.34">12497 3225 218 0,'0'0'277'0,"-4"-5"-26"15,-1 2-15-15,5 3-19 0,-10 0-8 0,3 5-14 0,-2-1-13 16,-4 2-18-16,1 6-7 0,-4 3-4 0,1-2-19 16,1 3-8-16,1 1-10 0,3-2-10 0,0 2-11 15,1 1-10-15,1 1-8 0,-1-1-9 16,5 0-6-16,0 2-9 0,4-4 2 0,0-3-3 15,4 3-15-15,0 0-9 0,5-5-14 0,0 1-11 0,1 1-9 16,7-6-11-16,0 2-11 0,0-6-8 0,1 1-12 16,0 0 1-16,0-8-4 0,3 0 6 0,7 0-1 15,-8-6 4-15,7-2-4 0,0-1 2 0,-7-2 5 16,-3 3 10-16,-2-2 4 0,-1 0 17 0,-2 1 5 16,-2-1 14-16,-1-1 23 0,-1 1 16 0,-3 2 22 15,-3 2 19-15,2 0 23 0,-3 3 15 0,0 0 10 16,2 1-6-16,-2 1-11 0,1 1-12 0,0 1-13 15,-2 3-14-15,-2-5-13 0,2 5-18 0,0 0 1 16,0 0-6-16,-10 15 1 0,2 0-1 0,0 0-11 16,-2 2-1-16,-2 2 1 0,2 3-12 0,2-4-5 15,2 0-29-15,-2 1-2 0,6 1-23 0,2-4-15 16,1-3-6-16,4 2-5 0,-1-1-1 0,6-5-8 16,-2-1-7-16,6 1 5 0,3-2-9 0,0-3-3 15,4-3 3-15,-1-3 7 0,11-5 2 0,-3-3 4 16,3-2-3-16,-2-7 4 0,-1-3 10 0,11-8 2 15,-14 4 6-15,7-12 12 0,-5-4 4 0,-10 9 7 16,4-17 7-16,-2 3 11 0,-3 0 10 0,-5 12 21 16,1-11 23-16,-7 14 11 0,-1 4 31 0,-2 2 36 15,1 7 22-15,-1 3 4 0,-2 5 4 0,2 2-13 16,-4 3-13-16,2 0-13 0,0 1-17 0,-2 3-13 16,2 2-15-16,0 0-4 0,0 0-3 0,-13 19-6 15,4-3-7-15,-6 9-2 0,1 4-3 0,-1 3-8 16,-1-1-4-16,1 12 0 0,1-10-5 0,-3 10-1 15,8-8-16-15,1-3-34 0,6-1-34 0,-1 0-47 16,1-2-34-16,4 0-41 0,2-2-57 0,1 0-55 16,3-8-75-16,1-1-836 0,5-5 400 0,4-4 268 0</inkml:trace>
  <inkml:trace contextRef="#ctx0" brushRef="#br0" timeOffset="1607.61">14062 3137 221 0,'0'-7'326'16,"-2"2"-15"-16,0 1-17 0,-3 0-23 0,1 1-18 15,4 3-19-15,-19 3-21 0,4 5-2 0,-4-1-16 0,-7 7-2 16,1 3-12-16,-1 2-4 0,3-1-19 15,1 4-18-15,3 0 0 0,2 1-13 0,3-1-9 0,8-2-13 16,-3 2-5-16,3 2-10 0,2-4 5 0,0 0-19 16,5-2-10-16,4 1-8 0,0 0-1 0,4-3-6 15,4 6-7-15,5-2-24 0,4-3-32 0,3-6-46 16,2 1-33-16,4-2-27 0,3-3-33 0,0-2-41 16,4-4-20-16,13-6-47 0,0 0-36 15,-1-11-752-15,1 0 349 0,-5 0 234 0</inkml:trace>
  <inkml:trace contextRef="#ctx0" brushRef="#br0" timeOffset="1964.41">14594 3211 154 0,'0'-12'273'0,"-2"1"9"0,0 1 5 0,2 3-12 15,-3 1-21-15,0 1-16 0,0 1-28 0,-1 0-22 16,3 1-13-16,1 3-14 0,0 0-7 0,-22 11-18 16,13-2 7-16,-1 4-7 0,-8 7-4 0,1 3-6 15,7-6 7-15,-4 8-15 0,-2 0-6 0,3-2-12 16,2 3-2-16,3-7-17 0,1 5-1 0,2 5-5 15,1-10-14-15,3 0-1 0,0 1 2 0,2-3-16 16,3 0-3-16,2-2-5 0,2-1-11 0,4-2 14 16,3 4-34-16,2-7-3 0,4-3 5 0,-1 0-6 15,11-2-5-15,-3-6-12 0,2-3-1 0,0-4-2 16,2-3-6-16,-5-4 1 0,1-1-1 0,-1-4 3 16,-4-1-1-16,-3-2-4 0,0-2 4 0,-5-3 1 15,-1 0 10-15,-5-1-2 0,-3 5 1 0,-2-1 9 16,-6 0 7-16,-2 6-1 0,-5 2-3 0,0 2 7 15,-3 2-2-15,0-1 8 0,-2 3-6 0,-2 5 1 16,1 1-5-16,2 2-12 0,0 4-9 0,-1 3-25 16,-3 2-22-16,1 6-29 0,-4 7-51 0,2 0-42 15,4 3-55-15,6-3-51 0,0 0-788 0,7-4 360 16,3-2 240-16</inkml:trace>
  <inkml:trace contextRef="#ctx0" brushRef="#br0" timeOffset="2365.92">15185 3146 284 0,'3'-7'343'0,"-2"3"-22"0,2 0-24 0,-3 0-23 16,0 4-27-16,2-4-32 0,-2 4-23 0,0 0-17 16,0 0-13-16,-10 12-4 0,2-3-8 0,-1 3-7 15,-5 5-18-15,0 4 2 0,0 1-15 0,-3 3-14 16,1 0-3-16,3 1-9 0,0 1-10 0,2-1 10 15,2 1-26-15,1-7-18 0,3 1-12 0,5 0-15 16,-1-4-37-16,1 0-9 0,3-5-20 0,0 0-10 16,7 1-13-16,-1-5-2 0,0 0-3 0,9 1-5 0,-2-5-8 15,7-4 13-15,6-4 2 0,2 0 7 16,-3-6 8-16,-1-4 7 0,-3-1 13 0,1-5 10 16,-3 2 20-16,1-6 21 0,-5 4 9 0,-4-1 28 15,0 4 22-15,-4 2 15 0,1 2 25 0,-5 2 10 0,2 3 7 16,-2 0-10-16,-2 1 7 0,-1 1-8 0,-1 4-15 15,1-1 0-15,-2-2-19 0,-1 5-11 0,0 0-5 16,0 0 2-16,0 0-11 0,7 9-3 0,-5-1-17 16,-1 0 13-16,-1 1-2 0,0 5-5 0,0 1 2 15,-1 5-9-15,-1 0-1 0,1 5-4 16,1-5-3-16,-1 6-35 0,1-7-37 0,1-1-45 0,0-2-31 16,1-3-21-16,-1 3-27 0,2-6-11 0,-1-2-32 15,2 1-33-15,2-6-36 0,1 2-804 0,0-5 362 16,4-3 242-16</inkml:trace>
  <inkml:trace contextRef="#ctx0" brushRef="#br0" timeOffset="2697.96">15928 3100 96 0,'-2'-4'268'15,"-3"1"-27"-15,-1 1-15 0,1 2-22 0,-3 0-9 16,-1 0-7-16,-5 3-17 0,-1 2-10 0,-2 2-11 15,2 3-15-15,2-3-15 0,1 2-5 0,2 1-11 16,1 3-1-16,3-3-7 0,-2 6-6 0,2 0-3 16,3 0-8-16,3 3-3 0,3 2 3 0,3 3-2 15,2-5-5-15,-3 5-5 0,9-1-8 0,-4-2 1 16,6 3-15-16,-1-2 7 0,0 0 6 0,2-3-18 16,-8-4 1-16,2 1 1 0,-3-5 5 0,-1-1 3 15,-2 1 0-15,-3-1 1 0,1-4 16 0,-1 1 13 16,-2 1 22-16,-2-3 21 0,-2 3 4 0,-5-3-7 15,-3 2-6-15,-7-2-9 0,-1 2-4 0,-1-2-8 16,-8 0-11-16,-2-1-14 0,-1-3-5 0,3 2-31 0,2-2-45 16,8-2-64-16,2 2-79 0,2-3-70 15,2 2-111-15,-1-4-1084 0,8-4 473 0,-1-4 316 16</inkml:trace>
  <inkml:trace contextRef="#ctx0" brushRef="#br0" timeOffset="3566.14">16935 3200 30 0,'2'-5'267'0,"2"1"-7"0,-1-3-11 0,-3 0-17 0,1 0-6 16,-2-1-4-16,-1-3-13 0,1 2-15 0,0 1-8 15,1 1-13-15,-3-2-16 0,-2 4-11 0,0 1-13 16,2 0-6-16,-4-1-16 0,-1 5-9 0,-1 1-15 16,-4 2-11-16,3 3 0 0,-6 2-9 15,0 4-13-15,2 0 1 0,-1 2-11 0,-3 7-4 0,5-4 0 16,4 0-4-16,-1 1-15 0,4-1-14 0,0 0-4 16,4 1-2-16,-1-1-2 0,3-5-3 0,3 4-7 15,1-4 5-15,3-2-5 0,0-1 7 0,3-2-3 16,-1-1-3-16,3 1 3 0,4-3-6 0,-2-1 1 15,5 0-2-15,8-6 5 0,-7 3 0 0,11-6-2 16,-10 2-2-16,6-6 4 0,-7 5 2 0,-3-4-2 16,2 3 8-16,-3-1 23 0,-2 0 2 0,-5 0 10 15,1 1 2-15,-2 1 11 0,-3-1 3 0,1 2 1 16,-4 0-8-16,3 0-3 0,-4 2-4 0,2-1-15 16,-3 3 14-16,0 0-17 0,0 0-5 0,0 0-7 15,0 0-17-15,-13 10-10 0,8-4-20 0,1-1-18 16,2 1-10-16,0 1-11 0,2 0 4 0,4 2-1 0,0 0 2 15,0-4 5-15,6 3 5 0,4 1 4 16,-2-4 7-16,4-2 4 0,6-1 8 0,-1-2 3 16,7-1 5-16,0-1 9 0,1-1 2 0,-1-4 12 15,4 1 9-15,-5 2 15 0,0-1 15 16,-6 2 12-16,-1-1 6 0,3 3 6 0,-4 1 5 0,-3-1-1 16,4 2-3-16,-4 2 18 0,2 0 4 0,-4 4-1 15,4 0 5-15,-6 1 8 0,-1-1-4 0,-2 1-1 16,-4 0-5-16,2 1 2 0,-2 0-6 0,-3-2 9 0,-4 0-5 15,-2 1-5-15,-3 2-2 0,-2-1-13 0,-6 1-9 16,-3 1-7-16,-6-1-47 0,-5 1-52 0,2-4-57 16,-1 1-66-16,-3-2-71 0,10-6-93 0,-8 0-846 15,1-5 397-15,1-4 266 0</inkml:trace>
  <inkml:trace contextRef="#ctx0" brushRef="#br0" timeOffset="5181.32">18643 3289 298 0,'-1'-7'366'0,"-3"-2"-20"0,0 3-22 0,1-1-16 16,2 2-13-16,-4 0-11 0,1 1-25 0,3 2-29 15,-4 0-21-15,-3 2-25 0,-1 2-14 0,-5 2-20 16,-1 4-18-16,-3 4-11 0,3 1-6 0,-10 4-10 16,4 0-18-16,-1 3-5 0,4-2-6 0,4-1-13 0,1 0-4 15,4 1-6-15,0-1-11 0,3 0-36 16,3 0-8-16,3 0-1 0,3-2-10 0,2-3-11 15,5 2 1-15,2-1-3 0,2-3-10 0,4-1 0 0,2-4 2 16,8 3-8-16,-1-4 0 0,0-5 3 0,5-5 7 16,2 1-3-16,1-1 6 0,-2-5 1 15,0 4 7-15,1-8 4 0,-4 2 7 0,-3 1 4 0,1 1 14 16,-11 3 14-16,-2-1 14 0,-2 5 24 0,-3-2 13 16,-1 3 2-16,-4-1-9 0,0 1-12 0,1 2-3 15,-3-2-7-15,-3 3-7 0,0 0-1 0,0 0-10 16,5 7 3-16,-9 0-3 0,-2 3-4 0,2 2-2 15,-6 0 0-15,5 3 1 0,-4-1-4 0,4 0-8 16,1-1-8-16,2-2-13 0,0 2-9 16,4-1-12-16,0 0 14 0,6-2-13 0,1-2-12 0,1 0 2 15,5-3 1-15,3 0 5 0,1-3 4 0,2-1 2 16,8-6 2-16,-2-2 2 0,1-2 4 0,3-7 8 16,-7 2-7-16,2-3 5 0,-3-4 3 0,-4 1 3 15,1-2 8-15,-7 0 3 0,0 0 18 0,-6-2 6 16,-3 5 1-16,-2-2 4 0,-5 1 2 0,-1 2 12 15,-2 1 0-15,-3 1-6 0,-4 4-11 0,-1 0-1 16,-4 5-3-16,0 2-1 0,0 5-4 0,-3 0-2 16,-1 2 1-16,-4 5-7 0,6 0-9 0,-2 1 2 15,8 0-39-15,0-1-13 0,8 2-7 0,1 1-5 0,1-4 5 16,6 3 3-16,1 0 5 0,5-1 2 16,2 1 7-16,1-4 4 0,2 2 3 0,7-3 2 15,7-1 1-15,-4 2 6 0,-2-5-2 0,2 1 8 16,-3-2 1-16,1-2 5 0,2 6 4 0,-2-6 6 15,-3 2 6-15,1 1-5 0,-5 0 17 0,-1 0-12 0,0 4-2 16,0-3 1-16,-3 1 3 0,4 2 5 16,-2 2 3-16,-2 0 1 0,0 2-4 0,0-1 4 15,-1 1-4-15,-1 2 2 0,-4-1-1 0,1 0-2 16,1 1-1-16,-2-2 1 0,1 0-3 0,1-1 1 16,-2-1-4-16,-2-1 3 0,0 2-6 0,1-4-1 15,-1 0 3-15,0-1-2 0,0 3-2 0,-2-5 5 16,0 0 0-16,9-3-1 0,-4-1-9 0,4 0 9 15,0-6 11-15,0 1-10 0,1 1-3 0,3-4 5 0,1 0 3 16,-1 1 7-16,1 2-1 0,-1-1 0 0,1 2 16 16,-2 1-12-16,0 2 0 0,1 1 2 15,-2 1-4-15,3 2-4 0,-5 1 4 0,2 0-6 16,-2 1-1-16,3 1-3 0,-7 0 1 0,3 1 13 0,-3 2-10 16,1-1-5-16,-2 0-1 0,0 1 7 0,0 1-9 15,0 0 18-15,-3-1-17 0,-1 0-8 16,0 1-13-16,3-2-6 0,-2-1-9 0,-1-3 9 0,0 6 2 15,0-3 1-15,0-3 6 0,0 0 1 0,0 0-4 16,0 0 10-16,0 0 10 0,10-11-15 0,-3 2-1 16,-2 1 4-16,5-9 4 0,4 2-6 0,0 1-4 15,-1-3 6-15,5-2 4 0,-4 5-1 0,-4 1-1 16,-1 6 1-16,0-1-4 0,-1 3 4 16,-1-2-7-16,-2 4 9 0,4 0-5 0,-2 1 3 0,-1 4 2 15,1 0-4-15,1 2 3 0,-4-1-5 0,1 2 6 16,2 1-2-16,-2 2-3 0,-1-3 2 0,1 6-6 15,-3-2 18-15,1-1-31 0,1 2-3 0,0-3 1 16,-2 1-4-16,2-3-1 0,0 0 6 0,1 0 6 16,-1-1 1-16,-1-1 2 0,3-1 5 0,1-4-6 15,0 0 8-15,5-3 0 0,1-4 10 0,3-1 13 16,-2-5 6-16,2 1 9 0,-3-7 28 0,4-2-13 16,-2 1 22-16,0-2-1 0,-2 7 44 0,-4 0 30 15,1 0 6-15,-1 2 2 0,-5 4 2 0,-1 3-4 16,-1 0-11-16,0 3-14 0,1-1-16 0,-3 5-16 15,3-1-10-15,-3 2-7 0,0 0-9 0,0 0-9 16,-3 15-3-16,-3 2 5 0,-2 3-11 0,-3 5-4 16,-6 5-2-16,-1 0-8 0,2 3-1 0,-9 8-16 15,9-8-23-15,-1-3-21 0,2 4-32 0,1-4-14 16,2-2-20-16,7-1-17 0,-1-1-8 0,2-8-18 16,1-2 4-16,3-4-4 0,0-1 2 0,2-1 16 15,0-5 11-15,2-2 12 0,2 0 18 0,-6-3 3 16,16-7 9-16,-4-1 5 0,3-5 11 0,0-2 3 15,4-7 8-15,0-1 12 0,-1-5 10 0,1 2 13 16,-1 1 13-16,-4 2 25 0,3 2 12 0,-7 4 8 16,0 0-1-16,3 2-2 0,-4 0 5 0,1-1 0 15,0 9-1-15,-1-1-6 0,2 1-1 0,-3 2-11 16,0 1-8-16,-1 3 21 0,2-1-4 0,-2 2-4 16,3 3 2-16,-1-1 7 0,2 5 0 0,-4-2-2 15,2 3-1-15,-2 0 8 0,0 1-4 0,-2 0-1 0,-1 1-1 16,0 2-7-16,-4 0 6 0,-1 0-3 15,-6 5-5-15,2-3-4 0,-6 5-15 0,2-4-12 16,-9 5-61-16,5-4-50 0,-1 0-74 0,0-2-63 16,1-3-79-16,6-3-87 0,2-3-930 0,2-2 446 0,3-3 298 15</inkml:trace>
  <inkml:trace contextRef="#ctx0" brushRef="#br0" timeOffset="5311.97">20561 3483 287 0,'4'-3'448'0,"2"-1"-31"0,-2 1-32 15,0 1-34-15,-3-2-32 0,-1 4-28 0,4-3-32 16,-4 3-28-16,5-4-10 0,-5 4-36 16,3-1-49-16,-3 1-60 0,0 0-87 0,2-3-87 15,-2 3-126-15,5-5-867 0,-2 1 363 0,-2-1 242 0</inkml:trace>
  <inkml:trace contextRef="#ctx0" brushRef="#br0" timeOffset="6047.04">21535 3031 1987 0,'1'-27'100'0,"1"0"31"16,-4 3 4-16,1 5-10 0,1 2 17 0,0 0 8 15,-1 5 0-15,1 5-12 0,0 0-23 0,-2 3-11 16,2-1-3-16,0 2-22 0,0 3-10 0,0 0-9 16,0 0-9-16,0 0-8 0,-2 14-1 0,2 1 0 15,-4 3-4-15,0 10-2 0,-2 0-5 0,2 1 15 0,-5 3-20 16,1-1 0-16,-1 0 0 0,-1-1-6 16,2 0 1-16,3-2-5 0,0-1-2 0,1-5-13 15,4-4-11-15,0-1-8 0,3 3-5 0,2-6-7 16,-1-2-2-16,2 2-9 0,8-2-2 0,-1-2-2 0,7-3 0 15,2-4 1-15,6-2-5 0,4-4 1 0,0 0 1 16,0-6 9-16,0-1 0 0,0-3 5 0,0 4 3 16,-3-5 4-16,3 3 5 0,-5 0 7 15,-1 0 14-15,-7 3 2 0,-4 0 8 0,2 2 2 0,-6 1-3 16,-4 2 2-16,-1 0-4 0,2 3-3 0,-2-1-3 16,-6 1 7-16,8 5-1 0,-6 2 5 0,1 2 9 15,-3 5 1-15,-1-2-4 0,-2 5 4 16,-1 8-5-16,0-6-2 0,-4 7 2 0,4-7-2 15,-3-1 0-15,2-1 1 0,5 0-7 0,0-5 1 0,0 2 2 16,3-5-5-16,1-1 4 0,2 1 2 0,-1-2 7 16,5-2-10-16,2-1 5 0,2-3 7 0,1-2 1 15,0-2 0-15,2-4 14 0,2 0-4 0,-5-3 1 16,4-2 3-16,-4-4 17 0,0 3-6 0,-2-4 16 16,-3-1-6-16,1 1 7 0,-5 0-4 0,-1-1-9 15,-1 2 8-15,-1-1 2 0,-4 5 0 0,-2-5-6 16,0 7-9-16,-1-1-4 0,-4 1-8 0,1 1-20 15,-2-1-33-15,-4 5-54 0,-2-4-40 0,-4 4-55 16,-7 0-57-16,-2 0-74 0,0 3-988 0,-1 1 428 16,2-3 286-16</inkml:trace>
  <inkml:trace contextRef="#ctx0" brushRef="#br0" timeOffset="6196.53">21528 3057 250 0,'0'0'410'15,"0"0"-44"-15,18-10-40 0,0 3-40 0,12 5-57 16,4-4-60-16,4 1-75 0,17 1-106 0,-1 1-132 16,-3 1-514-16,-12-2 218 0,10-9 148 0</inkml:trace>
  <inkml:trace contextRef="#ctx0" brushRef="#br0" timeOffset="6706.66">23743 2863 24 0,'1'-12'350'0,"2"0"-9"0,-2 3-12 0,-2-1-19 0,-2-1-18 16,1 0-26-16,-6 5-27 0,-2-2-24 0,-7 4-25 0,-3 0-17 15,-8 4-19-15,-6 4-11 0,2 3-16 0,-1 0-17 16,0 4-8-16,-2 2-11 0,6 1-12 0,1 1-4 15,5 2-11-15,8-3-5 0,1 2-5 0,7-1-6 16,3 3-6-16,8-1-2 0,-4 3 2 0,10 4-12 16,4 2-1-16,7-2 1 0,2-3-10 0,6 1 3 15,-2 0-2-15,4-2-7 0,1 1 1 0,-2-3 4 16,1-2-9-16,-4 1 1 0,-3-4 0 0,0 0-4 16,-7-4 7-16,1-1-4 0,-7-2-2 15,0 1 1-15,-4-3-8 0,0 1 5 0,-3-2 2 0,-1 0 3 16,-3 1-3-16,-1-1 0 0,-3 1 2 0,-5 0 9 15,-5 0-19-15,-5 0 8 0,-9 1-9 0,-1-1-7 16,-2 2-10-16,0-1-3 0,3 0-26 0,6-2-13 16,6 1-26-16,-1 2-31 0,7-2-32 0,0 0-31 15,6 2-14-15,1 0 0 0,5-3-18 0,5-1-17 16,6 3-26-16,7-2-595 0,2-2 284 0,6-2 188 16</inkml:trace>
  <inkml:trace contextRef="#ctx0" brushRef="#br0" timeOffset="7565.87">24219 3194 234 0,'15'-12'249'0,"1"1"16"0,-7 3-17 16,-4-1-7-16,-1-1 3 0,-2 4-22 0,-2-2-16 15,-3 0-19-15,-5 0-17 0,-1 2-12 0,-3 1-14 0,-7-2-12 16,-1 5-14-16,-2 4-12 0,-6 3-14 16,0 3-13-16,0 3-6 0,1 3-3 0,4-1-8 15,0 3-6-15,8-2-17 0,1-3-16 0,5 4-15 16,4 2-5-16,3-6-3 0,4 1 0 0,2 0-4 15,5 1 0-15,1-4-2 0,2 3-2 0,1-7 3 16,6 2-2-16,3-2 2 0,1-5 5 0,4-1-3 16,3-2-2-16,-1-2 3 0,0-3-5 0,-2 0 4 15,1-1 7-15,-6 3 12 0,-7 0-2 0,2-3 6 16,-7 4 5-16,3 0 14 0,-6 1 8 0,-1 4 5 0,-1-6-4 16,0 5 7-16,0 0-10 0,-3-2-6 0,-2 3-4 15,0 0-8-15,0 0-6 0,0 0 1 16,6 8-5-16,-9-3-3 0,2 0 3 0,-5 1-25 15,3-1-12-15,0 3-13 0,1-3-4 0,-1 2-17 16,3-2 0-16,0-1-3 0,3 0 6 0,-3-4 6 0,4 4 4 16,2-4 4-16,-6 0 8 0,15-8 0 15,-4 1 3-15,4-4 4 0,0-4-1 0,4-6 6 16,0-2 5-16,-1 0 8 0,0-5 7 0,1 2 5 16,-3-8 6-16,0 4 9 0,0-3 15 0,0 1 13 0,-4 1 28 15,1 2 17-15,-5 0 24 0,-6 9 30 16,5 4 22-16,-3 0 12 0,-2 7-5 0,-2 0-7 0,0 3-25 15,1 0-17-15,-1 1-19 0,0 5-12 16,-3 0-14-16,3 0-3 0,-10 10-8 0,-3 2-9 0,-1 9-6 16,-2 3-5-16,2 5-3 0,-4 4-7 0,2 1-3 15,0 8-4-15,8-9-3 0,-1 3-6 0,5-4-13 16,3-1-10-16,2 0-4 0,4-2-1 0,3-5 2 16,-3-3-3-16,13 0-2 0,-5-5 0 0,-2-3-8 15,3 0 0-15,5-4-9 0,1 0 10 0,0-4-8 16,10-1 2-16,-9-4 2 0,1-2-3 0,6-6 5 15,2-2-6-15,-2 0 6 0,0-4-2 0,0 5-3 16,-3-6 6-16,2 1 3 0,-10 2-2 0,-1 2 3 16,1-1 3-16,-4 0-1 0,-4 5 3 0,-1-5-3 15,-1 7 0-15,-3-1 5 0,-3 0-6 0,3 3 3 16,0 1-16-16,-1-2-18 0,-3 3-17 0,0 0-19 16,0 0-19-16,0 0-2 0,1 13-10 0,-4-6-18 15,2 5-16-15,-2 4-16 0,3-4-8 0,3 4-4 16,1-1-3-16,4 1-4 0,4-2 1 0,2-1 1 15,4 0 16-15,8-1 15 0,-6-5 10 0,8-4 13 16,-5 0 14-16,4-5 13 0,-5-1 19 0,-3 1 22 16,3-5 13-16,-3 3 23 0,-2 0 23 0,2-2 19 15,-8 2 20-15,6 0 15 0,-8-1 12 0,1 1-2 16,-4 3-3-16,-1 0-2 0,3 2 18 0,-3 2 3 16,0 0 22-16,4 4 24 0,-4 3 4 0,3 4 10 15,0 4-3-15,-1 0-8 0,1-1-14 0,-3 0-17 16,3 1-7-16,1-1-10 0,0 2-8 0,-3-1-9 15,2 0-18-15,-1 2-41 0,-2-2-41 0,-2-1-50 16,-3-1-53-16,-5 1-55 0,-5-1-53 0,-2-4-70 16,-16 4-978-16,-5-6 429 0,-19 1 286 0</inkml:trace>
  <inkml:trace contextRef="#ctx0" brushRef="#br0" timeOffset="9051.44">11409 4517 198 0,'-12'4'179'0,"4"1"-19"0,0 2-13 0,4-4-13 15,0 2-14-15,3-1-11 0,1 1-5 0,0-5-8 16,4 6-3-16,1-2 4 0,2 0-10 0,5-3 2 16,0-1 0-16,9 0-5 0,0 2-1 15,7-2 0-15,4 0-3 0,6 0 2 0,-3-7-8 0,16 2-4 16,4 2-3-16,-4-4-7 0,3 0-4 0,-2 4-4 15,3 2-6-15,0-4-3 0,4 0-1 16,-2 4-6-16,1-1-3 0,-1-1 1 0,-3 1 4 0,6-3 0 16,-4 0-3-16,3 3-1 0,-1-1-6 0,0-2 0 15,6 4-2-15,-1-2 1 0,2 3 2 0,0 0 4 16,26-7-4-16,-27 6 2 0,-2 0-1 0,2-2-4 16,0-3-1-16,1 5 2 0,29-1-4 0,-32 1 0 15,2-1 4-15,1-3 1 0,2 5-6 0,22-2-3 16,-24 0-2-16,2-1-5 0,-1 0 2 0,26 2 0 15,-33 2-1-15,6-1-3 0,-3-3 2 0,1 2 4 0,0-2-2 16,2 2-3-16,2-3 1 0,-2 4-1 16,-3-1 0-16,5 1 2 0,-1-1-2 0,-2-1-1 15,0-1 9-15,-2 1-9 0,1-2-3 0,-3 3 5 16,5-2-8-16,1-1 5 0,-4-3-1 0,30 2-3 16,-28 2 4-16,0-2 0 0,3-2-4 0,23-2 0 15,-27 4-1-15,2-3 3 0,23 1-4 0,-28 0 1 16,0 1-1-16,4 1 1 0,3-2 3 0,-1 1 1 0,24-6-5 15,-30 7 4-15,2-4-2 0,3 2 1 0,-1-1-2 16,3 2 3-16,25-2 2 0,-31 1-3 0,2-1 2 16,28 0 0-16,-29 1 3 0,2 0-1 15,1-1-2-15,28-2 0 0,-2-1-12 0,-26 3 0 0,29-1 1 16,-28 1-7-16,27 1 19 0,-26-2-12 0,31-3-5 16,-6 2 3-16,0 1 3 0,1-1 0 15,2 2 0-15,-4-1 0 0,-2 1-1 0,3 3 0 0,-29 0 10 16,26 1-7-16,-22 1 0 0,29-6 3 0,-2 8-2 15,-28-2 1-15,30-1 1 0,-2 1 9 0,-5-1-12 16,-21 2-1-16,26-4 1 0,2 1 3 0,-30 3-6 16,34-2 8-16,-10 1-3 0,4-4 2 0,-2 4 5 15,4 1-1-15,-4 2 1 0,2-2-3 0,-2-4 2 16,2 5 9-16,-3-2-12 0,1 2 4 0,0 1-4 16,-1-1 2-16,3 1-1 0,-2 0 1 0,-23 2-7 15,23 0 0-15,0 3 3 0,-3-2-1 0,3-1 2 16,-24-2 2-16,28 2 4 0,0-1-1 0,-1 0-3 15,-5 2 9-15,5-2-15 0,-28 0 4 0,33 5-2 16,-1-6-1-16,-1 0 14 0,2 1-6 0,-1-2-4 16,4 2 14-16,-5-1-16 0,0-1-2 0,-2 1 3 15,1 0-5-15,1 0 5 0,-3 0 4 0,4-3-2 16,-4 3 0-16,0 0 2 0,0 0 5 0,-2 3-7 16,-28-3 3-16,32 1 0 0,-2-2 0 0,-1 1 7 15,-4 0-5-15,2 0-5 0,-26 0 6 0,30-3 2 0,-1 3-1 16,-28-3 0-16,32 1 0 0,-9-2 7 0,6 3 2 15,-4-3 11-15,-1 1-9 0,4-2 2 16,-1 2 3-16,1-2 14 0,-28-2-17 0,30 1 2 16,-6 2 8-16,4-4 8 0,-6 1 0 0,3 1 5 0,-30 3 1 15,33-1 0-15,0 0-2 0,-32 2 3 0,27 0 4 16,-26 0-4-16,1 0-3 0,32-4-5 0,-31 6 4 16,-4-3-2-16,29 2 7 0,-35 0-12 0,2 0-1 15,-1 0-1-15,-6-2-1 0,2 2-6 0,-15-2 6 16,-3 2-7-16,-1 0-7 0,-4-2 4 0,-9 3-6 15,-2-2 1-15,-1 0-3 0,-4 1-7 0,-5 1-19 16,-1 0-46-16,-3-2-48 0,-5 2-69 0,6-2-90 16,-6 2-107-16,0 0-1154 0,-51-3 507 0,-4-3 338 15</inkml:trace>
  <inkml:trace contextRef="#ctx0" brushRef="#br0" timeOffset="9880.77">17710 4446 38 0,'0'0'254'16,"-4"3"-13"-16,3 0-15 0,1-3-22 0,0 0-17 15,0 4-16-15,0-4-14 0,0 0-12 0,10 2 1 16,-5 1-1-16,8-3-8 0,5 2-1 0,5 1-7 16,4-2-7-16,5 0-9 0,0 2-9 0,0 1-5 15,-3 3-10-15,-6-5-12 0,-4 3-5 0,-2 3-10 16,-2-3-7-16,2 7-8 0,-11-5-8 0,2 1-5 15,-4 1-3-15,-3 3-11 0,-1-1-3 0,-1 0-12 16,-3 4-14-16,-4 1-6 0,-3-3-3 0,-1 1-3 16,-3 1-2-16,2-3 2 0,0-1 2 0,3-1 2 0,1-3 0 15,1-3 4-15,2 3 6 0,-1-3-3 0,4 1-3 16,0-3 1-16,0 1 2 0,1 1 1 16,2-1 3-16,0-3-1 0,3 6 6 0,1-1 1 15,2-1 9-15,2-1 2 0,1 2 5 0,-2 0-1 16,2 1 7-16,1-1 6 0,-1-2 7 0,2 1 1 0,-4 1 1 15,0-2-2-15,-2 1-2 0,0-1 0 0,0-1 0 16,0 2-4-16,-2-1 2 0,-1 1-5 0,-2 0 4 16,0 2-6-16,0 0 1 0,-5 1-1 0,-2 0 1 15,0 0-7-15,-3 3 3 0,-7 0-5 0,-6 4 3 16,5-4 0-16,-6 2-7 0,-1 0-4 0,-1 0-7 16,2-1-24-16,6-2-36 0,0-4-37 0,8 0-50 15,1-1-54-15,2-1-45 0,1-2-741 0,6-1 328 16,0 0 220-16</inkml:trace>
  <inkml:trace contextRef="#ctx0" brushRef="#br0" timeOffset="10213.67">18322 4461 223 0,'11'-9'311'0,"-4"3"-24"0,7 0-27 0,-5-2-18 16,5 1-16-16,4 3-16 0,-4 0-16 0,0 0-15 15,-1 2-5-15,1 3-5 0,-2-1-11 0,0 2-8 0,0 1-19 16,-2 2 0-16,0 1-12 0,-1 1-12 0,-1 3-11 16,6 2-9-16,-8 2-8 0,-2 4-6 15,-1 2 0-15,-5 0-15 0,-5 6-4 0,-1 1-4 16,-6-1 0-16,-1 3-6 0,-2-2-4 0,-3-2-3 0,2 3-7 16,-3-5 0-16,1 0 0 0,-1-2-7 0,0 0 1 15,7-5-7-15,-2-2 4 0,6-1-2 0,0-5-6 16,2 1-2-16,3-4-2 0,0-1 5 0,2 2-8 15,1-2 6-15,1-2-4 0,1 2 4 0,0-4-3 16,9 5 1-16,1-4-18 0,2-2-21 0,7 1-27 16,2-3-31-16,9 0-38 0,-1-2-47 0,3 1-56 15,2-5-71-15,2 1-803 0,15-5 366 0,-15 2 246 16</inkml:trace>
  <inkml:trace contextRef="#ctx0" brushRef="#br0" timeOffset="10329.86">18869 4792 109 0,'0'0'335'0,"5"0"-21"0,-5 0-21 16,4-1-20-16,-4 1-22 0,5-3-24 0,-5 3-23 16,0 0-19-16,4-2-25 0,-4 2-17 0,0 0-30 15,7-3-36-15,-7 3-47 0,2-3-66 0,2 1-66 16,1-1-68-16,4-1-632 0,1-1 266 0,2 0 180 16</inkml:trace>
  <inkml:trace contextRef="#ctx0" brushRef="#br0" timeOffset="10713.05">19231 4484 93 0,'7'-9'338'0,"1"2"-29"0,3 0-27 0,1 0-18 0,2 2-16 16,4-3-16-16,0 2-14 0,1 3-12 15,0 0-23-15,-1 1-12 0,0 2-20 0,-1 0-14 0,3 0-5 16,-8 1-21-16,-1 1-9 0,-2 2-15 0,-2-1-8 15,1 3-6-15,-4 0-9 0,0 4-10 16,0 2-1-16,-7 0-5 0,0 6-14 0,-4-1-12 16,-3 0-15-16,0 6-7 0,1-6-11 0,-1 0-5 0,3-1 1 15,-2 0-9-15,5-5-4 0,2 1 5 0,-2 0 1 16,3 0 2-16,1-2 3 0,0 0 2 0,5 2 2 16,0-1-1-16,-1-1 4 0,2 0 3 0,-2 1-1 15,4 0-1-15,-1-1 5 0,0-1 0 0,0 2 9 16,1-1 2-16,2 1 1 0,-5-1 0 0,3-3 1 15,-3 4 4-15,-1-4-1 0,-2 1 1 0,1-2 1 16,-2 3-3-16,-2-1 1 0,-2 3-3 0,-3-3 2 16,-3 2 0-16,0-1-18 0,-6 3-34 0,-7 2-42 15,-1 0-63-15,-2-2-56 0,6-1-80 0,-11-2-658 16,-2-1 312-16,0-1 210 0</inkml:trace>
  <inkml:trace contextRef="#ctx0" brushRef="#br0" timeOffset="10963.57">18013 5121 160 0,'-10'0'373'16,"-2"3"-39"-16,5-3-33 0,0 1-31 0,3 0-25 0,4-1-28 15,0 0-20-15,12 12-15 0,11-9-4 0,15-2-4 16,21 2 0-16,10-3 2 0,28-3 8 15,2 2 1-15,-1 1-5 0,2-5-6 0,-3 3-13 0,-3-1-19 16,-3 3-12-16,-27 3-13 0,-3 1-13 0,3-1-33 16,-9-1-56-16,-3 1-43 0,-14-2-42 0,-4 2-44 15,-5 1-53-15,-9 0-52 0,-4 2-36 0,-2 0-36 16,-10-2-809-16,-4 1 366 0,-5 2 244 0</inkml:trace>
  <inkml:trace contextRef="#ctx0" brushRef="#br0" timeOffset="11210.75">18413 5375 61 0,'-20'3'326'0,"6"-1"-33"0,3 0-35 16,6 1-25-16,1 0-24 0,6 1-18 0,9 2-20 15,7 0-8-15,14-1-16 0,22-2-11 0,8 1-4 16,30 0-9-16,4-7 7 0,3 2-6 0,0-4 6 16,-1 1-9-16,-4 0-6 0,-32 1-6 0,2 1-7 15,0 3-9-15,0-2-7 0,-9 1-9 0,-3 0-9 16,-12 1 0-16,-4 3-12 0,-3-3-6 0,-3 2 1 0,-2-1-11 15,-7 0-2-15,-4 0-5 0,-7-1-4 16,0 1-3-16,-2-2 0 0,2 1-3 0,-5-1 0 16,-5 0-2-16,9 2-1 0,-9-2-9 0,8 0-11 15,-8 0-17-15,0 0-19 0,6-2-22 0,-6 2-34 16,0 0-37-16,0 0-52 0,4-4-73 0,-4 4-862 16,0 0 372-16,-11-6 248 0</inkml:trace>
  <inkml:trace contextRef="#ctx0" brushRef="#br0" timeOffset="20248.43">11698 6246 129 0,'-4'-4'234'0,"0"-2"-9"0,3 1-7 16,0 1-16-16,-2-3-10 0,3 3-2 0,-1-3-9 16,1 2-12-16,1 1-12 0,-1-3-6 0,4 2-20 15,0 3-13-15,1-3-11 0,5-1-5 0,-1 2-4 16,4 3-6-16,6 0-7 0,3-1-8 0,-2 2-9 16,0 4-5-16,-3 0-6 0,1 4-7 0,-6-3-4 15,1 6 0-15,-2 0-7 0,-2 4-5 0,-4 3-1 16,-5 0-4-16,0 1-2 0,-4 5-4 0,-6 3-2 15,1-3-3-15,-4 3-1 0,-3-3-4 0,0 1-3 16,-3-2-4-16,0-1-7 0,1-2-5 0,-1 1 1 16,9-9-6-16,-3 1-3 0,4-2 0 0,0-3-2 15,4-1-4-15,-1-2-4 0,3 0 5 0,2 0 4 0,2-1 2 16,4-2-1-16,-5-2 4 0,14 0 3 0,-1-2-5 16,6-2 4-16,2 1-1 0,7-4 1 15,-3-1 1-15,2 1 0 0,0-2 2 0,1-1 1 16,-5 0 2-16,4 1 3 0,-8 2 1 0,2 1 5 0,-4 2 5 15,-1-3 4-15,-2 6 0 0,-1-3 1 0,-1 3 4 16,-3-1-3-16,-2 2 7 0,-1 0-8 16,1 0 5-16,0 3-4 0,-1 0-2 0,1 1 0 0,-3 1-1 15,-2 3 5-15,2 1-3 0,0 0 1 0,-4 4 0 16,1 1-6-16,-1 3 4 0,0-1-3 0,0-1 0 16,0 3-2-16,0-6 0 0,4 0 0 0,-3 0-2 15,6-3-3-15,-3 2 5 0,-2-3-11 0,5-2 5 16,0 1 5-16,0-3-2 0,2-1-6 0,2 0 5 15,-1-4 2-15,3-2-1 0,4-2 6 0,-2-2-8 0,3-2-6 16,0-4 7-16,-3 0-4 0,5-7 4 16,-3 1-4-16,1-5 4 0,-1-1-4 0,-3 0 3 15,-4 2 1-15,-1 5-1 0,-5 0-1 0,-2 1-4 16,-1 2-1-16,-4-1 1 0,-4 6-3 0,1 2-13 16,-3 2-16-16,-5 3-21 0,1 2-21 0,-5 1-24 15,3 3-37-15,-3 2-33 0,3 5-33 0,1 0-47 16,0 2-666-16,3 3 303 0,1 1 204 0</inkml:trace>
  <inkml:trace contextRef="#ctx0" brushRef="#br0" timeOffset="20580.05">12586 6484 135 0,'9'-7'295'15,"-1"1"1"-15,-3 2-11 0,-1-2-11 0,1 2-19 16,-4 4-22-16,4-3-20 0,-4 1-23 0,-1 2-23 15,0 0-19-15,0 0-11 0,0 0-16 0,0 13-13 16,-7-2-8-16,-2 3-8 0,-1 1-11 0,3 2-10 16,-3 2 1-16,5 1-13 0,4-3-4 0,-2 0-8 15,3-1-9-15,3-3 2 0,-1-1-7 0,7 0-6 16,4 0-1-16,0-2-6 0,2-4-4 0,5 0-1 16,0-4-1-16,3-2-6 0,5 0 0 0,-7-5-5 15,0 0-4-15,6-4 5 0,-8-1-4 0,5-4 0 16,-7 2 0-16,3-7-1 0,-3-1-1 0,-3-2-5 15,-4 0-4-15,-3 5-6 0,-2-1 0 0,-5-2-13 0,-2 3-11 16,-4 0-18-16,-6 2-27 0,0 1-22 0,-6 2-30 16,-1 7-4-16,1 2-17 0,0 1-19 0,4 4-26 15,-4 1-42-15,1 2-501 0,6 4 249 0,-1 1 166 16</inkml:trace>
  <inkml:trace contextRef="#ctx0" brushRef="#br0" timeOffset="20864">13170 6452 169 0,'9'-2'285'0,"-4"-1"-7"0,0 1-15 0,3 2-16 15,-8 0-22-15,0 0-11 0,2 4-6 0,-3 4-4 16,-8 2-3-16,3 6-6 0,-6 1-16 0,-2 7-16 16,4-2-13-16,-3 4-17 0,4 0-8 0,0 3-12 15,4-3-16-15,3-7-8 0,0 0-5 0,6-2-9 16,1-1-2-16,6-2 0 0,4-2-3 0,-1-2-2 15,5-3-5-15,4-3-5 0,-5-1 6 0,14-3-7 16,-2-9 19-16,-1 1-5 0,3-2-1 0,2-5-5 0,-1-2-6 16,11-11 0-16,-16 6-6 0,1-3-2 0,3-11-9 15,-11 12 1-15,-4-3 2 0,-4-5-10 16,-5-1-7-16,-4-1-4 0,-4 5-10 0,-6-1-22 0,-3 2-32 16,-7 7-36-16,-5 6-47 0,-4 3-48 0,-9 3-67 15,-3 8-66-15,-18 2-1030 0,1 6 446 0,-3 3 296 16</inkml:trace>
  <inkml:trace contextRef="#ctx0" brushRef="#br0" timeOffset="21535.16">12290 8015 95 0,'6'-7'199'16,"-1"5"-16"-16,-1-6 0 0,4 0-10 0,-2-1-9 15,-1 0 4-15,0 0 3 0,-1-1-10 0,-1 0-6 16,-2-1 0-16,-1 0 6 0,0-2-5 0,0 2-13 15,0-1-11-15,-1-3-1 0,-6 3-15 0,2 3-9 16,-4 1-19-16,-1 2 1 0,-1 1-6 0,-7-1-10 16,-2 6-9-16,-1 0 0 0,-7 6-14 0,6-1-1 15,-6 4-7-15,2 4-5 0,3 0-4 0,-1 3-2 16,7-3-5-16,3 2-3 0,3-1-3 0,1 0-3 16,3-4-7-16,3 3-6 0,3-1 1 0,1-3 1 0,3 3 2 15,2-2-4-15,4-3 1 0,1 2 0 0,0-4-3 16,9 1 5-16,-2-5-4 0,2-1 2 0,3-1-5 15,-3 1 5-15,0-6-4 0,4 2 6 0,-2-1 0 16,-2-3 9-16,-1 2 5 0,-2-1 10 0,-2 2 16 16,-3 1 7-16,-2 0 8 0,-2 1 5 0,-1 2-4 15,-2 0 15-15,-4 1-24 0,9 0 3 0,-5 4 8 16,0 1 9-16,1 1 4 0,-4 4-9 0,3-1-6 16,-4 4-1-16,0 3-13 0,-4 1-2 0,4 1-5 15,-1 3-2-15,-5 3-7 0,-2 3-17 0,4-3-52 16,-1-4-35-16,1 6-41 0,-1-1-38 0,1 1-47 15,3-9-42-15,2 1-30 0,3-7-26 0,1-1-854 16,3-3 383-16,1 2 256 0</inkml:trace>
  <inkml:trace contextRef="#ctx0" brushRef="#br0" timeOffset="21901.37">12720 7994 53 0,'11'-22'237'0,"-3"2"12"0,-2 2-3 0,-3 1-4 0,1 0-1 15,0 2 5-15,-4 3-12 0,0-3-11 0,-1 4-18 16,-3 3-2-16,0-2-26 0,-5 3-18 0,-1 3-13 16,-3 3-14-16,-5 2-14 0,0 0-8 15,-7 9 0-15,6 0-23 0,-5 0-10 0,-1 9-5 0,2-2-7 16,5 1-8-16,4-3-7 0,4 1-7 0,1 0-8 16,3-4-9-16,4 0-9 0,2 0 5 0,4 0 0 15,1-2-7-15,3 0-3 0,7 0-5 0,3-2-8 16,4-3-1-16,-3-1-3 0,1-3-1 0,1 2 4 15,6-6 2-15,0 2-2 0,-6-3-2 0,1 0 6 16,-4-1-1-16,-5 2 5 0,1 1-1 0,-4-1 15 16,0 1 11-16,-2 0 32 0,0 0 10 0,-3-1 5 15,0 3 9-15,-5 0-8 0,6-1-7 0,-6 1-9 16,0 0-6-16,8 4-1 0,-8 1-7 0,-1 0 3 16,-2 4-4-16,-1 3-6 0,3-3-6 0,-4 4 9 0,0 1-18 15,1 3 4-15,-1 1-38 0,2 1-34 16,1 0-38-16,-1 0-36 0,-1 1-41 0,3 1-53 0,-4-4-44 15,5-1-44-15,0-3-80 0,6-3-758 0,-2-3 377 16,5 1 254-16</inkml:trace>
  <inkml:trace contextRef="#ctx0" brushRef="#br0" timeOffset="22197.81">13164 8022 12 0,'7'-10'263'16,"-1"4"-1"-16,-3-2-5 0,1 1-15 0,-2 5-20 15,0-2-20-15,3 0-18 0,-5 1-21 0,0 3-16 16,4-4-12-16,-4 4-13 0,0 0-8 0,0 0-4 0,-9 15-12 16,7-7-4-16,-1 2-6 0,0 1-12 15,2-1-3-15,1 2-9 0,0 1 1 0,4-1 0 16,-1 2-10-16,4 2-6 0,2-1-7 0,0 3 3 0,4-5-6 16,-3 3 0-16,3-1-3 0,2-1-3 15,-2-1-3-15,2 2-8 0,-2-3 7 0,2 0 5 16,-2 0 1-16,0-1 3 0,-5-3-1 0,-1 2-3 0,1-3 2 15,-2 1 0-15,-1 1 11 0,-3-2 0 0,0 1 7 16,-2-2-16-16,-2 1-1 0,-1-1-1 0,-6 3-7 16,2-2-5-16,-4 1-20 0,-7-4-39 0,0 2-46 15,1-1-49-15,-5 0-70 0,5-5-52 0,-3-2-863 16,3-3 371-16,-1-5 248 0</inkml:trace>
  <inkml:trace contextRef="#ctx0" brushRef="#br0" timeOffset="22321.69">13458 7865 129 0,'30'-13'267'0,"2"0"-22"0,4 1-21 0,1 3-22 16,1 2-17-16,2 0-21 0,12 2-23 15,-14 2-65-15,-4 4-76 0,0-1-90 0,-13 4-425 16,-3-2 171-16,-8 1 116 0</inkml:trace>
  <inkml:trace contextRef="#ctx0" brushRef="#br0" timeOffset="22800.36">11842 8753 5 0,'-34'-4'306'0,"-3"3"-9"0,0-1-14 0,1 2-16 0,5 0-13 15,12 1-18-15,0-1-18 0,7 2-14 0,7 0-11 16,3-2 9-16,2 0 8 0,18 5-9 16,11-2-2-16,22-1 3 0,11 1-11 0,30-2 0 0,6-1-4 15,10 3-4-15,0-7-10 0,-1 3-8 0,5-2-5 16,5-1-18-16,-3 1 3 0,-1 1-11 0,-3 0-10 16,-1 4-13-16,-9-2-6 0,-35 0-14 0,0 0-7 15,0-3-6-15,-4 2-11 0,-2-3 0 0,-23 1-10 16,0 1-7-16,-6-2-5 0,-9 2-10 0,-10 0-19 15,1 1-26-15,-3-2-48 0,-5 2-55 0,-4 1-53 16,0 0-41-16,-18-3-32 0,-11 5-38 0,-7 3-38 16,-17 1-42-16,-7 7-1023 0,-4 0 460 0,-29 7 308 15</inkml:trace>
  <inkml:trace contextRef="#ctx0" brushRef="#br0" timeOffset="23132.37">11984 9269 132 0,'0'0'346'0,"-1"-8"-22"0,1 8-25 16,-1-1-25-16,1 1-30 0,0 0-17 0,0 0-17 15,0 0 5-15,0 0-3 0,0 0 5 0,-2 14-12 16,2-6-10-16,3 0-20 0,-3 5-12 0,1-2-13 16,-1 1-14-16,0 1-23 0,2 4 0 0,-2-2-14 15,1 2-7-15,-1 1-7 0,0 0-17 0,-1-2-7 16,-2 2-18-16,2 0-40 0,-3-1-40 0,0 0-49 16,2 1-48-16,-2 1-50 0,1-2-35 0,1-5-42 15,-1-2-80-15,2-3-706 0,2 0 349 0,-1-4 232 16</inkml:trace>
  <inkml:trace contextRef="#ctx0" brushRef="#br0" timeOffset="23580.16">12392 9247 57 0,'13'-15'314'16,"-8"4"4"-16,0 1-6 0,0 2-4 0,-2 1-15 15,1-1 12-15,-2 1-23 0,2 2 0 0,-3 3-19 16,-1-3-18-16,3 3-27 0,-3 2-19 0,0 0-20 16,0 0-13-16,0 0-2 0,-4 16-7 0,0-7-14 15,2 3-17-15,-2 4-7 0,-4 0-7 0,3 2-16 16,-3-1-9-16,1 9-9 0,0-2-11 0,2 1-5 16,1-7-4-16,-1 7-9 0,5-5-13 0,-5-1-29 15,5 0-29-15,-1-4-22 0,2 0-16 0,-1 1-15 16,5-3 1-16,-1-4-10 0,0 1-1 0,2-3 1 0,1 1-3 15,3-4 8-15,0-1 11 0,2-6 4 16,1 2 8-16,2-5 1 0,2-5 8 0,-1 0-2 16,0 0 14-16,-3-2 17 0,1-1 13 0,-1 1 11 0,1-3 20 15,-4-1 9-15,-2 1 10 0,5 2 34 0,-4 0 21 16,-3 4 15-16,2-2 20 0,-2 3 0 16,-2 4 7-16,-2 0-7 0,1 0-12 0,-3 0-14 0,3 3-11 15,-3 2-10-15,0 0-4 0,0 0 0 0,7 5-3 16,-7 4-5-16,0 1-7 0,0 0 2 0,-1 7-16 15,-2-3 6-15,2 5-14 0,0 8-1 0,-3-1-7 16,-2-1 0-16,0 0-21 0,-1-2-41 0,1 3-39 16,-1-2-60-16,3-3-48 0,-1-2-57 0,0 0-45 15,0-2-55-15,1-2-53 0,0-3-1143 0,3-4 507 0,1-2 338 16</inkml:trace>
  <inkml:trace contextRef="#ctx0" brushRef="#br0" timeOffset="23955.09">12807 9354 174 0,'10'-16'302'16,"-1"0"-2"-16,-2 6-4 0,-1 0-10 0,-2-2-3 0,0 5-1 15,-2 0-13-15,2 0-19 0,1 3-25 0,-4 4-28 16,-1 0-7-16,4-4-14 0,-4 4-2 0,0 0-11 16,0 13-9-16,-2-2-15 0,-1 2-15 0,-2 4-9 15,-1-1-11-15,-2 7-16 0,-1 4-6 0,-1 1-7 16,1-2-11-16,3-3-23 0,-1 3-37 0,2-7-17 15,4-1-19-15,1-1-17 0,-1 0-5 0,2-6-6 16,4 1-7-16,0-3 2 0,3-1 2 0,1-1 0 16,2-5 1-16,7-2 11 0,3-1 1 0,-2-7 4 15,-1 1 9-15,7-5 4 0,-2-3 0 0,-1 1 7 16,-3-5 4-16,-4 5 4 0,5-6 24 0,-8 3 23 16,-1 4 22-16,-2-2 13 0,-1-1 12 0,-1 4 29 15,-2 2 21-15,-3 4 12 0,0-2 4 0,0 4-9 0,1 0-12 16,-2 0-12-16,-1 4-12 0,0 0-12 15,0 0-5-15,0 0-11 0,-17 12-2 0,9-2-8 16,-5 3-5-16,1 3-9 0,-3 5-6 0,2 4-4 0,-1-1-2 16,4 2-31-16,-4-1-35 0,2 3-36 0,6-3-43 15,-2 1-30-15,-2-1-33 0,5 2-45 0,1-1-47 16,0-5-60-16,3-3-1052 0,0-2 461 0,2-7 306 16</inkml:trace>
  <inkml:trace contextRef="#ctx0" brushRef="#br0" timeOffset="24263.65">13318 9465 138 0,'9'-16'320'0,"2"0"-4"0,-5 6-1 16,3-4-14-16,1 4-24 0,4-2-14 0,-2 1-8 16,2 0-4-16,1 5-3 0,4 1-4 0,-1 1-18 15,1 0-12-15,-6 4-15 0,6 0-11 0,-6 4-18 16,0-1-15-16,2 7-7 0,-5-2-9 0,-1 2-13 15,-5 2-12-15,1 5-4 0,-5 1-7 0,-2 7-10 16,-9 1-1-16,-3-1-8 0,0 1-5 0,-6 1-5 0,-2-2-7 16,-2 0-5-16,-2-3-5 0,7 2-6 0,-1-6-6 15,0 1-5-15,10-4-4 0,0-6-5 0,2 5-6 16,6-5 4-16,-1-3-3 0,5 1-2 0,1-2-4 16,8 0-2-16,5-3 3 0,7 2-11 0,9-1 6 15,5-3-11-15,-1 0-50 0,4-7-66 0,15-1-48 16,-2-1-72-16,1-4-90 0,2 0-131 0,-5-4-1050 15,-1-7 500-15,-5-3 334 0</inkml:trace>
  <inkml:trace contextRef="#ctx0" brushRef="#br0" timeOffset="25379.39">16684 6532 219 0,'0'-6'356'0,"-5"0"-25"0,5 1-30 0,-4 2-32 15,0 0-25-15,4 3-23 0,-10 2-17 0,1 2-20 16,-1 5-20-16,-3 1-16 0,-3 2-14 0,1 3-15 16,-4 4-8-16,5-4-13 0,0 0-5 0,1 2-13 15,2 0-9-15,1 0-5 0,2 1-7 0,3-2 5 16,1 0-16-16,-1 1-11 0,5-6-2 0,5 0-3 16,0-1-1-16,2 0 5 0,3-1-9 0,5 0-3 15,2-3-7-15,1-4 4 0,3-2 1 0,5-2 3 16,-3-4-8-16,1-1-9 0,3-5 14 0,-13 0-14 15,9-5 13-15,-6 2 13 0,1-5-3 0,2-3 3 0,-7 1-5 16,-2-4 16-16,1 1-1 0,-2-1 21 16,-4-2-22-16,-4 2 7 0,-4 0-3 0,0 7-2 15,-4 4-2-15,-2-2-7 0,-2 3-11 0,-3 4-1 0,-1 0-3 16,-5 6-4-16,1 1-1 0,-4 2-24 0,3 2-25 16,-2 4-23-16,2 6-22 0,0-2-25 0,-1 11-29 15,4-5-32-15,2 8-31 0,2 0-35 0,8 2-52 16,-1-6-831-16,5 1 371 0,2-2 248 0</inkml:trace>
  <inkml:trace contextRef="#ctx0" brushRef="#br0" timeOffset="25597.35">17232 6411 76 0,'8'-10'385'0,"-2"3"-6"0,0-3-10 16,0 3-35-16,-2 2-28 0,-1 0-41 0,0 3-21 15,-3 2-25-15,5-3-24 0,-5 3-22 0,2 8-13 16,0 1-13-16,-2 7-6 0,1 3-10 0,-1 0-18 0,2 7-10 16,-2 3-8-16,2 0-8 0,-2 3-13 15,-2-3-1-15,-1 7 4 0,1 0-76 0,-2 9-54 16,-2 3-52-16,0 2-69 0,-3 0-85 0,0-3-927 0,2 1 396 16,-5-4 262-16</inkml:trace>
  <inkml:trace contextRef="#ctx0" brushRef="#br0" timeOffset="27263.67">16593 8075 317 0,'0'-5'337'16,"2"0"-14"-16,-1 1-19 0,-1 4-23 0,0-5-28 16,0 5-19-16,1-3-31 0,-1 3-20 0,0 0-20 0,0 0-11 15,-2 14-11-15,2-3 8 0,-2 1-7 0,1 2-5 16,1 4-16-16,-1 0-10 0,-2 0-8 16,2 6-10-16,1-3-14 0,-1-1-3 0,1-1-11 0,1 6-5 15,-2 0 3-15,-2 5-13 0,1-5-29 0,-1-1-51 16,2-3-50-16,0-2-54 0,-2 6-61 0,2-5-59 15,-1-6-902-15,2-2 384 0,2 1 258 16</inkml:trace>
  <inkml:trace contextRef="#ctx0" brushRef="#br0" timeOffset="27614.22">16886 8168 47 0,'10'-10'307'0,"-5"3"1"16,-1-3-6-16,0 5-13 0,1 1-20 0,-2 1-26 0,1 0-24 15,-3 1-19-15,-1 2-28 0,0 0-8 16,0 0-6-16,0 0-7 0,-5 15-13 0,1-6-15 16,-4 7-19-16,3-1-1 0,-4 3-12 0,2 1-7 0,0 5-9 15,2-7-7-15,1 2-5 0,0 6-6 16,4-8 3-16,-3 0-22 0,6-5 0 0,2-1-3 16,-1 0 3-16,5-2-6 0,0-1 8 0,5-4-16 0,-1-1 1 15,2-1-5-15,2-5 3 0,2-1-9 0,-2-2-2 16,-2-2 1-16,0-3 4 0,-2-3-8 0,1 0 2 15,4-10 2-15,-5 2-6 0,-3-3-1 16,-1 1 4-16,-2-5 4 0,-4 0-5 0,1 4 3 0,-8-1-2 16,1 7-7-16,-3 2 3 0,-4 0 3 0,-3 0-7 15,1 5 1-15,-5 0-3 0,2 2-12 0,-3 5-13 16,1 3-23-16,-1 2-21 0,0 2-30 0,3 4-34 16,1 2-40-16,1 2-42 0,7 0-45 0,-2 4-826 15,-1 2 362-15,8 0 242 0</inkml:trace>
  <inkml:trace contextRef="#ctx0" brushRef="#br0" timeOffset="27997.51">17319 8081 122 0,'5'-10'322'16,"-1"2"-3"-16,0-1-10 0,-3 4-18 15,2 1-20-15,-2-1-28 0,2 1-28 0,-2 3-20 0,-1 1-22 16,0 0-15-16,0 0-22 0,0 0-9 0,-4 11-13 15,0 0-14-15,-1-1-5 0,0 5-8 0,-4 3-13 16,4 1-7-16,1 1-7 0,0-2-22 0,0 2-20 16,3 5-13-16,-1-6-25 0,4-3-16 0,2 0-8 15,1-4-11-15,-1-1-1 0,6 2 4 0,-1-3 7 16,4-3 2-16,-2-3 7 0,5-1 2 0,-2-2 4 16,4-4 4-16,1-1 7 0,-4-4 6 0,4-2 17 15,-3-3 27-15,-1-1 4 0,4-5 15 0,-6 4 15 16,-4-2 11-16,5 1 25 0,-8-1 12 0,3 2 13 15,-1 0 16-15,-4 3 4 0,-2 0 7 0,1 2 6 16,-2 0-1-16,2 4-13 0,-2 1-16 0,-1 2-14 16,0-2-16-16,0 5-7 0,0 0-8 0,0 0-9 0,0 0-6 15,-9 16-10-15,0-5-2 0,0 6-12 0,-4 5-3 16,-1 4-11-16,2-2-51 0,-2 4-47 0,3 1-54 16,1 2-52-16,-1 3-40 0,0 1-46 0,5-3-59 15,1 0-71-15,-3-1-902 0,4-4 431 0,2-8 286 16</inkml:trace>
  <inkml:trace contextRef="#ctx0" brushRef="#br0" timeOffset="28279.32">17791 8170 312 0,'10'-14'317'0,"-1"4"-11"0,-1 0-22 15,-2 2-33-15,2 0-22 0,0 1-25 0,0 2-13 16,0 4-13-16,2-2-15 0,0 3 1 0,1 3-4 0,-4 0-22 15,5 1-6-15,-5 6 8 0,1-1 2 16,-2 7-7-16,-2 0 10 0,-9 5-2 0,0-1-8 16,-5 5-8-16,-7 1-10 0,3-1-15 0,-4 3-4 15,-1 1-1-15,-1-5-9 0,2-1-8 0,0-2-10 0,1-1-7 16,8-5-7-16,4-4-3 0,0 0-12 0,2-5 0 16,6 4-5-16,2 0-5 0,3-3 1 0,3-3-2 15,9 1-2-15,9-3-11 0,6 1-16 0,5-6-42 16,19-3-52-16,-6-1-51 0,2-1-57 0,-4 2-70 15,-12 2-67-15,-3-3-993 0,-3 1 445 0,-1 1 294 16</inkml:trace>
  <inkml:trace contextRef="#ctx0" brushRef="#br0" timeOffset="28601.75">16737 8835 56 0,'-20'-3'414'0,"1"2"-40"0,10-2-32 0,4 3-35 0,5 0-34 16,0 0-26-16,41-13-18 0,15 9-14 0,36-6-2 15,7 3-2-15,7 0-4 0,6 2 0 0,7 3 0 16,-5 0 7-16,3 2-11 0,-7-2-9 0,5 4-8 15,-4-2-17-15,-2 4-14 0,-9-1-15 0,-6 6-13 16,-34-9-14-16,-1 3-12 0,-8-3-9 0,-16 2-10 16,0 3-5-16,-12-1-23 0,-6-1-47 0,-3 0-48 15,-8-2-34-15,0 3-42 0,-6 2-48 0,-4 0-47 16,-13 3-53-16,-11 8-65 0,-17 2-77 0,-8 1-861 0,-6-1 422 16,-31 8 282-16</inkml:trace>
  <inkml:trace contextRef="#ctx0" brushRef="#br0" timeOffset="28969.03">17013 9360 147 0,'-7'-7'295'0,"5"0"-17"0,-1 2-27 0,2 0-25 16,-2 1-21-16,2-1-20 0,1 5-18 0,-1-5-9 15,-1 2-12-15,2 3-3 0,0 0-10 0,-1-5-14 16,1 5-10-16,0 0-8 0,0 0-12 0,-3-4-11 16,3 4-6-16,0 0-6 0,0 0-7 0,0 0 37 15,0 0-12-15,0 0 4 0,0 0 0 0,9 12-2 16,-7-7 23-16,-1 4 10 0,-1 2-10 0,0 1-4 0,-1 4 0 15,-1 1 2-15,0 1-2 0,-1 0-8 16,-1 2-8-16,-4 4-12 0,4-3-5 0,-3 4-7 16,1-1-9-16,1-5 4 0,-1 5-11 0,2-5-9 0,-3 6-8 15,2-5-22-15,4-4-54 0,-3 2-51 0,3-2-53 16,-2-4-56-16,3 1-49 0,0-2-49 0,0-3-79 16,5-3-769-16,-1 0 384 0,1-4 254 0</inkml:trace>
  <inkml:trace contextRef="#ctx0" brushRef="#br0" timeOffset="29371.2">17255 9356 149 0,'9'-9'335'16,"-5"1"-28"-16,1 3-30 0,-3 0-29 0,1 2-23 16,1 1-23-16,-4 2 0 0,0 0 1 0,8 7-16 0,-6-2-16 15,-2 1-11-15,2 5 2 0,0-1-17 0,-2 2-13 16,0 0-14-16,1 6-13 0,2 1-11 15,-6 0-9-15,6 0-9 0,-3 1-7 0,0-1-2 0,0-2-4 16,0 0-16-16,0 0-22 0,1 0-19 0,3-1-27 16,0-6-20-16,0 2-17 0,2 0-19 0,-1-3-11 15,3-1-3-15,0-3 2 0,3-2-1 0,1 1 11 16,-1-6 9-16,7-3 6 0,0 0 7 0,-1-6 2 16,-1 1 11-16,0-5 11 0,-1 1 11 0,-2 0 26 15,-2-1 17-15,-1 1 22 0,-1-1 6 0,-1 1 17 16,-1 4 23-16,-3 0 18 0,3 2 22 0,-6 3 17 15,3-4 10-15,-3 6 1 0,2-1-19 0,-2 0-13 16,0 0-13-16,-1 4-14 0,0 0-5 0,0 0-8 0,0 0 1 16,0 0-3-16,-2 24-10 0,-2-14-7 0,0 5-3 15,-1 0-10-15,1 3 0 0,-6 4-9 16,2 4-2-16,1-2-3 0,0 2-7 0,-2 0-3 0,4-1-27 16,-4 1-45-16,1-1-44 0,5-7-58 0,0-1-54 15,-2 4-59-15,3-8-62 0,3-3-1052 0,1-2 458 16,2-2 304-16</inkml:trace>
  <inkml:trace contextRef="#ctx0" brushRef="#br0" timeOffset="29679.88">17819 9388 314 0,'4'-12'360'0,"3"-3"-29"0,1 5-34 0,-2-2-29 15,1 5-27-15,2-3-22 0,3-2-21 0,-1 5-5 0,5-2-3 16,-2 1-25-16,4 3-16 0,0 0-10 0,0 0-16 16,2 4-11-16,1 2-8 0,2 1-8 0,-4 1-5 15,0 3-13-15,0 0-10 0,-4 5 2 0,0 0 1 16,-5 1 2-16,1 4 20 0,-3 0-3 0,-7 2-6 16,2 2-4-16,-6 3-2 0,-2 5-3 0,-3-4-5 15,-1 0-4-15,-6 2-3 0,1-3-8 0,-1 1-1 16,-1-2-10-16,-4 2-9 0,1-1 6 0,0-3-20 15,2 0-26-15,3-6-50 0,4 0-49 0,-4 0-47 16,5-3-51-16,1-1-54 0,3-3-63 0,3 2-950 16,-1-7 423-16,1-1 282 0</inkml:trace>
  <inkml:trace contextRef="#ctx0" brushRef="#br0" timeOffset="29883.37">18270 9319 63 0,'13'-9'316'0,"-3"2"-31"0,0 3-21 16,0 2-18-16,2-3-7 0,-1 5-11 0,2 3 17 16,1 2-5-16,-3 0 2 0,1 7-2 0,-2-3-1 15,2 4-20-15,-3 4 0 0,0-1-1 0,-3 2-23 16,2 7-17-16,-2 0-21 0,-2 2-7 0,-1-1-17 16,-2 2-16-16,-2-2-8 0,-2 0-11 0,-2 1-11 15,-5-3-10-15,-2 5-30 0,3-7-55 0,-1-4-65 0,2 0-87 16,-2-3-89-16,3 2-122 0,-2-6-959 0,2 0 442 15,-1-4 296-15</inkml:trace>
  <inkml:trace contextRef="#ctx0" brushRef="#br0" timeOffset="30252.62">19950 9663 242 0,'-5'-4'272'0,"1"1"-24"15,-1 1-28-15,1-1-48 0,4 3-70 0,-6-2-68 16,6 2-105-16,0 0-336 0,11-8 135 0,0 4 92 15</inkml:trace>
  <inkml:trace contextRef="#ctx0" brushRef="#br0" timeOffset="30407.38">20818 9685 219 0,'4'-3'315'0,"-4"3"-34"15,6-4-38-15,2 2-57 0,1-2-81 0,-3 0-79 16,12 1-80-16,-1-3-387 0,2 1 147 0,0 0 98 16</inkml:trace>
  <inkml:trace contextRef="#ctx0" brushRef="#br0" timeOffset="30571.35">21649 9641 257 0,'7'-2'304'0,"-2"0"-26"0,3 1-24 0,1-1-29 16,1-1-19-16,3 0-21 0,-3-1-18 0,12 2-19 16,-2-3-30-16,10-1-52 0,0 2-56 0,3 0-57 15,6-4-60-15,-2 3-76 0,-1 0-444 0,15-4 209 16,-11 5 138-16</inkml:trace>
  <inkml:trace contextRef="#ctx0" brushRef="#br0" timeOffset="30702.86">22386 9586 268 0,'7'-1'305'0,"-7"1"-13"0,3-3-8 16,-3 3-7-16,1-4-8 0,-1 4-34 0,3-5-20 16,-3 5-23-16,4-5-23 0,2 1-19 0,1 1-33 15,4-1-34-15,2-1-59 0,8 0-63 0,8 0-78 16,1-6-93-16,5 1-628 0,-2 2 278 0,2-2 188 16</inkml:trace>
  <inkml:trace contextRef="#ctx0" brushRef="#br0" timeOffset="30863.56">23224 9472 236 0,'8'0'274'0,"-1"-1"-24"0,2-1-28 0,0-1-23 15,3-1-20-15,1 0-16 0,7 1-14 0,9-2-19 16,1 0-41-16,18-5-75 0,7-1-82 0,0-2-103 16,3 1-385-16,3 0 186 0,2 0 122 0</inkml:trace>
  <inkml:trace contextRef="#ctx0" brushRef="#br0" timeOffset="30985.55">24604 9506 271 0,'6'0'267'16,"2"2"-26"-16,4-1-24 0,2 0-21 0,-1 0-21 16,3 2-16-16,0-2-28 0,5 1-51 0,-2-1-71 15,3-1-78-15,-1 0-490 0,-1 0 185 0,-3-1 126 16</inkml:trace>
  <inkml:trace contextRef="#ctx0" brushRef="#br0" timeOffset="31797.28">21054 6178 242 0,'-1'-4'285'0,"1"4"-2"0,-4-5-12 16,4 5-23-16,-1-5-14 0,1 5-18 0,-4-3-30 15,4 3-13-15,0 0-16 0,-13 8-14 0,7-2-6 16,-6 2 6-16,0 2-23 0,-4 4-7 0,3 1-13 16,-4 7-9-16,1-2-1 0,0 5-11 0,0-2-8 15,1 1-10-15,3 0-2 0,0 0-5 0,4 2-7 16,3-3-1-16,1-4-9 0,4-1 0 0,3-2-4 15,3 1-3-15,2-5-6 0,4 0-1 0,1-1 3 16,3-4-7-16,2-2-1 0,1-2 5 0,4-3-5 16,3-4-3-16,4-3-6 0,-6-3 5 0,3-1-4 15,-1-3 1-15,-1-3-2 0,-2-3 4 0,1-2-5 16,-7-1 1-16,2-5 0 0,-6 5 5 16,-3-2-4-16,-1-3 3 0,-8 2-4 0,-2-1 4 0,-3 5 0 15,-2 3-6-15,-7-4 2 0,-5 10-13 0,-5-3 12 16,-2 3-1-16,-2 1-6 0,0 7 5 0,4 2-17 0,5 2-31 15,-1 1-36-15,2 1-30 0,-1 5-44 0,6 3-46 16,4 1-38-16,4 0-75 0,4 4-695 16,0-1 336-16,4 4 224 0</inkml:trace>
  <inkml:trace contextRef="#ctx0" brushRef="#br0" timeOffset="32079.29">21600 6186 122 0,'13'-11'322'0,"-2"7"-23"16,-2-3-30-16,1 0-25 0,-1 3-22 0,4 0-22 16,-4 2-21-16,1 0-6 0,4 2-5 0,-2 2-7 15,-1 0-11-15,0 2-12 0,-1 2-10 0,-1 1-12 16,0 2-7-16,-4 2-9 0,1 6-4 0,-1 0-1 0,-3 1 5 16,-4 7-3-16,-1 1-3 0,-9 1-6 15,-5-2-8-15,-2 1-1 0,-1-1-3 0,-2-1-18 16,-1 3 8-16,-1-6-3 0,3-3 2 0,7-5 1 0,0-3-4 15,6 0-4-15,1-4-5 0,2 2 5 16,1-3-15-16,3 0-4 0,2 1 0 0,8 2-3 16,2-2-4-16,12-1-3 0,9 4-9 0,18-2-33 0,5-2-74 15,5-1-74-15,0-1-99 0,34-12-150 0,0 4-845 16,-2-9 419-16,-1-7 278 0</inkml:trace>
  <inkml:trace contextRef="#ctx0" brushRef="#br0" timeOffset="32620.85">24659 6461 157 0,'0'-9'329'0,"0"-1"-7"0,0 1 4 0,-2 3-12 16,-2 0-13-16,1-1-25 0,1 4-35 0,0-2-11 15,-3 4-30-15,5 1-2 0,-10 0-36 0,2 5-12 16,-3-1-17-16,-2 4-8 0,0 3-19 0,-2 5-7 16,-3 2-8-16,0 1-15 0,4 2-1 0,1-4-19 15,7 1-3-15,-2 4 7 0,0-4-13 0,7-1-1 0,0-1-4 16,1 0-10-16,1-4 0 0,7-2-7 16,-3-1-7-16,10 3 6 0,-3-7-7 0,3 3 6 15,4-3-8-15,2-4 6 0,-1 0-9 0,3-2 12 0,4-5-8 16,-4 1 6-16,5-6-6 0,-5 0 2 0,3-4 4 15,-2-2 1-15,-4-1 2 0,-5-4 4 16,0-2-2-16,-4-2 1 0,-2 3 18 0,-1-4-19 0,-4 9-2 16,-5-7-4-16,-3 5 0 0,-4 0-7 0,-5-1-1 15,-2 7-5-15,0 2-15 0,-2 3-23 0,3-2-20 16,-5 5-23-16,2 3-36 0,-5 2-24 0,12 2-30 16,-4 3-37-16,5 1-37 0,0 2-50 0,2 1-903 15,4 1 396-15,3 0 264 0</inkml:trace>
  <inkml:trace contextRef="#ctx0" brushRef="#br0" timeOffset="32996.22">25189 6227 155 0,'11'-7'256'0,"-1"0"-25"0,3-1-20 0,-2 3-17 16,7 0-11-16,0 1-10 0,0-1-13 0,0 3-11 15,-2 0-14-15,-4 1-13 0,-1-2-11 0,1 3-12 16,-1 0-13-16,-6 0-6 0,2 1-9 0,-5 1-7 16,2 0-6-16,-4 1-2 0,0-3-6 0,-1 10-4 15,-3-3-5-15,-4 0-3 0,-1 0-5 0,-5 0-2 16,4 1-1-16,0 2-3 0,-2-5-5 0,3 3-5 16,1 0 0-16,1 0-2 0,3 2-3 0,2 0-6 15,0 1 5-15,2 1 0 0,2 3 2 0,4 2 2 16,-1 2 2-16,5-2 9 0,-1 6 2 0,0-3-2 0,4 2 1 15,-4-3 8-15,0-1-2 0,-3 1 11 16,3-2 9-16,-2-3-5 0,-5 2 7 0,1-5-3 0,-2 1 7 16,-1 2 23-16,-5-2 10 0,0 3-4 0,-7-3-4 15,-3 0-6-15,-3 0-14 0,-5 3-1 0,-8-4-7 16,1 0-8-16,-2 1-7 0,0-3-31 0,0-1-50 16,1 1-45-16,3 0-61 0,6-4-85 0,2 1-100 15,1-4-804-15,6-1 377 0,3-6 254 0</inkml:trace>
  <inkml:trace contextRef="#ctx0" brushRef="#br0" timeOffset="33568.49">27750 6195 326 0,'1'-3'321'0,"-1"3"-29"0,0 0-26 16,0 0-26-16,0 0-16 0,0 0-20 0,0 0-16 16,-18 12-8-16,5-3-16 0,-4 2-9 0,-7 3-4 15,2 2-22-15,-1-1-8 0,2 1-11 0,0 3-12 0,0 1-9 16,3-3-8-16,4 0-6 0,0 4-11 0,5-5-9 15,4 0-4-15,4-2-4 0,1-3-6 16,1 1-3-16,9-1-5 0,-2 0-1 0,6-2 1 0,4 0-2 16,2-3-4-16,7-1-3 0,0-4 1 0,3-1-1 15,-2-2-7-15,2-5 5 0,-2-1 6 16,2-4 3-16,-3-2 11 0,-3-3-5 0,-1-5-1 0,-3-1-1 16,1-2-7-16,-1-1 13 0,-6-1-8 0,0-1-2 15,-5-1-2-15,-1 0-1 0,-3 2 1 0,-5 1-2 16,-1 1-8-16,-3 5-2 0,-5 3-2 0,-4 2-4 15,0 1-18-15,-4 4-18 0,-1-2-19 0,-3 5-26 16,1 2-36-16,2 5-37 0,-2 0-46 0,0 5-32 16,5 1-45-16,1 2-876 0,1 6 380 0,4-1 254 0</inkml:trace>
  <inkml:trace contextRef="#ctx0" brushRef="#br0" timeOffset="33947.69">28304 5961 165 0,'11'-15'348'0,"-5"5"-11"0,1 0 12 0,-1 1-22 15,0 1-9-15,-2 2-31 0,-4 0-25 0,4 2-28 16,-4 2-23-16,0 2-25 0,3-5-23 0,-3 5-3 16,0 0-24-16,0 0-21 0,0 0-5 0,-3 17-7 15,1-6-12-15,-2 4 5 0,0 2-32 0,-4 6 0 16,3-2-2-16,-3 5 10 0,3 4-20 0,-1 1-7 15,4-2 7-15,-2 1-21 0,1-1 2 0,2-1-3 16,3-1-3-16,4-1 4 0,1-8-10 0,3 7 0 0,7-4-9 16,0-3 7-16,4 0-5 0,2-5-4 15,4-2 5-15,1-2-6 0,4-2 2 0,-1-5-5 16,0-2 3-16,2-4 1 0,0-3 2 0,-4 0-3 0,2-8-2 16,-2 1 3-16,-3-3 4 0,0-3 22 0,-3 1 7 15,-2 0 13-15,-3 0 12 0,-4 6 24 0,-9 4 23 16,3 0 13-16,-3 1-4 0,1 3-13 0,-2 1-12 15,0 1-14-15,-4 3-8 0,0 0-6 0,4 16-8 16,-5-1-7-16,-6 4-5 0,3 10-2 0,-6 3-5 16,0 2-5-16,-4 11-5 0,-3-1-48 0,2 0-80 15,2-11-91-15,-5 15-86 0,0-1-101 0,-5-3-1387 16,9-11 587-16,0 1 390 0</inkml:trace>
  <inkml:trace contextRef="#ctx0" brushRef="#br0" timeOffset="43629.39">12688 11243 62 0,'3'-5'225'0,"-2"0"-15"15,3 1-20-15,-3-3-8 0,2 2-13 0,-2 0 4 16,3-1 7-16,-3 1-3 0,-1 1-5 0,0 4-11 16,1-5-10-16,-1 5-13 0,-1-6-11 0,1 6-13 15,-3-3-6-15,3 3-15 0,0 0 6 0,-13 11 16 16,2-5 1-16,-1 5 2 0,-5 1-3 0,-3 4-7 15,-3 2-1-15,1 1-6 0,-4 3 3 0,2 2-6 0,1 0-4 16,-4-1-2-16,5 6 1 0,-3 0-5 16,-6 8 1-16,11-9-23 0,-2 1-1 0,4 0-9 15,3 1 3-15,-1-2-9 0,5 3-7 0,2-6-1 0,3 3-6 16,3-2-5-16,4-7-4 0,3 5 1 0,3 0-11 16,0-7 1-16,2-1-8 0,4 0 2 15,-4-3 9-15,6-5-13 0,2 2-7 0,0-3 6 0,2-2-5 16,-3-2 5-16,2-3-1 0,0-3 0 0,-5-2 3 15,2-2-1-15,2-3-3 0,-4 1 12 0,1-6-19 16,-3 0 5-16,-2-1 2 0,1-9-3 0,-5 8 0 16,-2 1 2-16,-2-1-2 0,-2-3-4 0,-3 5 5 15,0-2 11-15,-6 4-14 0,1 0 1 0,-5 2 0 16,0 0-3-16,-1 4 2 0,-2 0-11 0,5 2-12 16,0 0-21-16,0 2-15 0,3 1-44 0,3 2-23 15,1 0-19-15,5 0-15 0,-4 5-34 0,4 0-41 16,3 0-41-16,3 2-885 0,4 0 387 0,2-2 258 0</inkml:trace>
  <inkml:trace contextRef="#ctx0" brushRef="#br0" timeOffset="44045.58">13152 11485 42 0,'9'-16'243'0,"-3"2"-8"0,-2-2-18 0,0 2-2 16,-2 1 8-16,-4 1-11 0,2-2-11 0,-5 4 1 15,-4-4-4-15,0 2-11 0,-4 2-9 0,-2 0-14 16,-3 2-9-16,-2 4 5 0,-8-2-13 0,0 4-4 16,-2 3-23-16,0 6-8 0,4-1-19 0,0 5-4 15,-1 1-12-15,5 3-6 0,-4 2-9 0,6 0-2 16,2 1-5-16,1 4-9 0,4 0 1 0,8-6-1 16,1 2-20-16,2 1-13 0,4-4-19 0,2 2-2 15,4 0-14-15,1-5-4 0,2 2-1 0,5 1-11 0,0-5 1 16,5-3-2-16,-1-2 1 0,2-3 7 15,6-2 6-15,-1-2 0 0,-8-3 3 0,9-4 7 16,-2-2 9-16,-11-1 4 0,8-2 16 0,0-3 8 0,-8 4 17 16,-1 0 24-16,-1-2 13 0,-1 3 7 0,-5-1 3 15,0 2 9-15,-3 2 1 0,-1-2 4 0,1 4 6 16,-3 3-11-16,1 0-7 0,0 0-7 0,-2 4-14 16,0 0-5-16,0 0-4 0,0 0-9 0,-10 14-7 15,5-2-4-15,-3 3 1 0,-1 12-6 0,-2-1-1 16,1 3-2-16,-1-1-14 0,3 4-17 0,0 0-43 15,3 2-56-15,-1 0-52 0,4 2-46 0,1-1-60 16,1-2-82-16,0-1-1023 0,2-3 453 0,1-10 304 16</inkml:trace>
  <inkml:trace contextRef="#ctx0" brushRef="#br0" timeOffset="44296.83">14089 11412 69 0,'5'-9'325'0,"0"2"-21"0,-1 0-28 16,-3 3-19-16,-1 2-19 0,0 2-7 0,0 0-8 15,-19 10 4-15,6 4-1 0,-10 5-25 0,0 2-5 16,-1 6-10-16,-8 11-13 0,1 1-8 0,-2 2-7 16,4-1-21-16,-1-1-5 0,-3 4-13 0,2-2-16 15,2-2-10-15,-2 3-8 0,1-3-11 0,2-1-1 16,-2-1-14-16,7-11-6 0,1 2-8 0,-2-2-53 15,4-5-32-15,0 1-45 0,3-4-50 16,5-6-54-16,2-1-48 0,5-8-50 0,0 1-862 0,2-3 383 16,3-1 254-16</inkml:trace>
  <inkml:trace contextRef="#ctx0" brushRef="#br0" timeOffset="44437.82">13605 11542 109 0,'2'-13'309'0,"-2"2"-32"0,0 4-22 0,0-1-27 0,0 2-19 16,1 2-25-16,-1 4-15 0,3-1-20 0,-3 1-17 16,10 10-45-16,-5-1-54 0,3 6-68 0,7 5-78 15,2 1-552-15,-2 1 221 0,2 0 148 0</inkml:trace>
  <inkml:trace contextRef="#ctx0" brushRef="#br0" timeOffset="44606.14">14256 12160 272 0,'1'4'451'0,"-1"0"-31"16,3-1-15-16,-3-3-24 0,1 4-31 0,-1-4-33 0,0 4-28 15,0-4-26-15,0 0-30 0,-1 6-23 16,1-6-54-16,-3 4-99 0,3-4-117 0,-3 7-136 16,-4-5-988-16,4 3 396 0,-3-4 262 0</inkml:trace>
  <inkml:trace contextRef="#ctx0" brushRef="#br0" timeOffset="49912.42">17282 11465 74 0,'-11'-5'190'0,"-1"-1"-4"16,-2 0-9-16,1 1-7 0,-1 1-13 0,-2-1 7 15,2 2-4-15,2 1-3 0,-2 0-9 0,8 2-10 0,-1-1-14 16,2 0-11-16,5 1-8 0,-10-3-12 0,10 3-11 16,0 0-5-16,0 0-2 0,0 0-6 0,15 7-3 15,-2-6-3-15,9 3-9 0,7-3-5 0,4 0-7 16,3 2-3-16,1-3-2 0,-1 0-5 0,-3 0-1 15,0 0-4-15,-3 0-1 0,-1-3-3 0,-8 3-3 16,-1-2-2-16,-2 0-3 0,-3 0-1 0,-2-1 0 16,0 2-1-16,-3 0-3 0,-2 1 1 15,-2-2-3-15,-6 2-2 0,10-1 0 0,-4 2-1 0,-6-1-2 16,5 6 13-16,-5-1 2 0,-2 0-4 0,-1 4 3 16,-4 1-5-16,-1 4 0 0,-2 3 3 0,-4 5-2 15,1 1-1-15,-1 1-1 0,0 0-2 0,-1 0 0 0,0 3-5 16,-2-2 0-16,-1 2-2 0,0 0-13 0,3 0-15 15,0-1-32-15,3 0-32 0,-1-1-34 16,3-2-51-16,7-7-55 0,2-2-619 0,2-3 283 0,2-2 188 16</inkml:trace>
  <inkml:trace contextRef="#ctx0" brushRef="#br0" timeOffset="50109.58">17924 11500 230 0,'5'-4'217'0,"-3"0"-24"0,-1 1-20 16,-1 3-13-16,0 0-12 0,0 0-5 0,6 12-11 0,-6-2-13 15,0 1-9-15,-2 2-11 0,2 4-8 16,-1 0-10-16,-3 10-9 0,0-2-7 0,-2 0-9 0,6 1-6 16,-4 2-20-16,-1-2-34 0,1 3-45 0,2-4-66 15,4-5-552-15,-2-4 221 0,5-3 150 0</inkml:trace>
  <inkml:trace contextRef="#ctx0" brushRef="#br0" timeOffset="50378.71">18828 11401 1513 0,'6'-9'51'15,"1"-2"42"-15,-6 6 6 0,2-3-3 0,-6 4 2 16,-1 1-16-16,4 3 6 0,-11 1-8 0,2 4-6 15,-5 0 4-15,-6 12-2 0,-6 1 8 0,2 5-6 0,-3 4 6 16,-9 12-3-16,0 0-4 0,7 2-11 0,-6-2 1 16,5 1-9-16,11-7-7 0,-9 10-3 15,11-11-7-15,-1-1-6 0,1 0-1 0,1-1-1 0,-1 0-4 16,3-4-6-16,1 3-1 0,1-1-7 0,1-7-9 16,1-2-22-16,1-5-29 0,3-4-29 0,1-1-34 15,-1-3-24-15,4-2-57 0,-2-2-82 0,4-2-572 16,0 0 281-16,-9-10 188 0</inkml:trace>
  <inkml:trace contextRef="#ctx0" brushRef="#br0" timeOffset="50515.57">18327 11478 58 0,'0'0'142'0,"0"0"-13"0,0 0-14 0,0 0-10 16,13 11-10-16,-6-3-12 0,5 6-45 0,3 1-61 15,6 2-225-15,1 0 82 0,-3 2 56 0</inkml:trace>
  <inkml:trace contextRef="#ctx0" brushRef="#br0" timeOffset="50668.81">18782 11976 191 0,'2'3'282'15,"1"2"-13"-15,-1-3-15 0,-2-2-14 0,4 3-14 16,-2-1-19-16,-2-2-16 0,0 5-21 0,0-5-16 0,1 4-17 15,-1-4-15-15,6 5-23 0,1 0-43 16,-2 2-81-16,6-2-151 0,-4 0-623 0,2-1 265 16,-4 0 178-16</inkml:trace>
  <inkml:trace contextRef="#ctx0" brushRef="#br0" timeOffset="57866.38">21472 11497 94 0,'-5'-1'204'0,"5"1"-21"0,-4-3-13 0,4 3-16 16,0 0-13-16,0 0-3 0,0 0-9 0,0 0 3 0,23-1-5 15,-1-2-6-15,5 1-5 0,5 0-7 0,3-3-5 16,1 5-9-16,0-2-4 0,1-1-9 0,3 1-4 16,-7 0-8-16,0-1-10 0,0-3-4 0,-1 2-6 15,-1 2-3-15,-4 0-5 0,-9-1-6 0,0 0-2 16,-7 2-3-16,2 0-2 0,-8-2-1 0,1 3-3 15,0 0-4-15,-6 0-3 0,8 1-4 0,-8-1-1 16,2 4 0-16,-4 2-3 0,-1-2-1 0,-4 6 2 16,-2 2-1-16,0 5-3 0,-2 0 0 0,3-2 1 0,-1 2-3 15,0 0-1-15,2 0 6 0,2 0-7 16,-3 1 0-16,1 0-1 0,1-1 2 0,0 1-9 16,-1-1-10-16,-2 3-15 0,2 5-26 0,-1-7-28 0,0 6-32 15,3-6-45-15,1-1-78 0,-2-2-509 0,4 1 250 16,0-6 166-16</inkml:trace>
  <inkml:trace contextRef="#ctx0" brushRef="#br0" timeOffset="58098.05">22431 11461 8 0,'-2'-4'249'15,"2"4"-19"-15,0 0-19 0,-5-2-17 0,5 2-16 16,-5 7-16-16,0-1-10 0,1 4-10 0,-2-1-13 16,1 6-11-16,-2 1-11 0,0 1-13 0,3 0-6 0,-1 3-10 15,1-2-8-15,-3 7-6 0,2-5-13 16,4 5-29-16,-3-5-31 0,3 5-37 0,0 1-44 16,2-9-29-16,0 0-61 0,3-4-455 0,1-1 211 0,0-4 142 15</inkml:trace>
  <inkml:trace contextRef="#ctx0" brushRef="#br0" timeOffset="58346.95">23114 11313 194 0,'-2'-2'242'0,"2"2"-14"0,0 0-6 0,0 0-16 0,-18 13-8 16,6-2-12-16,-2 4-15 0,-4 6-4 15,-1 4-9-15,-4 2-14 0,0 3-8 0,-5 10-10 16,1 2-10-16,-1-1-10 0,4 1-7 0,-3-5-16 0,-1 4-7 16,9-11-3-16,1 1-9 0,-3 1-7 0,2-1-7 15,2-1-21-15,2-4-21 0,0-1-20 16,1-3-35-16,4-5-30 0,1-3-34 0,1-3-28 16,3-3-38-16,1-2-60 0,1-1-544 0,0-3 261 0,3-2 174 15</inkml:trace>
  <inkml:trace contextRef="#ctx0" brushRef="#br0" timeOffset="58477.56">22741 11535 72 0,'0'0'90'0,"0"0"-39"0,10 7-122 15,-1-3 23-15,-1 2 16 0</inkml:trace>
  <inkml:trace contextRef="#ctx0" brushRef="#br0" timeOffset="58641.4">23092 11876 189 0,'3'4'272'0,"-2"0"-12"16,2-1-17-16,-2-1-18 0,0 1-22 16,-1-3-20-16,3 5-18 0,-2-4-17 0,-1-1-15 0,2 5-13 15,-2-5-31-15,1 7-61 0,0-1-98 0,2-1-131 16,-1-1-462-16,-2 1 221 0,3-2 148 15</inkml:trace>
  <inkml:trace contextRef="#ctx0" brushRef="#br0" timeOffset="65311.52">25621 11405 153 0,'0'0'193'0,"-9"0"-14"0,9 0-15 15,0 0-10-15,0 0-8 0,-5-2-6 0,5 2-5 16,0 0-13-16,0 0-12 0,0 0-9 0,0 0-12 15,17-7-7-15,-11 4-9 0,3 2-5 0,0-2-4 0,1-1-5 16,0 0 1-16,2 2-3 0,-3-1 0 0,1-2 3 16,-2 2 6-16,-2 2 9 0,1-2-7 0,-2 1-1 15,0 0-7-15,-5 2-4 0,6-1-6 16,-6 1-5-16,4-2-7 0,-4 2-4 0,0 0-4 0,5 5 1 16,-3 0-6-16,-2-5 1 0,-2 12-2 0,0-5-3 15,-1 5 0-15,1 0-3 0,-2 4-3 0,0 1 4 16,-2 0-1-16,2 1-7 0,-1 0 3 0,-1 0-3 15,0 1-1-15,0 0-1 0,-2 1-20 0,5-3-35 16,-3 1-30-16,0 1-35 0,3-2-35 0,2-5-39 16,-2 1-666-16,3-2 283 0,1-5 190 0</inkml:trace>
  <inkml:trace contextRef="#ctx0" brushRef="#br0" timeOffset="65501.16">26067 11402 162 0,'4'-4'253'0,"-3"2"-22"0,2-1-19 16,-3 3-23-16,4-3-20 0,-4 3-18 0,0 0-13 15,0 0-15-15,0 0-13 0,-4 12-10 0,0-4-9 16,-1 4-6-16,-4 2-11 0,0 3-6 0,1 5-6 16,-1 3-7-16,-5-3-5 0,4 6-5 0,-3-1-20 15,1 1-36-15,-2 0-44 0,-2 1-54 16,-2-3-92-16,3-1-472 0,0-2 225 0,3-8 148 0</inkml:trace>
  <inkml:trace contextRef="#ctx0" brushRef="#br0" timeOffset="65871.53">25416 11403 38 0,'0'0'196'0,"0"0"-10"0,-7-1-14 0,7 1-17 16,0 0-6-16,0 0-8 0,0 0-10 0,0 0-13 15,0 0-11-15,0 0-7 0,19-4-11 16,-8 3-7-16,-2 0-9 0,4 1-5 0,7 0-9 0,0 1-3 16,2-1-12-16,-2 0 0 0,11 0-5 0,-3 0-20 15,-1 0-41-15,-5 0-57 0,7 0-54 0,-1-1-479 16,2-2 204-16,0 2 136 0</inkml:trace>
  <inkml:trace contextRef="#ctx0" brushRef="#br0" timeOffset="66150.42">26624 11201 63 0,'4'-1'305'16,"0"-2"-26"-16,-4 3-28 0,1-3-25 0,-1 3-28 16,0 0-17-16,0 0-15 0,0 0-14 0,-1 15-11 15,-5-6-7-15,-1 8-13 0,-2 0-11 16,-5 6-6-16,0 0-10 0,-2 4-4 0,1-2-8 0,0 5-8 16,0 0-5-16,0-1-7 0,-5 1-9 0,5 2-4 15,1 0-3-15,-6-1-2 0,-1-1-8 0,2-1-2 16,2 1-3-16,-2-2-24 0,1-1-44 0,0-1-45 15,0-4-48-15,4 0-44 0,4-8-72 0,5-4-599 16,-4-3 281-16,4-4 188 0</inkml:trace>
  <inkml:trace contextRef="#ctx0" brushRef="#br0" timeOffset="66323.94">26283 11290 213 0,'4'-1'239'0,"-3"-3"-27"0,1 1-20 0,-2 3-20 0,0 0-18 16,0 0-16-16,0 0-12 0,7 10-18 0,-3-4-41 15,1 6-40-15,0 2-48 0,0 2-51 16,1 3-447-16,3 5 173 0,1-2 116 0</inkml:trace>
  <inkml:trace contextRef="#ctx0" brushRef="#br0" timeOffset="66460.83">26576 11836 177 0,'5'3'249'0,"-4"1"-3"16,0 0-9-16,3 0-14 0,-4-4-15 0,0 4-21 15,0-4-20-15,2 3-15 0,-2-3-21 0,0 4-48 16,0-4-71-16,-2 7-92 0,0-4-584 0,-2-3 220 16,-5 3 148-16</inkml:trace>
  <inkml:trace contextRef="#ctx0" brushRef="#br0" timeOffset="72629.23">28583 11158 174 0,'-10'-3'194'0,"-1"1"-2"0,3 0-9 16,0 2-12-16,1-3-13 0,7 3-3 15,-12-1-14-15,7 1-8 0,5 0-4 0,-9 0-8 0,9 0 3 16,0 0 5-16,0 0-5 0,0 0-11 0,0 0-10 16,24 8 1-16,-5-6-4 0,-2 1-13 15,6-1-4-15,5-1-8 0,3 1-8 0,1 1-5 16,-4-2-7-16,1-1 0 0,-7 2-4 0,-3-1-2 0,2 0 2 15,-5-1-1-15,-2 1-8 0,-5 0-4 0,1 2 2 16,-3-3-6-16,-1 1-4 0,-2 0-1 0,3 4 3 16,-5 0 4-16,-2 1 1 0,-1-2 1 0,-2 7-3 15,-2 0 1-15,-4 2-2 0,-2 2-7 0,-1 0-1 16,3 1-4-16,-5-2 1 0,3 2 0 0,-3 2-5 16,-2 0-2-16,3 4 1 0,-1-5 2 15,0 7-40-15,2-2-45 0,-3 2-41 0,4-1-51 0,3-5-52 16,2-1-59-16,1-5-749 0,3-3 338 0,4-1 228 15</inkml:trace>
  <inkml:trace contextRef="#ctx0" brushRef="#br0" timeOffset="72978.45">29227 11247 228 0,'0'-4'254'0,"2"1"-23"0,-2-2-24 0,0 5-19 0,0 0-18 15,0 0 2-15,0 0-18 0,-16 11-13 0,7-2-13 16,3 0-11-16,-4 3-13 0,-2 4-10 0,1 0-10 16,-3 6-5-16,3 1-7 0,2 3-8 0,-1 2-6 15,4-1-10-15,2-3 1 0,0 3-8 0,4-8-1 16,3-1-6-16,-1-2 1 0,3 1-12 0,2-7 5 16,2 1-1-16,0-2-6 0,1-4-3 0,1 1-1 15,1-4-1-15,2-2-2 0,-1-1 3 0,3-3-1 16,0-3-6-16,0-4-1 0,-2-2-2 0,-1-1 4 15,0-1-4-15,0-10 0 0,-6 8 2 0,1-1-2 16,-4-1-2-16,-3-1-1 0,-1 0-1 0,-6 2 3 16,-1 1-3-16,-3-2 0 0,1 5-3 0,-6-2 0 15,0 5-13-15,-1 3-28 0,5 2-38 0,0-1-39 16,1 6-42-16,3-1-41 0,-1 2-623 0,8 0 276 0,-8 3 182 16</inkml:trace>
  <inkml:trace contextRef="#ctx0" brushRef="#br0" timeOffset="73227.73">29880 11225 147 0,'2'-11'309'0,"0"5"-13"16,-2-2-12-16,3 4-22 0,-3 0-27 0,2-1-26 15,-2 5-20-15,0 0-17 0,0 0-3 0,-14 9-13 16,5-4-11-16,-3 11-16 0,-1-2-11 0,-5 8-13 15,1 0-6-15,2 1-9 0,-3 2-11 0,-2 2-10 16,-1 2-1-16,4-3-5 0,1 8-4 0,-5-5-9 16,2 0-8-16,-1 4 4 0,1-1-6 0,-1-2-10 15,0-1-2-15,3 0-4 0,-3 0-8 0,2-3-42 16,-4 0-27-16,6-4-43 0,-4-1-47 0,9-4-45 16,-2-4-68-16,4-3-734 0,4-4 330 0,-2-3 220 15</inkml:trace>
  <inkml:trace contextRef="#ctx0" brushRef="#br0" timeOffset="73373.87">29499 11367 47 0,'0'0'276'16,"3"-3"-28"-16,-3 3-30 0,0 0-20 0,5 0-25 15,-5 0-38-15,8 7-53 0,3 2-63 0,2 1-61 16,10 5-410-16,4-1 150 0,0 2 102 0</inkml:trace>
  <inkml:trace contextRef="#ctx0" brushRef="#br0" timeOffset="73510.07">30041 11719 217 0,'4'3'317'0,"-1"0"-12"0,-3-3-10 16,4 0-16-16,-4 0-26 0,0 0-27 0,5 1-23 15,-5-1-19-15,0 0-29 0,0 0-54 0,0 0-63 16,2 3-69-16,-2-3-76 0,0 0-110 0,-19 3-523 15,1-1 246-15,-4-5 166 0</inkml:trace>
  <inkml:trace contextRef="#ctx0" brushRef="#br0" timeOffset="76283.42">11297 11786 107 0,'8'12'264'16,"-1"6"-5"-16,3 9-14 0,-1 5-19 0,0 3-22 15,-4 12-22-15,-2 1-17 0,1 3-17 0,-4 3-13 0,0 0-15 16,-3 0-10-16,2-2-11 0,-3 0-10 16,-1-1-9-16,-1-3-7 0,-1-1-11 0,-1-1-4 15,1-13-4-15,-2-1-7 0,-1-3-1 0,1 0-10 0,-3-6 0 16,7-5-4-16,-1-3-2 0,-2-5-3 16,4-4-2-16,-2-1 0 0,0-3-2 0,3-1 0 15,3-1 1-15,-12-6-4 0,6-5 1 0,1-9-4 16,-1-9-3-16,-1-1-1 0,1-17 0 0,-1-4-6 0,6-2 1 15,1-32-5-15,0 26 5 0,6-24-8 0,-2 0-4 16,3 0 1-16,-1-1 1 0,-2 0-4 16,6-2-1-16,-5-2-1 0,3-3-1 15,2 2 7-15,3 6-1 0,-3 1 0 0,-1 22-3 0,1 2 0 16,2 0 2-16,-3 5 3 0,0 5 1 0,-4 13 3 0,0 1 4 16,-1 3 1-16,1 4 2 0,2 1-4 0,-1 6 3 15,5-3 1-15,-2 3-3 0,4 5 1 0,4-4 0 16,-2 5-3-16,6-3 0 0,6 2 1 0,-1 0-2 15,5 3 1-15,-1 0 2 0,7 1 0 0,-1-2 4 16,19 0-4-16,0 0-1 0,1-1 1 0,6 7 4 16,3-2-3-16,1 3 2 0,26-4-2 0,-24 4 2 15,24 2-4-15,-27 1 0 0,31-5-1 0,-7 2 2 16,6-1 0-16,-3-1 2 0,6 3 0 0,1-1 1 0,3-2 2 16,4 4-3-16,0-4 2 0,1 4-1 15,-1-1 0-15,9-1-2 0,-3 1 2 0,0 1-3 16,4-2-2-16,-3-1 2 0,3 0-2 0,5 2-1 0,2-4 1 15,0 3 1-15,6 0-2 0,0-5-3 0,-5 2 0 16,2 5 0-16,0-4 2 0,0-4 1 0,3 6-1 16,-2-5-2-16,-2 4 0 0,1 0 3 0,-3-1 1 15,2-1-3-15,2 4 5 0,1-2 2 0,-3-3-3 16,-4 6 1-16,5-3 1 0,-5 3 0 0,-5 1 3 16,2-4 9-16,-1 3-6 0,-2 1 2 0,0 0-6 15,0-4 1-15,-1 2-2 0,4-6 2 0,4 6 2 16,1-2 0-16,2 0 3 0,6-1-3 0,1 1-2 15,-4-5 4-15,1 7 2 0,3-4 3 0,3-1-6 16,-3 7 0-16,-1-3 0 0,0 3 1 0,-1-3 0 16,0-2 1-16,2 2-2 0,-1 1 0 0,0-2-2 15,-2 5-1-15,-5-4 0 0,0 5 2 0,3-2-6 16,0 2 9-16,2 1-2 0,0-1-6 0,-3 1 1 0,-4 0-1 16,5-2 1-16,-2 2-4 0,0 2-2 15,4-4 2-15,-3 4-2 0,0 0 0 0,-1 0-7 16,2 0 10-16,-2-3 1 0,3 0-6 0,-2 1 1 15,0 2-3-15,0-3 1 0,3 2 0 0,-3 0 4 0,1-1-8 16,0 2 6-16,0-1-9 0,-4-2 4 0,1 1 11 16,-9 1-3-16,-5-1-7 0,3 0 2 15,1 2 9-15,-1-5-9 0,-6 0 1 0,-2 3 0 0,-5-2-1 16,-2 0-4-16,2-3 6 0,-6 0-2 0,-3 0-2 16,4 1 1-16,-5-1 2 0,-22 2-6 0,29-4 3 15,-7-1 5-15,-26 4 0 0,30-1 0 0,-3 0 2 16,-25 1-5-16,31-6 1 0,-5 3-1 0,0 2 0 15,-1 2-1-15,-26-1 0 0,26-1-3 0,-26 1 4 16,31 0 3-16,-7 0-1 0,-27 4-3 0,3-2 5 16,24-1-6-16,-22 2 2 0,27-2-3 0,-31-1 3 15,2 5-3-15,26-2 3 0,-29 1-2 0,2 3 0 16,4-5-8-16,-4 4 9 0,1-4-1 0,2 5 1 0,-5-3-2 16,5-1 5-16,-3-1-2 0,3 2 3 15,-1 0-8-15,0 0 4 0,26-1 4 0,-33 0-4 16,2 2-2-16,4 0 2 0,0 1 6 0,1-2-2 15,24 7-5-15,-26-6 1 0,0 3 3 0,-1 1-3 0,3-3 5 16,0 3-7-16,-2 1 2 0,-4-5-2 0,0 4 5 16,-2-2-1-16,-2 2-2 0,3 2 3 15,-3-2 1-15,3-2-1 0,-3 1-9 0,3-2 3 0,-4 3 4 16,4-1 3-16,-1 2 0 0,1-4 0 0,-2 1-12 16,0 1 6-16,2-1 1 0,-3-3 2 0,-2 2-2 15,3 1-5-15,-2-1 7 0,-1-2 0 0,2 0 3 16,0 0-3-16,3 0 5 0,1 2-7 0,0-2 11 15,0 1-14-15,3-2 2 0,-2-1-4 0,-1 4 5 16,0-4-3-16,-5 2 2 0,0-2 1 0,-4 2-3 16,-12 0 9-16,-1-3 3 0,-3 3 5 0,-2-3 5 15,-4 2 1-15,1-3-8 0,-9 3 7 0,-3-2 12 16,1-1-1-16,-1-1-1 0,-4 0 7 0,-2 2 3 16,-1-1 2-16,0-1 3 0,-2 0-4 0,1 1-3 0,-3-1 8 15,0 2 4-15,-2-1 4 0,-1 1 3 16,1 1-10-16,-1 1-1 0,-1-2 2 0,-3 3-18 15,6-1-3-15,-6 1-11 0,0 0-1 0,0 0 2 0,2 10-3 16,-2-4 1-16,0 4 0 0,-2 2-5 0,-1 5 7 16,-1 2 20-16,-4 6-3 0,1 3-4 0,0-1-6 15,1 2 1-15,-2 0-2 0,0 3-2 0,1-1-9 16,-1 3 4-16,2 0-4 0,-3-1 2 0,0 13-3 16,1-11 3-16,2 13 1 0,-3-2-3 0,0 0-2 15,0 3-2-15,4-2 4 0,-4 6-6 0,5-2 6 16,-1 1-4-16,1 0 4 0,-1 2-4 0,1-2 0 15,-2 0-1-15,2-1 1 0,4 2-1 16,-4 3-1-16,4-2 2 0,-2 2-2 0,-1 0 6 0,2-2-4 16,-2-1 0-16,1 3 1 0,-1-3 1 0,1-6-8 15,-1 2 5-15,1-12 0 0,0-2 0 0,1 1-2 16,-1-2 4-16,-1-1-6 0,0 0 2 0,5-2 0 16,-4 0 1-16,4-2-1 0,-2 0-1 0,-2-1 3 0,4-1-2 15,-4-4 0-15,2-5-3 0,-1 0 0 16,-1-3 1-16,2-4-1 0,-3-1 2 0,0 4 5 15,-4-2-3-15,-1-3-5 0,-3 2 5 0,-3 3-3 0,-3-2 7 16,-10-2-6-16,0 3 4 0,-5-4 0 0,-1 1-2 16,-4-1 1-16,-15 1 11 0,-6 2-14 0,-2-6 4 15,-2 2-5-15,-5-1 3 0,-29 0 3 16,4-1 0-16,28-4 0 0,-35 1 4 0,0-2-7 16,3-1 0-16,-2 1 2 0,-3-1-2 0,3 0-1 0,-5-2-1 15,0 2 11-15,-8-5-9 0,-2 0 8 0,-2 0-13 16,3 3 5-16,-6-1 1 0,2-2-4 0,-5 0 0 15,-1-2 3-15,0 1 0 0,-4 0 0 0,-4 0-3 16,2 0-1-16,-1 1 10 0,-4 3 10 0,-3-6-18 16,-5 1-1-16,-2 2 0 0,-3-1-1 0,1 5 5 15,-5-8-1-15,-3 4 2 0,-1-1 4 0,-4-3 5 16,3 6 0-16,-2-1-3 0,1-6 6 0,-6 6-1 16,2-1-1-16,-6 2-2 0,5 0 2 0,1-4-2 15,-1 3 10-15,-1-1 6 0,0-5-10 0,-2 8-2 16,3-1-2-16,-4-4 7 0,-1 2-5 0,0 0 3 15,0 4 0-15,1-7-4 0,2 3 4 0,-2 2 0 16,-3-4-3-16,6 2-6 0,1 4 1 0,-8-2 2 16,7-2-4-16,-8 2 0 0,4-3-3 0,-4 5-1 0,3-3 3 15,-2 1 0-15,0 3 0 0,-2-3 0 16,5 0-4-16,-1-3 2 0,-2 3-2 0,0 3 4 0,-2-2-1 16,6 1-1-16,0-3 1 0,3 1 5 0,-2 3-3 15,1-2-3-15,3 4-3 0,4-2 2 0,-8-6 2 16,0 6 3-16,0-4-2 0,2 3 3 0,2-3-7 15,3 4 5-15,5 3 0 0,-4-1-1 0,4-3 1 16,5 1 5-16,-2 4 0 0,2 0 4 0,1-4 0 16,-1 3-1-16,1 2-1 0,5-2 5 0,0-1-4 15,6 1-1-15,1 2 1 0,4-1 0 0,-4 0-1 16,3-1 3-16,2 3-4 0,2 1 3 0,2-2-1 16,-1 9-5-16,1-14 2 0,-4 5-3 0,8 5-1 15,1-3 0-15,1 0 1 0,4 0 2 0,-1-2-3 16,3 2-2-16,2 0 0 0,6-6-3 0,0 8-2 15,-1-4-1-15,9 5 3 0,-6 0 0 0,3-6 3 16,3 1-4-16,1 2 1 0,-2 1-1 0,1-1 0 0,3 2 1 16,2 0-5-16,-1 0 3 0,0 3 2 15,2 0 5-15,2 2 6 0,23-4 9 0,-27 4-5 16,2 0 3-16,26-2-3 0,-27 1-5 0,28-1 1 16,-1 1-4-16,-24 2 2 0,25-7-3 0,0 5 0 0,0-4 3 15,3 2-5-15,-3-2 1 0,0 0-1 16,0 1 1-16,3 0-5 0,-2 1-1 0,-1-1 1 15,4-2-3-15,1 3 7 0,-2-5-2 0,4 6 5 0,-5-2-3 16,2 0 2-16,1-1 0 0,3 3 4 0,0-3 0 16,5 1 2-16,-3-2-6 0,4 1 4 0,12-1-3 15,-13 0 2-15,14-2 2 0,1-2-2 0,4 2-1 16,-1-4 0-16,2 1-2 0,3-2 1 0,0 0-3 16,8-1 0-16,0 0 1 0,1 0-3 0,1-1 1 15,4 0-1-15,-1 0 2 0,3-2 0 0,0 2-2 16,-1-5-16-16,1 2-60 0,2-1-93 0,4-4-133 15,2 1-146-15,3-9-1642 0,3-2 694 0,7-13 464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22.0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119 343 456 0 0,'-3'-7'965'0'0,"1"-1"0"0"0,0 0 0 0 0,0 0-1 0 0,0 0 1 0 0,1 0 0 0 0,1 0 0 0 0,0-12 0 0 0,0 19-483 0 0,0 1-47 0 0,0 0-37 0 0,0 0-47 0 0,0 0-10 0 0,8 41 669 0 0,2 69-290 0 0,-4 0 0 0 0,-5 1 0 0 0,-22 175 0 0 0,10-203-523 0 0,3-34 214 0 0,-1 67 0 0 0,9-116-173 0 0,0 0-34 0 0,0 0 21 0 0,-15-98 421 0 0,13-112-363 0 0,39-334 0 0 0,-33 498-261 0 0,13-80 18 0 0,-15 111-39 0 0,2 0 0 0 0,0 1 0 0 0,1-1 1 0 0,0 1-1 0 0,14-26 0 0 0,-18 38-1 0 0,1-1 0 0 0,0 1 0 0 0,0-1 0 0 0,0 1 1 0 0,0 0-1 0 0,0 0 0 0 0,1 0 0 0 0,-1 0 0 0 0,0 0 0 0 0,1 0 0 0 0,0 1 1 0 0,-1-1-1 0 0,1 1 0 0 0,0 0 0 0 0,0 0 0 0 0,0 0 0 0 0,5-1 0 0 0,-1 1 0 0 0,0 0 1 0 0,0 1-1 0 0,0 0 0 0 0,0 0 0 0 0,0 1 0 0 0,0 0 0 0 0,10 2 0 0 0,3 3-11 0 0,0 0 1 0 0,0 1-1 0 0,-1 1 1 0 0,24 15 0 0 0,-26-13 9 0 0,0 1 0 0 0,-1 0 0 0 0,-1 2 0 0 0,0 0 0 0 0,0 1 0 0 0,-1 0 0 0 0,-1 1 0 0 0,-1 0 1 0 0,0 1-1 0 0,-1 1 0 0 0,0 0 0 0 0,-1 0 0 0 0,-2 1 0 0 0,1 0 0 0 0,-2 1 0 0 0,-1-1 0 0 0,0 2 0 0 0,-1-1 1 0 0,3 30-1 0 0,-5-22 1 0 0,-1 1 0 0 0,-2 1 0 0 0,0-1 0 0 0,-2 0 0 0 0,-2 0 0 0 0,0-1 0 0 0,-2 1 0 0 0,0-1 0 0 0,-2 0 1 0 0,-1 0-1 0 0,-2-1 0 0 0,0-1 0 0 0,-17 29 0 0 0,-7-2-28 0 0,-2-1 0 0 0,-2-2 0 0 0,-2-2 1 0 0,-2-1-1 0 0,-2-3 0 0 0,-2-1 0 0 0,-87 58 0 0 0,125-93 17 0 0,-16 10-16 0 0,0 0-1 0 0,-29 13 1 0 0,54-30 25 0 0,0 0 0 0 0,-1 0 1 0 0,1 0-1 0 0,0 0 0 0 0,-1 0 0 0 0,1 0 1 0 0,0 1-1 0 0,-1-1 0 0 0,1 0 0 0 0,0 0 1 0 0,-1 0-1 0 0,1 0 0 0 0,0 1 1 0 0,0-1-1 0 0,-1 0 0 0 0,1 0 0 0 0,0 0 1 0 0,0 1-1 0 0,-1-1 0 0 0,1 0 0 0 0,0 0 1 0 0,0 1-1 0 0,0-1 0 0 0,-1 0 0 0 0,1 1 1 0 0,0-1-1 0 0,0 0 0 0 0,0 1 1 0 0,0-1-1 0 0,0 0 0 0 0,0 1 0 0 0,0-1 1 0 0,0 0-1 0 0,0 1 0 0 0,0-1 0 0 0,0 0 1 0 0,0 1-1 0 0,0-1 0 0 0,0 0 0 0 0,0 1 1 0 0,0-1-1 0 0,0 0 0 0 0,0 1 0 0 0,0-1 1 0 0,0 0-1 0 0,0 1 0 0 0,1-1 0 0 0,19 13-67 0 0,27 1 36 0 0,-23-12 33 0 0,0-1 1 0 0,-1-1-1 0 0,1-1 1 0 0,-1-1-1 0 0,1-1 1 0 0,-1-1 0 0 0,42-13-1 0 0,-28 4-22 0 0,0-1 0 0 0,0-2 0 0 0,63-38 1 0 0,-78 40-47 0 0,-1-2 1 0 0,0 0 0 0 0,-2-1 0 0 0,0-1 0 0 0,-1-1 0 0 0,0-1 0 0 0,-2 0 0 0 0,0-1 0 0 0,-1-1-1 0 0,-2 0 1 0 0,0-1 0 0 0,-1-1 0 0 0,-2 0 0 0 0,0 0 0 0 0,-2-1 0 0 0,11-46 0 0 0,-12 5 108 0 0,-7 63-27 0 0,0 0-1 0 0,0-1 1 0 0,0 1-1 0 0,0 0 1 0 0,-1 0-1 0 0,1 0 1 0 0,-1-1-1 0 0,0 1 1 0 0,0 0-1 0 0,0 0 1 0 0,0 0-1 0 0,-1 0 1 0 0,1 0-1 0 0,-1 0 1 0 0,0 1-1 0 0,1-1 1 0 0,-5-3-1 0 0,5 5-11 0 0,-1 0 0 0 0,0 1 0 0 0,0-1 0 0 0,1 1 0 0 0,-1 0 0 0 0,0-1 0 0 0,0 1 0 0 0,0 0 0 0 0,1 0 0 0 0,-1 0 0 0 0,0 0 0 0 0,0 1 0 0 0,0-1-1 0 0,1 0 1 0 0,-1 1 0 0 0,0-1 0 0 0,0 1 0 0 0,1 0 0 0 0,-1-1 0 0 0,1 1 0 0 0,-1 0 0 0 0,0 0 0 0 0,1 0 0 0 0,0 0 0 0 0,-1 0 0 0 0,-1 3 0 0 0,-40 35 0 0 0,42-38-3 0 0,-18 20 21 0 0,0 1-1 0 0,2 1 1 0 0,1 0-1 0 0,0 1 0 0 0,-19 44 1 0 0,28-52-23 0 0,0-1 1 0 0,2 1 0 0 0,0 0 0 0 0,0 0-1 0 0,2 1 1 0 0,0-1 0 0 0,1 1 0 0 0,1 0-1 0 0,0-1 1 0 0,1 1 0 0 0,3 20 0 0 0,-3-32-6 0 0,1-1 1 0 0,0 1-1 0 0,0-1 0 0 0,1 0 1 0 0,-1 1-1 0 0,1-1 0 0 0,0 0 1 0 0,0 0-1 0 0,0 0 1 0 0,0 0-1 0 0,1 0 0 0 0,0-1 1 0 0,0 1-1 0 0,0-1 1 0 0,0 0-1 0 0,0 1 0 0 0,1-1 1 0 0,-1-1-1 0 0,1 1 1 0 0,0-1-1 0 0,0 1 0 0 0,6 2 1 0 0,-5-4 0 0 0,1 1 0 0 0,-1-1 0 0 0,1 0 0 0 0,-1 0 0 0 0,1-1 1 0 0,0 1-1 0 0,0-1 0 0 0,-1-1 0 0 0,1 1 0 0 0,-1-1 0 0 0,1 0 0 0 0,0 0 1 0 0,-1-1-1 0 0,1 1 0 0 0,-1-1 0 0 0,0-1 0 0 0,0 1 0 0 0,5-4 0 0 0,10-5-2 0 0,-2-1-1 0 0,0 0 1 0 0,30-28-1 0 0,-24 16-18 0 0,-1-1 0 0 0,-1-1 0 0 0,32-51 0 0 0,41-100 97 0 0,-43 60 216 0 0,-31 66 616 0 0,-2-1-1 0 0,19-87 1 0 0,-34 119 551 0 0,-7 36-1039 0 0,-12 51-326 0 0,-6 19 73 0 0,-80 382 377 0 0,92-406-494 0 0,2 1 0 0 0,3-1 0 0 0,3 1 0 0 0,3 0 0 0 0,15 94 1 0 0,-13-131-23 0 0,2 0 0 0 0,0-1 0 0 0,2 0 0 0 0,1 0 0 0 0,17 33 0 0 0,-14-89-174 0 0,17-161-254 0 0,48-239-7 0 0,-73 411 398 0 0,2 1 0 0 0,0 0 0 0 0,1 0 0 0 0,1 0 0 0 0,0 1 0 0 0,2 0 0 0 0,0 1-1 0 0,1 0 1 0 0,1 1 0 0 0,0 0 0 0 0,1 1 0 0 0,1 0 0 0 0,22-19 0 0 0,-30 31 12 0 0,-1 1 0 0 0,0-1-1 0 0,1 1 1 0 0,-1 0 0 0 0,1 0 0 0 0,0 0 0 0 0,0 1 0 0 0,0 0 0 0 0,-1 0-1 0 0,1 1 1 0 0,0-1 0 0 0,0 1 0 0 0,0 1 0 0 0,0-1 0 0 0,0 1 0 0 0,0 0-1 0 0,0 0 1 0 0,0 1 0 0 0,-1 0 0 0 0,9 3 0 0 0,-8-3 5 0 0,1 1-1 0 0,-1 0 1 0 0,0 0 0 0 0,0 0-1 0 0,0 1 1 0 0,-1 0 0 0 0,1 0-1 0 0,-1 1 1 0 0,0-1 0 0 0,0 1-1 0 0,0 0 1 0 0,-1 1 0 0 0,0-1-1 0 0,0 1 1 0 0,0 0 0 0 0,-1 0-1 0 0,4 9 1 0 0,-5-10 5 0 0,-2 0 0 0 0,1 0 0 0 0,-1 0 0 0 0,1 0 0 0 0,-1 0 0 0 0,-1 0 0 0 0,1 0 0 0 0,-1 0 0 0 0,0 0 0 0 0,0 0 0 0 0,0 0 0 0 0,-1 0 0 0 0,0-1 0 0 0,0 1 0 0 0,0 0 0 0 0,-3 4 0 0 0,-7 11 30 0 0,-1 1 0 0 0,-17 19 0 0 0,17-23-18 0 0,-21 22-35 0 0,-1-1 0 0 0,-2-1 0 0 0,-2-3 0 0 0,-1-1 0 0 0,-53 34 0 0 0,30-27-582 0 0,28-24-1325 0 0,4-10-4827 0 0,30-9 3118 0 0,-1-13 1083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22.5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79 856 0 0,'2'-2'402'0'0,"0"0"0"0"0,1 0 0 0 0,-1 0 0 0 0,0-1 1 0 0,0 1-1 0 0,-1-1 0 0 0,1 1 0 0 0,0-1 0 0 0,-1 0 0 0 0,1 1 0 0 0,-1-1 0 0 0,0 0 0 0 0,0 0 0 0 0,0 0 0 0 0,-1 0 0 0 0,1 0 1 0 0,-1 0-1 0 0,1 0 0 0 0,-1-1 0 0 0,0 1 0 0 0,0 0 0 0 0,0 0 0 0 0,-1 0 0 0 0,1 0 0 0 0,-3-6 0 0 0,3 9-650 0 0,3 3 101 0 0,-1-1 0 0 0,1 1-1 0 0,-1-1 1 0 0,1 0 0 0 0,0 1-1 0 0,0-1 1 0 0,0-1 0 0 0,4 3-1 0 0,-2-1-513 0 0,27 19-4090 0 0,-13-7 3227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23.1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250 1055 772 0 0,'4'-17'1338'0'0,"0"-1"1"0"0,0 1-1 0 0,-2-1 1 0 0,1-35-1 0 0,-3 46-901 0 0,0 0-1 0 0,-1 0 1 0 0,1 1 0 0 0,-1-1-1 0 0,-1 0 1 0 0,1 1-1 0 0,-1-1 1 0 0,0 1 0 0 0,-1-1-1 0 0,1 1 1 0 0,-1 0 0 0 0,0 0-1 0 0,-1 0 1 0 0,0 0-1 0 0,0 1 1 0 0,-5-6 0 0 0,8 10-382 0 0,0 0 0 0 0,0 1 0 0 0,0-1 0 0 0,0 1 0 0 0,0-1 0 0 0,-1 1 0 0 0,1 0 0 0 0,0 0 0 0 0,0-1 1 0 0,0 1-1 0 0,0 0 0 0 0,-1 0 0 0 0,1 0 0 0 0,0 0 0 0 0,0 0 0 0 0,0 0 0 0 0,-1 1 0 0 0,1-1 0 0 0,0 0 0 0 0,0 1 1 0 0,0-1-1 0 0,0 1 0 0 0,0-1 0 0 0,0 1 0 0 0,0-1 0 0 0,0 1 0 0 0,0 0 0 0 0,0-1 0 0 0,0 1 0 0 0,-1 1 0 0 0,-30 28 368 0 0,27-24-300 0 0,-14 13 26 0 0,1 1 0 0 0,1 1 0 0 0,1 0-1 0 0,1 2 1 0 0,1-1 0 0 0,1 2 0 0 0,-12 28 0 0 0,22-45-130 0 0,0 1-1 0 0,1 0 1 0 0,0 0 0 0 0,0 0 0 0 0,0 0 0 0 0,1 0 0 0 0,0 1 0 0 0,1-1 0 0 0,0 0 0 0 0,0 1 0 0 0,1-1 0 0 0,0 0 0 0 0,0 0 0 0 0,1 0 0 0 0,0 0 0 0 0,1 0 0 0 0,-1 0 0 0 0,1 0 0 0 0,1-1-1 0 0,0 0 1 0 0,0 1 0 0 0,0-1 0 0 0,1-1 0 0 0,0 1 0 0 0,0-1 0 0 0,1 0 0 0 0,8 8 0 0 0,-7-9-20 0 0,0 0-1 0 0,0 0 1 0 0,1 0-1 0 0,-1-1 1 0 0,1-1-1 0 0,0 1 1 0 0,0-1 0 0 0,1 0-1 0 0,-1-1 1 0 0,1 0-1 0 0,-1-1 1 0 0,1 1-1 0 0,0-2 1 0 0,-1 1-1 0 0,1-1 1 0 0,0 0 0 0 0,-1-1-1 0 0,1 0 1 0 0,0-1-1 0 0,10-2 1 0 0,9-4-71 0 0,0-1 1 0 0,-1-1-1 0 0,-1-1 1 0 0,47-27-1 0 0,-45 22 0 0 0,-1-2-1 0 0,0 0 1 0 0,-1-2 0 0 0,-1-1 0 0 0,-1 0-1 0 0,-1-2 1 0 0,-1-1 0 0 0,-1-1-1 0 0,-1-1 1 0 0,-1 0 0 0 0,-2-1 0 0 0,0-1-1 0 0,22-56 1 0 0,-36 76 69 0 0,0 0 1 0 0,-1 0-1 0 0,-1 0 1 0 0,1 0 0 0 0,-1-1-1 0 0,-1 1 1 0 0,0 0-1 0 0,0 0 1 0 0,0-1-1 0 0,-1 1 1 0 0,0 0-1 0 0,-1 0 1 0 0,0 0-1 0 0,-4-11 1 0 0,4 14 1 0 0,0 0 1 0 0,0 1 0 0 0,-1-1-1 0 0,0 1 1 0 0,0 0-1 0 0,0 0 1 0 0,0 0 0 0 0,-1 0-1 0 0,0 0 1 0 0,0 1-1 0 0,0 0 1 0 0,0-1-1 0 0,0 2 1 0 0,0-1 0 0 0,-1 0-1 0 0,0 1 1 0 0,1 0-1 0 0,-1 0 1 0 0,0 0 0 0 0,0 1-1 0 0,0-1 1 0 0,0 1-1 0 0,0 1 1 0 0,-6-1 0 0 0,-6 1 1 0 0,0 0 0 0 0,0 2 1 0 0,0 0-1 0 0,1 1 1 0 0,-1 1-1 0 0,1 0 1 0 0,-1 1-1 0 0,2 1 0 0 0,-1 0 1 0 0,1 1-1 0 0,-1 1 1 0 0,2 1-1 0 0,0 0 0 0 0,0 1 1 0 0,0 0-1 0 0,1 1 1 0 0,1 0-1 0 0,0 1 1 0 0,0 1-1 0 0,1 0 0 0 0,1 0 1 0 0,-13 22-1 0 0,21-30-5 0 0,-1 0 1 0 0,1 1-1 0 0,0 0 0 0 0,0-1 0 0 0,1 1 0 0 0,0 0 1 0 0,0 0-1 0 0,0 0 0 0 0,1 0 0 0 0,-1 0 1 0 0,2 0-1 0 0,-1 0 0 0 0,0-1 0 0 0,1 1 0 0 0,0 0 1 0 0,1 0-1 0 0,-1 0 0 0 0,1-1 0 0 0,0 1 0 0 0,1-1 1 0 0,4 9-1 0 0,-3-9-9 0 0,0 1 1 0 0,0-1 0 0 0,1 0-1 0 0,0 0 1 0 0,0-1 0 0 0,0 0-1 0 0,0 1 1 0 0,1-2 0 0 0,-1 1-1 0 0,1-1 1 0 0,0 1 0 0 0,1-2 0 0 0,-1 1-1 0 0,0-1 1 0 0,1 0 0 0 0,-1 0-1 0 0,1-1 1 0 0,0 1 0 0 0,7-1-1 0 0,9 0-47 0 0,0-1 0 0 0,1-1 1 0 0,-1-2-1 0 0,0 0 0 0 0,-1-1 0 0 0,1-1 0 0 0,-1-2 0 0 0,0 0 0 0 0,0-1 0 0 0,-1-1 0 0 0,38-22 1 0 0,-26 11-13 0 0,0-1 0 0 0,-2-2 0 0 0,-1-1 0 0 0,0-2 0 0 0,-2 0 1 0 0,32-41-1 0 0,-35 35 30 0 0,-3-1-1 0 0,0-2 1 0 0,-2 0 0 0 0,-2 0-1 0 0,24-68 1 0 0,41-192 788 0 0,-70 242-364 0 0,14-95 3015 0 0,-34 247-2220 0 0,-88 561-486 0 0,13-119-393 0 0,69-428-238 0 0,-21 284 116 0 0,33-334-137 0 0,2 0 1 0 0,4-1-1 0 0,1 1 1 0 0,19 73-1 0 0,-23-128-32 0 0,17 55 51 0 0,-17-59-50 0 0,-1 0-1 0 0,1 0 1 0 0,0-1 0 0 0,0 1 0 0 0,1 0 0 0 0,-1-1 0 0 0,1 0-1 0 0,-1 1 1 0 0,1-1 0 0 0,0 0 0 0 0,1-1 0 0 0,-1 1 0 0 0,4 2-1 0 0,-6-4-5 0 0,1 0 0 0 0,-1-1 0 0 0,0 0-1 0 0,0 1 1 0 0,0-1 0 0 0,1 0 0 0 0,-1 1-1 0 0,0-1 1 0 0,0 0 0 0 0,1 0 0 0 0,-1 0-1 0 0,0 0 1 0 0,0 0 0 0 0,1 0 0 0 0,-1-1-1 0 0,0 1 1 0 0,0 0 0 0 0,0-1 0 0 0,1 1 0 0 0,-1-1-1 0 0,0 1 1 0 0,2-2 0 0 0,23-24 33 0 0,11-38 10 0 0,-37 62-44 0 0,9-19 3 0 0,-2 1-1 0 0,0-2 1 0 0,-2 1 0 0 0,0-1 0 0 0,-2 1-1 0 0,0-1 1 0 0,-1 0 0 0 0,-2-44 0 0 0,-5 13-10 0 0,-2 0 1 0 0,-20-79 0 0 0,21 112 5 0 0,-1 1 0 0 0,0 0-1 0 0,-2 0 1 0 0,0 1 0 0 0,-1 0 0 0 0,-1 0 0 0 0,0 1 0 0 0,-1 1 0 0 0,-1 0-1 0 0,-1 0 1 0 0,0 2 0 0 0,-1-1 0 0 0,-1 2 0 0 0,0 0 0 0 0,-35-21 0 0 0,22 18-51 0 0,-1 1 0 0 0,0 1 0 0 0,0 1 0 0 0,-2 2 0 0 0,1 1 0 0 0,-1 2 0 0 0,-1 1 0 0 0,1 1 0 0 0,-39-1 0 0 0,69 7-32 0 0,0 0-1 0 0,0 0 1 0 0,0 0-1 0 0,1 0 0 0 0,-1 0 1 0 0,0 0-1 0 0,0 0 1 0 0,0 1-1 0 0,1-1 0 0 0,-1 0 1 0 0,0 1-1 0 0,1 0 1 0 0,-1-1-1 0 0,0 1 0 0 0,-2 2 1 0 0,3-3 18 0 0,1 1 0 0 0,-1 0 0 0 0,1-1 0 0 0,0 1 0 0 0,-1 0 1 0 0,1-1-1 0 0,0 1 0 0 0,0 0 0 0 0,-1-1 0 0 0,1 1 0 0 0,0 0 0 0 0,0-1 0 0 0,0 1 0 0 0,0 0 0 0 0,0-1 1 0 0,0 1-1 0 0,0 0 0 0 0,0 0 0 0 0,0-1 0 0 0,0 1 0 0 0,0 0 0 0 0,1-1 0 0 0,-1 1 0 0 0,0 0 1 0 0,0-1-1 0 0,1 2 0 0 0,1 2-252 0 0,0 0 1 0 0,1-1-1 0 0,-1 1 1 0 0,1-1-1 0 0,0 0 1 0 0,0 1-1 0 0,0-1 1 0 0,0-1-1 0 0,1 1 0 0 0,-1 0 1 0 0,6 2-1 0 0,2 0-1049 0 0,-1 0 0 0 0,0-1 0 0 0,1-1-1 0 0,0 0 1 0 0,19 3 0 0 0,19 0-1268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23.8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59 335 1124 0 0,'-2'-16'648'0'0,"1"1"-1"0"0,0-1 1 0 0,0 1 0 0 0,2 0-1 0 0,0-1 1 0 0,1 1-1 0 0,0-1 1 0 0,2 1 0 0 0,-1 0-1 0 0,2 1 1 0 0,0-1 0 0 0,13-26-1 0 0,-13 33-491 0 0,-1 1 0 0 0,2-1 0 0 0,-1 1 0 0 0,1-1 0 0 0,1 2 1 0 0,-1-1-1 0 0,1 1 0 0 0,0 0 0 0 0,0 0 0 0 0,1 1 0 0 0,0 0 0 0 0,0 0 0 0 0,0 1 0 0 0,0 0 0 0 0,1 0 0 0 0,0 1 0 0 0,0 0 0 0 0,-1 1 0 0 0,2 0 0 0 0,-1 0 0 0 0,0 1 0 0 0,14 0 1 0 0,-14 1-109 0 0,0 0 1 0 0,-1 0-1 0 0,1 1 1 0 0,-1 1 0 0 0,1-1-1 0 0,-1 2 1 0 0,0-1 0 0 0,0 1-1 0 0,0 0 1 0 0,0 1-1 0 0,0-1 1 0 0,0 2 0 0 0,-1-1-1 0 0,0 1 1 0 0,0 0-1 0 0,0 0 1 0 0,-1 1 0 0 0,0 0-1 0 0,0 0 1 0 0,0 1 0 0 0,-1 0-1 0 0,0 0 1 0 0,0 0-1 0 0,-1 0 1 0 0,0 1 0 0 0,0 0-1 0 0,0-1 1 0 0,-1 2 0 0 0,-1-1-1 0 0,1 0 1 0 0,-1 0-1 0 0,-1 1 1 0 0,1-1 0 0 0,-2 1-1 0 0,1-1 1 0 0,-1 1 0 0 0,0 0-1 0 0,-1-1 1 0 0,-2 15-1 0 0,-3 5 0 0 0,-1 0 0 0 0,-2 0 0 0 0,0-1-1 0 0,-2 0 1 0 0,-1-1 0 0 0,-1 0-1 0 0,-1-1 1 0 0,-35 46 0 0 0,-9 0 115 0 0,-99 93 0 0 0,95-102-18 0 0,38-41-69 0 0,20-18-55 0 0,-1 0 0 0 0,1 1 1 0 0,0-1-1 0 0,0 1 0 0 0,0 0 1 0 0,0 0-1 0 0,1 0 1 0 0,0 1-1 0 0,-1-1 0 0 0,2 1 1 0 0,-1 0-1 0 0,-4 10 0 0 0,7-15-18 0 0,0 1 0 0 0,0-1 0 0 0,1 1 0 0 0,-1-1 0 0 0,0 0 0 0 0,0 1 0 0 0,0-1 0 0 0,0 1-1 0 0,0-1 1 0 0,1 1 0 0 0,-1-1 0 0 0,0 0 0 0 0,0 1 0 0 0,1-1 0 0 0,-1 0 0 0 0,0 1 0 0 0,0-1-1 0 0,1 0 1 0 0,-1 1 0 0 0,0-1 0 0 0,1 0 0 0 0,-1 0 0 0 0,1 1 0 0 0,-1-1 0 0 0,0 0 0 0 0,1 0-1 0 0,-1 0 1 0 0,1 0 0 0 0,-1 1 0 0 0,1-1 0 0 0,-1 0 0 0 0,0 0 0 0 0,1 0 0 0 0,-1 0 0 0 0,1 0-1 0 0,-1 0 1 0 0,1 0 0 0 0,-1 0 0 0 0,0 0 0 0 0,1 0 0 0 0,-1-1 0 0 0,1 1 0 0 0,0 0 0 0 0,26-5 65 0 0,-22 4-50 0 0,52-13-115 0 0,0-4-1 0 0,-1-1 1 0 0,79-40 0 0 0,154-98-1508 0 0,-267 144 1437 0 0,39-22-501 0 0,-3-2 0 0 0,57-48 0 0 0,-97 70 521 0 0,0-1 1 0 0,-1 0-1 0 0,-1-2 1 0 0,0 0-1 0 0,-2 0 1 0 0,0-2-1 0 0,-1 0 1 0 0,-1 0-1 0 0,17-40 1 0 0,-27 55 255 0 0,-1 0 0 0 0,0 1 0 0 0,-1-1 0 0 0,1 0-1 0 0,-1 0 1 0 0,0 0 0 0 0,0 1 0 0 0,0-1 0 0 0,-2-7 0 0 0,0-14 1153 0 0,2 25-1247 0 0,0 1-1 0 0,0 0 0 0 0,0 0 0 0 0,0-1 1 0 0,0 1-1 0 0,0 0 0 0 0,0 0 0 0 0,-1-1 1 0 0,1 1-1 0 0,0 0 0 0 0,0 0 1 0 0,0 0-1 0 0,0-1 0 0 0,0 1 0 0 0,-1 0 1 0 0,1 0-1 0 0,0 0 0 0 0,0-1 1 0 0,0 1-1 0 0,-1 0 0 0 0,1 0 0 0 0,0 0 1 0 0,0 0-1 0 0,0 0 0 0 0,-1 0 1 0 0,1 0-1 0 0,0-1 0 0 0,0 1 0 0 0,-1 0 1 0 0,1 0-1 0 0,0 0 0 0 0,0 0 0 0 0,-1 0 1 0 0,1 0-1 0 0,0 0 0 0 0,0 0 1 0 0,-1 0-1 0 0,1 0 0 0 0,0 0 0 0 0,0 0 1 0 0,-1 1-1 0 0,1-1 0 0 0,0 0 1 0 0,0 0-1 0 0,0 0 0 0 0,-1 0 0 0 0,1 0 1 0 0,0 0-1 0 0,0 0 0 0 0,0 1 1 0 0,-1-1-1 0 0,1 0 0 0 0,0 0 0 0 0,0 0 1 0 0,0 1-1 0 0,0-1 0 0 0,-1 0 1 0 0,1 0-1 0 0,0 0 0 0 0,0 1 0 0 0,0-1 1 0 0,0 0-1 0 0,0 0 0 0 0,0 1 0 0 0,-13 11 222 0 0,13-12-245 0 0,-12 19 139 0 0,1 1 0 0 0,1 0 0 0 0,1 0 1 0 0,1 1-1 0 0,1 0 0 0 0,-8 34 1 0 0,2-9 15 0 0,1-4-23 0 0,0 0 1 0 0,3 1-1 0 0,2 1 1 0 0,1-1 0 0 0,1 55-1 0 0,5-90-89 0 0,1 0 1 0 0,0 0-1 0 0,1 0 0 0 0,-1 0 0 0 0,2-1 0 0 0,-1 1 1 0 0,1 0-1 0 0,5 9 0 0 0,-8-16-23 0 0,1 1 0 0 0,0 0 1 0 0,0 0-1 0 0,0-1 0 0 0,1 1 0 0 0,-1-1 0 0 0,0 1 1 0 0,1-1-1 0 0,-1 0 0 0 0,0 1 0 0 0,1-1 1 0 0,0 0-1 0 0,-1 0 0 0 0,1 0 0 0 0,0 0 0 0 0,0 0 1 0 0,-1 0-1 0 0,1-1 0 0 0,0 1 0 0 0,0 0 0 0 0,0-1 1 0 0,0 0-1 0 0,0 1 0 0 0,0-1 0 0 0,0 0 1 0 0,0 0-1 0 0,0 0 0 0 0,0 0 0 0 0,-1-1 0 0 0,1 1 1 0 0,0 0-1 0 0,0-1 0 0 0,0 1 0 0 0,0-1 0 0 0,0 0 1 0 0,0 0-1 0 0,-1 0 0 0 0,1 0 0 0 0,1-1 1 0 0,15-9 18 0 0,0-2 1 0 0,-1 0-1 0 0,-1-1 1 0 0,0-1-1 0 0,-1 0 1 0 0,0-1 0 0 0,-2 0-1 0 0,0-2 1 0 0,0 1-1 0 0,-2-2 1 0 0,0 1-1 0 0,-2-1 1 0 0,0-1 0 0 0,0 0-1 0 0,5-24 1 0 0,-6 18 11 0 0,-1-1 1 0 0,-2 0-1 0 0,0 0 1 0 0,-2 0 0 0 0,-1 0-1 0 0,-1-1 1 0 0,-1 1-1 0 0,-2 0 1 0 0,0-1-1 0 0,-2 1 1 0 0,-11-40 0 0 0,14 62-46 0 0,-1 0 1 0 0,1 0 0 0 0,-1 0 0 0 0,0 1 0 0 0,-1-1-1 0 0,1 1 1 0 0,-1 0 0 0 0,0-1 0 0 0,0 1-1 0 0,0 0 1 0 0,0 1 0 0 0,-8-8 0 0 0,9 10-50 0 0,0 0 0 0 0,0 0 1 0 0,-1 1-1 0 0,1-1 0 0 0,0 0 0 0 0,0 1 1 0 0,-1 0-1 0 0,1-1 0 0 0,0 1 1 0 0,0 0-1 0 0,-1 0 0 0 0,1 0 0 0 0,0 1 1 0 0,-1-1-1 0 0,1 0 0 0 0,0 1 1 0 0,0 0-1 0 0,-1-1 0 0 0,1 1 0 0 0,0 0 1 0 0,0 0-1 0 0,0 0 0 0 0,0 0 0 0 0,0 1 1 0 0,0-1-1 0 0,0 0 0 0 0,1 1 1 0 0,-1 0-1 0 0,-2 2 0 0 0,-7 6-481 0 0,1 1 1 0 0,0-1-1 0 0,1 2 0 0 0,-15 23 1 0 0,12-16-1901 0 0,2 1 0 0 0,-13 32 1 0 0,11-14 248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24.2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108 226 956 0 0,'9'-37'7195'0'0,"-10"36"-3663"0"0,-6 20-3149 0 0,-24 68 750 0 0,-29 98 263 0 0,55-163-1247 0 0,0 0 1 0 0,2 0-1 0 0,1 0 0 0 0,0 0 1 0 0,2 1-1 0 0,3 32 0 0 0,-2-48-94 0 0,0-1 0 0 0,0 1 0 0 0,1 0 0 0 0,0 0 0 0 0,1-1 0 0 0,-1 0 0 0 0,1 1 1 0 0,0-1-1 0 0,8 11 0 0 0,-9-15-37 0 0,-1 0 0 0 0,1 1 0 0 0,1-1 0 0 0,-1-1 0 0 0,0 1 0 0 0,0 0 0 0 0,1 0 0 0 0,-1-1 0 0 0,1 1 0 0 0,-1-1 0 0 0,1 0 0 0 0,-1 0 0 0 0,1 0 0 0 0,0 0 0 0 0,0 0 0 0 0,0-1 0 0 0,-1 1 0 0 0,1-1 0 0 0,0 1 0 0 0,0-1 0 0 0,0 0 0 0 0,0 0 0 0 0,0-1 0 0 0,0 1 0 0 0,-1-1 0 0 0,5 0 0 0 0,11-5 18 0 0,-1-1-1 0 0,0-1 1 0 0,-1 0 0 0 0,0-1-1 0 0,0 0 1 0 0,-1-1 0 0 0,0-1 0 0 0,-1-1-1 0 0,0 0 1 0 0,-1-1 0 0 0,0 0-1 0 0,-1-1 1 0 0,19-28 0 0 0,-14 16-5 0 0,-1 0 0 0 0,-1-2 0 0 0,-1 1 0 0 0,-2-2 0 0 0,0 0-1 0 0,-2 0 1 0 0,9-46 0 0 0,-15 52-7 0 0,-2 0-1 0 0,0 0 1 0 0,-1 0 0 0 0,-2 0-1 0 0,-3-29 1 0 0,3 43-19 0 0,0 0 1 0 0,-1 0 0 0 0,0 0-1 0 0,0 0 1 0 0,-1 0 0 0 0,0 0-1 0 0,-1 1 1 0 0,0 0-1 0 0,0 0 1 0 0,-1 0 0 0 0,0 0-1 0 0,0 0 1 0 0,-1 1-1 0 0,0 0 1 0 0,-13-12 0 0 0,16 17-51 0 0,0 1-1 0 0,0-1 1 0 0,0 1 0 0 0,0 0 0 0 0,0-1 0 0 0,-1 1 0 0 0,1 1 0 0 0,0-1 0 0 0,-1 0 0 0 0,1 1 0 0 0,0 0 0 0 0,-1 0 0 0 0,1 0-1 0 0,-1 0 1 0 0,1 0 0 0 0,-1 1 0 0 0,1-1 0 0 0,0 1 0 0 0,-1 0 0 0 0,1 0 0 0 0,0 1 0 0 0,0-1 0 0 0,0 0 0 0 0,0 1 0 0 0,0 0-1 0 0,0 0 1 0 0,0 0 0 0 0,0 0 0 0 0,1 0 0 0 0,-4 4 0 0 0,-4 3-484 0 0,1 0 0 0 0,0 1 1 0 0,1 0-1 0 0,0 0 0 0 0,0 1 0 0 0,-10 20 0 0 0,15-24-566 0 0,-1-1 0 0 0,2 1 0 0 0,-1 0 0 0 0,1 0 0 0 0,-2 10 0 0 0,3 2-1011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24.5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 80 1048 0 0,'11'-47'4514'0'0,"-8"14"1381"0"0,-12 62-4837 0 0,7-26-997 0 0,1 0 0 0 0,-1 0 0 0 0,1 0 0 0 0,0 1 0 0 0,0-1 0 0 0,0 0 0 0 0,0 1 0 0 0,1-1-1 0 0,0 1 1 0 0,-1 4 0 0 0,6 17 69 0 0,0 0-1 0 0,1-1 0 0 0,2 1 1 0 0,0-1-1 0 0,1-1 1 0 0,2 0-1 0 0,0 0 0 0 0,2-1 1 0 0,16 22-1 0 0,24 26 66 0 0,80 84-1 0 0,-18-24 14 0 0,-107-120-184 0 0,3 3 8 0 0,0 1 1 0 0,-1 0-1 0 0,0 0 1 0 0,-1 1-1 0 0,8 19 1 0 0,-15-31-28 0 0,-1 0 1 0 0,0 0 0 0 0,0 0-1 0 0,0 0 1 0 0,-1 0 0 0 0,1 1 0 0 0,-1-1-1 0 0,1 0 1 0 0,-1 0 0 0 0,0 1-1 0 0,0-1 1 0 0,-1 0 0 0 0,1 0 0 0 0,-1 1-1 0 0,1-1 1 0 0,-1 0 0 0 0,0 0-1 0 0,0 0 1 0 0,-1 0 0 0 0,1 0 0 0 0,0 0-1 0 0,-1 0 1 0 0,0 0 0 0 0,0-1 0 0 0,0 1-1 0 0,0-1 1 0 0,0 1 0 0 0,0-1-1 0 0,-1 0 1 0 0,1 0 0 0 0,-1 0 0 0 0,0 0-1 0 0,1 0 1 0 0,-6 2 0 0 0,-5 3-229 0 0,-1 0 1 0 0,1-1 0 0 0,-1 0-1 0 0,-1-2 1 0 0,1 1 0 0 0,-1-2-1 0 0,1 0 1 0 0,-1 0 0 0 0,-22 0 0 0 0,26-3-592 0 0,-1-1 1 0 0,1 0 0 0 0,0 0 0 0 0,0-1-1 0 0,0-1 1 0 0,0 1 0 0 0,1-2 0 0 0,-14-5 0 0 0,-16-13-1284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24.9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77 416 0 0,'36'-16'980'0'0,"4"2"-100"0"0,-1-2-84 0 0,1 7-76 0 0,-9 2-100 0 0,9 1-104 0 0,-12 3-108 0 0,-8-1-191 0 0,-3 4-261 0 0,-1-2-221 0 0,-10 4-1483 0 0,-4 3 580 0 0,-2-5 392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25.6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1317 300 696 0 0,'-59'-9'1537'0'0,"-1"4"0"0"0,1 2 0 0 0,-1 2 0 0 0,1 4 0 0 0,-99 15 0 0 0,-2 0 1135 0 0,-355 38-292 0 0,329-43-36 0 0,527-27-1110 0 0,267-7-172 0 0,-296 17-612 0 0,1266-34 1404 0 0,-1515 35-1748 0 0,978-59 1449 0 0,-266 14-770 0 0,-698 44-728 0 0,1228-99 902 0 0,-568 16 26 0 0,-653 81-1333 0 0,-83 6-125 0 0,-1 0-234 0 0,-6 0-250 0 0,-49 0-2104 0 0,-97 13 0 0 0,51-3-1182 0 0,-49 0-263 0 0,-10 2 1342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26.3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113 287 244 0 0,'-28'-1'2336'0'0,"17"1"-1370"0"0,-1-1-1 0 0,0 2 1 0 0,1-1 0 0 0,-1 2 0 0 0,-14 2 0 0 0,25-4-634 0 0,1 0-20 0 0,16 15 661 0 0,5-10-689 0 0,1-1 0 0 0,0-1-1 0 0,0-1 1 0 0,0-1 0 0 0,26-2-1 0 0,-3 1 32 0 0,1183-19 2997 0 0,-991 11-2906 0 0,1749-86 2237 0 0,279-25 780 0 0,-1385 112-1902 0 0,-512 9-571 0 0,-259-1-560 0 0,210-9 1794 0 0,-277 3 862 0 0,-53-13-4859 0 0,-2 8-355 0 0,-8 0-5760 0 0,-2-1 545 0 0,2-4 3656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28.0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127 50 76 0 0,'2'-11'1297'0'0,"2"-22"2018"0"0,-2 27-1113 0 0,-1 20 396 0 0,-2 24-1985 0 0,-2-1-1 0 0,-2 1 1 0 0,-16 62 0 0 0,9-46-244 0 0,-19 81 360 0 0,-17 98 300 0 0,41-189-835 0 0,3 0 1 0 0,1 0-1 0 0,4 56 1 0 0,0-88-159 0 0,0-1-1 0 0,1 1 1 0 0,0-1-1 0 0,1 0 1 0 0,0 0 0 0 0,1 0-1 0 0,1 0 1 0 0,-1-1 0 0 0,2 0-1 0 0,-1 0 1 0 0,1 0-1 0 0,1 0 1 0 0,0-1 0 0 0,10 10-1 0 0,-12-13-26 0 0,1-2 0 0 0,0 1-1 0 0,0 0 1 0 0,0-1 0 0 0,0 0 0 0 0,1-1-1 0 0,-1 1 1 0 0,1-1 0 0 0,0-1-1 0 0,0 1 1 0 0,1-1 0 0 0,-1 0 0 0 0,0-1-1 0 0,1 0 1 0 0,-1 0 0 0 0,1 0-1 0 0,-1-1 1 0 0,0 0 0 0 0,1-1 0 0 0,-1 0-1 0 0,1 0 1 0 0,14-4 0 0 0,-6-1-32 0 0,0 0 0 0 0,0-1 0 0 0,-1 0 0 0 0,0-2 0 0 0,0 0 1 0 0,-1 0-1 0 0,0-1 0 0 0,0-1 0 0 0,-1 0 0 0 0,-1-1 0 0 0,0-1 0 0 0,-1 0 0 0 0,16-22 1 0 0,-4 0 147 0 0,-1-1 1 0 0,-2-1-1 0 0,-2-1 1 0 0,20-58-1 0 0,-30 73 165 0 0,5-14 1342 0 0,-11 35-974 0 0,-4 22-550 0 0,-24 88 245 0 0,15-70-224 0 0,-7 51 0 0 0,16-75-99 0 0,1 1 0 0 0,1-1 1 0 0,0 1-1 0 0,1-1 0 0 0,0 1 0 0 0,1-1 0 0 0,5 18 0 0 0,-4-23-13 0 0,0 1-1 0 0,0-1 0 0 0,1 0 0 0 0,0 0 0 0 0,1-1 1 0 0,0 1-1 0 0,0-1 0 0 0,1 0 0 0 0,0-1 0 0 0,0 1 0 0 0,1-1 1 0 0,11 9-1 0 0,-13-12-8 0 0,0 0-1 0 0,1-1 1 0 0,0 1 0 0 0,0-1 0 0 0,0-1-1 0 0,0 1 1 0 0,0-1 0 0 0,1 0 0 0 0,-1 0 0 0 0,0-1-1 0 0,1 0 1 0 0,0 0 0 0 0,-1-1 0 0 0,1 0 0 0 0,-1 0-1 0 0,1 0 1 0 0,0-1 0 0 0,-1 0 0 0 0,12-3-1 0 0,1-2 9 0 0,-1 0-1 0 0,0-2 1 0 0,0 0-1 0 0,-1-2 1 0 0,0 1-1 0 0,-1-2 1 0 0,0 0-1 0 0,-1-1 1 0 0,0-1-1 0 0,0 0 0 0 0,-2-1 1 0 0,0 0-1 0 0,0-2 1 0 0,-1 1-1 0 0,10-18 1 0 0,3-11 105 0 0,-1 0 0 0 0,-2-2 0 0 0,-2 0 0 0 0,23-82 0 0 0,-39 113-35 0 0,0 1 0 0 0,-1-1 0 0 0,-1 0-1 0 0,0 0 1 0 0,-1 0 0 0 0,-1 0 0 0 0,0 0 0 0 0,-1-1-1 0 0,-4-20 1 0 0,4 32-76 0 0,0-1 0 0 0,-1 0 0 0 0,1 0 0 0 0,-1 0 1 0 0,0 1-1 0 0,0-1 0 0 0,-1 1 0 0 0,1 0 0 0 0,-1-1 0 0 0,0 1 0 0 0,-1 0 0 0 0,1 1 0 0 0,0-1 0 0 0,-1 1 0 0 0,0-1 1 0 0,0 1-1 0 0,0 0 0 0 0,0 1 0 0 0,0-1 0 0 0,-1 1 0 0 0,1-1 0 0 0,-1 1 0 0 0,0 1 0 0 0,0-1 0 0 0,1 1 0 0 0,-1-1 1 0 0,0 2-1 0 0,0-1 0 0 0,0 0 0 0 0,0 1 0 0 0,-9 0 0 0 0,8 0-159 0 0,-1 1 1 0 0,1 0-1 0 0,0-1 1 0 0,0 2-1 0 0,0-1 1 0 0,0 1-1 0 0,0 0 0 0 0,0 0 1 0 0,0 1-1 0 0,0-1 1 0 0,1 1-1 0 0,-1 1 1 0 0,1-1-1 0 0,0 1 0 0 0,0 0 1 0 0,0 0-1 0 0,1 0 1 0 0,-1 1-1 0 0,1 0 1 0 0,0-1-1 0 0,0 2 0 0 0,1-1 1 0 0,0 0-1 0 0,0 1 1 0 0,-4 9-1 0 0,2-4-465 0 0,1 0 0 0 0,0 0 0 0 0,1 1 0 0 0,1-1 1 0 0,-3 19-1 0 0,4-17-874 0 0,1 0 1 0 0,0 0-1 0 0,1 0 0 0 0,4 22 1 0 0,5 8-923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28.4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74 1056 0 0,'28'-5'1317'0'0,"26"-6"1940"0"0,-52 10-2936 0 0,0 1-1 0 0,1-1 1 0 0,-1 0 0 0 0,0 0 0 0 0,1 0 0 0 0,-1 0-1 0 0,0 0 1 0 0,0-1 0 0 0,0 1 0 0 0,0-1-1 0 0,0 1 1 0 0,0-1 0 0 0,0 0 0 0 0,-1 0-1 0 0,1 0 1 0 0,1-2 0 0 0,2-19 3455 0 0,-4 17-5779 0 0,-1 3-5203 0 0,0 3 5220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28.7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88 313 976 0 0,'2'-1'390'0'0,"1"-1"0"0"0,-1 1-1 0 0,1 0 1 0 0,0-1 0 0 0,-1 1 0 0 0,1 0-1 0 0,0 1 1 0 0,-1-1 0 0 0,1 0-1 0 0,0 1 1 0 0,0 0 0 0 0,0-1 0 0 0,0 1-1 0 0,-1 0 1 0 0,1 1 0 0 0,0-1 0 0 0,5 1-1 0 0,-6 1-244 0 0,-1-1-1 0 0,1 1 0 0 0,-1-1 1 0 0,0 1-1 0 0,1 0 0 0 0,-1-1 1 0 0,0 1-1 0 0,0 0 0 0 0,0 0 0 0 0,0 0 1 0 0,-1 0-1 0 0,1 0 0 0 0,0 0 1 0 0,-1 0-1 0 0,1 0 0 0 0,-1 0 1 0 0,0 0-1 0 0,0 0 0 0 0,0 0 1 0 0,0 0-1 0 0,0 0 0 0 0,0 0 1 0 0,0 0-1 0 0,-1 0 0 0 0,1 0 0 0 0,-2 4 1 0 0,-13 75 1771 0 0,-46 138 1 0 0,49-177-1607 0 0,-1-3-74 0 0,-1 5 197 0 0,-10 56 0 0 0,20-78-292 0 0,0-1 26 0 0,1 0-1 0 0,0 25 0 0 0,3-45-134 0 0,2-4-10 0 0,10-22-24 0 0,-1 0 1 0 0,-1-1-1 0 0,-1 0 1 0 0,6-29-1 0 0,17-114-6 0 0,-21 101-19 0 0,4-28 26 0 0,-7 38 218 0 0,2 2 0 0 0,26-84-1 0 0,-31 124-113 0 0,1 2 0 0 0,0-1 0 0 0,1 0 0 0 0,1 1 0 0 0,0 1 0 0 0,1-1 0 0 0,0 1 0 0 0,1 1 0 0 0,0 0 0 0 0,1 0 0 0 0,1 1 0 0 0,0 0 0 0 0,23-15 0 0 0,-20 18-37 0 0,-1 1 0 0 0,1 1 1 0 0,0 0-1 0 0,1 1 0 0 0,-1 0 0 0 0,1 2 0 0 0,0 0 0 0 0,0 1 0 0 0,0 0 0 0 0,1 1 1 0 0,-1 1-1 0 0,0 1 0 0 0,0 0 0 0 0,22 4 0 0 0,-17 0-11 0 0,1 0 1 0 0,-1 1-1 0 0,0 1 0 0 0,0 0 0 0 0,28 16 0 0 0,-33-14 8 0 0,-1 1 0 0 0,0 0-1 0 0,24 22 1 0 0,-32-26-28 0 0,-1 1 0 0 0,1 0 0 0 0,-1 1 0 0 0,-1-1 0 0 0,1 1 0 0 0,-1 0 0 0 0,-1 1 0 0 0,1-1 0 0 0,-1 1 0 0 0,-1 0 0 0 0,0 0 0 0 0,0 0 0 0 0,-1 0 0 0 0,0 1 1 0 0,0-1-1 0 0,-1 1 0 0 0,-1-1 0 0 0,0 16 0 0 0,-1-10 28 0 0,-2 0 1 0 0,0 0-1 0 0,0-1 1 0 0,-1 1-1 0 0,-1-1 1 0 0,0 0-1 0 0,-1-1 1 0 0,-1 1-1 0 0,0-1 1 0 0,0 0-1 0 0,-16 19 1 0 0,-14 12 89 0 0,-1-2 0 0 0,-2-1 1 0 0,-2-2-1 0 0,-1-2 1 0 0,-70 45-1 0 0,-256 132-1382 0 0,278-166-320 0 0,75-41 600 0 0,0 1-1537 0 0,6-1-6709 0 0,10-7 6246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29.0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66 1308 0 0,'7'-5'946'0'0,"-1"1"0"0"0,1-1-1 0 0,-1 0 1 0 0,-1 0 0 0 0,1-1 0 0 0,-1 0 0 0 0,0 0-1 0 0,6-9 1 0 0,-11 15-937 0 0,0-1 0 0 0,0 1 0 0 0,0 0 0 0 0,0-1 0 0 0,0 1 0 0 0,0 0 0 0 0,1-1 1 0 0,-1 1-1 0 0,0 0 0 0 0,0-1 0 0 0,0 1 0 0 0,0 0 0 0 0,0-1 0 0 0,1 1 0 0 0,-1 0 0 0 0,0-1 0 0 0,0 1 0 0 0,1 0 0 0 0,-1 0 0 0 0,0-1 0 0 0,0 1 0 0 0,1 0 0 0 0,-1 0 0 0 0,0 0 0 0 0,1 0 0 0 0,-1-1 0 0 0,0 1 0 0 0,1 0 0 0 0,-1 0 0 0 0,0 0 0 0 0,1 0 0 0 0,-1 0 0 0 0,0 0 1 0 0,1 0-1 0 0,-1 0 0 0 0,0 0 0 0 0,1 0 0 0 0,-1 0 0 0 0,0 0 0 0 0,1 0 0 0 0,-1 0 0 0 0,0 0 0 0 0,1 0 0 0 0,-1 0 0 0 0,0 0 0 0 0,1 1 0 0 0,-1-1 0 0 0,0 0 0 0 0,1 0 0 0 0,-1 0 0 0 0,0 1 0 0 0,1-1 0 0 0,3 22-5860 0 0,-4-15 4283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29.4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95 20 0 0,'67'-90'8531'0'0,"-67"90"-8431"0"0,0-1 0 0 0,1 1 0 0 0,-1 0-1 0 0,0-1 1 0 0,1 1 0 0 0,-1 0 0 0 0,1-1-1 0 0,-1 1 1 0 0,1 0 0 0 0,-1 0 0 0 0,1-1-1 0 0,-1 1 1 0 0,1 0 0 0 0,-1 0-1 0 0,1 0 1 0 0,-1 0 0 0 0,1 0 0 0 0,-1 0-1 0 0,1-1 1 0 0,-1 1 0 0 0,1 0 0 0 0,0 1-1 0 0,-1-1 1 0 0,1 0 0 0 0,-1 0 0 0 0,1 0-1 0 0,-1 0 1 0 0,1 0 0 0 0,-1 0-1 0 0,1 1 1 0 0,-1-1 0 0 0,1 1 0 0 0,15 16 1416 0 0,5 25 3 0 0,-11 2-616 0 0,-3 0 0 0 0,-2 1 0 0 0,0 84 1 0 0,-4-82-533 0 0,-8 121 821 0 0,3-110-357 0 0,4 91 1 0 0,0-143-741 0 0,1-1 0 0 0,-1 1 0 0 0,1 0-1 0 0,0-1 1 0 0,1 0 0 0 0,0 1 0 0 0,-1-1 0 0 0,2 0 0 0 0,3 7 0 0 0,-6-11-63 0 0,1-1-1 0 0,-1 1 1 0 0,1 0-1 0 0,-1-1 1 0 0,1 1 0 0 0,-1-1-1 0 0,1 1 1 0 0,0 0-1 0 0,-1-1 1 0 0,1 0-1 0 0,0 1 1 0 0,0-1-1 0 0,-1 1 1 0 0,1-1 0 0 0,0 0-1 0 0,0 0 1 0 0,0 1-1 0 0,-1-1 1 0 0,1 0-1 0 0,0 0 1 0 0,0 0-1 0 0,0 0 1 0 0,0 0 0 0 0,1 0-1 0 0,0-1 6 0 0,0 0 0 0 0,1 0 0 0 0,-1 0 0 0 0,0 0 0 0 0,0 0 0 0 0,0-1 0 0 0,0 1 0 0 0,0-1 0 0 0,0 1 0 0 0,-1-1 0 0 0,1 0 0 0 0,3-3 0 0 0,14-19 105 0 0,-1-1 0 0 0,-1-1 1 0 0,-1-1-1 0 0,-1 0 1 0 0,-1-1-1 0 0,11-34 0 0 0,48-185 264 0 0,-43 134-177 0 0,-21 83-605 0 0,-1-1 1 0 0,-2 0-1 0 0,-1 0 0 0 0,1-38 1 0 0,-6 69-617 0 0,-2 1 695 0 0,1 1 0 0 0,-1 0 0 0 0,1 0 0 0 0,-1 0 0 0 0,1 0 0 0 0,0 1-1 0 0,0-1 1 0 0,0 0 0 0 0,0 0 0 0 0,0 1 0 0 0,0-1 0 0 0,1 0 0 0 0,-1 4 0 0 0,0-4-198 0 0,-1 8-1395 0 0,0 1 0 0 0,1-1 1 0 0,0 0-1 0 0,0 13 0 0 0,1 22-1135 0 0</inkml:trace>
  <inkml:trace contextRef="#ctx0" brushRef="#br0" timeOffset="1">1028 549 908 0 0,'1'-1'260'0'0,"0"1"0"0"0,1-1-1 0 0,-1 0 1 0 0,0 0 0 0 0,0 0 0 0 0,0 0 0 0 0,0 1-1 0 0,0-1 1 0 0,-1-1 0 0 0,1 1 0 0 0,0 0-1 0 0,0 0 1 0 0,-1 0 0 0 0,1 0 0 0 0,0 0 0 0 0,-1-1-1 0 0,1 1 1 0 0,-1 0 0 0 0,0-1 0 0 0,1 1-1 0 0,-1 0 1 0 0,0-1 0 0 0,0 1 0 0 0,0 0 0 0 0,0-1-1 0 0,0 1 1 0 0,0 0 0 0 0,0-1 0 0 0,-1-1-1 0 0,0 0 78 0 0,1 0 0 0 0,-1 0-1 0 0,0 0 1 0 0,0 0-1 0 0,0 0 1 0 0,-1 0-1 0 0,1 1 1 0 0,0-1-1 0 0,-1 1 1 0 0,0-1-1 0 0,0 1 1 0 0,-2-3 0 0 0,3 4-693 0 0,1-3-1123 0 0,0 3-4779 0 0,0 1 4506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30.0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180 635 768 0 0,'1'-3'702'0'0,"-1"0"-1"0"0,0 0 1 0 0,1 0 0 0 0,-1 0-1 0 0,0 0 1 0 0,-1 0 0 0 0,1 0-1 0 0,0 0 1 0 0,-1 0-1 0 0,0 0 1 0 0,1 0 0 0 0,-1 0-1 0 0,-2-4 1 0 0,-26 31 1794 0 0,7 2-1661 0 0,0 1-1 0 0,2 1 1 0 0,-24 44-1 0 0,38-61-701 0 0,0 1 1 0 0,1 0-1 0 0,1 0 0 0 0,0 1 0 0 0,0 0 1 0 0,1-1-1 0 0,1 1 0 0 0,0 0 1 0 0,1 0-1 0 0,0 1 0 0 0,1-1 0 0 0,2 17 1 0 0,-2-27-158 0 0,1 1 1 0 0,-1-1-1 0 0,1 0 1 0 0,0 0-1 0 0,0 0 1 0 0,0 0-1 0 0,0 0 0 0 0,0 0 1 0 0,1 0-1 0 0,-1 0 1 0 0,1 0-1 0 0,0 0 1 0 0,0-1-1 0 0,0 1 1 0 0,0-1-1 0 0,1 1 1 0 0,-1-1-1 0 0,0 0 1 0 0,1 0-1 0 0,0 0 1 0 0,2 2-1 0 0,0-3-49 0 0,-1 1 0 0 0,1-1 1 0 0,0 0-1 0 0,-1 0 0 0 0,1 0 0 0 0,0 0 0 0 0,-1-1 0 0 0,1 0 0 0 0,0 0 1 0 0,0 0-1 0 0,-1-1 0 0 0,10-1 0 0 0,1-2-129 0 0,0-1 0 0 0,0 0 0 0 0,0-1 0 0 0,-1-1 0 0 0,0 0 0 0 0,0-1 0 0 0,19-14 0 0 0,-16 8 6 0 0,0-1 0 0 0,-1 0 0 0 0,0-2 0 0 0,-1 0 0 0 0,18-27 1 0 0,-26 33 243 0 0,-1 0 0 0 0,0 0 0 0 0,0 0 0 0 0,-1-1 0 0 0,-1 0-1 0 0,0 0 1 0 0,0 0 0 0 0,-1-1 0 0 0,-1 1 0 0 0,0-1 0 0 0,0-15 0 0 0,2-58 1532 0 0,-3 91-1607 0 0,1-1 1 0 0,0 1 0 0 0,0 0-1 0 0,1-1 1 0 0,-1 0-1 0 0,1 1 1 0 0,0-1-1 0 0,0 0 1 0 0,1 0 0 0 0,-1-1-1 0 0,1 1 1 0 0,0-1-1 0 0,-1 1 1 0 0,2-1 0 0 0,6 4-1 0 0,-6-6 8 0 0,1 0 0 0 0,-1 0 0 0 0,1 0-1 0 0,-1 0 1 0 0,1-1 0 0 0,0 0 0 0 0,-1 0 0 0 0,1-1 0 0 0,0 0-1 0 0,-1 0 1 0 0,1 0 0 0 0,-1 0 0 0 0,1-1 0 0 0,-1 0-1 0 0,0 0 1 0 0,0-1 0 0 0,0 1 0 0 0,0-1 0 0 0,0 0 0 0 0,0 0-1 0 0,-1-1 1 0 0,0 0 0 0 0,8-7 0 0 0,7-8 57 0 0,-2-1 1 0 0,0-1 0 0 0,23-37-1 0 0,-4-5 564 0 0,-3-1 1 0 0,43-119-1 0 0,-43 100 535 0 0,18-18 2589 0 0,-51 101-3429 0 0,1 0-271 0 0,0 1 0 0 0,0-1 1 0 0,0 1-1 0 0,0-1 1 0 0,0 1-1 0 0,0 0 0 0 0,0 0 1 0 0,0 0-1 0 0,0-1 1 0 0,-1 1-1 0 0,1 0 0 0 0,0 0 1 0 0,-1 0-1 0 0,1 0 0 0 0,-1 0 1 0 0,1 0-1 0 0,-1 0 1 0 0,1 0-1 0 0,-1 1 0 0 0,1 1 1 0 0,6 26 207 0 0,-1 36 139 0 0,-4 0-1 0 0,-2 0 1 0 0,-16 114 0 0 0,-59 192 527 0 0,-36-6-253 0 0,58-206-223 0 0,-42 219 0 0 0,89-339-315 0 0,-3 68 0 0 0,9-94-80 0 0,0 0 0 0 0,1 0 0 0 0,0 0 0 0 0,1 0 0 0 0,0-1 0 0 0,1 1 0 0 0,1-1 1 0 0,0 0-1 0 0,7 16 0 0 0,-10-25-19 0 0,1 0 0 0 0,0-1 0 0 0,0 1-1 0 0,0 0 1 0 0,0-1 0 0 0,0 0 0 0 0,1 1 0 0 0,-1-1 0 0 0,1 0 0 0 0,-1 0 0 0 0,1 0 0 0 0,0 0 0 0 0,0-1-1 0 0,0 1 1 0 0,0-1 0 0 0,0 0 0 0 0,0 0 0 0 0,3 1 0 0 0,0-1 0 0 0,0 0 0 0 0,0-1 1 0 0,0 0-1 0 0,0 0 0 0 0,0 0 0 0 0,0-1 1 0 0,0 0-1 0 0,-1 0 0 0 0,9-3 0 0 0,5-2 11 0 0,-1-2 0 0 0,1 0 0 0 0,-2-1 0 0 0,32-21 0 0 0,-35 20-14 0 0,0 0 0 0 0,-2-1 0 0 0,1-1 0 0 0,-1 0 0 0 0,-1 0 0 0 0,0-1 0 0 0,-1 0 0 0 0,0-1-1 0 0,-1 0 1 0 0,-1-1 0 0 0,12-27 0 0 0,-17 33-15 0 0,0 1 0 0 0,0-1 1 0 0,-1 0-1 0 0,0 0 0 0 0,-1 0 0 0 0,0 0 0 0 0,0-1 0 0 0,-1 1 0 0 0,0 0 0 0 0,-1 0 1 0 0,0 0-1 0 0,0 0 0 0 0,-1 0 0 0 0,0 0 0 0 0,-1 0 0 0 0,0 0 0 0 0,0 1 0 0 0,-1-1 1 0 0,0 1-1 0 0,0 0 0 0 0,-1 0 0 0 0,0 0 0 0 0,-6-6 0 0 0,3 6-5 0 0,0 1-1 0 0,-1-1 1 0 0,1 2-1 0 0,-1-1 1 0 0,-1 1-1 0 0,1 1 1 0 0,-1 0-1 0 0,0 0 1 0 0,0 1-1 0 0,0 0 1 0 0,-1 1-1 0 0,1 0 1 0 0,-1 0-1 0 0,-21-1 1 0 0,5 1-140 0 0,0 2 0 0 0,0 1 1 0 0,1 1-1 0 0,-52 8 0 0 0,49-4-194 0 0,1 1 0 0 0,-1 2-1 0 0,-31 13 1 0 0,49-16-260 0 0,0 1 1 0 0,0 0-1 0 0,0 0 1 0 0,-10 9-1 0 0,15-10-534 0 0,0 0 1 0 0,1 0-1 0 0,0 1 1 0 0,0 0-1 0 0,0-1 1 0 0,1 2-1 0 0,-7 10 1 0 0,6-6-3282 0 0,4 0 1318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34.8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255 340 292 0 0,'-49'-57'2618'0'0,"39"47"-2115"0"0,0 0 1 0 0,1-1 0 0 0,0 0-1 0 0,-12-22 1 0 0,14 21 42 0 0,1 0 0 0 0,0 0-1 0 0,1 0 1 0 0,1-1 0 0 0,-6-23 0 0 0,10 32-456 0 0,-1 1-1 0 0,1-1 1 0 0,0 1-1 0 0,0-1 1 0 0,1 1 0 0 0,-1-1-1 0 0,1 1 1 0 0,-1-1-1 0 0,1 1 1 0 0,0 0 0 0 0,1-1-1 0 0,-1 1 1 0 0,0 0-1 0 0,1 0 1 0 0,0 0 0 0 0,0 0-1 0 0,0 0 1 0 0,0 0-1 0 0,0 0 1 0 0,0 1 0 0 0,1-1-1 0 0,-1 1 1 0 0,1 0-1 0 0,0 0 1 0 0,0 0-1 0 0,0 0 1 0 0,4-3 0 0 0,2 1-10 0 0,1 0 1 0 0,-1 0 0 0 0,1 1-1 0 0,0 1 1 0 0,0-1 0 0 0,0 1-1 0 0,0 1 1 0 0,0 0 0 0 0,0 0-1 0 0,0 1 1 0 0,0 1 0 0 0,0-1-1 0 0,0 2 1 0 0,0-1 0 0 0,0 1-1 0 0,0 1 1 0 0,0 0 0 0 0,-1 0-1 0 0,15 8 1 0 0,-17-8-58 0 0,-1 0 0 0 0,1 0-1 0 0,-1 1 1 0 0,0 0 0 0 0,-1 0 0 0 0,1 0-1 0 0,-1 1 1 0 0,0 0 0 0 0,0 0 0 0 0,0 0-1 0 0,0 1 1 0 0,-1 0 0 0 0,0-1-1 0 0,0 1 1 0 0,-1 1 0 0 0,0-1 0 0 0,0 1-1 0 0,0-1 1 0 0,-1 1 0 0 0,0 0 0 0 0,0 0-1 0 0,-1 0 1 0 0,0 0 0 0 0,0 0 0 0 0,0 0-1 0 0,-1 0 1 0 0,0 0 0 0 0,-2 12 0 0 0,-3 4 26 0 0,-1-1 1 0 0,-1 0 0 0 0,-1 0 0 0 0,-1-1-1 0 0,0 0 1 0 0,-2 0 0 0 0,-18 26 0 0 0,-107 128 183 0 0,82-110-156 0 0,-36 32 30 0 0,-5 5 9 0 0,95-101-116 0 0,-1-1 1 0 0,1 0-1 0 0,0 0 1 0 0,-1 0-1 0 0,1 0 0 0 0,0 1 1 0 0,0-1-1 0 0,-1 0 0 0 0,1 0 1 0 0,0 1-1 0 0,0-1 1 0 0,-1 0-1 0 0,1 1 0 0 0,0-1 1 0 0,0 0-1 0 0,-1 1 1 0 0,1-1-1 0 0,0 0 0 0 0,0 1 1 0 0,0-1-1 0 0,0 0 0 0 0,0 1 1 0 0,0-1-1 0 0,0 0 1 0 0,0 1-1 0 0,0-1 0 0 0,0 1 1 0 0,0-1-1 0 0,0 0 1 0 0,0 1-1 0 0,0-1 0 0 0,0 0 1 0 0,0 1-1 0 0,0-1 0 0 0,0 1 1 0 0,0-1-1 0 0,0 0 1 0 0,1 1-1 0 0,-1-1 0 0 0,0 0 1 0 0,0 1-1 0 0,0-1 1 0 0,1 0-1 0 0,-1 0 0 0 0,0 1 1 0 0,0-1-1 0 0,1 0 0 0 0,-1 0 1 0 0,0 1-1 0 0,1-1 1 0 0,-1 0-1 0 0,0 0 0 0 0,1 0 1 0 0,-1 1-1 0 0,0-1 1 0 0,1 0-1 0 0,-1 0 0 0 0,0 0 1 0 0,1 0-1 0 0,-1 0 0 0 0,1 0 1 0 0,-1 0-1 0 0,0 0 1 0 0,1 0-1 0 0,-1 0 0 0 0,1 0 1 0 0,23-3 4 0 0,39-17 10 0 0,0-3 0 0 0,94-49 0 0 0,39-17 34 0 0,-146 70-38 0 0,66-22 30 0 0,-104 37-37 0 0,1 2-1 0 0,-1 0 0 0 0,1 0 0 0 0,-1 1 0 0 0,1 0 0 0 0,0 1 1 0 0,18 3-1 0 0,-27-2 1 0 0,-1 0 0 0 0,1 1 0 0 0,-1-1 0 0 0,1 1-1 0 0,-1-1 1 0 0,0 1 0 0 0,0 0 0 0 0,0 1 0 0 0,0-1 0 0 0,0 0 0 0 0,-1 1 0 0 0,1 0 0 0 0,-1-1 0 0 0,1 1 0 0 0,-1 0 0 0 0,0 0 0 0 0,0 0 0 0 0,0 1 0 0 0,-1-1 0 0 0,1 0 0 0 0,-1 1 0 0 0,0-1 0 0 0,1 1 0 0 0,-2-1 0 0 0,2 7 0 0 0,2 12 12 0 0,-1-1 0 0 0,-1 1 0 0 0,0 24 0 0 0,-2-31-11 0 0,0 29 25 0 0,-1-17-7 0 0,5 47-1 0 0,-4-68-19 0 0,1 0 0 0 0,0-1 1 0 0,1 1-1 0 0,-1 0 1 0 0,1-1-1 0 0,0 1 1 0 0,0-1-1 0 0,1 0 0 0 0,0 0 1 0 0,0 1-1 0 0,0-2 1 0 0,0 1-1 0 0,8 8 0 0 0,-10-12 0 0 0,1 1 0 0 0,0-1-1 0 0,-1 0 1 0 0,1 0-1 0 0,0 0 1 0 0,0 0 0 0 0,0 0-1 0 0,0 0 1 0 0,0-1 0 0 0,0 1-1 0 0,0 0 1 0 0,0-1-1 0 0,0 0 1 0 0,0 1 0 0 0,0-1-1 0 0,0 0 1 0 0,1 0 0 0 0,-1 0-1 0 0,0 0 1 0 0,2-1-1 0 0,1 0 2 0 0,0-1 0 0 0,-1 0 0 0 0,1 0 0 0 0,0 0 0 0 0,-1 0 0 0 0,0 0 0 0 0,0-1 0 0 0,6-4 0 0 0,2-3 8 0 0,-1 0 1 0 0,0-1 0 0 0,-1 0 0 0 0,15-22-1 0 0,-8 7 20 0 0,-1-1 0 0 0,-1 0-1 0 0,-1-2 1 0 0,-2 1-1 0 0,18-61 1 0 0,-25 71-12 0 0,-2 1 1 0 0,0-1-1 0 0,0 0 1 0 0,-2 0-1 0 0,0-1 1 0 0,-2 1-1 0 0,0 0 0 0 0,0 0 1 0 0,-2 0-1 0 0,0 0 1 0 0,-10-30-1 0 0,10 40-35 0 0,-1 1-1 0 0,1 0 0 0 0,-1 0 1 0 0,0 0-1 0 0,-1 1 1 0 0,1-1-1 0 0,-1 1 1 0 0,-1 0-1 0 0,1 0 1 0 0,-1 1-1 0 0,0 0 1 0 0,0 0-1 0 0,0 0 1 0 0,-1 1-1 0 0,0 0 1 0 0,0 0-1 0 0,0 1 1 0 0,0-1-1 0 0,-1 2 0 0 0,-8-3 1 0 0,10 3-146 0 0,1 1 0 0 0,0 1 0 0 0,-1-1 0 0 0,1 1 0 0 0,-1 0 0 0 0,0 0 0 0 0,1 1 0 0 0,0-1 0 0 0,-1 1 0 0 0,1 0 0 0 0,-1 1 0 0 0,-8 3 0 0 0,9-3-250 0 0,0 1-1 0 0,0 0 1 0 0,0 1 0 0 0,0-1 0 0 0,1 1 0 0 0,-1 0 0 0 0,1 0 0 0 0,0 0-1 0 0,0 0 1 0 0,0 1 0 0 0,1 0 0 0 0,0-1 0 0 0,-5 10 0 0 0,-2 6-2032 0 0,4-1 727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35.2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162 264 28 0 0,'7'-7'1205'0'0,"-2"-1"0"0"0,1 0 0 0 0,-1 0 0 0 0,0 0-1 0 0,7-16 1 0 0,-12 23-499 0 0,0 1-54 0 0,0 0-43 0 0,-3 1-492 0 0,0 1-1 0 0,0 0 0 0 0,0 0 0 0 0,0 1 1 0 0,0-1-1 0 0,1 1 0 0 0,-1-1 1 0 0,1 1-1 0 0,0 0 0 0 0,0 0 1 0 0,-3 4-1 0 0,3-4 59 0 0,-9 11 101 0 0,-21 29 622 0 0,-47 83 0 0 0,72-114-800 0 0,1 2 0 0 0,0-1-1 0 0,1 1 1 0 0,0-1 0 0 0,1 2-1 0 0,1-1 1 0 0,0 0 0 0 0,1 1-1 0 0,0-1 1 0 0,1 1 0 0 0,2 24-1 0 0,-1-35-70 0 0,1 1 0 0 0,-1-1 0 0 0,1 0 0 0 0,0 1 0 0 0,1-1 0 0 0,-1 0 0 0 0,0 0 0 0 0,1 0 0 0 0,0 0 0 0 0,0 0 0 0 0,1 0 0 0 0,-1 0 0 0 0,1-1 0 0 0,-1 1-1 0 0,1-1 1 0 0,0 0 0 0 0,0 0 0 0 0,1 0 0 0 0,-1 0 0 0 0,1 0 0 0 0,3 2 0 0 0,-3-4-12 0 0,1 1 0 0 0,-1-1 0 0 0,1 0 0 0 0,-1 0-1 0 0,1 0 1 0 0,0-1 0 0 0,-1 1 0 0 0,1-1 0 0 0,0 0 0 0 0,-1 0 0 0 0,1-1-1 0 0,-1 0 1 0 0,1 0 0 0 0,-1 0 0 0 0,1 0 0 0 0,-1 0 0 0 0,1-1 0 0 0,-1 0-1 0 0,7-4 1 0 0,13-8 15 0 0,-2 0-1 0 0,1-2 0 0 0,-2-1 0 0 0,0 0 0 0 0,-1-2 0 0 0,-1 0 1 0 0,0-1-1 0 0,-2-1 0 0 0,19-29 0 0 0,-18 23-18 0 0,-2 0-1 0 0,-1-1 1 0 0,-1 0 0 0 0,-2-1 0 0 0,0-1-1 0 0,-3 0 1 0 0,11-50 0 0 0,-18 69-9 0 0,-1 0 1 0 0,0 0-1 0 0,0 0 0 0 0,-1 0 1 0 0,-1 0-1 0 0,0 0 1 0 0,0 0-1 0 0,-1 0 0 0 0,0 0 1 0 0,-7-17-1 0 0,7 24-63 0 0,0 0 1 0 0,0 0-1 0 0,0 0 0 0 0,-1 0 1 0 0,1 1-1 0 0,-1-1 0 0 0,0 1 1 0 0,0 0-1 0 0,0 0 0 0 0,-1 0 1 0 0,1 0-1 0 0,-1 1 1 0 0,1-1-1 0 0,-1 1 0 0 0,0 0 1 0 0,0 0-1 0 0,0 0 0 0 0,0 1 1 0 0,0-1-1 0 0,0 1 0 0 0,0 0 1 0 0,-1 0-1 0 0,1 0 0 0 0,0 1 1 0 0,-1 0-1 0 0,1-1 0 0 0,0 1 1 0 0,-1 1-1 0 0,-6 0 0 0 0,5 0-194 0 0,0 0 0 0 0,1 0-1 0 0,-1 1 1 0 0,0 0 0 0 0,1 0-1 0 0,0 0 1 0 0,-7 4 0 0 0,5-2-799 0 0,1 0 0 0 0,0 0 0 0 0,0 1 0 0 0,1 0 0 0 0,-8 8 0 0 0,1 1-757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35.7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156 121 172 0 0,'12'-19'2350'0'0,"-1"-1"0"0"0,0 0 0 0 0,16-41 0 0 0,-33 114 430 0 0,-8-6-2443 0 0,-2 0 0 0 0,-2-2 0 0 0,-38 70 0 0 0,32-70-153 0 0,2 1 0 0 0,3 1 0 0 0,-18 60 1 0 0,36-102-172 0 0,0 0 0 0 0,0 0 0 0 0,0 0-1 0 0,1 0 1 0 0,0 0 0 0 0,0 0 0 0 0,0 0 0 0 0,0 0 0 0 0,1 0 0 0 0,0 0 0 0 0,0-1 0 0 0,0 1 0 0 0,1 0 0 0 0,-1 0 0 0 0,1-1 0 0 0,0 1 0 0 0,5 6 0 0 0,-2-5-1 0 0,0 1-1 0 0,0-1 1 0 0,1 0 0 0 0,0-1 0 0 0,0 1 0 0 0,1-1-1 0 0,0 0 1 0 0,-1-1 0 0 0,15 7 0 0 0,8 2 14 0 0,0-2 0 0 0,2-1 0 0 0,-1-2 0 0 0,45 7 1 0 0,-28-7 14 0 0,1-2 1 0 0,86-1-1 0 0,-110-6-28 0 0,0-1 0 0 0,0-1 0 0 0,0 0 0 0 0,-1-2 0 0 0,0-1 0 0 0,0-1 0 0 0,36-16 0 0 0,-51 18 9 0 0,-1 0-1 0 0,0 0 1 0 0,0 0 0 0 0,-1-1 0 0 0,0 0 0 0 0,0 0 0 0 0,0 0 0 0 0,0-1 0 0 0,-1 0 0 0 0,0 0-1 0 0,-1-1 1 0 0,0 1 0 0 0,0-1 0 0 0,0 0 0 0 0,-1 0 0 0 0,0 0 0 0 0,-1 0 0 0 0,0-1 0 0 0,2-8-1 0 0,0-13 416 0 0,0 0-1 0 0,-2 0 1 0 0,-2 0-1 0 0,-2-34 0 0 0,-10 4 1744 0 0,12 59-2013 0 0,-3 4-15 0 0,-6 7-67 0 0,0 0 0 0 0,0 1-1 0 0,1 0 1 0 0,1 0 0 0 0,0 1 0 0 0,-8 20-1 0 0,-31 83 170 0 0,7-10-193 0 0,-43 134 189 0 0,71-198-802 0 0,1 0 0 0 0,2 1-1 0 0,-4 78 1 0 0,11-108 160 0 0,2 0 1 0 0,-1 0 0 0 0,2 0-1 0 0,3 17 1 0 0,-4-25 11 0 0,0 0-1 0 0,0 0 1 0 0,1 0 0 0 0,0-1-1 0 0,0 1 1 0 0,0-1 0 0 0,4 7-1 0 0,-4-9-126 0 0,-1 1 1 0 0,1 0-1 0 0,0-1 0 0 0,0 1 0 0 0,-1-1 0 0 0,1 1 0 0 0,0-1 0 0 0,0 0 1 0 0,0 0-1 0 0,1 0 0 0 0,-1 0 0 0 0,0 0 0 0 0,0-1 0 0 0,4 2 0 0 0,22 0-1816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36.0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61 28 0 0,'1'-2'486'0'0,"0"0"0"0"0,0 0-1 0 0,0 0 1 0 0,0 0 0 0 0,1 1 0 0 0,-1-1-1 0 0,1 0 1 0 0,-1 0 0 0 0,1 1 0 0 0,0-1-1 0 0,-1 1 1 0 0,1 0 0 0 0,3-2 0 0 0,33-12 2059 0 0,50 4-2149 0 0,-67 9 281 0 0,-8 1-619 0 0,9-2-235 0 0,1 1-1 0 0,0 0 1 0 0,0 2-1 0 0,0 1 1 0 0,0 1-1 0 0,0 0 1 0 0,37 11-1 0 0,-36 2-4573 0 0,-17-6 3225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36.4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63 1 696 0 0,'-7'2'620'0'0,"3"-1"-201"0"0,0 0 1 0 0,0 0-1 0 0,0 1 0 0 0,0-1 0 0 0,0 1 0 0 0,0 0 0 0 0,0 0 1 0 0,1 0-1 0 0,-1 1 0 0 0,1-1 0 0 0,-1 1 0 0 0,1 0 0 0 0,-4 4 1 0 0,33 3 1210 0 0,19-6-1480 0 0,-1-2-1 0 0,1-1 1 0 0,65-9-1 0 0,-54-1-5055 0 0,-28 5 3319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37.2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0 200 268 0 0,'0'-6'477'0'0,"1"0"0"0"0,-1 0 0 0 0,1 0 0 0 0,0 0 1 0 0,1 0-1 0 0,-1 0 0 0 0,1 0 0 0 0,0 0 0 0 0,1 0 0 0 0,-1 1 0 0 0,1-1 0 0 0,0 1 0 0 0,1 0 0 0 0,-1 0 1 0 0,6-6-1 0 0,-2 4-131 0 0,1 0 0 0 0,0 0 1 0 0,0 1-1 0 0,0 0 0 0 0,1 0 1 0 0,0 1-1 0 0,0 0 0 0 0,14-5 1 0 0,7 0-9 0 0,0 2 0 0 0,1 0 1 0 0,-1 2-1 0 0,1 2 1 0 0,32-1-1 0 0,-27 3-94 0 0,-1 1 0 0 0,1 3 0 0 0,41 6 1 0 0,-65-7-189 0 0,-1 1 1 0 0,0 0 0 0 0,1 1 0 0 0,-1 1 0 0 0,0 0-1 0 0,-1 0 1 0 0,1 1 0 0 0,-1 0 0 0 0,0 1-1 0 0,0 0 1 0 0,0 1 0 0 0,-1 0 0 0 0,14 14 0 0 0,-20-18-37 0 0,0 1-1 0 0,-1 0 1 0 0,1 0 0 0 0,-1 0 0 0 0,0 0 0 0 0,0 0-1 0 0,-1 0 1 0 0,1 1 0 0 0,-1-1 0 0 0,0 1 0 0 0,0-1 0 0 0,0 1-1 0 0,-1-1 1 0 0,1 10 0 0 0,-2-5 5 0 0,0 0 0 0 0,-1 0 0 0 0,1 1 0 0 0,-2-1 0 0 0,1 0 0 0 0,-8 16 0 0 0,-4 2 17 0 0,0-1 0 0 0,-2 0-1 0 0,-29 35 1 0 0,-3-4-100 0 0,-2-2-1 0 0,-58 49 1 0 0,106-103 45 0 0,0 1-1 0 0,1-1 1 0 0,-1 1 0 0 0,1-1 0 0 0,-1 1 0 0 0,1-1 0 0 0,0 1 0 0 0,0 0 0 0 0,-1-1-1 0 0,1 1 1 0 0,0 0 0 0 0,1 0 0 0 0,-1 0 0 0 0,0 0 0 0 0,1 0 0 0 0,-1 0 0 0 0,1 0-1 0 0,-1 4 1 0 0,1-5 7 0 0,1 1-1 0 0,-1-1 0 0 0,0 1 1 0 0,1-1-1 0 0,0 1 0 0 0,-1-1 1 0 0,1 0-1 0 0,0 1 0 0 0,0-1 1 0 0,0 0-1 0 0,0 1 0 0 0,0-1 1 0 0,0 0-1 0 0,0 0 1 0 0,0 0-1 0 0,0 0 0 0 0,1 0 1 0 0,-1 0-1 0 0,2 1 0 0 0,9 4-9 0 0,-1-1-1 0 0,2 0 0 0 0,-1 0 0 0 0,24 4 0 0 0,-15-3-1 0 0,41 13 5 0 0,4 0 83 0 0,93 42 0 0 0,-155-60-47 0 0,-1 0 0 0 0,1 1 0 0 0,-1 0 0 0 0,0 0 1 0 0,1 0-1 0 0,-1 0 0 0 0,0 1 0 0 0,0-1 0 0 0,0 1 1 0 0,-1 0-1 0 0,1 0 0 0 0,0 0 0 0 0,-1 0 0 0 0,0 0 0 0 0,0 0 1 0 0,0 0-1 0 0,0 1 0 0 0,-1-1 0 0 0,1 1 0 0 0,1 6 1 0 0,-3-6 10 0 0,0 0 1 0 0,0 0-1 0 0,-1-1 1 0 0,1 1 0 0 0,-1 0-1 0 0,0 0 1 0 0,0-1-1 0 0,0 1 1 0 0,-1-1 0 0 0,1 1-1 0 0,-1-1 1 0 0,0 0-1 0 0,0 1 1 0 0,0-1 0 0 0,0 0-1 0 0,0 0 1 0 0,-1 0-1 0 0,0-1 1 0 0,1 1 0 0 0,-1 0-1 0 0,-4 2 1 0 0,-32 26 182 0 0,-1-2-1 0 0,-2-2 1 0 0,-57 30 0 0 0,-143 49-2829 0 0,243-110-4097 0 0,9-12 4743 0 0,11-2-61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37.6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64 135 528 0 0,'-26'-31'3324'0'0,"-11"-18"3098"0"0,36 49-5970 0 0,2-1-399 0 0,0 0 0 0 0,-1 0 1 0 0,1 0-1 0 0,0 0 0 0 0,0 1 0 0 0,-1-1 1 0 0,1 0-1 0 0,0 0 0 0 0,0 1 1 0 0,0-1-1 0 0,0 1 0 0 0,0-1 1 0 0,0 1-1 0 0,0-1 0 0 0,0 1 0 0 0,0 0 1 0 0,0-1-1 0 0,0 1 0 0 0,0 0 1 0 0,0 0-1 0 0,2 0 0 0 0,27-6 425 0 0,-28 6-448 0 0,280-21 1325 0 0,-66 7-514 0 0,-211 13-797 0 0,-1 1 1 0 0,1 0-1 0 0,0 0 1 0 0,0 0-1 0 0,-1 0 1 0 0,1 1-1 0 0,0 0 0 0 0,0 0 1 0 0,-1 0-1 0 0,1 0 1 0 0,-1 1-1 0 0,5 2 1 0 0,-7-3-7 0 0,0 0 0 0 0,-1 1 0 0 0,1-1 0 0 0,0 1 0 0 0,-1-1 0 0 0,0 1 0 0 0,1-1 0 0 0,-1 1 0 0 0,0 0 0 0 0,0 0 0 0 0,0 0 0 0 0,0 0 0 0 0,0 0 1 0 0,0 0-1 0 0,0 0 0 0 0,-1 0 0 0 0,1 0 0 0 0,-1 0 0 0 0,1 0 0 0 0,-1 0 0 0 0,0 0 0 0 0,0 0 0 0 0,0 1 0 0 0,0-1 0 0 0,0 0 0 0 0,0 0 0 0 0,-2 4 0 0 0,-58 219 1554 0 0,43-176-2112 0 0,2 0 0 0 0,3 1 0 0 0,2 0 0 0 0,-8 102 0 0 0,22-110-1230 0 0,-2-33 240 0 0,0 1 0 0 0,0-1 1 0 0,2 0-1 0 0,5 12 0 0 0,-1-6-580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38.1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1 193 224 0 0,'8'-21'1643'0'0,"0"1"1"0"0,2 0-1 0 0,19-32 0 0 0,-24 46-1372 0 0,0 0 0 0 0,0 0 1 0 0,0 0-1 0 0,1 1 0 0 0,0 0 0 0 0,0 0 1 0 0,0 1-1 0 0,1-1 0 0 0,-1 1 0 0 0,1 1 1 0 0,0-1-1 0 0,0 1 0 0 0,1 0 0 0 0,8-2 1 0 0,-3 2-103 0 0,0 1 0 0 0,0 0 0 0 0,0 1 0 0 0,0 0 1 0 0,0 1-1 0 0,0 0 0 0 0,0 1 0 0 0,0 0 0 0 0,0 1 1 0 0,0 1-1 0 0,0 0 0 0 0,0 1 0 0 0,-1 0 0 0 0,0 1 1 0 0,0 1-1 0 0,12 6 0 0 0,-15-7-100 0 0,-1 1 1 0 0,0 0-1 0 0,0 0 0 0 0,0 0 0 0 0,-1 1 0 0 0,0 0 1 0 0,0 1-1 0 0,-1-1 0 0 0,1 1 0 0 0,-2 1 0 0 0,1-1 1 0 0,-1 1-1 0 0,-1 0 0 0 0,0 0 0 0 0,0 0 0 0 0,0 1 1 0 0,-2-1-1 0 0,1 1 0 0 0,-1 0 0 0 0,0 0 1 0 0,0 15-1 0 0,-3-5 33 0 0,0 0 1 0 0,-2 0 0 0 0,0-1-1 0 0,-2 1 1 0 0,0-1 0 0 0,-1 0 0 0 0,-1 0-1 0 0,0-1 1 0 0,-2 0 0 0 0,0 0-1 0 0,-1-1 1 0 0,-19 25 0 0 0,-5 3 173 0 0,-2-1 0 0 0,-2-2 1 0 0,-51 43-1 0 0,-90 74 1209 0 0,178-159-1470 0 0,1 0-1 0 0,-1 1 0 0 0,1-1 1 0 0,-1 0-1 0 0,1 0 0 0 0,-1 1 0 0 0,1-1 1 0 0,-1 1-1 0 0,1-1 0 0 0,0 1 0 0 0,-1-1 1 0 0,1 1-1 0 0,-1-1 0 0 0,1 1 1 0 0,0-1-1 0 0,0 1 0 0 0,-1-1 0 0 0,1 1 1 0 0,0-1-1 0 0,0 1 0 0 0,0-1 0 0 0,-1 1 1 0 0,1 0-1 0 0,0-1 0 0 0,0 1 1 0 0,0-1-1 0 0,0 1 0 0 0,0 0 0 0 0,0-1 1 0 0,0 2-1 0 0,2-2-4 0 0,-1 1 0 0 0,0-1 1 0 0,1 1-1 0 0,-1-1 0 0 0,1 0 0 0 0,-1 1 0 0 0,0-1 1 0 0,1 0-1 0 0,-1 0 0 0 0,1 0 0 0 0,-1 0 1 0 0,0 0-1 0 0,1-1 0 0 0,-1 1 0 0 0,3-1 0 0 0,1 0-3 0 0,1095-141 709 0 0,-1063 139-670 0 0,270-16 298 0 0,-243 19-164 0 0,-62 0-160 0 0,-2 0-4 0 0,0 0-7 0 0,0 0 0 0 0,13 9-1125 0 0,-20 5-600 0 0,6-13 1183 0 0,0 0-1 0 0,0 1 1 0 0,0-1 0 0 0,0 0 0 0 0,0 1 0 0 0,0-1 0 0 0,-1 0-1 0 0,1 0 1 0 0,0 0 0 0 0,-1 0 0 0 0,1 0 0 0 0,-1 0 0 0 0,1 0-1 0 0,-1-1 1 0 0,0 1 0 0 0,1-1 0 0 0,-1 1 0 0 0,0-1 0 0 0,-2 1-1 0 0,-22 2-2153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43.5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74 79 136 0 0,'-22'-29'1524'0'0,"2"11"-160"0"0,9 4-224 0 0,3 5-364 0 0,2 4-336 0 0,0 1-303 0 0,6 4-506 0 0,0 0-1347 0 0,0 0 572 0 0,0 0 376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39.2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50 148 400 0 0,'-50'-11'7952'0'0,"81"0"-5312"0"0,640-79 2293 0 0,-599 81-4645 0 0,283-17 69 0 0,-340 29-2835 0 0,-28 3 964 0 0,-31 4-2965 0 0,15-10 1775 0 0,-3 0 805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39.5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40 792 0 0,'-1'-22'1367'0'0,"1"5"4413"0"0,5 36-3261 0 0,7 56-122 0 0,2 108 0 0 0,-5-38-855 0 0,-3-66-612 0 0,-4 1-1 0 0,-15 148 1 0 0,3-181-583 0 0,2-9-1545 0 0,5-13-2923 0 0,3-24-54 0 0,0-1 696 0 0,0 0 1034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40.7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769 549 724 0 0,'0'0'852'0'0,"0"0"-55"0"0,0 0-46 0 0,-8-50 3580 0 0,-4 19-2872 0 0,9 22-1242 0 0,0 0 1 0 0,-1 0-1 0 0,0 0 1 0 0,0 1-1 0 0,-1 0 1 0 0,0 0-1 0 0,0 0 1 0 0,-8-8-1 0 0,6 8-113 0 0,-1 1-1 0 0,0 0 1 0 0,0 0-1 0 0,-1 0 1 0 0,0 1-1 0 0,0 1 1 0 0,0-1 0 0 0,-1 2-1 0 0,0-1 1 0 0,0 1-1 0 0,0 1 1 0 0,0 0-1 0 0,0 0 1 0 0,-15-1 0 0 0,11 3-26 0 0,-1 0 1 0 0,0 1 0 0 0,0 1 0 0 0,1 1 0 0 0,-1 0 0 0 0,1 1 0 0 0,-1 0 0 0 0,1 1 0 0 0,-21 9 0 0 0,7 0-15 0 0,1 1 0 0 0,1 1 0 0 0,0 1 0 0 0,0 2 0 0 0,2 0 0 0 0,0 2 0 0 0,2 0 1 0 0,0 2-1 0 0,-29 37 0 0 0,37-41-37 0 0,1 1 1 0 0,0 0 0 0 0,2 1-1 0 0,0 0 1 0 0,1 1 0 0 0,2 0-1 0 0,0 1 1 0 0,-7 28 0 0 0,13-42-21 0 0,1 0 1 0 0,0 1-1 0 0,0-1 0 0 0,1 1 1 0 0,0-1-1 0 0,0 1 0 0 0,1-1 1 0 0,0 1-1 0 0,0-1 0 0 0,1 0 1 0 0,0 0-1 0 0,1 1 0 0 0,0-1 1 0 0,0-1-1 0 0,1 1 0 0 0,-1 0 1 0 0,2-1-1 0 0,-1 0 0 0 0,1 0 1 0 0,0 0-1 0 0,1-1 0 0 0,0 1 1 0 0,0-1-1 0 0,0-1 0 0 0,10 9 1 0 0,-7-9-11 0 0,-1 1 0 0 0,1-1 0 0 0,0 0 0 0 0,0 0 0 0 0,0-1 0 0 0,0-1 0 0 0,1 1 0 0 0,0-2 0 0 0,0 1 0 0 0,-1-1 0 0 0,1-1 1 0 0,1 0-1 0 0,-1 0 0 0 0,0-1 0 0 0,0 0 0 0 0,0-1 0 0 0,0 0 0 0 0,0-1 0 0 0,0 0 0 0 0,0 0 0 0 0,0-1 0 0 0,-1 0 0 0 0,1-1 0 0 0,-1 0 0 0 0,0 0 1 0 0,0-1-1 0 0,-1-1 0 0 0,1 1 0 0 0,-1-1 0 0 0,0-1 0 0 0,-1 1 0 0 0,1-1 0 0 0,-1-1 0 0 0,-1 1 0 0 0,12-18 0 0 0,-3 1 9 0 0,-1-1-1 0 0,-1-1 1 0 0,-2 0 0 0 0,15-47-1 0 0,18-117 1097 0 0,-34 106 1125 0 0,19 146-1064 0 0,14 68-814 0 0,9 25-416 0 0,-44-137-210 0 0,0 0 1 0 0,1-1-1 0 0,1 0 1 0 0,1 0-1 0 0,25 29 1 0 0,-30-39 87 0 0,1 0 0 0 0,1-1-1 0 0,-1 0 1 0 0,1 0 0 0 0,0-1 0 0 0,0 0 0 0 0,1-1 0 0 0,-1 1 0 0 0,1-2 0 0 0,0 1 0 0 0,0-1 0 0 0,1-1 0 0 0,-1 1 0 0 0,0-2 0 0 0,1 1 0 0 0,-1-1 0 0 0,1-1 0 0 0,0 0 0 0 0,-1 0 0 0 0,1-1 0 0 0,-1 0 0 0 0,1 0 0 0 0,-1-1 0 0 0,1 0 0 0 0,-1-1 0 0 0,0 0 0 0 0,9-5 0 0 0,1 0-112 0 0,-1-1 0 0 0,0-1 1 0 0,-1-1-1 0 0,0 0 0 0 0,-1-1 1 0 0,0-1-1 0 0,-1 0 0 0 0,0-1 1 0 0,-1-1-1 0 0,-1 0 0 0 0,0-1 1 0 0,10-17-1 0 0,-11 13 258 0 0,-2 1 1 0 0,0-1-1 0 0,-1-1 0 0 0,-1 0 0 0 0,10-40 0 0 0,-17 54 167 0 0,1 0 0 0 0,-1 0 0 0 0,0 1 0 0 0,0-1 0 0 0,-1 0 0 0 0,0 0 0 0 0,0 0 0 0 0,-1 0-1 0 0,0 0 1 0 0,0 0 0 0 0,-1 1 0 0 0,1-1 0 0 0,-1 0 0 0 0,-1 1 0 0 0,1 0 0 0 0,-1-1 0 0 0,-1 1 0 0 0,1 0-1 0 0,-1 0 1 0 0,0 1 0 0 0,0-1 0 0 0,0 1 0 0 0,-6-6 0 0 0,3 7-15 0 0,1 0 0 0 0,-1 0 0 0 0,0 1 0 0 0,0-1 1 0 0,0 2-1 0 0,0-1 0 0 0,-1 1 0 0 0,1 0 0 0 0,-1 0 0 0 0,1 1 0 0 0,-1 0 0 0 0,1 0 0 0 0,-1 1 1 0 0,0 0-1 0 0,0 1 0 0 0,1-1 0 0 0,-1 1 0 0 0,-14 4 0 0 0,-3 2 63 0 0,0 0 0 0 0,1 2 0 0 0,0 1-1 0 0,-30 16 1 0 0,38-17-85 0 0,0 1-1 0 0,1 0 1 0 0,0 1-1 0 0,0 1 1 0 0,2 0-1 0 0,-20 22 0 0 0,27-28-57 0 0,1 0-1 0 0,0 0 0 0 0,1 1 0 0 0,-1 0 0 0 0,1 0 0 0 0,1 0 0 0 0,-1 1 0 0 0,1-1 1 0 0,1 1-1 0 0,-1-1 0 0 0,1 1 0 0 0,0 0 0 0 0,1 0 0 0 0,0 0 0 0 0,0 0 0 0 0,1 0 1 0 0,1 10-1 0 0,-1-13-43 0 0,2 0 1 0 0,-1-1-1 0 0,0 1 1 0 0,1-1-1 0 0,0 1 1 0 0,0-1-1 0 0,0 0 0 0 0,1 0 1 0 0,0 0-1 0 0,-1 0 1 0 0,1 0-1 0 0,0 0 1 0 0,1-1-1 0 0,-1 0 1 0 0,1 0-1 0 0,-1 0 1 0 0,1 0-1 0 0,0 0 1 0 0,0-1-1 0 0,1 1 1 0 0,-1-1-1 0 0,0 0 1 0 0,1 0-1 0 0,-1-1 0 0 0,1 1 1 0 0,-1-1-1 0 0,1 0 1 0 0,0-1-1 0 0,8 1 1 0 0,1 1-40 0 0,1-2-1 0 0,-1 1 1 0 0,0-2 0 0 0,0 0-1 0 0,0-1 1 0 0,0 0 0 0 0,0-1-1 0 0,25-9 1 0 0,-23 4 22 0 0,1 0 1 0 0,-1-1 0 0 0,0-1-1 0 0,-1 0 1 0 0,0-1-1 0 0,-1-1 1 0 0,0-1-1 0 0,-1 0 1 0 0,0 0-1 0 0,-1-1 1 0 0,-1-1-1 0 0,0 0 1 0 0,-1 0-1 0 0,-1-1 1 0 0,0-1 0 0 0,-1 1-1 0 0,11-34 1 0 0,-4 0 258 0 0,-1-1 0 0 0,-3-1 0 0 0,-2 0 1 0 0,4-106-1 0 0,-12 139 346 0 0,-2 1 0 0 0,0-1-1 0 0,-1 0 1 0 0,-1 1 0 0 0,-1 0 0 0 0,0 0 0 0 0,-1 0-1 0 0,-14-32 1 0 0,18 50-290 0 0,-9 38 418 0 0,5 32-492 0 0,3 0 0 0 0,2 0 0 0 0,4 0 0 0 0,20 106 0 0 0,-16-140-343 0 0,1 0 1 0 0,3 0 0 0 0,0-1 0 0 0,22 40-1 0 0,-23-54-134 0 0,2 0 0 0 0,0 0-1 0 0,2-1 1 0 0,0-1-1 0 0,1 0 1 0 0,0-1-1 0 0,24 19 1 0 0,-24-24-82 0 0,1 0 0 0 0,1-1 0 0 0,0-1-1 0 0,0-1 1 0 0,1 0 0 0 0,1-1 0 0 0,-1-2 0 0 0,1 0 0 0 0,1 0 0 0 0,21 2 0 0 0,-27-7-122 0 0,-1 0 0 0 0,0-1 0 0 0,1-1 0 0 0,-1 0-1 0 0,1-2 1 0 0,22-3 0 0 0,-24 2-355 0 0,-1-1 0 0 0,0 0-1 0 0,0-1 1 0 0,0 0-1 0 0,0-1 1 0 0,-1 0 0 0 0,22-16-1 0 0,2-7-975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42.4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453 985 2724 0 0,'9'-18'302'0'0,"-1"-1"0"0"0,-2-1 0 0 0,0 1 0 0 0,0-1 0 0 0,-2 0-1 0 0,-1-1 1 0 0,2-22 0 0 0,-5 37-147 0 0,0 0 0 0 0,0-1 0 0 0,0 1 0 0 0,-1 0 1 0 0,0 0-1 0 0,0 0 0 0 0,0 1 0 0 0,-1-1 0 0 0,0 0 0 0 0,0 0 0 0 0,0 1 0 0 0,-1-1 0 0 0,0 1 0 0 0,0 0 1 0 0,0 0-1 0 0,-1 0 0 0 0,0 0 0 0 0,0 0 0 0 0,0 1 0 0 0,0 0 0 0 0,-1 0 0 0 0,0 0 0 0 0,1 0 0 0 0,-1 1 0 0 0,-1 0 1 0 0,1 0-1 0 0,0 0 0 0 0,-11-3 0 0 0,9 4-35 0 0,0 1 0 0 0,0 0 1 0 0,-1 0-1 0 0,1 0 0 0 0,0 1 0 0 0,-1 0 1 0 0,1 1-1 0 0,0-1 0 0 0,-1 1 0 0 0,1 1 0 0 0,0-1 1 0 0,0 2-1 0 0,0-1 0 0 0,0 0 0 0 0,-9 6 1 0 0,-3 2 63 0 0,1 0 0 0 0,0 1 0 0 0,0 1 0 0 0,-19 17 0 0 0,18-12-35 0 0,1 1 0 0 0,0 0 0 0 0,1 2 0 0 0,1 0 0 0 0,1 1 0 0 0,-19 34 0 0 0,29-47-118 0 0,0 0 0 0 0,1 1 0 0 0,1 0 0 0 0,-1 0 0 0 0,1 0-1 0 0,1 0 1 0 0,-1 1 0 0 0,2-1 0 0 0,-1 1 0 0 0,1-1 0 0 0,1 1 0 0 0,0-1 0 0 0,0 1-1 0 0,1 0 1 0 0,0-1 0 0 0,0 1 0 0 0,1-1 0 0 0,1 0 0 0 0,-1 1 0 0 0,8 13 0 0 0,-7-17-50 0 0,0 0 1 0 0,0 0 0 0 0,1-1 0 0 0,0 1 0 0 0,0-1-1 0 0,1 0 1 0 0,-1 0 0 0 0,1-1 0 0 0,0 1 0 0 0,0-1-1 0 0,1 0 1 0 0,-1 0 0 0 0,1-1 0 0 0,0 0 0 0 0,0 0-1 0 0,0 0 1 0 0,0-1 0 0 0,0 0 0 0 0,1 0 0 0 0,-1 0-1 0 0,1-1 1 0 0,-1 0 0 0 0,1 0 0 0 0,0-1 0 0 0,-1 0-1 0 0,1 0 1 0 0,0 0 0 0 0,-1-1 0 0 0,1 0 0 0 0,0 0-1 0 0,6-3 1 0 0,3-1-25 0 0,-1-1 0 0 0,0 0 0 0 0,0-1 0 0 0,0 0 0 0 0,-1-1-1 0 0,0-1 1 0 0,-1 0 0 0 0,0-1 0 0 0,0-1 0 0 0,-1 1 0 0 0,18-22 0 0 0,-14 10 26 0 0,-1 0 1 0 0,0-1-1 0 0,-2-1 1 0 0,-1 0-1 0 0,-1-1 1 0 0,-1 0-1 0 0,-1-1 1 0 0,9-39 0 0 0,-5-3 155 0 0,-2-1 1 0 0,1-76 0 0 0,-10 107 384 0 0,-1-1 0 0 0,-1 0 0 0 0,-3 0 0 0 0,-1 0 0 0 0,-1 1 0 0 0,-3 0 0 0 0,-1 0 0 0 0,-15-38 0 0 0,24 75-478 0 0,0 1 0 0 0,0-1 1 0 0,0 0-1 0 0,0 1 0 0 0,0-1 0 0 0,0 1 1 0 0,-1-1-1 0 0,1 1 0 0 0,0-1 1 0 0,0 1-1 0 0,-1-1 0 0 0,1 1 0 0 0,0-1 1 0 0,-1 1-1 0 0,1-1 0 0 0,0 1 1 0 0,-1-1-1 0 0,1 1 0 0 0,-1 0 1 0 0,1-1-1 0 0,-1 1 0 0 0,1 0 0 0 0,-1-1 1 0 0,1 1-1 0 0,-1 0 0 0 0,1 0 1 0 0,-1 0-1 0 0,1-1 0 0 0,-1 1 1 0 0,0 0-1 0 0,1 0 0 0 0,-1 0 0 0 0,0 0 1 0 0,-11 17 642 0 0,-5 47-413 0 0,14-51-98 0 0,-6 32-67 0 0,2 0 1 0 0,2 0-1 0 0,2 1 0 0 0,2-1 0 0 0,2 1 0 0 0,2-1 1 0 0,2 0-1 0 0,12 48 0 0 0,-11-69-227 0 0,0 0-1 0 0,2-1 1 0 0,1 0 0 0 0,2 0 0 0 0,0-1-1 0 0,0 0 1 0 0,2-1 0 0 0,1 0-1 0 0,1-1 1 0 0,0-1 0 0 0,2 0 0 0 0,24 21-1 0 0,-30-30-33 0 0,1-1 0 0 0,0 0 0 0 0,1-1 0 0 0,0 0 0 0 0,0-1 0 0 0,0-1 0 0 0,1 0 0 0 0,0-1 0 0 0,21 5 0 0 0,-24-8 53 0 0,1 0-1 0 0,-1-1 0 0 0,1 0 1 0 0,0-1-1 0 0,0 0 1 0 0,-1-1-1 0 0,1-1 1 0 0,0 1-1 0 0,-1-2 1 0 0,1 0-1 0 0,-1 0 0 0 0,0-1 1 0 0,11-5-1 0 0,-5-1-9 0 0,0 1 1 0 0,-1-2-1 0 0,0 0 0 0 0,-1-1 0 0 0,0-1 0 0 0,-1 0 1 0 0,0-1-1 0 0,-1 0 0 0 0,-1-1 0 0 0,-1 0 0 0 0,19-31 1 0 0,-16 18 253 0 0,0 1 0 0 0,-1-2 0 0 0,-2 0 0 0 0,-1 0 0 0 0,-1-1 0 0 0,8-49 0 0 0,-15 49 716 0 0,-8 38-253 0 0,-12 47-238 0 0,12-24-412 0 0,1-1 0 0 0,1 0-1 0 0,0 52 1 0 0,4-71-69 0 0,0 0-1 0 0,1-1 1 0 0,1 1 0 0 0,-1 0-1 0 0,2-1 1 0 0,0 0-1 0 0,0 1 1 0 0,1-1-1 0 0,0 0 1 0 0,0 0 0 0 0,1-1-1 0 0,1 0 1 0 0,0 1-1 0 0,7 8 1 0 0,-10-16 72 0 0,-1 1 1 0 0,0-1 0 0 0,1 0-1 0 0,0 0 1 0 0,-1 0-1 0 0,1 0 1 0 0,0-1-1 0 0,0 1 1 0 0,0-1-1 0 0,0 0 1 0 0,0 1-1 0 0,0-2 1 0 0,0 1-1 0 0,0 0 1 0 0,0 0-1 0 0,1-1 1 0 0,-1 0 0 0 0,0 0-1 0 0,1 0 1 0 0,-1 0-1 0 0,0 0 1 0 0,0-1-1 0 0,1 1 1 0 0,-1-1-1 0 0,0 0 1 0 0,0 0-1 0 0,0 0 1 0 0,0 0-1 0 0,0 0 1 0 0,0-1 0 0 0,0 0-1 0 0,3-2 1 0 0,4-3-18 0 0,0 0 0 0 0,0-1 0 0 0,0 0 1 0 0,-1 0-1 0 0,0-1 0 0 0,-1-1 0 0 0,8-11 0 0 0,4-10 19 0 0,-2 0-1 0 0,-1-2 0 0 0,-1 0 0 0 0,-2-1 1 0 0,-1 0-1 0 0,-2-1 0 0 0,-2-1 0 0 0,6-39 0 0 0,1-39 682 0 0,2-142 0 0 0,-15 207-249 0 0,-1 26 274 0 0,0-1 0 0 0,-2 0 0 0 0,-1 1 0 0 0,-6-43 0 0 0,-28 208 1248 0 0,24-53-1611 0 0,0 116 0 0 0,12-152-332 0 0,2-1 0 0 0,3 1 0 0 0,18 81 0 0 0,-18-111-173 0 0,1 0-1 0 0,1-1 1 0 0,1 0-1 0 0,1-1 0 0 0,1 0 1 0 0,1 0-1 0 0,20 26 1 0 0,-26-40 61 0 0,1 1 0 0 0,-1-1-1 0 0,1-1 1 0 0,1 1 0 0 0,-1-1 0 0 0,1-1 0 0 0,0 1 0 0 0,0-1 0 0 0,12 5-1 0 0,-14-8 47 0 0,0 0 0 0 0,1 0 0 0 0,0 0 0 0 0,-1-1 0 0 0,1 0 0 0 0,0 0 0 0 0,-1-1 0 0 0,1 0 0 0 0,0 0 0 0 0,0 0 0 0 0,0-1 0 0 0,-1 0 0 0 0,1 0 0 0 0,9-4 0 0 0,-1-1-3 0 0,-1 0 0 0 0,0-1 1 0 0,-1 0-1 0 0,0-1 0 0 0,0-1 1 0 0,0 0-1 0 0,-1-1 1 0 0,-1 0-1 0 0,0-1 0 0 0,0 0 1 0 0,10-14-1 0 0,10-16-93 0 0,50-89 0 0 0,-61 90 885 0 0,29-80 1 0 0,-39 92 225 0 0,-10 28-776 0 0,-1 9-61 0 0,0 0-1 0 0,-1 0 1 0 0,0 1-1 0 0,0-1 1 0 0,-7 15 0 0 0,-6 23 60 0 0,12-33-61 0 0,-3 10-160 0 0,2 0 1 0 0,0 0 0 0 0,2 0 0 0 0,0 29 0 0 0,3-47 7 0 0,-1 0 1 0 0,1 0 0 0 0,0-1-1 0 0,0 1 1 0 0,1-1-1 0 0,0 1 1 0 0,0-1-1 0 0,0 0 1 0 0,0 1 0 0 0,5 5-1 0 0,-5-8 14 0 0,0 0-1 0 0,1-1 1 0 0,-1 1-1 0 0,1 0 1 0 0,0-1-1 0 0,0 0 1 0 0,0 0 0 0 0,0 0-1 0 0,0 0 1 0 0,0 0-1 0 0,1 0 1 0 0,-1-1-1 0 0,0 0 1 0 0,1 0 0 0 0,0 0-1 0 0,-1 0 1 0 0,6 1-1 0 0,-1-2 6 0 0,-1-1 0 0 0,0 1 0 0 0,1-1 0 0 0,-1 0-1 0 0,0-1 1 0 0,0 1 0 0 0,0-1 0 0 0,0-1 0 0 0,0 1 0 0 0,0-1-1 0 0,-1-1 1 0 0,1 1 0 0 0,11-9 0 0 0,7-7-101 0 0,41-37 1 0 0,-23 16 519 0 0,-2-3-1 0 0,68-91 1 0 0,-109 133-359 0 0,0 1 0 0 0,0 0-1 0 0,0-1 1 0 0,1 1 0 0 0,-1 0 0 0 0,0 0-1 0 0,0-1 1 0 0,0 1 0 0 0,0 0 0 0 0,1-1 0 0 0,-1 1-1 0 0,0 0 1 0 0,0 0 0 0 0,0-1 0 0 0,1 1-1 0 0,-1 0 1 0 0,0 0 0 0 0,1 0 0 0 0,-1-1 0 0 0,0 1-1 0 0,0 0 1 0 0,1 0 0 0 0,-1 0 0 0 0,0 0-1 0 0,1 0 1 0 0,-1 0 0 0 0,0-1 0 0 0,1 1-1 0 0,-1 0 1 0 0,0 0 0 0 0,1 0 0 0 0,-1 0 0 0 0,0 0-1 0 0,1 0 1 0 0,-1 0 0 0 0,1 1 0 0 0,3 13 212 0 0,-6 30-104 0 0,1-37-49 0 0,-1 14-10 0 0,-1-1 0 0 0,-1 1 0 0 0,-9 27 0 0 0,8-36-105 0 0,1 0 0 0 0,0 1 0 0 0,1 0 0 0 0,1-1 0 0 0,0 1 0 0 0,0 0 0 0 0,2 0 0 0 0,-1 0 0 0 0,2 1 0 0 0,0-1 0 0 0,4 21 0 0 0,-4-31 15 0 0,-1-1 0 0 0,1 0-1 0 0,0 0 1 0 0,-1 0 0 0 0,1 0 0 0 0,0 0 0 0 0,0 0 0 0 0,1 0 0 0 0,-1 0 0 0 0,0 0-1 0 0,1-1 1 0 0,-1 1 0 0 0,1 0 0 0 0,-1-1 0 0 0,1 0 0 0 0,0 1 0 0 0,0-1 0 0 0,-1 0-1 0 0,1 1 1 0 0,0-1 0 0 0,0 0 0 0 0,0-1 0 0 0,3 2 0 0 0,-2-2-1 0 0,1 0 0 0 0,-1 0 0 0 0,0 0 1 0 0,0 0-1 0 0,1 0 0 0 0,-1-1 0 0 0,0 0 0 0 0,0 1 1 0 0,0-1-1 0 0,0 0 0 0 0,0-1 0 0 0,0 1 0 0 0,0-1 1 0 0,3-1-1 0 0,6-5-22 0 0,-1 0 0 0 0,0 0 0 0 0,-1-1 0 0 0,0-1 0 0 0,0 0 0 0 0,10-14 0 0 0,-2-3 82 0 0,-1 0 0 0 0,-1-1 0 0 0,-2 0 0 0 0,-1-1 1 0 0,-1-1-1 0 0,-1 0 0 0 0,-2-1 0 0 0,-1 0 0 0 0,-2 0 0 0 0,0-1 0 0 0,-3 0 0 0 0,0 1 0 0 0,-3-35 0 0 0,0 59 53 0 0,0 1 0 0 0,0 0-1 0 0,-1 0 1 0 0,0-1 0 0 0,0 1 0 0 0,-1 0-1 0 0,0 0 1 0 0,0 0 0 0 0,0 1 0 0 0,-1-1-1 0 0,-4-7 1 0 0,6 11-62 0 0,-1 1 1 0 0,0-1-1 0 0,1 1 0 0 0,-1-1 1 0 0,0 1-1 0 0,0-1 0 0 0,0 1 1 0 0,0 0-1 0 0,0 0 0 0 0,0 0 1 0 0,0 0-1 0 0,0 1 0 0 0,0-1 1 0 0,-1 0-1 0 0,1 1 0 0 0,0-1 1 0 0,0 1-1 0 0,-1 0 0 0 0,1 0 1 0 0,0 0-1 0 0,-1 0 0 0 0,1 0 1 0 0,0 1-1 0 0,0-1 0 0 0,-1 1 1 0 0,1-1-1 0 0,0 1 0 0 0,0 0 1 0 0,0 0-1 0 0,0 0 0 0 0,0 0 0 0 0,-3 2 1 0 0,-9 4 19 0 0,1 1 0 0 0,0 0 0 0 0,0 0 0 0 0,1 2 0 0 0,0 0 0 0 0,1 0 0 0 0,0 1 0 0 0,1 0 0 0 0,-17 23 0 0 0,21-26-80 0 0,1 1-1 0 0,-1 0 1 0 0,2 0 0 0 0,-1 0-1 0 0,1 1 1 0 0,1-1-1 0 0,0 1 1 0 0,0 0 0 0 0,0 0-1 0 0,2 0 1 0 0,-1 0-1 0 0,1 0 1 0 0,1 1 0 0 0,0-1-1 0 0,2 18 1 0 0,-2-24 14 0 0,1-1 1 0 0,0 0 0 0 0,0 1-1 0 0,0-1 1 0 0,1 0 0 0 0,-1 0 0 0 0,1 0-1 0 0,0 0 1 0 0,0 0 0 0 0,0 0-1 0 0,0 0 1 0 0,0 0 0 0 0,1-1-1 0 0,-1 1 1 0 0,1-1 0 0 0,-1 0-1 0 0,1 0 1 0 0,0 0 0 0 0,0 0-1 0 0,0 0 1 0 0,0-1 0 0 0,0 1-1 0 0,1-1 1 0 0,-1 0 0 0 0,0 0-1 0 0,1 0 1 0 0,-1 0 0 0 0,1-1-1 0 0,-1 1 1 0 0,1-1 0 0 0,-1 0-1 0 0,5 0 1 0 0,5 0-7 0 0,0-1-1 0 0,-1-1 1 0 0,1 0-1 0 0,-1 0 1 0 0,1-1 0 0 0,-1-1-1 0 0,19-8 1 0 0,10-9-15 0 0,43-28 1 0 0,30-17 382 0 0,-109 64-319 0 0,-1 0 0 0 0,1 0 0 0 0,0 0 0 0 0,0 0 0 0 0,0 1 0 0 0,0 0 0 0 0,0 0 1 0 0,1 0-1 0 0,-1 1 0 0 0,0 0 0 0 0,0 0 0 0 0,1 0 0 0 0,-1 1 0 0 0,0-1 0 0 0,0 1 0 0 0,0 0 0 0 0,8 3 0 0 0,-6-1-6 0 0,-1 1 0 0 0,0-1 0 0 0,0 1 0 0 0,0 0 1 0 0,-1 1-1 0 0,1-1 0 0 0,-1 1 0 0 0,0 0 0 0 0,0 1 1 0 0,-1-1-1 0 0,7 11 0 0 0,-2-2-2 0 0,-1 1-1 0 0,-1 0 1 0 0,0 0 0 0 0,-1 1 0 0 0,-1-1-1 0 0,-1 1 1 0 0,0 1 0 0 0,-1-1-1 0 0,0 0 1 0 0,0 24 0 0 0,-4-16 21 0 0,0-11-82 0 0,1 0 0 0 0,0 0 0 0 0,0 0 0 0 0,2 0 0 0 0,-1 0 0 0 0,2 0 0 0 0,6 23-1 0 0,-8-35 34 0 0,1-2 11 0 0,1 1 0 0 0,0-1 1 0 0,-1 0-1 0 0,1 0 0 0 0,-1 0 0 0 0,1 0 1 0 0,-1 0-1 0 0,1-1 0 0 0,-1 1 0 0 0,0-1 1 0 0,0 1-1 0 0,0-1 0 0 0,3-3 1 0 0,31-31-49 0 0,-23 21 40 0 0,173-156-36 0 0,-102 97 11 0 0,-84 74 33 0 0,0-1 1 0 0,1 1-1 0 0,-1-1 1 0 0,0 1-1 0 0,1 0 0 0 0,-1-1 1 0 0,0 1-1 0 0,1-1 0 0 0,-1 1 1 0 0,1 0-1 0 0,-1-1 0 0 0,1 1 1 0 0,-1 0-1 0 0,1 0 1 0 0,-1-1-1 0 0,1 1 0 0 0,-1 0 1 0 0,1 0-1 0 0,-1 0 0 0 0,1-1 1 0 0,-1 1-1 0 0,1 0 0 0 0,-1 0 1 0 0,1 0-1 0 0,-1 0 1 0 0,1 0-1 0 0,0 0 0 0 0,-1 0 1 0 0,1 0-1 0 0,-1 1 0 0 0,1-1 1 0 0,-1 0-1 0 0,1 0 0 0 0,-1 0 1 0 0,1 0-1 0 0,-1 1 1 0 0,1-1-1 0 0,-1 0 0 0 0,1 1 1 0 0,-1-1-1 0 0,1 0 0 0 0,-1 1 1 0 0,0-1-1 0 0,1 1 0 0 0,-1-1 1 0 0,1 0-1 0 0,-1 1 1 0 0,0-1-1 0 0,0 1 0 0 0,1-1 1 0 0,-1 1-1 0 0,0-1 0 0 0,0 1 1 0 0,1-1-1 0 0,-1 1 0 0 0,0-1 1 0 0,0 1-1 0 0,0 0 1 0 0,0-1-1 0 0,0 1 0 0 0,0-1 1 0 0,0 1-1 0 0,0-1 0 0 0,0 1 1 0 0,0-1-1 0 0,-1 2 0 0 0,1 55-694 0 0,-2-32 201 0 0,3-22 442 0 0,-1 0-1 0 0,0 0 1 0 0,1 0 0 0 0,0-1-1 0 0,-1 1 1 0 0,1 0 0 0 0,0 0 0 0 0,0-1-1 0 0,1 1 1 0 0,-1-1 0 0 0,1 1-1 0 0,-1-1 1 0 0,1 0 0 0 0,0 1 0 0 0,-1-1-1 0 0,1 0 1 0 0,0 0 0 0 0,1 0-1 0 0,-1-1 1 0 0,4 4 0 0 0,-2-4 6 0 0,-1 0 1 0 0,1 1 0 0 0,-1-1-1 0 0,1-1 1 0 0,0 1-1 0 0,0 0 1 0 0,-1-1-1 0 0,1 0 1 0 0,0 0 0 0 0,0 0-1 0 0,0 0 1 0 0,-1-1-1 0 0,7-1 1 0 0,4-2 15 0 0,0 0 1 0 0,0-2-1 0 0,-1 1 1 0 0,0-2-1 0 0,0 0 1 0 0,20-13-1 0 0,-26 14 56 0 0,6-4 142 0 0,1 1 0 0 0,0 0 0 0 0,0 0 0 0 0,1 2 0 0 0,19-8 0 0 0,-31 14-136 0 0,0 0 0 0 0,0 0 0 0 0,1 0 0 0 0,-1 0 0 0 0,1 1-1 0 0,-1 0 1 0 0,1-1 0 0 0,-1 1 0 0 0,0 0 0 0 0,1 1 0 0 0,-1-1 0 0 0,1 1 0 0 0,-1-1 0 0 0,0 1 0 0 0,1 0 0 0 0,-1 1 0 0 0,0-1 0 0 0,0 0 0 0 0,0 1-1 0 0,0 0 1 0 0,0-1 0 0 0,0 1 0 0 0,0 0 0 0 0,0 1 0 0 0,-1-1 0 0 0,1 0 0 0 0,-1 1 0 0 0,0 0 0 0 0,0-1 0 0 0,0 1 0 0 0,3 5 0 0 0,-1-2-16 0 0,0 1-1 0 0,-1 0 1 0 0,1 0 0 0 0,-1 0 0 0 0,-1 0 0 0 0,1 1 0 0 0,-1-1 0 0 0,-1 1 0 0 0,0-1 0 0 0,0 1 0 0 0,0 0 0 0 0,-1-1 0 0 0,0 1 0 0 0,0 0 0 0 0,-1 0 0 0 0,0-1 0 0 0,0 1-1 0 0,-4 11 1 0 0,1-7-546 0 0,-1-1 0 0 0,0 0 0 0 0,0 0 0 0 0,-10 15-1 0 0,-37 38-8013 0 0,37-47 6321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43.2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31 117 1248 0 0,'4'-22'5134'0'0,"-12"30"-2384"0"0,-12 38-935 0 0,18-36-1709 0 0,0 1 0 0 0,1 0 0 0 0,0 0 0 0 0,0 0 0 0 0,1 0 0 0 0,1 0 0 0 0,0 0 0 0 0,0 0 0 0 0,1 0 0 0 0,1-1 0 0 0,0 1 0 0 0,0-1 0 0 0,7 15 0 0 0,-7-19-148 0 0,0-1 0 0 0,0 1-1 0 0,0-1 1 0 0,1 0 0 0 0,-1-1 0 0 0,1 1-1 0 0,1 0 1 0 0,-1-1 0 0 0,1 0-1 0 0,-1 0 1 0 0,1-1 0 0 0,0 1-1 0 0,0-1 1 0 0,1 0 0 0 0,-1 0-1 0 0,1-1 1 0 0,-1 1 0 0 0,1-1-1 0 0,0-1 1 0 0,0 1 0 0 0,0-1-1 0 0,0 0 1 0 0,0 0 0 0 0,0-1-1 0 0,12 0 1 0 0,-8-1 43 0 0,-1-1-1 0 0,1 0 1 0 0,0-1-1 0 0,-1 0 1 0 0,0 0 0 0 0,0-1-1 0 0,0 0 1 0 0,0 0-1 0 0,-1-1 1 0 0,1-1-1 0 0,-1 1 1 0 0,0-1 0 0 0,-1-1-1 0 0,10-10 1 0 0,1-1 306 0 0,-2 0 1 0 0,0-2 0 0 0,-2 0 0 0 0,19-33 0 0 0,-19 28 794 0 0,-2 0 0 0 0,-1-1 0 0 0,-1 0 0 0 0,-2-1 1 0 0,6-27-1 0 0,-9 42 1194 0 0,-2 23-1277 0 0,2 37-750 0 0,-3-29 79 0 0,2 28-95 0 0,0-10-417 0 0,8 41 0 0 0,-10-69 10 0 0,0 0 1 0 0,0-1 0 0 0,1 1-1 0 0,1-1 1 0 0,-1 1 0 0 0,1-1-1 0 0,1-1 1 0 0,-1 1 0 0 0,1 0-1 0 0,7 6 1 0 0,-11-13 126 0 0,1 0 0 0 0,-1 0 0 0 0,1 0 0 0 0,-1 0 0 0 0,1-1 0 0 0,-1 1 0 0 0,1-1 0 0 0,-1 1 0 0 0,1-1 0 0 0,-1 1 0 0 0,1-1 0 0 0,0 0 0 0 0,-1 0 0 0 0,1 0 0 0 0,0 0 0 0 0,-1 0 0 0 0,1 0 0 0 0,-1-1 0 0 0,1 1 0 0 0,0 0 0 0 0,-1-1 0 0 0,1 1 0 0 0,-1-1 0 0 0,1 0 0 0 0,-1 1 0 0 0,1-1 0 0 0,-1 0 0 0 0,0 0 0 0 0,3-1 0 0 0,45-36-183 0 0,-40 30 143 0 0,81-75-155 0 0,25-19 553 0 0,-98 88-124 0 0,1 1-1 0 0,0 1 1 0 0,1 1 0 0 0,38-16-1 0 0,-52 24-175 0 0,1 1-1 0 0,-1 1 0 0 0,0-1 1 0 0,0 1-1 0 0,1 0 0 0 0,-1 0 1 0 0,1 0-1 0 0,-1 1 0 0 0,1 0 1 0 0,-1 0-1 0 0,1 0 0 0 0,-1 1 1 0 0,1 0-1 0 0,-1 0 0 0 0,0 0 1 0 0,1 0-1 0 0,-1 1 0 0 0,0 0 1 0 0,0 0-1 0 0,0 1 0 0 0,0 0 1 0 0,0-1-1 0 0,-1 1 0 0 0,1 1 1 0 0,-1-1-1 0 0,0 1 0 0 0,0 0 0 0 0,0 0 1 0 0,0 0-1 0 0,-1 0 0 0 0,4 6 1 0 0,0 2-2 0 0,0 0 0 0 0,-1 0 0 0 0,0 1-1 0 0,-1 0 1 0 0,0 0 0 0 0,-2 0 0 0 0,1 0 0 0 0,-1 1 0 0 0,-1-1 0 0 0,-1 1 0 0 0,1 18 0 0 0,-5 118 197 0 0,3-150-224 0 0,0 0 0 0 0,1 1-1 0 0,-1-1 1 0 0,0 0-1 0 0,0 0 1 0 0,0 0-1 0 0,0 0 1 0 0,0 1-1 0 0,1-1 1 0 0,-1 0-1 0 0,0 0 1 0 0,0 0 0 0 0,0 0-1 0 0,0 0 1 0 0,1 0-1 0 0,-1 1 1 0 0,0-1-1 0 0,0 0 1 0 0,0 0-1 0 0,1 0 1 0 0,-1 0-1 0 0,0 0 1 0 0,0 0-1 0 0,0 0 1 0 0,1 0 0 0 0,-1 0-1 0 0,0 0 1 0 0,0 0-1 0 0,0 0 1 0 0,1 0-1 0 0,-1 0 1 0 0,0 0-1 0 0,0 0 1 0 0,1 0-1 0 0,-1 0 1 0 0,0 0 0 0 0,0-1-1 0 0,0 1 1 0 0,0 0-1 0 0,1 0 1 0 0,-1 0-1 0 0,0 0 1 0 0,0 0-1 0 0,0 0 1 0 0,0-1-1 0 0,1 1 1 0 0,-1 0 0 0 0,0 0-1 0 0,0 0 1 0 0,0 0-1 0 0,0-1 1 0 0,0 1-1 0 0,1 0 1 0 0,83-94 13 0 0,-53 56-5 0 0,2 2 0 0 0,66-57 1 0 0,-89 85-13 0 0,1 0 1 0 0,0 1 0 0 0,0 0-1 0 0,1 1 1 0 0,-1 0 0 0 0,1 0-1 0 0,1 2 1 0 0,-1-1-1 0 0,1 2 1 0 0,-1 0 0 0 0,1 0-1 0 0,0 1 1 0 0,0 1 0 0 0,0 0-1 0 0,16 1 1 0 0,-22 0 0 0 0,-1 1 0 0 0,0 0 1 0 0,1 0-1 0 0,-1 0 0 0 0,0 1 0 0 0,0 0 1 0 0,0 1-1 0 0,0-1 0 0 0,-1 1 0 0 0,1 0 1 0 0,0 0-1 0 0,-1 1 0 0 0,0-1 0 0 0,0 1 1 0 0,0 1-1 0 0,-1-1 0 0 0,1 1 0 0 0,-1-1 1 0 0,0 1-1 0 0,5 9 0 0 0,1 4-36 0 0,-1 1 0 0 0,-1 0 0 0 0,-1 0 0 0 0,9 38 0 0 0,-9-27-126 0 0,-6-28 1 0 0,-1 0 1 0 0,1 0-1 0 0,0 0 0 0 0,0 0 0 0 0,0 0 0 0 0,0 0 0 0 0,0 0 0 0 0,0 0 0 0 0,0 0 0 0 0,0 0 0 0 0,1-1 0 0 0,-1 1 0 0 0,1 0 0 0 0,0-1 0 0 0,-1 1 0 0 0,1-1 0 0 0,0 0 0 0 0,3 3 0 0 0,-3-4-290 0 0,0 0 0 0 0,-1 1 0 0 0,1-1 0 0 0,0 0 0 0 0,-1 0-1 0 0,1 0 1 0 0,0 0 0 0 0,-1 0 0 0 0,1 0 0 0 0,0 0 0 0 0,-1-1 0 0 0,1 1 0 0 0,0-1-1 0 0,-1 1 1 0 0,1-1 0 0 0,-1 0 0 0 0,1 1 0 0 0,-1-1 0 0 0,1 0 0 0 0,-1 0-1 0 0,1 0 1 0 0,-1 0 0 0 0,0 0 0 0 0,0 0 0 0 0,2-2 0 0 0,9-11-2425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44.2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34 277 200 0 0,'-9'-24'1383'0'0,"4"13"-502"0"0,0 0 0 0 0,1-1 0 0 0,1 1 0 0 0,0-1 0 0 0,-1-14 0 0 0,3 22-698 0 0,1 0-1 0 0,1 0 1 0 0,-1-1-1 0 0,0 1 1 0 0,1 0-1 0 0,0 0 0 0 0,0 0 1 0 0,0 1-1 0 0,1-1 1 0 0,-1 0-1 0 0,1 0 1 0 0,0 1-1 0 0,0-1 1 0 0,0 1-1 0 0,0-1 1 0 0,1 1-1 0 0,-1 0 0 0 0,1 0 1 0 0,6-5-1 0 0,4-3 84 0 0,1 2-1 0 0,0 0 1 0 0,0 0-1 0 0,1 1 1 0 0,1 1-1 0 0,-1 1 1 0 0,1 0-1 0 0,0 1 1 0 0,0 0-1 0 0,0 2 1 0 0,24-3-1 0 0,-5 2 65 0 0,1 2 1 0 0,0 1-1 0 0,0 2 1 0 0,47 7-1 0 0,-66-5-225 0 0,-1 0-1 0 0,0 1 1 0 0,-1 1-1 0 0,1 0 1 0 0,-1 1-1 0 0,0 1 1 0 0,0 0-1 0 0,-1 1 1 0 0,16 11-1 0 0,-25-15-71 0 0,1 1 0 0 0,-1-1 0 0 0,-1 1 0 0 0,1 0 0 0 0,-1 0 0 0 0,0 0 0 0 0,0 0 0 0 0,0 1 0 0 0,-1-1 1 0 0,0 1-1 0 0,0 0 0 0 0,0 0 0 0 0,2 11 0 0 0,-4-11-14 0 0,0 0 0 0 0,0 0 0 0 0,-1 0 0 0 0,0 0 1 0 0,0 0-1 0 0,0-1 0 0 0,-1 1 0 0 0,0 0 0 0 0,0 0 1 0 0,-4 10-1 0 0,-7 13 22 0 0,-2 0 0 0 0,-1-1 0 0 0,-2-1 0 0 0,0-1 0 0 0,-2 0 0 0 0,0-1 1 0 0,-30 27-1 0 0,16-14 2 0 0,-52 73 0 0 0,84-109-42 0 0,0 0 0 0 0,-1 0 0 0 0,1 0-1 0 0,0 0 1 0 0,0 0 0 0 0,0 0 0 0 0,0 0-1 0 0,1 1 1 0 0,-1-1 0 0 0,0 0 0 0 0,1 0 0 0 0,0 1-1 0 0,-1-1 1 0 0,1 0 0 0 0,0 1 0 0 0,0-1 0 0 0,1 5-1 0 0,-1-7 1 0 0,1 1 0 0 0,-1 0 0 0 0,0-1 0 0 0,1 1 0 0 0,-1-1-1 0 0,1 0 1 0 0,-1 1 0 0 0,1-1 0 0 0,-1 1 0 0 0,1-1 0 0 0,-1 1-1 0 0,1-1 1 0 0,-1 0 0 0 0,1 0 0 0 0,-1 1 0 0 0,1-1 0 0 0,-1 0 0 0 0,1 0-1 0 0,0 1 1 0 0,-1-1 0 0 0,1 0 0 0 0,0 0 0 0 0,-1 0 0 0 0,1 0-1 0 0,28-7 5 0 0,218-116 17 0 0,9-5-33 0 0,-253 127 9 0 0,1-1 0 0 0,0 0 0 0 0,-1 1 0 0 0,1 0 0 0 0,0 0 0 0 0,0 0 0 0 0,0 1 0 0 0,0-1 0 0 0,0 1 0 0 0,0 0 0 0 0,0 0 0 0 0,0 0 0 0 0,0 0 0 0 0,0 1 0 0 0,0 0 0 0 0,4 1 0 0 0,-5-1 1 0 0,0 0 0 0 0,-1 1 0 0 0,1 0 0 0 0,-1 0 1 0 0,1 0-1 0 0,-1 0 0 0 0,1 0 0 0 0,-1 0 0 0 0,0 0 0 0 0,0 1 0 0 0,0-1 0 0 0,-1 1 0 0 0,1 0 0 0 0,0-1 0 0 0,-1 1 0 0 0,2 4 0 0 0,2 10 2 0 0,-1 1 0 0 0,0 0 0 0 0,-1-1-1 0 0,-1 2 1 0 0,0 30 0 0 0,0-17 7 0 0,-2-29-7 0 0,0 0-1 0 0,0 0 0 0 0,0 0 0 0 0,1-1 1 0 0,-1 1-1 0 0,1 0 0 0 0,0 0 0 0 0,0-1 1 0 0,0 1-1 0 0,0 0 0 0 0,1-1 0 0 0,-1 1 1 0 0,1-1-1 0 0,2 4 0 0 0,-3-5 2 0 0,1 0 0 0 0,-1 0-1 0 0,0 0 1 0 0,1 0 0 0 0,-1-1 0 0 0,0 1 0 0 0,1 0-1 0 0,-1-1 1 0 0,1 1 0 0 0,-1-1 0 0 0,1 1-1 0 0,0-1 1 0 0,-1 0 0 0 0,1 0 0 0 0,-1 0 0 0 0,1 0-1 0 0,0 0 1 0 0,-1 0 0 0 0,3 0 0 0 0,3-2 5 0 0,-1 0 0 0 0,1 0 0 0 0,-1-1 0 0 0,0 0 0 0 0,1 0 1 0 0,-1-1-1 0 0,-1 1 0 0 0,1-1 0 0 0,0 0 0 0 0,6-7 0 0 0,8-9 28 0 0,0 0 1 0 0,-2-1-1 0 0,-1-1 0 0 0,0 0 0 0 0,-1-2 0 0 0,13-28 0 0 0,-20 35-9 0 0,0-1-1 0 0,-2 0 1 0 0,0-1-1 0 0,-1 0 1 0 0,-1 0-1 0 0,-1 0 1 0 0,0-1-1 0 0,-2 1 1 0 0,1-30-1 0 0,-3 44-24 0 0,0 0 1 0 0,-1 0-1 0 0,0 0 0 0 0,1 0 1 0 0,-1 0-1 0 0,-1 0 0 0 0,1 1 1 0 0,-1-1-1 0 0,0 0 0 0 0,0 1 1 0 0,0-1-1 0 0,-1 1 0 0 0,1 0 1 0 0,-1 0-1 0 0,0 0 0 0 0,0 0 1 0 0,-1 0-1 0 0,1 1 0 0 0,-1 0 1 0 0,1-1-1 0 0,-1 1 1 0 0,0 0-1 0 0,-1 1 0 0 0,1-1 1 0 0,0 1-1 0 0,-9-4 0 0 0,8 5-98 0 0,-1 0 1 0 0,0 0-1 0 0,1 0 0 0 0,-1 0 0 0 0,1 1 0 0 0,-1 0 1 0 0,0 0-1 0 0,1 1 0 0 0,-1-1 0 0 0,1 1 0 0 0,-1 1 1 0 0,1-1-1 0 0,-1 1 0 0 0,1 0 0 0 0,0 0 0 0 0,0 0 1 0 0,0 1-1 0 0,0-1 0 0 0,0 1 0 0 0,0 1 0 0 0,1-1 1 0 0,-1 1-1 0 0,-5 5 0 0 0,-28 41-2294 0 0,33-42 906 0 0,1 0 0 0 0,0 0 0 0 0,1 0-1 0 0,-5 17 1 0 0,5-6-630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44.5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52 239 24 0 0,'35'-40'1745'0'0,"27"-35"5187"0"0,-70 91-3557 0 0,-22 49-2312 0 0,17-41-758 0 0,-12 19 298 0 0,-23 59 0 0 0,43-91-510 0 0,1 0 0 0 0,0 1 1 0 0,1 0-1 0 0,1-1 0 0 0,-1 1 0 0 0,2 0 1 0 0,0 0-1 0 0,0 0 0 0 0,1 1 1 0 0,3 22-1 0 0,-3-33-74 0 0,1 1-1 0 0,0 0 1 0 0,0-1-1 0 0,0 1 1 0 0,0-1-1 0 0,1 1 1 0 0,-1-1-1 0 0,0 0 1 0 0,1 0-1 0 0,0 1 0 0 0,-1-1 1 0 0,1 0-1 0 0,0 0 1 0 0,0-1-1 0 0,0 1 1 0 0,1 0-1 0 0,-1-1 1 0 0,0 1-1 0 0,1-1 1 0 0,-1 0-1 0 0,1 1 1 0 0,-1-1-1 0 0,1-1 1 0 0,-1 1-1 0 0,1 0 1 0 0,0 0-1 0 0,-1-1 1 0 0,1 0-1 0 0,0 1 1 0 0,0-1-1 0 0,-1 0 1 0 0,1-1-1 0 0,0 1 1 0 0,5-1-1 0 0,4-1 36 0 0,-1 0 0 0 0,1-1 0 0 0,-1 0 0 0 0,0-1 0 0 0,0 0 1 0 0,20-11-1 0 0,-6-1-21 0 0,-1-1 1 0 0,0-1 0 0 0,-2-1 0 0 0,0-1 0 0 0,-2-1 0 0 0,0-1 0 0 0,-1-1 0 0 0,-1-1 0 0 0,-1 0 0 0 0,-2-1 0 0 0,0-1 0 0 0,19-46 0 0 0,-30 63-22 0 0,-1 1 0 0 0,1-1 0 0 0,-1 0 1 0 0,-1 0-1 0 0,0 0 0 0 0,0-1 0 0 0,-1 1 0 0 0,0 0 0 0 0,-1-1 1 0 0,0 1-1 0 0,0 0 0 0 0,-2-13 0 0 0,0 18-37 0 0,1-1 1 0 0,0 1-1 0 0,-1 0 0 0 0,0 0 1 0 0,0 0-1 0 0,0 0 0 0 0,-1 0 1 0 0,1 0-1 0 0,-1 1 0 0 0,0-1 1 0 0,0 1-1 0 0,0 0 0 0 0,0 0 1 0 0,-1 0-1 0 0,1 0 0 0 0,-1 0 1 0 0,0 1-1 0 0,0-1 0 0 0,0 1 1 0 0,0 0-1 0 0,0 1 0 0 0,0-1 1 0 0,-1 1-1 0 0,1-1 0 0 0,0 1 1 0 0,-8 0-1 0 0,4-1-188 0 0,-1 1 0 0 0,1 0 0 0 0,0 0 0 0 0,0 1 0 0 0,0 0 0 0 0,0 1 0 0 0,-1 0 0 0 0,1 0 0 0 0,0 1 0 0 0,0 0 0 0 0,-10 4 0 0 0,12-4-962 0 0,1 1 0 0 0,1 0 0 0 0,-1 0 0 0 0,0 0 0 0 0,1 0 0 0 0,-7 7 0 0 0,2 0-887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44.9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 38 136 0 0,'7'-12'766'0'0,"5"-12"5091"0"0,-15 22-3387 0 0,-11 11-2245 0 0,12-7-167 0 0,-1 1 1 0 0,1-1 0 0 0,-1 1 0 0 0,1 0 0 0 0,0 0 0 0 0,0 0 0 0 0,0 0-1 0 0,1 0 1 0 0,-1 0 0 0 0,1 0 0 0 0,0 1 0 0 0,0-1 0 0 0,0 0 0 0 0,0 1 0 0 0,0-1-1 0 0,1 1 1 0 0,-1-1 0 0 0,1 1 0 0 0,0 0 0 0 0,0-1 0 0 0,1 1 0 0 0,-1-1 0 0 0,1 1-1 0 0,-1-1 1 0 0,1 1 0 0 0,0-1 0 0 0,1 0 0 0 0,-1 1 0 0 0,2 2 0 0 0,3 7 78 0 0,0 1 0 0 0,1-1 0 0 0,0-1 0 0 0,1 0 0 0 0,15 19 0 0 0,13 7 174 0 0,2-2 0 0 0,1-2 1 0 0,2-1-1 0 0,1-3 1 0 0,1-1-1 0 0,64 32 0 0 0,-92-54-125 0 0,0 1 0 0 0,-1 1 1 0 0,0 1-1 0 0,0 0 0 0 0,-1 1 0 0 0,0 0 0 0 0,-1 1 0 0 0,19 23 0 0 0,-30-34-153 0 0,-1 1 1 0 0,1-1-1 0 0,0 1 0 0 0,-1-1 0 0 0,1 0 1 0 0,-1 1-1 0 0,1 0 0 0 0,-1-1 0 0 0,0 1 1 0 0,0-1-1 0 0,0 1 0 0 0,0-1 1 0 0,0 1-1 0 0,0-1 0 0 0,0 1 0 0 0,0 0 1 0 0,0-1-1 0 0,-1 1 0 0 0,1-1 0 0 0,-1 1 1 0 0,1-1-1 0 0,-1 0 0 0 0,0 1 0 0 0,-1 1 1 0 0,0 1 6 0 0,-1-1-1 0 0,0 0 1 0 0,0 0 0 0 0,0 0 0 0 0,0 0 0 0 0,-1-1 0 0 0,1 0 0 0 0,-1 1-1 0 0,-4 1 1 0 0,-10 4 18 0 0,0 0-1 0 0,-1-2 0 0 0,-19 5 0 0 0,35-10-46 0 0,-34 8-328 0 0,0-2-1 0 0,-68 6 0 0 0,13-16-2446 0 0,76 0 988 0 0,0 0 0 0 0,1 0 1 0 0,-25-10-1 0 0,-1-5-530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45.2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1 166 1172 0 0,'43'-23'1320'0'0,"7"3"-108"0"0,1 2-112 0 0,24-3-95 0 0,-1 2-125 0 0,5 6-56 0 0,2-5-92 0 0,6 8-92 0 0,-4 2-76 0 0,2 1-192 0 0,-9 4-272 0 0,-21-1-288 0 0,0 2-404 0 0,-5 4-2460 0 0,-16-2 1019 0 0,-9 0 681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45.9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275 11 268 0 0,'-3'-10'3062'0'0,"-2"9"1345"0"0,-16 17-3734 0 0,0 0 0 0 0,1 2 1 0 0,0 0-1 0 0,-17 22 0 0 0,10-12-305 0 0,12-13-166 0 0,1 1 0 0 0,1 0-1 0 0,0 1 1 0 0,1 0 0 0 0,0 1 0 0 0,2 0 0 0 0,-11 25-1 0 0,19-38-169 0 0,0 0 0 0 0,0 1-1 0 0,1 0 1 0 0,0-1-1 0 0,0 1 1 0 0,0 0-1 0 0,0-1 1 0 0,1 1-1 0 0,0 0 1 0 0,0 0-1 0 0,1 0 1 0 0,0-1-1 0 0,0 1 1 0 0,0 0-1 0 0,0-1 1 0 0,1 1-1 0 0,0-1 1 0 0,0 1-1 0 0,1-1 1 0 0,0 0-1 0 0,-1 0 1 0 0,2 0-1 0 0,-1 0 1 0 0,0-1-1 0 0,1 1 1 0 0,0-1 0 0 0,0 0-1 0 0,0 0 1 0 0,1 0-1 0 0,9 5 1 0 0,0 0 0 0 0,1 0 0 0 0,1-1 0 0 0,0-1 1 0 0,0 0-1 0 0,0-1 0 0 0,24 4 0 0 0,108 17 99 0 0,-114-22-103 0 0,265 37 322 0 0,-299-42-341 0 0,1-1 0 0 0,-1 1-1 0 0,0 0 1 0 0,0 0-1 0 0,1 0 1 0 0,-1 0 0 0 0,0 0-1 0 0,0 0 1 0 0,1 0 0 0 0,-1 1-1 0 0,0-1 1 0 0,0 0-1 0 0,1 0 1 0 0,-1 0 0 0 0,0 0-1 0 0,0 0 1 0 0,0 0 0 0 0,1 0-1 0 0,-1 0 1 0 0,0 1-1 0 0,0-1 1 0 0,0 0 0 0 0,1 0-1 0 0,-1 0 1 0 0,0 0 0 0 0,0 1-1 0 0,0-1 1 0 0,0 0-1 0 0,1 0 1 0 0,-1 1 0 0 0,0-1-1 0 0,0 0 1 0 0,0 0 0 0 0,0 0-1 0 0,0 1 1 0 0,0-1-1 0 0,0 0 1 0 0,0 0 0 0 0,0 1-1 0 0,0-1 1 0 0,0 0 0 0 0,0 0-1 0 0,0 1 1 0 0,0-1-1 0 0,0 0 1 0 0,0 0 0 0 0,0 1-1 0 0,0-1 1 0 0,0 0 0 0 0,0 0-1 0 0,0 1 1 0 0,-1-1-1 0 0,-14 14 225 0 0,-24 9-17 0 0,-34 12-59 0 0,-70 29 85 0 0,124-57-568 0 0,-1 0 0 0 0,1-2 0 0 0,-2 0 0 0 0,1-1-1 0 0,-27 1 1 0 0,42-5-246 0 0,0 0-1 0 0,-1 0 1 0 0,1 0-1 0 0,-1-1 1 0 0,1 0-1 0 0,0 0 1 0 0,0 0-1 0 0,-1-1 1 0 0,1 1-1 0 0,0-1 1 0 0,0-1-1 0 0,0 1 1 0 0,1-1-1 0 0,-9-5 1 0 0,-10-9-1386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46.2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42 1028 0 0,'6'-5'358'0'0,"1"0"-1"0"0,0 1 1 0 0,0 0 0 0 0,1 0-1 0 0,-1 1 1 0 0,1 0 0 0 0,0 0-1 0 0,0 1 1 0 0,-1-1 0 0 0,2 2-1 0 0,-1-1 1 0 0,0 1 0 0 0,9 0-1 0 0,19 1 315 0 0,62 5 0 0 0,-57-1-162 0 0,228 27 621 0 0,-78-8-2089 0 0,-2-12-3634 0 0,-127-12 3370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46.5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743 63 180 0 0,'5'-5'925'0'0,"0"-1"0"0"0,0 0 0 0 0,-1 0 0 0 0,0 0 0 0 0,0-1 0 0 0,4-7-1 0 0,-2 2 1495 0 0,-6 12-1615 0 0,0 0-50 0 0,0 0-43 0 0,0 0-50 0 0,-22 15 498 0 0,-5 6-482 0 0,-34 52 516 0 0,4 2 0 0 0,-86 153 0 0 0,-20 80-687 0 0,68-96-5126 0 0,75-175-2353 0 0,12-27 4746 0 0</inkml:trace>
  <inkml:trace contextRef="#ctx0" brushRef="#br0" timeOffset="1">2 485 1472 0 0,'-2'-106'9813'0'0,"3"105"-9770"0"0,-1 1-1 0 0,1-1 1 0 0,-1 0 0 0 0,0 1 0 0 0,1-1-1 0 0,-1 1 1 0 0,1-1 0 0 0,0 1 0 0 0,-1-1-1 0 0,1 1 1 0 0,-1-1 0 0 0,1 1-1 0 0,0 0 1 0 0,-1-1 0 0 0,1 1 0 0 0,0 0-1 0 0,-1 0 1 0 0,1-1 0 0 0,0 1 0 0 0,0 0-1 0 0,-1 0 1 0 0,1 0 0 0 0,0 0-1 0 0,-1 0 1 0 0,1 0 0 0 0,0 0 0 0 0,0 0-1 0 0,-1 0 1 0 0,1 0 0 0 0,0 0 0 0 0,0 1-1 0 0,-1-1 1 0 0,1 0 0 0 0,0 0-1 0 0,-1 1 1 0 0,1-1 0 0 0,1 1 0 0 0,31 11-804 0 0,-21-7-983 0 0,-1 1 0 0 0,0 0 0 0 0,17 14 0 0 0,-8-1-76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46.9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38 756 0 0,'8'-4'1376'0'0,"-2"-1"-64"0"0,2 0-36 0 0,0 1-127 0 0,-2 0-113 0 0,2 1-124 0 0,-2-1-88 0 0,0 1-120 0 0,0-1-84 0 0,1 2-152 0 0,3 2-152 0 0,-10 0-216 0 0,22 0-216 0 0,-6 4-272 0 0,2 0-252 0 0,-2 3-2600 0 0,1-2 1079 0 0,3 2 721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47.3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260 559 436 0 0,'0'-2'201'0'0,"0"0"-1"0"0,1-1 0 0 0,-1 1 1 0 0,0-1-1 0 0,-1 1 1 0 0,1-1-1 0 0,0 1 1 0 0,-1-1-1 0 0,1 1 1 0 0,-1 0-1 0 0,0-1 1 0 0,0 1-1 0 0,0 0 1 0 0,0 0-1 0 0,0-1 1 0 0,0 1-1 0 0,-1 0 1 0 0,1 0-1 0 0,0 0 1 0 0,-1 1-1 0 0,0-1 1 0 0,0 0-1 0 0,1 0 0 0 0,-1 1 1 0 0,0-1-1 0 0,0 1 1 0 0,0 0-1 0 0,-1 0 1 0 0,1-1-1 0 0,0 1 1 0 0,0 1-1 0 0,-1-1 1 0 0,1 0-1 0 0,0 1 1 0 0,-1-1-1 0 0,1 1 1 0 0,-1-1-1 0 0,-3 1 1 0 0,-1 1 40 0 0,0-1-1 0 0,0 1 1 0 0,0 0 0 0 0,0 1 0 0 0,0 0 0 0 0,0 0 0 0 0,1 1 0 0 0,-1-1 0 0 0,1 1 0 0 0,-1 1 0 0 0,1-1-1 0 0,-6 6 1 0 0,2-1-96 0 0,1 0-1 0 0,0 1 1 0 0,1 0-1 0 0,-1 0 1 0 0,2 1 0 0 0,0 0-1 0 0,0 0 1 0 0,1 1-1 0 0,0-1 1 0 0,0 2-1 0 0,2-1 1 0 0,-1 0-1 0 0,1 1 1 0 0,1 0-1 0 0,0 0 1 0 0,1 0-1 0 0,-2 22 1 0 0,4-26-137 0 0,-1 1 0 0 0,2-1 0 0 0,-1 1 1 0 0,1-1-1 0 0,0 0 0 0 0,1 1 0 0 0,0-1 0 0 0,0 0 1 0 0,1 0-1 0 0,0 0 0 0 0,0-1 0 0 0,1 1 0 0 0,0-1 1 0 0,0 1-1 0 0,1-1 0 0 0,0-1 0 0 0,0 1 0 0 0,1-1 1 0 0,-1 1-1 0 0,1-2 0 0 0,1 1 0 0 0,-1-1 1 0 0,1 0-1 0 0,0 0 0 0 0,0-1 0 0 0,12 6 0 0 0,-9-6-41 0 0,1 0-1 0 0,0-1 0 0 0,0-1 0 0 0,0 1 1 0 0,0-2-1 0 0,0 0 0 0 0,0 0 0 0 0,1-1 0 0 0,-1 0 1 0 0,0-1-1 0 0,0 0 0 0 0,0-1 0 0 0,1 0 1 0 0,-1-1-1 0 0,-1 0 0 0 0,1 0 0 0 0,0-2 1 0 0,-1 1-1 0 0,0-1 0 0 0,17-11 0 0 0,-4 0 0 0 0,0 0 0 0 0,-1-2 0 0 0,-1-1-1 0 0,-1 0 1 0 0,0-1 0 0 0,-2-1 0 0 0,20-29 0 0 0,-34 44 72 0 0,0 0 0 0 0,0 0 0 0 0,0-1 0 0 0,-1 1 0 0 0,0-1 0 0 0,-1 0 1 0 0,0 0-1 0 0,0 0 0 0 0,0 0 0 0 0,-1 0 0 0 0,0-1 0 0 0,0 1 0 0 0,-1 0 1 0 0,0-1-1 0 0,-1-8 0 0 0,1 12-18 0 0,-1 0 0 0 0,0 0 0 0 0,0 1 0 0 0,-1-1 1 0 0,1 0-1 0 0,-1 1 0 0 0,0 0 0 0 0,0-1 0 0 0,0 1 0 0 0,0 0 0 0 0,-1 0 1 0 0,1 0-1 0 0,-1 0 0 0 0,0 0 0 0 0,0 1 0 0 0,0-1 0 0 0,0 1 1 0 0,0 0-1 0 0,0 0 0 0 0,-1 0 0 0 0,1 0 0 0 0,-1 1 0 0 0,1-1 0 0 0,-1 1 1 0 0,0 0-1 0 0,1 0 0 0 0,-1 0 0 0 0,0 0 0 0 0,-7 1 0 0 0,3-1 0 0 0,0 1 0 0 0,0 0 0 0 0,0 0 0 0 0,0 1 0 0 0,0 0-1 0 0,0 1 1 0 0,1-1 0 0 0,-11 5 0 0 0,15-5-22 0 0,1 0 0 0 0,-1 0 0 0 0,1 0 0 0 0,-1 0 0 0 0,1 0 0 0 0,-1 1 0 0 0,1-1 0 0 0,0 1 0 0 0,0 0 0 0 0,-1-1 0 0 0,1 1 0 0 0,1 0 0 0 0,-1 0 0 0 0,0 1 0 0 0,0-1 0 0 0,1 0 0 0 0,-1 0 0 0 0,1 1 0 0 0,0-1 0 0 0,0 1 0 0 0,0-1 0 0 0,0 1 0 0 0,0 0 0 0 0,0-1 0 0 0,1 1 0 0 0,-1 5 0 0 0,1-7-7 0 0,0 1 0 0 0,1-1 0 0 0,-1 1 0 0 0,1-1 0 0 0,-1 1 0 0 0,1-1 0 0 0,0 0 0 0 0,0 1 0 0 0,-1-1 0 0 0,1 0 0 0 0,0 1 0 0 0,0-1 0 0 0,0 0 0 0 0,0 0 0 0 0,1 0 0 0 0,-1 0 0 0 0,0 0 0 0 0,0 0 0 0 0,1 0 0 0 0,-1-1 0 0 0,0 1 0 0 0,1 0 0 0 0,-1-1 0 0 0,1 1 0 0 0,-1-1 0 0 0,1 1 0 0 0,-1-1 1 0 0,1 0-1 0 0,-1 0 0 0 0,1 1 0 0 0,-1-1 0 0 0,1 0 0 0 0,2-1 0 0 0,53-2-113 0 0,-42 1 109 0 0,-1-2 1 0 0,1 0-1 0 0,-1 0 1 0 0,0-1-1 0 0,0-1 1 0 0,0 0-1 0 0,0-1 1 0 0,-1-1-1 0 0,-1 0 1 0 0,1-1-1 0 0,-1 0 1 0 0,-1-1 0 0 0,0 0-1 0 0,0-1 1 0 0,-1 0-1 0 0,0 0 1 0 0,-1-1-1 0 0,0-1 1 0 0,9-16-1 0 0,7-22 380 0 0,-2 0-1 0 0,-2-2 0 0 0,26-100 0 0 0,-23 70 814 0 0,-8 28 1365 0 0,-16 54-2261 0 0,6 16 219 0 0,-3 5-372 0 0,-1 1-1 0 0,0 0 1 0 0,-2 0 0 0 0,0 0 0 0 0,-5 30 0 0 0,2-20-27 0 0,-45 387 858 0 0,1-18-351 0 0,39-285-407 0 0,9 169 0 0 0,3-229-126 0 0,14 69 0 0 0,-16-110-58 0 0,1-1 0 0 0,1 1 0 0 0,0-1 0 0 0,1 0 0 0 0,1 0 1 0 0,0 0-1 0 0,0-1 0 0 0,1 0 0 0 0,1 0 0 0 0,14 17 0 0 0,-20-27-16 0 0,0 0 0 0 0,-1 0 0 0 0,1 0-1 0 0,0-1 1 0 0,0 1 0 0 0,0 0 0 0 0,1-1 0 0 0,-1 1 0 0 0,0-1 0 0 0,1 0 0 0 0,-1 0 0 0 0,1 0 0 0 0,-1 0 0 0 0,1 0-1 0 0,-1-1 1 0 0,1 1 0 0 0,-1-1 0 0 0,1 1 0 0 0,0-1 0 0 0,-1 0 0 0 0,1 0 0 0 0,0 0 0 0 0,-1-1 0 0 0,1 1 0 0 0,0 0-1 0 0,-1-1 1 0 0,1 0 0 0 0,-1 0 0 0 0,1 0 0 0 0,-1 0 0 0 0,1 0 0 0 0,-1 0 0 0 0,0 0 0 0 0,1-1 0 0 0,-1 1 0 0 0,0-1-1 0 0,0 0 1 0 0,0 0 0 0 0,0 0 0 0 0,-1 0 0 0 0,1 0 0 0 0,1-2 0 0 0,4-4 3 0 0,-1-1 0 0 0,0 0 0 0 0,-1 0 0 0 0,0 0 0 0 0,-1-1 0 0 0,1 1 0 0 0,-2-1 0 0 0,1 0 0 0 0,2-15 0 0 0,-4 9-2 0 0,0-1 0 0 0,-2 0 0 0 0,1 0 0 0 0,-2 0 0 0 0,0 0 0 0 0,-1 0 0 0 0,-1 1 0 0 0,-1-1-1 0 0,0 1 1 0 0,-1-1 0 0 0,-1 1 0 0 0,0 1 0 0 0,-1-1 0 0 0,-1 1 0 0 0,0 0 0 0 0,-1 1 0 0 0,-13-16-1 0 0,5 9-62 0 0,-1 1-1 0 0,-1 2 1 0 0,0-1-1 0 0,-1 2 0 0 0,-1 1 1 0 0,-1 1-1 0 0,0 0 1 0 0,-1 2-1 0 0,-1 0 0 0 0,-32-11 1 0 0,-37-14-4035 0 0,93 38 3834 0 0,0 0 1 0 0,-1 0-1 0 0,1 0 1 0 0,-1 0-1 0 0,1 0 1 0 0,-1 0-1 0 0,1-1 1 0 0,0 1-1 0 0,-1 0 1 0 0,1 0 0 0 0,0-1-1 0 0,-1 1 1 0 0,1 0-1 0 0,0 0 1 0 0,-1-1-1 0 0,1 1 1 0 0,0 0-1 0 0,-1-1 1 0 0,1 1-1 0 0,0 0 1 0 0,0-1-1 0 0,0 1 1 0 0,-1-1-1 0 0,1 1 1 0 0,0 0 0 0 0,0-1-1 0 0,0 1 1 0 0,0-1-1 0 0,0 1 1 0 0,0-1-1 0 0,0 1 1 0 0,0-1-1 0 0,0 1 1 0 0,0 0-1 0 0,0-1 1 0 0,0 1-1 0 0,0-1 1 0 0,0 1-1 0 0,0-1 1 0 0,0 1-1 0 0,0-1 1 0 0,5-7-2500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48.0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614 164 308 0 0,'4'-6'687'0'0,"0"-1"-1"0"0,-1 0 1 0 0,0 0 0 0 0,0 0 0 0 0,0 0-1 0 0,-1 0 1 0 0,0 0 0 0 0,0-1-1 0 0,-1 1 1 0 0,0-1 0 0 0,0-14 0 0 0,-1 19-547 0 0,0 0 0 0 0,0 0 1 0 0,-1 1-1 0 0,1-1 0 0 0,-1 0 1 0 0,0 1-1 0 0,0-1 1 0 0,0 0-1 0 0,0 1 0 0 0,0-1 1 0 0,0 1-1 0 0,-1 0 0 0 0,1-1 1 0 0,-1 1-1 0 0,0 0 1 0 0,0 0-1 0 0,1 0 0 0 0,-1 0 1 0 0,-1 0-1 0 0,1 0 0 0 0,0 1 1 0 0,0-1-1 0 0,-1 1 0 0 0,1-1 1 0 0,-1 1-1 0 0,1 0 1 0 0,-1 0-1 0 0,1 0 0 0 0,-1 0 1 0 0,0 1-1 0 0,1-1 0 0 0,-1 1 1 0 0,0 0-1 0 0,0-1 1 0 0,-4 2-1 0 0,-14-1 63 0 0,1 2 0 0 0,-1 0 0 0 0,1 1-1 0 0,0 2 1 0 0,0 0 0 0 0,0 1 0 0 0,1 0 0 0 0,0 2 0 0 0,-20 10 0 0 0,-25 17 199 0 0,-69 49-1 0 0,113-71-304 0 0,0 0 0 0 0,2 2 1 0 0,0 0-1 0 0,-31 34 0 0 0,46-45-81 0 0,-1 0 0 0 0,1 0-1 0 0,0 0 1 0 0,0 0 0 0 0,1 1 0 0 0,-1 0 0 0 0,1-1 0 0 0,0 1 0 0 0,0 0 0 0 0,0 0 0 0 0,1 0 0 0 0,0 0 0 0 0,0 1-1 0 0,0-1 1 0 0,1 0 0 0 0,-1 0 0 0 0,1 1 0 0 0,1-1 0 0 0,-1 0 0 0 0,1 0 0 0 0,0 1 0 0 0,0-1 0 0 0,0 0-1 0 0,1 0 1 0 0,0 0 0 0 0,0 0 0 0 0,0-1 0 0 0,3 6 0 0 0,5 5 2 0 0,1-1 1 0 0,0 0-1 0 0,1-1 1 0 0,1 0-1 0 0,0-1 1 0 0,0 0-1 0 0,1-1 1 0 0,1-1-1 0 0,25 14 1 0 0,20 7 27 0 0,77 28-1 0 0,-64-29-2 0 0,179 69 28 0 0,-251-99-71 0 0,0 0 1 0 0,-1 1-1 0 0,1-1 1 0 0,0 0-1 0 0,-1 0 0 0 0,1 0 1 0 0,-1 1-1 0 0,1-1 1 0 0,0 0-1 0 0,-1 1 0 0 0,1-1 1 0 0,-1 1-1 0 0,1-1 1 0 0,-1 1-1 0 0,1-1 0 0 0,-1 1 1 0 0,0-1-1 0 0,1 1 0 0 0,-1-1 1 0 0,1 1-1 0 0,-1-1 1 0 0,0 1-1 0 0,0 0 0 0 0,1-1 1 0 0,-1 1-1 0 0,0 0 1 0 0,0-1-1 0 0,0 1 0 0 0,1-1 1 0 0,-1 2-1 0 0,-15 12 29 0 0,-36 4 26 0 0,47-17-52 0 0,-360 94-299 0 0,360-94 225 0 0,-5 0-286 0 0,0 2 0 0 0,0-1 0 0 0,0 1 0 0 0,1 0 0 0 0,-1 1 0 0 0,1 0 0 0 0,0 1 0 0 0,-10 6 0 0 0,41 0-5479 0 0,-4-11 3015 0 0,9-3 836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49.1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560 626 832 0 0,'-16'-14'562'0'0,"0"1"1"0"0,-1 1-1 0 0,0 0 0 0 0,-1 2 1 0 0,0 0-1 0 0,0 1 0 0 0,-1 0 0 0 0,-1 2 1 0 0,1 0-1 0 0,-1 1 0 0 0,-1 1 1 0 0,-25-3-1 0 0,31 7-259 0 0,-1-1 1 0 0,0 2-1 0 0,0 0 1 0 0,0 1-1 0 0,1 1 1 0 0,-1 0-1 0 0,-21 6 1 0 0,27-5-148 0 0,0 1 1 0 0,1 0-1 0 0,-1 0 1 0 0,1 1 0 0 0,0 0-1 0 0,0 0 1 0 0,1 1-1 0 0,-1 0 1 0 0,1 1-1 0 0,1 0 1 0 0,-14 15-1 0 0,18-18-114 0 0,0-1-1 0 0,0 1 0 0 0,0 0 0 0 0,1-1 0 0 0,0 1 0 0 0,0 1 0 0 0,0-1 0 0 0,0 0 0 0 0,0 0 0 0 0,1 1 0 0 0,0-1 0 0 0,0 1 1 0 0,0-1-1 0 0,1 1 0 0 0,-1-1 0 0 0,1 1 0 0 0,0 0 0 0 0,0-1 0 0 0,1 1 0 0 0,-1-1 0 0 0,3 7 0 0 0,-1-7-30 0 0,0 1 1 0 0,0-1-1 0 0,1 1 0 0 0,-1-1 0 0 0,1 0 0 0 0,0 0 0 0 0,0 0 0 0 0,1 0 0 0 0,-1 0 0 0 0,1-1 1 0 0,0 0-1 0 0,0 0 0 0 0,0 0 0 0 0,1 0 0 0 0,-1-1 0 0 0,0 1 0 0 0,1-1 0 0 0,0 0 0 0 0,5 1 1 0 0,11 4-10 0 0,0-2 1 0 0,0 0 0 0 0,1-2 0 0 0,0 0 0 0 0,-1-1-1 0 0,1-1 1 0 0,0-2 0 0 0,26-2 0 0 0,20-7 148 0 0,84-23 0 0 0,-150 32-110 0 0,1 1 0 0 0,-1-1 1 0 0,0 0-1 0 0,1 1 0 0 0,-1-1 0 0 0,1 1 0 0 0,-1 0 0 0 0,0 0 1 0 0,1 0-1 0 0,-1 0 0 0 0,1 0 0 0 0,-1 0 0 0 0,0 1 1 0 0,1-1-1 0 0,-1 1 0 0 0,1 0 0 0 0,2 1 0 0 0,-2 1-4 0 0,-1-1 0 0 0,0 1 0 0 0,0-1 0 0 0,-1 1 0 0 0,1 0 0 0 0,0 0 1 0 0,-1 0-1 0 0,0 0 0 0 0,1 0 0 0 0,0 5 0 0 0,3 5-45 0 0,2 6 46 0 0,1-1 0 0 0,0 0 0 0 0,1-1 1 0 0,1 0-1 0 0,22 28 0 0 0,-29-40-34 0 0,1-1 0 0 0,0 0 1 0 0,0 0-1 0 0,1 0 0 0 0,-1-1 1 0 0,1 0-1 0 0,0 0 0 0 0,0 0 1 0 0,0 0-1 0 0,0-1 0 0 0,0 1 1 0 0,1-1-1 0 0,-1-1 0 0 0,1 1 1 0 0,-1-1-1 0 0,1 0 0 0 0,-1 0 1 0 0,1 0-1 0 0,0-1 0 0 0,0 0 1 0 0,-1 0-1 0 0,1-1 0 0 0,0 0 1 0 0,9-2-1 0 0,1-2-5 0 0,1-1 0 0 0,-1-1 1 0 0,-1 0-1 0 0,1-1 0 0 0,-1-1 0 0 0,-1-1 0 0 0,1 0 1 0 0,-2 0-1 0 0,1-2 0 0 0,-2 1 0 0 0,1-2 0 0 0,19-25 0 0 0,-6 2 1 0 0,-1 0-1 0 0,-2-2 0 0 0,34-74 0 0 0,-37 64 279 0 0,-3-2-1 0 0,-2 1 1 0 0,-2-2 0 0 0,-2 0-1 0 0,-3 0 1 0 0,-1-1-1 0 0,-2-87 1 0 0,-5 127 141 0 0,-1 0 1 0 0,0 0-1 0 0,0 0 0 0 0,-1 1 1 0 0,-1-1-1 0 0,0 0 1 0 0,-5-10-1 0 0,8 22-396 0 0,0-1 1 0 0,0 1-1 0 0,0 0 1 0 0,-1 0-1 0 0,1-1 1 0 0,0 1-1 0 0,0 0 1 0 0,0 0-1 0 0,0-1 1 0 0,-1 1-1 0 0,1 0 1 0 0,0 0-1 0 0,0 0 0 0 0,-1 0 1 0 0,1-1-1 0 0,0 1 1 0 0,0 0-1 0 0,-1 0 1 0 0,1 0-1 0 0,0 0 1 0 0,0 0-1 0 0,-1 0 1 0 0,1 0-1 0 0,0 0 1 0 0,0 0-1 0 0,-1 0 1 0 0,1 0-1 0 0,0 0 0 0 0,-1 0 1 0 0,1 0-1 0 0,0 0 1 0 0,0 0-1 0 0,-1 0 1 0 0,1 0-1 0 0,0 0 1 0 0,0 0-1 0 0,-1 0 1 0 0,1 0-1 0 0,0 1 1 0 0,0-1-1 0 0,-1 0 0 0 0,1 0 1 0 0,0 0-1 0 0,0 0 1 0 0,0 1-1 0 0,-1-1 1 0 0,1 0-1 0 0,0 1 1 0 0,-15 18 391 0 0,-7 24-131 0 0,3 3-144 0 0,2 1-1 0 0,2 1 0 0 0,2 1 1 0 0,2 0-1 0 0,3 1 0 0 0,1-1 0 0 0,3 2 1 0 0,2-1-1 0 0,2 0 0 0 0,13 95 1 0 0,-10-129-203 0 0,1-1 0 0 0,0 1 1 0 0,1-1-1 0 0,0-1 1 0 0,1 1-1 0 0,1-1 0 0 0,1 0 1 0 0,0 0-1 0 0,0-1 0 0 0,1 0 1 0 0,1-1-1 0 0,0 0 1 0 0,1 0-1 0 0,17 14 0 0 0,-19-20-20 0 0,0 1 0 0 0,1-1 0 0 0,-1 0 0 0 0,1-1 0 0 0,0 0-1 0 0,0-1 1 0 0,1 0 0 0 0,-1-1 0 0 0,1 0 0 0 0,0-1 0 0 0,0 0-1 0 0,0 0 1 0 0,0-1 0 0 0,0 0 0 0 0,0-1 0 0 0,0-1 0 0 0,0 0-1 0 0,0 0 1 0 0,0-1 0 0 0,0 0 0 0 0,14-6 0 0 0,-5 0-9 0 0,0 0-1 0 0,-1-2 1 0 0,0-1 0 0 0,-1 0 0 0 0,0-1 0 0 0,0-1 0 0 0,-2-1 0 0 0,0 0 0 0 0,0-1 0 0 0,25-32 0 0 0,-12 9-25 0 0,-2-1 0 0 0,-1-2 0 0 0,38-81 1 0 0,-53 99 131 0 0,-2-1 0 0 0,0 0 1 0 0,-1 0-1 0 0,7-44 1 0 0,-14 61 31 0 0,0 0 0 0 0,0 0 1 0 0,-1 0-1 0 0,0 0 0 0 0,0 0 1 0 0,0 0-1 0 0,-1 0 0 0 0,0 0 0 0 0,0 0 1 0 0,-1 1-1 0 0,0-1 0 0 0,0 0 0 0 0,-1 1 1 0 0,0-1-1 0 0,0 1 0 0 0,0 0 1 0 0,-1 0-1 0 0,0 0 0 0 0,0 0 0 0 0,0 1 1 0 0,-1 0-1 0 0,-6-6 0 0 0,9 10-34 0 0,0 0-1 0 0,0 0 0 0 0,0 0 0 0 0,0 0 0 0 0,-1 1 1 0 0,1-1-1 0 0,0 1 0 0 0,0 0 0 0 0,-1 0 1 0 0,1-1-1 0 0,0 1 0 0 0,0 1 0 0 0,-1-1 0 0 0,1 0 1 0 0,0 0-1 0 0,0 1 0 0 0,0-1 0 0 0,-1 1 1 0 0,1 0-1 0 0,0 0 0 0 0,0 0 0 0 0,0 0 0 0 0,0 0 1 0 0,0 0-1 0 0,0 0 0 0 0,-3 4 0 0 0,-4 1 21 0 0,0 2 0 0 0,0-1-1 0 0,-14 16 1 0 0,15-13-24 0 0,0 0 0 0 0,1 0 0 0 0,0 0 0 0 0,1 1 1 0 0,0 0-1 0 0,1 0 0 0 0,0 1 0 0 0,1-1 0 0 0,0 1 0 0 0,1 0 0 0 0,0 0 0 0 0,1 0 0 0 0,0 1 0 0 0,1-1 1 0 0,1 1-1 0 0,-1-1 0 0 0,2 0 0 0 0,0 1 0 0 0,1-1 0 0 0,0 0 0 0 0,0 0 0 0 0,1 0 0 0 0,1 0 1 0 0,0 0-1 0 0,1-1 0 0 0,0 1 0 0 0,1-1 0 0 0,0 0 0 0 0,1-1 0 0 0,0 0 0 0 0,0 0 0 0 0,1 0 1 0 0,1-1-1 0 0,-1 0 0 0 0,2-1 0 0 0,-1 0 0 0 0,1 0 0 0 0,0-1 0 0 0,0 0 0 0 0,19 8 0 0 0,-15-8-4 0 0,1 0 0 0 0,0-1 0 0 0,1 0 0 0 0,-1-1 0 0 0,1-1 0 0 0,0-1 0 0 0,0 0 0 0 0,0-1 0 0 0,0-1-1 0 0,0 0 1 0 0,1-1 0 0 0,-1-1 0 0 0,0-1 0 0 0,0 0 0 0 0,0-1 0 0 0,0-1 0 0 0,0 0 0 0 0,-1-1 0 0 0,1-1-1 0 0,-1 0 1 0 0,-1-1 0 0 0,1-1 0 0 0,-1 0 0 0 0,-1-1 0 0 0,1 0 0 0 0,-2-1 0 0 0,14-13 0 0 0,-8 6 39 0 0,0-1 1 0 0,-1 0 0 0 0,-1-2-1 0 0,-1 0 1 0 0,-1 0 0 0 0,0-2-1 0 0,-2 1 1 0 0,0-2-1 0 0,-2 0 1 0 0,0 0 0 0 0,-2-1-1 0 0,0 0 1 0 0,-2 0 0 0 0,0-1-1 0 0,-2 1 1 0 0,-1-1 0 0 0,-1 0-1 0 0,-1-1 1 0 0,-1 1 0 0 0,-1 0-1 0 0,-1 0 1 0 0,-7-28-1 0 0,13 63 21 0 0,1 0-1 0 0,0 0 0 0 0,0 0 1 0 0,1 0-1 0 0,0-1 0 0 0,1 0 1 0 0,11 13-1 0 0,78 80-72 0 0,-60-65 65 0 0,58 57-19 0 0,-45-47-21 0 0,-2 2-1 0 0,65 88 1 0 0,-107-132 5 0 0,-2 1 1 0 0,1 0 0 0 0,-1 0-1 0 0,1 0 1 0 0,-2 0-1 0 0,1 0 1 0 0,-1 1-1 0 0,0-1 1 0 0,0 1 0 0 0,-1 0-1 0 0,2 10 1 0 0,-4-14 11 0 0,1 1-1 0 0,-1-1 1 0 0,0 0 0 0 0,0 1 0 0 0,0-1 0 0 0,0 0 0 0 0,0 0 0 0 0,-1 1 0 0 0,1-1-1 0 0,-1 0 1 0 0,0 0 0 0 0,0-1 0 0 0,0 1 0 0 0,0 0 0 0 0,-1-1 0 0 0,1 1-1 0 0,-1-1 1 0 0,1 0 0 0 0,-1 0 0 0 0,0 0 0 0 0,0 0 0 0 0,0 0 0 0 0,0 0-1 0 0,-4 1 1 0 0,-30 14 128 0 0,0-2-1 0 0,-1-1 0 0 0,0-1 1 0 0,-1-3-1 0 0,-41 6 0 0 0,-206 16-1385 0 0,249-29 750 0 0,-49 2-1758 0 0,-121-5-9376 0 0,75-4 7941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58.5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57 0 692 0 0,'0'1'58'0'0,"0"-1"0"0"0,0 0 0 0 0,0 0 0 0 0,0 0 0 0 0,0 0 0 0 0,-1 0 0 0 0,1 0 0 0 0,0 1 0 0 0,0-1 0 0 0,0 0-1 0 0,0 0 1 0 0,0 0 0 0 0,0 0 0 0 0,0 0 0 0 0,1 1 0 0 0,-1-1 0 0 0,0 0 0 0 0,0 0 0 0 0,0 0 0 0 0,0 0 0 0 0,0 0 0 0 0,0 0 0 0 0,0 0 0 0 0,0 1 0 0 0,0-1 0 0 0,0 0 0 0 0,0 0 0 0 0,0 0-1 0 0,0 0 1 0 0,1 0 0 0 0,-1 0 0 0 0,0 0 0 0 0,0 0 0 0 0,0 1 0 0 0,0-1 0 0 0,0 0 0 0 0,0 0 0 0 0,0 0 0 0 0,1 0 0 0 0,-1 0 0 0 0,0 0 0 0 0,0 0 0 0 0,0 0 0 0 0,0 0 0 0 0,0 0-1 0 0,0 0 1 0 0,1 0 0 0 0,-1 0 0 0 0,0 0 0 0 0,0 0 0 0 0,0 0 0 0 0,0 0 0 0 0,0 0 0 0 0,1 0 0 0 0,-1 0 0 0 0,0 0 0 0 0,0 0 0 0 0,0 0 0 0 0,0-1 0 0 0,0 1 0 0 0,0 0 0 0 0,0 0 0 0 0,1 0-1 0 0,-1 0 1 0 0,0 0 0 0 0,0 0 0 0 0,0 0 0 0 0,0 0 0 0 0,4 21 1265 0 0,-2 27-435 0 0,-31 175 1833 0 0,-4 75-779 0 0,31-248-1775 0 0,-1-12-190 0 0,2 0-1 0 0,1-1 1 0 0,3 1 0 0 0,0 0 0 0 0,18 71 0 0 0,-21-108 23 0 0,11 26-1506 0 0,6-3-3950 0 0,-9-19 3826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58.9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6 852 0 0,'-4'-6'1196'0'0,"7"7"2978"0"0,11 5-3773 0 0,0 0 0 0 0,1-1 0 0 0,0-1 1 0 0,0 0-1 0 0,0-1 0 0 0,0 0 0 0 0,22 0 0 0 0,117-3 820 0 0,-119-1-879 0 0,132-14 1213 0 0,-93 7-513 0 0,-73 8-1017 0 0,0 0 1 0 0,0 0 0 0 0,-1-1 0 0 0,1 1-1 0 0,0 0 1 0 0,0 1 0 0 0,0-1 0 0 0,0 0-1 0 0,0 0 1 0 0,0 0 0 0 0,0 0 0 0 0,0 1 0 0 0,0-1-1 0 0,0 0 1 0 0,0 1 0 0 0,-1-1 0 0 0,1 1-1 0 0,0-1 1 0 0,0 1 0 0 0,-1 0 0 0 0,1-1-1 0 0,0 1 1 0 0,0-1 0 0 0,-1 1 0 0 0,1 0-1 0 0,-1 0 1 0 0,2 1 0 0 0,-1 1 26 0 0,-1-1 0 0 0,1 0 0 0 0,0 1 0 0 0,-1-1 0 0 0,1 1-1 0 0,-1 0 1 0 0,0-1 0 0 0,0 1 0 0 0,0-1 0 0 0,-1 5 0 0 0,-17 62 654 0 0,16-63-648 0 0,-42 118 506 0 0,19-57-925 0 0,2 0-1 0 0,3 2 1 0 0,-20 133-1 0 0,39-191-239 0 0,1 0-1 0 0,0 0 1 0 0,3 22 0 0 0,-2-29-181 0 0,0 0 1 0 0,0-1 0 0 0,0 1 0 0 0,0 0-1 0 0,0-1 1 0 0,1 1 0 0 0,0-1 0 0 0,3 6-1 0 0,3-1-1090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1:59.6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365 283 760 0 0,'7'-24'944'0'0,"-1"-1"0"0"0,-1 0 0 0 0,2-35 0 0 0,-6 52-650 0 0,-1 0 0 0 0,0 0 0 0 0,0 0 0 0 0,-1 0 0 0 0,0 0 0 0 0,0 0 0 0 0,-1 0 0 0 0,0 1 0 0 0,0-1 0 0 0,-1 0 0 0 0,0 1 0 0 0,0 0 0 0 0,-1 0 0 0 0,0 0 0 0 0,-4-7 0 0 0,5 12-224 0 0,1 0 0 0 0,-1 0 0 0 0,1 0 0 0 0,-1 0-1 0 0,0 1 1 0 0,0-1 0 0 0,0 1 0 0 0,0 0 0 0 0,0 0 0 0 0,0 0-1 0 0,0 0 1 0 0,0 0 0 0 0,0 1 0 0 0,0-1 0 0 0,-1 1 0 0 0,1 0-1 0 0,0 0 1 0 0,0 0 0 0 0,0 1 0 0 0,-1-1 0 0 0,1 1 0 0 0,0-1-1 0 0,0 1 1 0 0,-4 2 0 0 0,-7 1 73 0 0,1 1-1 0 0,0 1 1 0 0,0 0-1 0 0,-15 10 1 0 0,12-6-69 0 0,1 1 0 0 0,0 0 0 0 0,1 1 1 0 0,0 1-1 0 0,1 0 0 0 0,1 1 0 0 0,0 0 0 0 0,0 1 0 0 0,1 0 0 0 0,1 1 1 0 0,1 1-1 0 0,-13 29 0 0 0,18-34-48 0 0,0 0 1 0 0,0 0-1 0 0,1 0 1 0 0,1 0-1 0 0,0 1 0 0 0,0-1 1 0 0,2 1-1 0 0,-1-1 1 0 0,2 1-1 0 0,-1-1 1 0 0,2 1-1 0 0,0-1 0 0 0,0 1 1 0 0,1-1-1 0 0,1 0 1 0 0,0 0-1 0 0,0 0 1 0 0,1-1-1 0 0,1 0 0 0 0,7 12 1 0 0,7 3 6 0 0,2-1 1 0 0,0-1 0 0 0,2-1-1 0 0,1-1 1 0 0,0-1-1 0 0,44 27 1 0 0,-9-5 15 0 0,-8-8-12 0 0,-36-26-26 0 0,-1 1 0 0 0,0 1-1 0 0,0 1 1 0 0,24 24 0 0 0,-38-35-10 0 0,0 0 0 0 0,0 0 0 0 0,-1-1 0 0 0,1 1 0 0 0,0 0 0 0 0,-1 0 0 0 0,1 0-1 0 0,-1 0 1 0 0,1 0 0 0 0,-1 0 0 0 0,0 0 0 0 0,1 0 0 0 0,-1-1 0 0 0,0 1 0 0 0,0 0 0 0 0,0 1 0 0 0,0-1 0 0 0,1 0-1 0 0,-1 0 1 0 0,-1 0 0 0 0,1 0 0 0 0,0 0 0 0 0,0 0 0 0 0,0 0 0 0 0,0 0 0 0 0,-1 0 0 0 0,1 0 0 0 0,0-1-1 0 0,-1 1 1 0 0,0 2 0 0 0,-1-1 1 0 0,0 0 1 0 0,0 0-1 0 0,0 0 0 0 0,0-1 0 0 0,0 1 0 0 0,-1 0 0 0 0,1-1 0 0 0,-1 0 0 0 0,1 1 1 0 0,-1-1-1 0 0,-2 1 0 0 0,-7 2 6 0 0,1-1 0 0 0,-1 0 0 0 0,0-1 0 0 0,-17 2 0 0 0,19-4 2 0 0,0 0 0 0 0,0 0 0 0 0,0-1 1 0 0,1-1-1 0 0,-1 1 0 0 0,0-1 1 0 0,1-1-1 0 0,-1 0 0 0 0,1 0 0 0 0,-15-8 1 0 0,20 9-8 0 0,1-1 1 0 0,-1 1-1 0 0,1-1 1 0 0,-1 0-1 0 0,1 0 0 0 0,0 0 1 0 0,0-1-1 0 0,0 1 1 0 0,0-1-1 0 0,1 1 1 0 0,-1-1-1 0 0,1 0 1 0 0,0 0-1 0 0,0 0 1 0 0,0 0-1 0 0,1 0 1 0 0,0 0-1 0 0,-1-1 1 0 0,2 1-1 0 0,-1-1 0 0 0,0 1 1 0 0,1 0-1 0 0,0-1 1 0 0,0 1-1 0 0,0-1 1 0 0,1-4-1 0 0,1-3-1 0 0,0 0 0 0 0,1 0 0 0 0,1 1 1 0 0,0-1-1 0 0,0 1 0 0 0,1 0 0 0 0,1 0 0 0 0,0 0 0 0 0,0 1 0 0 0,1 0 0 0 0,0 0 0 0 0,1 0 0 0 0,0 1 0 0 0,18-16 0 0 0,0 4 3 0 0,1 1-1 0 0,0 1 0 0 0,2 1 0 0 0,36-17 0 0 0,-46 26 0 0 0,0 2 0 0 0,0-1-1 0 0,0 2 1 0 0,36-7 0 0 0,-45 11 4 0 0,-1 1 1 0 0,1 0-1 0 0,-1 1 1 0 0,1 0-1 0 0,0 0 1 0 0,-1 1-1 0 0,1 0 1 0 0,-1 1-1 0 0,1 0 1 0 0,-1 0-1 0 0,0 1 0 0 0,12 5 1 0 0,-17-6-3 0 0,-1 0-1 0 0,1 1 1 0 0,-1-1-1 0 0,0 1 1 0 0,0-1 0 0 0,0 1-1 0 0,0 0 1 0 0,0 0 0 0 0,-1 1-1 0 0,1-1 1 0 0,-1 1 0 0 0,0-1-1 0 0,0 1 1 0 0,0-1-1 0 0,-1 1 1 0 0,1 0 0 0 0,1 6-1 0 0,0 6 6 0 0,0 0 0 0 0,-1 0 0 0 0,1 21-1 0 0,-3-26 2 0 0,0 0 0 0 0,1 0 0 0 0,1 0 0 0 0,-1 0 1 0 0,2 0-1 0 0,6 17 0 0 0,-9-27 2 0 0,0 0 1 0 0,0-1 0 0 0,1 1-1 0 0,-1-1 1 0 0,0 1 0 0 0,1-1-1 0 0,-1 1 1 0 0,0-1 0 0 0,1 1 0 0 0,-1-1-1 0 0,1 1 1 0 0,-1-1 0 0 0,0 1-1 0 0,1-1 1 0 0,-1 0 0 0 0,1 1-1 0 0,0-1 1 0 0,-1 0 0 0 0,1 0-1 0 0,-1 1 1 0 0,1-1 0 0 0,-1 0-1 0 0,1 0 1 0 0,0 0 0 0 0,-1 1 0 0 0,1-1-1 0 0,0 0 1 0 0,-1 0 0 0 0,1 0-1 0 0,-1 0 1 0 0,2-1 0 0 0,18-12 213 0 0,17-38-63 0 0,-32 42-107 0 0,13-20 5 0 0,-2-1 0 0 0,-1 0 0 0 0,-2-1-1 0 0,-1 0 1 0 0,-1-1 0 0 0,-2-1 0 0 0,-1 0 0 0 0,5-50-1 0 0,-12 74-39 0 0,0 1-1 0 0,-1-1 1 0 0,0 0 0 0 0,-1 1-1 0 0,0-1 1 0 0,0 0-1 0 0,-1 1 1 0 0,0 0-1 0 0,0-1 1 0 0,-1 1-1 0 0,0 0 1 0 0,0 0-1 0 0,-1 0 1 0 0,-7-10-1 0 0,8 14-49 0 0,0 0-1 0 0,0 1 1 0 0,0-1-1 0 0,0 1 1 0 0,-1 0-1 0 0,1 0 1 0 0,-1 1-1 0 0,0-1 1 0 0,0 1-1 0 0,0-1 1 0 0,0 1-1 0 0,0 1 1 0 0,0-1-1 0 0,-1 0 1 0 0,1 1-1 0 0,-1 0 1 0 0,1 0-1 0 0,-1 0 1 0 0,1 1-1 0 0,-1 0 1 0 0,1-1-1 0 0,-1 2 1 0 0,0-1 0 0 0,1 0-1 0 0,-1 1 1 0 0,1 0-1 0 0,-1 0 1 0 0,-7 3-1 0 0,3-1-436 0 0,0 0 0 0 0,0 1 0 0 0,1 0-1 0 0,-15 9 1 0 0,19-10-100 0 0,0-1 0 0 0,1 1-1 0 0,0 0 1 0 0,0 0 0 0 0,0 0 0 0 0,0 1-1 0 0,0-1 1 0 0,0 1 0 0 0,1-1 0 0 0,0 1-1 0 0,0 0 1 0 0,-3 7 0 0 0,1 8-1430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00.0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553 0 672 0 0,'0'0'879'0'0,"0"0"-63"0"0,0 0-58 0 0,0 0-41 0 0,0 0-11 0 0,-4 2 34 0 0,-10 6-231 0 0,0 1 0 0 0,1 0-1 0 0,1 1 1 0 0,-1 1-1 0 0,2-1 1 0 0,-15 18-1 0 0,1 1 505 0 0,-35 54 0 0 0,-3 13 61 0 0,-33 48 252 0 0,-42 64-1286 0 0,137-206-182 0 0,-29 39-1438 0 0,7-23-4898 0 0,14-17 4676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00.3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50 748 0 0,'3'-13'1772'0'0,"6"-14"1119"0"0,-9 27-2771 0 0,1-1 1 0 0,-1 0-1 0 0,1 0 0 0 0,-1 1 1 0 0,1-1-1 0 0,-1 1 0 0 0,1-1 1 0 0,0 0-1 0 0,-1 1 1 0 0,1-1-1 0 0,0 1 0 0 0,-1 0 1 0 0,1-1-1 0 0,0 1 0 0 0,0-1 1 0 0,-1 1-1 0 0,1 0 0 0 0,0 0 1 0 0,0-1-1 0 0,0 1 1 0 0,0 0-1 0 0,-1 0 0 0 0,1 0 1 0 0,0 0-1 0 0,0 0 0 0 0,0 0 1 0 0,0 0-1 0 0,0 0 0 0 0,-1 1 1 0 0,2-1-1 0 0,15 6 398 0 0,0 0-1 0 0,0 1 1 0 0,-1 1 0 0 0,0 0-1 0 0,0 1 1 0 0,-1 1 0 0 0,0 1-1 0 0,-1 0 1 0 0,14 14-1 0 0,114 126 893 0 0,-136-144-1324 0 0,15 21-591 0 0,0 1 1 0 0,-3 1-1 0 0,21 41 1 0 0,-11-18-5045 0 0,-20-44 2796 0 0,0-4 819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00.7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230 3 912 0 0,'-3'-1'285'0'0,"0"0"-1"0"0,0 1 1 0 0,0 0-1 0 0,0 0 1 0 0,0 0 0 0 0,0 0-1 0 0,0 0 1 0 0,0 1-1 0 0,0-1 1 0 0,0 1-1 0 0,0 0 1 0 0,0 0 0 0 0,0 0-1 0 0,0 0 1 0 0,1 0-1 0 0,-1 1 1 0 0,-4 2-1 0 0,-47 33 1060 0 0,48-33-1048 0 0,-4 4-37 0 0,0 0 0 0 0,0 1 1 0 0,1 0-1 0 0,0 0 0 0 0,0 1 0 0 0,1 1 1 0 0,1-1-1 0 0,0 1 0 0 0,0 0 0 0 0,-6 16 0 0 0,10-21-171 0 0,1 1-1 0 0,0 0 0 0 0,0 0 0 0 0,0 0 1 0 0,1 0-1 0 0,0 0 0 0 0,1 0 0 0 0,0 0 1 0 0,0 0-1 0 0,0 0 0 0 0,1 0 0 0 0,0 0 1 0 0,0 0-1 0 0,1 0 0 0 0,-1-1 1 0 0,2 1-1 0 0,-1 0 0 0 0,1-1 0 0 0,0 1 1 0 0,6 8-1 0 0,-1-3-3 0 0,1 0 0 0 0,1 0 0 0 0,0-1 0 0 0,1 0 0 0 0,0-1 1 0 0,1 0-1 0 0,0-1 0 0 0,24 14 0 0 0,9 2 249 0 0,61 22 0 0 0,-43-20 111 0 0,-59-25-403 0 0,0-1 1 0 0,0 1 0 0 0,0 0-1 0 0,0 1 1 0 0,0-1 0 0 0,0 1-1 0 0,-1-1 1 0 0,1 1 0 0 0,-1 0 0 0 0,0 1-1 0 0,0-1 1 0 0,0 0 0 0 0,0 1-1 0 0,-1 0 1 0 0,1-1 0 0 0,2 7-1 0 0,-6-7-17 0 0,-1 0 0 0 0,1 0 0 0 0,-1 0 0 0 0,1 0 0 0 0,-1 0 0 0 0,0 0 0 0 0,0 0-1 0 0,-1 0 1 0 0,1-1 0 0 0,-1 0 0 0 0,1 1 0 0 0,-1-1 0 0 0,1 0 0 0 0,-5 3 0 0 0,2-2 6 0 0,-17 13-146 0 0,-1-1 0 0 0,0-1-1 0 0,-1-2 1 0 0,0 0 0 0 0,-1-1 0 0 0,-1-2-1 0 0,-37 10 1 0 0,53-16-396 0 0,0-1 0 0 0,-1 1 0 0 0,1-2 0 0 0,-13 1 1 0 0,-19-8-5780 0 0,26-1 4341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01.0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0 354 776 0 0,'18'-9'916'0'0,"4"-2"-108"0"0,2 2-76 0 0,1 2-80 0 0,3 0-80 0 0,2 2-108 0 0,1-1-172 0 0,3 3-128 0 0,12-1-216 0 0,1-1-176 0 0,3 0-216 0 0,-5 1-1112 0 0,1 2 524 0 0,-5-1 344 0 0</inkml:trace>
  <inkml:trace contextRef="#ctx0" brushRef="#br0" timeOffset="1">1291 30 268 0 0,'15'-30'6571'0'0,"-16"31"-3539"0"0,-8 12-2381 0 0,-22 35 538 0 0,2 1 0 0 0,2 1 0 0 0,-29 81 0 0 0,16-38-344 0 0,8-23-456 0 0,-123 257 344 0 0,118-266-2963 0 0,6-24-6058 0 0,19-27 5921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01.4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25 1180 0 0,'1'-3'527'0'0,"8"-19"6472"0"0,10 32-3824 0 0,-8-2-3955 0 0,66 52-537 0 0,-58-43-1346 0 0,31 36 0 0 0,-24-21 1093 0 0</inkml:trace>
  <inkml:trace contextRef="#ctx0" brushRef="#br0" timeOffset="1">563 518 340 0 0,'32'21'5756'0'0,"-31"-21"-4960"0"0,28-6 2927 0 0,-19 1-4465 0 0,0-1-1 0 0,0-1 1 0 0,-1 0 0 0 0,1 0-1 0 0,10-12 1 0 0,-1 2-1324 0 0,11-8 627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01.7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30 832 0 0,'29'-16'5399'0'0,"-5"11"-4674"0"0,0 1 1 0 0,0 1-1 0 0,0 2 0 0 0,41 1 0 0 0,-28 1-390 0 0,-23-1-395 0 0,111 4 161 0 0,-111-2-1169 0 0,1 0 0 0 0,-1 1 1 0 0,20 7-1 0 0,-22-5-922 0 0,-3 0 594 0 0</inkml:trace>
  <inkml:trace contextRef="#ctx0" brushRef="#br0" timeOffset="1">97 324 1024 0 0,'-14'7'1069'0'0,"9"-5"-272"0"0,1 0 0 0 0,-1 1-1 0 0,0 0 1 0 0,1-1 0 0 0,0 2 0 0 0,-1-1 0 0 0,-5 7-1 0 0,10-9-703 0 0,0 0 0 0 0,1-1-1 0 0,-1 1 1 0 0,1 0-1 0 0,-1-1 1 0 0,1 1-1 0 0,0 0 1 0 0,-1-1-1 0 0,1 1 1 0 0,0-1-1 0 0,-1 1 1 0 0,1-1 0 0 0,0 1-1 0 0,0-1 1 0 0,-1 1-1 0 0,1-1 1 0 0,0 0-1 0 0,0 1 1 0 0,0-1-1 0 0,-1 0 1 0 0,1 0 0 0 0,0 0-1 0 0,1 1 1 0 0,22 5 664 0 0,13 1-422 0 0,0-2-1 0 0,1-1 1 0 0,70-4-1 0 0,-81-2-2159 0 0,0-1 0 0 0,0-1 0 0 0,36-11 1 0 0,-20 1-109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06.7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491 501 584 0 0,'1'1'441'0'0,"1"-1"0"0"0,0 0-1 0 0,-1 0 1 0 0,1 0 0 0 0,0 0 0 0 0,-1 0 0 0 0,1 0-1 0 0,0 0 1 0 0,-1-1 0 0 0,1 1 0 0 0,0-1-1 0 0,-1 1 1 0 0,4-2 0 0 0,18-17 2253 0 0,16-37-2002 0 0,-24 32 115 0 0,0 1-548 0 0,0-1-1 0 0,-2 0 1 0 0,-1-1 0 0 0,12-33 0 0 0,-20 45-199 0 0,0 0 0 0 0,-1 0 0 0 0,0 0 0 0 0,-1 0 1 0 0,0 0-1 0 0,-1-1 0 0 0,-1 1 0 0 0,0 0 0 0 0,0-1 0 0 0,-6-24 0 0 0,5 34-48 0 0,0 1 0 0 0,0-1 0 0 0,0 0-1 0 0,-1 1 1 0 0,1-1 0 0 0,-1 1 0 0 0,0 0-1 0 0,0-1 1 0 0,-1 1 0 0 0,1 0 0 0 0,-1 0 0 0 0,1 0-1 0 0,-1 1 1 0 0,0-1 0 0 0,0 1 0 0 0,0-1-1 0 0,-6-2 1 0 0,3 2-2 0 0,0 1 0 0 0,0-1-1 0 0,0 1 1 0 0,-1 1 0 0 0,1-1-1 0 0,-1 1 1 0 0,1 0 0 0 0,-1 1-1 0 0,-10 0 1 0 0,-5 1 0 0 0,0 2 0 0 0,0 1 0 0 0,1 0-1 0 0,-1 2 1 0 0,-24 9 0 0 0,-2 3 15 0 0,-80 44-1 0 0,104-49-17 0 0,1 2 0 0 0,1 1-1 0 0,0 0 1 0 0,1 2 0 0 0,-20 20 0 0 0,32-27-6 0 0,0 0 0 0 0,1 0 0 0 0,0 0 0 0 0,1 1 0 0 0,1 0 0 0 0,-1 0 1 0 0,2 1-1 0 0,0 0 0 0 0,0 0 0 0 0,1 0 0 0 0,1 1 0 0 0,-2 13 0 0 0,4-17-1 0 0,0-1 0 0 0,1 1 0 0 0,0-1-1 0 0,0 0 1 0 0,1 1 0 0 0,0-1 0 0 0,1 1-1 0 0,0-1 1 0 0,1 0 0 0 0,-1 0 0 0 0,2 0-1 0 0,-1-1 1 0 0,1 1 0 0 0,1-1 0 0 0,0 1-1 0 0,0-1 1 0 0,0-1 0 0 0,7 8 0 0 0,18 13 5 0 0,0-2 0 0 0,2-2 0 0 0,1 0 0 0 0,1-3 1 0 0,1 0-1 0 0,39 16 0 0 0,69 42-19 0 0,-132-71 23 0 0,0 0 0 0 0,0 0 0 0 0,-1 1 0 0 0,0 0 0 0 0,-1 1 0 0 0,0 0 0 0 0,-1 0 0 0 0,13 21 0 0 0,-18-28 10 0 0,-1 0-1 0 0,-1 1 1 0 0,1 0-1 0 0,0-1 1 0 0,-1 1-1 0 0,0 0 1 0 0,0 0-1 0 0,0 0 1 0 0,0 0-1 0 0,0 0 1 0 0,-1 0-1 0 0,0 0 1 0 0,0 0-1 0 0,0 0 1 0 0,0 0-1 0 0,-1 0 1 0 0,0 0-1 0 0,1 0 1 0 0,-1 0-1 0 0,-1 0 1 0 0,1-1-1 0 0,-1 1 1 0 0,1 0-1 0 0,-1-1 1 0 0,0 1-1 0 0,0-1 1 0 0,-1 1-1 0 0,1-1 1 0 0,-1 0-1 0 0,1 0 1 0 0,-1 0-1 0 0,0 0 1 0 0,-4 2-1 0 0,-1 1 18 0 0,0-1-1 0 0,0 0 0 0 0,-1 0 0 0 0,0 0 1 0 0,0-1-1 0 0,0-1 0 0 0,-1 1 1 0 0,1-2-1 0 0,-1 1 0 0 0,0-1 0 0 0,0-1 1 0 0,0 0-1 0 0,0 0 0 0 0,1-1 0 0 0,-1 0 1 0 0,0 0-1 0 0,0-2 0 0 0,-14-2 1 0 0,17 3-21 0 0,0-1 0 0 0,1 0 0 0 0,-1 0 0 0 0,1 0 0 0 0,0-1 0 0 0,0 0 0 0 0,0 0 0 0 0,0-1 0 0 0,0 0 0 0 0,1 0 0 0 0,-1 0 0 0 0,1-1 0 0 0,0 1 0 0 0,0-1 1 0 0,1 0-1 0 0,0-1 0 0 0,0 1 0 0 0,0-1 0 0 0,0 0 0 0 0,1 0 0 0 0,0 0 0 0 0,0 0 0 0 0,1 0 0 0 0,-1-1 0 0 0,1 1 0 0 0,1-1 0 0 0,-2-9 0 0 0,2 6-4 0 0,1 1-1 0 0,0-1 0 0 0,1 1 1 0 0,0 0-1 0 0,0-1 0 0 0,1 1 0 0 0,0 0 1 0 0,0 0-1 0 0,1 0 0 0 0,0 0 1 0 0,8-13-1 0 0,-3 8-10 0 0,0 0-1 0 0,2 0 1 0 0,0 1 0 0 0,0 0 0 0 0,1 1 0 0 0,15-13-1 0 0,-2 5-138 0 0,0 1-1 0 0,2 1 0 0 0,0 2 1 0 0,1 0-1 0 0,1 2 1 0 0,46-18-1 0 0,-34 19-641 0 0,0 2 0 0 0,70-11 0 0 0,-69 17-2677 0 0,47 1 1 0 0,-53 5 1671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07.2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489 308 156 0 0,'6'-7'290'0'0,"-1"1"1"0"0,1-1-1 0 0,-1 0 0 0 0,-1 0 1 0 0,1 0-1 0 0,-1-1 0 0 0,0 0 1 0 0,-1 1-1 0 0,0-2 0 0 0,0 1 1 0 0,-1 0-1 0 0,0 0 0 0 0,0-1 1 0 0,-1 1-1 0 0,0-1 0 0 0,-1 1 1 0 0,0-1-1 0 0,-1-10 0 0 0,0 12-136 0 0,0 1-1 0 0,0-1 0 0 0,-1 1 1 0 0,0-1-1 0 0,-1 1 0 0 0,1 0 1 0 0,-1-1-1 0 0,0 2 0 0 0,-1-1 0 0 0,1 0 1 0 0,-1 0-1 0 0,0 1 0 0 0,-1 0 1 0 0,1 0-1 0 0,-1 0 0 0 0,0 1 0 0 0,0-1 1 0 0,0 1-1 0 0,-1 0 0 0 0,0 1 1 0 0,0-1-1 0 0,0 1 0 0 0,-10-4 1 0 0,1 2-27 0 0,0 1 1 0 0,1 1-1 0 0,-1 0 1 0 0,0 1-1 0 0,0 0 1 0 0,-1 1-1 0 0,1 1 1 0 0,0 1-1 0 0,0 0 1 0 0,0 1-1 0 0,0 0 1 0 0,0 1-1 0 0,0 1 1 0 0,0 0-1 0 0,-17 9 1 0 0,24-10-92 0 0,0 1 1 0 0,0 0-1 0 0,1 0 0 0 0,-1 0 0 0 0,1 1 1 0 0,0 0-1 0 0,1 1 0 0 0,-1 0 0 0 0,1 0 1 0 0,0 0-1 0 0,1 1 0 0 0,-1-1 0 0 0,1 1 1 0 0,1 1-1 0 0,-1-1 0 0 0,1 1 0 0 0,1-1 1 0 0,-1 1-1 0 0,1 0 0 0 0,1 0 0 0 0,-1 1 1 0 0,1-1-1 0 0,1 1 0 0 0,0-1 0 0 0,0 1 1 0 0,0-1-1 0 0,2 17 0 0 0,-1-20-26 0 0,1 0 0 0 0,0 0 0 0 0,0 0 0 0 0,0 0 0 0 0,0-1 0 0 0,1 1 0 0 0,-1 0 0 0 0,1 0 0 0 0,1-1 0 0 0,-1 1 0 0 0,1-1 0 0 0,-1 0 0 0 0,1 1 0 0 0,0-1 0 0 0,1-1 0 0 0,-1 1 0 0 0,1 0 0 0 0,0-1 0 0 0,-1 0 0 0 0,2 0 0 0 0,-1 0 0 0 0,0 0 0 0 0,0-1 0 0 0,1 1 0 0 0,0-1 0 0 0,-1 0 0 0 0,1-1 0 0 0,0 1 0 0 0,0-1 0 0 0,0 0 0 0 0,0 0 0 0 0,0 0 0 0 0,0-1 0 0 0,7 0 0 0 0,4 0-2 0 0,-1-1 1 0 0,1 0 0 0 0,-1-1-1 0 0,0-1 1 0 0,1 0-1 0 0,-1-1 1 0 0,-1-1-1 0 0,1 0 1 0 0,-1-1 0 0 0,16-9-1 0 0,164-116 1319 0 0,-193 131-1318 0 0,0 0-1 0 0,-1 0 1 0 0,1 0 0 0 0,0 0 0 0 0,-1 0-1 0 0,1 0 1 0 0,0 0 0 0 0,0 0 0 0 0,-1 0-1 0 0,1 0 1 0 0,0 0 0 0 0,-1 0 0 0 0,1 0-1 0 0,0 0 1 0 0,-1 1 0 0 0,1-1 0 0 0,0 0-1 0 0,-1 1 1 0 0,1-1 0 0 0,-1 0 0 0 0,1 1 0 0 0,-1-1-1 0 0,1 1 1 0 0,0-1 0 0 0,-1 1 0 0 0,0-1-1 0 0,1 1 1 0 0,-1-1 0 0 0,1 1 0 0 0,-1-1-1 0 0,0 1 1 0 0,1 0 0 0 0,-1-1 0 0 0,0 1-1 0 0,1-1 1 0 0,-1 1 0 0 0,0 0 0 0 0,0 0-1 0 0,0 0 1 0 0,9 29 72 0 0,-5-1-22 0 0,-2 0 0 0 0,-1 0 0 0 0,-1 0 0 0 0,-6 41 0 0 0,0 32 35 0 0,19 178 124 0 0,-12-265-204 0 0,0-1-1 0 0,-1 0 1 0 0,0 1 0 0 0,-1-1-1 0 0,-1 0 1 0 0,0 1 0 0 0,-1-1 0 0 0,-7 20-1 0 0,8-27 1 0 0,-1 0 0 0 0,0-1 0 0 0,0 0 0 0 0,-1 1 0 0 0,0-1 0 0 0,0 0 0 0 0,0-1 0 0 0,-1 1 0 0 0,0-1 0 0 0,0 0 0 0 0,0 0 0 0 0,-1 0 0 0 0,0-1 0 0 0,0 0 0 0 0,0 0 0 0 0,0 0 0 0 0,0-1 0 0 0,-12 4 0 0 0,-13 3-98 0 0,0-2 0 0 0,-1-1 0 0 0,0-1 1 0 0,0-2-1 0 0,-1-1 0 0 0,1-2 0 0 0,-61-4 0 0 0,62-1-2959 0 0,1-1 0 0 0,-43-12 0 0 0,47 9 998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08.2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37 378 144 0 0,'-20'3'1562'0'0,"4"-1"2046"0"0,30 0-1187 0 0,14-1-2638 0 0,38 1 1317 0 0,108-12-1 0 0,-132 6-820 0 0,471-38 1817 0 0,-302 27-1473 0 0,513-22 1103 0 0,-160 18-560 0 0,43-3-416 0 0,-296 7-335 0 0,58-16 181 0 0,5 0-143 0 0,71-1 70 0 0,-122 6-163 0 0,-11-6 310 0 0,31-2 411 0 0,-238 23 1447 0 0,-103 11-2204 0 0,-4-6-4757 0 0,-10 0-1401 0 0,-1 1 2431 0 0,-9-4 15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12.8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835 70 240 0 0,'0'0'703'0'0,"-8"-31"3866"0"0,4 27-4267 0 0,0 0 0 0 0,0 1 0 0 0,-1-1 1 0 0,1 1-1 0 0,-1 0 0 0 0,0 1 0 0 0,0-1 0 0 0,0 1 1 0 0,0 0-1 0 0,0 0 0 0 0,0 1 0 0 0,0-1 1 0 0,-1 1-1 0 0,1 0 0 0 0,-1 0 0 0 0,1 1 0 0 0,-1 0 1 0 0,1 0-1 0 0,-9 1 0 0 0,-16 1-141 0 0,0 2 0 0 0,-36 9 1 0 0,61-12-28 0 0,-42 9 82 0 0,1 2 0 0 0,1 2-1 0 0,0 2 1 0 0,1 3 0 0 0,1 1 0 0 0,0 1 0 0 0,-48 35 0 0 0,75-44-157 0 0,-1 1 0 0 0,2 1 1 0 0,0 0-1 0 0,0 1 0 0 0,2 1 1 0 0,0 0-1 0 0,0 1 0 0 0,-12 23 0 0 0,18-26-31 0 0,1 0-1 0 0,0 0 0 0 0,1 1 0 0 0,1-1 0 0 0,0 1 1 0 0,1 0-1 0 0,0 1 0 0 0,1-1 0 0 0,1 0 0 0 0,1 1 1 0 0,0-1-1 0 0,3 20 0 0 0,-1-19-10 0 0,2 0-1 0 0,0 0 1 0 0,0-1-1 0 0,1 0 1 0 0,1 0-1 0 0,1 0 1 0 0,0-1-1 0 0,1 0 1 0 0,0 0-1 0 0,1-1 1 0 0,1 0-1 0 0,0-1 1 0 0,0 0-1 0 0,1 0 1 0 0,1-1-1 0 0,0-1 1 0 0,1 0-1 0 0,27 17 1 0 0,-13-12-2 0 0,1-1 1 0 0,0-1-1 0 0,1-1 1 0 0,0-2 0 0 0,1-1-1 0 0,0-1 1 0 0,0-1-1 0 0,59 4 1 0 0,-70-10-3 0 0,0-2-1 0 0,0 0 1 0 0,0-1-1 0 0,0 0 1 0 0,0-2-1 0 0,0 0 1 0 0,-1-2 0 0 0,0 0-1 0 0,0-1 1 0 0,0 0-1 0 0,-1-2 1 0 0,22-13-1 0 0,-27 15-5 0 0,0-1-1 0 0,-1-1 1 0 0,1 0 0 0 0,-2-1-1 0 0,1 0 1 0 0,-2 0-1 0 0,1-1 1 0 0,-1 0-1 0 0,-1-1 1 0 0,0 0-1 0 0,-1 0 1 0 0,0-1 0 0 0,-1 0-1 0 0,0 0 1 0 0,-1 0-1 0 0,6-28 1 0 0,-10 38-6 0 0,0 1 0 0 0,0-1 0 0 0,-1 1 0 0 0,1-1 0 0 0,-1 1 0 0 0,0-1 0 0 0,0 1 0 0 0,0-1 0 0 0,0 1 0 0 0,0-1 0 0 0,-1 0-1 0 0,1 1 1 0 0,-1-1 0 0 0,1 1 0 0 0,-1 0 0 0 0,0-1 0 0 0,0 1 0 0 0,0 0 0 0 0,-1-1 0 0 0,1 1 0 0 0,0 0 0 0 0,-1 0 0 0 0,1 0 0 0 0,-1 0 0 0 0,0 0 0 0 0,0 0 0 0 0,0 1 0 0 0,0-1 0 0 0,0 0 0 0 0,0 1 0 0 0,0 0 0 0 0,0-1 0 0 0,0 1 0 0 0,-1 0 0 0 0,1 0 0 0 0,-1 0 0 0 0,1 1 0 0 0,-1-1 0 0 0,1 1 0 0 0,-1-1 0 0 0,1 1 0 0 0,-4 0 0 0 0,-2-1-1 0 0,0 1 1 0 0,1 1-1 0 0,-1 0 0 0 0,0 0 1 0 0,1 0-1 0 0,-1 1 0 0 0,1 0 1 0 0,-1 1-1 0 0,1-1 0 0 0,0 1 1 0 0,0 1-1 0 0,-12 7 0 0 0,12-6-14 0 0,0 1 0 0 0,1 0 0 0 0,0 0-1 0 0,0 1 1 0 0,1 0 0 0 0,0 0 0 0 0,0 0-1 0 0,0 0 1 0 0,1 1 0 0 0,-6 13 0 0 0,9-19-2 0 0,0 0 0 0 0,0 1 1 0 0,0 0-1 0 0,1-1 0 0 0,-1 1 0 0 0,1-1 1 0 0,-1 1-1 0 0,1 0 0 0 0,0-1 1 0 0,0 1-1 0 0,0 0 0 0 0,0-1 1 0 0,1 1-1 0 0,-1 0 0 0 0,1-1 0 0 0,-1 1 1 0 0,1 0-1 0 0,0-1 0 0 0,0 1 1 0 0,0-1-1 0 0,0 0 0 0 0,1 1 1 0 0,-1-1-1 0 0,1 0 0 0 0,-1 0 0 0 0,1 0 1 0 0,0 0-1 0 0,0 0 0 0 0,0 0 1 0 0,0 0-1 0 0,0 0 0 0 0,0-1 1 0 0,0 1-1 0 0,1-1 0 0 0,-1 0 0 0 0,1 0 1 0 0,2 2-1 0 0,1-1-8 0 0,-1-1 1 0 0,1 1-1 0 0,-1 0 0 0 0,1-1 0 0 0,-1 0 0 0 0,1-1 1 0 0,0 1-1 0 0,0-1 0 0 0,-1 0 0 0 0,1-1 1 0 0,0 1-1 0 0,-1-1 0 0 0,1 0 0 0 0,8-3 1 0 0,2-2-26 0 0,0-1 1 0 0,0-1-1 0 0,20-13 1 0 0,34-16-85 0 0,-69 37 130 0 0,1-1-1 0 0,-1 1 1 0 0,0 0 0 0 0,0-1-1 0 0,1 1 1 0 0,-1 0-1 0 0,0 0 1 0 0,1 0-1 0 0,-1 0 1 0 0,0 0 0 0 0,1 0-1 0 0,-1 0 1 0 0,0 0-1 0 0,0 0 1 0 0,1 1-1 0 0,-1-1 1 0 0,0 0 0 0 0,0 1-1 0 0,1-1 1 0 0,-1 1-1 0 0,0 0 1 0 0,0-1-1 0 0,0 1 1 0 0,0 0 0 0 0,0 0-1 0 0,0-1 1 0 0,0 1-1 0 0,0 0 1 0 0,0 0-1 0 0,1 2 1 0 0,20 43-64 0 0,-21-41 67 0 0,1 0 0 0 0,0 0 0 0 0,0-1 1 0 0,0 1-1 0 0,1 0 0 0 0,0-1 0 0 0,4 7 0 0 0,-5-11 1 0 0,0 0 0 0 0,0 0-1 0 0,0 0 1 0 0,0 0 0 0 0,0-1-1 0 0,0 1 1 0 0,0-1 0 0 0,0 1 0 0 0,0-1-1 0 0,0 0 1 0 0,0 1 0 0 0,0-1-1 0 0,-1 0 1 0 0,1 0 0 0 0,0 0-1 0 0,-1-1 1 0 0,1 1 0 0 0,-1 0 0 0 0,3-4-1 0 0,13-12 60 0 0,-1-1-1 0 0,0-1 0 0 0,-2-1 1 0 0,15-24-1 0 0,22-32 128 0 0,75-82 1888 0 0,-126 157-2055 0 0,1 1-1 0 0,-1-1 0 0 0,0 1 1 0 0,0-1-1 0 0,1 1 1 0 0,-1-1-1 0 0,0 1 0 0 0,1-1 1 0 0,-1 1-1 0 0,0-1 1 0 0,1 1-1 0 0,-1 0 0 0 0,1-1 1 0 0,-1 1-1 0 0,1 0 1 0 0,-1-1-1 0 0,1 1 1 0 0,-1 0-1 0 0,1-1 0 0 0,-1 1 1 0 0,1 0-1 0 0,-1 0 1 0 0,1 0-1 0 0,-1 0 0 0 0,1-1 1 0 0,-1 1-1 0 0,1 0 1 0 0,0 0-1 0 0,-1 0 0 0 0,1 0 1 0 0,-1 0-1 0 0,1 0 1 0 0,1 1-1 0 0,8 17 261 0 0,-4 29-54 0 0,-8 27 31 0 0,-3 1-1 0 0,-4-1 0 0 0,-20 78 0 0 0,-4 43-2 0 0,21-92-96 0 0,5 1 0 0 0,10 160 0 0 0,1-225-48 0 0,0-65-10 0 0,-1-32-58 0 0,3 0 0 0 0,3 1-1 0 0,26-96 1 0 0,-27 130-38 0 0,0-1 1 0 0,1 2-1 0 0,1-1 0 0 0,1 2 1 0 0,1-1-1 0 0,1 1 0 0 0,1 1 1 0 0,1 1-1 0 0,0 0 0 0 0,2 1 0 0 0,25-23 1 0 0,-37 36-12 0 0,1 1 1 0 0,-1 0-1 0 0,1 0 1 0 0,-1 1 0 0 0,1-1-1 0 0,0 1 1 0 0,1 1-1 0 0,-1-1 1 0 0,0 1-1 0 0,1 0 1 0 0,0 0-1 0 0,-1 1 1 0 0,1 0 0 0 0,0 0-1 0 0,0 1 1 0 0,-1-1-1 0 0,1 2 1 0 0,0-1-1 0 0,0 1 1 0 0,-1 0-1 0 0,1 0 1 0 0,0 1 0 0 0,-1-1-1 0 0,1 2 1 0 0,-1-1-1 0 0,0 1 1 0 0,1 0-1 0 0,-2 0 1 0 0,1 0-1 0 0,0 1 1 0 0,0 0 0 0 0,-1 0-1 0 0,0 1 1 0 0,0 0-1 0 0,6 7 1 0 0,0 3 2 0 0,0 0 0 0 0,-2 1 0 0 0,0 0 0 0 0,-1 0 0 0 0,0 1 0 0 0,7 24 0 0 0,-9-22 8 0 0,2 0 0 0 0,0-1 0 0 0,1 0-1 0 0,16 25 1 0 0,-22-39-3 0 0,-1-1 1 0 0,1 0-1 0 0,0 1 0 0 0,0-1 1 0 0,0 0-1 0 0,0-1 0 0 0,0 1 0 0 0,1 0 1 0 0,-1-1-1 0 0,1 0 0 0 0,0 0 1 0 0,0 0-1 0 0,-1 0 0 0 0,1-1 1 0 0,0 1-1 0 0,1-1 0 0 0,-1 0 0 0 0,0 0 1 0 0,0-1-1 0 0,7 1 0 0 0,-4-1 2 0 0,1-1 0 0 0,-1-1 0 0 0,0 1 0 0 0,0-1-1 0 0,0 0 1 0 0,-1-1 0 0 0,1 0 0 0 0,0 0 0 0 0,-1 0-1 0 0,0-1 1 0 0,8-5 0 0 0,8-8 2 0 0,0-1-1 0 0,-1-2 0 0 0,-1 0 1 0 0,-1-1-1 0 0,17-25 0 0 0,-26 33 11 0 0,12-16-9 0 0,24-42 0 0 0,-41 64 24 0 0,-1 0 1 0 0,-1 0 0 0 0,1-1-1 0 0,-1 1 1 0 0,-1-1 0 0 0,0 0 0 0 0,0 0-1 0 0,0 0 1 0 0,-1 0 0 0 0,0 0-1 0 0,0-16 1 0 0,-1 23-27 0 0,-1 0 1 0 0,1 0-1 0 0,0 1 0 0 0,-1-1 1 0 0,1 0-1 0 0,-1 1 0 0 0,1-1 1 0 0,-1 0-1 0 0,1 1 0 0 0,-1-1 0 0 0,0 0 1 0 0,1 1-1 0 0,-1-1 0 0 0,0 1 1 0 0,1-1-1 0 0,-1 1 0 0 0,0 0 0 0 0,0-1 1 0 0,1 1-1 0 0,-1 0 0 0 0,0-1 1 0 0,0 1-1 0 0,0 0 0 0 0,1 0 0 0 0,-1 0 1 0 0,0 0-1 0 0,0 0 0 0 0,0 0 1 0 0,0 0-1 0 0,1 0 0 0 0,-1 0 1 0 0,0 0-1 0 0,0 0 0 0 0,0 0 0 0 0,1 1 1 0 0,-1-1-1 0 0,0 0 0 0 0,0 1 1 0 0,1-1-1 0 0,-1 0 0 0 0,0 1 0 0 0,0-1 1 0 0,1 1-1 0 0,-2 0 0 0 0,-36 19 26 0 0,27-13-141 0 0,0 1 1 0 0,1-1-1 0 0,0 1 1 0 0,0 1-1 0 0,1 0 1 0 0,0 1-1 0 0,0-1 1 0 0,1 2-1 0 0,0-1 1 0 0,1 1-1 0 0,0 0 0 0 0,1 1 1 0 0,0-1-1 0 0,1 1 1 0 0,1 0-1 0 0,-1 1 1 0 0,2-1-1 0 0,-4 21 1 0 0,6-30 28 0 0,1 0 1 0 0,0 0 0 0 0,-1 0 0 0 0,1 0 0 0 0,0 0-1 0 0,0 0 1 0 0,1 0 0 0 0,-1 0 0 0 0,1 0 0 0 0,-1 0-1 0 0,1 0 1 0 0,0 0 0 0 0,0 0 0 0 0,0 0 0 0 0,1 0-1 0 0,-1-1 1 0 0,3 5 0 0 0,-2-5 30 0 0,0-1 0 0 0,-1 0 0 0 0,1 0 0 0 0,0 1-1 0 0,0-1 1 0 0,0 0 0 0 0,0-1 0 0 0,0 1 0 0 0,0 0 0 0 0,0 0 0 0 0,0-1 0 0 0,0 1 0 0 0,0-1 0 0 0,0 0 0 0 0,0 0-1 0 0,0 0 1 0 0,0 0 0 0 0,0 0 0 0 0,3 0 0 0 0,5-2-39 0 0,1-1 1 0 0,-1 0-1 0 0,0 0 0 0 0,0-1 1 0 0,0 0-1 0 0,0 0 0 0 0,-1-1 0 0 0,12-9 1 0 0,50-36-80 0 0,-35 23 275 0 0,1 2 1 0 0,1 1-1 0 0,43-19 0 0 0,-72 40-81 0 0,0 0-1 0 0,0 0 1 0 0,0 1 0 0 0,0 1 0 0 0,0-1 0 0 0,0 2-1 0 0,0-1 1 0 0,1 1 0 0 0,-1 0 0 0 0,9 2 0 0 0,-15-1-22 0 0,0-1 0 0 0,-1 0 0 0 0,1 1 0 0 0,0-1 1 0 0,-1 1-1 0 0,1 0 0 0 0,-1 0 0 0 0,1 0 1 0 0,-1 0-1 0 0,1 0 0 0 0,-1 1 0 0 0,0-1 0 0 0,0 1 1 0 0,0-1-1 0 0,0 1 0 0 0,0 0 0 0 0,0 0 0 0 0,0 0 1 0 0,0 0-1 0 0,-1 0 0 0 0,1 0 0 0 0,-1 1 0 0 0,1-1 1 0 0,-1 0-1 0 0,0 1 0 0 0,0-1 0 0 0,0 1 0 0 0,0 0 1 0 0,-1-1-1 0 0,1 1 0 0 0,-1-1 0 0 0,1 1 1 0 0,-1 0-1 0 0,0 0 0 0 0,0-1 0 0 0,0 1 0 0 0,-1 0 1 0 0,0 2-1 0 0,-2 10 0 0 0,0-1 0 0 0,-2 0 0 0 0,0-1 0 0 0,0 1 0 0 0,-1-1-1 0 0,-13 21 1 0 0,-59 79-806 0 0,34-54-366 0 0,-18 26-6659 0 0,48-66 5781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13.1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152 88 600 0 0,'23'-42'2846'0'0,"1"-2"3178"0"0,-24 43-5422 0 0,0 1-37 0 0,-22 17 422 0 0,7-5-686 0 0,1 2-1 0 0,0 0 0 0 0,1 1 0 0 0,1 0 1 0 0,0 0-1 0 0,1 2 0 0 0,1-1 0 0 0,-12 25 1 0 0,9-11 149 0 0,-16 55 0 0 0,26-74-473 0 0,0-1-1 0 0,1 1 1 0 0,1 0-1 0 0,0 0 1 0 0,0 0-1 0 0,1 0 1 0 0,0-1-1 0 0,1 1 1 0 0,3 14-1 0 0,-3-21-126 0 0,0 0 0 0 0,0-1 0 0 0,1 1-1 0 0,-1-1 1 0 0,1 1 0 0 0,0-1 0 0 0,0 0 0 0 0,0 0 0 0 0,0 0-1 0 0,1 0 1 0 0,-1 0 0 0 0,1 0 0 0 0,0-1 0 0 0,0 1 0 0 0,0-1 0 0 0,0 0-1 0 0,0 0 1 0 0,1 0 0 0 0,4 2 0 0 0,0-1-623 0 0,0 0 0 0 0,0-1 1 0 0,0 0-1 0 0,1 0 0 0 0,-1-1 0 0 0,0 0 0 0 0,1-1 1 0 0,8 0-1 0 0,26-3-997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13.8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289 206 844 0 0,'5'-7'698'0'0,"-1"-1"1"0"0,1 1-1 0 0,-1-1 0 0 0,-1 0 1 0 0,0 0-1 0 0,5-15 0 0 0,-8 21-590 0 0,0 1-1 0 0,1-1 1 0 0,-1 1-1 0 0,0-1 1 0 0,0 1-1 0 0,0 0 0 0 0,0-1 1 0 0,0 1-1 0 0,0-1 1 0 0,0 1-1 0 0,0-1 1 0 0,-1 1-1 0 0,1-1 1 0 0,0 1-1 0 0,-1-1 0 0 0,1 1 1 0 0,-1 0-1 0 0,0-1 1 0 0,0 1-1 0 0,1 0 1 0 0,-1-1-1 0 0,0 1 1 0 0,0 0-1 0 0,0 0 0 0 0,0 0 1 0 0,0 0-1 0 0,0 0 1 0 0,-1 0-1 0 0,1 0 1 0 0,0 0-1 0 0,0 1 1 0 0,-1-1-1 0 0,1 0 0 0 0,0 1 1 0 0,-1-1-1 0 0,1 1 1 0 0,-1-1-1 0 0,1 1 1 0 0,-1 0-1 0 0,1 0 1 0 0,-1-1-1 0 0,1 1 1 0 0,-1 0-1 0 0,1 0 0 0 0,-1 1 1 0 0,-2-1-1 0 0,-9 1 133 0 0,-1 1 0 0 0,1 0 1 0 0,0 1-1 0 0,-1 0 0 0 0,1 1 0 0 0,0 0 0 0 0,1 1 0 0 0,-1 1 0 0 0,1 0 0 0 0,0 1 0 0 0,1 0 0 0 0,-17 13 0 0 0,20-14-165 0 0,0 0 0 0 0,0 1 0 0 0,1 0 0 0 0,0 1 0 0 0,0-1 0 0 0,0 1 0 0 0,1 1 0 0 0,1-1 0 0 0,-1 1 0 0 0,1 0 0 0 0,1 0 0 0 0,0 0 0 0 0,0 1 0 0 0,1 0 0 0 0,0-1 0 0 0,0 1 0 0 0,-1 14 0 0 0,4-20-70 0 0,0 0 0 0 0,0 1 0 0 0,1-1 0 0 0,0 1 0 0 0,-1-1 0 0 0,1 0 0 0 0,1 0 0 0 0,-1 1 0 0 0,0-1 0 0 0,1 0 1 0 0,0 0-1 0 0,0 0 0 0 0,0-1 0 0 0,1 1 0 0 0,-1 0 0 0 0,1-1 0 0 0,0 0 0 0 0,0 1 0 0 0,0-1 0 0 0,0 0 0 0 0,1-1 0 0 0,-1 1 0 0 0,1 0 0 0 0,0-1 1 0 0,-1 0-1 0 0,1 0 0 0 0,0 0 0 0 0,5 1 0 0 0,1 1-51 0 0,0-1 1 0 0,0-1 0 0 0,0 0 0 0 0,0 0-1 0 0,1 0 1 0 0,-1-2 0 0 0,0 1-1 0 0,1-1 1 0 0,-1-1 0 0 0,1 0-1 0 0,11-2 1 0 0,12-7-25 0 0,0-1 0 0 0,-1-2 0 0 0,-1-1 0 0 0,0-1-1 0 0,-1-2 1 0 0,0-1 0 0 0,-2-1 0 0 0,0-2 0 0 0,-1-1 0 0 0,-2-1 0 0 0,26-27 0 0 0,-46 42 117 0 0,1 0 1 0 0,-1-1-1 0 0,0 0 1 0 0,-1 0-1 0 0,5-11 1 0 0,-9 18-31 0 0,0 1 0 0 0,0-1 0 0 0,-1 0 1 0 0,1 0-1 0 0,-1 0 0 0 0,1 0 1 0 0,-1 0-1 0 0,0 0 0 0 0,0 0 0 0 0,0 0 1 0 0,0 0-1 0 0,0 0 0 0 0,0 0 1 0 0,-1 0-1 0 0,0-2 0 0 0,1 3-11 0 0,-1 0 0 0 0,0 0 1 0 0,0 0-1 0 0,0 0 0 0 0,0 0 0 0 0,0 0 0 0 0,0 0 1 0 0,0 0-1 0 0,0 0 0 0 0,0 1 0 0 0,0-1 0 0 0,0 0 0 0 0,-1 1 1 0 0,1-1-1 0 0,0 1 0 0 0,0-1 0 0 0,-1 1 0 0 0,1 0 0 0 0,0 0 1 0 0,-1-1-1 0 0,1 1 0 0 0,0 0 0 0 0,-1 0 0 0 0,1 0 1 0 0,-3 1-1 0 0,-4 0 7 0 0,-1 1 0 0 0,0 0 0 0 0,1 1 0 0 0,-1-1 0 0 0,1 2 0 0 0,0-1 1 0 0,0 1-1 0 0,0 1 0 0 0,0-1 0 0 0,1 1 0 0 0,-1 1 0 0 0,1-1 0 0 0,1 1 0 0 0,-1 0 1 0 0,-8 12-1 0 0,14-18-13 0 0,1 1 0 0 0,-1 0 0 0 0,0-1 1 0 0,1 1-1 0 0,-1 0 0 0 0,1 0 0 0 0,-1-1 0 0 0,1 1 1 0 0,0 0-1 0 0,-1 0 0 0 0,1 0 0 0 0,0-1 0 0 0,-1 1 1 0 0,1 0-1 0 0,0 0 0 0 0,0 0 0 0 0,0 0 0 0 0,0 0 1 0 0,0 0-1 0 0,0 0 0 0 0,0-1 0 0 0,0 1 0 0 0,0 0 1 0 0,0 0-1 0 0,1 0 0 0 0,-1 0 0 0 0,0 0 0 0 0,1-1 1 0 0,-1 1-1 0 0,0 0 0 0 0,1 0 0 0 0,-1 0 0 0 0,1-1 1 0 0,-1 1-1 0 0,1 0 0 0 0,-1-1 0 0 0,1 1 0 0 0,0 0 1 0 0,-1-1-1 0 0,1 1 0 0 0,0-1 0 0 0,0 1 0 0 0,-1-1 1 0 0,1 1-1 0 0,0-1 0 0 0,0 0 0 0 0,0 1 0 0 0,0-1 1 0 0,-1 0-1 0 0,1 0 0 0 0,0 1 0 0 0,0-1 0 0 0,0 0 1 0 0,1 0-1 0 0,3 1 2 0 0,0-1-1 0 0,0 1 1 0 0,0-1 0 0 0,0 0 0 0 0,0-1 0 0 0,-1 1-1 0 0,1-1 1 0 0,8-2 0 0 0,9-7 101 0 0,-2-2-1 0 0,1 0 1 0 0,-1-2 0 0 0,-1 0-1 0 0,0-1 1 0 0,-1 0 0 0 0,-1-2-1 0 0,21-25 1 0 0,-2 4 725 0 0,-35 37-799 0 0,0 0 1 0 0,-1 0 0 0 0,1 0-1 0 0,0 0 1 0 0,0 0-1 0 0,0 0 1 0 0,0 0 0 0 0,0 0-1 0 0,0 0 1 0 0,0 0 0 0 0,0 1-1 0 0,0-1 1 0 0,1 1 0 0 0,-1-1-1 0 0,0 1 1 0 0,0-1 0 0 0,1 1-1 0 0,-1-1 1 0 0,0 1 0 0 0,0 0-1 0 0,1 0 1 0 0,-1 0 0 0 0,0 0-1 0 0,1 0 1 0 0,1 0 0 0 0,-2 1-13 0 0,0 0 0 0 0,0 0 0 0 0,0 0 0 0 0,-1 0 1 0 0,1 0-1 0 0,0 0 0 0 0,0 1 0 0 0,-1-1 0 0 0,1 0 1 0 0,0 0-1 0 0,-1 1 0 0 0,0-1 0 0 0,1 0 0 0 0,-1 1 0 0 0,0-1 1 0 0,1 0-1 0 0,-1 1 0 0 0,0 2 0 0 0,0 10 28 0 0,0 0 0 0 0,-1 0 0 0 0,-3 17-1 0 0,-25 108 276 0 0,-68 191 0 0 0,50-189-142 0 0,-29 162-1 0 0,72-253-117 0 0,3-47-51 0 0,1 0 1 0 0,0-1-1 0 0,0 1 0 0 0,1 0 1 0 0,-1 0-1 0 0,0 0 0 0 0,1 0 1 0 0,0 0-1 0 0,0-1 0 0 0,0 1 1 0 0,0 0-1 0 0,0-1 0 0 0,0 1 1 0 0,3 3-1 0 0,-3-6-6 0 0,0 1 0 0 0,0-1 0 0 0,0 0 1 0 0,0 1-1 0 0,0-1 0 0 0,0 0 0 0 0,0 0 0 0 0,0 0 0 0 0,1 1 0 0 0,-1-1 0 0 0,0 0 1 0 0,0 0-1 0 0,0-1 0 0 0,0 1 0 0 0,0 0 0 0 0,1 0 0 0 0,-1-1 0 0 0,0 1 0 0 0,0 0 1 0 0,0-1-1 0 0,2 0 0 0 0,24-14 16 0 0,-26 15-15 0 0,24-18 17 0 0,-1-1-1 0 0,-1 0 1 0 0,0-2-1 0 0,-2-1 1 0 0,0 0 0 0 0,-2-2-1 0 0,0 0 1 0 0,-2-1-1 0 0,-1-1 1 0 0,0 0-1 0 0,-3-2 1 0 0,0 1 0 0 0,-1-1-1 0 0,15-59 1 0 0,-25 79-18 0 0,-1 0 0 0 0,0 0 0 0 0,0 0 0 0 0,0 0 0 0 0,-1-1 0 0 0,-1 1 0 0 0,1 0 0 0 0,-1 0 0 0 0,0 0 0 0 0,-1-1 0 0 0,0 1 0 0 0,0 1 0 0 0,-1-1 0 0 0,0 0 0 0 0,-1 1 0 0 0,1-1 0 0 0,-1 1 0 0 0,-1 0 0 0 0,1 0 0 0 0,-1 1 0 0 0,0-1 0 0 0,-8-6 0 0 0,3 4-178 0 0,0 0 0 0 0,-1 1 0 0 0,0 0 0 0 0,0 1 0 0 0,-1 0 0 0 0,0 1-1 0 0,0 1 1 0 0,0 0 0 0 0,-1 0 0 0 0,1 1 0 0 0,-1 1 0 0 0,0 0 0 0 0,-15-2 0 0 0,23 5-135 0 0,1 0 0 0 0,-1 0 0 0 0,0 0 1 0 0,0 0-1 0 0,1 1 0 0 0,-10 2 1 0 0,14-3 138 0 0,-1 0 1 0 0,0 0 0 0 0,1 0-1 0 0,-1 0 1 0 0,0 1 0 0 0,1-1-1 0 0,-1 0 1 0 0,0 0 0 0 0,1 1-1 0 0,-1-1 1 0 0,1 0 0 0 0,-1 1-1 0 0,1-1 1 0 0,-1 1 0 0 0,1-1-1 0 0,-1 1 1 0 0,1-1 0 0 0,-1 1-1 0 0,1-1 1 0 0,-1 1 0 0 0,1 0-1 0 0,0-1 1 0 0,-1 1 0 0 0,1 0 0 0 0,0-1-1 0 0,0 1 1 0 0,0 0 0 0 0,-1-1-1 0 0,1 1 1 0 0,0 0 0 0 0,0-1-1 0 0,0 1 1 0 0,0 0 0 0 0,0-1-1 0 0,0 1 1 0 0,0 0 0 0 0,0-1-1 0 0,1 1 1 0 0,-1 0 0 0 0,0-1-1 0 0,0 1 1 0 0,0 0 0 0 0,1-1-1 0 0,-1 1 1 0 0,0 0 0 0 0,1-1-1 0 0,-1 1 1 0 0,1-1 0 0 0,-1 1 0 0 0,0-1-1 0 0,1 1 1 0 0,0 0 0 0 0,10 13-1947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14.4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27 282 696 0 0,'0'-1'142'0'0,"-7"-21"963"0"0,2 0 0 0 0,0 0 1 0 0,1 0-1 0 0,-1-43 0 0 0,5 60-944 0 0,0 0-1 0 0,0 0 1 0 0,1 0 0 0 0,-1 0-1 0 0,1 1 1 0 0,1-1 0 0 0,-1 0-1 0 0,1 0 1 0 0,-1 1 0 0 0,1-1-1 0 0,1 1 1 0 0,-1-1 0 0 0,1 1-1 0 0,-1 0 1 0 0,1 0 0 0 0,0 0 0 0 0,1 1-1 0 0,-1-1 1 0 0,1 1 0 0 0,-1-1-1 0 0,1 1 1 0 0,0 0 0 0 0,0 0-1 0 0,1 1 1 0 0,-1 0 0 0 0,0-1-1 0 0,1 1 1 0 0,7-2 0 0 0,2 0-11 0 0,-1 1 0 0 0,1 1 0 0 0,-1 0 0 0 0,1 1 0 0 0,0 0 0 0 0,0 1 0 0 0,0 0 0 0 0,-1 1 0 0 0,1 1 0 0 0,0 0 0 0 0,-1 1 1 0 0,1 1-1 0 0,-1 0 0 0 0,0 0 0 0 0,0 1 0 0 0,-1 1 0 0 0,0 1 0 0 0,0-1 0 0 0,20 16 0 0 0,-23-16-91 0 0,-1 1-1 0 0,0 1 1 0 0,0 0-1 0 0,0 0 1 0 0,-1 0-1 0 0,0 1 1 0 0,0 0-1 0 0,-1 0 1 0 0,-1 1-1 0 0,1 0 1 0 0,-2 0-1 0 0,1 0 1 0 0,-1 0-1 0 0,-1 1 1 0 0,0 0-1 0 0,0-1 1 0 0,-1 1-1 0 0,-1 0 1 0 0,0 0-1 0 0,0 0 1 0 0,-1 1 0 0 0,0-1-1 0 0,-1 0 1 0 0,-4 21-1 0 0,-1-9 46 0 0,-2-1 0 0 0,0 0 1 0 0,-1 0-1 0 0,-1-1 0 0 0,-23 37 0 0 0,-78 90 323 0 0,94-129-351 0 0,12-15-43 0 0,1 0 1 0 0,0 0-1 0 0,1 1 0 0 0,-1-1 0 0 0,1 1 1 0 0,0 0-1 0 0,0 0 0 0 0,-4 10 1 0 0,7-14-31 0 0,0-1 0 0 0,0 1 0 0 0,1-1 1 0 0,-1 1-1 0 0,1-1 0 0 0,-1 0 0 0 0,0 1 1 0 0,1-1-1 0 0,-1 0 0 0 0,1 1 1 0 0,-1-1-1 0 0,1 0 0 0 0,-1 1 0 0 0,1-1 1 0 0,-1 0-1 0 0,1 0 0 0 0,-1 0 0 0 0,1 0 1 0 0,-1 1-1 0 0,1-1 0 0 0,-1 0 1 0 0,1 0-1 0 0,0 0 0 0 0,-1 0 0 0 0,1 0 1 0 0,-1 0-1 0 0,1 0 0 0 0,-1-1 0 0 0,1 1 1 0 0,-1 0-1 0 0,1 0 0 0 0,0-1 1 0 0,21-2 22 0 0,38-14 3 0 0,-1-2 0 0 0,-1-3 0 0 0,79-42 1 0 0,-82 36-20 0 0,1 3 1 0 0,1 2-1 0 0,96-25 1 0 0,-152 48-11 0 0,0-1 0 0 0,0 1 0 0 0,0 0 0 0 0,0 0 0 0 0,0-1 0 0 0,0 1 0 0 0,0 0 0 0 0,0 0 0 0 0,0 0 0 0 0,0 0 0 0 0,0 0 0 0 0,0 0 0 0 0,0 1 0 0 0,0-1 0 0 0,0 0 0 0 0,0 0 0 0 0,0 1 0 0 0,0-1 0 0 0,0 0 0 0 0,0 1 0 0 0,0-1 0 0 0,0 1 0 0 0,0 0 0 0 0,0-1 0 0 0,0 1 0 0 0,-1 0 0 0 0,2 0 0 0 0,-2 1-2 0 0,1-1 1 0 0,-1 1 0 0 0,1-1 0 0 0,-1 1-1 0 0,0-1 1 0 0,0 1 0 0 0,0-1 0 0 0,0 1-1 0 0,0 0 1 0 0,0-1 0 0 0,0 1 0 0 0,0-1-1 0 0,-1 1 1 0 0,1-1 0 0 0,-1 4-1 0 0,-4 8-6 0 0,-1 0 0 0 0,0 0-1 0 0,-9 13 1 0 0,11-18 11 0 0,-5 7-1 0 0,-9 17 7 0 0,0 2 0 0 0,-22 63 1 0 0,39-95-10 0 0,0 1 1 0 0,0-1 0 0 0,0 1 0 0 0,0-1 0 0 0,1 1-1 0 0,0 0 1 0 0,-1-1 0 0 0,1 1 0 0 0,0 0 0 0 0,0-1-1 0 0,0 1 1 0 0,1-1 0 0 0,-1 1 0 0 0,1 0 0 0 0,-1-1-1 0 0,1 1 1 0 0,0-1 0 0 0,0 1 0 0 0,2 3 0 0 0,-2-4 1 0 0,1-1 1 0 0,0 1 0 0 0,-1-1-1 0 0,1 1 1 0 0,0-1 0 0 0,0 0 0 0 0,0 0-1 0 0,0 0 1 0 0,0 0 0 0 0,0 0-1 0 0,0 0 1 0 0,0-1 0 0 0,0 1 0 0 0,1-1-1 0 0,-1 1 1 0 0,0-1 0 0 0,0 0 0 0 0,3 0-1 0 0,6 0 7 0 0,-1-1 0 0 0,0 0 0 0 0,1-1-1 0 0,-1 0 1 0 0,0-1 0 0 0,0 0 0 0 0,0 0-1 0 0,14-8 1 0 0,-1-2 10 0 0,-1-2 0 0 0,0 0 0 0 0,-1-1 0 0 0,-1-1 0 0 0,27-28 0 0 0,-4-3-16 0 0,39-57 0 0 0,-66 83-8 0 0,-1 1 1 0 0,15-32 0 0 0,-28 48-1 0 0,1 0 1 0 0,-1 0-1 0 0,1-1 1 0 0,-1 1-1 0 0,-1-1 1 0 0,1 0 0 0 0,-1 1-1 0 0,0-1 1 0 0,-1 0-1 0 0,1 0 1 0 0,-1 0-1 0 0,0 0 1 0 0,0 0-1 0 0,-1 1 1 0 0,0-1-1 0 0,-3-10 1 0 0,4 14-18 0 0,-1 0-1 0 0,0 0 1 0 0,0 1-1 0 0,0-1 1 0 0,0 0 0 0 0,0 1-1 0 0,0-1 1 0 0,0 1-1 0 0,-1 0 1 0 0,1-1 0 0 0,0 1-1 0 0,-1 0 1 0 0,1 0 0 0 0,-1 0-1 0 0,1 0 1 0 0,-1 0-1 0 0,0 0 1 0 0,0 0 0 0 0,1 0-1 0 0,-1 1 1 0 0,-4-2-1 0 0,2 2-59 0 0,0 0 0 0 0,0 0 0 0 0,0 0 0 0 0,0 0-1 0 0,0 0 1 0 0,0 1 0 0 0,0 0 0 0 0,0 0 0 0 0,-7 2-1 0 0,-3 3-477 0 0,0 1-1 0 0,0 0 0 0 0,0 1 1 0 0,-14 11-1 0 0,18-10-1170 0 0,0-1 0 0 0,1 1 0 0 0,-16 20 0 0 0,1 1-496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14.8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106 87 808 0 0,'60'-65'6990'0'0,"-59"64"-6446"0"0,-1 1-24 0 0,1 2-407 0 0,0 1 0 0 0,-1-1 0 0 0,1 0 0 0 0,-1 0 0 0 0,0 1 0 0 0,0-1 0 0 0,0 0 0 0 0,0 0 1 0 0,0 1-1 0 0,0-1 0 0 0,0 0 0 0 0,-1 0 0 0 0,1 1 0 0 0,-1-1 0 0 0,-1 3 0 0 0,-16 36 514 0 0,10-24-344 0 0,-36 74 508 0 0,-34 90 208 0 0,74-171-928 0 0,0 0-1 0 0,2 1 0 0 0,-1-1 1 0 0,1 1-1 0 0,1 0 0 0 0,0-1 1 0 0,0 1-1 0 0,1 12 0 0 0,1-20-54 0 0,-1-1-1 0 0,1 1 0 0 0,0 0 0 0 0,-1 0 1 0 0,1-1-1 0 0,1 1 0 0 0,-1-1 0 0 0,0 1 1 0 0,0-1-1 0 0,1 1 0 0 0,0-1 1 0 0,-1 0-1 0 0,1 0 0 0 0,0 0 0 0 0,0 0 1 0 0,0 0-1 0 0,0 0 0 0 0,0 0 0 0 0,1-1 1 0 0,-1 1-1 0 0,1-1 0 0 0,-1 0 0 0 0,1 1 1 0 0,-1-1-1 0 0,1 0 0 0 0,0-1 1 0 0,-1 1-1 0 0,1 0 0 0 0,0-1 0 0 0,0 1 1 0 0,-1-1-1 0 0,1 0 0 0 0,0 0 0 0 0,0 0 1 0 0,3-1-1 0 0,8 0 28 0 0,0-1-1 0 0,-1 0 1 0 0,1-1 0 0 0,-1 0-1 0 0,1-1 1 0 0,-1 0 0 0 0,-1-2-1 0 0,1 1 1 0 0,0-1 0 0 0,19-14-1 0 0,0-2 95 0 0,0-2 0 0 0,41-41-1 0 0,-38 32-69 0 0,-1-2-1 0 0,-2-1 1 0 0,-2-2-1 0 0,-1 0 1 0 0,35-64-1 0 0,-61 94-50 0 0,1 0 0 0 0,-1 0 0 0 0,0 0-1 0 0,3-15 1 0 0,-5 21-33 0 0,-1 0 0 0 0,1 0 0 0 0,-1 0 0 0 0,0 0 0 0 0,1 1 1 0 0,-1-1-1 0 0,0 0 0 0 0,0 0 0 0 0,0 0 0 0 0,-1 0 0 0 0,1 0 0 0 0,0 0 0 0 0,-1 0 0 0 0,1 0 0 0 0,-1 1 0 0 0,0-1 0 0 0,1 0 0 0 0,-1 0 0 0 0,0 1 0 0 0,0-1 0 0 0,0 0 0 0 0,0 1 1 0 0,-1-1-1 0 0,1 1 0 0 0,-2-3 0 0 0,0 5-86 0 0,0-1 0 0 0,1 1 0 0 0,-1 0 0 0 0,0 0 1 0 0,1 0-1 0 0,-1 0 0 0 0,1 0 0 0 0,-1 0 0 0 0,1 1 1 0 0,0-1-1 0 0,-1 1 0 0 0,1 0 0 0 0,-3 2 0 0 0,-13 13-2523 0 0,1 1 0 0 0,-25 33 0 0 0,36-44 2080 0 0,-21 23-1429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15.2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247 45 596 0 0,'52'-44'7311'0'0,"-51"43"-6817"0"0,-1 1-16 0 0,-2 4-336 0 0,0 0-1 0 0,0 0 0 0 0,0 0 0 0 0,-1 0 0 0 0,0-1 0 0 0,0 1 0 0 0,0-1 0 0 0,0 0 0 0 0,0 1 0 0 0,-5 2 0 0 0,-5 7 164 0 0,4-3-145 0 0,1 0 0 0 0,0 0-1 0 0,1 1 1 0 0,0 0 0 0 0,1 1 0 0 0,0 0 0 0 0,-8 22 0 0 0,12-26-105 0 0,0-1-1 0 0,1 2 1 0 0,0-1-1 0 0,0 0 1 0 0,1 0-1 0 0,0 0 1 0 0,0 0-1 0 0,1 1 1 0 0,0-1-1 0 0,0 0 1 0 0,1 0-1 0 0,0 0 1 0 0,5 10 0 0 0,-2-5-5 0 0,0-1 0 0 0,1 0 0 0 0,1-1 0 0 0,0 1 0 0 0,1-2 0 0 0,0 1 0 0 0,0-1 0 0 0,1 0 0 0 0,19 16 0 0 0,0-5 112 0 0,0-1 0 0 0,42 20 0 0 0,-40-23-8 0 0,-1 0 1 0 0,-1 2-1 0 0,28 24 1 0 0,-54-42-140 0 0,-1 0 0 0 0,1 0 0 0 0,-1 0 1 0 0,0 0-1 0 0,0 1 0 0 0,1-1 1 0 0,-1 0-1 0 0,0 1 0 0 0,0-1 0 0 0,0 1 1 0 0,-1-1-1 0 0,1 1 0 0 0,0-1 0 0 0,-1 1 1 0 0,1 0-1 0 0,-1-1 0 0 0,1 1 0 0 0,-1 0 1 0 0,0-1-1 0 0,1 1 0 0 0,-1 0 1 0 0,0 2-1 0 0,-1-2 16 0 0,0-1 1 0 0,1 1-1 0 0,-1 0 1 0 0,0-1-1 0 0,0 1 1 0 0,0-1-1 0 0,0 1 1 0 0,0-1-1 0 0,-1 0 0 0 0,1 1 1 0 0,0-1-1 0 0,-1 0 1 0 0,1 0-1 0 0,-1 0 1 0 0,1 0-1 0 0,-1 0 1 0 0,-2 1-1 0 0,-6 3 79 0 0,-1-1 0 0 0,1-1-1 0 0,-1 1 1 0 0,0-2-1 0 0,-16 3 1 0 0,-50 1-413 0 0,-1-2 0 0 0,0-4 0 0 0,-125-17-1 0 0,199 17-319 0 0,-16-2 11 0 0,12-1-1739 0 0,6-4-3314 0 0,7-5 3731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15.5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 69 100 0 0,'-2'-4'751'0'0,"1"-1"-1"0"0,-1 1 1 0 0,1 0-1 0 0,1 0 1 0 0,-1 0-1 0 0,1-1 1 0 0,-1 1-1 0 0,1 0 1 0 0,1-9-1 0 0,0 12-621 0 0,0 0 1 0 0,0-1-1 0 0,0 1 0 0 0,0 0 1 0 0,0 0-1 0 0,1 0 0 0 0,-1 0 1 0 0,0 0-1 0 0,0 0 0 0 0,1 0 1 0 0,-1 0-1 0 0,1 0 0 0 0,-1 1 1 0 0,1-1-1 0 0,-1 1 0 0 0,1-1 1 0 0,-1 1-1 0 0,1-1 0 0 0,0 1 1 0 0,-1 0-1 0 0,1 0 0 0 0,-1 0 1 0 0,1 0-1 0 0,0 0 0 0 0,-1 0 1 0 0,1 0-1 0 0,0 1 0 0 0,-1-1 1 0 0,3 1-1 0 0,186 27 2060 0 0,-15-2-318 0 0,-142-22-1265 0 0,9 1 1936 0 0,-16-4-8588 0 0,-25-3 1828 0 0,4-5 1254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23.0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8 372 144 0 0,'4'-22'4732'0'0,"5"37"-1806"0"0,5 36-1181 0 0,-12 10-1020 0 0,-3 1 1 0 0,-2-1 0 0 0,-12 63-1 0 0,5-47-259 0 0,3-36 123 0 0,7-43-319 0 0,3-12-223 0 0,37-296 349 0 0,-5 30-111 0 0,-28 244-98 0 0,15-47 0 0 0,-20 75-144 0 0,1 0 0 0 0,0 0 0 0 0,1 0 0 0 0,0 0 0 0 0,0 1 0 0 0,0 0 0 0 0,1 0 0 0 0,0 0 0 0 0,0 0 0 0 0,1 1 0 0 0,0 0 0 0 0,8-7 0 0 0,-9 11-31 0 0,-1-1 1 0 0,1 1-1 0 0,0 0 1 0 0,-1 1 0 0 0,1-1-1 0 0,0 1 1 0 0,0 0-1 0 0,0 0 1 0 0,0 0-1 0 0,0 1 1 0 0,1 0 0 0 0,-1 0-1 0 0,0 0 1 0 0,0 1-1 0 0,0-1 1 0 0,0 1-1 0 0,0 1 1 0 0,0-1 0 0 0,0 1-1 0 0,-1-1 1 0 0,1 1-1 0 0,0 1 1 0 0,-1-1-1 0 0,9 6 1 0 0,-3-1-1 0 0,-1 0 0 0 0,1 0 0 0 0,-1 1-1 0 0,0 0 1 0 0,-1 1 0 0 0,0 0 0 0 0,-1 0 0 0 0,1 0 0 0 0,8 18-1 0 0,-9-14-1 0 0,-1 2 0 0 0,-1-1-1 0 0,0 1 1 0 0,-1-1 0 0 0,-1 1-1 0 0,0 0 1 0 0,-1 1-1 0 0,-1-1 1 0 0,0 0 0 0 0,-1 0-1 0 0,-1 1 1 0 0,0-1 0 0 0,-1 0-1 0 0,0 0 1 0 0,-2 0-1 0 0,-4 16 1 0 0,-11 21 2 0 0,-2-1 1 0 0,-1-1-1 0 0,-33 51 0 0 0,34-63 12 0 0,8-16-24 0 0,-29 36 0 0 0,-12 18-9 0 0,53-76 8 0 0,1 1 0 0 0,-1 0 0 0 0,1 0 0 0 0,-1 0-1 0 0,1 0 1 0 0,-1 0 0 0 0,1 0 0 0 0,-1 0 0 0 0,1 0-1 0 0,0 0 1 0 0,0 0 0 0 0,-1 0 0 0 0,1 0 0 0 0,0 0-1 0 0,0 0 1 0 0,0 0 0 0 0,0 0 0 0 0,0 0 0 0 0,0 0-1 0 0,0 0 1 0 0,1 0 0 0 0,-1 0 0 0 0,1 1 0 0 0,0-1 0 0 0,0 0 1 0 0,1 0-1 0 0,-1 0 1 0 0,0-1 0 0 0,1 1-1 0 0,-1 0 1 0 0,1-1 0 0 0,-1 1-1 0 0,1-1 1 0 0,0 1 0 0 0,-1-1-1 0 0,1 0 1 0 0,-1 0 0 0 0,1 0-1 0 0,3 0 1 0 0,29 0-5 0 0,1-2 0 0 0,-1-1 0 0 0,65-15 0 0 0,-42 7 2 0 0,-20 3-24 0 0,0 0 0 0 0,-1-3 0 0 0,0-1 1 0 0,-1-1-1 0 0,0-2 0 0 0,45-27 0 0 0,-62 31 14 0 0,-1 0-1 0 0,0-1 1 0 0,-1-2-1 0 0,0 1 1 0 0,-1-2 0 0 0,0 0-1 0 0,-1 0 1 0 0,-1-2 0 0 0,-1 0-1 0 0,0 0 1 0 0,-1-1 0 0 0,-1 0-1 0 0,8-20 1 0 0,-16 35 20 0 0,-1 0 1 0 0,0 0-1 0 0,0-1 1 0 0,0 1-1 0 0,0 0 1 0 0,-1 0-1 0 0,1-1 1 0 0,-1 1-1 0 0,0 0 1 0 0,0 0-1 0 0,0-1 1 0 0,0 1-1 0 0,0 0 1 0 0,-1-1-1 0 0,0 1 1 0 0,1 0-1 0 0,-1 0 1 0 0,0 0-1 0 0,-4-6 1 0 0,4 7-3 0 0,-1 0 1 0 0,0 1-1 0 0,1-1 1 0 0,-1 1-1 0 0,0-1 0 0 0,0 1 1 0 0,0 0-1 0 0,-1 0 1 0 0,1 0-1 0 0,0 0 1 0 0,0 1-1 0 0,0-1 0 0 0,-1 0 1 0 0,1 1-1 0 0,0 0 1 0 0,-1-1-1 0 0,1 1 1 0 0,0 0-1 0 0,-1 0 0 0 0,1 0 1 0 0,0 1-1 0 0,-1-1 1 0 0,1 0-1 0 0,0 1 0 0 0,-1 0 1 0 0,1-1-1 0 0,0 1 1 0 0,-4 2-1 0 0,-13 5 3 0 0,0 0-1 0 0,1 2 0 0 0,0 0 1 0 0,0 1-1 0 0,1 1 0 0 0,1 0 1 0 0,0 1-1 0 0,1 1 0 0 0,-18 21 1 0 0,13-13-14 0 0,1 2 1 0 0,2 0-1 0 0,0 1 0 0 0,2 1 1 0 0,-21 47-1 0 0,33-66-22 0 0,0-1-1 0 0,1 0 1 0 0,0 0-1 0 0,0 1 0 0 0,1 0 1 0 0,0-1-1 0 0,0 1 1 0 0,0 0-1 0 0,1-1 1 0 0,0 1-1 0 0,0 0 1 0 0,1-1-1 0 0,0 1 1 0 0,0 0-1 0 0,1-1 1 0 0,-1 1-1 0 0,1-1 1 0 0,1 0-1 0 0,-1 1 1 0 0,1-1-1 0 0,0 0 1 0 0,1 0-1 0 0,-1-1 0 0 0,1 1 1 0 0,0-1-1 0 0,1 0 1 0 0,5 6-1 0 0,-2-5-29 0 0,-1 0-1 0 0,1-1 0 0 0,-1 0 0 0 0,2 0 1 0 0,-1-1-1 0 0,0 0 0 0 0,1 0 0 0 0,0-1 1 0 0,0 0-1 0 0,0-1 0 0 0,0 0 1 0 0,0 0-1 0 0,0-1 0 0 0,0 0 0 0 0,1-1 1 0 0,-1 0-1 0 0,0 0 0 0 0,1-1 0 0 0,9-2 1 0 0,0-2-5 0 0,-1-1-1 0 0,0-1 1 0 0,0 0 0 0 0,-1-1 0 0 0,0-1 0 0 0,0 0 0 0 0,-1-1 0 0 0,-1-1 0 0 0,1-1 0 0 0,-2 0 0 0 0,0-1-1 0 0,21-24 1 0 0,-11 9 36 0 0,-1-2 1 0 0,32-53-1 0 0,-5-14 224 0 0,-38 62 351 0 0,0 0 0 0 0,-3-1 0 0 0,-1 0 0 0 0,-1-1 0 0 0,2-53 0 0 0,-8 77-103 0 0,0 11 522 0 0,0 5-390 0 0,1 18-222 0 0,-2 33-222 0 0,-8 61 273 0 0,9 156-1 0 0,5-200-1036 0 0,2 0-1 0 0,3-1 0 0 0,30 99 0 0 0,-30-135-654 0 0,-7-29 506 0 0,-5-22 558 0 0,-9-56-110 0 0,-12-130 188 0 0,21 173 325 0 0,1-1-1 0 0,1 1 1 0 0,2 0-1 0 0,11-51 1 0 0,-12 72-125 0 0,0 0 1 0 0,2 0-1 0 0,-1 0 1 0 0,1 1-1 0 0,0-1 1 0 0,0 1-1 0 0,1 0 1 0 0,1 0-1 0 0,-1 1 1 0 0,1-1 0 0 0,0 1-1 0 0,1 1 1 0 0,0-1-1 0 0,0 1 1 0 0,0 0-1 0 0,1 1 1 0 0,0-1-1 0 0,0 2 1 0 0,0-1-1 0 0,0 1 1 0 0,1 0-1 0 0,0 1 1 0 0,0 0-1 0 0,0 0 1 0 0,0 1-1 0 0,0 0 1 0 0,0 1-1 0 0,1 0 1 0 0,-1 0 0 0 0,0 1-1 0 0,19 2 1 0 0,-25-2-51 0 0,0 0 1 0 0,1 1 0 0 0,-1-1 0 0 0,0 1 0 0 0,0-1-1 0 0,0 1 1 0 0,0 0 0 0 0,0 0 0 0 0,0 1-1 0 0,0-1 1 0 0,-1 1 0 0 0,1-1 0 0 0,0 1 0 0 0,-1 0-1 0 0,1 0 1 0 0,-1 0 0 0 0,1 0 0 0 0,-1 0 0 0 0,0 1-1 0 0,0-1 1 0 0,0 1 0 0 0,-1-1 0 0 0,1 1 0 0 0,0 0-1 0 0,-1 0 1 0 0,0 0 0 0 0,0 0 0 0 0,0 0 0 0 0,0 0-1 0 0,0 0 1 0 0,0 0 0 0 0,-1 0 0 0 0,1 0-1 0 0,-1 0 1 0 0,0 1 0 0 0,0-1 0 0 0,0 0 0 0 0,-1 0-1 0 0,1 0 1 0 0,-1 0 0 0 0,-1 4 0 0 0,-2 8 6 0 0,0-1 1 0 0,-1 0 0 0 0,-1 0-1 0 0,-1 0 1 0 0,0 0-1 0 0,0-1 1 0 0,-12 14 0 0 0,-72 85 9 0 0,60-78-762 0 0,3 1 0 0 0,-37 56-1 0 0,49-56-1546 0 0,13-14-4880 0 0,8-18 5025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23.4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82 408 0 0,'0'-6'765'0'0,"0"0"1"0"0,-1 0-1 0 0,0 0 0 0 0,-1 0 1 0 0,1 0-1 0 0,-1 0 0 0 0,-3-7 1 0 0,-4-13 2209 0 0,9 25-2467 0 0,0 1-117 0 0,0 0-119 0 0,0 0-205 0 0,1 5-255 0 0,6 19-1897 0 0,1 0 0 0 0,11 23-1 0 0,-7-20 570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23.8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243 459 1132 0 0,'-2'-7'491'0'0,"0"0"0"0"0,0 0 0 0 0,-1 0 0 0 0,0 1 0 0 0,0-1 0 0 0,-1 1 0 0 0,0 0 0 0 0,0 0 0 0 0,0 0 0 0 0,-1 0 0 0 0,1 1 0 0 0,-2 0 0 0 0,1 0 0 0 0,-8-6 1 0 0,10 9-356 0 0,-1 0 0 0 0,1 1 0 0 0,0-1 0 0 0,0 1 0 0 0,-1-1 0 0 0,1 1 0 0 0,-1 0 0 0 0,1 0 0 0 0,-1 1 0 0 0,1-1 0 0 0,-1 1 0 0 0,0 0 0 0 0,1 0 1 0 0,-1 0-1 0 0,0 0 0 0 0,1 0 0 0 0,-1 1 0 0 0,1 0 0 0 0,-1 0 0 0 0,1 0 0 0 0,-1 0 0 0 0,1 0 0 0 0,0 1 0 0 0,-1-1 0 0 0,1 1 0 0 0,0 0 1 0 0,0 0-1 0 0,0 0 0 0 0,0 1 0 0 0,-4 3 0 0 0,0 1-25 0 0,1 1 0 0 0,-1-1 1 0 0,1 1-1 0 0,1 1 0 0 0,-1-1 0 0 0,1 1 1 0 0,1-1-1 0 0,-1 1 0 0 0,2 1 0 0 0,-1-1 1 0 0,1 1-1 0 0,1-1 0 0 0,0 1 1 0 0,0 0-1 0 0,1 0 0 0 0,-1 10 0 0 0,2-13-95 0 0,0 0 0 0 0,0 0 0 0 0,1 0 0 0 0,0 0 0 0 0,0 0 0 0 0,0-1 0 0 0,1 1 0 0 0,0 0 0 0 0,0-1 0 0 0,1 1 0 0 0,0-1 0 0 0,0 0 0 0 0,1 0 0 0 0,-1 0 0 0 0,1 0-1 0 0,0 0 1 0 0,1-1 0 0 0,0 0 0 0 0,-1 0 0 0 0,2 0 0 0 0,-1-1 0 0 0,0 1 0 0 0,12 6 0 0 0,-11-9-23 0 0,-1 0 1 0 0,1-1-1 0 0,0 1 1 0 0,0-1-1 0 0,0 0 1 0 0,0-1-1 0 0,0 1 1 0 0,0-1-1 0 0,0 0 0 0 0,0-1 1 0 0,0 0-1 0 0,-1 1 1 0 0,1-2-1 0 0,0 1 1 0 0,0-1-1 0 0,-1 0 0 0 0,1 0 1 0 0,-1 0-1 0 0,1-1 1 0 0,-1 0-1 0 0,8-6 1 0 0,5-2 2 0 0,-1-1 1 0 0,0-1-1 0 0,-1-1 1 0 0,25-27-1 0 0,-40 39 8 0 0,1 0 0 0 0,-1 0 0 0 0,0 0 0 0 0,0 0 0 0 0,0 0-1 0 0,0 0 1 0 0,0 0 0 0 0,0 0 0 0 0,-1 0 0 0 0,1 0 0 0 0,0 0 0 0 0,-1-1 0 0 0,0-2 0 0 0,2-5-10 0 0,-2 10 5 0 0,0 0 0 0 0,0 1-1 0 0,0-1 1 0 0,0 0-1 0 0,1 0 1 0 0,-1 0-1 0 0,0 0 1 0 0,0 0 0 0 0,0 0-1 0 0,0 1 1 0 0,0-1-1 0 0,1 0 1 0 0,-1 0-1 0 0,0 0 1 0 0,0 0 0 0 0,0 0-1 0 0,0 0 1 0 0,1 0-1 0 0,-1 0 1 0 0,0 0-1 0 0,0 0 1 0 0,0 0 0 0 0,0 0-1 0 0,1 0 1 0 0,-1 0-1 0 0,0 0 1 0 0,0 0-1 0 0,0 0 1 0 0,0 0 0 0 0,1 0-1 0 0,-1 0 1 0 0,0 0-1 0 0,0 0 1 0 0,0 0-1 0 0,0 0 1 0 0,1-1 0 0 0,-1 1-1 0 0,0 0 1 0 0,0 0-1 0 0,0 0 1 0 0,0 0-1 0 0,0 0 1 0 0,0 0 0 0 0,1 0-1 0 0,-1-1 1 0 0,0 1-1 0 0,0 0 1 0 0,0 0-1 0 0,0 0 1 0 0,0 0 0 0 0,0-1-1 0 0,0 1 1 0 0,0 0-1 0 0,0 0 1 0 0,0 0-1 0 0,0 0 1 0 0,0-1 0 0 0,0 1-1 0 0,0 0 1 0 0,0 0-1 0 0,0 0 1 0 0,8 15-91 0 0,-7-12 56 0 0,0-3 24 0 0,0 1 0 0 0,1 0 1 0 0,-1 0-1 0 0,1-1 0 0 0,-1 1 0 0 0,1-1 0 0 0,-1 1 0 0 0,1-1 0 0 0,0 1 0 0 0,-1-1 0 0 0,1 0 0 0 0,-1 0 0 0 0,1 0 0 0 0,0 0 0 0 0,-1 0 0 0 0,1 0 1 0 0,-1-1-1 0 0,1 1 0 0 0,0 0 0 0 0,1-2 0 0 0,2 0-1 0 0,0 0 1 0 0,-1 0-1 0 0,1-1 1 0 0,-1 1-1 0 0,0-1 0 0 0,7-6 1 0 0,-1 0 6 0 0,0-1-1 0 0,-1-1 1 0 0,0 1 0 0 0,10-16-1 0 0,-4 0 97 0 0,-1 0 0 0 0,-2 0 1 0 0,0-1-1 0 0,-2-1 0 0 0,-1 0 0 0 0,-1 0 0 0 0,-1-1 0 0 0,-2 0 0 0 0,-1 0 0 0 0,1-34 0 0 0,3-61 4022 0 0,-8 123-3822 0 0,0 1-26 0 0,0 6-17 0 0,4 81 132 0 0,-3 1 1 0 0,-15 105 0 0 0,-10 35-111 0 0,-8 95 32 0 0,27-229-178 0 0,9 133 1 0 0,-2-211-110 0 0,1 1 0 0 0,0-1 1 0 0,1 0-1 0 0,0 0 0 0 0,13 28 1 0 0,-15-40-10 0 0,-1-1 0 0 0,1 1 0 0 0,0-1-1 0 0,1 0 1 0 0,-1 1 0 0 0,1-1 0 0 0,-1 0 0 0 0,1-1 0 0 0,0 1 0 0 0,0 0 0 0 0,0-1 0 0 0,0 1 0 0 0,5 1 0 0 0,-6-3-2 0 0,0 0 0 0 0,1-1 1 0 0,-1 1-1 0 0,1-1 0 0 0,-1 1 0 0 0,1-1 1 0 0,-1 0-1 0 0,1 0 0 0 0,-1 0 0 0 0,1-1 1 0 0,-1 1-1 0 0,1 0 0 0 0,-1-1 0 0 0,1 0 1 0 0,-1 1-1 0 0,0-1 0 0 0,1 0 1 0 0,-1 0-1 0 0,0-1 0 0 0,0 1 0 0 0,0 0 1 0 0,0-1-1 0 0,3-1 0 0 0,5-6 3 0 0,0 1-1 0 0,-1-2 1 0 0,0 1-1 0 0,0-1 1 0 0,-1-1 0 0 0,0 0-1 0 0,-1 0 1 0 0,0 0 0 0 0,0-1-1 0 0,-2 0 1 0 0,1 0-1 0 0,-2 0 1 0 0,0-1 0 0 0,0 0-1 0 0,-1 0 1 0 0,0 0-1 0 0,-2 0 1 0 0,1 0 0 0 0,-1 0-1 0 0,-3-26 1 0 0,2 22-25 0 0,-2 0 0 0 0,0 0 0 0 0,-1 0-1 0 0,-1 1 1 0 0,-1-1 0 0 0,0 1 0 0 0,-1 0 0 0 0,-1 0 0 0 0,0 0 0 0 0,-1 1 0 0 0,-1 1 0 0 0,0-1-1 0 0,-1 1 1 0 0,0 1 0 0 0,-20-20 0 0 0,-28-12-48 0 0,20 17-2853 0 0,14 7-5443 0 0,26 17 4746 0 0,4-14 1076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24.7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30 143 804 0 0,'-13'-43'2506'0'0,"9"33"-1476"0"0,1-1 1 0 0,0 1-1 0 0,1-1 0 0 0,0 0 1 0 0,-1-12-1 0 0,4 22-962 0 0,-1 0 0 0 0,1 0 0 0 0,-1-1 0 0 0,1 1 0 0 0,0 0 0 0 0,-1 0-1 0 0,1 0 1 0 0,0 0 0 0 0,0 0 0 0 0,0 1 0 0 0,0-1 0 0 0,0 0 0 0 0,0 0 0 0 0,0 0 0 0 0,0 1 0 0 0,0-1-1 0 0,1 1 1 0 0,-1-1 0 0 0,0 1 0 0 0,0-1 0 0 0,0 1 0 0 0,1 0 0 0 0,-1-1 0 0 0,0 1 0 0 0,0 0 0 0 0,3 0-1 0 0,35-4 521 0 0,-4 3-266 0 0,-1 2-1 0 0,0 1 1 0 0,0 1-1 0 0,49 13 1 0 0,-72-14-267 0 0,0 1 0 0 0,0 0 1 0 0,0 1-1 0 0,-1 1 1 0 0,0-1-1 0 0,0 1 1 0 0,0 1-1 0 0,-1 0 1 0 0,1 0-1 0 0,-2 1 0 0 0,1 0 1 0 0,-1 1-1 0 0,0 0 1 0 0,0 0-1 0 0,-1 1 1 0 0,0 0-1 0 0,10 16 1 0 0,-14-17-33 0 0,0 1 1 0 0,0 0 0 0 0,-1 0 0 0 0,0 0-1 0 0,0 0 1 0 0,-1 0 0 0 0,0 1 0 0 0,-1-1-1 0 0,0 0 1 0 0,0 0 0 0 0,-1 0 0 0 0,0 1-1 0 0,-1-1 1 0 0,0 0 0 0 0,-1 0 0 0 0,-5 15-1 0 0,-7 11 36 0 0,-2-1 0 0 0,-35 57 0 0 0,28-53-5 0 0,8-7-15 0 0,12-21-15 0 0,-2-1 0 0 0,1 1 0 0 0,-14 17 0 0 0,19-27-23 0 0,1 0 0 0 0,-1 0 0 0 0,0 0 0 0 0,0 0 0 0 0,0 0 0 0 0,1 0 0 0 0,-1 0 1 0 0,0 0-1 0 0,0 0 0 0 0,0 0 0 0 0,0 0 0 0 0,1 0 0 0 0,-1 0 0 0 0,0 0 0 0 0,0 0 0 0 0,0 1 0 0 0,0-1 0 0 0,0 0 0 0 0,1 0 0 0 0,-1 0 0 0 0,0 0 0 0 0,0 0 0 0 0,0 0 0 0 0,0 1 0 0 0,0-1 1 0 0,0 0-1 0 0,0 0 0 0 0,1 0 0 0 0,-1 0 0 0 0,0 1 0 0 0,0-1 0 0 0,0 0 0 0 0,0 0 0 0 0,0 0 0 0 0,0 1 0 0 0,0-1 0 0 0,0 0 0 0 0,0 0 0 0 0,0 0 0 0 0,0 0 0 0 0,0 1 0 0 0,0-1 0 0 0,0 0 1 0 0,0 0-1 0 0,0 0 0 0 0,0 1 0 0 0,-1-1 0 0 0,1 0 0 0 0,17-6 19 0 0,34-22 32 0 0,66-49 0 0 0,-81 51-38 0 0,2 1-1 0 0,0 2 1 0 0,69-30 0 0 0,-99 50-14 0 0,1 0 0 0 0,-1 0-1 0 0,0 1 1 0 0,1 0 0 0 0,-1 0 0 0 0,1 1 0 0 0,-1 0 0 0 0,1 0 0 0 0,10 1 0 0 0,-16 1-1 0 0,0 0 1 0 0,0 0-1 0 0,0 0 1 0 0,-1 0-1 0 0,1 0 1 0 0,0 1-1 0 0,-1-1 1 0 0,1 1-1 0 0,-1 0 1 0 0,0-1-1 0 0,1 1 1 0 0,-1 0-1 0 0,0 0 1 0 0,0 1-1 0 0,0-1 1 0 0,-1 0 0 0 0,1 1-1 0 0,0-1 1 0 0,-1 1-1 0 0,1-1 1 0 0,-1 1-1 0 0,0 0 1 0 0,0 0-1 0 0,0-1 1 0 0,-1 1-1 0 0,1 0 1 0 0,0 0-1 0 0,-1 0 1 0 0,0 0-1 0 0,0 4 1 0 0,1 12 0 0 0,0 1 0 0 0,-2 0 0 0 0,-3 24 0 0 0,1-31 0 0 0,2 0 0 0 0,-1 1 1 0 0,2-1-1 0 0,0 0 0 0 0,0 1 0 0 0,2-1 1 0 0,-1 0-1 0 0,2 1 0 0 0,5 19 0 0 0,-7-31 1 0 0,-1-1-1 0 0,1 1 0 0 0,0 0 0 0 0,0-1 1 0 0,0 1-1 0 0,0-1 0 0 0,0 1 1 0 0,0-1-1 0 0,1 0 0 0 0,-1 1 0 0 0,0-1 1 0 0,1 0-1 0 0,-1 0 0 0 0,1 0 0 0 0,-1 0 1 0 0,1 0-1 0 0,-1 0 0 0 0,1 0 1 0 0,0-1-1 0 0,-1 1 0 0 0,1 0 0 0 0,0-1 1 0 0,2 1-1 0 0,0-1 7 0 0,0 0-1 0 0,-1 0 1 0 0,1-1 0 0 0,0 1 0 0 0,-1-1 0 0 0,1 0 0 0 0,-1 0-1 0 0,1 0 1 0 0,-1-1 0 0 0,1 1 0 0 0,3-3 0 0 0,5-4 44 0 0,0 0 0 0 0,0-1 1 0 0,-1 0-1 0 0,0 0 1 0 0,10-13-1 0 0,3-7 76 0 0,-2 0 0 0 0,-1-2 0 0 0,-2-1 1 0 0,-1 0-1 0 0,-1-2 0 0 0,-2 0 0 0 0,-1 0 0 0 0,-2-2 0 0 0,-1 1 0 0 0,10-71 0 0 0,-19 99-81 0 0,-1-1 0 0 0,-1 0-1 0 0,1 1 1 0 0,-1-1 0 0 0,-1 0-1 0 0,1 1 1 0 0,-2-1 0 0 0,1 1-1 0 0,-1-1 1 0 0,-4-12 0 0 0,5 17-28 0 0,-1 0 0 0 0,0 0 1 0 0,0-1-1 0 0,0 1 0 0 0,0 1 1 0 0,0-1-1 0 0,-1 0 0 0 0,1 0 1 0 0,-1 1-1 0 0,0 0 1 0 0,0-1-1 0 0,0 1 0 0 0,0 0 1 0 0,0 0-1 0 0,0 1 0 0 0,0-1 1 0 0,-1 1-1 0 0,1-1 0 0 0,-1 1 1 0 0,1 0-1 0 0,-1 1 1 0 0,1-1-1 0 0,-1 0 0 0 0,-6 1 1 0 0,0 0-58 0 0,1 1 0 0 0,-1 0 0 0 0,0 0 0 0 0,0 1 0 0 0,1 0 0 0 0,-1 1-1 0 0,1 0 1 0 0,0 1 0 0 0,0 0 0 0 0,0 0 0 0 0,0 1 0 0 0,1 0 0 0 0,-1 0 0 0 0,1 1 0 0 0,1 0 0 0 0,-1 0 0 0 0,1 1 0 0 0,-7 8 0 0 0,4-4-328 0 0,1 0 0 0 0,0 1 0 0 0,1 0 0 0 0,0 0-1 0 0,0 1 1 0 0,1 0 0 0 0,1 0 0 0 0,1 0 0 0 0,0 1 0 0 0,0 0 0 0 0,-3 22 0 0 0,6-24-1008 0 0,1 0 0 0 0,1 0 1 0 0,0 0-1 0 0,3 21 1 0 0,4 6-820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25.0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123 206 312 0 0,'10'-60'7219'0'0,"-10"59"-6286"0"0,0 1-89 0 0,0 0-91 0 0,-4 3-72 0 0,-4 3-461 0 0,1 1 1 0 0,0 0 0 0 0,0 1-1 0 0,0 0 1 0 0,1 0 0 0 0,0 0 0 0 0,1 1-1 0 0,0 0 1 0 0,-4 9 0 0 0,-4 10 312 0 0,-18 55 1 0 0,27-66-400 0 0,0 0-1 0 0,0 1 1 0 0,2 0 0 0 0,0-1 0 0 0,1 1-1 0 0,1 0 1 0 0,0 0 0 0 0,2 0 0 0 0,4 24-1 0 0,-5-37-106 0 0,0 1 0 0 0,1-1 0 0 0,-1 0 0 0 0,1 0 0 0 0,0 0 0 0 0,1 0 0 0 0,-1 0-1 0 0,1 0 1 0 0,0 0 0 0 0,0-1 0 0 0,0 1 0 0 0,1-1 0 0 0,0 0 0 0 0,0 0 0 0 0,0 0-1 0 0,0-1 1 0 0,0 1 0 0 0,1-1 0 0 0,-1 0 0 0 0,1-1 0 0 0,0 1 0 0 0,0-1 0 0 0,0 0 0 0 0,0 0-1 0 0,0 0 1 0 0,1-1 0 0 0,-1 1 0 0 0,1-1 0 0 0,-1-1 0 0 0,1 1 0 0 0,-1-1 0 0 0,1 0-1 0 0,-1 0 1 0 0,7-1 0 0 0,6-2 5 0 0,-1-1 0 0 0,1 0 0 0 0,-1-1 0 0 0,0-1-1 0 0,0-1 1 0 0,-1 0 0 0 0,0-1 0 0 0,0-1 0 0 0,-1 0 0 0 0,0-1-1 0 0,0-1 1 0 0,-1 0 0 0 0,-1-1 0 0 0,0 0 0 0 0,0-1 0 0 0,-2-1 0 0 0,12-15-1 0 0,-10 11-13 0 0,0-1 1 0 0,-2 0-1 0 0,0 0 0 0 0,-1-1 0 0 0,-1 0 0 0 0,-1-1 0 0 0,0 0 0 0 0,-2 0 0 0 0,-1-1 0 0 0,0 0 1 0 0,-2 0-1 0 0,0 0 0 0 0,-1-33 0 0 0,-3 48-22 0 0,0 0 0 0 0,0-1 1 0 0,-1 1-1 0 0,0 0 0 0 0,0 0 0 0 0,0 0 0 0 0,-1 0 1 0 0,-1 0-1 0 0,1 1 0 0 0,-1-1 0 0 0,0 1 1 0 0,0 0-1 0 0,-1 0 0 0 0,1 1 0 0 0,-1-1 0 0 0,-1 1 1 0 0,1 0-1 0 0,-1 0 0 0 0,0 1 0 0 0,0 0 0 0 0,0 0 1 0 0,-1 0-1 0 0,-13-5 0 0 0,15 6-112 0 0,-1 1-1 0 0,0 0 0 0 0,0 1 1 0 0,0-1-1 0 0,0 1 1 0 0,0 0-1 0 0,0 1 1 0 0,0 0-1 0 0,-1 0 1 0 0,1 0-1 0 0,0 0 1 0 0,0 1-1 0 0,0 0 1 0 0,0 0-1 0 0,0 1 0 0 0,0 0 1 0 0,0 0-1 0 0,1 0 1 0 0,-1 1-1 0 0,1 0 1 0 0,-1 0-1 0 0,1 0 1 0 0,0 0-1 0 0,0 1 1 0 0,1 0-1 0 0,-1 0 1 0 0,1 0-1 0 0,-1 1 0 0 0,-2 5 1 0 0,3-6-536 0 0,0 1-1 0 0,0 0 1 0 0,1 0 0 0 0,-1 1-1 0 0,1-1 1 0 0,1 1 0 0 0,-1 0-1 0 0,1-1 1 0 0,0 1 0 0 0,0 0-1 0 0,0 7 1 0 0,1 16-1358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25.4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90 25 576 0 0,'0'-1'188'0'0,"0"0"0"0"0,0 0 0 0 0,-1 0-1 0 0,1 0 1 0 0,0 0 0 0 0,0 0 0 0 0,0 0 0 0 0,-1 0-1 0 0,1 0 1 0 0,0 0 0 0 0,-1 0 0 0 0,1 0 0 0 0,-1 0 0 0 0,1 0-1 0 0,-1 1 1 0 0,0-1 0 0 0,1 0 0 0 0,-1 0 0 0 0,0 0-1 0 0,1 1 1 0 0,-1-1 0 0 0,0 0 0 0 0,0 1 0 0 0,0-1 0 0 0,0 1-1 0 0,0-1 1 0 0,0 1 0 0 0,0-1 0 0 0,0 1 0 0 0,0 0 0 0 0,-1-1-1 0 0,0 2-34 0 0,0-1 1 0 0,1 1-1 0 0,-1 0 0 0 0,0 0 0 0 0,0-1 0 0 0,1 1 0 0 0,-1 1 0 0 0,0-1 0 0 0,1 0 0 0 0,-1 0 0 0 0,1 1 0 0 0,0-1 1 0 0,-1 0-1 0 0,1 1 0 0 0,-2 2 0 0 0,-1 2 33 0 0,-1 0 0 0 0,1 1 0 0 0,0 0 0 0 0,1 0 0 0 0,0 0 0 0 0,0 0 0 0 0,0 0 0 0 0,-2 14 0 0 0,5-14-113 0 0,1 0-1 0 0,-1 0 1 0 0,2 0 0 0 0,-1 0 0 0 0,1 0 0 0 0,0 0 0 0 0,1-1 0 0 0,-1 1-1 0 0,1-1 1 0 0,1 1 0 0 0,-1-1 0 0 0,1 0 0 0 0,0 0 0 0 0,0-1-1 0 0,1 1 1 0 0,0-1 0 0 0,0 0 0 0 0,6 5 0 0 0,15 12 97 0 0,0-2 0 0 0,48 28 0 0 0,-42-29-30 0 0,112 62 205 0 0,-103-61-196 0 0,-1 1-1 0 0,-1 3 0 0 0,-1 1 1 0 0,53 45-1 0 0,-90-68-92 0 0,1-1 0 0 0,-1 1-1 0 0,1-1 1 0 0,-1 1 0 0 0,0-1-1 0 0,1 1 1 0 0,-1 0 0 0 0,0-1-1 0 0,0 1 1 0 0,0 0-1 0 0,0 0 1 0 0,-1 0 0 0 0,1 0-1 0 0,0 0 1 0 0,-1 0 0 0 0,0 0-1 0 0,1 0 1 0 0,-1 0 0 0 0,0 0-1 0 0,0 0 1 0 0,0 0 0 0 0,0 0-1 0 0,0 0 1 0 0,-1 3 0 0 0,-1-2 36 0 0,1 1-1 0 0,-1-1 1 0 0,0 1 0 0 0,0-1 0 0 0,0 0 0 0 0,0 0 0 0 0,-1 0 0 0 0,1 0 0 0 0,-1 0 0 0 0,0-1 0 0 0,0 1 0 0 0,-3 2 0 0 0,-10 5 216 0 0,0 1 0 0 0,-1-2 1 0 0,-34 14-1 0 0,-17 4 279 0 0,-74 19 1 0 0,120-40-782 0 0,-1-1 1 0 0,0-1 0 0 0,-1-1 0 0 0,1 0 0 0 0,0-2 0 0 0,-1-1-1 0 0,-33-5 1 0 0,54 5-31 0 0,-1-1-1 0 0,1 0 0 0 0,0 0 1 0 0,-1 0-1 0 0,1-1 1 0 0,0 1-1 0 0,0-1 1 0 0,0 0-1 0 0,-3-2 0 0 0,3 2-359 0 0,0-1 0 0 0,0 0 1 0 0,0 0-1 0 0,1 0 0 0 0,-1 0 0 0 0,1 0 0 0 0,0 0 0 0 0,0-1 0 0 0,0 1 0 0 0,0-1 0 0 0,1 0 0 0 0,-1 1 0 0 0,-1-7 0 0 0,-5-28-1827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25.7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1 266 12765 0 0,'17'-21'954'0'0,"2"1"0"0"0,37-33 0 0 0,-45 45-842 0 0,0 0-1 0 0,1 1 1 0 0,0 0-1 0 0,0 0 1 0 0,1 1-1 0 0,0 1 0 0 0,19-5 1 0 0,41-6-70 0 0,1 3 1 0 0,82-4 0 0 0,-23 4-740 0 0,0 0-1008 0 0,79-13-6225 0 0,-130 11 5711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26.1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45 888 0 0,'30'-16'8650'0'0,"65"4"-5460"0"0,51-2-1122 0 0,-92 12-1859 0 0,-1 1 0 0 0,82 10 0 0 0,-134-8-274 0 0,14 0-117 0 0,-1 2 1 0 0,0 0-1 0 0,22 8 1 0 0,-32-10-114 0 0,0 1-1 0 0,-1 0 1 0 0,1 0-1 0 0,-1 0 1 0 0,1 0-1 0 0,-1 1 1 0 0,5 4 0 0 0,-6-6-175 0 0,-1 1 0 0 0,1 0 0 0 0,-1 0 0 0 0,0 0 0 0 0,1 1 1 0 0,-1-1-1 0 0,0 0 0 0 0,0 0 0 0 0,0 1 0 0 0,0-1 1 0 0,-1 0-1 0 0,1 1 0 0 0,0 3 0 0 0,-2 15-1533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26.4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51 152 392 0 0,'-46'9'5688'0'0,"41"-6"-1970"0"0,27-4-2719 0 0,722-86 9297 0 0,-730 85-10047 0 0,4 0 478 0 0,-1-1-1 0 0,0-1 0 0 0,24-8 1 0 0,-40 12-861 0 0,-1-1 0 0 0,0 1 0 0 0,0-1 0 0 0,0 1 1 0 0,0-1-1 0 0,0 1 0 0 0,1-1 0 0 0,-1 0 0 0 0,0 1 1 0 0,0-1-1 0 0,0 1 0 0 0,0-1 0 0 0,0 1 0 0 0,-1-1 1 0 0,1 1-1 0 0,0-1 0 0 0,0 1 0 0 0,0-1 0 0 0,0 1 1 0 0,-1-1-1 0 0,1 1 0 0 0,0-1 0 0 0,0 1 0 0 0,-1-1 1 0 0,1 1-1 0 0,0 0 0 0 0,-1-1 0 0 0,1 1 1 0 0,0-1-1 0 0,-1 1 0 0 0,1 0 0 0 0,-1-1 0 0 0,1 1 1 0 0,0 0-1 0 0,-1 0 0 0 0,0-1 0 0 0,-20-18-8287 0 0,19 16 6606 0 0,-9-10-1373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20.0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314 43 760 0 0,'2'-8'393'0'0,"4"-25"6303"0"0,-6 33-6639 0 0,0 0-1 0 0,0 0 1 0 0,0 0-1 0 0,0 0 1 0 0,0 0-1 0 0,0 0 1 0 0,0 0-1 0 0,0 0 1 0 0,0 1-1 0 0,0-1 1 0 0,-1 0-1 0 0,1 0 1 0 0,0 0-1 0 0,0 0 1 0 0,0 0-1 0 0,0 0 1 0 0,0 0-1 0 0,0 0 1 0 0,0 0-1 0 0,0 0 1 0 0,0 0-1 0 0,0-1 1 0 0,0 1 0 0 0,0 0-1 0 0,0 0 1 0 0,-1 0-1 0 0,1 0 1 0 0,0 0-1 0 0,0 0 1 0 0,0 0-1 0 0,0 0 1 0 0,0 0-1 0 0,0 0 1 0 0,0 0-1 0 0,0 0 1 0 0,0 0-1 0 0,0 0 1 0 0,0 0-1 0 0,0 0 1 0 0,0 0-1 0 0,0 0 1 0 0,0 0-1 0 0,0-1 1 0 0,0 1-1 0 0,0 0 1 0 0,0 0-1 0 0,0 0 1 0 0,0 0-1 0 0,0 0 1 0 0,0 0-1 0 0,0 0 1 0 0,0 0-1 0 0,0 0 1 0 0,0 0-1 0 0,-11 18 325 0 0,-21 42 92 0 0,-46 65 1 0 0,38-65-277 0 0,13-19-54 0 0,-1 0 0 0 0,-55 57 0 0 0,82-97-142 0 0,-1 1 1 0 0,0 0-1 0 0,1-1 0 0 0,-1 1 0 0 0,0 0 1 0 0,1 0-1 0 0,0 0 0 0 0,0 0 0 0 0,-1 0 1 0 0,1 0-1 0 0,0 1 0 0 0,1-1 0 0 0,-1 0 1 0 0,0 0-1 0 0,1 1 0 0 0,-1-1 1 0 0,1 0-1 0 0,0 1 0 0 0,0-1 0 0 0,0 4 1 0 0,0-4-2 0 0,1 1 0 0 0,0-1 1 0 0,0 0-1 0 0,0 0 1 0 0,1 0-1 0 0,-1 0 1 0 0,0 0-1 0 0,1 0 1 0 0,0 0-1 0 0,-1 0 0 0 0,1 0 1 0 0,0-1-1 0 0,0 1 1 0 0,0-1-1 0 0,0 1 1 0 0,3 1-1 0 0,12 5-1 0 0,-1-1 0 0 0,1-1 0 0 0,1 0 0 0 0,24 5 0 0 0,-22-7 2 0 0,330 66-13 0 0,-330-67 4 0 0,-6 0 15 0 0,-1-1 0 0 0,1-1 1 0 0,-1 0-1 0 0,1-1 0 0 0,14-2 0 0 0,-24 2 1 0 0,0-1-1 0 0,0 0 1 0 0,0-1 0 0 0,-1 1-1 0 0,1 0 1 0 0,0-1 0 0 0,-1 0-1 0 0,1 0 1 0 0,-1 0-1 0 0,0 0 1 0 0,0-1 0 0 0,1 1-1 0 0,-1-1 1 0 0,-1 0 0 0 0,1 0-1 0 0,0 0 1 0 0,-1 0-1 0 0,0 0 1 0 0,1-1 0 0 0,-1 1-1 0 0,2-7 1 0 0,3-5 275 0 0,-1 0 0 0 0,0 0 0 0 0,-1-1 1 0 0,-1 0-1 0 0,-1 0 0 0 0,0 0 0 0 0,1-31 0 0 0,-3 28 1030 0 0,-1 26-840 0 0,-6 35-288 0 0,-13 39 42 0 0,-13 121 1 0 0,10-54-256 0 0,16-111-178 0 0,-1-4-623 0 0,2 0-1 0 0,-1 37 1 0 0,12-27-1752 0 0,-6-41 2138 0 0,1 0 0 0 0,-1-1 0 0 0,1 1-1 0 0,-1-1 1 0 0,1 0 0 0 0,0 1 0 0 0,-1-1 0 0 0,1 1 0 0 0,0-1-1 0 0,0 0 1 0 0,0 0 0 0 0,0 1 0 0 0,0-1 0 0 0,2 2 0 0 0,9 1-1622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20.5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346 34 368 0 0,'10'-28'4702'0'0,"-11"22"-2186"0"0,-8 17-2113 0 0,0 4-158 0 0,-178 303 2656 0 0,152-250-2520 0 0,3 1-1 0 0,-41 131 0 0 0,70-190-342 0 0,1 0 0 0 0,0 1-1 0 0,1-1 1 0 0,0 0 0 0 0,0 1-1 0 0,1-1 1 0 0,1 1-1 0 0,0-1 1 0 0,3 18 0 0 0,-3-24-27 0 0,0-1 1 0 0,0 0-1 0 0,0 0 1 0 0,0 0 0 0 0,1 0-1 0 0,-1 0 1 0 0,1 0-1 0 0,0 0 1 0 0,0 0-1 0 0,0 0 1 0 0,0-1 0 0 0,0 1-1 0 0,0-1 1 0 0,1 0-1 0 0,0 1 1 0 0,-1-1-1 0 0,1 0 1 0 0,0-1 0 0 0,0 1-1 0 0,0 0 1 0 0,0-1-1 0 0,0 0 1 0 0,0 1 0 0 0,0-1-1 0 0,0 0 1 0 0,1-1-1 0 0,-1 1 1 0 0,0-1-1 0 0,1 1 1 0 0,-1-1 0 0 0,0 0-1 0 0,1 0 1 0 0,-1-1-1 0 0,4 0 1 0 0,5-1 15 0 0,0 0 1 0 0,-1-2-1 0 0,1 1 1 0 0,-1-1 0 0 0,0-1-1 0 0,0 0 1 0 0,-1 0-1 0 0,0-1 1 0 0,0-1-1 0 0,0 0 1 0 0,0 0-1 0 0,-1-1 1 0 0,11-12 0 0 0,-5 4 68 0 0,0-1 1 0 0,-2 0 0 0 0,0-1 0 0 0,-1 0 0 0 0,-1-1 0 0 0,13-30 0 0 0,-22 45-69 0 0,0 1 0 0 0,-1-1 0 0 0,0 0 0 0 0,0 0 0 0 0,0 0-1 0 0,0 1 1 0 0,0-1 0 0 0,-1 0 0 0 0,0 0 0 0 0,0 0 0 0 0,0 0 0 0 0,0 0 0 0 0,-1 0 0 0 0,1 0 0 0 0,-1 0 0 0 0,0 0 0 0 0,0 0 0 0 0,0 1-1 0 0,-1-1 1 0 0,0 0 0 0 0,1 1 0 0 0,-1-1 0 0 0,0 1 0 0 0,-1 0 0 0 0,1-1 0 0 0,0 1 0 0 0,-1 0 0 0 0,0 1 0 0 0,0-1 0 0 0,0 0 0 0 0,0 1-1 0 0,0 0 1 0 0,-6-4 0 0 0,-1 0-51 0 0,-1 1-1 0 0,0 0 0 0 0,0 1 0 0 0,0 0 0 0 0,0 0 0 0 0,-1 1 1 0 0,1 1-1 0 0,-1 0 0 0 0,0 0 0 0 0,-16 1 0 0 0,25 1-76 0 0,0 1-1 0 0,1-1 1 0 0,-1 1-1 0 0,0 0 1 0 0,0 0-1 0 0,1 0 0 0 0,-1 0 1 0 0,0 0-1 0 0,1 0 1 0 0,-1 1-1 0 0,1-1 1 0 0,-1 1-1 0 0,1 0 1 0 0,-2 2-1 0 0,3-4-71 0 0,0 1 0 0 0,1-1 0 0 0,-1 1 0 0 0,1 0 1 0 0,-1-1-1 0 0,1 1 0 0 0,-1 0 0 0 0,1 0 0 0 0,-1 0 0 0 0,1-1 0 0 0,-1 1 0 0 0,1 0 0 0 0,0 0 0 0 0,0 0 1 0 0,-1 0-1 0 0,1 0 0 0 0,0-1 0 0 0,0 1 0 0 0,0 0 0 0 0,0 0 0 0 0,0 0 0 0 0,0 0 0 0 0,0 0 0 0 0,0 0 1 0 0,1 0-1 0 0,-1 0 0 0 0,0-1 0 0 0,0 1 0 0 0,1 0 0 0 0,-1 0 0 0 0,1 0 0 0 0,-1 0 0 0 0,0-1 0 0 0,1 1 1 0 0,0 0-1 0 0,-1-1 0 0 0,1 1 0 0 0,-1 0 0 0 0,1-1 0 0 0,0 1 0 0 0,-1 0 0 0 0,1-1 0 0 0,0 1 0 0 0,0-1 1 0 0,0 0-1 0 0,-1 1 0 0 0,3 0 0 0 0,11 6-1606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20.8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18 157 8669 0 0,'80'-137'2924'0'0,"-80"136"-2861"0"0,0 0 0 0 0,1 0 0 0 0,0-1 1 0 0,-1 1-1 0 0,1 0 0 0 0,0 0 0 0 0,-1-1 0 0 0,1 1 0 0 0,0 0 1 0 0,0 0-1 0 0,0 0 0 0 0,0 0 0 0 0,0 0 0 0 0,0 1 0 0 0,0-1 0 0 0,1 0 1 0 0,1-1-1 0 0,-2 3-40 0 0,-1-1 0 0 0,1 1 0 0 0,-1-1 0 0 0,0 1 0 0 0,1 0 0 0 0,-1-1 0 0 0,1 1 0 0 0,-1 0 0 0 0,0-1 0 0 0,1 1 0 0 0,-1 0 0 0 0,0-1 0 0 0,0 1 0 0 0,0 0 0 0 0,1 0 0 0 0,-1-1 0 0 0,0 1 0 0 0,0 0 0 0 0,0 0-1 0 0,0-1 1 0 0,0 1 0 0 0,-1 1 0 0 0,-5 68 298 0 0,5-57-131 0 0,-45 455 1292 0 0,8-159-4569 0 0,21-221-3272 0 0,5-48 4314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21.2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64 297 1052 0 0,'-1'0'57'0'0,"-4"-1"478"0"0,-1 0 1 0 0,1 0-1 0 0,0-1 0 0 0,0 1 0 0 0,-1-1 1 0 0,1 0-1 0 0,0 0 0 0 0,0-1 1 0 0,1 1-1 0 0,-7-6 0 0 0,10 8 189 0 0,7-3-62 0 0,26-7-186 0 0,0 1 1 0 0,0 2-1 0 0,1 1 1 0 0,46-3-1 0 0,-6 1-49 0 0,788-69 2102 0 0,-76 11-1215 0 0,-489 33-887 0 0,80-10 202 0 0,-356 43-3589 0 0,-46 11 222 0 0,-54 12-2327 0 0,28-9 3193 0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21.6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158 207 872 0 0,'-158'-33'6741'0'0,"159"33"-6671"0"0,-1 0-1 0 0,0 0 0 0 0,0 0 0 0 0,0 0 0 0 0,0 0 0 0 0,0 0 0 0 0,0 0 1 0 0,0 0-1 0 0,0 0 0 0 0,0-1 0 0 0,0 1 0 0 0,0 0 0 0 0,0 0 1 0 0,0 0-1 0 0,0 0 0 0 0,0 0 0 0 0,1 0 0 0 0,-1 0 0 0 0,0 0 1 0 0,0 0-1 0 0,0-1 0 0 0,0 1 0 0 0,0 0 0 0 0,0 0 0 0 0,0 0 1 0 0,0 0-1 0 0,0 0 0 0 0,-1 0 0 0 0,1 0 0 0 0,0 0 0 0 0,0-1 1 0 0,0 1-1 0 0,0 0 0 0 0,0 0 0 0 0,0 0 0 0 0,0 0 0 0 0,0 0 0 0 0,0 0 1 0 0,0 0-1 0 0,0 0 0 0 0,0 0 0 0 0,0-1 0 0 0,22-4 630 0 0,41-3-452 0 0,952-39 2289 0 0,-947 46-2408 0 0,303-4 435 0 0,697-42 1446 0 0,-1060 47-1932 0 0,-6 0-34 0 0,0 0 1 0 0,0 0-1 0 0,1 0 0 0 0,-1 0 1 0 0,0 0-1 0 0,0 0 0 0 0,0-1 1 0 0,0 1-1 0 0,0-1 0 0 0,0 1 0 0 0,0-1 1 0 0,0 0-1 0 0,0 0 0 0 0,0 0 1 0 0,0 0-1 0 0,0 0 0 0 0,-1 0 1 0 0,1 0-1 0 0,0-1 0 0 0,-1 1 1 0 0,1-1-1 0 0,-1 1 0 0 0,1-1 1 0 0,1-3-1 0 0,-4 4-215 0 0,0-1 0 0 0,-1 1 0 0 0,0-1 0 0 0,1 1-1 0 0,-1 0 1 0 0,0 0 0 0 0,1 0 0 0 0,-1 0 0 0 0,0 0 0 0 0,0 0 0 0 0,0 1 0 0 0,0-1-1 0 0,0 0 1 0 0,0 1 0 0 0,-2-1 0 0 0,1 1-391 0 0,-13-4-1965 0 0,0 1-1 0 0,-30-2 1 0 0,44 4 2459 0 0,-53-4-2377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30.9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177 30 796 0 0,'9'-28'4632'0'0,"-9"26"-2194"0"0,-4 19-2109 0 0,-8 27 179 0 0,-1-1 0 0 0,-3-1 0 0 0,-22 45 0 0 0,-12 29 51 0 0,32-70-327 0 0,12-36-172 0 0,1 0 1 0 0,1 1-1 0 0,-1-1 0 0 0,2 1 1 0 0,0 0-1 0 0,0 0 0 0 0,1 0 0 0 0,0 0 1 0 0,1 1-1 0 0,0-1 0 0 0,1 0 0 0 0,2 23 1 0 0,-1-32-53 0 0,0 0 1 0 0,1 1 0 0 0,-1-1-1 0 0,0 0 1 0 0,1 0-1 0 0,-1 0 1 0 0,1-1 0 0 0,0 1-1 0 0,0 0 1 0 0,-1-1-1 0 0,1 1 1 0 0,0-1 0 0 0,0 1-1 0 0,0-1 1 0 0,1 0-1 0 0,-1 0 1 0 0,0 0-1 0 0,0 0 1 0 0,1 0 0 0 0,-1-1-1 0 0,0 1 1 0 0,1 0-1 0 0,-1-1 1 0 0,1 0 0 0 0,-1 0-1 0 0,1 0 1 0 0,3 0-1 0 0,11 0 22 0 0,0-1-1 0 0,28-4 0 0 0,-41 4-23 0 0,88-16 58 0 0,116-36 0 0 0,-200 50-53 0 0,0 1 0 0 0,0-1-1 0 0,0 0 1 0 0,-1 0 0 0 0,1-1 0 0 0,-1 0 0 0 0,0-1 0 0 0,0 0 0 0 0,0 0 0 0 0,-1 0-1 0 0,0-1 1 0 0,0 0 0 0 0,0 0 0 0 0,-1 0 0 0 0,0-1 0 0 0,0 0 0 0 0,0 0 0 0 0,-1 0 0 0 0,0 0-1 0 0,-1-1 1 0 0,1 0 0 0 0,-1 1 0 0 0,-1-1 0 0 0,0-1 0 0 0,0 1 0 0 0,0 0 0 0 0,0-16-1 0 0,0 9 297 0 0,-2 0-1 0 0,1 0 1 0 0,-2 0-1 0 0,0 0 1 0 0,-1 0-1 0 0,0 0 1 0 0,-5-16-1 0 0,6 30-159 0 0,-2 3-111 0 0,1 1 0 0 0,-1 0 0 0 0,0 0 1 0 0,1 0-1 0 0,0 0 0 0 0,-1 0 0 0 0,1 1 1 0 0,1-1-1 0 0,-1 0 0 0 0,0 1 0 0 0,-1 4 1 0 0,1-3 12 0 0,-9 21 45 0 0,1 1-1 0 0,1 1 0 0 0,1 0 0 0 0,-6 45 1 0 0,-6 120-99 0 0,20-191 0 0 0,-2 27-280 0 0,1-1 0 0 0,1 1 0 0 0,8 50 0 0 0,-6-68-83 0 0,1 1 1 0 0,0-1-1 0 0,1 0 1 0 0,0 0-1 0 0,7 12 1 0 0,-8-17-206 0 0,1 0 1 0 0,0 0-1 0 0,0 0 1 0 0,1 0-1 0 0,-1-1 1 0 0,1 0-1 0 0,1 0 1 0 0,-1 0-1 0 0,9 5 1 0 0,4-2-1778 0 0,6-5 702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31.2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294 56 200 0 0,'2'-4'346'0'0,"-1"0"-1"0"0,0 0 1 0 0,0 0 0 0 0,0 0 0 0 0,-1 1-1 0 0,1-1 1 0 0,-1 0 0 0 0,0 0-1 0 0,0 0 1 0 0,-1 0 0 0 0,0-6-1 0 0,0 10-286 0 0,1 0-1 0 0,-1-1 1 0 0,1 1 0 0 0,0 0-1 0 0,-1-1 1 0 0,1 1-1 0 0,-1 0 1 0 0,1 0-1 0 0,-1 0 1 0 0,0-1-1 0 0,1 1 1 0 0,-1 0-1 0 0,1 0 1 0 0,-1 0 0 0 0,1 0-1 0 0,-1 0 1 0 0,1 0-1 0 0,-1 0 1 0 0,1 0-1 0 0,-1 0 1 0 0,0 0-1 0 0,1 1 1 0 0,-1-1-1 0 0,1 0 1 0 0,-1 0-1 0 0,1 0 1 0 0,-1 1 0 0 0,1-1-1 0 0,-1 0 1 0 0,1 0-1 0 0,0 1 1 0 0,-1-1-1 0 0,0 1 1 0 0,-14 8 499 0 0,-3 6-193 0 0,1 0 1 0 0,1 1 0 0 0,1 1-1 0 0,0 1 1 0 0,1 0 0 0 0,-14 23 0 0 0,0 6 299 0 0,-30 71 0 0 0,47-92-503 0 0,1 0 1 0 0,1 1-1 0 0,1-1 0 0 0,2 2 1 0 0,-4 29-1 0 0,8-38-42 0 0,1-1 1 0 0,1 1-1 0 0,1-1 1 0 0,0 1-1 0 0,2-1 0 0 0,0 1 1 0 0,0-1-1 0 0,12 30 1 0 0,-14-43-83 0 0,1 0 0 0 0,1 0 0 0 0,-1-1 0 0 0,1 1 0 0 0,0 0 0 0 0,0-1 0 0 0,0 0 0 0 0,1 1 0 0 0,-1-1 0 0 0,1-1 0 0 0,0 1 0 0 0,0 0 0 0 0,1-1 0 0 0,-1 0 0 0 0,1 0 0 0 0,-1 0 0 0 0,1-1 0 0 0,0 0 0 0 0,6 2 0 0 0,-8-3-21 0 0,1 0 0 0 0,-1-1 0 0 0,1 1 0 0 0,-1-1 0 0 0,1 0 0 0 0,0 0 0 0 0,-1 0-1 0 0,1-1 1 0 0,-1 1 0 0 0,1-1 0 0 0,0 0 0 0 0,-1 0 0 0 0,0 0 0 0 0,1 0-1 0 0,-1-1 1 0 0,0 1 0 0 0,0-1 0 0 0,1 0 0 0 0,-1 0 0 0 0,-1 0 0 0 0,1-1-1 0 0,0 1 1 0 0,0 0 0 0 0,-1-1 0 0 0,0 0 0 0 0,1 0 0 0 0,-1 0 0 0 0,0 0-1 0 0,2-4 1 0 0,-1 2-1 0 0,0 0 0 0 0,-1 0 0 0 0,0 0-1 0 0,0 0 1 0 0,0 0 0 0 0,-1 0 0 0 0,1-1 0 0 0,-1 1-1 0 0,0-1 1 0 0,-1 1 0 0 0,1-1 0 0 0,-1 1 0 0 0,-1-1-1 0 0,1 1 1 0 0,-2-8 0 0 0,2 10-11 0 0,-1 0-1 0 0,0-1 1 0 0,-1 1 0 0 0,1 0 0 0 0,0 0 0 0 0,-1 0-1 0 0,0 0 1 0 0,1 0 0 0 0,-1 0 0 0 0,-1 0-1 0 0,1 0 1 0 0,0 1 0 0 0,-1-1 0 0 0,1 1-1 0 0,-1 0 1 0 0,1 0 0 0 0,-1 0 0 0 0,0 0 0 0 0,0 0-1 0 0,0 0 1 0 0,0 1 0 0 0,-1 0 0 0 0,1-1-1 0 0,0 1 1 0 0,-5-1 0 0 0,-48-3-155 0 0,54 4 58 0 0,1 1 1 0 0,0 0-1 0 0,-1 0 1 0 0,1 0-1 0 0,-1 0 1 0 0,1 0-1 0 0,-1 0 1 0 0,1 1-1 0 0,-1-1 1 0 0,1 0-1 0 0,-1 1 1 0 0,1-1-1 0 0,0 1 1 0 0,-1 0 0 0 0,1-1-1 0 0,0 1 1 0 0,0 0-1 0 0,-1 0 1 0 0,1 0-1 0 0,0 0 1 0 0,0 0-1 0 0,0 0 1 0 0,0 0-1 0 0,0 0 1 0 0,0 0-1 0 0,0 0 1 0 0,0 1-1 0 0,1-1 1 0 0,-1 0-1 0 0,0 0 1 0 0,1 1-1 0 0,-1-1 1 0 0,1 1-1 0 0,0-1 1 0 0,-1 3-1 0 0,1-3-229 0 0,0 0-1 0 0,1 0 1 0 0,-1 0-1 0 0,0 0 1 0 0,1 0-1 0 0,-1 0 1 0 0,0 0-1 0 0,1 0 1 0 0,0 0-1 0 0,-1 0 1 0 0,1 0-1 0 0,-1-1 0 0 0,1 1 1 0 0,0 0-1 0 0,0 0 1 0 0,-1-1-1 0 0,1 1 1 0 0,0 0-1 0 0,2 0 1 0 0,8 3-1301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31.6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 54 200 0 0,'6'-19'1724'0'0,"-6"16"-1059"0"0,1-1 0 0 0,0 1 1 0 0,0 0-1 0 0,0-1 1 0 0,0 1-1 0 0,1 0 1 0 0,-1 0-1 0 0,4-5 1 0 0,-4 7 264 0 0,-3 48 2583 0 0,-21 95-108 0 0,11-79-2464 0 0,-4 78-1 0 0,14-115-809 0 0,-1 131 282 0 0,4-134-995 0 0,1 0-1 0 0,1 0 1 0 0,1-1-1 0 0,13 41 1 0 0,0-29-2046 0 0,-15-31 1947 0 0,0 0 1 0 0,0-1-1 0 0,0 1 0 0 0,0-1 0 0 0,1 0 0 0 0,-1 1 0 0 0,1-1 1 0 0,-1 0-1 0 0,6 2 0 0 0,8 2-1373 0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31.9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22 1204 0 0,'2'-2'366'0'0,"1"0"1"0"0,-1 0-1 0 0,1 0 0 0 0,0 0 0 0 0,0 0 0 0 0,0 0 1 0 0,0 1-1 0 0,0 0 0 0 0,0-1 0 0 0,1 1 1 0 0,-1 0-1 0 0,0 1 0 0 0,1-1 0 0 0,-1 1 0 0 0,1-1 1 0 0,-1 1-1 0 0,0 0 0 0 0,1 0 0 0 0,-1 0 1 0 0,1 1-1 0 0,4 0 0 0 0,13 3 373 0 0,-1 0 0 0 0,25 9-1 0 0,-35-10-357 0 0,36 14 390 0 0,0 2-1 0 0,-1 2 0 0 0,55 36 0 0 0,-52-30-372 0 0,-32-17-463 0 0,-1 1 0 0 0,1 0 0 0 0,-2 0 0 0 0,0 2 1 0 0,15 15-1 0 0,25 42-7146 0 0,-49-60 4630 0 0,-4-4 769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32.2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609 218 976 0 0,'-2'-2'203'0'0,"0"0"1"0"0,0 0-1 0 0,0 1 0 0 0,0-1 1 0 0,0 1-1 0 0,0-1 0 0 0,0 1 0 0 0,-1 0 1 0 0,1 0-1 0 0,-1 0 0 0 0,1 0 1 0 0,0 0-1 0 0,-1 1 0 0 0,0-1 1 0 0,1 1-1 0 0,-1-1 0 0 0,1 1 0 0 0,-1 0 1 0 0,0 0-1 0 0,1 0 0 0 0,-1 1 1 0 0,1-1-1 0 0,-1 0 0 0 0,1 1 1 0 0,-1 0-1 0 0,1 0 0 0 0,-1-1 1 0 0,-3 3-1 0 0,-12 4 558 0 0,1 1 0 0 0,-28 17 0 0 0,36-20-449 0 0,-29 19 163 0 0,2 1 0 0 0,0 1 0 0 0,2 2 0 0 0,1 2 0 0 0,1 1 1 0 0,2 2-1 0 0,1 0 0 0 0,2 2 0 0 0,1 1 0 0 0,2 1 0 0 0,2 2 0 0 0,-26 59 0 0 0,42-84-565 0 0,0 0 0 0 0,1 1 0 0 0,1 0 0 0 0,1 0 0 0 0,0 0 0 0 0,-1 23 0 0 0,3-33-123 0 0,1-1 0 0 0,1 0-1 0 0,-1 1 1 0 0,1-1 0 0 0,0 0 0 0 0,0 1-1 0 0,0-1 1 0 0,0 0 0 0 0,1 0 0 0 0,0 0-1 0 0,3 7 1 0 0,-3-9-184 0 0,0 1 1 0 0,1-1-1 0 0,-1 1 0 0 0,0-1 0 0 0,1 0 1 0 0,-1 0-1 0 0,1 0 0 0 0,0 0 0 0 0,0-1 1 0 0,0 1-1 0 0,0-1 0 0 0,0 1 0 0 0,0-1 1 0 0,0 0-1 0 0,0 0 0 0 0,0 0 0 0 0,5 0 0 0 0,21 1-1475 0 0</inkml:trace>
  <inkml:trace contextRef="#ctx0" brushRef="#br0" timeOffset="1">965 138 8461 0 0,'9'-13'310'0'0,"-1"0"0"0"0,-1 0 0 0 0,-1 0 1 0 0,7-17-1 0 0,12-26 1900 0 0,-21 66-1749 0 0,-2 0 0 0 0,1 0 1 0 0,-2 0-1 0 0,2 14 0 0 0,-5 395 1365 0 0,-23-237-5716 0 0,23-135-2637 0 0,2-32 4438 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32.6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5 125 9033 0 0,'31'-44'800'0'0,"-22"33"-87"0"0,0 0 1 0 0,-1-1-1 0 0,0 0 0 0 0,9-22 0 0 0,-16 33-341 0 0,-1 1 38 0 0,5 29 880 0 0,-4-10-997 0 0,-1 0 1 0 0,-1 0 0 0 0,-1-1 0 0 0,-1 1-1 0 0,-6 26 1 0 0,-4 25 163 0 0,-15 93 299 0 0,14-95-2000 0 0,-8 120 0 0 0,21-181 406 0 0,1 0 0 0 0,0-1 1 0 0,0 1-1 0 0,1 0 0 0 0,0 0 0 0 0,1 0 0 0 0,-1-1 0 0 0,1 1 1 0 0,0 0-1 0 0,5 10 0 0 0,8 3-1536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32.9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555 12 1036 0 0,'0'-1'108'0'0,"0"1"0"0"0,0 0 0 0 0,0 0 0 0 0,0-1 0 0 0,0 1 0 0 0,0 0 0 0 0,1-1 0 0 0,-1 1 1 0 0,0 0-1 0 0,0-1 0 0 0,0 1 0 0 0,0 0 0 0 0,0 0 0 0 0,0-1 0 0 0,0 1 0 0 0,0 0 0 0 0,0-1 0 0 0,-1 1 0 0 0,1 0 0 0 0,0-1 0 0 0,0 1 0 0 0,0 0 0 0 0,0-1 0 0 0,0 1 0 0 0,0 0 0 0 0,-1 0 0 0 0,1-1 0 0 0,0 1 0 0 0,0 0 0 0 0,0 0 1 0 0,-1-1-1 0 0,1 1 0 0 0,0 0 0 0 0,0 0 0 0 0,-1 0 0 0 0,1-1 0 0 0,0 1 0 0 0,0 0 0 0 0,-1 0 0 0 0,1 0 0 0 0,0 0 0 0 0,-1 0 0 0 0,1 0 0 0 0,0 0 0 0 0,-1 0 0 0 0,1-1 0 0 0,0 1 0 0 0,-1 0 0 0 0,1 0 0 0 0,0 0 0 0 0,-1 1 1 0 0,1-1-1 0 0,0 0 0 0 0,-1 0 0 0 0,-18 17 2080 0 0,-13 30-485 0 0,4 12-88 0 0,2 0 0 0 0,-22 76-1 0 0,-8 19-117 0 0,9-10-341 0 0,-3 4-2089 0 0,42-128-1619 0 0,-2-1-1 0 0,-19 31 1 0 0,22-40-711 0 0,-1-3 973 0 0</inkml:trace>
  <inkml:trace contextRef="#ctx0" brushRef="#br0" timeOffset="1">4 412 9245 0 0,'2'-12'645'0'0,"-1"-1"0"0"0,-1 0 0 0 0,0 0 0 0 0,-4-19 0 0 0,1-15 1937 0 0,3 46-2334 0 0,0 1-23 0 0,0 0 1 0 0,0 0-45 0 0,0 0-65 0 0,3 1-166 0 0,0 1 1 0 0,0-1-1 0 0,-1 1 0 0 0,1 0 0 0 0,0 0 0 0 0,-1 1 1 0 0,0-1-1 0 0,1 0 0 0 0,-1 1 0 0 0,0-1 1 0 0,0 1-1 0 0,0 0 0 0 0,-1 0 0 0 0,3 3 0 0 0,67 117-9536 0 0,-58-95 7575 0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33.3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59 1264 0 0,'3'-15'5099'0'0,"-3"14"-4824"0"0,1 0 1 0 0,-1 0 0 0 0,1 0 0 0 0,-1 0-1 0 0,0 0 1 0 0,0 0 0 0 0,0-1 0 0 0,1 1-1 0 0,-1 0 1 0 0,0 0 0 0 0,0 0-1 0 0,0 0 1 0 0,-1 0 0 0 0,1-1 0 0 0,0 1-1 0 0,0 0 1 0 0,-1 0 0 0 0,1 0 0 0 0,-1 0-1 0 0,0-1 1 0 0,3-12 2018 0 0,-1 11-5010 0 0,0 1-3753 0 0,-1 2 4615 0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33.6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31 1136 0 0,'1'-2'278'0'0,"1"0"1"0"0,-1 0-1 0 0,1 0 0 0 0,-1 0 1 0 0,1 1-1 0 0,0-1 0 0 0,-1 0 1 0 0,1 1-1 0 0,0 0 0 0 0,0-1 0 0 0,0 1 1 0 0,0 0-1 0 0,1 0 0 0 0,-1 0 1 0 0,0 0-1 0 0,0 0 0 0 0,1 1 1 0 0,-1-1-1 0 0,0 1 0 0 0,5-1 0 0 0,53-3 1113 0 0,-55 4-1178 0 0,82 6 780 0 0,-82-5-1144 0 0,0 0-1 0 0,0 0 1 0 0,0 0-1 0 0,-1 0 1 0 0,1 1-1 0 0,0 0 1 0 0,0 0 0 0 0,-1 0-1 0 0,1 0 1 0 0,-1 1-1 0 0,0 0 1 0 0,0 0-1 0 0,0 0 1 0 0,0 0-1 0 0,3 4 1 0 0,-6-5-84 0 0,0-1 0 0 0,-1 0 0 0 0,1 1 1 0 0,-1-1-1 0 0,1 1 0 0 0,-1-1 0 0 0,1 0 0 0 0,-1 1 0 0 0,0-1 0 0 0,0 1 1 0 0,0-1-1 0 0,0 1 0 0 0,0-1 0 0 0,0 1 0 0 0,0 1 0 0 0,-4 11-961 0 0</inkml:trace>
  <inkml:trace contextRef="#ctx0" brushRef="#br0" timeOffset="1">101 239 548 0 0,'-30'18'2254'0'0,"26"-17"-1752"0"0,1 1-1 0 0,-1-1 0 0 0,1 1 1 0 0,0 0-1 0 0,-1 0 1 0 0,1 1-1 0 0,0-1 0 0 0,-3 3 1 0 0,6-4 160 0 0,26 5 1061 0 0,5-5-800 0 0,61-6 0 0 0,-52-1-2733 0 0,-1-3-3379 0 0,-28 4 3586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34.7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253 42 540 0 0,'-3'-28'4969'0'0,"0"15"616"0"0,-19 34-3892 0 0,-40 54-393 0 0,-73 112 1 0 0,131-181-1269 0 0,1 0 1 0 0,0 0-1 0 0,0 1 0 0 0,0-1 0 0 0,0 1 1 0 0,1-1-1 0 0,0 1 0 0 0,1 0 0 0 0,-1 0 1 0 0,1 0-1 0 0,1 0 0 0 0,-1 0 0 0 0,1 0 1 0 0,1 0-1 0 0,-1 0 0 0 0,1 0 1 0 0,0 0-1 0 0,3 9 0 0 0,-1-9-17 0 0,0 0 1 0 0,0 0-1 0 0,1 0 0 0 0,0 0 0 0 0,0-1 0 0 0,1 1 1 0 0,0-1-1 0 0,0 0 0 0 0,0-1 0 0 0,1 1 1 0 0,0-1-1 0 0,0 0 0 0 0,0 0 0 0 0,0-1 1 0 0,1 0-1 0 0,10 5 0 0 0,28 9 28 0 0,0-1-1 0 0,1-2 1 0 0,1-3 0 0 0,92 13-1 0 0,-16-3-15 0 0,-120-21-23 0 0,1 0-1 0 0,0 0 0 0 0,0 0 1 0 0,-1 0-1 0 0,1 1 1 0 0,-1-1-1 0 0,1 1 1 0 0,-1 0-1 0 0,0 0 0 0 0,0 1 1 0 0,0-1-1 0 0,0 0 1 0 0,5 6-1 0 0,-7-7-1 0 0,-1 1 0 0 0,1-1 0 0 0,0 0 0 0 0,-1 1-1 0 0,1-1 1 0 0,-1 1 0 0 0,1-1 0 0 0,-1 1 0 0 0,0-1 0 0 0,0 1 0 0 0,0-1-1 0 0,1 1 1 0 0,-1-1 0 0 0,-1 1 0 0 0,1-1 0 0 0,0 1 0 0 0,0-1 0 0 0,0 1-1 0 0,-1-1 1 0 0,1 1 0 0 0,-1-1 0 0 0,1 1 0 0 0,-1-1 0 0 0,0 0 0 0 0,0 1-1 0 0,1-1 1 0 0,-1 0 0 0 0,0 0 0 0 0,0 1 0 0 0,0-1 0 0 0,0 0 0 0 0,-1 0-1 0 0,1 0 1 0 0,0 0 0 0 0,0 0 0 0 0,-3 1 0 0 0,-10 8 10 0 0,-1 0-1 0 0,-1 0 1 0 0,1-2 0 0 0,-34 14 0 0 0,-77 19 45 0 0,73-25-60 0 0,28-8-536 0 0,0-1 0 0 0,0-2 0 0 0,-1 0 0 0 0,-35 1 0 0 0,60-6 254 0 0,-12-4-2043 0 0,11-2-3501 0 0,2-6 3860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35.1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54 708 0 0,'3'-4'363'0'0,"0"1"0"0"0,0 0 0 0 0,0-1 0 0 0,0 1 0 0 0,1 1 0 0 0,0-1 0 0 0,-1 0 0 0 0,1 1 0 0 0,0 0 0 0 0,0 0 0 0 0,0 0 0 0 0,0 0 0 0 0,1 0 0 0 0,-1 1 0 0 0,0 0 0 0 0,9-1 0 0 0,79-8 1693 0 0,-79 9-1667 0 0,43 0 819 0 0,105 11 0 0 0,-17 9-2743 0 0,-26-3-4624 0 0,-89-13 4737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35.5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16 596 0 0,'0'-1'218'0'0,"0"0"0"0"0,0 1 0 0 0,1-1 0 0 0,-1 0 0 0 0,0 0 0 0 0,1 1 0 0 0,-1-1 0 0 0,1 0 0 0 0,-1 0 1 0 0,1 1-1 0 0,-1-1 0 0 0,1 0 0 0 0,0 1 0 0 0,-1-1 0 0 0,1 1 0 0 0,0-1 0 0 0,-1 1 0 0 0,1-1 0 0 0,0 1 0 0 0,-1-1 0 0 0,1 1 0 0 0,0 0 0 0 0,0 0 0 0 0,0-1 0 0 0,0 1 0 0 0,-1 0 0 0 0,1 0 0 0 0,0 0 0 0 0,0 0 0 0 0,1 0 0 0 0,-1 0-70 0 0,1 1 0 0 0,-1 0 0 0 0,0 0 0 0 0,0 0-1 0 0,0 0 1 0 0,0 0 0 0 0,0 1 0 0 0,0-1-1 0 0,0 0 1 0 0,0 0 0 0 0,-1 1 0 0 0,1-1 0 0 0,0 0-1 0 0,-1 1 1 0 0,1 1 0 0 0,15 63 1496 0 0,-8 43-624 0 0,-5 0 1 0 0,-15 154-1 0 0,10-243-1641 0 0,-2 0 0 0 0,0 0-1 0 0,-13 35 1 0 0,0-10-6073 0 0,11-32 4848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2:36.6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2212 316 184 0 0,'-5'-12'636'0'0,"-1"1"-1"0"0,0-1 1 0 0,-1 2 0 0 0,0-1-1 0 0,-1 1 1 0 0,0 0-1 0 0,0 0 1 0 0,-1 1 0 0 0,0 1-1 0 0,-16-12 1 0 0,8 8 13 0 0,0 1 0 0 0,-1 1 0 0 0,0 1 0 0 0,-1 0-1 0 0,-36-10 1 0 0,-9 4 313 0 0,0 2 1 0 0,-1 4-1 0 0,-69-2 0 0 0,94 8-427 0 0,-26 1-227 0 0,1 3-1 0 0,-1 3 0 0 0,0 3 0 0 0,1 2 0 0 0,0 4 1 0 0,1 2-1 0 0,1 3 0 0 0,-96 41 0 0 0,94-31-218 0 0,1 2 0 0 0,1 3 0 0 0,-89 64 0 0 0,111-66-86 0 0,1 1 1 0 0,2 2-1 0 0,2 2 1 0 0,1 2 0 0 0,-48 66-1 0 0,44-50 51 0 0,2 2 0 0 0,2 1-1 0 0,3 2 1 0 0,-35 90 0 0 0,43-76 148 0 0,4 2 1 0 0,2 0-1 0 0,4 1 0 0 0,3 1 1 0 0,4 0-1 0 0,4 135 1 0 0,5-154 112 0 0,3-1 1 0 0,2 1 0 0 0,17 65 0 0 0,-18-102-233 0 0,1 0 0 0 0,1 0 0 0 0,1 0 0 0 0,1-1-1 0 0,14 21 1 0 0,-7-15 100 0 0,2-2-1 0 0,0 0 1 0 0,2-1-1 0 0,0-1 0 0 0,46 36 1 0 0,-25-28 97 0 0,0-2-1 0 0,3-2 1 0 0,0-1 0 0 0,1-3 0 0 0,91 31 0 0 0,-89-40-72 0 0,1-2-1 0 0,0-2 1 0 0,0-2-1 0 0,1-3 1 0 0,90-2 0 0 0,249-42 785 0 0,-352 35-890 0 0,110-20 374 0 0,-1-6 0 0 0,161-57 0 0 0,-84-4-191 0 0,-133 51-175 0 0,-19 9-6 0 0,-1-4 0 0 0,-2-2 0 0 0,100-75 0 0 0,-118 69-43 0 0,-1-3 0 0 0,-2-1 0 0 0,-3-2 0 0 0,-2-2 0 0 0,55-89 0 0 0,-59 83 28 0 0,52-108 0 0 0,-77 138-86 0 0,-2-1 0 0 0,-1-1 1 0 0,-1 1-1 0 0,-2-1 1 0 0,-1-1-1 0 0,3-43 0 0 0,-6 16 4 0 0,-4 1 0 0 0,-2-1-1 0 0,-2 1 1 0 0,-15-66-1 0 0,9 78-12 0 0,-2 1-1 0 0,-3 0 0 0 0,-1 1 0 0 0,-33-60 1 0 0,36 75 6 0 0,-1 2 1 0 0,-2 0-1 0 0,0 0 1 0 0,-2 2-1 0 0,-26-27 0 0 0,-1 7 13 0 0,-1 2 0 0 0,-96-65-1 0 0,105 83 32 0 0,0 1-1 0 0,-1 2 1 0 0,-66-26 0 0 0,87 41-14 0 0,-1 0 1 0 0,0 1-1 0 0,0 2 1 0 0,0 0-1 0 0,0 0 1 0 0,0 2-1 0 0,-1 0 1 0 0,1 2-1 0 0,-1 0 1 0 0,-32 6-1 0 0,-260 56 171 0 0,291-62 549 0 0,13-6-5470 0 0,7 3 3354 0 0,1-1 0 0 0,0 0 0 0 0,0 1 0 0 0,0-1-1 0 0,0 1 1 0 0,1-1 0 0 0,-1 1 0 0 0,1-1 0 0 0,-1 1 0 0 0,3-4 0 0 0,-3 5 1105 0 0,2-15-3796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4T09:53:14.2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23 300 820,'-2'-6'4632,"-3"23"-3281,-3 30-554,6-36-573,-4 88 1026,6-89-1110,1 0 0,-1-1 0,1 1 0,1-1 0,0 1 0,0-1 0,1 0 0,4 9 0,-6-16-100,1 0-1,-1 0 1,1 0-1,0 0 1,-1 0-1,1 0 1,0-1-1,0 1 1,0-1 0,1 0-1,-1 1 1,0-1-1,0 0 1,1 0-1,-1-1 1,1 1-1,-1 0 1,0-1-1,1 1 1,-1-1-1,1 0 1,-1 0-1,1 0 1,0 0-1,-1 0 1,1-1-1,-1 1 1,0-1-1,1 0 1,-1 1 0,1-1-1,2-2 1,12-3 87,0-1 0,-1-1 1,20-12-1,-28 15-67,62-39 228,-2-2 1,67-60-1,115-123-2,-185 168-266,-56 53-136,-6 6-6,0 0 0,-1 0 0,1 0 0,0-1 0,-1 1 0,0-1 0,0 0 0,1 0 0,-2 0 0,1 0 0,0 0 0,-1 0 0,2-4 0,-3 6-679,-6 3-507,-69 22-3648,31-7 3378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4T09:53:14.6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64 194 112,'0'0'812,"0"0"-59,0 0-60,-4 30 1261,-16 53 622,7-33-1112,-13 89 1,26-133-1387,-1 0 1,1 0-1,0 0 0,1 0 0,0 0 1,-1 0-1,2-1 0,-1 1 1,1 0-1,0 0 0,0-1 1,0 1-1,1-1 0,5 8 1,-6-10-24,1 0 0,0 1 0,0-1 0,1-1 0,-1 1 1,1 0-1,-1-1 0,1 0 0,0 0 0,-1 0 1,1 0-1,0 0 0,1-1 0,-1 0 0,0 0 1,0 0-1,0 0 0,1-1 0,-1 1 0,9-2 0,17-1 112,1-2-1,-1 0 0,0-3 0,40-13 0,117-52 212,-135 51-281,622-307 633,-589 283-653,-37 20-10,5-2 238,67-46-1,-130 74-534,1 1-1,-1 1 1,1-1-1,0 1 0,-9 5 1,-154 85-7952,122-66 6284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05.7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2 101 1080 0 0,'-1'-3'214'0'0,"1"1"-1"0"0,0-1 1 0 0,0 0-1 0 0,0 1 1 0 0,0-1 0 0 0,0 1-1 0 0,0-1 1 0 0,1 0-1 0 0,0 1 1 0 0,-1-1-1 0 0,1 1 1 0 0,0-1 0 0 0,0 1-1 0 0,0-1 1 0 0,1 1-1 0 0,-1 0 1 0 0,0 0 0 0 0,1 0-1 0 0,0-1 1 0 0,1 0-1 0 0,1-1-29 0 0,1 0 0 0 0,-1 1 0 0 0,1 0 0 0 0,-1 0 0 0 0,1 1 0 0 0,0-1 0 0 0,0 1 0 0 0,0 0 0 0 0,7-2 0 0 0,11-1 134 0 0,1 0 0 0 0,-1 2 0 0 0,37-1 0 0 0,-58 4-262 0 0,17-1 92 0 0,1 2-1 0 0,-1-1 0 0 0,1 2 0 0 0,-1 1 1 0 0,0 0-1 0 0,0 2 0 0 0,0 0 0 0 0,0 1 1 0 0,-1 0-1 0 0,0 2 0 0 0,18 10 0 0 0,-27-13-102 0 0,1 2-1 0 0,-1 0 0 0 0,0 0 1 0 0,0 0-1 0 0,0 1 1 0 0,-1 1-1 0 0,-1-1 1 0 0,0 1-1 0 0,0 1 0 0 0,0-1 1 0 0,-1 1-1 0 0,-1 0 1 0 0,1 1-1 0 0,-2-1 0 0 0,0 1 1 0 0,0 0-1 0 0,-1 0 1 0 0,0 0-1 0 0,3 23 0 0 0,-5-14-3 0 0,-1 1-1 0 0,-1-1 1 0 0,0 1 0 0 0,-1-1-1 0 0,-2 0 1 0 0,0 0-1 0 0,-1 0 1 0 0,-8 20-1 0 0,-71 152 185 0 0,53-129-155 0 0,19-40-19 0 0,8-16-31 0 0,0 0 0 0 0,0 0 0 0 0,1 0 1 0 0,0 0-1 0 0,1 1 0 0 0,-1-1 1 0 0,2 1-1 0 0,-3 10 0 0 0,9-19-7 0 0,-1-1 0 0 0,0 1 0 0 0,0-1 0 0 0,0 1 0 0 0,-1-1 0 0 0,1-1 0 0 0,5-2 0 0 0,68-54 40 0 0,92-65 18 0 0,-146 110-27 0 0,0 1-1 0 0,1 1 1 0 0,0 1 0 0 0,1 1-1 0 0,45-12 1 0 0,-65 21-33 0 0,1 0 0 0 0,0 0 0 0 0,0 1-1 0 0,0-1 1 0 0,0 1 0 0 0,0 1 0 0 0,0-1-1 0 0,0 1 1 0 0,0 0 0 0 0,0 0 0 0 0,0 1 0 0 0,0 0-1 0 0,0 0 1 0 0,-1 0 0 0 0,1 0 0 0 0,-1 1-1 0 0,0 0 1 0 0,0 0 0 0 0,0 1 0 0 0,0 0 0 0 0,0-1-1 0 0,-1 2 1 0 0,6 5 0 0 0,6 9 12 0 0,-2 1-1 0 0,0 1 1 0 0,-1 0 0 0 0,15 34 0 0 0,12 18 25 0 0,-37-68-42 0 0,1 1 0 0 0,0-1-1 0 0,1 1 1 0 0,-1-1 0 0 0,1 0 0 0 0,0-1 0 0 0,0 1 0 0 0,1-1-1 0 0,-1 0 1 0 0,1 0 0 0 0,0-1 0 0 0,0 0 0 0 0,0 0 0 0 0,0 0-1 0 0,0-1 1 0 0,1 0 0 0 0,-1 0 0 0 0,1 0 0 0 0,0-1 0 0 0,-1 0-1 0 0,1 0 1 0 0,0-1 0 0 0,0 0 0 0 0,0 0 0 0 0,-1-1 0 0 0,1 0-1 0 0,0 0 1 0 0,0 0 0 0 0,7-3 0 0 0,-1-1 35 0 0,0 0 0 0 0,0 0 0 0 0,-1-1 0 0 0,0-1 0 0 0,0 0-1 0 0,-1 0 1 0 0,1-1 0 0 0,-2-1 0 0 0,1 0 0 0 0,-1 0 0 0 0,-1-1 0 0 0,0-1 0 0 0,14-19 0 0 0,-7 4 54 0 0,0-1-1 0 0,-2 0 1 0 0,-2-2 0 0 0,13-35-1 0 0,-21 49-51 0 0,0 0 0 0 0,0-1 1 0 0,-1 1-1 0 0,-1-1 0 0 0,-1 1 0 0 0,0-1 0 0 0,-1 0 0 0 0,-1 0 0 0 0,0 1 0 0 0,-4-20 0 0 0,3 28-31 0 0,-1 1-1 0 0,1 0 1 0 0,-1 1-1 0 0,0-1 0 0 0,-1 0 1 0 0,1 1-1 0 0,-1 0 1 0 0,0 0-1 0 0,-1 0 0 0 0,1 0 1 0 0,-1 1-1 0 0,0-1 1 0 0,0 1-1 0 0,0 0 0 0 0,0 1 1 0 0,-1-1-1 0 0,0 1 1 0 0,1 0-1 0 0,-1 1 0 0 0,-12-4 1 0 0,14 4-82 0 0,0 1 0 0 0,-1 0 0 0 0,1 0 0 0 0,0 0 0 0 0,-1 1 1 0 0,1-1-1 0 0,0 1 0 0 0,-1 0 0 0 0,1 0 0 0 0,0 1 0 0 0,-1-1 0 0 0,1 1 1 0 0,0 0-1 0 0,-1 0 0 0 0,1 1 0 0 0,0-1 0 0 0,0 1 0 0 0,0 0 0 0 0,0 0 1 0 0,1 0-1 0 0,-1 0 0 0 0,0 1 0 0 0,1 0 0 0 0,0-1 0 0 0,-1 1 0 0 0,1 1 0 0 0,0-1 1 0 0,1 0-1 0 0,-1 1 0 0 0,0-1 0 0 0,-2 7 0 0 0,3-5-418 0 0,0-1 0 0 0,1 0 0 0 0,-1 1 0 0 0,1 0 0 0 0,0-1 0 0 0,0 1 0 0 0,1-1-1 0 0,0 1 1 0 0,-1 0 0 0 0,2-1 0 0 0,-1 1 0 0 0,0 0 0 0 0,1-1 0 0 0,0 1 0 0 0,3 8 0 0 0,5 2-1298 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06.1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272 90 288 0 0,'2'-16'1084'0'0,"-1"12"-600"0"0,0 0 0 0 0,0-1 1 0 0,-1 1-1 0 0,0 0 1 0 0,0-1-1 0 0,0 1 0 0 0,0-1 1 0 0,-1 1-1 0 0,0 0 1 0 0,-2-8-1 0 0,3 11 117 0 0,-26 15 429 0 0,13-5-845 0 0,1 1 1 0 0,0 0 0 0 0,1 1-1 0 0,0 0 1 0 0,1 1 0 0 0,0 0-1 0 0,1 1 1 0 0,-9 15 0 0 0,-6 14 188 0 0,-22 53 0 0 0,30-59-147 0 0,2 1 1 0 0,-13 54-1 0 0,23-74-158 0 0,1-1 1 0 0,1 1-1 0 0,0 0 1 0 0,1 0-1 0 0,1 0 1 0 0,0 1-1 0 0,6 32 1 0 0,-4-43-45 0 0,1 1-1 0 0,-1 0 1 0 0,1-1 0 0 0,1 0 0 0 0,-1 1 0 0 0,1-1 0 0 0,1-1 0 0 0,-1 1-1 0 0,1-1 1 0 0,0 1 0 0 0,1-2 0 0 0,-1 1 0 0 0,1 0 0 0 0,0-1-1 0 0,1 0 1 0 0,-1-1 0 0 0,1 1 0 0 0,0-1 0 0 0,0 0 0 0 0,0-1-1 0 0,1 0 1 0 0,-1 0 0 0 0,15 3 0 0 0,-8-3 14 0 0,0 0-1 0 0,0-1 1 0 0,0 0-1 0 0,0-2 1 0 0,0 1 0 0 0,0-2-1 0 0,0 0 1 0 0,1 0-1 0 0,-1-1 1 0 0,0-1 0 0 0,-1-1-1 0 0,22-7 1 0 0,-13 0 42 0 0,0 0-1 0 0,-1-1 1 0 0,-1-2-1 0 0,0 0 1 0 0,0-1 0 0 0,-2-1-1 0 0,0-1 1 0 0,0 0 0 0 0,-2-1-1 0 0,0-1 1 0 0,16-26 0 0 0,-15 18 4 0 0,-1-1 1 0 0,-1 0 0 0 0,-2 0 0 0 0,-1-2-1 0 0,-1 1 1 0 0,-1-2 0 0 0,-2 1 0 0 0,6-41-1 0 0,-12 62-61 0 0,-1 0-1 0 0,-1-1 1 0 0,0 1-1 0 0,0-1 1 0 0,-1 1-1 0 0,0-1 1 0 0,-1 1-1 0 0,0 0 1 0 0,0 0-1 0 0,-1 0 1 0 0,0 0 0 0 0,-1 0-1 0 0,0 0 1 0 0,0 1-1 0 0,-1 0 1 0 0,-6-9-1 0 0,6 11-22 0 0,0 0-1 0 0,-1 0 1 0 0,1 1-1 0 0,-1 0 1 0 0,-1 0-1 0 0,1 0 1 0 0,-1 1-1 0 0,0 0 1 0 0,0 0-1 0 0,0 0 1 0 0,0 1-1 0 0,0 0 1 0 0,-1 1-1 0 0,0 0 1 0 0,1 0-1 0 0,-1 0 1 0 0,0 1-1 0 0,0 1 1 0 0,-11-1-1 0 0,13 2-72 0 0,0-1 0 0 0,0 1 0 0 0,0 1-1 0 0,0-1 1 0 0,0 1 0 0 0,1 0-1 0 0,-1 0 1 0 0,1 1 0 0 0,-1 0 0 0 0,1 0-1 0 0,0 0 1 0 0,0 0 0 0 0,0 1-1 0 0,1 0 1 0 0,-8 8 0 0 0,9-9-144 0 0,0 0 0 0 0,0 1 0 0 0,1-1 1 0 0,-1 1-1 0 0,1 0 0 0 0,0 0 0 0 0,0 0 0 0 0,1 0 1 0 0,-1 0-1 0 0,0 5 0 0 0,1-6-186 0 0,1 0 1 0 0,-1 0-1 0 0,1 0 1 0 0,0 0-1 0 0,0 0 0 0 0,0 0 1 0 0,1 0-1 0 0,-1 0 0 0 0,1 1 1 0 0,0-1-1 0 0,0-1 1 0 0,0 1-1 0 0,0 0 0 0 0,0 0 1 0 0,2 3-1 0 0,12 14-1453 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06.4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1103 55 968 0 0,'1'-3'323'0'0,"0"1"1"0"0,0 0 1 0 0,0-1-1 0 0,0 1 0 0 0,0-1 1 0 0,0 1-1 0 0,-1-1 0 0 0,1 1 1 0 0,-1-1-1 0 0,0 1 0 0 0,0-1 1 0 0,0 0-1 0 0,0 1 0 0 0,0-1 1 0 0,-1 1-1 0 0,1-1 0 0 0,-1 1 1 0 0,1-1-1 0 0,-3-4 0 0 0,-16 22 844 0 0,-3 7-620 0 0,0 0-1 0 0,1 0 1 0 0,-35 52 0 0 0,-38 83 533 0 0,76-125-859 0 0,3 2 1 0 0,0 0-1 0 0,2 1 0 0 0,-11 46 0 0 0,19-59-98 0 0,1 1-1 0 0,1 0 0 0 0,0 0 0 0 0,2 0 0 0 0,1 0 1 0 0,1 1-1 0 0,7 42 0 0 0,-7-59-91 0 0,2 0 1 0 0,-1 0-1 0 0,1-1 1 0 0,0 1-1 0 0,0-1 1 0 0,0 0 0 0 0,1 0-1 0 0,0 0 1 0 0,0 0-1 0 0,1-1 1 0 0,-1 1-1 0 0,1-1 1 0 0,1-1-1 0 0,-1 1 1 0 0,1-1-1 0 0,-1 1 1 0 0,1-2-1 0 0,0 1 1 0 0,1-1-1 0 0,-1 0 1 0 0,1 0-1 0 0,6 2 1 0 0,-8-3-2 0 0,0-1 0 0 0,0 0 0 0 0,1 0 0 0 0,-1 0 0 0 0,0-1 0 0 0,1 1 0 0 0,-1-1 0 0 0,0 0 0 0 0,0-1 0 0 0,1 1 0 0 0,-1-1 0 0 0,0 0 0 0 0,0-1 0 0 0,0 1 1 0 0,0-1-1 0 0,0 0 0 0 0,0 0 0 0 0,0-1 0 0 0,0 1 0 0 0,-1-1 0 0 0,1 0 0 0 0,-1 0 0 0 0,0-1 0 0 0,0 1 0 0 0,0-1 0 0 0,-1 0 0 0 0,1 0 0 0 0,-1 0 0 0 0,5-8 0 0 0,-7 10-13 0 0,1-1-1 0 0,-1 0 0 0 0,0 1 0 0 0,0-1 0 0 0,0 0 0 0 0,0 0 1 0 0,0 0-1 0 0,-1 0 0 0 0,1 0 0 0 0,-1 0 0 0 0,0 0 0 0 0,0 0 1 0 0,0 0-1 0 0,0 0 0 0 0,-1 0 0 0 0,1 0 0 0 0,-1 1 0 0 0,0-1 1 0 0,1 0-1 0 0,-1 0 0 0 0,-1 0 0 0 0,1 0 0 0 0,0 1 0 0 0,-1-1 1 0 0,1 1-1 0 0,-1-1 0 0 0,0 1 0 0 0,0 0 0 0 0,0-1 0 0 0,0 1 1 0 0,0 0-1 0 0,0 0 0 0 0,-5-3 0 0 0,-5-4 5 0 0,0 1 1 0 0,0 0-1 0 0,-1 1 0 0 0,0 0 1 0 0,-19-6-1 0 0,6 5-128 0 0,1 1 0 0 0,-1 1 0 0 0,-1 1 0 0 0,1 2 0 0 0,0 1 0 0 0,-1 0 0 0 0,0 2 0 0 0,1 1 0 0 0,-33 6 0 0 0,-4 4-696 0 0,2 2 1 0 0,-105 36 0 0 0,-116 72-7187 0 0,229-94 6253 0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06.8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83 196 1188 0 0,'-3'-1'173'0'0,"-5"-1"480"0"0,1-1-1 0 0,-1 1 1 0 0,1-1-1 0 0,0-1 1 0 0,0 1 0 0 0,0-1-1 0 0,0-1 1 0 0,1 1-1 0 0,-10-9 1 0 0,50 0 1074 0 0,169-21 191 0 0,247-10 1 0 0,-224 26-1107 0 0,671-12 1386 0 0,-598 28-1707 0 0,54 0 4 0 0,172-4 90 0 0,-113 4-167 0 0,-119 2-126 0 0,200 4-321 0 0,-473-5-296 0 0,-17 0 174 0 0,0 1 0 0 0,0 0 0 0 0,0-1-1 0 0,0 1 1 0 0,0 1 0 0 0,0-1 0 0 0,0 0 0 0 0,0 1 0 0 0,0-1-1 0 0,-1 1 1 0 0,1 0 0 0 0,4 1 0 0 0,-6-1-564 0 0,-4 1-134 0 0,-9 2-87 0 0,0 0 0 0 0,0 0 0 0 0,0-1 0 0 0,-1 0 0 0 0,1-1 0 0 0,-1-1 0 0 0,1 0 0 0 0,-20-1 0 0 0,10 1 232 0 0,-59 2-1315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07.2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126 245 588 0 0,'-126'9'4931'0'0,"770"-45"807"0"0,-212 5-4451 0 0,196 4 162 0 0,709-44 816 0 0,-1157 57-1917 0 0,326-38 1042 0 0,-496 51-1311 0 0,-1 0 0 0 0,0-1 0 0 0,1-1 0 0 0,-1 1 0 0 0,0-2 1 0 0,11-4-1 0 0,-19 7-339 0 0,-1 1-238 0 0,0 0-284 0 0,-10 0-390 0 0,1 1 0 0 0,0 0 0 0 0,-1 1 0 0 0,1 0 0 0 0,-14 4 0 0 0,-18 5-2144 0 0,-12-2 974 0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08.2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75 164 256 0 0,'-10'-163'9890'0'0,"10"162"-9374"0"0,0 1-50 0 0,-7 60 634 0 0,-14 62 0 0 0,2-17-635 0 0,12-60-303 0 0,1 0 0 0 0,3 1 1 0 0,2 0-1 0 0,4 52 0 0 0,-1-83-129 0 0,0-1 1 0 0,1 0-1 0 0,1 0 0 0 0,0 0 0 0 0,1-1 0 0 0,1 1 0 0 0,10 19 0 0 0,-11-25-23 0 0,1-1-1 0 0,0 1 0 0 0,0-1 1 0 0,0 0-1 0 0,1 0 0 0 0,-1-1 1 0 0,2 0-1 0 0,-1 0 0 0 0,1-1 1 0 0,0 0-1 0 0,0 0 0 0 0,16 6 1 0 0,-14-7-26 0 0,1-1 0 0 0,0-1 0 0 0,0 0 0 0 0,0-1 0 0 0,0 0 0 0 0,1 0 0 0 0,-1-1 0 0 0,0-1 0 0 0,0 0 0 0 0,0 0 0 0 0,0-1 0 0 0,0-1 0 0 0,0 0 0 0 0,0 0 0 0 0,-1-1 0 0 0,0 0 0 0 0,12-7 0 0 0,3-2-18 0 0,-1-1 0 0 0,0-1 0 0 0,-1-1-1 0 0,-1-1 1 0 0,33-33 0 0 0,76-77 295 0 0,-131 127-259 0 0,0 0-1 0 0,0 0 0 0 0,0 0 1 0 0,0 0-1 0 0,0-1 0 0 0,0 1 0 0 0,1 0 1 0 0,-1 0-1 0 0,0 0 0 0 0,0 0 1 0 0,0 0-1 0 0,0 0 0 0 0,0-1 1 0 0,0 1-1 0 0,0 0 0 0 0,1 0 0 0 0,-1 0 1 0 0,0 0-1 0 0,0 0 0 0 0,0 0 1 0 0,0 0-1 0 0,1 0 0 0 0,-1 0 1 0 0,0 0-1 0 0,0 0 0 0 0,0 0 0 0 0,0 0 1 0 0,0 0-1 0 0,1 0 0 0 0,-1 0 1 0 0,0 0-1 0 0,0 0 0 0 0,0 0 1 0 0,0 0-1 0 0,1 0 0 0 0,-1 0 0 0 0,0 0 1 0 0,0 0-1 0 0,0 0 0 0 0,0 0 1 0 0,0 0-1 0 0,1 0 0 0 0,-1 0 0 0 0,0 0 1 0 0,0 1-1 0 0,0-1 0 0 0,0 0 1 0 0,0 0-1 0 0,0 0 0 0 0,1 0 1 0 0,-1 0-1 0 0,0 0 0 0 0,0 1 0 0 0,0-1 1 0 0,0 0-1 0 0,0 0 0 0 0,3 15 32 0 0,-4 17 2 0 0,-1-18-24 0 0,-1 16 20 0 0,1 0 1 0 0,3 54-1 0 0,0-76-25 0 0,0-1-1 0 0,0 1 1 0 0,0-1 0 0 0,1 1-1 0 0,0-1 1 0 0,1 0-1 0 0,0 0 1 0 0,0 0 0 0 0,0 0-1 0 0,1-1 1 0 0,0 1 0 0 0,0-1-1 0 0,1 0 1 0 0,0 0 0 0 0,0 0-1 0 0,8 7 1 0 0,-9-11 0 0 0,0 0-1 0 0,-1 0 1 0 0,1-1 0 0 0,0 1-1 0 0,0-1 1 0 0,0 0 0 0 0,0 0-1 0 0,0 0 1 0 0,1-1-1 0 0,-1 1 1 0 0,0-1 0 0 0,0 0-1 0 0,0 0 1 0 0,0-1 0 0 0,1 1-1 0 0,-1-1 1 0 0,0 0 0 0 0,0 0-1 0 0,0 0 1 0 0,0 0 0 0 0,0-1-1 0 0,-1 0 1 0 0,7-3-1 0 0,6-4 26 0 0,0 0-1 0 0,-1-1 0 0 0,0-1 0 0 0,13-12 0 0 0,-10 6 12 0 0,0-1 1 0 0,-2-1-1 0 0,0-1 0 0 0,-1 0 0 0 0,-1-1 1 0 0,-1-1-1 0 0,19-41 0 0 0,-19 32 23 0 0,-2-1 0 0 0,0 0 0 0 0,-2-1 0 0 0,-2 0 0 0 0,5-42 0 0 0,-12 69-46 0 0,1 0 0 0 0,-1 1 0 0 0,0-1 0 0 0,0 0 0 0 0,-1 0 0 0 0,1 1 0 0 0,-1-1 1 0 0,-1 0-1 0 0,1 1 0 0 0,-1-1 0 0 0,0 1 0 0 0,-5-10 0 0 0,6 13-40 0 0,-1 0 0 0 0,1 1 0 0 0,-1-1 0 0 0,0 0 0 0 0,0 1 0 0 0,0-1 0 0 0,0 1 0 0 0,0-1 0 0 0,0 1 0 0 0,0 0 1 0 0,0 0-1 0 0,0 0 0 0 0,-1 0 0 0 0,1 0 0 0 0,0 1 0 0 0,-1-1 0 0 0,1 1 0 0 0,-1-1 0 0 0,1 1 0 0 0,0 0 0 0 0,-1 0 0 0 0,1 0 0 0 0,-1 0 0 0 0,1 0 1 0 0,-1 1-1 0 0,1-1 0 0 0,0 1 0 0 0,-1 0 0 0 0,1-1 0 0 0,0 1 0 0 0,-4 2 0 0 0,-8 3-427 0 0,0 0-1 0 0,0 2 0 0 0,0-1 1 0 0,1 2-1 0 0,0-1 1 0 0,-22 22-1 0 0,23-19-1226 0 0,1 1 0 0 0,0 0 0 0 0,-15 23 0 0 0,6-2-387 0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08.7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1 108 716 0 0,'5'-8'1327'0'0,"0"0"-1"0"0,1 0 1 0 0,0 1-1 0 0,13-13 1 0 0,-19 19-720 0 0,-2 32 923 0 0,-8 44-619 0 0,4 1 1 0 0,4 127-1 0 0,4-176-869 0 0,1 0 0 0 0,1-1 0 0 0,1 1-1 0 0,1-1 1 0 0,2 0 0 0 0,1 0 0 0 0,0-1 0 0 0,2 0-1 0 0,1-1 1 0 0,30 46 0 0 0,-41-68-70 0 0,1 1 0 0 0,-1-1 0 0 0,1 0 0 0 0,-1 0 1 0 0,1 1-1 0 0,0-1 0 0 0,0 0 0 0 0,0 0 0 0 0,1-1 0 0 0,-1 1 1 0 0,0 0-1 0 0,1-1 0 0 0,-1 1 0 0 0,1-1 0 0 0,-1 0 0 0 0,1 0 0 0 0,0 0 1 0 0,-1 0-1 0 0,1 0 0 0 0,0-1 0 0 0,0 1 0 0 0,-1-1 0 0 0,1 0 1 0 0,4 1-1 0 0,-4-3 9 0 0,0 1 0 0 0,0-1 1 0 0,0 0-1 0 0,0 1 1 0 0,0-1-1 0 0,0-1 0 0 0,-1 1 1 0 0,1 0-1 0 0,-1-1 1 0 0,1 1-1 0 0,-1-1 1 0 0,0 0-1 0 0,0 1 0 0 0,0-1 1 0 0,0 0-1 0 0,-1 0 1 0 0,1-1-1 0 0,-1 1 0 0 0,2-6 1 0 0,4-12 6 0 0,0 1 0 0 0,-2-1-1 0 0,0 0 1 0 0,-2-1 0 0 0,2-32 0 0 0,-7-112 317 0 0,-1 113 33 0 0,2 1 0 0 0,7-57 1 0 0,-4 90-109 0 0,1 0 0 0 0,1-1 0 0 0,1 1 0 0 0,0 1 0 0 0,2-1 0 0 0,8-18 0 0 0,-13 33-177 0 0,0 0 0 0 0,0 0 1 0 0,1 1-1 0 0,-1-1 0 0 0,1 0 0 0 0,0 1 1 0 0,0 0-1 0 0,0-1 0 0 0,1 1 0 0 0,-1 1 1 0 0,1-1-1 0 0,-1 0 0 0 0,1 1 0 0 0,0 0 1 0 0,0-1-1 0 0,0 2 0 0 0,0-1 0 0 0,1 0 1 0 0,-1 1-1 0 0,0 0 0 0 0,1 0 0 0 0,-1 0 1 0 0,1 1-1 0 0,-1-1 0 0 0,1 1 0 0 0,-1 0 1 0 0,1 0-1 0 0,-1 1 0 0 0,1-1 0 0 0,-1 1 1 0 0,8 2-1 0 0,11 4 82 0 0,-1 0-1 0 0,0 2 1 0 0,-1 0 0 0 0,0 2-1 0 0,-1 0 1 0 0,0 1 0 0 0,28 23 0 0 0,-38-27-76 0 0,0 1 0 0 0,-1 0 1 0 0,0 1-1 0 0,0 0 1 0 0,-1 0-1 0 0,10 18 0 0 0,-14-21-26 0 0,-1 0-1 0 0,0 0 0 0 0,0 0 0 0 0,-1 0 0 0 0,0 0 1 0 0,0 1-1 0 0,0-1 0 0 0,-1 1 0 0 0,-1-1 0 0 0,1 1 1 0 0,-1-1-1 0 0,-1 9 0 0 0,-2-2 3 0 0,0 0 1 0 0,-1-1-1 0 0,-1 0 1 0 0,0 0-1 0 0,-1 0 1 0 0,0 0-1 0 0,-1-1 1 0 0,0 0-1 0 0,-1-1 1 0 0,-1 1-1 0 0,0-1 0 0 0,0-1 1 0 0,-21 18-1 0 0,-13 9 49 0 0,-91 60-1 0 0,133-96-83 0 0,-50 29 127 0 0,-1-1 0 0 0,-60 22 0 0 0,62-29-1305 0 0,0 1 1 0 0,-56 38 0 0 0,99-55-1026 0 0,5-2-4621 0 0,2-4 4510 0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09.1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95 932 0 0,'9'-15'1320'0'0,"23"-28"5004"0"0,-30 45-6104 0 0,0 1 0 0 0,0-1 0 0 0,0 1 0 0 0,0-1 0 0 0,-1 1-1 0 0,1-1 1 0 0,-1 1 0 0 0,0 0 0 0 0,1 0 0 0 0,0 4 0 0 0,-1-4-12 0 0,12 31 614 0 0,-1 0 1 0 0,9 50-1 0 0,2 5-61 0 0,5 12-82 0 0,-19-59-412 0 0,3 0 0 0 0,2-1 1 0 0,1-1-1 0 0,28 54 0 0 0,-40-89-214 0 0,1 1 1 0 0,-1-1-1 0 0,1 0 0 0 0,0 0 0 0 0,0 0 1 0 0,1-1-1 0 0,-1 1 0 0 0,1-1 1 0 0,0 0-1 0 0,1 0 0 0 0,-1-1 0 0 0,8 5 1 0 0,-9-7-23 0 0,-1 0 1 0 0,1 0 0 0 0,0 0 0 0 0,-1-1 0 0 0,1 1 0 0 0,0-1 0 0 0,-1 0 0 0 0,1 0 0 0 0,0 0 0 0 0,-1 0-1 0 0,1-1 1 0 0,0 1 0 0 0,-1-1 0 0 0,1 0 0 0 0,-1 0 0 0 0,1-1 0 0 0,-1 1 0 0 0,1-1 0 0 0,-1 1 0 0 0,0-1 0 0 0,0 0-1 0 0,5-4 1 0 0,6-7 64 0 0,0 1 0 0 0,-1-2 0 0 0,0 0-1 0 0,-1 0 1 0 0,-1-1 0 0 0,0 0 0 0 0,-1-1 0 0 0,-1 0-1 0 0,-1-1 1 0 0,0 0 0 0 0,-1 0 0 0 0,5-19-1 0 0,2-12 71 0 0,-3 0-1 0 0,-1-1 1 0 0,4-67-1 0 0,-11 89-37 0 0,-1 0 0 0 0,-2 0-1 0 0,0 0 1 0 0,-2 0 0 0 0,-6-32-1 0 0,6 43-60 0 0,2 14-94 0 0,0 0 1 0 0,-1 0-1 0 0,1 0 1 0 0,0 0-1 0 0,-1 0 0 0 0,1 0 1 0 0,-1 0-1 0 0,0 0 1 0 0,0 0-1 0 0,1 0 0 0 0,-1 0 1 0 0,-1 0-1 0 0,1 1 1 0 0,0-1-1 0 0,-3-2 1 0 0,4 3-439 0 0,-20 34-2006 0 0,15-18-14 0 0,0 0-1 0 0,1 0 1 0 0,-3 30 0 0 0,4-10-89 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09.4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37 1212 0 0,'3'-23'8842'0'0,"-8"10"-6411"0"0,18 16-3283 0 0,19 18-5797 0 0,-23-14 4897 0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09.9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274 419 852 0 0,'-4'-3'339'0'0,"0"-1"0"0"0,1 1 1 0 0,-1 1-1 0 0,-1-1 0 0 0,1 0 0 0 0,0 1 0 0 0,-1 0 0 0 0,1 0 0 0 0,-1 0 0 0 0,1 1 1 0 0,-1-1-1 0 0,0 1 0 0 0,0 0 0 0 0,1 1 0 0 0,-1-1 0 0 0,0 1 0 0 0,-8 0 1 0 0,6 1-97 0 0,1 0 1 0 0,-1 1-1 0 0,1 0 1 0 0,-1 0-1 0 0,1 1 1 0 0,0-1-1 0 0,-1 1 1 0 0,2 1-1 0 0,-1-1 1 0 0,0 1 0 0 0,-8 7-1 0 0,5-3-52 0 0,-1 1 1 0 0,1 1-1 0 0,1 0 1 0 0,0 0-1 0 0,0 0 1 0 0,1 1-1 0 0,0 0 1 0 0,1 0-1 0 0,0 1 0 0 0,1 0 1 0 0,0 0-1 0 0,-5 24 1 0 0,8-26-102 0 0,1 0 0 0 0,0 1-1 0 0,1-1 1 0 0,0 0 0 0 0,0 1 0 0 0,1-1 0 0 0,1 0 0 0 0,0 0 0 0 0,0 1-1 0 0,1-1 1 0 0,0-1 0 0 0,5 12 0 0 0,-5-15-79 0 0,0-1 0 0 0,0 0 0 0 0,0-1 1 0 0,0 1-1 0 0,1 0 0 0 0,0-1 0 0 0,0 0 0 0 0,0 0 0 0 0,0 0 0 0 0,1-1 0 0 0,-1 1 0 0 0,1-1 0 0 0,0 0 1 0 0,0 0-1 0 0,0-1 0 0 0,1 1 0 0 0,-1-1 0 0 0,1 0 0 0 0,-1-1 0 0 0,1 1 0 0 0,-1-1 0 0 0,1 0 1 0 0,6 0-1 0 0,0-1-45 0 0,0 0 1 0 0,0-1-1 0 0,0 0 1 0 0,0 0-1 0 0,0-1 1 0 0,-1-1-1 0 0,1 0 0 0 0,-1-1 1 0 0,1 0-1 0 0,-1-1 1 0 0,-1 0-1 0 0,1 0 1 0 0,14-11-1 0 0,-11 5-1 0 0,-1 0-1 0 0,0 0 0 0 0,0-1 0 0 0,-1-1 0 0 0,-1 0 0 0 0,0-1 1 0 0,-1 0-1 0 0,15-28 0 0 0,-15 24 51 0 0,-2 1 1 0 0,0-2-1 0 0,-1 1 1 0 0,-1-1-1 0 0,0 0 1 0 0,-2 0-1 0 0,0 0 1 0 0,-1-1-1 0 0,-1 1 1 0 0,-1-1-1 0 0,-1 0 1 0 0,-1 0-1 0 0,0 1 1 0 0,-2-1-1 0 0,0 1 1 0 0,-1-1-1 0 0,-7-20 1 0 0,6 29 41 0 0,0 0 0 0 0,-1 1 0 0 0,0-1 1 0 0,-1 1-1 0 0,0 1 0 0 0,-1-1 0 0 0,1 1 0 0 0,-2 1 0 0 0,1-1 0 0 0,-1 1 1 0 0,-1 1-1 0 0,0 0 0 0 0,0 0 0 0 0,-20-10 0 0 0,28 17-44 0 0,0-1 0 0 0,0 0 0 0 0,0 0 0 0 0,0 0 0 0 0,0 0 0 0 0,0 0 0 0 0,0-1 0 0 0,0 1 0 0 0,0-1 0 0 0,1 1 0 0 0,-1-1 0 0 0,0 0 0 0 0,1 1 0 0 0,0-1 0 0 0,-1 0 0 0 0,1 0 0 0 0,0 0-1 0 0,0 0 1 0 0,0 0 0 0 0,-2-5 0 0 0,3 6 5 0 0,38-24 107 0 0,-15 15-1 0 0,-11 4 135 0 0,1 0-1 0 0,0 1 1 0 0,0 1 0 0 0,0 0 0 0 0,1 0 0 0 0,18-1 0 0 0,-29 5-216 0 0,0 0 0 0 0,-1 1 1 0 0,1 0-1 0 0,-1-1 1 0 0,1 1-1 0 0,0 0 0 0 0,-1 0 1 0 0,0 1-1 0 0,1-1 1 0 0,-1 0-1 0 0,0 1 0 0 0,0-1 1 0 0,0 1-1 0 0,0 0 1 0 0,0 0-1 0 0,0 0 0 0 0,0 0 1 0 0,0 0-1 0 0,-1 0 1 0 0,2 3-1 0 0,25 50 475 0 0,-25-48-453 0 0,12 33 186 0 0,-1 2-1 0 0,-3 0 0 0 0,-1 0 1 0 0,-2 1-1 0 0,5 80 0 0 0,-17 224 652 0 0,-3-71-421 0 0,8-224-392 0 0,6 99 184 0 0,-6-137-220 0 0,2 0 0 0 0,0 0 0 0 0,0 0 1 0 0,1 0-1 0 0,1-1 0 0 0,0 0 0 0 0,1 1 1 0 0,8 12-1 0 0,-13-25-47 0 0,-1 0-1 0 0,1-1 1 0 0,-1 1 0 0 0,1 0-1 0 0,-1-1 1 0 0,1 1 0 0 0,-1 0-1 0 0,1-1 1 0 0,-1 1 0 0 0,1-1-1 0 0,0 1 1 0 0,-1-1 0 0 0,1 1-1 0 0,0-1 1 0 0,0 0 0 0 0,-1 1-1 0 0,1-1 1 0 0,0 0 0 0 0,0 1-1 0 0,0-1 1 0 0,-1 0 0 0 0,1 0-1 0 0,0 0 1 0 0,0 0 0 0 0,0 0 0 0 0,0 0-1 0 0,-1 0 1 0 0,1 0 0 0 0,0 0-1 0 0,0 0 1 0 0,0-1 0 0 0,-1 1-1 0 0,1 0 1 0 0,0 0 0 0 0,0-1-1 0 0,0 1 1 0 0,-1-1 0 0 0,1 1-1 0 0,0 0 1 0 0,-1-1 0 0 0,1 1-1 0 0,0-1 1 0 0,-1 0 0 0 0,1 0-1 0 0,25-31 71 0 0,-17 16-53 0 0,0-1 0 0 0,-1 0 0 0 0,-1-1 0 0 0,0 0 0 0 0,-2 0 0 0 0,0 0 0 0 0,-1-1 0 0 0,0 1 1 0 0,-2-1-1 0 0,0-33 0 0 0,-3 10 21 0 0,-1 1 0 0 0,-3 0 1 0 0,-18-75-1 0 0,17 93-114 0 0,0 0 0 0 0,-2 0 0 0 0,0 1 0 0 0,-2 0 0 0 0,0 1 0 0 0,-2 0 0 0 0,0 1 0 0 0,-1 0 0 0 0,-1 1 0 0 0,-1 1 0 0 0,-25-25 0 0 0,40 43-14 0 0,0 0 0 0 0,0 0-1 0 0,0-1 1 0 0,0 1 0 0 0,-1 0 0 0 0,1 0-1 0 0,0 0 1 0 0,0-1 0 0 0,0 1 0 0 0,-1 0-1 0 0,1 0 1 0 0,0 0 0 0 0,0 0 0 0 0,-1-1-1 0 0,1 1 1 0 0,0 0 0 0 0,0 0 0 0 0,-1 0-1 0 0,1 0 1 0 0,0 0 0 0 0,0 0 0 0 0,-1 0-1 0 0,1 0 1 0 0,0 0 0 0 0,-1 0 0 0 0,1 0 0 0 0,0 0-1 0 0,0 0 1 0 0,-1 0 0 0 0,1 0 0 0 0,0 0-1 0 0,-1 0 1 0 0,1 0 0 0 0,0 0 0 0 0,0 0-1 0 0,-1 0 1 0 0,1 0 0 0 0,0 1 0 0 0,-1-1-1 0 0,0 13-1413 0 0,9 19-4756 0 0,4-18 2743 0 0,3-2 1048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10.4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1 170 304 0 0,'0'-22'962'0'0,"-1"10"-64"0"0,1 0-1 0 0,0 0 1 0 0,1 0-1 0 0,1-1 1 0 0,5-22 0 0 0,-6 32-736 0 0,0 0 1 0 0,1 0-1 0 0,-1 0 1 0 0,1 0-1 0 0,0 0 1 0 0,0 1 0 0 0,0-1-1 0 0,0 1 1 0 0,0-1-1 0 0,0 1 1 0 0,1-1-1 0 0,-1 1 1 0 0,1 0 0 0 0,0 0-1 0 0,0 1 1 0 0,-1-1-1 0 0,1 0 1 0 0,0 1-1 0 0,1 0 1 0 0,-1 0 0 0 0,0 0-1 0 0,0 0 1 0 0,0 0-1 0 0,1 0 1 0 0,-1 1-1 0 0,7 0 1 0 0,0 0-9 0 0,1 0 1 0 0,-1 2-1 0 0,1-1 0 0 0,-1 1 1 0 0,0 1-1 0 0,0 0 0 0 0,0 0 1 0 0,0 1-1 0 0,0 0 1 0 0,-1 0-1 0 0,0 2 0 0 0,0-1 1 0 0,0 1-1 0 0,0 0 0 0 0,-1 1 1 0 0,9 8-1 0 0,3 4 69 0 0,0 2 0 0 0,-1 0 0 0 0,-1 1 1 0 0,26 44-1 0 0,-29-40-86 0 0,-2 0 0 0 0,-1 0 0 0 0,-1 1 0 0 0,-2 0 0 0 0,13 55 0 0 0,-14-33 68 0 0,-2 0-1 0 0,-1 79 1 0 0,-5-122-177 0 0,0-1 0 0 0,0 0 0 0 0,1 1 0 0 0,-1-1-1 0 0,1 1 1 0 0,0-1 0 0 0,1 0 0 0 0,-1 0 0 0 0,1 0 0 0 0,3 8 0 0 0,-4-12-20 0 0,1 0 0 0 0,-1 0-1 0 0,0 1 1 0 0,0-1 0 0 0,1 0 0 0 0,-1 0 0 0 0,1 0 0 0 0,-1 0 0 0 0,1-1-1 0 0,-1 1 1 0 0,1 0 0 0 0,0-1 0 0 0,-1 1 0 0 0,1-1 0 0 0,0 1-1 0 0,-1-1 1 0 0,1 0 0 0 0,0 0 0 0 0,0 0 0 0 0,-1 0 0 0 0,1 0-1 0 0,0 0 1 0 0,0 0 0 0 0,-1-1 0 0 0,1 1 0 0 0,0 0 0 0 0,-1-1-1 0 0,1 0 1 0 0,0 1 0 0 0,-1-1 0 0 0,1 0 0 0 0,-1 0 0 0 0,1 0-1 0 0,1-1 1 0 0,27-17 28 0 0,0 0 0 0 0,-2-2 0 0 0,0-1 1 0 0,43-46-1 0 0,-23 23-14 0 0,3-3-16 0 0,-17 14 25 0 0,1 2 0 0 0,2 1 0 0 0,59-37-1 0 0,-96 67-28 0 0,1 1-1 0 0,-1-1 1 0 0,1 1 0 0 0,0-1-1 0 0,0 1 1 0 0,-1-1-1 0 0,1 1 1 0 0,0-1 0 0 0,0 1-1 0 0,-1 0 1 0 0,1-1-1 0 0,0 1 1 0 0,0 0 0 0 0,0 0-1 0 0,0 0 1 0 0,-1 0-1 0 0,1-1 1 0 0,0 1 0 0 0,0 0-1 0 0,0 0 1 0 0,0 1-1 0 0,0-1 1 0 0,-1 0 0 0 0,1 0-1 0 0,0 0 1 0 0,0 1-1 0 0,0-1 1 0 0,0 0 0 0 0,-1 1-1 0 0,1-1 1 0 0,0 0-1 0 0,0 1 1 0 0,-1-1 0 0 0,1 1-1 0 0,0 0 1 0 0,-1-1-1 0 0,1 1 1 0 0,-1-1 0 0 0,1 1-1 0 0,-1 0 1 0 0,1-1-1 0 0,-1 1 1 0 0,1 0 0 0 0,-1 0-1 0 0,1-1 1 0 0,-1 1-1 0 0,0 0 1 0 0,0 0 0 0 0,1 0-1 0 0,-1 0 1 0 0,0-1-1 0 0,0 1 1 0 0,0 0 0 0 0,0 0-1 0 0,0 0 1 0 0,0 0-1 0 0,0 0 1 0 0,0 0 0 0 0,0-1-1 0 0,-1 3 1 0 0,-8 61 25 0 0,8-57-26 0 0,-25 84 42 0 0,17-64-32 0 0,1-1 0 0 0,1 1-1 0 0,-2 29 1 0 0,8-53-5 0 0,1 1-1 0 0,0-1 0 0 0,0 1 1 0 0,0-1-1 0 0,0 1 0 0 0,1-1 1 0 0,-1 0-1 0 0,1 1 0 0 0,0-1 1 0 0,0 1-1 0 0,0-1 0 0 0,1 0 1 0 0,-1 0-1 0 0,1 0 0 0 0,-1 0 1 0 0,1 0-1 0 0,0 0 0 0 0,0 0 1 0 0,1-1-1 0 0,-1 1 0 0 0,3 2 1 0 0,-3-4 7 0 0,1 1 1 0 0,-1-1-1 0 0,1 0 1 0 0,-1 0-1 0 0,1 0 1 0 0,-1 0-1 0 0,1 0 1 0 0,0-1-1 0 0,-1 1 1 0 0,1-1 0 0 0,0 0-1 0 0,-1 0 1 0 0,1 0-1 0 0,0 0 1 0 0,0 0-1 0 0,-1-1 1 0 0,1 1-1 0 0,0-1 1 0 0,-1 1 0 0 0,1-1-1 0 0,-1 0 1 0 0,1 0-1 0 0,-1 0 1 0 0,1-1-1 0 0,-1 1 1 0 0,0 0-1 0 0,3-3 1 0 0,7-5 55 0 0,0 0 0 0 0,-1-1 0 0 0,-1 0 0 0 0,0 0 0 0 0,0-1 0 0 0,-1-1 0 0 0,0 1 0 0 0,-1-2 0 0 0,0 1 0 0 0,10-25 1 0 0,1-9 67 0 0,23-89 0 0 0,-28 86-87 0 0,-11 38-102 0 0,20-81 227 0 0,-22 84-305 0 0,0 0 0 0 0,0-1 1 0 0,0 1-1 0 0,-1 0 0 0 0,0 0 0 0 0,-1 0 0 0 0,0 0 0 0 0,0 0 0 0 0,-4-11 1 0 0,5 18 7 0 0,-1 1-1 0 0,1-1 1 0 0,-1 0 0 0 0,0 0 0 0 0,1 1 0 0 0,-1-1 0 0 0,0 0 0 0 0,1 1 0 0 0,-1-1 0 0 0,0 0-1 0 0,0 1 1 0 0,0-1 0 0 0,1 1 0 0 0,-1 0 0 0 0,0-1 0 0 0,0 1 0 0 0,0 0 0 0 0,0-1 0 0 0,0 1 0 0 0,0 0-1 0 0,0 0 1 0 0,0 0 0 0 0,0 0 0 0 0,0 0 0 0 0,1 0 0 0 0,-1 0 0 0 0,0 0 0 0 0,0 0 0 0 0,0 0 0 0 0,0 0-1 0 0,0 1 1 0 0,0-1 0 0 0,0 0 0 0 0,0 1 0 0 0,0-1 0 0 0,1 1 0 0 0,-3 0 0 0 0,-31 20-6589 0 0,18-9 4458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10.8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104 168 220 0 0,'9'-22'4271'0'0,"-23"35"-1054"0"0,-22 32-1226 0 0,24-17-1645 0 0,1 0-1 0 0,2 1 1 0 0,0 0 0 0 0,2 1 0 0 0,2 0-1 0 0,0 0 1 0 0,2 0 0 0 0,1 0 0 0 0,4 56 0 0 0,-2-80-290 0 0,0 0 1 0 0,1-1 0 0 0,-1 1 0 0 0,1 0 0 0 0,1-1 0 0 0,-1 1 0 0 0,1-1 0 0 0,0 0 0 0 0,0 1-1 0 0,0-1 1 0 0,1 0 0 0 0,0 0 0 0 0,0 0 0 0 0,0-1 0 0 0,0 1 0 0 0,1-1 0 0 0,0 0-1 0 0,0 0 1 0 0,0 0 0 0 0,0 0 0 0 0,1-1 0 0 0,0 0 0 0 0,8 6 0 0 0,-5-6 17 0 0,0-1 0 0 0,0 0-1 0 0,0 0 1 0 0,0 0 0 0 0,1-1 0 0 0,-1 0 0 0 0,0-1 0 0 0,1 0 0 0 0,-1 0 0 0 0,0-1 0 0 0,0 0 0 0 0,1 0-1 0 0,-1-1 1 0 0,0 0 0 0 0,11-5 0 0 0,-4 1-6 0 0,0-1 0 0 0,-1 0 0 0 0,0-1 0 0 0,0-1 0 0 0,0 0 0 0 0,-1-1 0 0 0,-1 0 0 0 0,0-1 1 0 0,0-1-1 0 0,-1 0 0 0 0,-1 0 0 0 0,0-1 0 0 0,0 0 0 0 0,-1-1 0 0 0,7-16 0 0 0,-5 9-12 0 0,-1-1 0 0 0,-1-1 0 0 0,-1 1 0 0 0,-1-2 0 0 0,-1 1 0 0 0,-2-1 0 0 0,0 0 0 0 0,-1 0 0 0 0,0-37 0 0 0,-4 49-38 0 0,-1 1 1 0 0,0-1-1 0 0,0 1 1 0 0,-1 0-1 0 0,0 0 1 0 0,-1 0 0 0 0,0 0-1 0 0,-1 0 1 0 0,-1 1-1 0 0,1 0 1 0 0,-1 0-1 0 0,-1 1 1 0 0,0-1-1 0 0,0 1 1 0 0,-16-14-1 0 0,19 19-112 0 0,0 0 1 0 0,-1 1-1 0 0,1-1 0 0 0,-1 1 1 0 0,0 0-1 0 0,0 0 0 0 0,1 1 1 0 0,-2-1-1 0 0,1 1 0 0 0,0 0 1 0 0,0 1-1 0 0,-1-1 0 0 0,1 1 1 0 0,-1 0-1 0 0,1 0 0 0 0,-1 1 1 0 0,0 0-1 0 0,1 0 0 0 0,-1 0 1 0 0,1 1-1 0 0,-1-1 0 0 0,0 1 0 0 0,1 1 1 0 0,0-1-1 0 0,-1 1 0 0 0,1 0 1 0 0,0 0-1 0 0,0 0 0 0 0,0 1 1 0 0,0 0-1 0 0,0 0 0 0 0,1 0 1 0 0,-8 7-1 0 0,-23 32-8284 0 0,29-31 6236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11.1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60 64 692 0 0,'5'-9'1102'0'0,"-2"0"1"0"0,1 0-1 0 0,-1-1 1 0 0,2-16-1 0 0,-11 25 1719 0 0,-24 17-2297 0 0,26-12-414 0 0,-1 1 0 0 0,1 0 0 0 0,1 0 0 0 0,-1 1 1 0 0,1-1-1 0 0,-1 1 0 0 0,2-1 0 0 0,-1 1 0 0 0,1 0 0 0 0,-1 0 1 0 0,2 0-1 0 0,-1 1 0 0 0,1-1 0 0 0,0 0 0 0 0,-1 11 0 0 0,3-8-2 0 0,0 0 0 0 0,0 0 0 0 0,0 0 0 0 0,1 0 0 0 0,1 0 0 0 0,0-1 0 0 0,0 1 0 0 0,0-1 0 0 0,1 0 0 0 0,5 8 0 0 0,12 14 158 0 0,0-1-1 0 0,2-1 1 0 0,2-1 0 0 0,38 35-1 0 0,-46-47-154 0 0,147 121 604 0 0,-104-90-384 0 0,63 63 1 0 0,-119-105-290 0 0,0 0 1 0 0,0 0-1 0 0,0 0 0 0 0,-1 1 1 0 0,0-1-1 0 0,0 1 0 0 0,0 0 1 0 0,-1 0-1 0 0,1 0 0 0 0,-1 0 1 0 0,0 0-1 0 0,1 7 1 0 0,-3-10-9 0 0,0 1 1 0 0,0 0 0 0 0,0-1-1 0 0,0 1 1 0 0,-1 0 0 0 0,1-1-1 0 0,-1 1 1 0 0,0-1 0 0 0,0 1-1 0 0,0-1 1 0 0,0 1 0 0 0,0-1-1 0 0,0 0 1 0 0,0 1 0 0 0,-1-1-1 0 0,1 0 1 0 0,-1 0 0 0 0,0 0-1 0 0,0 0 1 0 0,0 0 0 0 0,0 0-1 0 0,0-1 1 0 0,0 1 0 0 0,0-1 0 0 0,0 1-1 0 0,-5 1 1 0 0,-17 10 102 0 0,-1-2 0 0 0,0-1 0 0 0,0 0-1 0 0,-52 10 1 0 0,30-11-380 0 0,-94 6 0 0 0,128-14-40 0 0,-1-1 0 0 0,1 0 0 0 0,-1-1 0 0 0,1-1-1 0 0,-20-5 1 0 0,29 6-172 0 0,-1 0 0 0 0,1-1 0 0 0,-1 0 0 0 0,1 0 0 0 0,0 0 0 0 0,-1-1 0 0 0,1 1 0 0 0,1-1 0 0 0,-1 0-1 0 0,0 0 1 0 0,1 0 0 0 0,-1-1 0 0 0,1 1 0 0 0,0-1 0 0 0,0 0 0 0 0,1 0 0 0 0,-1 0 0 0 0,1 0 0 0 0,-3-5 0 0 0,-7-27-1730 0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11.5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0 159 664 0 0,'83'-27'1328'0'0,"-27"8"-120"0"0,15-3-148 0 0,-20 12-108 0 0,9-5-147 0 0,15 5-261 0 0,0 1-376 0 0,-15 3-388 0 0,19-4-1953 0 0,6-1 725 0 0,-10-9 480 0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19.5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522 27 644 0 0,'-2'-27'5877'0'0,"-7"40"-2893"0"0,-7 14-2681 0 0,-339 438 2341 0 0,308-406-2438 0 0,26-33-134 0 0,-27 35 124 0 0,45-57-174 0 0,0 1 0 0 0,0 0 0 0 0,1 0-1 0 0,-1 0 1 0 0,1 0 0 0 0,0 1 0 0 0,1-1 0 0 0,-1 0 0 0 0,1 1 0 0 0,-1 10 0 0 0,2-14-16 0 0,1 0 1 0 0,-1 0 0 0 0,1 0 0 0 0,-1 0 0 0 0,1 0-1 0 0,0 0 1 0 0,-1 0 0 0 0,1 0 0 0 0,0 0 0 0 0,0 0-1 0 0,1 0 1 0 0,-1-1 0 0 0,0 1 0 0 0,1 0 0 0 0,-1-1-1 0 0,1 1 1 0 0,-1-1 0 0 0,1 0 0 0 0,-1 1 0 0 0,1-1-1 0 0,0 0 1 0 0,0 0 0 0 0,0 0 0 0 0,0 0 0 0 0,0 0-1 0 0,0-1 1 0 0,2 2 0 0 0,9 2 9 0 0,1-1 0 0 0,-1 0 0 0 0,17 1 0 0 0,-10-1 8 0 0,35 5 16 0 0,0-3 1 0 0,84-3 0 0 0,112-19 38 0 0,-250 17-77 0 0,78-10 31 0 0,-32-5 227 0 0,-44 13-221 0 0,0 0 1 0 0,0 0-1 0 0,0-1 1 0 0,0 1-1 0 0,0-1 1 0 0,0 1 0 0 0,-1-1-1 0 0,4-5 1 0 0,-2 2 17 0 0,-1 0 1 0 0,0 0-1 0 0,0 0 1 0 0,0 0-1 0 0,-1 0 1 0 0,0-1-1 0 0,2-10 1 0 0,-3 8 129 0 0,0 0 0 0 0,0 0 0 0 0,-1 0-1 0 0,0 0 1 0 0,0 0 0 0 0,-1 0 0 0 0,0 0 0 0 0,-1 0 0 0 0,-3-12 0 0 0,4 20-94 0 0,1 1-3 0 0,-2 2-72 0 0,-1 0 1 0 0,0 0-1 0 0,1 1 1 0 0,0-1-1 0 0,-1 1 1 0 0,1-1-1 0 0,0 1 0 0 0,0 0 1 0 0,1 0-1 0 0,-1 0 1 0 0,1 0-1 0 0,-1 0 1 0 0,1 0-1 0 0,-1 5 0 0 0,0-4-3 0 0,-30 75 114 0 0,3 2 0 0 0,-25 110 0 0 0,36-124-296 0 0,11-47-204 0 0,1 0 0 0 0,0 0-1 0 0,2 1 1 0 0,0 0 0 0 0,2-1 0 0 0,0 1 0 0 0,1 0-1 0 0,3 24 1 0 0,7-24-1297 0 0,-7-20 1240 0 0,-1 0 0 0 0,1 1 1 0 0,-1-1-1 0 0,1 0 0 0 0,-1 0 1 0 0,1 0-1 0 0,0 0 1 0 0,0 0-1 0 0,-1 0 0 0 0,1 0 1 0 0,0-1-1 0 0,0 1 0 0 0,0-1 1 0 0,0 1-1 0 0,2-1 1 0 0,14 1-1498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20.0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339 50 1052 0 0,'0'-46'7359'0'0,"0"46"-7332"0"0,0 0 0 0 0,0 0 0 0 0,0-1 0 0 0,0 1 0 0 0,0 0 0 0 0,0 0 0 0 0,0 0-1 0 0,0 0 1 0 0,-1-1 0 0 0,1 1 0 0 0,0 0 0 0 0,0 0 0 0 0,0 0 0 0 0,0 0 0 0 0,0-1 0 0 0,0 1 0 0 0,0 0 0 0 0,-1 0 0 0 0,1 0 0 0 0,0 0 0 0 0,0 0 0 0 0,0 0 0 0 0,0 0 0 0 0,0 0 0 0 0,-1-1 0 0 0,1 1 0 0 0,0 0 0 0 0,0 0 0 0 0,0 0 0 0 0,0 0 0 0 0,-1 0 0 0 0,1 0 0 0 0,0 0-1 0 0,0 0 1 0 0,0 0 0 0 0,0 0 0 0 0,-1 0 0 0 0,1 0 0 0 0,0 0 0 0 0,0 0 0 0 0,0 0 0 0 0,0 0 0 0 0,-1 0 0 0 0,1 0 0 0 0,0 1 0 0 0,0-1 0 0 0,0 0 0 0 0,0 0 0 0 0,-1 0 0 0 0,1 0 0 0 0,0 0 0 0 0,0 0 0 0 0,0 0 0 0 0,0 1 0 0 0,0-1 0 0 0,0 0 0 0 0,0 0 0 0 0,-1 0 0 0 0,1 0-1 0 0,0 0 1 0 0,0 1 0 0 0,0-1 0 0 0,0 0 0 0 0,0 0 0 0 0,0 0 0 0 0,-16 14 276 0 0,1 0-1 0 0,1 0 1 0 0,0 2-1 0 0,1 0 0 0 0,0 0 1 0 0,-14 27-1 0 0,-59 121 723 0 0,65-122-748 0 0,0 9 18 0 0,2 0-1 0 0,-14 60 1 0 0,26-86-211 0 0,-3 9 61 0 0,3 0 1 0 0,-4 37 0 0 0,9-60-101 0 0,1 0 0 0 0,1 0 0 0 0,0 0 0 0 0,0 0 1 0 0,1 0-1 0 0,1 0 0 0 0,-1-1 0 0 0,2 1 0 0 0,0 0 1 0 0,7 17-1 0 0,-8-24-32 0 0,1 0 0 0 0,-1-1-1 0 0,1 1 1 0 0,0-1 0 0 0,1 0 0 0 0,-1 1 0 0 0,0-1 0 0 0,1-1 0 0 0,0 1 0 0 0,-1-1-1 0 0,1 1 1 0 0,0-1 0 0 0,0 0 0 0 0,1 0 0 0 0,-1-1 0 0 0,0 1 0 0 0,0-1 0 0 0,1 0 0 0 0,-1 0-1 0 0,1-1 1 0 0,-1 1 0 0 0,1-1 0 0 0,-1 0 0 0 0,1 0 0 0 0,-1 0 0 0 0,1-1 0 0 0,-1 0-1 0 0,7-1 1 0 0,-2 0 8 0 0,0 0 0 0 0,0-1-1 0 0,-1 1 1 0 0,1-2 0 0 0,-1 1 0 0 0,1-1-1 0 0,-1-1 1 0 0,0 0 0 0 0,-1 0-1 0 0,1 0 1 0 0,-1-1 0 0 0,0 0-1 0 0,7-8 1 0 0,-8 6 21 0 0,0 0 1 0 0,0-1-1 0 0,0 0 0 0 0,-2 0 1 0 0,1-1-1 0 0,-1 0 0 0 0,0 1 0 0 0,-1-1 1 0 0,0-1-1 0 0,3-18 0 0 0,-6 25-19 0 0,1-1 0 0 0,-1 1-1 0 0,0 0 1 0 0,0 0 0 0 0,-1 0 0 0 0,1-1-1 0 0,-1 1 1 0 0,0 0 0 0 0,0 0-1 0 0,0 0 1 0 0,-1 0 0 0 0,1 0 0 0 0,-1 1-1 0 0,0-1 1 0 0,0 0 0 0 0,0 1 0 0 0,-1-1-1 0 0,1 1 1 0 0,-1 0 0 0 0,0-1-1 0 0,0 2 1 0 0,0-1 0 0 0,0 0 0 0 0,0 0-1 0 0,-1 1 1 0 0,1 0 0 0 0,-1 0-1 0 0,0 0 1 0 0,-4-2 0 0 0,-6-1 39 0 0,0 0 1 0 0,0 0-1 0 0,0 2 0 0 0,-21-4 1 0 0,29 6-153 0 0,0 1 0 0 0,0-1-1 0 0,-1 1 1 0 0,1 0 0 0 0,0 1 0 0 0,0 0 0 0 0,-1 0 0 0 0,1 0 0 0 0,0 0 0 0 0,0 1 0 0 0,0 0 0 0 0,-9 5 0 0 0,14-7 7 0 0,0 1 0 0 0,1-1 1 0 0,-1 1-1 0 0,0-1 0 0 0,0 1 1 0 0,1 0-1 0 0,-1-1 1 0 0,0 1-1 0 0,1 0 0 0 0,-1-1 1 0 0,1 1-1 0 0,-1 0 1 0 0,1 0-1 0 0,-1-1 0 0 0,1 1 1 0 0,-1 0-1 0 0,1 0 0 0 0,0 0 1 0 0,0 0-1 0 0,-1 0 1 0 0,1 0-1 0 0,0 0 0 0 0,0 0 1 0 0,0-1-1 0 0,0 1 1 0 0,0 0-1 0 0,0 0 0 0 0,0 0 1 0 0,0 0-1 0 0,0 0 0 0 0,1 0 1 0 0,-1 0-1 0 0,0 0 1 0 0,1 0-1 0 0,0 1 0 0 0,0-1-428 0 0,-1 0 0 0 0,1 1 0 0 0,0-1 0 0 0,0 0 0 0 0,0 0 0 0 0,0 0 0 0 0,0 0 0 0 0,0 0 0 0 0,1 0 0 0 0,-1 0 0 0 0,0 0 0 0 0,0-1 0 0 0,1 1 0 0 0,2 1 0 0 0,5 0-1535 0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20.3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22 976 0 0,'12'-19'3397'0'0,"-12"19"-3309"0"0,1 0-1 0 0,-1 0 0 0 0,0-1 0 0 0,0 1 1 0 0,0 0-1 0 0,0 0 0 0 0,1 0 0 0 0,-1 0 0 0 0,0 0 1 0 0,0-1-1 0 0,1 1 0 0 0,-1 0 0 0 0,0 0 0 0 0,0 0 1 0 0,1 0-1 0 0,-1 0 0 0 0,0 0 0 0 0,0 0 0 0 0,1 0 1 0 0,-1 0-1 0 0,0 0 0 0 0,0 0 0 0 0,1 0 0 0 0,-1 0 1 0 0,0 0-1 0 0,0 0 0 0 0,1 0 0 0 0,-1 0 0 0 0,0 0 1 0 0,0 0-1 0 0,1 1 0 0 0,-1-1 0 0 0,0 0 0 0 0,0 0 1 0 0,0 0-1 0 0,1 0 0 0 0,-1 1 0 0 0,2 2 168 0 0,0 0 0 0 0,-1 0-1 0 0,0 1 1 0 0,1-1 0 0 0,-1 1-1 0 0,-1-1 1 0 0,1 1 0 0 0,0-1 0 0 0,-1 6-1 0 0,22 158 3041 0 0,0 171 0 0 0,-37-106-1926 0 0,-10-79-3638 0 0,24-132 191 0 0,6-4-5470 0 0,1-15 5330 0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20.7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6 147 368 0 0,'-3'-28'3739'0'0,"3"26"-3145"0"0,-1-1 0 0 0,1 1 0 0 0,-1 0 0 0 0,1-1 0 0 0,0 1 0 0 0,0 0 0 0 0,0-1 0 0 0,0 1 0 0 0,0-1 0 0 0,1 1 0 0 0,-1 0 0 0 0,1-1 0 0 0,0 1 0 0 0,1-4 0 0 0,-1 4-458 0 0,1 1 0 0 0,-1-1-1 0 0,1 1 1 0 0,0-1-1 0 0,-1 1 1 0 0,1 0 0 0 0,0 0-1 0 0,0 0 1 0 0,0 0 0 0 0,-1 0-1 0 0,1 0 1 0 0,0 0-1 0 0,4 0 1 0 0,46-11 541 0 0,1 2 0 0 0,-1 2 0 0 0,93 0-1 0 0,53-8 127 0 0,-124 8-141 0 0,-72 8-626 0 0,-2 0-13 0 0,0 0-115 0 0,0 0-148 0 0,-5 0-122 0 0,-8 3-319 0 0,-23 5-1666 0 0,12-5-6071 0 0,22-3 5955 0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21.1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184 53 596 0 0,'-2'-51'9652'0'0,"2"50"-8972"0"0,0 1-74 0 0,0 0-65 0 0,0 0-54 0 0,-3 2-24 0 0,-12 11-190 0 0,1 0 1 0 0,1 1-1 0 0,1 1 0 0 0,0 0 0 0 0,1 0 0 0 0,0 2 0 0 0,1-1 1 0 0,1 1-1 0 0,1 0 0 0 0,0 1 0 0 0,1 0 0 0 0,1 0 0 0 0,-7 36 1 0 0,13-49-242 0 0,0 0 0 0 0,0 1 0 0 0,0-1 0 0 0,0 0 0 0 0,1 0 0 0 0,0 0 1 0 0,0 1-1 0 0,0-1 0 0 0,1 0 0 0 0,0-1 0 0 0,0 1 0 0 0,0 0 0 0 0,0 0 1 0 0,6 8-1 0 0,-2-6-3 0 0,0 0 1 0 0,0 0-1 0 0,1-1 1 0 0,0 0-1 0 0,0 0 0 0 0,0 0 1 0 0,15 8-1 0 0,3-2 13 0 0,-1-1 0 0 0,2 0 1 0 0,0-2-1 0 0,45 10 0 0 0,202 37 136 0 0,-269-55-167 0 0,-1 0 0 0 0,1 0 0 0 0,-1 0 0 0 0,1 0-1 0 0,-1 0 1 0 0,1 1 0 0 0,-1 0 0 0 0,0-1 0 0 0,0 1 0 0 0,0 0-1 0 0,4 4 1 0 0,-6-5 2 0 0,-1 0 0 0 0,1 1-1 0 0,-1-1 1 0 0,1 0-1 0 0,-1 0 1 0 0,1 1 0 0 0,-1-1-1 0 0,0 0 1 0 0,0 0 0 0 0,0 1-1 0 0,0-1 1 0 0,0 0 0 0 0,0 1-1 0 0,0-1 1 0 0,0 0 0 0 0,0 0-1 0 0,-1 1 1 0 0,1-1 0 0 0,0 0-1 0 0,-1 0 1 0 0,1 1 0 0 0,-1-1-1 0 0,1 0 1 0 0,-1 0-1 0 0,0 0 1 0 0,1 0 0 0 0,-1 0-1 0 0,0 0 1 0 0,0 0 0 0 0,0 0-1 0 0,0 0 1 0 0,0 0 0 0 0,-2 1-1 0 0,-12 12 48 0 0,0 0 0 0 0,-1-2 0 0 0,0 0 0 0 0,-1 0 0 0 0,0-2 0 0 0,-24 11 0 0 0,-119 44 66 0 0,82-36-94 0 0,52-19-178 0 0,5 0-339 0 0,-2-1-1 0 0,1-1 1 0 0,-1-1 0 0 0,0-1-1 0 0,-1-1 1 0 0,-30 3 0 0 0,54-8 364 0 0,-1 0 0 0 0,1-1 1 0 0,0 1-1 0 0,-1 0 0 0 0,1 0 0 0 0,-1 0 1 0 0,1-1-1 0 0,0 1 0 0 0,-1 0 0 0 0,1-1 1 0 0,0 1-1 0 0,-1 0 0 0 0,1-1 0 0 0,0 1 1 0 0,-1 0-1 0 0,1-1 0 0 0,0 1 1 0 0,0-1-1 0 0,0 1 0 0 0,-1 0 0 0 0,1-1 1 0 0,0 1-1 0 0,0-1 0 0 0,0 1 0 0 0,0-1 1 0 0,0 1-1 0 0,0-1 0 0 0,0 1 0 0 0,0-1 1 0 0,0 1-1 0 0,0-1 0 0 0,0 1 0 0 0,0 0 1 0 0,0-1-1 0 0,0 1 0 0 0,0-1 1 0 0,0 1-1 0 0,0-1 0 0 0,1 1 0 0 0,-1-1 1 0 0,1 0-1 0 0,6-19-4224 0 0,4 0 2186 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21.5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23 104 1048 0 0,'-1'0'242'0'0,"0"0"0"0"0,0 0 0 0 0,0 0-1 0 0,0-1 1 0 0,0 1 0 0 0,-1 0 0 0 0,1-1 0 0 0,0 1 0 0 0,0 0-1 0 0,0-1 1 0 0,0 1 0 0 0,0-1 0 0 0,0 0 0 0 0,0 1 0 0 0,0-1-1 0 0,1 0 1 0 0,-1 0 0 0 0,0 1 0 0 0,0-1 0 0 0,1 0 0 0 0,-1 0-1 0 0,-1-2 1 0 0,3 3-74 0 0,0-1 0 0 0,-1 0 0 0 0,1 0 0 0 0,0 1 0 0 0,0-1 0 0 0,-1 0 0 0 0,1 1 0 0 0,0-1 1 0 0,0 1-1 0 0,0-1 0 0 0,0 1 0 0 0,0-1 0 0 0,0 1 0 0 0,0 0 0 0 0,0-1 0 0 0,0 1 0 0 0,0 0 0 0 0,1 0 0 0 0,57-9 1605 0 0,280-21 1776 0 0,-11 1-5672 0 0,-255 19-5353 0 0,-53 8 5534 0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21.8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27 224 0 0,'1'-2'453'0'0,"0"0"1"0"0,-1 0-1 0 0,1-1 0 0 0,0 1 0 0 0,0 0 1 0 0,0 0-1 0 0,1 0 0 0 0,-1 0 0 0 0,0 0 1 0 0,1 1-1 0 0,1-3 0 0 0,6 4 2082 0 0,-5 19-1366 0 0,8 127 2587 0 0,-11-116-3228 0 0,-3 187 2889 0 0,-2 23-1151 0 0,3-77-1255 0 0,1-125-1272 0 0,6 46 1 0 0,-1-44-3297 0 0,3-4-5071 0 0,-7-26 5941 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23.2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45 255 188 0 0,'-2'-9'1179'0'0,"-1"0"0"0"0,-1 1 1 0 0,1-1-1 0 0,-1 1 0 0 0,-1 0 0 0 0,1 0 0 0 0,-10-11 1 0 0,13 18-699 0 0,1 1-53 0 0,0 0-35 0 0,0 4-11 0 0,-3 27 229 0 0,2 0 0 0 0,0 0 1 0 0,6 41-1 0 0,1 27-12 0 0,-8-31-280 0 0,0-30-80 0 0,2 0 0 0 0,7 51 0 0 0,-8-124-194 0 0,1 1 0 0 0,7-42 0 0 0,-2 11-47 0 0,-1-10 28 0 0,-4 29-12 0 0,3-1 1 0 0,1 1 0 0 0,3 0 0 0 0,1 1 0 0 0,22-65 0 0 0,-29 107-11 0 0,0 0 0 0 0,0 0 0 0 0,1 0-1 0 0,-1 0 1 0 0,1 0 0 0 0,-1 1 0 0 0,1-1 0 0 0,0 1-1 0 0,0-1 1 0 0,1 1 0 0 0,-1-1 0 0 0,0 1 0 0 0,1 0-1 0 0,-1 0 1 0 0,1 1 0 0 0,0-1 0 0 0,0 0 0 0 0,-1 1-1 0 0,7-3 1 0 0,-5 3-3 0 0,1 1-1 0 0,-1-1 0 0 0,1 1 0 0 0,-1 0 0 0 0,0 0 1 0 0,1 0-1 0 0,-1 1 0 0 0,1-1 0 0 0,-1 1 1 0 0,0 0-1 0 0,0 0 0 0 0,9 4 0 0 0,-3 0 1 0 0,1 0-1 0 0,-1 1 1 0 0,-1 0-1 0 0,1 1 1 0 0,-1 0-1 0 0,0 0 0 0 0,0 1 1 0 0,-1 0-1 0 0,0 0 1 0 0,8 13-1 0 0,-11-14 1 0 0,0 1 0 0 0,-1 0 1 0 0,0 0-1 0 0,0 0 0 0 0,-1 0 0 0 0,0 1 0 0 0,0-1 0 0 0,-1 1 0 0 0,0 0 1 0 0,-1 0-1 0 0,0 0 0 0 0,0 0 0 0 0,-1 0 0 0 0,0 0 0 0 0,-2 12 0 0 0,-1-4 3 0 0,-2 0-1 0 0,0 0 0 0 0,-1 0 0 0 0,0 0 0 0 0,-2-1 0 0 0,-16 28 0 0 0,-62 82 7 0 0,15-27-32 0 0,71-98 22 0 0,-1-1 0 0 0,1 1 0 0 0,-1-1 0 0 0,1 0 0 0 0,-1 1 0 0 0,1-1 0 0 0,-1 1 0 0 0,1 0 0 0 0,0-1 0 0 0,-1 1 0 0 0,1-1 0 0 0,0 1 0 0 0,-1-1 0 0 0,1 1 0 0 0,0 0 0 0 0,0-1 0 0 0,-1 1 0 0 0,1 0 0 0 0,0-1 0 0 0,0 1 0 0 0,0 0 0 0 0,0-1 0 0 0,0 1 0 0 0,0 0 0 0 0,0-1 0 0 0,0 1 0 0 0,0 0 0 0 0,1-1 1 0 0,-1 1-1 0 0,0 0 0 0 0,0-1 0 0 0,0 1 0 0 0,1-1 0 0 0,-1 1 0 0 0,0 0 0 0 0,1-1 0 0 0,-1 1 0 0 0,1-1 0 0 0,-1 1 0 0 0,0-1 0 0 0,1 1 0 0 0,-1-1 0 0 0,1 1 0 0 0,0-1 0 0 0,-1 0 0 0 0,1 1 0 0 0,-1-1 0 0 0,1 0 0 0 0,-1 1 0 0 0,1-1 0 0 0,0 0 0 0 0,-1 0 0 0 0,1 0 0 0 0,0 1 0 0 0,-1-1 0 0 0,2 0 0 0 0,37-2 42 0 0,-34 1-42 0 0,12-2 9 0 0,0-2 0 0 0,0 0 0 0 0,-1 0 0 0 0,0-2-1 0 0,0 0 1 0 0,0-1 0 0 0,-1-1 0 0 0,0 0 0 0 0,-1-1-1 0 0,19-16 1 0 0,-20 14-6 0 0,-1-2 1 0 0,0 1-1 0 0,-1-2 0 0 0,0 1 1 0 0,12-24-1 0 0,-19 28 4 0 0,-9 14-11 0 0,-11 24-9 0 0,10-13-124 0 0,1 1 0 0 0,1 0 0 0 0,1 0 0 0 0,0 0 0 0 0,0 0 0 0 0,2 1 0 0 0,0 21 0 0 0,1-32 89 0 0,1 0 1 0 0,-1-1-1 0 0,1 1 0 0 0,0 0 1 0 0,1-1-1 0 0,-1 1 0 0 0,1-1 1 0 0,0 1-1 0 0,0-1 0 0 0,1 0 1 0 0,0 0-1 0 0,0 0 0 0 0,0 0 1 0 0,0-1-1 0 0,1 1 0 0 0,0-1 1 0 0,-1 0-1 0 0,2 0 0 0 0,-1 0 1 0 0,0-1-1 0 0,1 1 1 0 0,0-1-1 0 0,0 0 0 0 0,8 4 1 0 0,-7-5 9 0 0,1 0 1 0 0,-1-1-1 0 0,0 0 1 0 0,1 0-1 0 0,-1 0 1 0 0,1-1-1 0 0,-1 0 1 0 0,1 0-1 0 0,-1-1 1 0 0,1 1-1 0 0,-1-1 1 0 0,0-1 0 0 0,1 1-1 0 0,-1-1 1 0 0,0 0-1 0 0,0-1 1 0 0,0 1-1 0 0,0-1 1 0 0,-1-1-1 0 0,1 1 1 0 0,-1-1-1 0 0,0 0 1 0 0,6-5-1 0 0,6-5 18 0 0,-2-1 0 0 0,0 0 0 0 0,-1-1 0 0 0,0-1 0 0 0,19-31 0 0 0,-10 7 126 0 0,-2 0 0 0 0,-1-2 0 0 0,21-67-1 0 0,24-137 2535 0 0,-53 198-1452 0 0,-10 20 1066 0 0,-5 77-1964 0 0,-3-1-1 0 0,-11 51 0 0 0,4-31-119 0 0,-8 130 149 0 0,3-21-217 0 0,12-123-502 0 0,3 1 0 0 0,2 0 0 0 0,2 0 0 0 0,10 67 0 0 0,-9-111 202 0 0,0-1 0 0 0,0 1-1 0 0,1-1 1 0 0,1 0 0 0 0,-1 0-1 0 0,6 10 1 0 0,-8-18 156 0 0,-1 1 0 0 0,1-1 0 0 0,0 1-1 0 0,0-1 1 0 0,0 1 0 0 0,-1-1 0 0 0,2 0 0 0 0,-1 1-1 0 0,0-1 1 0 0,0 0 0 0 0,0 0 0 0 0,0 0 0 0 0,1 0-1 0 0,-1 0 1 0 0,1 0 0 0 0,-1 0 0 0 0,1 0 0 0 0,-1-1-1 0 0,1 1 1 0 0,-1-1 0 0 0,1 1 0 0 0,-1-1 0 0 0,1 1-1 0 0,0-1 1 0 0,-1 0 0 0 0,1 0 0 0 0,0 0 0 0 0,-1 0-1 0 0,1 0 1 0 0,0 0 0 0 0,-1 0 0 0 0,1 0 0 0 0,0-1-1 0 0,-1 1 1 0 0,1-1 0 0 0,-1 1 0 0 0,1-1 0 0 0,-1 0-1 0 0,1 1 1 0 0,-1-1 0 0 0,3-2 0 0 0,7-5-79 0 0,-1-1 0 0 0,0 0 0 0 0,0-1 0 0 0,-1 0 1 0 0,0-1-1 0 0,-1 0 0 0 0,0 0 0 0 0,11-22 0 0 0,4-13 28 0 0,16-51-1 0 0,-3 8 191 0 0,-27 68 33 0 0,1 1-1 0 0,1 0 0 0 0,1 0 0 0 0,1 1 0 0 0,22-26 1 0 0,-32 41-84 0 0,0 1 0 0 0,0-1 0 0 0,0 1-1 0 0,1 0 1 0 0,0 0 0 0 0,-1 0 0 0 0,1 1 0 0 0,0-1 0 0 0,0 1 0 0 0,0 0 0 0 0,1 0 0 0 0,-1 1 0 0 0,0-1 0 0 0,1 1 0 0 0,-1 0 0 0 0,1 0 0 0 0,-1 0 0 0 0,1 0 0 0 0,0 1 0 0 0,-1 0 0 0 0,1 0 0 0 0,0 0-1 0 0,-1 1 1 0 0,1 0 0 0 0,-1-1 0 0 0,1 2 0 0 0,-1-1 0 0 0,1 0 0 0 0,-1 1 0 0 0,0 0 0 0 0,1 0 0 0 0,-1 0 0 0 0,6 5 0 0 0,-6-4-51 0 0,-1-1-1 0 0,1 1 1 0 0,-1 0 0 0 0,0-1-1 0 0,0 1 1 0 0,0 1 0 0 0,0-1 0 0 0,-1 0-1 0 0,0 1 1 0 0,1-1 0 0 0,-1 1-1 0 0,0 0 1 0 0,-1 0 0 0 0,1 0 0 0 0,-1 0-1 0 0,1 0 1 0 0,-1 0 0 0 0,-1 0 0 0 0,1 0-1 0 0,0 0 1 0 0,-1 1 0 0 0,0-1-1 0 0,0 0 1 0 0,0 0 0 0 0,-1 0 0 0 0,1 1-1 0 0,-1-1 1 0 0,0 0 0 0 0,0 0-1 0 0,0 0 1 0 0,-1 0 0 0 0,0 0 0 0 0,-4 7-1 0 0,-6 12-647 0 0,-1-1-1 0 0,-1-1 0 0 0,-2 0 0 0 0,-24 27 0 0 0,33-41 338 0 0,-96 99-6378 0 0,46-50 4552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23.5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 22 440 0 0,'0'-9'380'0'0,"0"9"-136"0"0,-2-5-200 0 0,2 5-416 0 0,-4-7 124 0 0,4 7 80 0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25.0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278 184 152 0 0,'-1'-7'563'0'0,"1"0"0"0"0,-1 0 0 0 0,0 0 0 0 0,-1 1 0 0 0,1-1 0 0 0,-1 1 0 0 0,-1-1 0 0 0,1 1 0 0 0,-1 0 0 0 0,0 0 0 0 0,-1 0 0 0 0,1 0 0 0 0,-1 0 0 0 0,-7-7 0 0 0,10 13-500 0 0,-1-1 0 0 0,1 1 0 0 0,-1 0 0 0 0,1 0 0 0 0,-1 0 0 0 0,0 0 0 0 0,1 0-1 0 0,-1 0 1 0 0,1 0 0 0 0,-1 0 0 0 0,1 1 0 0 0,0-1 0 0 0,-1 1 0 0 0,1-1 0 0 0,-1 1-1 0 0,1-1 1 0 0,0 1 0 0 0,-2 1 0 0 0,-27 16 294 0 0,24-15-248 0 0,-11 9 80 0 0,0 0 1 0 0,0 1 0 0 0,1 0-1 0 0,1 2 1 0 0,-18 19 0 0 0,27-26-135 0 0,0-1 0 0 0,0 1 0 0 0,1 0 0 0 0,0 1 0 0 0,0-1 0 0 0,1 1 0 0 0,0 0 0 0 0,1 0 0 0 0,0 0 0 0 0,0 1 0 0 0,1-1 0 0 0,0 1 0 0 0,-1 15 0 0 0,3-24-61 0 0,0 0 1 0 0,0 1-1 0 0,0-1 1 0 0,0 0-1 0 0,0 0 1 0 0,0 0-1 0 0,0 1 1 0 0,1-1-1 0 0,-1 0 1 0 0,0 0-1 0 0,1 0 1 0 0,-1 0 0 0 0,1 1-1 0 0,-1-1 1 0 0,1 0-1 0 0,-1 0 1 0 0,1 0-1 0 0,0 0 1 0 0,0 0-1 0 0,-1 0 1 0 0,1-1-1 0 0,0 1 1 0 0,0 0-1 0 0,0 0 1 0 0,0 0-1 0 0,0-1 1 0 0,0 1-1 0 0,0-1 1 0 0,0 1-1 0 0,0-1 1 0 0,0 1-1 0 0,0-1 1 0 0,1 1-1 0 0,-1-1 1 0 0,0 0-1 0 0,0 0 1 0 0,0 0-1 0 0,2 1 1 0 0,1-2-21 0 0,1 1-1 0 0,-1-1 1 0 0,0 1 0 0 0,1-1-1 0 0,-1 0 1 0 0,0-1-1 0 0,0 1 1 0 0,0-1 0 0 0,6-3-1 0 0,20-14-10 0 0,-1-2 0 0 0,-1-1 0 0 0,-1-2-1 0 0,-1 0 1 0 0,-2-2 0 0 0,27-35 0 0 0,-30 44 351 0 0,-20 17-308 0 0,-1-1 0 0 0,1 1 0 0 0,-1 0 0 0 0,1 0 0 0 0,-1 0 0 0 0,0 0 0 0 0,1 0 0 0 0,-1 0 0 0 0,1 0 1 0 0,-1 0-1 0 0,1 0 0 0 0,-1 0 0 0 0,1 0 0 0 0,-1 0 0 0 0,1 1 0 0 0,-1-1 0 0 0,0 0 0 0 0,1 0 0 0 0,-1 0 0 0 0,1 1 0 0 0,-1-1 0 0 0,0 0 0 0 0,1 0 0 0 0,-1 1 0 0 0,0-1 0 0 0,1 0 1 0 0,-1 1-1 0 0,0-1 0 0 0,1 0 0 0 0,-1 1 0 0 0,2 4 14 0 0,0 0 0 0 0,0 0 1 0 0,-1 0-1 0 0,1 0 0 0 0,-1 1 1 0 0,1 9-1 0 0,-2-10-10 0 0,1 0 1 0 0,-1 0 0 0 0,2 1-1 0 0,-1-1 1 0 0,0 0-1 0 0,5 9 1 0 0,-5-13-9 0 0,-1-1 1 0 0,0 1-1 0 0,1-1 0 0 0,-1 1 1 0 0,0-1-1 0 0,1 0 1 0 0,-1 1-1 0 0,1-1 0 0 0,-1 1 1 0 0,1-1-1 0 0,-1 0 1 0 0,1 0-1 0 0,-1 1 0 0 0,1-1 1 0 0,0 0-1 0 0,-1 0 1 0 0,1 0-1 0 0,-1 1 0 0 0,1-1 1 0 0,-1 0-1 0 0,1 0 1 0 0,0 0-1 0 0,-1 0 0 0 0,1 0 1 0 0,-1 0-1 0 0,1 0 1 0 0,0 0-1 0 0,-1-1 0 0 0,1 1 1 0 0,-1 0-1 0 0,2 0 1 0 0,18-17 80 0 0,11-29 186 0 0,-30 42-220 0 0,24-43 1418 0 0,31-88 0 0 0,-56 134-1309 0 0,0 1-13 0 0,13 25 122 0 0,-7 3-172 0 0,-1 0 0 0 0,0 0 0 0 0,-2 1 0 0 0,-2-1 0 0 0,0 1 0 0 0,-5 34 0 0 0,2 6 14 0 0,16 234 215 0 0,-8-254-260 0 0,3 1 0 0 0,1-1-1 0 0,3-1 1 0 0,18 47-1 0 0,-31-94-59 0 0,0 0 0 0 0,0 0 0 0 0,0 0 0 0 0,1 0-1 0 0,-1 0 1 0 0,0 0 0 0 0,0 0 0 0 0,1 0 0 0 0,-1-1 0 0 0,1 1 0 0 0,-1 0-1 0 0,1 0 1 0 0,-1 0 0 0 0,1 0 0 0 0,0-1 0 0 0,-1 1 0 0 0,1 0-1 0 0,0 0 1 0 0,0-1 0 0 0,-1 1 0 0 0,1-1 0 0 0,0 1 0 0 0,0-1-1 0 0,0 1 1 0 0,0-1 0 0 0,0 1 0 0 0,0-1 0 0 0,0 0 0 0 0,-1 0 0 0 0,1 1-1 0 0,2-1 1 0 0,-2-2-1 0 0,1 1-1 0 0,0-1 1 0 0,-1 1-1 0 0,1-1 1 0 0,-1 0 0 0 0,0 0-1 0 0,1 0 1 0 0,-1 0-1 0 0,0 0 1 0 0,0 0-1 0 0,0 0 1 0 0,-1 0 0 0 0,1 0-1 0 0,0 0 1 0 0,0-4-1 0 0,7-25 21 0 0,0 0 1 0 0,3-47-1 0 0,-9 64-21 0 0,-2-1 0 0 0,0 0 1 0 0,0 0-1 0 0,-1 1 0 0 0,-1-1 0 0 0,-1 0 0 0 0,-7-23 1 0 0,9 34-12 0 0,-1-1 1 0 0,-1 1-1 0 0,1 0 1 0 0,0-1-1 0 0,-1 1 1 0 0,0 0-1 0 0,0 0 1 0 0,0 1-1 0 0,0-1 1 0 0,-1 1-1 0 0,0 0 1 0 0,1-1-1 0 0,-1 2 1 0 0,0-1-1 0 0,-8-4 1 0 0,9 6-54 0 0,1 0 0 0 0,0 0 0 0 0,0 1 0 0 0,0-1 1 0 0,0 1-1 0 0,-1-1 0 0 0,1 1 0 0 0,0 0 0 0 0,0 0 0 0 0,-1 0 0 0 0,1 0 1 0 0,0 0-1 0 0,-1 0 0 0 0,1 1 0 0 0,0-1 0 0 0,0 1 0 0 0,0-1 1 0 0,-1 1-1 0 0,1 0 0 0 0,0 0 0 0 0,0 0 0 0 0,0 0 0 0 0,0 1 1 0 0,0-1-1 0 0,1 0 0 0 0,-1 1 0 0 0,0-1 0 0 0,1 1 0 0 0,-1 0 1 0 0,1-1-1 0 0,-1 1 0 0 0,1 0 0 0 0,0 0 0 0 0,-2 3 0 0 0,2-3-108 0 0,0 1-1 0 0,0-1 0 0 0,0 1 0 0 0,0-1 1 0 0,1 1-1 0 0,-1-1 0 0 0,1 1 1 0 0,-1 0-1 0 0,1-1 0 0 0,0 1 0 0 0,0-1 1 0 0,0 1-1 0 0,1 0 0 0 0,-1-1 0 0 0,1 1 1 0 0,-1-1-1 0 0,1 1 0 0 0,1 3 1 0 0,0-2-625 0 0,0 1 0 0 0,0-1 0 0 0,0 0 0 0 0,1 0 0 0 0,-1 1 0 0 0,1-1 1 0 0,0-1-1 0 0,7 8 0 0 0,6 1-999 0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25.5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0 174 224 0 0,'8'-35'1488'0'0,"-6"22"-651"0"0,1 0 0 0 0,1 0-1 0 0,-1 1 1 0 0,2-1-1 0 0,0 1 1 0 0,7-12 0 0 0,-10 21-699 0 0,0 0 0 0 0,0 0-1 0 0,0 1 1 0 0,1-1 0 0 0,0 0 0 0 0,-1 1 0 0 0,1 0 0 0 0,0 0 0 0 0,0-1 0 0 0,0 2 0 0 0,0-1 0 0 0,1 0 0 0 0,-1 1-1 0 0,0-1 1 0 0,1 1 0 0 0,-1 0 0 0 0,1 0 0 0 0,-1 1 0 0 0,1-1 0 0 0,0 1 0 0 0,-1-1 0 0 0,1 1 0 0 0,0 0 0 0 0,-1 1 0 0 0,1-1-1 0 0,6 2 1 0 0,-1-1-35 0 0,-1 1 0 0 0,0 0 1 0 0,0 0-1 0 0,-1 1 0 0 0,1 0 0 0 0,0 0 0 0 0,-1 1 0 0 0,0 0 0 0 0,0 0 0 0 0,0 1 0 0 0,0 0 0 0 0,-1 0 0 0 0,12 12 0 0 0,-11-8-28 0 0,0 0 0 0 0,0 1-1 0 0,-1-1 1 0 0,-1 1 0 0 0,0 1 0 0 0,0-1-1 0 0,-1 1 1 0 0,6 22 0 0 0,-3 6 51 0 0,-1 1 0 0 0,-3 0 0 0 0,-1 0 0 0 0,-5 62 1 0 0,3-90-90 0 0,-1 39 77 0 0,1-50-108 0 0,0 1 1 0 0,0-1-1 0 0,0 1 1 0 0,1 0-1 0 0,-1-1 1 0 0,0 1 0 0 0,1-1-1 0 0,-1 1 1 0 0,1-1-1 0 0,-1 1 1 0 0,1-1 0 0 0,0 1-1 0 0,0-1 1 0 0,-1 0-1 0 0,1 1 1 0 0,0-1-1 0 0,0 0 1 0 0,0 0 0 0 0,1 0-1 0 0,-1 0 1 0 0,0 0-1 0 0,0 0 1 0 0,1 0-1 0 0,1 1 1 0 0,0-3-5 0 0,0 0-1 0 0,0 0 1 0 0,0 0 0 0 0,0 0-1 0 0,0-1 1 0 0,-1 1 0 0 0,1-1 0 0 0,0 0-1 0 0,-1 0 1 0 0,1 0 0 0 0,-1 0-1 0 0,0 0 1 0 0,0-1 0 0 0,2-2-1 0 0,-2 3 1 0 0,219-243 62 0 0,-198 217-33 0 0,-22 27-24 0 0,6 14-15 0 0,-5-11 8 0 0,-1-1-1 0 0,0 0 1 0 0,0 1-1 0 0,0-1 1 0 0,0 1-1 0 0,-1-1 1 0 0,1 1-1 0 0,0-1 1 0 0,-1 1 0 0 0,1-1-1 0 0,-1 1 1 0 0,1 0-1 0 0,-1 1 1 0 0,-2 38 27 0 0,0-33-26 0 0,1 0 0 0 0,0 0 0 0 0,1 1 0 0 0,0-1 0 0 0,1 0 0 0 0,-1 0 0 0 0,1 0 0 0 0,1 0 0 0 0,4 14 0 0 0,-6-21 1 0 0,0-1-1 0 0,0 1 1 0 0,0-1-1 0 0,1 0 1 0 0,-1 1-1 0 0,0-1 1 0 0,0 0-1 0 0,0 1 1 0 0,1-1-1 0 0,-1 0 1 0 0,0 1-1 0 0,1-1 1 0 0,-1 0 0 0 0,0 0-1 0 0,1 1 1 0 0,-1-1-1 0 0,0 0 1 0 0,1 0-1 0 0,-1 0 1 0 0,0 0-1 0 0,1 1 1 0 0,-1-1-1 0 0,1 0 1 0 0,-1 0-1 0 0,0 0 1 0 0,1 0 0 0 0,-1 0-1 0 0,1 0 1 0 0,-1 0-1 0 0,0 0 1 0 0,1 0-1 0 0,-1 0 1 0 0,1 0-1 0 0,-1 0 1 0 0,1 0-1 0 0,16-12 34 0 0,10-20 27 0 0,-26 31-57 0 0,5-9 16 0 0,0 0 0 0 0,-1 0 1 0 0,0-1-1 0 0,-1 0 0 0 0,-1 0 1 0 0,1 0-1 0 0,-2 0 0 0 0,1 0 1 0 0,-1 0-1 0 0,-1-1 0 0 0,0 1 1 0 0,-1-1-1 0 0,-1-14 0 0 0,1 24-38 0 0,-1 0-1 0 0,1 0 1 0 0,-1 0-1 0 0,1 0 1 0 0,-1 0-1 0 0,0 0 1 0 0,1 0-1 0 0,-1 0 1 0 0,0 0-1 0 0,0 0 1 0 0,-1 1-1 0 0,1-1 1 0 0,0 0-1 0 0,0 1 1 0 0,-1-1-1 0 0,1 1 1 0 0,-1-1-1 0 0,1 1 1 0 0,-1 0-1 0 0,0 0 1 0 0,0 0-1 0 0,1 0 1 0 0,-1 0-1 0 0,0 0 1 0 0,0 0-1 0 0,0 0 1 0 0,0 1-1 0 0,0-1 1 0 0,0 1-1 0 0,0-1 1 0 0,0 1-1 0 0,0 0 1 0 0,-1 0-1 0 0,1 0 1 0 0,0 0-1 0 0,0 0 1 0 0,0 1-1 0 0,0-1 1 0 0,0 0-1 0 0,-3 2 1 0 0,1-1-187 0 0,0 1 0 0 0,0-1-1 0 0,0 1 1 0 0,0 0 0 0 0,1 0 0 0 0,-1 0 0 0 0,0 1 0 0 0,1-1 0 0 0,0 1-1 0 0,0 0 1 0 0,0 0 0 0 0,0 0 0 0 0,0 0 0 0 0,0 1 0 0 0,1-1 0 0 0,-1 1-1 0 0,1-1 1 0 0,0 1 0 0 0,-2 5 0 0 0,-6 23-5130 0 0,6-18 3635 0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25.9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252 105 348 0 0,'16'-27'3716'0'0,"19"-46"0"0"0,-33 69-3206 0 0,-7 6 2448 0 0,-21 17-2437 0 0,17-5-335 0 0,0 0 0 0 0,1 1 0 0 0,1 0 0 0 0,0 0 0 0 0,1 1 0 0 0,0 0 0 0 0,2 0 0 0 0,-5 21 0 0 0,9-30-145 0 0,-1 0 0 0 0,1 1 0 0 0,0-1-1 0 0,0 0 1 0 0,1 1 0 0 0,0-1 0 0 0,0 0-1 0 0,1 0 1 0 0,0 0 0 0 0,0 0 0 0 0,1 0-1 0 0,-1 0 1 0 0,2-1 0 0 0,-1 1 0 0 0,1-1-1 0 0,0 0 1 0 0,0 0 0 0 0,0 0 0 0 0,1 0-1 0 0,0-1 1 0 0,7 6 0 0 0,-2-3 1 0 0,0 0 0 0 0,1-1-1 0 0,0 0 1 0 0,0 0 0 0 0,1-1 0 0 0,0-1 0 0 0,24 8-1 0 0,5-2 68 0 0,46 6-1 0 0,-54-12-56 0 0,-33-5-49 0 0,1 0 1 0 0,-1 0 0 0 0,1 0-1 0 0,-1 0 1 0 0,0 0 0 0 0,1 0-1 0 0,-1 0 1 0 0,1 1 0 0 0,-1-1 0 0 0,1 0-1 0 0,-1 0 1 0 0,1 0 0 0 0,-1 0-1 0 0,0 1 1 0 0,1-1 0 0 0,-1 0-1 0 0,1 0 1 0 0,-1 1 0 0 0,0-1-1 0 0,1 0 1 0 0,-1 1 0 0 0,0-1-1 0 0,1 0 1 0 0,-1 1 0 0 0,0-1-1 0 0,0 0 1 0 0,1 1 0 0 0,-1-1-1 0 0,0 1 1 0 0,0-1 0 0 0,0 1 0 0 0,0-1-1 0 0,1 1 1 0 0,-11 12 132 0 0,-25 10 44 0 0,-38 9-88 0 0,-2-2 1 0 0,-87 22-1 0 0,51-18-590 0 0,62-24-319 0 0,25-13-1281 0 0,23 3 1794 0 0,0-1 0 0 0,1 1 0 0 0,-1 0 0 0 0,0-1 0 0 0,0 1 0 0 0,1-1 0 0 0,-1 1-1 0 0,0-1 1 0 0,1 1 0 0 0,-1-1 0 0 0,1 0 0 0 0,-1 1 0 0 0,1-1 0 0 0,-1 0 0 0 0,1 1 0 0 0,-1-1-1 0 0,1 0 1 0 0,-1 1 0 0 0,1-1 0 0 0,0 0 0 0 0,-1-1 0 0 0,1-8-1654 0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26.3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1 102 220 0 0,'2'-23'4061'0'0,"-2"22"-3958"0"0,0 0 0 0 0,0 0 0 0 0,-1 0 0 0 0,1 0 0 0 0,0 1 1 0 0,0-1-1 0 0,1 0 0 0 0,-1 0 0 0 0,0 0 0 0 0,0 0 0 0 0,0 0 0 0 0,1 1 1 0 0,-1-1-1 0 0,0 0 0 0 0,1 0 0 0 0,-1 0 0 0 0,1 1 0 0 0,-1-1 1 0 0,1 0-1 0 0,-1 0 0 0 0,1 1 0 0 0,-1-1 0 0 0,1 0 0 0 0,0 1 0 0 0,-1-1 1 0 0,1 1-1 0 0,0-1 0 0 0,-1 1 0 0 0,1-1 0 0 0,0 1 0 0 0,0 0 0 0 0,0-1 1 0 0,-1 1-1 0 0,1 0 0 0 0,0 0 0 0 0,0-1 0 0 0,0 1 0 0 0,0 0 1 0 0,0 0-1 0 0,0 0 0 0 0,-1 0 0 0 0,2 0 0 0 0,68-15-381 0 0,26-13-4509 0 0,-65 17 3504 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26.6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 31 20 0 0,'10'-6'936'0'0,"4"1"-100"0"0,2 0-88 0 0,2-1-68 0 0,2 3-72 0 0,-5-1-144 0 0,5 2-148 0 0,0 2-188 0 0,-2 2-204 0 0,-2-2-284 0 0,-2 4-1076 0 0,1 5 476 0 0,-5 1 320 0 0</inkml:trace>
  <inkml:trace contextRef="#ctx0" brushRef="#br0" timeOffset="1">30 357 320 0 0,'-9'10'1184'0'0,"1"-1"-112"0"0,2-4-112 0 0,2 3-84 0 0,2-1-64 0 0,4-2-71 0 0,6-1-53 0 0,6-1-80 0 0,5 1-52 0 0,11-4-60 0 0,0-4-108 0 0,15 1-212 0 0,-3-6-276 0 0,9-6-336 0 0,1-1-2344 0 0,-3-3 923 0 0,-1-6 617 0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27.2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226 30 524 0 0,'1'-2'258'0'0,"-1"0"0"0"0,0 0 0 0 0,1 1 0 0 0,0-1 0 0 0,-1 0 0 0 0,1 1 0 0 0,0-1-1 0 0,0 0 1 0 0,0 1 0 0 0,0-1 0 0 0,0 1 0 0 0,0-1 0 0 0,0 1 0 0 0,1 0 0 0 0,-1 0 0 0 0,0-1 0 0 0,3 0 0 0 0,-3 2-151 0 0,-1 0 0 0 0,1 1 0 0 0,0-1 1 0 0,-1 0-1 0 0,1 1 0 0 0,0-1 0 0 0,-1 1 0 0 0,1-1 1 0 0,-1 1-1 0 0,1 0 0 0 0,-1-1 0 0 0,1 1 0 0 0,-1-1 1 0 0,1 1-1 0 0,-1 0 0 0 0,1-1 0 0 0,-1 1 0 0 0,0 0 1 0 0,1 0-1 0 0,-1-1 0 0 0,0 1 0 0 0,0 0 0 0 0,0 0 1 0 0,0-1-1 0 0,1 1 0 0 0,-1 1 0 0 0,2 11 411 0 0,0 0-1 0 0,0 0 1 0 0,-1 19 0 0 0,-3-6-186 0 0,-1 0 0 0 0,-1 0 0 0 0,-2 0 0 0 0,0-1 0 0 0,-1 0 0 0 0,-14 29 0 0 0,-75 136 961 0 0,64-134-702 0 0,-48 118 0 0 0,79-170-569 0 0,-1 0 0 0 0,1 0 0 0 0,0 0 0 0 0,0 0 0 0 0,1 0-1 0 0,-1 0 1 0 0,1 0 0 0 0,0 1 0 0 0,0-1 0 0 0,0 0-1 0 0,1 0 1 0 0,0 0 0 0 0,-1 0 0 0 0,1 0 0 0 0,1 0 0 0 0,-1 0-1 0 0,1 0 1 0 0,3 6 0 0 0,-2-4-3 0 0,2 0 1 0 0,-1-1-1 0 0,1 0 1 0 0,0 0-1 0 0,0 0 1 0 0,0-1-1 0 0,0 1 0 0 0,1-1 1 0 0,0 0-1 0 0,8 3 1 0 0,12 5 8 0 0,1-1 0 0 0,0-2-1 0 0,0 0 1 0 0,36 5 0 0 0,5-2 23 0 0,-1-3-1 0 0,1-3 1 0 0,136-5-1 0 0,-203-1-49 0 0,16-1 17 0 0,1 0 1 0 0,0-1 0 0 0,34-10-1 0 0,-46 11 0 0 0,-1-1 0 0 0,0-1 0 0 0,0 1 0 0 0,-1 0 0 0 0,1-1 0 0 0,0 0 0 0 0,-1-1 0 0 0,0 1-1 0 0,0 0 1 0 0,0-1 0 0 0,0 0 0 0 0,0 0 0 0 0,-1 0 0 0 0,1-1 0 0 0,-1 1 0 0 0,-1-1 0 0 0,5-7 0 0 0,2-13 282 0 0,-1-1-1 0 0,-2 0 1 0 0,0-1 0 0 0,-2 1 0 0 0,0-1-1 0 0,-2 0 1 0 0,-2-49 0 0 0,0 71-152 0 0,0 2 13 0 0,0-1 0 0 0,0 0-1 0 0,0 0 1 0 0,-1 1 0 0 0,1-1 0 0 0,-1 0-1 0 0,0 1 1 0 0,-2-8 0 0 0,3 11-42 0 0,0 0-2 0 0,0 0-24 0 0,0 0-7 0 0,-2 5-56 0 0,0 1 1 0 0,1-1-1 0 0,0 1 1 0 0,0 0-1 0 0,0-1 1 0 0,1 1-1 0 0,0 0 1 0 0,0 0-1 0 0,2 9 1 0 0,-2 3 20 0 0,-8 118 158 0 0,-1 84-554 0 0,5-147-936 0 0,2-40 109 0 0,2 50 1 0 0,2-72-282 0 0,-1 1 1 0 0,1-1 0 0 0,1 0 0 0 0,6 17 0 0 0,-2-15-1897 0 0,4-3 992 0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27.6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93 1352 0 0,'6'-92'9183'0'0,"-6"91"-8594"0"0,0 4-12 0 0,-5 360 3885 0 0,6-84-3454 0 0,-3-237-1027 0 0,-1-13-543 0 0,2 1 0 0 0,1-1 0 0 0,1 0 0 0 0,1 1-1 0 0,10 43 1 0 0,-11-70 137 0 0,0 0 1 0 0,0 0-1 0 0,0-1 0 0 0,0 1 0 0 0,0-1 0 0 0,0 1 0 0 0,1-1 0 0 0,0 1 1 0 0,-1-1-1 0 0,1 0 0 0 0,0 0 0 0 0,0 1 0 0 0,0-1 0 0 0,0-1 1 0 0,0 1-1 0 0,1 0 0 0 0,-1-1 0 0 0,5 3 0 0 0,12 2-1586 0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27.9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50 183 936 0 0,'0'-1'282'0'0,"1"0"0"0"0,-1 0 0 0 0,1 0 0 0 0,-1 0 0 0 0,1 0 0 0 0,-1 1 1 0 0,1-1-1 0 0,0 0 0 0 0,-1 0 0 0 0,1 1 0 0 0,0-1 0 0 0,0 0 0 0 0,-1 1 0 0 0,1-1 0 0 0,0 1 0 0 0,0-1 0 0 0,0 1 0 0 0,0-1 0 0 0,0 1 0 0 0,0 0 0 0 0,0-1 1 0 0,0 1-1 0 0,0 0 0 0 0,1 0 0 0 0,0 22 2644 0 0,-2 0-2762 0 0,-8 172 2777 0 0,2-126-1998 0 0,5 93-1 0 0,2-140-793 0 0,2 0-1 0 0,0-1 0 0 0,1 1 1 0 0,1-1-1 0 0,1 0 0 0 0,0 0 1 0 0,2-1-1 0 0,17 33 1 0 0,-20-44-99 0 0,-1 0 0 0 0,1-1 0 0 0,1 0 0 0 0,-1 0 0 0 0,1-1 0 0 0,0 1 0 0 0,1-1 0 0 0,0-1 0 0 0,0 1 1 0 0,0-1-1 0 0,0 0 0 0 0,1-1 0 0 0,0 0 0 0 0,0 0 0 0 0,0-1 0 0 0,0 0 0 0 0,1 0 0 0 0,-1-1 0 0 0,1 0 1 0 0,-1 0-1 0 0,15 0 0 0 0,-1-2 85 0 0,0-1 0 0 0,0-1 0 0 0,0-1-1 0 0,-1-1 1 0 0,1-1 0 0 0,-1-1 0 0 0,34-14 0 0 0,-24 7 10 0 0,-1-1 0 0 0,-1-1-1 0 0,0-2 1 0 0,-1-1 0 0 0,-1-1-1 0 0,-1-1 1 0 0,0-1 0 0 0,-2-2 0 0 0,-1 0-1 0 0,29-38 1 0 0,-38 43-64 0 0,0-1 0 0 0,-2 0-1 0 0,0-1 1 0 0,-1-1 0 0 0,-1 0 0 0 0,-2 0-1 0 0,1 0 1 0 0,-2-1 0 0 0,-1-1 0 0 0,-1 1 0 0 0,-1-1-1 0 0,-1 0 1 0 0,-1 0 0 0 0,-1 0 0 0 0,-3-43-1 0 0,1 55-32 0 0,-1 0 0 0 0,0 0 0 0 0,-1 0 0 0 0,0 0 0 0 0,-1 0 0 0 0,0 1 0 0 0,-1 0 0 0 0,0 0 0 0 0,-1 0 0 0 0,0 0 0 0 0,0 1 0 0 0,-1 0 0 0 0,0 0 0 0 0,-1 1-1 0 0,0 0 1 0 0,0 0 0 0 0,-10-7 0 0 0,0 3 5 0 0,-1 1-1 0 0,0 0 1 0 0,-1 1 0 0 0,-1 1-1 0 0,1 1 1 0 0,-1 1-1 0 0,-38-7 1 0 0,28 7-132 0 0,0 2 1 0 0,0 0 0 0 0,0 3-1 0 0,-1 0 1 0 0,1 2 0 0 0,-1 2-1 0 0,1 0 1 0 0,-1 3 0 0 0,1 0-1 0 0,0 2 1 0 0,1 1 0 0 0,0 2-1 0 0,-44 19 1 0 0,62-22-478 0 0,0 0 1 0 0,1 1-1 0 0,0 0 1 0 0,0 1-1 0 0,1 0 0 0 0,-14 15 1 0 0,-25 36-9430 0 0,32-40 6952 0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28.9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46 170 796 0 0,'-44'-14'5034'0'0,"42"13"-4361"0"0,30 0 3845 0 0,105-8-3181 0 0,421-61 589 0 0,-538 67-2366 0 0,53-13 334 0 0,-66 15-291 0 0,0 1 0 0 0,1-1-1 0 0,-1-1 1 0 0,0 1 0 0 0,0 0 0 0 0,0-1 0 0 0,0 0 0 0 0,0 1-1 0 0,-1-1 1 0 0,1 0 0 0 0,0-1 0 0 0,-1 1 0 0 0,1 0 0 0 0,-1-1 0 0 0,4-4-1 0 0,-4-3-2067 0 0,-4-4 731 0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29.2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63 51 384 0 0,'-3'-5'668'0'0,"0"0"1"0"0,0 0-1 0 0,-1 0 0 0 0,0 1 0 0 0,0-1 1 0 0,0 1-1 0 0,0 0 0 0 0,0 0 0 0 0,-10-5 1 0 0,13 9 84 0 0,-12 21 1179 0 0,12 32 34 0 0,9 88 0 0 0,0-13-804 0 0,-1 378-697 0 0,0-410-2919 0 0,11-5-4358 0 0,-10-64 4687 0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30.4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115 601 752 0 0,'0'-1'310'0'0,"1"-1"0"0"0,-1 0 0 0 0,0 0 0 0 0,1 0-1 0 0,-1 0 1 0 0,1 0 0 0 0,0 1 0 0 0,-1-1 0 0 0,1 0 0 0 0,0 1 0 0 0,0-1-1 0 0,0 0 1 0 0,0 1 0 0 0,1 0 0 0 0,-1-1 0 0 0,0 1 0 0 0,1-1 0 0 0,1-1-1 0 0,-2 4-131 0 0,0 0-1 0 0,0 0 0 0 0,0 0 1 0 0,0 0-1 0 0,-1 0 0 0 0,1 0 0 0 0,0 0 1 0 0,-1 0-1 0 0,1 0 0 0 0,-1 0 1 0 0,1 0-1 0 0,-1 0 0 0 0,1 1 0 0 0,-1-1 1 0 0,0 0-1 0 0,0 0 0 0 0,0 0 1 0 0,1 1-1 0 0,-1 1 0 0 0,2 16 505 0 0,-1-1 1 0 0,-1 29-1 0 0,-13 30 94 0 0,-3-2 1 0 0,-44 127-1 0 0,11-42-318 0 0,40-131-543 0 0,16-60 15 0 0,6-28-14 0 0,11-155 40 0 0,-6-279 0 0 0,-17 355 271 0 0,-1 73 59 0 0,-1 39-42 0 0,1 0 1 0 0,1-1 0 0 0,1 1 0 0 0,1 0 0 0 0,9-32 0 0 0,-12 57-234 0 0,0-1 0 0 0,0 1 0 0 0,0 0 0 0 0,0-1 0 0 0,1 1 0 0 0,-1 0 1 0 0,0 0-1 0 0,1 0 0 0 0,-1-1 0 0 0,1 1 0 0 0,0 0 0 0 0,-1 0 1 0 0,1 0-1 0 0,0 0 0 0 0,0 0 0 0 0,-1 0 0 0 0,1 0 0 0 0,0 0 1 0 0,0 0-1 0 0,0 1 0 0 0,0-1 0 0 0,0 0 0 0 0,1 1 0 0 0,-1-1 1 0 0,0 0-1 0 0,0 1 0 0 0,0-1 0 0 0,0 1 0 0 0,1 0 0 0 0,-1-1 1 0 0,0 1-1 0 0,0 0 0 0 0,1 0 0 0 0,-1 0 0 0 0,0 0 0 0 0,1 0 1 0 0,-1 0-1 0 0,0 0 0 0 0,0 0 0 0 0,1 0 0 0 0,-1 1 0 0 0,0-1 0 0 0,0 1 1 0 0,0-1-1 0 0,1 1 0 0 0,-1-1 0 0 0,0 1 0 0 0,0 0 0 0 0,0-1 1 0 0,0 1-1 0 0,0 0 0 0 0,2 1 0 0 0,2 3 10 0 0,0 0 0 0 0,1 0-1 0 0,-2 1 1 0 0,1-1 0 0 0,-1 1 0 0 0,0 0 0 0 0,0 0-1 0 0,5 12 1 0 0,1 8 12 0 0,-1 0 0 0 0,-2 1-1 0 0,0 0 1 0 0,-2 1-1 0 0,-1-1 1 0 0,1 48 0 0 0,-20 167 65 0 0,0-22-251 0 0,15-215 148 0 0,0-1 1 0 0,0 1 0 0 0,0 0 0 0 0,1-1-1 0 0,-1 1 1 0 0,1-1 0 0 0,0 1-1 0 0,0-1 1 0 0,1 1 0 0 0,-1-1 0 0 0,1 0-1 0 0,0 1 1 0 0,0-1 0 0 0,1 0-1 0 0,-1 0 1 0 0,1-1 0 0 0,0 1 0 0 0,0 0-1 0 0,0-1 1 0 0,0 0 0 0 0,1 0 0 0 0,-1 0-1 0 0,1 0 1 0 0,0 0 0 0 0,0-1-1 0 0,0 0 1 0 0,0 1 0 0 0,0-1 0 0 0,1-1-1 0 0,-1 1 1 0 0,1-1 0 0 0,-1 0-1 0 0,1 0 1 0 0,-1 0 0 0 0,1 0 0 0 0,-1-1-1 0 0,1 0 1 0 0,7 0 0 0 0,5-1 2 0 0,1 0-1 0 0,-1-2 1 0 0,0 0 0 0 0,0 0 0 0 0,0-2 0 0 0,-1 0-1 0 0,1-1 1 0 0,-1 0 0 0 0,20-12 0 0 0,-15 5-14 0 0,-1-1-1 0 0,-1 0 1 0 0,0-2 0 0 0,-1 0-1 0 0,-1-1 1 0 0,-1 0 0 0 0,0-2-1 0 0,26-39 1 0 0,-22 24 336 0 0,-1 0 0 0 0,-2-1 0 0 0,-1-1 0 0 0,21-71 0 0 0,-85 237 1024 0 0,38-89-1260 0 0,1 0-1 0 0,-5 60 1 0 0,13-87-130 0 0,0 1 0 0 0,1-1 0 0 0,1 1 0 0 0,0-1 0 0 0,1 1 0 0 0,1-1 0 0 0,0 0 0 0 0,1 1 0 0 0,0-2 0 0 0,10 23-1 0 0,-11-31-8 0 0,0 1 0 0 0,0-1-1 0 0,0 0 1 0 0,0 0-1 0 0,1-1 1 0 0,0 1-1 0 0,0-1 1 0 0,0 0-1 0 0,1 0 1 0 0,-1 0-1 0 0,1 0 1 0 0,0-1 0 0 0,0 0-1 0 0,0 0 1 0 0,0 0-1 0 0,1-1 1 0 0,-1 1-1 0 0,1-1 1 0 0,0-1-1 0 0,-1 1 1 0 0,1-1-1 0 0,0 0 1 0 0,0 0-1 0 0,0-1 1 0 0,10 0 0 0 0,-5-1-12 0 0,0-1 0 0 0,0 0 1 0 0,1-1-1 0 0,-2-1 0 0 0,1 1 1 0 0,0-2-1 0 0,-1 1 0 0 0,0-2 1 0 0,0 1-1 0 0,0-1 1 0 0,-1-1-1 0 0,13-10 0 0 0,0-2 58 0 0,-1-1-1 0 0,0-1 0 0 0,-2 0 0 0 0,-1-2 0 0 0,0 0 1 0 0,-2-1-1 0 0,0 0 0 0 0,-2-2 0 0 0,-1 0 1 0 0,14-40-1 0 0,-26 65 44 0 0,-1 1-13 0 0,0 0-3 0 0,-1 6 7 0 0,-10 46-181 0 0,3-22-357 0 0,-4 46 0 0 0,11-67 301 0 0,1-1 1 0 0,0 1 0 0 0,0-1-1 0 0,1 1 1 0 0,0-1 0 0 0,0 1-1 0 0,1-1 1 0 0,0 0 0 0 0,1 1-1 0 0,4 9 1 0 0,-7-17 183 0 0,0 0 0 0 0,1-1-1 0 0,-1 1 1 0 0,0 0 0 0 0,1-1 0 0 0,-1 1 0 0 0,0 0-1 0 0,1-1 1 0 0,-1 1 0 0 0,1-1 0 0 0,-1 1 0 0 0,1-1-1 0 0,-1 1 1 0 0,1-1 0 0 0,0 1 0 0 0,-1-1 0 0 0,1 1 0 0 0,0-1-1 0 0,-1 0 1 0 0,1 1 0 0 0,0-1 0 0 0,-1 0 0 0 0,1 0-1 0 0,0 1 1 0 0,0-1 0 0 0,-1 0 0 0 0,1 0 0 0 0,0 0-1 0 0,0 0 1 0 0,-1 0 0 0 0,2 0 0 0 0,0-1-3 0 0,0 0-1 0 0,0 0 1 0 0,-1 1 0 0 0,1-2-1 0 0,0 1 1 0 0,-1 0 0 0 0,1 0-1 0 0,0 0 1 0 0,-1-1 0 0 0,0 1-1 0 0,3-3 1 0 0,26-45-194 0 0,1-29 248 0 0,-21 49 297 0 0,1 0-1 0 0,2 1 1 0 0,21-37-1 0 0,-32 62-285 0 0,0 1 1 0 0,0-1 0 0 0,1 0-1 0 0,-1 1 1 0 0,0 0-1 0 0,1-1 1 0 0,-1 1-1 0 0,1 0 1 0 0,0 0-1 0 0,0 0 1 0 0,0 1-1 0 0,0-1 1 0 0,0 1-1 0 0,0 0 1 0 0,0-1-1 0 0,1 1 1 0 0,-1 1 0 0 0,0-1-1 0 0,1 0 1 0 0,-1 1-1 0 0,0 0 1 0 0,1 0-1 0 0,-1 0 1 0 0,0 0-1 0 0,1 0 1 0 0,-1 1-1 0 0,1-1 1 0 0,-1 1-1 0 0,0 0 1 0 0,0 0 0 0 0,1 0-1 0 0,-1 0 1 0 0,0 1-1 0 0,0 0 1 0 0,4 2-1 0 0,10 6 67 0 0,-1 1 0 0 0,1 1 0 0 0,-2 0 1 0 0,22 22-1 0 0,-34-31-88 0 0,4 5 105 0 0,-1-1 0 0 0,0 1-1 0 0,0 1 1 0 0,-1-1 0 0 0,0 1-1 0 0,0 0 1 0 0,-1 1 0 0 0,0-1-1 0 0,-1 0 1 0 0,0 1 0 0 0,-1 0 0 0 0,0 0-1 0 0,0 0 1 0 0,0 15 0 0 0,-2-24 372 0 0,0-1-18 0 0,0 0-40 0 0,0 0-32 0 0,-1-3-292 0 0,0 0 0 0 0,0 0-1 0 0,0 0 1 0 0,1 0 0 0 0,-1-1-1 0 0,1 1 1 0 0,-1 0 0 0 0,1-4-1 0 0,1-6-31 0 0,0 1-1 0 0,1-1 0 0 0,1 1 1 0 0,0 0-1 0 0,0 0 0 0 0,1 0 1 0 0,0 0-1 0 0,1 0 0 0 0,1 1 1 0 0,0 0-1 0 0,11-16 0 0 0,0 4-540 0 0,1 1 0 0 0,0 1-1 0 0,2 0 1 0 0,23-18-1 0 0,15-1-2506 0 0,7 13-5787 0 0,-38 19 6262 0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30.8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18 24 0 0,'0'4'1312'0'0,"0"-4"-140"0"0,0 5-112 0 0,0-5-104 0 0,2 6-88 0 0,-2-6-99 0 0,0 0-121 0 0,0 0-152 0 0,12 0-152 0 0,-12 0-144 0 0,15-6-176 0 0,-3 3-160 0 0,6 1-124 0 0,2-3-224 0 0,0-1-1853 0 0,4-1 785 0 0,3 4 512 0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31.3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80 267 828 0 0,'-1'-1'261'0'0,"0"0"-1"0"0,0 0 1 0 0,1-1 0 0 0,-1 1-1 0 0,-1 0 1 0 0,1 0 0 0 0,0 0 0 0 0,0 0-1 0 0,0 1 1 0 0,0-1 0 0 0,-1 0-1 0 0,1 0 1 0 0,0 1 0 0 0,-1-1-1 0 0,1 1 1 0 0,-1-1 0 0 0,1 1-1 0 0,-1 0 1 0 0,1-1 0 0 0,0 1-1 0 0,-1 0 1 0 0,1 0 0 0 0,-4 0-1 0 0,3 1-90 0 0,0 0 0 0 0,0-1-1 0 0,1 1 1 0 0,-1 0 0 0 0,0 0-1 0 0,1 0 1 0 0,-1 1-1 0 0,0-1 1 0 0,1 0 0 0 0,-1 1-1 0 0,1-1 1 0 0,0 1 0 0 0,0-1-1 0 0,-1 1 1 0 0,0 2 0 0 0,-1 1-4 0 0,0 1 1 0 0,0-1 0 0 0,1 0-1 0 0,0 1 1 0 0,0-1 0 0 0,1 1 0 0 0,-1 0-1 0 0,1-1 1 0 0,0 1 0 0 0,1 0-1 0 0,0 10 1 0 0,1-8-90 0 0,0-1 1 0 0,1 0-1 0 0,0 1 0 0 0,0-1 0 0 0,1 0 0 0 0,0 0 1 0 0,0 0-1 0 0,0 0 0 0 0,1-1 0 0 0,0 1 0 0 0,1-1 1 0 0,-1 0-1 0 0,1-1 0 0 0,0 1 0 0 0,1-1 0 0 0,9 8 1 0 0,-10-9-68 0 0,1-1 0 0 0,-1 0 0 0 0,1 0 0 0 0,0-1 0 0 0,0 0 1 0 0,0 0-1 0 0,0 0 0 0 0,0-1 0 0 0,0 1 0 0 0,1-1 0 0 0,-1-1 0 0 0,0 0 0 0 0,1 1 1 0 0,-1-2-1 0 0,0 1 0 0 0,1-1 0 0 0,-1 0 0 0 0,0 0 0 0 0,0-1 0 0 0,9-3 1 0 0,-3-1 13 0 0,1 0 1 0 0,-1-1 0 0 0,0 0 0 0 0,-1-1 0 0 0,0-1 0 0 0,0 0 0 0 0,-1 0-1 0 0,0-1 1 0 0,0 0 0 0 0,-1-1 0 0 0,-1 0 0 0 0,0 0 0 0 0,0-1 0 0 0,-1 0-1 0 0,8-20 1 0 0,-1 1 419 0 0,-1-1 0 0 0,-1-1 1 0 0,-2 0-1 0 0,-2-1 0 0 0,5-37 0 0 0,-7-8 2521 0 0,-6 78-2703 0 0,0 1-36 0 0,0 0-8 0 0,0 5-29 0 0,-3 42-75 0 0,7 86 1 0 0,-2-113-457 0 0,1 1 0 0 0,0-1 1 0 0,2 0-1 0 0,0-1 0 0 0,1 1 0 0 0,2-1 0 0 0,9 20 0 0 0,-16-36 277 0 0,1 0-1 0 0,-1 0 1 0 0,1-1-1 0 0,-1 1 1 0 0,1-1-1 0 0,0 1 1 0 0,0-1 0 0 0,0 0-1 0 0,0 0 1 0 0,1 0-1 0 0,-1 0 1 0 0,0 0 0 0 0,1 0-1 0 0,-1-1 1 0 0,1 1-1 0 0,0-1 1 0 0,0 0 0 0 0,-1 0-1 0 0,1 0 1 0 0,0 0-1 0 0,0 0 1 0 0,0-1-1 0 0,0 1 1 0 0,0-1 0 0 0,0 1-1 0 0,5-2 1 0 0,-1 0 1 0 0,-1 0 0 0 0,0-1 0 0 0,0 0 0 0 0,0-1 0 0 0,0 1-1 0 0,-1-1 1 0 0,1 0 0 0 0,-1-1 0 0 0,0 1 0 0 0,0-1 0 0 0,9-8 0 0 0,43-45 107 0 0,-44 42 115 0 0,1 0 1 0 0,0 2-1 0 0,1-1 0 0 0,0 2 0 0 0,1 0 0 0 0,0 1 1 0 0,25-12-1 0 0,-37 21-131 0 0,1 0 0 0 0,-1 1 0 0 0,1 0 0 0 0,-1 0 0 0 0,1 1 0 0 0,0-1 0 0 0,0 1 1 0 0,-1 0-1 0 0,1 0 0 0 0,0 0 0 0 0,0 1 0 0 0,-1 0 0 0 0,1 0 0 0 0,0 0 0 0 0,-1 0 0 0 0,1 1 0 0 0,-1-1 0 0 0,0 1 0 0 0,1 1 1 0 0,-1-1-1 0 0,0 0 0 0 0,0 1 0 0 0,-1 0 0 0 0,1 0 0 0 0,0 0 0 0 0,-1 0 0 0 0,6 8 0 0 0,-2-3-4 0 0,-1 0-1 0 0,0 0 1 0 0,0 1 0 0 0,-1 0-1 0 0,0 0 1 0 0,-1 1-1 0 0,0-1 1 0 0,0 1-1 0 0,-1 0 1 0 0,0 0 0 0 0,2 18-1 0 0,-3 66 322 0 0,-1-98-331 0 0,1 0 1 0 0,-1 0 0 0 0,1 0 0 0 0,0 0 0 0 0,0 1-1 0 0,0-1 1 0 0,0 1 0 0 0,5-7 0 0 0,4-5 12 0 0,2-9 9 0 0,18-29 70 0 0,64-86 0 0 0,-85 126-68 0 0,1 0 1 0 0,0 2-1 0 0,1-1 0 0 0,0 1 0 0 0,0 1 0 0 0,1 0 0 0 0,1 1 0 0 0,0 0 0 0 0,0 1 0 0 0,1 1 0 0 0,27-11 0 0 0,-38 17-33 0 0,0-1 0 0 0,1 1 0 0 0,-1 1 0 0 0,0-1 0 0 0,0 0 0 0 0,1 1 0 0 0,-1 0 0 0 0,0 0-1 0 0,0 0 1 0 0,1 1 0 0 0,-1-1 0 0 0,0 1 0 0 0,0 0 0 0 0,0 0 0 0 0,0 1 0 0 0,0-1 0 0 0,0 1 0 0 0,0 0 0 0 0,6 4-1 0 0,-5-2 7 0 0,-1 0 0 0 0,0 0 0 0 0,1 1 0 0 0,-2-1 0 0 0,1 1 0 0 0,0 0 0 0 0,-1 1 0 0 0,0-1 0 0 0,0 0 0 0 0,-1 1 0 0 0,0 0-1 0 0,3 7 1 0 0,0 8 15 0 0,-1 0 0 0 0,0 1 0 0 0,-2-1 0 0 0,0 1 0 0 0,-2 0 0 0 0,-3 34 0 0 0,3-51-112 0 0,-11 70-734 0 0,9-70 255 0 0,1 1 0 0 0,-1-1 0 0 0,0 0 0 0 0,0 0 0 0 0,-1 0 0 0 0,-4 8 0 0 0,-7-5-6907 0 0,13-8 5090 0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31.6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 72 1216 0 0,'-22'-13'1484'0'0,"8"1"-152"0"0,5 3-148 0 0,3 0-175 0 0,2 4-233 0 0,4 1-284 0 0,10 1-360 0 0,7-3-480 0 0,11 3-2081 0 0,12-1 813 0 0,3 1 536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32.2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72 176 0 0,'9'-23'3043'0'0,"-8"20"-2568"0"0,0 0 1 0 0,0 0 0 0 0,0 0-1 0 0,0 0 1 0 0,0 0-1 0 0,1 0 1 0 0,-1 1 0 0 0,1-1-1 0 0,0 0 1 0 0,0 1 0 0 0,0 0-1 0 0,0-1 1 0 0,4-2 0 0 0,-4 4-339 0 0,1 0 0 0 0,0 0 1 0 0,0 0-1 0 0,-1 0 1 0 0,1 0-1 0 0,0 1 0 0 0,0-1 1 0 0,0 1-1 0 0,0-1 1 0 0,0 1-1 0 0,5 1 0 0 0,4 0 41 0 0,0 1 0 0 0,-1 1 0 0 0,0-1 0 0 0,1 2 0 0 0,-1 0-1 0 0,0 0 1 0 0,0 1 0 0 0,-1 0 0 0 0,0 1 0 0 0,18 12-1 0 0,-12-5-29 0 0,-1-1-1 0 0,0 2 0 0 0,0 0 0 0 0,-1 1 0 0 0,17 23 0 0 0,-22-24-74 0 0,0 1 0 0 0,-1 1 0 0 0,0-1 1 0 0,-2 1-1 0 0,0 1 0 0 0,0-1 0 0 0,-2 1 1 0 0,0 0-1 0 0,-1 0 0 0 0,0 0 0 0 0,-2 0 0 0 0,0 0 1 0 0,-2 28-1 0 0,-2-10 21 0 0,-2-1 0 0 0,-1 0 1 0 0,-2 0-1 0 0,-1 0 0 0 0,-24 54 0 0 0,11-20 145 0 0,22-67-197 0 0,0-1-21 0 0,36-32 26 0 0,2-14-28 0 0,3 2 0 0 0,1 3 0 0 0,2 0 0 0 0,88-60 1 0 0,-117 90-10 0 0,0 1 0 0 0,1 0 0 0 0,0 2 0 0 0,0-1 0 0 0,31-9 0 0 0,-44 17-12 0 0,1 0 0 0 0,-1 0 0 0 0,1 0 0 0 0,-1 1 0 0 0,1-1 0 0 0,-1 1 0 0 0,1 0 0 0 0,0 0 0 0 0,-1 0 0 0 0,1 1 0 0 0,-1-1 1 0 0,1 1-1 0 0,0 0 0 0 0,-1 0 0 0 0,0 0 0 0 0,1 0 0 0 0,-1 1 0 0 0,0-1 0 0 0,1 1 0 0 0,-1 0 0 0 0,0 0 0 0 0,0 0 0 0 0,-1 0 0 0 0,1 0 0 0 0,0 1 0 0 0,-1-1 1 0 0,1 1-1 0 0,-1 0 0 0 0,0 0 0 0 0,0 0 0 0 0,0 0 0 0 0,0 0 0 0 0,-1 0 0 0 0,1 1 0 0 0,1 4 0 0 0,3 11 5 0 0,0 0-1 0 0,5 32 1 0 0,-9-35 2 0 0,1-1 1 0 0,1 0-1 0 0,1 0 0 0 0,0 0 1 0 0,9 19-1 0 0,-13-32-1 0 0,0 0 0 0 0,0 0-1 0 0,1 0 1 0 0,-1 0 0 0 0,1 0-1 0 0,0 0 1 0 0,-1 0 0 0 0,1 0-1 0 0,0-1 1 0 0,0 1 0 0 0,0-1 0 0 0,0 1-1 0 0,0-1 1 0 0,0 0 0 0 0,0 0-1 0 0,1 0 1 0 0,-1 0 0 0 0,0 0-1 0 0,1-1 1 0 0,-1 1 0 0 0,0-1-1 0 0,1 1 1 0 0,-1-1 0 0 0,1 0 0 0 0,-1 0-1 0 0,1 0 1 0 0,-1 0 0 0 0,1 0-1 0 0,-1-1 1 0 0,1 1 0 0 0,-1-1-1 0 0,0 1 1 0 0,1-1 0 0 0,-1 0-1 0 0,0 0 1 0 0,0 0 0 0 0,1 0 0 0 0,-1-1-1 0 0,4-2 1 0 0,2-2 8 0 0,0 0 0 0 0,0 0 0 0 0,0-1 0 0 0,0 0 0 0 0,-1 0 1 0 0,0-1-1 0 0,-1 0 0 0 0,8-11 0 0 0,-2-7 19 0 0,0 0 1 0 0,-2-1-1 0 0,-1 0 1 0 0,-1-1-1 0 0,-1 0 0 0 0,-2 0 1 0 0,-1 0-1 0 0,1-35 1 0 0,-4 53-26 0 0,-1 0 0 0 0,-1 0 1 0 0,0 0-1 0 0,0 0 1 0 0,-1 0-1 0 0,0 0 0 0 0,-1 1 1 0 0,0-1-1 0 0,-1 1 1 0 0,0 0-1 0 0,-6-12 1 0 0,8 18-59 0 0,0 0 1 0 0,0 0-1 0 0,0 0 1 0 0,0 1-1 0 0,0-1 1 0 0,0 1-1 0 0,-1-1 1 0 0,0 1-1 0 0,1 0 1 0 0,-1 0 0 0 0,0 0-1 0 0,0 0 1 0 0,0 0-1 0 0,0 1 1 0 0,0-1-1 0 0,0 1 1 0 0,-1 0-1 0 0,1 0 1 0 0,0 0-1 0 0,-1 0 1 0 0,1 1-1 0 0,0-1 1 0 0,-1 1 0 0 0,1 0-1 0 0,-1 0 1 0 0,1 0-1 0 0,-1 1 1 0 0,1-1-1 0 0,-1 1 1 0 0,1 0-1 0 0,0 0 1 0 0,0 0-1 0 0,-1 0 1 0 0,1 0-1 0 0,-3 3 1 0 0,2-2-158 0 0,1-1-1 0 0,-1 1 1 0 0,1 1 0 0 0,0-1-1 0 0,-1 0 1 0 0,1 1 0 0 0,1 0-1 0 0,-1 0 1 0 0,0 0 0 0 0,1 0-1 0 0,-1 0 1 0 0,1 0-1 0 0,-2 5 1 0 0,1-3-657 0 0,0 2 0 0 0,1-1 1 0 0,0 0-1 0 0,1 0 0 0 0,-1 1 0 0 0,1-1 0 0 0,0 7 0 0 0,0 9-1014 0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32.5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195 241 472 0 0,'6'-6'347'0'0,"13"-14"4446"0"0,-27 35-1989 0 0,-33 41-1537 0 0,14-21-743 0 0,2 2-1 0 0,2 0 0 0 0,-24 51 0 0 0,41-76-445 0 0,-4 11 224 0 0,-15 48 0 0 0,23-63-232 0 0,0 0-1 0 0,1 1 0 0 0,0-1 0 0 0,0 0 1 0 0,1 1-1 0 0,0 0 0 0 0,1-1 1 0 0,-1 0-1 0 0,5 16 0 0 0,-4-21-47 0 0,0 0-1 0 0,1 0 0 0 0,-1 0 0 0 0,1-1 1 0 0,0 1-1 0 0,0 0 0 0 0,0-1 1 0 0,0 1-1 0 0,0-1 0 0 0,1 0 0 0 0,-1 0 1 0 0,1 0-1 0 0,-1 0 0 0 0,1 0 1 0 0,0 0-1 0 0,0-1 0 0 0,0 1 1 0 0,0-1-1 0 0,0 0 0 0 0,0 0 0 0 0,0 0 1 0 0,5 1-1 0 0,1-1 11 0 0,0 1-1 0 0,0-1 1 0 0,0 0 0 0 0,-1-1-1 0 0,1 0 1 0 0,0 0-1 0 0,11-2 1 0 0,-6-2-3 0 0,0 0 1 0 0,0-1-1 0 0,-1-1 1 0 0,1 0-1 0 0,-1 0 0 0 0,0-2 1 0 0,-1 1-1 0 0,0-2 1 0 0,0 0-1 0 0,-1 0 0 0 0,0-1 1 0 0,0 0-1 0 0,-1-1 1 0 0,-1 0-1 0 0,9-12 1 0 0,2-6 21 0 0,-1-1 0 0 0,-1-1 0 0 0,-2 0 0 0 0,-1-1 0 0 0,11-37 0 0 0,-15 36-5 0 0,-1 0-1 0 0,9-59 1 0 0,-17 81-34 0 0,-1-1 0 0 0,0 0 0 0 0,-1 1 0 0 0,0-1 0 0 0,-1 0 1 0 0,-1 0-1 0 0,0 1 0 0 0,0-1 0 0 0,-1 1 0 0 0,0 0 0 0 0,-9-19 0 0 0,9 25-39 0 0,0 0 0 0 0,0 1 0 0 0,0 0 0 0 0,0-1 0 0 0,-1 1 1 0 0,1 0-1 0 0,-1 1 0 0 0,0-1 0 0 0,-1 1 0 0 0,1 0 0 0 0,-1 0 0 0 0,1 0 0 0 0,-1 0 0 0 0,0 1 0 0 0,0 0 0 0 0,-7-2 0 0 0,10 3-106 0 0,0 1 1 0 0,0-1-1 0 0,0 1 1 0 0,0 0-1 0 0,0 0 1 0 0,0 0-1 0 0,0 0 1 0 0,0 0-1 0 0,0 0 1 0 0,0 1-1 0 0,0-1 1 0 0,0 1-1 0 0,0-1 1 0 0,1 1-1 0 0,-1 0 1 0 0,0 0-1 0 0,0 0 1 0 0,-2 1-1 0 0,2 0-278 0 0,0 0 0 0 0,0 0 0 0 0,0 0 0 0 0,1 1 1 0 0,-1-1-1 0 0,1 0 0 0 0,-1 1 0 0 0,1-1 0 0 0,0 1 0 0 0,0 0 0 0 0,0-1 0 0 0,0 1 0 0 0,0 0 0 0 0,1 0 0 0 0,-1-1 0 0 0,1 6 0 0 0,-1 10-1348 0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32.9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452 37 1272 0 0,'0'-2'268'0'0,"0"0"0"0"0,0 0 0 0 0,0 0 0 0 0,-1 0 0 0 0,1 0-1 0 0,-1 0 1 0 0,1 0 0 0 0,-1 0 0 0 0,0 0 0 0 0,0 1 0 0 0,0-1 0 0 0,0 0 0 0 0,0 0-1 0 0,0 1 1 0 0,0-1 0 0 0,0 1 0 0 0,-1-1 0 0 0,-1-1 0 0 0,1 3-140 0 0,0 0 0 0 0,0-1-1 0 0,1 1 1 0 0,-1 1 0 0 0,0-1 0 0 0,0 0 0 0 0,1 0 0 0 0,-1 1 0 0 0,0-1 0 0 0,0 1 0 0 0,1-1 0 0 0,-1 1-1 0 0,0 0 1 0 0,1-1 0 0 0,-1 1 0 0 0,1 0 0 0 0,-1 0 0 0 0,1 0 0 0 0,-1 1 0 0 0,1-1 0 0 0,-2 2 0 0 0,-23 20 451 0 0,0 1 1 0 0,2 1 0 0 0,1 1 0 0 0,2 1 0 0 0,-23 34 0 0 0,-80 156 980 0 0,108-187-1358 0 0,1 1 0 0 0,2 1 0 0 0,1 0 0 0 0,2 1 0 0 0,1 0 0 0 0,1 1 1 0 0,-3 35-1 0 0,10-54-122 0 0,1-1 0 0 0,0 1 1 0 0,1 0-1 0 0,0-1 0 0 0,1 1 0 0 0,1-1 1 0 0,0 0-1 0 0,7 19 0 0 0,-6-24-33 0 0,1 1-1 0 0,0-1 1 0 0,0 0-1 0 0,1 0 1 0 0,0 0 0 0 0,1-1-1 0 0,-1 0 1 0 0,2 0-1 0 0,-1-1 1 0 0,1 1-1 0 0,0-2 1 0 0,15 11 0 0 0,-15-12-11 0 0,-1-1 1 0 0,1 0 0 0 0,0 0-1 0 0,0 0 1 0 0,1-1 0 0 0,-1 0 0 0 0,1-1-1 0 0,-1 0 1 0 0,1 0 0 0 0,0 0 0 0 0,0-2-1 0 0,0 1 1 0 0,-1-1 0 0 0,1 0-1 0 0,0-1 1 0 0,0 0 0 0 0,0 0 0 0 0,0-1-1 0 0,-1 0 1 0 0,1 0 0 0 0,-1-1 0 0 0,0-1-1 0 0,1 1 1 0 0,-1-1 0 0 0,-1 0-1 0 0,1-1 1 0 0,-1 0 0 0 0,0 0 0 0 0,0-1-1 0 0,0 0 1 0 0,-1 0 0 0 0,1 0 0 0 0,-2-1-1 0 0,1 0 1 0 0,-1 0 0 0 0,0-1-1 0 0,0 1 1 0 0,-1-1 0 0 0,0 0 0 0 0,-1 0-1 0 0,1-1 1 0 0,-2 1 0 0 0,1-1 0 0 0,-1 1-1 0 0,0-1 1 0 0,0-16 0 0 0,-1 18 4 0 0,-1 0 0 0 0,0 0 1 0 0,0 0-1 0 0,-1 0 0 0 0,0 1 1 0 0,0-1-1 0 0,-1 0 0 0 0,0 0 1 0 0,0 1-1 0 0,-1-1 0 0 0,1 1 1 0 0,-1 0-1 0 0,-1 0 0 0 0,-6-10 1 0 0,3 7-7 0 0,0 2 1 0 0,0-1-1 0 0,-1 1 1 0 0,0 0-1 0 0,0 1 1 0 0,0 0-1 0 0,-1 0 1 0 0,0 1-1 0 0,-10-5 1 0 0,-5 0-1 0 0,0 1 0 0 0,-1 2 0 0 0,0 0 0 0 0,-1 1 1 0 0,1 1-1 0 0,-1 2 0 0 0,-28-1 0 0 0,49 4-111 0 0,-1 0 0 0 0,1 1 0 0 0,0-1 1 0 0,-1 1-1 0 0,1 0 0 0 0,0 0 0 0 0,0 0 0 0 0,-1 1 0 0 0,1 0 1 0 0,0 0-1 0 0,1 0 0 0 0,-1 1 0 0 0,0 0 0 0 0,1 0 0 0 0,-8 6 1 0 0,10-7-76 0 0,1-1 0 0 0,-1 1 1 0 0,1 0-1 0 0,0-1 0 0 0,-1 1 1 0 0,1 0-1 0 0,0 0 1 0 0,0 0-1 0 0,0 0 0 0 0,1 0 1 0 0,-1 0-1 0 0,0 0 0 0 0,1 1 1 0 0,0-1-1 0 0,-1 0 0 0 0,1 3 1 0 0,0-2-248 0 0,1 1-1 0 0,-1-1 1 0 0,1 0 0 0 0,0 0-1 0 0,0 0 1 0 0,0 0 0 0 0,0 0 0 0 0,1 0-1 0 0,-1 0 1 0 0,1 0 0 0 0,0-1-1 0 0,-1 1 1 0 0,1 0 0 0 0,3 2 0 0 0,13 14-3071 0 0,5-1 1032 0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33.3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 28 84 0 0,'9'-5'450'0'0,"-1"1"0"0"0,1 1 0 0 0,0-1 0 0 0,0 1 0 0 0,1 1 0 0 0,-1 0 0 0 0,0 0 0 0 0,1 1 0 0 0,-1 0 1 0 0,1 1-1 0 0,0 0 0 0 0,-1 0 0 0 0,14 3 0 0 0,4 0-62 0 0,-1 2 0 0 0,1 1 1 0 0,37 14-1 0 0,-58-18-433 0 0,0 0 0 0 0,0 1 0 0 0,0 0 0 0 0,0 0 0 0 0,0 0 0 0 0,-1 1 0 0 0,0-1 0 0 0,0 1 0 0 0,0 0 0 0 0,0 1 0 0 0,0-1 0 0 0,5 9 0 0 0,-8-10-2 0 0,-1 0 0 0 0,0 0 1 0 0,1 0-1 0 0,-1 0 0 0 0,-1 0 0 0 0,1 0 1 0 0,0 0-1 0 0,-1 0 0 0 0,1 1 0 0 0,-1-1 0 0 0,0 0 1 0 0,0 0-1 0 0,0 0 0 0 0,-1 1 0 0 0,1-1 1 0 0,-1 0-1 0 0,0 0 0 0 0,0 0 0 0 0,0 0 0 0 0,0 0 1 0 0,0 0-1 0 0,-1 0 0 0 0,1 0 0 0 0,-1 0 1 0 0,0-1-1 0 0,0 1 0 0 0,-2 2 0 0 0,-6 8 45 0 0,-1 0 1 0 0,-1-1-1 0 0,1 0 0 0 0,-2-1 0 0 0,1-1 1 0 0,-26 17-1 0 0,-94 42 1342 0 0,92-50 367 0 0,-74 47 0 0 0,114-66-1689 0 0,-1 0 1 0 0,1 1-1 0 0,-1-1 1 0 0,1 0-1 0 0,0 0 0 0 0,-1 0 1 0 0,1 1-1 0 0,-1-1 0 0 0,1 0 1 0 0,0 0-1 0 0,-1 1 1 0 0,1-1-1 0 0,0 0 0 0 0,-1 1 1 0 0,1-1-1 0 0,0 0 1 0 0,0 1-1 0 0,-1-1 0 0 0,1 1 1 0 0,0-1-1 0 0,0 0 1 0 0,0 1-1 0 0,0-1 0 0 0,-1 1 1 0 0,1-1-1 0 0,0 1 0 0 0,0-1 1 0 0,0 1-1 0 0,0-1 1 0 0,0 0-1 0 0,0 1 0 0 0,0-1 1 0 0,0 1-1 0 0,0-1 1 0 0,0 1-1 0 0,1-1 0 0 0,-1 0 1 0 0,0 1-1 0 0,0-1 0 0 0,0 1 1 0 0,0-1-1 0 0,1 1 1 0 0,-1-1-1 0 0,0 0 0 0 0,0 1 1 0 0,1-1-1 0 0,-1 0 1 0 0,0 1-1 0 0,1-1 0 0 0,-1 0 1 0 0,0 0-1 0 0,1 1 1 0 0,-1-1-1 0 0,0 0 0 0 0,1 0 1 0 0,-1 1-1 0 0,1-1 0 0 0,-1 0 1 0 0,1 0-1 0 0,-1 0 1 0 0,0 0-1 0 0,1 0 0 0 0,-1 0 1 0 0,1 0-1 0 0,-1 1 1 0 0,1-2-1 0 0,32 8 364 0 0,7-6-668 0 0,0-1 0 0 0,42-5 0 0 0,80-18-5665 0 0,-154 22 5435 0 0,46-10-1270 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33.7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71 86 968 0 0,'-7'-16'1444'0'0,"3"7"-78"0"0,1 0 0 0 0,-1 0 0 0 0,0 1 0 0 0,-1-1 0 0 0,0 1 0 0 0,-8-9 0 0 0,12 16-778 0 0,1 1-47 0 0,-16 371 3080 0 0,7-158-4885 0 0,13-70-5530 0 0,-2-118 3902 0 0,3-7 862 0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34.1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1 247 872 0 0,'0'-1'167'0'0,"1"1"0"0"0,-1-1 0 0 0,1 0 0 0 0,0 1 0 0 0,-1-1 0 0 0,1 0 0 0 0,0 1 0 0 0,-1-1 0 0 0,1 1 0 0 0,0-1 0 0 0,0 1 0 0 0,0 0 0 0 0,-1-1 0 0 0,1 1 0 0 0,0 0 1 0 0,0-1-1 0 0,0 1 0 0 0,0 0 0 0 0,0 0 0 0 0,0 0 0 0 0,0 0 0 0 0,-1 0 0 0 0,1 0 0 0 0,0 0 0 0 0,0 0 0 0 0,0 0 0 0 0,0 0 0 0 0,0 1 0 0 0,0-1 0 0 0,0 0 0 0 0,-1 0 0 0 0,1 1 0 0 0,1 0 0 0 0,-1 2 23 0 0,0 0 0 0 0,0 0 0 0 0,0 1 0 0 0,-1-1 0 0 0,0 0 0 0 0,1 0 0 0 0,-1 0 0 0 0,0 1 0 0 0,-1 5 0 0 0,-7 59 963 0 0,4-38-762 0 0,1 1 0 0 0,1 33 0 0 0,3-56-320 0 0,-1-1-1 0 0,1 0 1 0 0,0 1 0 0 0,0-1-1 0 0,1 1 1 0 0,0-1-1 0 0,1 0 1 0 0,-1 0 0 0 0,1 0-1 0 0,1 0 1 0 0,-1-1 0 0 0,1 1-1 0 0,8 9 1 0 0,-9-13-38 0 0,0 0 0 0 0,0 0 0 0 0,0 0 0 0 0,0 0 0 0 0,1 0 0 0 0,-1-1 0 0 0,1 0 0 0 0,0 0 0 0 0,0 0 0 0 0,-1 0 0 0 0,1 0 0 0 0,1-1 0 0 0,-1 0 0 0 0,0 0 0 0 0,0 0 0 0 0,0 0 0 0 0,5 0 0 0 0,-2-2 6 0 0,0 1 0 0 0,0-1-1 0 0,0 0 1 0 0,-1 0 0 0 0,1-1-1 0 0,0 0 1 0 0,-1 0-1 0 0,1 0 1 0 0,10-7 0 0 0,-2 0 20 0 0,0 0 0 0 0,-1-2-1 0 0,0 1 1 0 0,-1-2 0 0 0,0 0 0 0 0,-1 0 0 0 0,17-22 0 0 0,-15 14 29 0 0,0-1 0 0 0,-2 0 0 0 0,0-1 0 0 0,-1-1-1 0 0,-2 1 1 0 0,0-2 0 0 0,-1 1 0 0 0,-2-1 0 0 0,0-1 0 0 0,-1 1 0 0 0,-2-1 0 0 0,-1 1 0 0 0,-1-51 0 0 0,-2 69-54 0 0,0 0 0 0 0,0 0 0 0 0,-1 0 0 0 0,0 0 1 0 0,0 1-1 0 0,-1-1 0 0 0,1 0 0 0 0,-1 1 0 0 0,-1 0 0 0 0,1 0 1 0 0,-1 0-1 0 0,1 0 0 0 0,-2 0 0 0 0,1 1 0 0 0,-6-6 0 0 0,7 8-65 0 0,1 0 0 0 0,-1 0 0 0 0,0 0 0 0 0,0 0 0 0 0,0 0-1 0 0,0 0 1 0 0,0 1 0 0 0,0-1 0 0 0,0 1 0 0 0,-1 0 0 0 0,1 0-1 0 0,-1 0 1 0 0,1 1 0 0 0,0-1 0 0 0,-1 1 0 0 0,1 0 0 0 0,-1 0-1 0 0,1 0 1 0 0,-1 0 0 0 0,1 0 0 0 0,-1 1 0 0 0,1 0-1 0 0,0 0 1 0 0,-1 0 0 0 0,1 0 0 0 0,0 0 0 0 0,-5 3 0 0 0,5-2-76 0 0,1 0 0 0 0,0 0 0 0 0,0 0 1 0 0,0 0-1 0 0,-1 0 0 0 0,2 1 0 0 0,-1-1 1 0 0,0 0-1 0 0,0 1 0 0 0,1 0 0 0 0,0-1 1 0 0,-1 1-1 0 0,1 0 0 0 0,0 0 0 0 0,0 0 1 0 0,1 0-1 0 0,-1 0 0 0 0,1 0 0 0 0,-1 0 1 0 0,1 0-1 0 0,0 0 0 0 0,0 0 0 0 0,0 0 1 0 0,1 0-1 0 0,-1 0 0 0 0,1 0 0 0 0,0 3 1 0 0,2 5-781 0 0,0-1 0 0 0,0 1 0 0 0,1-1 0 0 0,0 1 0 0 0,1-1 1 0 0,7 10-1 0 0,10 14-847 0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34.4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405 100 304 0 0,'2'-8'865'0'0,"0"-1"0"0"0,0 1 1 0 0,0 0-1 0 0,0-17 0 0 0,-2 23-704 0 0,0 1-1 0 0,1 0 1 0 0,-1-1 0 0 0,0 1 0 0 0,0-1-1 0 0,0 1 1 0 0,0 0 0 0 0,0-1 0 0 0,0 1 0 0 0,0-1-1 0 0,-1 1 1 0 0,1-1 0 0 0,0 1 0 0 0,-1 0-1 0 0,1-1 1 0 0,-1 1 0 0 0,0 0 0 0 0,1 0-1 0 0,-1-1 1 0 0,0 1 0 0 0,0 0 0 0 0,0 0 0 0 0,0 0-1 0 0,0 0 1 0 0,0 0 0 0 0,0 0 0 0 0,0 0-1 0 0,0 0 1 0 0,0 1 0 0 0,0-1 0 0 0,-1 0 0 0 0,1 1-1 0 0,0-1 1 0 0,-1 0 0 0 0,-2 0 0 0 0,2 2-39 0 0,-1-1 0 0 0,1 1 0 0 0,0 0 0 0 0,-1-1 1 0 0,1 1-1 0 0,0 0 0 0 0,0 0 0 0 0,-1 1 0 0 0,1-1 1 0 0,0 0-1 0 0,0 1 0 0 0,0-1 0 0 0,1 1 1 0 0,-4 2-1 0 0,-26 32 651 0 0,21-23-435 0 0,-15 21 44 0 0,2 2 0 0 0,1 0 0 0 0,2 1 0 0 0,1 2 1 0 0,-23 68-1 0 0,-44 190-61 0 0,38-120-3993 0 0,28-129-2777 0 0,12-33 4386 0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34.8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213 107 660 0 0,'-6'-21'1333'0'0,"5"14"-614"0"0,0 1 1 0 0,-1-1-1 0 0,1 1 0 0 0,-2 0 1 0 0,1-1-1 0 0,-1 1 0 0 0,0 0 1 0 0,0 0-1 0 0,0 1 0 0 0,-1-1 1 0 0,0 1-1 0 0,-6-7 0 0 0,9 12-647 0 0,0 0 0 0 0,0-1 0 0 0,0 1 0 0 0,0 0 0 0 0,0 0 0 0 0,0 0 0 0 0,0 0-1 0 0,0 0 1 0 0,0 0 0 0 0,0 1 0 0 0,1-1 0 0 0,-1 0 0 0 0,0 0 0 0 0,0 1 0 0 0,0-1 0 0 0,0 0-1 0 0,0 1 1 0 0,0-1 0 0 0,1 1 0 0 0,-1-1 0 0 0,0 1 0 0 0,0 0 0 0 0,-1 0 0 0 0,-19 20 622 0 0,17-17-439 0 0,-8 9-70 0 0,0 0-1 0 0,1 1 0 0 0,1 1 0 0 0,0-1 1 0 0,1 2-1 0 0,0 0 0 0 0,1 0 0 0 0,1 0 1 0 0,1 1-1 0 0,0 0 0 0 0,1 0 0 0 0,1 0 1 0 0,1 1-1 0 0,-2 20 0 0 0,4-23-121 0 0,1-1-1 0 0,0 0 0 0 0,1 0 1 0 0,1 0-1 0 0,0 0 1 0 0,1 0-1 0 0,0 0 0 0 0,1 0 1 0 0,1-1-1 0 0,0 0 1 0 0,1 0-1 0 0,0 0 0 0 0,1 0 1 0 0,0-1-1 0 0,1 0 1 0 0,0-1-1 0 0,1 0 1 0 0,14 13-1 0 0,10 6 59 0 0,2-2 0 0 0,1-1 0 0 0,75 42 0 0 0,129 47 218 0 0,-211-103-287 0 0,-24-11-78 0 0,2 1 64 0 0,1 0 1 0 0,-1 1-1 0 0,0 0 1 0 0,0 0-1 0 0,0 0 1 0 0,10 9-1 0 0,-17-12-15 0 0,1 0 0 0 0,0 0-1 0 0,0 0 1 0 0,-1 0 0 0 0,1 0-1 0 0,0 0 1 0 0,-1 0 0 0 0,1 0-1 0 0,-1 0 1 0 0,1 1 0 0 0,-1-1-1 0 0,0 0 1 0 0,0 0 0 0 0,1 0 0 0 0,-1 1-1 0 0,0-1 1 0 0,0 0 0 0 0,0 0-1 0 0,-1 3 1 0 0,1-2 15 0 0,-1 0 1 0 0,0 1-1 0 0,0-1 1 0 0,0 0-1 0 0,-1 0 0 0 0,1 0 1 0 0,0 0-1 0 0,-1 0 1 0 0,0 0-1 0 0,1 0 0 0 0,-1 0 1 0 0,0-1-1 0 0,-3 3 0 0 0,-23 17-61 0 0,-2 0-1 0 0,0-3 0 0 0,-1 0 0 0 0,-1-2 0 0 0,0-1 0 0 0,-1-2 0 0 0,-1-1 0 0 0,-60 12 0 0 0,82-21-444 0 0,1-2-1 0 0,-1 1 1 0 0,1-2-1 0 0,-1 1 1 0 0,-12-2-1 0 0,19 0-177 0 0,0 0 1 0 0,0 0-1 0 0,0 0 0 0 0,0 0 1 0 0,0-1-1 0 0,0 0 0 0 0,1 0 1 0 0,-1 0-1 0 0,1-1 1 0 0,-1 0-1 0 0,1 0 0 0 0,0 0 1 0 0,0 0-1 0 0,-4-5 0 0 0,-17-22-1945 0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35.1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0 166 1244 0 0,'27'-18'719'0'0,"0"0"0"0"0,2 2 0 0 0,0 2 0 0 0,0 0 0 0 0,1 2 0 0 0,1 1 0 0 0,0 2 0 0 0,1 0 0 0 0,61-7 0 0 0,202-11 1638 0 0,-235 25-1908 0 0,1 3 0 0 0,113 17 0 0 0,-145-12-837 0 0,-1 1 0 0 0,52 19 0 0 0,-62-18-1729 0 0,1 1-1 0 0,28 18 1 0 0,-26-9 487 0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35.4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71 132 0 0,'0'-14'2150'0'0,"-1"6"-906"0"0,1 0 1 0 0,0 0-1 0 0,1 1 0 0 0,0-1 0 0 0,2-9 1 0 0,-3 16-923 0 0,0 1-120 0 0,2 1-221 0 0,0 1 0 0 0,0-1 0 0 0,0 1 0 0 0,-1-1 0 0 0,1 1-1 0 0,0 0 1 0 0,-1 0 0 0 0,1-1 0 0 0,-1 1 0 0 0,0 0 0 0 0,0 0 0 0 0,1 0 0 0 0,-1 1-1 0 0,-1-1 1 0 0,1 0 0 0 0,1 4 0 0 0,2 3-232 0 0,29 78-5275 0 0,-20-47 4060 0 0</inkml:trace>
  <inkml:trace contextRef="#ctx0" brushRef="#br0" timeOffset="1">367 826 68 0 0,'0'0'1369'0'0,"0"0"-78"0"0,6-29 6563 0 0,-2 20-8242 0 0,59-7-5784 0 0,-47 12 4758 0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36.0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239 554 1412 0 0,'-8'-6'664'0'0,"-1"0"0"0"0,1 1 0 0 0,-1 0 0 0 0,0 0 0 0 0,-1 1 0 0 0,1 0 0 0 0,-1 1 0 0 0,0 0 0 0 0,1 0 0 0 0,-16-1 0 0 0,21 4-511 0 0,0 0 0 0 0,-1 0 0 0 0,1 0 0 0 0,0 1 0 0 0,0 0 0 0 0,0-1 0 0 0,0 1 0 0 0,0 1 0 0 0,1-1 0 0 0,-1 0 0 0 0,0 1-1 0 0,0 0 1 0 0,1 0 0 0 0,-1 0 0 0 0,1 0 0 0 0,0 1 0 0 0,0 0 0 0 0,0-1 0 0 0,0 1 0 0 0,0 0 0 0 0,0 0 0 0 0,1 0 0 0 0,-1 1 0 0 0,1-1-1 0 0,0 1 1 0 0,0-1 0 0 0,0 1 0 0 0,-1 5 0 0 0,-3 6-8 0 0,1-1 0 0 0,1 0-1 0 0,1 1 1 0 0,0 0 0 0 0,0 0-1 0 0,2-1 1 0 0,0 2 0 0 0,0-1-1 0 0,2 0 1 0 0,0 0 0 0 0,4 21-1 0 0,-4-28-235 0 0,1 1 0 0 0,0-1 0 0 0,1 0 0 0 0,0 0 0 0 0,0 0 0 0 0,1 0 0 0 0,0-1 0 0 0,0 1 0 0 0,0-1 0 0 0,1 0 0 0 0,0 0 0 0 0,1-1-1 0 0,0 0 1 0 0,0 0 0 0 0,0 0 0 0 0,0 0 0 0 0,1-1 0 0 0,0 0 0 0 0,0-1 0 0 0,1 1 0 0 0,11 4 0 0 0,-14-7 15 0 0,0 0 0 0 0,1-1 0 0 0,-1 0-1 0 0,1 1 1 0 0,-1-2 0 0 0,1 1 0 0 0,-1-1 0 0 0,1 0 0 0 0,0 0 0 0 0,-1 0 0 0 0,1-1 0 0 0,0 0 0 0 0,-1 0 0 0 0,1 0-1 0 0,-1-1 1 0 0,0 0 0 0 0,1 0 0 0 0,-1 0 0 0 0,0-1 0 0 0,0 1 0 0 0,-1-1 0 0 0,1 0 0 0 0,0-1 0 0 0,-1 1 0 0 0,0-1-1 0 0,0 0 1 0 0,0 0 0 0 0,0 0 0 0 0,-1-1 0 0 0,7-9 0 0 0,0-3 49 0 0,1-1 0 0 0,-2 0 0 0 0,0-1 0 0 0,-2 0 0 0 0,0 0 0 0 0,0 0 0 0 0,3-23 0 0 0,-6 18 198 0 0,0-1 1 0 0,-2 1-1 0 0,0 0 0 0 0,-2-1 1 0 0,-1 1-1 0 0,0-1 0 0 0,-9-39 1 0 0,0 25 526 0 0,-1 1 0 0 0,-3 1 0 0 0,-34-71 1 0 0,43 99-564 0 0,0 1 51 0 0,1-1 0 0 0,0 1 0 0 0,1-1 0 0 0,0 1 0 0 0,0-1 0 0 0,-2-10 0 0 0,5 16-152 0 0,0 0-1 0 0,0 0 0 0 0,0 0 1 0 0,1 0-1 0 0,-1 0 0 0 0,1 0 1 0 0,-1 0-1 0 0,1 0 0 0 0,0 0 1 0 0,0 0-1 0 0,0 0 1 0 0,1 0-1 0 0,-1 1 0 0 0,1-1 1 0 0,-1 0-1 0 0,1 1 0 0 0,0 0 1 0 0,0-1-1 0 0,0 1 0 0 0,0 0 1 0 0,0 0-1 0 0,1 0 1 0 0,2-2-1 0 0,13-8 18 0 0,0 1 0 0 0,1 0 0 0 0,1 2 0 0 0,-1 0 0 0 0,2 1 0 0 0,-1 1 0 0 0,1 1 0 0 0,0 1 0 0 0,0 0 0 0 0,0 2 0 0 0,1 0 0 0 0,25 1 0 0 0,-41 3-28 0 0,-1-1 0 0 0,0 1 0 0 0,0 0 0 0 0,1 0 0 0 0,-1 1 0 0 0,0 0 0 0 0,0-1 0 0 0,-1 2 0 0 0,1-1 0 0 0,0 1 0 0 0,-1-1 0 0 0,1 1 0 0 0,-1 0 0 0 0,5 5 0 0 0,-3-2 40 0 0,1 2 0 0 0,-1-1 0 0 0,0 1 1 0 0,0-1-1 0 0,-1 2 0 0 0,0-1 0 0 0,4 11 1 0 0,1 8 151 0 0,0 0 0 0 0,-2 1 0 0 0,-1 0 0 0 0,4 35 0 0 0,-4 2 169 0 0,-2 1-1 0 0,-4 72 1 0 0,-20 130 362 0 0,-1 40-182 0 0,19-261-495 0 0,3 135 221 0 0,0-160-236 0 0,1 0 1 0 0,0 0-1 0 0,2-1 0 0 0,0 1 1 0 0,17 40-1 0 0,-21-59-44 0 0,0-1 0 0 0,0 0 0 0 0,0 0 0 0 0,0 1 0 0 0,0-1 0 0 0,0 0 0 0 0,1 0 0 0 0,-1 0 0 0 0,0 0 0 0 0,1-1 0 0 0,0 1 0 0 0,-1 0 0 0 0,1 0 0 0 0,0-1 0 0 0,0 1 0 0 0,0-1 0 0 0,0 0 0 0 0,0 0 0 0 0,1 0 0 0 0,-1 0-1 0 0,0 0 1 0 0,0 0 0 0 0,1 0 0 0 0,-1-1 0 0 0,5 2 0 0 0,-3-3 0 0 0,0 0 0 0 0,0 0-1 0 0,0-1 1 0 0,0 1 0 0 0,0-1 0 0 0,0 0-1 0 0,-1 0 1 0 0,1 0 0 0 0,0 0-1 0 0,-1 0 1 0 0,0-1 0 0 0,0 0-1 0 0,1 0 1 0 0,3-5 0 0 0,9-10 2 0 0,-2 0 0 0 0,0-1 0 0 0,-1-1 0 0 0,-1 0 0 0 0,0 0 0 0 0,-2-2 1 0 0,-1 1-1 0 0,0-1 0 0 0,6-28 0 0 0,-3 6 18 0 0,-3 0-1 0 0,-2-1 1 0 0,4-85-1 0 0,-11 108-11 0 0,-1 1-1 0 0,-1 0 1 0 0,-1 0-1 0 0,0 0 1 0 0,-2 0-1 0 0,-12-35 1 0 0,14 46-196 0 0,-1 0 0 0 0,-1 1 1 0 0,0 0-1 0 0,0-1 1 0 0,-1 2-1 0 0,0-1 1 0 0,0 1-1 0 0,-1 0 1 0 0,0 0-1 0 0,0 1 1 0 0,-1 0-1 0 0,0 0 0 0 0,0 1 1 0 0,-1 0-1 0 0,-17-10 1 0 0,-9 8-2994 0 0,11 12-6284 0 0,16 0 6733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36.4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437 34 1240 0 0,'-6'-4'283'0'0,"1"0"-1"0"0,-1 0 1 0 0,0 1 0 0 0,0 0-1 0 0,-1 0 1 0 0,1 1 0 0 0,-1-1-1 0 0,1 1 1 0 0,-1 1 0 0 0,0-1-1 0 0,1 1 1 0 0,-1 0 0 0 0,0 1-1 0 0,0 0 1 0 0,0 0 0 0 0,0 0-1 0 0,0 1 1 0 0,0 0 0 0 0,-10 3-1 0 0,-4 2 13 0 0,0 0 0 0 0,1 2 1 0 0,0 1-1 0 0,0 0 0 0 0,1 1 0 0 0,0 1 0 0 0,1 1 0 0 0,0 1 0 0 0,1 0 0 0 0,0 1 0 0 0,-23 27 0 0 0,35-36-217 0 0,0 1-1 0 0,1 0 0 0 0,0 0 0 0 0,0 1 1 0 0,0-1-1 0 0,1 1 0 0 0,0 0 1 0 0,0 0-1 0 0,1 0 0 0 0,0 0 0 0 0,0 0 1 0 0,0 0-1 0 0,1 0 0 0 0,0 8 1 0 0,1-4-1 0 0,0 0 0 0 0,1 0 0 0 0,1 0 0 0 0,0-1 0 0 0,0 1 1 0 0,1-1-1 0 0,0 0 0 0 0,9 19 0 0 0,-1-8 15 0 0,1-1-1 0 0,1 1 1 0 0,0-2-1 0 0,2 0 0 0 0,0-1 1 0 0,1 0-1 0 0,1-1 1 0 0,19 14-1 0 0,32 19 260 0 0,146 79-1 0 0,-88-57 329 0 0,-126-72-632 0 0,1 0 0 0 0,-1 0 1 0 0,1 1-1 0 0,-1-1 0 0 0,1 0 1 0 0,-1 0-1 0 0,1 0 0 0 0,-1 1 1 0 0,0-1-1 0 0,1 0 0 0 0,-1 0 1 0 0,1 1-1 0 0,-1-1 0 0 0,0 0 1 0 0,1 1-1 0 0,-1-1 0 0 0,0 0 1 0 0,1 1-1 0 0,-1-1 0 0 0,0 1 1 0 0,0-1-1 0 0,1 1 0 0 0,-1-1 1 0 0,0 1-1 0 0,0-1 0 0 0,0 0 1 0 0,0 1-1 0 0,0-1 0 0 0,0 1 1 0 0,0-1-1 0 0,1 1 0 0 0,-1-1 0 0 0,0 1 1 0 0,-1-1-1 0 0,1 2 0 0 0,-19 6 709 0 0,-52-1-525 0 0,48-5-2 0 0,-273 18-662 0 0,269-16-357 0 0,14 2-735 0 0,7 3-3804 0 0,10-9 2214 0 0,14 2 929 0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37.2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515 634 540 0 0,'1'-2'148'0'0,"0"-1"-1"0"0,0 1 1 0 0,0-1-1 0 0,0 1 1 0 0,-1-1 0 0 0,1 1-1 0 0,-1-1 1 0 0,1 0-1 0 0,-1 1 1 0 0,0-1 0 0 0,0 1-1 0 0,-1-1 1 0 0,1 0-1 0 0,0 1 1 0 0,-1-1 0 0 0,1 1-1 0 0,-1-1 1 0 0,0 1-1 0 0,0-1 1 0 0,0 1 0 0 0,0-1-1 0 0,-1 1 1 0 0,1 0-1 0 0,-1 0 1 0 0,1 0 0 0 0,-1 0-1 0 0,0 0 1 0 0,1 0-1 0 0,-1 0 1 0 0,0 0 0 0 0,0 1-1 0 0,-1-1 1 0 0,1 1-1 0 0,0-1 1 0 0,0 1 0 0 0,-1 0-1 0 0,1 0 1 0 0,-1 0-1 0 0,1 0 1 0 0,-1 0 0 0 0,-4 0-1 0 0,-6-2 118 0 0,0 0 0 0 0,0 2 1 0 0,-1-1-1 0 0,1 2 0 0 0,0-1 0 0 0,-1 2 0 0 0,-13 2 0 0 0,5 0-29 0 0,0 2-1 0 0,0 0 1 0 0,0 2 0 0 0,1 0-1 0 0,0 2 1 0 0,1 0-1 0 0,-27 16 1 0 0,33-16-116 0 0,0 0-1 0 0,1 1 1 0 0,0 0 0 0 0,1 2-1 0 0,0-1 1 0 0,1 1 0 0 0,0 1-1 0 0,1 0 1 0 0,0 0-1 0 0,-12 23 1 0 0,21-34-116 0 0,-1 0-1 0 0,1 0 1 0 0,0 0-1 0 0,1 0 1 0 0,-1 0-1 0 0,0 0 1 0 0,1 0-1 0 0,-1 0 1 0 0,1 0-1 0 0,-1 0 1 0 0,1 0-1 0 0,0 0 1 0 0,0 0 0 0 0,0 0-1 0 0,0 1 1 0 0,0-1-1 0 0,1 0 1 0 0,-1 0-1 0 0,1 0 1 0 0,-1 0-1 0 0,1 0 1 0 0,0 0-1 0 0,0 0 1 0 0,2 3-1 0 0,-1-2 0 0 0,1 0-1 0 0,0-1 0 0 0,-1 0 1 0 0,1 1-1 0 0,0-1 0 0 0,1-1 1 0 0,-1 1-1 0 0,0 0 0 0 0,0-1 1 0 0,1 1-1 0 0,-1-1 0 0 0,1 0 1 0 0,4 1-1 0 0,10 1 5 0 0,1-1 0 0 0,-1 0 0 0 0,1-2 0 0 0,25-1-1 0 0,3-5 467 0 0,-2-2 0 0 0,1-2 0 0 0,-1-2 0 0 0,55-23 0 0 0,-98 35-317 0 0,-2 0-22 0 0,12 20 356 0 0,-13-9-463 0 0,1 1-1 0 0,1-1 1 0 0,0 1 0 0 0,1-1 0 0 0,5 20 0 0 0,-7-30-43 0 0,1 1 0 0 0,-1-1 0 0 0,1 1 0 0 0,0-1 0 0 0,0 1 1 0 0,-1-1-1 0 0,1 0 0 0 0,0 1 0 0 0,0-1 0 0 0,1 0 0 0 0,-1 0 0 0 0,0 0 1 0 0,0 0-1 0 0,0 0 0 0 0,1 0 0 0 0,-1 0 0 0 0,0 0 0 0 0,1 0 0 0 0,-1-1 0 0 0,2 1 1 0 0,0 0 1 0 0,0-1 0 0 0,-1 0 0 0 0,1 0 1 0 0,0 0-1 0 0,-1-1 0 0 0,1 1 0 0 0,-1-1 1 0 0,1 1-1 0 0,-1-1 0 0 0,1 0 0 0 0,-1 0 0 0 0,1 0 1 0 0,-1 0-1 0 0,0-1 0 0 0,1 1 0 0 0,2-3 1 0 0,11-8-10 0 0,-1 0 1 0 0,0-1 0 0 0,-2 0 0 0 0,1-1 0 0 0,-2-1-1 0 0,0 0 1 0 0,0-1 0 0 0,-2 0 0 0 0,17-32-1 0 0,2-17-87 0 0,29-88 0 0 0,-49 126 106 0 0,108-334 1247 0 0,-115 356-1184 0 0,5-14 712 0 0,-1 1-1 0 0,-1-2 1 0 0,4-31-1 0 0,-9 50-486 0 0,0 1-34 0 0,-11 28 185 0 0,-17 34-67 0 0,-64 161 299 0 0,86-206-650 0 0,-19 55 175 0 0,-23 113-1 0 0,44-164-192 0 0,0 1-1 0 0,2-1 1 0 0,1 0-1 0 0,0 1 1 0 0,2-1 0 0 0,0 1-1 0 0,2-1 1 0 0,0 0-1 0 0,1 0 1 0 0,10 28 0 0 0,-12-42-45 0 0,1 0 0 0 0,1 0 0 0 0,-1 0 0 0 0,1-1 0 0 0,0 0 0 0 0,0 0 1 0 0,1 0-1 0 0,0 0 0 0 0,0-1 0 0 0,0 1 0 0 0,1-1 0 0 0,0-1 0 0 0,-1 1 0 0 0,2-1 1 0 0,-1 0-1 0 0,0 0 0 0 0,1-1 0 0 0,0 0 0 0 0,0 0 0 0 0,0 0 0 0 0,0-1 0 0 0,0 0 1 0 0,10 1-1 0 0,-6-2-10 0 0,1 0 1 0 0,-1-1 0 0 0,1 0-1 0 0,0-1 1 0 0,-1-1-1 0 0,1 1 1 0 0,-1-2 0 0 0,0 1-1 0 0,1-2 1 0 0,-1 0 0 0 0,-1 0-1 0 0,1-1 1 0 0,-1 0-1 0 0,12-8 1 0 0,5-6-49 0 0,0-2 0 0 0,-2-1-1 0 0,40-44 1 0 0,15-14-158 0 0,-80 79 256 0 0,0 1-1 0 0,0 0 1 0 0,0 0 0 0 0,0 0-1 0 0,1-1 1 0 0,-1 1-1 0 0,0 0 1 0 0,0 0-1 0 0,0 0 1 0 0,0 0-1 0 0,0 0 1 0 0,0-1-1 0 0,0 1 1 0 0,1 0 0 0 0,-1 0-1 0 0,0 0 1 0 0,0 0-1 0 0,0 0 1 0 0,0 0-1 0 0,0-1 1 0 0,1 1-1 0 0,-1 0 1 0 0,0 0-1 0 0,0 0 1 0 0,0 0 0 0 0,1 0-1 0 0,-1 0 1 0 0,0 0-1 0 0,0 0 1 0 0,0 0-1 0 0,0 0 1 0 0,1 0-1 0 0,-1 0 1 0 0,0 0-1 0 0,0 0 1 0 0,0 0 0 0 0,1 0-1 0 0,-1 0 1 0 0,0 0-1 0 0,0 0 1 0 0,0 0-1 0 0,0 0 1 0 0,1 1-1 0 0,-1-1 1 0 0,0 0-1 0 0,0 0 1 0 0,0 0 0 0 0,0 0-1 0 0,0 0 1 0 0,1 0-1 0 0,-1 1 1 0 0,-2 13-208 0 0,-13 28-118 0 0,10-30 117 0 0,2-4 46 0 0,1 0 0 0 0,-1 0 1 0 0,2 0-1 0 0,-1 0 0 0 0,1 1 0 0 0,0-1 1 0 0,0 0-1 0 0,1 1 0 0 0,1-1 1 0 0,-1 1-1 0 0,1-1 0 0 0,1 0 0 0 0,-1 1 1 0 0,1-1-1 0 0,1 0 0 0 0,0 0 1 0 0,0 0-1 0 0,0-1 0 0 0,1 1 1 0 0,0-1-1 0 0,1 0 0 0 0,-1 0 0 0 0,1 0 1 0 0,1 0-1 0 0,-1-1 0 0 0,1 0 1 0 0,0 0-1 0 0,1-1 0 0 0,0 1 1 0 0,-1-2-1 0 0,1 1 0 0 0,15 7 0 0 0,-8-5-67 0 0,1-1-1 0 0,-1 0 0 0 0,1-2 0 0 0,0 1 0 0 0,0-2 0 0 0,1 0 0 0 0,-1 0 0 0 0,0-2 0 0 0,1 0 1 0 0,29-2-1 0 0,2-4 490 0 0,-2-3 0 0 0,59-17 0 0 0,-51 12 917 0 0,-51 12-1051 0 0,1 0 1 0 0,-1 1 0 0 0,0 0 0 0 0,1-1 0 0 0,-1 1-1 0 0,1 0 1 0 0,-1 0 0 0 0,0 0 0 0 0,1 0-1 0 0,-1 1 1 0 0,1-1 0 0 0,3 2 0 0 0,-5-2-27 0 0,0 1 0 0 0,0-1 0 0 0,0 1 0 0 0,0-1 0 0 0,-1 1 0 0 0,1 0 0 0 0,0-1 0 0 0,0 1 0 0 0,-1 0 0 0 0,1 0 0 0 0,0 0 0 0 0,-1 0 0 0 0,1-1 0 0 0,-1 1 0 0 0,1 0 0 0 0,-1 0 0 0 0,1 0 0 0 0,-1 0 0 0 0,0 0 0 0 0,1 2 0 0 0,-1 3 147 0 0,0 0 0 0 0,0 0 0 0 0,-1-1-1 0 0,0 1 1 0 0,0 0 0 0 0,0-1 0 0 0,0 1 0 0 0,-1-1 0 0 0,-3 7 0 0 0,0 4-273 0 0,-15 36-6 0 0,7-28-3063 0 0,-3-9-4236 0 0,5-11 4971 0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46.6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132 106 9881 0 0,'0'-1'0'0'0,"5"-13"243"0"0,0-1 0 0 0,-1 1 0 0 0,-1-1 0 0 0,-1 0 1 0 0,1-16-1 0 0,-16 71 30 0 0,1-11-112 0 0,-24 86 245 0 0,18-62-185 0 0,-19 100 0 0 0,29-103-478 0 0,-20 159 487 0 0,26-104-2386 0 0,4-80 165 0 0,1-1 0 0 0,6 28 0 0 0,-4-33 421 0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47.1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329 369 748 0 0,'9'-19'580'0'0,"-1"0"0"0"0,0 0 1 0 0,-2-1-1 0 0,0 0 0 0 0,-1 0 0 0 0,-1-1 1 0 0,-1 1-1 0 0,-1-1 0 0 0,-1 0 0 0 0,0 0 0 0 0,-2 0 1 0 0,-5-32-1 0 0,6 49-476 0 0,-1 1 0 0 0,0-1 0 0 0,0 0 0 0 0,0 1 0 0 0,0-1 0 0 0,-1 1 0 0 0,0-1 0 0 0,0 1 0 0 0,0 0 0 0 0,0 0 0 0 0,0 0 0 0 0,0 0 0 0 0,-1 0 0 0 0,1 0 0 0 0,-1 1 0 0 0,0-1 0 0 0,0 1 0 0 0,0 0 0 0 0,0 0 0 0 0,0 0 0 0 0,-1 0 0 0 0,1 0 0 0 0,-6-1 0 0 0,3 1-22 0 0,-1 2-1 0 0,1-1 0 0 0,0 1 0 0 0,0 0 1 0 0,0 0-1 0 0,-1 0 0 0 0,1 1 0 0 0,0 0 1 0 0,0 0-1 0 0,0 1 0 0 0,0-1 1 0 0,0 2-1 0 0,-10 4 0 0 0,0 0-6 0 0,0 2 1 0 0,0 0-1 0 0,1 1 1 0 0,1 1-1 0 0,-1 0 0 0 0,2 1 1 0 0,0 0-1 0 0,0 1 1 0 0,1 0-1 0 0,1 1 0 0 0,0 1 1 0 0,-12 20-1 0 0,18-26-53 0 0,1-1-1 0 0,-1 1 0 0 0,2 0 1 0 0,-1 1-1 0 0,1-1 0 0 0,1 0 1 0 0,-1 1-1 0 0,2 0 0 0 0,-1 0 1 0 0,1-1-1 0 0,1 1 0 0 0,0 0 1 0 0,0 0-1 0 0,1 0 0 0 0,0 0 1 0 0,1-1-1 0 0,0 1 0 0 0,1-1 1 0 0,0 1-1 0 0,0-1 0 0 0,1 0 1 0 0,0 0-1 0 0,10 16 0 0 0,-1-7 6 0 0,0-1 0 0 0,2 0 0 0 0,-1-1 0 0 0,2-1 0 0 0,33 26 0 0 0,95 51 80 0 0,-37-27-50 0 0,-104-63-54 0 0,1 1-1 0 0,-1-1 1 0 0,0 0-1 0 0,0 1 1 0 0,0-1-1 0 0,0 1 1 0 0,0 0-1 0 0,0 0 0 0 0,-1 0 1 0 0,0 1-1 0 0,1-1 1 0 0,-1 0-1 0 0,0 1 1 0 0,-1-1-1 0 0,1 1 1 0 0,-1 0-1 0 0,2 5 1 0 0,-3-6-1 0 0,0 0 1 0 0,-1 0 0 0 0,1 0 0 0 0,-1 0 0 0 0,1 0-1 0 0,-1 0 1 0 0,0 0 0 0 0,0 0 0 0 0,-1 0-1 0 0,1 0 1 0 0,0 0 0 0 0,-1-1 0 0 0,0 1-1 0 0,0-1 1 0 0,0 1 0 0 0,0-1 0 0 0,0 0-1 0 0,0 1 1 0 0,0-1 0 0 0,-1 0 0 0 0,1 0 0 0 0,-6 2-1 0 0,-10 7 3 0 0,-1 0 1 0 0,-1-1-1 0 0,0-1 0 0 0,0-1 0 0 0,-1-1 1 0 0,0-1-1 0 0,0-1 0 0 0,-1 0 0 0 0,0-2 0 0 0,-37 2 1 0 0,48-5 14 0 0,1-1 1 0 0,0 0 0 0 0,-1 0 0 0 0,1-1-1 0 0,0 0 1 0 0,0-1 0 0 0,0 0 0 0 0,-12-6-1 0 0,19 8-15 0 0,1 0 0 0 0,-1-1-1 0 0,1 1 1 0 0,0-1 0 0 0,0 1-1 0 0,0-1 1 0 0,0 0-1 0 0,0 1 1 0 0,0-1 0 0 0,0 0-1 0 0,0 0 1 0 0,1-1 0 0 0,-1 1-1 0 0,1 0 1 0 0,0 0-1 0 0,0-1 1 0 0,0 1 0 0 0,0-1-1 0 0,0 1 1 0 0,0-1 0 0 0,0 1-1 0 0,1-1 1 0 0,-1 0-1 0 0,1 1 1 0 0,0-1 0 0 0,0 0-1 0 0,0 1 1 0 0,0-1 0 0 0,0 0-1 0 0,1 1 1 0 0,-1-1 0 0 0,1 0-1 0 0,0 1 1 0 0,0-1-1 0 0,0 1 1 0 0,0-1 0 0 0,2-2-1 0 0,4-8-25 0 0,0 0 0 0 0,1 1 0 0 0,1 0-1 0 0,0 0 1 0 0,1 1 0 0 0,0 0-1 0 0,0 1 1 0 0,1 0 0 0 0,1 1 0 0 0,0 0-1 0 0,15-9 1 0 0,11-4-351 0 0,1 1-1 0 0,61-22 1 0 0,-23 15-1070 0 0,89-20 0 0 0,1 15-4519 0 0,-114 26 4531 0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47.5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481 305 144 0 0,'6'-10'335'0'0,"-1"1"0"0"0,0-1 0 0 0,0 0 1 0 0,-1-1-1 0 0,-1 1 0 0 0,0-1 0 0 0,0 0 0 0 0,-1 0 0 0 0,0 0 0 0 0,-1 0 1 0 0,-1 0-1 0 0,1 0 0 0 0,-3-18 0 0 0,1 23-188 0 0,0-1 0 0 0,0 1 0 0 0,-1 0 0 0 0,0-1 0 0 0,0 1 0 0 0,0 0 0 0 0,-1 0 0 0 0,1 0 0 0 0,-2 0 0 0 0,1 1 0 0 0,-1-1 0 0 0,1 1 0 0 0,-1 0 0 0 0,-1 0 0 0 0,1 1 0 0 0,-1-1 0 0 0,0 1 0 0 0,0 0 0 0 0,0 0 0 0 0,-1 0 0 0 0,1 1 0 0 0,-1 0 0 0 0,0 0 0 0 0,-10-4 0 0 0,8 5-51 0 0,-1 0 0 0 0,1 0 0 0 0,-1 1 0 0 0,0 0 0 0 0,0 0-1 0 0,0 1 1 0 0,1 0 0 0 0,-1 1 0 0 0,0 0 0 0 0,0 0 0 0 0,1 1 0 0 0,-1 0 0 0 0,0 0 0 0 0,1 1 0 0 0,0 0 0 0 0,0 1 0 0 0,0 0 0 0 0,0 0 0 0 0,1 1 0 0 0,-1 0 0 0 0,1 0 0 0 0,0 0 0 0 0,-7 8-1 0 0,5-4-37 0 0,1 0 0 0 0,-1 0 0 0 0,2 1-1 0 0,-1 0 1 0 0,1 0 0 0 0,1 1 0 0 0,0 0-1 0 0,0 0 1 0 0,1 0 0 0 0,1 1-1 0 0,-1 0 1 0 0,2 0 0 0 0,0 0 0 0 0,1 0-1 0 0,-3 23 1 0 0,6-20-17 0 0,0 1-1 0 0,0-1 1 0 0,1 0-1 0 0,1 1 1 0 0,1-1 0 0 0,0-1-1 0 0,1 1 1 0 0,0 0-1 0 0,1-1 1 0 0,1 0-1 0 0,9 14 1 0 0,11 13 55 0 0,1-2-1 0 0,41 42 0 0 0,-15-17-13 0 0,-29-36-45 0 0,-15-18-19 0 0,-1 0 0 0 0,-1 0 1 0 0,0 1-1 0 0,0 0 0 0 0,-1 0 0 0 0,8 18 1 0 0,-14-26-15 0 0,0 0 1 0 0,0 0 0 0 0,0 0-1 0 0,-1 0 1 0 0,0 0 0 0 0,1 0-1 0 0,-1 0 1 0 0,0 0 0 0 0,-1 1-1 0 0,1-1 1 0 0,0 0 0 0 0,-1 0-1 0 0,0 0 1 0 0,0 0 0 0 0,0 0-1 0 0,0 0 1 0 0,0 0 0 0 0,0 0-1 0 0,-1-1 1 0 0,0 1 0 0 0,1 0-1 0 0,-1-1 1 0 0,0 1 0 0 0,0-1-1 0 0,0 0 1 0 0,-1 0 0 0 0,1 1-1 0 0,0-1 1 0 0,-1-1 0 0 0,0 1-1 0 0,1 0 1 0 0,-7 2 0 0 0,-4 3 17 0 0,0 0 1 0 0,-1-1-1 0 0,0-1 1 0 0,0 0-1 0 0,0-1 1 0 0,0 0-1 0 0,-1-1 1 0 0,0-1-1 0 0,1 0 1 0 0,-26-1-1 0 0,27-1 48 0 0,0-1 0 0 0,0 0 0 0 0,-1-1 0 0 0,1 0-1 0 0,1-1 1 0 0,-1 0 0 0 0,0-1 0 0 0,1-1 0 0 0,0 0 0 0 0,0-1-1 0 0,0 0 1 0 0,-15-11 0 0 0,23 15-38 0 0,1-1 0 0 0,0 1 0 0 0,0-1 1 0 0,0 0-1 0 0,0 0 0 0 0,0 0 0 0 0,1 0 0 0 0,-1-1 0 0 0,1 1 1 0 0,0-1-1 0 0,0 1 0 0 0,1-1 0 0 0,-1 0 0 0 0,0 0 0 0 0,1 0 1 0 0,0 0-1 0 0,0 0 0 0 0,0-5 0 0 0,1 4-3 0 0,0 0 0 0 0,1-1 0 0 0,-1 1 0 0 0,1-1 0 0 0,1 1 0 0 0,-1 0 0 0 0,1 0 0 0 0,0-1 0 0 0,0 1 0 0 0,0 0 0 0 0,0 1 0 0 0,5-6 0 0 0,4-6 26 0 0,1 1-1 0 0,1 0 1 0 0,0 1-1 0 0,1 0 0 0 0,1 1 1 0 0,23-17-1 0 0,25-10-299 0 0,2 2 0 0 0,122-53 0 0 0,-45 32-3742 0 0,-53 22-1643 0 0,-61 25 3843 0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47.8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34 324 0 0,'3'-4'287'0'0,"0"1"0"0"0,0 1 0 0 0,0-1 1 0 0,1 0-1 0 0,-1 1 0 0 0,1-1 0 0 0,0 1 0 0 0,-1 0 0 0 0,1 1 0 0 0,0-1 1 0 0,0 1-1 0 0,0-1 0 0 0,1 1 0 0 0,-1 0 0 0 0,0 1 0 0 0,0-1 0 0 0,7 1 1 0 0,76 1 1880 0 0,-81-1-1973 0 0,3 1 3 0 0,-1 1 0 0 0,1-1 0 0 0,0 2 0 0 0,-1-1 0 0 0,1 1 0 0 0,-1 0 0 0 0,0 1 0 0 0,0 0 0 0 0,0 0 0 0 0,-1 1 0 0 0,1 0 0 0 0,-1 1-1 0 0,0-1 1 0 0,0 1 0 0 0,-1 0 0 0 0,0 1 0 0 0,0 0 0 0 0,6 9 0 0 0,-6-7-73 0 0,0 0-1 0 0,-1 0 1 0 0,-1 0 0 0 0,1 0-1 0 0,-2 1 1 0 0,1 0 0 0 0,-1-1-1 0 0,-1 1 1 0 0,0 0-1 0 0,0 1 1 0 0,-1-1 0 0 0,0 0-1 0 0,-1 0 1 0 0,0 1 0 0 0,-2 15-1 0 0,-4 2 44 0 0,-1-1-1 0 0,-2 1 0 0 0,0-1 1 0 0,-2-1-1 0 0,-26 46 0 0 0,-86 113-1449 0 0,97-142-605 0 0,21-24-4683 0 0,5-19 4854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48.2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1 101 1168 0 0,'5'-8'457'0'0,"1"0"1"0"0,0 1-1 0 0,1 0 0 0 0,-1 0 1 0 0,1 0-1 0 0,1 1 0 0 0,-1 0 0 0 0,1 0 1 0 0,0 1-1 0 0,0 0 0 0 0,1 1 1 0 0,-1-1-1 0 0,1 2 0 0 0,0-1 0 0 0,1 1 1 0 0,-1 1-1 0 0,0-1 0 0 0,1 2 1 0 0,-1-1-1 0 0,1 1 0 0 0,-1 1 1 0 0,1 0-1 0 0,11 1 0 0 0,1 2-16 0 0,-1 1 0 0 0,1 1-1 0 0,-1 1 1 0 0,0 1 0 0 0,0 1-1 0 0,-1 1 1 0 0,37 22 0 0 0,-32-15-289 0 0,0 1 1 0 0,-1 1 0 0 0,-1 1-1 0 0,-1 1 1 0 0,27 30 0 0 0,-37-35-405 0 0,-1 0-1 0 0,0 0 1 0 0,-1 1 0 0 0,11 25-1 0 0,-14-26-1968 0 0,-2 1 0 0 0,8 30 0 0 0,-9-35-666 0 0,2-1 858 0 0</inkml:trace>
  <inkml:trace contextRef="#ctx0" brushRef="#br0" timeOffset="1">783 172 180 0 0,'-3'-3'290'0'0,"1"-1"1"0"0,-1 1-1 0 0,0 0 1 0 0,1 0-1 0 0,-2 0 1 0 0,1 0-1 0 0,0 0 1 0 0,0 0-1 0 0,-1 1 1 0 0,0 0-1 0 0,1 0 0 0 0,-1 0 1 0 0,0 0-1 0 0,0 0 1 0 0,-7-1-1 0 0,3 1 32 0 0,-1 1-1 0 0,1 0 0 0 0,0 0 1 0 0,0 1-1 0 0,-1 0 0 0 0,1 1 1 0 0,-14 2-1 0 0,-7 4 308 0 0,0 1-1 0 0,1 2 1 0 0,-41 19 0 0 0,43-16-295 0 0,0 1-1 0 0,1 0 1 0 0,1 2 0 0 0,0 1-1 0 0,1 1 1 0 0,-31 32 0 0 0,40-35-383 0 0,0 0 0 0 0,1 1-1 0 0,1 0 1 0 0,1 1 0 0 0,0 0 0 0 0,1 1 0 0 0,1 0-1 0 0,1 1 1 0 0,0 0 0 0 0,-5 20 0 0 0,13-36-347 0 0,-1 0 1 0 0,0 0-1 0 0,1 0 0 0 0,-1 0 1 0 0,1 0-1 0 0,0 0 1 0 0,0 0-1 0 0,0 1 1 0 0,0-1-1 0 0,1 0 1 0 0,-1 0-1 0 0,1 0 0 0 0,0 0 1 0 0,0 0-1 0 0,0-1 1 0 0,2 5-1 0 0,8 5-1355 0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48.5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232 14 1136 0 0,'8'-14'4420'0'0,"-4"21"-1981"0"0,-3 42-961 0 0,-1-5-467 0 0,4-25-748 0 0,1 0-1 0 0,0 0 0 0 0,1-1 1 0 0,1 0-1 0 0,0 0 0 0 0,2-1 1 0 0,0 0-1 0 0,16 22 0 0 0,12 12 292 0 0,54 56 0 0 0,-21-43-112 0 0,-10-11-97 0 0,-58-51-314 0 0,0-1 0 0 0,-1 1 0 0 0,1 0 0 0 0,-1-1 0 0 0,1 1 0 0 0,-1 0 0 0 0,0 0 0 0 0,0 0 0 0 0,1 0 0 0 0,-1 0 0 0 0,-1 0 0 0 0,1 0 0 0 0,0 0 0 0 0,0 0 0 0 0,-1 1 0 0 0,1-1 0 0 0,-1 4 0 0 0,0-4-16 0 0,-1 0-1 0 0,0 0 1 0 0,0-1 0 0 0,0 1-1 0 0,0 0 1 0 0,0 0-1 0 0,0-1 1 0 0,-1 1-1 0 0,1-1 1 0 0,0 1 0 0 0,-1-1-1 0 0,1 1 1 0 0,-1-1-1 0 0,0 0 1 0 0,1 0-1 0 0,-1 0 1 0 0,0 0-1 0 0,0 0 1 0 0,0 0 0 0 0,0 0-1 0 0,-3 0 1 0 0,-35 14 63 0 0,-1-1 0 0 0,-1-2 1 0 0,-49 7-1 0 0,-133 9-1123 0 0,219-27 951 0 0,-8 0-481 0 0,0 0 1 0 0,0 0 0 0 0,-17-3 0 0 0,26 2-97 0 0,0-1 0 0 0,1 0 1 0 0,-1 0-1 0 0,0 0 0 0 0,0 0 0 0 0,0-1 1 0 0,1 1-1 0 0,-1-1 0 0 0,-3-3 1 0 0,-6-6-1367 0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48.8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1 111 336 0 0,'26'-14'880'0'0,"-3"2"-60"0"0,5-1-64 0 0,2 2-60 0 0,9-1-88 0 0,-1 1-32 0 0,1 4-60 0 0,5 0-71 0 0,-2 3-81 0 0,3-1-80 0 0,-3 1-100 0 0,3 4-128 0 0,-1 2-156 0 0,-1-4-172 0 0,1 4-292 0 0,-12-4-1301 0 0,9-3 625 0 0,5 0 408 0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49.2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533 6 124 0 0,'21'-6'2840'0'0,"-14"10"730"0"0,-24 30-612 0 0,-136 239 1935 0 0,71-119-3470 0 0,7-3-437 0 0,51-98-1427 0 0,-3 0 1 0 0,-1-2-1 0 0,-58 77 1 0 0,60-101-1793 0 0,23-25 1468 0 0,1 0 1 0 0,-1 0 0 0 0,0 0 0 0 0,0 0 0 0 0,0-1 0 0 0,0 1 0 0 0,0-1 0 0 0,-6 2 0 0 0,-2-2-1318 0 0</inkml:trace>
  <inkml:trace contextRef="#ctx0" brushRef="#br0" timeOffset="1">20 326 1236 0 0,'3'-10'1247'0'0,"-2"6"-701"0"0,0 1 1 0 0,0-1-1 0 0,0 1 1 0 0,0 0-1 0 0,0 0 1 0 0,1 0-1 0 0,0-1 1 0 0,-1 1-1 0 0,1 1 1 0 0,0-1-1 0 0,3-3 1 0 0,-2 6-438 0 0,0 0 0 0 0,-1 0 0 0 0,1 0 0 0 0,0 0 0 0 0,0 0 0 0 0,-1 1 0 0 0,1-1-1 0 0,0 1 1 0 0,-1 0 0 0 0,1-1 0 0 0,0 1 0 0 0,-1 1 0 0 0,1-1 0 0 0,-1 0 0 0 0,3 2 0 0 0,-1-1-17 0 0,30 16-663 0 0,62 42 1 0 0,-15-9-3006 0 0,-33-22 1520 0 0,-1 3 609 0 0</inkml:trace>
  <inkml:trace contextRef="#ctx0" brushRef="#br0" timeOffset="2">796 754 852 0 0,'8'7'1204'0'0,"0"-4"-28"0"0,-2 1-8 0 0,0 1-11 0 0,0-3-25 0 0,-6-2-76 0 0,6 5-72 0 0,-6-5-104 0 0,4 4-104 0 0,-4-4-92 0 0,0 0-72 0 0,9 0-264 0 0,-9 0-284 0 0,0 0-412 0 0,-9 14-580 0 0,-1-7-2680 0 0,-6-1 1199 0 0,-2 1 809 0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54.0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437 588 356 0 0,'17'-32'1490'0'0,"-1"0"0"0"0,-2-1 0 0 0,18-63 0 0 0,-26 69-987 0 0,-1 0-1 0 0,0 0 0 0 0,-3 0 0 0 0,0 0 0 0 0,-1-1 1 0 0,-2 1-1 0 0,-1 0 0 0 0,-1 0 0 0 0,-9-38 0 0 0,11 60-423 0 0,0 1 0 0 0,0-1 0 0 0,0 1 0 0 0,-1 0 0 0 0,0 0 0 0 0,0 0 0 0 0,0 0 0 0 0,0 0-1 0 0,-1 0 1 0 0,0 1 0 0 0,1-1 0 0 0,-1 1 0 0 0,-1-1 0 0 0,1 1 0 0 0,0 0 0 0 0,-1 0 0 0 0,1 1 0 0 0,-1-1-1 0 0,0 1 1 0 0,0 0 0 0 0,0 0 0 0 0,-5-2 0 0 0,3 3-20 0 0,0-1-1 0 0,0 1 0 0 0,0 1 1 0 0,0-1-1 0 0,0 1 1 0 0,0 0-1 0 0,-1 0 1 0 0,1 1-1 0 0,0 0 1 0 0,0 0-1 0 0,0 0 1 0 0,0 1-1 0 0,0 0 1 0 0,0 0-1 0 0,-8 5 1 0 0,-12 7 11 0 0,1 1 1 0 0,0 2-1 0 0,1 0 1 0 0,1 2-1 0 0,1 0 1 0 0,1 2 0 0 0,0 0-1 0 0,2 1 1 0 0,0 1-1 0 0,2 1 1 0 0,1 0-1 0 0,0 2 1 0 0,2-1-1 0 0,1 2 1 0 0,1 0 0 0 0,-11 37-1 0 0,20-52-81 0 0,0-1 0 0 0,1 1 0 0 0,1-1 0 0 0,0 1 1 0 0,0-1-1 0 0,1 1 0 0 0,1 0 0 0 0,0-1 0 0 0,0 1 0 0 0,1 0 0 0 0,1-1 0 0 0,0 0 0 0 0,0 0 1 0 0,1 0-1 0 0,1 0 0 0 0,7 13 0 0 0,-8-17-10 0 0,1-1 0 0 0,0 1 0 0 0,0-1 1 0 0,0 0-1 0 0,1 0 0 0 0,0 0 0 0 0,0-1 0 0 0,1 0 1 0 0,0 0-1 0 0,-1-1 0 0 0,2 0 0 0 0,-1 0 0 0 0,0 0 0 0 0,1-1 1 0 0,-1 0-1 0 0,1-1 0 0 0,0 1 0 0 0,0-2 0 0 0,0 1 1 0 0,0-1-1 0 0,0 0 0 0 0,1-1 0 0 0,14-1 0 0 0,-6 0-5 0 0,0-1 0 0 0,0-1 1 0 0,0-1-1 0 0,0 0 0 0 0,0-1 0 0 0,-1-1 0 0 0,0-1 0 0 0,0 0 0 0 0,0-1 0 0 0,-1 0 0 0 0,-1-2 0 0 0,1 0 0 0 0,-1 0 0 0 0,20-21 0 0 0,-16 12 139 0 0,0-1 0 0 0,-2 0-1 0 0,0-2 1 0 0,-1 0 0 0 0,-1 0 0 0 0,-2-2-1 0 0,0 1 1 0 0,16-49 0 0 0,-23 63 432 0 0,-1 10-170 0 0,2 26-14 0 0,1 59-293 0 0,-6-67 47 0 0,20 165 143 0 0,3 41-85 0 0,-22-184-142 0 0,-2-1 1 0 0,-2 0-1 0 0,-10 62 1 0 0,10-92-27 0 0,-1 0 0 0 0,0-1 0 0 0,0 0 0 0 0,-1 1 0 0 0,0-1 0 0 0,-1 0 0 0 0,0-1 0 0 0,0 1 1 0 0,-1-1-1 0 0,0 0 0 0 0,-13 14 0 0 0,7-12 1 0 0,0 0 0 0 0,0 0 1 0 0,-1-1-1 0 0,0 0 0 0 0,-1-2 0 0 0,-29 13 0 0 0,12-9-179 0 0,0-1-1 0 0,-1-2 0 0 0,-1-1 0 0 0,1-1 0 0 0,-1-2 0 0 0,-51 0 0 0 0,77-4-9 0 0,1 0 0 0 0,-1 0 0 0 0,1-1 0 0 0,-1 0-1 0 0,1 0 1 0 0,0-1 0 0 0,-1 0 0 0 0,-7-3-1 0 0,13 4-58 0 0,-1 1-1 0 0,1-1 0 0 0,-1 0 1 0 0,1 0-1 0 0,0 0 0 0 0,-1 0 1 0 0,1-1-1 0 0,0 1 0 0 0,0 0 1 0 0,0 0-1 0 0,0-1 0 0 0,0 1 1 0 0,0-1-1 0 0,1 1 0 0 0,-1-1 1 0 0,0 1-1 0 0,1-1 0 0 0,-1 1 1 0 0,1-1-1 0 0,-1 1 0 0 0,1-1 1 0 0,0 0-1 0 0,0 1 0 0 0,-1-1 1 0 0,1 0-1 0 0,1 1 1 0 0,-1-1-1 0 0,0 0 0 0 0,0 1 1 0 0,0-1-1 0 0,1 0 0 0 0,-1 1 1 0 0,1-1-1 0 0,0 1 0 0 0,-1-1 1 0 0,3-2-1 0 0,7-20-1699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54.5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154 45 332 0 0,'1'-5'515'0'0,"0"1"1"0"0,0-1-1 0 0,0 1 1 0 0,0 0-1 0 0,1-1 1 0 0,0 1-1 0 0,0 0 1 0 0,4-5-1 0 0,-5 8 236 0 0,-1 1-36 0 0,0 0-21 0 0,-3 4-14 0 0,-13 20-28 0 0,2 1 0 0 0,0 0 0 0 0,2 1 0 0 0,1 1 1 0 0,-15 54-1 0 0,9-32-214 0 0,3-10-95 0 0,2 0 1 0 0,2 1-1 0 0,-11 81 1 0 0,20-109-290 0 0,1 0 0 0 0,0 0 0 0 0,1 0 0 0 0,0 0 0 0 0,1 0 0 0 0,0 0 0 0 0,1 0 0 0 0,5 11 0 0 0,-6-16-38 0 0,1-1 0 0 0,1 1-1 0 0,0-1 1 0 0,-1 0 0 0 0,2 0 0 0 0,-1 0 0 0 0,1 0-1 0 0,0-1 1 0 0,0 0 0 0 0,0 0 0 0 0,1 0-1 0 0,0-1 1 0 0,0 0 0 0 0,9 5 0 0 0,9 3 6 0 0,-1-1 0 0 0,1-1 0 0 0,1-1 0 0 0,0-1 0 0 0,0-1 0 0 0,1-2 0 0 0,-1 0 0 0 0,1-2 0 0 0,0-1 0 0 0,0 0 0 0 0,0-3 0 0 0,0 0 0 0 0,0-1 0 0 0,0-1 0 0 0,0-2 0 0 0,-1-1 0 0 0,47-16 0 0 0,-62 18-10 0 0,-1-1 0 0 0,0 0 0 0 0,0-1 1 0 0,0 1-1 0 0,-1-2 0 0 0,0 1 0 0 0,0-1 1 0 0,0 0-1 0 0,-1-1 0 0 0,0 0 0 0 0,-1 0 1 0 0,0 0-1 0 0,0-1 0 0 0,-1 0 0 0 0,0 0 0 0 0,0 0 1 0 0,-1-1-1 0 0,0 0 0 0 0,-1 1 0 0 0,0-1 1 0 0,-1-1-1 0 0,2-12 0 0 0,1-13 307 0 0,-3 1-1 0 0,-1-1 1 0 0,-1 0-1 0 0,-2 1 1 0 0,-8-41 0 0 0,-5-10 2590 0 0,-6 128-2341 0 0,-6 37-248 0 0,3 0 0 0 0,-16 99 0 0 0,-11 170-143 0 0,35-222-402 0 0,3 15-936 0 0,-3 29-2468 0 0,11-141-1314 0 0,-15 50 1 0 0,9-56 2636 0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55.3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174 591 436 0 0,'-170'7'9344'0'0,"170"-7"-9322"0"0,0 0 1 0 0,-1 0-1 0 0,1 0 1 0 0,0 0-1 0 0,0 0 1 0 0,0 0 0 0 0,0 1-1 0 0,-1-1 1 0 0,1 0-1 0 0,0 0 1 0 0,0 0-1 0 0,0 0 1 0 0,0 1 0 0 0,-1-1-1 0 0,1 0 1 0 0,0 0-1 0 0,0 0 1 0 0,0 1-1 0 0,0-1 1 0 0,0 0 0 0 0,0 0-1 0 0,0 0 1 0 0,0 1-1 0 0,0-1 1 0 0,0 0-1 0 0,0 0 1 0 0,0 1 0 0 0,0-1-1 0 0,0 0 1 0 0,0 0-1 0 0,0 1 1 0 0,0-1-1 0 0,0 0 1 0 0,0 0 0 0 0,0 0-1 0 0,0 1 1 0 0,0-1-1 0 0,0 0 1 0 0,0 0-1 0 0,0 1 1 0 0,0-1 0 0 0,1 0-1 0 0,-1 0 1 0 0,0 0-1 0 0,0 0 1 0 0,0 1-1 0 0,0-1 1 0 0,1 0 0 0 0,-1 0-1 0 0,0 0 1 0 0,0 0-1 0 0,0 0 1 0 0,1 1-1 0 0,-1-1 1 0 0,10 12 493 0 0,-10-12-546 0 0,11 5 181 0 0,0-1 1 0 0,1-1-1 0 0,-1 0 0 0 0,1-1 1 0 0,-1 0-1 0 0,1-1 0 0 0,0 0 0 0 0,0 0 1 0 0,14-2-1 0 0,5 1 72 0 0,412-7 1268 0 0,-120-2-898 0 0,509-38 199 0 0,-725 38-714 0 0,384-47 262 0 0,-38 2 135 0 0,-17-3 87 0 0,28-2 358 0 0,455-80 1002 0 0,-811 116-1772 0 0,343-61 503 0 0,155-7 1844 0 0,-605 91-2436 0 0,50-5 690 0 0,-45 5-1300 0 0,-7 2-417 0 0,-27 9-2470 0 0,-26 5-6815 0 0,14-6 6974 0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56.9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274 102 260 0 0,'4'-61'5195'0'0,"0"21"1437"0"0,-28 74-5043 0 0,12-19-1214 0 0,-125 210 1619 0 0,115-183-1763 0 0,2 1-1 0 0,1 0 0 0 0,-20 73 1 0 0,37-106-236 0 0,0 0 1 0 0,0 0 0 0 0,1 0-1 0 0,0 0 1 0 0,0 1-1 0 0,1-1 1 0 0,1 0-1 0 0,0 0 1 0 0,0 0-1 0 0,5 18 1 0 0,-4-22-23 0 0,1 0 1 0 0,-1 0 0 0 0,1 0-1 0 0,0 0 1 0 0,1-1-1 0 0,0 1 1 0 0,0-1 0 0 0,0 0-1 0 0,0 0 1 0 0,1 0 0 0 0,-1-1-1 0 0,1 0 1 0 0,1 0-1 0 0,-1 0 1 0 0,0 0 0 0 0,1-1-1 0 0,11 5 1 0 0,1 0-60 0 0,1-2 0 0 0,0 0 1 0 0,0 0-1 0 0,1-2 0 0 0,-1-1 1 0 0,1 0-1 0 0,0-1 0 0 0,34-2 0 0 0,-43 0 52 0 0,0-1 0 0 0,0 0 0 0 0,0-1 0 0 0,0-1 0 0 0,0 1 0 0 0,-1-2 0 0 0,1 1 0 0 0,-1-1 0 0 0,0-1 0 0 0,0 0 0 0 0,0 0 0 0 0,-1-1-1 0 0,0-1 1 0 0,0 1 0 0 0,0-1 0 0 0,-1-1 0 0 0,10-10 0 0 0,11-23 256 0 0,-1-1 0 0 0,-2-1 0 0 0,-2-1 0 0 0,30-78-1 0 0,-46 96 1311 0 0,-26 126-995 0 0,-53 258 284 0 0,63-323-998 0 0,-2-1 0 0 0,-1 0 0 0 0,-1 0 0 0 0,-2-1 0 0 0,-22 36 0 0 0,24-49-570 0 0,-1-1 1 0 0,-1-1 0 0 0,-23 25-1 0 0,21-28-1344 0 0,-1 0-1 0 0,0-1 1 0 0,-37 22-1 0 0,13-14-247 0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57.3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347 205 708 0 0,'2'-10'3462'0'0,"-4"10"-1274"0"0,-10 18-332 0 0,-14 33-483 0 0,8-6 4 0 0,-23 88-1 0 0,36-111-1116 0 0,0-1 0 0 0,2 1-1 0 0,1 0 1 0 0,1 0 0 0 0,0 0-1 0 0,5 34 1 0 0,-4-51-216 0 0,1 0 0 0 0,0-1-1 0 0,0 1 1 0 0,0 0 0 0 0,1-1 0 0 0,-1 1 0 0 0,1-1 0 0 0,0 0-1 0 0,1 1 1 0 0,-1-1 0 0 0,1 0 0 0 0,-1 0 0 0 0,1-1-1 0 0,1 1 1 0 0,-1 0 0 0 0,0-1 0 0 0,1 0 0 0 0,-1 0 0 0 0,1 0-1 0 0,0 0 1 0 0,0-1 0 0 0,1 1 0 0 0,6 2 0 0 0,-5-3-16 0 0,0-1 1 0 0,-1 0 0 0 0,1 0-1 0 0,0 0 1 0 0,0-1 0 0 0,0 0 0 0 0,0 0-1 0 0,0 0 1 0 0,-1-1 0 0 0,1 0-1 0 0,0 0 1 0 0,8-3 0 0 0,-1-1-4 0 0,0 0 1 0 0,0-1 0 0 0,-1-1-1 0 0,0 0 1 0 0,0-1-1 0 0,-1 0 1 0 0,0 0 0 0 0,0-2-1 0 0,-1 1 1 0 0,0-1-1 0 0,13-18 1 0 0,-5 4 3 0 0,-1 0-1 0 0,-2-2 0 0 0,0 1 1 0 0,15-40-1 0 0,-19 38-14 0 0,-1 0 1 0 0,-2-1-1 0 0,0 0 0 0 0,-2 0 0 0 0,-2-1 0 0 0,0 0 1 0 0,-2 0-1 0 0,-1 1 0 0 0,-4-45 0 0 0,2 67-26 0 0,1 1-1 0 0,-1 0 1 0 0,-1 0-1 0 0,1 0 1 0 0,-1 0 0 0 0,1 0-1 0 0,-1 1 1 0 0,-1-1-1 0 0,1 0 1 0 0,-1 1 0 0 0,0 0-1 0 0,0-1 1 0 0,0 1-1 0 0,0 0 1 0 0,-1 1-1 0 0,1-1 1 0 0,-6-3 0 0 0,2 2-58 0 0,0 1 1 0 0,0 0-1 0 0,-1 0 1 0 0,1 1-1 0 0,-1 0 1 0 0,0 0 0 0 0,0 1-1 0 0,0 0 1 0 0,-15-1-1 0 0,-9 1-364 0 0,-1 1 0 0 0,0 2 0 0 0,0 2 0 0 0,-38 7 0 0 0,67-10 382 0 0,-47 9-1839 0 0,0 3-1 0 0,0 1 1 0 0,-49 22 0 0 0,10 0-34 0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57.7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215 36 352 0 0,'0'-2'216'0'0,"0"1"-1"0"0,-1-1 1 0 0,1 1-1 0 0,0-1 1 0 0,0 0-1 0 0,-1 1 1 0 0,1-1 0 0 0,-1 1-1 0 0,1 0 1 0 0,-1-1-1 0 0,0 1 1 0 0,1-1-1 0 0,-1 1 1 0 0,0 0-1 0 0,0 0 1 0 0,0-1 0 0 0,0 1-1 0 0,0 0 1 0 0,0 0-1 0 0,-1 0 1 0 0,1 0-1 0 0,0 0 1 0 0,0 1 0 0 0,-1-1-1 0 0,1 0 1 0 0,-1 0-1 0 0,1 1 1 0 0,0-1-1 0 0,-3 0 1 0 0,1 2-67 0 0,0-1-1 0 0,1 1 1 0 0,-1 0 0 0 0,0 0 0 0 0,1 0-1 0 0,-1 0 1 0 0,1 0 0 0 0,0 1 0 0 0,-1-1-1 0 0,1 1 1 0 0,0-1 0 0 0,0 1 0 0 0,0 0-1 0 0,0 0 1 0 0,0 0 0 0 0,-2 3 0 0 0,-12 13 123 0 0,1 0 0 0 0,1 1 0 0 0,0 1 0 0 0,2 1 0 0 0,0 0 0 0 0,1 0 0 0 0,1 1 0 0 0,2 0 0 0 0,0 1 0 0 0,1 0 0 0 0,1 0 0 0 0,-4 40 1 0 0,9-55-226 0 0,1 1 1 0 0,0-1 0 0 0,0 1 0 0 0,1 0 0 0 0,1-1-1 0 0,-1 0 1 0 0,1 1 0 0 0,1-1 0 0 0,0 0 0 0 0,0 0 0 0 0,0 0-1 0 0,1-1 1 0 0,8 14 0 0 0,-4-11-8 0 0,0 0-1 0 0,1 0 1 0 0,0-1-1 0 0,1 0 1 0 0,0 0 0 0 0,1-1-1 0 0,-1 0 1 0 0,14 6-1 0 0,17 6 79 0 0,1-1 0 0 0,1-2-1 0 0,88 21 1 0 0,-126-36-100 0 0,22 3 89 0 0,-20-4-59 0 0,0 0-1 0 0,-1 0 1 0 0,1 0 0 0 0,-1 1-1 0 0,1 0 1 0 0,-1 0 0 0 0,0 1-1 0 0,0 0 1 0 0,0 0-1 0 0,0 0 1 0 0,-1 1 0 0 0,8 5-1 0 0,-13-8-33 0 0,1 0-1 0 0,-1 0 0 0 0,0 0 0 0 0,0 1 0 0 0,0-1 0 0 0,0 0 1 0 0,0 0-1 0 0,0 0 0 0 0,0 0 0 0 0,0 0 0 0 0,0 1 0 0 0,-1-1 1 0 0,1 0-1 0 0,0 0 0 0 0,-1 0 0 0 0,1 0 0 0 0,-1 0 1 0 0,1 0-1 0 0,-1 0 0 0 0,0 0 0 0 0,1 0 0 0 0,-1 0 0 0 0,0 0 1 0 0,0 0-1 0 0,1-1 0 0 0,-1 1 0 0 0,0 0 0 0 0,-1 0 0 0 0,-27 23 122 0 0,-50 24-1283 0 0,-86 36 0 0 0,161-82 970 0 0,-1 1-465 0 0,1-1 1 0 0,-1-1 0 0 0,1 1-1 0 0,-1-1 1 0 0,0 0 0 0 0,1 0-1 0 0,-1 0 1 0 0,0 0-1 0 0,0-1 1 0 0,0 0 0 0 0,-9-1-1 0 0,-6-3-1280 0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58.1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90 752 0 0,'48'-20'1048'0'0,"-3"0"-92"0"0,1 6-100 0 0,3 2-76 0 0,3-1-84 0 0,3 6-67 0 0,1 5-77 0 0,-1 0-108 0 0,-5 4-92 0 0,3 4-112 0 0,-5 8-124 0 0,-1 0-192 0 0,-3 6-160 0 0,1 1-312 0 0,-3 6-1645 0 0,-3-1 737 0 0,3 3 480 0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58.4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204 377 808 0 0,'-53'3'1033'0'0,"26"-2"119"0"0,-1 0-1 0 0,1 2 1 0 0,-41 10 0 0 0,67-13-543 0 0,1 0 14 0 0,9 0 9 0 0,603-67 2832 0 0,-367 34-2591 0 0,2432-204 5377 0 0,-2446 228-5901 0 0,493-25 706 0 0,-579 30-800 0 0,-76 4-541 0 0,105-14-1 0 0,-165 15-1001 0 0,-15 4 167 0 0,-17 6 73 0 0,-20 1-3702 0 0,-78 12-1 0 0,118-23 4706 0 0,-89 14-2409 0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3:58.8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479 249 10205 0 0,'-171'-2'338'0'0,"96"-1"142"0"0,1 3 0 0 0,-85 11 0 0 0,285-19 1254 0 0,-114 7-1685 0 0,1739-170 5041 0 0,-799 149-3463 0 0,1 37-342 0 0,-215-1-313 0 0,-685-13-897 0 0,2 1 82 0 0,0-3 0 0 0,79-10 1 0 0,-132 11-216 0 0,0-1 1 0 0,0 1 0 0 0,0 0-1 0 0,-1-1 1 0 0,1 0 0 0 0,0 1-1 0 0,-1-1 1 0 0,1 0-1 0 0,0 0 1 0 0,-1 1 0 0 0,1-1-1 0 0,2-3 1 0 0,-4 4-16 0 0,1-1 0 0 0,-1 1 0 0 0,0 0 0 0 0,0-1 1 0 0,0 1-1 0 0,0-1 0 0 0,1 1 0 0 0,-1-1 0 0 0,0 1 0 0 0,0 0 0 0 0,0-1 0 0 0,0 1 1 0 0,0-1-1 0 0,0 1 0 0 0,0-1 0 0 0,0 1 0 0 0,0-1 0 0 0,0 1 0 0 0,0-1 0 0 0,0 1 0 0 0,-1 0 1 0 0,1-1-1 0 0,0 1 0 0 0,0-1 0 0 0,0 1 0 0 0,-1 0 0 0 0,1-1 0 0 0,0 1 0 0 0,0-1 0 0 0,-1 0 1 0 0,-2-1-703 0 0,0-1 1 0 0,-1 0 0 0 0,1 1 0 0 0,-1-1-1 0 0,1 1 1 0 0,-1 0 0 0 0,0 0 0 0 0,1 0-1 0 0,-7-1 1 0 0,-31-10-3410 0 0,-10 2 1245 0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4:00.2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5 669 8145 0 0,'4'-39'245'0'0,"1"-2"710"0"0,1 0 0 0 0,17-58-1 0 0,-24 98-941 0 0,1 1-1 0 0,0-1 0 0 0,0 1 1 0 0,0-1-1 0 0,0 1 0 0 0,0 0 1 0 0,1-1-1 0 0,-1 1 0 0 0,0-1 1 0 0,0 1-1 0 0,0 0 0 0 0,0-1 1 0 0,0 1-1 0 0,0-1 0 0 0,1 1 1 0 0,-1 0-1 0 0,0-1 0 0 0,0 1 1 0 0,1 0-1 0 0,-1-1 0 0 0,0 1 0 0 0,0 0 1 0 0,1-1-1 0 0,-1 1 0 0 0,0 0 1 0 0,1 0-1 0 0,-1 0 0 0 0,1-1 1 0 0,-1 1-1 0 0,0 0 0 0 0,1 0 1 0 0,-1 0-1 0 0,0 0 0 0 0,1-1 1 0 0,-1 1-1 0 0,1 0 0 0 0,-1 0 1 0 0,1 0-1 0 0,-1 0 0 0 0,0 0 1 0 0,1 0-1 0 0,-1 0 0 0 0,1 0 1 0 0,-1 0-1 0 0,1 1 0 0 0,-1-1 1 0 0,0 0-1 0 0,1 0 0 0 0,-1 0 1 0 0,0 0-1 0 0,1 0 0 0 0,-1 1 0 0 0,1-1 1 0 0,-1 0-1 0 0,0 0 0 0 0,1 1 1 0 0,-1-1-1 0 0,0 0 0 0 0,0 1 1 0 0,1-1-1 0 0,-1 0 0 0 0,0 1 1 0 0,0-1-1 0 0,1 0 0 0 0,-1 1 1 0 0,1 1 17 0 0,1 1-1 0 0,-1-1 1 0 0,0 0 0 0 0,0 1 0 0 0,0-1 0 0 0,0 1-1 0 0,0-1 1 0 0,0 1 0 0 0,-1 0 0 0 0,1 4 0 0 0,1 52 246 0 0,-1-30-174 0 0,0 0 0 0 0,-5 34 0 0 0,-3-13 12 0 0,-57 334 442 0 0,75-607-474 0 0,-1 6-67 0 0,12-100 269 0 0,-22 312-269 0 0,7-39 298 0 0,22-81 1 0 0,-25 115-246 0 0,-1-1 1 0 0,1 1-1 0 0,1 0 1 0 0,0 0-1 0 0,0 1 1 0 0,1-1-1 0 0,0 1 0 0 0,0 1 1 0 0,1-1-1 0 0,0 1 1 0 0,1 0-1 0 0,0 0 0 0 0,11-7 1 0 0,-15 12-48 0 0,0 1 1 0 0,0-1-1 0 0,0 1 0 0 0,0 0 1 0 0,0 0-1 0 0,1 0 0 0 0,-1 0 1 0 0,1 1-1 0 0,-1 0 0 0 0,1 0 1 0 0,0 0-1 0 0,-1 1 1 0 0,1-1-1 0 0,0 1 0 0 0,0 0 1 0 0,-1 0-1 0 0,1 1 0 0 0,0 0 1 0 0,0 0-1 0 0,-1 0 1 0 0,1 0-1 0 0,-1 0 0 0 0,1 1 1 0 0,-1 0-1 0 0,0 0 0 0 0,0 0 1 0 0,1 1-1 0 0,-2-1 1 0 0,1 1-1 0 0,0 0 0 0 0,6 6 1 0 0,-2 0 6 0 0,0 0 0 0 0,-1 1-1 0 0,0 0 1 0 0,0 0 0 0 0,-1 0 0 0 0,-1 1 0 0 0,0 0 0 0 0,0 0 0 0 0,-1 1 0 0 0,0-1 0 0 0,3 17 0 0 0,-4-6-2 0 0,-1 1 0 0 0,-1-1 0 0 0,-1 0 1 0 0,-1 1-1 0 0,-1-1 0 0 0,-1 1 0 0 0,-10 38 1 0 0,-57 150 74 0 0,59-183-95 0 0,-33 78-6 0 0,27-69-45 0 0,2 0 0 0 0,1 1 1 0 0,2 1-1 0 0,-8 43 0 0 0,19-77 33 0 0,0-1 0 0 0,0 0 0 0 0,1 1 0 0 0,0-1 0 0 0,0 1 0 0 0,0-1 0 0 0,0 0 0 0 0,1 1 0 0 0,-1-1 0 0 0,1 0 0 0 0,0 1 0 0 0,1-1 0 0 0,-1 0 0 0 0,1 0 0 0 0,0 0 0 0 0,0 0 0 0 0,0 0 0 0 0,4 5 0 0 0,-3-6 5 0 0,1 0 1 0 0,0-1-1 0 0,-1 1 1 0 0,1-1-1 0 0,0 0 1 0 0,0 0-1 0 0,1 0 1 0 0,-1 0-1 0 0,0-1 1 0 0,1 0-1 0 0,-1 0 1 0 0,1 0-1 0 0,-1 0 1 0 0,1-1-1 0 0,-1 0 1 0 0,1 0-1 0 0,8-1 1 0 0,11-1 0 0 0,0-1 1 0 0,0-1-1 0 0,0-1 1 0 0,0-2 0 0 0,-1 0-1 0 0,23-11 1 0 0,2-4-3 0 0,78-48 1 0 0,-114 63 9 0 0,-1-1 1 0 0,0 0 0 0 0,-1-1-1 0 0,0 0 1 0 0,0-1 0 0 0,-1 0-1 0 0,0-1 1 0 0,-1 0-1 0 0,0 0 1 0 0,-1 0 0 0 0,11-24-1 0 0,-10 14-3 0 0,0 0 0 0 0,-2-1 0 0 0,0 0 0 0 0,-2 0 0 0 0,0 0 0 0 0,0-30 0 0 0,-3 31 5 0 0,1 13-1 0 0,-1-1 0 0 0,0 0 1 0 0,-1 1-1 0 0,0-1 0 0 0,0 0 0 0 0,-1 1 1 0 0,0-1-1 0 0,-1 1 0 0 0,0-1 0 0 0,0 1 0 0 0,-1-1 1 0 0,0 1-1 0 0,-5-9 0 0 0,8 17-3 0 0,-1-1 1 0 0,1 1-1 0 0,-1 0 0 0 0,0 0 1 0 0,1 0-1 0 0,-1 0 0 0 0,1 0 1 0 0,-1 0-1 0 0,1 0 0 0 0,-1 0 1 0 0,0 0-1 0 0,1 0 0 0 0,-1 0 0 0 0,1 1 1 0 0,-1-1-1 0 0,1 0 0 0 0,-1 0 1 0 0,1 0-1 0 0,-1 1 0 0 0,1-1 1 0 0,-1 0-1 0 0,1 1 0 0 0,-1-1 1 0 0,1 0-1 0 0,-1 1 0 0 0,1-1 0 0 0,-1 1 1 0 0,1-1-1 0 0,-1 1 0 0 0,-14 14 0 0 0,-4 12-10 0 0,2 0 0 0 0,0 2 0 0 0,2 0 0 0 0,2 0 0 0 0,-15 44 1 0 0,21-52-63 0 0,1-1 1 0 0,0 1 0 0 0,2 0 0 0 0,0 0-1 0 0,2 1 1 0 0,0-1 0 0 0,2 29 0 0 0,1-43 28 0 0,-1-1 1 0 0,1 1 0 0 0,1 0-1 0 0,0 0 1 0 0,0 0 0 0 0,0-1-1 0 0,0 1 1 0 0,1-1 0 0 0,0 0-1 0 0,1 0 1 0 0,6 9 0 0 0,-7-11 11 0 0,1 0 0 0 0,-1-1 1 0 0,1 1-1 0 0,0-1 0 0 0,1 0 1 0 0,-1 0-1 0 0,0-1 0 0 0,1 1 1 0 0,0-1-1 0 0,-1 0 0 0 0,1 0 1 0 0,0-1-1 0 0,0 1 1 0 0,0-1-1 0 0,0 0 0 0 0,0-1 1 0 0,8 1-1 0 0,1-1-13 0 0,-1-1 1 0 0,0 0-1 0 0,1-1 0 0 0,-1 0 0 0 0,0-1 1 0 0,0-1-1 0 0,0 0 0 0 0,-1-1 1 0 0,1 0-1 0 0,-1-1 0 0 0,0 0 0 0 0,-1-1 1 0 0,1-1-1 0 0,-1 1 0 0 0,-1-2 1 0 0,16-14-1 0 0,-4 1 7 0 0,-1-1 1 0 0,-1-1-1 0 0,0-1 1 0 0,-2 0-1 0 0,-1-2 1 0 0,14-28-1 0 0,-4-1 462 0 0,-2 0 1 0 0,-2-2-1 0 0,-3-1 0 0 0,18-87 0 0 0,-30 86 1493 0 0,-8 60-1645 0 0,0 0-22 0 0,-1 5-36 0 0,-28 139 434 0 0,9-53-497 0 0,-9 108 1 0 0,27-168-275 0 0,1 1 0 0 0,2-1 0 0 0,1 1 0 0 0,1-1 1 0 0,1 0-1 0 0,2 0 0 0 0,15 45 0 0 0,-11-47-300 0 0,27 54 0 0 0,-33-75 299 0 0,0-1 1 0 0,1 1-1 0 0,0-1 1 0 0,1 0 0 0 0,0 0-1 0 0,0-1 1 0 0,0 0-1 0 0,1 0 1 0 0,-1 0-1 0 0,2-1 1 0 0,11 8-1 0 0,-17-12 83 0 0,1 0-1 0 0,-1 0 0 0 0,0 0 0 0 0,0 0 0 0 0,1-1 0 0 0,-1 1 0 0 0,0-1 0 0 0,1 1 1 0 0,-1-1-1 0 0,1 0 0 0 0,-1 0 0 0 0,0 0 0 0 0,1 0 0 0 0,-1-1 0 0 0,1 1 0 0 0,-1-1 1 0 0,0 1-1 0 0,1-1 0 0 0,2-1 0 0 0,-1 0-3 0 0,0-1 0 0 0,0 0 1 0 0,0 1-1 0 0,0-1 0 0 0,0-1 0 0 0,-1 1 0 0 0,1 0 1 0 0,-1-1-1 0 0,3-4 0 0 0,5-8-37 0 0,-2 1-1 0 0,0-1 1 0 0,12-34-1 0 0,49-176 237 0 0,-26 68 451 0 0,-35 132-306 0 0,0 1 1 0 0,2 0 0 0 0,19-35-1 0 0,-25 53-185 0 0,-1 0-1 0 0,1 0 1 0 0,1 1 0 0 0,-1 0-1 0 0,1 0 1 0 0,0 0-1 0 0,8-5 1 0 0,-11 9-48 0 0,0 0 0 0 0,0 0 0 0 0,1 0 0 0 0,-1 1 0 0 0,1-1 0 0 0,-1 1 0 0 0,1 0 0 0 0,0 0 0 0 0,0 0 0 0 0,-1 0 0 0 0,1 1 0 0 0,0 0 0 0 0,0-1-1 0 0,0 1 1 0 0,0 1 0 0 0,3-1 0 0 0,-3 1-31 0 0,-1 0 0 0 0,0 0-1 0 0,0 1 1 0 0,0-1-1 0 0,0 1 1 0 0,0-1 0 0 0,0 1-1 0 0,-1 0 1 0 0,1 0-1 0 0,0 0 1 0 0,-1 0 0 0 0,0 1-1 0 0,1-1 1 0 0,-1 1-1 0 0,0-1 1 0 0,0 1 0 0 0,-1 0-1 0 0,1 0 1 0 0,0 0-1 0 0,-1 0 1 0 0,0 0 0 0 0,0 0-1 0 0,0 0 1 0 0,0 0-1 0 0,0 0 1 0 0,0 1 0 0 0,-1-1-1 0 0,0 7 1 0 0,2 4 0 0 0,-2 0 0 0 0,0 1 0 0 0,-1-1 0 0 0,0 1 0 0 0,-5 18 0 0 0,-52 159 3 0 0,41-147-471 0 0,2 1 0 0 0,2 0-1 0 0,2 1 1 0 0,-6 56-1 0 0,17-93 153 0 0,0 1 0 0 0,0-1-1 0 0,1 0 1 0 0,1 1-1 0 0,-1-1 1 0 0,2 0 0 0 0,4 13-1 0 0,-5-18-74 0 0,0 0-1 0 0,0 0 1 0 0,1 0-1 0 0,-1-1 0 0 0,1 1 1 0 0,0-1-1 0 0,4 4 1 0 0,-4-5-171 0 0,-1-1 1 0 0,0 0-1 0 0,1 0 1 0 0,-1 0-1 0 0,1-1 1 0 0,0 1 0 0 0,-1 0-1 0 0,1-1 1 0 0,0 0-1 0 0,0 0 1 0 0,0 0-1 0 0,5 1 1 0 0,12 1-1529 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4:00.9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83 592 0 0,'4'-10'1265'0'0,"0"-1"-1"0"0,-1 0 1 0 0,0 0 0 0 0,-1 0-1 0 0,1-12 1 0 0,-3 22-1206 0 0,1 1 1 0 0,-1 0-1 0 0,0 0 1 0 0,0-1-1 0 0,0 1 1 0 0,0 0-1 0 0,0-1 0 0 0,0 1 1 0 0,0 0-1 0 0,1 0 1 0 0,-1 0-1 0 0,0-1 0 0 0,0 1 1 0 0,0 0-1 0 0,1 0 1 0 0,-1 0-1 0 0,0-1 0 0 0,0 1 1 0 0,0 0-1 0 0,1 0 1 0 0,-1 0-1 0 0,0 0 1 0 0,0 0-1 0 0,1-1 0 0 0,-1 1 1 0 0,0 0-1 0 0,0 0 1 0 0,1 0-1 0 0,-1 0 0 0 0,0 0 1 0 0,1 0-1 0 0,-1 0 1 0 0,0 0-1 0 0,0 0 0 0 0,1 0 1 0 0,-1 0-1 0 0,0 0 1 0 0,1 0-1 0 0,-1 0 1 0 0,0 1-1 0 0,0-1 0 0 0,1 0 1 0 0,-1 0-1 0 0,0 0 1 0 0,1 0-1 0 0,20 12 291 0 0,0 1 0 0 0,-1 1 0 0 0,0 0-1 0 0,-1 2 1 0 0,-1 0 0 0 0,0 1 0 0 0,15 19 0 0 0,-19-20-235 0 0,-1 1-1 0 0,0 1 1 0 0,-1 0 0 0 0,-1 1 0 0 0,-1 0-1 0 0,0 0 1 0 0,-2 1 0 0 0,9 29 0 0 0,-14-31-67 0 0,0 0 0 0 0,-2-1 0 0 0,0 1 0 0 0,-1 0 0 0 0,-1 0 0 0 0,0 0 0 0 0,-2 0 0 0 0,-7 29 0 0 0,4-24-10 0 0,-1 0 0 0 0,-1-1 1 0 0,-1 0-1 0 0,-1 0 0 0 0,-25 40 1 0 0,19-39-5 0 0,8-10 8 0 0,0-1-1 0 0,-1 0 1 0 0,-13 14-1 0 0,21-25-28 0 0,5-3-6 0 0,79-32 21 0 0,-1-4 1 0 0,108-68 0 0 0,71-35 461 0 0,-176 104 19 0 0,-79 40-422 0 0,-5-3-76 0 0,-1 0-1 0 0,1 0 1 0 0,-1 0-1 0 0,1 1 1 0 0,-1-1 0 0 0,1 0-1 0 0,-1 1 1 0 0,1-1-1 0 0,-1 0 1 0 0,1 1-1 0 0,-1-1 1 0 0,1 1-1 0 0,-1-1 1 0 0,0 0 0 0 0,1 1-1 0 0,-1-1 1 0 0,0 1-1 0 0,1-1 1 0 0,-1 1-1 0 0,0-1 1 0 0,0 1-1 0 0,0 0 1 0 0,1-1 0 0 0,-1 1-1 0 0,0-1 1 0 0,0 1-1 0 0,0-1 1 0 0,0 1-1 0 0,0 0 1 0 0,0-1-1 0 0,0 1 1 0 0,0-1 0 0 0,0 1-1 0 0,0 0 1 0 0,0-1-1 0 0,-1 1 1 0 0,1-1-1 0 0,0 1 1 0 0,0-1-1 0 0,0 1 1 0 0,-1-1 0 0 0,1 1-1 0 0,0-1 1 0 0,-1 2-1 0 0,-4 14 129 0 0,0-1-1 0 0,-1 1 0 0 0,-11 21 1 0 0,10-22-62 0 0,0 0 1 0 0,1 0 0 0 0,-7 29-1 0 0,10-33-51 0 0,1 0 0 0 0,1 1 0 0 0,0-1 0 0 0,0 0 0 0 0,1 1 0 0 0,1-1 0 0 0,0 0-1 0 0,3 14 1 0 0,-3-22-31 0 0,0 0-1 0 0,0 1 1 0 0,0-1-1 0 0,0 0 0 0 0,1 0 1 0 0,0 0-1 0 0,-1 0 1 0 0,1-1-1 0 0,0 1 1 0 0,0 0-1 0 0,1-1 0 0 0,-1 0 1 0 0,0 1-1 0 0,1-1 1 0 0,0 0-1 0 0,-1 0 1 0 0,1 0-1 0 0,0-1 0 0 0,0 1 1 0 0,0 0-1 0 0,0-1 1 0 0,0 0-1 0 0,0 0 1 0 0,1 0-1 0 0,-1 0 0 0 0,0-1 1 0 0,0 1-1 0 0,1-1 1 0 0,-1 0-1 0 0,0 0 1 0 0,7 0-1 0 0,4-1-14 0 0,0-1 0 0 0,-1 0 0 0 0,1-1 0 0 0,-1 0-1 0 0,0-1 1 0 0,0-1 0 0 0,0 0 0 0 0,-1 0 0 0 0,0-1 0 0 0,21-14 0 0 0,-18 9 5 0 0,1-1 1 0 0,-1-1-1 0 0,-1 0 1 0 0,0-1-1 0 0,-1-1 1 0 0,-1 0-1 0 0,15-23 1 0 0,-17 21 7 0 0,0 0 0 0 0,-1 0 0 0 0,-1-1 0 0 0,-1 0 0 0 0,-1-1 0 0 0,0 1 0 0 0,4-29 0 0 0,-8 33 3 0 0,-1 0 0 0 0,0 0 1 0 0,-1 0-1 0 0,0 0 0 0 0,-1 0 0 0 0,-1 1 1 0 0,0-1-1 0 0,-1 0 0 0 0,0 0 1 0 0,-9-21-1 0 0,8 27-16 0 0,0 1 0 0 0,-1-1 0 0 0,0 1 0 0 0,-1 0-1 0 0,1 1 1 0 0,-1-1 0 0 0,0 1 0 0 0,-1 0 0 0 0,1 1 0 0 0,-1-1 0 0 0,0 2 0 0 0,-1-1 0 0 0,1 1-1 0 0,-1 0 1 0 0,0 0 0 0 0,0 1 0 0 0,-17-5 0 0 0,17 6-80 0 0,1-1 1 0 0,-1 2-1 0 0,0-1 0 0 0,-1 1 0 0 0,1 1 1 0 0,0-1-1 0 0,0 1 0 0 0,0 1 0 0 0,0-1 1 0 0,0 1-1 0 0,-1 1 0 0 0,2 0 0 0 0,-1 0 1 0 0,0 0-1 0 0,0 1 0 0 0,1 0 0 0 0,-1 1 1 0 0,1 0-1 0 0,-7 4 0 0 0,11-6-54 0 0,1 1 0 0 0,-1-1 0 0 0,1 1 0 0 0,0-1 0 0 0,0 1 0 0 0,0 0 1 0 0,0-1-1 0 0,1 1 0 0 0,-1 0 0 0 0,1 0 0 0 0,0 0 0 0 0,0 0 0 0 0,0 1 0 0 0,0-1 0 0 0,0 0 0 0 0,1 0 0 0 0,-1 1 0 0 0,1-1 0 0 0,0 6 0 0 0,1 0-878 0 0,0-1 0 0 0,0 1 0 0 0,0-1 0 0 0,1 0 0 0 0,1 0 0 0 0,4 12 0 0 0,3 5-763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4:01.2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70 178 180 0 0,'16'-17'922'0'0,"-8"7"94"0"0,1 0 1 0 0,0 1-1 0 0,0 0 0 0 0,1 0 1 0 0,0 1-1 0 0,14-8 1 0 0,-24 15-365 0 0,-2 17 572 0 0,-3-1-853 0 0,-1 0-1 0 0,-1-1 1 0 0,0 1 0 0 0,-14 20-1 0 0,-3 6 80 0 0,12-18-233 0 0,-8 15 271 0 0,-22 59-1 0 0,38-86-415 0 0,0 1 1 0 0,1 0-1 0 0,0-1 0 0 0,1 1 0 0 0,1 0 0 0 0,0 0 0 0 0,0 0 0 0 0,1 0 0 0 0,1 0 0 0 0,2 14 0 0 0,-3-23-62 0 0,1-1 1 0 0,0 1-1 0 0,0 0 1 0 0,0-1-1 0 0,0 1 1 0 0,0-1-1 0 0,0 0 1 0 0,1 1-1 0 0,-1-1 1 0 0,1 0-1 0 0,-1 0 1 0 0,1 0 0 0 0,0 0-1 0 0,0 0 1 0 0,0 0-1 0 0,0 0 1 0 0,0-1-1 0 0,1 1 1 0 0,-1-1-1 0 0,0 0 1 0 0,1 1-1 0 0,-1-1 1 0 0,1 0-1 0 0,-1 0 1 0 0,1-1-1 0 0,0 1 1 0 0,-1 0-1 0 0,1-1 1 0 0,0 0-1 0 0,-1 0 1 0 0,1 0 0 0 0,0 0-1 0 0,0 0 1 0 0,-1 0-1 0 0,1-1 1 0 0,0 1-1 0 0,3-2 1 0 0,3 0-3 0 0,0 0 1 0 0,-1 0-1 0 0,1-1 1 0 0,-1-1-1 0 0,1 1 1 0 0,-1-1-1 0 0,0-1 1 0 0,0 0-1 0 0,-1 0 1 0 0,9-7-1 0 0,4-8 13 0 0,0-1-1 0 0,-2 0 1 0 0,0-2-1 0 0,-1 0 1 0 0,-2-1 0 0 0,0 0-1 0 0,-2-1 1 0 0,12-29-1 0 0,-20 41-16 0 0,0-1-1 0 0,-1 1 1 0 0,0-1-1 0 0,-1 0 1 0 0,0 0-1 0 0,-1 0 0 0 0,-1 0 1 0 0,0 0-1 0 0,-1 0 1 0 0,-1 0-1 0 0,0 0 1 0 0,-1 0-1 0 0,0 0 1 0 0,-1 0-1 0 0,-1 0 0 0 0,0 0 1 0 0,-1 1-1 0 0,-8-17 1 0 0,12 28-54 0 0,0 1 1 0 0,0-1-1 0 0,0 0 1 0 0,0 1-1 0 0,0-1 1 0 0,0 0-1 0 0,0 1 1 0 0,-1-1-1 0 0,1 1 0 0 0,-1 0 1 0 0,1-1-1 0 0,-1 1 1 0 0,1 0-1 0 0,-1 0 1 0 0,0 0-1 0 0,0 0 1 0 0,1 0-1 0 0,-1 0 1 0 0,0 1-1 0 0,0-1 1 0 0,0 1-1 0 0,0-1 1 0 0,0 1-1 0 0,0 0 1 0 0,0-1-1 0 0,0 1 1 0 0,0 0-1 0 0,0 1 1 0 0,0-1-1 0 0,0 0 0 0 0,0 0 1 0 0,0 1-1 0 0,0-1 1 0 0,0 1-1 0 0,1 0 1 0 0,-5 1-1 0 0,3 0-416 0 0,-1 0 0 0 0,1 0 0 0 0,0 1-1 0 0,0-1 1 0 0,0 1 0 0 0,0 0 0 0 0,0 0 0 0 0,0 0-1 0 0,1 0 1 0 0,0 0 0 0 0,-1 0 0 0 0,1 1 0 0 0,0-1-1 0 0,1 1 1 0 0,-1 0 0 0 0,1-1 0 0 0,-2 7-1 0 0,-1 8-1257 0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4:01.6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475 33 520 0 0,'0'0'110'0'0,"1"-1"0"0"0,-1 0 0 0 0,1 0 0 0 0,-1 0 0 0 0,0 0 0 0 0,1 0 0 0 0,-1 1 0 0 0,0-1 0 0 0,0 0 0 0 0,0 0 0 0 0,0 0 0 0 0,1 0 0 0 0,-1 0 0 0 0,-1 0 0 0 0,1 0 0 0 0,0 0 0 0 0,0 0 0 0 0,0 0 0 0 0,0 0 0 0 0,-1 0 0 0 0,1 0 0 0 0,0 1 0 0 0,-1-1 0 0 0,1 0 0 0 0,-1 0 0 0 0,1 0 0 0 0,-1 0 0 0 0,1 1 0 0 0,-1-1 0 0 0,1 0 0 0 0,-1 1 0 0 0,0-1 0 0 0,0 0 0 0 0,1 1 0 0 0,-1-1 0 0 0,0 1 0 0 0,0-1 0 0 0,0 1 0 0 0,0-1 0 0 0,-2 1 75 0 0,1 0 0 0 0,0-1 1 0 0,-1 2-1 0 0,1-1 0 0 0,0 0 0 0 0,-1 0 0 0 0,1 1 1 0 0,0-1-1 0 0,0 1 0 0 0,-1 0 0 0 0,1 0 0 0 0,0 0 1 0 0,-4 2-1 0 0,-14 11 274 0 0,1 1 0 0 0,1 1 1 0 0,0 1-1 0 0,1 0 1 0 0,1 1-1 0 0,1 1 0 0 0,-16 26 1 0 0,12-20-104 0 0,-3 6-17 0 0,1 1 0 0 0,2 1-1 0 0,1 1 1 0 0,1 0-1 0 0,-20 62 1 0 0,30-72-193 0 0,1 1 1 0 0,0-1-1 0 0,2 1 1 0 0,1 0-1 0 0,1 1 0 0 0,1-1 1 0 0,1 0-1 0 0,1 0 1 0 0,8 43-1 0 0,-7-60-109 0 0,1 1-1 0 0,0-1 1 0 0,1-1 0 0 0,0 1 0 0 0,0-1-1 0 0,1 1 1 0 0,0-1 0 0 0,0 0 0 0 0,0-1-1 0 0,1 1 1 0 0,0-1 0 0 0,1 0-1 0 0,-1-1 1 0 0,1 0 0 0 0,0 0 0 0 0,0 0-1 0 0,1-1 1 0 0,10 5 0 0 0,-13-6-23 0 0,-1-1 1 0 0,1 0-1 0 0,-1-1 0 0 0,1 1 1 0 0,0-1-1 0 0,0 0 1 0 0,-1 0-1 0 0,1 0 1 0 0,0-1-1 0 0,0 0 0 0 0,0 0 1 0 0,0 0-1 0 0,0 0 1 0 0,0-1-1 0 0,0 0 0 0 0,0 0 1 0 0,-1 0-1 0 0,1-1 1 0 0,0 1-1 0 0,-1-1 1 0 0,1 0-1 0 0,-1-1 0 0 0,0 1 1 0 0,1-1-1 0 0,-1 0 1 0 0,0 0-1 0 0,-1 0 1 0 0,1 0-1 0 0,-1-1 0 0 0,1 1 1 0 0,-1-1-1 0 0,0 0 1 0 0,3-5-1 0 0,-5 6-6 0 0,1 1 0 0 0,-1-1 0 0 0,1 0 0 0 0,-1 0 0 0 0,0 1 0 0 0,0-1 1 0 0,-1 0-1 0 0,1 0 0 0 0,-1 0 0 0 0,1 0 0 0 0,-1 0 0 0 0,0 0 0 0 0,0-1 0 0 0,0 1 0 0 0,0 0 0 0 0,-1 0 0 0 0,0 0 0 0 0,1 0 0 0 0,-1 1 0 0 0,0-1 0 0 0,0 0 0 0 0,0 0 0 0 0,-1 0 0 0 0,1 1 0 0 0,-1-1 1 0 0,1 0-1 0 0,-1 1 0 0 0,0 0 0 0 0,-4-5 0 0 0,1 2 4 0 0,0 0 1 0 0,-1 0 0 0 0,1 1-1 0 0,-1 0 1 0 0,0 0 0 0 0,-1 0-1 0 0,1 1 1 0 0,0-1 0 0 0,-1 2-1 0 0,0-1 1 0 0,-9-2 0 0 0,-4 1 11 0 0,1 1 1 0 0,-1 1 0 0 0,-1 1 0 0 0,-38 3 0 0 0,51-2-57 0 0,1 1 1 0 0,-1 0-1 0 0,1 0 0 0 0,0 0 0 0 0,0 1 0 0 0,0 0 0 0 0,0 1 0 0 0,0 0 0 0 0,0 0 0 0 0,0 0 0 0 0,1 1 0 0 0,0 0 0 0 0,0 0 0 0 0,0 0 0 0 0,0 1 0 0 0,-9 11 0 0 0,13-14-65 0 0,1 0-1 0 0,0 1 0 0 0,-1-1 0 0 0,1 1 0 0 0,1 0 0 0 0,-1-1 0 0 0,0 1 0 0 0,1 0 0 0 0,-1-1 0 0 0,1 1 0 0 0,0 0 0 0 0,0 0 0 0 0,0-1 0 0 0,0 1 0 0 0,0 0 0 0 0,0 0 0 0 0,1-1 0 0 0,0 1 0 0 0,-1 0 0 0 0,1-1 0 0 0,0 1 0 0 0,0-1 0 0 0,2 4 0 0 0,-1-2-557 0 0,1 1-1 0 0,0-1 1 0 0,0 0-1 0 0,0 0 1 0 0,0 0 0 0 0,1 0-1 0 0,-1 0 1 0 0,1-1-1 0 0,0 1 1 0 0,0-1 0 0 0,7 4-1 0 0,16 6-1451 0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4:01.9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1 154 9729 0 0,'10'-17'284'0'0,"2"0"1"0"0,0 1-1 0 0,1 1 0 0 0,0 0 1 0 0,29-25-1 0 0,-38 36-333 0 0,1 1 1 0 0,0-1-1 0 0,-1 1 0 0 0,1 0 1 0 0,0 1-1 0 0,1-1 0 0 0,-1 1 0 0 0,0 0 1 0 0,1 0-1 0 0,-1 1 0 0 0,1-1 1 0 0,-1 1-1 0 0,1 1 0 0 0,0-1 1 0 0,0 1-1 0 0,-1 0 0 0 0,1 0 0 0 0,0 0 1 0 0,-1 1-1 0 0,1 0 0 0 0,0 0 1 0 0,-1 1-1 0 0,1-1 0 0 0,-1 1 1 0 0,8 4-1 0 0,-11-5-317 0 0,0 0-1 0 0,0 1 1 0 0,0-1 0 0 0,0 1 0 0 0,0 0-1 0 0,0-1 1 0 0,-1 1 0 0 0,1 0-1 0 0,0 0 1 0 0,-1 0 0 0 0,0 0 0 0 0,1 0-1 0 0,-1 0 1 0 0,0 0 0 0 0,1 4-1 0 0,3 10-1149 0 0</inkml:trace>
  <inkml:trace contextRef="#ctx0" brushRef="#br0" timeOffset="1">123 366 512 0 0,'-6'2'1200'0'0,"2"1"0"0"0,4-3-84 0 0,0 0-88 0 0,0 0-103 0 0,0 0-105 0 0,22-21-76 0 0,2 6-124 0 0,12-8-152 0 0,7 0-216 0 0,7 0-292 0 0,1 2-340 0 0,16-15-384 0 0,7 4-1809 0 0,3 2 861 0 0,-4-6 568 0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4:02.4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353 138 9449 0 0,'3'-12'273'0'0,"-1"0"-1"0"0,0 0 1 0 0,-1 0 0 0 0,-1 0-1 0 0,0 0 1 0 0,-2-17 0 0 0,2 27-217 0 0,-1 0 1 0 0,1 0 0 0 0,0 0 0 0 0,-1 0 0 0 0,0 1 0 0 0,1-1-1 0 0,-1 0 1 0 0,0 0 0 0 0,0 0 0 0 0,0 1 0 0 0,0-1-1 0 0,-1 0 1 0 0,1 1 0 0 0,0-1 0 0 0,-1 1 0 0 0,1 0-1 0 0,-1-1 1 0 0,-2-1 0 0 0,2 2-16 0 0,-1 1 0 0 0,1-1 0 0 0,0 1 0 0 0,-1-1 0 0 0,1 1 0 0 0,-1 0 0 0 0,1 0 0 0 0,0 0 0 0 0,-1 0 0 0 0,1 1 0 0 0,-1-1 0 0 0,1 1 0 0 0,0-1 0 0 0,-1 1 0 0 0,1 0 0 0 0,0 0 0 0 0,-1 0 0 0 0,1 0 0 0 0,-3 2 0 0 0,-16 9 121 0 0,1 0 0 0 0,1 1 0 0 0,1 1-1 0 0,0 1 1 0 0,0 0 0 0 0,1 2 0 0 0,2 0 0 0 0,-19 24 0 0 0,25-29-76 0 0,1 0 0 0 0,0 1-1 0 0,1 0 1 0 0,0 0-1 0 0,1 0 1 0 0,0 1 0 0 0,1 0-1 0 0,1 1 1 0 0,0-1-1 0 0,1 1 1 0 0,0-1 0 0 0,2 1-1 0 0,-1 29 1 0 0,4-34-43 0 0,0 0-1 0 0,0 0 1 0 0,1-1 0 0 0,0 1 0 0 0,0-1 0 0 0,1 0-1 0 0,1 0 1 0 0,-1 0 0 0 0,2 0 0 0 0,-1-1 0 0 0,1 0 0 0 0,0 0-1 0 0,1-1 1 0 0,0 1 0 0 0,0-1 0 0 0,0-1 0 0 0,1 1-1 0 0,0-1 1 0 0,0-1 0 0 0,13 7 0 0 0,8 4 23 0 0,0-2 0 0 0,1-1 0 0 0,1-1 0 0 0,60 15 0 0 0,63-3 34 0 0,-114-20-83 0 0,0 2 0 0 0,-1 1 0 0 0,39 13 0 0 0,-77-20-16 0 0,0 0-1 0 0,0 1 1 0 0,0-1-1 0 0,0 0 1 0 0,0 0-1 0 0,0 1 1 0 0,0-1-1 0 0,0 0 1 0 0,-1 1-1 0 0,1-1 1 0 0,0 1 0 0 0,0-1-1 0 0,0 1 1 0 0,-1 0-1 0 0,1-1 1 0 0,0 1-1 0 0,-1 0 1 0 0,1-1-1 0 0,-1 1 1 0 0,1 0-1 0 0,-1 0 1 0 0,1 0-1 0 0,-1-1 1 0 0,1 1-1 0 0,-1 0 1 0 0,0 0-1 0 0,1 2 1 0 0,-1-2-3 0 0,-1 0 0 0 0,1 1 0 0 0,-1-1 0 0 0,0 0 0 0 0,1 1 1 0 0,-1-1-1 0 0,0 0 0 0 0,0 0 0 0 0,1 1 0 0 0,-1-1 0 0 0,0 0 0 0 0,0 0 0 0 0,0 0 0 0 0,-1 0 1 0 0,1-1-1 0 0,-1 2 0 0 0,-62 33-146 0 0,55-31 108 0 0,-410 182-2456 0 0,405-180 2438 0 0,-12 7-1704 0 0,-1-1 0 0 0,0-1 0 0 0,-1-2 0 0 0,-47 10 0 0 0,40-16-259 0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4:02.8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1 301 7437 0 0,'16'-13'181'0'0,"105"-73"1478"0"0,-107 78-1384 0 0,1 1 1 0 0,-1 0-1 0 0,1 0 1 0 0,0 2-1 0 0,0 0 0 0 0,1 0 1 0 0,18-2-1 0 0,-30 6-200 0 0,1 1 0 0 0,0-1-1 0 0,-1 1 1 0 0,1 0 0 0 0,-1 0-1 0 0,1 1 1 0 0,0-1 0 0 0,-1 1-1 0 0,1 0 1 0 0,-1 0 0 0 0,1 0-1 0 0,-1 1 1 0 0,1 0 0 0 0,-1-1-1 0 0,0 2 1 0 0,0-1-1 0 0,0 0 1 0 0,0 1 0 0 0,0 0-1 0 0,-1 0 1 0 0,1 0 0 0 0,-1 0-1 0 0,0 0 1 0 0,0 1 0 0 0,0 0-1 0 0,0-1 1 0 0,-1 1 0 0 0,1 0-1 0 0,-1 0 1 0 0,0 1 0 0 0,0-1-1 0 0,2 9 1 0 0,3 11 156 0 0,-2 1-1 0 0,-1 0 1 0 0,0 1 0 0 0,-1 48 0 0 0,0-24-42 0 0,-2-31-134 0 0,1 0-1 0 0,0 0 0 0 0,2 0 0 0 0,1 0 0 0 0,0 0 1 0 0,8 17-1 0 0,-11-31-50 0 0,0-1 1 0 0,0 1-1 0 0,1-1 1 0 0,-1 0 0 0 0,1 0-1 0 0,0 0 1 0 0,0 0-1 0 0,0 0 1 0 0,1-1-1 0 0,0 1 1 0 0,-1-1-1 0 0,1 0 1 0 0,0 0 0 0 0,0-1-1 0 0,1 1 1 0 0,-1-1-1 0 0,0 0 1 0 0,1 0-1 0 0,0 0 1 0 0,-1-1-1 0 0,1 1 1 0 0,0-1-1 0 0,0 0 1 0 0,0-1 0 0 0,-1 1-1 0 0,1-1 1 0 0,0 0-1 0 0,10-1 1 0 0,-6-1 2 0 0,0 0 0 0 0,1-1 0 0 0,-1 1 0 0 0,0-2 0 0 0,0 0 0 0 0,0 0 0 0 0,-1 0 0 0 0,0-1-1 0 0,0 0 1 0 0,0-1 0 0 0,0 0 0 0 0,-1 0 0 0 0,0-1 0 0 0,0 1 0 0 0,9-13 0 0 0,-3 3 3 0 0,-1-1-1 0 0,-1 0 1 0 0,0-1 0 0 0,-2 0-1 0 0,0-1 1 0 0,8-23-1 0 0,-12 25-5 0 0,0-1 0 0 0,-1 0-1 0 0,-1 0 1 0 0,0 0-1 0 0,-2 0 1 0 0,0 0-1 0 0,-1 0 1 0 0,-1-1-1 0 0,0 1 1 0 0,-1 0-1 0 0,-2 0 1 0 0,1 0-1 0 0,-9-19 1 0 0,9 26-5 0 0,-1 2-1 0 0,0-1 1 0 0,-1 0 0 0 0,0 1 0 0 0,-1 0 0 0 0,0 0 0 0 0,0 0-1 0 0,-1 1 1 0 0,0 0 0 0 0,0 0 0 0 0,-1 1 0 0 0,0 0 0 0 0,-1 0-1 0 0,1 1 1 0 0,-1 0 0 0 0,0 1 0 0 0,-1 0 0 0 0,1 0 0 0 0,-1 1-1 0 0,0 0 1 0 0,0 1 0 0 0,-1 0 0 0 0,-15-3 0 0 0,12 4-39 0 0,1 1 0 0 0,0 1 0 0 0,-1 0 0 0 0,1 1 0 0 0,-1 0 0 0 0,1 1 0 0 0,0 0 0 0 0,0 1 0 0 0,-23 9 0 0 0,31-11-146 0 0,1 1 0 0 0,0 0 0 0 0,1 1 0 0 0,-1-1 0 0 0,0 1 0 0 0,1-1 0 0 0,-1 1 0 0 0,1 0 0 0 0,0 0 1 0 0,0 1-1 0 0,0-1 0 0 0,0 1 0 0 0,-4 7 0 0 0,5-7-243 0 0,1 0 0 0 0,0 0-1 0 0,0 0 1 0 0,0 0 0 0 0,0 0 0 0 0,1 0 0 0 0,-1 0 0 0 0,1 0 0 0 0,0 0-1 0 0,0 0 1 0 0,1 1 0 0 0,-1-1 0 0 0,1 0 0 0 0,0 0 0 0 0,0 0-1 0 0,0 0 1 0 0,4 6 0 0 0,4 12-1426 0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4:03.3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119 22 1176 0 0,'25'-19'2752'0'0,"-25"18"-2620"0"0,1 1 0 0 0,0 0-1 0 0,-1 0 1 0 0,1-1 0 0 0,0 1 0 0 0,-1 0 0 0 0,1 0 0 0 0,0 0 0 0 0,-1 0 0 0 0,1 0-1 0 0,0 0 1 0 0,-1 0 0 0 0,1 0 0 0 0,0 0 0 0 0,-1 0 0 0 0,1 0 0 0 0,0 1 0 0 0,-1-1 0 0 0,1 0-1 0 0,0 0 1 0 0,-1 1 0 0 0,1-1 0 0 0,0 1 0 0 0,1 1 65 0 0,0 1 0 0 0,0 0 0 0 0,-1-1 0 0 0,0 1 1 0 0,1 0-1 0 0,-1 0 0 0 0,0 0 0 0 0,-1-1 0 0 0,1 1 0 0 0,0 0 0 0 0,-1 0 0 0 0,1 0 1 0 0,-1 1-1 0 0,0-1 0 0 0,-1 3 0 0 0,1 15 207 0 0,-1-1 0 0 0,-1 1-1 0 0,-1-1 1 0 0,-1 1 0 0 0,-10 30 0 0 0,-43 100 849 0 0,45-122-1015 0 0,-7 17 80 0 0,-27 74 416 0 0,42-107-641 0 0,0 0 0 0 0,1 1 0 0 0,1-1 0 0 0,1 0 0 0 0,0 1 0 0 0,0-1 0 0 0,2 18 0 0 0,0-28-77 0 0,-1 0-1 0 0,1 0 1 0 0,0 0 0 0 0,0 1-1 0 0,0-1 1 0 0,0 0 0 0 0,0 0 0 0 0,1 0-1 0 0,-1 0 1 0 0,1-1 0 0 0,0 1-1 0 0,0 0 1 0 0,0-1 0 0 0,0 1 0 0 0,1-1-1 0 0,-1 0 1 0 0,1 0 0 0 0,3 3-1 0 0,0-1-5 0 0,0-1 0 0 0,1 0-1 0 0,-1 0 1 0 0,1-1-1 0 0,0 1 1 0 0,0-1 0 0 0,-1-1-1 0 0,10 2 1 0 0,10-1-14 0 0,0-1 0 0 0,1-1 0 0 0,36-4 0 0 0,-63 4 4 0 0,10-1 2 0 0,38-4 2 0 0,67-15 0 0 0,-102 17 0 0 0,-1 0 1 0 0,0-1-1 0 0,0 0 0 0 0,0-1 1 0 0,0-1-1 0 0,-1 0 1 0 0,0 0-1 0 0,0-1 0 0 0,-1 0 1 0 0,16-15-1 0 0,-21 16 39 0 0,-1 0 0 0 0,0-1 0 0 0,0 1-1 0 0,0-1 1 0 0,-1 0 0 0 0,0 0 0 0 0,-1 0 0 0 0,1 0 0 0 0,-1 0-1 0 0,-1 0 1 0 0,1-1 0 0 0,-1 1 0 0 0,-1-1 0 0 0,1 1 0 0 0,-1-1-1 0 0,-1 1 1 0 0,0-9 0 0 0,-3-11 452 0 0,0 0 0 0 0,-2-1 0 0 0,-11-32 0 0 0,-2 9 1635 0 0,17 55-2085 0 0,-1-1-1 0 0,1 0 0 0 0,0 1 1 0 0,0-1-1 0 0,1 1 0 0 0,-1-1 1 0 0,-1 8-1 0 0,-54 156 473 0 0,31-99-751 0 0,-22 92 1 0 0,44-139-215 0 0,0-1 0 0 0,1 1 0 0 0,1 0 0 0 0,1 0 0 0 0,1 0 0 0 0,1 0 1 0 0,1 0-1 0 0,1 0 0 0 0,5 21 0 0 0,-6-36-318 0 0,0 1-1 0 0,0 0 1 0 0,1 0 0 0 0,0-1-1 0 0,0 0 1 0 0,0 1 0 0 0,1-1-1 0 0,0 0 1 0 0,0-1 0 0 0,1 1-1 0 0,-1-1 1 0 0,7 5 0 0 0,20 16-1775 0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4:03.6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 65 1368 0 0,'-4'-10'1156'0'0,"1"2"87"0"0,0 0 0 0 0,-1 0 1 0 0,0 0-1 0 0,0 1 0 0 0,-5-8 1 0 0,8 15-302 0 0,1 0-1 0 0,4 0-724 0 0,1 1-1 0 0,-1 0 1 0 0,0 1-1 0 0,0-1 1 0 0,0 1-1 0 0,0-1 1 0 0,0 1-1 0 0,5 4 1 0 0,9 4 466 0 0,275 141 3746 0 0,-231-114-4117 0 0,-2 3-1 0 0,86 74 0 0 0,-131-100-590 0 0,0 1 0 0 0,24 32-1 0 0,-15-1-2599 0 0,-23-43 2251 0 0,0-1-1 0 0,-1 1 1 0 0,1 0-1 0 0,-1-1 1 0 0,0 1-1 0 0,1 0 1 0 0,-1 0-1 0 0,0-1 1 0 0,-1 1-1 0 0,1 0 1 0 0,0 0-1 0 0,-1-1 1 0 0,0 1-1 0 0,0 2 1 0 0,-4 1-1738 0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4:04.0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575 17 8 0 0,'-1'-2'190'0'0,"0"1"0"0"0,0 0 0 0 0,0 0 0 0 0,0 0 0 0 0,0-1 1 0 0,0 1-1 0 0,-1 0 0 0 0,1 0 0 0 0,0 1 0 0 0,-1-1 0 0 0,1 0 0 0 0,-1 0 0 0 0,1 1 0 0 0,-1-1 0 0 0,1 1 0 0 0,-1-1 1 0 0,1 1-1 0 0,-1 0 0 0 0,0-1 0 0 0,1 1 0 0 0,-4 0 0 0 0,0 1 119 0 0,0-1-1 0 0,0 1 1 0 0,0 0 0 0 0,0 0-1 0 0,0 1 1 0 0,0 0 0 0 0,-4 2-1 0 0,-8 4 601 0 0,1 1 0 0 0,-28 21 0 0 0,-9 9 966 0 0,1 3-1 0 0,-89 96 1 0 0,121-114-1772 0 0,0 0-1 0 0,2 2 1 0 0,1 0 0 0 0,1 1-1 0 0,2 1 1 0 0,0 0 0 0 0,2 1-1 0 0,-13 46 1 0 0,20-59-626 0 0,-8 47-380 0 0,15-31-1676 0 0,11-5-3380 0 0,-2-15 3861 0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4:04.3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90 848 0 0,'5'-9'973'0'0,"-4"4"-276"0"0,1 1 0 0 0,1 0-1 0 0,-1 1 1 0 0,0-1 0 0 0,1 0 0 0 0,0 1 0 0 0,0-1 0 0 0,0 1 0 0 0,6-5-1 0 0,-8 7 447 0 0,19 12 1031 0 0,-16-8-1895 0 0,0 0 1 0 0,0 0-1 0 0,0 1 0 0 0,0-1 1 0 0,-1 1-1 0 0,0 0 1 0 0,0 0-1 0 0,0 1 0 0 0,0-1 1 0 0,2 7-1 0 0,22 52 1389 0 0,-17-39-1150 0 0,2 9-124 0 0,0 0 1 0 0,-2 1-1 0 0,-2 0 1 0 0,-1 1-1 0 0,-2 0 1 0 0,2 43 0 0 0,-7-24-1806 0 0,-2 0 1 0 0,-2 0 0 0 0,-15 71 0 0 0,10-63-6202 0 0,4-46 5194 0 0</inkml:trace>
  <inkml:trace contextRef="#ctx0" brushRef="#br0" timeOffset="1">634 29 208 0 0,'1'-2'340'0'0,"0"0"1"0"0,0 0-1 0 0,1 0 1 0 0,-1 0-1 0 0,0 1 1 0 0,1-1-1 0 0,0 0 1 0 0,-1 1-1 0 0,1-1 1 0 0,0 1-1 0 0,0-1 0 0 0,0 1 1 0 0,0 0-1 0 0,0 0 1 0 0,0 0-1 0 0,0 0 1 0 0,0 0-1 0 0,4-1 1 0 0,-5 3-179 0 0,1 0 0 0 0,-1 0 0 0 0,1 0 0 0 0,-1-1 1 0 0,1 2-1 0 0,-1-1 0 0 0,0 0 0 0 0,0 0 1 0 0,1 0-1 0 0,-1 1 0 0 0,0-1 0 0 0,0 0 1 0 0,0 1-1 0 0,0-1 0 0 0,-1 1 0 0 0,1-1 1 0 0,0 1-1 0 0,-1-1 0 0 0,1 1 0 0 0,-1 0 1 0 0,1-1-1 0 0,-1 1 0 0 0,0 0 0 0 0,0 0 1 0 0,1-1-1 0 0,-2 4 0 0 0,7 31 689 0 0,-3 0-1 0 0,-1 0 1 0 0,-1 0-1 0 0,-5 39 1 0 0,-27 149 286 0 0,0 10-2835 0 0,29-216 0 0 0,1 1 0 0 0,1 0-1 0 0,1 0 1 0 0,4 26 0 0 0,3-19-504 0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4:04.7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668 5 968 0 0,'0'0'151'0'0,"0"0"-1"0"0,0 0 1 0 0,-1 0 0 0 0,1 0 0 0 0,0 0-1 0 0,0 0 1 0 0,0 0 0 0 0,0 0-1 0 0,0 0 1 0 0,0 0 0 0 0,-1 0-1 0 0,1 0 1 0 0,0 0 0 0 0,0 0-1 0 0,0 0 1 0 0,0 0 0 0 0,0-1 0 0 0,-1 1-1 0 0,1 0 1 0 0,0 0 0 0 0,0 0-1 0 0,0 0 1 0 0,0 0 0 0 0,0 0-1 0 0,0 0 1 0 0,0 0 0 0 0,0 0-1 0 0,-1-1 1 0 0,1 1 0 0 0,0 0 0 0 0,0 0-1 0 0,0 0 1 0 0,0 0 0 0 0,0 0-1 0 0,0 0 1 0 0,0-1 0 0 0,0 1-1 0 0,0 0 1 0 0,0 0 0 0 0,0 0-1 0 0,0 0 1 0 0,0 0 0 0 0,0-1 0 0 0,0 1-1 0 0,0 0 1 0 0,0 0 0 0 0,0 0-1 0 0,0 0 1 0 0,0-1 0 0 0,-21 19 1956 0 0,-26 32-729 0 0,-181 281 4909 0 0,192-272-5620 0 0,-166 300 2416 0 0,185-322-3262 0 0,-35 68-182 0 0,10-41-5598 0 0,34-57-2190 0 0,8-6 5556 0 0</inkml:trace>
  <inkml:trace contextRef="#ctx0" brushRef="#br0" timeOffset="1">29 436 12333 0 0,'-1'-9'251'0'0,"1"0"0"0"0,-1 0 0 0 0,-1 0 0 0 0,0 0 0 0 0,0 0-1 0 0,-1 0 1 0 0,0 1 0 0 0,0 0 0 0 0,-7-14 0 0 0,9 21-138 0 0,1 1-73 0 0,7 15-436 0 0,3-2-969 0 0,1-1 0 0 0,0-1 0 0 0,0 1-1 0 0,2-2 1 0 0,23 17 0 0 0,-26-20 614 0 0,29 22-1242 0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4:05.0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0 529 12273 0 0,'1'0'69'0'0,"0"0"0"0"0,0 0 0 0 0,0-1 0 0 0,0 1-1 0 0,0 0 1 0 0,-1 0 0 0 0,1-1 0 0 0,0 1 0 0 0,0 0 0 0 0,0-1-1 0 0,0 1 1 0 0,-1-1 0 0 0,1 1 0 0 0,0-1 0 0 0,-1 0 0 0 0,1 1 0 0 0,0-1-1 0 0,-1 0 1 0 0,1 1 0 0 0,-1-1 0 0 0,1 0 0 0 0,-1 1 0 0 0,1-1-1 0 0,-1 0 1 0 0,1 0 0 0 0,-1 0 0 0 0,0 0 0 0 0,1 0 0 0 0,-6-25 1985 0 0,4 25-2088 0 0,0 0-1 0 0,1 0 1 0 0,-1-1-1 0 0,1 1 1 0 0,-1 0-1 0 0,1 0 1 0 0,-1-1-1 0 0,1 1 0 0 0,0 0 1 0 0,-1 0-1 0 0,1-1 1 0 0,0 1-1 0 0,0 0 1 0 0,0-1-1 0 0,0 1 0 0 0,0 0 1 0 0,0-1-1 0 0,0 1 1 0 0,1 0-1 0 0,-1-1 1 0 0,0 1-1 0 0,1 0 0 0 0,-1-1 1 0 0,1 1-1 0 0,0 0 1 0 0,-1 0-1 0 0,1 0 1 0 0,0 0-1 0 0,0 0 1 0 0,-1 0-1 0 0,1 0 0 0 0,0 0 1 0 0,0 0-1 0 0,2-2 1 0 0,31-11-8666 0 0,-19 9 6445 0 0</inkml:trace>
  <inkml:trace contextRef="#ctx0" brushRef="#br0" timeOffset="1">677 119 10981 0 0,'2'-7'113'0'0,"1"1"0"0"0,0-1 0 0 0,0 0 0 0 0,0 1 0 0 0,1 0 0 0 0,0 0 0 0 0,0 0 0 0 0,0 0 0 0 0,1 1 0 0 0,0-1 0 0 0,0 1 0 0 0,0 1 0 0 0,1-1 0 0 0,-1 1 0 0 0,1-1 0 0 0,0 2 0 0 0,1-1 0 0 0,-1 1 0 0 0,1 0 0 0 0,-1 0 0 0 0,1 1 0 0 0,0-1 1 0 0,0 2-1 0 0,0-1 0 0 0,0 1 0 0 0,0 0 0 0 0,0 0 0 0 0,11 1 0 0 0,-7 0-240 0 0,1 0 0 0 0,-1 1-1 0 0,1 0 1 0 0,-1 1 0 0 0,1 0 0 0 0,-1 0 0 0 0,12 6 0 0 0,-17-6-253 0 0,0 1-1 0 0,0 0 1 0 0,0 0-1 0 0,0 0 1 0 0,9 8-1 0 0,-12-8-130 0 0,0-1 0 0 0,0 1 0 0 0,-1 0 0 0 0,1 0 0 0 0,-1 0-1 0 0,0 0 1 0 0,0 1 0 0 0,0-1 0 0 0,0 0 0 0 0,2 7-1 0 0,3 15-1368 0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4:05.3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107 1 9757 0 0,'-10'7'1018'0'0,"0"1"1"0"0,0-1 0 0 0,-19 9-1 0 0,-19 13 2755 0 0,48-29-3743 0 0,0 0 0 0 0,0 0 0 0 0,1 0 0 0 0,-1 0 0 0 0,0 0 0 0 0,0 0-1 0 0,0 0 1 0 0,0 0 0 0 0,0 0 0 0 0,1 0 0 0 0,-1 0 0 0 0,0 0 0 0 0,0 0 0 0 0,0 0-1 0 0,0 0 1 0 0,0 0 0 0 0,0 1 0 0 0,1-1 0 0 0,-1 0 0 0 0,0 0 0 0 0,0 0 0 0 0,0 0 0 0 0,0 0-1 0 0,0 0 1 0 0,0 0 0 0 0,0 0 0 0 0,0 0 0 0 0,0 1 0 0 0,1-1 0 0 0,-1 0 0 0 0,0 0-1 0 0,0 0 1 0 0,0 0 0 0 0,0 0 0 0 0,0 0 0 0 0,0 1 0 0 0,0-1 0 0 0,0 0 0 0 0,0 0-1 0 0,0 0 1 0 0,0 0 0 0 0,0 0 0 0 0,0 0 0 0 0,0 1 0 0 0,0-1 0 0 0,0 0 0 0 0,0 0 0 0 0,0 0-1 0 0,0 0 1 0 0,0 0 0 0 0,0 0 0 0 0,0 1 0 0 0,0-1 0 0 0,-1 0 0 0 0,1 0 0 0 0,0 0-1 0 0,0 0 1 0 0,0 0 0 0 0,0 0 0 0 0,0 0 0 0 0,0 0 0 0 0,0 1 0 0 0,0-1 0 0 0,0 0-1 0 0,-1 0 1 0 0,23 0 434 0 0,27-5-921 0 0,-47 5 498 0 0,43-6-505 0 0,97-13-10597 0 0,-86 9 8210 0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4:09.3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220 22 632 0 0,'0'0'194'0'0,"0"-1"1"0"0,1 0-1 0 0,-1 0 0 0 0,0 0 1 0 0,0 1-1 0 0,0-1 0 0 0,0 0 0 0 0,0 0 1 0 0,0 0-1 0 0,0 0 0 0 0,0 1 1 0 0,-1-1-1 0 0,1 0 0 0 0,0 0 1 0 0,0 0-1 0 0,-1 1 0 0 0,1-1 0 0 0,0 0 1 0 0,-1 1-1 0 0,1-1 0 0 0,-1 0 1 0 0,1 1-1 0 0,-1-1 0 0 0,1 0 1 0 0,-1 1-1 0 0,1-1 0 0 0,-1 1 0 0 0,-1-2 1 0 0,-18 11 2125 0 0,17-7-2707 0 0,-16 12 714 0 0,1 0-1 0 0,0 2 1 0 0,1 0-1 0 0,1 0 1 0 0,1 2-1 0 0,0 0 1 0 0,1 1-1 0 0,1 0 1 0 0,-13 26-1 0 0,23-41-271 0 0,1 1 0 0 0,0 0 0 0 0,0 0 0 0 0,0 0 0 0 0,0 0 0 0 0,1 0 0 0 0,0 1 0 0 0,0-1 0 0 0,0 0 0 0 0,1 1 0 0 0,0-1 0 0 0,0 0 0 0 0,0 1 0 0 0,1-1 0 0 0,0 0 1 0 0,0 1-1 0 0,3 8 0 0 0,-2-8-24 0 0,1 0 1 0 0,1-1-1 0 0,-1 1 1 0 0,1-1-1 0 0,0 0 1 0 0,0 0 0 0 0,1 0-1 0 0,-1 0 1 0 0,1-1-1 0 0,0 0 1 0 0,0 0-1 0 0,0 0 1 0 0,1-1 0 0 0,9 5-1 0 0,30 13 72 0 0,1-2 0 0 0,51 13 1 0 0,28 11 21 0 0,-121-42-126 0 0,6 3 24 0 0,1 1 0 0 0,-1-1-1 0 0,0 1 1 0 0,0 1 0 0 0,12 9 0 0 0,-20-14-5 0 0,-1 1 0 0 0,1-1 0 0 0,-1 1 0 0 0,1-1 0 0 0,-1 1 0 0 0,0-1 0 0 0,0 1 0 0 0,0-1 0 0 0,0 1 0 0 0,0 0 0 0 0,0 0 0 0 0,0 0 0 0 0,-1 0 0 0 0,1-1 0 0 0,-1 1 0 0 0,1 0 0 0 0,-1 0 0 0 0,0 0 0 0 0,1 0 0 0 0,-1 0-1 0 0,0 0 1 0 0,-1 0 0 0 0,1 0 0 0 0,0 0 0 0 0,0 0 0 0 0,-1 0 0 0 0,1 0 0 0 0,-1 0 0 0 0,0 0 0 0 0,1-1 0 0 0,-1 1 0 0 0,0 0 0 0 0,0 0 0 0 0,0-1 0 0 0,0 1 0 0 0,-1 0 0 0 0,-1 1 0 0 0,-4 6 28 0 0,-1-1 0 0 0,0 0 0 0 0,-1-1 0 0 0,0 0 0 0 0,0 0 0 0 0,0-1 0 0 0,-1 0 0 0 0,-15 7 0 0 0,-8 2-407 0 0,-46 14 1 0 0,21-16-1585 0 0,19-16-4551 0 0,25-3 4581 0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4:09.6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1 107 376 0 0,'18'-21'968'0'0,"1"7"-96"0"0,3-2-88 0 0,0 3-72 0 0,0 3-60 0 0,7 1-84 0 0,-3 3-52 0 0,16-3-75 0 0,-15 6-109 0 0,5 1-160 0 0,-2 2-148 0 0,17-3-236 0 0,-5 6-384 0 0,-10 1-1277 0 0,-1 1 625 0 0,-3 0 416 0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4:10.0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96 76 860 0 0,'-1'-1'171'0'0,"1"0"-1"0"0,0 1 1 0 0,-1-1 0 0 0,1 0-1 0 0,0 1 1 0 0,-1-1 0 0 0,1 1-1 0 0,-1-1 1 0 0,1 1 0 0 0,-1-1-1 0 0,0 1 1 0 0,1-1 0 0 0,-1 1-1 0 0,1-1 1 0 0,-1 1 0 0 0,0 0-1 0 0,1-1 1 0 0,-1 1-1 0 0,0 0 1 0 0,1-1 0 0 0,-1 1-1 0 0,0 0 1 0 0,0 0 0 0 0,1 0-1 0 0,-1 0 1 0 0,0 0 0 0 0,0 0-1 0 0,1 0 1 0 0,-1 0 0 0 0,-1 0-1 0 0,-20 15 1727 0 0,-9 31-540 0 0,27-37-1209 0 0,0 0 0 0 0,1 1-1 0 0,0-1 1 0 0,0 1-1 0 0,2 0 1 0 0,-1 0 0 0 0,1-1-1 0 0,0 1 1 0 0,1 0 0 0 0,0 0-1 0 0,1 0 1 0 0,0 0 0 0 0,0 0-1 0 0,1 0 1 0 0,0 0 0 0 0,1-1-1 0 0,0 1 1 0 0,8 14 0 0 0,-4-11-51 0 0,2 1-1 0 0,0-2 1 0 0,0 1 0 0 0,1-1 0 0 0,0 0 0 0 0,1-1 0 0 0,1-1-1 0 0,0 0 1 0 0,0 0 0 0 0,1-1 0 0 0,18 10 0 0 0,11 3 117 0 0,58 21-1 0 0,-61-28-72 0 0,-1 2 0 0 0,41 24 0 0 0,-73-38-112 0 0,0 1-1 0 0,-1 0 1 0 0,0 1 0 0 0,0-1-1 0 0,0 1 1 0 0,0 0 0 0 0,-1 0 0 0 0,0 0-1 0 0,5 8 1 0 0,-8-12-23 0 0,0 1 0 0 0,0 0 0 0 0,-1-1 0 0 0,1 1 0 0 0,-1 0 0 0 0,1 0 0 0 0,-1 0 0 0 0,1 0-1 0 0,-1-1 1 0 0,0 1 0 0 0,0 0 0 0 0,0 0 0 0 0,0 0 0 0 0,0 0 0 0 0,-1 0 0 0 0,1-1 0 0 0,0 1 0 0 0,-1 0 0 0 0,0 0 0 0 0,1-1 0 0 0,-1 1 0 0 0,0 0 0 0 0,0 0 0 0 0,0-1-1 0 0,0 1 1 0 0,0-1 0 0 0,0 1 0 0 0,0-1 0 0 0,0 0 0 0 0,-1 1 0 0 0,1-1 0 0 0,-1 0 0 0 0,1 0 0 0 0,-1 0 0 0 0,1 0 0 0 0,-1 0 0 0 0,-3 1 0 0 0,-18 12-496 0 0,-1-1 0 0 0,-1-2 1 0 0,-39 14-1 0 0,42-19-1933 0 0,0-1 1 0 0,-32 4 0 0 0,22-6 481 0 0</inkml:trace>
  <inkml:trace contextRef="#ctx0" brushRef="#br0" timeOffset="1">317 110 492 0 0,'22'-20'980'0'0,"-2"2"-76"0"0,4 2-100 0 0,-3 4-92 0 0,5-3-68 0 0,0 7-48 0 0,0-1-91 0 0,-5 3-77 0 0,-1 1-100 0 0,-2 5-112 0 0,-2 0-136 0 0,-2 4-180 0 0,2 1-168 0 0,-5 4-284 0 0,-7-4-1377 0 0,0 2 649 0 0,-2 4 424 0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4:10.8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2008 362 852 0 0,'-9'-22'834'0'0,"0"-1"0"0"0,-1 2-1 0 0,-2-1 1 0 0,0 1 0 0 0,-1 1 0 0 0,-1 0-1 0 0,-1 1 1 0 0,-28-28 0 0 0,29 35-487 0 0,-1-1 0 0 0,0 2 1 0 0,-1 0-1 0 0,0 1 0 0 0,-1 1 0 0 0,0 0 1 0 0,0 1-1 0 0,-1 1 0 0 0,0 1 1 0 0,0 0-1 0 0,-29-4 0 0 0,13 5 30 0 0,1 2 0 0 0,-1 2 0 0 0,0 0 0 0 0,0 3 0 0 0,-43 6 0 0 0,-164 44 920 0 0,184-38-1080 0 0,-28 8 265 0 0,1 4 0 0 0,-105 48-1 0 0,141-52-315 0 0,1 3 0 0 0,1 1 0 0 0,1 3 0 0 0,2 2 0 0 0,-44 40 0 0 0,41-29-12 0 0,2 2 0 0 0,1 3-1 0 0,3 0 1 0 0,2 3-1 0 0,3 1 1 0 0,1 2 0 0 0,3 1-1 0 0,2 2 1 0 0,-24 65 0 0 0,45-95-103 0 0,1 0 0 0 0,2 0 1 0 0,0 1-1 0 0,-2 48 0 0 0,12 107 207 0 0,-2-150-199 0 0,1 1 0 0 0,2-1 0 0 0,2 0 0 0 0,0 0 0 0 0,2-1 0 0 0,2 0 0 0 0,20 39 0 0 0,-11-34 0 0 0,2-1 0 0 0,2 0 0 0 0,1-2 0 0 0,1-1 1 0 0,2-2-1 0 0,56 47 0 0 0,11-2 262 0 0,108 63 0 0 0,-144-101-222 0 0,2-3 1 0 0,1-2 0 0 0,89 32-1 0 0,-103-48-55 0 0,0-2 0 0 0,1-3 0 0 0,0-1 0 0 0,1-3 0 0 0,72 2 0 0 0,6-11 29 0 0,222-33 1 0 0,127-62 209 0 0,-342 63-10 0 0,183-74 0 0 0,-242 75-16 0 0,-2-2 0 0 0,-2-4 0 0 0,120-83-1 0 0,-28 13 175 0 0,19-14 131 0 0,-160 104-401 0 0,0-1 0 0 0,-1-2 0 0 0,-1 0 0 0 0,38-50 0 0 0,-49 55-78 0 0,0 0-1 0 0,-1-1 1 0 0,-1 0-1 0 0,-1-1 0 0 0,0 0 1 0 0,-2 0-1 0 0,0-1 0 0 0,-1 1 1 0 0,3-30-1 0 0,-5 21-29 0 0,-2 0 0 0 0,-1 0 0 0 0,-2 0 0 0 0,0 0 0 0 0,-2 1 0 0 0,-8-33 0 0 0,-6-1-14 0 0,-3 1-1 0 0,-3 2 0 0 0,-2 0 0 0 0,-2 1 0 0 0,-50-73 1 0 0,45 82-38 0 0,-2 1 0 0 0,-2 1 1 0 0,-2 2-1 0 0,-2 2 1 0 0,-2 1-1 0 0,-1 3 0 0 0,-2 1 1 0 0,-2 3-1 0 0,-1 2 1 0 0,-1 1-1 0 0,-2 3 0 0 0,-65-25 1 0 0,67 34-11 0 0,-1 2 1 0 0,-1 2-1 0 0,0 2 0 0 0,-1 3 0 0 0,0 2 1 0 0,0 2-1 0 0,-1 3 0 0 0,0 2 1 0 0,1 2-1 0 0,-1 3 0 0 0,1 2 1 0 0,-1 2-1 0 0,-77 23 0 0 0,106-23-109 0 0,1 0-1 0 0,0 2 0 0 0,0 1 1 0 0,1 1-1 0 0,1 1 0 0 0,-39 28 1 0 0,53-34-346 0 0,1 0 1 0 0,-1 0-1 0 0,1 1 1 0 0,1 0 0 0 0,-1 0-1 0 0,1 1 1 0 0,1-1-1 0 0,-8 16 1 0 0,10-17-489 0 0,1 0-1 0 0,0 0 1 0 0,0 0-1 0 0,0 0 1 0 0,1 1 0 0 0,0-1-1 0 0,1 0 1 0 0,-1 1 0 0 0,1-1-1 0 0,1 0 1 0 0,0 1 0 0 0,0-1-1 0 0,2 10 1 0 0,5 9-2480 0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4:11.4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 0 56 0 0,'0'0'818'0'0,"-4"38"7638"0"0,0-30-11265 0 0,-6-19 631 0 0,3-4 651 0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4:11.8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4 424 0 0,'0'0'125'0'0,"0"0"-1"0"0,0-1 1 0 0,1 1-1 0 0,-1 0 1 0 0,0 0-1 0 0,0-1 1 0 0,1 1 0 0 0,-1 0-1 0 0,0 0 1 0 0,1 0-1 0 0,-1-1 1 0 0,0 1-1 0 0,1 0 1 0 0,-1 0 0 0 0,0 0-1 0 0,1 0 1 0 0,-1 0-1 0 0,0 0 1 0 0,1 0-1 0 0,-1 0 1 0 0,0 0 0 0 0,1 0-1 0 0,-1 0 1 0 0,1 0-1 0 0,-1 0 1 0 0,0 0-1 0 0,1 0 1 0 0,-1 0 0 0 0,0 0-1 0 0,1 0 1 0 0,-1 0-1 0 0,0 1 1 0 0,1-1-1 0 0,-1 0 1 0 0,0 0 0 0 0,1 0-1 0 0,-1 1 1 0 0,0-1-1 0 0,0 0 1 0 0,1 0 0 0 0,-1 1-1 0 0,0-1 1 0 0,0 0-1 0 0,1 0 1 0 0,-1 1-1 0 0,0-1 1 0 0,16 27 2035 0 0,5 29-458 0 0,6 65 1154 0 0,-21-82-1390 0 0,24 71 0 0 0,-29-106-1367 0 0,0 0 1 0 0,1 0-1 0 0,-1 0 1 0 0,1 0-1 0 0,0 0 0 0 0,0 0 1 0 0,1 0-1 0 0,-1-1 1 0 0,1 1-1 0 0,0-1 1 0 0,0 0-1 0 0,0 0 1 0 0,0 0-1 0 0,0 0 0 0 0,1 0 1 0 0,3 2-1 0 0,-2-4-28 0 0,-1 0-1 0 0,1 0 0 0 0,0 0 0 0 0,-1-1 0 0 0,1 1 1 0 0,0-1-1 0 0,-1 0 0 0 0,1 0 0 0 0,0-1 1 0 0,-1 1-1 0 0,1-1 0 0 0,-1 0 0 0 0,1-1 1 0 0,-1 1-1 0 0,7-4 0 0 0,50-18 296 0 0,0-4 0 0 0,101-61 0 0 0,105-91 102 0 0,-164 106-493 0 0,-89 63-1957 0 0,-15 7 595 0 0,-32 14-410 0 0,-55 28-3569 0 0,22-8 2111 0 0,-6 2 966 0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4:12.2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 9 1392 0 0,'0'-1'239'0'0,"-1"1"-1"0"0,1-1 1 0 0,0 1-1 0 0,-1-1 1 0 0,1 1 0 0 0,0-1-1 0 0,-1 1 1 0 0,1-1-1 0 0,-1 1 1 0 0,1 0-1 0 0,-1-1 1 0 0,1 1 0 0 0,-1 0-1 0 0,0-1 1 0 0,1 1-1 0 0,-1 0 1 0 0,1 0-1 0 0,-1 0 1 0 0,0-1 0 0 0,1 1-1 0 0,-1 0 1 0 0,1 0-1 0 0,-1 0 1 0 0,0 0 0 0 0,1 0-1 0 0,-1 0 1 0 0,0 0-1 0 0,1 0 1 0 0,-1 0-1 0 0,0 0 1 0 0,1 1 0 0 0,-1-1-1 0 0,1 0 1 0 0,-2 1-1 0 0,-2 22 2851 0 0,17 48-2173 0 0,-11-61 11 0 0,9 50 339 0 0,20 77 811 0 0,-27-124-1878 0 0,1 1 1 0 0,0-1 0 0 0,1 0 0 0 0,0-1-1 0 0,1 1 1 0 0,1-1 0 0 0,13 17-1 0 0,-12-21-108 0 0,-1-1 0 0 0,1 0 0 0 0,0 0 0 0 0,1-1 0 0 0,-1 0 0 0 0,1 0 0 0 0,0-1 0 0 0,1-1 0 0 0,-1 0 0 0 0,1 0 0 0 0,0-1 0 0 0,0-1 0 0 0,0 1 0 0 0,19 0 0 0 0,15 0 82 0 0,0-2 1 0 0,54-5-1 0 0,-95 3-162 0 0,67-6 187 0 0,114-27 0 0 0,65-33 55 0 0,-188 50-205 0 0,363-127 299 0 0,-158 49-153 0 0,-258 92-274 0 0,30-11 371 0 0,-38 13-344 0 0,1 1 0 0 0,-1-1 0 0 0,0 1 0 0 0,1-1 0 0 0,-1 0 0 0 0,0 1 0 0 0,0-1-1 0 0,0 0 1 0 0,0 0 0 0 0,1 0 0 0 0,-1 0 0 0 0,0 0 0 0 0,-1 0 0 0 0,1 0 0 0 0,0 0-1 0 0,0 0 1 0 0,0-1 0 0 0,-1 1 0 0 0,1 0 0 0 0,-1 0 0 0 0,2-3 0 0 0,-3 3-35 0 0,1 0 1 0 0,0 1-1 0 0,0-1 1 0 0,-1 0-1 0 0,1 0 1 0 0,-1 1-1 0 0,1-1 1 0 0,-1 0-1 0 0,1 1 0 0 0,-1-1 1 0 0,1 0-1 0 0,-1 1 1 0 0,1-1-1 0 0,-1 1 1 0 0,0-1-1 0 0,1 1 1 0 0,-1-1-1 0 0,0 1 1 0 0,0-1-1 0 0,1 1 1 0 0,-1 0-1 0 0,0-1 1 0 0,0 1-1 0 0,0 0 1 0 0,1 0-1 0 0,-2 0 1 0 0,-30-6-2015 0 0,21 4 1077 0 0,-75-16-7529 0 0,34 8 5831 0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4:12.9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 43 224 0 0,'-3'-7'892'0'0,"-8"-28"5033"0"0,11 34-5105 0 0,0 1-63 0 0,0 0-3 0 0,0 0 13 0 0,1 4 6 0 0,36 101 2509 0 0,-8-29-1959 0 0,-16-29-576 0 0,-2 0 0 0 0,5 67 0 0 0,-9-59 4 0 0,18 69 0 0 0,-24-120-707 0 0,0 0-1 0 0,0-1 0 0 0,0 1 0 0 0,0 0 0 0 0,1-1 0 0 0,-1 1 0 0 0,1-1 0 0 0,0 0 1 0 0,0 0-1 0 0,1 0 0 0 0,-1 0 0 0 0,0 0 0 0 0,1 0 0 0 0,0 0 0 0 0,0-1 1 0 0,0 1-1 0 0,0-1 0 0 0,0 0 0 0 0,6 3 0 0 0,-5-4 0 0 0,0 0 0 0 0,0 0 0 0 0,1-1 0 0 0,-1 1 0 0 0,0-1 0 0 0,1 0 0 0 0,-1 0 0 0 0,0 0 0 0 0,1-1 0 0 0,-1 0 0 0 0,0 0 0 0 0,1 0 0 0 0,-1 0 0 0 0,0-1 0 0 0,0 1 0 0 0,0-1 0 0 0,4-3 0 0 0,16-7 109 0 0,-1-2 0 0 0,23-16 1 0 0,-12 2 58 0 0,59-58 0 0 0,87-131 181 0 0,-162 194-397 0 0,2-2-195 0 0,-1 0-1 0 0,-2-2 1 0 0,0 0 0 0 0,15-34-1 0 0,-32 60 124 0 0,1 1-1 0 0,-1-1 1 0 0,0 0-1 0 0,1 0 1 0 0,-1 0-1 0 0,0 0 1 0 0,1 0-1 0 0,-1 0 1 0 0,0 1-1 0 0,0-1 1 0 0,0 0-1 0 0,0 0 1 0 0,0 0-1 0 0,0 0 0 0 0,0 0 1 0 0,0 0-1 0 0,0 0 1 0 0,-1 0-1 0 0,1 0 1 0 0,0 0-1 0 0,0 0 1 0 0,-1 1-1 0 0,1-1 1 0 0,-1 0-1 0 0,1 0 1 0 0,-1 0-1 0 0,1 1 1 0 0,-1-1-1 0 0,0-1 1 0 0,-1 1-187 0 0,0 0 1 0 0,0 0 0 0 0,0 1 0 0 0,0-1 0 0 0,0 0-1 0 0,1 1 1 0 0,-1 0 0 0 0,0-1 0 0 0,0 1 0 0 0,-1 0-1 0 0,1 0 1 0 0,0 0 0 0 0,-2 0 0 0 0,-11 2-2110 0 0,-1 0 0 0 0,-26 9 0 0 0,34-9 1594 0 0,-36 10-1770 0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4:13.2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 3 996 0 0,'-2'0'349'0'0,"0"-1"0"0"0,0 1 0 0 0,0-1 0 0 0,0 1 0 0 0,0 0 0 0 0,1 0 0 0 0,-1 0 0 0 0,0 0 0 0 0,0 0 0 0 0,0 0 0 0 0,0 1 0 0 0,0-1 0 0 0,0 1 0 0 0,0-1 0 0 0,0 1 0 0 0,-2 1 0 0 0,4-1-169 0 0,-1 1 1 0 0,1 0-1 0 0,0 0 0 0 0,-1 0 1 0 0,1 0-1 0 0,0 0 0 0 0,0-1 1 0 0,0 1-1 0 0,1 0 0 0 0,-1 0 0 0 0,0 0 1 0 0,1 0-1 0 0,-1 0 0 0 0,1-1 1 0 0,-1 1-1 0 0,1 0 0 0 0,0-1 1 0 0,1 3-1 0 0,110 335 6695 0 0,-107-325-6571 0 0,0 0 0 0 0,1-1 0 0 0,1 1 0 0 0,0-1 0 0 0,1-1 1 0 0,15 20-1 0 0,-19-28-224 0 0,0 0-1 0 0,1 0 1 0 0,-1 0 0 0 0,1 0 0 0 0,-1-1 0 0 0,1 0 0 0 0,0 0 0 0 0,1 0 0 0 0,-1-1 0 0 0,0 1 0 0 0,1-1 0 0 0,-1 0 0 0 0,1-1 0 0 0,0 0 0 0 0,0 0 0 0 0,-1 0-1 0 0,1 0 1 0 0,0-1 0 0 0,8 0 0 0 0,23-4 60 0 0,1-1-1 0 0,-1-2 1 0 0,-1-1-1 0 0,1-2 1 0 0,-1-2-1 0 0,-1-1 1 0 0,56-29-1 0 0,12-17-699 0 0,104-77 0 0 0,-47 28-3867 0 0,2 16-4296 0 0,-111 68 5976 0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4:13.7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142 421 1108 0 0,'-13'-3'838'0'0,"0"1"0"0"0,0 1 0 0 0,-1 0 1 0 0,-23 2-1 0 0,-15-2 5414 0 0,91 2-5577 0 0,0-2-1 0 0,-1-1 1 0 0,0-2-1 0 0,57-14 1 0 0,-24 6-156 0 0,341-65 1694 0 0,-143 19-1133 0 0,-95 10-444 0 0,-119 31-430 0 0,-47 14-187 0 0,65-24 358 0 0,-71 26-365 0 0,1 0 0 0 0,-1 0 0 0 0,1 0 0 0 0,-1-1 0 0 0,0 1-1 0 0,0 0 1 0 0,1-1 0 0 0,-1 0 0 0 0,0 1 0 0 0,-1-1 0 0 0,1 0-1 0 0,0 0 1 0 0,0 0 0 0 0,-1 0 0 0 0,1 0 0 0 0,-1 0 0 0 0,0-1 0 0 0,0 1-1 0 0,1-1 1 0 0,-1 1 0 0 0,-1 0 0 0 0,1-1 0 0 0,0 0 0 0 0,0-4 0 0 0,-2 4-20 0 0,0 0 0 0 0,0 1 1 0 0,0-1-1 0 0,-1 0 1 0 0,1 1-1 0 0,-1-1 1 0 0,0 0-1 0 0,1 1 1 0 0,-1 0-1 0 0,0-1 1 0 0,0 1-1 0 0,-1 0 1 0 0,1 0-1 0 0,0 0 1 0 0,-1 1-1 0 0,1-1 1 0 0,-1 0-1 0 0,0 1 1 0 0,1 0-1 0 0,-1-1 1 0 0,0 1-1 0 0,-4-1 1 0 0,-73-19-84 0 0,69 19 71 0 0,-123-21-106 0 0,134 23 126 0 0,0 0 0 0 0,-1 0-1 0 0,1 0 1 0 0,0 0 0 0 0,0 0-1 0 0,-1 0 1 0 0,1 0 0 0 0,0 0-1 0 0,-1 0 1 0 0,1 0 0 0 0,0 0-1 0 0,-1 0 1 0 0,1 0 0 0 0,0 0 0 0 0,0 0-1 0 0,-1 1 1 0 0,1-1 0 0 0,0 0-1 0 0,-1 0 1 0 0,1 0 0 0 0,0 1-1 0 0,0-1 1 0 0,0 0 0 0 0,-1 0-1 0 0,1 1 1 0 0,0-1 0 0 0,0 0 0 0 0,0 0-1 0 0,0 1 1 0 0,-1-1 0 0 0,1 0-1 0 0,0 1 1 0 0,0-1 0 0 0,0 0-1 0 0,0 1 1 0 0,0-1 0 0 0,0 0 0 0 0,0 0-1 0 0,0 1 1 0 0,0-1 0 0 0,0 0-1 0 0,0 1 1 0 0,0-1 0 0 0,0 0-1 0 0,0 1 1 0 0,0-1 0 0 0,0 0-1 0 0,0 1 1 0 0,1-1 0 0 0,-1 0 0 0 0,0 0-1 0 0,0 1 1 0 0,0-1 0 0 0,0 0-1 0 0,1 0 1 0 0,-1 1 0 0 0,0-1-1 0 0,0 0 1 0 0,0 0 0 0 0,1 1-1 0 0,-1-1 1 0 0,0 0 0 0 0,1 0 0 0 0,12 21-24 0 0,110 109 239 0 0,9 11 137 0 0,-126-134-334 0 0,1 1 0 0 0,-2 0 0 0 0,1 1 0 0 0,-1 0 0 0 0,-1-1 0 0 0,1 1 0 0 0,-2 1 0 0 0,1-1 0 0 0,-1 1 0 0 0,0-1 0 0 0,-1 1 0 0 0,0 0 0 0 0,-1 0 0 0 0,0 0-1 0 0,-1 0 1 0 0,0 0 0 0 0,0 0 0 0 0,-1 0 0 0 0,0 0 0 0 0,-4 13 0 0 0,-1-3 1 0 0,-1-1-1 0 0,-1 0 0 0 0,-1-1 1 0 0,0 0-1 0 0,-2 0 0 0 0,0-1 1 0 0,0 0-1 0 0,-28 29 0 0 0,-14 8-480 0 0,-60 48 0 0 0,45-44-2387 0 0,4 3-4609 0 0,58-54 4225 0 0,7-2 962 0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4:14.9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206 36 912 0 0,'4'-6'571'0'0,"6"-13"2242"0"0,-10 19-2731 0 0,0 0-1 0 0,0-1 1 0 0,1 1 0 0 0,-1 0-1 0 0,0-1 1 0 0,0 1 0 0 0,0 0-1 0 0,0-1 1 0 0,0 1-1 0 0,0-1 1 0 0,0 1 0 0 0,0 0-1 0 0,0-1 1 0 0,-1 1 0 0 0,1 0-1 0 0,0-1 1 0 0,0 1 0 0 0,0 0-1 0 0,0-1 1 0 0,0 1-1 0 0,-1 0 1 0 0,1 0 0 0 0,0-1-1 0 0,0 1 1 0 0,0 0 0 0 0,-1-1-1 0 0,1 1 1 0 0,0 0 0 0 0,0 0-1 0 0,-1 0 1 0 0,1-1-1 0 0,0 1 1 0 0,-1 0 0 0 0,1 0-1 0 0,0 0 1 0 0,-1 0 0 0 0,1 0-1 0 0,0-1 1 0 0,-1 1 0 0 0,1 0-1 0 0,0 0 1 0 0,-1 0-1 0 0,1 0 1 0 0,0 0 0 0 0,-1 0-1 0 0,-2 1 137 0 0,0 0-1 0 0,1 1 0 0 0,-1-1 0 0 0,0 0 0 0 0,1 1 0 0 0,-1 0 1 0 0,1-1-1 0 0,0 1 0 0 0,-1 0 0 0 0,-2 4 0 0 0,0-1 207 0 0,-12 9 39 0 0,1 1 0 0 0,1 0 0 0 0,0 1 0 0 0,1 1 0 0 0,1 0 0 0 0,0 1 0 0 0,2 1 1 0 0,0 0-1 0 0,1 0 0 0 0,-9 24 0 0 0,15-31-313 0 0,-1 0 0 0 0,2 1 0 0 0,0 0 0 0 0,0-1 0 0 0,1 1 0 0 0,1 0 0 0 0,0 0 0 0 0,1 0 0 0 0,0 0 0 0 0,1 0 0 0 0,1 0 0 0 0,0-1 0 0 0,0 1 0 0 0,1 0 0 0 0,1-1 0 0 0,0 0 0 0 0,1 0 0 0 0,8 16 0 0 0,-7-21-105 0 0,-1 0-1 0 0,1 0 1 0 0,0-1 0 0 0,0 1 0 0 0,1-1 0 0 0,0-1 0 0 0,0 1-1 0 0,0-1 1 0 0,1 0 0 0 0,0-1 0 0 0,0 0 0 0 0,0 0 0 0 0,0-1-1 0 0,0 0 1 0 0,1 0 0 0 0,0-1 0 0 0,-1 0 0 0 0,1-1 0 0 0,14 1-1 0 0,-3 0 7 0 0,1-2 0 0 0,-1 0 0 0 0,0-1 0 0 0,0-1 0 0 0,0-1 0 0 0,0 0 1 0 0,34-12-1 0 0,-19 2 19 0 0,0-2 0 0 0,-1-1 0 0 0,0-2 0 0 0,-2-1 0 0 0,60-46 0 0 0,-90 63-62 0 0,-1 1-1 0 0,1 0 1 0 0,-1 0 0 0 0,0-1-1 0 0,1 1 1 0 0,-1-1 0 0 0,0 1-1 0 0,0-1 1 0 0,0 1 0 0 0,0-1-1 0 0,0 0 1 0 0,-1 0 0 0 0,1 1-1 0 0,0-1 1 0 0,-1 0-1 0 0,1-2 1 0 0,-1 3-7 0 0,0 1 0 0 0,0-1 0 0 0,-1 0 0 0 0,1 1 0 0 0,0-1 0 0 0,-1 0 0 0 0,1 0 0 0 0,0 1 0 0 0,-1-1 0 0 0,1 0 0 0 0,-1 1 0 0 0,1-1 0 0 0,-1 1 0 0 0,1-1 0 0 0,-1 1 0 0 0,1-1-1 0 0,-1 1 1 0 0,0-1 0 0 0,1 1 0 0 0,-1-1 0 0 0,0 1 0 0 0,1 0 0 0 0,-1-1 0 0 0,0 1 0 0 0,0 0 0 0 0,1 0 0 0 0,-1 0 0 0 0,0-1 0 0 0,0 1 0 0 0,1 0 0 0 0,-1 0 0 0 0,0 0 0 0 0,0 0 0 0 0,0 0 0 0 0,1 0 0 0 0,-1 1 0 0 0,0-1 0 0 0,0 0 0 0 0,1 0 0 0 0,-2 1 0 0 0,-21 1-288 0 0,0 2 0 0 0,0 0 1 0 0,1 2-1 0 0,0 0 1 0 0,0 1-1 0 0,0 2 0 0 0,1 0 1 0 0,1 1-1 0 0,-1 1 1 0 0,2 1-1 0 0,-26 20 1 0 0,44-32 237 0 0,0 0 1 0 0,0 1 0 0 0,1-1-1 0 0,-1 1 1 0 0,0-1 0 0 0,1 1 0 0 0,-1-1-1 0 0,1 1 1 0 0,-1-1 0 0 0,0 1-1 0 0,1 0 1 0 0,-1-1 0 0 0,1 1-1 0 0,0 0 1 0 0,-1-1 0 0 0,1 1 0 0 0,-1 0-1 0 0,1 0 1 0 0,0-1 0 0 0,0 1-1 0 0,-1 0 1 0 0,1 0 0 0 0,0 0 0 0 0,0-1-1 0 0,0 1 1 0 0,0 0 0 0 0,0 0-1 0 0,0 0 1 0 0,0 0 0 0 0,1 1-1 0 0,0-1 6 0 0,0-1 0 0 0,0 1-1 0 0,0 0 1 0 0,1 0 0 0 0,-1-1-1 0 0,0 1 1 0 0,1-1-1 0 0,-1 1 1 0 0,0-1 0 0 0,1 0-1 0 0,-1 0 1 0 0,1 1-1 0 0,-1-1 1 0 0,0 0 0 0 0,3 0-1 0 0,58-6-557 0 0,8-9 205 0 0,-45 7 372 0 0,1 2 1 0 0,0 1 0 0 0,0 2 0 0 0,0 0-1 0 0,0 1 1 0 0,35 3 0 0 0,-58 0 27 0 0,-1-1 0 0 0,1 1 0 0 0,-1-1 0 0 0,1 1 0 0 0,-1 0 0 0 0,1 0 0 0 0,-1 0 0 0 0,0 0 0 0 0,0 0 0 0 0,1 1 0 0 0,-1-1 0 0 0,0 1 0 0 0,0-1 0 0 0,0 1 0 0 0,-1 0 1 0 0,1 0-1 0 0,0 0 0 0 0,-1 0 0 0 0,1 0 0 0 0,-1 0 0 0 0,2 3 0 0 0,0 3 9 0 0,1 0 1 0 0,-2 1 0 0 0,1-1 0 0 0,2 17-1 0 0,-5-19-13 0 0,1 1-1 0 0,1-1 0 0 0,-1 0 1 0 0,1 1-1 0 0,1-1 0 0 0,-1 0 1 0 0,6 10-1 0 0,-5-15-5 0 0,-1-2 7 0 0,1 1-1 0 0,0-1 1 0 0,-1 0 0 0 0,1 1 0 0 0,0-1-1 0 0,-1 0 1 0 0,1-1 0 0 0,-1 1-1 0 0,0 0 1 0 0,1-1 0 0 0,-1 1 0 0 0,0-1-1 0 0,0 0 1 0 0,0 0 0 0 0,0 0-1 0 0,0 0 1 0 0,-1 0 0 0 0,1 0 0 0 0,0-1-1 0 0,2-4 1 0 0,0 1 5 0 0,152-223 1733 0 0,-146 215-1224 0 0,-7 11-278 0 0,-1 0-1 0 0,1 0 0 0 0,-1 0 0 0 0,0 0 0 0 0,0-1 0 0 0,0 1 1 0 0,0 0-1 0 0,-1-1 0 0 0,2-5 0 0 0,10 42 1269 0 0,-14-3-1024 0 0,-2 0 0 0 0,-1-1 1 0 0,-2 1-1 0 0,-17 56 0 0 0,8-32-152 0 0,-70 253 979 0 0,-12 43-221 0 0,93-336-1093 0 0,2-9-17 0 0,0 0 0 0 0,1 0 0 0 0,-1 0 0 0 0,1 1 0 0 0,0-1 0 0 0,1 1 0 0 0,-1-1 0 0 0,1 1 0 0 0,0 5 0 0 0,4-13 5 0 0,0 0 1 0 0,-1 0 0 0 0,0 0 0 0 0,1-1-1 0 0,-1 1 1 0 0,0-1 0 0 0,0 0-1 0 0,0 0 1 0 0,4-5 0 0 0,50-63-59 0 0,87-142-1 0 0,-14 17 7 0 0,-126 190 68 0 0,26-37-13 0 0,2 1 0 0 0,1 2 0 0 0,2 1 0 0 0,78-65 0 0 0,-113 103 13 0 0,1 0 0 0 0,0 0 0 0 0,0 1 0 0 0,0-1 0 0 0,0 0 0 0 0,0 1-1 0 0,0-1 1 0 0,0 1 0 0 0,1-1 0 0 0,-1 1 0 0 0,0-1 0 0 0,0 1 0 0 0,0 0 0 0 0,0 0 0 0 0,1-1 0 0 0,-1 1 0 0 0,0 0 0 0 0,0 0 0 0 0,0 0 0 0 0,1 0 0 0 0,-1 1 0 0 0,0-1 0 0 0,0 0-1 0 0,0 0 1 0 0,1 1 0 0 0,-1-1 0 0 0,0 1 0 0 0,2 0 0 0 0,-1 1 1 0 0,-1 0 1 0 0,1 0-1 0 0,0 0 0 0 0,-1 0 0 0 0,0 0 1 0 0,1 0-1 0 0,-1 0 0 0 0,0 1 0 0 0,0-1 1 0 0,0 0-1 0 0,0 1 0 0 0,-1-1 0 0 0,2 3 1 0 0,0 8 2 0 0,0-1 0 0 0,-1 1 1 0 0,0-1-1 0 0,-2 22 0 0 0,-1-12-8 0 0,-2 20-41 0 0,1-1 0 0 0,4 52 0 0 0,-1-89 27 0 0,0-1-1 0 0,1 0 1 0 0,-1 1-1 0 0,1-1 1 0 0,0 1 0 0 0,0-1-1 0 0,0 0 1 0 0,0 0 0 0 0,0 1-1 0 0,1-1 1 0 0,0 0-1 0 0,-1 0 1 0 0,1 0 0 0 0,0-1-1 0 0,1 1 1 0 0,-1 0 0 0 0,0-1-1 0 0,1 1 1 0 0,-1-1-1 0 0,4 2 1 0 0,-2-2-5 0 0,0 0 0 0 0,0 0 0 0 0,1-1 0 0 0,-1 0 0 0 0,0 0 0 0 0,0 0 0 0 0,1 0 0 0 0,-1-1 0 0 0,0 0 0 0 0,1 0-1 0 0,-1 0 1 0 0,0 0 0 0 0,9-2 0 0 0,5-2-29 0 0,0-1 0 0 0,-1-1 0 0 0,1-1-1 0 0,-1 0 1 0 0,0-1 0 0 0,17-12 0 0 0,5-4 46 0 0,0-3 0 0 0,-1-1 0 0 0,-2-2 0 0 0,-1-1 0 0 0,-2-2 0 0 0,0-1 0 0 0,43-61 0 0 0,-74 91 29 0 0,1 1 1 0 0,-1-1-1 0 0,0 0 1 0 0,0 1-1 0 0,-1-1 1 0 0,1 0-1 0 0,-1 0 1 0 0,1 0-1 0 0,-1 0 1 0 0,-1 0-1 0 0,1-1 1 0 0,-1 1-1 0 0,1 0 0 0 0,-1-6 1 0 0,-1 8-14 0 0,0 0-1 0 0,1 0 1 0 0,-1 0 0 0 0,0 0 0 0 0,0 0 0 0 0,0 0-1 0 0,0 0 1 0 0,0 1 0 0 0,-1-1 0 0 0,1 0 0 0 0,0 1-1 0 0,-1-1 1 0 0,1 1 0 0 0,-1 0 0 0 0,0-1-1 0 0,0 1 1 0 0,1 0 0 0 0,-1 0 0 0 0,0 0 0 0 0,0 0-1 0 0,0 0 1 0 0,0 1 0 0 0,0-1 0 0 0,0 0-1 0 0,0 1 1 0 0,0 0 0 0 0,0-1 0 0 0,0 1 0 0 0,0 0-1 0 0,-4 0 1 0 0,-11 1-38 0 0,1-1-1 0 0,-1 2 1 0 0,1 1 0 0 0,-1 0-1 0 0,1 0 1 0 0,0 2-1 0 0,0 0 1 0 0,1 1-1 0 0,-1 1 1 0 0,2 0 0 0 0,-1 1-1 0 0,1 0 1 0 0,0 1-1 0 0,0 1 1 0 0,1 0 0 0 0,0 1-1 0 0,-11 13 1 0 0,21-21-53 0 0,1-1 1 0 0,-1 1-1 0 0,1 0 1 0 0,0 0 0 0 0,0 1-1 0 0,0-1 1 0 0,0 0-1 0 0,0 1 1 0 0,1-1-1 0 0,0 1 1 0 0,-1-1 0 0 0,1 1-1 0 0,1 0 1 0 0,-1-1-1 0 0,0 1 1 0 0,1 0-1 0 0,0 0 1 0 0,0 6 0 0 0,0-9 29 0 0,1 0 1 0 0,-1 1-1 0 0,1-1 1 0 0,-1 1 0 0 0,1-1-1 0 0,-1 0 1 0 0,1 0 0 0 0,0 1-1 0 0,0-1 1 0 0,-1 0-1 0 0,1 0 1 0 0,0 0 0 0 0,0 0-1 0 0,0 0 1 0 0,0 0 0 0 0,1 0-1 0 0,-1 0 1 0 0,0 0-1 0 0,2 1 1 0 0,0-1 17 0 0,0 0 0 0 0,-1-1 0 0 0,1 1 0 0 0,0 0 0 0 0,0-1 0 0 0,0 1 0 0 0,0-1 0 0 0,0 0-1 0 0,0 0 1 0 0,0 0 0 0 0,0-1 0 0 0,5 0 0 0 0,42-12-109 0 0,0-1 0 0 0,71-32-1 0 0,-81 29 551 0 0,1 1 0 0 0,1 2-1 0 0,1 2 1 0 0,61-9 0 0 0,-98 20-355 0 0,0 0-1 0 0,0 1 1 0 0,0 0 0 0 0,0 0 0 0 0,0 0 0 0 0,0 1 0 0 0,0 0 0 0 0,0 0 0 0 0,0 1 0 0 0,0 0 0 0 0,-1 0 0 0 0,1 0 0 0 0,-1 0 0 0 0,1 1-1 0 0,-1 0 1 0 0,0 0 0 0 0,0 1 0 0 0,0-1 0 0 0,-1 1 0 0 0,1 0 0 0 0,3 5 0 0 0,-3-3-97 0 0,-1 0 0 0 0,0 0-1 0 0,-1 1 1 0 0,1-1 0 0 0,-1 1 0 0 0,-1 0-1 0 0,1 0 1 0 0,-1 0 0 0 0,0 0 0 0 0,-1 0 0 0 0,0 1-1 0 0,0-1 1 0 0,0 0 0 0 0,-1 1 0 0 0,0-1 0 0 0,-2 12-1 0 0,-1-1-636 0 0,-1 1 0 0 0,-1-1 0 0 0,-9 23 0 0 0,1-3-2870 0 0,3 0-4312 0 0,8-23 5082 0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4:15.2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452 32 332 0 0,'0'-2'175'0'0,"0"1"-1"0"0,-1-1 1 0 0,1 1 0 0 0,0 0-1 0 0,-1-1 1 0 0,1 1 0 0 0,-1 0-1 0 0,1-1 1 0 0,-1 1 0 0 0,0 0-1 0 0,1 0 1 0 0,-1-1 0 0 0,0 1-1 0 0,0 0 1 0 0,0 0 0 0 0,0 0-1 0 0,0 0 1 0 0,0 0 0 0 0,0 0-1 0 0,0 0 1 0 0,-1 1 0 0 0,1-1-1 0 0,0 0 1 0 0,0 1 0 0 0,-1-1-1 0 0,1 0 1 0 0,-1 1 0 0 0,1 0-1 0 0,0-1 1 0 0,-1 1 0 0 0,1 0-1 0 0,-1 0 1 0 0,1 0 0 0 0,0 0-1 0 0,-1 0 1 0 0,1 0 0 0 0,-1 0-1 0 0,1 0 1 0 0,-1 1 0 0 0,-1 0-1 0 0,-8 0 390 0 0,1 1 0 0 0,0 0 0 0 0,-1 1 1 0 0,-13 5-1 0 0,-1 2 154 0 0,1 1 1 0 0,0 1-1 0 0,0 1 0 0 0,2 1 1 0 0,0 1-1 0 0,0 1 1 0 0,1 1-1 0 0,1 0 1 0 0,1 2-1 0 0,1 0 1 0 0,-32 44-1 0 0,43-53-373 0 0,0 1 1 0 0,0 1-1 0 0,1-1 1 0 0,1 1-1 0 0,0 0 1 0 0,-7 24-1 0 0,12-32-285 0 0,-1 0 0 0 0,1 1-1 0 0,-1-1 1 0 0,1 0 0 0 0,0 0 0 0 0,1 0 0 0 0,-1 0-1 0 0,1 0 1 0 0,0 0 0 0 0,0 0 0 0 0,0 0 0 0 0,0 0-1 0 0,1 0 1 0 0,-1-1 0 0 0,1 1 0 0 0,0 0 0 0 0,0-1-1 0 0,1 1 1 0 0,-1-1 0 0 0,1 0 0 0 0,-1 0-1 0 0,1 0 1 0 0,0 0 0 0 0,0-1 0 0 0,0 1 0 0 0,6 3-1 0 0,17 9-251 0 0,1-1 0 0 0,1-1 0 0 0,0-1 1 0 0,0-2-1 0 0,34 8 0 0 0,13 5-882 0 0,-9-1-883 0 0,36 7-5149 0 0,-51-14 4274 0 0,22 5-278 0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09:54:16.3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0 126 800 0 0,'1'0'109'0'0,"-1"0"0"0"0,0 0 0 0 0,0 0 0 0 0,0 0 0 0 0,1-1 0 0 0,-1 1 0 0 0,0 0 0 0 0,0 0 0 0 0,1 0 0 0 0,-1 0 0 0 0,0 0 0 0 0,0 0 0 0 0,1 0 0 0 0,-1 0 0 0 0,0 0 0 0 0,1 0 0 0 0,-1 0 0 0 0,0 0-1 0 0,0 0 1 0 0,1 0 0 0 0,-1 0 0 0 0,0 0 0 0 0,0 0 0 0 0,1 0 0 0 0,-1 0 0 0 0,0 0 0 0 0,1 0 0 0 0,-1 0 0 0 0,0 1 0 0 0,0-1 0 0 0,0 0 0 0 0,1 0 0 0 0,-1 0 0 0 0,0 0 0 0 0,0 1 0 0 0,0-1 0 0 0,1 0 0 0 0,-1 0 0 0 0,0 0 0 0 0,0 1 0 0 0,10 17 773 0 0,0 2 0 0 0,-2-1 0 0 0,0 1 0 0 0,-2 0 0 0 0,0 0 0 0 0,4 23 0 0 0,12 136 1968 0 0,-5-28-838 0 0,-11-58-972 0 0,-1-10-113 0 0,8-30 36 0 0,-13-52-838 0 0,0-1-34 0 0,1-8-72 0 0,1 1 0 0 0,-1 0 0 0 0,1 0 0 0 0,1 0 0 0 0,0 0 0 0 0,4-8-1 0 0,7-23-20 0 0,22-115 7 0 0,24-88-2 0 0,-46 192 11 0 0,1-5 58 0 0,23-51-1 0 0,-32 91-20 0 0,0 0 1 0 0,1 1-1 0 0,0 0 0 0 0,1 0 1 0 0,1 1-1 0 0,0 0 1 0 0,1 0-1 0 0,19-17 0 0 0,-26 27-39 0 0,0 0 0 0 0,1 0 0 0 0,-1 0 0 0 0,1 0 0 0 0,0 1 0 0 0,0-1 0 0 0,-1 1 0 0 0,1 0 0 0 0,0 0 0 0 0,0 0 1 0 0,0 1-1 0 0,0 0 0 0 0,0-1 0 0 0,0 1 0 0 0,0 0 0 0 0,0 1 0 0 0,0-1 0 0 0,0 1 0 0 0,0 0 0 0 0,0 0 0 0 0,0 0 0 0 0,-1 0 0 0 0,1 1 0 0 0,0 0 0 0 0,-1-1 0 0 0,1 1 0 0 0,-1 1 0 0 0,1-1 0 0 0,4 5 0 0 0,5 3 5 0 0,-1 0-1 0 0,0 1 0 0 0,-1 0 1 0 0,0 1-1 0 0,-1 0 1 0 0,10 15-1 0 0,-12-15-2 0 0,-1 1 0 0 0,0 0 0 0 0,-1 0-1 0 0,-1 0 1 0 0,0 1 0 0 0,-1 0 0 0 0,0 0 0 0 0,-1 0 0 0 0,0 0-1 0 0,0 24 1 0 0,-3-16-1 0 0,-1 0 0 0 0,0 0-1 0 0,-2 0 1 0 0,-1 0 0 0 0,-1-1-1 0 0,-10 31 1 0 0,-1-12-14 0 0,-1 0-1 0 0,-3-1 1 0 0,-1-1 0 0 0,-1 0-1 0 0,-3-2 1 0 0,-44 51 0 0 0,-76 66-229 0 0,145-153 222 0 0,-1 0-1 0 0,1 0 0 0 0,0 1 0 0 0,-1-1 1 0 0,1 0-1 0 0,0 0 0 0 0,0 1 0 0 0,-1-1 1 0 0,1 0-1 0 0,0 0 0 0 0,0 1 1 0 0,-1-1-1 0 0,1 0 0 0 0,0 1 0 0 0,0-1 1 0 0,0 1-1 0 0,0-1 0 0 0,-1 0 1 0 0,1 1-1 0 0,0-1 0 0 0,0 0 0 0 0,0 1 1 0 0,0-1-1 0 0,0 1 0 0 0,0-1 1 0 0,0 0-1 0 0,0 1 0 0 0,0-1 0 0 0,0 1 1 0 0,0-1-1 0 0,0 0 0 0 0,0 1 1 0 0,1-1-1 0 0,-1 0 0 0 0,0 1 0 0 0,0-1 1 0 0,0 0-1 0 0,1 1 0 0 0,-1-1 1 0 0,0 0-1 0 0,0 1 0 0 0,0-1 0 0 0,1 0 1 0 0,-1 1-1 0 0,0-1 0 0 0,1 0 1 0 0,-1 0-1 0 0,1 1 0 0 0,26 1-170 0 0,36-11 12 0 0,-62 9 163 0 0,99-22-405 0 0,160-56-1 0 0,-203 56 333 0 0,-2-2 1 0 0,0-2-1 0 0,-2-3 0 0 0,59-43 1 0 0,-77 50 128 0 0,-34 22-51 0 0,-1 0-1 0 0,0 0 0 0 0,0 0 1 0 0,0 0-1 0 0,0 0 0 0 0,0 0 1 0 0,0 0-1 0 0,0 0 0 0 0,0 0 1 0 0,1-1-1 0 0,-1 1 0 0 0,0 0 1 0 0,0 0-1 0 0,0 0 0 0 0,0 0 1 0 0,0 0-1 0 0,0 0 0 0 0,0 0 1 0 0,1 0-1 0 0,-1 0 0 0 0,0 0 1 0 0,0 0-1 0 0,0 1 0 0 0,0-1 1 0 0,0 0-1 0 0,0 0 0 0 0,0 0 1 0 0,0 0-1 0 0,1 0 0 0 0,-1 0 1 0 0,0 0-1 0 0,0 0 1 0 0,0 0-1 0 0,0 0 0 0 0,0 0 1 0 0,0 0-1 0 0,0 0 0 0 0,0 1 1 0 0,0-1-1 0 0,0 0 0 0 0,0 0 1 0 0,1 0-1 0 0,-1 0 0 0 0,0 0 1 0 0,0 0-1 0 0,0 0 0 0 0,0 0 1 0 0,0 1-1 0 0,0-1 0 0 0,0 0 1 0 0,0 0-1 0 0,0 0 0 0 0,0 0 1 0 0,0 0-1 0 0,0 0 0 0 0,0 0 1 0 0,0 1-1 0 0,0-1 0 0 0,0 0 1 0 0,0 0-1 0 0,0 0 0 0 0,0 0 1 0 0,-1 0-1 0 0,1 0 1 0 0,0 0-1 0 0,0 1 0 0 0,0-1 1 0 0,-13 20 11 0 0,-14 17-16 0 0,1 1 0 0 0,2 2 0 0 0,-27 58 0 0 0,42-80-80 0 0,2 1-1 0 0,0 1 1 0 0,1-1 0 0 0,1 1-1 0 0,1 0 1 0 0,0 1 0 0 0,2-1-1 0 0,0 0 1 0 0,2 1 0 0 0,1 22-1 0 0,0-37-11 0 0,0 0 0 0 0,0 0 0 0 0,0 0 0 0 0,1 0-1 0 0,-1-1 1 0 0,2 1 0 0 0,-1-1 0 0 0,0 1 0 0 0,1-1-1 0 0,0 0 1 0 0,1 0 0 0 0,-1 0 0 0 0,1 0 0 0 0,0 0-1 0 0,0-1 1 0 0,0 0 0 0 0,0 0 0 0 0,1 0 0 0 0,0 0 0 0 0,0-1-1 0 0,0 0 1 0 0,0 0 0 0 0,0 0 0 0 0,1-1 0 0 0,-1 1-1 0 0,1-1 1 0 0,0 0 0 0 0,0-1 0 0 0,-1 0 0 0 0,1 0 0 0 0,11 1-1 0 0,-2-2-36 0 0,1 1 0 0 0,-1-2 0 0 0,1 0 0 0 0,-1-1-1 0 0,1-1 1 0 0,-1 0 0 0 0,0-1 0 0 0,0-1-1 0 0,-1 0 1 0 0,1-1 0 0 0,16-10 0 0 0,-8 2 107 0 0,0-2 0 0 0,-1 0 1 0 0,-1-1-1 0 0,-1-2 0 0 0,0 0 0 0 0,32-42 1 0 0,84-143 672 0 0,-108 159-396 0 0,-5 4 505 0 0,-2-2 0 0 0,18-48 0 0 0,4-10 3847 0 0,-103 199-1165 0 0,-2 0-2852 0 0,-107 290 779 0 0,159-365-1481 0 0,2 0 0 0 0,0 1 0 0 0,1 0 0 0 0,2 1 0 0 0,1-1 0 0 0,-3 46 0 0 0,7-68 64 0 0,0-1 0 0 0,0 1 0 0 0,0 0 1 0 0,0 0-1 0 0,1 0 0 0 0,-1-1 0 0 0,0 1 0 0 0,1 0 1 0 0,-1 0-1 0 0,1-1 0 0 0,0 1 0 0 0,0 0 1 0 0,0-1-1 0 0,-1 1 0 0 0,1-1 0 0 0,1 1 0 0 0,-1-1 1 0 0,0 1-1 0 0,0-1 0 0 0,0 0 0 0 0,1 0 0 0 0,-1 1 1 0 0,1-1-1 0 0,-1 0 0 0 0,3 1 0 0 0,-1-2-2 0 0,0 1-1 0 0,0 0 0 0 0,0-1 0 0 0,0 0 0 0 0,0 1 0 0 0,0-1 1 0 0,0-1-1 0 0,0 1 0 0 0,0 0 0 0 0,0-1 0 0 0,0 1 1 0 0,0-1-1 0 0,5-2 0 0 0,9-4-107 0 0,1-1 1 0 0,-1-1-1 0 0,27-18 1 0 0,-42 25 145 0 0,171-125-582 0 0,19-12 186 0 0,-159 118 407 0 0,2 2 0 0 0,-1 1-1 0 0,2 2 1 0 0,43-14 0 0 0,-73 28 30 0 0,-1 1-1 0 0,1-1 1 0 0,0 1 0 0 0,0 0-1 0 0,1 0 1 0 0,-1 1 0 0 0,0 0-1 0 0,0 0 1 0 0,0 0 0 0 0,0 1 0 0 0,7 1-1 0 0,-12-1-7 0 0,1 0 0 0 0,0 0 0 0 0,0 0 0 0 0,-1 0 0 0 0,1 0 0 0 0,-1 0-1 0 0,1 0 1 0 0,-1 0 0 0 0,1 0 0 0 0,-1 1 0 0 0,1-1 0 0 0,-1 1 0 0 0,0-1 0 0 0,0 1 0 0 0,0 0-1 0 0,0-1 1 0 0,0 1 0 0 0,0 0 0 0 0,-1 0 0 0 0,1-1 0 0 0,0 1 0 0 0,-1 0 0 0 0,1 0 0 0 0,-1 0 0 0 0,0 0-1 0 0,0 0 1 0 0,0 0 0 0 0,0 0 0 0 0,0 0 0 0 0,0 0 0 0 0,0-1 0 0 0,-1 1 0 0 0,1 0 0 0 0,-1 0-1 0 0,1 0 1 0 0,-1 0 0 0 0,-1 2 0 0 0,-2 9 11 0 0,-2-1 0 0 0,1 0-1 0 0,-1 0 1 0 0,-1 0 0 0 0,0-1-1 0 0,-1 0 1 0 0,0 0 0 0 0,-18 18 0 0 0,-84 71-1408 0 0,52-54-742 0 0,40-32-1424 0 0,-1-1 0 0 0,-40 20 1 0 0,20-16 529 0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34.1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978 166 688 0 0,'-4'-9'393'0'0,"-1"1"0"0"0,1-1 0 0 0,-2 1-1 0 0,1 0 1 0 0,-1 0 0 0 0,-1 1 0 0 0,1-1 0 0 0,-1 2-1 0 0,-1-1 1 0 0,1 1 0 0 0,-1 0 0 0 0,0 0 0 0 0,0 1 0 0 0,-1 0-1 0 0,1 0 1 0 0,-15-4 0 0 0,-4-1 277 0 0,1 1 0 0 0,-2 1-1 0 0,1 1 1 0 0,-42-4 0 0 0,53 10-507 0 0,0 1 1 0 0,0 1-1 0 0,0 0 0 0 0,0 1 1 0 0,0 0-1 0 0,0 2 0 0 0,1 0 0 0 0,-1 0 1 0 0,1 1-1 0 0,0 1 0 0 0,1 1 1 0 0,-1 0-1 0 0,1 1 0 0 0,1 0 1 0 0,0 1-1 0 0,-19 17 0 0 0,-9 10 76 0 0,2 2-1 0 0,1 2 1 0 0,-45 63-1 0 0,56-65-119 0 0,2 1 0 0 0,1 1-1 0 0,3 1 1 0 0,1 1 0 0 0,1 1-1 0 0,-11 46 1 0 0,22-63-76 0 0,1 1-1 0 0,2 1 1 0 0,0-1-1 0 0,2 1 1 0 0,1-1-1 0 0,1 1 1 0 0,2 0-1 0 0,0 0 1 0 0,2 0-1 0 0,1-1 1 0 0,1 0-1 0 0,2 1 1 0 0,1-2-1 0 0,13 33 1 0 0,-12-36-18 0 0,2-1 0 0 0,1 0 0 0 0,0-1 0 0 0,2 0 0 0 0,0-1 0 0 0,1 0 0 0 0,1-1 0 0 0,1-1 0 0 0,1-1 0 0 0,0 0 0 0 0,2-2 0 0 0,-1 0 0 0 0,2-1 0 0 0,0 0 0 0 0,0-2 0 0 0,28 11 0 0 0,-20-12-2 0 0,0-1 0 0 0,0-1 0 0 0,1-1 0 0 0,0-2 0 0 0,1-1 0 0 0,-1-2 0 0 0,1 0 0 0 0,54-4-1 0 0,-62-1-22 0 0,0-2 0 0 0,0 0-1 0 0,0-1 1 0 0,-1-2 0 0 0,0 0 0 0 0,0-1-1 0 0,0-1 1 0 0,-1-1 0 0 0,-1-1-1 0 0,0-1 1 0 0,0-1 0 0 0,21-18 0 0 0,-15 8 7 0 0,-1-1 1 0 0,-1-1 0 0 0,-1-1-1 0 0,-2-1 1 0 0,0 0 0 0 0,-2-2 0 0 0,-1 0-1 0 0,-1-2 1 0 0,-2 0 0 0 0,-1 0 0 0 0,-2-1-1 0 0,14-53 1 0 0,-19 23 406 0 0,-7 62-382 0 0,0 0-2 0 0,-11 22 39 0 0,2 3-51 0 0,0 0 1 0 0,1 1-1 0 0,1 0 0 0 0,2 0 1 0 0,1 1-1 0 0,1-1 0 0 0,1 1 1 0 0,1 0-1 0 0,1-1 0 0 0,2 1 1 0 0,1 0-1 0 0,0-1 0 0 0,11 36 1 0 0,-10-52-9 0 0,0 0 0 0 0,1 0 0 0 0,0-1 1 0 0,0 0-1 0 0,1 0 0 0 0,0 0 1 0 0,1 0-1 0 0,0-1 0 0 0,0 0 0 0 0,1-1 1 0 0,0 0-1 0 0,0 0 0 0 0,1 0 0 0 0,0-1 1 0 0,11 6-1 0 0,-13-8-4 0 0,0-1 0 0 0,1 0-1 0 0,-1 0 1 0 0,1 0 0 0 0,0-1-1 0 0,0 0 1 0 0,0 0 0 0 0,0-1 0 0 0,0 0-1 0 0,0 0 1 0 0,0-1 0 0 0,0 0 0 0 0,0-1-1 0 0,0 0 1 0 0,0 0 0 0 0,0-1 0 0 0,0 1-1 0 0,0-2 1 0 0,-1 1 0 0 0,1-1 0 0 0,7-4-1 0 0,8-7-2 0 0,-1 0 0 0 0,-1-1-1 0 0,0-2 1 0 0,-1 0 0 0 0,-1-1 0 0 0,-1 0-1 0 0,0-2 1 0 0,-2 0 0 0 0,0-1-1 0 0,-1-1 1 0 0,-1 0 0 0 0,17-38 0 0 0,-22 40-1 0 0,0-2 1 0 0,-2 1 0 0 0,0-1 0 0 0,-2 0 0 0 0,0 0 0 0 0,-1-1 0 0 0,-2 1-1 0 0,0-1 1 0 0,-1 0 0 0 0,-1 0 0 0 0,-2 1 0 0 0,0-1 0 0 0,-1 0-1 0 0,-12-40 1 0 0,14 57 0 0 0,-1 0-1 0 0,0 0 1 0 0,0 0 0 0 0,-1 0-1 0 0,0 0 1 0 0,0 1-1 0 0,0-1 1 0 0,-1 1 0 0 0,0 0-1 0 0,0 0 1 0 0,0 1-1 0 0,0-1 1 0 0,-1 1 0 0 0,0 0-1 0 0,0 0 1 0 0,0 0-1 0 0,0 1 1 0 0,-1-1-1 0 0,1 1 1 0 0,-1 1 0 0 0,0-1-1 0 0,0 1 1 0 0,0 0-1 0 0,0 0 1 0 0,0 1 0 0 0,0 0-1 0 0,0 0 1 0 0,-1 0-1 0 0,1 1 1 0 0,0 0 0 0 0,-1 0-1 0 0,1 0 1 0 0,-7 2-1 0 0,-7 5-7 0 0,0 0-1 0 0,0 2 1 0 0,1 0-1 0 0,0 1 1 0 0,1 0-1 0 0,0 2 1 0 0,1 0-1 0 0,0 1 1 0 0,1 1-1 0 0,0 1 1 0 0,2 0 0 0 0,-1 0-1 0 0,2 2 1 0 0,0 0-1 0 0,1 0 1 0 0,1 1-1 0 0,-15 31 1 0 0,23-43-6 0 0,1 0 0 0 0,0 0 0 0 0,0 0 0 0 0,1 0 1 0 0,0 0-1 0 0,0 0 0 0 0,0 0 0 0 0,0 0 0 0 0,1 1 0 0 0,0-1 1 0 0,1 0-1 0 0,-1 0 0 0 0,1 0 0 0 0,2 8 0 0 0,-2-11 2 0 0,0 0 0 0 0,0-1-1 0 0,1 1 1 0 0,-1 0 0 0 0,0-1-1 0 0,1 1 1 0 0,0-1 0 0 0,-1 0-1 0 0,1 1 1 0 0,0-1 0 0 0,0 0-1 0 0,1 0 1 0 0,-1 0 0 0 0,0-1-1 0 0,1 1 1 0 0,-1 0 0 0 0,1-1-1 0 0,-1 0 1 0 0,1 1 0 0 0,0-1-1 0 0,-1 0 1 0 0,1 0 0 0 0,0-1 0 0 0,0 1-1 0 0,0-1 1 0 0,0 1 0 0 0,-1-1-1 0 0,1 0 1 0 0,0 0 0 0 0,0 0-1 0 0,6-1 1 0 0,7-2-21 0 0,1 0 0 0 0,-1-1 0 0 0,1 0 0 0 0,-1-2 0 0 0,27-12 0 0 0,76-48-9 0 0,-73 39 17 0 0,24-15-20 0 0,-37 21 5 0 0,1 1-1 0 0,1 2 1 0 0,46-18 0 0 0,-69 32 31 0 0,0 0 0 0 0,0 1 1 0 0,0 1-1 0 0,1 0 0 0 0,-1 0 1 0 0,0 2-1 0 0,1-1 1 0 0,-1 1-1 0 0,1 1 0 0 0,-1 1 1 0 0,0-1-1 0 0,1 2 0 0 0,-1 0 1 0 0,20 7-1 0 0,-23-6 8 0 0,1 0 1 0 0,-1 1-1 0 0,0 0 0 0 0,0 1 1 0 0,0-1-1 0 0,-1 2 0 0 0,1-1 1 0 0,-2 1-1 0 0,1 1 0 0 0,-1-1 0 0 0,0 1 1 0 0,0 0-1 0 0,-1 1 0 0 0,-1 0 1 0 0,1 0-1 0 0,-1 0 0 0 0,-1 0 0 0 0,1 1 1 0 0,-2 0-1 0 0,1 0 0 0 0,-2 0 1 0 0,1 0-1 0 0,-1 1 0 0 0,-1-1 0 0 0,0 0 1 0 0,0 1-1 0 0,-1-1 0 0 0,0 1 1 0 0,-1-1-1 0 0,0 1 0 0 0,-1-1 1 0 0,0 0-1 0 0,-1 1 0 0 0,0-1 0 0 0,0 0 1 0 0,-1-1-1 0 0,0 1 0 0 0,-8 12 1 0 0,3-6-31 0 0,0-2 0 0 0,-1 1 1 0 0,-1-1-1 0 0,0-1 1 0 0,-22 22-1 0 0,27-31 21 0 0,1 1 0 0 0,-1-1-1 0 0,0 0 1 0 0,-1 0 0 0 0,1-1 0 0 0,0 0-1 0 0,-1 0 1 0 0,0 0 0 0 0,0-1 0 0 0,0 0-1 0 0,0 0 1 0 0,0-1 0 0 0,0 0 0 0 0,0 0-1 0 0,-1 0 1 0 0,-11-2 0 0 0,-23-4 22 0 0,41 5-26 0 0,29-5-100 0 0,72 9 68 0 0,-58-2 29 0 0,76-4-1 0 0,-103 0 20 0 0,-1 0-1 0 0,1-1 1 0 0,0-1 0 0 0,-1 0-1 0 0,0-1 1 0 0,0 0 0 0 0,0-2-1 0 0,23-13 1 0 0,-9 0-2 0 0,0-1 0 0 0,-2-2-1 0 0,0 0 1 0 0,-2-2 0 0 0,-1-1-1 0 0,0-1 1 0 0,-2-1 0 0 0,-2 0 0 0 0,0-2-1 0 0,-2 0 1 0 0,25-61 0 0 0,-22 41 54 0 0,-3-2 1 0 0,-2 0-1 0 0,-3 0 1 0 0,-1-1-1 0 0,-3-1 0 0 0,1-102 1 0 0,-9 125 339 0 0,-2 1 0 0 0,-1 0 0 0 0,-1-1 0 0 0,-1 1 0 0 0,-2 1 0 0 0,-20-53 0 0 0,9 32 1648 0 0,18 49-1788 0 0,-2 3-225 0 0,0-1 0 0 0,1 0 0 0 0,-1 0 1 0 0,1 1-1 0 0,-1-1 0 0 0,1 1 0 0 0,0 0 0 0 0,0-1 0 0 0,0 1 0 0 0,0 0 0 0 0,-2 3 0 0 0,2-3 15 0 0,-23 44 165 0 0,2 1 1 0 0,2 1-1 0 0,-15 58 0 0 0,32-95-186 0 0,-15 44 98 0 0,3 1-1 0 0,3 1 1 0 0,2 0 0 0 0,2 0 0 0 0,0 59-1 0 0,8-91-246 0 0,0-1 0 0 0,2 0 1 0 0,0 0-1 0 0,2 0 0 0 0,1 0 0 0 0,0-1 0 0 0,2 1 0 0 0,1-2 0 0 0,0 1 0 0 0,2-1 0 0 0,1 0 0 0 0,0-1 0 0 0,2 0 0 0 0,24 31 0 0 0,-28-42-220 0 0,0-1 0 0 0,0 1-1 0 0,1-2 1 0 0,1 0 0 0 0,-1 0-1 0 0,1-1 1 0 0,24 12-1 0 0,-28-16-157 0 0,0-1 0 0 0,0 1-1 0 0,0-1 1 0 0,0-1-1 0 0,1 1 1 0 0,11-1-1 0 0,-13 0-424 0 0,0-2 0 0 0,1 1-1 0 0,-1-1 1 0 0,1 0 0 0 0,-1 0-1 0 0,0-1 1 0 0,0 0 0 0 0,9-4-1 0 0,13-9-1752 0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34.4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48 198 1044 0 0,'-14'-22'1112'0'0,"4"5"-80"0"0,0 4-112 0 0,4 1-72 0 0,2 3-95 0 0,0-2-129 0 0,6 0-112 0 0,4-1-136 0 0,6-2-112 0 0,12 1-144 0 0,-1-1-124 0 0,5 3-136 0 0,20-3-112 0 0,3 5-128 0 0,0 2-160 0 0,-1 2-1557 0 0,5 1 697 0 0,21 4 464 0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35.0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156 686 64 0 0,'-11'11'2407'0'0,"1"1"1"0"0,0 0-1 0 0,-14 22 1 0 0,9-9-2123 0 0,1 0 1 0 0,1 1-1 0 0,1 0 1 0 0,1 1-1 0 0,1 1 0 0 0,1-1 1 0 0,-6 44-1 0 0,14-63-233 0 0,0-1 0 0 0,1 1 0 0 0,0 0 0 0 0,1 0 0 0 0,-1 0 0 0 0,2-1 0 0 0,-1 1 0 0 0,1-1 0 0 0,0 1 0 0 0,1-1 0 0 0,-1 1 0 0 0,2-1 0 0 0,-1 0 0 0 0,1 0 0 0 0,6 8 0 0 0,-6-10-33 0 0,0 0-1 0 0,1 0 1 0 0,0-1-1 0 0,-1 0 1 0 0,2 0-1 0 0,-1-1 1 0 0,0 1-1 0 0,1-1 1 0 0,-1 0-1 0 0,1 0 0 0 0,0-1 1 0 0,0 0-1 0 0,0 0 1 0 0,0 0-1 0 0,1-1 1 0 0,-1 0-1 0 0,0 0 1 0 0,1 0-1 0 0,8-1 1 0 0,9-1-44 0 0,0-2 0 0 0,0-1 0 0 0,0 0 0 0 0,-1-2 0 0 0,0-1 1 0 0,0 0-1 0 0,-1-2 0 0 0,0 0 0 0 0,0-2 0 0 0,35-23 0 0 0,-15 5-33 0 0,-1-1-1 0 0,-2-2 1 0 0,-1-2-1 0 0,37-43 0 0 0,-71 73 56 0 0,50-64 44 0 0,-51 65-20 0 0,0-1-1 0 0,-1 0 1 0 0,1 0 0 0 0,-1-1 0 0 0,0 1-1 0 0,-1 0 1 0 0,1-1 0 0 0,-1 1 0 0 0,0-1-1 0 0,0 1 1 0 0,0-1 0 0 0,-1 0 0 0 0,1 1-1 0 0,-1-1 1 0 0,-1-9 0 0 0,1 13-17 0 0,-1 0 0 0 0,1 0 0 0 0,0-1 0 0 0,-1 1 0 0 0,1 0-1 0 0,-1 0 1 0 0,1 0 0 0 0,-1 0 0 0 0,0 0 0 0 0,1 0 0 0 0,-1 0 0 0 0,0 0 0 0 0,0 0 0 0 0,0 0 0 0 0,0 1 0 0 0,0-1 0 0 0,0 0 0 0 0,0 0 0 0 0,0 1 0 0 0,0-1 0 0 0,0 1-1 0 0,0-1 1 0 0,0 1 0 0 0,-2-1 0 0 0,0 0 0 0 0,0 1 1 0 0,0 0-1 0 0,0 0 0 0 0,0 0 0 0 0,0 0 0 0 0,0 0 0 0 0,0 1 1 0 0,0-1-1 0 0,-5 3 0 0 0,-3 1-13 0 0,0 0 0 0 0,1 1 0 0 0,-1 0 0 0 0,-10 8 0 0 0,20-12 6 0 0,1-1-1 0 0,0 1 1 0 0,-1-1 0 0 0,1 1-1 0 0,-1-1 1 0 0,1 1 0 0 0,-1-1-1 0 0,1 1 1 0 0,-1-1 0 0 0,0 0-1 0 0,1 1 1 0 0,-1-1 0 0 0,1 0-1 0 0,-1 0 1 0 0,0 1-1 0 0,1-1 1 0 0,-1 0 0 0 0,0 0-1 0 0,1 0 1 0 0,-1 0 0 0 0,0 0-1 0 0,1 0 1 0 0,-1 0 0 0 0,0 0-1 0 0,1 0 1 0 0,-1 0 0 0 0,0 0-1 0 0,1 0 1 0 0,-2-1-1 0 0,8-19-25 0 0,33-43 39 0 0,-31 50-24 0 0,64-108 787 0 0,-5-3 1 0 0,92-244 0 0 0,-141 315 1036 0 0,-18 52-1647 0 0,4 30 174 0 0,-5 3-186 0 0,-1 0 0 0 0,-2-1 0 0 0,-11 43 0 0 0,0 2 27 0 0,15-75-175 0 0,-89 563 1027 0 0,46 4-232 0 0,44-519-725 0 0,2-1 0 0 0,2 0 0 0 0,2 0 0 0 0,2-1 0 0 0,2 0 0 0 0,2-1 0 0 0,2 0 1 0 0,36 75-1 0 0,-47-113-67 0 0,0-1 0 0 0,0 0 0 0 0,1 0 1 0 0,0 0-1 0 0,0 0 0 0 0,0-1 0 0 0,1 0 1 0 0,13 11-1 0 0,-17-16-7 0 0,0 1 0 0 0,0-1 0 0 0,0 0 1 0 0,1 0-1 0 0,-1 0 0 0 0,1 0 0 0 0,-1 0 0 0 0,1-1 0 0 0,-1 1 0 0 0,1-1 0 0 0,-1 1 1 0 0,1-1-1 0 0,0 0 0 0 0,-1 0 0 0 0,1 0 0 0 0,-1 0 0 0 0,1-1 0 0 0,0 1 1 0 0,-1-1-1 0 0,1 1 0 0 0,-1-1 0 0 0,0 0 0 0 0,1 0 0 0 0,-1 0 0 0 0,1-1 0 0 0,-1 1 1 0 0,0 0-1 0 0,0-1 0 0 0,0 1 0 0 0,0-1 0 0 0,2-2 0 0 0,5-5-7 0 0,-1 0-1 0 0,1-1 1 0 0,-2 0-1 0 0,1 0 0 0 0,-2-1 1 0 0,1 0-1 0 0,-1 0 1 0 0,-1 0-1 0 0,0-1 1 0 0,-1 0-1 0 0,0 0 0 0 0,-1 0 1 0 0,4-23-1 0 0,-2-3-2 0 0,-2-1 1 0 0,-1 0-1 0 0,-4-42 0 0 0,0 60-20 0 0,-1 1 0 0 0,0-1 0 0 0,-1 0 0 0 0,-1 1-1 0 0,-2 0 1 0 0,0 0 0 0 0,0 1 0 0 0,-2 0 0 0 0,-1 0 0 0 0,0 1 0 0 0,-1 0 0 0 0,-1 1 0 0 0,0 0 0 0 0,-2 1 0 0 0,0 0 0 0 0,0 1 0 0 0,-2 1-1 0 0,0 0 1 0 0,0 1 0 0 0,-1 1 0 0 0,-1 1 0 0 0,0 0 0 0 0,0 1 0 0 0,-1 1 0 0 0,0 1 0 0 0,-1 0 0 0 0,0 2 0 0 0,0 0 0 0 0,-1 2-1 0 0,1 0 1 0 0,-1 1 0 0 0,0 1 0 0 0,-38 1 0 0 0,49 1-315 0 0,1 1 0 0 0,-1 0 0 0 0,1 0 0 0 0,-15 5 1 0 0,-3 10-2766 0 0,26-15 2670 0 0,0 1 0 0 0,0-1 0 0 0,1 0 0 0 0,-1 0 0 0 0,0 1 0 0 0,0-1 0 0 0,1 1 0 0 0,-1-1 0 0 0,1 1 0 0 0,-1-1 0 0 0,1 1 0 0 0,-1-1 0 0 0,1 1 0 0 0,0-1 0 0 0,0 1 0 0 0,0-1 0 0 0,0 3 0 0 0,4 10-1978 0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36.2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13 438 1376 0 0,'3'-3'421'0'0,"-1"0"0"0"0,1 1 0 0 0,-1-1 0 0 0,1 1-1 0 0,0 0 1 0 0,0 0 0 0 0,0 0 0 0 0,0 0 0 0 0,0 0 0 0 0,0 0 0 0 0,7-1 0 0 0,-8 6-225 0 0,0 0-1 0 0,0 0 1 0 0,0 0 0 0 0,-1 1 0 0 0,1-1 0 0 0,-1 1 0 0 0,0-1 0 0 0,0 1 0 0 0,0 0 0 0 0,0-1 0 0 0,-1 1 0 0 0,1 4-1 0 0,0 75 1225 0 0,-3-1-1 0 0,-25 162 0 0 0,26-233-1351 0 0,-15 88 460 0 0,-5 34 118 0 0,16-46 94 0 0,32-226-273 0 0,-8-404-364 0 0,-19 431 39 0 0,0 95-107 0 0,-2-14 171 0 0,3-1 0 0 0,0 0-1 0 0,3 0 1 0 0,0 1 0 0 0,9-32 0 0 0,-12 61-186 0 0,0-1 0 0 0,-1 1 1 0 0,2 0-1 0 0,-1-1 0 0 0,0 1 0 0 0,0 0 0 0 0,1 0 0 0 0,-1-1 1 0 0,1 1-1 0 0,0 0 0 0 0,-1 0 0 0 0,1 1 0 0 0,0-1 1 0 0,0 0-1 0 0,0 1 0 0 0,0-1 0 0 0,1 1 0 0 0,-1 0 1 0 0,0-1-1 0 0,4 0 0 0 0,-2 1-4 0 0,0 0 1 0 0,1 0-1 0 0,0 1 0 0 0,-1-1 1 0 0,1 1-1 0 0,-1 0 1 0 0,1 1-1 0 0,0-1 0 0 0,-1 1 1 0 0,8 1-1 0 0,8 5 10 0 0,0 0 0 0 0,0 1 0 0 0,35 21 0 0 0,-50-26-14 0 0,17 10-2 0 0,-1 2-1 0 0,-1 1 1 0 0,0 0 0 0 0,-1 1-1 0 0,-1 1 1 0 0,0 1 0 0 0,-2 1-1 0 0,0 0 1 0 0,-1 1-1 0 0,-1 1 1 0 0,-1 0 0 0 0,-1 1-1 0 0,-1 0 1 0 0,-1 1 0 0 0,-1 0-1 0 0,6 29 1 0 0,-12-35 0 0 0,-1 1 0 0 0,0 0-1 0 0,-2-1 1 0 0,0 1 0 0 0,-1 0 0 0 0,-1 0 0 0 0,-1-1-1 0 0,0 1 1 0 0,-2-1 0 0 0,0 0 0 0 0,-1 0-1 0 0,0-1 1 0 0,-17 30 0 0 0,12-26 3 0 0,-2 0 1 0 0,-1 0-1 0 0,0-1 1 0 0,-1-1-1 0 0,-1-1 1 0 0,-1 0-1 0 0,-1-1 0 0 0,0-1 1 0 0,-2 0-1 0 0,-21 13 1 0 0,37-27-17 0 0,0 1 0 0 0,0-1 1 0 0,0 1-1 0 0,0 0 0 0 0,1 1 0 0 0,-1-1 1 0 0,1 1-1 0 0,0-1 0 0 0,0 1 0 0 0,0 0 1 0 0,0 0-1 0 0,1 0 0 0 0,-4 8 1 0 0,6-10 2 0 0,0 0 0 0 0,-1 0 1 0 0,1 0-1 0 0,0 0 0 0 0,0 0 1 0 0,0 0-1 0 0,0 0 0 0 0,0 0 1 0 0,1 0-1 0 0,-1-1 0 0 0,1 1 1 0 0,-1 0-1 0 0,1 0 0 0 0,0 0 1 0 0,-1 0-1 0 0,1 0 0 0 0,0-1 1 0 0,0 1-1 0 0,0 0 0 0 0,1-1 1 0 0,-1 1-1 0 0,0-1 0 0 0,1 1 1 0 0,-1-1-1 0 0,1 0 0 0 0,-1 0 1 0 0,1 1-1 0 0,-1-1 0 0 0,1 0 1 0 0,0 0-1 0 0,0 0 0 0 0,-1-1 1 0 0,5 2-1 0 0,6 3 5 0 0,1-1 0 0 0,0 0 0 0 0,0-1-1 0 0,0 0 1 0 0,0-1 0 0 0,0-1 0 0 0,21 0 0 0 0,-1-1 40 0 0,60-10 0 0 0,-65 5-62 0 0,1-2-1 0 0,-2-1 0 0 0,1-2 0 0 0,-1 0 0 0 0,0-2 1 0 0,-1-1-1 0 0,-1-1 0 0 0,0-1 0 0 0,-1-1 0 0 0,-1-1 1 0 0,0-1-1 0 0,-1-1 0 0 0,-1-1 0 0 0,-1-1 1 0 0,-1-1-1 0 0,-1-1 0 0 0,-1 0 0 0 0,-1-1 0 0 0,0-1 1 0 0,-3-1-1 0 0,18-41 0 0 0,-28 59 32 0 0,-1 1 0 0 0,0-1 0 0 0,-1 0 0 0 0,1 1 0 0 0,-1-1 1 0 0,-1 0-1 0 0,1 0 0 0 0,-2 0 0 0 0,1 0 0 0 0,-1 1 0 0 0,0-1 0 0 0,0 0 0 0 0,-4-11 0 0 0,3 16-5 0 0,1 0-1 0 0,-1 0 1 0 0,1-1-1 0 0,-1 1 1 0 0,0 0-1 0 0,0 0 0 0 0,-1 1 1 0 0,1-1-1 0 0,0 0 1 0 0,-1 1-1 0 0,0 0 1 0 0,0-1-1 0 0,0 1 0 0 0,1 0 1 0 0,-2 0-1 0 0,1 1 1 0 0,0-1-1 0 0,0 1 1 0 0,-1-1-1 0 0,1 1 0 0 0,0 0 1 0 0,-1 0-1 0 0,1 1 1 0 0,-1-1-1 0 0,0 1 1 0 0,1 0-1 0 0,-1-1 0 0 0,1 2 1 0 0,-1-1-1 0 0,-6 1 1 0 0,-3 2-6 0 0,1 0 1 0 0,0 0-1 0 0,0 2 0 0 0,0-1 1 0 0,1 1-1 0 0,-1 1 1 0 0,1 0-1 0 0,0 0 1 0 0,-15 14-1 0 0,8-7 2 0 0,1 2-1 0 0,1 0 1 0 0,1 1-1 0 0,-23 29 1 0 0,31-36-9 0 0,2 0 0 0 0,-1 1 1 0 0,1 0-1 0 0,0 0 0 0 0,1 0 0 0 0,0 0 1 0 0,1 0-1 0 0,0 1 0 0 0,1 0 0 0 0,0 0 1 0 0,1-1-1 0 0,0 1 0 0 0,0 0 0 0 0,1 0 0 0 0,2 14 1 0 0,-1-19-9 0 0,0 1 0 0 0,1-1 0 0 0,-1 0 1 0 0,1 0-1 0 0,1 0 0 0 0,-1-1 0 0 0,1 1 0 0 0,0 0 1 0 0,0-1-1 0 0,1 0 0 0 0,0 0 0 0 0,0 0 1 0 0,0 0-1 0 0,0 0 0 0 0,1-1 0 0 0,0 0 1 0 0,-1 0-1 0 0,2 0 0 0 0,-1-1 0 0 0,0 1 0 0 0,1-1 1 0 0,-1-1-1 0 0,1 1 0 0 0,0-1 0 0 0,0 0 1 0 0,0 0-1 0 0,12 1 0 0 0,-4-1-17 0 0,-1-1-1 0 0,1-1 1 0 0,0 0-1 0 0,0-1 1 0 0,0 0-1 0 0,-1-1 1 0 0,1-1 0 0 0,-1 0-1 0 0,1 0 1 0 0,-1-2-1 0 0,0 0 1 0 0,0 0-1 0 0,-1-1 1 0 0,13-8 0 0 0,0-2-8 0 0,0 0 0 0 0,-1-2 0 0 0,-1-1 0 0 0,-1 0 0 0 0,31-35 0 0 0,-22 16 9 0 0,-2-2 0 0 0,-1-1 0 0 0,-2-1 0 0 0,-2-1 0 0 0,-2-1 1 0 0,-2-1-1 0 0,20-68 0 0 0,-13 19 1484 0 0,-5-1 0 0 0,18-174 0 0 0,-90 489 1351 0 0,25 290-2059 0 0,26-483-778 0 0,2 0-1 0 0,0 0 0 0 0,2 0 0 0 0,10 34 0 0 0,-11-48-71 0 0,0 0 0 0 0,1 0 0 0 0,1 0 0 0 0,0-1-1 0 0,0 0 1 0 0,2 0 0 0 0,-1-1 0 0 0,1 0 0 0 0,1 0-1 0 0,10 9 1 0 0,-15-16 34 0 0,1-1 0 0 0,-1 0 0 0 0,1 0 0 0 0,0 0-1 0 0,0-1 1 0 0,0 0 0 0 0,1 0 0 0 0,-1 0 0 0 0,0-1 0 0 0,1 1 0 0 0,-1-1-1 0 0,1-1 1 0 0,-1 1 0 0 0,1-1 0 0 0,-1 0 0 0 0,1 0 0 0 0,0 0 0 0 0,-1-1-1 0 0,1 0 1 0 0,-1 0 0 0 0,0-1 0 0 0,1 1 0 0 0,-1-1 0 0 0,0 0 0 0 0,0 0-1 0 0,7-5 1 0 0,4-1-106 0 0,-1-2 1 0 0,1 0-1 0 0,-2 0 0 0 0,0-1 0 0 0,0-1 0 0 0,23-26 0 0 0,-23 21 39 0 0,0 0 0 0 0,-2-1 0 0 0,0 0 0 0 0,0-1 0 0 0,15-39 0 0 0,-22 47 93 0 0,-2 0-1 0 0,0-1 0 0 0,0 1 0 0 0,-1-1 0 0 0,0 0 0 0 0,-1 1 1 0 0,0-1-1 0 0,-1 0 0 0 0,0 0 0 0 0,-1 0 0 0 0,-1 0 0 0 0,-4-20 0 0 0,6 31 31 0 0,0 0-1 0 0,-1 0 0 0 0,1 1 0 0 0,0-1 1 0 0,0 0-1 0 0,-1 0 0 0 0,1 0 0 0 0,0 0 1 0 0,-1 1-1 0 0,1-1 0 0 0,-1 0 0 0 0,1 0 1 0 0,-1 1-1 0 0,1-1 0 0 0,-1 0 0 0 0,0 1 1 0 0,1-1-1 0 0,-1 1 0 0 0,0-1 0 0 0,-1 0 1 0 0,-10 7-306 0 0,10-4 271 0 0,1 0 1 0 0,-1 0-1 0 0,1 0 1 0 0,0 1 0 0 0,0-1-1 0 0,0 0 1 0 0,0 1-1 0 0,1-1 1 0 0,-1 0-1 0 0,1 1 1 0 0,-1-1-1 0 0,1 1 1 0 0,0-1-1 0 0,0 5 1 0 0,1-3-4 0 0,0 0 1 0 0,0-1 0 0 0,1 1-1 0 0,-1 0 1 0 0,1-1 0 0 0,0 1-1 0 0,0-1 1 0 0,0 1 0 0 0,0-1-1 0 0,1 0 1 0 0,-1 0 0 0 0,1 0-1 0 0,0-1 1 0 0,0 1 0 0 0,0 0-1 0 0,0-1 1 0 0,1 0-1 0 0,-1 0 1 0 0,0 0 0 0 0,1 0-1 0 0,0 0 1 0 0,-1-1 0 0 0,1 0-1 0 0,0 1 1 0 0,0-2 0 0 0,0 1-1 0 0,0 0 1 0 0,0-1 0 0 0,7 1-1 0 0,0-1 1 0 0,1 1-1 0 0,-1-2 1 0 0,1 0-1 0 0,-1 0 0 0 0,1-1 1 0 0,-1 0-1 0 0,0-1 1 0 0,0 0-1 0 0,16-8 0 0 0,-6 0 26 0 0,0-2-1 0 0,-1 0 1 0 0,0-1-1 0 0,-1-2 1 0 0,-1 0-1 0 0,0 0 0 0 0,-2-2 1 0 0,0 0-1 0 0,27-39 1 0 0,-20 20 839 0 0,0-1 0 0 0,-3-2 0 0 0,-1 0 1 0 0,22-68-1 0 0,-74 135 530 0 0,-27 38-890 0 0,-62 86 0 0 0,106-125-718 0 0,0 0 0 0 0,2 1 0 0 0,1 1-1 0 0,1 0 1 0 0,2 1 0 0 0,0 0 0 0 0,2 1 0 0 0,1 0-1 0 0,-5 60 1 0 0,11-77-352 0 0,0 50-2223 0 0,1-59 1972 0 0,1-1 0 0 0,-1 1-1 0 0,1-1 1 0 0,0 0 0 0 0,0 0-1 0 0,0 1 1 0 0,1-1 0 0 0,-1 0 0 0 0,3 4-1 0 0,5 1-1812 0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36.5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0 133 856 0 0,'10'-15'1376'0'0,"-2"1"-76"0"0,0 3-124 0 0,0-1-119 0 0,2 3-109 0 0,4-3-104 0 0,7 1-100 0 0,9 2-188 0 0,14-2-244 0 0,1 6-312 0 0,7 0-396 0 0,-3-3-2528 0 0,-1 3 971 0 0,-7 0 649 0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36.8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6873 0 1216 0 0,'0'0'1269'0'0,"0"0"-112"0"0,0 0-109 0 0,-7 4-89 0 0,-42 24 131 0 0,2 2-1 0 0,1 2 1 0 0,-80 74-1 0 0,15-14-194 0 0,-44 33 71 0 0,-249 179 605 0 0,217-188-985 0 0,-99 47 223 0 0,73-52 102 0 0,-324 118 0 0 0,-498 138 1565 0 0,-524 163 495 0 0,1177-414-2406 0 0,112-36-203 0 0,-155 40 120 0 0,135-41-170 0 0,96-25 48 0 0,-209 29 1 0 0,381-80-580 0 0,0 0 1 0 0,0-2-1 0 0,-37-1 1 0 0,58 0 145 0 0,0 0 1 0 0,0 0 0 0 0,1 0-1 0 0,-1 0 1 0 0,0 0-1 0 0,0-1 1 0 0,0 1-1 0 0,0 0 1 0 0,0-1 0 0 0,0 1-1 0 0,0 0 1 0 0,1-1-1 0 0,-1 1 1 0 0,0-1-1 0 0,0 1 1 0 0,1-1-1 0 0,-1 1 1 0 0,0-1 0 0 0,1 0-1 0 0,-1 1 1 0 0,0-1-1 0 0,1 0 1 0 0,-1 0-1 0 0,1 1 1 0 0,-1-1 0 0 0,1 0-1 0 0,-1 0 1 0 0,1 0-1 0 0,0-1 1 0 0,-1 0-95 0 0,1 0 1 0 0,0-1 0 0 0,0 1-1 0 0,0 0 1 0 0,1-1 0 0 0,-1 1-1 0 0,1 0 1 0 0,-1-1-1 0 0,1 1 1 0 0,0 0 0 0 0,1-4-1 0 0,5-6-1444 0 0,0 0 0 0 0,0 0 0 0 0,11-13 0 0 0,30-31-2745 0 0,13-9 1296 0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37.8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25 128 0 0,'1'-2'351'0'0,"1"1"-1"0"0,0-1 1 0 0,-1 0 0 0 0,1 0-1 0 0,0 1 1 0 0,0-1 0 0 0,0 1 0 0 0,0 0-1 0 0,0 0 1 0 0,0-1 0 0 0,4 0-1 0 0,-1 1-49 0 0,1-1 0 0 0,-1 1 0 0 0,0 1 0 0 0,0-1 0 0 0,1 1 0 0 0,-1 0 0 0 0,0 0 0 0 0,8 1 0 0 0,10 3-3 0 0,-1 1 0 0 0,32 11-1 0 0,-33-9 258 0 0,98 36 851 0 0,155 80-1 0 0,-46-18-427 0 0,103 27-106 0 0,72 32-132 0 0,27 15-115 0 0,150 67 51 0 0,-199-79-300 0 0,-69-41-76 0 0,517 161 321 0 0,245 137 144 0 0,-999-392-716 0 0,379 172 220 0 0,22 11 48 0 0,-346-157-237 0 0,83 32 50 0 0,133 41 122 0 0,702 244 1749 0 0,-377-172 829 0 0,-643-196-1393 0 0,-35-12-1831 0 0,0 1 0 0 0,0 0 0 0 0,0 1 0 0 0,0-1 0 0 0,-14-3 0 0 0,-9-1-3841 0 0,-43-6-1 0 0,10 3 87 0 0,-20-8 760 0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39.7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421 147 304 0 0,'-8'-10'1473'0'0,"6"5"-895"0"0,-1 0-1 0 0,-1 1 0 0 0,1-1 0 0 0,-1 1 1 0 0,1 0-1 0 0,-1 0 0 0 0,-1 0 0 0 0,1 0 1 0 0,0 1-1 0 0,-1-1 0 0 0,0 1 0 0 0,0 0 1 0 0,0 1-1 0 0,-10-5 0 0 0,12 8-499 0 0,-1 0-1 0 0,1 0 1 0 0,0 1-1 0 0,1-1 1 0 0,-1 1-1 0 0,0 0 0 0 0,0 0 1 0 0,1 0-1 0 0,-1 0 1 0 0,1 0-1 0 0,-1 0 1 0 0,1 1-1 0 0,0-1 1 0 0,0 1-1 0 0,0-1 1 0 0,-2 5-1 0 0,-3 2 104 0 0,-30 38 197 0 0,2 2 0 0 0,2 1 1 0 0,2 2-1 0 0,2 1 1 0 0,-29 79-1 0 0,45-100-271 0 0,1 0 0 0 0,2 1 0 0 0,1 0 1 0 0,2 1-1 0 0,1-1 0 0 0,2 2 0 0 0,0 36 0 0 0,3-57-76 0 0,2 0 0 0 0,0 0 0 0 0,0 0 0 0 0,1-1 0 0 0,1 1 0 0 0,0 0 0 0 0,1-1 0 0 0,0 0 0 0 0,1 0 0 0 0,1 0 0 0 0,0-1 0 0 0,1 0 0 0 0,0 0 0 0 0,1 0 0 0 0,0-1 0 0 0,1 0 0 0 0,0-1 0 0 0,0 0 0 0 0,1 0 0 0 0,14 9 0 0 0,-11-10-14 0 0,0-1-1 0 0,1-1 1 0 0,0 0 0 0 0,1-1-1 0 0,0-1 1 0 0,0 0 0 0 0,0-1-1 0 0,0 0 1 0 0,1-1 0 0 0,-1-1-1 0 0,1-1 1 0 0,0 0-1 0 0,-1-1 1 0 0,1-1 0 0 0,0 0-1 0 0,-1-1 1 0 0,17-4 0 0 0,-10 1-2 0 0,1-1 0 0 0,-1-2 1 0 0,0 0-1 0 0,-1-1 1 0 0,0-1-1 0 0,0-1 0 0 0,-1-1 1 0 0,0-1-1 0 0,-1 0 0 0 0,29-28 1 0 0,-25 17 1 0 0,-1-1 1 0 0,0-2 0 0 0,-2 0-1 0 0,-1-1 1 0 0,-2 0 0 0 0,0-2-1 0 0,-2 0 1 0 0,-1-1 0 0 0,-2 0-1 0 0,12-47 1 0 0,-22 72 46 0 0,-1-1 0 0 0,0 0 0 0 0,0 1 0 0 0,-1-1 0 0 0,0 0 0 0 0,0 1 1 0 0,0-1-1 0 0,-1 0 0 0 0,-2-7 0 0 0,3 13-43 0 0,-1-1 1 0 0,1 1 0 0 0,-1 0-1 0 0,1 0 1 0 0,-1 0-1 0 0,1 0 1 0 0,-1 0-1 0 0,0 0 1 0 0,1 0 0 0 0,-1 0-1 0 0,0 0 1 0 0,0 0-1 0 0,0 0 1 0 0,0 0-1 0 0,0 0 1 0 0,0 1 0 0 0,0-1-1 0 0,0 0 1 0 0,0 1-1 0 0,0-1 1 0 0,-2 0-1 0 0,1 1-5 0 0,0 0-1 0 0,-1 0 0 0 0,1 0 0 0 0,0 0 0 0 0,-1 0 0 0 0,1 1 0 0 0,0-1 0 0 0,-1 1 0 0 0,1-1 0 0 0,0 1 0 0 0,0 0 0 0 0,0 0 0 0 0,0 0 0 0 0,0 0 1 0 0,-4 3-1 0 0,-5 3 28 0 0,1 1 1 0 0,0 0-1 0 0,1 1 1 0 0,0 0-1 0 0,0 0 1 0 0,1 1-1 0 0,0 0 1 0 0,0 0-1 0 0,2 1 1 0 0,-1 0-1 0 0,-8 22 1 0 0,6-12-2 0 0,1 0 1 0 0,1 1 0 0 0,2 0-1 0 0,0 0 1 0 0,-4 42 0 0 0,8-46-22 0 0,1 1 1 0 0,0-1-1 0 0,2 1 1 0 0,0 0 0 0 0,1-1-1 0 0,1 0 1 0 0,0 0-1 0 0,2 0 1 0 0,0 0-1 0 0,1-1 1 0 0,0 0 0 0 0,18 28-1 0 0,-19-36-14 0 0,0-1-1 0 0,0 0 0 0 0,0-1 1 0 0,1 0-1 0 0,1 0 1 0 0,-1 0-1 0 0,1-1 0 0 0,0 0 1 0 0,0 0-1 0 0,1-1 0 0 0,0 0 1 0 0,0 0-1 0 0,0-1 1 0 0,0-1-1 0 0,1 1 0 0 0,-1-1 1 0 0,1-1-1 0 0,0 0 1 0 0,0 0-1 0 0,0-1 0 0 0,0-1 1 0 0,0 1-1 0 0,0-2 1 0 0,0 1-1 0 0,11-3 0 0 0,-4 0-25 0 0,-1-1-1 0 0,0-1 0 0 0,0-1 1 0 0,0 0-1 0 0,-1-1 0 0 0,0 0 1 0 0,0-1-1 0 0,-1-1 0 0 0,0 0 0 0 0,0-1 1 0 0,-1-1-1 0 0,21-21 0 0 0,-3-3-62 0 0,-2 0 0 0 0,-1-2-1 0 0,32-54 1 0 0,-42 61 27 0 0,-1-1 0 0 0,-1-1 0 0 0,15-46 0 0 0,-27 67 39 0 0,0 0 0 0 0,-1-1 0 0 0,-1 1 0 0 0,0-1-1 0 0,0 1 1 0 0,-1-1 0 0 0,-1 1 0 0 0,0-1-1 0 0,0 0 1 0 0,-1 1 0 0 0,-1-1 0 0 0,0 1 0 0 0,-6-20-1 0 0,5 26 10 0 0,0-1 0 0 0,0 1 0 0 0,-1 0 0 0 0,0 0 0 0 0,0 0-1 0 0,0 1 1 0 0,0-1 0 0 0,-1 1 0 0 0,0 0 0 0 0,0 1 0 0 0,0-1-1 0 0,0 1 1 0 0,-1 0 0 0 0,1 0 0 0 0,-1 0 0 0 0,0 1 0 0 0,0 0-1 0 0,0 0 1 0 0,0 0 0 0 0,0 1 0 0 0,0 0 0 0 0,-13-1 0 0 0,-4 1-9 0 0,0 0 0 0 0,0 1 0 0 0,-1 2 0 0 0,-34 5 0 0 0,9 1-16 0 0,1 3 1 0 0,0 1 0 0 0,0 2-1 0 0,1 3 1 0 0,-65 32 0 0 0,109-48 24 0 0,1 0 1 0 0,0 0 0 0 0,-1 1 0 0 0,1-1 0 0 0,0 1 0 0 0,0-1-1 0 0,0 1 1 0 0,0 0 0 0 0,0-1 0 0 0,1 1 0 0 0,-1 0 0 0 0,0 0 0 0 0,1 0-1 0 0,-1 1 1 0 0,1-1 0 0 0,0 0 0 0 0,-1 4 0 0 0,2-6 4 0 0,0 1 0 0 0,0 0 0 0 0,0-1 0 0 0,0 1 0 0 0,0-1 0 0 0,0 1 0 0 0,0 0 0 0 0,0-1 0 0 0,1 1 0 0 0,-1-1 0 0 0,0 1 0 0 0,1 0 0 0 0,-1-1 0 0 0,0 1 0 0 0,1-1 0 0 0,-1 1 0 0 0,0-1 0 0 0,1 1 0 0 0,-1-1 0 0 0,1 0 0 0 0,-1 1 0 0 0,1-1 0 0 0,-1 1 0 0 0,2-1 0 0 0,28 9-3 0 0,-1-8-25 0 0,-1 0 0 0 0,0-2 0 0 0,0-2 0 0 0,55-10-1 0 0,109-39-112 0 0,-105 25 56 0 0,134-23 0 0 0,-216 49 85 0 0,1 0 1 0 0,-1 0-1 0 0,1 0 0 0 0,-1 1 0 0 0,1 0 1 0 0,-1 1-1 0 0,1-1 0 0 0,-1 1 0 0 0,1 0 0 0 0,-1 0 1 0 0,1 0-1 0 0,-1 1 0 0 0,0 0 0 0 0,0 0 1 0 0,0 1-1 0 0,0-1 0 0 0,0 1 0 0 0,0 0 0 0 0,-1 0 1 0 0,1 1-1 0 0,-1-1 0 0 0,0 1 0 0 0,0 0 1 0 0,-1 0-1 0 0,1 0 0 0 0,4 7 0 0 0,-2 0 5 0 0,-1 0 0 0 0,0 0 0 0 0,-1 1 0 0 0,0 0 0 0 0,-1 0 0 0 0,0 0 0 0 0,-1 0-1 0 0,0 0 1 0 0,-1 0 0 0 0,0 21 0 0 0,-2 46 5 0 0,1 70 23 0 0,2-129-24 0 0,0 1-1 0 0,1-1 1 0 0,2 0-1 0 0,0 1 1 0 0,8 20-1 0 0,-11-37-5 0 0,-1 0 0 0 0,1-1 0 0 0,-1 1 0 0 0,1-1-1 0 0,0 1 1 0 0,0-1 0 0 0,0 0 0 0 0,1 0 0 0 0,-1 0-1 0 0,1 0 1 0 0,0-1 0 0 0,0 1 0 0 0,0-1 0 0 0,0 1 0 0 0,0-1-1 0 0,0 0 1 0 0,1 0 0 0 0,-1 0 0 0 0,1-1 0 0 0,6 3 0 0 0,-5-3-3 0 0,1-1 0 0 0,0 1 1 0 0,0-1-1 0 0,-1 0 0 0 0,1-1 1 0 0,0 1-1 0 0,0-1 1 0 0,-1 0-1 0 0,1 0 0 0 0,-1-1 1 0 0,1 0-1 0 0,7-3 1 0 0,5-4-12 0 0,-1 0 0 0 0,-1-2 0 0 0,1 1 0 0 0,-2-2 0 0 0,0 0 0 0 0,0-1 0 0 0,14-16 0 0 0,-1-6 6 0 0,0-2 0 0 0,-2-1 0 0 0,-2-1 0 0 0,-2-2 0 0 0,-2 0 0 0 0,22-59 0 0 0,-3-17 144 0 0,27-131 1 0 0,-60 217 85 0 0,0-1 1 0 0,-2 0 0 0 0,-1 0-1 0 0,-2 0 1 0 0,-4-53-1 0 0,-11 36 660 0 0,13 46-799 0 0,-1 0 0 0 0,1 0 0 0 0,0 0 0 0 0,-1 1 0 0 0,1-1 0 0 0,-1 0 0 0 0,0 1 0 0 0,0 0 0 0 0,0-1 0 0 0,0 1 1 0 0,0 0-1 0 0,-1 0 0 0 0,1 0 0 0 0,-3-2 0 0 0,3 4-56 0 0,1 0 0 0 0,0 0 1 0 0,-1 0-1 0 0,1 1 0 0 0,-1-1 1 0 0,1 0-1 0 0,0 0 0 0 0,-1 1 0 0 0,1-1 1 0 0,0 1-1 0 0,-1-1 0 0 0,1 1 0 0 0,0-1 1 0 0,0 1-1 0 0,-1 0 0 0 0,1 0 0 0 0,0 0 1 0 0,0 0-1 0 0,0 0 0 0 0,0 0 1 0 0,-1 1-1 0 0,-21 26 215 0 0,5 0-134 0 0,1 0 0 0 0,1 1 1 0 0,2 1-1 0 0,1 1 0 0 0,1 0 1 0 0,2 0-1 0 0,-9 46 1 0 0,12-37-121 0 0,1 0 1 0 0,2 0 0 0 0,2 1 0 0 0,1-1 0 0 0,9 74 0 0 0,-2-84-249 0 0,1 0 0 0 0,1 0 1 0 0,1-1-1 0 0,1-1 0 0 0,17 33 1 0 0,-1-14-1507 0 0,1 0 0 0 0,38 48 0 0 0,-15-40-6297 0 0,-35-41 5496 0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40.0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17 260 740 0 0,'-3'-6'343'0'0,"1"1"-1"0"0,-1-1 1 0 0,1 0 0 0 0,1 0-1 0 0,-1 0 1 0 0,1 1 0 0 0,0-1-1 0 0,0 0 1 0 0,1-1 0 0 0,0 1-1 0 0,0 0 1 0 0,0 0 0 0 0,3-10-1 0 0,-2 12-186 0 0,1-1 0 0 0,0 0-1 0 0,0 1 1 0 0,1 0 0 0 0,-1 0-1 0 0,1-1 1 0 0,0 1 0 0 0,0 1-1 0 0,1-1 1 0 0,-1 0 0 0 0,1 1-1 0 0,-1 0 1 0 0,1 0 0 0 0,0 0-1 0 0,0 0 1 0 0,1 1 0 0 0,5-4-1 0 0,23-9 151 0 0,0 1 0 0 0,1 1 0 0 0,1 2-1 0 0,0 2 1 0 0,67-10 0 0 0,-14 9-2499 0 0,110 3 1 0 0,-142 9 259 0 0,1 3 573 0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40.4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157 385 1256 0 0,'-1'-3'331'0'0,"1"0"0"0"0,-1 1 1 0 0,0-1-1 0 0,0 0 0 0 0,0 0 0 0 0,0 0 0 0 0,0 1 0 0 0,0-1 1 0 0,-1 1-1 0 0,0-1 0 0 0,1 1 0 0 0,-1-1 0 0 0,0 1 0 0 0,0 0 1 0 0,0 0-1 0 0,0 0 0 0 0,-3-2 0 0 0,3 4-218 0 0,0-1 1 0 0,0 1-1 0 0,0 0 1 0 0,1-1-1 0 0,-1 1 0 0 0,0 0 1 0 0,0 0-1 0 0,0 0 0 0 0,0 1 1 0 0,1-1-1 0 0,-1 0 1 0 0,0 1-1 0 0,0-1 0 0 0,1 1 1 0 0,-1 0-1 0 0,0-1 0 0 0,1 1 1 0 0,-1 0-1 0 0,0 0 1 0 0,1 0-1 0 0,-1 0 0 0 0,1 0 1 0 0,0 1-1 0 0,-1-1 0 0 0,1 0 1 0 0,0 1-1 0 0,0-1 1 0 0,0 0-1 0 0,0 1 0 0 0,-1 2 1 0 0,-9 13 142 0 0,1 0 1 0 0,1 0 0 0 0,0 1 0 0 0,2 0-1 0 0,0 1 1 0 0,1 0 0 0 0,0 0 0 0 0,2 0-1 0 0,0 1 1 0 0,2-1 0 0 0,-1 34 0 0 0,2-46-215 0 0,1 0 0 0 0,0 1 1 0 0,1-1-1 0 0,0 0 1 0 0,0 1-1 0 0,0-1 1 0 0,1 0-1 0 0,0 0 0 0 0,0 0 1 0 0,1 0-1 0 0,0-1 1 0 0,0 1-1 0 0,1-1 1 0 0,0 1-1 0 0,0-1 0 0 0,0 0 1 0 0,6 5-1 0 0,-6-7-39 0 0,1-1 1 0 0,-1 1-1 0 0,1-1 0 0 0,0 0 0 0 0,0-1 0 0 0,0 1 1 0 0,0-1-1 0 0,0 0 0 0 0,1 0 0 0 0,-1-1 1 0 0,1 1-1 0 0,-1-1 0 0 0,1 0 0 0 0,0-1 0 0 0,-1 1 1 0 0,1-1-1 0 0,-1-1 0 0 0,1 1 0 0 0,0-1 0 0 0,-1 1 1 0 0,1-2-1 0 0,8-2 0 0 0,7-3-44 0 0,0-1 1 0 0,0-1-1 0 0,-1 0 0 0 0,0-2 0 0 0,-1 0 1 0 0,0-2-1 0 0,32-27 0 0 0,-25 17-6 0 0,-1-1 0 0 0,-1-2 1 0 0,-1 0-1 0 0,25-40 0 0 0,-41 56 44 0 0,-1-1 0 0 0,-1 0 0 0 0,0 0 0 0 0,-1 0 0 0 0,5-19 0 0 0,-8 27 8 0 0,0 0 0 0 0,0 0-1 0 0,0 0 1 0 0,-1 0 0 0 0,1 0 0 0 0,-1 0-1 0 0,0 0 1 0 0,0 0 0 0 0,0 0-1 0 0,0 0 1 0 0,0 0 0 0 0,-1 0-1 0 0,1-1 1 0 0,-1 1 0 0 0,0 0 0 0 0,0 1-1 0 0,0-1 1 0 0,0 0 0 0 0,-1 0-1 0 0,1 0 1 0 0,-1 1 0 0 0,0-1 0 0 0,1 1-1 0 0,-1-1 1 0 0,0 1 0 0 0,-3-3-1 0 0,2 5-3 0 0,1-1 0 0 0,-1 1 0 0 0,1 0 0 0 0,-1-1 0 0 0,1 1 0 0 0,-1 1 0 0 0,1-1 0 0 0,-1 0 0 0 0,1 1 0 0 0,-1-1 0 0 0,1 1 0 0 0,-1 0 0 0 0,-3 1 0 0 0,2 0-1 0 0,0 1 0 0 0,0-1-1 0 0,0 1 1 0 0,1 0 0 0 0,-1 0 0 0 0,0 0-1 0 0,1 1 1 0 0,0-1 0 0 0,0 1-1 0 0,0 0 1 0 0,1 0 0 0 0,-1 0 0 0 0,1 0-1 0 0,0 0 1 0 0,0 1 0 0 0,0-1-1 0 0,0 1 1 0 0,1-1 0 0 0,0 1 0 0 0,-1 6-1 0 0,2-10 11 0 0,0-1-2 0 0,0 0-2 0 0,4-3 8 0 0,4-4-9 0 0,0-1 1 0 0,0 0 0 0 0,-1 0 0 0 0,0 0 0 0 0,0-1-1 0 0,-1 0 1 0 0,6-11 0 0 0,38-80 81 0 0,-26 49 32 0 0,-6 10 995 0 0,-1 0 0 0 0,16-65 1 0 0,-32 105-843 0 0,1 6-175 0 0,0 1 0 0 0,0-1 0 0 0,0 1 1 0 0,0 0-1 0 0,-1 0 0 0 0,0 0 0 0 0,-1 0 0 0 0,1 0 1 0 0,-1 0-1 0 0,-1 9 0 0 0,2-1 52 0 0,-1 100 630 0 0,-14 130-1 0 0,8-171-584 0 0,-23 217 526 0 0,10-119-100 0 0,5 338-1 0 0,17-460-489 0 0,12 58-1 0 0,-12-91-95 0 0,1 0-1 0 0,0-1 0 0 0,1 0 0 0 0,1 0 0 0 0,0 0 0 0 0,1-1 1 0 0,17 25-1 0 0,-23-37-27 0 0,1 1-1 0 0,0-1 1 0 0,0 1 0 0 0,0-1 0 0 0,0 0-1 0 0,0 0 1 0 0,0 0 0 0 0,0 0 0 0 0,1-1 0 0 0,-1 1-1 0 0,1 0 1 0 0,-1-1 0 0 0,1 0 0 0 0,0 0-1 0 0,-1 1 1 0 0,1-2 0 0 0,0 1 0 0 0,0 0 0 0 0,0 0-1 0 0,0-1 1 0 0,0 0 0 0 0,0 0 0 0 0,0 0-1 0 0,0 0 1 0 0,0 0 0 0 0,0 0 0 0 0,-1-1 0 0 0,1 1-1 0 0,0-1 1 0 0,0 0 0 0 0,0 0 0 0 0,0 0-1 0 0,-1 0 1 0 0,1 0 0 0 0,0-1 0 0 0,-1 1 0 0 0,1-1-1 0 0,-1 0 1 0 0,0 0 0 0 0,0 0 0 0 0,4-3-1 0 0,6-7 13 0 0,-1 0 0 0 0,0 0 0 0 0,0-1-1 0 0,-1 0 1 0 0,-1-1 0 0 0,8-16 0 0 0,-6 6-13 0 0,0 0 1 0 0,-2-1 0 0 0,-1 0 0 0 0,-1-1-1 0 0,-1 0 1 0 0,-1 0 0 0 0,-1 0 0 0 0,-1 0-1 0 0,-2-1 1 0 0,-1 0 0 0 0,-4-38 0 0 0,0 30-20 0 0,-2 0 1 0 0,-1 1 0 0 0,-1-1 0 0 0,-2 2-1 0 0,-2-1 1 0 0,-1 1 0 0 0,-1 1 0 0 0,-19-31 0 0 0,21 44-154 0 0,-1 2 1 0 0,0-1 0 0 0,-1 1-1 0 0,-1 1 1 0 0,0 1 0 0 0,-2 0 0 0 0,1 1-1 0 0,-2 1 1 0 0,0 0 0 0 0,0 1 0 0 0,-26-11-1 0 0,16 10-4929 0 0,-58-19 0 0 0,70 26 1197 0 0,4 1 1160 0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42.0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123 649 12153 0 0,'-10'-66'333'0'0,"5"39"274"0"0,4 24-204 0 0,1 8 64 0 0,5 54-254 0 0,-2 0 0 0 0,-3 1 0 0 0,-3-1 0 0 0,-3 0 0 0 0,-22 106 0 0 0,21-115-132 0 0,4-31-6 0 0,5-39-47 0 0,0-79-27 0 0,-21-192-1 0 0,15 255 4 0 0,-19-125 75 0 0,14 111 188 0 0,1 0 1 0 0,3-1 0 0 0,2 0 0 0 0,2 0 0 0 0,8-64 0 0 0,-7 110-230 0 0,1-1-1 0 0,1 1 1 0 0,-1-1 0 0 0,1 1 0 0 0,0 0 0 0 0,0 0 0 0 0,0 0 0 0 0,1 0 0 0 0,0 0 0 0 0,0 1 0 0 0,0-1 0 0 0,0 1 0 0 0,1-1 0 0 0,0 1 0 0 0,0 1 0 0 0,0-1 0 0 0,0 0 0 0 0,1 1 0 0 0,-1 0 0 0 0,1 0 0 0 0,0 0 0 0 0,0 1 0 0 0,0-1 0 0 0,8-2 0 0 0,-6 4-21 0 0,-1-1 1 0 0,1 1 0 0 0,-1 1 0 0 0,1-1 0 0 0,0 1 0 0 0,-1 0 0 0 0,1 0 0 0 0,0 1 0 0 0,-1 0-1 0 0,1 0 1 0 0,-1 1 0 0 0,1 0 0 0 0,-1 0 0 0 0,0 0 0 0 0,0 1 0 0 0,0 0 0 0 0,0 0 0 0 0,0 0 0 0 0,-1 1-1 0 0,8 6 1 0 0,-5-3-5 0 0,-1 1-1 0 0,1 1 0 0 0,-2-1 0 0 0,1 1 0 0 0,-1 0 1 0 0,-1 1-1 0 0,0-1 0 0 0,0 1 0 0 0,-1 0 1 0 0,0 1-1 0 0,0-1 0 0 0,-1 0 0 0 0,-1 1 0 0 0,0 0 1 0 0,1 20-1 0 0,-1 9-25 0 0,-1 1 0 0 0,-10 75-1 0 0,0-49-196 0 0,4-37-94 0 0,1 1 0 0 0,1 58 0 0 0,3-87 281 0 0,0 1-1 0 0,0-1 0 0 0,1 0 1 0 0,-1 1-1 0 0,1-1 1 0 0,0 0-1 0 0,0 1 0 0 0,0-1 1 0 0,0 0-1 0 0,0 0 1 0 0,0 0-1 0 0,0 0 1 0 0,1 0-1 0 0,-1 0 0 0 0,1 0 1 0 0,0-1-1 0 0,-1 1 1 0 0,1 0-1 0 0,0-1 0 0 0,0 1 1 0 0,0-1-1 0 0,0 0 1 0 0,0 0-1 0 0,0 0 0 0 0,0 0 1 0 0,1 0-1 0 0,-1 0 1 0 0,0 0-1 0 0,1-1 0 0 0,-1 1 1 0 0,0-1-1 0 0,1 0 1 0 0,3 0-1 0 0,12 1-17 0 0,-1-1 0 0 0,0-1 0 0 0,34-6 0 0 0,-2 0-17 0 0,-28 7 91 0 0,-1-1-1 0 0,0 2 1 0 0,0 1-1 0 0,0 1 1 0 0,0 0 0 0 0,-1 1-1 0 0,33 12 1 0 0,-46-13-12 0 0,0-1-1 0 0,-1 1 1 0 0,1 0 0 0 0,-1 0-1 0 0,0 1 1 0 0,0 0 0 0 0,0 0 0 0 0,0 0-1 0 0,-1 0 1 0 0,0 1 0 0 0,1 0 0 0 0,-2 0-1 0 0,1 0 1 0 0,-1 0 0 0 0,1 0 0 0 0,-1 1-1 0 0,-1-1 1 0 0,1 1 0 0 0,-1 0 0 0 0,0 0-1 0 0,-1 0 1 0 0,1 0 0 0 0,-1 0 0 0 0,0 1-1 0 0,-1-1 1 0 0,1 0 0 0 0,-1 0 0 0 0,-1 12-1 0 0,-2 0 17 0 0,0 0-1 0 0,0 0 0 0 0,-2 0 1 0 0,0-1-1 0 0,-1 1 0 0 0,-1-1 1 0 0,0-1-1 0 0,-12 19 0 0 0,-8 8 105 0 0,-52 66 0 0 0,52-77-8 0 0,42-57-181 0 0,1 2 0 0 0,1 0 0 0 0,2 1 0 0 0,24-24 1 0 0,-9 10 20 0 0,13-13-15 0 0,3 2 0 0 0,88-65 0 0 0,-134 109 42 0 0,0 0 1 0 0,0 0-1 0 0,0 0 1 0 0,1 1 0 0 0,-1 0-1 0 0,1 0 1 0 0,0 0-1 0 0,-1 1 1 0 0,1-1-1 0 0,0 1 1 0 0,0 0 0 0 0,0 0-1 0 0,0 1 1 0 0,0 0-1 0 0,0 0 1 0 0,8 0-1 0 0,-7 2 1 0 0,1 0 1 0 0,-1 0-1 0 0,1 0 0 0 0,-1 1 0 0 0,0-1 0 0 0,0 2 0 0 0,0-1 0 0 0,-1 1 0 0 0,1 0 0 0 0,-1 0 0 0 0,0 0 0 0 0,5 5 0 0 0,10 9 4 0 0,0-1 1 0 0,2-1-1 0 0,0 0 0 0 0,1-2 0 0 0,0-1 1 0 0,1-1-1 0 0,45 17 0 0 0,-57-25 3 0 0,0-1-1 0 0,0-1 0 0 0,0 1 1 0 0,0-2-1 0 0,0 0 0 0 0,1 0 1 0 0,-1-1-1 0 0,20-3 0 0 0,-25 2 3 0 0,1-1-1 0 0,-1 0 0 0 0,1 0 1 0 0,-1-1-1 0 0,0 0 0 0 0,0 0 1 0 0,0-1-1 0 0,0 0 0 0 0,0 0 0 0 0,-1-1 1 0 0,0 1-1 0 0,0-1 0 0 0,0-1 1 0 0,7-8-1 0 0,-9 10 7 0 0,0-1 1 0 0,-1 1-1 0 0,0 0 0 0 0,0-1 1 0 0,0 0-1 0 0,-1 0 0 0 0,1 0 1 0 0,-1 0-1 0 0,0 0 0 0 0,-1 0 1 0 0,1 0-1 0 0,-1-1 0 0 0,0 1 1 0 0,0 0-1 0 0,-1-1 0 0 0,0 1 0 0 0,0-1 1 0 0,0 1-1 0 0,0-1 0 0 0,-1 1 1 0 0,0-1-1 0 0,0 1 0 0 0,-1 0 1 0 0,-3-11-1 0 0,2 10 22 0 0,-1 0 0 0 0,0 0 1 0 0,0 0-1 0 0,-1 0 0 0 0,1 0 0 0 0,-1 1 0 0 0,0 0 0 0 0,-1 0 0 0 0,1 0 0 0 0,-1 1 1 0 0,0 0-1 0 0,0 0 0 0 0,-1 0 0 0 0,1 1 0 0 0,-1 0 0 0 0,1 0 0 0 0,-1 0 1 0 0,-10-1-1 0 0,-24-4 86 0 0,-2 1 1 0 0,1 3 0 0 0,-1 2 0 0 0,-61 3-1 0 0,23 0 61 0 0,62-2-14 0 0,47-4-130 0 0,54-2-46 0 0,15-5 6 0 0,-45 5 0 0 0,86-1-1 0 0,-123 9-9 0 0,0-1-1 0 0,-1 2 1 0 0,1 0 0 0 0,-1 1-1 0 0,1 0 1 0 0,-1 1 0 0 0,0 1-1 0 0,0 0 1 0 0,-1 1 0 0 0,20 11-1 0 0,-15-5 19 0 0,1 0-1 0 0,-2 1 0 0 0,0 2 0 0 0,28 29 1 0 0,-40-39-1 0 0,-1 0 1 0 0,0 0 0 0 0,0 1 0 0 0,0 0-1 0 0,-1-1 1 0 0,0 1 0 0 0,0 0 0 0 0,0 1-1 0 0,-1-1 1 0 0,0 0 0 0 0,0 1-1 0 0,-1-1 1 0 0,0 1 0 0 0,0 0 0 0 0,0-1-1 0 0,-1 1 1 0 0,0 0 0 0 0,0 0 0 0 0,-1-1-1 0 0,-1 8 1 0 0,-26 81 130 0 0,25-86-114 0 0,-1-1 0 0 0,0 1 0 0 0,0-1 0 0 0,-1 0 0 0 0,-1 0 0 0 0,1-1 0 0 0,-1 0 0 0 0,-10 11 0 0 0,15-18-21 0 0,1 1 0 0 0,0-1 0 0 0,-1 1 1 0 0,1-1-1 0 0,-1 1 0 0 0,1-1 1 0 0,-1 0-1 0 0,0 1 0 0 0,1-1 1 0 0,-1 0-1 0 0,1 1 0 0 0,-1-1 1 0 0,0 0-1 0 0,1 0 0 0 0,-1 0 1 0 0,1 0-1 0 0,-1 1 0 0 0,0-1 0 0 0,1 0 1 0 0,-1 0-1 0 0,0 0 0 0 0,1 0 1 0 0,-1 0-1 0 0,0 0 0 0 0,1-1 1 0 0,-1 1-1 0 0,0 0 0 0 0,1 0 1 0 0,-1 0-1 0 0,1-1 0 0 0,-1 1 1 0 0,0 0-1 0 0,0-1 0 0 0,-12-22 58 0 0,10 15-53 0 0,1 0 1 0 0,1 0-1 0 0,0 0 0 0 0,-1-15 0 0 0,5-3-6 0 0,1-1 1 0 0,1 1-1 0 0,1 0 0 0 0,2 0 1 0 0,0 1-1 0 0,2 0 0 0 0,1 0 0 0 0,1 1 1 0 0,0 1-1 0 0,2 0 0 0 0,1 0 0 0 0,1 2 1 0 0,1 0-1 0 0,0 1 0 0 0,2 0 0 0 0,37-30 1 0 0,-49 45-1 0 0,1 0 1 0 0,-1 0-1 0 0,1 1 1 0 0,0 0-1 0 0,0 1 1 0 0,1-1 0 0 0,-1 2-1 0 0,1-1 1 0 0,-1 1-1 0 0,1 0 1 0 0,0 1 0 0 0,0 0-1 0 0,0 0 1 0 0,0 1-1 0 0,-1 0 1 0 0,1 1 0 0 0,0 0-1 0 0,0 0 1 0 0,0 1-1 0 0,-1 0 1 0 0,1 1-1 0 0,-1 0 1 0 0,1 0 0 0 0,-1 0-1 0 0,10 7 1 0 0,-7-3 0 0 0,-1-1 0 0 0,0 1 0 0 0,-1 1 0 0 0,0 0-1 0 0,0 0 1 0 0,0 1 0 0 0,-1 0 0 0 0,-1 0 0 0 0,0 1 0 0 0,0 0 0 0 0,0 0 0 0 0,-2 1 0 0 0,1-1 0 0 0,-1 1 0 0 0,-1 1 0 0 0,0-1 0 0 0,0 1 0 0 0,2 13 0 0 0,-5-10 7 0 0,0 1 1 0 0,0-1-1 0 0,-2 0 1 0 0,0 0-1 0 0,0 1 1 0 0,-2-1-1 0 0,0 0 1 0 0,0 0-1 0 0,-1-1 1 0 0,-1 1-1 0 0,-1-1 1 0 0,0 0-1 0 0,-1 0 1 0 0,-14 21-1 0 0,21-35-6 0 0,0 1 0 0 0,0-1 0 0 0,0 1-1 0 0,-1-1 1 0 0,1 1 0 0 0,0-1 0 0 0,-1 1 0 0 0,1-1-1 0 0,0 1 1 0 0,-1-1 0 0 0,1 0 0 0 0,0 1 0 0 0,-1-1-1 0 0,1 0 1 0 0,-1 1 0 0 0,1-1 0 0 0,-1 0 0 0 0,1 1-1 0 0,-1-1 1 0 0,1 0 0 0 0,-1 0 0 0 0,1 0 0 0 0,-1 0-1 0 0,1 1 1 0 0,-1-1 0 0 0,0 0 0 0 0,1 0-1 0 0,-1 0 1 0 0,1 0 0 0 0,-1 0 0 0 0,0 0 0 0 0,-4-17 43 0 0,9-28-24 0 0,4 11-131 0 0,1 0 1 0 0,2 1 0 0 0,1 0 0 0 0,1 1-1 0 0,2 0 1 0 0,2 2 0 0 0,0-1-1 0 0,37-46 1 0 0,-28 44-754 0 0,2 2-1 0 0,0 2 1 0 0,2 0-1 0 0,34-25 0 0 0,-16 25-3027 0 0,-26 21-3227 0 0,-12 5 5293 0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43.3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72 412 1632 0 0,'-1'15'7938'0'0,"-19"40"-5265"0"0,-3 9-1691 0 0,15-33-593 0 0,1 0-1 0 0,2 0 0 0 0,1 1 1 0 0,1 37-1 0 0,2-53-287 0 0,2 0 0 0 0,0 0 0 0 0,0 0 0 0 0,2 0 0 0 0,0-1 0 0 0,1 1 0 0 0,0-1 0 0 0,2 0 0 0 0,-1 0 0 0 0,12 19 0 0 0,-15-29-92 0 0,1 0-1 0 0,0-1 0 0 0,1 1 1 0 0,-1-1-1 0 0,1 0 1 0 0,0 0-1 0 0,0 0 1 0 0,0 0-1 0 0,1-1 0 0 0,-1 1 1 0 0,1-1-1 0 0,-1-1 1 0 0,1 1-1 0 0,0 0 1 0 0,0-1-1 0 0,1 0 0 0 0,-1-1 1 0 0,10 3-1 0 0,-9-4-24 0 0,1 0 0 0 0,-1 0 0 0 0,1 0 0 0 0,-1-1 0 0 0,1 0 0 0 0,-1-1 0 0 0,1 1 1 0 0,-1-1-1 0 0,0 0 0 0 0,0-1 0 0 0,0 1 0 0 0,0-1 0 0 0,0-1 0 0 0,-1 1 0 0 0,10-8 0 0 0,-2 0-16 0 0,-1-1 0 0 0,0 0 1 0 0,-1 0-1 0 0,-1-1 1 0 0,0-1-1 0 0,0 0 0 0 0,-1 0 1 0 0,-1 0-1 0 0,-1-1 0 0 0,0-1 1 0 0,10-31-1 0 0,-6 10 40 0 0,-2-1 0 0 0,-2-1 0 0 0,-1 1 0 0 0,0-43 0 0 0,-5 67 46 0 0,1-20 243 0 0,-5-52 0 0 0,3 79-179 0 0,-1 0 0 0 0,0-1-1 0 0,-1 1 1 0 0,1 0 0 0 0,-1-1 0 0 0,-1 1 0 0 0,1 0 0 0 0,-1 0 0 0 0,-1 1 0 0 0,1-1 0 0 0,-1 1 0 0 0,0-1 0 0 0,-6-6 0 0 0,9 12-88 0 0,0 0-1 0 0,-1 0 0 0 0,1 0 1 0 0,0 1-1 0 0,-1-1 0 0 0,1 0 1 0 0,-1 0-1 0 0,1 1 1 0 0,-1-1-1 0 0,1 1 0 0 0,-1 0 1 0 0,0-1-1 0 0,1 1 0 0 0,-1 0 1 0 0,1 0-1 0 0,-1 0 0 0 0,0 0 1 0 0,1 0-1 0 0,-1 0 0 0 0,1 0 1 0 0,-1 1-1 0 0,0-1 1 0 0,1 0-1 0 0,-1 1 0 0 0,1 0 1 0 0,-1-1-1 0 0,1 1 0 0 0,-1 0 1 0 0,1-1-1 0 0,0 1 0 0 0,-1 0 1 0 0,-1 2-1 0 0,-6 4 42 0 0,1 0 0 0 0,0 1 0 0 0,-12 14 0 0 0,12-13-10 0 0,-11 13 39 0 0,1 1 0 0 0,0 1 0 0 0,2 1-1 0 0,1 0 1 0 0,1 1 0 0 0,-16 41-1 0 0,25-55-129 0 0,1 0 0 0 0,0 0 0 0 0,1 0 0 0 0,0 0 0 0 0,1 1 0 0 0,0-1-1 0 0,1 1 1 0 0,1-1 0 0 0,0 1 0 0 0,0-1 0 0 0,1 1 0 0 0,1-1 0 0 0,0 1-1 0 0,1-1 1 0 0,0 0 0 0 0,1 0 0 0 0,9 21 0 0 0,-9-27-27 0 0,-1 0 0 0 0,1 0 0 0 0,0 0 0 0 0,0-1 0 0 0,0 0 0 0 0,1 1 0 0 0,0-1 0 0 0,0-1 0 0 0,0 1 1 0 0,1-1-1 0 0,0 0 0 0 0,0 0 0 0 0,0 0 0 0 0,0-1 0 0 0,0 0 0 0 0,0-1 0 0 0,1 1 0 0 0,0-1 0 0 0,-1 0 0 0 0,1-1 0 0 0,0 1 0 0 0,0-1 0 0 0,0-1 0 0 0,0 1 1 0 0,0-1-1 0 0,0-1 0 0 0,9 0 0 0 0,0-2-12 0 0,0-1-1 0 0,-1-1 1 0 0,0 0 0 0 0,0 0 0 0 0,-1-2-1 0 0,1 0 1 0 0,-1-1 0 0 0,-1 0 0 0 0,1-1-1 0 0,-1 0 1 0 0,11-12 0 0 0,0-2 207 0 0,-2-1 0 0 0,-1-1 0 0 0,0 0 1 0 0,-2-2-1 0 0,-2 0 0 0 0,0-2 0 0 0,-2 0 0 0 0,0 0 0 0 0,-3-1 1 0 0,0-1-1 0 0,-2 0 0 0 0,12-63 0 0 0,-19 69 931 0 0,-3 25-1053 0 0,0 0 0 0 0,0 0 0 0 0,0 0 0 0 0,0 0 0 0 0,0 0 0 0 0,0 0 0 0 0,0 0-1 0 0,0 0 1 0 0,0 0 0 0 0,0 0 0 0 0,0 0 0 0 0,-1 0 0 0 0,1 0 0 0 0,0 0 0 0 0,0 0 0 0 0,0 0 0 0 0,0 0 0 0 0,0 0 0 0 0,0 0-1 0 0,0 0 1 0 0,0 0 0 0 0,0 0 0 0 0,0 0 0 0 0,-1 0 0 0 0,1 0 0 0 0,0 0 0 0 0,0 0 0 0 0,0 0 0 0 0,0 0 0 0 0,0 0-1 0 0,0 0 1 0 0,0 0 0 0 0,0 0 0 0 0,0 0 0 0 0,0 0 0 0 0,0 0 0 0 0,-1 0 0 0 0,1 0 0 0 0,0 0 0 0 0,0 0 0 0 0,0 0-1 0 0,0 0 1 0 0,0-1 0 0 0,0 1 0 0 0,0 0 0 0 0,0 0 0 0 0,0 0 0 0 0,0 0 0 0 0,0 0 0 0 0,0 0 0 0 0,0 0 0 0 0,0 0-1 0 0,0 0 1 0 0,-18 37 962 0 0,6-11-952 0 0,-7 12 38 0 0,2 1 0 0 0,2 0-1 0 0,1 1 1 0 0,3 1-1 0 0,1 0 1 0 0,2 0-1 0 0,-5 63 1 0 0,13-97-143 0 0,0 1-1 0 0,0 0 1 0 0,1 0-1 0 0,0-1 1 0 0,0 1 0 0 0,1-1-1 0 0,0 1 1 0 0,0-1-1 0 0,0 0 1 0 0,1 0-1 0 0,1 0 1 0 0,-1 0 0 0 0,6 8-1 0 0,-7-12 44 0 0,1-1 0 0 0,-1 1 1 0 0,0-1-1 0 0,1 0 0 0 0,0 0 0 0 0,-1 0 0 0 0,1 0 1 0 0,0-1-1 0 0,0 1 0 0 0,0-1 0 0 0,0 1 0 0 0,0-1 0 0 0,0 0 1 0 0,1 0-1 0 0,-1-1 0 0 0,0 1 0 0 0,1-1 0 0 0,-1 1 1 0 0,0-1-1 0 0,1 0 0 0 0,-1 0 0 0 0,0-1 0 0 0,1 1 0 0 0,-1-1 1 0 0,0 1-1 0 0,0-1 0 0 0,1 0 0 0 0,-1 0 0 0 0,0-1 1 0 0,0 1-1 0 0,4-3 0 0 0,8-4-10 0 0,-1 0 0 0 0,-1-1 1 0 0,0-1-1 0 0,0 0 0 0 0,-1-1 1 0 0,0 0-1 0 0,-1-1 0 0 0,0 0 1 0 0,-1 0-1 0 0,12-21 0 0 0,9-18 30 0 0,35-81 0 0 0,-41 81 127 0 0,4-16 138 0 0,-20 43 263 0 0,2 0 1 0 0,1 1 0 0 0,19-31-1 0 0,-30 54-373 0 0,0 2-107 0 0,0 0-1 0 0,0 1 1 0 0,0-1 0 0 0,-1 1-1 0 0,1-1 1 0 0,-1 1 0 0 0,0-1-1 0 0,1 1 1 0 0,-1-1 0 0 0,0 1-1 0 0,-1 3 1 0 0,1-3-21 0 0,-28 224 534 0 0,25-180-539 0 0,2-1 0 0 0,10 91-1 0 0,-9-132-47 0 0,1 1 0 0 0,0-1-1 0 0,0 1 1 0 0,1-1 0 0 0,-1 0-1 0 0,1 1 1 0 0,1-1-1 0 0,-1 0 1 0 0,1 0 0 0 0,0 0-1 0 0,0 0 1 0 0,0-1-1 0 0,0 1 1 0 0,1-1 0 0 0,0 0-1 0 0,0 0 1 0 0,0 0-1 0 0,0-1 1 0 0,1 1 0 0 0,0-1-1 0 0,-1 0 1 0 0,1 0 0 0 0,0-1-1 0 0,0 0 1 0 0,1 1-1 0 0,-1-2 1 0 0,0 1 0 0 0,1-1-1 0 0,-1 1 1 0 0,1-1-1 0 0,-1-1 1 0 0,1 1 0 0 0,0-1-1 0 0,-1 0 1 0 0,1-1-1 0 0,-1 1 1 0 0,1-1 0 0 0,0 0-1 0 0,-1 0 1 0 0,0-1 0 0 0,1 1-1 0 0,-1-1 1 0 0,0-1-1 0 0,10-4 1 0 0,2-4-14 0 0,0 0 0 0 0,-1-1 0 0 0,0-1 0 0 0,-1 0 0 0 0,0-1 1 0 0,-2-1-1 0 0,1 0 0 0 0,-2-1 0 0 0,0 0 0 0 0,0-1 0 0 0,13-29 0 0 0,7-21 24 0 0,42-130 1 0 0,-44 110 237 0 0,-24 69 9 0 0,0 1 0 0 0,-1-1 0 0 0,-1 0 0 0 0,-1 0 1 0 0,2-23-1 0 0,-5 40-151 0 0,0 1-6 0 0,-2 4 0 0 0,-17 27-58 0 0,2 1 1 0 0,-17 41-1 0 0,30-61-287 0 0,0 0 1 0 0,0-1 0 0 0,1 1 0 0 0,0 1 0 0 0,1-1 0 0 0,1 0-1 0 0,0 1 1 0 0,1-1 0 0 0,0 0 0 0 0,3 20 0 0 0,-3-31 250 0 0,0-1 0 0 0,0 1 0 0 0,0 0 1 0 0,0-1-1 0 0,0 1 0 0 0,0 0 0 0 0,1-1 0 0 0,-1 1 1 0 0,0-1-1 0 0,0 1 0 0 0,1-1 0 0 0,-1 1 1 0 0,1-1-1 0 0,-1 1 0 0 0,0-1 0 0 0,1 1 0 0 0,-1-1 1 0 0,1 1-1 0 0,-1-1 0 0 0,1 0 0 0 0,-1 1 1 0 0,1-1-1 0 0,-1 0 0 0 0,1 1 0 0 0,-1-1 0 0 0,1 0 1 0 0,0 0-1 0 0,-1 1 0 0 0,1-1 0 0 0,0 0 1 0 0,21-7-397 0 0,16-22 236 0 0,-36 27 133 0 0,78-74 108 0 0,72-59 1672 0 0,-141 128-1603 0 0,0 0 0 0 0,1 0 0 0 0,0 1-1 0 0,0 1 1 0 0,0 0 0 0 0,1 0-1 0 0,-1 2 1 0 0,27-6 0 0 0,-12 3-5 0 0,-2 0-47 0 0,0-1-1 0 0,0-2 1 0 0,-1 0-1 0 0,0-1 1 0 0,-1-2-1 0 0,31-20 0 0 0,-44 26-47 0 0,-1-1 0 0 0,0 0-1 0 0,0-1 1 0 0,0 0-1 0 0,-1-1 1 0 0,0 1 0 0 0,-1-1-1 0 0,0-1 1 0 0,0 0-1 0 0,-1 0 1 0 0,-1 0 0 0 0,1 0-1 0 0,-2-1 1 0 0,1 0-1 0 0,-2 0 1 0 0,5-18 0 0 0,-8 30-11 0 0,-1-1 0 0 0,1 0 0 0 0,-1 1 1 0 0,1-1-1 0 0,0 0 0 0 0,-1 1 1 0 0,1-1-1 0 0,-1 0 0 0 0,1 0 0 0 0,-1 1 1 0 0,1-1-1 0 0,0 0 0 0 0,-1 0 0 0 0,1 0 1 0 0,-1 0-1 0 0,1 0 0 0 0,-1 0 1 0 0,1 0-1 0 0,-1 0 0 0 0,1 0 0 0 0,-1 0 1 0 0,1 0-1 0 0,-1 0 0 0 0,1 0 0 0 0,-1 0 1 0 0,1 0-1 0 0,-1 0 0 0 0,1 0 1 0 0,-1-1-1 0 0,1 1 0 0 0,-1 0 0 0 0,1 0 1 0 0,0-1-1 0 0,-1 1 0 0 0,1 0 1 0 0,-1-1-1 0 0,1 1 0 0 0,0 0 0 0 0,-1-1 1 0 0,1 1-1 0 0,0 0 0 0 0,0-1 0 0 0,-1 1 1 0 0,1-1-1 0 0,0 1 0 0 0,0-1 1 0 0,-1 1-1 0 0,1-1 0 0 0,0 1 0 0 0,0-1 1 0 0,0 1-1 0 0,0 0 0 0 0,0-1 1 0 0,0 1-1 0 0,0-1 0 0 0,0 1 0 0 0,0-1 1 0 0,0 1-1 0 0,0-1 0 0 0,0 1 0 0 0,0-1 1 0 0,0 1-1 0 0,0-1 0 0 0,1 1 1 0 0,-1-1-1 0 0,0 1 0 0 0,0-1 0 0 0,1 0 1 0 0,-33 29 26 0 0,18-9-13 0 0,1 0 0 0 0,0 0 0 0 0,2 2 0 0 0,1-1 0 0 0,0 1 0 0 0,1 1 0 0 0,-9 38 0 0 0,4-2 20 0 0,-10 114-1 0 0,21-113-8 0 0,2 1 0 0 0,3-1 1 0 0,3 1-1 0 0,12 57 0 0 0,64 237-17 0 0,-41-195-258 0 0,-36-141 194 0 0,0 0 0 0 0,-1 0-1 0 0,-1 0 1 0 0,0 0-1 0 0,-2 1 1 0 0,0-1 0 0 0,-3 20-1 0 0,2-31 41 0 0,-1 1 0 0 0,0-1 0 0 0,0 0 0 0 0,0 0 0 0 0,-1 0 0 0 0,0 0 0 0 0,-1 0 0 0 0,1-1 0 0 0,-1 1 0 0 0,0-1 0 0 0,-1 0 0 0 0,0 0 0 0 0,0-1 0 0 0,0 0 0 0 0,0 1 0 0 0,-1-1 1 0 0,0-1-1 0 0,0 1 0 0 0,-13 6 0 0 0,4-5 64 0 0,1 0-1 0 0,-1 0 1 0 0,0-2 0 0 0,0 0 0 0 0,-1-1 0 0 0,1 0 0 0 0,-1-1 0 0 0,1-1 0 0 0,-1-1 0 0 0,0 0 0 0 0,1-1 0 0 0,-1 0 0 0 0,0-1 0 0 0,1-1 0 0 0,0-1 0 0 0,0 0 0 0 0,0-1 0 0 0,0-1 0 0 0,0 0 0 0 0,1 0 0 0 0,0-2 0 0 0,1 0 0 0 0,0 0 0 0 0,-14-13 0 0 0,21 16-17 0 0,1 0-1 0 0,0 0 1 0 0,1-1 0 0 0,-1 0 0 0 0,1 0 0 0 0,0 0 0 0 0,0-1 0 0 0,1 1 0 0 0,0-1 0 0 0,0 1 0 0 0,1-1 0 0 0,0 0 0 0 0,0 0-1 0 0,0-1 1 0 0,1 1 0 0 0,0 0 0 0 0,1 0 0 0 0,-1-1 0 0 0,1 1 0 0 0,1 0 0 0 0,-1-1 0 0 0,1 1 0 0 0,1 0 0 0 0,3-12 0 0 0,0 5 5 0 0,1 0 1 0 0,0 0 0 0 0,1 0-1 0 0,1 1 1 0 0,0 0 0 0 0,1 0 0 0 0,0 1-1 0 0,1 1 1 0 0,0-1 0 0 0,22-17-1 0 0,15-5-66 0 0,1 1 0 0 0,2 3-1 0 0,1 2 1 0 0,105-41 0 0 0,140-30-1833 0 0,-179 63-1957 0 0,-4-1-4577 0 0,-64 17 5293 0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50.9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36 150 772 0 0,'-10'-36'1637'0'0,"5"17"295"0"0,0 1 0 0 0,1-1 0 0 0,-2-37 0 0 0,6 55-1340 0 0,0 1 42 0 0,0 0 33 0 0,1 5-65 0 0,7 104 966 0 0,-4 1 1 0 0,-14 134 0 0 0,1 50-4418 0 0,10-291 2601 0 0,-1 0 0 0 0,0 0-1 0 0,0 0 1 0 0,1 0 0 0 0,-1-1-1 0 0,1 1 1 0 0,0 0 0 0 0,0 0-1 0 0,0 0 1 0 0,3 3 0 0 0,-4-5 61 0 0,1 0 0 0 0,0 0 0 0 0,-1-1 0 0 0,1 1 0 0 0,0 0 0 0 0,0-1 0 0 0,0 1 0 0 0,-1-1 0 0 0,1 1 0 0 0,0-1 0 0 0,0 1 0 0 0,0-1 0 0 0,0 0 0 0 0,0 1 0 0 0,0-1 0 0 0,0 0 0 0 0,0 0 0 0 0,0 0 0 0 0,0 0 0 0 0,0 0 0 0 0,0 0 0 0 0,0 0 0 0 0,0 0 0 0 0,0 0 0 0 0,0 0 1 0 0,0 0-1 0 0,0-1 0 0 0,0 1 0 0 0,-1 0 0 0 0,1-1 0 0 0,0 1 0 0 0,0-1 0 0 0,0 1 0 0 0,1-2 0 0 0,18-10-1651 0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51.3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718 113 876 0 0,'-7'-9'320'0'0,"0"0"1"0"0,0 1-1 0 0,-1-1 0 0 0,0 2 1 0 0,0-1-1 0 0,-1 1 0 0 0,0 0 1 0 0,0 1-1 0 0,-1 0 0 0 0,0 0 1 0 0,0 1-1 0 0,0 0 1 0 0,-1 1-1 0 0,0 0 0 0 0,1 1 1 0 0,-1 0-1 0 0,0 1 0 0 0,-1 0 1 0 0,1 1-1 0 0,0 0 0 0 0,0 1 1 0 0,-1 0-1 0 0,1 1 0 0 0,0 0 1 0 0,-1 0-1 0 0,1 1 0 0 0,0 1 1 0 0,0 0-1 0 0,1 1 0 0 0,-1 0 1 0 0,-19 10-1 0 0,12-3 39 0 0,-1 1-1 0 0,2 1 1 0 0,-29 27-1 0 0,24-17-72 0 0,1 1 0 0 0,1 1-1 0 0,1 0 1 0 0,-18 32 0 0 0,12-9 126 0 0,1 0 0 0 0,3 1 0 0 0,-30 104 0 0 0,40-109-189 0 0,2 0 1 0 0,2 0-1 0 0,2 1 0 0 0,1-1 1 0 0,3 1-1 0 0,2 0 0 0 0,12 89 1 0 0,-7-105-136 0 0,0 0 1 0 0,2-1-1 0 0,1 1 1 0 0,1-1-1 0 0,1-1 1 0 0,2 0-1 0 0,1-1 1 0 0,0 0-1 0 0,2-1 1 0 0,1-1-1 0 0,2 0 1 0 0,0-2-1 0 0,22 22 1 0 0,-18-25-24 0 0,0 0 0 0 0,1-2 0 0 0,1 0 0 0 0,0-2 0 0 0,1 0 1 0 0,1-2-1 0 0,1-1 0 0 0,-1-1 0 0 0,48 11 0 0 0,-38-14-7 0 0,0-2-1 0 0,0-2 0 0 0,0-1 1 0 0,1-2-1 0 0,-1-1 1 0 0,0-3-1 0 0,56-9 0 0 0,-28-1 5 0 0,1-2-1 0 0,-2-4 1 0 0,0-2-1 0 0,-1-3 1 0 0,-1-3-1 0 0,64-38 1 0 0,-94 45-33 0 0,-1-2 1 0 0,-1-1 0 0 0,-1-2 0 0 0,-1-1-1 0 0,-1-1 1 0 0,-2-1 0 0 0,0-1 0 0 0,-2-2 0 0 0,23-40-1 0 0,-32 47-15 0 0,-1 0-1 0 0,-2-1 0 0 0,0-1 1 0 0,-2 0-1 0 0,-1 0 0 0 0,-1 0 0 0 0,-1-1 1 0 0,-2 0-1 0 0,0 0 0 0 0,-2-1 1 0 0,-1 1-1 0 0,-1-1 0 0 0,-5-40 1 0 0,0 40-4 0 0,-1-1 1 0 0,-1 1 0 0 0,-1 1 0 0 0,-1-1 0 0 0,-2 1 0 0 0,-1 1 0 0 0,-1 0 0 0 0,-30-44 0 0 0,28 50-4 0 0,0 1 0 0 0,-2 0 1 0 0,0 2-1 0 0,-2 0 0 0 0,1 0 0 0 0,-2 2 1 0 0,0 1-1 0 0,-1 0 0 0 0,0 1 0 0 0,-44-17 1 0 0,27 13-8 0 0,-2 3 1 0 0,0 1-1 0 0,-1 2 1 0 0,0 2-1 0 0,0 1 1 0 0,-71-3 0 0 0,33 9 8 0 0,0 3 0 0 0,-85 12 0 0 0,126-8-186 0 0,0 2-1 0 0,1 1 1 0 0,0 2 0 0 0,0 2 0 0 0,1 1 0 0 0,-55 29 0 0 0,82-37-44 0 0,1 1 0 0 0,0 0 0 0 0,0 0 0 0 0,1 1 0 0 0,0-1 0 0 0,0 2 0 0 0,0-1 0 0 0,1 1-1 0 0,0 0 1 0 0,1 0 0 0 0,-5 10 0 0 0,8-15-76 0 0,0 0 0 0 0,1 1 1 0 0,0-1-1 0 0,-1 0 0 0 0,1 1 0 0 0,0-1 0 0 0,1 1 0 0 0,-1-1 0 0 0,1 1 0 0 0,-1-1 0 0 0,1 1 0 0 0,0-1 0 0 0,1 1 0 0 0,-1-1 0 0 0,0 1 0 0 0,1-1 0 0 0,0 1 0 0 0,0-1 0 0 0,0 0 0 0 0,0 1 0 0 0,1-1 0 0 0,-1 0 0 0 0,1 0 0 0 0,0 0 0 0 0,0 0 0 0 0,0 0 0 0 0,0 0 0 0 0,0 0 0 0 0,1-1 0 0 0,-1 1 1 0 0,1-1-1 0 0,-1 0 0 0 0,7 4 0 0 0,33 17-2132 0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52.1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187 130 568 0 0,'0'-19'1868'0'0,"-1"10"-835"0"0,1 0 0 0 0,0-1 0 0 0,1 1 0 0 0,0 0 1 0 0,0-1-1 0 0,4-11 0 0 0,-4 19-922 0 0,0 0-1 0 0,0 0 0 0 0,0 0 1 0 0,0 0-1 0 0,1 0 1 0 0,-1 1-1 0 0,0-1 1 0 0,1 0-1 0 0,-1 1 1 0 0,1-1-1 0 0,0 1 1 0 0,0-1-1 0 0,-1 1 0 0 0,1 0 1 0 0,0-1-1 0 0,0 1 1 0 0,0 0-1 0 0,0 0 1 0 0,0 1-1 0 0,1-1 1 0 0,-1 0-1 0 0,0 1 0 0 0,0-1 1 0 0,0 1-1 0 0,1 0 1 0 0,-1 0-1 0 0,0 0 1 0 0,1 0-1 0 0,-1 0 1 0 0,0 0-1 0 0,3 1 1 0 0,8 0 73 0 0,-1 1 0 0 0,1 1 1 0 0,22 7-1 0 0,-23-5-82 0 0,-1 0 0 0 0,0 0 0 0 0,0 1 0 0 0,-1 0 0 0 0,1 1 0 0 0,15 14 0 0 0,-17-13-65 0 0,-1 0 1 0 0,0 1-1 0 0,-1 0 1 0 0,0 0-1 0 0,0 0 1 0 0,-1 1-1 0 0,0 0 0 0 0,-1 0 1 0 0,0 1-1 0 0,-1-1 1 0 0,0 1-1 0 0,-1 0 1 0 0,0 0-1 0 0,0 1 1 0 0,-1-1-1 0 0,-1 0 1 0 0,0 1-1 0 0,-1-1 1 0 0,0 1-1 0 0,0-1 1 0 0,-4 18-1 0 0,-2-3 7 0 0,0-1 0 0 0,-2 0 0 0 0,-1-1 0 0 0,-1 0 0 0 0,-2 0 0 0 0,0-1 0 0 0,-1-1 0 0 0,-27 36 0 0 0,8-19 12 0 0,-2 0 1 0 0,-1-3-1 0 0,-55 45 0 0 0,66-63-16 0 0,0-2 0 0 0,-32 17 0 0 0,-33 22 399 0 0,89-55-434 0 0,0 0-1 0 0,-1 0 1 0 0,1 0-1 0 0,0 0 1 0 0,0 0-1 0 0,0 0 0 0 0,0 0 1 0 0,-1 0-1 0 0,1 1 1 0 0,0-1-1 0 0,0 0 1 0 0,0 0-1 0 0,0 0 1 0 0,-1 0-1 0 0,1 0 1 0 0,0 0-1 0 0,0 0 1 0 0,0 1-1 0 0,0-1 0 0 0,0 0 1 0 0,0 0-1 0 0,0 0 1 0 0,-1 0-1 0 0,1 0 1 0 0,0 1-1 0 0,0-1 1 0 0,0 0-1 0 0,0 0 1 0 0,0 0-1 0 0,0 0 1 0 0,0 1-1 0 0,0-1 0 0 0,0 0 1 0 0,0 0-1 0 0,0 0 1 0 0,0 1-1 0 0,0-1 1 0 0,0 0-1 0 0,0 0 1 0 0,0 0-1 0 0,0 0 1 0 0,0 1-1 0 0,0-1 1 0 0,0 0-1 0 0,0 0 0 0 0,0 0 1 0 0,0 0-1 0 0,1 1 1 0 0,-1-1-1 0 0,0 0 1 0 0,0 0-1 0 0,0 0 1 0 0,0 0-1 0 0,0 0 1 0 0,0 1-1 0 0,1-1 1 0 0,-1 0-1 0 0,0 0 0 0 0,0 0 1 0 0,0 0-1 0 0,0 0 1 0 0,0 0-1 0 0,1 0 1 0 0,-1 0-1 0 0,21 2 101 0 0,31-6-65 0 0,-48 4-20 0 0,29-3-211 0 0,296-41-150 0 0,-168 2-2586 0 0,-123 29 284 0 0,-1-2 0 0 0,39-22 0 0 0,-36 16 630 0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52.6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1399 190 244 0 0,'-22'-20'735'0'0,"-1"1"1"0"0,0 1-1 0 0,-2 1 1 0 0,0 1-1 0 0,-1 1 1 0 0,0 1-1 0 0,-2 2 0 0 0,1 0 1 0 0,-1 2-1 0 0,-1 1 1 0 0,-38-7-1 0 0,38 12-415 0 0,-1 0-1 0 0,0 2 0 0 0,0 1 1 0 0,0 1-1 0 0,0 2 1 0 0,1 1-1 0 0,-1 1 1 0 0,1 2-1 0 0,-1 1 0 0 0,2 1 1 0 0,-1 1-1 0 0,1 2 1 0 0,1 1-1 0 0,0 1 0 0 0,0 1 1 0 0,2 1-1 0 0,-41 32 1 0 0,23-10-55 0 0,2 1-1 0 0,1 2 1 0 0,3 2 0 0 0,1 2 0 0 0,2 1 0 0 0,3 2-1 0 0,-46 88 1 0 0,49-76-108 0 0,2 2-1 0 0,3 1 0 0 0,3 0 1 0 0,2 2-1 0 0,4 0 0 0 0,-10 89 1 0 0,22-120-115 0 0,0-1 0 0 0,2 1 0 0 0,2-1 0 0 0,1 1 0 0 0,1-1 0 0 0,2 0 1 0 0,1 0-1 0 0,2-1 0 0 0,13 35 0 0 0,-11-40 1 0 0,2-1 0 0 0,0 0 0 0 0,2 0 1 0 0,0-2-1 0 0,2 0 0 0 0,0-1 0 0 0,1 0 0 0 0,2-2 0 0 0,0 0 1 0 0,42 30-1 0 0,-25-24-9 0 0,1-3 0 0 0,1-1 1 0 0,1-1-1 0 0,1-3 0 0 0,1-1 1 0 0,1-2-1 0 0,0-2 0 0 0,0-2 0 0 0,2-2 1 0 0,58 5-1 0 0,-3-8 18 0 0,-1-4-1 0 0,1-4 0 0 0,-1-5 1 0 0,1-4-1 0 0,-2-4 1 0 0,0-5-1 0 0,-2-4 0 0 0,169-65 1 0 0,-209 65-1 0 0,-2-2 0 0 0,0-2 0 0 0,-2-2 0 0 0,51-40 0 0 0,-69 44 14 0 0,-1-1 1 0 0,-2-2-1 0 0,-1-2 1 0 0,-1 0-1 0 0,-1-2 1 0 0,35-56-1 0 0,-35 42 84 0 0,-1-1 1 0 0,-3-2-1 0 0,-2 0 0 0 0,29-100 0 0 0,-44 125-85 0 0,-2 0 0 0 0,0-1 0 0 0,-2 0 0 0 0,-1 0 0 0 0,-1 0 0 0 0,-1 0 0 0 0,-1 0 0 0 0,-2 0 0 0 0,0 0 0 0 0,-2 0 0 0 0,-1 1 0 0 0,-12-34 0 0 0,10 39-25 0 0,-1 0 1 0 0,-1 1 0 0 0,-1 0 0 0 0,-1 1-1 0 0,0 0 1 0 0,-1 1 0 0 0,-1 0 0 0 0,-1 1-1 0 0,-1 1 1 0 0,-24-20 0 0 0,15 17 7 0 0,0 2 1 0 0,-1 0-1 0 0,-1 2 1 0 0,-1 1-1 0 0,0 1 1 0 0,-53-15-1 0 0,21 13-158 0 0,0 3 0 0 0,-1 3 0 0 0,0 2 0 0 0,0 3-1 0 0,-1 3 1 0 0,-113 13 0 0 0,141-8-345 0 0,1 2-1 0 0,0 0 0 0 0,1 3 1 0 0,-1 0-1 0 0,2 2 1 0 0,-43 23-1 0 0,-8 14-3366 0 0,3 11-3675 0 0,41-28 4845 0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55.8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171 179 344 0 0,'-3'-4'382'0'0,"0"0"0"0"0,0 0 0 0 0,1-1 0 0 0,0 1 0 0 0,0-1 0 0 0,0 0 0 0 0,0 1-1 0 0,1-1 1 0 0,0 0 0 0 0,0 0 0 0 0,0 0 0 0 0,0 0 0 0 0,1 0 0 0 0,0 0 0 0 0,0 0 0 0 0,0-1 0 0 0,1 1 0 0 0,2-9 0 0 0,-1 10-243 0 0,-1 0 1 0 0,2 0-1 0 0,-1 0 1 0 0,0 0-1 0 0,1 1 0 0 0,-1-1 1 0 0,1 1-1 0 0,0 0 1 0 0,0 0-1 0 0,1 0 1 0 0,-1 0-1 0 0,1 0 1 0 0,-1 0-1 0 0,1 1 1 0 0,0 0-1 0 0,0 0 1 0 0,0 0-1 0 0,0 0 0 0 0,0 1 1 0 0,0 0-1 0 0,1-1 1 0 0,4 1-1 0 0,12-4 224 0 0,1 1 0 0 0,42-2 0 0 0,-59 6-315 0 0,1 0 1 0 0,-1 0-1 0 0,1 0 1 0 0,-1 1 0 0 0,1 0-1 0 0,-1 0 1 0 0,1 0 0 0 0,-1 1-1 0 0,0-1 1 0 0,0 2-1 0 0,0-1 1 0 0,0 0 0 0 0,0 1-1 0 0,0 0 1 0 0,-1 0 0 0 0,1 0-1 0 0,4 5 1 0 0,-6-4-26 0 0,0 0 1 0 0,-1 0-1 0 0,0 0 1 0 0,0 1 0 0 0,0-1-1 0 0,0 0 1 0 0,-1 1-1 0 0,0-1 1 0 0,0 1-1 0 0,0 0 1 0 0,0-1-1 0 0,-1 1 1 0 0,1 0 0 0 0,-1-1-1 0 0,-1 1 1 0 0,1 0-1 0 0,0-1 1 0 0,-1 1-1 0 0,0 0 1 0 0,0-1-1 0 0,-1 1 1 0 0,-2 6 0 0 0,-5 11 28 0 0,0-1 0 0 0,-2 0 0 0 0,-14 21 0 0 0,22-36-39 0 0,-34 49 66 0 0,-71 80-1 0 0,71-92-92 0 0,36-42 12 0 0,0 0 0 0 0,1 0 1 0 0,-1-1-1 0 0,0 1 0 0 0,0 0 0 0 0,0 0 1 0 0,1 0-1 0 0,-1 0 0 0 0,0 0 0 0 0,1 0 1 0 0,-1 0-1 0 0,1 0 0 0 0,-1 0 0 0 0,1 0 0 0 0,0 0 1 0 0,-1 0-1 0 0,1 0 0 0 0,0 0 0 0 0,0 1 1 0 0,0-1-1 0 0,0 0 0 0 0,0 0 0 0 0,0 0 1 0 0,0 0-1 0 0,0 2 0 0 0,2-1 3 0 0,0-1 0 0 0,-1 0 0 0 0,1 0 0 0 0,0 0 0 0 0,0 0-1 0 0,0 0 1 0 0,0 0 0 0 0,0 0 0 0 0,0 0 0 0 0,0-1 0 0 0,0 1 0 0 0,0-1 0 0 0,3 1 0 0 0,27 6 1 0 0,123 33 103 0 0,-140-34-44 0 0,-1-1 0 0 0,1 2 0 0 0,-1 0 0 0 0,0 1-1 0 0,-1 0 1 0 0,0 1 0 0 0,23 20 0 0 0,-33-27-21 0 0,-1 0 0 0 0,0 0 0 0 0,0 0 0 0 0,0 1 0 0 0,0-1 0 0 0,0 1 0 0 0,0-1 0 0 0,-1 1-1 0 0,1 0 1 0 0,-1-1 0 0 0,0 1 0 0 0,0 0 0 0 0,0 0 0 0 0,0 0 0 0 0,-1 0 0 0 0,1 0 0 0 0,-1 0 0 0 0,1 0-1 0 0,-1 0 1 0 0,0 0 0 0 0,-1 5 0 0 0,0-4 7 0 0,-1 1 0 0 0,1-1 0 0 0,-1 1 0 0 0,0-1-1 0 0,0 0 1 0 0,-1 0 0 0 0,1 0 0 0 0,-1 0 0 0 0,0 0 0 0 0,0-1 0 0 0,0 1-1 0 0,-7 4 1 0 0,-10 8 71 0 0,0-1-1 0 0,-2-1 0 0 0,0-1 1 0 0,-27 11-1 0 0,39-19-93 0 0,-64 28-603 0 0,-1-4 1 0 0,-112 29-1 0 0,152-55-1669 0 0,34-3 1922 0 0,0 0-1 0 0,0 0 1 0 0,0 0-1 0 0,0-1 1 0 0,0 1-1 0 0,0 0 0 0 0,0-1 1 0 0,0 1-1 0 0,1 0 1 0 0,-1-1-1 0 0,0 1 0 0 0,0-1 1 0 0,0 0-1 0 0,0 1 1 0 0,0-1-1 0 0,1 0 1 0 0,-1 1-1 0 0,0-1 0 0 0,0-1 1 0 0,-4-10-1720 0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56.2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83 968 0 0,'1'-1'82'0'0,"-1"1"0"0"0,1 0 0 0 0,-1 0 0 0 0,1 0 0 0 0,-1-1-1 0 0,1 1 1 0 0,-1 0 0 0 0,1 0 0 0 0,-1 0 0 0 0,1 0 0 0 0,-1 0 0 0 0,1 0 0 0 0,-1 0 0 0 0,1 0 0 0 0,-1 0 0 0 0,1 0-1 0 0,-1 0 1 0 0,1 0 0 0 0,-1 0 0 0 0,1 0 0 0 0,-1 1 0 0 0,1-1 0 0 0,-1 0 0 0 0,1 0 0 0 0,-1 1 0 0 0,1-1-1 0 0,-1 0 1 0 0,0 0 0 0 0,1 1 0 0 0,-1-1 0 0 0,0 1 0 0 0,1-1 0 0 0,-1 0 0 0 0,1 1 0 0 0,0 21 1575 0 0,-14 27-299 0 0,12-46-1247 0 0,-11 32 384 0 0,2 2-1 0 0,2-1 0 0 0,1 1 0 0 0,1 1 1 0 0,0 49-1 0 0,6-79-420 0 0,1 0 0 0 0,0 1-1 0 0,0-1 1 0 0,0 0 0 0 0,1 0 0 0 0,0 0 0 0 0,1 0 0 0 0,0-1 0 0 0,0 1-1 0 0,1-1 1 0 0,0 1 0 0 0,0-1 0 0 0,9 11 0 0 0,-11-15-43 0 0,1 0-1 0 0,0 0 1 0 0,-1-1 0 0 0,1 1-1 0 0,0-1 1 0 0,1 0 0 0 0,-1 0 0 0 0,0 0-1 0 0,1 0 1 0 0,-1 0 0 0 0,1-1 0 0 0,0 0-1 0 0,-1 0 1 0 0,1 0 0 0 0,0 0-1 0 0,0 0 1 0 0,0-1 0 0 0,0 1 0 0 0,-1-1-1 0 0,1 0 1 0 0,0 0 0 0 0,0-1-1 0 0,0 1 1 0 0,0-1 0 0 0,0 0 0 0 0,-1 0-1 0 0,1 0 1 0 0,0-1 0 0 0,-1 1-1 0 0,6-4 1 0 0,4-2 56 0 0,-1 0 1 0 0,0-2-1 0 0,0 1 0 0 0,-1-2 1 0 0,0 1-1 0 0,-1-1 0 0 0,0-1 1 0 0,-1 0-1 0 0,0 0 0 0 0,0-1 1 0 0,-1 0-1 0 0,-1-1 0 0 0,0 0 1 0 0,-1 0-1 0 0,9-25 0 0 0,-10 22-6 0 0,-1 1 1 0 0,0-1-1 0 0,-1 0 0 0 0,0 0 0 0 0,-2 0 0 0 0,0 0 0 0 0,0 0 0 0 0,-2-1 1 0 0,0 1-1 0 0,-1 0 0 0 0,0 0 0 0 0,-1 0 0 0 0,-1 0 0 0 0,-7-16 0 0 0,8 24-40 0 0,-2 0-1 0 0,1 0 1 0 0,-1 0 0 0 0,-1 1-1 0 0,1 0 1 0 0,-1 0-1 0 0,0 0 1 0 0,-1 1-1 0 0,0 0 1 0 0,0 0 0 0 0,0 1-1 0 0,0 0 1 0 0,-17-9-1 0 0,19 11-105 0 0,0 1 0 0 0,-1 0-1 0 0,1-1 1 0 0,-1 2 0 0 0,0-1-1 0 0,1 1 1 0 0,-1 0 0 0 0,0 0-1 0 0,0 0 1 0 0,0 1 0 0 0,0 0-1 0 0,0 0 1 0 0,1 0 0 0 0,-1 1-1 0 0,0 0 1 0 0,0 0 0 0 0,0 1-1 0 0,1-1 1 0 0,-1 1 0 0 0,1 0-1 0 0,-1 1 1 0 0,-7 4 0 0 0,11-5-262 0 0,-1 1 1 0 0,1-1-1 0 0,0 1 1 0 0,0-1 0 0 0,0 1-1 0 0,1 0 1 0 0,-1 0 0 0 0,0 0-1 0 0,1 0 1 0 0,0 0 0 0 0,0 0-1 0 0,0 0 1 0 0,0 0-1 0 0,0 1 1 0 0,1-1 0 0 0,-1 0-1 0 0,1 0 1 0 0,0 1 0 0 0,0-1-1 0 0,0 0 1 0 0,0 1 0 0 0,1-1-1 0 0,-1 0 1 0 0,1 0 0 0 0,2 6-1 0 0,8 15-1468 0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57.0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821 453 10441 0 0,'-27'-16'144'0'0,"-1"2"0"0"0,0 0 0 0 0,-1 2-1 0 0,-1 1 1 0 0,-32-8 0 0 0,-156-23 290 0 0,-12-4 480 0 0,202 39-747 0 0,16 5 11 0 0,1-1 0 0 0,-1 0 0 0 0,0-1 0 0 0,1 0-1 0 0,-1 0 1 0 0,1-2 0 0 0,0 1 0 0 0,1-1 0 0 0,0-1 0 0 0,-14-11-1 0 0,23 17-155 0 0,1 1 0 0 0,-1-1 0 0 0,1 0 0 0 0,0 0 0 0 0,-1 0 0 0 0,1 0 0 0 0,0 0 0 0 0,-1 0 0 0 0,1 0 0 0 0,0 0-1 0 0,0 0 1 0 0,0 0 0 0 0,0 0 0 0 0,0 0 0 0 0,0 0 0 0 0,0 0 0 0 0,0 0 0 0 0,0 0 0 0 0,1 0 0 0 0,-1 0 0 0 0,0 0 0 0 0,1 0 0 0 0,-1 0-1 0 0,1 0 1 0 0,-1 0 0 0 0,1 0 0 0 0,-1 0 0 0 0,1 0 0 0 0,0 0 0 0 0,-1 1 0 0 0,1-1 0 0 0,0 0 0 0 0,-1 1 0 0 0,1-1 0 0 0,0 0 0 0 0,0 1-1 0 0,1-2 1 0 0,35-21 237 0 0,-10 13-201 0 0,1 0 0 0 0,0 2 0 0 0,1 1 0 0 0,-1 1 0 0 0,1 2 0 0 0,1 1 0 0 0,-1 1 1 0 0,0 1-1 0 0,0 2 0 0 0,1 1 0 0 0,-1 1 0 0 0,0 1 0 0 0,0 2 0 0 0,36 12 0 0 0,-47-11-46 0 0,0 1 0 0 0,-1 1 1 0 0,0 0-1 0 0,-1 1 0 0 0,0 1 0 0 0,-1 1 0 0 0,0 0 0 0 0,-1 1 0 0 0,0 0 0 0 0,-1 1 1 0 0,0 1-1 0 0,-1 0 0 0 0,-1 0 0 0 0,-1 1 0 0 0,0 1 0 0 0,-1 0 0 0 0,14 35 0 0 0,-13-21-7 0 0,-1 1 0 0 0,-1 0 1 0 0,-1 0-1 0 0,-2 1 0 0 0,-2 0 0 0 0,-1 0 0 0 0,-1-1 0 0 0,-2 1 0 0 0,-8 54 0 0 0,-24 67 116 0 0,36-233 72 0 0,6 36-183 0 0,3 0 0 0 0,1 0 0 0 0,30-67 0 0 0,-32 88-9 0 0,0 0-1 0 0,2 1 1 0 0,0 0-1 0 0,1 1 1 0 0,1 0-1 0 0,1 1 1 0 0,1 1-1 0 0,23-19 1 0 0,-34 32-6 0 0,0 1 0 0 0,0-1 1 0 0,1 2-1 0 0,-1-1 1 0 0,1 1-1 0 0,0 0 0 0 0,0 0 1 0 0,0 1-1 0 0,0 0 0 0 0,1 0 1 0 0,-1 1-1 0 0,1 0 1 0 0,-1 0-1 0 0,1 1 0 0 0,-1 0 1 0 0,1 0-1 0 0,-1 0 1 0 0,1 1-1 0 0,-1 1 0 0 0,0-1 1 0 0,1 1-1 0 0,-1 0 1 0 0,0 1-1 0 0,0 0 0 0 0,0 0 1 0 0,0 0-1 0 0,-1 1 0 0 0,0 0 1 0 0,1 0-1 0 0,-1 1 1 0 0,0-1-1 0 0,-1 1 0 0 0,1 1 1 0 0,-1-1-1 0 0,0 1 1 0 0,-1 0-1 0 0,1 0 0 0 0,-1 0 1 0 0,-1 1-1 0 0,1-1 1 0 0,-1 1-1 0 0,0 0 0 0 0,0 0 1 0 0,-1 0-1 0 0,0 1 0 0 0,0-1 1 0 0,1 12-1 0 0,-3 14-565 0 0,-1 0-1 0 0,-2-1 0 0 0,-13 65 0 0 0,16-98 554 0 0,1 1 0 0 0,-1 0 0 0 0,0 0 0 0 0,0-1 0 0 0,1 1 0 0 0,-1 0 0 0 0,0 0 0 0 0,1 0 0 0 0,-1 0 0 0 0,1 0 0 0 0,-1-1 0 0 0,0 1 0 0 0,1 0 0 0 0,-1 0 0 0 0,0 0 0 0 0,1 0 0 0 0,-1 0 0 0 0,1 0 1 0 0,-1 0-1 0 0,0 0 0 0 0,1 0 0 0 0,-1 1 0 0 0,0-1 0 0 0,1 0 0 0 0,-1 0 0 0 0,0 0 0 0 0,1 0 0 0 0,-1 0 0 0 0,0 1 0 0 0,1-1 0 0 0,-1 0 0 0 0,0 0 0 0 0,1 1 0 0 0,-1-1 0 0 0,0 0 0 0 0,0 0 0 0 0,1 1 0 0 0,-1-1 0 0 0,0 0 0 0 0,0 1 0 0 0,0-1 0 0 0,1 0 0 0 0,-1 1 0 0 0,0-1 0 0 0,0 0 0 0 0,0 1 0 0 0,0-1 0 0 0,0 0 0 0 0,0 1 0 0 0,0-1 0 0 0,0 0 0 0 0,0 1 0 0 0,0-1 0 0 0,0 1 0 0 0,0-1 0 0 0,0 0 0 0 0,0 1 0 0 0,0-1 0 0 0,0 0 0 0 0,0 1 0 0 0,0-1 0 0 0,0 0 0 0 0,-1 1 0 0 0,1-1 0 0 0,0 0 0 0 0,0 1 0 0 0,0-1 0 0 0,-1 1 0 0 0,24-21-354 0 0,84-136 57 0 0,-76 106 705 0 0,2 1 0 0 0,2 2 1 0 0,2 1-1 0 0,44-41 1 0 0,-80 86-369 0 0,0-1 1 0 0,1 1 0 0 0,-1 0 0 0 0,0 0 0 0 0,1 0-1 0 0,-1 0 1 0 0,1 0 0 0 0,0 0 0 0 0,-1 0-1 0 0,1 0 1 0 0,0 1 0 0 0,-1-1 0 0 0,1 1 0 0 0,0-1-1 0 0,-1 1 1 0 0,1-1 0 0 0,0 1 0 0 0,0 0-1 0 0,0 0 1 0 0,0 0 0 0 0,-1 0 0 0 0,1 0-1 0 0,3 1 1 0 0,-3 0-3 0 0,0 1 1 0 0,1-1-1 0 0,-1 1 0 0 0,0-1 0 0 0,0 1 1 0 0,0-1-1 0 0,0 1 0 0 0,-1 0 0 0 0,1 0 0 0 0,0 0 1 0 0,-1 0-1 0 0,1 0 0 0 0,-1 1 0 0 0,2 2 0 0 0,3 8 7 0 0,-2-1-1 0 0,1 1 1 0 0,-1 0-1 0 0,-1 0 1 0 0,2 15-1 0 0,2 54-187 0 0,3 22-563 0 0,-8-93 567 0 0,0 0 1 0 0,1-1-1 0 0,0 1 0 0 0,1-1 0 0 0,0 0 0 0 0,0 0 0 0 0,8 11 1 0 0,-11-20 138 0 0,0 1 0 0 0,0-1 0 0 0,0 0 0 0 0,0 0 0 0 0,0 0 0 0 0,1 0 0 0 0,-1 0 1 0 0,0 0-1 0 0,1 0 0 0 0,-1-1 0 0 0,0 1 0 0 0,1 0 0 0 0,-1-1 0 0 0,1 1 1 0 0,-1-1-1 0 0,1 1 0 0 0,0-1 0 0 0,-1 0 0 0 0,1 0 0 0 0,-1 0 0 0 0,1 0 0 0 0,-1 0 1 0 0,1 0-1 0 0,0 0 0 0 0,-1 0 0 0 0,1-1 0 0 0,-1 1 0 0 0,1-1 0 0 0,-1 1 0 0 0,1-1 1 0 0,-1 1-1 0 0,1-1 0 0 0,-1 0 0 0 0,0 0 0 0 0,1 0 0 0 0,-1 0 0 0 0,2-1 0 0 0,5-4 33 0 0,-1 0-1 0 0,0 0 1 0 0,0 0-1 0 0,12-15 1 0 0,-3-1 121 0 0,-2 0 0 0 0,0-1-1 0 0,-2-1 1 0 0,0 0 0 0 0,-2 0 0 0 0,12-42 0 0 0,30-160 1977 0 0,-16 28 3646 0 0,-36 198-5732 0 0,0 0-1 0 0,0 0 0 0 0,0 0 0 0 0,0 0 0 0 0,0 0 0 0 0,0 0 0 0 0,0 0 1 0 0,0 0-1 0 0,0 0 0 0 0,1 0 0 0 0,-1 0 0 0 0,0 0 0 0 0,0 0 0 0 0,0 0 1 0 0,0 0-1 0 0,0 0 0 0 0,0 0 0 0 0,0 0 0 0 0,0 0 0 0 0,0 0 0 0 0,0 0 1 0 0,1 0-1 0 0,-1 0 0 0 0,0 0 0 0 0,0 0 0 0 0,0 0 0 0 0,0 0 0 0 0,0 0 1 0 0,0 0-1 0 0,0 0 0 0 0,0 0 0 0 0,0 0 0 0 0,0 0 0 0 0,0 0 0 0 0,0-1 1 0 0,0 1-1 0 0,0 0 0 0 0,1 0 0 0 0,-1 0 0 0 0,0 0 0 0 0,0 0 0 0 0,0 0 1 0 0,0 0-1 0 0,0 0 0 0 0,0 0 0 0 0,0 0 0 0 0,0 0 0 0 0,0 0 0 0 0,0-1 1 0 0,0 1-1 0 0,4 15 387 0 0,1 21-174 0 0,-4 5-108 0 0,4 293-1032 0 0,-18-113-5166 0 0,-2-152-3035 0 0,5-43 6196 0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57.4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1 216 252 0 0,'17'-18'1184'0'0,"7"2"-124"0"0,14-3-128 0 0,3 3-68 0 0,7-4-96 0 0,3 4-115 0 0,3 0-125 0 0,23-2-148 0 0,-20 8-180 0 0,19-6-240 0 0,-1 1-220 0 0,-20 8-292 0 0,-1-4-1441 0 0,-7 3 665 0 0,1-1 440 0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57.7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345 471 444 0 0,'1'0'120'0'0,"-1"0"-1"0"0,0-1 1 0 0,0 1-1 0 0,0 0 1 0 0,1-1-1 0 0,-1 1 1 0 0,0 0-1 0 0,0 0 1 0 0,1-1 0 0 0,-1 1-1 0 0,0 0 1 0 0,0 0-1 0 0,1 0 1 0 0,-1-1-1 0 0,0 1 1 0 0,1 0-1 0 0,-1 0 1 0 0,0 0 0 0 0,1 0-1 0 0,-1 0 1 0 0,0 0-1 0 0,1 0 1 0 0,-1 0-1 0 0,0 0 1 0 0,1 0-1 0 0,-1 0 1 0 0,0 0 0 0 0,1 0-1 0 0,-1 0 1 0 0,1 0-1 0 0,-1 0 1 0 0,0 0-1 0 0,1 0 1 0 0,-1 0-1 0 0,0 0 1 0 0,0 0 0 0 0,1 1-1 0 0,-1-1 1 0 0,0 0-1 0 0,1 0 1 0 0,-1 0-1 0 0,0 1 1 0 0,0-1-1 0 0,1 0 1 0 0,-1 0 0 0 0,0 1-1 0 0,0-1 1 0 0,1 0-1 0 0,-1 1 1 0 0,0-1-1 0 0,0 1 1 0 0,4 28 1982 0 0,-11 35-800 0 0,-27 85 186 0 0,-7-2 0 0 0,-63 148 0 0 0,98-279-1537 0 0,-5 15-91 0 0,11-30 129 0 0,-1 0 0 0 0,1 0 0 0 0,-1 0 0 0 0,1 0 0 0 0,0 0 0 0 0,-1-1 1 0 0,0 1-1 0 0,1 0 0 0 0,-1 0 0 0 0,1 0 0 0 0,-1-1 0 0 0,0 1 0 0 0,0 0 0 0 0,1-1 0 0 0,-1 1 0 0 0,0-1 0 0 0,0 1 1 0 0,0-1-1 0 0,0 1 0 0 0,0-1 0 0 0,-1 1 0 0 0,1-2 3 0 0,0-1 1 0 0,0 1-1 0 0,0-1 0 0 0,0 1 1 0 0,0-1-1 0 0,0 1 0 0 0,1-1 1 0 0,-1 1-1 0 0,1-1 1 0 0,-1 0-1 0 0,1 1 0 0 0,0-1 1 0 0,0 0-1 0 0,-1 0 0 0 0,1-2 1 0 0,0 0-9 0 0,-104-601 569 0 0,91 535 23 0 0,-4-105 0 0 0,17 149-265 0 0,0 0 1 0 0,1 0-1 0 0,2 1 0 0 0,0-1 0 0 0,2 0 1 0 0,1 1-1 0 0,14-36 0 0 0,-18 55-269 0 0,1 0 1 0 0,0 0-1 0 0,1 0 0 0 0,0 0 1 0 0,0 1-1 0 0,0 0 1 0 0,0 0-1 0 0,1 0 0 0 0,0 0 1 0 0,0 1-1 0 0,0 0 0 0 0,0 0 1 0 0,1 0-1 0 0,0 0 1 0 0,-1 1-1 0 0,1 0 0 0 0,1 1 1 0 0,-1-1-1 0 0,0 1 0 0 0,1 0 1 0 0,-1 0-1 0 0,1 1 1 0 0,-1 0-1 0 0,1 0 0 0 0,0 1 1 0 0,-1 0-1 0 0,1 0 0 0 0,0 0 1 0 0,-1 1-1 0 0,1 0 1 0 0,0 0-1 0 0,-1 1 0 0 0,1 0 1 0 0,-1 0-1 0 0,0 0 0 0 0,0 1 1 0 0,0 0-1 0 0,0 0 1 0 0,0 1-1 0 0,0-1 0 0 0,-1 1 1 0 0,0 1-1 0 0,0-1 0 0 0,0 1 1 0 0,0-1-1 0 0,-1 1 1 0 0,0 1-1 0 0,0-1 0 0 0,0 1 1 0 0,0-1-1 0 0,-1 1 0 0 0,0 0 1 0 0,4 11-1 0 0,-4-5-35 0 0,-1-1-1 0 0,0 0 0 0 0,0 1 0 0 0,-1 0 1 0 0,-1-1-1 0 0,0 1 0 0 0,-1-1 1 0 0,0 1-1 0 0,0-1 0 0 0,-1 1 1 0 0,-1-1-1 0 0,-7 22 0 0 0,-7 10-336 0 0,-42 79 0 0 0,30-67-109 0 0,-6 14-259 0 0,6-14-1060 0 0,2 1-1 0 0,-37 118 1 0 0,61-164 582 0 0,1 1-1 0 0,0 0 1 0 0,0-1-1 0 0,1 1 1 0 0,1 13 0 0 0,3 5-1077 0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58.5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385 562 636 0 0,'2'-12'640'0'0,"0"0"0"0"0,-1 1 0 0 0,0-1 0 0 0,-1 0 0 0 0,0 0 0 0 0,-1 0 1 0 0,0 0-1 0 0,-1 1 0 0 0,-1-1 0 0 0,-5-18 0 0 0,6 26-477 0 0,1 0-1 0 0,-1 0 1 0 0,0 0 0 0 0,0 1-1 0 0,0-1 1 0 0,0 1 0 0 0,-1-1 0 0 0,0 1-1 0 0,1 0 1 0 0,-1 0 0 0 0,0 0 0 0 0,-1 0-1 0 0,1 1 1 0 0,0-1 0 0 0,-1 1 0 0 0,1 0-1 0 0,-1 0 1 0 0,0 0 0 0 0,0 0 0 0 0,0 1-1 0 0,0 0 1 0 0,0 0 0 0 0,0 0-1 0 0,0 0 1 0 0,0 0 0 0 0,0 1 0 0 0,0 0-1 0 0,-1 0 1 0 0,1 0 0 0 0,0 0 0 0 0,0 0-1 0 0,0 1 1 0 0,-6 1 0 0 0,-5 3-30 0 0,0 0 1 0 0,0 0-1 0 0,0 1 1 0 0,1 1-1 0 0,-1 1 1 0 0,2 0-1 0 0,-1 1 1 0 0,1 0-1 0 0,1 1 1 0 0,-1 0-1 0 0,2 1 1 0 0,0 0-1 0 0,0 1 0 0 0,1 0 1 0 0,-11 18-1 0 0,15-21-140 0 0,1-1 0 0 0,1 1 0 0 0,0 0 0 0 0,0 0-1 0 0,0 0 1 0 0,1 1 0 0 0,1-1 0 0 0,0 1-1 0 0,0-1 1 0 0,1 1 0 0 0,-1 14 0 0 0,3-16-51 0 0,0-1-1 0 0,0 1 1 0 0,0-1 0 0 0,1 1 0 0 0,0-1 0 0 0,0 1-1 0 0,1-1 1 0 0,0 0 0 0 0,1 0 0 0 0,-1 0 0 0 0,1-1-1 0 0,0 1 1 0 0,1-1 0 0 0,0 0 0 0 0,0 0 0 0 0,6 5-1 0 0,-5-5-1 0 0,0 0-1 0 0,0-1 1 0 0,0 0-1 0 0,1 0 0 0 0,0-1 1 0 0,0 0-1 0 0,0 0 1 0 0,1-1-1 0 0,-1 0 0 0 0,1 0 1 0 0,0 0-1 0 0,0-1 1 0 0,0 0-1 0 0,0-1 0 0 0,15 1 1 0 0,-11-2 31 0 0,-1-1-1 0 0,1 0 1 0 0,0-1-1 0 0,-1-1 1 0 0,1 0 0 0 0,-1 0-1 0 0,0-1 1 0 0,0 0 0 0 0,-1-1-1 0 0,12-7 1 0 0,0-1 298 0 0,-2-1 1 0 0,0-1-1 0 0,-1-1 1 0 0,0 0-1 0 0,-1-1 1 0 0,-1-2-1 0 0,-1 1 1 0 0,-1-2-1 0 0,23-38 0 0 0,3-13 3431 0 0,-41 71-3396 0 0,0 0-29 0 0,-32 35 258 0 0,3 1-704 0 0,-25 42 0 0 0,45-64-138 0 0,1 0 0 0 0,0 1 0 0 0,2-1 1 0 0,0 2-1 0 0,0-1 0 0 0,-5 26 1 0 0,10-38 214 0 0,1 1-1 0 0,-1-1 1 0 0,1 1 0 0 0,0-1 0 0 0,0 1 0 0 0,0-1 0 0 0,0 0-1 0 0,0 1 1 0 0,1-1 0 0 0,0 1 0 0 0,-1-1 0 0 0,1 0 0 0 0,1 1 0 0 0,-1-1-1 0 0,2 3 1 0 0,-2-4 33 0 0,0 0-1 0 0,1-1 1 0 0,-1 1-1 0 0,1-1 1 0 0,-1 1-1 0 0,1-1 1 0 0,0 0-1 0 0,0 1 1 0 0,-1-1-1 0 0,1 0 1 0 0,0 0-1 0 0,0 0 1 0 0,0-1-1 0 0,0 1 1 0 0,0 0-1 0 0,0-1 1 0 0,0 1-1 0 0,3-1 1 0 0,3 0-10 0 0,0 0 0 0 0,0 0 0 0 0,-1-1 0 0 0,1 0 0 0 0,-1-1 1 0 0,1 0-1 0 0,-1 0 0 0 0,0 0 0 0 0,1-1 0 0 0,-1 0 0 0 0,12-8 1 0 0,9-9 166 0 0,-1-1 0 0 0,-1-1 0 0 0,-1-1 1 0 0,-1-2-1 0 0,-1 0 0 0 0,29-42 0 0 0,62-66 1537 0 0,-111 130-1558 0 0,14-14 422 0 0,1 1-1 0 0,24-17 0 0 0,-39 31-431 0 0,1-1 1 0 0,0 0-1 0 0,0 1 0 0 0,0 0 0 0 0,0 0 0 0 0,0 0 1 0 0,0 0-1 0 0,0 1 0 0 0,1 0 0 0 0,-1-1 0 0 0,1 2 1 0 0,-1-1-1 0 0,1 0 0 0 0,-1 1 0 0 0,1 0 0 0 0,-1 0 1 0 0,1 0-1 0 0,-1 1 0 0 0,6 1 0 0 0,-6 0-33 0 0,0 0-1 0 0,-1 0 1 0 0,0 1 0 0 0,1-1-1 0 0,-1 1 1 0 0,0 0 0 0 0,0 0-1 0 0,0 0 1 0 0,-1 0-1 0 0,1 1 1 0 0,-1-1 0 0 0,1 1-1 0 0,-1-1 1 0 0,-1 1 0 0 0,1 0-1 0 0,0 0 1 0 0,1 8 0 0 0,3 9 35 0 0,0 1 0 0 0,2 24 0 0 0,-6-27-26 0 0,8 47-12 0 0,-5-26-424 0 0,15 64 1 0 0,-17-94 228 0 0,1 1 1 0 0,-1-1-1 0 0,2 0 1 0 0,-1 0-1 0 0,2 0 0 0 0,-1-1 1 0 0,1 1-1 0 0,0-2 1 0 0,1 1-1 0 0,14 14 1 0 0,-15-19 64 0 0,0 1-1 0 0,1-1 1 0 0,0 0 0 0 0,0 0 0 0 0,0-1 0 0 0,0 0 0 0 0,1-1 0 0 0,-1 1 0 0 0,1-1 0 0 0,-1-1 0 0 0,1 1 0 0 0,0-1 0 0 0,0-1 0 0 0,-1 1-1 0 0,1-1 1 0 0,0-1 0 0 0,0 0 0 0 0,0 0 0 0 0,-1 0 0 0 0,1-1 0 0 0,-1 0 0 0 0,14-6 0 0 0,1 0-70 0 0,0-1-1 0 0,-1-2 1 0 0,0 0 0 0 0,-1-1 0 0 0,-1-1-1 0 0,26-21 1 0 0,-23 14 170 0 0,-1-2 0 0 0,-1 0-1 0 0,-1-1 1 0 0,-1-1 0 0 0,-1 0 0 0 0,-1-1-1 0 0,-2-1 1 0 0,0-1 0 0 0,-1 0 0 0 0,13-44 0 0 0,-25 67 50 0 0,1 0 1 0 0,-1-1-1 0 0,0 1 0 0 0,-1 0 1 0 0,1-1-1 0 0,-1 1 1 0 0,0-1-1 0 0,0 1 1 0 0,0 0-1 0 0,0-1 1 0 0,-1 1-1 0 0,0-1 1 0 0,0 1-1 0 0,0 0 1 0 0,0 0-1 0 0,-1 0 0 0 0,1 0 1 0 0,-1 0-1 0 0,0 0 1 0 0,-1 0-1 0 0,-3-6 1 0 0,3 7-18 0 0,-1 0 0 0 0,1 1 1 0 0,-1-1-1 0 0,0 1 0 0 0,0 0 1 0 0,0-1-1 0 0,0 2 0 0 0,0-1 1 0 0,0 0-1 0 0,0 1 0 0 0,-1 0 1 0 0,1 0-1 0 0,0 0 0 0 0,-1 1 1 0 0,1-1-1 0 0,-1 1 0 0 0,1 0 1 0 0,-1 0-1 0 0,1 1 0 0 0,-1-1 1 0 0,-5 2-1 0 0,-7 3 13 0 0,1-1-1 0 0,-1 2 1 0 0,1 0-1 0 0,0 1 1 0 0,1 1-1 0 0,0 0 0 0 0,0 1 1 0 0,1 1-1 0 0,0 0 1 0 0,0 1-1 0 0,-12 13 1 0 0,12-9-47 0 0,0-1 1 0 0,0 2 0 0 0,2 0-1 0 0,0 0 1 0 0,0 1-1 0 0,2 1 1 0 0,0-1-1 0 0,1 2 1 0 0,-8 23 0 0 0,15-34-48 0 0,0 0 1 0 0,0 0-1 0 0,0 0 1 0 0,1 0-1 0 0,0 0 1 0 0,1 0-1 0 0,0 0 1 0 0,0 0-1 0 0,1 0 1 0 0,0 0 0 0 0,0 0-1 0 0,1 0 1 0 0,0 0-1 0 0,0 0 1 0 0,1-1-1 0 0,0 1 1 0 0,0-1-1 0 0,6 10 1 0 0,-5-13 1 0 0,0 1 0 0 0,0 0 1 0 0,0-1-1 0 0,0 1 0 0 0,1-1 0 0 0,-1-1 0 0 0,1 1 1 0 0,0 0-1 0 0,1-1 0 0 0,-1 0 0 0 0,0-1 1 0 0,1 1-1 0 0,-1-1 0 0 0,1 0 0 0 0,0 0 0 0 0,0-1 1 0 0,0 1-1 0 0,0-1 0 0 0,0-1 0 0 0,0 1 0 0 0,0-1 1 0 0,0 0-1 0 0,0 0 0 0 0,9-2 0 0 0,3-1 11 0 0,1-1 0 0 0,-1 0-1 0 0,0-1 1 0 0,-1-1 0 0 0,1-1-1 0 0,-1 0 1 0 0,-1-1 0 0 0,1-1 0 0 0,-1-1-1 0 0,14-11 1 0 0,-9 4 107 0 0,0-1 0 0 0,-2-1 0 0 0,0-1 1 0 0,-1 0-1 0 0,-1-2 0 0 0,15-25 0 0 0,6-20 567 0 0,-3-2 0 0 0,-4-1 0 0 0,41-132 0 0 0,9-51 5020 0 0,-81 252-5314 0 0,0 5-33 0 0,-30 158 819 0 0,5-43-892 0 0,-10 174-1261 0 0,7-47-4068 0 0,0-84-5488 0 0,18-112 7701 0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59.2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79 595 212 0 0,'-77'-16'6802'0'0,"77"16"-6765"0"0,0 0 0 0 0,0 0 1 0 0,0-1-1 0 0,0 1 0 0 0,0 0 0 0 0,-1 0 1 0 0,1 0-1 0 0,0 0 0 0 0,0-1 0 0 0,0 1 1 0 0,0 0-1 0 0,0 0 0 0 0,0 0 0 0 0,0-1 1 0 0,0 1-1 0 0,0 0 0 0 0,0 0 0 0 0,0 0 1 0 0,0-1-1 0 0,0 1 0 0 0,0 0 0 0 0,0 0 1 0 0,0 0-1 0 0,0-1 0 0 0,0 1 0 0 0,0 0 1 0 0,0 0-1 0 0,0-1 0 0 0,0 1 0 0 0,0 0 1 0 0,0 0-1 0 0,0 0 0 0 0,0 0 0 0 0,0-1 1 0 0,0 1-1 0 0,1 0 0 0 0,-1 0 0 0 0,0 0 0 0 0,0 0 1 0 0,0-1-1 0 0,0 1 0 0 0,1 0 0 0 0,-1 0 1 0 0,0 0-1 0 0,0 0 0 0 0,0 0 0 0 0,0 0 1 0 0,1-1-1 0 0,-1 1 0 0 0,0 0 0 0 0,0 0 1 0 0,0 0-1 0 0,1 0 0 0 0,-1 0 0 0 0,0 0 1 0 0,0 0-1 0 0,1 0 0 0 0,-1 0 0 0 0,0 0 1 0 0,0 0-1 0 0,0 0 0 0 0,1 0 0 0 0,14-7 87 0 0,35-7 502 0 0,1 3 0 0 0,94-10 0 0 0,-72 11-304 0 0,1086-98 2383 0 0,294 46-789 0 0,-846 51-1412 0 0,1497-63 1364 0 0,-1947 63-1597 0 0,38-2 713 0 0,216-41-1 0 0,-356 41-532 0 0,-1-1-1 0 0,0-3 1 0 0,-1-3 0 0 0,-1-2-1 0 0,72-41 1 0 0,-100 44-1284 0 0,-24 19 792 0 0,0-1-1 0 0,0 1 0 0 0,0 0 1 0 0,-1 0-1 0 0,1-1 0 0 0,0 1 1 0 0,0 0-1 0 0,0 0 0 0 0,0-1 1 0 0,-1 1-1 0 0,1 0 1 0 0,0 0-1 0 0,0-1 0 0 0,0 1 1 0 0,-1 0-1 0 0,1 0 0 0 0,0 0 1 0 0,0-1-1 0 0,-1 1 1 0 0,1 0-1 0 0,0 0 0 0 0,0 0 1 0 0,-1 0-1 0 0,1 0 0 0 0,0 0 1 0 0,-1-1-1 0 0,1 1 0 0 0,0 0 1 0 0,-1 0-1 0 0,1 0 1 0 0,0 0-1 0 0,-1 0 0 0 0,1 0 1 0 0,0 0-1 0 0,0 0 0 0 0,-1 1 1 0 0,1-1-1 0 0,0 0 1 0 0,-1 0-1 0 0,1 0 0 0 0,0 0 1 0 0,-1 0-1 0 0,-67 12-3853 0 0,44-7 3106 0 0,-201 32-7776 0 0,78-15 5842 0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00.1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319 113 812 0 0,'-7'-7'996'0'0,"1"0"0"0"0,-1 0-1 0 0,1-1 1 0 0,1 0 0 0 0,-8-14 0 0 0,12 21-853 0 0,1-1 1 0 0,-1 1-1 0 0,1 0 0 0 0,0-1 1 0 0,-1 1-1 0 0,1 0 1 0 0,0-1-1 0 0,0 1 1 0 0,0-1-1 0 0,0 1 0 0 0,0 0 1 0 0,0-1-1 0 0,0 1 1 0 0,0-1-1 0 0,1 1 1 0 0,-1 0-1 0 0,0-1 1 0 0,1 1-1 0 0,0-2 0 0 0,0 2-67 0 0,1-1-1 0 0,-1 0 0 0 0,1 1 0 0 0,0 0 1 0 0,-1-1-1 0 0,1 1 0 0 0,0 0 0 0 0,0 0 0 0 0,-1 0 1 0 0,1 0-1 0 0,0 0 0 0 0,0 0 0 0 0,0 0 1 0 0,0 1-1 0 0,0-1 0 0 0,5 1 0 0 0,5-3 67 0 0,0 2-1 0 0,1-1 0 0 0,-1 2 1 0 0,1 0-1 0 0,0 0 0 0 0,-1 1 0 0 0,0 1 1 0 0,1 0-1 0 0,-1 1 0 0 0,0 0 1 0 0,0 1-1 0 0,0 0 0 0 0,0 1 1 0 0,-1 0-1 0 0,14 9 0 0 0,-20-11-101 0 0,-1 0 0 0 0,1 1 0 0 0,-1-1 0 0 0,0 1 0 0 0,0 0 0 0 0,-1 0 0 0 0,1 0 0 0 0,-1 1-1 0 0,5 7 1 0 0,-5-7-11 0 0,-1 0-1 0 0,0 0 1 0 0,-1 1-1 0 0,1-1 0 0 0,-1 0 1 0 0,0 1-1 0 0,-1-1 1 0 0,1 0-1 0 0,-1 1 0 0 0,0-1 1 0 0,0 1-1 0 0,-1-1 1 0 0,-1 10-1 0 0,-2 0 17 0 0,-1 1 0 0 0,-1-1 0 0 0,0 0 0 0 0,-1-1 0 0 0,-1 0 0 0 0,0 0 0 0 0,-16 21 0 0 0,-10 7 38 0 0,-1-1 0 0 0,-2-2 0 0 0,-62 51 0 0 0,-137 89 149 0 0,208-159-207 0 0,24-18-21 0 0,1 1 1 0 0,0-1 0 0 0,0 1-1 0 0,0-1 1 0 0,0 1 0 0 0,1 0 0 0 0,-1 1-1 0 0,1-1 1 0 0,0 0 0 0 0,-3 6-1 0 0,5-8-2 0 0,-1-1-1 0 0,1 1 0 0 0,0 0 0 0 0,0 0 1 0 0,0-1-1 0 0,0 1 0 0 0,-1 0 0 0 0,1 0 0 0 0,0 0 1 0 0,0-1-1 0 0,1 1 0 0 0,-1 0 0 0 0,0 0 1 0 0,0 0-1 0 0,0-1 0 0 0,1 1 0 0 0,-1 0 1 0 0,0 0-1 0 0,0-1 0 0 0,1 1 0 0 0,0 1 0 0 0,1-1 2 0 0,-1 1 0 0 0,0-1 0 0 0,1 0 0 0 0,0 0 0 0 0,-1 0 0 0 0,1 0 0 0 0,0 0 0 0 0,-1 0 0 0 0,1 0 0 0 0,0-1 0 0 0,0 1 0 0 0,0-1 0 0 0,2 1 0 0 0,21 4 7 0 0,0-1 0 0 0,1-2-1 0 0,-1 0 1 0 0,27-3 0 0 0,110-12 20 0 0,-99 6-21 0 0,740-110-820 0 0,-785 113 681 0 0,0 0 1 0 0,-1-1-1 0 0,1-1 0 0 0,-1-1 1 0 0,27-14-1 0 0,-37 17 87 0 0,-1 0 1 0 0,0-1-1 0 0,0 0 1 0 0,0 0-1 0 0,-1 0 1 0 0,0 0-1 0 0,0-1 1 0 0,0 0-1 0 0,-1 0 1 0 0,0 0-1 0 0,0 0 1 0 0,0-1-1 0 0,-1 0 1 0 0,0 0-1 0 0,0 0 1 0 0,2-8-1 0 0,-1-2 32 0 0,0 0-1 0 0,-1-1 0 0 0,0 1 1 0 0,-2-1-1 0 0,0 1 1 0 0,-1-1-1 0 0,0 0 0 0 0,-6-26 1 0 0,5 36 41 0 0,-1 0 0 0 0,0 1 0 0 0,-1-1 0 0 0,0 1 0 0 0,0 0 0 0 0,0 0 0 0 0,-1 0 0 0 0,0 0 0 0 0,0 0 0 0 0,-1 1 0 0 0,0 0 0 0 0,0 0 0 0 0,0 0 0 0 0,-1 1 0 0 0,0 0 0 0 0,0 0 0 0 0,-1 0 0 0 0,1 1 0 0 0,-1-1 0 0 0,0 2 0 0 0,-8-5 0 0 0,0 4-1 0 0,1-1-1 0 0,-1 2 1 0 0,0 0-1 0 0,0 1 0 0 0,0 0 1 0 0,0 2-1 0 0,0-1 1 0 0,0 2-1 0 0,0 0 1 0 0,0 1-1 0 0,0 0 0 0 0,0 1 1 0 0,-20 7-1 0 0,24-7-26 0 0,0 1 0 0 0,1 0 0 0 0,0 0-1 0 0,0 1 1 0 0,0 0 0 0 0,0 1 0 0 0,1 0 0 0 0,0 0-1 0 0,0 1 1 0 0,1 1 0 0 0,0-1 0 0 0,0 1 0 0 0,1 1-1 0 0,0-1 1 0 0,0 1 0 0 0,1 0 0 0 0,0 1-1 0 0,-8 18 1 0 0,13-26-10 0 0,0 0-1 0 0,0 1 0 0 0,0-1 0 0 0,0 1 1 0 0,1-1-1 0 0,0 1 0 0 0,-1 0 0 0 0,1-1 1 0 0,0 1-1 0 0,0-1 0 0 0,0 1 0 0 0,1 0 1 0 0,-1-1-1 0 0,0 1 0 0 0,1-1 1 0 0,0 1-1 0 0,0-1 0 0 0,0 1 0 0 0,0-1 1 0 0,0 0-1 0 0,0 1 0 0 0,0-1 0 0 0,1 0 1 0 0,-1 0-1 0 0,1 0 0 0 0,0 0 1 0 0,0 0-1 0 0,-1 0 0 0 0,1 0 0 0 0,0-1 1 0 0,1 1-1 0 0,-1-1 0 0 0,0 1 0 0 0,0-1 1 0 0,1 0-1 0 0,-1 0 0 0 0,0 0 0 0 0,1 0 1 0 0,-1 0-1 0 0,5 0 0 0 0,6 2-9 0 0,0 0 0 0 0,1-1-1 0 0,-1-1 1 0 0,0 0-1 0 0,1 0 1 0 0,19-3 0 0 0,-9-2 151 0 0,-1-2 1 0 0,1 0 0 0 0,-1-2 0 0 0,-1 0 0 0 0,35-18 0 0 0,16-6 1335 0 0,-72 31-1437 0 0,0 1-1 0 0,0-1 0 0 0,0 1 1 0 0,0 0-1 0 0,0 0 0 0 0,0-1 1 0 0,0 1-1 0 0,0 0 0 0 0,1 0 0 0 0,-1 0 1 0 0,0 0-1 0 0,0 0 0 0 0,0 0 1 0 0,0 0-1 0 0,0 1 0 0 0,0-1 0 0 0,0 0 1 0 0,0 0-1 0 0,0 1 0 0 0,0-1 1 0 0,0 1-1 0 0,0-1 0 0 0,0 1 1 0 0,0-1-1 0 0,0 1 0 0 0,0 0 0 0 0,1 1 1 0 0,-1 0 2 0 0,1 1 1 0 0,0-1-1 0 0,-1 1 1 0 0,0-1-1 0 0,1 1 1 0 0,-1 0-1 0 0,0 0 0 0 0,0-1 1 0 0,-1 1-1 0 0,2 4 1 0 0,0 11 24 0 0,-1 0 1 0 0,-2 32 0 0 0,1-39 9 0 0,-8 132 60 0 0,0 63-1322 0 0,10-165-598 0 0,7 53 0 0 0,3-47-4749 0 0,-5-28 4451 0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00.5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61 900 0 0,'9'-39'2658'0'0,"-3"17"1635"0"0,-1 48-2641 0 0,-4-11-1495 0 0,1 0 1 0 0,1 0-1 0 0,0 0 1 0 0,1-1-1 0 0,1 1 1 0 0,0-1-1 0 0,1 0 1 0 0,0 0-1 0 0,13 18 1 0 0,-6-12-48 0 0,2 0 0 0 0,0-1 1 0 0,2-1-1 0 0,0-1 0 0 0,23 19 1 0 0,18 7 69 0 0,2-3 0 0 0,121 61 0 0 0,-181-101-179 0 0,37 19 103 0 0,16 8 281 0 0,60 40 1 0 0,-112-66-358 0 0,0-1 1 0 0,-1 1-1 0 0,1-1 1 0 0,0 0-1 0 0,-1 1 1 0 0,1-1-1 0 0,0 1 1 0 0,-1 0-1 0 0,1-1 0 0 0,-1 1 1 0 0,1-1-1 0 0,-1 1 1 0 0,1 0-1 0 0,-1-1 1 0 0,1 1-1 0 0,-1 0 1 0 0,0 0-1 0 0,1-1 1 0 0,-1 1-1 0 0,0 0 1 0 0,0 0-1 0 0,0-1 1 0 0,0 1-1 0 0,0 0 0 0 0,1 0 1 0 0,-1 0-1 0 0,0-1 1 0 0,-1 1-1 0 0,1 0 1 0 0,0 0-1 0 0,0 0 1 0 0,0 1-1 0 0,-2 0 18 0 0,1 0-1 0 0,0 0 1 0 0,-1-1 0 0 0,0 1-1 0 0,1 0 1 0 0,-1-1-1 0 0,0 1 1 0 0,0-1-1 0 0,1 1 1 0 0,-1-1 0 0 0,-3 2-1 0 0,-7 3 80 0 0,-1 0-1 0 0,0-1 0 0 0,-14 5 0 0 0,-26 5-215 0 0,0-3 0 0 0,-69 8-1 0 0,95-18-752 0 0,0-1 0 0 0,-38-3 0 0 0,48 0-501 0 0,0-1 0 0 0,0 0 0 0 0,0-1-1 0 0,-26-11 1 0 0,2-5-630 0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00.8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95 492 0 0,'41'-20'904'0'0,"1"4"-96"0"0,6 2-76 0 0,1 2-88 0 0,4 1-60 0 0,5 2-64 0 0,15 0-52 0 0,6 6-131 0 0,-3 3-193 0 0,-19 0-316 0 0,-2 3-1649 0 0,3-3 605 0 0,-11 9 408 0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01.3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66 1021 16 0 0,'2'0'329'0'0,"1"0"1"0"0,0-1-1 0 0,0 1 0 0 0,-1-1 0 0 0,1 0 1 0 0,-1 0-1 0 0,1 0 0 0 0,-1 0 1 0 0,1 0-1 0 0,-1-1 0 0 0,0 1 0 0 0,1-1 1 0 0,-1 1-1 0 0,0-1 0 0 0,0 0 1 0 0,0 0-1 0 0,0 0 0 0 0,1-2 0 0 0,33-42 1316 0 0,-18 15-1333 0 0,-2-1 0 0 0,-1 0 0 0 0,-1 0 0 0 0,-2-2 0 0 0,-1 0 0 0 0,-2 0 1 0 0,-1-1-1 0 0,5-68 0 0 0,-10 59-50 0 0,-2-1 1 0 0,-2 0-1 0 0,-2 0 1 0 0,-2 1-1 0 0,-2 0 1 0 0,-21-71-1 0 0,22 94 208 0 0,-1 0 0 0 0,0 0 1 0 0,-2 1-1 0 0,-1 1 0 0 0,0-1 0 0 0,-2 2 0 0 0,-22-30 0 0 0,33 47-421 0 0,1 0 0 0 0,-1 0-1 0 0,0 0 1 0 0,0 0 0 0 0,1 1 0 0 0,-1-1-1 0 0,0 0 1 0 0,0 0 0 0 0,0 1-1 0 0,0-1 1 0 0,0 0 0 0 0,0 1 0 0 0,0-1-1 0 0,0 1 1 0 0,0 0 0 0 0,0-1 0 0 0,-1 1-1 0 0,1 0 1 0 0,0-1 0 0 0,0 1-1 0 0,0 0 1 0 0,0 0 0 0 0,-1 0 0 0 0,1 0-1 0 0,0 0 1 0 0,0 1 0 0 0,0-1 0 0 0,-2 1-1 0 0,0 0-4 0 0,1 0-1 0 0,-1 1 0 0 0,1 0 1 0 0,0-1-1 0 0,0 1 0 0 0,0 0 1 0 0,0 0-1 0 0,0 0 1 0 0,0 0-1 0 0,0 1 0 0 0,-2 3 1 0 0,-3 6 47 0 0,1 1 0 0 0,-1 1 0 0 0,-5 17 0 0 0,2 4 43 0 0,2-1 0 0 0,1 1 0 0 0,2 0 0 0 0,1 0 0 0 0,1 38 0 0 0,4-11 31 0 0,18 122 0 0 0,-15-161-292 0 0,2 0-1 0 0,0 0 1 0 0,1 0 0 0 0,2-1 0 0 0,0 0 0 0 0,1-1-1 0 0,1 0 1 0 0,24 33 0 0 0,-30-47 36 0 0,1 0 0 0 0,0-1 1 0 0,0 1-1 0 0,0-2 0 0 0,1 1 0 0 0,0-1 0 0 0,0 0 1 0 0,0 0-1 0 0,1 0 0 0 0,-1-1 0 0 0,15 5 1 0 0,-15-7 41 0 0,-1-1 1 0 0,1 0 0 0 0,0 0 0 0 0,0-1 0 0 0,0 1 0 0 0,-1-1 0 0 0,1-1 0 0 0,0 1 0 0 0,0-1 0 0 0,-1 0 0 0 0,1-1 0 0 0,0 0 0 0 0,-1 0-1 0 0,1 0 1 0 0,-1-1 0 0 0,11-6 0 0 0,6-5-24 0 0,-1 0 0 0 0,-1-1-1 0 0,0-2 1 0 0,-1 0 0 0 0,-1-1 0 0 0,29-34-1 0 0,-12 5 404 0 0,57-95-1 0 0,-65 91 787 0 0,-27 50-971 0 0,-1 1-39 0 0,-1 3-4 0 0,-8 42 77 0 0,-14 101 89 0 0,21-128-354 0 0,2-1 0 0 0,0 0 0 0 0,1 0 0 0 0,0 0 0 0 0,1 0 0 0 0,8 27 0 0 0,-8-37 51 0 0,1 0 1 0 0,0 0 0 0 0,0-1 0 0 0,0 1-1 0 0,0-1 1 0 0,1 0 0 0 0,1 0-1 0 0,-1-1 1 0 0,1 1 0 0 0,-1-1 0 0 0,2 0-1 0 0,-1 0 1 0 0,0 0 0 0 0,1-1-1 0 0,0 0 1 0 0,0 0 0 0 0,0 0 0 0 0,1-1-1 0 0,-1 0 1 0 0,1 0 0 0 0,0-1 0 0 0,0 1-1 0 0,-1-2 1 0 0,2 1 0 0 0,-1-1-1 0 0,0 0 1 0 0,0 0 0 0 0,0-1 0 0 0,0 0-1 0 0,1 0 1 0 0,-1-1 0 0 0,0 0-1 0 0,0 0 1 0 0,0-1 0 0 0,0 0 0 0 0,0 0-1 0 0,0 0 1 0 0,-1-1 0 0 0,1 0-1 0 0,-1 0 1 0 0,0-1 0 0 0,0 0 0 0 0,0 0-1 0 0,0 0 1 0 0,0-1 0 0 0,-1 0 0 0 0,8-9-1 0 0,2-4 11 0 0,-2 0 0 0 0,0-1 0 0 0,-1-1 0 0 0,0 0 0 0 0,-2-1 0 0 0,12-32 1 0 0,-8 12-3 0 0,-2-1 1 0 0,10-66 0 0 0,-19 93 22 0 0,-1-1 0 0 0,-1 0 0 0 0,-1 0 1 0 0,0 0-1 0 0,-1 0 0 0 0,-6-28 0 0 0,7 41-26 0 0,-1 0 1 0 0,0 0-1 0 0,1 0 0 0 0,-1 0 0 0 0,0 0 0 0 0,-1 0 0 0 0,1 0 0 0 0,-1 0 0 0 0,1 0 0 0 0,-1 1 0 0 0,0-1 1 0 0,0 1-1 0 0,0-1 0 0 0,0 1 0 0 0,0 0 0 0 0,0 0 0 0 0,-1 0 0 0 0,1 0 0 0 0,-1 0 0 0 0,1 0 1 0 0,-1 1-1 0 0,0-1 0 0 0,0 1 0 0 0,0 0 0 0 0,0 0 0 0 0,0 0 0 0 0,0 0 0 0 0,0 0 0 0 0,0 1 1 0 0,0-1-1 0 0,0 1 0 0 0,0 0 0 0 0,0 0 0 0 0,-1 0 0 0 0,1 0 0 0 0,0 1 0 0 0,0-1 0 0 0,0 1 1 0 0,0 0-1 0 0,-4 1 0 0 0,0 1-156 0 0,1-1 1 0 0,0 1-1 0 0,-1 0 1 0 0,1 1-1 0 0,1 0 1 0 0,-1-1-1 0 0,0 2 1 0 0,1-1 0 0 0,0 1-1 0 0,0 0 1 0 0,0 0-1 0 0,1 0 1 0 0,0 0-1 0 0,-5 9 1 0 0,-1 2-1191 0 0,2 0 0 0 0,0 0 0 0 0,1 1 0 0 0,-7 23 0 0 0,2 3-587 0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02.0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438 179 764 0 0,'-1'-8'341'0'0,"0"0"-1"0"0,0 0 1 0 0,-1 0 0 0 0,0 0 0 0 0,0 0-1 0 0,-1 0 1 0 0,0 1 0 0 0,0-1-1 0 0,0 1 1 0 0,-1 0 0 0 0,-1 0-1 0 0,1 0 1 0 0,-1 1 0 0 0,0-1 0 0 0,-1 1-1 0 0,1 0 1 0 0,-1 1 0 0 0,0-1-1 0 0,-1 1 1 0 0,1 1 0 0 0,-10-6 0 0 0,7 6-130 0 0,1 0 0 0 0,-1 1 0 0 0,1 0 0 0 0,-1 0 0 0 0,0 1 0 0 0,0 0 0 0 0,0 1 0 0 0,0-1 0 0 0,0 2 1 0 0,0 0-1 0 0,-1 0 0 0 0,1 0 0 0 0,0 1 0 0 0,0 1 0 0 0,0 0 0 0 0,0 0 0 0 0,0 0 0 0 0,-16 8 0 0 0,14-5-108 0 0,1 0-1 0 0,0 1 0 0 0,0 0 0 0 0,1 0 0 0 0,0 1 1 0 0,0 1-1 0 0,0-1 0 0 0,1 2 0 0 0,0-1 0 0 0,1 1 1 0 0,0 0-1 0 0,0 0 0 0 0,1 1 0 0 0,0 0 0 0 0,0 0 1 0 0,-4 14-1 0 0,7-15-92 0 0,0-1-1 0 0,1 1 1 0 0,0-1 0 0 0,1 1 0 0 0,0 0 0 0 0,0 0-1 0 0,1 0 1 0 0,0-1 0 0 0,0 1 0 0 0,1 0 0 0 0,0 0-1 0 0,1 0 1 0 0,0-1 0 0 0,0 1 0 0 0,1-1 0 0 0,0 1-1 0 0,1-1 1 0 0,-1 0 0 0 0,2 0 0 0 0,-1-1 0 0 0,1 1 0 0 0,6 6-1 0 0,-5-6-25 0 0,1-1 0 0 0,0 1 0 0 0,0-1 0 0 0,1-1-1 0 0,-1 1 1 0 0,2-2 0 0 0,-1 1 0 0 0,1-1 0 0 0,-1 0-1 0 0,1-1 1 0 0,1 0 0 0 0,-1 0 0 0 0,14 3 0 0 0,-17-6 40 0 0,0 0 1 0 0,0 0 0 0 0,0 0-1 0 0,0-1 1 0 0,0 0 0 0 0,0 0-1 0 0,0-1 1 0 0,0 0 0 0 0,0 0-1 0 0,0 0 1 0 0,0-1 0 0 0,-1 0-1 0 0,1 0 1 0 0,0 0 0 0 0,-1-1-1 0 0,0 1 1 0 0,0-1 0 0 0,1-1-1 0 0,-2 1 1 0 0,1-1 0 0 0,0 0-1 0 0,-1 0 1 0 0,8-9 0 0 0,6-6 256 0 0,-11 12-129 0 0,0-1 1 0 0,0 1 0 0 0,-1-1 0 0 0,0 0 0 0 0,9-16 0 0 0,-12 21-244 0 0,0 1 1 0 0,0 0-1 0 0,0 0 1 0 0,0 1-1 0 0,1-1 1 0 0,-1 0-1 0 0,0 1 0 0 0,5-1 1 0 0,3-3 11 0 0,2 0 63 0 0,0 0 1 0 0,0 0-1 0 0,0 2 1 0 0,0-1-1 0 0,0 1 1 0 0,1 1 0 0 0,-1 1-1 0 0,1 0 1 0 0,0 0-1 0 0,-1 2 1 0 0,18 1-1 0 0,-26-1 46 0 0,-1 1 0 0 0,1-1 1 0 0,-1 1-1 0 0,0 0 0 0 0,0 0 0 0 0,0 0 0 0 0,0 0 0 0 0,0 1 0 0 0,0-1 0 0 0,0 1 0 0 0,-1 0 0 0 0,1 0 0 0 0,-1 1 0 0 0,0-1 0 0 0,0 1 1 0 0,0-1-1 0 0,-1 1 0 0 0,1 0 0 0 0,-1 0 0 0 0,0 0 0 0 0,0 0 0 0 0,0 1 0 0 0,-1-1 0 0 0,1 1 0 0 0,-1-1 0 0 0,1 9 0 0 0,-1-5 0 0 0,0 1 0 0 0,0 0 0 0 0,-1-1 0 0 0,-1 1 0 0 0,1 0 0 0 0,-1-1 0 0 0,-1 1 0 0 0,1-1 0 0 0,-2 1-1 0 0,1-1 1 0 0,-1 0 0 0 0,0 0 0 0 0,-7 11 0 0 0,0 1 14 0 0,8-16-26 0 0,0 1 1 0 0,0-1 0 0 0,-1 0-1 0 0,1 0 1 0 0,-1 1 0 0 0,-6 6-1 0 0,8-11-3 0 0,1 0-8 0 0,1-33-9 0 0,9 2 90 0 0,2-1-1 0 0,1 1 1 0 0,1 1 0 0 0,2 0-1 0 0,1 2 1 0 0,1-1-1 0 0,2 2 1 0 0,0 1 0 0 0,2 0-1 0 0,1 2 1 0 0,36-31 0 0 0,-51 48 19 0 0,1 0 1 0 0,0 1-1 0 0,0 0 1 0 0,0 1-1 0 0,1-1 1 0 0,-1 2 0 0 0,1-1-1 0 0,14-3 1 0 0,-19 7-71 0 0,0 0 0 0 0,1 0 0 0 0,0 0 0 0 0,-1 1 0 0 0,1-1 0 0 0,-1 1 0 0 0,1 1 0 0 0,-1-1 0 0 0,1 1 0 0 0,-1 0 0 0 0,1 0 0 0 0,-1 1 0 0 0,1-1 0 0 0,-1 1 0 0 0,0 0 0 0 0,0 1 0 0 0,8 4 0 0 0,-1 2 4 0 0,0-1 1 0 0,-1 2 0 0 0,0 0-1 0 0,0 0 1 0 0,-1 1 0 0 0,-1 0-1 0 0,0 0 1 0 0,0 1-1 0 0,-1 1 1 0 0,-1-1 0 0 0,0 1-1 0 0,0 0 1 0 0,-2 1 0 0 0,1 0-1 0 0,4 24 1 0 0,-3-9-935 0 0,-2 1 1 0 0,2 38-1 0 0,-4 63-8984 0 0,-4-113 7434 0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02.4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92 201 372 0 0,'41'-95'8816'0'0,"-41"94"-8126"0"0,0 1-62 0 0,0 0-50 0 0,0 3-49 0 0,-55 133 1923 0 0,34-88-1899 0 0,-19 63 0 0 0,36-95-452 0 0,0 0 0 0 0,1 0 0 0 0,1 0-1 0 0,0 0 1 0 0,1 0 0 0 0,1 0 0 0 0,0 1-1 0 0,4 21 1 0 0,-4-36-94 0 0,1 0 0 0 0,-1 0 0 0 0,0 0 0 0 0,1 0 0 0 0,0 0 0 0 0,-1 0 0 0 0,1 0 1 0 0,0 0-1 0 0,0 0 0 0 0,0 0 0 0 0,0 0 0 0 0,0 0 0 0 0,1 0 0 0 0,-1-1 0 0 0,1 1 0 0 0,-1-1 0 0 0,1 1 0 0 0,-1-1 0 0 0,1 1 0 0 0,0-1 0 0 0,0 0 0 0 0,-1 0 0 0 0,4 1 0 0 0,-2-1 2 0 0,0 0-1 0 0,0-1 0 0 0,0 1 0 0 0,1-1 1 0 0,-1 0-1 0 0,0 0 0 0 0,1 0 1 0 0,-1-1-1 0 0,0 1 0 0 0,0-1 1 0 0,1 1-1 0 0,-1-1 0 0 0,5-2 0 0 0,2-2 4 0 0,0 1 0 0 0,0-1 0 0 0,-1-1 0 0 0,1 0-1 0 0,-1 0 1 0 0,-1-1 0 0 0,1 0 0 0 0,8-10 0 0 0,0-5 94 0 0,-1-1 0 0 0,0-1 0 0 0,-2 0 1 0 0,-1-1-1 0 0,-1 0 0 0 0,-2-1 0 0 0,0 0 1 0 0,-1-1-1 0 0,-2 0 0 0 0,-1-1 1 0 0,-1 1-1 0 0,-1-1 0 0 0,-2 0 0 0 0,-1-55 1 0 0,-3 72 178 0 0,0 0 0 0 0,0-1 1 0 0,-1 1-1 0 0,-6-17 0 0 0,9 27-246 0 0,-1-1-1 0 0,1 1 0 0 0,-1-1 1 0 0,1 1-1 0 0,-1-1 0 0 0,0 1 1 0 0,0-1-1 0 0,0 1 0 0 0,1 0 1 0 0,-1-1-1 0 0,0 1 0 0 0,-1 0 1 0 0,1 0-1 0 0,0 0 0 0 0,0 0 1 0 0,0 0-1 0 0,-1 0 0 0 0,1 0 1 0 0,0 0-1 0 0,-1 0 0 0 0,1 1 1 0 0,-1-1-1 0 0,1 0 0 0 0,-1 1 1 0 0,1-1-1 0 0,-1 1 0 0 0,1 0 1 0 0,-1 0-1 0 0,0-1 1 0 0,1 1-1 0 0,-1 0 0 0 0,1 0 1 0 0,-1 1-1 0 0,0-1 0 0 0,1 0 1 0 0,-1 0-1 0 0,1 1 0 0 0,-1-1 1 0 0,1 1-1 0 0,-1-1 0 0 0,-2 2 1 0 0,-3 3 10 0 0,0 0 0 0 0,0 1 1 0 0,0-1-1 0 0,1 1 1 0 0,0 0-1 0 0,0 1 0 0 0,1-1 1 0 0,0 1-1 0 0,0 0 1 0 0,0 1-1 0 0,1-1 0 0 0,0 1 1 0 0,1 0-1 0 0,-1 0 1 0 0,1 0-1 0 0,1 0 0 0 0,-3 16 1 0 0,1-3-183 0 0,1 1 1 0 0,2-1 0 0 0,0 1 0 0 0,1 0-1 0 0,6 43 1 0 0,-4-51-230 0 0,1 1 1 0 0,1-1-1 0 0,0 0 0 0 0,1 0 1 0 0,9 18-1 0 0,17 13-3011 0 0,-27-41 2300 0 0,0 0 1 0 0,0 0-1 0 0,1-1 1 0 0,-1 0-1 0 0,1 0 1 0 0,-1 0-1 0 0,9 4 1 0 0,3-1-1417 0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02.7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238 70 1168 0 0,'12'-20'1954'0'0,"-10"15"-1366"0"0,0 1 1 0 0,0 0 0 0 0,0-1-1 0 0,1 1 1 0 0,0 0 0 0 0,0 0 0 0 0,0 1-1 0 0,1-1 1 0 0,-1 1 0 0 0,8-6 0 0 0,-10 8 111 0 0,13 50 2367 0 0,-12-4-2305 0 0,-1 0 1 0 0,-3 0-1 0 0,-2 0 0 0 0,-1 0 0 0 0,-3-1 0 0 0,-18 62 0 0 0,-106 251 731 0 0,28-90-2696 0 0,101-260 953 0 0,-15 59-934 0 0,17-63 892 0 0,0 1 0 0 0,1 0 0 0 0,-1 0 0 0 0,1 0 0 0 0,0 0 0 0 0,0-1 0 0 0,0 1 0 0 0,1 0 0 0 0,-1 0 0 0 0,1 0 0 0 0,0-1 0 0 0,0 1 1 0 0,1 0-1 0 0,1 5 0 0 0,12 1-6635 0 0,-2-10 4725 0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03.0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373 28 1044 0 0,'-2'-2'219'0'0,"-1"-1"0"0"0,1 1-1 0 0,-1 0 1 0 0,1 0 0 0 0,-1 0-1 0 0,0 0 1 0 0,1 0 0 0 0,-1 0 0 0 0,0 1-1 0 0,0 0 1 0 0,0-1 0 0 0,-1 1-1 0 0,1 0 1 0 0,0 0 0 0 0,0 1 0 0 0,-1-1-1 0 0,1 1 1 0 0,0 0 0 0 0,-1 0-1 0 0,1 0 1 0 0,0 0 0 0 0,-1 0 0 0 0,1 1-1 0 0,0-1 1 0 0,0 1 0 0 0,-1 0 0 0 0,1 0-1 0 0,0 0 1 0 0,0 0 0 0 0,0 1-1 0 0,0 0 1 0 0,0-1 0 0 0,0 1 0 0 0,1 0-1 0 0,-1 0 1 0 0,1 0 0 0 0,-1 1-1 0 0,1-1 1 0 0,0 0 0 0 0,-3 4 0 0 0,-1 2-10 0 0,1 0 0 0 0,-1 1 0 0 0,1-1 1 0 0,1 1-1 0 0,0 0 0 0 0,0 0 0 0 0,1 1 1 0 0,0-1-1 0 0,1 1 0 0 0,-1 0 0 0 0,2-1 1 0 0,-1 19-1 0 0,2-8-40 0 0,2 0 0 0 0,0 1 0 0 0,2-1 0 0 0,0 0 0 0 0,1 0 0 0 0,1-1 0 0 0,0 1 0 0 0,17 30 0 0 0,6 2 235 0 0,57 78 0 0 0,14 22 220 0 0,-96-144-413 0 0,1 1 0 0 0,-1-1 0 0 0,0 1 0 0 0,-1 0 0 0 0,0 0 0 0 0,0 0 0 0 0,2 16 1 0 0,-5-22-114 0 0,0-1 1 0 0,0 1-1 0 0,0-1 1 0 0,0 1-1 0 0,-1-1 1 0 0,1 1-1 0 0,-1-1 1 0 0,0 1-1 0 0,1-1 1 0 0,-1 0-1 0 0,0 1 1 0 0,0-1-1 0 0,-1 0 1 0 0,1 0-1 0 0,0 0 1 0 0,-1 0-1 0 0,0 0 1 0 0,1 0-1 0 0,-1 0 1 0 0,0 0-1 0 0,0-1 1 0 0,0 1-1 0 0,0-1 1 0 0,0 1-1 0 0,0-1 1 0 0,0 0-1 0 0,0 0 1 0 0,-1 0-1 0 0,1 0 1 0 0,-1 0-1 0 0,1 0 1 0 0,0-1-1 0 0,-4 1 1 0 0,-27 7 193 0 0,-1-1 1 0 0,0-2 0 0 0,0-1 0 0 0,-1-2 0 0 0,-42-2 0 0 0,-6-10-4269 0 0,3-10-5862 0 0,41 3 6789 0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03.6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65 336 0 0,'0'0'668'0'0,"19"-2"-84"0"0,1 0-52 0 0,6-1-68 0 0,6-3-120 0 0,15 1-120 0 0,6-4-144 0 0,3 0-216 0 0,21 0-896 0 0,-4-5 344 0 0,-17 9 224 0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03.9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 75 212 0 0,'-1'1'320'0'0,"0"-1"0"0"0,-1 1 0 0 0,1 0 0 0 0,0 0 0 0 0,0 0 0 0 0,-1 0 0 0 0,1 0 0 0 0,0 0 0 0 0,0 0 0 0 0,0 1 0 0 0,1-1 0 0 0,-1 0 0 0 0,0 1 0 0 0,0-1 0 0 0,1 0 0 0 0,-1 1 0 0 0,1-1 1 0 0,-1 1-1 0 0,1-1 0 0 0,-1 1 0 0 0,1-1 0 0 0,0 1 0 0 0,0-1 0 0 0,0 1 0 0 0,0 2 0 0 0,1-2-164 0 0,0-1 0 0 0,1 0 0 0 0,-1 0 0 0 0,0 0 1 0 0,1 0-1 0 0,-1 0 0 0 0,1 0 0 0 0,-1 0 0 0 0,1-1 1 0 0,-1 1-1 0 0,1 0 0 0 0,0-1 0 0 0,-1 1 0 0 0,1-1 1 0 0,0 0-1 0 0,-1 0 0 0 0,1 1 0 0 0,2-1 0 0 0,17 1 144 0 0,-1-2 0 0 0,32-3-1 0 0,-50 4-125 0 0,261-36 691 0 0,-91-2-3681 0 0,-88 11-2742 0 0,-45 8 3774 0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04.2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54 504 0 0,'5'-6'785'0'0,"-2"2"155"0"0,1-1 1 0 0,-1 0 0 0 0,1 1-1 0 0,0 0 1 0 0,0 0 0 0 0,1 0-1 0 0,-1 1 1 0 0,1 0-1 0 0,0-1 1 0 0,9-3 0 0 0,-12 9-704 0 0,-1 0-1 0 0,0 0 1 0 0,0 0 0 0 0,1 0 0 0 0,-1 0-1 0 0,-1 0 1 0 0,1 1 0 0 0,0-1 0 0 0,-1 0 0 0 0,1 0-1 0 0,-1 1 1 0 0,1-1 0 0 0,-1 4 0 0 0,9 115 2862 0 0,2 173-1137 0 0,-16-199-2936 0 0,-2 79-1230 0 0,11-60-7592 0 0,-1-90 7318 0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04.6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1 277 1080 0 0,'5'-6'704'0'0,"0"0"378"0"0,0 1 0 0 0,0-1-1 0 0,0 1 1 0 0,1 0 0 0 0,0 1 0 0 0,0-1 0 0 0,0 1 0 0 0,0 0 0 0 0,8-3 0 0 0,-12 7-452 0 0,-10 77 1906 0 0,5-59-2258 0 0,1 1 0 0 0,0 0-1 0 0,1 0 1 0 0,1 0-1 0 0,3 23 1 0 0,-2-37-238 0 0,0-1 1 0 0,0 1-1 0 0,1-1 0 0 0,-1 1 0 0 0,1-1 1 0 0,0 0-1 0 0,0 1 0 0 0,1-1 1 0 0,-1 0-1 0 0,1 0 0 0 0,0-1 0 0 0,0 1 1 0 0,0-1-1 0 0,0 1 0 0 0,1-1 0 0 0,-1 0 1 0 0,1 0-1 0 0,0-1 0 0 0,0 1 0 0 0,0-1 1 0 0,0 0-1 0 0,0 0 0 0 0,0 0 1 0 0,1 0-1 0 0,-1-1 0 0 0,6 2 0 0 0,-2-2-10 0 0,0 0 0 0 0,1 0 0 0 0,-1-1 0 0 0,1 0 0 0 0,-1 0 0 0 0,1-1 0 0 0,-1 0 0 0 0,0-1 0 0 0,1 1 0 0 0,-1-2 0 0 0,0 1 0 0 0,0-1-1 0 0,0 0 1 0 0,-1-1 0 0 0,1 0 0 0 0,-1 0 0 0 0,0-1 0 0 0,0 0 0 0 0,7-6 0 0 0,1-1 3 0 0,-1-1 1 0 0,-1 0-1 0 0,0-1 0 0 0,-1 0 1 0 0,0-1-1 0 0,-1 0 0 0 0,13-27 1 0 0,-18 32 17 0 0,-1-1 0 0 0,-1 0 0 0 0,0-1 1 0 0,0 1-1 0 0,-1-1 0 0 0,-1 1 0 0 0,0-1 1 0 0,0 0-1 0 0,-1 0 0 0 0,-1 0 0 0 0,0 1 1 0 0,-1-1-1 0 0,-3-22 0 0 0,2 26-14 0 0,0 0-1 0 0,-1 1 0 0 0,0-1 1 0 0,0 1-1 0 0,-1-1 0 0 0,0 1 1 0 0,0 0-1 0 0,-1 1 0 0 0,0-1 1 0 0,0 1-1 0 0,0 0 1 0 0,-1 0-1 0 0,0 0 0 0 0,0 1 1 0 0,0 0-1 0 0,-1 0 0 0 0,0 0 1 0 0,0 1-1 0 0,0 0 1 0 0,0 1-1 0 0,-11-4 0 0 0,7 2-22 0 0,-1 2 0 0 0,0-1 0 0 0,0 1 0 0 0,0 1 0 0 0,0 0 0 0 0,0 1 0 0 0,-1 1 0 0 0,1-1 0 0 0,0 2 0 0 0,0 0 0 0 0,-1 0 0 0 0,-18 6 0 0 0,23-5-154 0 0,1 1 0 0 0,-1 0 0 0 0,1 0 0 0 0,0 0 1 0 0,0 1-1 0 0,0 1 0 0 0,0-1 0 0 0,1 1 0 0 0,0 0 0 0 0,0 0 0 0 0,0 1 0 0 0,0 0 1 0 0,1 0-1 0 0,0 0 0 0 0,0 1 0 0 0,1 0 0 0 0,0 0 0 0 0,0 0 0 0 0,0 0 1 0 0,-3 11-1 0 0,6-14-60 0 0,0 0 0 0 0,0 0 0 0 0,0-1 1 0 0,1 1-1 0 0,-1 0 0 0 0,1 0 1 0 0,0 0-1 0 0,0 0 0 0 0,0 0 0 0 0,1 0 1 0 0,-1-1-1 0 0,1 1 0 0 0,0 0 0 0 0,0 0 1 0 0,0 0-1 0 0,3 3 0 0 0,-2-1-596 0 0,1-1 0 0 0,1 0 0 0 0,-1 0 0 0 0,1 0-1 0 0,0 0 1 0 0,0-1 0 0 0,0 1 0 0 0,1-1 0 0 0,8 6 0 0 0,19 12-1597 0 0</inkml:trace>
  <inkml:trace contextRef="#ctx0" brushRef="#br0" timeOffset="1">612 388 384 0 0,'6'-1'657'0'0,"0"1"-1"0"0,0 0 1 0 0,0-1-1 0 0,-1 0 1 0 0,1-1-1 0 0,0 1 1 0 0,10-5-1 0 0,-12 4 261 0 0,1-1 0 0 0,-1 1 0 0 0,0-1 0 0 0,0 0 0 0 0,0 0 0 0 0,-1 0 0 0 0,1 0 1 0 0,-1-1-1 0 0,6-6 0 0 0,-8 4 1127 0 0,-1 3-3353 0 0,1 1-8058 0 0,-1 2 7192 0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05.0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30 131 292 0 0,'0'-6'742'0'0,"-1"0"0"0"0,0 0 0 0 0,1 0 0 0 0,0 0 0 0 0,1 0 0 0 0,-1 0 0 0 0,1 0 0 0 0,1 0 1 0 0,-1 1-1 0 0,1-1 0 0 0,0 0 0 0 0,3-7 0 0 0,-3 10-478 0 0,1-1 0 0 0,-1 1 1 0 0,1 0-1 0 0,0 0 0 0 0,0 1 0 0 0,0-1 1 0 0,0 0-1 0 0,0 1 0 0 0,0 0 0 0 0,1 0 1 0 0,-1 0-1 0 0,1 0 0 0 0,-1 0 0 0 0,1 1 1 0 0,0 0-1 0 0,0-1 0 0 0,0 1 1 0 0,0 1-1 0 0,4-1 0 0 0,10-2 203 0 0,0 2 1 0 0,0 0-1 0 0,-1 2 1 0 0,1 0-1 0 0,0 0 0 0 0,34 9 1 0 0,-42-8-326 0 0,0 1 0 0 0,0 0 1 0 0,0 0-1 0 0,0 1 0 0 0,-1 1 1 0 0,1-1-1 0 0,-1 2 0 0 0,0-1 1 0 0,-1 1-1 0 0,1 1 0 0 0,-1-1 1 0 0,-1 1-1 0 0,9 9 1 0 0,-14-13-98 0 0,0 1 1 0 0,0-1 0 0 0,0 1 0 0 0,0 0 0 0 0,0-1 0 0 0,-1 1 0 0 0,1 0-1 0 0,-1 0 1 0 0,0 0 0 0 0,0 0 0 0 0,-1 0 0 0 0,1 0 0 0 0,-1 1 0 0 0,0-1 0 0 0,-1 7-1 0 0,0-3 5 0 0,-1 0 0 0 0,0 0 0 0 0,0 0 0 0 0,-1 0 0 0 0,0 0 1 0 0,0-1-1 0 0,-6 11 0 0 0,-6 4 57 0 0,0-1 0 0 0,-1 0 0 0 0,-36 35 0 0 0,-92 64 280 0 0,28-26-96 0 0,112-90-270 0 0,0 0 1 0 0,0 0 0 0 0,0 0-1 0 0,0 1 1 0 0,1-1 0 0 0,0 1-1 0 0,0 0 1 0 0,0 0-1 0 0,1 0 1 0 0,-3 5 0 0 0,5-9-22 0 0,0 1-1 0 0,-1-1 1 0 0,1 0 0 0 0,0 0 0 0 0,0 1 0 0 0,0-1 0 0 0,0 0-1 0 0,0 0 1 0 0,0 1 0 0 0,0-1 0 0 0,0 0 0 0 0,1 0 0 0 0,-1 1 0 0 0,0-1-1 0 0,1 0 1 0 0,-1 0 0 0 0,1 0 0 0 0,-1 0 0 0 0,2 2 0 0 0,0-1-24 0 0,-1-1-1 0 0,1 1 1 0 0,0-1 0 0 0,-1 0 0 0 0,1 0-1 0 0,0 0 1 0 0,0 1 0 0 0,0-2 0 0 0,0 1-1 0 0,0 0 1 0 0,0 0 0 0 0,0-1 0 0 0,0 1 0 0 0,1-1-1 0 0,1 1 1 0 0,35 4-995 0 0,0-2 0 0 0,0-1 0 0 0,58-5 1 0 0,119-25-9317 0 0,-132 10 7465 0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05.3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745 49 1292 0 0,'15'-27'5650'0'0,"-10"7"1255"0"0,-6 20-6779 0 0,0 0 0 0 0,0 0 0 0 0,1-1 0 0 0,-1 1 0 0 0,0 0 0 0 0,0 0 0 0 0,1 0 0 0 0,-1 0 0 0 0,0 0 0 0 0,0 0-1 0 0,1 0 1 0 0,-1 0 0 0 0,0 0 0 0 0,0 0 0 0 0,1 0 0 0 0,-1 1 0 0 0,0-1 0 0 0,0 0 0 0 0,1 0 0 0 0,-1 1 0 0 0,0-1 0 0 0,1 0 0 0 0,-1 1 0 0 0,1-1-1 0 0,-2 1 1 0 0,-17 9 639 0 0,-22 16 149 0 0,2 3 1 0 0,1 1-1 0 0,2 1 0 0 0,1 3 1 0 0,-35 41-1 0 0,57-61-721 0 0,-61 69 1135 0 0,-109 161-1 0 0,38-5-2807 0 0,135-219 56 0 0,-12 23-1608 0 0,21-41 2100 0 0,0-1 0 0 0,0 0 1 0 0,0 1-1 0 0,0-1 1 0 0,0 0-1 0 0,0 0 0 0 0,-1 1 1 0 0,1-1-1 0 0,0 0 1 0 0,-1 0-1 0 0,1 0 0 0 0,-4 1 1 0 0,4-2-1946 0 0</inkml:trace>
  <inkml:trace contextRef="#ctx0" brushRef="#br0" timeOffset="1">26 296 164 0 0,'3'-33'7054'0'0,"-3"32"-6410"0"0,0-1 0 0 0,0 1 0 0 0,0-1 0 0 0,1 1 0 0 0,-1-1 0 0 0,0 1 0 0 0,1-1 0 0 0,-1 1-1 0 0,0-1 1 0 0,1 1 0 0 0,0 0 0 0 0,-1-1 0 0 0,1 1 0 0 0,0 0 0 0 0,0-1 0 0 0,0 1 0 0 0,0 0 0 0 0,1-1-1 0 0,19 31-93 0 0,70 76-3273 0 0,-54-65-2348 0 0,37 53 0 0 0,-46-49 2558 0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05.7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1 102 1480 0 0,'17'15'4387'0'0,"9"8"4421"0"0,-8-17 6712 0 0,-16-6-15366 0 0,0-1 1 0 0,0 0-1 0 0,0 0 0 0 0,0 0 1 0 0,0 0-1 0 0,0 0 1 0 0,0 0-1 0 0,0 0 0 0 0,-1-1 1 0 0,1 1-1 0 0,0-1 0 0 0,-1 1 1 0 0,1-1-1 0 0,-1 0 1 0 0,0 1-1 0 0,0-1 0 0 0,1 0 1 0 0,-1 0-1 0 0,0 0 1 0 0,-1 0-1 0 0,1 0 0 0 0,0 0 1 0 0,0-3-1 0 0,7-28-2483 0 0,-10 6-8544 0 0,-8 4 3972 0 0,-4-2 2049 0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4T10:14:06.1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0 126 852,'27'-75'5176,"-12"26"1973,-15 48-6541,0 1-66,7 17-77,-2 0 1,0 1-1,0-1 1,-2 1 0,2 29-1,5 16 145,15 66 182,43 194 80,-9-115-5464,-39-158-3163,-10-33 5276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4T10:14:06.5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52 176 1032,'16'-21'2155,"-14"18"-1619,0 0 0,0 0 1,0 0-1,0 1 0,0-1 0,1 0 0,-1 1 0,1 0 1,5-4-1,-7 6 160,-1 0-39,-1 10-251,-1 0-1,-1 0 1,1 0 0,-2 0 0,1 0 0,-11 18 0,-2 11 134,4-8-232,2 1 0,2 0 0,1 1 1,1 0-1,-2 46 0,7-70-248,1 1-1,0 0 1,1-1-1,0 1 1,1-1 0,-1 1-1,2-1 1,-1 0-1,2 1 1,-1-1-1,1-1 1,0 1 0,1-1-1,0 1 1,0-1-1,1 0 1,0-1 0,0 0-1,1 0 1,0 0-1,0-1 1,1 0 0,10 7-1,-12-10-32,-1 0-1,1 0 0,0-1 0,0 0 1,0 0-1,0 0 0,0-1 1,0 1-1,1-1 0,-1-1 1,0 0-1,1 0 0,-1 0 1,0 0-1,1-1 0,-1 0 1,0 0-1,0-1 0,0 0 1,0 0-1,0 0 0,0-1 1,-1 0-1,1 0 0,-1 0 1,1-1-1,-1 0 0,0 0 1,-1 0-1,1-1 0,4-5 1,4-5 45,0-1 0,-2 0 0,1-1 0,-2 0 0,-1 0 0,0-1 0,-1-1 0,10-32 0,-10 21 65,-1-1-1,-2 1 1,-1-2-1,0-44 1,-4 62-71,0 0 0,-1 0-1,-1 0 1,0 1 0,-1-1 0,-1 0 0,0 1 0,0 0-1,-1 0 1,-1 0 0,0 1 0,-11-16 0,10 20-27,0 0 1,0 1-1,0 0 0,-1 0 1,-1 1-1,1-1 1,-1 2-1,0-1 0,0 2 1,0-1-1,-1 1 1,0 0-1,0 1 0,0 0 1,0 1-1,0 0 0,-16-1 1,20 3-129,-1-1 1,0 2-1,0-1 0,0 1 1,1 0-1,-1 0 1,0 1-1,1-1 0,0 2 1,-1-1-1,1 1 0,0 0 1,0 0-1,0 0 1,0 1-1,1 0 0,0 0 1,-1 1-1,2-1 1,-1 1-1,0 0 0,1 1 1,0-1-1,0 1 0,1 0 1,-1 0-1,-3 9 1,4-6-309,0 1 0,0-1 1,0 1-1,2-1 0,-1 1 1,1 0-1,1 0 1,-1-1-1,2 11 0,0-13-416,0 0 1,1 0-1,-1 0 0,1 0 0,0-1 0,1 1 1,0-1-1,5 10 0,13 13-1485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4T10:14:06.9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38 420,'9'-1'1035,"-1"-1"0,1 0-1,-1 0 1,1-1 0,-1 0 0,0 0-1,0-1 1,0 0 0,7-5 0,-14 8-856,-1 1-222,3-1-44,9-1-6544,-11 1 5157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07.2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 91 1148 0 0,'8'-7'487'0'0,"0"1"0"0"0,1 0 0 0 0,-1 1 0 0 0,1 0 0 0 0,0 0 0 0 0,1 1 0 0 0,-1 0 1 0 0,1 0-1 0 0,0 1 0 0 0,0 1 0 0 0,0-1 0 0 0,0 2 0 0 0,0-1 0 0 0,1 2 0 0 0,-1-1 0 0 0,0 1 0 0 0,0 1 0 0 0,13 1 0 0 0,-17-1-367 0 0,0 1 1 0 0,0-1-1 0 0,-1 1 0 0 0,1 0 0 0 0,-1 0 1 0 0,1 1-1 0 0,-1-1 0 0 0,0 1 1 0 0,0 0-1 0 0,0 1 0 0 0,-1-1 0 0 0,1 1 1 0 0,-1 0-1 0 0,0 0 0 0 0,0 1 0 0 0,0-1 1 0 0,0 1-1 0 0,-1 0 0 0 0,0 0 1 0 0,0 0-1 0 0,0 0 0 0 0,-1 0 0 0 0,1 1 1 0 0,-1-1-1 0 0,-1 1 0 0 0,1-1 0 0 0,-1 1 1 0 0,0 0-1 0 0,0 0 0 0 0,-1 0 1 0 0,1-1-1 0 0,-1 1 0 0 0,-1 7 0 0 0,-1 2-13 0 0,0 0 0 0 0,-1 0 0 0 0,-1 0 0 0 0,-1-1 0 0 0,0 1 0 0 0,0-1 0 0 0,-1 0 0 0 0,-1-1 0 0 0,-1 1 0 0 0,-16 21 0 0 0,-4 3 96 0 0,-2-1 1 0 0,-41 38 0 0 0,17-25 37 0 0,35-35-133 0 0,1 2 0 0 0,1 0 0 0 0,0 1 0 0 0,-21 30 0 0 0,37-48-101 0 0,1 1 0 0 0,-1 0 0 0 0,0 0 0 0 0,1 0 0 0 0,-1 0-1 0 0,0 0 1 0 0,1 0 0 0 0,-1 0 0 0 0,1 0 0 0 0,-1 0 0 0 0,1 0 0 0 0,0 0-1 0 0,-1 0 1 0 0,1 0 0 0 0,0 0 0 0 0,0 0 0 0 0,0 0 0 0 0,0 1 0 0 0,0-1-1 0 0,0 0 1 0 0,0 0 0 0 0,0 0 0 0 0,0 0 0 0 0,1 0 0 0 0,-1 0 0 0 0,0 0-1 0 0,1 0 1 0 0,-1 0 0 0 0,1 0 0 0 0,-1 0 0 0 0,1 0 0 0 0,-1 0 0 0 0,1 0-1 0 0,0 0 1 0 0,-1 0 0 0 0,1 0 0 0 0,0 0 0 0 0,0-1 0 0 0,0 1 0 0 0,0 0-1 0 0,0-1 1 0 0,0 1 0 0 0,0-1 0 0 0,0 1 0 0 0,0-1 0 0 0,0 1 0 0 0,0-1-1 0 0,1 1 1 0 0,8 1 7 0 0,-1 0-1 0 0,0 0 1 0 0,1-1-1 0 0,16 0 1 0 0,-16 0-28 0 0,100 2-1447 0 0,-1-5 1 0 0,140-20-1 0 0,-69-14-5406 0 0,-91 16 4682 0 0</inkml:trace>
  <inkml:trace contextRef="#ctx0" brushRef="#br0" timeOffset="1">1974 52 624 0 0,'1'-1'337'0'0,"10"-27"3143"0"0,-11 27-3330 0 0,0 1 0 0 0,1-1-1 0 0,-1 1 1 0 0,0-1-1 0 0,1 0 1 0 0,-1 1 0 0 0,0-1-1 0 0,0 1 1 0 0,0-1 0 0 0,1 0-1 0 0,-1 1 1 0 0,0-1-1 0 0,0 1 1 0 0,0-1 0 0 0,0 0-1 0 0,0 1 1 0 0,0-1-1 0 0,0 1 1 0 0,0-1 0 0 0,-1 0-1 0 0,1 1 1 0 0,0-1 0 0 0,0 1-1 0 0,0-1 1 0 0,-1 0-1 0 0,1 1 1 0 0,0-1 0 0 0,-1 1-1 0 0,1-1 1 0 0,0 1-1 0 0,-1-1 1 0 0,1 1 0 0 0,-1 0-1 0 0,1-1 1 0 0,-1 1-1 0 0,1-1 1 0 0,0 1 0 0 0,-1 0-1 0 0,0-1 1 0 0,1 1 0 0 0,-1 0-1 0 0,1 0 1 0 0,-2-1-1 0 0,-2 3 148 0 0,0 0-1 0 0,0 0 1 0 0,0 0-1 0 0,1 0 1 0 0,-1 1 0 0 0,0 0-1 0 0,1 0 1 0 0,-6 5-1 0 0,0 0 314 0 0,-36 32 1094 0 0,2 1 0 0 0,-46 57 0 0 0,-67 103 337 0 0,77-97-1250 0 0,-18 24-1208 0 0,-114 199-1 0 0,156-241-2404 0 0,35-57-750 0 0,1-3-3452 0 0,12-17 4214 0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07.647"/>
    </inkml:context>
    <inkml:brush xml:id="br0">
      <inkml:brushProperty name="width" value="0.05" units="cm"/>
      <inkml:brushProperty name="height" value="0.05" units="cm"/>
    </inkml:brush>
    <inkml:context xml:id="ctx1">
      <inkml:inkSource xml:id="inkSrc1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1" timeString="2020-06-14T10:14:07.648"/>
    </inkml:context>
  </inkml:definitions>
  <inkml:trace contextRef="#ctx0" brushRef="#br0">6 93 1088 0 0,'-3'-60'4524'0'0,"1"28"-353"0"0,2 32-3990 0 0,0 0 0 0 0,0 0-1 0 0,0 1 1 0 0,1-1 0 0 0,-1 0 0 0 0,0 0 0 0 0,0 0 0 0 0,0 0 0 0 0,0 0 0 0 0,0-1 0 0 0,0 1 0 0 0,1 0-1 0 0,-1 0 1 0 0,0 0 0 0 0,0 0 0 0 0,0 0 0 0 0,0 0 0 0 0,0 0 0 0 0,0 0 0 0 0,0 0 0 0 0,1 0 0 0 0,-1 0 0 0 0,0 0-1 0 0,0 0 1 0 0,0 0 0 0 0,0-1 0 0 0,0 1 0 0 0,8 19-619 0 0,0 0 1 0 0,15 25-1 0 0,55 68-7283 0 0,-47-76 5675 0 0</inkml:trace>
  <inkml:trace contextRef="#ctx1" brushRef="#br0">920 823 21298,'6'-2'1048,"2"1"-68,-8 1-236,8-9-136,-4 5-96,-2-3-136,-2 2-92,2-2-72,-2 0-232,-2-2-380,4-2-648,-4 4-776,0-9-5769,-8 0 2529,-4-9 1688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09.2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3023 210 608 0 0,'-1'-5'392'0'0,"0"-1"0"0"0,0 1 0 0 0,0-1 0 0 0,-1 1 0 0 0,0 0 0 0 0,0-1 0 0 0,0 1 0 0 0,-1 0 0 0 0,0 0 0 0 0,0 1 0 0 0,0-1 0 0 0,0 1-1 0 0,-1-1 1 0 0,1 1 0 0 0,-1 0 0 0 0,0 0 0 0 0,-10-6 0 0 0,1 0 125 0 0,-1 0 0 0 0,0 1 0 0 0,-1 1 0 0 0,-26-11 0 0 0,3 5-162 0 0,-1 2 1 0 0,0 2 0 0 0,-1 2 0 0 0,0 2 0 0 0,-44-3 0 0 0,-207 8 914 0 0,90 10-489 0 0,-225 39 0 0 0,297-25-369 0 0,0 6 0 0 0,-219 80 0 0 0,263-75-275 0 0,1 4 0 0 0,2 3-1 0 0,2 4 1 0 0,2 3 0 0 0,2 4 0 0 0,3 3 0 0 0,2 3 0 0 0,2 3 0 0 0,3 3-1 0 0,-71 90 1 0 0,117-127-94 0 0,1 1-1 0 0,1 1 1 0 0,2 1-1 0 0,1 0 1 0 0,1 1-1 0 0,2 0 1 0 0,0 1 0 0 0,3 1-1 0 0,-11 62 1 0 0,15-52-7 0 0,2 1 1 0 0,1-1 0 0 0,3 1-1 0 0,2 0 1 0 0,1-1 0 0 0,2 1-1 0 0,15 49 1 0 0,-5-34-12 0 0,2-1 1 0 0,4-1-1 0 0,1-1 0 0 0,4-1 1 0 0,49 78-1 0 0,-52-97-8 0 0,2-1-1 0 0,1-2 1 0 0,1 0 0 0 0,2-2-1 0 0,1-2 1 0 0,2 0 0 0 0,1-2-1 0 0,57 34 1 0 0,33 5 78 0 0,2-6-1 0 0,232 76 0 0 0,203 31 31 0 0,-377-124-2 0 0,207 19 0 0 0,305-14 14 0 0,-362-46-36 0 0,374-46 0 0 0,-124-52-129 0 0,-465 67-72 0 0,-1-5 1 0 0,205-89 0 0 0,-249 86 90 0 0,-2-2 1 0 0,-2-3-1 0 0,-1-4 1 0 0,-3-2-1 0 0,79-73 0 0 0,-125 99 9 0 0,0 0 0 0 0,-1-1 0 0 0,-2-1 0 0 0,0-1 0 0 0,-1 0-1 0 0,-2-1 1 0 0,-1 0 0 0 0,0-2 0 0 0,-3 1 0 0 0,0-1-1 0 0,-1-1 1 0 0,-2 0 0 0 0,-1 0 0 0 0,-1 0 0 0 0,-2 0 0 0 0,0-59-1 0 0,-6 31 6 0 0,-2 0-1 0 0,-3 0 1 0 0,-2 1-1 0 0,-2 1 1 0 0,-3 0-1 0 0,-2 0 1 0 0,-46-97-1 0 0,11 54 41 0 0,-4 2-1 0 0,-5 2 1 0 0,-79-93-1 0 0,92 128-29 0 0,-3 1-1 0 0,-2 3 1 0 0,-3 3 0 0 0,-2 1 0 0 0,-94-61-1 0 0,103 81-5 0 0,-2 2 0 0 0,-1 3 0 0 0,-1 2 0 0 0,-2 2 0 0 0,0 2 0 0 0,0 3 0 0 0,-107-17-1 0 0,12 15 65 0 0,-285 4-1 0 0,-142 60 62 0 0,365-9-106 0 0,183-29-239 0 0,1 1 0 0 0,1 2 0 0 0,0 0 0 0 0,0 2 0 0 0,-27 16 0 0 0,47-23-63 0 0,-1 0 1 0 0,1 0-1 0 0,0 1 0 0 0,0-1 0 0 0,0 2 1 0 0,1-1-1 0 0,0 1 0 0 0,1 0 1 0 0,-9 13-1 0 0,10-14-846 0 0,1 1 1 0 0,0-1-1 0 0,1 1 1 0 0,0-1-1 0 0,0 1 1 0 0,0 0-1 0 0,-1 14 1 0 0,4 1-1455 0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43.9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1 105 720 0 0,'35'-105'8422'0'0,"-30"110"-5365"0"0,13 39-1608 0 0,-4 67-28 0 0,-5 0 0 0 0,-8 191 0 0 0,-1 2-3137 0 0,7-236 192 0 0,3-35-1009 0 0,8-6-3455 0 0,-8-20 3822 0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44.3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173 29 944 0 0,'-1'-2'199'0'0,"-1"0"0"0"0,1 0 0 0 0,0 1 0 0 0,0-1 0 0 0,-1 0 0 0 0,1 0 0 0 0,-1 1 0 0 0,0-1 0 0 0,0 1 0 0 0,1 0 0 0 0,-1-1 0 0 0,0 1 0 0 0,0 0-1 0 0,0 0 1 0 0,0 0 0 0 0,0 0 0 0 0,0 0 0 0 0,-1 1 0 0 0,1-1 0 0 0,0 1 0 0 0,-4-1 0 0 0,1 1-5 0 0,1 0 0 0 0,-1 1 1 0 0,0-1-1 0 0,1 1 0 0 0,0 0 0 0 0,-1 0 0 0 0,1 0 0 0 0,0 1 1 0 0,-1 0-1 0 0,-6 3 0 0 0,6-2-66 0 0,-1 0 0 0 0,1 1-1 0 0,0-1 1 0 0,0 1 0 0 0,0 0 0 0 0,1 0 0 0 0,-1 0 0 0 0,1 1 0 0 0,0 0-1 0 0,0-1 1 0 0,1 1 0 0 0,0 1 0 0 0,-1-1 0 0 0,2 0 0 0 0,-1 1 0 0 0,1 0-1 0 0,-3 5 1 0 0,5-6-70 0 0,0 0-1 0 0,0 0 1 0 0,1 0-1 0 0,-1 0 0 0 0,1 0 1 0 0,0 0-1 0 0,1-1 1 0 0,-1 1-1 0 0,1 0 1 0 0,0-1-1 0 0,0 1 0 0 0,0-1 1 0 0,0 0-1 0 0,1 1 1 0 0,0-1-1 0 0,0 0 1 0 0,0-1-1 0 0,0 1 0 0 0,1-1 1 0 0,-1 1-1 0 0,1-1 1 0 0,8 5-1 0 0,9 6 77 0 0,0-1 0 0 0,1-1 0 0 0,30 12 0 0 0,-32-15-20 0 0,230 94 540 0 0,-12-5-115 0 0,-227-93-467 0 0,0 0 1 0 0,0 1 0 0 0,0 0-1 0 0,-1 1 1 0 0,1 1-1 0 0,-2 0 1 0 0,1 0 0 0 0,-1 0-1 0 0,8 11 1 0 0,-14-15-20 0 0,-1-1 0 0 0,1 0 0 0 0,-1 1 1 0 0,0 0-1 0 0,0 0 0 0 0,-1 0 0 0 0,1 0 1 0 0,-1 0-1 0 0,0 0 0 0 0,0 0 0 0 0,0 0 1 0 0,0 0-1 0 0,-1 0 0 0 0,0 1 0 0 0,0-1 0 0 0,0 0 1 0 0,0 0-1 0 0,-1 0 0 0 0,1 1 0 0 0,-1-1 1 0 0,0 0-1 0 0,-1 0 0 0 0,1 0 0 0 0,-1 0 1 0 0,1 0-1 0 0,-1 0 0 0 0,0-1 0 0 0,0 1 0 0 0,-5 5 1 0 0,-11 14 133 0 0,-1-2 1 0 0,-1 0 0 0 0,-1-1-1 0 0,0-1 1 0 0,-2-1-1 0 0,0-1 1 0 0,-50 28 0 0 0,-3-6-427 0 0,-111 40 0 0 0,122-60-1421 0 0,62-18 1121 0 0,-1 0-1 0 0,0-1 1 0 0,0 1-1 0 0,1-1 1 0 0,-1 0 0 0 0,0 0-1 0 0,0 0 1 0 0,1-1 0 0 0,-1 1-1 0 0,0-1 1 0 0,1 0-1 0 0,-1 0 1 0 0,0-1 0 0 0,1 1-1 0 0,-6-3 1 0 0,-8-12-1567 0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44.6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0 168 988 0 0,'14'-9'850'0'0,"-1"1"-1"0"0,1 0 0 0 0,0 1 1 0 0,1 0-1 0 0,0 1 1 0 0,0 1-1 0 0,0 0 1 0 0,22-3-1 0 0,134-12 478 0 0,-112 16-626 0 0,602-41-1470 0 0,-446 20-5020 0 0,-156 15 4342 0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44.9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925 65 192 0 0,'1'-3'481'0'0,"9"-32"2286"0"0,-10 34-2629 0 0,1 0-1 0 0,-1 1 1 0 0,1-1-1 0 0,-1 0 1 0 0,0 0-1 0 0,0 1 1 0 0,1-1-1 0 0,-1 0 1 0 0,0 0 0 0 0,0 1-1 0 0,0-1 1 0 0,0 0-1 0 0,0 0 1 0 0,0 0-1 0 0,0 1 1 0 0,0-1-1 0 0,0 0 1 0 0,-1 0-1 0 0,1 1 1 0 0,0-1 0 0 0,0 0-1 0 0,-1 1 1 0 0,1-1-1 0 0,0 0 1 0 0,-1 0-1 0 0,1 1 1 0 0,-1-1-1 0 0,1 1 1 0 0,-1-1-1 0 0,1 0 1 0 0,-1 1 0 0 0,1-1-1 0 0,-1 1 1 0 0,1-1-1 0 0,-1 1 1 0 0,0 0-1 0 0,0-1 1 0 0,-1 1 7 0 0,-1 0 0 0 0,1 1-1 0 0,0-1 1 0 0,0 1 0 0 0,0 0 0 0 0,0 0 0 0 0,0 0 0 0 0,0 0-1 0 0,0 0 1 0 0,1 0 0 0 0,-1 0 0 0 0,0 0 0 0 0,1 1 0 0 0,-1-1 0 0 0,0 1-1 0 0,1-1 1 0 0,-2 3 0 0 0,-23 34 951 0 0,19-26-790 0 0,-43 71 1016 0 0,4 2-1 0 0,4 2 0 0 0,-32 96 0 0 0,-72 281 1034 0 0,132-417-2140 0 0,-40 189 732 0 0,10-37-1040 0 0,33-151-570 0 0,5-23-1905 0 0,-14 42 0 0 0,20-66 2213 0 0,-1 0 0 0 0,1-1 0 0 0,0 1 0 0 0,-1 0-1 0 0,1-1 1 0 0,-1 1 0 0 0,1 0 0 0 0,-1-1 0 0 0,1 1 0 0 0,-1-1 0 0 0,1 1-1 0 0,-1-1 1 0 0,0 1 0 0 0,1-1 0 0 0,-1 0 0 0 0,0 1 0 0 0,1-1 0 0 0,-1 0 0 0 0,0 1-1 0 0,1-1 1 0 0,-1 0 0 0 0,-1 0 0 0 0,-9 1-2255 0 0</inkml:trace>
  <inkml:trace contextRef="#ctx0" brushRef="#br0" timeOffset="1">0 715 1616 0 0,'1'-1'409'0'0,"-1"-1"-1"0"0,0 1 1 0 0,1 0 0 0 0,-1 0-1 0 0,1 0 1 0 0,-1 0 0 0 0,1 0-1 0 0,0-1 1 0 0,-1 1 0 0 0,1 0-1 0 0,0 0 1 0 0,0 1-1 0 0,0-1 1 0 0,0 0 0 0 0,0 0-1 0 0,0 0 1 0 0,0 1 0 0 0,0-1-1 0 0,0 0 1 0 0,0 1 0 0 0,0-1-1 0 0,0 1 1 0 0,0-1-1 0 0,2 1 1 0 0,-1 0-205 0 0,0 0 1 0 0,0 0-1 0 0,-1 0 0 0 0,1 1 1 0 0,0-1-1 0 0,0 0 0 0 0,0 1 0 0 0,0 0 1 0 0,-1 0-1 0 0,1-1 0 0 0,0 1 1 0 0,-1 0-1 0 0,1 0 0 0 0,2 2 0 0 0,7 8-628 0 0,0-1 1 0 0,0 2-1 0 0,13 17 0 0 0,-12-14 1058 0 0,35 42-1596 0 0,61 66-6723 0 0,-70-89 5857 0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45.3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25 1296 0 0,'10'2'1944'0'0,"2"-2"-52"0"0,-6 0 5 0 0,-6 0-73 0 0,13 0-136 0 0,-13 0-152 0 0,6-3-156 0 0,-6 3-128 0 0,0 0-132 0 0,8-4-235 0 0,-8 4-377 0 0,0 0-520 0 0,0 0-592 0 0,0 0-889 0 0,0 0-3547 0 0,0-9 1680 0 0,-8-1 1119 0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47.5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482 480 548 0 0,'17'-67'1914'0'0,"23"-100"1739"0"0,-37 142-3135 0 0,0 1-1 0 0,-1-1 0 0 0,-2 1 0 0 0,0-1 1 0 0,-5-25-1 0 0,5 46-446 0 0,-1 1 0 0 0,1 0-1 0 0,-1 0 1 0 0,1-1 0 0 0,-1 1 0 0 0,0 0 0 0 0,0 0 0 0 0,-1 0-1 0 0,1 0 1 0 0,-1 0 0 0 0,1 1 0 0 0,-1-1 0 0 0,0 0 0 0 0,0 1 0 0 0,0-1-1 0 0,0 1 1 0 0,-1-1 0 0 0,1 1 0 0 0,-1 0 0 0 0,1 0 0 0 0,-1 0-1 0 0,0 1 1 0 0,0-1 0 0 0,0 1 0 0 0,0-1 0 0 0,0 1 0 0 0,0 0 0 0 0,0 0-1 0 0,0 0 1 0 0,0 0 0 0 0,0 1 0 0 0,-1 0 0 0 0,1-1 0 0 0,0 1-1 0 0,0 0 1 0 0,-1 0 0 0 0,1 1 0 0 0,0-1 0 0 0,0 1 0 0 0,-4 1 0 0 0,-8 1 33 0 0,-1 1 1 0 0,2 1-1 0 0,-1 1 1 0 0,0 0-1 0 0,1 0 1 0 0,0 2-1 0 0,-13 9 1 0 0,-7 7 71 0 0,0 1-1 0 0,1 2 1 0 0,-44 48 0 0 0,59-54-112 0 0,0 0 1 0 0,1 1-1 0 0,1 1 1 0 0,2 1-1 0 0,0 0 0 0 0,-15 37 1 0 0,27-57-66 0 0,0 1 1 0 0,1 0 0 0 0,-1-1-1 0 0,1 1 1 0 0,0 0-1 0 0,0 0 1 0 0,1 0-1 0 0,0 0 1 0 0,0 0-1 0 0,0 0 1 0 0,1 9-1 0 0,-1-13-1 0 0,1 0 1 0 0,-1 0-1 0 0,1 0 0 0 0,-1 0 0 0 0,1 0 0 0 0,-1 0 1 0 0,1 0-1 0 0,-1 0 0 0 0,1 0 0 0 0,0 0 0 0 0,0-1 0 0 0,-1 1 1 0 0,1 0-1 0 0,0 0 0 0 0,0-1 0 0 0,0 1 0 0 0,0-1 1 0 0,0 1-1 0 0,0-1 0 0 0,0 1 0 0 0,1 0 0 0 0,1-1 0 0 0,-1 1 0 0 0,1-1 0 0 0,0 0 1 0 0,-1 0-1 0 0,1 0 0 0 0,0 0 0 0 0,-1-1 0 0 0,1 1 0 0 0,-1-1 0 0 0,1 1 0 0 0,0-1 0 0 0,3-2 0 0 0,9-3 0 0 0,1-1-1 0 0,-1-1 1 0 0,-1-1-1 0 0,1 0 1 0 0,-1-1-1 0 0,15-14 1 0 0,72-77 21 0 0,-14 12 213 0 0,-86 89-228 0 0,-1-1-1 0 0,1 1 0 0 0,0-1 0 0 0,-1 1 1 0 0,1 0-1 0 0,0-1 0 0 0,-1 1 1 0 0,1 0-1 0 0,0-1 0 0 0,-1 1 1 0 0,1 0-1 0 0,0 0 0 0 0,0 0 0 0 0,-1-1 1 0 0,1 1-1 0 0,0 0 0 0 0,0 0 1 0 0,0 0-1 0 0,-1 0 0 0 0,1 1 0 0 0,0-1 1 0 0,0 0-1 0 0,-1 0 0 0 0,1 0 1 0 0,0 1-1 0 0,0-1 0 0 0,-1 0 1 0 0,1 0-1 0 0,1 2 0 0 0,20 21 75 0 0,8 32 31 0 0,-30-54-108 0 0,55 132 153 0 0,-5 2 0 0 0,-6 3 0 0 0,27 150-1 0 0,-60-233-111 0 0,-2 1-1 0 0,-3 0 0 0 0,-2 0 0 0 0,-2 0 1 0 0,-3 1-1 0 0,-9 57 0 0 0,9-109-38 0 0,-11 47 31 0 0,11-49-33 0 0,1-1 0 0 0,-1 0 1 0 0,0 1-1 0 0,0-1 0 0 0,0 0 0 0 0,0 0 0 0 0,0 0 1 0 0,0 0-1 0 0,-1 0 0 0 0,1 0 0 0 0,-1 0 0 0 0,1 0 1 0 0,-1 0-1 0 0,0-1 0 0 0,0 1 0 0 0,0-1 1 0 0,-3 3-1 0 0,2-4-1 0 0,1 0 0 0 0,0 0 0 0 0,0 0 0 0 0,0 0 0 0 0,-1 0 0 0 0,1-1 0 0 0,0 1-1 0 0,0-1 1 0 0,0 1 0 0 0,0-1 0 0 0,0 0 0 0 0,0 0 0 0 0,0 0 0 0 0,0 0 0 0 0,0 0 0 0 0,0 0 0 0 0,0 0 0 0 0,0-1 0 0 0,1 1 0 0 0,-1-1 0 0 0,1 1 0 0 0,-1-1 0 0 0,1 0 0 0 0,0 0 0 0 0,-1 0 0 0 0,0-2 0 0 0,-30-51-3 0 0,32 55 3 0 0,-7-13-1 0 0,1 0 0 0 0,1 0 0 0 0,0-1 1 0 0,1 0-1 0 0,1 1 0 0 0,0-1 0 0 0,1-1 1 0 0,-1-15-1 0 0,3 20-1 0 0,1 0 0 0 0,0-1-1 0 0,1 1 1 0 0,-1 0 0 0 0,2-1 0 0 0,0 1 0 0 0,0 1 0 0 0,1-1 0 0 0,0 0-1 0 0,0 1 1 0 0,12-18 0 0 0,9-6 8 0 0,1 1 0 0 0,2 1 1 0 0,1 1-1 0 0,51-40 0 0 0,-33 30-24 0 0,44-50 0 0 0,-71 65 117 0 0,-1-1 1 0 0,-1-1 0 0 0,-1-1-1 0 0,-2 0 1 0 0,-1-1 0 0 0,-1 0-1 0 0,-2-1 1 0 0,-1-1 0 0 0,-1 0-1 0 0,-1 0 1 0 0,-2-1 0 0 0,-1 0-1 0 0,-2 0 1 0 0,-1 0 0 0 0,-2 0-1 0 0,-1 0 1 0 0,-1 0 0 0 0,-8-40-1 0 0,6 60 806 0 0,0 13-355 0 0,-1 28-185 0 0,0 46-254 0 0,5-51-57 0 0,-1 14 25 0 0,8 60-1 0 0,-6-89-129 0 0,1 0 0 0 0,0 0 0 0 0,0 0 0 0 0,0-1 0 0 0,1 1-1 0 0,1-1 1 0 0,-1 0 0 0 0,2 0 0 0 0,-1 0 0 0 0,1 0-1 0 0,0-1 1 0 0,8 10 0 0 0,-12-15 36 0 0,1-1-1 0 0,-1 0 0 0 0,1 0 1 0 0,-1 1-1 0 0,1-1 1 0 0,0 0-1 0 0,-1 0 1 0 0,1-1-1 0 0,0 1 1 0 0,0 0-1 0 0,0 0 1 0 0,-1-1-1 0 0,1 1 0 0 0,0-1 1 0 0,0 0-1 0 0,0 0 1 0 0,0 1-1 0 0,0-1 1 0 0,0 0-1 0 0,0-1 1 0 0,3 1-1 0 0,-1-1-1 0 0,0-1 1 0 0,0 1-1 0 0,1-1 1 0 0,-1 0-1 0 0,0 0 0 0 0,-1 0 1 0 0,1-1-1 0 0,0 1 0 0 0,3-4 1 0 0,6-6-6 0 0,-1 0 0 0 0,-1 0 0 0 0,0-1-1 0 0,9-15 1 0 0,24-38 390 0 0,-3-3-1 0 0,61-139 0 0 0,-102 208-347 0 0,0-1-1 0 0,0 0 1 0 0,0 1-1 0 0,1-1 1 0 0,-1 0 0 0 0,0 1-1 0 0,0-1 1 0 0,1 0-1 0 0,-1 1 1 0 0,0-1-1 0 0,1 1 1 0 0,-1-1-1 0 0,1 0 1 0 0,-1 1-1 0 0,1-1 1 0 0,-1 1-1 0 0,1-1 1 0 0,-1 1-1 0 0,1 0 1 0 0,-1-1-1 0 0,1 1 1 0 0,0 0-1 0 0,-1-1 1 0 0,1 1-1 0 0,-1 0 1 0 0,1-1-1 0 0,0 1 1 0 0,0 0-1 0 0,-1 0 1 0 0,1 0-1 0 0,0 0 1 0 0,-1 0-1 0 0,2 0 1 0 0,-1 1-6 0 0,1-1 1 0 0,-1 1-1 0 0,1 0 1 0 0,-1 0-1 0 0,1 0 1 0 0,-1 0-1 0 0,0 1 1 0 0,0-1 0 0 0,0 0-1 0 0,0 0 1 0 0,0 1-1 0 0,0-1 1 0 0,1 3-1 0 0,24 54 129 0 0,19 142 186 0 0,-19-65-161 0 0,-17-89-198 0 0,13 45-353 0 0,-19-83 232 0 0,0 0 1 0 0,0 0-1 0 0,1 0 1 0 0,0 0-1 0 0,0-1 1 0 0,1 0 0 0 0,0 0-1 0 0,7 9 1 0 0,-11-15 123 0 0,-1-1 0 0 0,1 1 0 0 0,0 0 0 0 0,0-1 0 0 0,-1 1 0 0 0,1-1 0 0 0,0 1 1 0 0,0-1-1 0 0,0 1 0 0 0,0-1 0 0 0,0 0 0 0 0,0 1 0 0 0,-1-1 0 0 0,1 0 0 0 0,0 0 0 0 0,0 0 0 0 0,0 0 1 0 0,0 0-1 0 0,0 0 0 0 0,0 0 0 0 0,0 0 0 0 0,0 0 0 0 0,0 0 0 0 0,0 0 0 0 0,0 0 0 0 0,0-1 0 0 0,1 0 0 0 0,25-21-379 0 0,13-38 76 0 0,-38 57 305 0 0,25-53-201 0 0,-2-1-1 0 0,22-73 1 0 0,-13 30 95 0 0,-33 99 126 0 0,-1 1 0 0 0,0-1 0 0 0,0 0 0 0 0,0 0 0 0 0,1 1 0 0 0,-1-1 0 0 0,0 1 0 0 0,1-1 0 0 0,-1 0 0 0 0,1 1 0 0 0,-1-1 0 0 0,1 1 0 0 0,-1-1 0 0 0,1 1 0 0 0,-1-1 0 0 0,1 1 0 0 0,-1-1 0 0 0,1 1 0 0 0,-1-1 0 0 0,1 1 0 0 0,0 0 0 0 0,-1-1 0 0 0,1 1 0 0 0,0 0 0 0 0,-1 0 0 0 0,1 0 0 0 0,0-1 0 0 0,0 1 0 0 0,-1 0 0 0 0,1 0 0 0 0,1 0 0 0 0,0 1 1 0 0,0-1 0 0 0,0 1 0 0 0,0 0 1 0 0,0 0-1 0 0,0 0 0 0 0,0 0 0 0 0,0 0 0 0 0,0 0 0 0 0,-1 1 0 0 0,1-1 0 0 0,1 2 0 0 0,44 52-175 0 0,-41-46 54 0 0,-3-4 79 0 0,4 4-166 0 0,1 1 0 0 0,-1-1 0 0 0,2 0 0 0 0,-1-1 0 0 0,16 13 0 0 0,-22-20 182 0 0,0 0 1 0 0,0 0-1 0 0,0 0 0 0 0,1 0 0 0 0,-1 0 0 0 0,0 0 1 0 0,0 0-1 0 0,1-1 0 0 0,-1 1 0 0 0,0-1 0 0 0,1 1 1 0 0,-1-1-1 0 0,0 0 0 0 0,1 0 0 0 0,-1 0 0 0 0,0 0 1 0 0,1-1-1 0 0,-1 1 0 0 0,0-1 0 0 0,1 1 0 0 0,-1-1 1 0 0,0 0-1 0 0,0 0 0 0 0,1 0 0 0 0,-1 0 0 0 0,0 0 1 0 0,0 0-1 0 0,0-1 0 0 0,-1 1 0 0 0,1-1 0 0 0,0 1 0 0 0,0-1 1 0 0,-1 0-1 0 0,1 1 0 0 0,1-4 0 0 0,7-8-4 0 0,-1 0 0 0 0,0-1 0 0 0,-1 0 0 0 0,0 0 0 0 0,-1-1 0 0 0,-1 0 0 0 0,0 0-1 0 0,-1 0 1 0 0,6-31 0 0 0,-9 32 233 0 0,0 1-1 0 0,-1-1 0 0 0,0 1 1 0 0,-1-1-1 0 0,0 0 1 0 0,-1 1-1 0 0,-1-1 0 0 0,0 1 1 0 0,-1 0-1 0 0,0-1 1 0 0,-1 1-1 0 0,-7-15 0 0 0,10 27-172 0 0,1 1 0 0 0,0-1 0 0 0,-1 1 0 0 0,1-1 0 0 0,-1 1 0 0 0,1-1 0 0 0,-1 1 0 0 0,1 0 0 0 0,-1-1 0 0 0,1 1 0 0 0,-1-1-1 0 0,1 1 1 0 0,-1 0 0 0 0,0 0 0 0 0,1-1 0 0 0,-1 1 0 0 0,0 0 0 0 0,1 0 0 0 0,-1 0 0 0 0,0-1 0 0 0,1 1 0 0 0,-1 0 0 0 0,0 0 0 0 0,1 0-1 0 0,-1 0 1 0 0,0 0 0 0 0,1 1 0 0 0,-1-1 0 0 0,1 0 0 0 0,-1 0 0 0 0,0 0 0 0 0,1 0 0 0 0,-1 1 0 0 0,0-1 0 0 0,1 0 0 0 0,-1 1-1 0 0,1-1 1 0 0,-1 0 0 0 0,1 1 0 0 0,-1-1 0 0 0,1 1 0 0 0,-2 0 0 0 0,-21 23 123 0 0,12-4-62 0 0,0 1 1 0 0,2 0-1 0 0,0 0 1 0 0,1 1-1 0 0,1 0 1 0 0,1 0-1 0 0,-4 36 1 0 0,8-41-180 0 0,0 0 0 0 0,2 0 0 0 0,0 0 0 0 0,1-1 0 0 0,0 1 0 0 0,1 0 0 0 0,1-1-1 0 0,1 1 1 0 0,1-1 0 0 0,0 0 0 0 0,8 16 0 0 0,-13-30 60 0 0,1 1 0 0 0,0-1 0 0 0,0 0 0 0 0,0 0 0 0 0,0-1 0 0 0,1 1-1 0 0,-1 0 1 0 0,0 0 0 0 0,1 0 0 0 0,-1-1 0 0 0,1 1 0 0 0,0-1 0 0 0,-1 1 0 0 0,1-1-1 0 0,0 0 1 0 0,0 0 0 0 0,0 0 0 0 0,0 0 0 0 0,0 0 0 0 0,0 0 0 0 0,4 1 0 0 0,-4-2 10 0 0,1 0 1 0 0,-1-1 0 0 0,0 1-1 0 0,1 0 1 0 0,-1-1 0 0 0,0 0-1 0 0,1 1 1 0 0,-1-1 0 0 0,0 0-1 0 0,0 0 1 0 0,0-1 0 0 0,1 1-1 0 0,-1 0 1 0 0,-1-1 0 0 0,1 1-1 0 0,3-4 1 0 0,7-7-18 0 0,-1-1 0 0 0,0-1 1 0 0,-1 0-1 0 0,11-21 0 0 0,-17 29 30 0 0,95-163 685 0 0,-97 165-651 0 0,0 1-1 0 0,0-1 0 0 0,0 1 1 0 0,1 0-1 0 0,-1-1 1 0 0,1 1-1 0 0,0 0 0 0 0,0 0 1 0 0,0 1-1 0 0,0-1 0 0 0,0 1 1 0 0,0 0-1 0 0,1-1 1 0 0,0 1-1 0 0,-1 1 0 0 0,1-1 1 0 0,0 0-1 0 0,6-1 1 0 0,-5 3-10 0 0,1-1 0 0 0,-1 1 0 0 0,0 0 0 0 0,0 1 0 0 0,0-1 1 0 0,1 1-1 0 0,-1 0 0 0 0,0 0 0 0 0,0 0 0 0 0,0 1 0 0 0,0 0 0 0 0,8 4 1 0 0,2 3 3 0 0,0 1 1 0 0,0 0-1 0 0,-1 1 1 0 0,-1 0-1 0 0,0 1 1 0 0,0 0-1 0 0,14 20 1 0 0,-15-15 0 0 0,-1 0 0 0 0,-1 0 1 0 0,-1 1-1 0 0,0 0 0 0 0,-1 1 0 0 0,-1 0 1 0 0,-1 0-1 0 0,-1 1 0 0 0,0-1 0 0 0,-1 1 1 0 0,-2 0-1 0 0,0 0 0 0 0,-1 30 0 0 0,-1-49 7 0 0,0-1-11 0 0,0 0 2 0 0,-1-5 1 0 0,-2-11-10 0 0,1 1 1 0 0,1 0 0 0 0,1-1 0 0 0,0 1-1 0 0,0-1 1 0 0,2 1 0 0 0,0-1-1 0 0,7-25 1 0 0,3-2 42 0 0,32-77-1 0 0,-32 92 47 0 0,1 1-1 0 0,1 1 1 0 0,30-42-1 0 0,-40 62-70 0 0,0 0-1 0 0,0 0 1 0 0,1 1-1 0 0,0 0 0 0 0,0 0 1 0 0,0 0-1 0 0,0 1 1 0 0,1-1-1 0 0,0 1 1 0 0,0 1-1 0 0,0-1 0 0 0,0 1 1 0 0,0 0-1 0 0,1 0 1 0 0,0 1-1 0 0,-1 0 1 0 0,1 0-1 0 0,0 1 0 0 0,0 0 1 0 0,0 0-1 0 0,12 0 1 0 0,-13 2-15 0 0,1 1 0 0 0,-1 0 0 0 0,1 0 0 0 0,-1 1 0 0 0,0 0 0 0 0,0 0 0 0 0,0 0 0 0 0,0 1 0 0 0,-1 0 0 0 0,0 0 0 0 0,1 0 0 0 0,-1 0 0 0 0,-1 1 0 0 0,1 0 0 0 0,-1 0 0 0 0,6 9 0 0 0,7 10-53 0 0,-1 1-1 0 0,16 35 1 0 0,-30-55 17 0 0,52 105-1202 0 0,-9-19-1721 0 0,2 0-4829 0 0,-27-53 5383 0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48.2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0 384 328 0 0,'3'-16'2950'0'0,"0"-6"1268"0"0,-3 22-4148 0 0,0 0 1 0 0,1-1-1 0 0,-1 1 0 0 0,0 0 0 0 0,0 0 0 0 0,0 0 0 0 0,0-1 0 0 0,0 1 0 0 0,1 0 0 0 0,-1 0 1 0 0,0 0-1 0 0,0 0 0 0 0,0 0 0 0 0,1-1 0 0 0,-1 1 0 0 0,0 0 0 0 0,0 0 0 0 0,1 0 0 0 0,-1 0 1 0 0,0 0-1 0 0,0 0 0 0 0,1 0 0 0 0,-1 0 0 0 0,0 0 0 0 0,0 0 0 0 0,1 0 0 0 0,-1 0 1 0 0,0 0-1 0 0,0 0 0 0 0,1 0 0 0 0,-1 0 0 0 0,0 0 0 0 0,0 0 0 0 0,1 0 0 0 0,-1 0 0 0 0,0 0 1 0 0,0 1-1 0 0,0-1 0 0 0,1 0 0 0 0,-1 0 0 0 0,0 0 0 0 0,0 0 0 0 0,0 1 0 0 0,1-1 0 0 0,-1 0 1 0 0,0 0-1 0 0,0 0 0 0 0,0 1 0 0 0,0-1 0 0 0,0 0 0 0 0,0 0 0 0 0,1 0 0 0 0,-1 1 1 0 0,0-1-1 0 0,0 0 0 0 0,0 0 0 0 0,0 1 0 0 0,0-1 0 0 0,0 0 0 0 0,0 0 0 0 0,0 1 0 0 0,0-1 1 0 0,0 0-1 0 0,0 1 0 0 0,1 0-43 0 0,0 0 1 0 0,-1-1-1 0 0,1 1 0 0 0,0 0 1 0 0,0 0-1 0 0,0-1 1 0 0,0 1-1 0 0,1 0 1 0 0,-1-1-1 0 0,0 1 0 0 0,0-1 1 0 0,0 1-1 0 0,0-1 1 0 0,1 0-1 0 0,-1 0 1 0 0,0 1-1 0 0,0-1 0 0 0,1 0 1 0 0,-1 0-1 0 0,0 0 1 0 0,0 0-1 0 0,1 0 1 0 0,-1-1-1 0 0,0 1 0 0 0,0 0 1 0 0,0 0-1 0 0,1-1 1 0 0,-1 1-1 0 0,0-1 1 0 0,0 1-1 0 0,0-1 0 0 0,0 0 1 0 0,0 1-1 0 0,0-1 1 0 0,2-1-1 0 0,34-28 140 0 0,-4-4 235 0 0,-2-2 0 0 0,-1-1 1 0 0,-2-1-1 0 0,-2-2 0 0 0,38-75 0 0 0,-53 94 927 0 0,-11 21-1309 0 0,0 0-1 0 0,0 0 1 0 0,0 0 0 0 0,0 0 0 0 0,0 0-1 0 0,0 0 1 0 0,0 1 0 0 0,0-1 0 0 0,0 0-1 0 0,0 0 1 0 0,0 0 0 0 0,0 0 0 0 0,0 0 0 0 0,1 0-1 0 0,-1 0 1 0 0,0 0 0 0 0,0 0 0 0 0,0 0-1 0 0,0 0 1 0 0,0 0 0 0 0,0 0 0 0 0,0 0 0 0 0,0 0-1 0 0,0 0 1 0 0,0 0 0 0 0,0 1 0 0 0,0-1-1 0 0,0 0 1 0 0,0 0 0 0 0,0 0 0 0 0,1 0-1 0 0,-1 0 1 0 0,0 0 0 0 0,0 0 0 0 0,0 0 0 0 0,0 0-1 0 0,0 0 1 0 0,0 0 0 0 0,0 0 0 0 0,0 0-1 0 0,0 0 1 0 0,0 0 0 0 0,0 0 0 0 0,1 0 0 0 0,-1-1-1 0 0,0 1 1 0 0,0 0 0 0 0,0 0 0 0 0,0 0-1 0 0,0 0 1 0 0,-7 36 942 0 0,3-20-1011 0 0,-19 77 424 0 0,13-61-532 0 0,2-1 1 0 0,1 2 0 0 0,2-1-1 0 0,1 1 1 0 0,0 43 0 0 0,4-74 96 0 0,0 1 1 0 0,0-1-1 0 0,1 1 1 0 0,-1 0-1 0 0,1-1 1 0 0,-1 1-1 0 0,1-1 1 0 0,0 1-1 0 0,0-1 1 0 0,0 0-1 0 0,0 1 1 0 0,0-1-1 0 0,0 0 1 0 0,4 4 0 0 0,-4-5 38 0 0,0-1 1 0 0,0 1 0 0 0,0-1 0 0 0,0 1 0 0 0,0-1 0 0 0,0 1 0 0 0,0-1 0 0 0,0 0 0 0 0,0 0-1 0 0,1 0 1 0 0,-1 1 0 0 0,0-1 0 0 0,0 0 0 0 0,0 0 0 0 0,0-1 0 0 0,0 1 0 0 0,1 0 0 0 0,-1 0 0 0 0,0 0-1 0 0,0-1 1 0 0,0 1 0 0 0,0-1 0 0 0,0 1 0 0 0,0-1 0 0 0,0 1 0 0 0,0-1 0 0 0,0 1 0 0 0,0-1-1 0 0,0 0 1 0 0,0 0 0 0 0,1-1 0 0 0,32-28-109 0 0,-2-1 1 0 0,53-65-1 0 0,-18 19 277 0 0,-25 26 131 0 0,-31 36-51 0 0,1 0 0 0 0,0 2 0 0 0,0-1 0 0 0,1 2 0 0 0,30-22 0 0 0,-42 33-204 0 0,1 0 0 0 0,0 0 0 0 0,-1 0 0 0 0,1 0-1 0 0,0 0 1 0 0,0 1 0 0 0,0-1 0 0 0,0 1 0 0 0,0-1 0 0 0,0 1 0 0 0,0 0 0 0 0,0 0 0 0 0,0 0-1 0 0,0 0 1 0 0,-1 0 0 0 0,1 0 0 0 0,0 1 0 0 0,0-1 0 0 0,0 1 0 0 0,0-1 0 0 0,0 1 0 0 0,0-1-1 0 0,1 2 1 0 0,1 1 2 0 0,0-1 0 0 0,0 1-1 0 0,-1 0 1 0 0,0 0-1 0 0,1 0 1 0 0,-1 1-1 0 0,0-1 1 0 0,-1 1 0 0 0,5 7-1 0 0,1 2 18 0 0,-1 2 1 0 0,-1-1-1 0 0,0 1 0 0 0,7 28 0 0 0,-9-19 1 0 0,-1 0-1 0 0,0 40 0 0 0,4 29-584 0 0,-7-93 540 0 0,0 0-1 0 0,0 0 1 0 0,0 1 0 0 0,0-1-1 0 0,0 0 1 0 0,0 0 0 0 0,0 0 0 0 0,0 1-1 0 0,0-1 1 0 0,0 0 0 0 0,1 0-1 0 0,-1 0 1 0 0,0 1 0 0 0,0-1-1 0 0,0 0 1 0 0,0 0 0 0 0,1 0-1 0 0,-1 0 1 0 0,0 1 0 0 0,0-1-1 0 0,0 0 1 0 0,0 0 0 0 0,1 0-1 0 0,-1 0 1 0 0,0 0 0 0 0,0 0-1 0 0,0 0 1 0 0,1 0 0 0 0,-1 1 0 0 0,0-1-1 0 0,0 0 1 0 0,1 0 0 0 0,-1 0-1 0 0,0 0 1 0 0,0 0 0 0 0,1 0-1 0 0,-1 0 1 0 0,0 0 0 0 0,0-1-1 0 0,0 1 1 0 0,1 0 0 0 0,-1 0-1 0 0,0 0 1 0 0,0 0 0 0 0,0 0-1 0 0,1 0 1 0 0,-1 0 0 0 0,0 0-1 0 0,0-1 1 0 0,0 1 0 0 0,1 0 0 0 0,-1 0-1 0 0,0 0 1 0 0,0 0 0 0 0,0-1-1 0 0,19-16-4 0 0,16-27 34 0 0,-35 44-29 0 0,20-28-9 0 0,64-78 10 0 0,-73 94-3 0 0,1 0-1 0 0,0 0 0 0 0,1 1 0 0 0,0 1 0 0 0,29-18 1 0 0,-37 25 8 0 0,1 0 0 0 0,0 1 0 0 0,0-1 0 0 0,0 1 0 0 0,0 1 0 0 0,1-1 1 0 0,-1 1-1 0 0,0 0 0 0 0,1 0 0 0 0,-1 1 0 0 0,1 0 0 0 0,-1 0 0 0 0,1 0 0 0 0,-1 1 0 0 0,0 0 1 0 0,1 0-1 0 0,-1 1 0 0 0,0 0 0 0 0,0 0 0 0 0,0 0 0 0 0,0 1 0 0 0,0 0 0 0 0,0 0 1 0 0,-1 0-1 0 0,0 1 0 0 0,1 0 0 0 0,-1 0 0 0 0,-1 0 0 0 0,8 8 0 0 0,-3-2-136 0 0,-1-1 1 0 0,-1 1-1 0 0,0 0 0 0 0,0 0 0 0 0,-1 1 1 0 0,7 16-1 0 0,-8-16-586 0 0,-1 1 0 0 0,0 0 1 0 0,-1 0-1 0 0,0 1 0 0 0,2 23 0 0 0,-5-34 269 0 0,0-1-1 0 0,0 1 0 0 0,0-1 1 0 0,0 1-1 0 0,0-1 0 0 0,-1 1 1 0 0,1-1-1 0 0,0 1 0 0 0,-1-1 1 0 0,1 0-1 0 0,0 1 0 0 0,-1-1 1 0 0,0 1-1 0 0,1-1 0 0 0,-2 1 1 0 0,-5 4-1833 0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48.5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121 290 15673 0 0,'-34'-39'76'0'0,"9"0"-124"0"0,3 3 28 0 0,6 13 52 0 0,4 0-40 0 0,4 5-260 0 0,4 2-356 0 0,4-7-388 0 0,6-2-3588 0 0,6 2 1528 0 0,0-2 1023 0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49.1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0 260 56 0 0,'8'3'640'0'0,"0"0"-1"0"0,0 0 1 0 0,0 1 0 0 0,-1 1-1 0 0,0-1 1 0 0,0 1-1 0 0,8 7 1 0 0,12 7 373 0 0,-14-12-761 0 0,-1 0 0 0 0,1-1 0 0 0,0 0 0 0 0,1-1 0 0 0,-1-1 0 0 0,1 0 0 0 0,0-1 1 0 0,0 0-1 0 0,0-1 0 0 0,0-1 0 0 0,21 0 0 0 0,9-9 92 0 0,15-15 54 0 0,-46 15-323 0 0,0 0 0 0 0,0-1 0 0 0,-1-1 0 0 0,-1 0 0 0 0,1-1 0 0 0,-1 0 0 0 0,-1-1 0 0 0,11-15 0 0 0,-10 11 124 0 0,0 0 0 0 0,-1 0-1 0 0,0-1 1 0 0,8-21 0 0 0,-16 34-85 0 0,-1-1 0 0 0,1 1 0 0 0,0-1 0 0 0,-1 1 0 0 0,0-1 0 0 0,0 0 0 0 0,-1 1 0 0 0,1-1 0 0 0,-1 0 0 0 0,0 0 0 0 0,0 1 0 0 0,-1-1 0 0 0,1 0 0 0 0,-1 0 0 0 0,0 1 0 0 0,0-1-1 0 0,-1 1 1 0 0,1-1 0 0 0,-1 1 0 0 0,0 0 0 0 0,0-1 0 0 0,-5-5 0 0 0,5 8-75 0 0,0 1-1 0 0,0-1 1 0 0,-1 1-1 0 0,1-1 1 0 0,0 1-1 0 0,-1 0 1 0 0,1 0-1 0 0,-1 0 1 0 0,1 0-1 0 0,-1 0 1 0 0,1 1-1 0 0,-1-1 0 0 0,0 1 1 0 0,1-1-1 0 0,-1 1 1 0 0,0 0-1 0 0,1 0 1 0 0,-1 1-1 0 0,0-1 1 0 0,1 0-1 0 0,-1 1 1 0 0,0 0-1 0 0,1-1 1 0 0,-5 3-1 0 0,-63 27 301 0 0,67-29-314 0 0,-22 13 45 0 0,1 1 0 0 0,0 1-1 0 0,1 0 1 0 0,1 2 0 0 0,-39 40 0 0 0,51-46-140 0 0,-1-1 0 0 0,2 2-1 0 0,0-1 1 0 0,0 1 0 0 0,1 0 0 0 0,1 1-1 0 0,0 0 1 0 0,1 0 0 0 0,1 1 0 0 0,0 0-1 0 0,1-1 1 0 0,-4 27 0 0 0,7-35-16 0 0,1 0 0 0 0,0 0 0 0 0,0 1 0 0 0,0-1 0 0 0,1 0 0 0 0,0 0 1 0 0,0 0-1 0 0,0 0 0 0 0,1 0 0 0 0,0-1 0 0 0,0 1 0 0 0,1 0 0 0 0,0-1 0 0 0,0 1 1 0 0,0-1-1 0 0,0 0 0 0 0,1 0 0 0 0,0 0 0 0 0,0-1 0 0 0,0 1 0 0 0,0-1 1 0 0,1 0-1 0 0,5 4 0 0 0,-3-4-6 0 0,0 0 0 0 0,1 0 1 0 0,-1-1-1 0 0,1 0 0 0 0,0 0 0 0 0,0-1 1 0 0,0 0-1 0 0,0 0 0 0 0,1-1 0 0 0,-1 0 1 0 0,0 0-1 0 0,0-1 0 0 0,1 0 1 0 0,-1 0-1 0 0,0-1 0 0 0,15-3 0 0 0,-7-1 47 0 0,0 0 0 0 0,-1-1-1 0 0,0 0 1 0 0,0-1 0 0 0,-1-1-1 0 0,1-1 1 0 0,-2 0 0 0 0,1 0-1 0 0,-1-1 1 0 0,-1-1 0 0 0,14-15-1 0 0,13-18 438 0 0,60-88 0 0 0,-70 91-35 0 0,10-22 356 0 0,-30 47-336 0 0,0 0-1 0 0,1 0 0 0 0,1 1 0 0 0,0 1 0 0 0,1 0 1 0 0,1 0-1 0 0,16-14 0 0 0,-26 27-341 0 0,-1 0 0 0 0,0 0 0 0 0,0-1 0 0 0,1 1 0 0 0,-1 1 0 0 0,1-1 0 0 0,-1 0 0 0 0,1 1 0 0 0,-1-1 0 0 0,1 1 0 0 0,-1 0 0 0 0,1-1 0 0 0,-1 1 0 0 0,1 1 0 0 0,-1-1 0 0 0,1 0 0 0 0,-1 0 0 0 0,1 1-1 0 0,-1 0 1 0 0,1-1 0 0 0,-1 1 0 0 0,1 0 0 0 0,-1 0 0 0 0,0 1 0 0 0,0-1 0 0 0,1 0 0 0 0,-1 1 0 0 0,0-1 0 0 0,0 1 0 0 0,0 0 0 0 0,-1-1 0 0 0,3 4 0 0 0,2 0-2 0 0,-1 1 0 0 0,-1 0 0 0 0,1 0 0 0 0,-1 0 1 0 0,0 0-1 0 0,0 1 0 0 0,-1 0 0 0 0,0 0 0 0 0,0 0 0 0 0,2 8 0 0 0,3 34-390 0 0,-2 0 0 0 0,0 89 0 0 0,-4-51-2608 0 0,5-2-3992 0 0,-5-57 4738 0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49.8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229 99 200 0 0,'-16'-52'3313'0'0,"15"49"-3026"0"0,0 1 1 0 0,0 0-1 0 0,0-1 0 0 0,-1 1 1 0 0,1 0-1 0 0,-1 0 0 0 0,1-1 1 0 0,-1 1-1 0 0,0 0 1 0 0,1 1-1 0 0,-1-1 0 0 0,0 0 1 0 0,0 0-1 0 0,-1 1 0 0 0,1 0 1 0 0,0-1-1 0 0,-5-1 0 0 0,6 4-201 0 0,-1-1 0 0 0,0 1-1 0 0,1-1 1 0 0,-1 1 0 0 0,1 0-1 0 0,-1 0 1 0 0,0 0 0 0 0,1 0-1 0 0,0 0 1 0 0,-1 0-1 0 0,1 0 1 0 0,0 0 0 0 0,-1 1-1 0 0,0 1 1 0 0,1-2 72 0 0,-10 10 182 0 0,0 0-1 0 0,1 0 1 0 0,0 1-1 0 0,1 0 1 0 0,1 1-1 0 0,-14 27 1 0 0,7-7 229 0 0,-20 60 1 0 0,29-72-441 0 0,1 0 0 0 0,1 0-1 0 0,1 1 1 0 0,0 0 0 0 0,2 0 0 0 0,1-1 0 0 0,0 1 0 0 0,2 0-1 0 0,0 0 1 0 0,1-1 0 0 0,9 29 0 0 0,-9-40-126 0 0,0 0 0 0 0,1 0 0 0 0,0 0 0 0 0,0-1 0 0 0,1 0 0 0 0,0 1 0 0 0,1-2 0 0 0,0 1 0 0 0,1-1 0 0 0,0 0 0 0 0,0 0 0 0 0,0 0 0 0 0,1-1 0 0 0,0-1 0 0 0,1 1 0 0 0,-1-1 0 0 0,1-1 0 0 0,1 1 0 0 0,-1-1 0 0 0,1-1 0 0 0,-1 0 0 0 0,1-1 0 0 0,0 1 0 0 0,20 2 0 0 0,-14-4-35 0 0,-1 0 0 0 0,0-2 0 0 0,0 1 0 0 0,1-2 0 0 0,-1 0 0 0 0,0-1 0 0 0,0 0 0 0 0,0-2 0 0 0,0 1 0 0 0,0-2 0 0 0,25-11 0 0 0,-22 7 1 0 0,0-2 1 0 0,-1 0 0 0 0,0-1 0 0 0,-1 0-1 0 0,0-1 1 0 0,-1-1 0 0 0,0-1-1 0 0,12-16 1 0 0,-3-1 79 0 0,-1-1-1 0 0,-2-1 0 0 0,-1-1 1 0 0,-2-1-1 0 0,-2 0 1 0 0,-1-1-1 0 0,-1-1 1 0 0,12-63-1 0 0,-24 91 66 0 0,0-1 1 0 0,-1 0-1 0 0,-1 1 0 0 0,0-1 0 0 0,0 0 1 0 0,-1 1-1 0 0,-1-1 0 0 0,0 1 0 0 0,0-1 1 0 0,-1 1-1 0 0,-5-13 0 0 0,7 20-70 0 0,0 0 0 0 0,-1 0 0 0 0,1 0 0 0 0,-1 0 0 0 0,0 0 0 0 0,0 0 0 0 0,0 1 0 0 0,0-1 0 0 0,0 1 0 0 0,0-1 0 0 0,-1 1 0 0 0,1 0 0 0 0,-1 0 0 0 0,0 0 0 0 0,0 0 0 0 0,1 1 0 0 0,-1-1 0 0 0,0 1 0 0 0,-1-1 0 0 0,1 1 0 0 0,0 0 0 0 0,0 0 0 0 0,0 1 0 0 0,-1-1 0 0 0,1 1 0 0 0,0-1 0 0 0,-1 1 0 0 0,1 0-1 0 0,0 0 1 0 0,-1 1 0 0 0,1-1 0 0 0,0 1 0 0 0,0-1 0 0 0,-1 1 0 0 0,1 0 0 0 0,0 0 0 0 0,0 1 0 0 0,0-1 0 0 0,-5 4 0 0 0,-6 3 14 0 0,0 0 0 0 0,0 1 0 0 0,1 1-1 0 0,1 0 1 0 0,-1 1 0 0 0,2 0 0 0 0,-1 1-1 0 0,2 0 1 0 0,-1 1 0 0 0,2 0 0 0 0,0 1-1 0 0,0 0 1 0 0,2 0 0 0 0,-1 0 0 0 0,2 1-1 0 0,0 1 1 0 0,-5 19 0 0 0,8-24-39 0 0,0 0 1 0 0,0 1-1 0 0,1-1 0 0 0,1 1 1 0 0,0-1-1 0 0,1 1 0 0 0,0 0 1 0 0,0-1-1 0 0,1 1 0 0 0,1-1 1 0 0,0 1-1 0 0,1-1 0 0 0,0 0 1 0 0,0 0-1 0 0,1 0 0 0 0,1 0 1 0 0,0-1-1 0 0,0 1 0 0 0,1-1 1 0 0,0-1-1 0 0,1 1 0 0 0,0-1 1 0 0,1 0-1 0 0,15 14 0 0 0,-13-16-25 0 0,-1 0 0 0 0,1-1 0 0 0,1 0 0 0 0,-1-1 0 0 0,1 0 0 0 0,0-1-1 0 0,0 0 1 0 0,0 0 0 0 0,1-1 0 0 0,-1-1 0 0 0,1 0 0 0 0,0-1 0 0 0,-1 0 0 0 0,1 0 0 0 0,0-2 0 0 0,0 1-1 0 0,-1-1 1 0 0,1-1 0 0 0,0 0 0 0 0,-1-1 0 0 0,0 0 0 0 0,1-1 0 0 0,13-6 0 0 0,-2 0-1 0 0,-1-1 1 0 0,0-1-1 0 0,-1-1 1 0 0,0-1-1 0 0,-1-1 1 0 0,-1 0 0 0 0,0-2-1 0 0,-1 0 1 0 0,-1-1-1 0 0,17-22 1 0 0,-20 22 21 0 0,-1-1-1 0 0,-1 0 1 0 0,-1-1 0 0 0,-1 0 0 0 0,0-1 0 0 0,-2 0 0 0 0,7-24 0 0 0,-13 39 0 0 0,0 0 1 0 0,-1 0 0 0 0,0 0 0 0 0,0 0-1 0 0,-1 0 1 0 0,0 0 0 0 0,0 0 0 0 0,0 0 0 0 0,-1 0-1 0 0,1 0 1 0 0,-2 0 0 0 0,1 0 0 0 0,-1 0-1 0 0,1 1 1 0 0,-2-1 0 0 0,1 0 0 0 0,0 1-1 0 0,-1 0 1 0 0,0-1 0 0 0,-1 1 0 0 0,1 1-1 0 0,-1-1 1 0 0,0 0 0 0 0,0 1 0 0 0,0 0 0 0 0,-1 0-1 0 0,1 0 1 0 0,-1 0 0 0 0,0 1 0 0 0,0-1-1 0 0,-11-4 1 0 0,8 5-4 0 0,0 0 0 0 0,0 1-1 0 0,0 0 1 0 0,-1 0 0 0 0,1 1 0 0 0,-1 0-1 0 0,1 0 1 0 0,0 1 0 0 0,-1 0 0 0 0,1 1-1 0 0,-1 0 1 0 0,-8 2 0 0 0,12-3-52 0 0,0 1 1 0 0,0 1-1 0 0,0-1 1 0 0,0 0-1 0 0,0 1 1 0 0,0 0-1 0 0,0 1 1 0 0,1-1-1 0 0,-1 1 1 0 0,1-1-1 0 0,0 1 1 0 0,0 1-1 0 0,0-1 1 0 0,0 0-1 0 0,0 1 1 0 0,1 0-1 0 0,-1 0 1 0 0,1 0-1 0 0,0 0 1 0 0,-3 7-1 0 0,6-10 15 0 0,-1 0 0 0 0,1 0-1 0 0,-1 0 1 0 0,1 1-1 0 0,-1-1 1 0 0,1 0 0 0 0,0 0-1 0 0,0 0 1 0 0,0 1 0 0 0,-1-1-1 0 0,1 0 1 0 0,0 0-1 0 0,1 1 1 0 0,-1-1 0 0 0,0 0-1 0 0,0 0 1 0 0,0 1-1 0 0,1-1 1 0 0,-1 0 0 0 0,1 0-1 0 0,-1 0 1 0 0,1 0-1 0 0,-1 1 1 0 0,1-1 0 0 0,0 0-1 0 0,-1 0 1 0 0,1 0 0 0 0,1 1-1 0 0,1 0-6 0 0,0-1 0 0 0,-1 1 0 0 0,1 0 0 0 0,0-1 0 0 0,0 0 0 0 0,0 0 0 0 0,0 0-1 0 0,0 0 1 0 0,0 0 0 0 0,0-1 0 0 0,4 1 0 0 0,6 0-38 0 0,0 0 0 0 0,0-1-1 0 0,0-1 1 0 0,22-4 0 0 0,160-45 97 0 0,-194 50-10 0 0,1 0 1 0 0,0 0-1 0 0,0 0 0 0 0,0 1 0 0 0,0-1 1 0 0,0 1-1 0 0,-1-1 0 0 0,1 1 1 0 0,0 0-1 0 0,0 0 0 0 0,-1 0 1 0 0,1 0-1 0 0,0 0 0 0 0,-1 0 0 0 0,1 0 1 0 0,-1 0-1 0 0,0 1 0 0 0,1-1 1 0 0,-1 1-1 0 0,0-1 0 0 0,0 1 1 0 0,0-1-1 0 0,0 1 0 0 0,0 0 0 0 0,1 3 1 0 0,20 44 185 0 0,-12-15-204 0 0,-2 0 1 0 0,-2 0-1 0 0,4 50 1 0 0,9 50-1710 0 0,-4-77-600 0 0,-13-49 740 0 0,1 1-1 0 0,1-1 0 0 0,0 0 1 0 0,7 12-1 0 0,2-3-804 0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3:50.2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222 116 4 0 0,'-19'-58'3317'0'0,"4"16"59"0"0,15 41-3276 0 0,0 0 1 0 0,0 1 0 0 0,0-1-1 0 0,-1 1 1 0 0,1-1 0 0 0,0 0 0 0 0,0 1-1 0 0,0-1 1 0 0,0 1 0 0 0,0-1-1 0 0,-1 1 1 0 0,1-1 0 0 0,0 0 0 0 0,-1 1-1 0 0,1-1 1 0 0,0 1 0 0 0,-1 0 0 0 0,1-1-1 0 0,0 1 1 0 0,-1-1 0 0 0,1 1-1 0 0,-1-1 1 0 0,1 1 0 0 0,-1 0 0 0 0,1-1-1 0 0,-1 1 1 0 0,1 0 0 0 0,-1 0-1 0 0,1-1 1 0 0,-1 1 0 0 0,0 0 0 0 0,1 0-1 0 0,-1 0 1 0 0,1 0 0 0 0,-1 0-1 0 0,1 0 1 0 0,-2 0 0 0 0,-17 17 1438 0 0,-11 35-406 0 0,27-46-1046 0 0,-31 72 1120 0 0,-26 92 0 0 0,53-146-1113 0 0,1 0 0 0 0,1 1 0 0 0,2 0-1 0 0,0 0 1 0 0,1 0 0 0 0,2 0 0 0 0,0 0 0 0 0,7 38 0 0 0,-6-57-147 0 0,0 0 1 0 0,0 0 0 0 0,1 0 0 0 0,0 0-1 0 0,0-1 1 0 0,1 1 0 0 0,0 0 0 0 0,0-1 0 0 0,0 0-1 0 0,0 0 1 0 0,1 0 0 0 0,0 0 0 0 0,0 0-1 0 0,0-1 1 0 0,1 0 0 0 0,0 1 0 0 0,-1-2-1 0 0,1 1 1 0 0,1-1 0 0 0,-1 1 0 0 0,0-2 0 0 0,1 1-1 0 0,0 0 1 0 0,-1-1 0 0 0,1 0 0 0 0,0 0-1 0 0,9 1 1 0 0,-2-2-52 0 0,0 0-1 0 0,0 0 0 0 0,0-1 1 0 0,-1-1-1 0 0,1 0 0 0 0,0-1 1 0 0,0 0-1 0 0,-1-1 0 0 0,1-1 1 0 0,-1 0-1 0 0,0 0 0 0 0,13-7 1 0 0,-1-2 23 0 0,0-1 0 0 0,-1-1 0 0 0,-1-1 0 0 0,-1-1 0 0 0,0-1 1 0 0,-1 0-1 0 0,-1-2 0 0 0,-1 0 0 0 0,27-40 0 0 0,-28 35 774 0 0,-1-2 1 0 0,-2 0-1 0 0,-1 0 0 0 0,19-58 0 0 0,-32 84-637 0 0,0 1 1 0 0,0-1-1 0 0,0 0 0 0 0,0 1 1 0 0,0-1-1 0 0,0 1 0 0 0,1-1 1 0 0,-1 0-1 0 0,0 1 0 0 0,0-1 1 0 0,1 1-1 0 0,-1-1 0 0 0,0 0 1 0 0,1 1-1 0 0,-1-1 0 0 0,0 1 1 0 0,1-1-1 0 0,-1 1 0 0 0,1 0 1 0 0,-1-1-1 0 0,1 1 0 0 0,-1-1 0 0 0,1 1 1 0 0,-1 0-1 0 0,1-1 0 0 0,-1 1 1 0 0,2 0-1 0 0,7 13 579 0 0,4 45-462 0 0,-10-44 29 0 0,0 2-176 0 0,1 0 0 0 0,1-1 0 0 0,0 1 0 0 0,1-1 0 0 0,1-1 1 0 0,0 1-1 0 0,1-1 0 0 0,0 0 0 0 0,2-1 0 0 0,15 18 0 0 0,-18-23-67 0 0,1 0 0 0 0,1-1 1 0 0,-1-1-1 0 0,1 1 0 0 0,1-1 0 0 0,-1-1 1 0 0,1 0-1 0 0,0 0 0 0 0,0-1 0 0 0,0 0 1 0 0,1-1-1 0 0,-1 0 0 0 0,1 0 0 0 0,0-1 1 0 0,-1-1-1 0 0,19 1 0 0 0,-8-2-36 0 0,1-1 1 0 0,-1-1-1 0 0,1 0 0 0 0,-1-2 0 0 0,0 0 1 0 0,0-2-1 0 0,-1 0 0 0 0,32-15 1 0 0,-43 17-11 0 0,-1 0 0 0 0,1 0 0 0 0,-1-1 0 0 0,-1-1 1 0 0,1 1-1 0 0,-1-1 0 0 0,0 0 0 0 0,0-1 1 0 0,-1 1-1 0 0,0-1 0 0 0,0-1 0 0 0,0 1 1 0 0,-1-1-1 0 0,0 0 0 0 0,-1 0 0 0 0,0 0 0 0 0,0-1 1 0 0,0 0-1 0 0,-1 0 0 0 0,-1 1 0 0 0,0-2 1 0 0,2-10-1 0 0,-4 15-125 0 0,0 0 1 0 0,0 1 0 0 0,0-1-1 0 0,-1 1 1 0 0,1-1-1 0 0,-1 0 1 0 0,0 1-1 0 0,-2-5 1 0 0,-1 0-1090 0 0,0 0-1 0 0,-1 0 1 0 0,0 1-1 0 0,0-1 1 0 0,-8-7-1 0 0,-6-7-865 0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22.1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3103 415 580 0 0,'-2'-12'284'0'0,"-1"0"0"0"0,-1 0 0 0 0,0 0 0 0 0,0 1 0 0 0,-1-1 0 0 0,0 1 0 0 0,-1 1 0 0 0,-1-1 0 0 0,0 1 0 0 0,0 0 0 0 0,-1 0 0 0 0,0 1 0 0 0,0 0 0 0 0,-1 0 1 0 0,0 1-1 0 0,-1 0 0 0 0,0 1 0 0 0,-20-12 0 0 0,-12-3 192 0 0,0 1 0 0 0,-1 2 0 0 0,-73-22 0 0 0,16 11 239 0 0,-115-19 1 0 0,2 22-156 0 0,-3 23-157 0 0,70 15-156 0 0,50 1 34 0 0,-156 41 1 0 0,172-29-163 0 0,2 3-1 0 0,1 3 1 0 0,1 4-1 0 0,-99 60 1 0 0,88-42 63 0 0,3 3 0 0 0,2 4 0 0 0,-116 108 0 0 0,158-128-110 0 0,0-1 14 0 0,2 1 0 0 0,2 2 0 0 0,-59 86 0 0 0,57-64-6 0 0,3 2 0 0 0,3 1-1 0 0,3 2 1 0 0,-31 107 0 0 0,52-145-58 0 0,-65 304 164 0 0,66-281-174 0 0,2 0-1 0 0,3 0 0 0 0,1 0 0 0 0,3 0 1 0 0,3 0-1 0 0,2 0 0 0 0,2-1 1 0 0,2 0-1 0 0,2-1 0 0 0,3 0 0 0 0,2-1 1 0 0,2-1-1 0 0,2-1 0 0 0,50 79 1 0 0,-37-74 4 0 0,2-2 1 0 0,2-1-1 0 0,3-3 1 0 0,1-1 0 0 0,76 62-1 0 0,-53-58 0 0 0,2-3 1 0 0,2-3-1 0 0,131 62 0 0 0,-95-58 6 0 0,1-5 0 0 0,2-4 0 0 0,192 42 0 0 0,30-23-7 0 0,1-15 0 0 0,2-14 0 0 0,2-14-1 0 0,480-42 1 0 0,-307-26 99 0 0,-5-40 142 0 0,-443 77-146 0 0,-1-3 1 0 0,0-3 0 0 0,-2-2 0 0 0,-1-3 0 0 0,-1-2-1 0 0,-1-3 1 0 0,-2-2 0 0 0,-1-2 0 0 0,-2-3 0 0 0,80-79-1 0 0,-38 17 55 0 0,-5-3-1 0 0,-4-5 1 0 0,93-160-1 0 0,-139 203-118 0 0,-2-1 0 0 0,-4-2 0 0 0,-3-1 0 0 0,-3-1 0 0 0,-3-1 0 0 0,-3-1 0 0 0,15-127 1 0 0,-30 152-23 0 0,-3 0 1 0 0,-1 0-1 0 0,-3 0 1 0 0,-2 0 0 0 0,-2 1-1 0 0,-2 0 1 0 0,-29-89-1 0 0,24 98 1 0 0,-2 0-1 0 0,-2 1 0 0 0,-1 1 0 0 0,-2 1 0 0 0,-1 0 0 0 0,-2 2 0 0 0,-1 1 0 0 0,-2 1 0 0 0,-55-51 1 0 0,11 26 33 0 0,-140-86 0 0 0,128 99-37 0 0,-1 3 1 0 0,-2 4-1 0 0,-2 4 1 0 0,0 4-1 0 0,-2 4 1 0 0,-1 3-1 0 0,-124-10 1 0 0,30 16 13 0 0,-1 9-1 0 0,-304 29 1 0 0,285-1-478 0 0,1 8 0 0 0,-278 79-1 0 0,464-104 66 0 0,-18 5 20 0 0,-41 18 1 0 0,68-24-291 0 0,0 0-1 0 0,0 1 1 0 0,0 0-1 0 0,1 1 0 0 0,-1-1 1 0 0,1 2-1 0 0,1-1 1 0 0,-1 1-1 0 0,-9 11 0 0 0,9-1-2171 0 0,7-2 835 0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59.8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59 247 76 0 0,'-19'-10'1600'0'0,"14"8"-945"0"0,0 0 0 0 0,0-1-1 0 0,0 0 1 0 0,1 0 0 0 0,-1 0 0 0 0,-6-7-1 0 0,12 9-588 0 0,-1 0 1 0 0,1 0-1 0 0,-1 0 0 0 0,1 0 0 0 0,0 0 0 0 0,-1 0 1 0 0,1 1-1 0 0,0-1 0 0 0,-1 0 0 0 0,1 0 0 0 0,0 1 0 0 0,0-1 1 0 0,0 0-1 0 0,0 1 0 0 0,0-1 0 0 0,0 1 0 0 0,0-1 0 0 0,0 1 1 0 0,0-1-1 0 0,0 1 0 0 0,0 0 0 0 0,2-1 0 0 0,103-25 1296 0 0,197-22 0 0 0,-245 41-1157 0 0,1270-100 2398 0 0,-1323 106-2607 0 0,88-4-131 0 0,147 9 0 0 0,-238-4 8 0 0,1 1 1 0 0,0-1-1 0 0,0 0 0 0 0,-1 1 0 0 0,1-1 0 0 0,0 1 0 0 0,-1 0 1 0 0,1-1-1 0 0,-1 2 0 0 0,1-1 0 0 0,-1 0 0 0 0,1 0 0 0 0,-1 1 1 0 0,0-1-1 0 0,0 1 0 0 0,0 0 0 0 0,0-1 0 0 0,4 5 0 0 0,-6-4-73 0 0,0 0-1 0 0,1-1 0 0 0,-1 1 0 0 0,0 0 0 0 0,0 0 0 0 0,0-1 1 0 0,-1 1-1 0 0,1 0 0 0 0,0 0 0 0 0,-1-1 0 0 0,1 1 0 0 0,-1 0 1 0 0,1-1-1 0 0,-1 1 0 0 0,0 0 0 0 0,0-1 0 0 0,0 1 0 0 0,0-1 1 0 0,0 1-1 0 0,0-1 0 0 0,0 0 0 0 0,0 1 0 0 0,0-1 0 0 0,-1 0 1 0 0,1 0-1 0 0,-1 0 0 0 0,1 0 0 0 0,-1 0 0 0 0,-2 1 0 0 0,-27 22-1419 0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00.1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165 69 296 0 0,'-156'13'4414'0'0,"148"-10"-3732"0"0,9 0 258 0 0,18 3-149 0 0,57-2-43 0 0,1-3-1 0 0,111-13 1 0 0,-107 5-455 0 0,594-33 1629 0 0,-187 12-738 0 0,-413 23-1043 0 0,8-2 44 0 0,150 8 0 0 0,-231-1-247 0 0,-1 0 0 0 0,1 0 1 0 0,0 0-1 0 0,-1 0 0 0 0,1 0 1 0 0,0 1-1 0 0,-1-1 0 0 0,1 0 1 0 0,0 1-1 0 0,-1-1 0 0 0,1 1 0 0 0,-1 0 1 0 0,1-1-1 0 0,-1 1 0 0 0,1 0 1 0 0,-1 0-1 0 0,0 0 0 0 0,1 0 0 0 0,1 2 1 0 0,-3-2-54 0 0,0 0 0 0 0,0 0 0 0 0,0 0 0 0 0,0 0 0 0 0,0 0 0 0 0,-1 0 0 0 0,1 0 0 0 0,0 0 0 0 0,0 0 0 0 0,-1-1 0 0 0,1 1 0 0 0,-1 0 0 0 0,1 0 0 0 0,-1 0 0 0 0,1-1 0 0 0,-1 1 0 0 0,1 0 0 0 0,-1 0 0 0 0,1-1 0 0 0,-1 1 0 0 0,0 0 0 0 0,0-1 0 0 0,1 1 0 0 0,-3 0 0 0 0,-8 7-1036 0 0,0-1 1 0 0,-1 0-1 0 0,-23 10 0 0 0,-34 9-453 0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10.7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250 37 548 0 0,'-16'-11'1148'0'0,"10"7"-498"0"0,1 0 1 0 0,-1 1-1 0 0,0 0 1 0 0,0 0-1 0 0,0 0 1 0 0,-7-2-1 0 0,11 5-534 0 0,1 0-1 0 0,-1 0 0 0 0,0 0 1 0 0,0-1-1 0 0,0 1 0 0 0,0 1 1 0 0,1-1-1 0 0,-1 0 0 0 0,0 0 0 0 0,0 1 1 0 0,1-1-1 0 0,-1 1 0 0 0,0 0 1 0 0,0-1-1 0 0,1 1 0 0 0,-1 0 1 0 0,1 0-1 0 0,-1 0 0 0 0,1 0 1 0 0,-1 0-1 0 0,1 0 0 0 0,0 0 1 0 0,-1 1-1 0 0,1-1 0 0 0,0 1 1 0 0,0-1-1 0 0,-1 3 0 0 0,-13 19 399 0 0,1 1-1 0 0,1 1 0 0 0,1 1 1 0 0,1-1-1 0 0,2 2 1 0 0,1-1-1 0 0,-7 39 1 0 0,-20 200 1071 0 0,33-248-1485 0 0,-2 14-329 0 0,2 0-1 0 0,1 0 1 0 0,2 1 0 0 0,1-1 0 0 0,1 0 0 0 0,2 0-1 0 0,9 34 1 0 0,-12-60-72 0 0,0 0 0 0 0,0 0 0 0 0,0 0-1 0 0,1-1 1 0 0,0 1 0 0 0,6 6 0 0 0,-7-8-205 0 0,0-1 1 0 0,1 1-1 0 0,-1-1 0 0 0,1 0 1 0 0,-1 0-1 0 0,1 0 1 0 0,0 0-1 0 0,0 0 1 0 0,0 0-1 0 0,0-1 0 0 0,4 2 1 0 0,13 0-1349 0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11.0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267 22 724 0 0,'-1'-1'195'0'0,"0"-1"0"0"0,0 1 1 0 0,0-1-1 0 0,-1 1 0 0 0,1-1 0 0 0,0 1 1 0 0,-1 0-1 0 0,1 0 0 0 0,0 0 0 0 0,-1-1 0 0 0,0 1 1 0 0,1 1-1 0 0,-1-1 0 0 0,1 0 0 0 0,-1 0 0 0 0,0 1 1 0 0,0-1-1 0 0,1 1 0 0 0,-1-1 0 0 0,-2 1 0 0 0,-1-1 36 0 0,0 1-1 0 0,0 0 0 0 0,0 1 1 0 0,0-1-1 0 0,0 1 0 0 0,0 0 1 0 0,-7 2-1 0 0,-3 3 131 0 0,1-1 0 0 0,0 2 1 0 0,0 0-1 0 0,-13 9 0 0 0,18-10-189 0 0,0 1 0 0 0,1-1-1 0 0,0 1 1 0 0,0 1 0 0 0,1 0 0 0 0,-1 0-1 0 0,2 0 1 0 0,-1 1 0 0 0,1 0 0 0 0,-7 15-1 0 0,11-19-115 0 0,-1 0 1 0 0,1 1-1 0 0,1 0 0 0 0,-1-1 0 0 0,1 1 1 0 0,0 0-1 0 0,0 0 0 0 0,1 0 0 0 0,0 0 0 0 0,0 0 1 0 0,0 0-1 0 0,1-1 0 0 0,0 1 0 0 0,0 0 0 0 0,0 0 1 0 0,1 0-1 0 0,-1-1 0 0 0,1 1 0 0 0,1-1 1 0 0,5 10-1 0 0,3 3 25 0 0,1-1 0 0 0,1-1 0 0 0,1 0 0 0 0,0 0 0 0 0,1-1 0 0 0,0-1 0 0 0,1-1 0 0 0,1 0 0 0 0,30 17 0 0 0,13 1 135 0 0,106 41 1 0 0,-111-51 39 0 0,0 2 1 0 0,82 49-1 0 0,-134-70-181 0 0,-1-1-1 0 0,1 1 1 0 0,-1-1 0 0 0,1 1 0 0 0,-1 0-1 0 0,0 0 1 0 0,0 0 0 0 0,0 0 0 0 0,0 1 0 0 0,0-1-1 0 0,0 0 1 0 0,-1 1 0 0 0,1-1 0 0 0,-1 1-1 0 0,1 0 1 0 0,0 4 0 0 0,-2-5 10 0 0,0 0 0 0 0,0 0-1 0 0,-1 0 1 0 0,1 0 0 0 0,-1 1 0 0 0,0-1-1 0 0,1 0 1 0 0,-1 0 0 0 0,0 0 0 0 0,0-1 0 0 0,0 1-1 0 0,-1 0 1 0 0,1 0 0 0 0,0 0 0 0 0,-1-1 0 0 0,1 1-1 0 0,-1-1 1 0 0,1 1 0 0 0,-1-1 0 0 0,0 0 0 0 0,0 0-1 0 0,1 1 1 0 0,-1-1 0 0 0,-2 1 0 0 0,-29 18 409 0 0,0-1 0 0 0,-1-2-1 0 0,-63 23 1 0 0,75-33-785 0 0,0-1-1 0 0,0 0 0 0 0,0-2 1 0 0,-32 2-1 0 0,23-8-1693 0 0,27 1 1135 0 0,-1-1 1 0 0,2 1-1 0 0,-1-1 1 0 0,0 1-1 0 0,0-1 1 0 0,0 0-1 0 0,1 0 1 0 0,-1-1-1 0 0,-4-3 1 0 0,-11-12-1605 0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11.4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63 704 0 0,'14'-12'1084'0'0,"0"3"-104"0"0,0-2-100 0 0,2 4-84 0 0,2 0-84 0 0,7 1-83 0 0,1-1-57 0 0,6 6-56 0 0,7-1-48 0 0,3 4-108 0 0,3-1-120 0 0,5 3-204 0 0,5-1-252 0 0,1 1-296 0 0,-5 5-1905 0 0,1-2 801 0 0,1 4 544 0 0</inkml:trace>
  <inkml:trace contextRef="#ctx0" brushRef="#br0" timeOffset="1">1230 487 544 0 0,'10'-4'1368'0'0,"-1"0"0"0"0,1-1 0 0 0,-1-1 0 0 0,12-8 0 0 0,25-13-173 0 0,12 4-122 0 0,2 3 1 0 0,103-21 0 0 0,125-4-1004 0 0,-34 7-6956 0 0,-198 26 5134 0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11.8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21 220 0 0,'10'-17'5595'0'0,"-1"15"-5299"0"0,0 1 0 0 0,-1 1 0 0 0,1-1 1 0 0,-1 1-1 0 0,1 1 0 0 0,0 0 0 0 0,-1 0 0 0 0,1 0 1 0 0,-1 1-1 0 0,0 1 0 0 0,1-1 0 0 0,-1 1 1 0 0,13 7-1 0 0,-12-6-161 0 0,1 1 1 0 0,-1 0-1 0 0,-1 1 0 0 0,1 0 1 0 0,-1 0-1 0 0,0 1 1 0 0,0 0-1 0 0,0 0 0 0 0,-1 0 1 0 0,-1 1-1 0 0,9 12 0 0 0,-11-13-92 0 0,-1 1-1 0 0,0-1 1 0 0,-1 1-1 0 0,1 0 1 0 0,-1 0-1 0 0,-1-1 1 0 0,1 1-1 0 0,-2 0 1 0 0,1 0-1 0 0,-1 1 1 0 0,0-1-1 0 0,0 0 1 0 0,-1 0-1 0 0,0 0 1 0 0,-1 0-1 0 0,0-1 1 0 0,0 1-1 0 0,-1 0 1 0 0,0-1-1 0 0,0 1 1 0 0,-7 10-1 0 0,-5 8-4 0 0,-1-2 0 0 0,-1 0-1 0 0,-2-1 1 0 0,-32 32 0 0 0,49-53-26 0 0,0 0-1 0 0,0 0 1 0 0,0 0 0 0 0,0 0 0 0 0,1 0-1 0 0,-1 1 1 0 0,1-1 0 0 0,-1 0 0 0 0,1 1-1 0 0,-2 3 1 0 0,4-5-1 0 0,-1 0-1 0 0,0 0 1 0 0,0 0 0 0 0,0-1-1 0 0,0 1 1 0 0,1 0 0 0 0,-1 0-1 0 0,0 0 1 0 0,1-1 0 0 0,-1 1-1 0 0,1 0 1 0 0,-1 0 0 0 0,1-1-1 0 0,-1 1 1 0 0,1 0 0 0 0,0-1-1 0 0,-1 1 1 0 0,1 0 0 0 0,0-1-1 0 0,-1 1 1 0 0,1-1 0 0 0,0 1-1 0 0,-1-1 1 0 0,1 0 0 0 0,0 1 0 0 0,0-1-1 0 0,0 0 1 0 0,0 0 0 0 0,-1 1-1 0 0,1-1 1 0 0,2 0 0 0 0,81 20 477 0 0,-70-18-426 0 0,-1 0-1 0 0,0 0 1 0 0,-1 2-1 0 0,1-1 1 0 0,-1 2-1 0 0,1-1 1 0 0,-1 2-1 0 0,0 0 0 0 0,-1 0 1 0 0,18 13-1 0 0,-27-17-44 0 0,-1-1-1 0 0,1 1 0 0 0,-1 0 1 0 0,0 0-1 0 0,0-1 0 0 0,0 1 1 0 0,0 0-1 0 0,0 0 0 0 0,0 0 1 0 0,0 0-1 0 0,-1 0 0 0 0,1 0 1 0 0,-1 0-1 0 0,1 1 0 0 0,-1-1 1 0 0,0 0-1 0 0,0 0 0 0 0,0 0 1 0 0,0 0-1 0 0,0 1 0 0 0,0-1 1 0 0,-1 0-1 0 0,1 0 0 0 0,-1 0 1 0 0,1 0-1 0 0,-1 0 0 0 0,0 0 1 0 0,0 0-1 0 0,0 0 0 0 0,0 0 1 0 0,0 0-1 0 0,0-1 0 0 0,-1 1 1 0 0,1 0-1 0 0,-2 1 0 0 0,-8 10 39 0 0,1-2 1 0 0,-1 0-1 0 0,-22 17 0 0 0,23-20-42 0 0,-121 94-551 0 0,41-42-5555 0 0,74-51 3247 0 0,4-5 844 0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12.1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238 118 148 0 0,'20'-9'3783'0'0,"-29"14"-840"0"0,-25 16-1605 0 0,14-5-936 0 0,1 0 0 0 0,0 1 1 0 0,1 1-1 0 0,1 1 0 0 0,1 1 0 0 0,-15 23 0 0 0,21-28-247 0 0,0 2-1 0 0,1-1 0 0 0,1 1 0 0 0,0 0 0 0 0,2 0 0 0 0,0 1 0 0 0,0 0 0 0 0,-4 35 0 0 0,9-49-129 0 0,1 0 0 0 0,0 1-1 0 0,0-1 1 0 0,0 0 0 0 0,0 0-1 0 0,0 0 1 0 0,1 0 0 0 0,0 0-1 0 0,0 0 1 0 0,0 0 0 0 0,0 0-1 0 0,1 0 1 0 0,0 0 0 0 0,-1 0-1 0 0,1-1 1 0 0,1 1 0 0 0,-1-1-1 0 0,0 0 1 0 0,1 1 0 0 0,0-1-1 0 0,-1 0 1 0 0,1 0 0 0 0,1-1-1 0 0,-1 1 1 0 0,0-1-1 0 0,1 1 1 0 0,-1-1 0 0 0,1 0-1 0 0,-1 0 1 0 0,1-1 0 0 0,0 1-1 0 0,0-1 1 0 0,0 0 0 0 0,0 0-1 0 0,5 1 1 0 0,7 0 17 0 0,-1 0 0 0 0,1-1-1 0 0,0-1 1 0 0,0 0 0 0 0,-1-1 0 0 0,1-1 0 0 0,30-7 0 0 0,-25 4-12 0 0,-1-2 1 0 0,0 0 0 0 0,0-2 0 0 0,-1 0-1 0 0,-1-1 1 0 0,1-1 0 0 0,-2 0 0 0 0,1-2 0 0 0,-2 0-1 0 0,1-1 1 0 0,16-18 0 0 0,-21 18 10 0 0,0 0 1 0 0,0-1-1 0 0,-2 0 0 0 0,0-1 1 0 0,0 0-1 0 0,-2-1 0 0 0,0 0 1 0 0,-1 0-1 0 0,0-1 0 0 0,-2 0 1 0 0,0 0-1 0 0,5-35 0 0 0,-9 46-10 0 0,-1-1-1 0 0,0 1 0 0 0,0 0 1 0 0,-1 0-1 0 0,0 0 0 0 0,0 0 0 0 0,0 0 1 0 0,-1 0-1 0 0,0 0 0 0 0,0 0 1 0 0,-1 0-1 0 0,0 1 0 0 0,0 0 1 0 0,-1-1-1 0 0,1 1 0 0 0,-1 0 0 0 0,-1 1 1 0 0,1-1-1 0 0,-1 1 0 0 0,0-1 1 0 0,0 2-1 0 0,-1-1 0 0 0,1 0 1 0 0,-1 1-1 0 0,0 0 0 0 0,0 1 0 0 0,-1-1 1 0 0,1 1-1 0 0,-1 0 0 0 0,-8-2 1 0 0,7 3-254 0 0,0 0 0 0 0,1 0 1 0 0,-1 1-1 0 0,0 0 0 0 0,0 1 1 0 0,-1 0-1 0 0,1 0 0 0 0,0 0 1 0 0,0 1-1 0 0,0 1 1 0 0,1-1-1 0 0,-1 1 0 0 0,0 1 1 0 0,0-1-1 0 0,1 1 0 0 0,0 0 1 0 0,-10 6-1 0 0,-28 24-5808 0 0,25-16 4115 0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12.4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434 52 1292 0 0,'20'-38'4730'0'0,"-13"25"878"0"0,-23 39-3359 0 0,-18 38-957 0 0,3 3-1 0 0,3 0 0 0 0,-28 99 1 0 0,21-57-660 0 0,-74 258 1059 0 0,52-165-1819 0 0,-7-2-3368 0 0,58-185 2155 0 0,-12 14-7611 0 0,12-24 6333 0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12.8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53 15553 0 0,'4'-11'77'0'0,"-2"6"-28"0"0,0-1 1 0 0,0 1-1 0 0,1 0 1 0 0,-1 0-1 0 0,1 0 1 0 0,4-6-1 0 0,-5 11-76 0 0,-1 0 0 0 0,0 0-1 0 0,1 0 1 0 0,-1 0 0 0 0,0 1 0 0 0,1-1 0 0 0,-1 0-1 0 0,0 0 1 0 0,1 1 0 0 0,-1-1 0 0 0,0 1 0 0 0,1-1-1 0 0,-1 1 1 0 0,0 0 0 0 0,0-1 0 0 0,0 1-1 0 0,0 0 1 0 0,0 0 0 0 0,0 0 0 0 0,0 0 0 0 0,0 0-1 0 0,2 2 1 0 0,5 4-175 0 0,219 145-9329 0 0,-178-119 7554 0 0</inkml:trace>
  <inkml:trace contextRef="#ctx0" brushRef="#br0" timeOffset="1">1289 744 732 0 0,'13'-4'5608'0'0,"16"-4"1469"0"0,2 4-8999 0 0,4 1-4095 0 0,-16-1 4091 0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13.2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19 224 0 0,'0'0'345'0'0,"0"-1"0"0"0,0 0-1 0 0,0 1 1 0 0,1-1 0 0 0,-1 0 0 0 0,0 0 0 0 0,0 1 0 0 0,0-1-1 0 0,0 0 1 0 0,1 1 0 0 0,-1-1 0 0 0,0 0 0 0 0,1 1 0 0 0,-1-1-1 0 0,1 1 1 0 0,-1-1 0 0 0,0 1 0 0 0,1-1 0 0 0,-1 0 0 0 0,1 1-1 0 0,0 0 1 0 0,0-1 0 0 0,17-4 2563 0 0,29 11-2924 0 0,-33-3 860 0 0,29 3-440 0 0,-14-3-801 0 0,0 1 0 0 0,0 2 0 0 0,55 18 0 0 0,-82-23 101 0 0,0-1 0 0 0,0 1 0 0 0,0 0 0 0 0,0 0 0 0 0,-1 0 0 0 0,1 0 0 0 0,0 1 0 0 0,-1-1 0 0 0,1 0 0 0 0,-1 1 0 0 0,1-1 0 0 0,-1 1 0 0 0,1-1 0 0 0,-1 1 0 0 0,0 0 0 0 0,0 0 0 0 0,0 0 0 0 0,0-1 0 0 0,0 1 0 0 0,1 3 0 0 0,0 9-1283 0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13.6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145 1 860 0 0,'-47'9'1812'0'0,"33"-7"-694"0"0,1 0 0 0 0,-1 2 0 0 0,0-1 0 0 0,-24 12-1 0 0,37-15-1077 0 0,1 0 0 0 0,0 0-1 0 0,0 1 1 0 0,-1-1-1 0 0,1 0 1 0 0,0 0 0 0 0,0 0-1 0 0,-1 1 1 0 0,1-1 0 0 0,0 0-1 0 0,0 0 1 0 0,0 1-1 0 0,0-1 1 0 0,-1 0 0 0 0,1 1-1 0 0,0-1 1 0 0,0 0-1 0 0,0 0 1 0 0,0 1 0 0 0,0-1-1 0 0,0 0 1 0 0,0 1-1 0 0,0-1 1 0 0,0 0 0 0 0,0 1-1 0 0,0-1 1 0 0,0 0 0 0 0,0 1-1 0 0,0-1 1 0 0,0 0-1 0 0,0 1 1 0 0,0-1 0 0 0,0 0-1 0 0,0 0 1 0 0,1 1-1 0 0,-1-1 1 0 0,0 0 0 0 0,0 1-1 0 0,0-1 1 0 0,1 0-1 0 0,-1 0 1 0 0,0 1 0 0 0,0-1-1 0 0,0 0 1 0 0,1 0 0 0 0,-1 0-1 0 0,0 0 1 0 0,0 1-1 0 0,1-1 1 0 0,-1 0 0 0 0,0 0-1 0 0,1 0 1 0 0,-1 0-1 0 0,0 0 1 0 0,1 0 0 0 0,-1 0-1 0 0,0 1 1 0 0,0-1-1 0 0,1 0 1 0 0,-1 0 0 0 0,0 0-1 0 0,1-1 1 0 0,24 10 506 0 0,-24-9-521 0 0,126 18 476 0 0,-92-15-3792 0 0,61-2-1 0 0,-52-4 1446 0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13.9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1 104 140 0 0,'8'-44'3881'0'0,"2"-15"4321"0"0,-10 59-7460 0 0,0 0-36 0 0,0 0-12 0 0,1 3-2 0 0,11 28 154 0 0,-1 1 0 0 0,-2 0 1 0 0,-1 1-1 0 0,5 48 0 0 0,4 139 726 0 0,-17 8-574 0 0,-3-140-1960 0 0,3 1 1 0 0,17 113 0 0 0,0-134-2355 0 0,3-28-4851 0 0,-10-28 5532 0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14.3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202 48 440 0 0,'8'-10'759'0'0,"12"-8"4759"0"0,-16 22-2878 0 0,-6 15-1667 0 0,-4 7 183 0 0,-2 0 0 0 0,-21 45 0 0 0,-6 21 340 0 0,25-62-1170 0 0,2 0 0 0 0,1 0 0 0 0,1 1 1 0 0,2-1-1 0 0,1 1 0 0 0,1 0 0 0 0,3 41 0 0 0,0-66-286 0 0,0 0 1 0 0,0-1-1 0 0,0 1 1 0 0,0 0-1 0 0,1-1 0 0 0,0 0 1 0 0,0 1-1 0 0,1-1 1 0 0,-1 0-1 0 0,1 0 0 0 0,0 0 1 0 0,1-1-1 0 0,-1 1 1 0 0,1-1-1 0 0,0 1 0 0 0,0-1 1 0 0,0-1-1 0 0,1 1 1 0 0,-1 0-1 0 0,1-1 1 0 0,0 0-1 0 0,0 0 0 0 0,0-1 1 0 0,0 1-1 0 0,0-1 1 0 0,1 0-1 0 0,-1 0 0 0 0,1-1 1 0 0,-1 0-1 0 0,1 0 1 0 0,0 0-1 0 0,-1-1 0 0 0,1 1 1 0 0,9-2-1 0 0,-1 1 8 0 0,1-2-1 0 0,-1 1 0 0 0,1-2 1 0 0,-1 0-1 0 0,0 0 0 0 0,0-1 1 0 0,0-1-1 0 0,-1-1 0 0 0,0 0 0 0 0,0 0 1 0 0,0-1-1 0 0,18-14 0 0 0,-19 10 17 0 0,0 0 0 0 0,-1 0-1 0 0,-1-1 1 0 0,0-1-1 0 0,-1 0 1 0 0,0 0 0 0 0,-1-1-1 0 0,0 0 1 0 0,-1 0-1 0 0,0-1 1 0 0,-2 1 0 0 0,0-2-1 0 0,0 1 1 0 0,-1 0-1 0 0,-1-1 1 0 0,1-20-1 0 0,-3 23 42 0 0,0 0-1 0 0,-1 0 0 0 0,-1 0 1 0 0,0 0-1 0 0,-1 0 0 0 0,0 0 0 0 0,-1 0 1 0 0,0 1-1 0 0,-1-1 0 0 0,-1 1 0 0 0,0 0 1 0 0,0 0-1 0 0,-1 0 0 0 0,-1 1 0 0 0,0 0 1 0 0,0 0-1 0 0,-1 1 0 0 0,-1-1 1 0 0,-18-16-1 0 0,13 17-25 0 0,1 0-1 0 0,-1 2 1 0 0,0-1 0 0 0,-1 2 0 0 0,0 0-1 0 0,0 1 1 0 0,0 0 0 0 0,-1 1 0 0 0,-26-5 0 0 0,20 6-85 0 0,-1 2 1 0 0,0 0-1 0 0,0 1 1 0 0,0 1-1 0 0,0 1 1 0 0,-29 6-1 0 0,44-5-210 0 0,0 0 0 0 0,0 0 0 0 0,0 1 0 0 0,1 0 0 0 0,-1 0 0 0 0,1 1 0 0 0,0 0 1 0 0,0 0-1 0 0,0 1 0 0 0,-7 5 0 0 0,11-7-230 0 0,0 1 1 0 0,-1-1 0 0 0,1 0 0 0 0,1 1 0 0 0,-1 0-1 0 0,1 0 1 0 0,-1 0 0 0 0,-2 5 0 0 0,4-6-230 0 0,0 0 1 0 0,0 1 0 0 0,1-1-1 0 0,-1 0 1 0 0,0 0 0 0 0,1 0-1 0 0,0 1 1 0 0,0-1 0 0 0,0 0-1 0 0,0 0 1 0 0,1 1 0 0 0,0 4-1 0 0,8 15-2383 0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14.6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0 125 1384 0 0,'2'0'385'0'0,"0"-1"0"0"0,0 1 0 0 0,0-1 0 0 0,0 0 0 0 0,0 1 0 0 0,0-1 0 0 0,0 0 0 0 0,-1 0 0 0 0,1 0 0 0 0,0-1 0 0 0,-1 1 0 0 0,1 0 0 0 0,-1 0 0 0 0,0-1 0 0 0,1 1 0 0 0,-1-1 0 0 0,0 0 0 0 0,0 1 0 0 0,0-1 0 0 0,0 0 0 0 0,0 0 0 0 0,0 1 0 0 0,0-1 0 0 0,-1 0 0 0 0,1 0 0 0 0,-1 0-1 0 0,1 0 1 0 0,-1 0 0 0 0,0 0 0 0 0,1 0 0 0 0,-1 0 0 0 0,0 0 0 0 0,-1 0 0 0 0,1 0 0 0 0,0 0 0 0 0,0 0 0 0 0,-1 0 0 0 0,0-2 0 0 0,-1-23 2867 0 0,6 6-2969 0 0,-3 20-1121 0 0,0 0 0 0 0,1-1 0 0 0,-1 1-1 0 0,1 0 1 0 0,-1 0 0 0 0,1 0-1 0 0,-1 0 1 0 0,1 0 0 0 0,0 1 0 0 0,-1-1-1 0 0,1 0 1 0 0,0 1 0 0 0,0-1 0 0 0,2 1-1 0 0,6-2-1752 0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15.0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223 46 1232 0 0,'0'-2'183'0'0,"0"0"1"0"0,0 1-1 0 0,0-1 0 0 0,0 0 1 0 0,-1 0-1 0 0,1 0 0 0 0,0 1 1 0 0,-1-1-1 0 0,0 0 0 0 0,1 0 0 0 0,-1 1 1 0 0,0-1-1 0 0,0 0 0 0 0,0 1 1 0 0,0-1-1 0 0,0 1 0 0 0,0-1 1 0 0,0 1-1 0 0,0 0 0 0 0,-1 0 0 0 0,1-1 1 0 0,0 1-1 0 0,-1 0 0 0 0,1 0 1 0 0,-1 0-1 0 0,0 0 0 0 0,1 0 1 0 0,-1 1-1 0 0,0-1 0 0 0,1 0 0 0 0,-1 1 1 0 0,0 0-1 0 0,0-1 0 0 0,1 1 1 0 0,-1 0-1 0 0,0 0 0 0 0,0 0 1 0 0,0 0-1 0 0,1 0 0 0 0,-5 0 0 0 0,-1 1 154 0 0,-1 0 0 0 0,1 1 0 0 0,-1 0 0 0 0,1 0 0 0 0,0 0 0 0 0,-1 1 0 0 0,1 0 0 0 0,-10 6 0 0 0,10-4-163 0 0,-1 0 1 0 0,1 0-1 0 0,0 1 1 0 0,0 0-1 0 0,1 0 1 0 0,0 1 0 0 0,0 0-1 0 0,0 0 1 0 0,1 0-1 0 0,0 1 1 0 0,1 0-1 0 0,0-1 1 0 0,-4 11-1 0 0,6-11-97 0 0,0 0 0 0 0,0-1 0 0 0,1 1 0 0 0,0 0-1 0 0,0 0 1 0 0,1 0 0 0 0,0 0 0 0 0,0 0 0 0 0,0 0 0 0 0,1 0-1 0 0,0 0 1 0 0,1 0 0 0 0,-1 0 0 0 0,1-1 0 0 0,1 1-1 0 0,-1-1 1 0 0,7 11 0 0 0,1 1 14 0 0,2-1 0 0 0,1 0 0 0 0,0-1 0 0 0,1-1 0 0 0,0 0 0 0 0,1 0 0 0 0,1-2-1 0 0,0 0 1 0 0,1-1 0 0 0,24 13 0 0 0,26 11 206 0 0,104 40 0 0 0,-130-59-184 0 0,-7-3-55 0 0,25 10 348 0 0,109 61 1 0 0,-166-84-377 0 0,0 0 1 0 0,0 0 0 0 0,-1 0-1 0 0,1 0 1 0 0,-1 0 0 0 0,1 0-1 0 0,-1 0 1 0 0,1 1 0 0 0,-1-1 0 0 0,0 1-1 0 0,0-1 1 0 0,0 1 0 0 0,0-1-1 0 0,0 1 1 0 0,0-1 0 0 0,0 1-1 0 0,0 0 1 0 0,0 0 0 0 0,-1-1-1 0 0,1 1 1 0 0,-1 0 0 0 0,1 0-1 0 0,-1 0 1 0 0,0 0 0 0 0,0 2 0 0 0,-1-1 17 0 0,0 0 0 0 0,0 0 1 0 0,0-1-1 0 0,0 1 0 0 0,0 0 1 0 0,-1-1-1 0 0,1 1 0 0 0,-1-1 1 0 0,0 0-1 0 0,0 1 1 0 0,0-1-1 0 0,0 0 0 0 0,0 0 1 0 0,-3 2-1 0 0,-10 7 114 0 0,0-1 0 0 0,-1-1 1 0 0,-30 14-1 0 0,-226 81-548 0 0,82-58-4528 0 0,184-45 3928 0 0,-1 0 1 0 0,0 0-1 0 0,1 0 0 0 0,-1-1 0 0 0,0 0 1 0 0,1-1-1 0 0,-12-1 0 0 0,-8-6-1536 0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15.3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1 518 224 0 0,'53'-37'1704'0'0,"1"3"0"0"0,2 2 0 0 0,2 2 0 0 0,0 3 0 0 0,2 3 0 0 0,94-25 0 0 0,-102 36-1115 0 0,1 3 0 0 0,0 3-1 0 0,58-2 1 0 0,-64 9-1182 0 0,0 1 0 0 0,0 3-1 0 0,84 17 1 0 0,-32 0-5751 0 0,-52-10 4306 0 0</inkml:trace>
  <inkml:trace contextRef="#ctx0" brushRef="#br0" timeOffset="1">1905 65 748 0 0,'42'-65'9636'0'0,"-41"69"-4600"0"0,-5 26-3856 0 0,-40 139 1807 0 0,11-37-1691 0 0,21-88-997 0 0,-90 282 1468 0 0,29-129-1019 0 0,-114 284-2262 0 0,150-406-3260 0 0,5-32-4396 0 0,18-31 6275 0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15.6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87 14429 0 0,'0'0'11'0'0,"2"-8"407"0"0,1 1 0 0 0,-1-1 1 0 0,1 1-1 0 0,0 0 0 0 0,1 0 1 0 0,-1 0-1 0 0,8-9 0 0 0,-9 14-376 0 0,1 0 0 0 0,-1 0 0 0 0,1 0 0 0 0,0 0 0 0 0,0 1 0 0 0,0-1 0 0 0,0 1 0 0 0,0 0-1 0 0,0 0 1 0 0,0 0 0 0 0,0 0 0 0 0,0 0 0 0 0,0 1 0 0 0,1-1 0 0 0,-1 1 0 0 0,0 0 0 0 0,0 0 0 0 0,1 0 0 0 0,-1 1-1 0 0,5 0 1 0 0,17 3-180 0 0,-1 1 0 0 0,0 0-1 0 0,-1 2 1 0 0,0 1 0 0 0,0 1 0 0 0,37 20-1 0 0,34 28-2923 0 0,-7 4-4699 0 0,-48-29 5342 0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16.0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 20 1404 0 0,'4'10'-8'0'0,"6"3"9351"0"0,-1-10 748 0 0,-7-10-8778 0 0,-2 4-1261 0 0,-6-7-3276 0 0,6 9 2630 0 0,-1 0 0 0 0,1-1-1 0 0,-1 1 1 0 0,1 0-1 0 0,-1 0 1 0 0,1 0 0 0 0,-1 0-1 0 0,0 0 1 0 0,0 0 0 0 0,0 0-1 0 0,1 1 1 0 0,-1-1 0 0 0,0 0-1 0 0,0 0 1 0 0,0 1-1 0 0,0-1 1 0 0,-1 0 0 0 0,-11-7-2319 0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48.8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44 404 0 0,'17'-42'4988'0'0,"-16"41"-4517"0"0,-3 13 2877 0 0,-5 42-2894 0 0,5-36-370 0 0,0 1 1 0 0,1 0 0 0 0,1 0-1 0 0,0 0 1 0 0,2 0-1 0 0,0-1 1 0 0,8 30 0 0 0,-7-38-72 0 0,0-1 0 0 0,1 1 0 0 0,0-1 0 0 0,0 0 0 0 0,1 0 0 0 0,0-1 0 0 0,1 1 0 0 0,0-1 0 0 0,0-1 0 0 0,1 1 1 0 0,0-1-1 0 0,0 0 0 0 0,0 0 0 0 0,1-1 0 0 0,16 10 0 0 0,43 23 102 0 0,94 38 1 0 0,-144-70-26 0 0,0 0 0 0 0,-1 1 1 0 0,-1 1-1 0 0,1 1 0 0 0,-1 0 1 0 0,19 18-1 0 0,-30-25-24 0 0,-1 0-1 0 0,1 0 1 0 0,-1 1 0 0 0,0-1-1 0 0,0 1 1 0 0,-1 0 0 0 0,1 0-1 0 0,-1 0 1 0 0,0 0 0 0 0,1 0-1 0 0,-2 0 1 0 0,1 1 0 0 0,-1-1-1 0 0,1 0 1 0 0,-1 1 0 0 0,0 0-1 0 0,-1-1 1 0 0,1 1 0 0 0,-1-1-1 0 0,0 1 1 0 0,0 0 0 0 0,0-1-1 0 0,-1 1 1 0 0,0 0 0 0 0,0-1-1 0 0,0 1 1 0 0,0-1 0 0 0,-1 1-1 0 0,-3 6 1 0 0,-5 8 15 0 0,-2-1-1 0 0,0-1 1 0 0,-1 0 0 0 0,0-1 0 0 0,-18 17-1 0 0,21-23-238 0 0,0-1 0 0 0,-1 0 0 0 0,1-1 0 0 0,-2 0-1 0 0,1-1 1 0 0,-1 0 0 0 0,0-1 0 0 0,0 0 0 0 0,-15 4-1 0 0,23-9-215 0 0,-1 0 0 0 0,1-1 0 0 0,-1 1 0 0 0,1-1 0 0 0,-1 1 0 0 0,1-1 0 0 0,-1-1 0 0 0,1 1 0 0 0,-1-1 0 0 0,1 0 0 0 0,0 0 0 0 0,-1 0 0 0 0,1 0 0 0 0,0-1 0 0 0,0 1 0 0 0,0-1 0 0 0,0-1 0 0 0,0 1 0 0 0,0 0 0 0 0,-5-5 0 0 0,-13-13-1186 0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49.1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1 307 608 0 0,'0'-4'216'0'0,"1"0"1"0"0,0 0-1 0 0,1 0 0 0 0,-1 1 0 0 0,0-1 1 0 0,1 0-1 0 0,0 0 0 0 0,0 1 1 0 0,0-1-1 0 0,1 1 0 0 0,-1 0 0 0 0,1 0 1 0 0,-1 0-1 0 0,1 0 0 0 0,0 0 1 0 0,0 0-1 0 0,1 1 0 0 0,6-5 0 0 0,8-5 408 0 0,1 1 0 0 0,22-10-1 0 0,-40 21-594 0 0,60-27 626 0 0,0 4 0 0 0,2 2 0 0 0,66-13 0 0 0,199-25-2614 0 0,-304 55 1508 0 0,58-14-3137 0 0,-52 10 2445 0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49.5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 18 348 0 0,'6'-18'3582'0'0,"-11"28"-1103"0"0,-1 2-2441 0 0,0 0 0 0 0,2 0 1 0 0,-1 1-1 0 0,1 0 0 0 0,-4 24 0 0 0,6-27-170 0 0,-10 75-3792 0 0,10-61 3014 0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50.5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571 373 708 0 0,'-35'-1'421'0'0,"0"1"1"0"0,0 2-1 0 0,0 1 1 0 0,1 2-1 0 0,0 2 1 0 0,0 1-1 0 0,0 1 0 0 0,1 2 1 0 0,1 1-1 0 0,0 2 1 0 0,-58 34-1 0 0,80-42-285 0 0,-1 1-1 0 0,1 1 1 0 0,0-1-1 0 0,1 2 1 0 0,0-1-1 0 0,0 1 1 0 0,-13 19-1 0 0,20-25-90 0 0,0 1 0 0 0,-1 0-1 0 0,2 0 1 0 0,-1 0 0 0 0,0 0-1 0 0,1 0 1 0 0,0 0 0 0 0,0 0-1 0 0,0 0 1 0 0,0 1 0 0 0,1-1-1 0 0,0 0 1 0 0,0 0 0 0 0,0 1-1 0 0,0-1 1 0 0,0 0 0 0 0,1 0-1 0 0,0 1 1 0 0,0-1 0 0 0,0 0-1 0 0,1 0 1 0 0,-1 0 0 0 0,1 0-1 0 0,0 0 1 0 0,0 0 0 0 0,3 3-1 0 0,1 2 22 0 0,1-1-1 0 0,0 0 0 0 0,1-1 1 0 0,0 0-1 0 0,0 0 0 0 0,0 0 0 0 0,1-1 1 0 0,0 0-1 0 0,0-1 0 0 0,0 0 1 0 0,1 0-1 0 0,0-1 0 0 0,12 3 0 0 0,16 4 94 0 0,0-1-1 0 0,45 4 1 0 0,22-2 56 0 0,0-5-1 0 0,0-4 1 0 0,166-17 0 0 0,310-78 333 0 0,-223 6-227 0 0,-286 64-227 0 0,0-3 0 0 0,124-64 1 0 0,-180 80-111 0 0,0-1 0 0 0,0 0 0 0 0,-1-2 1 0 0,-1 1-1 0 0,0-2 0 0 0,0 0 0 0 0,-1 0 0 0 0,-1-1 1 0 0,0-1-1 0 0,11-18 0 0 0,-19 26-1 0 0,0-1 0 0 0,0 1 1 0 0,-1-1-1 0 0,0 0 0 0 0,0 1 0 0 0,-1-1 0 0 0,0 0 1 0 0,-1-1-1 0 0,1 1 0 0 0,-2 0 0 0 0,1 0 1 0 0,-1-1-1 0 0,0 1 0 0 0,-1 0 0 0 0,0 0 0 0 0,0-1 1 0 0,-1 1-1 0 0,0 0 0 0 0,0 0 0 0 0,-1 1 1 0 0,0-1-1 0 0,0 0 0 0 0,-1 1 0 0 0,0 0 0 0 0,-6-9 1 0 0,3 6 6 0 0,-1 1 0 0 0,0 0 0 0 0,0 0 0 0 0,-1 1 0 0 0,0 0 0 0 0,0 0 0 0 0,-1 1 1 0 0,0 0-1 0 0,-1 1 0 0 0,-12-6 0 0 0,3 3 16 0 0,0 2 1 0 0,0 0-1 0 0,0 1 0 0 0,-1 2 0 0 0,-26-4 1 0 0,-5 4 45 0 0,0 2 1 0 0,1 3-1 0 0,-95 12 1 0 0,54 3 29 0 0,1 3 1 0 0,1 4-1 0 0,0 4 1 0 0,-135 62-1 0 0,121-39 9 0 0,2 5 1 0 0,2 3 0 0 0,-113 91-1 0 0,187-130-56 0 0,1 2 0 0 0,0 1 0 0 0,2 0 0 0 0,1 2 0 0 0,1 1-1 0 0,1 0 1 0 0,-18 31 0 0 0,32-45-17 0 0,0 0 0 0 0,0 1 0 0 0,1 0-1 0 0,1-1 1 0 0,0 1 0 0 0,1 1 0 0 0,0-1-1 0 0,1 1 1 0 0,0-1 0 0 0,1 1 0 0 0,0-1-1 0 0,1 1 1 0 0,1 0 0 0 0,0-1 0 0 0,0 1-1 0 0,2-1 1 0 0,-1 1 0 0 0,1-1 0 0 0,1 0-1 0 0,7 15 1 0 0,-1-7 11 0 0,1 0 0 0 0,1-1-1 0 0,0-1 1 0 0,2 0 0 0 0,0-1 0 0 0,1 0-1 0 0,1-1 1 0 0,0-1 0 0 0,1 0 0 0 0,1-1-1 0 0,27 16 1 0 0,6-1 17 0 0,0-2 1 0 0,2-2-1 0 0,66 21 0 0 0,-9-12-17 0 0,2-4-1 0 0,0-6 0 0 0,2-4 1 0 0,0-6-1 0 0,1-4 0 0 0,1-6 1 0 0,166-14-1 0 0,-202 3-151 0 0,-1-3-1 0 0,0-3 1 0 0,-1-4-1 0 0,127-46 1 0 0,-174 51 47 0 0,-1-2 0 0 0,0-1 0 0 0,50-35-1 0 0,-64 39 40 0 0,0-2 0 0 0,-1 0-1 0 0,0-1 1 0 0,-1 0-1 0 0,-1-1 1 0 0,0-1 0 0 0,17-27-1 0 0,-24 32 22 0 0,-1 1 1 0 0,0-1-1 0 0,-1 0 1 0 0,0 0-1 0 0,-1-1 0 0 0,0 1 1 0 0,0-1-1 0 0,-2 0 0 0 0,1 1 1 0 0,-1-1-1 0 0,-1 0 0 0 0,0 0 1 0 0,-1 0-1 0 0,0 1 1 0 0,-1-1-1 0 0,0 0 0 0 0,-1 1 1 0 0,0-1-1 0 0,-1 1 0 0 0,-6-13 1 0 0,2 9 14 0 0,0 0 1 0 0,-1 0-1 0 0,0 1 1 0 0,-1 0-1 0 0,-1 1 1 0 0,0 0 0 0 0,-1 1-1 0 0,0 0 1 0 0,-1 1-1 0 0,0 0 1 0 0,-1 1-1 0 0,0 0 1 0 0,-23-10-1 0 0,4 4 39 0 0,-2 2 0 0 0,0 2 0 0 0,-1 1 0 0 0,0 2 0 0 0,0 1-1 0 0,-42-3 1 0 0,17 6 67 0 0,-1 3 0 0 0,-114 11 0 0 0,99 0 12 0 0,1 3-1 0 0,0 3 1 0 0,1 4-1 0 0,1 3 1 0 0,1 3-1 0 0,2 3 1 0 0,0 3-1 0 0,-77 48 1 0 0,127-66-63 0 0,1 2 1 0 0,0 0 0 0 0,2 0 0 0 0,-1 2 0 0 0,2 0-1 0 0,0 2 1 0 0,2-1 0 0 0,0 2 0 0 0,-18 30 0 0 0,27-41-33 0 0,2 0 1 0 0,-1 1 0 0 0,1-1 0 0 0,1 1 0 0 0,0-1-1 0 0,0 1 1 0 0,1 0 0 0 0,0 0 0 0 0,1 1 0 0 0,0-1-1 0 0,1 0 1 0 0,0 0 0 0 0,0 0 0 0 0,1 1 0 0 0,0-1-1 0 0,1 0 1 0 0,0 0 0 0 0,1 0 0 0 0,0-1 0 0 0,0 1-1 0 0,1 0 1 0 0,1-1 0 0 0,-1 0 0 0 0,13 17 0 0 0,-4-9 19 0 0,2 0 1 0 0,0-1 0 0 0,1-1 0 0 0,1 0-1 0 0,0-1 1 0 0,36 21 0 0 0,-5-7 47 0 0,77 32 0 0 0,-56-33-18 0 0,0-3 1 0 0,1-4-1 0 0,1-2 0 0 0,131 14 1 0 0,-48-20 39 0 0,183-10 0 0 0,-228-8-70 0 0,0-4 1 0 0,131-29-1 0 0,-171 23-42 0 0,0-3-1 0 0,-1-3 1 0 0,-2-3 0 0 0,91-46-1 0 0,-131 56-17 0 0,-1-1 0 0 0,0-1 0 0 0,-1-1 0 0 0,-1 0-1 0 0,-1-2 1 0 0,0-1 0 0 0,-2-1 0 0 0,-1-1-1 0 0,0 0 1 0 0,21-37 0 0 0,-31 44 2 0 0,0-1-1 0 0,-1 1 1 0 0,-1-1-1 0 0,-1-1 1 0 0,0 1 0 0 0,-2-1-1 0 0,0 0 1 0 0,-1 0-1 0 0,0-1 1 0 0,-2 1 0 0 0,0 0-1 0 0,-1-1 1 0 0,-1 1-1 0 0,0-1 1 0 0,-2 1 0 0 0,0 0-1 0 0,-1 0 1 0 0,-7-19-1 0 0,-1 9-4 0 0,0 1-1 0 0,-2 0 1 0 0,-1 1-1 0 0,-1 0 0 0 0,-1 1 1 0 0,-1 1-1 0 0,-40-39 1 0 0,33 39 10 0 0,0 2 0 0 0,-2 1 0 0 0,-1 1 0 0 0,0 1 0 0 0,-2 2 0 0 0,0 1 0 0 0,0 1 1 0 0,-53-17-1 0 0,42 18 15 0 0,-1 2 0 0 0,-1 2 0 0 0,-78-8 0 0 0,45 11 13 0 0,-1 3-1 0 0,0 4 1 0 0,-145 17 0 0 0,114 0 27 0 0,2 6 0 0 0,-114 38 1 0 0,214-59-43 0 0,-138 52 62 0 0,132-49-54 0 0,0 1-1 0 0,1 1 1 0 0,-1 0-1 0 0,1 0 0 0 0,1 1 1 0 0,0 1-1 0 0,0 0 1 0 0,-17 19-1 0 0,26-26-6 0 0,-1 0 0 0 0,1 0 0 0 0,-1 0-1 0 0,1 0 1 0 0,0 0 0 0 0,0 0 0 0 0,0 1 0 0 0,0-1-1 0 0,0 0 1 0 0,0 1 0 0 0,1-1 0 0 0,-1 0 0 0 0,1 1 0 0 0,-1-1-1 0 0,1 1 1 0 0,0-1 0 0 0,0 1 0 0 0,0-1 0 0 0,1 1 0 0 0,-1-1-1 0 0,1 1 1 0 0,0 2 0 0 0,1-1 2 0 0,0 0 1 0 0,0-1-1 0 0,0 0 0 0 0,1 1 1 0 0,-1-1-1 0 0,1 0 0 0 0,0 0 1 0 0,0 0-1 0 0,0 0 0 0 0,0-1 0 0 0,0 1 1 0 0,5 2-1 0 0,9 4 15 0 0,1 0-1 0 0,-1-1 1 0 0,2-1-1 0 0,27 7 1 0 0,21 2 17 0 0,1-2-1 0 0,120 7 1 0 0,143-19 59 0 0,-71-16-16 0 0,-205 8-74 0 0,1-3 1 0 0,87-25-1 0 0,-141 33-9 0 0,7-1-35 0 0,-1-1 0 0 0,1 0 0 0 0,-1-1 0 0 0,0 0-1 0 0,12-7 1 0 0,-19 10 6 0 0,0 0 0 0 0,0 0 0 0 0,0 0 0 0 0,0 0 1 0 0,0 0-1 0 0,0 0 0 0 0,0 0 0 0 0,0 0 0 0 0,0 0 0 0 0,-1-1 0 0 0,1 1 0 0 0,0 0 0 0 0,-1-1 0 0 0,1 1 0 0 0,-1 0 0 0 0,0-1 0 0 0,1 1 0 0 0,-1-1 0 0 0,0 1 1 0 0,0 0-1 0 0,0-1 0 0 0,0 1 0 0 0,0-1 0 0 0,0 1 0 0 0,0-1 0 0 0,0 1 0 0 0,-1 0 0 0 0,1-1 0 0 0,0 1 0 0 0,-1-1 0 0 0,0 1 0 0 0,1 0 0 0 0,-1 0 0 0 0,0-1 1 0 0,1 1-1 0 0,-1 0 0 0 0,0 0 0 0 0,0 0 0 0 0,0 0 0 0 0,0 0 0 0 0,-1-2 0 0 0,-7-6-315 0 0,0 0 0 0 0,0 1 0 0 0,-1 0 0 0 0,0 0 0 0 0,0 1 0 0 0,-1 0 1 0 0,0 1-1 0 0,-19-9 0 0 0,-107-31-4161 0 0,89 31 3316 0 0,-84-26-664 0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54.3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473 411 72 0 0,'13'-12'1465'0'0,"4"-2"-105"0"0,-2-1-1 0 0,0 0 0 0 0,16-22 1 0 0,-26 31-1147 0 0,-1-1 1 0 0,0 1-1 0 0,-1-1 1 0 0,0 0-1 0 0,0-1 1 0 0,0 1-1 0 0,-1 0 1 0 0,0-1-1 0 0,-1 0 1 0 0,1 1-1 0 0,-1-1 1 0 0,-1-12-1 0 0,0 8-77 0 0,-1 0-1 0 0,-1 0 1 0 0,0 0 0 0 0,-1 1-1 0 0,0-1 1 0 0,0 1-1 0 0,-2-1 1 0 0,1 1 0 0 0,-1 0-1 0 0,-1 1 1 0 0,-10-16-1 0 0,13 22-104 0 0,0 0 0 0 0,0-1 0 0 0,0 1 0 0 0,-1 0 0 0 0,1 1 0 0 0,-1-1-1 0 0,0 0 1 0 0,0 1 0 0 0,-1 0 0 0 0,1 0 0 0 0,-1 1 0 0 0,1-1 0 0 0,-1 1 0 0 0,0 0-1 0 0,0 0 1 0 0,0 0 0 0 0,0 1 0 0 0,0 0 0 0 0,0 0 0 0 0,0 0 0 0 0,-1 0 0 0 0,1 1-1 0 0,0 0 1 0 0,0 0 0 0 0,-1 1 0 0 0,1-1 0 0 0,-10 3 0 0 0,-11 7-6 0 0,0 1 1 0 0,0 1-1 0 0,1 1 1 0 0,1 1 0 0 0,0 2-1 0 0,1 0 1 0 0,1 1-1 0 0,0 1 1 0 0,2 1-1 0 0,0 1 1 0 0,1 1-1 0 0,1 1 1 0 0,1 0-1 0 0,1 2 1 0 0,1-1 0 0 0,1 2-1 0 0,1 0 1 0 0,-10 27-1 0 0,20-42-22 0 0,-1 0-1 0 0,1 1 0 0 0,1-1 1 0 0,0 1-1 0 0,1-1 1 0 0,0 1-1 0 0,0 0 0 0 0,1 0 1 0 0,0 0-1 0 0,1-1 1 0 0,3 15-1 0 0,-3-21-6 0 0,0 1 0 0 0,1-1-1 0 0,-1 1 1 0 0,1-1 0 0 0,0 0 0 0 0,0 0 0 0 0,1 1 0 0 0,-1-1-1 0 0,1-1 1 0 0,0 1 0 0 0,0 0 0 0 0,0-1 0 0 0,1 0 0 0 0,-1 1-1 0 0,1-1 1 0 0,-1-1 0 0 0,1 1 0 0 0,0 0 0 0 0,0-1 0 0 0,1 0-1 0 0,-1 0 1 0 0,0 0 0 0 0,1-1 0 0 0,-1 1 0 0 0,1-1 0 0 0,-1 0-1 0 0,1 0 1 0 0,5 0 0 0 0,1 0-5 0 0,-1-1-1 0 0,1 0 0 0 0,-1 0 1 0 0,1-1-1 0 0,0-1 0 0 0,-1 0 1 0 0,0 0-1 0 0,1-1 1 0 0,-1 0-1 0 0,0-1 0 0 0,17-9 1 0 0,-11 4-16 0 0,-1-1-1 0 0,0 0 1 0 0,-1-2 0 0 0,0 1 0 0 0,0-2 0 0 0,14-18-1 0 0,6-11 132 0 0,-3-3-1 0 0,-1 0 1 0 0,37-80-1 0 0,-59 105 180 0 0,-6 15-119 0 0,1-1 0 0 0,-1 1 0 0 0,1-1 1 0 0,0 1-1 0 0,0 0 0 0 0,6-7 0 0 0,-8 11-24 0 0,3 31 298 0 0,-21 531 805 0 0,17-492-1180 0 0,0-7-373 0 0,3 1-1 0 0,3 0 0 0 0,3-1 1 0 0,18 68-1 0 0,-20-109-319 0 0,0-1 0 0 0,1 1 0 0 0,1-1 0 0 0,14 21 0 0 0,-17-31-389 0 0,1 0 0 0 0,0 0 0 0 0,0-1 0 0 0,1 0 0 0 0,12 10 0 0 0,7-2-855 0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54.6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 96 180 0 0,'-2'-17'1060'0'0,"-2"-1"-100"0"0,-2 5-100 0 0,0-1-84 0 0,0 7-76 0 0,2-5-80 0 0,0 4-59 0 0,-2 5-73 0 0,2-1-156 0 0,4 4-124 0 0,0 0-88 0 0,0 0-128 0 0,0 0-152 0 0,0 0-192 0 0,0 0-216 0 0,18 16-1361 0 0,-4-7 641 0 0,4-2 432 0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55.0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67 304 0 0,'-22'-61'6376'0'0,"24"60"-6242"0"0,0 0 0 0 0,1 0 0 0 0,-1 1 0 0 0,0-1-1 0 0,0 1 1 0 0,1-1 0 0 0,-1 1 0 0 0,0 0 0 0 0,0 0 0 0 0,1 0 0 0 0,-1 0 0 0 0,5 0 0 0 0,160 13 1389 0 0,136 5-261 0 0,-297-18-1203 0 0,1 0 1 0 0,-1 0 0 0 0,1 1-1 0 0,-1-1 1 0 0,1 2-1 0 0,-1-1 1 0 0,0 1 0 0 0,0 0-1 0 0,0 0 1 0 0,0 0-1 0 0,0 1 1 0 0,9 5 0 0 0,-12-5 5 0 0,0 0 0 0 0,-1-1 0 0 0,1 1 0 0 0,-1 0 0 0 0,0 0 0 0 0,1 0 0 0 0,-1 0 0 0 0,-1 1 0 0 0,1-1 0 0 0,0 1 0 0 0,-1-1 0 0 0,0 1 0 0 0,0-1 0 0 0,0 1 0 0 0,0 0 0 0 0,0-1 0 0 0,-1 1 0 0 0,0 0 0 0 0,0 0 0 0 0,0 0 0 0 0,0-1 1 0 0,-1 5-1 0 0,-4 28 303 0 0,-1 0 1 0 0,-12 36 0 0 0,-7 35 127 0 0,14-45-536 0 0,-2 7 345 0 0,-5 94 0 0 0,17-138-988 0 0,2 0 1 0 0,5 40-1 0 0,-3-49-267 0 0,1-1 1 0 0,0 0-1 0 0,1 1 0 0 0,0-2 0 0 0,9 16 1 0 0,-2-9-1691 0 0,-1-7 785 0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55.3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293 48 820 0 0,'0'-2'226'0'0,"0"-1"-1"0"0,-1 1 1 0 0,1-1 0 0 0,-1 1 0 0 0,1-1-1 0 0,-1 1 1 0 0,0 0 0 0 0,0-1-1 0 0,0 1 1 0 0,-1 0 0 0 0,1 0 0 0 0,0 0-1 0 0,-1 0 1 0 0,1 0 0 0 0,-1 0-1 0 0,0 0 1 0 0,0 1 0 0 0,0-1 0 0 0,0 0-1 0 0,-3-1 1 0 0,4 2-131 0 0,0 1 0 0 0,0 0 0 0 0,0 0 0 0 0,0-1 0 0 0,0 1 0 0 0,0 0 0 0 0,0 0 0 0 0,0 0 0 0 0,0 0 0 0 0,0 0 0 0 0,0 0 1 0 0,0 0-1 0 0,0 1 0 0 0,0-1 0 0 0,0 0 0 0 0,0 0 0 0 0,0 1 0 0 0,1-1 0 0 0,-1 1 0 0 0,-2 0 0 0 0,1 1-26 0 0,0-1-1 0 0,0 1 1 0 0,0 0 0 0 0,1 0-1 0 0,-1 0 1 0 0,0 0 0 0 0,1 0-1 0 0,-1 0 1 0 0,1 1 0 0 0,0-1-1 0 0,-2 3 1 0 0,0 5 29 0 0,0 0 0 0 0,1 0 0 0 0,0 0 1 0 0,0 0-1 0 0,1 0 0 0 0,0 0 0 0 0,1 1 0 0 0,0-1 0 0 0,1 0 0 0 0,0 0 0 0 0,0 0 1 0 0,1 0-1 0 0,0 0 0 0 0,1 0 0 0 0,1 0 0 0 0,-1 0 0 0 0,1-1 0 0 0,9 15 0 0 0,-3-5-24 0 0,1-2 0 0 0,0 0 0 0 0,2 0 0 0 0,0-1 0 0 0,0 0 0 0 0,1-1 0 0 0,1-1 0 0 0,23 17 0 0 0,-4-9 32 0 0,55 27-1 0 0,-52-31 9 0 0,43 30 0 0 0,-78-47-87 0 0,-1 0 0 0 0,1 0 0 0 0,-1 0 1 0 0,0 1-1 0 0,1-1 0 0 0,-1 0 0 0 0,0 1 0 0 0,0-1 0 0 0,0 1 0 0 0,0-1 0 0 0,0 1 0 0 0,-1-1 1 0 0,1 1-1 0 0,0 0 0 0 0,-1-1 0 0 0,1 1 0 0 0,-1 0 0 0 0,1 0 0 0 0,-1-1 0 0 0,0 1 1 0 0,0 0-1 0 0,0 0 0 0 0,0 0 0 0 0,0-1 0 0 0,0 1 0 0 0,0 0 0 0 0,-1 0 0 0 0,1-1 1 0 0,-1 1-1 0 0,1 0 0 0 0,-1-1 0 0 0,0 1 0 0 0,1 0 0 0 0,-1-1 0 0 0,0 1 0 0 0,0-1 0 0 0,0 1 1 0 0,0-1-1 0 0,-1 0 0 0 0,1 1 0 0 0,0-1 0 0 0,-3 2 0 0 0,-3 5 68 0 0,-1 0-1 0 0,-1-1 1 0 0,0 0-1 0 0,0 0 1 0 0,-15 8 0 0 0,-27 12-9 0 0,-1-3 0 0 0,-2-2 1 0 0,0-2-1 0 0,-1-2 1 0 0,-78 14-1 0 0,122-30-346 0 0,-64 7-751 0 0,72-9 612 0 0,-1 1 0 0 0,1-1 1 0 0,0-1-1 0 0,-1 1 0 0 0,1 0 0 0 0,0-1 0 0 0,-1 0 0 0 0,1 0 1 0 0,0 0-1 0 0,0 0 0 0 0,0 0 0 0 0,0 0 0 0 0,0-1 1 0 0,0 0-1 0 0,0 1 0 0 0,0-1 0 0 0,1 0 0 0 0,-4-3 0 0 0,-3-9-1273 0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55.6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91 416 0 0,'25'-14'932'0'0,"-3"0"-96"0"0,4 3-96 0 0,-8 2-52 0 0,2 4-72 0 0,-1-2-68 0 0,7 5-60 0 0,0-2-71 0 0,2 4-133 0 0,1 2-148 0 0,-1-2-160 0 0,0 2-136 0 0,3 9-168 0 0,11-6-1541 0 0,-10 2 629 0 0,7 6 408 0 0</inkml:trace>
  <inkml:trace contextRef="#ctx0" brushRef="#br0" timeOffset="1">1371 0 516 0 0,'19'11'2839'0'0,"-17"-6"-2474"0"0,1 1 0 0 0,-2 0-1 0 0,1-1 1 0 0,-1 1 0 0 0,0 0 0 0 0,0 0 0 0 0,0 0-1 0 0,-1 0 1 0 0,0 0 0 0 0,-1 11 0 0 0,-13 66 1300 0 0,11-66-1244 0 0,-37 161 1329 0 0,-8-2 0 0 0,-72 173 0 0 0,45-187-2499 0 0,39-95-2383 0 0,9-15-2479 0 0,17-36 3775 0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56.0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150 61 416 0 0,'-6'-5'616'0'0,"-5"-5"368"0"0,-1 1-1 0 0,0 1 1 0 0,-18-10 0 0 0,28 16-831 0 0,0 1 1 0 0,0 0 0 0 0,0 0-1 0 0,0 0 1 0 0,-1 0 0 0 0,1 0-1 0 0,0 0 1 0 0,-1 1-1 0 0,1-1 1 0 0,0 1 0 0 0,-1 0-1 0 0,1-1 1 0 0,-1 1 0 0 0,1 0-1 0 0,-1 1 1 0 0,1-1 0 0 0,0 0-1 0 0,-1 1 1 0 0,1-1-1 0 0,0 1 1 0 0,-1 0 0 0 0,1-1-1 0 0,0 1 1 0 0,0 0 0 0 0,-1 1-1 0 0,1-1 1 0 0,0 0 0 0 0,-3 3-1 0 0,4-1-73 0 0,-1-1 0 0 0,1 1 0 0 0,0 0 0 0 0,0 0 0 0 0,0 0 0 0 0,1 0 0 0 0,-1 0 0 0 0,1 0 0 0 0,-1 0 0 0 0,1 0 0 0 0,0 0-1 0 0,0 0 1 0 0,0 0 0 0 0,1 0 0 0 0,-1 0 0 0 0,1 0 0 0 0,-1 0 0 0 0,1 0 0 0 0,2 5 0 0 0,23 55-427 0 0,-26-63 347 0 0,17 30-1284 0 0,1-2-1 0 0,2 0 0 0 0,0-1 1 0 0,31 30-1 0 0,-10-18-214 0 0</inkml:trace>
  <inkml:trace contextRef="#ctx0" brushRef="#br0" timeOffset="1">994 738 11221 0 0,'2'-2'86'0'0,"0"1"0"0"0,0-1 0 0 0,-1 0 0 0 0,1 0 0 0 0,0 0-1 0 0,0 0 1 0 0,-1 0 0 0 0,1 0 0 0 0,-1 0 0 0 0,0-1 0 0 0,0 1 0 0 0,0 0 0 0 0,0-1 0 0 0,0 1 0 0 0,0-1-1 0 0,0 1 1 0 0,-1-1 0 0 0,1-4 0 0 0,-4-50-251 0 0,0 21-2897 0 0,0 7-1993 0 0,0 12 3444 0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56.5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3880 313 644 0 0,'-72'-42'1108'0'0,"-1"3"1"0"0,-1 3-1 0 0,-2 4 0 0 0,-2 2 1 0 0,-144-33-1 0 0,101 38-329 0 0,-1 6 0 0 0,-1 5 0 0 0,-152 2 0 0 0,140 16-165 0 0,-227 36 0 0 0,-131 58 283 0 0,392-77-742 0 0,-22 7 133 0 0,0 5-1 0 0,-231 95 0 0 0,295-100-200 0 0,2 2 1 0 0,0 2 0 0 0,3 3 0 0 0,0 2 0 0 0,3 2-1 0 0,1 3 1 0 0,-78 84 0 0 0,61-47 5 0 0,4 2 1 0 0,3 2-1 0 0,-84 156 0 0 0,124-194-36 0 0,2 0-1 0 0,2 1 0 0 0,2 1 0 0 0,2 0 1 0 0,2 1-1 0 0,2 0 0 0 0,2 0 0 0 0,2 1 1 0 0,4 59-1 0 0,3-48 43 0 0,3 0 0 0 0,3 0 1 0 0,2-1-1 0 0,3-1 0 0 0,2 0 1 0 0,3-1-1 0 0,30 63 0 0 0,7-5 78 0 0,117 178 1 0 0,-128-229-140 0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4:59.0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3022 70 180 0 0,'-12'-13'1090'0'0,"-1"1"0"0"0,0 1 0 0 0,-1 1 0 0 0,-20-13 0 0 0,33 22-867 0 0,114 14 1417 0 0,192 13-904 0 0,28 5-241 0 0,-164-4-285 0 0,366 68 268 0 0,-378-60-334 0 0,205 74 0 0 0,-295-80-123 0 0,-2 2 0 0 0,-1 4 0 0 0,-2 2 1 0 0,-1 2-1 0 0,-2 4 0 0 0,-2 1 0 0 0,73 76 1 0 0,-113-104-27 0 0,18 18-19 0 0,0 2 1 0 0,41 57-1 0 0,-66-77 32 0 0,0 0 0 0 0,-1 1 0 0 0,-1 0 0 0 0,-1 0 0 0 0,0 1 0 0 0,-2 0 0 0 0,0 0 0 0 0,0 0 0 0 0,-2 1 0 0 0,-1-1 0 0 0,0 1 0 0 0,-1 0 0 0 0,-1 0 0 0 0,-1-1 0 0 0,0 1 0 0 0,-1 0 0 0 0,-2-1 0 0 0,0 1 0 0 0,0-1 0 0 0,-2 0 0 0 0,-14 32 0 0 0,3-12 37 0 0,-1 0 0 0 0,-1-1 1 0 0,-3-2-1 0 0,-1 0 0 0 0,-1-1 0 0 0,-2-1 0 0 0,-1-1 0 0 0,-2-2 0 0 0,0-1 0 0 0,-63 47 0 0 0,52-49 104 0 0,-2-3 0 0 0,-87 39 0 0 0,-95 19 607 0 0,177-67-548 0 0,-376 88 808 0 0,194-55-660 0 0,-387 126 350 0 0,243-24-468 0 0,304-121-210 0 0,-66 22 147 0 0,-1-6 1 0 0,-2-7-1 0 0,-195 30 0 0 0,260-59-172 0 0,0-3-1 0 0,-108-4 1 0 0,-146-26 19 0 0,8-1 165 0 0,-301 18 279 0 0,570 7-398 0 0,-408-9 768 0 0,181-3 541 0 0,275 12-1335 0 0,-23-2 182 0 0,21 1-5113 0 0,37-11-2059 0 0,-7 4 4729 0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00.5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903 15 896 0 0,'0'0'71'0'0,"0"0"1"0"0,0-1-1 0 0,0 1 0 0 0,0-1 0 0 0,0 1 0 0 0,0-1 1 0 0,0 1-1 0 0,0-1 0 0 0,0 1 0 0 0,0-1 1 0 0,0 1-1 0 0,0-1 0 0 0,0 1 0 0 0,0-1 0 0 0,0 1 1 0 0,0 0-1 0 0,-1-1 0 0 0,1 1 0 0 0,0-1 1 0 0,0 1-1 0 0,-1-1 0 0 0,1 1 0 0 0,0 0 0 0 0,-1-1 1 0 0,1 1-1 0 0,0 0 0 0 0,-1-1 0 0 0,1 1 1 0 0,0 0-1 0 0,-1-1 0 0 0,1 1 0 0 0,-1 0 1 0 0,1 0-1 0 0,0 0 0 0 0,-1-1 0 0 0,1 1 0 0 0,-1 0 1 0 0,1 0-1 0 0,-1 0 0 0 0,1 0 0 0 0,-1 0 1 0 0,1 0-1 0 0,-1 0 0 0 0,1 0 0 0 0,-1 0 0 0 0,1 0 1 0 0,0 0-1 0 0,-1 0 0 0 0,1 0 0 0 0,-1 0 1 0 0,1 0-1 0 0,-1 1 0 0 0,1-1 0 0 0,-1 0 0 0 0,1 0 1 0 0,0 0-1 0 0,-1 1 0 0 0,1-1 0 0 0,-1 0 1 0 0,1 1-1 0 0,0-1 0 0 0,-1 0 0 0 0,1 1 1 0 0,-1-1-1 0 0,-28 26 856 0 0,26-23-770 0 0,-255 268 2957 0 0,91-85-2228 0 0,30-33-228 0 0,126-141-647 0 0,-136 159 644 0 0,119-135-981 0 0,2 1 0 0 0,-42 78 0 0 0,60-86-1129 0 0,8-28 1240 0 0,0 0 0 0 0,0 0-1 0 0,0 0 1 0 0,0 0 0 0 0,0 0-1 0 0,0 0 1 0 0,0 0 0 0 0,0 0-1 0 0,0 0 1 0 0,1 0 0 0 0,-1 0-1 0 0,0 0 1 0 0,1 0 0 0 0,-1 0 0 0 0,1 0-1 0 0,-1 0 1 0 0,1 0 0 0 0,-1-1-1 0 0,1 1 1 0 0,0 0 0 0 0,-1 0-1 0 0,1 0 1 0 0,1 0 0 0 0,8 3-1311 0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00.9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723 4 764 0 0,'25'-4'1932'0'0,"-24"4"-1861"0"0,-1 0 1 0 0,1 0-1 0 0,-1 0 1 0 0,1 0-1 0 0,-1 1 0 0 0,0-1 1 0 0,1 0-1 0 0,-1 0 1 0 0,1 0-1 0 0,-1 0 0 0 0,0 1 1 0 0,1-1-1 0 0,-1 0 1 0 0,0 1-1 0 0,1-1 0 0 0,-1 0 1 0 0,0 0-1 0 0,1 1 1 0 0,-1-1-1 0 0,0 1 0 0 0,0-1 1 0 0,1 0-1 0 0,-1 1 1 0 0,0-1-1 0 0,0 0 0 0 0,0 1 1 0 0,0-1-1 0 0,1 1 1 0 0,-1 0-1 0 0,-1 2 80 0 0,1 0 0 0 0,-1 0 1 0 0,1 1-1 0 0,-1-1 0 0 0,0 0 0 0 0,0 0 1 0 0,-1 0-1 0 0,1 0 0 0 0,-1 0 0 0 0,1-1 0 0 0,-1 1 1 0 0,-2 2-1 0 0,-51 70 1499 0 0,-85 91 1 0 0,-18 20-220 0 0,85-84-878 0 0,4 2 0 0 0,4 4 0 0 0,-65 150 0 0 0,121-240-675 0 0,1 0-1 0 0,1 1 1 0 0,1 0 0 0 0,1 0 0 0 0,0 1 0 0 0,1-1-1 0 0,1 1 1 0 0,0 38 0 0 0,4-53-127 0 0,0-1 0 0 0,0 1 1 0 0,0-1-1 0 0,1 0 0 0 0,0 1 0 0 0,0-1 1 0 0,0 0-1 0 0,0 0 0 0 0,1 0 1 0 0,-1 0-1 0 0,1-1 0 0 0,0 1 0 0 0,0-1 1 0 0,0 0-1 0 0,1 1 0 0 0,-1-1 0 0 0,1-1 1 0 0,0 1-1 0 0,0 0 0 0 0,0-1 0 0 0,0 0 1 0 0,0 0-1 0 0,0 0 0 0 0,1-1 1 0 0,-1 1-1 0 0,1-1 0 0 0,-1 0 0 0 0,1 0 1 0 0,-1-1-1 0 0,1 1 0 0 0,5-1 0 0 0,38 0-1399 0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01.3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1 180 484 0 0,'76'-23'2111'0'0,"130"-22"-1"0"0,84 7-948 0 0,-175 25-621 0 0,416-32 1143 0 0,-413 37-1408 0 0,7 1 214 0 0,174 10 0 0 0,-287-2-474 0 0,21 0-94 0 0,0 2-1 0 0,0 1 1 0 0,-1 2 0 0 0,47 13-1 0 0,-78-19 22 0 0,0 0 1 0 0,1 1-1 0 0,-1-1 0 0 0,0 0 0 0 0,0 1 1 0 0,1-1-1 0 0,-1 1 0 0 0,0-1 0 0 0,0 1 1 0 0,0-1-1 0 0,0 1 0 0 0,0 0 0 0 0,0 0 1 0 0,0 0-1 0 0,0-1 0 0 0,0 1 0 0 0,0 0 1 0 0,0 0-1 0 0,0 0 0 0 0,-1 0 0 0 0,1 1 1 0 0,0-1-1 0 0,-1 0 0 0 0,1 0 0 0 0,-1 0 1 0 0,1 0-1 0 0,-1 1 0 0 0,0-1 0 0 0,1 0 1 0 0,-1 0-1 0 0,0 1 0 0 0,0-1 0 0 0,0 0 1 0 0,0 1-1 0 0,0-1 0 0 0,0 0 0 0 0,0 0 1 0 0,-1 1-1 0 0,1-1 0 0 0,0 0 0 0 0,-1 0 1 0 0,1 1-1 0 0,-1-1 0 0 0,0 2 0 0 0,-3 2-280 0 0,0 0-1 0 0,0 0 1 0 0,0 0-1 0 0,-1 0 1 0 0,0-1-1 0 0,0 0 0 0 0,0 0 1 0 0,-7 4-1 0 0,-53 30-850 0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01.6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64 201 920 0 0,'-62'9'4589'0'0,"60"-9"-3708"0"0,2 0-76 0 0,9-1-96 0 0,336-60 1911 0 0,248-22-904 0 0,-142 42-4586 0 0,-360 27-2052 0 0,-50 4 3354 0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25.0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755 10 9321 0 0,'-18'-3'39'0'0,"0"0"0"0"0,-1 1 0 0 0,1 1-1 0 0,0 0 1 0 0,0 2 0 0 0,-1 0 0 0 0,1 1 0 0 0,-35 8 0 0 0,24 1-16 0 0,0 0 0 0 0,0 2 0 0 0,1 1 0 0 0,1 1 0 0 0,1 2 0 0 0,0 0 0 0 0,1 2 0 0 0,0 1 0 0 0,2 0 0 0 0,-22 26 0 0 0,14-11 31 0 0,1 1 0 0 0,2 2 0 0 0,2 1 0 0 0,1 1 0 0 0,2 1 0 0 0,-19 47 0 0 0,35-69-20 0 0,-1 0 0 0 0,2 1-1 0 0,1 0 1 0 0,1 0 0 0 0,0 1-1 0 0,2-1 1 0 0,0 1 0 0 0,1 0-1 0 0,1 0 1 0 0,1-1 0 0 0,1 1 0 0 0,9 40-1 0 0,-6-45 0 0 0,0 1 0 0 0,1-1 0 0 0,1-1 0 0 0,0 1 1 0 0,2-1-1 0 0,-1-1 0 0 0,2 1 0 0 0,0-1 0 0 0,1-1 0 0 0,0 0 0 0 0,1 0 0 0 0,0-2 0 0 0,1 1 0 0 0,0-1 0 0 0,1-1 0 0 0,16 9 0 0 0,10 4 11 0 0,1-2 0 0 0,1-2-1 0 0,1-1 1 0 0,0-3 0 0 0,1-1-1 0 0,1-2 1 0 0,0-3 0 0 0,58 6-1 0 0,-78-13-32 0 0,-1 0-1 0 0,1-2 0 0 0,0-1 1 0 0,-1-1-1 0 0,1-1 0 0 0,-1-1 1 0 0,0-1-1 0 0,0-1 0 0 0,-1-2 1 0 0,1 0-1 0 0,-2-1 0 0 0,1-1 1 0 0,-1-2-1 0 0,-1 0 0 0 0,0-1 0 0 0,-1-1 1 0 0,22-18-1 0 0,-25 14 13 0 0,-1 0 1 0 0,-1-1-1 0 0,0-1 0 0 0,-1 0 0 0 0,-2 0 0 0 0,0-2 1 0 0,-1 1-1 0 0,-1-2 0 0 0,-1 1 0 0 0,-1-1 1 0 0,-1-1-1 0 0,-1 1 0 0 0,-1-1 0 0 0,-1 0 0 0 0,-1 0 1 0 0,-1-1-1 0 0,-2-26 0 0 0,-9 0 414 0 0,9 49-410 0 0,-1 0 1 0 0,1 1-1 0 0,-1-1 0 0 0,1 1 0 0 0,-1-1 1 0 0,0 1-1 0 0,0-1 0 0 0,1 1 1 0 0,-1-1-1 0 0,0 1 0 0 0,0 0 0 0 0,-1-1 1 0 0,1 1-1 0 0,0 0 0 0 0,0 0 0 0 0,0 0 1 0 0,-1 0-1 0 0,1 0 0 0 0,-1 0 1 0 0,1 0-1 0 0,-1 1 0 0 0,1-1 0 0 0,-1 0 1 0 0,1 1-1 0 0,-1-1 0 0 0,-2 0 1 0 0,2 2-7 0 0,-1-1 0 0 0,1 1 0 0 0,0 0 1 0 0,0-1-1 0 0,0 1 0 0 0,0 0 0 0 0,1 0 0 0 0,-1 0 1 0 0,0 0-1 0 0,0 1 0 0 0,0-1 0 0 0,1 0 1 0 0,-1 1-1 0 0,1-1 0 0 0,-1 1 0 0 0,1 0 1 0 0,-3 3-1 0 0,-19 33 176 0 0,4 6-79 0 0,2 1 0 0 0,2 1 0 0 0,2 0 0 0 0,2 0 0 0 0,1 1-1 0 0,-4 84 1 0 0,13-106-84 0 0,1-1 0 0 0,0 1 0 0 0,2 0-1 0 0,1-1 1 0 0,1 0 0 0 0,1 1 0 0 0,1-1 0 0 0,12 29-1 0 0,-12-37-37 0 0,1-1-1 0 0,0 0 0 0 0,1-1 0 0 0,0 0 1 0 0,1 0-1 0 0,1-1 0 0 0,1 0 1 0 0,-1 0-1 0 0,2-1 0 0 0,0-1 0 0 0,0 0 1 0 0,28 18-1 0 0,-34-25-29 0 0,0-1 0 0 0,0 0 0 0 0,1 0-1 0 0,-1-1 1 0 0,1 1 0 0 0,0-1 0 0 0,-1-1 0 0 0,1 1 0 0 0,0-1 0 0 0,0-1-1 0 0,0 1 1 0 0,0-1 0 0 0,0 0 0 0 0,0-1 0 0 0,0 0 0 0 0,0 0 0 0 0,0 0 0 0 0,0-1-1 0 0,0 0 1 0 0,-1 0 0 0 0,1-1 0 0 0,-1 0 0 0 0,0 0 0 0 0,0 0 0 0 0,0-1-1 0 0,0 0 1 0 0,0 0 0 0 0,-1-1 0 0 0,10-9 0 0 0,1-3-48 0 0,0 0 1 0 0,-2-1-1 0 0,0-1 1 0 0,-1 0-1 0 0,-1-1 0 0 0,-1 0 1 0 0,17-41-1 0 0,-12 16 5 0 0,-1-1 0 0 0,-3-1 0 0 0,-2 0 1 0 0,-2 0-1 0 0,-2-1 0 0 0,-1 0 0 0 0,-4-69 0 0 0,-2 105 82 0 0,0-1 0 0 0,-1 1 1 0 0,0 0-1 0 0,-1 0 0 0 0,0 0 0 0 0,-1 0 1 0 0,0 0-1 0 0,-1 1 0 0 0,-10-19 0 0 0,12 25 4 0 0,0 1-1 0 0,-1-1 1 0 0,1 1-1 0 0,-1 0 1 0 0,0 0-1 0 0,0 1 0 0 0,-1-1 1 0 0,1 1-1 0 0,-1 0 1 0 0,1 0-1 0 0,-1 0 1 0 0,0 1-1 0 0,0 0 0 0 0,0 0 1 0 0,0 0-1 0 0,-1 0 1 0 0,1 1-1 0 0,0 0 1 0 0,-1 0-1 0 0,1 0 0 0 0,-1 1 1 0 0,1 0-1 0 0,-1 0 1 0 0,-6 1-1 0 0,-7 2 11 0 0,1 0 1 0 0,0 2-1 0 0,0 0 0 0 0,0 0 0 0 0,1 2 0 0 0,-1 0 1 0 0,2 2-1 0 0,-1-1 0 0 0,-22 18 0 0 0,15-10 5 0 0,2 2 0 0 0,0 1 0 0 0,1 0-1 0 0,1 2 1 0 0,-26 34 0 0 0,43-51-19 0 0,0 1 1 0 0,0 0-1 0 0,0 0 0 0 0,0 0 1 0 0,1 1-1 0 0,0-1 0 0 0,0 0 1 0 0,0 1-1 0 0,1-1 0 0 0,0 1 1 0 0,0 0-1 0 0,0 0 1 0 0,1 7-1 0 0,0-11-6 0 0,0 0 1 0 0,0 0-1 0 0,1 0 1 0 0,-1 1-1 0 0,1-1 1 0 0,0 0-1 0 0,0 0 1 0 0,0 0-1 0 0,0 0 1 0 0,0 0-1 0 0,0 0 1 0 0,0-1-1 0 0,1 1 1 0 0,-1 0-1 0 0,0-1 1 0 0,1 1-1 0 0,0 0 1 0 0,-1-1-1 0 0,1 0 1 0 0,0 1-1 0 0,0-1 1 0 0,0 0-1 0 0,0 0 1 0 0,0 0-1 0 0,0 0 1 0 0,0 0-1 0 0,0-1 1 0 0,0 1-1 0 0,0-1 1 0 0,0 1-1 0 0,0-1 0 0 0,1 0 1 0 0,-1 0-1 0 0,0 0 1 0 0,0 0-1 0 0,4 0 1 0 0,13-1-17 0 0,-1-1 0 0 0,0 0-1 0 0,0-1 1 0 0,0-1 0 0 0,0-1 0 0 0,0 0 0 0 0,21-11 0 0 0,115-65-105 0 0,-119 59 109 0 0,2 1 1 0 0,0 2 0 0 0,70-24-1 0 0,-102 42 30 0 0,0-1 0 0 0,0 1 1 0 0,0 0-1 0 0,0 0 0 0 0,0 1 0 0 0,0 0 0 0 0,0 0 0 0 0,0 0 0 0 0,1 0 0 0 0,-1 1 1 0 0,0 0-1 0 0,0 0 0 0 0,0 0 0 0 0,0 0 0 0 0,-1 1 0 0 0,1 0 0 0 0,0 0 1 0 0,-1 0-1 0 0,1 1 0 0 0,-1 0 0 0 0,5 3 0 0 0,0 3 24 0 0,0-1-1 0 0,-1 2 0 0 0,0-1 1 0 0,-1 1-1 0 0,0 0 1 0 0,0 0-1 0 0,8 20 1 0 0,11 25 75 0 0,27 49 88 0 0,-46-92-190 0 0,0-1 0 0 0,1 0 0 0 0,1 0 0 0 0,0-1 0 0 0,0 0-1 0 0,15 12 1 0 0,-20-19-23 0 0,0 0 0 0 0,1 0 1 0 0,-1-1-1 0 0,1 1 0 0 0,-1-1 0 0 0,1 0 0 0 0,0-1 0 0 0,0 1 0 0 0,0-1 0 0 0,0 0 0 0 0,0 0 0 0 0,0 0 0 0 0,0-1 0 0 0,0 0 1 0 0,1 0-1 0 0,-1 0 0 0 0,0 0 0 0 0,0-1 0 0 0,0 0 0 0 0,0 0 0 0 0,0-1 0 0 0,0 1 0 0 0,0-1 0 0 0,-1 0 0 0 0,1 0 1 0 0,0-1-1 0 0,5-3 0 0 0,2-2-10 0 0,0-1 1 0 0,-1 0-1 0 0,0-1 1 0 0,0 0 0 0 0,-1-1-1 0 0,0 0 1 0 0,-1 0-1 0 0,12-20 1 0 0,0-2 21 0 0,-1-1-1 0 0,-2-2 1 0 0,-1 1 0 0 0,-1-2-1 0 0,-3 0 1 0 0,17-71 0 0 0,-18 39 282 0 0,-2-1 1 0 0,-3 0 0 0 0,-4-1 0 0 0,-2 1 0 0 0,-13-104-1 0 0,11 168-190 0 0,-1-5 366 0 0,1 0 0 0 0,-2 0 0 0 0,1 0 0 0 0,-9-19 1 0 0,11 29-196 0 0,-3 6-23 0 0,-8 24-75 0 0,1 2 1 0 0,1-1-1 0 0,2 1 0 0 0,0 1 0 0 0,-2 54 0 0 0,7-54-107 0 0,1 0 0 0 0,2 0 0 0 0,1 1-1 0 0,2-1 1 0 0,1 0 0 0 0,11 37-1 0 0,24 56-2191 0 0,10-3-5880 0 0,-46-113 4738 0 0,-2 0 975 0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25.3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0 173 200 0 0,'14'-12'944'0'0,"2"-1"-100"0"0,10 1-80 0 0,11-2-72 0 0,1-2-132 0 0,4 0-144 0 0,3 1-144 0 0,-1-1-180 0 0,5 0-240 0 0,7 2-1400 0 0,-3-2 516 0 0,0 4 344 0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25.8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161 419 188 0 0,'-2'4'670'0'0,"-50"91"6820"0"0,-1 19-5239 0 0,43-89-2039 0 0,0 1 1 0 0,2 0-1 0 0,1 0 1 0 0,1 1-1 0 0,1 0 1 0 0,2 0-1 0 0,-1 39 0 0 0,4-61-183 0 0,0 0-1 0 0,0 0 1 0 0,1 0-1 0 0,0 0 1 0 0,0 0-1 0 0,0 0 1 0 0,0 0-1 0 0,1-1 0 0 0,0 1 1 0 0,0 0-1 0 0,0-1 1 0 0,1 1-1 0 0,0-1 1 0 0,-1 0-1 0 0,1 0 0 0 0,1 0 1 0 0,-1 0-1 0 0,1 0 1 0 0,-1-1-1 0 0,1 0 1 0 0,0 0-1 0 0,0 0 1 0 0,0 0-1 0 0,1 0 0 0 0,-1-1 1 0 0,1 0-1 0 0,-1 0 1 0 0,1 0-1 0 0,0 0 1 0 0,0-1-1 0 0,0 0 1 0 0,0 0-1 0 0,0 0 0 0 0,0-1 1 0 0,10 0-1 0 0,2 1-61 0 0,1-2 0 0 0,-1-1 1 0 0,0 0-1 0 0,0-1 0 0 0,0 0 0 0 0,0-2 0 0 0,0 0 0 0 0,-1-1 0 0 0,21-10 0 0 0,-7-1-67 0 0,0-2 0 0 0,-1 0 0 0 0,-2-2 0 0 0,0-2 0 0 0,-1 0 0 0 0,31-36 0 0 0,-27 25 23 0 0,-2-2-1 0 0,-2-1 0 0 0,-1-1 0 0 0,27-56 0 0 0,-50 88 91 0 0,1 1-1 0 0,-1-1 0 0 0,1 0 0 0 0,-2 1 1 0 0,1-1-1 0 0,-1 0 0 0 0,0 0 0 0 0,0-1 1 0 0,0 1-1 0 0,-1 0 0 0 0,0 0 0 0 0,0 0 0 0 0,-1 0 1 0 0,1 0-1 0 0,-1 0 0 0 0,-1 0 0 0 0,-2-9 1 0 0,2 11 1 0 0,0 0 1 0 0,-1 0-1 0 0,1 0 1 0 0,-1 1-1 0 0,0-1 1 0 0,0 1 0 0 0,-1-1-1 0 0,1 1 1 0 0,0 0-1 0 0,-1 0 1 0 0,0 1 0 0 0,0-1-1 0 0,0 1 1 0 0,0-1-1 0 0,0 1 1 0 0,0 1-1 0 0,-1-1 1 0 0,1 1 0 0 0,-1-1-1 0 0,1 1 1 0 0,-1 0-1 0 0,1 1 1 0 0,-8-1-1 0 0,-3 0 9 0 0,0 2-1 0 0,-1-1 1 0 0,1 2-1 0 0,0 0 0 0 0,0 1 1 0 0,0 0-1 0 0,0 1 1 0 0,1 1-1 0 0,-1 1 0 0 0,1 0 1 0 0,0 0-1 0 0,1 1 1 0 0,0 1-1 0 0,0 1 0 0 0,0 0 1 0 0,-13 12-1 0 0,12-11 94 0 0,17-24-40 0 0,28-47 18 0 0,-9 19-4 0 0,-10 13 30 0 0,96-263 2009 0 0,-105 282-1933 0 0,4-5 1072 0 0,6 35-553 0 0,-4 4-402 0 0,0 0 0 0 0,-1 0 0 0 0,-2 1 0 0 0,6 46-1 0 0,0 102 426 0 0,-11-158-681 0 0,-6 582 1603 0 0,-12-230-883 0 0,18-310-647 0 0,2 0 0 0 0,3-1-1 0 0,2 0 1 0 0,24 88-1 0 0,-26-127-134 0 0,0 1-1 0 0,1-1 0 0 0,1-1 0 0 0,0 1 0 0 0,1-2 0 0 0,1 1 0 0 0,17 20 0 0 0,-26-35 5 0 0,0 1-1 0 0,0-1 1 0 0,1 0 0 0 0,-1 1 0 0 0,0-1-1 0 0,1 0 1 0 0,-1 0 0 0 0,1 0-1 0 0,-1 0 1 0 0,1-1 0 0 0,-1 1-1 0 0,1 0 1 0 0,-1 0 0 0 0,1-1 0 0 0,0 1-1 0 0,-1-1 1 0 0,1 0 0 0 0,0 1-1 0 0,0-1 1 0 0,-1 0 0 0 0,1 0-1 0 0,0 0 1 0 0,0 0 0 0 0,-1 0-1 0 0,1-1 1 0 0,0 1 0 0 0,0 0 0 0 0,-1-1-1 0 0,1 1 1 0 0,0-1 0 0 0,-1 0-1 0 0,1 0 1 0 0,-1 1 0 0 0,1-1-1 0 0,-1 0 1 0 0,1 0 0 0 0,-1 0-1 0 0,0-1 1 0 0,1 1 0 0 0,-1 0 0 0 0,0 0-1 0 0,0-1 1 0 0,0 1 0 0 0,0-1-1 0 0,0 1 1 0 0,1-3 0 0 0,4-5 0 0 0,-1 0 1 0 0,1-1 0 0 0,-1 0 0 0 0,-1 0 0 0 0,6-19-1 0 0,-6 11-2 0 0,0 0 0 0 0,-1-1-1 0 0,-1 1 1 0 0,-1 0-1 0 0,-1-1 1 0 0,0 0-1 0 0,-1 1 1 0 0,-1 0-1 0 0,-1-1 1 0 0,-1 1 0 0 0,0 0-1 0 0,-1 0 1 0 0,-1 1-1 0 0,-9-19 1 0 0,7 20-10 0 0,0 1 0 0 0,0 1 0 0 0,-1-1 0 0 0,-1 1 0 0 0,-1 1 0 0 0,0 0 0 0 0,-1 1 0 0 0,0 0 0 0 0,0 0 0 0 0,-1 1 0 0 0,-1 1 0 0 0,0 1 0 0 0,-1-1 0 0 0,1 2 0 0 0,-24-9 0 0 0,13 7-49 0 0,-1 3-1 0 0,0 0 1 0 0,-1 1-1 0 0,-36-3 1 0 0,-23 4-3119 0 0,-1 4-8165 0 0,73 3 8571 0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26.3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3 908 336 0 0,'5'-88'1290'0'0,"0"2"3221"0"0,-5 85-3873 0 0,0 1 64 0 0,2 4 32 0 0,9 24 53 0 0,-2 0 0 0 0,0 1-1 0 0,-2 0 1 0 0,4 43-1 0 0,2 0-13 0 0,5 28 440 0 0,9 142 0 0 0,-25-216-1048 0 0,-1 1 236 0 0,-3-43-222 0 0,-21-160-84 0 0,-71-679-9 0 0,92 828-41 0 0,1-1-1 0 0,1 0 1 0 0,2 0 0 0 0,0 0 0 0 0,13-53 0 0 0,-13 75-80 0 0,0-1 1 0 0,0 1 0 0 0,0 0 0 0 0,0-1 0 0 0,1 1 0 0 0,0 0-1 0 0,1 1 1 0 0,-1-1 0 0 0,1 1 0 0 0,0-1 0 0 0,0 1 0 0 0,1 0-1 0 0,0 1 1 0 0,0-1 0 0 0,0 1 0 0 0,0 0 0 0 0,1 0 0 0 0,-1 0 0 0 0,1 1-1 0 0,0 0 1 0 0,0 0 0 0 0,0 1 0 0 0,0-1 0 0 0,1 1 0 0 0,-1 1-1 0 0,1-1 1 0 0,-1 1 0 0 0,1 0 0 0 0,13 0 0 0 0,-16 2-155 0 0,1-1 1 0 0,0 1-1 0 0,-1-1 0 0 0,1 1 1 0 0,0 1-1 0 0,-1-1 1 0 0,1 1-1 0 0,-1-1 0 0 0,0 1 1 0 0,1 1-1 0 0,-1-1 1 0 0,0 1-1 0 0,0-1 0 0 0,-1 1 1 0 0,1 0-1 0 0,-1 0 1 0 0,4 5-1 0 0,0 0-789 0 0,0 0 0 0 0,-1 1 0 0 0,0 0-1 0 0,0 1 1 0 0,-1-1 0 0 0,5 13 0 0 0,4 13-877 0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26.6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8 100 0 0,'-1'1'174'0'0,"1"0"-1"0"0,-1 1 1 0 0,1-1 0 0 0,0 1-1 0 0,-1-1 1 0 0,1 1 0 0 0,0-1-1 0 0,0 0 1 0 0,0 1 0 0 0,0-1 0 0 0,0 1-1 0 0,1-1 1 0 0,-1 0 0 0 0,0 1-1 0 0,1-1 1 0 0,-1 1 0 0 0,1-1-1 0 0,-1 0 1 0 0,1 1 0 0 0,0-1-1 0 0,-1 0 1 0 0,1 0 0 0 0,0 0-1 0 0,0 0 1 0 0,0 1 0 0 0,0-1-1 0 0,0 0 1 0 0,0-1 0 0 0,0 1 0 0 0,0 0-1 0 0,3 1 1 0 0,1 0 88 0 0,1-1 0 0 0,-1 0 1 0 0,0 0-1 0 0,1 0 0 0 0,-1-1 1 0 0,1 1-1 0 0,5-2 0 0 0,-8 1-279 0 0,32-2 554 0 0,-1-1 0 0 0,0-3 0 0 0,42-10 0 0 0,30-6-787 0 0,-86 19-715 0 0,0 1 1 0 0,-1 1 0 0 0,31 2 0 0 0,-31 3-966 0 0,-5 2 576 0 0</inkml:trace>
  <inkml:trace contextRef="#ctx0" brushRef="#br0" timeOffset="1">177 538 268 0 0,'0'0'952'0'0,"10"2"-88"0"0,-10-2-80 0 0,19-3-80 0 0,1-1-76 0 0,4-3-56 0 0,8 0-148 0 0,7-7-131 0 0,3 3-153 0 0,11-3-144 0 0,7-1-209 0 0,-5-1-315 0 0,-1-1-1100 0 0,3 1 540 0 0,16-2 360 0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27.8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622 649 824 0 0,'-24'-10'419'0'0,"-1"1"0"0"0,0 1 0 0 0,0 1 0 0 0,0 1 1 0 0,-1 1-1 0 0,0 1 0 0 0,0 2 0 0 0,0 0 0 0 0,0 2 0 0 0,0 1 0 0 0,0 1 0 0 0,0 1 0 0 0,0 1 1 0 0,1 2-1 0 0,0 0 0 0 0,0 2 0 0 0,0 0 0 0 0,1 2 0 0 0,-34 19 0 0 0,51-26-320 0 0,1 2 1 0 0,-1-1-1 0 0,1 1 0 0 0,0 0 0 0 0,0 0 1 0 0,0 1-1 0 0,1-1 0 0 0,0 1 1 0 0,0 1-1 0 0,-7 10 0 0 0,11-14-66 0 0,-1-1 0 0 0,1 1 0 0 0,0 0-1 0 0,-1 0 1 0 0,1 0 0 0 0,1 1 0 0 0,-1-1 0 0 0,0 0 0 0 0,1 0-1 0 0,-1 0 1 0 0,1 1 0 0 0,0-1 0 0 0,0 0 0 0 0,1 0 0 0 0,-1 1 0 0 0,1-1-1 0 0,-1 0 1 0 0,1 0 0 0 0,0 0 0 0 0,0 0 0 0 0,0 0 0 0 0,1 0-1 0 0,-1 0 1 0 0,1 0 0 0 0,0 0 0 0 0,-1-1 0 0 0,4 4 0 0 0,17 17 118 0 0,1-2 0 0 0,0 0 0 0 0,44 28 0 0 0,19 16 54 0 0,-7 4 19 0 0,125 141 1 0 0,-163-159-172 0 0,-2 1 0 0 0,-2 2 0 0 0,-3 2 0 0 0,30 65 0 0 0,1 10 45 0 0,-65-130-96 0 0,0 0-1 0 0,1 0 1 0 0,-1 0 0 0 0,0-1-1 0 0,1 1 1 0 0,-1 0 0 0 0,1 0-1 0 0,-1-1 1 0 0,1 1 0 0 0,-1 0-1 0 0,1-1 1 0 0,-1 1 0 0 0,1 0-1 0 0,0-1 1 0 0,-1 1 0 0 0,1-1-1 0 0,0 1 1 0 0,-1-1 0 0 0,1 1-1 0 0,0-1 1 0 0,0 0 0 0 0,0 1-1 0 0,-1-1 1 0 0,1 0 0 0 0,0 0-1 0 0,0 1 1 0 0,0-1-1 0 0,0 0 1 0 0,0 0 0 0 0,-1 0-1 0 0,1 0 1 0 0,0 0 0 0 0,0 0-1 0 0,0 0 1 0 0,0-1 0 0 0,0 1-1 0 0,-1 0 1 0 0,1 0 0 0 0,0-1-1 0 0,0 1 1 0 0,0 0 0 0 0,-1-1-1 0 0,1 1 1 0 0,0-1 0 0 0,0 1-1 0 0,-1-1 1 0 0,1 1 0 0 0,-1-1-1 0 0,1 0 1 0 0,0 1 0 0 0,-1-1-1 0 0,1 0 1 0 0,-1 1 0 0 0,1-1-1 0 0,-1 0 1 0 0,0 0-1 0 0,1 1 1 0 0,-1-1 0 0 0,0 0-1 0 0,1-1 1 0 0,5-9 1 0 0,-1-1 1 0 0,0 0-1 0 0,4-16 0 0 0,-5 15 9 0 0,12-42 5 0 0,-2-2 1 0 0,-3 0 0 0 0,6-82 0 0 0,-3 24 0 0 0,-8 69 14 0 0,46-282 653 0 0,-46 279-240 0 0,-5 35 24 0 0,1 0 1 0 0,0 0 0 0 0,7-21 0 0 0,-9 34-220 0 0,0 1-23 0 0,4 30 167 0 0,-7 28-93 0 0,1-40-200 0 0,2 1 0 0 0,1 32 0 0 0,5 16 55 0 0,10 71 190 0 0,-13-125-379 0 0,0-1 0 0 0,0 1 0 0 0,1-1 0 0 0,1 0 0 0 0,0 0 0 0 0,0-1 0 0 0,1 0-1 0 0,9 14 1 0 0,-12-22-21 0 0,-1 0 0 0 0,1 1 0 0 0,0-1 0 0 0,0 0 0 0 0,0-1-1 0 0,0 1 1 0 0,1 0 0 0 0,-1-1 0 0 0,0 0 0 0 0,1 0 0 0 0,0 0 0 0 0,0 0-1 0 0,-1-1 1 0 0,1 1 0 0 0,0-1 0 0 0,0 0 0 0 0,1 0 0 0 0,3 0-1 0 0,-1-1-19 0 0,-1 0-1 0 0,0 0 0 0 0,0-1 0 0 0,1 0 0 0 0,-1-1 1 0 0,0 1-1 0 0,0-1 0 0 0,0 0 0 0 0,-1 0 0 0 0,12-7 1 0 0,3-4-108 0 0,0-1 0 0 0,-1 0 1 0 0,0-2-1 0 0,32-35 0 0 0,-24 17 145 0 0,-1-1-1 0 0,-1-1 0 0 0,-3 0 1 0 0,28-62-1 0 0,-1 4 1572 0 0,-49 95-1509 0 0,0-1-1 0 0,0 0 1 0 0,0 1-1 0 0,0-1 1 0 0,0 0-1 0 0,1 1 1 0 0,-1-1-1 0 0,0 0 1 0 0,0 1 0 0 0,0-1-1 0 0,0 0 1 0 0,0 0-1 0 0,1 1 1 0 0,-1-1-1 0 0,0 0 1 0 0,0 0-1 0 0,0 1 1 0 0,1-1-1 0 0,-1 0 1 0 0,0 0 0 0 0,0 0-1 0 0,1 1 1 0 0,-1-1-1 0 0,0 0 1 0 0,1 0-1 0 0,-1 0 1 0 0,0 0-1 0 0,0 0 1 0 0,1 1-1 0 0,-1-1 1 0 0,0 0-1 0 0,1 0 1 0 0,-1 0 0 0 0,0 0-1 0 0,1 0 1 0 0,-1 0-1 0 0,0 0 1 0 0,1 0-1 0 0,-1 0 1 0 0,0 0-1 0 0,1-1 1 0 0,-1 1-1 0 0,0 0 1 0 0,1 0-1 0 0,-1 0 1 0 0,0 0 0 0 0,1 0-1 0 0,-1 0 1 0 0,0-1-1 0 0,0 1 1 0 0,1 0-1 0 0,-1 0 1 0 0,0 0-1 0 0,0-1 1 0 0,0 1-1 0 0,1 0 1 0 0,-1-1-1 0 0,0 1 1 0 0,2 33 311 0 0,-7 8-83 0 0,-3 17-21 0 0,2 0-1 0 0,3 65 0 0 0,3-121-272 0 0,0 0-1 0 0,0 1 1 0 0,0-1 0 0 0,0 0-1 0 0,1 1 1 0 0,-1-1 0 0 0,1 0-1 0 0,-1 1 1 0 0,1-1 0 0 0,0 0-1 0 0,0 0 1 0 0,0 0 0 0 0,0 0-1 0 0,0 0 1 0 0,0 0 0 0 0,1 0-1 0 0,-1 0 1 0 0,1 0 0 0 0,-1 0-1 0 0,1-1 1 0 0,0 1 0 0 0,-1-1-1 0 0,1 1 1 0 0,0-1-1 0 0,0 0 1 0 0,0 1 0 0 0,0-1-1 0 0,0 0 1 0 0,1 0 0 0 0,-1-1-1 0 0,0 1 1 0 0,0 0 0 0 0,1-1-1 0 0,-1 1 1 0 0,0-1 0 0 0,1 0-1 0 0,-1 0 1 0 0,0 0 0 0 0,1 0-1 0 0,-1 0 1 0 0,0-1 0 0 0,1 1-1 0 0,-1-1 1 0 0,4 0 0 0 0,8-3-174 0 0,0 0-1 0 0,-1-1 1 0 0,1-1 0 0 0,-1 0 0 0 0,22-13 0 0 0,3-8-191 0 0,0-1 0 0 0,64-65 0 0 0,20-16 234 0 0,-114 102 189 0 0,24-13 246 0 0,-31 20-255 0 0,0 0 1 0 0,0 0-1 0 0,0 1 1 0 0,0-1-1 0 0,-1 0 0 0 0,1 0 1 0 0,0 0-1 0 0,0 1 1 0 0,0-1-1 0 0,0 0 1 0 0,-1 1-1 0 0,1-1 1 0 0,0 1-1 0 0,0-1 0 0 0,-1 1 1 0 0,1-1-1 0 0,0 1 1 0 0,-1-1-1 0 0,1 1 1 0 0,-1 0-1 0 0,1-1 1 0 0,-1 1-1 0 0,1 0 0 0 0,-1 0 1 0 0,1-1-1 0 0,-1 1 1 0 0,0 0-1 0 0,1 0 1 0 0,-1 0-1 0 0,0-1 1 0 0,0 1-1 0 0,1 0 0 0 0,-1 0 1 0 0,0 0-1 0 0,0 0 1 0 0,0 0-1 0 0,0 0 1 0 0,0-1-1 0 0,0 1 1 0 0,-1 1-1 0 0,2 11 72 0 0,0 1 1 0 0,-2-1-1 0 0,-3 26 0 0 0,3-30-64 0 0,-1 0 1 0 0,1 1-1 0 0,1-1 0 0 0,-1 0 0 0 0,2 0 1 0 0,-1 0-1 0 0,1 0 0 0 0,1 1 0 0 0,4 16 0 0 0,-5-25-22 0 0,-1-1-1 0 0,1 1 0 0 0,0-1 0 0 0,-1 1 0 0 0,1-1 0 0 0,-1 0 0 0 0,1 1 0 0 0,0-1 0 0 0,-1 0 1 0 0,1 0-1 0 0,0 1 0 0 0,-1-1 0 0 0,1 0 0 0 0,0 0 0 0 0,0 0 0 0 0,-1 0 0 0 0,1 0 1 0 0,0 0-1 0 0,-1 0 0 0 0,1 0 0 0 0,0 0 0 0 0,0 0 0 0 0,-1 0 0 0 0,1-1 0 0 0,0 1 0 0 0,-1 0 1 0 0,1 0-1 0 0,0-1 0 0 0,-1 1 0 0 0,1 0 0 0 0,0-1 0 0 0,-1 1 0 0 0,1-1 0 0 0,-1 1 0 0 0,1-1 1 0 0,-1 1-1 0 0,1-1 0 0 0,-1 1 0 0 0,1-1 0 0 0,-1 1 0 0 0,0-1 0 0 0,1 0 0 0 0,28-28-93 0 0,-28 27 86 0 0,32-38-7 0 0,-3-2-1 0 0,-1-1 1 0 0,-2-2-1 0 0,-2 0 0 0 0,-2-2 1 0 0,-2 0-1 0 0,22-74 1 0 0,118-469 3174 0 0,-159 576-2841 0 0,3-8 1094 0 0,-3 35-543 0 0,-5 45-344 0 0,-13 74 0 0 0,0 7-171 0 0,10-61-169 0 0,-1-4-247 0 0,4 0-1 0 0,9 123 0 0 0,-5-188-50 0 0,1 1-1 0 0,-1-1 1 0 0,2 0-1 0 0,-1 0 1 0 0,1-1 0 0 0,1 1-1 0 0,0 0 1 0 0,0-1-1 0 0,0 0 1 0 0,11 14 0 0 0,-12-18-2 0 0,1 0 0 0 0,0 0 0 0 0,0 0 1 0 0,1-1-1 0 0,-1 1 0 0 0,1-1 0 0 0,0 0 1 0 0,0 0-1 0 0,0-1 0 0 0,0 1 0 0 0,0-1 1 0 0,1 0-1 0 0,-1-1 0 0 0,1 1 0 0 0,-1-1 1 0 0,1 0-1 0 0,-1-1 0 0 0,1 1 0 0 0,6-1 1 0 0,6-1-142 0 0,0-1 0 0 0,-1 0 0 0 0,1-1 1 0 0,0-1-1 0 0,-1-1 0 0 0,0 0 0 0 0,0-2 1 0 0,0 1-1 0 0,-1-2 0 0 0,0-1 0 0 0,0 0 1 0 0,-1 0-1 0 0,25-22 0 0 0,8-12-282 0 0,-3-1 1 0 0,64-80-1 0 0,-40 42 467 0 0,-69 82 77 0 0,9-10 72 0 0,-1 0-1 0 0,2 1 0 0 0,-1 0 0 0 0,1 1 1 0 0,13-9-1 0 0,-22 16-43 0 0,1 0 1 0 0,-1 0-1 0 0,1 1 0 0 0,0-1 1 0 0,-1 0-1 0 0,1 1 0 0 0,0-1 1 0 0,-1 1-1 0 0,1-1 0 0 0,0 1 1 0 0,0 0-1 0 0,-1 0 0 0 0,1-1 1 0 0,0 2-1 0 0,0-1 0 0 0,0 0 1 0 0,-1 0-1 0 0,1 0 0 0 0,0 1 1 0 0,0-1-1 0 0,-1 1 0 0 0,1-1 1 0 0,0 1-1 0 0,-1 0 0 0 0,1 0 1 0 0,-1 0-1 0 0,1 0 0 0 0,-1 0 1 0 0,1 0-1 0 0,-1 0 1 0 0,0 0-1 0 0,1 0 0 0 0,-1 1 1 0 0,0-1-1 0 0,0 1 0 0 0,0-1 1 0 0,0 1-1 0 0,0-1 0 0 0,0 1 1 0 0,-1-1-1 0 0,1 1 0 0 0,0 0 1 0 0,-1-1-1 0 0,1 1 0 0 0,-1 3 1 0 0,5 8 142 0 0,-2 1 0 0 0,0 0 1 0 0,0 0-1 0 0,-1 0 0 0 0,-1 1 1 0 0,0-1-1 0 0,-2 19 0 0 0,-16 104 788 0 0,13-111-791 0 0,-56 241 1075 0 0,7-92-3186 0 0,40-128 514 0 0,7-22-1204 0 0,-1-1-3768 0 0,4-16 4242 0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28.3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186 1603 624 0 0,'-169'11'7903'0'0,"168"-11"-7860"0"0,0 0-1 0 0,1 0 0 0 0,-1 0 1 0 0,1 0-1 0 0,-1 0 0 0 0,0 0 1 0 0,1 0-1 0 0,-1 0 0 0 0,1 0 1 0 0,-1 0-1 0 0,1 0 0 0 0,-1-1 1 0 0,1 1-1 0 0,-1 0 0 0 0,0 0 1 0 0,1-1-1 0 0,-1 1 0 0 0,1 0 0 0 0,0-1 1 0 0,-1 1-1 0 0,1 0 0 0 0,-1-1 1 0 0,1 1-1 0 0,-1-1 0 0 0,1 1 1 0 0,0-1-1 0 0,-1 1 0 0 0,1-1 1 0 0,0 1-1 0 0,0-1 0 0 0,-1 1 1 0 0,1-1-1 0 0,0 1 0 0 0,0-1 1 0 0,0 1-1 0 0,0-1 0 0 0,0 0 0 0 0,-1 1 1 0 0,1-1-1 0 0,0 1 0 0 0,0-1 1 0 0,1 0-1 0 0,-1 1 0 0 0,0-1 1 0 0,0 1-1 0 0,0-1 0 0 0,0 1 1 0 0,0-1-1 0 0,1 1 0 0 0,-1-1 1 0 0,0 0-1 0 0,0 1 0 0 0,1-1 1 0 0,-1 1-1 0 0,0 0 0 0 0,1-2 0 0 0,20-30 687 0 0,63-63 329 0 0,57-34 16 0 0,116-66 37 0 0,-147 115-629 0 0,527-350 1698 0 0,-397 275-1553 0 0,178-99 434 0 0,-245 163-450 0 0,-56 35-69 0 0,-81 37-242 0 0,33-12 831 0 0,-123 16-14769 0 0,28 7 10751 0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30.8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417 896 920 0 0,'11'-26'946'0'0,"0"-1"-1"0"0,-2 0 1 0 0,0 0-1 0 0,-2-1 1 0 0,-2 0-1 0 0,0-1 0 0 0,-2 1 1 0 0,-1-1-1 0 0,-2-39 1 0 0,-1 57-578 0 0,0-1 1 0 0,-1 0 0 0 0,0 1-1 0 0,-1-1 1 0 0,-1 1-1 0 0,-6-15 1 0 0,9 23-303 0 0,0 1 1 0 0,0 0-1 0 0,0-1 0 0 0,0 1 1 0 0,-1 0-1 0 0,1 0 1 0 0,-1 0-1 0 0,1 0 0 0 0,-1 0 1 0 0,0 0-1 0 0,1 1 0 0 0,-1-1 1 0 0,0 1-1 0 0,0-1 1 0 0,0 1-1 0 0,-1-1 0 0 0,1 1 1 0 0,0 0-1 0 0,0 0 1 0 0,-1 0-1 0 0,1 1 0 0 0,-1-1 1 0 0,1 0-1 0 0,-1 1 1 0 0,1-1-1 0 0,-1 1 0 0 0,1 0 1 0 0,-1 0-1 0 0,1 0 1 0 0,-1 0-1 0 0,1 1 0 0 0,-1-1 1 0 0,1 1-1 0 0,0-1 1 0 0,-1 1-1 0 0,-2 1 0 0 0,-10 5 48 0 0,1 0 0 0 0,0 1 0 0 0,0 1 0 0 0,1 0 0 0 0,0 0 0 0 0,0 2 1 0 0,-16 16-1 0 0,-71 92 274 0 0,81-94-290 0 0,0 0 8 0 0,1 1 0 0 0,1 1 0 0 0,1 0 0 0 0,-21 51 0 0 0,32-65-103 0 0,0 0 0 0 0,1 0 0 0 0,0 1 0 0 0,1-1 0 0 0,1 1 0 0 0,0 0 0 0 0,1 0 0 0 0,0 0 0 0 0,1 0 0 0 0,1-1 0 0 0,0 1 0 0 0,6 26 0 0 0,-6-36-9 0 0,0 0 0 0 0,0-1 1 0 0,1 1-1 0 0,-1-1 0 0 0,1 1 0 0 0,0-1 0 0 0,0 0 1 0 0,0 0-1 0 0,0 1 0 0 0,1-1 0 0 0,-1-1 1 0 0,1 1-1 0 0,0 0 0 0 0,0-1 0 0 0,0 1 0 0 0,0-1 1 0 0,0 0-1 0 0,0 0 0 0 0,7 3 0 0 0,-4-4 0 0 0,0 1-1 0 0,0-1 0 0 0,0 0 0 0 0,0 0 1 0 0,1-1-1 0 0,-1 0 0 0 0,0 0 1 0 0,0 0-1 0 0,0-1 0 0 0,0 0 1 0 0,8-2-1 0 0,8-3-6 0 0,0-2-1 0 0,0 0 1 0 0,-1-2 0 0 0,-1 0 0 0 0,30-20 0 0 0,-9 3-3 0 0,-7 4-1 0 0,42-22 0 0 0,-74 44 15 0 0,0 1 0 0 0,0-1 0 0 0,0 0 0 0 0,1 1-1 0 0,-1-1 1 0 0,0 1 0 0 0,0 0 0 0 0,1 0 0 0 0,-1 0-1 0 0,0 0 1 0 0,0 0 0 0 0,1 0 0 0 0,-1 0 0 0 0,0 1 0 0 0,0-1-1 0 0,1 1 1 0 0,-1 0 0 0 0,0-1 0 0 0,0 1 0 0 0,0 0-1 0 0,0 1 1 0 0,0-1 0 0 0,0 0 0 0 0,0 0 0 0 0,-1 1 0 0 0,1-1-1 0 0,0 1 1 0 0,-1-1 0 0 0,1 1 0 0 0,-1 0 0 0 0,2 3-1 0 0,6 6 31 0 0,-2 1-1 0 0,0 0 1 0 0,11 26-1 0 0,-14-29-6 0 0,34 84 181 0 0,30 117 0 0 0,11 30-11 0 0,76 102 3 0 0,-53-117-854 0 0,-84-181 138 0 0,-19-39 44 0 0,-8-8 348 0 0,-14-17-2 0 0,3-9 43 0 0,2-2-1 0 0,0 0 0 0 0,3-1 1 0 0,-15-42-1 0 0,14 34 42 0 0,-4-13-12 0 0,2-1-1 0 0,3-1 0 0 0,-13-90 1 0 0,15 42 22 0 0,2-111-1 0 0,11 185 86 0 0,0 0 0 0 0,2 0 0 0 0,2 0 0 0 0,0 0 0 0 0,2 1 0 0 0,1 0 0 0 0,2 0 0 0 0,0 0 0 0 0,2 1 0 0 0,1 1 0 0 0,1 0 0 0 0,1 0 0 0 0,1 2 0 0 0,1 0 0 0 0,1 0 0 0 0,2 2 0 0 0,0 0 0 0 0,1 1 0 0 0,28-21 0 0 0,116-66 333 0 0,-154 102-344 0 0,-10 6 17 0 0,0 0 1 0 0,1 0-1 0 0,-1 0 1 0 0,1-1-1 0 0,-1 1 1 0 0,0 0-1 0 0,1 0 1 0 0,-1 0-1 0 0,1 0 1 0 0,-1 0-1 0 0,0 0 1 0 0,1 0-1 0 0,-1 0 1 0 0,0 0-1 0 0,1 0 0 0 0,-1 0 1 0 0,1 0-1 0 0,-1 1 1 0 0,0-1-1 0 0,1 0 1 0 0,-1 0-1 0 0,0 0 1 0 0,1 0-1 0 0,-1 1 1 0 0,0-1-1 0 0,1 0 1 0 0,-1 0-1 0 0,0 1 1 0 0,1-1-1 0 0,-1 0 1 0 0,0 1-1 0 0,0-1 1 0 0,1 0-1 0 0,-1 0 1 0 0,0 1-1 0 0,0-1 1 0 0,1 1-1 0 0,8 25 559 0 0,4 47-1064 0 0,-9-47 649 0 0,14 78-184 0 0,-7-30 70 0 0,42 141-1 0 0,-50-204-78 0 0,1-1 0 0 0,1 0 0 0 0,0-1-1 0 0,0 1 1 0 0,1-1 0 0 0,0 0-1 0 0,0 0 1 0 0,1-1 0 0 0,1 0 0 0 0,-1 0-1 0 0,1-1 1 0 0,0 0 0 0 0,1 0 0 0 0,12 7-1 0 0,-15-11 4 0 0,0 0-1 0 0,0 0 0 0 0,0-1 0 0 0,1 0 1 0 0,-1 0-1 0 0,1 0 0 0 0,-1-1 0 0 0,1 0 0 0 0,0 0 1 0 0,0-1-1 0 0,-1 0 0 0 0,1 0 0 0 0,0 0 1 0 0,-1-1-1 0 0,1 0 0 0 0,0-1 0 0 0,-1 1 1 0 0,1-1-1 0 0,-1 0 0 0 0,0-1 0 0 0,0 0 1 0 0,0 0-1 0 0,0 0 0 0 0,6-4 0 0 0,3-5-3 0 0,0 0 0 0 0,-1-1 0 0 0,-1-1 0 0 0,0 0 0 0 0,0 0 0 0 0,-2-1 0 0 0,0-1 0 0 0,0 0 0 0 0,-2-1 0 0 0,0 0 0 0 0,-1 0 0 0 0,9-28 0 0 0,-2-1-9 0 0,-2 0-1 0 0,-2-1 1 0 0,9-85-1 0 0,-17 96 12 0 0,-1 0 1 0 0,-2 0-1 0 0,-5-39 0 0 0,4 64 32 0 0,0-1-1 0 0,-1 1 1 0 0,-1 0 0 0 0,0 0-1 0 0,0 0 1 0 0,-1 0-1 0 0,-1 1 1 0 0,1-1 0 0 0,-2 1-1 0 0,1 0 1 0 0,-2 0-1 0 0,1 1 1 0 0,-16-17-1 0 0,18 23-12 0 0,0-1 0 0 0,-1 1-1 0 0,1 0 1 0 0,-1 0-1 0 0,0 0 1 0 0,0 1-1 0 0,0 0 1 0 0,0 0 0 0 0,-1 0-1 0 0,1 0 1 0 0,0 1-1 0 0,-1 0 1 0 0,1 0-1 0 0,-11 0 1 0 0,7 2-1 0 0,-1-1 1 0 0,0 1-1 0 0,1 1 0 0 0,-1 0 1 0 0,1 0-1 0 0,-1 1 0 0 0,1 0 1 0 0,-9 5-1 0 0,2 0 0 0 0,0 1 0 0 0,0 0 0 0 0,1 1-1 0 0,1 1 1 0 0,0 0 0 0 0,0 1 0 0 0,1 0 0 0 0,-20 26 0 0 0,26-29-12 0 0,0 0 0 0 0,2 0 0 0 0,-1 1 0 0 0,1 0 0 0 0,0 0 0 0 0,1 1 0 0 0,0-1 0 0 0,1 1 0 0 0,0 0 0 0 0,1 0 1 0 0,0 0-1 0 0,1 0 0 0 0,0 21 0 0 0,1-24-8 0 0,1 1 1 0 0,1-1-1 0 0,-1 0 0 0 0,1 0 1 0 0,1 1-1 0 0,-1-2 1 0 0,2 1-1 0 0,-1 0 1 0 0,1 0-1 0 0,0-1 0 0 0,0 0 1 0 0,1 0-1 0 0,0 0 1 0 0,0-1-1 0 0,1 1 1 0 0,0-1-1 0 0,0-1 0 0 0,11 9 1 0 0,-8-7-15 0 0,0-1-1 0 0,1-1 1 0 0,0 1 0 0 0,0-2-1 0 0,0 1 1 0 0,1-1 0 0 0,0-1-1 0 0,-1 0 1 0 0,1-1 0 0 0,0 0-1 0 0,0 0 1 0 0,0-1 0 0 0,1-1-1 0 0,-1 0 1 0 0,0 0 0 0 0,0-1-1 0 0,0 0 1 0 0,0-1 0 0 0,0-1-1 0 0,19-6 1 0 0,5-4-5 0 0,-1-2 1 0 0,-1-2-1 0 0,0 0 0 0 0,57-43 0 0 0,-89 59 36 0 0,1 0-1 0 0,-1 0 1 0 0,1 0-1 0 0,0 0 0 0 0,-1 0 1 0 0,1 0-1 0 0,0 0 1 0 0,0 1-1 0 0,0-1 1 0 0,0 1-1 0 0,-1-1 0 0 0,5 0 1 0 0,-5 2-16 0 0,-1-1 1 0 0,1 0-1 0 0,0 0 0 0 0,-1 0 1 0 0,1 0-1 0 0,-1 1 1 0 0,1-1-1 0 0,-1 0 0 0 0,1 0 1 0 0,0 1-1 0 0,-1-1 1 0 0,1 1-1 0 0,-1-1 0 0 0,1 0 1 0 0,-1 1-1 0 0,0-1 1 0 0,1 1-1 0 0,-1-1 1 0 0,1 1-1 0 0,-1-1 0 0 0,0 1 1 0 0,1 0-1 0 0,-1-1 1 0 0,0 1-1 0 0,1 0 0 0 0,0 6 4 0 0,0-1 0 0 0,0 0-1 0 0,-1 1 1 0 0,0-1-1 0 0,0 1 1 0 0,-1 7 0 0 0,0 6 30 0 0,2 23 35 0 0,7 63 1 0 0,-6-91-92 0 0,1-1 1 0 0,1 1-1 0 0,0-1 1 0 0,0 0-1 0 0,2 0 1 0 0,-1-1-1 0 0,2 1 1 0 0,8 12-1 0 0,-13-23-11 0 0,0 0 0 0 0,0 0-1 0 0,0 0 1 0 0,0 0 0 0 0,1-1-1 0 0,-1 1 1 0 0,1-1 0 0 0,0 0 0 0 0,-1 0-1 0 0,1 0 1 0 0,0 0 0 0 0,0 0-1 0 0,1 0 1 0 0,-1-1 0 0 0,0 0-1 0 0,0 0 1 0 0,1 0 0 0 0,-1 0 0 0 0,1 0-1 0 0,-1 0 1 0 0,1-1 0 0 0,-1 0-1 0 0,1 0 1 0 0,-1 0 0 0 0,1 0-1 0 0,-1 0 1 0 0,1-1 0 0 0,-1 1-1 0 0,1-1 1 0 0,-1 0 0 0 0,1 0 0 0 0,-1-1-1 0 0,0 1 1 0 0,0-1 0 0 0,0 1-1 0 0,1-1 1 0 0,-2 0 0 0 0,6-4-1 0 0,7-5-45 0 0,-1 0 0 0 0,0-1-1 0 0,-1-1 1 0 0,0-1 0 0 0,21-29-1 0 0,-18 19 15 0 0,0-1 0 0 0,-2-1 0 0 0,-1 0-1 0 0,16-45 1 0 0,26-119 234 0 0,-32 102 335 0 0,-14 61-76 0 0,-5 19-129 0 0,-2 1 1 0 0,1-1-1 0 0,-1 0 1 0 0,2-14-1 0 0,-4 21-137 0 0,6 24 135 0 0,-2 153 239 0 0,-2-134-500 0 0,1 1-1 0 0,3-1 0 0 0,1-1 0 0 0,2 1 1 0 0,2-1-1 0 0,27 64 0 0 0,-35-97-139 0 0,1 0 0 0 0,0-1-1 0 0,0 1 1 0 0,1-1 0 0 0,0 0-1 0 0,0 0 1 0 0,1-1 0 0 0,0 0 0 0 0,0 0-1 0 0,0 0 1 0 0,1-1 0 0 0,8 7-1 0 0,-11-10 43 0 0,-1 0 0 0 0,1-1 0 0 0,0 1-1 0 0,0-1 1 0 0,-1 1 0 0 0,1-1-1 0 0,0 0 1 0 0,0 0 0 0 0,0-1-1 0 0,0 1 1 0 0,0-1 0 0 0,1 0-1 0 0,-1 0 1 0 0,0 0 0 0 0,0-1 0 0 0,0 0-1 0 0,0 1 1 0 0,0-1 0 0 0,0-1-1 0 0,-1 1 1 0 0,1 0 0 0 0,0-1-1 0 0,0 0 1 0 0,-1 0 0 0 0,1 0-1 0 0,-1 0 1 0 0,4-4 0 0 0,5-5-10 0 0,0 0 1 0 0,0-1-1 0 0,-2-1 0 0 0,1 0 1 0 0,-2 0-1 0 0,0-1 0 0 0,0 0 1 0 0,-1-1-1 0 0,-1 0 0 0 0,-1 0 1 0 0,0 0-1 0 0,-1-1 0 0 0,0 0 1 0 0,3-24-1 0 0,-3 11 98 0 0,-2 0 0 0 0,-1-1 0 0 0,-1 1-1 0 0,-2-1 1 0 0,0 1 0 0 0,-2 0 0 0 0,-9-36 0 0 0,8 47 181 0 0,-1 0 0 0 0,0 0 1 0 0,-10-20-1 0 0,14 37-189 0 0,1 1-11 0 0,0 0 0 0 0,5 1 5 0 0,19 7-41 0 0,1-1 1 0 0,-1-2-1 0 0,1 0 1 0 0,0-2 0 0 0,0-1-1 0 0,0-1 1 0 0,0-1 0 0 0,46-5-1 0 0,-52 2 13 0 0,0 0 0 0 0,0-2 1 0 0,-1 0-1 0 0,1-1 0 0 0,-1 0 0 0 0,0-2 0 0 0,-1 0 0 0 0,0-1 0 0 0,0-1 0 0 0,-1 0 0 0 0,0-1 0 0 0,19-19 0 0 0,-32 28 39 0 0,-1 0-1 0 0,0 0 0 0 0,0 0 0 0 0,0 0 0 0 0,0 0 0 0 0,0-1 0 0 0,0 1 0 0 0,0-1 0 0 0,-1 0 0 0 0,0 1 0 0 0,1-1 0 0 0,-1 0 0 0 0,0 0 0 0 0,0 0 0 0 0,-1 0 0 0 0,1 0 0 0 0,0 0 0 0 0,-1 0 0 0 0,0 0 0 0 0,0 0 1 0 0,0 0-1 0 0,0 0 0 0 0,0 0 0 0 0,-1 0 0 0 0,-1-6 0 0 0,-1 2 89 0 0,-1-1 1 0 0,-1 0-1 0 0,0 1 1 0 0,0 0-1 0 0,0 0 0 0 0,0 0 1 0 0,-12-10-1 0 0,12 12-62 0 0,1-1-1 0 0,0 1 0 0 0,0-1 0 0 0,0 0 0 0 0,1 0 1 0 0,0-1-1 0 0,0 1 0 0 0,0-1 0 0 0,1 0 1 0 0,0 1-1 0 0,1-1 0 0 0,-1 0 0 0 0,0-14 1 0 0,1-7-30 0 0,1-1 0 0 0,5-34 0 0 0,1-15 300 0 0,-5 68-66 0 0,2 33-150 0 0,1 39 13 0 0,-22 206 324 0 0,0-36-136 0 0,17-187-251 0 0,2 0 0 0 0,2 0-1 0 0,10 50 1 0 0,-10-81-73 0 0,1 1-1 0 0,0-1 0 0 0,1 1 1 0 0,0-1-1 0 0,1 0 0 0 0,1-1 1 0 0,0 0-1 0 0,1 0 1 0 0,17 22-1 0 0,-21-30-17 0 0,0-1-1 0 0,0 0 1 0 0,0 0 0 0 0,1-1 0 0 0,-1 1 0 0 0,1-1-1 0 0,0 0 1 0 0,0-1 0 0 0,0 1 0 0 0,0-1 0 0 0,0 0-1 0 0,0 0 1 0 0,1 0 0 0 0,-1-1 0 0 0,1 0 0 0 0,-1 0-1 0 0,1 0 1 0 0,0-1 0 0 0,-1 1 0 0 0,1-1 0 0 0,0-1-1 0 0,-1 1 1 0 0,1-1 0 0 0,-1 0 0 0 0,1 0 0 0 0,-1-1-1 0 0,1 0 1 0 0,9-4 0 0 0,-1-2-9 0 0,-1 0 1 0 0,0 0-1 0 0,-1-1 0 0 0,0-1 0 0 0,0 0 0 0 0,-1 0 1 0 0,0-1-1 0 0,-1-1 0 0 0,0 0 0 0 0,-1 0 1 0 0,0-1-1 0 0,-1 0 0 0 0,9-21 0 0 0,9-21-91 0 0,35-114 0 0 0,-58 161 124 0 0,18-59-101 0 0,-4-1 0 0 0,15-116 0 0 0,-28 143 316 0 0,-2 0 0 0 0,-1-1 0 0 0,-2 0 0 0 0,-3 1 0 0 0,-14-75 0 0 0,16 107-123 0 0,-7-20 928 0 0,3 25-503 0 0,-2 14-310 0 0,-10 35-8 0 0,3 1 1 0 0,2 0-1 0 0,-12 73 0 0 0,19-87-134 0 0,-13 88 165 0 0,-6 224 1 0 0,29-259-669 0 0,-4-78 306 0 0,1 0 0 0 0,0 0-1 0 0,1 0 1 0 0,0 0-1 0 0,0 0 1 0 0,0 0 0 0 0,1-1-1 0 0,0 1 1 0 0,7 11 0 0 0,-8-17 115 0 0,-1 0 0 0 0,1 0 0 0 0,0 0 0 0 0,-1 0 1 0 0,1 0-1 0 0,0 0 0 0 0,0-1 0 0 0,0 1 0 0 0,0-1 0 0 0,0 1 1 0 0,0-1-1 0 0,0 0 0 0 0,0 0 0 0 0,0 0 0 0 0,0 0 1 0 0,0 0-1 0 0,0 0 0 0 0,-1 0 0 0 0,1-1 0 0 0,0 1 1 0 0,0-1-1 0 0,0 1 0 0 0,0-1 0 0 0,0 0 0 0 0,0 0 1 0 0,3-2-1 0 0,47-27-241 0 0,75-71-51 0 0,-9 6 153 0 0,-113 91 179 0 0,1 0 1 0 0,0 0-1 0 0,-1 1 1 0 0,1 0-1 0 0,0 0 1 0 0,1 0-1 0 0,-1 1 0 0 0,0 0 1 0 0,1 0-1 0 0,-1 0 1 0 0,1 1-1 0 0,0 0 1 0 0,-1 0-1 0 0,11 1 1 0 0,-12 1 3 0 0,1 0 0 0 0,-1 1 0 0 0,1-1 0 0 0,-1 1 0 0 0,0 0 0 0 0,1 1 0 0 0,-1-1 0 0 0,0 1 0 0 0,-1 0 0 0 0,1 1 0 0 0,0-1 0 0 0,-1 1 0 0 0,0-1 0 0 0,0 1 0 0 0,0 1 0 0 0,0-1 0 0 0,3 6 0 0 0,20 29 147 0 0,-2 1 0 0 0,34 74 1 0 0,18 32-4197 0 0,-74-141 3054 0 0,4 9-512 0 0,-2-10-8003 0 0,-5-4 6832 0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31.1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200 321 15365 0 0,'-18'-5'80'0'0,"-9"-3"94"0"0,1-1 0 0 0,0 0 1 0 0,1-2-1 0 0,-44-26 0 0 0,68 36-186 0 0,0 0 1 0 0,1 0-1 0 0,-1 0 0 0 0,0 0 0 0 0,1 0 0 0 0,-1 0 1 0 0,0 0-1 0 0,1 0 0 0 0,-1 0 0 0 0,1 0 0 0 0,0 0 1 0 0,-1 0-1 0 0,1 0 0 0 0,0 0 0 0 0,0 0 0 0 0,0 0 1 0 0,0 0-1 0 0,0-1 0 0 0,0 1 0 0 0,0 0 0 0 0,0 0 1 0 0,0 0-1 0 0,0 0 0 0 0,0 0 0 0 0,1 0 0 0 0,-1 0 1 0 0,1-1-1 0 0,-1 1 0 0 0,0 0 0 0 0,1 0 1 0 0,0 0-1 0 0,-1 1 0 0 0,1-1 0 0 0,0 0 0 0 0,-1 0 1 0 0,1 0-1 0 0,0 0 0 0 0,0 1 0 0 0,0-1 0 0 0,1 0 1 0 0,39-36-460 0 0,-37 34 414 0 0,59-34-810 0 0,13-10-195 0 0,-71 44 383 0 0,0-1 0 0 0,-1 1 0 0 0,0-1 1 0 0,0 0-1 0 0,0-1 0 0 0,0 1 0 0 0,-1-1 0 0 0,1 0 0 0 0,-1 0 1 0 0,0 0-1 0 0,3-10 0 0 0,-3 1-1159 0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33.3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25 425 80 0 0,'1'-48'4011'0'0,"-2"23"-695"0"0,1 25-2636 0 0,0 0-62 0 0,0 0-57 0 0,0 0-26 0 0,0 4-6 0 0,4 52 271 0 0,-2 0 0 0 0,-3-1 1 0 0,-9 60-1 0 0,4-41-384 0 0,5-64-382 0 0,-11 233 507 0 0,12-243-545 0 0,0 0 1 0 0,0 0-1 0 0,0 0 0 0 0,0 0 0 0 0,0 0 1 0 0,0 0-1 0 0,1 0 0 0 0,-1 0 0 0 0,0 0 1 0 0,0 0-1 0 0,0 0 0 0 0,0 0 0 0 0,0 0 1 0 0,0 0-1 0 0,0 0 0 0 0,0 0 0 0 0,1 0 1 0 0,-1 0-1 0 0,0 0 0 0 0,0 0 0 0 0,0 0 1 0 0,0 0-1 0 0,0 0 0 0 0,0 1 0 0 0,0-1 1 0 0,0 0-1 0 0,0 0 0 0 0,0 0 0 0 0,1 0 1 0 0,-1 0-1 0 0,0 0 0 0 0,0 0 0 0 0,0 0 1 0 0,0 0-1 0 0,0 0 0 0 0,0 0 0 0 0,0 0 1 0 0,0 1-1 0 0,7-21-51 0 0,7-30 19 0 0,36-335 82 0 0,-21 122 733 0 0,-28 256-739 0 0,1-9 126 0 0,1 0 1 0 0,0 0 0 0 0,1 0-1 0 0,11-26 1 0 0,-15 39-147 0 0,1 1 0 0 0,0 0 0 0 0,0-1 0 0 0,1 1 0 0 0,-1 0 0 0 0,0 0 0 0 0,1 0 0 0 0,-1 0 0 0 0,1 0 0 0 0,0 0 0 0 0,0 1 0 0 0,-1-1 0 0 0,1 0 0 0 0,0 1 0 0 0,0 0 0 0 0,1-1 0 0 0,-1 1 1 0 0,0 0-1 0 0,0 0 0 0 0,1 0 0 0 0,-1 0 0 0 0,0 1 0 0 0,1-1 0 0 0,-1 0 0 0 0,1 1 0 0 0,-1 0 0 0 0,1 0 0 0 0,-1 0 0 0 0,1 0 0 0 0,-1 0 0 0 0,0 0 0 0 0,1 0 0 0 0,-1 1 0 0 0,1 0 0 0 0,-1-1 0 0 0,1 1 0 0 0,-1 0 0 0 0,0 0 0 0 0,4 2 0 0 0,2 1 2 0 0,1 1 1 0 0,-1 0-1 0 0,0 0 0 0 0,0 0 0 0 0,0 1 0 0 0,-1 1 1 0 0,0-1-1 0 0,0 1 0 0 0,0 0 0 0 0,-1 1 1 0 0,-1 0-1 0 0,1 0 0 0 0,-1 0 0 0 0,6 13 0 0 0,-5-7 1 0 0,-1 0 0 0 0,-1 0-1 0 0,0 1 1 0 0,-1 0-1 0 0,-1 0 1 0 0,0-1 0 0 0,-1 1-1 0 0,-1 25 1 0 0,-3-5 10 0 0,-2 0-1 0 0,-1 0 1 0 0,-2 0 0 0 0,-1 0-1 0 0,-1-2 1 0 0,-3 1 0 0 0,-18 36-1 0 0,-140 261 81 0 0,167-323-134 0 0,0 0 0 0 0,0 1 0 0 0,1-1 0 0 0,0 1 0 0 0,1 0 0 0 0,-3 16 1 0 0,5-23 14 0 0,0-1 1 0 0,0 0-1 0 0,0 0 0 0 0,0 0 1 0 0,0 1-1 0 0,0-1 1 0 0,1 0-1 0 0,-1 0 1 0 0,0 0-1 0 0,1 0 1 0 0,-1 0-1 0 0,1 0 1 0 0,-1 0-1 0 0,1 0 1 0 0,0 0-1 0 0,-1 0 1 0 0,1 0-1 0 0,0 0 1 0 0,0 0-1 0 0,-1 0 1 0 0,1 0-1 0 0,0-1 1 0 0,1 2-1 0 0,1-1 3 0 0,-1 0 0 0 0,1-1 0 0 0,0 1-1 0 0,-1 0 1 0 0,1-1 0 0 0,0 0 0 0 0,0 1 0 0 0,-1-1-1 0 0,1 0 1 0 0,0-1 0 0 0,0 1 0 0 0,0 0 0 0 0,-1-1-1 0 0,5 0 1 0 0,16-5-28 0 0,0 0-1 0 0,-1-2 0 0 0,0 0 0 0 0,0-1 1 0 0,0-2-1 0 0,-1 0 0 0 0,-1-1 0 0 0,0-1 1 0 0,-1-1-1 0 0,26-23 0 0 0,-23 15 6 0 0,-1-1 0 0 0,-1-1 0 0 0,-1-1 0 0 0,-1 0 0 0 0,-1-2 0 0 0,-1 0 0 0 0,18-44 0 0 0,-28 58 49 0 0,4-6 338 0 0,-2-2 0 0 0,0 1 0 0 0,0-1 0 0 0,-2-1 0 0 0,-1 1 0 0 0,5-43 0 0 0,-14 75 853 0 0,-9 34-876 0 0,-9 50 1 0 0,20-80-311 0 0,-2 16 14 0 0,1 0-1 0 0,3 52 1 0 0,0-76-87 0 0,0-1 1 0 0,1 1-1 0 0,-1-1 0 0 0,2 1 1 0 0,-1-1-1 0 0,1 0 1 0 0,0 0-1 0 0,0 1 0 0 0,1-1 1 0 0,-1-1-1 0 0,1 1 0 0 0,1 0 1 0 0,-1-1-1 0 0,1 0 1 0 0,0 1-1 0 0,0-1 0 0 0,1-1 1 0 0,-1 1-1 0 0,9 5 1 0 0,-11-8 17 0 0,0-1 0 0 0,0 0 1 0 0,1 0-1 0 0,-1 0 1 0 0,0-1-1 0 0,1 1 1 0 0,-1 0-1 0 0,1-1 1 0 0,-1 0-1 0 0,0 1 0 0 0,1-1 1 0 0,-1 0-1 0 0,1 0 1 0 0,-1-1-1 0 0,1 1 1 0 0,-1 0-1 0 0,5-2 1 0 0,-1 0-10 0 0,-1 0 0 0 0,1-1 1 0 0,0 0-1 0 0,-1 0 0 0 0,0 0 1 0 0,10-8-1 0 0,2-4-54 0 0,0-1 0 0 0,25-32 0 0 0,-41 46 83 0 0,23-28-100 0 0,-2-2 0 0 0,22-43 0 0 0,7-22 209 0 0,-26 47 317 0 0,-8 25 128 0 0,-17 25-540 0 0,0 0 1 0 0,0 0 0 0 0,1 0 0 0 0,-1 0 0 0 0,0 0 0 0 0,0 0-1 0 0,1 0 1 0 0,-1-1 0 0 0,0 1 0 0 0,0 0 0 0 0,1 0 0 0 0,-1 0-1 0 0,0 0 1 0 0,0 0 0 0 0,0 0 0 0 0,1 0 0 0 0,-1 0 0 0 0,0 0-1 0 0,0 1 1 0 0,1-1 0 0 0,-1 0 0 0 0,0 0 0 0 0,0 0 0 0 0,1 0-1 0 0,-1 0 1 0 0,0 0 0 0 0,0 0 0 0 0,0 0 0 0 0,1 1 0 0 0,-1-1-1 0 0,0 0 1 0 0,0 0 0 0 0,0 0 0 0 0,0 0 0 0 0,1 1 0 0 0,-1-1-1 0 0,0 0 1 0 0,0 0 0 0 0,0 0 0 0 0,0 1 0 0 0,0-1-1 0 0,0 0 1 0 0,0 0 0 0 0,0 1 0 0 0,0-1 0 0 0,0 0 0 0 0,0 0-1 0 0,1 1 1 0 0,2 50 277 0 0,-3-44-295 0 0,0 52 121 0 0,4 146 116 0 0,-2-177-198 0 0,2 0 1 0 0,0-1-1 0 0,2 0 0 0 0,1 0 1 0 0,12 31-1 0 0,-15-51-33 0 0,-1 1-1 0 0,1-1 0 0 0,0 0 1 0 0,0 0-1 0 0,0-1 0 0 0,1 1 1 0 0,1-1-1 0 0,-1 0 1 0 0,1 0-1 0 0,0 0 0 0 0,11 7 1 0 0,-15-11-6 0 0,1-1 1 0 0,1 1 0 0 0,-1-1 0 0 0,0 0 0 0 0,0 0 0 0 0,0 0-1 0 0,1 0 1 0 0,-1 0 0 0 0,0-1 0 0 0,1 1 0 0 0,-1-1 0 0 0,0 0-1 0 0,1 0 1 0 0,-1-1 0 0 0,0 1 0 0 0,1-1 0 0 0,-1 1 0 0 0,0-1-1 0 0,1 0 1 0 0,-1 0 0 0 0,0 0 0 0 0,0-1 0 0 0,0 1-1 0 0,0-1 1 0 0,0 0 0 0 0,0 0 0 0 0,-1 0 0 0 0,1 0 0 0 0,0 0-1 0 0,1-3 1 0 0,12-10-64 0 0,-2-1 0 0 0,0 0-1 0 0,-1-1 1 0 0,-1 0-1 0 0,0-1 1 0 0,-1-1 0 0 0,-1 0-1 0 0,12-33 1 0 0,1-15-168 0 0,18-88 0 0 0,-30 111 168 0 0,-2-7-29 0 0,-7 37 41 0 0,0 0-1 0 0,1 0 1 0 0,0 0 0 0 0,11-26 0 0 0,-11 36 44 0 0,0-1 1 0 0,0 1 0 0 0,1 0 0 0 0,-1 0-1 0 0,1 0 1 0 0,0 0 0 0 0,0 1-1 0 0,0-1 1 0 0,1 1 0 0 0,-1 0-1 0 0,1 0 1 0 0,0 1 0 0 0,0-1-1 0 0,0 1 1 0 0,7-2 0 0 0,13-3-31 0 0,-1 1 1 0 0,30-4-1 0 0,7-1-50 0 0,-42 6 45 0 0,0 1 0 0 0,1 1-1 0 0,26-1 1 0 0,-46 4 48 0 0,1 0 0 0 0,-1 0 0 0 0,1 0 1 0 0,-1 0-1 0 0,1 0 0 0 0,0 1 0 0 0,-1-1 0 0 0,1 0 0 0 0,-1 0 0 0 0,1 0 1 0 0,-1 1-1 0 0,1-1 0 0 0,-1 0 0 0 0,1 0 0 0 0,-1 1 0 0 0,1-1 0 0 0,-1 0 0 0 0,0 1 1 0 0,1-1-1 0 0,-1 1 0 0 0,1-1 0 0 0,-1 0 0 0 0,0 1 0 0 0,1-1 0 0 0,-1 1 1 0 0,0-1-1 0 0,0 1 0 0 0,1-1 0 0 0,-1 2 0 0 0,0 21-43 0 0,-16 34 47 0 0,12-45-2 0 0,1-5-4 0 0,-14 48-1 0 0,-14 68 0 0 0,28-107 3 0 0,1 0-1 0 0,0 0 0 0 0,1 0 1 0 0,1 0-1 0 0,0 0 1 0 0,1 0-1 0 0,1 0 1 0 0,1 0-1 0 0,5 21 0 0 0,-7-34-17 0 0,0 1-1 0 0,1 0 1 0 0,-1-1-1 0 0,1 0 1 0 0,-1 1-1 0 0,1-1 1 0 0,0 0-1 0 0,0 0 1 0 0,1 0-1 0 0,-1 0 1 0 0,1 0-1 0 0,-1 0 1 0 0,1-1-1 0 0,0 1 1 0 0,0-1-1 0 0,0 0 1 0 0,0 0-1 0 0,0 0 1 0 0,1 0-1 0 0,-1 0 1 0 0,1-1-1 0 0,-1 0 1 0 0,1 1-1 0 0,-1-1 1 0 0,1 0-1 0 0,0-1 1 0 0,-1 1-1 0 0,6-1 1 0 0,-3 0-14 0 0,0-1 0 0 0,1 0 0 0 0,-1 0 0 0 0,0-1 0 0 0,1 1 0 0 0,-1-1 0 0 0,0-1 0 0 0,0 1 0 0 0,0-1 0 0 0,-1 0 0 0 0,1-1 0 0 0,-1 1 0 0 0,0-1 0 0 0,0 0 0 0 0,9-9 0 0 0,2-5-2 0 0,0-2-1 0 0,-1 0 1 0 0,-1 0-1 0 0,-1-2 1 0 0,0 1-1 0 0,-2-2 1 0 0,-1 1-1 0 0,-1-2 1 0 0,7-25-1 0 0,4-25 19 0 0,15-122-1 0 0,-27 146 555 0 0,-2 0-1 0 0,-3 0 0 0 0,-1 0 1 0 0,-3 0-1 0 0,-14-92 1 0 0,15 142-519 0 0,0 0 1 0 0,0 0 0 0 0,0 0 0 0 0,0 1-1 0 0,0-1 1 0 0,0 0 0 0 0,0 0 0 0 0,0 0 0 0 0,0 0-1 0 0,-1 0 1 0 0,1 0 0 0 0,0 0 0 0 0,0 0-1 0 0,0 0 1 0 0,0 0 0 0 0,0 1 0 0 0,0-1 0 0 0,0 0-1 0 0,-1 0 1 0 0,1 0 0 0 0,0 0 0 0 0,0 0-1 0 0,0 0 1 0 0,0 0 0 0 0,0 0 0 0 0,0 0 0 0 0,-1 0-1 0 0,1 0 1 0 0,0 0 0 0 0,0 0 0 0 0,0 0-1 0 0,0 0 1 0 0,0 0 0 0 0,-1 0 0 0 0,1 0 0 0 0,0 0-1 0 0,0 0 1 0 0,0 0 0 0 0,0-1 0 0 0,0 1-1 0 0,0 0 1 0 0,0 0 0 0 0,-1 0 0 0 0,1 0 0 0 0,0 0-1 0 0,0 0 1 0 0,0 0 0 0 0,0 0 0 0 0,0 0-1 0 0,0-1 1 0 0,0 1 0 0 0,0 0 0 0 0,0 0 0 0 0,0 0-1 0 0,0 0 1 0 0,0 0 0 0 0,0-1 0 0 0,-8 24 259 0 0,-6 31-138 0 0,-3 46 177 0 0,-7 155-1 0 0,21-182-167 0 0,10 116-1 0 0,-4-163-205 0 0,0 1 1 0 0,2-1-1 0 0,1 0 0 0 0,1 0 0 0 0,2-1 1 0 0,0 0-1 0 0,23 43 0 0 0,-29-62 5 0 0,1-1 1 0 0,-1 1-1 0 0,1-1 0 0 0,0 0 1 0 0,1 0-1 0 0,-1 0 0 0 0,1 0 0 0 0,0-1 1 0 0,0 0-1 0 0,1 0 0 0 0,-1 0 1 0 0,1-1-1 0 0,0 1 0 0 0,0-1 1 0 0,0-1-1 0 0,0 1 0 0 0,0-1 1 0 0,1 0-1 0 0,-1-1 0 0 0,1 1 0 0 0,-1-1 1 0 0,1-1-1 0 0,-1 1 0 0 0,1-1 1 0 0,0 0-1 0 0,-1-1 0 0 0,1 1 1 0 0,12-4-1 0 0,-6 0-28 0 0,1-1 0 0 0,-1 0 1 0 0,1-1-1 0 0,-2 0 0 0 0,1-1 0 0 0,-1 0 0 0 0,0-1 1 0 0,0-1-1 0 0,-1 0 0 0 0,0 0 0 0 0,-1-1 1 0 0,13-16-1 0 0,10-19-93 0 0,-2-1 0 0 0,-2-1 0 0 0,-2-2 1 0 0,-2-1-1 0 0,33-96 0 0 0,-36 61 402 0 0,-21 79-178 0 0,0 0 1 0 0,0 0 0 0 0,-1 0-1 0 0,0 0 1 0 0,0 0 0 0 0,0 0-1 0 0,-1-1 1 0 0,0 1-1 0 0,0 0 1 0 0,0 0 0 0 0,-5-10-1 0 0,5 14-41 0 0,1 1 0 0 0,-1 0 0 0 0,0 0-1 0 0,0 0 1 0 0,-1-1 0 0 0,1 1 0 0 0,0 0-1 0 0,0 0 1 0 0,0 1 0 0 0,-1-1 0 0 0,1 0-1 0 0,0 0 1 0 0,-1 1 0 0 0,1-1 0 0 0,-1 0 0 0 0,1 1-1 0 0,-1 0 1 0 0,1-1 0 0 0,-1 1 0 0 0,1 0-1 0 0,-1 0 1 0 0,1 0 0 0 0,-1 0 0 0 0,0 0-1 0 0,1 0 1 0 0,-1 0 0 0 0,1 0 0 0 0,-1 1-1 0 0,1-1 1 0 0,-1 0 0 0 0,1 1 0 0 0,-1 0-1 0 0,1-1 1 0 0,0 1 0 0 0,-1 0 0 0 0,1 0-1 0 0,0-1 1 0 0,-1 1 0 0 0,1 0 0 0 0,0 0-1 0 0,-1 2 1 0 0,-8 4 15 0 0,0 1 0 0 0,1 0-1 0 0,-14 17 1 0 0,12-12-51 0 0,1 0 0 0 0,0 1 0 0 0,1 0 1 0 0,0 1-1 0 0,1 0 0 0 0,1 0 0 0 0,-8 25 0 0 0,13-34-39 0 0,0 0 1 0 0,0-1-1 0 0,1 1 0 0 0,0 0 1 0 0,0 0-1 0 0,1 0 0 0 0,-1 0 1 0 0,1 0-1 0 0,1 0 1 0 0,-1 0-1 0 0,1 0 0 0 0,0 0 1 0 0,0 0-1 0 0,1-1 0 0 0,-1 1 1 0 0,1 0-1 0 0,1-1 0 0 0,-1 1 1 0 0,1-1-1 0 0,0 0 1 0 0,0 0-1 0 0,1 0 0 0 0,-1 0 1 0 0,9 8-1 0 0,-8-10 33 0 0,-1-1 0 0 0,1 0-1 0 0,0 0 1 0 0,0 0 0 0 0,0 0 0 0 0,0 0 0 0 0,1-1 0 0 0,-1 0-1 0 0,0 0 1 0 0,1 0 0 0 0,-1 0 0 0 0,1-1 0 0 0,-1 0-1 0 0,1 0 1 0 0,-1 0 0 0 0,0 0 0 0 0,1-1 0 0 0,-1 0 0 0 0,1 1-1 0 0,-1-2 1 0 0,0 1 0 0 0,1 0 0 0 0,-1-1 0 0 0,5-3 0 0 0,13-5-33 0 0,0-2 1 0 0,0 0-1 0 0,21-17 1 0 0,-35 23 37 0 0,7-4-4 0 0,15-12 22 0 0,1 2 1 0 0,1 1-1 0 0,42-18 0 0 0,-71 36 13 0 0,1-1-1 0 0,0 1 0 0 0,-1 0 0 0 0,1 0 1 0 0,0 0-1 0 0,0 0 0 0 0,0 1 0 0 0,-1 0 0 0 0,1 0 1 0 0,0 0-1 0 0,0 0 0 0 0,0 0 0 0 0,0 1 1 0 0,0 0-1 0 0,-1 0 0 0 0,1 0 0 0 0,0 0 0 0 0,-1 0 1 0 0,1 1-1 0 0,3 2 0 0 0,-2-1 4 0 0,0 1 1 0 0,-1 0-1 0 0,0 0 0 0 0,0 0 0 0 0,0 0 0 0 0,0 1 1 0 0,-1 0-1 0 0,0-1 0 0 0,0 1 0 0 0,0 0 0 0 0,0 1 0 0 0,1 5 1 0 0,2 6-23 0 0,-1-1 1 0 0,-1 1 0 0 0,-1-1 0 0 0,0 1 0 0 0,-1 0 0 0 0,-1 0-1 0 0,0 0 1 0 0,-3 21 0 0 0,-2 31-484 0 0,4-69 464 0 0,0 0 8 0 0,0 0-2 0 0,17-37-30 0 0,7-15 119 0 0,2 1 1 0 0,2 1 0 0 0,3 1-1 0 0,2 2 1 0 0,1 1 0 0 0,3 1-1 0 0,84-77 1 0 0,-117 118-52 0 0,1-1 0 0 0,0 1 1 0 0,0 1-1 0 0,1-1 0 0 0,-1 1 0 0 0,1 0 0 0 0,0 0 0 0 0,0 0 1 0 0,0 1-1 0 0,0 0 0 0 0,0 0 0 0 0,1 1 0 0 0,-1-1 0 0 0,11 0 1 0 0,-13 3-7 0 0,0-1 1 0 0,0 1 0 0 0,0-1 0 0 0,-1 1-1 0 0,1 0 1 0 0,0 0 0 0 0,-1 1 0 0 0,1-1-1 0 0,-1 1 1 0 0,1 0 0 0 0,-1 0 0 0 0,0 0-1 0 0,0 0 1 0 0,0 0 0 0 0,0 1 0 0 0,0-1 0 0 0,0 1-1 0 0,-1 0 1 0 0,1 0 0 0 0,-1 0 0 0 0,0 0-1 0 0,0 1 1 0 0,0-1 0 0 0,0 0 0 0 0,1 6-1 0 0,7 14 2 0 0,-2 1-1 0 0,9 47 0 0 0,-14-53-85 0 0,1-1 0 0 0,1 1-1 0 0,0-1 1 0 0,1 0 0 0 0,1 0-1 0 0,0-1 1 0 0,16 26-1 0 0,-20-38 49 0 0,0-1 0 0 0,0 1 0 0 0,1-1 0 0 0,-1 0 0 0 0,1 0 1 0 0,-1 0-1 0 0,1 0 0 0 0,0 0 0 0 0,0-1 0 0 0,0 0 0 0 0,0 0 0 0 0,1 0 0 0 0,-1 0 0 0 0,0 0 0 0 0,1-1 0 0 0,8 1 0 0 0,-5-1-15 0 0,0-1 1 0 0,0 0-1 0 0,0 0 1 0 0,0-1-1 0 0,-1 0 1 0 0,1 0-1 0 0,0-1 1 0 0,0 0-1 0 0,9-4 1 0 0,0-1-30 0 0,0-1 0 0 0,0-1 0 0 0,0-1 0 0 0,-2 0 0 0 0,1-1 0 0 0,-1-1 0 0 0,22-22 1 0 0,-28 25 72 0 0,-1 0 0 0 0,-1-1 0 0 0,0 0 0 0 0,0-1 0 0 0,-1 1 0 0 0,0-1 0 0 0,-1 0 0 0 0,0-1 0 0 0,-1 1 0 0 0,5-21 0 0 0,-8 28 19 0 0,0-1 0 0 0,0 1 1 0 0,-1-1-1 0 0,0 0 0 0 0,0 1 1 0 0,0-1-1 0 0,0 1 0 0 0,-1-1 1 0 0,0 0-1 0 0,0 1 0 0 0,0 0 1 0 0,0-1-1 0 0,-1 1 0 0 0,0-1 1 0 0,0 1-1 0 0,0 0 0 0 0,0 0 1 0 0,0 0-1 0 0,-1 1 0 0 0,0-1 1 0 0,0 0-1 0 0,0 1 0 0 0,0 0 1 0 0,-1 0-1 0 0,1 0 0 0 0,-1 0 1 0 0,0 0-1 0 0,0 1 0 0 0,0-1 1 0 0,0 1-1 0 0,-6-2 0 0 0,-1 0 5 0 0,0 0-1 0 0,0 1 1 0 0,-1 0 0 0 0,0 1-1 0 0,1 1 1 0 0,-1-1-1 0 0,0 2 1 0 0,0 0-1 0 0,0 0 1 0 0,-19 4 0 0 0,23-3-17 0 0,0 0 0 0 0,0 1 0 0 0,0 0 0 0 0,0 0 0 0 0,0 1 0 0 0,1 0 1 0 0,-1 1-1 0 0,1-1 0 0 0,-1 2 0 0 0,1-1 0 0 0,0 1 0 0 0,1 0 0 0 0,-1 0 0 0 0,1 0 1 0 0,-10 12-1 0 0,15-16-6 0 0,1 0 0 0 0,-1 0-1 0 0,0 0 1 0 0,1 0 0 0 0,-1 0 0 0 0,0 0 0 0 0,1 0 0 0 0,-1 0 0 0 0,1 0 0 0 0,-1 0 0 0 0,1 0 0 0 0,0 0 0 0 0,-1 0 0 0 0,1 0 0 0 0,0 0 0 0 0,0 0 0 0 0,0 0 0 0 0,0 0 0 0 0,0 1 0 0 0,0-1 0 0 0,0 0-1 0 0,0 0 1 0 0,0 0 0 0 0,1 2 0 0 0,0-2 3 0 0,-1-1-1 0 0,1 1 1 0 0,0 0-1 0 0,0-1 1 0 0,0 1 0 0 0,0-1-1 0 0,0 1 1 0 0,0-1-1 0 0,0 1 1 0 0,0-1-1 0 0,0 0 1 0 0,1 1-1 0 0,-1-1 1 0 0,0 0-1 0 0,0 0 1 0 0,0 0 0 0 0,0 0-1 0 0,0 0 1 0 0,2 0-1 0 0,5-1 2 0 0,0 0-1 0 0,0 0 1 0 0,-1-1-1 0 0,1 0 1 0 0,11-4 0 0 0,6-7 61 0 0,0-1 1 0 0,0-1 0 0 0,-2-2-1 0 0,0 0 1 0 0,33-32 0 0 0,96-114 857 0 0,-110 115-434 0 0,-27 28-111 0 0,-12 15-233 0 0,0 1-1 0 0,1-1 0 0 0,-1 1 0 0 0,1-1 1 0 0,0 1-1 0 0,0 1 0 0 0,1-1 0 0 0,5-4 1 0 0,-9 8-18 0 0,-1 0-9 0 0,-1 34-215 0 0,-2 0 0 0 0,-1 0 0 0 0,-12 44 1 0 0,-36 101-3288 0 0,45-159 2764 0 0,-40 107-6305 0 0,27-74 4720 0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34.2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84 531 76 0 0,'-23'30'5305'0'0,"14"-15"-4452"0"0,1 0 0 0 0,1 1 0 0 0,0 0 0 0 0,1 0-1 0 0,-5 20 1 0 0,7-21-538 0 0,1 0-1 0 0,1 0 1 0 0,0 1-1 0 0,1-1 1 0 0,0 1-1 0 0,2-1 0 0 0,0 1 1 0 0,0-1-1 0 0,1 1 1 0 0,6 17-1 0 0,-8-32-290 0 0,0 0 1 0 0,0 0-1 0 0,0 1 0 0 0,1-1 0 0 0,-1 0 0 0 0,0 0 1 0 0,1 0-1 0 0,-1 0 0 0 0,1 0 0 0 0,-1 0 0 0 0,1 0 0 0 0,-1 0 1 0 0,1 0-1 0 0,0 0 0 0 0,-1 0 0 0 0,1-1 0 0 0,0 1 1 0 0,0 0-1 0 0,0 0 0 0 0,0-1 0 0 0,0 1 0 0 0,-1 0 0 0 0,1-1 1 0 0,3 2-1 0 0,-3-3-16 0 0,0 1 0 0 0,0-1 0 0 0,0 1 1 0 0,0-1-1 0 0,0 1 0 0 0,0-1 0 0 0,0 1 0 0 0,0-1 1 0 0,-1 0-1 0 0,1 0 0 0 0,0 1 0 0 0,0-1 0 0 0,0 0 0 0 0,-1 0 1 0 0,1 0-1 0 0,0 0 0 0 0,-1 0 0 0 0,1 0 0 0 0,0-1 1 0 0,22-60 77 0 0,41-294 86 0 0,5-20 1738 0 0,-67 368-1787 0 0,10-32 517 0 0,-11 38-584 0 0,-1 0 1 0 0,1 1-1 0 0,0-1 1 0 0,0 0 0 0 0,0 1-1 0 0,0-1 1 0 0,0 0 0 0 0,0 1-1 0 0,0-1 1 0 0,0 1-1 0 0,1-1 1 0 0,-1 1 0 0 0,1 0-1 0 0,-1 0 1 0 0,1 0-1 0 0,2-2 1 0 0,-3 3-40 0 0,1 0-1 0 0,-1 0 1 0 0,0 1 0 0 0,0-1 0 0 0,0 0-1 0 0,0 1 1 0 0,0-1 0 0 0,0 1 0 0 0,0-1-1 0 0,0 1 1 0 0,0-1 0 0 0,0 1-1 0 0,0 0 1 0 0,0 0 0 0 0,0 0 0 0 0,0-1-1 0 0,0 1 1 0 0,0 0 0 0 0,-1 0-1 0 0,1 0 1 0 0,0 0 0 0 0,-1 0 0 0 0,1 1-1 0 0,14 25 145 0 0,-4-1-69 0 0,-2 0 0 0 0,-1 0 0 0 0,-1 0 0 0 0,-1 1-1 0 0,-1 0 1 0 0,1 42 0 0 0,-4-1-245 0 0,-10 98-1 0 0,6-44-1809 0 0,2-122 1831 0 0,3-2 102 0 0,0-1 0 0 0,0 0 0 0 0,-1 0 0 0 0,1 0 1 0 0,-1-1-1 0 0,0 1 0 0 0,0-1 0 0 0,0 1 0 0 0,1-5 1 0 0,-1 5 2 0 0,40-82-131 0 0,49-90 134 0 0,-72 143 181 0 0,1 2 0 0 0,2 0 0 0 0,32-36 1 0 0,-53 65-148 0 0,0-1 1 0 0,0 1 0 0 0,1 0 0 0 0,-1 0-1 0 0,0 0 1 0 0,0-1 0 0 0,1 1-1 0 0,-1 0 1 0 0,0 0 0 0 0,1 1 0 0 0,-1-1-1 0 0,1 0 1 0 0,-1 0 0 0 0,1 1 0 0 0,0-1-1 0 0,-1 1 1 0 0,1-1 0 0 0,0 1 0 0 0,-1 0-1 0 0,1 0 1 0 0,0 0 0 0 0,-1 0-1 0 0,1 0 1 0 0,0 0 0 0 0,-1 0 0 0 0,1 0-1 0 0,0 1 1 0 0,1 0 0 0 0,0 0-1 0 0,0 1 0 0 0,-1 0 0 0 0,1 0 0 0 0,-1 1 1 0 0,0-1-1 0 0,1 0 0 0 0,-1 1 0 0 0,0 0 0 0 0,-1-1 0 0 0,1 1 0 0 0,0 0 1 0 0,-1 0-1 0 0,1 0 0 0 0,0 3 0 0 0,6 19 21 0 0,-2 0 0 0 0,0 0 1 0 0,-2 0-1 0 0,-1 1 0 0 0,-1-1 0 0 0,-1 32 1 0 0,-1-51-23 0 0,0 69 72 0 0,0-31-317 0 0,9 85-1 0 0,-9-126 207 0 0,0 0 1 0 0,0 0-1 0 0,1 0 1 0 0,0 0-1 0 0,0 0 0 0 0,-1-1 1 0 0,1 1-1 0 0,1 0 1 0 0,-1 0-1 0 0,0-1 0 0 0,1 1 1 0 0,-1-1-1 0 0,1 1 1 0 0,0-1-1 0 0,0 0 0 0 0,0 1 1 0 0,0-1-1 0 0,0 0 1 0 0,1 0-1 0 0,-1-1 0 0 0,1 1 1 0 0,-1 0-1 0 0,1-1 1 0 0,-1 0-1 0 0,1 1 1 0 0,0-1-1 0 0,0 0 0 0 0,-1 0 1 0 0,1-1-1 0 0,0 1 1 0 0,0 0-1 0 0,0-1 0 0 0,0 0 1 0 0,0 0-1 0 0,0 0 1 0 0,0 0-1 0 0,0 0 0 0 0,0-1 1 0 0,0 1-1 0 0,4-2 1 0 0,12-3-83 0 0,-1-1 1 0 0,1 0 0 0 0,-1-2-1 0 0,33-18 1 0 0,-38 19 63 0 0,52-29-148 0 0,-36 19 36 0 0,1 1-1 0 0,61-24 1 0 0,-90 40 156 0 0,1 0 0 0 0,-1-1 0 0 0,0 1 0 0 0,1 0 0 0 0,-1 0 1 0 0,1-1-1 0 0,-1 1 0 0 0,1 0 0 0 0,-1 0 0 0 0,0 1 0 0 0,1-1 0 0 0,-1 0 0 0 0,0 0 0 0 0,1 1 0 0 0,-1-1 0 0 0,0 1 0 0 0,1-1 1 0 0,-1 1-1 0 0,0 0 0 0 0,0-1 0 0 0,1 1 0 0 0,-1 0 0 0 0,0 0 0 0 0,0 0 0 0 0,0 0 0 0 0,0 0 0 0 0,0 0 0 0 0,0 0 0 0 0,0 0 1 0 0,-1 0-1 0 0,1 0 0 0 0,0 1 0 0 0,-1-1 0 0 0,1 0 0 0 0,0 1 0 0 0,-1-1 0 0 0,1 2 0 0 0,2 7 9 0 0,0 0-1 0 0,-1 0 1 0 0,-1 0 0 0 0,2 12-1 0 0,-2-6-7 0 0,3 58 36 0 0,1 14-6 0 0,-4-81-17 0 0,1 0 0 0 0,-1 0-1 0 0,1 0 1 0 0,1-1 0 0 0,-1 1-1 0 0,1-1 1 0 0,0 1 0 0 0,1-1-1 0 0,7 11 1 0 0,-10-16 5 0 0,0 1 0 0 0,0-1 0 0 0,1 0-1 0 0,-1 0 1 0 0,0 0 0 0 0,0 0 0 0 0,1 0 0 0 0,-1 0-1 0 0,1 0 1 0 0,-1 0 0 0 0,1-1 0 0 0,-1 1 0 0 0,1-1 0 0 0,-1 1-1 0 0,1-1 1 0 0,0 1 0 0 0,-1-1 0 0 0,1 0 0 0 0,0 0 0 0 0,-1 0-1 0 0,3 0 1 0 0,1-1 24 0 0,-1 0 1 0 0,0 0-1 0 0,0 0 0 0 0,-1 0 0 0 0,1-1 1 0 0,0 1-1 0 0,0-1 0 0 0,5-4 1 0 0,4-3 131 0 0,0-1 0 0 0,0-1 0 0 0,14-15 0 0 0,-13 10-67 0 0,-2 0-1 0 0,0-1 0 0 0,-1 0 1 0 0,-1-1-1 0 0,0 0 0 0 0,-1-1 1 0 0,-1 0-1 0 0,10-36 1 0 0,-7 12 34 0 0,-2 0 0 0 0,-2 0 0 0 0,2-47 1 0 0,-8 72-121 0 0,1 9-34 0 0,-1 1-1 0 0,-1-1 1 0 0,1 1 0 0 0,-1-1 0 0 0,-1 1 0 0 0,0-1 0 0 0,0 1 0 0 0,-1-1 0 0 0,0 1-1 0 0,-5-15 1 0 0,7 23-19 0 0,-1 0-1 0 0,1-1 0 0 0,0 1 0 0 0,-1 0 1 0 0,1 0-1 0 0,0 0 0 0 0,-1 0 0 0 0,1 0 1 0 0,-1 0-1 0 0,1 0 0 0 0,0 0 0 0 0,-1 0 1 0 0,1 0-1 0 0,0 0 0 0 0,-1 0 0 0 0,1 0 1 0 0,-1 0-1 0 0,1 0 0 0 0,0 0 0 0 0,-1 0 1 0 0,1 1-1 0 0,0-1 0 0 0,-1 0 0 0 0,1 0 1 0 0,0 0-1 0 0,-1 1 0 0 0,1-1 0 0 0,0 0 1 0 0,0 0-1 0 0,-1 1 0 0 0,1-1 0 0 0,0 0 1 0 0,0 0-1 0 0,-1 1 0 0 0,1-1 0 0 0,0 1 1 0 0,-12 12-102 0 0,12-12 23 0 0,-9 11-321 0 0,1 0-1 0 0,1 0 1 0 0,0 1 0 0 0,1 0 0 0 0,0 1 0 0 0,1-1-1 0 0,1 1 1 0 0,-4 15 0 0 0,6-16-748 0 0,0 0 0 0 0,0 0 0 0 0,1 0 0 0 0,1 0 0 0 0,1 15 1 0 0,4 1-743 0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35.0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518 628 288 0 0,'1'-1'161'0'0,"0"-1"0"0"0,0 1 0 0 0,0-1 1 0 0,0 1-1 0 0,0-1 0 0 0,-1 1 0 0 0,1-1 0 0 0,0 1 0 0 0,-1-1 0 0 0,1 0 1 0 0,-1 1-1 0 0,0-1 0 0 0,0 0 0 0 0,1 1 0 0 0,-1-3 0 0 0,-1 3-43 0 0,1 0 0 0 0,0 1 0 0 0,0-1 0 0 0,-1 0 0 0 0,1 0 0 0 0,0 1 0 0 0,-1-1 0 0 0,1 0 0 0 0,-1 1 0 0 0,1-1 0 0 0,-1 0 0 0 0,1 1 0 0 0,-1-1 0 0 0,1 1 0 0 0,-1-1 0 0 0,0 1 0 0 0,1-1 0 0 0,-1 1 0 0 0,0-1 0 0 0,0 1 0 0 0,1 0 0 0 0,-2-1 0 0 0,-2 0 122 0 0,1 0 1 0 0,-1 1 0 0 0,0-1-1 0 0,0 1 1 0 0,1 0 0 0 0,-1 0-1 0 0,0 0 1 0 0,0 0-1 0 0,1 1 1 0 0,-1-1 0 0 0,0 1-1 0 0,-4 2 1 0 0,-39 14 411 0 0,0 2 0 0 0,2 2 0 0 0,1 2 0 0 0,0 2 0 0 0,2 1-1 0 0,1 3 1 0 0,-56 50 0 0 0,90-72-527 0 0,0 0-1 0 0,0 1 0 0 0,1 0 1 0 0,0 0-1 0 0,-5 11 0 0 0,9-17-90 0 0,1 1-1 0 0,-1 0 0 0 0,1 0 0 0 0,0-1 1 0 0,0 1-1 0 0,0 0 0 0 0,1 0 0 0 0,-1 0 1 0 0,1 0-1 0 0,-1 0 0 0 0,1 0 0 0 0,0 0 1 0 0,0 0-1 0 0,1 0 0 0 0,-1 0 0 0 0,0 0 0 0 0,1 0 1 0 0,0 0-1 0 0,0 0 0 0 0,1 3 0 0 0,-1-4-36 0 0,1-1 0 0 0,-1 1-1 0 0,0-1 1 0 0,1 1-1 0 0,0-1 1 0 0,-1 0 0 0 0,1 0-1 0 0,0 0 1 0 0,0 0-1 0 0,0 0 1 0 0,-1 0 0 0 0,1 0-1 0 0,0-1 1 0 0,0 1-1 0 0,0-1 1 0 0,0 1-1 0 0,0-1 1 0 0,0 0 0 0 0,1 0-1 0 0,-1 0 1 0 0,0 0-1 0 0,0 0 1 0 0,0 0 0 0 0,0 0-1 0 0,4-2 1 0 0,54-14-149 0 0,-29 3 104 0 0,-1-1-1 0 0,0-1 0 0 0,-1-2 1 0 0,0-1-1 0 0,-2-1 0 0 0,0-2 1 0 0,-1 0-1 0 0,-1-2 0 0 0,27-32 1 0 0,-22 19 35 0 0,-2-2 1 0 0,-2 0 0 0 0,-1-2 0 0 0,-2-1 0 0 0,-1-1 0 0 0,17-51 0 0 0,-11 23 869 0 0,-4-1 1 0 0,-2 0-1 0 0,15-101 1 0 0,-83 286 627 0 0,41-102-1454 0 0,-88 275 575 0 0,80-238-542 0 0,2 1 1 0 0,3-1 0 0 0,-5 100 0 0 0,13-138-133 0 0,1 0 1 0 0,-1 0-1 0 0,2-1 1 0 0,-1 1 0 0 0,2-1-1 0 0,-1 1 1 0 0,1-1-1 0 0,1 0 1 0 0,0 0 0 0 0,0 0-1 0 0,11 16 1 0 0,-11-21-14 0 0,-1 0 0 0 0,1-1 0 0 0,0 1 1 0 0,1-1-1 0 0,-1 0 0 0 0,1 0 0 0 0,0-1 1 0 0,0 0-1 0 0,0 0 0 0 0,0 0 0 0 0,0 0 1 0 0,1-1-1 0 0,-1 1 0 0 0,1-2 0 0 0,0 1 1 0 0,0 0-1 0 0,-1-1 0 0 0,1 0 0 0 0,0-1 1 0 0,0 1-1 0 0,0-1 0 0 0,9-1 0 0 0,0-1-12 0 0,0 0 0 0 0,0-1 0 0 0,0 0 0 0 0,0-1 0 0 0,-1-1 0 0 0,0 0 0 0 0,0-1 0 0 0,0-1 0 0 0,0 0 0 0 0,-1-1 0 0 0,0 0-1 0 0,-1-1 1 0 0,12-11 0 0 0,-1-2 5 0 0,0 0 0 0 0,-2-2 0 0 0,-1 0 0 0 0,0-2 0 0 0,18-32 0 0 0,-16 25 123 0 0,-16 27 90 0 0,-1 0 0 0 0,-1 0 1 0 0,1-1-1 0 0,-1 0 0 0 0,0 0 1 0 0,0 0-1 0 0,-1 0 0 0 0,0-1 1 0 0,-1 1-1 0 0,1-1 0 0 0,1-12 1 0 0,-4 19-6 0 0,-4 3-89 0 0,1 1 0 0 0,0-1 0 0 0,-1 1 0 0 0,1 0 0 0 0,0 0 0 0 0,0 0 0 0 0,1 0 0 0 0,-1 1 0 0 0,-2 4 0 0 0,-3 1 42 0 0,-30 36 0 0 0,3 2 1 0 0,1 2-1 0 0,2 1 1 0 0,-43 92-1 0 0,73-138-87 0 0,0 0 1 0 0,0 1-1 0 0,1-1 0 0 0,0 0 0 0 0,0 0 0 0 0,0 1 0 0 0,0-1 0 0 0,1 1 0 0 0,-1-1 0 0 0,1 1 1 0 0,0-1-1 0 0,0 0 0 0 0,1 1 0 0 0,0-1 0 0 0,-1 1 0 0 0,1-1 0 0 0,1 0 0 0 0,-1 1 1 0 0,1-1-1 0 0,4 8 0 0 0,-3-8-20 0 0,0-1 0 0 0,1 1 0 0 0,-1-1 0 0 0,1 1 0 0 0,0-1 0 0 0,0-1 0 0 0,0 1 0 0 0,1 0 0 0 0,-1-1-1 0 0,1 0 1 0 0,-1 0 0 0 0,1 0 0 0 0,0-1 0 0 0,0 1 0 0 0,-1-1 0 0 0,1 0 0 0 0,0-1 0 0 0,10 1 0 0 0,16 0-78 0 0,-1-2 0 0 0,1-2 0 0 0,-1 0 0 0 0,1-2 0 0 0,-1-1 0 0 0,-1-2 0 0 0,1-1-1 0 0,-1-1 1 0 0,-1-1 0 0 0,0-1 0 0 0,-1-2 0 0 0,0-1 0 0 0,26-20 0 0 0,3-5-16 0 0,-2-2 1 0 0,-2-3-1 0 0,-2-2 0 0 0,77-94 1 0 0,-48 39 155 0 0,-4-4 0 0 0,-5-3 0 0 0,57-123 0 0 0,-118 216 220 0 0,-6 13-172 0 0,-1 0 1 0 0,0 0 0 0 0,-1-1-1 0 0,1 1 1 0 0,-1 0-1 0 0,1-1 1 0 0,-1 1-1 0 0,0-1 1 0 0,0 0-1 0 0,0-4 1 0 0,-24 35 217 0 0,-274 405 793 0 0,266-381-925 0 0,-41 93 0 0 0,63-123-118 0 0,2 1 0 0 0,0 0-1 0 0,1 1 1 0 0,1-1 0 0 0,1 1-1 0 0,1 0 1 0 0,0 35 0 0 0,3-48-82 0 0,1 0 0 0 0,0 0 0 0 0,1 0 0 0 0,0-1 0 0 0,1 1 0 0 0,0-1 0 0 0,0 1 0 0 0,1-1 0 0 0,0 0 0 0 0,1-1 0 0 0,-1 1 0 0 0,2-1 1 0 0,-1 1-1 0 0,10 9 0 0 0,-6-9-532 0 0,0 0 0 0 0,0-1 0 0 0,1 0-1 0 0,14 9 1 0 0,-10-9-1495 0 0,0 0 0 0 0,0-1 0 0 0,19 6 0 0 0,-2-4-293 0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36.4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31 512 0 0,'-1'-1'171'0'0,"1"0"0"0"0,-1 1 0 0 0,1-1 0 0 0,0 0 0 0 0,-1 0 0 0 0,1 1 0 0 0,0-1 1 0 0,-1 0-1 0 0,1 0 0 0 0,0 0 0 0 0,0 0 0 0 0,0 1 0 0 0,0-1 0 0 0,0 0 0 0 0,0 0 0 0 0,0 0 0 0 0,0 0 0 0 0,0 0 0 0 0,1 1 0 0 0,-1-1 0 0 0,0 0 0 0 0,0 0 1 0 0,1 0-1 0 0,-1 1 0 0 0,0-1 0 0 0,1 0 0 0 0,-1 0 0 0 0,1 1 0 0 0,-1-1 0 0 0,1 0 0 0 0,0 1 0 0 0,-1-1 0 0 0,1 0 0 0 0,-1 1 0 0 0,1-1 0 0 0,0 1 0 0 0,0-1 0 0 0,-1 1 1 0 0,1 0-1 0 0,0-1 0 0 0,1 1 0 0 0,-2 0 148 0 0,0 0-25 0 0,0 0-17 0 0,0 0-8 0 0,0 0-1 0 0,27 28 900 0 0,198 275 1081 0 0,-193-256-2054 0 0,138 212 450 0 0,306 423 391 0 0,-239-377-201 0 0,242 412-1 0 0,-38 84 556 0 0,-208-367-79 0 0,-190-366-879 0 0,2-3 1 0 0,4-2-1 0 0,2-2 0 0 0,69 64 1 0 0,120 112 995 0 0,-237-234-1533 0 0,0-1 0 0 0,0 1 0 0 0,-1 0 0 0 0,1 0-1 0 0,0 0 1 0 0,-1 0 0 0 0,0 1 0 0 0,3 4 0 0 0,-5-8-591 0 0,0 0-237 0 0,0 0-278 0 0,-4-2-950 0 0,3 1 1745 0 0,-1 0-169 0 0,0-1 0 0 0,1 1-1 0 0,-1-1 1 0 0,0 1 0 0 0,1-1 0 0 0,-1 1-1 0 0,1-1 1 0 0,-1 0 0 0 0,1 0 0 0 0,0 0-1 0 0,0 0 1 0 0,0 0 0 0 0,-1-3 0 0 0,-6-18-2164 0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37.2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468 179 892 0 0,'-25'-46'2105'0'0,"19"33"-1314"0"0,-1 0 1 0 0,0 0-1 0 0,-1 0 1 0 0,0 1 0 0 0,-1 1-1 0 0,0-1 1 0 0,-16-13 0 0 0,24 23-686 0 0,-1 1 1 0 0,0 0-1 0 0,1 0 1 0 0,-1 0 0 0 0,0 0-1 0 0,0 0 1 0 0,0 1 0 0 0,0-1-1 0 0,0 0 1 0 0,0 1-1 0 0,0-1 1 0 0,0 1 0 0 0,0 0-1 0 0,0 0 1 0 0,0 0 0 0 0,0 0-1 0 0,0 0 1 0 0,0 0-1 0 0,-3 1 1 0 0,0 1 35 0 0,0-1-1 0 0,1 1 1 0 0,-1 0-1 0 0,1 0 1 0 0,-1 1-1 0 0,1-1 1 0 0,-8 7-1 0 0,-3 5 121 0 0,0 0 0 0 0,1 1 0 0 0,-12 17 0 0 0,21-27-145 0 0,-24 33 252 0 0,1 1 1 0 0,2 1-1 0 0,-26 53 1 0 0,40-67-224 0 0,0 0 1 0 0,2 1 0 0 0,2 0 0 0 0,0 1 0 0 0,2 0 0 0 0,-6 51 0 0 0,12-65-108 0 0,0-1-1 0 0,0 1 1 0 0,2-1 0 0 0,-1 1 0 0 0,2 0 0 0 0,0-1-1 0 0,0 0 1 0 0,1 0 0 0 0,1 0 0 0 0,0 0 0 0 0,1-1-1 0 0,0 0 1 0 0,1 0 0 0 0,1-1 0 0 0,-1 1 0 0 0,2-1-1 0 0,0-1 1 0 0,0 0 0 0 0,1 0 0 0 0,13 10 0 0 0,-7-8-38 0 0,1 0 0 0 0,0-1 0 0 0,1-1 0 0 0,0 0 0 0 0,1-1 0 0 0,0-2 0 0 0,0 1 1 0 0,1-2-1 0 0,0-1 0 0 0,0-1 0 0 0,0 0 0 0 0,37 1 0 0 0,-27-4-52 0 0,0-2-1 0 0,0-1 0 0 0,1-2 1 0 0,-1 0-1 0 0,-1-2 0 0 0,1-2 1 0 0,-1 0-1 0 0,-1-2 0 0 0,1-1 1 0 0,-2-2-1 0 0,0 0 0 0 0,0-2 0 0 0,-1-1 1 0 0,-1-1-1 0 0,-1-1 0 0 0,0-1 1 0 0,-1-1-1 0 0,-2-1 0 0 0,30-36 1 0 0,-26 24-28 0 0,32-56 0 0 0,-12 1 38 0 0,-24 39 677 0 0,16-59 0 0 0,-26 84 164 0 0,-10 23-94 0 0,-21 92-412 0 0,4 2-1 0 0,4 0 0 0 0,-1 130 0 0 0,10-168-204 0 0,2-41-101 0 0,0-1 0 0 0,0 1 0 0 0,2-1 0 0 0,3 27 0 0 0,-4-37 0 0 0,12 33-329 0 0,-12-35 338 0 0,0-1-1 0 0,1 0 0 0 0,-1 0 0 0 0,0 0 0 0 0,0 0 0 0 0,1 1 0 0 0,-1-1 0 0 0,0 0 0 0 0,0 0 0 0 0,1 0 0 0 0,-1 0 0 0 0,0 0 0 0 0,0 0 0 0 0,1 0 0 0 0,-1 0 0 0 0,0 1 0 0 0,0-1 0 0 0,1 0 1 0 0,-1 0-1 0 0,0 0 0 0 0,1 0 0 0 0,-1-1 0 0 0,0 1 0 0 0,0 0 0 0 0,1 0 0 0 0,-1 0 0 0 0,0 0 0 0 0,1 0 0 0 0,-1 0 0 0 0,0 0 0 0 0,0 0 0 0 0,1-1 0 0 0,-1 1 0 0 0,0 0 0 0 0,0 0 0 0 0,0 0 1 0 0,1-1-1 0 0,14-21-26 0 0,-5 0-7 0 0,-1-2 0 0 0,-1 1-1 0 0,-2-1 1 0 0,8-41-1 0 0,4-102-4 0 0,-17 160 41 0 0,5-82-42 0 0,20-161 248 0 0,-21 224-107 0 0,1 1-1 0 0,1-1 1 0 0,1 1-1 0 0,1 1 1 0 0,2-1-1 0 0,0 2 1 0 0,20-32-1 0 0,-29 52-78 0 0,0-1 0 0 0,1 1-1 0 0,-1 0 1 0 0,1 0-1 0 0,0 0 1 0 0,0 0-1 0 0,0 0 1 0 0,0 1-1 0 0,0-1 1 0 0,0 1-1 0 0,1 0 1 0 0,0 0-1 0 0,-1 0 1 0 0,1 0-1 0 0,0 1 1 0 0,0-1 0 0 0,0 1-1 0 0,-1 0 1 0 0,6 0-1 0 0,-3 1-5 0 0,-1 0 0 0 0,1 0 0 0 0,-1 1 0 0 0,0 0 0 0 0,1 0 0 0 0,-1 0 0 0 0,0 1 0 0 0,0 0 0 0 0,0 0 0 0 0,0 0 0 0 0,0 1 0 0 0,8 5 0 0 0,3 4 8 0 0,0 1 1 0 0,-1 0 0 0 0,-1 1-1 0 0,0 1 1 0 0,-1 1 0 0 0,20 28-1 0 0,14 29 17 0 0,-3 2-1 0 0,35 83 1 0 0,-62-118-1059 0 0,-1 1 0 0 0,-3 1-1 0 0,-1 0 1 0 0,-3 0 0 0 0,9 87 0 0 0,-18-122-250 0 0,0-1-1 0 0,0 1 1 0 0,-1 0-1 0 0,0-1 1 0 0,-4 13-1 0 0,4-18 1200 0 0,-4 18-2390 0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37.8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3 866 1108 0 0,'0'-1'138'0'0,"0"1"-1"0"0,-1-1 1 0 0,1 1 0 0 0,0-1-1 0 0,0 1 1 0 0,-1-1 0 0 0,1 1-1 0 0,0-1 1 0 0,0 0 0 0 0,0 1-1 0 0,-1-1 1 0 0,1 1 0 0 0,0-1-1 0 0,0 1 1 0 0,0-1 0 0 0,0 0-1 0 0,0 1 1 0 0,0-1 0 0 0,0 1-1 0 0,1-1 1 0 0,-1 1 0 0 0,0-1-1 0 0,0 0 1 0 0,0 1 0 0 0,0-1-1 0 0,1 1 1 0 0,-1-1 0 0 0,0 1-1 0 0,1-1 1 0 0,-1 1 0 0 0,0-1-1 0 0,1 0 1 0 0,22-14 1795 0 0,39-4-1034 0 0,-55 17-565 0 0,163-36 1651 0 0,206-18 1 0 0,-196 32-1171 0 0,-165 22-743 0 0,185-31 869 0 0,-190 30-794 0 0,-8 3-40 0 0,0-1-1 0 0,1 0 1 0 0,-1 1 0 0 0,0-1-1 0 0,0 1 1 0 0,1 0 0 0 0,-1 0-1 0 0,1 0 1 0 0,-1 0 0 0 0,0 0-1 0 0,4 1 1 0 0,-4 0-60 0 0,0 0 0 0 0,-1 1 0 0 0,1-1 0 0 0,-1 1-1 0 0,1-1 1 0 0,-1 1 0 0 0,0 0 0 0 0,1 0 0 0 0,-1-1 0 0 0,0 1 0 0 0,0 0 0 0 0,0 0 0 0 0,-1 0 0 0 0,1 0 0 0 0,0 3 0 0 0,40 123 939 0 0,-28-84-957 0 0,28 69 0 0 0,-41-111-68 0 0,1 0 1 0 0,0 0 0 0 0,-1-1 0 0 0,1 1-1 0 0,0 0 1 0 0,0-1 0 0 0,0 1-1 0 0,0-1 1 0 0,0 1 0 0 0,1-1 0 0 0,-1 0-1 0 0,0 1 1 0 0,3 1 0 0 0,-3-3 26 0 0,-1 0 1 0 0,1-1 0 0 0,-1 1 0 0 0,1 0-1 0 0,-1 0 1 0 0,1-1 0 0 0,-1 1-1 0 0,0 0 1 0 0,1-1 0 0 0,-1 1 0 0 0,0 0-1 0 0,1-1 1 0 0,-1 1 0 0 0,0-1-1 0 0,0 1 1 0 0,1-1 0 0 0,-1 1 0 0 0,0 0-1 0 0,0-1 1 0 0,0 1 0 0 0,1-1-1 0 0,-1 1 1 0 0,0-1 0 0 0,0 1 0 0 0,0-1-1 0 0,0 1 1 0 0,0-1 0 0 0,0 1-1 0 0,0-1 1 0 0,0 0 0 0 0,-1-61-181 0 0,-42-197-7 0 0,10 80 159 0 0,17 83 130 0 0,6 43 355 0 0,1-1 0 0 0,3 0 0 0 0,3 0 0 0 0,3-59 0 0 0,0 111-410 0 0,0 0 1 0 0,0-1-1 0 0,0 1 1 0 0,0 0-1 0 0,0 0 1 0 0,1 0-1 0 0,-1 0 1 0 0,1 0-1 0 0,-1-1 1 0 0,1 1 0 0 0,0 0-1 0 0,0 0 1 0 0,0 0-1 0 0,0 0 1 0 0,0 1-1 0 0,0-1 1 0 0,0 0-1 0 0,1 0 1 0 0,-1 1-1 0 0,1-1 1 0 0,-1 1-1 0 0,1-1 1 0 0,0 1-1 0 0,-1 0 1 0 0,1-1-1 0 0,0 1 1 0 0,0 0-1 0 0,0 0 1 0 0,0 0 0 0 0,4 0-1 0 0,-2 1-2 0 0,1 0-1 0 0,-1 0 1 0 0,1 1 0 0 0,-1 0-1 0 0,1 0 1 0 0,-1 0-1 0 0,1 0 1 0 0,-1 1 0 0 0,0 0-1 0 0,0 0 1 0 0,0 0 0 0 0,0 0-1 0 0,7 6 1 0 0,2 1 6 0 0,-1 1-1 0 0,1 0 1 0 0,-2 1 0 0 0,1 0 0 0 0,-1 1 0 0 0,-1 0-1 0 0,0 0 1 0 0,-1 1 0 0 0,-1 1 0 0 0,0 0 0 0 0,0 0-1 0 0,5 17 1 0 0,-8-19-31 0 0,-2 0-1 0 0,1 0 1 0 0,-2 0-1 0 0,0 0 1 0 0,0 1-1 0 0,-1-1 1 0 0,-1 0-1 0 0,0 1 1 0 0,0-1-1 0 0,-1 1 1 0 0,-1-1-1 0 0,0 0 0 0 0,-1 0 1 0 0,0 0-1 0 0,-10 23 1 0 0,-17 22-839 0 0,-3 0 0 0 0,-2-2 0 0 0,-47 57 0 0 0,11-17-3146 0 0,50-66-3219 0 0,17-23 4899 0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38.4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1 386 872 0 0,'3'0'289'0'0,"0"0"0"0"0,0 1 0 0 0,0-1 0 0 0,0 1 0 0 0,0-1-1 0 0,0 1 1 0 0,0 0 0 0 0,0 1 0 0 0,0-1 0 0 0,0 0 0 0 0,-1 1 0 0 0,1-1 0 0 0,0 1 0 0 0,-1 0-1 0 0,1 0 1 0 0,3 4 0 0 0,-2-1 112 0 0,1 1 0 0 0,-1 0-1 0 0,1 0 1 0 0,-2 0 0 0 0,1 1-1 0 0,4 12 1 0 0,1 5 610 0 0,-2 0 0 0 0,9 51-1 0 0,-11-43-370 0 0,-1 1 1 0 0,-1-1-1 0 0,-2 1 0 0 0,-2-1 0 0 0,-5 47 0 0 0,6-79-632 0 0,0 0 0 0 0,0 0-1 0 0,0 0 1 0 0,0 0 0 0 0,0 0 0 0 0,0 0 0 0 0,-1 0 0 0 0,1 0 0 0 0,0 0-1 0 0,0 0 1 0 0,0 0 0 0 0,0-1 0 0 0,0 1 0 0 0,0 0 0 0 0,0 0 0 0 0,0 0 0 0 0,0 0-1 0 0,0 0 1 0 0,0 0 0 0 0,-1 0 0 0 0,1 0 0 0 0,0 0 0 0 0,0 0 0 0 0,0 0 0 0 0,0 0-1 0 0,0 0 1 0 0,0 0 0 0 0,0 0 0 0 0,0 0 0 0 0,0 0 0 0 0,0 0 0 0 0,-1 0 0 0 0,1 0-1 0 0,0 0 1 0 0,0 0 0 0 0,0 0 0 0 0,0 0 0 0 0,0 0 0 0 0,0 0 0 0 0,0 0 0 0 0,0 0-1 0 0,0 0 1 0 0,0 1 0 0 0,-1-1 0 0 0,1 0 0 0 0,0 0 0 0 0,0 0 0 0 0,0 0 0 0 0,0 0-1 0 0,0 0 1 0 0,0 0 0 0 0,0 0 0 0 0,0 0 0 0 0,0 0 0 0 0,0 0 0 0 0,0 0 0 0 0,0 1-1 0 0,0-1 1 0 0,0 0 0 0 0,0 0 0 0 0,-7-14 135 0 0,-5-21-51 0 0,-2-17 15 0 0,3-1 0 0 0,1 0 0 0 0,3 0 0 0 0,3-1 0 0 0,1 0 0 0 0,3 0 0 0 0,15-107 0 0 0,-12 143-14 0 0,0 1 0 0 0,1 0 1 0 0,2 0-1 0 0,-1 0 0 0 0,2 1 1 0 0,0 0-1 0 0,1 0 0 0 0,1 0 1 0 0,11-15-1 0 0,-16 25-64 0 0,1 1-1 0 0,0 0 1 0 0,0 0 0 0 0,0 0-1 0 0,0 1 1 0 0,1 0-1 0 0,-1 0 1 0 0,1 0-1 0 0,0 1 1 0 0,0-1 0 0 0,1 2-1 0 0,-1-1 1 0 0,1 1-1 0 0,-1 0 1 0 0,1 0 0 0 0,0 0-1 0 0,0 1 1 0 0,-1 0-1 0 0,1 1 1 0 0,0-1-1 0 0,0 1 1 0 0,0 1 0 0 0,0-1-1 0 0,0 1 1 0 0,13 4-1 0 0,-4-1 0 0 0,0 2 0 0 0,-1 0 0 0 0,1 1 0 0 0,-1 1 1 0 0,0 0-1 0 0,-1 1 0 0 0,0 0 0 0 0,0 1 0 0 0,-1 1 0 0 0,-1 0 0 0 0,0 1 0 0 0,0 0 0 0 0,-1 1 0 0 0,0 0 0 0 0,-2 1 0 0 0,13 21 0 0 0,-9-11-1 0 0,0 0 0 0 0,-2 1 0 0 0,-1 1 1 0 0,-1 0-1 0 0,-1 0 0 0 0,-2 0 0 0 0,0 1 0 0 0,-2 0 0 0 0,2 39 0 0 0,-5 91 422 0 0,1-169-425 0 0,1 0 0 0 0,0 0 0 0 0,0 0-1 0 0,1 0 1 0 0,1 1 0 0 0,7-14 0 0 0,-10 21-23 0 0,19-38 19 0 0,1 1 0 0 0,1 2 0 0 0,3 0 0 0 0,60-69 0 0 0,-68 88 0 0 0,1 1 1 0 0,1 0-1 0 0,1 2 0 0 0,0 0 1 0 0,2 2-1 0 0,-1 0 0 0 0,2 1 1 0 0,0 2-1 0 0,49-19 1 0 0,-69 29-4 0 0,1 1 1 0 0,0 0 0 0 0,-1 0 0 0 0,1 0 0 0 0,0 0 0 0 0,0 1 0 0 0,-1 0 0 0 0,1 0 0 0 0,0 0 0 0 0,0 0 0 0 0,-1 1 0 0 0,1 0 0 0 0,0 0 0 0 0,-1 0-1 0 0,1 1 1 0 0,-1-1 0 0 0,1 1 0 0 0,7 4 0 0 0,-7-2 29 0 0,1 1 0 0 0,-1-1 0 0 0,-1 1 1 0 0,1 0-1 0 0,-1 0 0 0 0,0 1 0 0 0,0-1 0 0 0,0 1 0 0 0,-1 0 0 0 0,1 0 0 0 0,3 12 0 0 0,0 4 108 0 0,0 0 0 0 0,-2 1-1 0 0,-1 0 1 0 0,-1 0-1 0 0,-1 0 1 0 0,-1 38 0 0 0,-37 261 1121 0 0,22-236-1167 0 0,3 1 1 0 0,2 165-1 0 0,12-236-1120 0 0,3 12-2072 0 0,-10-15-8091 0 0,4-13 8114 0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41.2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1 991 316 0 0,'0'-3'573'0'0,"0"0"1"0"0,0 0-1 0 0,0 0 1 0 0,1 0-1 0 0,-1 0 0 0 0,1 0 1 0 0,0 0-1 0 0,0 0 1 0 0,2-4-1 0 0,-3 7-523 0 0,0-1-1 0 0,0 1 1 0 0,0 0 0 0 0,0 0-1 0 0,0 0 1 0 0,0 0 0 0 0,0 0-1 0 0,0 0 1 0 0,0 0-1 0 0,1 0 1 0 0,-1-1 0 0 0,0 1-1 0 0,0 0 1 0 0,0 0 0 0 0,0 0-1 0 0,0 0 1 0 0,0 0 0 0 0,0 0-1 0 0,1 0 1 0 0,-1 0-1 0 0,0 0 1 0 0,0 0 0 0 0,0 0-1 0 0,0 0 1 0 0,0 0 0 0 0,1 0-1 0 0,-1 0 1 0 0,0 0 0 0 0,0 0-1 0 0,0 0 1 0 0,0 0 0 0 0,0 0-1 0 0,1 0 1 0 0,-1 0-1 0 0,0 0 1 0 0,0 0 0 0 0,0 0-1 0 0,0 1 1 0 0,0-1 0 0 0,0 0-1 0 0,0 0 1 0 0,1 0 0 0 0,-1 0-1 0 0,0 0 1 0 0,0 0 0 0 0,0 0-1 0 0,0 0 1 0 0,0 1-1 0 0,0-1 1 0 0,0 0 0 0 0,0 0-1 0 0,0 0 1 0 0,0 0 0 0 0,0 0-1 0 0,0 1 1 0 0,6 20 653 0 0,3 60 703 0 0,-8-51-1148 0 0,2 1-1 0 0,1-1 1 0 0,2 1 0 0 0,1-1-1 0 0,1-1 1 0 0,2 0 0 0 0,21 46 0 0 0,14-9 339 0 0,-35-90-468 0 0,-1-226 170 0 0,3-31-46 0 0,-7 225-217 0 0,3 1-1 0 0,2 1 0 0 0,19-57 1 0 0,36-54 50 0 0,-43 120-56 0 0,2 2 1 0 0,2 0 0 0 0,40-50-1 0 0,-52 74-17 0 0,2 2 0 0 0,0 0 0 0 0,1 0-1 0 0,1 2 1 0 0,0 0 0 0 0,1 1 0 0 0,0 1 0 0 0,1 1-1 0 0,1 1 1 0 0,0 0 0 0 0,33-10 0 0 0,-47 18-14 0 0,0 2 1 0 0,1-1-1 0 0,-1 1 1 0 0,1 0-1 0 0,-1 0 1 0 0,1 1-1 0 0,-1 0 1 0 0,1 0-1 0 0,-1 1 1 0 0,1 0-1 0 0,-1 1 1 0 0,1-1-1 0 0,-1 1 1 0 0,0 1-1 0 0,0-1 1 0 0,0 1-1 0 0,0 1 1 0 0,-1-1-1 0 0,1 1 1 0 0,-1 0-1 0 0,0 0 1 0 0,0 1-1 0 0,0 0 1 0 0,0 0-1 0 0,-1 1 1 0 0,0-1-1 0 0,0 1 1 0 0,-1 0-1 0 0,1 0 1 0 0,-1 1-1 0 0,-1-1 1 0 0,1 1-1 0 0,-1 0 1 0 0,0 0-1 0 0,-1 0 1 0 0,0 0-1 0 0,0 1 1 0 0,0-1-1 0 0,-1 0 1 0 0,0 1-1 0 0,0-1 1 0 0,-1 1-1 0 0,0-1 1 0 0,-2 14-1 0 0,-1-6 2 0 0,-1 0-1 0 0,0 0 1 0 0,-1 0-1 0 0,-1-1 1 0 0,0 1 0 0 0,-1-1-1 0 0,0-1 1 0 0,-17 24-1 0 0,-7 2 6 0 0,-49 48 0 0 0,54-60-7 0 0,-25 26-87 0 0,50-53 87 0 0,1 1-1 0 0,-1-1 1 0 0,1 1 0 0 0,0 0 0 0 0,-1-1-1 0 0,1 1 1 0 0,0-1 0 0 0,0 1-1 0 0,-1 0 1 0 0,1-1 0 0 0,0 1 0 0 0,0 0-1 0 0,0-1 1 0 0,0 1 0 0 0,0 0 0 0 0,0-1-1 0 0,0 1 1 0 0,0 0 0 0 0,0 0-1 0 0,0-1 1 0 0,0 1 0 0 0,0 0 0 0 0,0-1-1 0 0,1 1 1 0 0,-1 0 0 0 0,0-1-1 0 0,0 1 1 0 0,1-1 0 0 0,-1 1 0 0 0,0 0-1 0 0,1-1 1 0 0,-1 1 0 0 0,1-1-1 0 0,-1 1 1 0 0,1-1 0 0 0,-1 1 0 0 0,1-1-1 0 0,0 1 1 0 0,25 19-25 0 0,-22-17 21 0 0,71 43-21 0 0,-43-27 12 0 0,-1 0 1 0 0,34 29 0 0 0,-58-42 13 0 0,0 0 0 0 0,-1 0 0 0 0,1 1 0 0 0,-1 0 0 0 0,-1 0 0 0 0,0 0 1 0 0,0 1-1 0 0,0-1 0 0 0,-1 1 0 0 0,0 0 0 0 0,0 1 0 0 0,-1-1 0 0 0,0 1 1 0 0,2 8-1 0 0,-4-7 8 0 0,-1-1 0 0 0,0 0 1 0 0,0 0-1 0 0,-1 1 0 0 0,0-1 1 0 0,0 0-1 0 0,-1 0 0 0 0,0 0 1 0 0,-1 0-1 0 0,0 0 0 0 0,0-1 1 0 0,-1 1-1 0 0,0-1 0 0 0,0 0 1 0 0,-1 0-1 0 0,0 0 0 0 0,-1-1 1 0 0,0 1-1 0 0,0-2 0 0 0,0 1 1 0 0,-1 0-1 0 0,-9 6 0 0 0,-3 2 49 0 0,0-2-1 0 0,0 0 0 0 0,-2-1 0 0 0,1-1 0 0 0,-1-1 1 0 0,-1-1-1 0 0,-37 11 0 0 0,8-4-158 0 0,49-16-243 0 0,2 0-194 0 0,0 0-232 0 0,0 0-732 0 0,0 0-1894 0 0,8-1 552 0 0,30-5 843 0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42.0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713 82 8349 0 0,'6'-7'232'0'0,"0"0"0"0"0,-1 0 0 0 0,0-1 0 0 0,0 0 1 0 0,-1 0-1 0 0,5-11 0 0 0,0 1 660 0 0,-11 21-839 0 0,0 0 0 0 0,-1 0 1 0 0,0 0-1 0 0,1-1 0 0 0,-1 1 0 0 0,0-1 1 0 0,0 1-1 0 0,-5 1 0 0 0,-13 12 137 0 0,-20 27 312 0 0,2 1 1 0 0,-58 87-1 0 0,-50 110 439 0 0,75-119-599 0 0,20-33-147 0 0,-116 179-994 0 0,153-247 214 0 0,-25 31-1082 0 0,7-25-4967 0 0,25-24 4935 0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42.3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47 348 0 0,'2'-4'420'0'0,"-1"0"0"0"0,0 0 0 0 0,1 0 0 0 0,0 0 0 0 0,0 1 0 0 0,0-1 1 0 0,1 0-1 0 0,4-5 0 0 0,-6 9-302 0 0,1-1-1 0 0,-1 0 1 0 0,0 0 0 0 0,1 1 0 0 0,-1-1 0 0 0,1 0 0 0 0,-1 1-1 0 0,1-1 1 0 0,0 1 0 0 0,-1 0 0 0 0,1 0 0 0 0,0 0-1 0 0,-1 0 1 0 0,1 0 0 0 0,-1 0 0 0 0,1 0 0 0 0,0 0 0 0 0,-1 0-1 0 0,1 1 1 0 0,-1-1 0 0 0,1 1 0 0 0,-1-1 0 0 0,1 1 0 0 0,-1 0-1 0 0,1-1 1 0 0,1 3 0 0 0,19 9 398 0 0,0 0-1 0 0,-1 2 1 0 0,0 1-1 0 0,-2 1 1 0 0,0 0 0 0 0,33 37-1 0 0,91 130 1124 0 0,-98-121-1114 0 0,-2-4-150 0 0,284 354 1852 0 0,-272-351-2126 0 0,4-2 1 0 0,2-3-1 0 0,2-3 0 0 0,94 61 0 0 0,-148-108-570 0 0,0 0 0 0 0,0 0 0 0 0,-1 1-1 0 0,0 0 1 0 0,0 0 0 0 0,-1 1-1 0 0,11 13 1 0 0,-17-20 186 0 0,-1-1-1 0 0,1 1 1 0 0,-1 0 0 0 0,1 0-1 0 0,-1 0 1 0 0,0 1 0 0 0,1-1-1 0 0,-1 0 1 0 0,0 0 0 0 0,0 0 0 0 0,0 0-1 0 0,0 0 1 0 0,0 0 0 0 0,0 0-1 0 0,0 0 1 0 0,0 0 0 0 0,0 1-1 0 0,0-1 1 0 0,0 0 0 0 0,-1 0-1 0 0,1 0 1 0 0,-1 2 0 0 0,-10 7-1798 0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43.5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157 455 288 0 0,'0'0'96'0'0,"0"-1"0"0"0,1 1 0 0 0,-1 0 0 0 0,0 0 0 0 0,0-1 0 0 0,1 1 0 0 0,-1 0 1 0 0,0 0-1 0 0,1-1 0 0 0,-1 1 0 0 0,0 0 0 0 0,1 0 0 0 0,-1 0 0 0 0,0-1 0 0 0,1 1 0 0 0,-1 0 0 0 0,1 0 0 0 0,-1 0 0 0 0,0 0 0 0 0,1 0 0 0 0,-1 0 0 0 0,0 0 0 0 0,1 0 1 0 0,-1 0-1 0 0,1 0 0 0 0,-1 0 0 0 0,0 0 0 0 0,1 0 0 0 0,-1 0 0 0 0,1 0 0 0 0,-1 1 0 0 0,0-1 0 0 0,1 0 0 0 0,-1 0 0 0 0,0 0 0 0 0,1 0 0 0 0,-1 1 0 0 0,7 15 1241 0 0,-7 22-391 0 0,-6-11-237 0 0,-2 0-1 0 0,-15 35 1 0 0,2-4-61 0 0,-9 42 751 0 0,-31 189 0 0 0,62-288-1365 0 0,-1 1 0 0 0,0 0 1 0 0,0-1-1 0 0,0 1 0 0 0,0 0 0 0 0,-1 0 0 0 0,1-1 0 0 0,0 1 0 0 0,-1-1 1 0 0,1 1-1 0 0,-1 0 0 0 0,0-1 0 0 0,1 1 0 0 0,-1-1 0 0 0,0 1 0 0 0,0-1 1 0 0,0 0-1 0 0,-2 3 0 0 0,-5-32 137 0 0,1-63-106 0 0,4-59 164 0 0,7 1 0 0 0,7-1 0 0 0,38-188-1 0 0,-46 320-118 0 0,1 0-1 0 0,1 0 0 0 0,1 0 1 0 0,0 1-1 0 0,1 0 1 0 0,10-17-1 0 0,-15 30-89 0 0,1 0 1 0 0,-1 0-1 0 0,1 1 0 0 0,0-1 1 0 0,0 1-1 0 0,0 0 1 0 0,0-1-1 0 0,0 1 0 0 0,1 1 1 0 0,0-1-1 0 0,-1 0 1 0 0,1 1-1 0 0,0 0 0 0 0,0 0 1 0 0,0 0-1 0 0,1 0 1 0 0,-1 1-1 0 0,0 0 0 0 0,1 0 1 0 0,-1 0-1 0 0,1 0 1 0 0,-1 1-1 0 0,1-1 0 0 0,-1 1 1 0 0,1 0-1 0 0,-1 1 1 0 0,1-1-1 0 0,-1 1 0 0 0,9 2 1 0 0,3 2-2 0 0,0 1 1 0 0,-1 0 0 0 0,1 1 0 0 0,-2 0-1 0 0,1 2 1 0 0,-1 0 0 0 0,0 0-1 0 0,-1 1 1 0 0,22 21 0 0 0,-28-24-15 0 0,1 1 0 0 0,-2 0 1 0 0,1 0-1 0 0,-1 0 1 0 0,0 1-1 0 0,-1 0 0 0 0,0 0 1 0 0,-1 0-1 0 0,0 1 1 0 0,0 0-1 0 0,-1 0 0 0 0,0-1 1 0 0,0 2-1 0 0,-1-1 1 0 0,-1 0-1 0 0,0 0 0 0 0,0 12 1 0 0,-2-7 2 0 0,-2 1 1 0 0,0-1 0 0 0,0 0 0 0 0,-1 1-1 0 0,-1-2 1 0 0,-1 1 0 0 0,0-1-1 0 0,0 0 1 0 0,-2 0 0 0 0,0 0 0 0 0,-14 17-1 0 0,-10 9-14 0 0,-3-1-1 0 0,-41 37 1 0 0,29-31-56 0 0,23-23-9 0 0,-1-1 0 0 0,-42 26 0 0 0,19-15-49 0 0,48-31 116 0 0,0-1 0 0 0,0 0 0 0 0,-1 0 0 0 0,1 0 0 0 0,0 0-1 0 0,0 1 1 0 0,-1-1 0 0 0,1 0 0 0 0,0 0 0 0 0,0 1 0 0 0,-1-1-1 0 0,1 0 1 0 0,0 0 0 0 0,0 1 0 0 0,0-1 0 0 0,0 0 0 0 0,-1 1-1 0 0,1-1 1 0 0,0 0 0 0 0,0 0 0 0 0,0 1 0 0 0,0-1 0 0 0,0 0-1 0 0,0 1 1 0 0,0-1 0 0 0,0 0 0 0 0,0 1 0 0 0,0-1 0 0 0,0 0-1 0 0,0 1 1 0 0,0-1 0 0 0,0 0 0 0 0,0 1 0 0 0,0-1 0 0 0,1 0-1 0 0,-1 1 1 0 0,0-1 0 0 0,0 0 0 0 0,0 1 0 0 0,16 10-64 0 0,34 8 57 0 0,-35-14-10 0 0,376 122-38 0 0,-380-124 62 0 0,0 0 1 0 0,0-1-1 0 0,0 0 0 0 0,0-1 1 0 0,1 0-1 0 0,-1-1 0 0 0,0 0 1 0 0,0-1-1 0 0,1 0 0 0 0,13-4 1 0 0,-16 2 1 0 0,0-1 1 0 0,-1 1-1 0 0,1-2 1 0 0,-1 1-1 0 0,0-1 1 0 0,0-1-1 0 0,-1 1 1 0 0,0-1 0 0 0,0 0-1 0 0,0-1 1 0 0,-1 0-1 0 0,11-13 1 0 0,-2-2 1 0 0,-1-1 1 0 0,0 0-1 0 0,-2-1 0 0 0,-1 0 1 0 0,-1-1-1 0 0,-1 0 1 0 0,8-35-1 0 0,26-188 1178 0 0,-41 237-1055 0 0,9-51 1564 0 0,-8 54-745 0 0,-4 42-686 0 0,-60 375 507 0 0,40-296-662 0 0,-27 136 83 0 0,-30 168 23 0 0,70-364-235 0 0,-33 253 205 0 0,36-241-406 0 0,3 1 0 0 0,12 117 0 0 0,-10-182 209 0 0,-1 0-1 0 0,1 0 1 0 0,0 0-1 0 0,0 0 1 0 0,0 0-1 0 0,0 0 1 0 0,0 0-1 0 0,0 0 0 0 0,1 0 1 0 0,-1 0-1 0 0,0 0 1 0 0,0 0-1 0 0,1 0 1 0 0,-1-1-1 0 0,0 1 1 0 0,1 0-1 0 0,-1 0 1 0 0,1 0-1 0 0,0 0 1 0 0,-1-1-1 0 0,1 1 1 0 0,-1 0-1 0 0,1 0 1 0 0,1 0-1 0 0,7-21-98 0 0,5-46 38 0 0,-6 6 14 0 0,-3 0 1 0 0,-3-1-1 0 0,-2 1 0 0 0,-15-112 1 0 0,7 123 26 0 0,-1 0 0 0 0,-3 1 1 0 0,-2 1-1 0 0,-2 0 1 0 0,-3 1-1 0 0,-32-61 0 0 0,20 61-116 0 0,22 34-464 0 0,0 0-1 0 0,1-1 1 0 0,-13-27-1 0 0,21 40 534 0 0,1-1-1 0 0,-1 1 0 0 0,0 0 1 0 0,1-1-1 0 0,-1 1 0 0 0,0-1 1 0 0,1 1-1 0 0,-1 0 0 0 0,0-1 0 0 0,1 1 1 0 0,-1 0-1 0 0,1 0 0 0 0,-1-1 1 0 0,0 1-1 0 0,1 0 0 0 0,-1 0 0 0 0,1 0 1 0 0,-1 0-1 0 0,1-1 0 0 0,-1 1 1 0 0,1 0-1 0 0,-1 0 0 0 0,1 0 1 0 0,-1 0-1 0 0,1 0 0 0 0,-1 0 0 0 0,1 0 1 0 0,-1 0-1 0 0,1 1 0 0 0,-1-1 1 0 0,2 0-1 0 0,23 1-1071 0 0,-21 0 533 0 0,75 4-5580 0 0,-26-3 4230 0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44.0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151 54 856 0 0,'1'-6'575'0'0,"0"2"-94"0"0,-1 0-1 0 0,1 1 0 0 0,0-1 1 0 0,0 0-1 0 0,0 1 0 0 0,0-1 1 0 0,1 1-1 0 0,-1-1 0 0 0,4-4 1 0 0,-4 7-395 0 0,0 0 1 0 0,1 1 0 0 0,-1-1 0 0 0,0 0-1 0 0,1 1 1 0 0,-1-1 0 0 0,1 1 0 0 0,-1-1-1 0 0,1 1 1 0 0,-1 0 0 0 0,0 0 0 0 0,1-1 0 0 0,-1 1-1 0 0,1 0 1 0 0,-1 0 0 0 0,1 1 0 0 0,-1-1-1 0 0,1 0 1 0 0,-1 0 0 0 0,1 1 0 0 0,-1-1-1 0 0,1 1 1 0 0,-1-1 0 0 0,0 1 0 0 0,1 0 0 0 0,-1 0-1 0 0,0-1 1 0 0,2 3 0 0 0,9 3 142 0 0,-1 1 1 0 0,-1 0-1 0 0,0 1 0 0 0,0 1 1 0 0,0-1-1 0 0,-1 1 1 0 0,0 1-1 0 0,-1 0 1 0 0,10 14-1 0 0,8 16 283 0 0,23 47 1 0 0,-46-82-461 0 0,46 100 691 0 0,44 135 0 0 0,-50-124-462 0 0,-33-88-230 0 0,62 146 175 0 0,-71-172-235 0 0,0 0 0 0 0,0 0 0 0 0,0 0 1 0 0,0 0-1 0 0,0 0 0 0 0,1 0 0 0 0,-1-1 0 0 0,0 1 1 0 0,1 0-1 0 0,0-1 0 0 0,-1 1 0 0 0,1-1 0 0 0,0 0 0 0 0,0 0 1 0 0,-1 1-1 0 0,1-1 0 0 0,0 0 0 0 0,0 0 0 0 0,0-1 0 0 0,0 1 1 0 0,1 0-1 0 0,-1-1 0 0 0,0 1 0 0 0,3-1 0 0 0,-1 0-20 0 0,1 0 0 0 0,-1-1 0 0 0,0 0 0 0 0,0 0 0 0 0,0 0 0 0 0,0 0 0 0 0,0-1 0 0 0,0 0 0 0 0,0 0 0 0 0,0 0 0 0 0,6-4 0 0 0,5-6-81 0 0,-1 0 1 0 0,1-1-1 0 0,-2 0 1 0 0,18-23-1 0 0,4-11-14 0 0,-3-1 0 0 0,-2-2-1 0 0,-2-1 1 0 0,-3-2-1 0 0,-1 0 1 0 0,-3-1 0 0 0,-3-1-1 0 0,-2-1 1 0 0,14-86 0 0 0,-30 140 127 0 0,8-66 264 0 0,-8 63-184 0 0,0-1 0 0 0,0 0-1 0 0,0 1 1 0 0,-1-1 0 0 0,0 0 0 0 0,0 1 0 0 0,0-1-1 0 0,-1 1 1 0 0,-3-9 0 0 0,4 12-53 0 0,0 1 0 0 0,-1-1 0 0 0,1 1 1 0 0,0-1-1 0 0,-1 1 0 0 0,0-1 0 0 0,1 1 0 0 0,-1 0 0 0 0,0 0 1 0 0,0 0-1 0 0,1 0 0 0 0,-1 0 0 0 0,0 0 0 0 0,0 1 0 0 0,0-1 1 0 0,0 1-1 0 0,0-1 0 0 0,0 1 0 0 0,0 0 0 0 0,-1-1 0 0 0,1 1 1 0 0,0 0-1 0 0,0 0 0 0 0,0 1 0 0 0,0-1 0 0 0,0 0 1 0 0,0 1-1 0 0,0-1 0 0 0,-4 3 0 0 0,-6 1 100 0 0,0 0-1 0 0,0 1 1 0 0,-16 9-1 0 0,26-13-107 0 0,-76 44 664 0 0,3 4 1 0 0,-112 92 0 0 0,-111 146 710 0 0,260-243-1301 0 0,2 2 0 0 0,-59 100 1 0 0,33-37-2394 0 0,7-11-3311 0 0,29-56 2209 0 0,-1-4 1008 0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45.5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0 993 704 0 0,'8'-7'1947'0'0,"5"-2"2151"0"0,-12 9-4038 0 0,1 1 1 0 0,-1 0-1 0 0,0-1 1 0 0,0 1-1 0 0,0 0 1 0 0,0 0-1 0 0,0 0 1 0 0,0-1 0 0 0,0 1-1 0 0,0 0 1 0 0,-1 0-1 0 0,1 1 1 0 0,0-1-1 0 0,-1 0 1 0 0,1 0-1 0 0,0 0 1 0 0,-1 0-1 0 0,1 2 1 0 0,11 25 428 0 0,-1 1 0 0 0,-2 1 0 0 0,-1-1 0 0 0,-1 1 1 0 0,-1 1-1 0 0,-2-1 0 0 0,-1 1 0 0 0,-1 0 0 0 0,-5 57 1 0 0,-28 117 659 0 0,17-127-452 0 0,-6 107-1 0 0,64-710-218 0 0,34 7-385 0 0,-51 353-52 0 0,-12 70-5 0 0,4 1 1 0 0,5 0 0 0 0,56-143-1 0 0,-77 229-21 0 0,0 1 0 0 0,0 0 0 0 0,1 0 0 0 0,0 0 0 0 0,0 0 0 0 0,1 1 0 0 0,0-1 0 0 0,0 1 0 0 0,1 1 0 0 0,10-11-1 0 0,-13 15-12 0 0,0-1-1 0 0,0 1 1 0 0,-1 0-1 0 0,1 0 1 0 0,0 0-1 0 0,0 0 1 0 0,1 0-1 0 0,-1 1 1 0 0,0 0-1 0 0,0-1 1 0 0,0 1-1 0 0,0 0 1 0 0,0 0-1 0 0,0 1 1 0 0,1-1-1 0 0,-1 1 1 0 0,0-1-1 0 0,0 1 1 0 0,0 0-1 0 0,0 0 1 0 0,0 0-1 0 0,-1 1 1 0 0,1-1-1 0 0,0 1 1 0 0,-1 0-1 0 0,1-1 1 0 0,0 1-1 0 0,-1 0 1 0 0,4 4-1 0 0,3 1 0 0 0,0 1 0 0 0,-1 0 0 0 0,0 1 0 0 0,0 0 0 0 0,-1 0 1 0 0,0 1-1 0 0,0 0 0 0 0,-1 0 0 0 0,-1 0 0 0 0,0 1 0 0 0,0 0 0 0 0,-1 0 0 0 0,0 0 0 0 0,2 13 0 0 0,-3-7 2 0 0,-1 0-1 0 0,-1 0 1 0 0,-1 0-1 0 0,0 0 1 0 0,-1 0-1 0 0,-1 0 1 0 0,0 0-1 0 0,-10 31 1 0 0,-1-8-9 0 0,-3-1-1 0 0,-1-1 1 0 0,-1 0 0 0 0,-3-1-1 0 0,-1-1 1 0 0,-1-1 0 0 0,-29 33-1 0 0,-95 87-291 0 0,46-53-289 0 0,100-101 571 0 0,0 0 0 0 0,0 0 0 0 0,-1 0 0 0 0,1 0 0 0 0,0 1 0 0 0,0-1 0 0 0,0 0 1 0 0,0 1-1 0 0,0-1 0 0 0,1 1 0 0 0,-1-1 0 0 0,0 1 0 0 0,1 0 0 0 0,-1-1 0 0 0,1 1 0 0 0,-1 0 0 0 0,1-1 0 0 0,0 1 0 0 0,0 0 0 0 0,0-1 0 0 0,0 3 0 0 0,1 0 2 0 0,1-1 0 0 0,0 1 0 0 0,0-1 0 0 0,0 0-1 0 0,1 1 1 0 0,-1-1 0 0 0,1 0 0 0 0,4 4 0 0 0,72 73-65 0 0,-32-33 55 0 0,73 93 1 0 0,78 158-603 0 0,-197-297 613 0 0,0 2-20 0 0,1-1 1 0 0,-1 1-1 0 0,1-1 1 0 0,0 0 0 0 0,0 0-1 0 0,0 1 1 0 0,0-1-1 0 0,0-1 1 0 0,0 1 0 0 0,1 0-1 0 0,-1 0 1 0 0,0-1-1 0 0,5 2 1 0 0,-5-5 18 0 0,0 0-1 0 0,0-1 1 0 0,0 1 0 0 0,0-1-1 0 0,-1 0 1 0 0,1 1 0 0 0,-1-1-1 0 0,0 0 1 0 0,1 0 0 0 0,-1 0-1 0 0,-1 0 1 0 0,1 0 0 0 0,0-4-1 0 0,9-45-8 0 0,2 2-1 0 0,3 0 0 0 0,1 0 0 0 0,3 1 1 0 0,2 2-1 0 0,44-75 0 0 0,-24 67 86 0 0,-33 46-46 0 0,1 1 0 0 0,0-1 0 0 0,0 2 0 0 0,0-1-1 0 0,1 1 1 0 0,14-7 0 0 0,-18 10-5 0 0,1 1 0 0 0,0 1 0 0 0,-1-1 0 0 0,1 1 0 0 0,0 0 0 0 0,0 1-1 0 0,0 0 1 0 0,1 0 0 0 0,-1 0 0 0 0,0 1 0 0 0,10 1 0 0 0,-9 0 1 0 0,0 0 1 0 0,0 1-1 0 0,-1 0 0 0 0,1 0 1 0 0,-1 1-1 0 0,0 0 1 0 0,9 5-1 0 0,-3 0 1 0 0,-1 1 1 0 0,0 0 0 0 0,-1 1-1 0 0,0 0 1 0 0,0 0-1 0 0,-1 1 1 0 0,-1 1-1 0 0,0 0 1 0 0,0 0-1 0 0,-1 1 1 0 0,-1 0 0 0 0,0 0-1 0 0,-1 0 1 0 0,0 1-1 0 0,-1 0 1 0 0,5 24-1 0 0,-4-13-3 0 0,-1 1 0 0 0,-1-1 0 0 0,-2 1 0 0 0,-1 0-1 0 0,0-1 1 0 0,-2 1 0 0 0,-1 0 0 0 0,-11 49 0 0 0,13-72-10 0 0,-1 0 3 0 0,1 0 0 0 0,0 0-1 0 0,-1 0 1 0 0,0 0 0 0 0,0 0 0 0 0,0 0-1 0 0,0 0 1 0 0,0 0 0 0 0,-1 0-1 0 0,1 0 1 0 0,-1 0 0 0 0,0-1-1 0 0,0 1 1 0 0,0-1 0 0 0,0 1 0 0 0,0-1-1 0 0,0 0 1 0 0,-6 4 0 0 0,7-6-2 0 0,0 0 1 0 0,0-1-1 0 0,0 1 1 0 0,0 0 0 0 0,0-1-1 0 0,0 1 1 0 0,0-1-1 0 0,0 1 1 0 0,1-1-1 0 0,-1 1 1 0 0,0-1 0 0 0,0 0-1 0 0,0 1 1 0 0,1-1-1 0 0,-1 0 1 0 0,0 0-1 0 0,1 1 1 0 0,-1-1 0 0 0,1 0-1 0 0,-1 0 1 0 0,1 0-1 0 0,-1 0 1 0 0,0-1-1 0 0,-10-24 16 0 0,6 8-9 0 0,2 0 0 0 0,0 0 0 0 0,0 0 0 0 0,2 0 1 0 0,1-1-1 0 0,0 1 0 0 0,1 0 0 0 0,1 0 0 0 0,0-1 0 0 0,8-22 0 0 0,-4 17 26 0 0,1-1 1 0 0,2 2-1 0 0,0-1 0 0 0,2 1 1 0 0,0 0-1 0 0,28-39 1 0 0,-34 56-22 0 0,0-1 0 0 0,0 1 0 0 0,1 0 1 0 0,0 1-1 0 0,0-1 0 0 0,0 1 0 0 0,1 0 0 0 0,-1 1 1 0 0,1-1-1 0 0,0 2 0 0 0,1-1 0 0 0,-1 1 0 0 0,1 0 1 0 0,0 0-1 0 0,8-1 0 0 0,-10 3-8 0 0,0 0 1 0 0,0 1-1 0 0,0-1 0 0 0,0 1 1 0 0,0 1-1 0 0,0-1 0 0 0,0 1 1 0 0,0 1-1 0 0,0-1 0 0 0,0 1 1 0 0,0 0-1 0 0,0 0 0 0 0,-1 0 1 0 0,1 1-1 0 0,-1 0 0 0 0,0 0 1 0 0,1 0-1 0 0,-1 1 0 0 0,-1 0 1 0 0,7 5-1 0 0,0 2 1 0 0,0 0-1 0 0,-1 1 1 0 0,0 1-1 0 0,0-1 1 0 0,-2 1-1 0 0,1 1 1 0 0,-2 0-1 0 0,0 0 1 0 0,0 0-1 0 0,-2 1 1 0 0,0 0-1 0 0,0 0 1 0 0,-1 0-1 0 0,-1 1 1 0 0,-1-1-1 0 0,0 1 1 0 0,-1 0-1 0 0,-1-1 1 0 0,0 1-1 0 0,-1 0 1 0 0,-1 0-1 0 0,0-1 1 0 0,-6 19-1 0 0,8-32-3 0 0,0 0-1 0 0,-1-1 1 0 0,1 1-1 0 0,-1-1 1 0 0,0 1-1 0 0,1-1 1 0 0,-1 0 0 0 0,0 1-1 0 0,0-1 1 0 0,0 0-1 0 0,0 1 1 0 0,0-1-1 0 0,0 0 1 0 0,0 0 0 0 0,-2 2-1 0 0,2-3 1 0 0,1 0 0 0 0,0 0 0 0 0,-1 0-1 0 0,1 0 1 0 0,-1 0 0 0 0,1 0 0 0 0,-1 0 0 0 0,1 0-1 0 0,-1 0 1 0 0,1 0 0 0 0,-1 0 0 0 0,1 0 0 0 0,-1 0-1 0 0,1 0 1 0 0,-1 0 0 0 0,1-1 0 0 0,-1 1 0 0 0,1 0-1 0 0,-1 0 1 0 0,1-1 0 0 0,-1 1 0 0 0,1 0 0 0 0,0-1-1 0 0,-1 1 1 0 0,1 0 0 0 0,0-1 0 0 0,-1 1 0 0 0,1 0-1 0 0,0-1 1 0 0,-1 0 0 0 0,-1-2 1 0 0,1 0 0 0 0,-1 1 1 0 0,1-1-1 0 0,0 0 0 0 0,0-1 0 0 0,0 1 1 0 0,0 0-1 0 0,0 0 0 0 0,1 0 0 0 0,-1-1 0 0 0,1 1 1 0 0,0 0-1 0 0,0-7 0 0 0,4-9 3 0 0,1-1 0 0 0,0 1 0 0 0,1 0 0 0 0,2 1 0 0 0,-1-1 0 0 0,2 2 0 0 0,1-1-1 0 0,12-18 1 0 0,-6 13 12 0 0,1 1 0 0 0,1 1 0 0 0,0 0 0 0 0,2 1 0 0 0,27-21 0 0 0,-39 35-3 0 0,0 0 0 0 0,0 1 0 0 0,1-1 0 0 0,-1 2 0 0 0,1-1 0 0 0,0 2 0 0 0,0-1 0 0 0,1 1 0 0 0,-1 0 0 0 0,0 1 0 0 0,1 0 0 0 0,11-1 0 0 0,-13 3-5 0 0,0 1 1 0 0,0-1 0 0 0,1 1 0 0 0,-1 1-1 0 0,0 0 1 0 0,0 0 0 0 0,-1 0 0 0 0,1 1-1 0 0,0 0 1 0 0,-1 0 0 0 0,1 1 0 0 0,-1 0-1 0 0,0 1 1 0 0,10 8 0 0 0,13 12 17 0 0,-2 1 0 0 0,-1 2 1 0 0,-1 0-1 0 0,24 37 0 0 0,83 138-842 0 0,-42-60-2290 0 0,-37-60-3089 0 0,-30-45 4216 0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46.0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180 90 852 0 0,'-2'-18'1163'0'0,"0"13"-721"0"0,1 1 0 0 0,0-1 0 0 0,0 0 0 0 0,1 0 0 0 0,-1 0 0 0 0,1 0 0 0 0,0 0 0 0 0,0 0-1 0 0,1 0 1 0 0,0 0 0 0 0,0 0 0 0 0,2-6 0 0 0,-3 10 208 0 0,3 2-525 0 0,-1-1-1 0 0,1 1 1 0 0,0 0 0 0 0,-1 0-1 0 0,0 0 1 0 0,1 0 0 0 0,-1 0-1 0 0,0 1 1 0 0,1-1 0 0 0,-1 1-1 0 0,0 0 1 0 0,0-1 0 0 0,0 1-1 0 0,0 0 1 0 0,2 4 0 0 0,28 37 749 0 0,-26-35-678 0 0,58 99 1008 0 0,-4 3 0 0 0,68 175-1 0 0,-54-115-659 0 0,-70-162-502 0 0,5 13 74 0 0,1 0-1 0 0,1-1 1 0 0,0 0 0 0 0,16 19 0 0 0,-25-36-93 0 0,1 1-1 0 0,-1-1 1 0 0,1 0 0 0 0,0 1-1 0 0,1-1 1 0 0,-1-1 0 0 0,0 1-1 0 0,1 0 1 0 0,-1-1 0 0 0,1 0-1 0 0,0 0 1 0 0,0 0-1 0 0,0 0 1 0 0,0 0 0 0 0,0-1-1 0 0,0 0 1 0 0,1 0 0 0 0,-1 0-1 0 0,0 0 1 0 0,1-1-1 0 0,-1 1 1 0 0,0-1 0 0 0,1 0-1 0 0,-1-1 1 0 0,0 1 0 0 0,1-1-1 0 0,-1 0 1 0 0,6-2 0 0 0,10-6 11 0 0,1 0 0 0 0,-2-2 0 0 0,1-1 0 0 0,-2 0 0 0 0,0-1 1 0 0,0-1-1 0 0,-1-1 0 0 0,-1 0 0 0 0,15-19 0 0 0,20-28 52 0 0,50-78 0 0 0,-70 95-39 0 0,-17 24 1 0 0,78-122 1632 0 0,-127 154-845 0 0,-6 11-575 0 0,1 1 1 0 0,-72 54-1 0 0,-65 74 246 0 0,119-100-336 0 0,-331 314 720 0 0,323-294-1079 0 0,3 3 0 0 0,3 3-1 0 0,-74 125 1 0 0,123-182-332 0 0,-19 31-1445 0 0,8-24-2825 0 0,21-26 3880 0 0,-2 2-714 0 0,-1-3-3381 0 0,-6-3 2613 0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47.2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90 776 0 0,'1'-5'207'0'0,"1"-1"0"0"0,0 1-1 0 0,0 1 1 0 0,0-1 0 0 0,1 0 0 0 0,0 0-1 0 0,0 1 1 0 0,0 0 0 0 0,0-1 0 0 0,1 1-1 0 0,-1 0 1 0 0,1 1 0 0 0,0-1 0 0 0,0 1-1 0 0,1 0 1 0 0,-1 0 0 0 0,6-3 0 0 0,-2 3-43 0 0,-1 1 0 0 0,0 0 0 0 0,0 0 0 0 0,1 1 1 0 0,-1 0-1 0 0,1 0 0 0 0,-1 1 0 0 0,1 0 0 0 0,-1 1 1 0 0,1-1-1 0 0,12 4 0 0 0,-4-1-7 0 0,-1 0 0 0 0,0 2 1 0 0,0 0-1 0 0,0 0 0 0 0,-1 2 0 0 0,0 0 1 0 0,0 0-1 0 0,0 1 0 0 0,-1 1 0 0 0,22 19 0 0 0,-18-12 0 0 0,-1 0 0 0 0,-1 2 0 0 0,0 0 0 0 0,-1 0 0 0 0,-1 2 0 0 0,17 34 0 0 0,-10-9 24 0 0,-2 0 0 0 0,-2 1 0 0 0,-2 1 0 0 0,-3 0 0 0 0,-1 1-1 0 0,4 61 1 0 0,-8-18 169 0 0,-10 162-1 0 0,-32 84 146 0 0,29-286-426 0 0,-78 451 493 0 0,-13 128-8 0 0,87-502-445 0 0,6 0 1 0 0,5 0 0 0 0,23 176 0 0 0,-14-247-72 0 0,2 0 0 0 0,3-2 0 0 0,2 1-1 0 0,3-2 1 0 0,1 0 0 0 0,4-1 0 0 0,1-2 0 0 0,3 0 0 0 0,62 84 0 0 0,-77-118-25 0 0,1-2 0 0 0,0 0 1 0 0,1 0-1 0 0,0-2 1 0 0,1 0-1 0 0,1 0 1 0 0,0-2-1 0 0,0 0 0 0 0,1-1 1 0 0,1-1-1 0 0,-1 0 1 0 0,2-2-1 0 0,-1 0 0 0 0,23 5 1 0 0,-19-8-4 0 0,0-1 0 0 0,0-1 0 0 0,0 0 0 0 0,1-2 1 0 0,-1-1-1 0 0,0-1 0 0 0,0-1 0 0 0,0 0 0 0 0,0-2 0 0 0,-1-1 1 0 0,1-1-1 0 0,26-12 0 0 0,-18 6 2 0 0,10-4-8 0 0,39-22 1 0 0,-80 39-6 0 0,1 0 0 0 0,0 0 0 0 0,-1 0 0 0 0,1 0 0 0 0,-1 0 0 0 0,1 0 1 0 0,-1 1-1 0 0,1-1 0 0 0,-1 0 0 0 0,1 0 0 0 0,-1 0 0 0 0,1 1 0 0 0,-1-1 1 0 0,1 0-1 0 0,-1 1 0 0 0,1-1 0 0 0,-1 0 0 0 0,0 1 0 0 0,1-1 0 0 0,-1 1 0 0 0,0-1 1 0 0,1 1-1 0 0,-1-1 0 0 0,0 1 0 0 0,1-1 0 0 0,-1 1 0 0 0,0-1 0 0 0,0 1 1 0 0,0-1-1 0 0,0 1 0 0 0,1-1 0 0 0,-1 1 0 0 0,0-1 0 0 0,0 1 0 0 0,0 0 1 0 0,6 21-16 0 0,-4 6 26 0 0,-1 0 0 0 0,-2 0 0 0 0,0-1 0 0 0,-7 38 0 0 0,0-3 13 0 0,8-55-20 0 0,-28 363 236 0 0,32-6 97 0 0,17-37-28 0 0,27 235 442 0 0,-42-237-354 0 0,-9-272-322 0 0,-2 0 0 0 0,-3 0 0 0 0,-2-1 1 0 0,-2 0-1 0 0,-2 0 0 0 0,-3-2 0 0 0,-1 0 1 0 0,-34 62-1 0 0,30-72-41 0 0,-2-1 1 0 0,-2-1 0 0 0,-1-2-1 0 0,-1 0 1 0 0,-2-2 0 0 0,-2-2 0 0 0,-1 0-1 0 0,-1-2 1 0 0,-77 50 0 0 0,48-42-20 0 0,-1-2 1 0 0,-78 31 0 0 0,115-56-160 0 0,0-1 1 0 0,-1-1-1 0 0,0-2 0 0 0,0-1 1 0 0,0-1-1 0 0,-1-1 1 0 0,0-1-1 0 0,-53-3 1 0 0,72-1-9 0 0,1-1 0 0 0,0 0 1 0 0,0 0-1 0 0,-1-1 0 0 0,2 0 0 0 0,-17-8 1 0 0,16 6-396 0 0,0-1 0 0 0,0 0 0 0 0,1-1 0 0 0,0 0 1 0 0,0 0-1 0 0,1-1 0 0 0,0 0 0 0 0,0 0 0 0 0,1-1 0 0 0,0 0 1 0 0,1 0-1 0 0,0 0 0 0 0,0-1 0 0 0,0 1 0 0 0,-4-17 1 0 0,-12-54-1594 0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48.4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1113 884 0 0,'18'-43'834'0'0,"-9"19"-325"0"0,2 0 0 0 0,1 0 0 0 0,25-38 0 0 0,-11 28-50 0 0,1 1-1 0 0,2 1 1 0 0,2 2 0 0 0,0 0 0 0 0,2 3 0 0 0,49-33 0 0 0,-59 46-155 0 0,1 1 1 0 0,0 0-1 0 0,1 2 1 0 0,45-14-1 0 0,-53 21-154 0 0,-1 0-1 0 0,0 1 0 0 0,1 1 0 0 0,-1 1 1 0 0,1 0-1 0 0,0 1 0 0 0,-1 0 0 0 0,26 5 1 0 0,-32-3-86 0 0,-1 0 0 0 0,1 1 1 0 0,0 0-1 0 0,-1 1 1 0 0,0 0-1 0 0,0 0 1 0 0,0 0-1 0 0,0 2 0 0 0,-1-1 1 0 0,0 1-1 0 0,0 0 1 0 0,0 0-1 0 0,-1 1 1 0 0,0 0-1 0 0,0 1 0 0 0,-1-1 1 0 0,0 1-1 0 0,0 1 1 0 0,-1-1-1 0 0,0 1 1 0 0,0 0-1 0 0,6 17 0 0 0,-6-7 8 0 0,0 0-1 0 0,-1 1 0 0 0,0-1 1 0 0,-2 1-1 0 0,0 0 0 0 0,-2 0 1 0 0,0-1-1 0 0,-1 1 0 0 0,-1 0 0 0 0,-7 30 1 0 0,-2-11 56 0 0,-1 1 1 0 0,-28 57 0 0 0,-5 16 238 0 0,78-182-155 0 0,2 1-1 0 0,4 1 0 0 0,48-63 1 0 0,-85 128-200 0 0,4-8 63 0 0,1 1-1 0 0,-1 1 1 0 0,2-1 0 0 0,-1 1 0 0 0,17-13 0 0 0,-22 20-65 0 0,0 0 0 0 0,0-1 0 0 0,0 1 0 0 0,0 0 0 0 0,0 1 0 0 0,0-1 0 0 0,1 0 1 0 0,-1 0-1 0 0,0 1 0 0 0,0 0 0 0 0,1-1 0 0 0,-1 1 0 0 0,0 0 0 0 0,1 0 0 0 0,-1 0 1 0 0,0 0-1 0 0,1 1 0 0 0,-1-1 0 0 0,0 1 0 0 0,1-1 0 0 0,-1 1 0 0 0,0 0 1 0 0,0 0-1 0 0,0 0 0 0 0,0 0 0 0 0,0 0 0 0 0,0 0 0 0 0,0 1 0 0 0,0-1 0 0 0,0 1 1 0 0,0-1-1 0 0,-1 1 0 0 0,2 2 0 0 0,4 2 1 0 0,-1 1 1 0 0,-1 0-1 0 0,1 0 0 0 0,-1 0 1 0 0,0 1-1 0 0,-1 0 0 0 0,0-1 1 0 0,0 2-1 0 0,-1-1 0 0 0,3 12 1 0 0,0 4 18 0 0,-2 1 1 0 0,3 32-1 0 0,1 16 2 0 0,-8-72-37 0 0,0 0 0 0 0,0 0 0 0 0,0 1 0 0 0,1-1 0 0 0,-1 0 0 0 0,0 0 0 0 0,1 1 0 0 0,-1-1 0 0 0,1 0-1 0 0,-1 0 1 0 0,1 0 0 0 0,0 1 0 0 0,-1-1 0 0 0,1 0 0 0 0,0 0 0 0 0,0 0 0 0 0,0 0 0 0 0,0-1 0 0 0,0 1 0 0 0,0 0 0 0 0,0 0 0 0 0,0 0 0 0 0,0-1 0 0 0,0 1 0 0 0,0-1 0 0 0,1 1-1 0 0,-1-1 1 0 0,0 1 0 0 0,0-1 0 0 0,2 1 0 0 0,1-1-2 0 0,0 0-1 0 0,0-1 1 0 0,-1 1-1 0 0,1-1 1 0 0,-1 0-1 0 0,1 0 1 0 0,-1 0-1 0 0,1 0 1 0 0,-1-1-1 0 0,7-3 1 0 0,8-6-22 0 0,-1-1 1 0 0,29-25-1 0 0,-45 36 27 0 0,130-128-93 0 0,-89 84 67 0 0,3 2-1 0 0,73-56 0 0 0,-118 99 28 0 0,1-1-1 0 0,0 1 1 0 0,-1-1 0 0 0,1 1-1 0 0,0 0 1 0 0,0-1 0 0 0,-1 1-1 0 0,1 0 1 0 0,0-1 0 0 0,0 1-1 0 0,0 0 1 0 0,-1 0 0 0 0,1 0-1 0 0,0 0 1 0 0,0 0 0 0 0,0 0-1 0 0,0 0 1 0 0,-1 0 0 0 0,1 0-1 0 0,0 0 1 0 0,0 0 0 0 0,0 1-1 0 0,-1-1 1 0 0,1 0 0 0 0,0 0-1 0 0,0 1 1 0 0,-1-1 0 0 0,2 1-1 0 0,15 22-2 0 0,1 34 1 0 0,1 75-6 0 0,-12-73 26 0 0,20 86 0 0 0,-21-126-15 0 0,0 0 0 0 0,1 0-1 0 0,1-1 1 0 0,11 18 0 0 0,-12-25-6 0 0,0 1 0 0 0,1-2 1 0 0,18 19-1 0 0,-23-25 0 0 0,1-1 0 0 0,-1 0 0 0 0,1 0 0 0 0,0 0-1 0 0,1 0 1 0 0,-1-1 0 0 0,0 1 0 0 0,1-1 0 0 0,-1 0-1 0 0,1-1 1 0 0,0 1 0 0 0,0-1 0 0 0,-1 0 0 0 0,1 0 0 0 0,0 0-1 0 0,8 0 1 0 0,-5-2-5 0 0,0 0 0 0 0,0 0-1 0 0,0 0 1 0 0,-1-1-1 0 0,1 0 1 0 0,0-1 0 0 0,-1 1-1 0 0,1-2 1 0 0,9-5 0 0 0,0-1-7 0 0,0-1 1 0 0,-1-2-1 0 0,0 1 1 0 0,-1-2 0 0 0,0 0-1 0 0,-1 0 1 0 0,15-21-1 0 0,-10 5 15 0 0,0 0 0 0 0,-2-1-1 0 0,-2-1 1 0 0,0 0-1 0 0,-3-1 1 0 0,0 0 0 0 0,-2-1-1 0 0,-2-1 1 0 0,-1 1-1 0 0,-2-1 1 0 0,2-50 0 0 0,-7 76 29 0 0,0-1 1 0 0,0 0 0 0 0,-1 1-1 0 0,-1-1 1 0 0,0 1 0 0 0,0 0-1 0 0,-1 0 1 0 0,0-1 0 0 0,-8-15-1 0 0,8 20-13 0 0,0 0-1 0 0,0 1 0 0 0,-1 0 0 0 0,1 0 1 0 0,-1 0-1 0 0,0 0 0 0 0,0 1 0 0 0,0 0 1 0 0,-1 0-1 0 0,1 0 0 0 0,-1 0 0 0 0,0 0 1 0 0,0 1-1 0 0,1 0 0 0 0,-2 0 0 0 0,1 0 0 0 0,0 1 1 0 0,-10-2-1 0 0,-2 1-1 0 0,1 1 0 0 0,-1 1 1 0 0,0 1-1 0 0,0 0 0 0 0,1 1 0 0 0,-1 0 0 0 0,1 2 0 0 0,0 0 1 0 0,-1 1-1 0 0,-19 8 0 0 0,2 2 3 0 0,0 1 0 0 0,2 2 1 0 0,-53 37-1 0 0,72-45-11 0 0,0 1 1 0 0,1-1-1 0 0,0 2 0 0 0,1 0 1 0 0,0 0-1 0 0,1 1 0 0 0,1 1 1 0 0,0-1-1 0 0,1 1 0 0 0,0 1 1 0 0,-10 26-1 0 0,15-32-22 0 0,0 0 0 0 0,1 1-1 0 0,0-1 1 0 0,1 0 0 0 0,0 1 0 0 0,0-1-1 0 0,1 0 1 0 0,0 1 0 0 0,0-1 0 0 0,1 1-1 0 0,1-1 1 0 0,0 0 0 0 0,0 1 0 0 0,1-1-1 0 0,0 0 1 0 0,0 0 0 0 0,1-1 0 0 0,0 1-1 0 0,0-1 1 0 0,1 0 0 0 0,0 0 0 0 0,7 8-1 0 0,-4-8-33 0 0,-1 1-1 0 0,1-1 1 0 0,0-1-1 0 0,1 1 1 0 0,0-2-1 0 0,0 1 1 0 0,0-1-1 0 0,1 0 1 0 0,0-1-1 0 0,0 0 1 0 0,1-1-1 0 0,19 6 1 0 0,-15-7-11 0 0,1-1 0 0 0,0 0 0 0 0,0 0 1 0 0,0-2-1 0 0,0 0 0 0 0,-1-1 1 0 0,1 0-1 0 0,20-6 0 0 0,-3-1-7 0 0,-1-2 1 0 0,0-1-1 0 0,-1-1 0 0 0,-1-2 0 0 0,0-1 0 0 0,0-2 0 0 0,53-39 0 0 0,-31 13 232 0 0,-2-1-1 0 0,-2-3 1 0 0,-2-2-1 0 0,-2-2 1 0 0,-2-1-1 0 0,-3-3 1 0 0,-2-1-1 0 0,-3-1 1 0 0,-2-3 0 0 0,-2 0-1 0 0,-4-2 1 0 0,-2 0-1 0 0,16-69 1 0 0,15-148 3632 0 0,-58 242-2226 0 0,3 36-1285 0 0,-1 4-31 0 0,-6 26-63 0 0,2-1-1 0 0,1 1 1 0 0,1-1-1 0 0,1 1 1 0 0,4 49 0 0 0,24 144 101 0 0,-10-142-1294 0 0,3 0 1 0 0,42 106 0 0 0,-12-39-6991 0 0,-42-120 4268 0 0,-5-8 1107 0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48.7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74 111 528 0 0,'-26'-14'1248'0'0,"10"7"-112"0"0,-2-2-116 0 0,10 3-120 0 0,2 1-87 0 0,6 0-85 0 0,6-2-72 0 0,14 1-100 0 0,14-3-148 0 0,11 2-208 0 0,13 4-272 0 0,19-8-308 0 0,-24 4-2201 0 0,7 1 861 0 0,-11-2 568 0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49.8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84 367 68 0 0,'26'-30'1054'0'0,"-1"2"80"0"0,-1-1 1 0 0,32-51-1 0 0,-51 72-904 0 0,0-1-1 0 0,-1 0 1 0 0,0 1 0 0 0,0-2 0 0 0,-1 1-1 0 0,0 0 1 0 0,-1 0 0 0 0,0-1-1 0 0,-1 0 1 0 0,0 1 0 0 0,0-1-1 0 0,-1 0 1 0 0,0 1 0 0 0,0-1-1 0 0,-3-12 1 0 0,3 21-179 0 0,-1-1 0 0 0,1 0 0 0 0,-1 0 0 0 0,1 0 0 0 0,-1 0 0 0 0,1 0 1 0 0,-1 0-1 0 0,0 1 0 0 0,0-1 0 0 0,0 0 0 0 0,0 1 0 0 0,0-1 0 0 0,-1 1 0 0 0,1-1 0 0 0,0 1 0 0 0,-1-1 0 0 0,1 1 0 0 0,-1 0 0 0 0,1 0 0 0 0,-1 0 0 0 0,1 0 0 0 0,-1 0 1 0 0,0 0-1 0 0,-2-1 0 0 0,1 2-6 0 0,-1-1 0 0 0,1 1 0 0 0,0 0 0 0 0,0 0 0 0 0,0 0-1 0 0,0 1 1 0 0,0-1 0 0 0,0 1 0 0 0,0 0 0 0 0,0 0 0 0 0,0 0 0 0 0,0 0 0 0 0,0 0 0 0 0,-2 2 0 0 0,-3 1 3 0 0,1 0 0 0 0,0 1-1 0 0,0 0 1 0 0,1 0 0 0 0,0 0-1 0 0,-1 1 1 0 0,2 0 0 0 0,-1 0-1 0 0,1 1 1 0 0,-9 12 0 0 0,9-5-20 0 0,0 0 0 0 0,0 0 1 0 0,2 1-1 0 0,-1-1 0 0 0,2 1 1 0 0,0-1-1 0 0,1 1 0 0 0,0 0 1 0 0,1 0-1 0 0,1 0 0 0 0,0 0 1 0 0,1-1-1 0 0,1 1 0 0 0,0 0 1 0 0,1-1-1 0 0,1 0 0 0 0,0 0 1 0 0,1 0-1 0 0,7 13 0 0 0,16 24 28 0 0,2-3-1 0 0,1 0 1 0 0,61 67-1 0 0,-62-79-17 0 0,-16-18-26 0 0,-1 1-1 0 0,-1 1 0 0 0,-1 0 0 0 0,0 1 0 0 0,-2 0 0 0 0,0 1 1 0 0,-1 0-1 0 0,6 24 0 0 0,-14-38-8 0 0,1 0 0 0 0,-1 1 0 0 0,0-1-1 0 0,0 0 1 0 0,-1 1 0 0 0,0-1 0 0 0,-1 0 0 0 0,0 1 0 0 0,0-1 0 0 0,-1 0 0 0 0,-3 11 0 0 0,2-13 0 0 0,0 0 0 0 0,0 0 0 0 0,0-1 1 0 0,-1 1-1 0 0,0-1 0 0 0,0 0 1 0 0,0 0-1 0 0,-1 0 0 0 0,1 0 0 0 0,-1-1 1 0 0,0 0-1 0 0,-1 0 0 0 0,1 0 0 0 0,-1-1 1 0 0,0 1-1 0 0,-7 2 0 0 0,3-2 2 0 0,-1-1 0 0 0,0 0 0 0 0,1 0 0 0 0,-1-1 0 0 0,0 0 0 0 0,0-1 0 0 0,-1 0-1 0 0,1-1 1 0 0,0 0 0 0 0,0-1 0 0 0,0 0 0 0 0,0-1 0 0 0,0 0 0 0 0,-15-6 0 0 0,15 5 8 0 0,0-1 0 0 0,-1-1 1 0 0,1 0-1 0 0,1 0 0 0 0,-1-1 0 0 0,1 0 0 0 0,0-1 1 0 0,1 0-1 0 0,-1-1 0 0 0,1 0 0 0 0,1 0 0 0 0,0-1 1 0 0,-10-12-1 0 0,16 17-6 0 0,0 0 1 0 0,0 0 0 0 0,0 0-1 0 0,0 0 1 0 0,0 0-1 0 0,1 0 1 0 0,0 0-1 0 0,0 0 1 0 0,0 0 0 0 0,1-1-1 0 0,-1 1 1 0 0,1 0-1 0 0,0-1 1 0 0,0 1-1 0 0,0 0 1 0 0,1 0 0 0 0,0-1-1 0 0,0 1 1 0 0,0 0-1 0 0,0 0 1 0 0,0 0 0 0 0,1 0-1 0 0,0 0 1 0 0,0 0-1 0 0,0 0 1 0 0,0 0-1 0 0,1 1 1 0 0,-1-1 0 0 0,1 1-1 0 0,5-5 1 0 0,9-9 5 0 0,0 1 0 0 0,2 0 0 0 0,0 1 0 0 0,27-15 0 0 0,-26 16-4 0 0,57-36 28 0 0,70-50 20 0 0,-126 83-47 0 0,0-1-1 0 0,-1-1 1 0 0,-1-1 0 0 0,25-32-1 0 0,2-18 821 0 0,60-118-1 0 0,-93 164 35 0 0,-14 29-285 0 0,-21 44-68 0 0,10-23-478 0 0,-17 42 116 0 0,3 1 1 0 0,4 1-1 0 0,-27 138 1 0 0,47-194-172 0 0,1 0-1 0 0,0 0 1 0 0,1 0 0 0 0,1 0 0 0 0,0 0-1 0 0,1 0 1 0 0,0 0 0 0 0,1 0-1 0 0,8 22 1 0 0,-10-34 13 0 0,0 0 1 0 0,0 1-1 0 0,0-1 0 0 0,0 0 0 0 0,1 0 1 0 0,-1-1-1 0 0,1 1 0 0 0,-1 0 0 0 0,1 0 1 0 0,0-1-1 0 0,0 1 0 0 0,0-1 0 0 0,0 1 0 0 0,0-1 1 0 0,0 0-1 0 0,0 0 0 0 0,0 0 0 0 0,0 0 1 0 0,0 0-1 0 0,1-1 0 0 0,-1 1 0 0 0,0 0 1 0 0,1-1-1 0 0,-1 0 0 0 0,0 0 0 0 0,1 0 1 0 0,-1 0-1 0 0,0 0 0 0 0,1 0 0 0 0,-1 0 1 0 0,1-1-1 0 0,-1 1 0 0 0,0-1 0 0 0,0 0 0 0 0,1 1 1 0 0,-1-1-1 0 0,0 0 0 0 0,0 0 0 0 0,3-2 1 0 0,8-5-11 0 0,0-1 0 0 0,0 0 0 0 0,-1-1 0 0 0,19-19 0 0 0,-24 23 7 0 0,33-38-11 0 0,-3-1 1 0 0,-1-1-1 0 0,53-92 0 0 0,-43 64 36 0 0,108-142 742 0 0,-95 137 264 0 0,-58 78-992 0 0,0 0 0 0 0,-1 0-1 0 0,1 0 1 0 0,0 0 0 0 0,0 0 0 0 0,0 0 0 0 0,0 0-1 0 0,0 0 1 0 0,0 0 0 0 0,0 0 0 0 0,0 1 0 0 0,0-1-1 0 0,1 0 1 0 0,-1 1 0 0 0,0-1 0 0 0,0 1 0 0 0,1-1-1 0 0,-1 1 1 0 0,0 0 0 0 0,0-1 0 0 0,1 1 0 0 0,-1 0-1 0 0,1 0 1 0 0,1 0 0 0 0,0 1-11 0 0,-1 0 1 0 0,0-1-1 0 0,0 1 0 0 0,0 0 0 0 0,0 0 1 0 0,-1 1-1 0 0,1-1 0 0 0,0 0 1 0 0,0 1-1 0 0,-1-1 0 0 0,1 1 1 0 0,-1-1-1 0 0,3 4 0 0 0,3 6 29 0 0,0 0 0 0 0,0 1 1 0 0,8 22-1 0 0,-2 6 3 0 0,-1 0 1 0 0,-2 1-1 0 0,-2 0 0 0 0,2 44 1 0 0,4 15-980 0 0,-4-70 311 0 0,-8-26 428 0 0,-1 0 0 0 0,1 0-1 0 0,-1 0 1 0 0,0 0 0 0 0,0 1-1 0 0,0-1 1 0 0,0 5 0 0 0,27-41-282 0 0,-25 26 444 0 0,0 0-1 0 0,0 1 0 0 0,1-1 1 0 0,0 1-1 0 0,0 0 0 0 0,1 0 1 0 0,-1 0-1 0 0,1 1 1 0 0,0 0-1 0 0,10-8 0 0 0,-4 8 17 0 0,-1-1 0 0 0,0 2-1 0 0,1-1 1 0 0,0 1 0 0 0,18-2 0 0 0,9 0 7 0 0,50-1 0 0 0,-64 6 5 0 0,1-2 0 0 0,-1 0 0 0 0,0-1 0 0 0,0-1 0 0 0,0-2 0 0 0,27-9 0 0 0,-34 7 34 0 0,-1-1-1 0 0,0 0 1 0 0,-1-1 0 0 0,1-1 0 0 0,-2-1 0 0 0,0 0-1 0 0,0 0 1 0 0,-1-2 0 0 0,12-16 0 0 0,-5 4 63 0 0,-1 0-1 0 0,-1-2 1 0 0,-2 0-1 0 0,17-40 1 0 0,-19 27 1213 0 0,-14 41-1295 0 0,0-1 0 0 0,0 1 1 0 0,0 0-1 0 0,0 0 1 0 0,0 0-1 0 0,0 0 1 0 0,0 0-1 0 0,0-1 1 0 0,0 1-1 0 0,0 0 1 0 0,0 0-1 0 0,0 0 0 0 0,0 0 1 0 0,0-1-1 0 0,0 1 1 0 0,0 0-1 0 0,-1 0 1 0 0,1 0-1 0 0,0 0 1 0 0,0 0-1 0 0,0 0 0 0 0,0-1 1 0 0,0 1-1 0 0,0 0 1 0 0,0 0-1 0 0,0 0 1 0 0,0 0-1 0 0,-1 0 1 0 0,1 0-1 0 0,0 0 1 0 0,0 0-1 0 0,0-1 0 0 0,0 1 1 0 0,0 0-1 0 0,0 0 1 0 0,-1 0-1 0 0,1 0 1 0 0,0 0-1 0 0,0 0 1 0 0,0 0-1 0 0,0 0 0 0 0,0 0 1 0 0,-1 0-1 0 0,1 0 1 0 0,0 0-1 0 0,0 0 1 0 0,0 0-1 0 0,0 0 1 0 0,0 0-1 0 0,-1 0 1 0 0,1 0-1 0 0,0 0 0 0 0,0 0 1 0 0,0 0-1 0 0,0 0 1 0 0,-1 1-1 0 0,-15 14 131 0 0,-9 13-30 0 0,2 1 0 0 0,2 1 0 0 0,-29 51-1 0 0,40-62-222 0 0,1 0-1 0 0,1 0 0 0 0,1 0 0 0 0,1 1 0 0 0,0 0 0 0 0,1 0 0 0 0,-3 36 0 0 0,8-51 43 0 0,-1 0 0 0 0,1 0 0 0 0,1 0 0 0 0,-1-1 0 0 0,1 1 0 0 0,-1 0-1 0 0,1 0 1 0 0,0-1 0 0 0,3 7 0 0 0,-3-10 52 0 0,-1 0 0 0 0,0 0 1 0 0,1-1-1 0 0,-1 1 0 0 0,1-1 0 0 0,0 1 1 0 0,-1 0-1 0 0,1-1 0 0 0,-1 1 0 0 0,1-1 0 0 0,0 1 1 0 0,-1-1-1 0 0,1 1 0 0 0,0-1 0 0 0,-1 0 1 0 0,1 1-1 0 0,0-1 0 0 0,0 0 0 0 0,-1 0 0 0 0,1 0 1 0 0,0 1-1 0 0,1-1 0 0 0,0 0 3 0 0,0-1 0 0 0,0 1 1 0 0,0 0-1 0 0,0-1 0 0 0,-1 1 0 0 0,1-1 0 0 0,0 0 1 0 0,0 1-1 0 0,0-1 0 0 0,0 0 0 0 0,-1 0 0 0 0,4-3 1 0 0,19-15-44 0 0,-1-1 0 0 0,0-1 0 0 0,35-44 0 0 0,-39 43 109 0 0,0 1 0 0 0,1 1 0 0 0,0 0 0 0 0,42-29 0 0 0,-25 33-237 0 0,-19 17-1551 0 0,-3 9-3589 0 0,-16-7 2255 0 0,-11 8 910 0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50.6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549 355 416 0 0,'-78'-65'1443'0'0,"-3"3"0"0"0,-3 4-1 0 0,-155-81 1 0 0,222 130-882 0 0,12 6-286 0 0,0 0 0 0 0,0 0 1 0 0,0 0-1 0 0,-1 1 0 0 0,1 0 0 0 0,-1 0 0 0 0,-5-1 0 0 0,10 3 46 0 0,2 9-178 0 0,0-1 0 0 0,1 1 0 0 0,0 0 0 0 0,0 0-1 0 0,1-1 1 0 0,0 1 0 0 0,0-1 0 0 0,1 0 0 0 0,0 0 0 0 0,7 9-1 0 0,60 80 361 0 0,-39-57-257 0 0,725 864 2782 0 0,-513-647-2254 0 0,226 231 509 0 0,31-31-346 0 0,77 63 40 0 0,-167-143-114 0 0,178 169 282 0 0,-312-241-640 0 0,-11-11-328 0 0,-248-275-310 0 0,0 1-609 0 0,1-1 0 0 0,1-1 0 0 0,32 23 0 0 0,-52-41 608 0 0,1 1 1 0 0,-1-1-1 0 0,1 1 1 0 0,-1-1-1 0 0,1 0 0 0 0,-1 1 1 0 0,1-1-1 0 0,0 0 1 0 0,-1 1-1 0 0,1-1 1 0 0,-1 0-1 0 0,1 0 1 0 0,0 0-1 0 0,-1 0 1 0 0,1 0-1 0 0,0 1 0 0 0,-1-1 1 0 0,1 0-1 0 0,0 0 1 0 0,-1-1-1 0 0,1 1 1 0 0,0 0-1 0 0,-1 0 1 0 0,1 0-1 0 0,0 0 1 0 0,-1 0-1 0 0,1-1 1 0 0,-1 1-1 0 0,1 0 0 0 0,0-1 1 0 0,-1 1-1 0 0,1 0 1 0 0,-1-1-1 0 0,1 1 1 0 0,-1-1-1 0 0,1 1 1 0 0,-1-1-1 0 0,0 1 1 0 0,1-1-1 0 0,-1 1 0 0 0,1-1 1 0 0,-1 1-1 0 0,1-2 1 0 0,5-32-5376 0 0,-7-1 3116 0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51.0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3394 137 668 0 0,'-7'-47'1253'0'0,"-2"-42"2773"0"0,9 88-3644 0 0,0 1-30 0 0,-18 25 260 0 0,-21 48-100 0 0,-45 114 1 0 0,47-99-322 0 0,-477 1039 1862 0 0,412-908-1669 0 0,-486 923 1354 0 0,262-618-688 0 0,-38-21 292 0 0,249-348-911 0 0,-190 238 519 0 0,-187 268 607 0 0,429-564-1415 0 0,-111 181 515 0 0,138-214-836 0 0,4 2-1 0 0,-37 104 0 0 0,64-155-215 0 0,1 0-1 0 0,0 1 1 0 0,1 0-1 0 0,1-1 1 0 0,1 1-1 0 0,0 19 1 0 0,2-25-810 0 0,0-1 0 0 0,0 1 1 0 0,1-1-1 0 0,0 1 0 0 0,1-1 0 0 0,6 17 1 0 0,3-8-1285 0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52.3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1 730 7945 0 0,'123'-282'1486'0'0,"-121"277"-1422"0"0,-1 3-31 0 0,0 0 1 0 0,-1 0-1 0 0,1 1 1 0 0,0-1-1 0 0,1 0 1 0 0,-1 0-1 0 0,0 0 1 0 0,0 1-1 0 0,1-1 1 0 0,-1 1-1 0 0,3-3 1 0 0,-3 3-20 0 0,0 1 1 0 0,-1 0 0 0 0,1-1-1 0 0,0 1 1 0 0,0 0 0 0 0,-1 0-1 0 0,1-1 1 0 0,0 1 0 0 0,0 0-1 0 0,-1 0 1 0 0,1 0 0 0 0,0 0-1 0 0,0 0 1 0 0,0 0 0 0 0,-1 0-1 0 0,1 0 1 0 0,0 0 0 0 0,0 1 0 0 0,0-1-1 0 0,-1 0 1 0 0,2 1 0 0 0,3 2 38 0 0,0 0 0 0 0,0 1 0 0 0,-1-1 1 0 0,1 1-1 0 0,-1 0 0 0 0,0 1 0 0 0,3 4 1 0 0,0-2-12 0 0,8 13 88 0 0,-1 0-1 0 0,-1 1 0 0 0,-1 1 0 0 0,-1 0 1 0 0,11 29-1 0 0,11 20 121 0 0,-5-9-68 0 0,-10-23-30 0 0,22 37-1 0 0,-34-65-112 0 0,1-1 0 0 0,0 0 0 0 0,1-1 0 0 0,0 0 0 0 0,0 0 0 0 0,1-1-1 0 0,0 0 1 0 0,14 9 0 0 0,-17-13 3 0 0,0-2 1 0 0,0 1-1 0 0,0-1 0 0 0,1 0 0 0 0,-1 0 0 0 0,1-1 0 0 0,0 0 1 0 0,-1 0-1 0 0,1 0 0 0 0,0-1 0 0 0,0 0 0 0 0,-1 0 0 0 0,1-1 1 0 0,0 0-1 0 0,-1 0 0 0 0,12-4 0 0 0,8-3 116 0 0,0-1 0 0 0,41-22 0 0 0,74-43 503 0 0,236-168 1 0 0,103-135 254 0 0,-394 304-823 0 0,102-79-510 0 0,-481 380-4602 0 0,-30-10-1177 0 0,238-161 4636 0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5:52.7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25 857 336 0 0,'0'-1'271'0'0,"-1"-1"0"0"0,0 1 0 0 0,0 0 1 0 0,0 0-1 0 0,0-1 0 0 0,0 1 0 0 0,-1 0 0 0 0,1 0 0 0 0,0 0 0 0 0,0 0 1 0 0,-1 0-1 0 0,1 1 0 0 0,-1-1 0 0 0,1 0 0 0 0,-2 0 0 0 0,2 1-214 0 0,1 1-1 0 0,-1-1 0 0 0,1 1 1 0 0,0-1-1 0 0,-1 1 0 0 0,1-1 1 0 0,0 0-1 0 0,0 1 0 0 0,-1-1 1 0 0,1 1-1 0 0,0 0 0 0 0,0-1 1 0 0,0 1-1 0 0,0-1 0 0 0,-1 1 1 0 0,1-1-1 0 0,0 1 0 0 0,0-1 1 0 0,0 1-1 0 0,0-1 0 0 0,0 1 1 0 0,0 0-1 0 0,1-1 0 0 0,-1 1 1 0 0,0-1-1 0 0,0 1 0 0 0,1 0 1 0 0,15 63 82 0 0,-11-50 331 0 0,24 105 363 0 0,-11-44-121 0 0,40 112 0 0 0,-50-167-609 0 0,1-1 0 0 0,0 0 0 0 0,1-1 1 0 0,1 0-1 0 0,1-1 0 0 0,0 0 0 0 0,1 0 0 0 0,1-2 0 0 0,0 1 0 0 0,26 19 0 0 0,-28-28-27 0 0,0 0 0 0 0,0-1-1 0 0,1 0 1 0 0,0-1 0 0 0,0 0-1 0 0,1-1 1 0 0,-1-1 0 0 0,1 0-1 0 0,0-1 1 0 0,-1 0 0 0 0,1-1-1 0 0,0-1 1 0 0,0 0 0 0 0,0-1-1 0 0,26-4 1 0 0,15-6 157 0 0,0-2 0 0 0,78-29 0 0 0,-111 34-199 0 0,133-50 499 0 0,275-147 0 0 0,125-125 177 0 0,-288 167-462 0 0,750-377 519 0 0,-632 362 401 0 0,-376 174-1231 0 0,10-3 426 0 0,-15 5-3785 0 0,-3 1-3278 0 0,-24-6 4471 0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35.1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459 451 276 0 0,'4'-2'457'0'0,"1"-1"0"0"0,-1 1-1 0 0,-1-1 1 0 0,1 0 0 0 0,0 0 0 0 0,-1 0 0 0 0,1 0-1 0 0,-1 0 1 0 0,0-1 0 0 0,0 0 0 0 0,4-7 0 0 0,-2 2-99 0 0,0 0 1 0 0,-1 0-1 0 0,0-1 1 0 0,-1 0-1 0 0,3-10 1 0 0,-1-7-2 0 0,-1 1 0 0 0,-2-1-1 0 0,0-33 1 0 0,-2 49-246 0 0,0 0-1 0 0,-1 0 1 0 0,0 0-1 0 0,-1 0 1 0 0,0 0-1 0 0,-1 0 1 0 0,0 1-1 0 0,0-1 1 0 0,-7-10-1 0 0,7 15-59 0 0,0 0 1 0 0,-1 1-1 0 0,0 0 1 0 0,0 0-1 0 0,0 0 1 0 0,-1 0-1 0 0,1 1 0 0 0,-1 0 1 0 0,0 0-1 0 0,-1 0 1 0 0,1 1-1 0 0,-1-1 0 0 0,1 1 1 0 0,-1 0-1 0 0,0 1 1 0 0,-11-4-1 0 0,10 4-19 0 0,0 1-1 0 0,0-1 0 0 0,0 1 1 0 0,-1 1-1 0 0,1-1 1 0 0,0 1-1 0 0,0 1 1 0 0,-1-1-1 0 0,1 1 1 0 0,0 1-1 0 0,-14 3 1 0 0,9 0-5 0 0,0 0 0 0 0,0 0 1 0 0,0 1-1 0 0,1 1 0 0 0,0 0 0 0 0,-12 10 0 0 0,0 4 12 0 0,0 0-1 0 0,2 1 1 0 0,0 2-1 0 0,-32 49 1 0 0,40-55-26 0 0,2 0 0 0 0,0 1-1 0 0,1 0 1 0 0,1 1 0 0 0,1 0 0 0 0,1 0 0 0 0,0 1 0 0 0,2 0 0 0 0,0 0 0 0 0,1 0 0 0 0,0 28-1 0 0,3-45-13 0 0,1 0-1 0 0,0 0 1 0 0,1 0-1 0 0,-1 0 0 0 0,1 1 1 0 0,0-1-1 0 0,0 0 1 0 0,0 0-1 0 0,0 0 0 0 0,1 0 1 0 0,-1 0-1 0 0,1-1 1 0 0,0 1-1 0 0,0 0 0 0 0,1-1 1 0 0,-1 1-1 0 0,1-1 1 0 0,0 0-1 0 0,0 0 0 0 0,0 0 1 0 0,0 0-1 0 0,0-1 1 0 0,1 1-1 0 0,-1-1 0 0 0,1 0 1 0 0,-1 0-1 0 0,1 0 1 0 0,0 0-1 0 0,0-1 0 0 0,0 1 1 0 0,0-1-1 0 0,0 0 1 0 0,0 0-1 0 0,0-1 0 0 0,0 1 1 0 0,1-1-1 0 0,4 0 1 0 0,10 0-10 0 0,-1-1 0 0 0,1-1 1 0 0,-1 0-1 0 0,0-1 1 0 0,0-1-1 0 0,0-1 1 0 0,20-8-1 0 0,-10 2 16 0 0,-1 0-1 0 0,1-2 0 0 0,-2-1 1 0 0,0-2-1 0 0,-1 0 1 0 0,0-1-1 0 0,-2-2 1 0 0,0 0-1 0 0,-1-2 1 0 0,-1 0-1 0 0,0-2 0 0 0,-2 0 1 0 0,-1-1-1 0 0,-1-1 1 0 0,-1 0-1 0 0,-1-1 1 0 0,18-45-1 0 0,-53 190 1030 0 0,6-28-833 0 0,4 1 1 0 0,4-1 0 0 0,4 1 0 0 0,4 0 0 0 0,23 150-1 0 0,56 150 210 0 0,8 42-140 0 0,-87-426-262 0 0,28 209 50 0 0,-29-195-82 0 0,-1-1 0 0 0,0 1 0 0 0,-2-1-1 0 0,0 1 1 0 0,-1-1 0 0 0,-2 0 0 0 0,-13 40 0 0 0,18-58 11 0 0,-2-1 0 0 0,1 1 1 0 0,0 0-1 0 0,0-1 0 0 0,-1 1 0 0 0,1-1 0 0 0,-1 1 1 0 0,0-1-1 0 0,0 0 0 0 0,0 0 0 0 0,0 0 0 0 0,0 0 0 0 0,0 0 1 0 0,-1 0-1 0 0,1 0 0 0 0,-4 1 0 0 0,4-2-9 0 0,0-1 0 0 0,0 1-1 0 0,0-1 1 0 0,0 1 0 0 0,0-1-1 0 0,0 0 1 0 0,0 0 0 0 0,0 0 0 0 0,0 0-1 0 0,0 0 1 0 0,0-1 0 0 0,0 1-1 0 0,0-1 1 0 0,0 1 0 0 0,0-1 0 0 0,0 0-1 0 0,-4-1 1 0 0,0-2-31 0 0,-1-1 0 0 0,1 1 0 0 0,0-1 0 0 0,1 0 0 0 0,-1-1 0 0 0,1 1 0 0 0,0-1 0 0 0,0 0 0 0 0,0-1 0 0 0,-5-11 0 0 0,-4-9-38 0 0,2-2 0 0 0,1 1-1 0 0,2-1 1 0 0,0-1 0 0 0,-6-44 0 0 0,-8-152-203 0 0,21 208 269 0 0,-3-76-53 0 0,4 0 0 0 0,4-1 0 0 0,4 2 0 0 0,23-112 0 0 0,-18 147 117 0 0,3 1 1 0 0,2 0 0 0 0,3 1-1 0 0,2 1 1 0 0,2 2 0 0 0,3 0-1 0 0,61-91 1 0 0,-61 109 30 0 0,1 1-1 0 0,1 1 1 0 0,36-31 0 0 0,-52 52-46 0 0,1 1 0 0 0,0 0 1 0 0,1 1-1 0 0,-1 1 0 0 0,2 1 0 0 0,0 0 0 0 0,0 0 0 0 0,0 2 1 0 0,0 0-1 0 0,30-6 0 0 0,-41 11-18 0 0,0 1 0 0 0,1-1 0 0 0,-1 1 0 0 0,1 0 0 0 0,-1 0 0 0 0,1 1 0 0 0,-1 0 0 0 0,0 0 0 0 0,1 0 0 0 0,-1 0 0 0 0,0 1 0 0 0,0 0 0 0 0,0 0 0 0 0,0 0 0 0 0,0 1 0 0 0,5 3 0 0 0,-4-1 2 0 0,1 1 0 0 0,-1-1-1 0 0,0 2 1 0 0,0-1 0 0 0,-1 0 0 0 0,0 1 0 0 0,0 0 0 0 0,-1 0-1 0 0,6 12 1 0 0,1 8 20 0 0,-1 0-1 0 0,-1 2 0 0 0,-1-1 0 0 0,6 51 1 0 0,0 41 18 0 0,-10-74-26 0 0,1 0-1 0 0,3-1 1 0 0,17 61 0 0 0,-23-101-22 0 0,-1 0 0 0 0,1 0 0 0 0,0 0 0 0 0,1-1 0 0 0,-1 1 0 0 0,1-1 0 0 0,0 0 0 0 0,0 1 0 0 0,0-1 0 0 0,0 0 0 0 0,1-1 0 0 0,-1 1 0 0 0,1-1 1 0 0,7 6-1 0 0,-9-9 1 0 0,-1 0 0 0 0,1 0 0 0 0,-1 0 0 0 0,0 0 0 0 0,1 0 0 0 0,-1 0 0 0 0,0 0 0 0 0,1-1 0 0 0,-1 1 0 0 0,1 0 0 0 0,-1-1 0 0 0,0 1 0 0 0,0-1 1 0 0,1 1-1 0 0,-1-1 0 0 0,0 0 0 0 0,0 1 0 0 0,0-1 0 0 0,1 0 0 0 0,-1 0 0 0 0,0 0 0 0 0,1-1 0 0 0,19-24-7 0 0,-17 20 4 0 0,49-76 15 0 0,-39 59 0 0 0,0 0 0 0 0,1 2 0 0 0,22-25 1 0 0,-31 42-7 0 0,-1-1-1 0 0,2 1 1 0 0,-1 1 0 0 0,0-1 0 0 0,1 1 0 0 0,0 0 0 0 0,-1 1 0 0 0,1-1 0 0 0,0 1 0 0 0,1 1 0 0 0,-1-1 0 0 0,0 1-1 0 0,0 1 1 0 0,9-1 0 0 0,11-2 42 0 0,-25 2-32 0 0,0 0 1 0 0,0 0-1 0 0,0 0 0 0 0,0 0 1 0 0,0 0-1 0 0,0 0 1 0 0,0-1-1 0 0,0 1 1 0 0,-1-1-1 0 0,1 1 1 0 0,-1-1-1 0 0,1 0 1 0 0,-1 0-1 0 0,1 0 1 0 0,-1 1-1 0 0,0-1 1 0 0,0 0-1 0 0,0-1 1 0 0,0 1-1 0 0,0 0 0 0 0,-1 0 1 0 0,2-3-1 0 0,8-48 74 0 0,-7 37-44 0 0,-2 0 0 0 0,0 1 0 0 0,-1-1 0 0 0,0 0 1 0 0,-1 0-1 0 0,-1 0 0 0 0,-1 0 0 0 0,0 1 0 0 0,-1-1 1 0 0,0 1-1 0 0,-1 0 0 0 0,-1 0 0 0 0,-1 1 0 0 0,0 0 1 0 0,-1 0-1 0 0,-11-16 0 0 0,14 28-1825 0 0,3 14 872 0 0,-4 23-853 0 0,3-29 855 0 0,1-1 1 0 0,-1 0-1 0 0,0 1 1 0 0,0-1-1 0 0,-1 0 1 0 0,-5 6-1 0 0,-3 1-707 0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36.7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11 870 832 0 0,'-2'-5'291'0'0,"0"0"0"0"0,0 0-1 0 0,1-1 1 0 0,0 1 0 0 0,0 0 0 0 0,0-1 0 0 0,1 1-1 0 0,-1 0 1 0 0,1-1 0 0 0,0 1 0 0 0,1-1 0 0 0,0 1-1 0 0,0 0 1 0 0,0-1 0 0 0,2-5 0 0 0,0 6-107 0 0,0-1 1 0 0,0 1-1 0 0,0 0 1 0 0,1 0-1 0 0,0 0 1 0 0,0 0-1 0 0,0 1 1 0 0,0 0 0 0 0,1 0-1 0 0,0 0 1 0 0,0 0-1 0 0,0 1 1 0 0,7-4-1 0 0,4-2 13 0 0,0 1 0 0 0,1 1 0 0 0,0 0-1 0 0,0 1 1 0 0,0 1 0 0 0,1 1 0 0 0,0 0 0 0 0,0 1 0 0 0,0 1 0 0 0,0 1-1 0 0,0 1 1 0 0,0 0 0 0 0,1 1 0 0 0,-1 1 0 0 0,0 1 0 0 0,0 0-1 0 0,-1 2 1 0 0,25 8 0 0 0,-24-6-95 0 0,1 1 0 0 0,-1 1 1 0 0,0 1-1 0 0,-1 1 0 0 0,0 0 0 0 0,-1 1 0 0 0,0 1 0 0 0,-1 0 0 0 0,0 1 1 0 0,-1 1-1 0 0,0 0 0 0 0,-2 1 0 0 0,0 0 0 0 0,-1 1 0 0 0,0 0 0 0 0,11 26 1 0 0,-12-19-32 0 0,-1 1 0 0 0,0 0 0 0 0,-2 1 1 0 0,-1 0-1 0 0,-1 0 0 0 0,-2 1 0 0 0,0-1 1 0 0,-2 1-1 0 0,0 0 0 0 0,-2-1 0 0 0,-1 1 1 0 0,-1-1-1 0 0,-2 1 0 0 0,0-1 0 0 0,-13 35 1 0 0,17-58-62 0 0,0 0 0 0 0,0 0 0 0 0,0-1 0 0 0,0 1 0 0 0,0-1 1 0 0,-1 1-1 0 0,1-1 0 0 0,-1 1 0 0 0,0-1 0 0 0,1 0 0 0 0,-1 1 0 0 0,0-1 1 0 0,-1 0-1 0 0,1 0 0 0 0,0-1 0 0 0,0 1 0 0 0,-1 0 0 0 0,1-1 0 0 0,-1 1 1 0 0,1-1-1 0 0,-1 0 0 0 0,0 0 0 0 0,0 0 0 0 0,1 0 0 0 0,-5 0 1 0 0,4-1-8 0 0,0-1 1 0 0,0 0-1 0 0,0 0 1 0 0,0 0-1 0 0,0-1 1 0 0,0 1 0 0 0,0 0-1 0 0,0-1 1 0 0,1 0-1 0 0,-1 0 1 0 0,1 0 0 0 0,-1 0-1 0 0,1 0 1 0 0,0 0-1 0 0,0-1 1 0 0,0 1 0 0 0,0-1-1 0 0,0 1 1 0 0,0-1-1 0 0,1 0 1 0 0,-1 0 0 0 0,1 0-1 0 0,-2-5 1 0 0,-4-13-19 0 0,1-1 1 0 0,2 0 0 0 0,0 0 0 0 0,1-1-1 0 0,1 1 1 0 0,2-45 0 0 0,0 62 12 0 0,1-41-20 0 0,3-1 1 0 0,1 1 0 0 0,2-1 0 0 0,2 2-1 0 0,2-1 1 0 0,3 1 0 0 0,1 1 0 0 0,2 1-1 0 0,2 0 1 0 0,39-65 0 0 0,-56 105 20 0 0,-1 0-1 0 0,1 1 1 0 0,0-1 0 0 0,0 0 0 0 0,0 1 0 0 0,1-1 0 0 0,-1 1 0 0 0,1 0-1 0 0,-1 0 1 0 0,1 0 0 0 0,0 0 0 0 0,-1 0 0 0 0,1 1 0 0 0,4-2 0 0 0,-7 2 0 0 0,1 1 1 0 0,0 0-1 0 0,0 0 1 0 0,-1 0-1 0 0,1 0 1 0 0,0 0 0 0 0,0 0-1 0 0,0 1 1 0 0,-1-1-1 0 0,1 0 1 0 0,0 0-1 0 0,0 0 1 0 0,-1 1 0 0 0,1-1-1 0 0,0 0 1 0 0,-1 1-1 0 0,1-1 1 0 0,0 1-1 0 0,-1-1 1 0 0,1 1 0 0 0,0-1-1 0 0,0 2 1 0 0,13 27 7 0 0,-4 19 23 0 0,7 93 0 0 0,3 17-8 0 0,-17-139-21 0 0,2 0 1 0 0,1-1 0 0 0,0 1-1 0 0,1-1 1 0 0,1-1-1 0 0,10 18 1 0 0,-14-29-1 0 0,-1 0-1 0 0,1 0 1 0 0,0-1-1 0 0,0 0 1 0 0,1 0-1 0 0,0 0 1 0 0,0 0-1 0 0,0-1 1 0 0,0 0-1 0 0,1 0 1 0 0,-1 0 0 0 0,1-1-1 0 0,0 0 1 0 0,0 0-1 0 0,0 0 1 0 0,1-1-1 0 0,-1 0 1 0 0,0 0-1 0 0,1 0 1 0 0,0-1-1 0 0,-1 0 1 0 0,1 0-1 0 0,0-1 1 0 0,13-1 0 0 0,-9 0 0 0 0,0-2 0 0 0,0 1 1 0 0,0-1-1 0 0,0-1 1 0 0,0 0-1 0 0,-1-1 1 0 0,1 0-1 0 0,-1 0 1 0 0,0-1-1 0 0,-1-1 1 0 0,0 1-1 0 0,0-1 1 0 0,14-15-1 0 0,-3 0-8 0 0,-1-1 0 0 0,-1-1 0 0 0,-1-1 1 0 0,-1-1-1 0 0,-1 0 0 0 0,-1 0 0 0 0,-2-2 0 0 0,-1 0 0 0 0,-1 0 1 0 0,-1-1-1 0 0,-2 0 0 0 0,0 0 0 0 0,-2-1 0 0 0,1-32 0 0 0,-6 54 6 0 0,0-1-1 0 0,-1 1 1 0 0,0-1 0 0 0,-1 1-1 0 0,1-1 1 0 0,-1 1-1 0 0,-1 0 1 0 0,0 0-1 0 0,0 0 1 0 0,-6-10-1 0 0,7 14 0 0 0,0 0-1 0 0,-1 1 0 0 0,1-1 0 0 0,-1 1 0 0 0,0 0 1 0 0,0-1-1 0 0,0 1 0 0 0,0 1 0 0 0,0-1 0 0 0,-1 0 1 0 0,0 1-1 0 0,1 0 0 0 0,-1-1 0 0 0,0 2 1 0 0,0-1-1 0 0,0 0 0 0 0,0 1 0 0 0,0 0 0 0 0,0-1 1 0 0,-1 2-1 0 0,-6-2 0 0 0,-8 2-1 0 0,-1 1 0 0 0,0 1 0 0 0,0 0 0 0 0,0 2 0 0 0,1 0 0 0 0,0 1-1 0 0,0 1 1 0 0,0 1 0 0 0,0 1 0 0 0,-17 10 0 0 0,11-4-2 0 0,-1 1 1 0 0,2 2-1 0 0,0 0 0 0 0,1 2 1 0 0,1 0-1 0 0,-24 27 0 0 0,40-38-2 0 0,0-1-1 0 0,0 1 0 0 0,0 0 1 0 0,1 0-1 0 0,1 1 0 0 0,-1 0 0 0 0,1 0 1 0 0,1 0-1 0 0,-1 0 0 0 0,2 0 1 0 0,-4 17-1 0 0,6-22 5 0 0,-1-1 0 0 0,1 1 0 0 0,0 0 0 0 0,1 0 0 0 0,-1 0 0 0 0,1 0 0 0 0,-1 0 0 0 0,1 0 0 0 0,0-1 1 0 0,1 1-1 0 0,-1 0 0 0 0,1-1 0 0 0,-1 1 0 0 0,1-1 0 0 0,0 0 0 0 0,0 1 0 0 0,1-1 0 0 0,-1 0 0 0 0,1 0 0 0 0,0 0 0 0 0,-1-1 0 0 0,1 1 0 0 0,0-1 0 0 0,0 1 0 0 0,1-1 0 0 0,-1 0 0 0 0,0 0 0 0 0,1-1 0 0 0,0 1 1 0 0,-1-1-1 0 0,6 2 0 0 0,3 0-23 0 0,1 0 0 0 0,0 0 0 0 0,-1-2 1 0 0,1 0-1 0 0,0 0 0 0 0,0-1 0 0 0,-1 0 1 0 0,1-2-1 0 0,0 1 0 0 0,0-1 0 0 0,12-5 1 0 0,2 0-49 0 0,0-2 1 0 0,-1 0-1 0 0,0-2 1 0 0,25-15-1 0 0,10-13 14 0 0,-2-2-1 0 0,-2-3 1 0 0,-1-2-1 0 0,51-56 1 0 0,-73 70 646 0 0,-34 32-504 0 0,-10 25 90 0 0,-32 59 9 0 0,18-37-55 0 0,-34 93 0 0 0,54-127-122 0 0,0 1-1 0 0,0 0 1 0 0,2 1-1 0 0,0-1 0 0 0,0 1 1 0 0,1-1-1 0 0,1 1 0 0 0,1-1 1 0 0,0 0-1 0 0,0 1 1 0 0,6 21-1 0 0,-6-33-18 0 0,0 0 0 0 0,0 0 1 0 0,0 0-1 0 0,0 0 0 0 0,0 0 0 0 0,0 0 0 0 0,1 0 0 0 0,0 0 1 0 0,-1 0-1 0 0,1-1 0 0 0,0 1 0 0 0,1-1 0 0 0,-1 0 1 0 0,0 1-1 0 0,0-1 0 0 0,1 0 0 0 0,0 0 0 0 0,-1 0 1 0 0,1-1-1 0 0,6 4 0 0 0,-5-4-6 0 0,-1-1 0 0 0,1 1 0 0 0,0-1 0 0 0,0 0 0 0 0,0 0 0 0 0,0 0 0 0 0,0 0 0 0 0,0-1 0 0 0,0 1 0 0 0,0-1 0 0 0,0 0 0 0 0,0 0 0 0 0,0-1 0 0 0,5-2 0 0 0,7-5-39 0 0,-1 0 0 0 0,1-1 1 0 0,-2 0-1 0 0,0-1 0 0 0,0-1 1 0 0,14-16-1 0 0,-4 1-15 0 0,-1-1-1 0 0,-1-2 1 0 0,-2 0-1 0 0,-1-1 1 0 0,25-58-1 0 0,-15 18 429 0 0,33-123-1 0 0,-58 177-76 0 0,12-31 827 0 0,-16 47-963 0 0,2 4-107 0 0,0 0 0 0 0,0 0-1 0 0,-1 0 1 0 0,1 1 0 0 0,-1-1-1 0 0,0 0 1 0 0,0 0 0 0 0,0 1-1 0 0,-1-1 1 0 0,1 1 0 0 0,-1 5-1 0 0,14 132 315 0 0,-11-78-334 0 0,4-1 0 0 0,2 1-1 0 0,3-1 1 0 0,23 71 0 0 0,-32-124-108 0 0,1 0 0 0 0,0-1 0 0 0,0 1 0 0 0,1-1 1 0 0,0 0-1 0 0,1 0 0 0 0,0-1 0 0 0,0 0 0 0 0,10 10 0 0 0,-14-15 57 0 0,0-1 0 0 0,0 1-1 0 0,0-1 1 0 0,1 1 0 0 0,-1-1 0 0 0,0 0-1 0 0,1 0 1 0 0,-1 0 0 0 0,0 0 0 0 0,1-1-1 0 0,-1 1 1 0 0,1-1 0 0 0,-1 1 0 0 0,1-1-1 0 0,0 0 1 0 0,-1 0 0 0 0,1 0 0 0 0,-1 0-1 0 0,1 0 1 0 0,-1-1 0 0 0,1 1 0 0 0,-1-1-1 0 0,1 0 1 0 0,-1 1 0 0 0,1-1 0 0 0,-1 0-1 0 0,0-1 1 0 0,1 1 0 0 0,-1 0 0 0 0,0-1-1 0 0,0 1 1 0 0,0-1 0 0 0,0 1 0 0 0,0-1-1 0 0,0 0 1 0 0,-1 0 0 0 0,1 0 0 0 0,-1 0-1 0 0,2-3 1 0 0,11-14-97 0 0,-1 0 0 0 0,0-1 0 0 0,-2-1 0 0 0,0 0-1 0 0,-2-1 1 0 0,0 0 0 0 0,-2 0 0 0 0,0-1 0 0 0,-1 0-1 0 0,-2 0 1 0 0,3-31 0 0 0,-4 33 119 0 0,-2 0 0 0 0,-1-1 0 0 0,0 1 0 0 0,-2 0-1 0 0,0 0 1 0 0,-2 0 0 0 0,0 0 0 0 0,-1 1 0 0 0,-1-1 0 0 0,-1 1 0 0 0,-1 0 0 0 0,-19-34-1 0 0,23 48 36 0 0,1 1-1 0 0,0 1 1 0 0,-1-1-1 0 0,0 0 0 0 0,0 1 1 0 0,-1 0-1 0 0,1 0 1 0 0,-1 0-1 0 0,0 1 0 0 0,0-1 1 0 0,0 1-1 0 0,0 0 1 0 0,-11-3-1 0 0,13 5-9 0 0,0 0 0 0 0,-1 0 1 0 0,1 1-1 0 0,-1-1 0 0 0,1 1 0 0 0,-1 0 0 0 0,1 0 1 0 0,-1 1-1 0 0,0-1 0 0 0,1 1 0 0 0,0-1 0 0 0,-1 1 1 0 0,1 0-1 0 0,-1 1 0 0 0,1-1 0 0 0,0 0 0 0 0,0 1 1 0 0,0 0-1 0 0,0 0 0 0 0,0 0 0 0 0,0 0 1 0 0,0 0-1 0 0,1 0 0 0 0,-3 4 0 0 0,-4 3 2 0 0,1 0-1 0 0,1 0 1 0 0,-1 1-1 0 0,2 0 0 0 0,-1 0 1 0 0,1 0-1 0 0,1 1 1 0 0,-5 14-1 0 0,8-21-14 0 0,1-1 0 0 0,0 1 0 0 0,0-1-1 0 0,0 1 1 0 0,0 0 0 0 0,1 0 0 0 0,-1-1 0 0 0,1 1-1 0 0,0 0 1 0 0,0 0 0 0 0,1 0 0 0 0,-1-1-1 0 0,1 1 1 0 0,0 0 0 0 0,0-1 0 0 0,0 1 0 0 0,0 0-1 0 0,1-1 1 0 0,-1 1 0 0 0,1-1 0 0 0,0 0-1 0 0,0 0 1 0 0,0 1 0 0 0,0-1 0 0 0,1 0 0 0 0,-1-1-1 0 0,1 1 1 0 0,0 0 0 0 0,0-1 0 0 0,3 3-1 0 0,-3-4-5 0 0,1 1 0 0 0,-1-1 0 0 0,1 1 0 0 0,-1-1 0 0 0,1 0 0 0 0,0-1-1 0 0,-1 1 1 0 0,1 0 0 0 0,0-1 0 0 0,0 0 0 0 0,-1 0 0 0 0,1 0-1 0 0,0-1 1 0 0,0 1 0 0 0,-1-1 0 0 0,1 0 0 0 0,0 0 0 0 0,-1 0-1 0 0,1 0 1 0 0,-1-1 0 0 0,1 1 0 0 0,-1-1 0 0 0,4-2 0 0 0,9-6-31 0 0,-1 0 0 0 0,0 0-1 0 0,18-18 1 0 0,-2 0 186 0 0,-2-1 0 0 0,0-2-1 0 0,-2-1 1 0 0,-2-1 0 0 0,-1-1-1 0 0,-1-2 1 0 0,-2 0 0 0 0,-2-1-1 0 0,-1-1 1 0 0,-2 0 0 0 0,-2-2-1 0 0,-1 1 1 0 0,-2-2 0 0 0,8-55-1 0 0,-18 64 1088 0 0,-8 50-393 0 0,-11 52-302 0 0,4-4-285 0 0,3 1-1 0 0,3 1 1 0 0,1 110 0 0 0,9-138-299 0 0,1 1-1 0 0,3-1 1 0 0,1 1 0 0 0,1-1 0 0 0,3-1 0 0 0,1 0 0 0 0,23 48 0 0 0,-34-82-11 0 0,1-1 0 0 0,0 1 1 0 0,0-1-1 0 0,1 0 0 0 0,-1 0 1 0 0,1 0-1 0 0,0 0 0 0 0,0-1 1 0 0,0 1-1 0 0,1-1 0 0 0,-1 1 1 0 0,1-1-1 0 0,0 0 0 0 0,0-1 1 0 0,0 1-1 0 0,0-1 1 0 0,0 1-1 0 0,0-1 0 0 0,1-1 1 0 0,-1 1-1 0 0,1 0 0 0 0,-1-1 1 0 0,1 0-1 0 0,0 0 0 0 0,0-1 1 0 0,-1 1-1 0 0,1-1 0 0 0,0 0 1 0 0,9-1-1 0 0,-5-1-22 0 0,0-1 1 0 0,0 0-1 0 0,0 0 0 0 0,0-1 0 0 0,-1 0 1 0 0,0 0-1 0 0,0-1 0 0 0,0 0 1 0 0,0 0-1 0 0,-1-1 0 0 0,0 0 0 0 0,0 0 1 0 0,0-1-1 0 0,7-10 0 0 0,0-3 11 0 0,0-1 0 0 0,-1 0 0 0 0,-2-1 0 0 0,0 0 0 0 0,-1-1-1 0 0,-1-1 1 0 0,-1 1 0 0 0,-2-1 0 0 0,0 0 0 0 0,-1-1 0 0 0,2-36-1 0 0,-5 19 281 0 0,-1 0-1 0 0,-3 0 0 0 0,-1 0 1 0 0,-1 1-1 0 0,-3 0 0 0 0,-12-43 1 0 0,16 72 70 0 0,3 9-193 0 0,0 1-1 0 0,0-1 0 0 0,-1 0 0 0 0,1 0 1 0 0,-1 1-1 0 0,1-1 0 0 0,-1 0 1 0 0,0 1-1 0 0,0-1 0 0 0,-1 1 1 0 0,1-1-1 0 0,0 1 0 0 0,-1 0 1 0 0,1 0-1 0 0,-4-4 0 0 0,-22 40 379 0 0,14-5-367 0 0,1 0 1 0 0,2 1 0 0 0,0 0-1 0 0,2 1 1 0 0,2 0-1 0 0,-4 35 1 0 0,5 5-223 0 0,5 116 1 0 0,0-184 101 0 0,0-1 0 0 0,0 1 0 0 0,0-1 1 0 0,0 0-1 0 0,1 1 0 0 0,-1-1 1 0 0,1 1-1 0 0,-1-1 0 0 0,1 0 0 0 0,0 1 1 0 0,0-1-1 0 0,0 0 0 0 0,0 0 0 0 0,0 0 1 0 0,0 0-1 0 0,1 0 0 0 0,-1 0 1 0 0,1 0-1 0 0,-1 0 0 0 0,1 0 0 0 0,0-1 1 0 0,3 4-1 0 0,-2-5 8 0 0,-1 1 0 0 0,1-1 1 0 0,-1 1-1 0 0,1-1 0 0 0,0 0 0 0 0,-1 0 1 0 0,1 0-1 0 0,-1 0 0 0 0,1 0 0 0 0,-1-1 0 0 0,1 1 1 0 0,-1-1-1 0 0,1 0 0 0 0,-1 1 0 0 0,1-1 1 0 0,-1 0-1 0 0,0 0 0 0 0,0-1 0 0 0,1 1 1 0 0,2-3-1 0 0,103-74-123 0 0,-69 48 72 0 0,83-49 0 0 0,-110 72 58 0 0,1 1 1 0 0,0 0 0 0 0,0 1 0 0 0,0 1 0 0 0,1 0 0 0 0,0 1-1 0 0,-1 0 1 0 0,1 1 0 0 0,0 1 0 0 0,0 0 0 0 0,20 2-1 0 0,-22 1 8 0 0,1 0 0 0 0,0 2-1 0 0,-1-1 1 0 0,0 2 0 0 0,0 0 0 0 0,0 0-1 0 0,-1 1 1 0 0,1 0 0 0 0,10 9-1 0 0,-4-2 1 0 0,0 0 1 0 0,-1 2-1 0 0,-1 0 0 0 0,23 28 0 0 0,-32-34-79 0 0,0 1 0 0 0,0 1 0 0 0,-2-1 1 0 0,1 1-1 0 0,-1 0 0 0 0,-1 0 0 0 0,0 1 0 0 0,-1-1 0 0 0,3 18 0 0 0,-4-22-242 0 0,-2 0 0 0 0,1 0-1 0 0,-1 1 1 0 0,0-1 0 0 0,-1 0 0 0 0,0 0 0 0 0,-2 12-1 0 0,1-15-218 0 0,1 0-1 0 0,-1 1 1 0 0,0-1-1 0 0,0 0 0 0 0,0 0 1 0 0,0 0-1 0 0,-1 0 1 0 0,1-1-1 0 0,-1 1 0 0 0,0-1 1 0 0,-1 1-1 0 0,-5 4 1 0 0,-16 6-1482 0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37.1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5 255 1376 0 0,'-4'-13'1496'0'0,"14"-3"-168"0"0,9 0-124 0 0,21-7-123 0 0,13 2-141 0 0,29-6-212 0 0,5 4-256 0 0,2 0-264 0 0,45 0-316 0 0,-48 9-364 0 0,1-3-2284 0 0,0 0 923 0 0,-8-5 609 0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37.6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5 297 236 0 0,'-2'-7'364'0'0,"1"0"0"0"0,0-1 0 0 0,1 1 1 0 0,0 0-1 0 0,0 0 0 0 0,0 0 0 0 0,1-1 0 0 0,0 1 0 0 0,0 0 0 0 0,1 0 1 0 0,0 0-1 0 0,0 0 0 0 0,1 1 0 0 0,0-1 0 0 0,0 1 0 0 0,0-1 1 0 0,9-10-1 0 0,-5 6-9 0 0,1 0 0 0 0,0 1 0 0 0,1 0 0 0 0,0 0 0 0 0,1 1 0 0 0,0 0 0 0 0,0 1 0 0 0,21-13 0 0 0,-18 15-162 0 0,1 1-1 0 0,1 0 0 0 0,-1 0 1 0 0,1 1-1 0 0,-1 1 1 0 0,1 1-1 0 0,0 0 0 0 0,0 1 1 0 0,0 0-1 0 0,31 4 0 0 0,-10 1 84 0 0,0 2 0 0 0,-1 1 1 0 0,50 17-1 0 0,-64-17-186 0 0,0 2 0 0 0,-1 0 0 0 0,0 1 0 0 0,-1 1 0 0 0,0 1 0 0 0,-1 0-1 0 0,0 2 1 0 0,-1 0 0 0 0,-1 1 0 0 0,0 0 0 0 0,-1 2 0 0 0,0 0 0 0 0,13 21 0 0 0,-20-26-54 0 0,-1 0-1 0 0,-1 0 0 0 0,1 0 0 0 0,-2 1 0 0 0,0 0 1 0 0,-1 0-1 0 0,0 0 0 0 0,0 1 0 0 0,-2-1 0 0 0,0 1 1 0 0,0 0-1 0 0,-1 0 0 0 0,-1 0 0 0 0,-1-1 0 0 0,1 1 1 0 0,-2 0-1 0 0,0 0 0 0 0,-1-1 0 0 0,0 1 0 0 0,-1-1 1 0 0,-1 0-1 0 0,-6 14 0 0 0,9-22-22 0 0,-1 0 0 0 0,0 0 0 0 0,0 0-1 0 0,0-1 1 0 0,0 1 0 0 0,-1-1 0 0 0,1 0 0 0 0,-1 0 0 0 0,0 0-1 0 0,-1-1 1 0 0,1 1 0 0 0,-1-1 0 0 0,1 0 0 0 0,-1 0 0 0 0,0 0-1 0 0,0-1 1 0 0,0 0 0 0 0,0 0 0 0 0,-1 0 0 0 0,1-1-1 0 0,-7 2 1 0 0,7-3-8 0 0,1 0-1 0 0,-1 0 1 0 0,0 0-1 0 0,0-1 1 0 0,1 1-1 0 0,-1-1 1 0 0,1 0 0 0 0,-1-1-1 0 0,1 1 1 0 0,-1-1-1 0 0,1 0 1 0 0,0 0-1 0 0,-1 0 1 0 0,1-1-1 0 0,0 1 1 0 0,1-1-1 0 0,-1 0 1 0 0,0 0-1 0 0,1 0 1 0 0,0-1-1 0 0,0 1 1 0 0,0-1 0 0 0,0 0-1 0 0,0 0 1 0 0,-3-5-1 0 0,-1-7-11 0 0,0 0-1 0 0,0 0 1 0 0,2 0 0 0 0,0 0-1 0 0,1-1 1 0 0,0 0 0 0 0,2 0 0 0 0,0 0-1 0 0,1 0 1 0 0,0 0 0 0 0,1 0-1 0 0,1-1 1 0 0,1 1 0 0 0,1 0-1 0 0,0 0 1 0 0,1 1 0 0 0,8-22-1 0 0,-6 19-139 0 0,1 1-1 0 0,1 0 0 0 0,1 0 0 0 0,0 0 0 0 0,1 1 1 0 0,1 1-1 0 0,1 0 0 0 0,0 0 0 0 0,1 1 1 0 0,1 1-1 0 0,0 0 0 0 0,1 1 0 0 0,1 0 1 0 0,31-19-1 0 0,-38 27-183 0 0,-1 1 0 0 0,1 1-1 0 0,0 0 1 0 0,0 0 0 0 0,0 0 0 0 0,12-1 0 0 0,-7 3-1180 0 0,-1 0 0 0 0,0 1 1 0 0,25 2-1 0 0,-7 3-240 0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38.3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770 755 672 0 0,'1'-5'178'0'0,"0"0"0"0"0,-1 0 0 0 0,0 0 0 0 0,0-1 0 0 0,0 1 0 0 0,-1 0 0 0 0,0 0 0 0 0,0 0-1 0 0,0-1 1 0 0,-1 1 0 0 0,1 0 0 0 0,-1 1 0 0 0,0-1 0 0 0,-1 0 0 0 0,1 1 0 0 0,-1-1 0 0 0,0 1 0 0 0,0 0 0 0 0,0-1 0 0 0,-1 2 0 0 0,1-1 0 0 0,-1 0 0 0 0,0 1 0 0 0,0-1-1 0 0,0 1 1 0 0,-1 0 0 0 0,1 1 0 0 0,-1-1 0 0 0,0 1 0 0 0,1 0 0 0 0,-1 0 0 0 0,0 0 0 0 0,0 1 0 0 0,0 0 0 0 0,0 0 0 0 0,-1 0 0 0 0,1 0 0 0 0,0 1 0 0 0,0 0-1 0 0,-6 0 1 0 0,-16 2 90 0 0,-1 0 1 0 0,1 2-1 0 0,0 1 0 0 0,0 1 0 0 0,1 2 0 0 0,-47 19 0 0 0,34-10-38 0 0,1 2 1 0 0,1 2-1 0 0,-59 42 1 0 0,67-41-24 0 0,0 2 0 0 0,-39 43 1 0 0,61-60-171 0 0,0 1 0 0 0,1 0 0 0 0,-1 0 0 0 0,2 1 0 0 0,-1 0 0 0 0,1 0 0 0 0,1 0 1 0 0,-1 1-1 0 0,2 0 0 0 0,-1-1 0 0 0,1 1 0 0 0,1 0 0 0 0,0 1 0 0 0,-1 10 0 0 0,3-17-32 0 0,1 0 0 0 0,-1 0 0 0 0,1-1 0 0 0,0 1 0 0 0,0 0 0 0 0,0-1 0 0 0,1 1-1 0 0,-1-1 1 0 0,1 0 0 0 0,0 1 0 0 0,0-1 0 0 0,0 0 0 0 0,0 0 0 0 0,1 0 0 0 0,-1 0 0 0 0,1 0-1 0 0,0-1 1 0 0,-1 1 0 0 0,1-1 0 0 0,0 0 0 0 0,1 0 0 0 0,-1 0 0 0 0,0 0 0 0 0,1 0-1 0 0,-1-1 1 0 0,1 0 0 0 0,-1 1 0 0 0,1-1 0 0 0,0-1 0 0 0,6 2 0 0 0,4 1-9 0 0,0-1 0 0 0,1-1 0 0 0,-1 0-1 0 0,0-1 1 0 0,0 0 0 0 0,0-2 0 0 0,16-2 0 0 0,11-6-43 0 0,0-1 0 0 0,0-3-1 0 0,-2-1 1 0 0,61-32 0 0 0,140-98-45 0 0,-160 93 129 0 0,-33 22 778 0 0,79-66-1 0 0,-126 96-690 0 0,-3 2-90 0 0,0 0 0 0 0,0 0 0 0 0,0 0 0 0 0,0 1 0 0 0,0 0 0 0 0,1-1-1 0 0,-1 1 1 0 0,1 0 0 0 0,-3 4 0 0 0,-2 2 33 0 0,-1 0-41 0 0,-59 69 157 0 0,63-72-216 0 0,0 1 0 0 0,0-1 0 0 0,0 1 1 0 0,1-1-1 0 0,0 1 0 0 0,0 0 0 0 0,0 0 0 0 0,1 0 0 0 0,0 1 1 0 0,1-1-1 0 0,-1 11 0 0 0,1-17 27 0 0,1 0 1 0 0,0-1-1 0 0,0 1 0 0 0,0-1 0 0 0,0 1 1 0 0,0-1-1 0 0,0 1 0 0 0,0-1 1 0 0,0 1-1 0 0,1 0 0 0 0,-1-1 1 0 0,0 1-1 0 0,0-1 0 0 0,0 1 1 0 0,1-1-1 0 0,-1 1 0 0 0,0-1 1 0 0,0 1-1 0 0,1-1 0 0 0,-1 1 0 0 0,0-1 1 0 0,1 0-1 0 0,-1 1 0 0 0,1-1 1 0 0,-1 1-1 0 0,0-1 0 0 0,1 0 1 0 0,-1 1-1 0 0,1-1 0 0 0,-1 0 1 0 0,1 0-1 0 0,-1 1 0 0 0,1-1 0 0 0,0 0 1 0 0,-1 0-1 0 0,1 0 0 0 0,24-7-103 0 0,19-25 20 0 0,-13 0 69 0 0,-1-3 1 0 0,-2 0-1 0 0,-1-1 0 0 0,-2-2 1 0 0,-2-1-1 0 0,22-47 1 0 0,-18 26 196 0 0,-2-2 0 0 0,28-109 0 0 0,-12-33 1529 0 0,-40 130-93 0 0,-2 39-24 0 0,1 34-1290 0 0,0 1-32 0 0,-2 6-14 0 0,-10 30-51 0 0,2 0 0 0 0,1 0 0 0 0,-5 41-1 0 0,-6 121 158 0 0,19-180-321 0 0,-1 11-5 0 0,1 1 0 0 0,2-1 0 0 0,1 0 0 0 0,1 0 0 0 0,2 0-1 0 0,1 0 1 0 0,1 0 0 0 0,1-1 0 0 0,1 0 0 0 0,21 40 0 0 0,-22-51-75 0 0,2 0 0 0 0,0-1-1 0 0,1 0 1 0 0,1 0 0 0 0,0-1 0 0 0,1-1-1 0 0,1 0 1 0 0,0-1 0 0 0,1 0 0 0 0,0-1-1 0 0,1-1 1 0 0,0 0 0 0 0,1-1 0 0 0,0-1-1 0 0,1-1 1 0 0,35 12 0 0 0,-35-16-31 0 0,1 0 0 0 0,0-2 0 0 0,0 0 0 0 0,0-1-1 0 0,0-1 1 0 0,0-1 0 0 0,0-1 0 0 0,0 0 0 0 0,0-1 0 0 0,-1-1 0 0 0,0-1 0 0 0,1-1 0 0 0,-1 0 0 0 0,-1-1 0 0 0,0-1 0 0 0,20-12 0 0 0,-14 6 0 0 0,-1 0 1 0 0,-1-1-1 0 0,0-1 1 0 0,-1-1-1 0 0,0-1 1 0 0,-2-1 0 0 0,0 0-1 0 0,-1-1 1 0 0,-1-1-1 0 0,-1-1 1 0 0,12-24-1 0 0,-18 28 12 0 0,-1 1 0 0 0,0-1 0 0 0,8-37 0 0 0,-14 50 60 0 0,-1-1 0 0 0,0 0 0 0 0,0 1 0 0 0,-1-1 1 0 0,0 0-1 0 0,0 0 0 0 0,0 0 0 0 0,-1 1 0 0 0,1-1 0 0 0,-1 0 0 0 0,-1 1 1 0 0,1-1-1 0 0,-1 1 0 0 0,0-1 0 0 0,0 1 0 0 0,-1 0 0 0 0,-4-8 0 0 0,5 10 5 0 0,-1 1 0 0 0,1-1-1 0 0,-1 1 1 0 0,1 0 0 0 0,-1 0 0 0 0,0 0-1 0 0,1 0 1 0 0,-1 1 0 0 0,0-1 0 0 0,0 1-1 0 0,0 0 1 0 0,-1 0 0 0 0,1 0 0 0 0,0 0-1 0 0,0 0 1 0 0,-1 1 0 0 0,1-1-1 0 0,0 1 1 0 0,-1 0 0 0 0,1 0 0 0 0,0 0-1 0 0,-1 0 1 0 0,1 1 0 0 0,0 0 0 0 0,0-1-1 0 0,-1 1 1 0 0,-5 3 0 0 0,-4 1 11 0 0,-1 0 1 0 0,1 1-1 0 0,0 1 1 0 0,-23 17-1 0 0,16-9 2 0 0,0 2 0 0 0,1 1 0 0 0,1 0 0 0 0,1 1 0 0 0,1 1 0 0 0,1 0 0 0 0,0 2 0 0 0,1-1 0 0 0,2 2 0 0 0,0 0 0 0 0,2 0 0 0 0,0 1 0 0 0,1 0 0 0 0,2 1 0 0 0,1-1 0 0 0,-5 31 0 0 0,10-44-68 0 0,1 0-1 0 0,-1 0 1 0 0,2-1-1 0 0,-1 1 1 0 0,1 0-1 0 0,1 0 1 0 0,0-1-1 0 0,1 1 1 0 0,0-1-1 0 0,0 0 1 0 0,1 1-1 0 0,1-2 1 0 0,0 1-1 0 0,0 0 1 0 0,0-1-1 0 0,1 0 1 0 0,1 0-1 0 0,0-1 1 0 0,0 0-1 0 0,0 0 1 0 0,1-1-1 0 0,0 0 1 0 0,10 7-1 0 0,-9-8-519 0 0,2 0 0 0 0,-1-1-1 0 0,0 0 1 0 0,1 0-1 0 0,0-1 1 0 0,0-1-1 0 0,0 0 1 0 0,1 0 0 0 0,-1-1-1 0 0,1-1 1 0 0,-1 0-1 0 0,1 0 1 0 0,22-3 0 0 0,-4-2-2489 0 0,-1-2 910 0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38.7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18 268 764 0 0,'-1'0'121'0'0,"0"-1"-1"0"0,0 1 1 0 0,1 0 0 0 0,-1 0-1 0 0,0 0 1 0 0,0-1 0 0 0,0 1-1 0 0,1 0 1 0 0,-1-1 0 0 0,0 1-1 0 0,1-1 1 0 0,-1 1 0 0 0,0-1-1 0 0,1 1 1 0 0,-1-1 0 0 0,0 1 0 0 0,1-1-1 0 0,-1 0 1 0 0,1 1 0 0 0,-1-1-1 0 0,1 0 1 0 0,0 0 0 0 0,-1 1-1 0 0,1-1 1 0 0,0 0 0 0 0,-1 0-1 0 0,1 1 1 0 0,0-1 0 0 0,0 0-1 0 0,0 0 1 0 0,-1 0 0 0 0,1 0-1 0 0,0 1 1 0 0,0-1 0 0 0,0 0-1 0 0,1 0 1 0 0,-1 0 0 0 0,0-1-1 0 0,3-1 62 0 0,0 0-1 0 0,0 0 1 0 0,1 0-1 0 0,-1 1 1 0 0,1-1 0 0 0,-1 1-1 0 0,7-3 1 0 0,59-29 86 0 0,1 4-1 0 0,2 3 1 0 0,144-35 0 0 0,-132 40-1169 0 0,24-7-2805 0 0,-54 15 2511 0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39.0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75 624 0 0,'62'-24'2700'0'0,"-45"15"-2339"0"0,2 2 1 0 0,-1-1-1 0 0,1 2 1 0 0,1 1-1 0 0,-1 0 1 0 0,0 1-1 0 0,1 1 1 0 0,0 1-1 0 0,31 1 1 0 0,-49 1-374 0 0,-1 0 0 0 0,0 0 1 0 0,1 0-1 0 0,-1 0 1 0 0,1 1-1 0 0,-1-1 1 0 0,1 0-1 0 0,-1 1 1 0 0,0-1-1 0 0,1 1 0 0 0,-1 0 1 0 0,0-1-1 0 0,1 1 1 0 0,-1 0-1 0 0,0 0 1 0 0,0 0-1 0 0,0 0 0 0 0,0 0 1 0 0,0 0-1 0 0,0 0 1 0 0,0 0-1 0 0,0 0 1 0 0,0 0-1 0 0,0 1 0 0 0,-1-1 1 0 0,1 0-1 0 0,1 3 1 0 0,-2-1-34 0 0,0 0 1 0 0,0 0 0 0 0,0 0-1 0 0,0 1 1 0 0,0-1-1 0 0,-1 0 1 0 0,1 0 0 0 0,-1 0-1 0 0,0 0 1 0 0,0 0-1 0 0,0 0 1 0 0,-2 4 0 0 0,-4 6-116 0 0,0 0 1 0 0,-1 0-1 0 0,0-1 0 0 0,-15 17 1 0 0,-12 4 1096 0 0,-1-1 0 0 0,-1-1 0 0 0,-80 49 0 0 0,116-80-910 0 0,1 0-1 0 0,-1 0 1 0 0,1 1 0 0 0,0-1-1 0 0,-1 0 1 0 0,1 0-1 0 0,0 0 1 0 0,-1 0 0 0 0,1 0-1 0 0,0 1 1 0 0,-1-1 0 0 0,1 0-1 0 0,0 0 1 0 0,-1 1-1 0 0,1-1 1 0 0,0 0 0 0 0,0 1-1 0 0,-1-1 1 0 0,1 0-1 0 0,0 1 1 0 0,0-1 0 0 0,0 0-1 0 0,-1 1 1 0 0,1-1-1 0 0,0 0 1 0 0,0 1 0 0 0,0-1-1 0 0,0 0 1 0 0,0 1 0 0 0,0-1-1 0 0,0 1 1 0 0,0-1-1 0 0,0 0 1 0 0,0 1 0 0 0,0-1-1 0 0,0 1 1 0 0,0-1-1 0 0,0 0 1 0 0,0 1 0 0 0,0-1-1 0 0,0 0 1 0 0,1 1 0 0 0,-1-1-1 0 0,0 1 1 0 0,0-1-1 0 0,22 9 455 0 0,29-4-269 0 0,94-12-1686 0 0,-51-12-3813 0 0,-68 10 3831 0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42.7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1 684 356 0 0,'14'-84'8073'0'0,"-14"83"-8035"0"0,0 1 1 0 0,0 0 0 0 0,0 0-1 0 0,0 0 1 0 0,0-1-1 0 0,0 1 1 0 0,1 0-1 0 0,-1 0 1 0 0,0 0 0 0 0,0-1-1 0 0,0 1 1 0 0,0 0-1 0 0,0 0 1 0 0,1 0 0 0 0,-1 0-1 0 0,0 0 1 0 0,0 0-1 0 0,0-1 1 0 0,0 1 0 0 0,1 0-1 0 0,-1 0 1 0 0,0 0-1 0 0,0 0 1 0 0,0 0 0 0 0,1 0-1 0 0,-1 0 1 0 0,0 0-1 0 0,0 0 1 0 0,1 0-1 0 0,-1 0 1 0 0,0 0 0 0 0,0 0-1 0 0,0 0 1 0 0,1 0-1 0 0,-1 0 1 0 0,0 0 0 0 0,0 0-1 0 0,0 0 1 0 0,1 0-1 0 0,-1 0 1 0 0,0 0 0 0 0,0 1-1 0 0,0-1 1 0 0,1 0-1 0 0,-1 0 1 0 0,0 0-1 0 0,0 0 1 0 0,0 0 0 0 0,0 0-1 0 0,1 1 1 0 0,-1-1-1 0 0,0 0 1 0 0,0 0 0 0 0,0 0-1 0 0,0 1 1 0 0,10 6 515 0 0,-7-2-397 0 0,1-1 0 0 0,0 1 0 0 0,-1 0 0 0 0,0 1 0 0 0,-1-1 0 0 0,1 0 1 0 0,-1 1-1 0 0,0 0 0 0 0,0-1 0 0 0,1 7 0 0 0,9 61 585 0 0,-10-62-613 0 0,23 363 1799 0 0,-19-49-1219 0 0,-6-324-706 0 0,-6-68-57 0 0,5-75-1 0 0,-1 1 26 0 0,-15-87-30 0 0,6 108 4 0 0,7-228 0 0 0,6 323 53 0 0,3-49 82 0 0,29-136 1 0 0,-33 204-75 0 0,1 1 0 0 0,-1 0 0 0 0,1-1 0 0 0,0 1 0 0 0,0 0 1 0 0,1 0-1 0 0,0 1 0 0 0,0-1 0 0 0,0 0 0 0 0,0 1 0 0 0,0 0 0 0 0,1 0 0 0 0,0 0 1 0 0,0 0-1 0 0,0 0 0 0 0,1 1 0 0 0,-1 0 0 0 0,10-6 0 0 0,-8 7-3 0 0,-1 1-1 0 0,1-1 0 0 0,0 1 0 0 0,0 0 1 0 0,0 0-1 0 0,0 1 0 0 0,-1 0 1 0 0,1 0-1 0 0,0 0 0 0 0,0 1 1 0 0,0-1-1 0 0,0 1 0 0 0,0 1 1 0 0,-1-1-1 0 0,1 1 0 0 0,0 0 1 0 0,9 6-1 0 0,-6-4 2 0 0,1 1 0 0 0,-2 0 0 0 0,1 1 1 0 0,0 0-1 0 0,-1 0 0 0 0,0 1 0 0 0,-1 0 0 0 0,1 0 1 0 0,-1 1-1 0 0,-1 0 0 0 0,0 1 0 0 0,0-1 0 0 0,7 14 1 0 0,-7-8-6 0 0,0 0 1 0 0,-1 0-1 0 0,0 1 1 0 0,-2-1-1 0 0,0 1 1 0 0,0 0 0 0 0,-1 0-1 0 0,0 22 1 0 0,-4-2-52 0 0,-1 0 0 0 0,-1 0 0 0 0,-2 0 0 0 0,-1 0 0 0 0,-2-1 0 0 0,-2 0 0 0 0,-17 40-1 0 0,-121 214-1071 0 0,76-164 130 0 0,73-123 991 0 0,0-1-1 0 0,0 1 1 0 0,0-1-1 0 0,0 1 0 0 0,0-1 1 0 0,0 1-1 0 0,0 0 1 0 0,0-1-1 0 0,0 1 0 0 0,0-1 1 0 0,1 1-1 0 0,-1-1 1 0 0,0 1-1 0 0,0-1 0 0 0,1 1 1 0 0,-1-1-1 0 0,0 1 1 0 0,1-1-1 0 0,-1 1 0 0 0,0-1 1 0 0,1 0-1 0 0,-1 1 1 0 0,1-1-1 0 0,-1 1 0 0 0,1-1 1 0 0,-1 0-1 0 0,1 0 1 0 0,-1 1-1 0 0,1-1 1 0 0,-1 0-1 0 0,1 0 0 0 0,-1 1 1 0 0,2-1-1 0 0,20 9-34 0 0,-21-9 34 0 0,47 13 10 0 0,89 11-1 0 0,-61-13 12 0 0,-32-4-7 0 0,0-3 0 0 0,0-1 1 0 0,0-2-1 0 0,1-2 1 0 0,-1-2-1 0 0,0-2 1 0 0,68-17-1 0 0,-97 17-9 0 0,-1-1 1 0 0,1 0 0 0 0,-1 0-1 0 0,0-2 1 0 0,0 0-1 0 0,-1 0 1 0 0,0-1-1 0 0,-1-1 1 0 0,12-11-1 0 0,1-5 148 0 0,-1-1 1 0 0,35-52-1 0 0,-52 66 79 0 0,-16 16-48 0 0,-16 20-76 0 0,8 1-109 0 0,1 0-1 0 0,0 1 0 0 0,2 1 1 0 0,2 0-1 0 0,0 1 1 0 0,-12 41-1 0 0,22-60-46 0 0,1 0 0 0 0,-1-1 0 0 0,2 1 0 0 0,-1 0 0 0 0,1 0 0 0 0,0 0 0 0 0,0 0 0 0 0,1 0 0 0 0,0 0 0 0 0,1 0 0 0 0,0-1 0 0 0,0 1 0 0 0,1 0 0 0 0,-1-1 0 0 0,2 0 0 0 0,5 11 0 0 0,-7-15 16 0 0,0 1 0 0 0,1-1 0 0 0,-1 0 0 0 0,1 0-1 0 0,0 0 1 0 0,0-1 0 0 0,0 1 0 0 0,0-1 0 0 0,0 1 0 0 0,0-1-1 0 0,1 0 1 0 0,-1 0 0 0 0,1-1 0 0 0,-1 1 0 0 0,1-1 0 0 0,0 1-1 0 0,0-1 1 0 0,0-1 0 0 0,-1 1 0 0 0,1 0 0 0 0,0-1 0 0 0,0 0-1 0 0,0 0 1 0 0,0 0 0 0 0,0 0 0 0 0,0-1 0 0 0,0 1 0 0 0,0-1-1 0 0,0 0 1 0 0,-1 0 0 0 0,1-1 0 0 0,0 1 0 0 0,6-4-1 0 0,0-1 4 0 0,0 0-1 0 0,-1 0 0 0 0,0-1 0 0 0,-1 0 1 0 0,0 0-1 0 0,0-1 0 0 0,0 0 0 0 0,-1 0 0 0 0,0-1 1 0 0,0 0-1 0 0,-1 0 0 0 0,-1-1 0 0 0,7-13 1 0 0,4-14-18 0 0,-1 0 0 0 0,12-49 0 0 0,-10 18 84 0 0,-3 0 0 0 0,8-106 1 0 0,-10-142 616 0 0,-15 168 226 0 0,1 128-302 0 0,0 0 0 0 0,-2 0 0 0 0,0 0-1 0 0,-1 0 1 0 0,-10-24 0 0 0,15 44-550 0 0,0 0 1 0 0,0-1 0 0 0,0 1 0 0 0,0 0 0 0 0,0 0-1 0 0,0-1 1 0 0,0 1 0 0 0,0 0 0 0 0,-1-1 0 0 0,1 1 0 0 0,0 0-1 0 0,0 0 1 0 0,0 0 0 0 0,0-1 0 0 0,0 1 0 0 0,-1 0-1 0 0,1 0 1 0 0,0 0 0 0 0,0-1 0 0 0,0 1 0 0 0,0 0 0 0 0,-1 0-1 0 0,1 0 1 0 0,0 0 0 0 0,0-1 0 0 0,-1 1 0 0 0,1 0-1 0 0,0 0 1 0 0,0 0 0 0 0,-1 0 0 0 0,1 0 0 0 0,0 0 0 0 0,0 0-1 0 0,-1 0 1 0 0,1 0 0 0 0,0 0 0 0 0,0 0 0 0 0,-1 0-1 0 0,1 0 1 0 0,0 0 0 0 0,-1 0 0 0 0,1 0 0 0 0,0 0 0 0 0,0 0-1 0 0,-1 0 1 0 0,1 0 0 0 0,0 1 0 0 0,0-1 0 0 0,0 0-1 0 0,-1 0 1 0 0,1 0 0 0 0,0 0 0 0 0,0 1 0 0 0,-1-1 0 0 0,-10 21 387 0 0,-4 29-197 0 0,-1 28-76 0 0,4 1-1 0 0,3 1 1 0 0,3 0-1 0 0,4 0 1 0 0,4 0-1 0 0,15 108 1 0 0,-9-141-275 0 0,3 1 0 0 0,1-2 0 0 0,29 70 0 0 0,-31-94-48 0 0,0 0 1 0 0,1 0 0 0 0,2-1-1 0 0,0 0 1 0 0,1-2 0 0 0,1 1-1 0 0,1-2 1 0 0,34 32 0 0 0,-42-43 87 0 0,1 0 1 0 0,1-1-1 0 0,-1 0 1 0 0,1-1-1 0 0,0 0 0 0 0,0 0 1 0 0,1-1-1 0 0,-1 0 1 0 0,1-1-1 0 0,0-1 1 0 0,0 1-1 0 0,0-2 1 0 0,0 1-1 0 0,0-1 1 0 0,0-1-1 0 0,0 0 1 0 0,0-1-1 0 0,1 0 1 0 0,-1-1-1 0 0,19-5 1 0 0,-14 2 3 0 0,-1-1 0 0 0,-1 0 1 0 0,1-2-1 0 0,-1 1 1 0 0,0-2-1 0 0,-1 0 1 0 0,0 0-1 0 0,0-1 1 0 0,-1-1-1 0 0,0 0 1 0 0,-1 0-1 0 0,-1-2 1 0 0,0 1-1 0 0,10-17 1 0 0,9-16-146 0 0,44-94 1 0 0,-65 121 279 0 0,-1 0 1 0 0,0-1 0 0 0,-2 0-1 0 0,0 0 1 0 0,-1-1 0 0 0,-1 1-1 0 0,-1-1 1 0 0,0-35 0 0 0,-2 50-4 0 0,0 1-1 0 0,-1 0 1 0 0,0-1 0 0 0,0 1 0 0 0,0 0 0 0 0,0 0 0 0 0,0 0 0 0 0,-1 0-1 0 0,0 0 1 0 0,0 0 0 0 0,0 0 0 0 0,0 0 0 0 0,-1 1 0 0 0,1-1 0 0 0,-1 1-1 0 0,-5-6 1 0 0,5 7-23 0 0,0 1 0 0 0,1-1 0 0 0,-1 1 0 0 0,0-1 0 0 0,0 1 0 0 0,0 0 0 0 0,0 0 0 0 0,-1 0 0 0 0,1 1 0 0 0,0-1 0 0 0,0 1-1 0 0,0 0 1 0 0,-1 0 0 0 0,1 0 0 0 0,0 0 0 0 0,0 0 0 0 0,0 1 0 0 0,-1-1 0 0 0,1 1 0 0 0,0 0 0 0 0,0 0 0 0 0,0 0 0 0 0,-3 2 0 0 0,-7 3 4 0 0,0 1 0 0 0,1 0 0 0 0,0 1 0 0 0,1 1 1 0 0,0-1-1 0 0,0 2 0 0 0,0-1 0 0 0,2 2 0 0 0,-1-1 0 0 0,1 1 0 0 0,1 1 1 0 0,0 0-1 0 0,-7 13 0 0 0,7-11-67 0 0,1 0 0 0 0,0 0 0 0 0,2 1 0 0 0,-1 0 0 0 0,2 0 0 0 0,0 0 0 0 0,1 1 0 0 0,0-1 0 0 0,1 1 0 0 0,1 0 0 0 0,1 25 0 0 0,1-33-28 0 0,1 0 1 0 0,-1 0-1 0 0,1 0 1 0 0,1-1-1 0 0,-1 1 1 0 0,1-1-1 0 0,1 0 1 0 0,-1 0 0 0 0,1 0-1 0 0,1 0 1 0 0,6 8-1 0 0,-9-12 25 0 0,1 0 0 0 0,0 0 0 0 0,0 0 0 0 0,0 0 0 0 0,0 0 1 0 0,1-1-1 0 0,-1 0 0 0 0,1 1 0 0 0,-1-1 0 0 0,1 0 0 0 0,0-1 0 0 0,0 1 0 0 0,0-1 0 0 0,0 0 0 0 0,0 0 0 0 0,0 0 0 0 0,0 0 0 0 0,0-1 0 0 0,1 1 0 0 0,-1-1 0 0 0,0 0 0 0 0,0-1 0 0 0,5 0 1 0 0,4-2-7 0 0,0-1 1 0 0,0-1 0 0 0,0 0 0 0 0,0 0 0 0 0,-1-1 0 0 0,0-1 0 0 0,0 0 0 0 0,-1-1 0 0 0,0 0 0 0 0,0-1 0 0 0,-1 0 0 0 0,9-11 0 0 0,17-20 318 0 0,54-81 0 0 0,-37 48 708 0 0,-43 58-659 0 0,-8 12-217 0 0,0 0 1 0 0,0 0 0 0 0,0 0-1 0 0,0 0 1 0 0,1 0-1 0 0,-1 0 1 0 0,1 1 0 0 0,0-1-1 0 0,0 1 1 0 0,0 0 0 0 0,0-1-1 0 0,6-2 1 0 0,-6 6-70 0 0,-1 0 1 0 0,0 0 0 0 0,1 0 0 0 0,-1 1-1 0 0,0-1 1 0 0,0 1 0 0 0,0-1 0 0 0,0 1-1 0 0,0 0 1 0 0,0 0 0 0 0,-1 0 0 0 0,1 0-1 0 0,-1 0 1 0 0,1 0 0 0 0,-1 0 0 0 0,0 0-1 0 0,2 4 1 0 0,5 20-87 0 0,-1 0 0 0 0,-2 0-1 0 0,0 1 1 0 0,-1 0 0 0 0,-2 0-1 0 0,-2 45 1 0 0,2 8-1102 0 0,3-49 194 0 0,1-29 329 0 0,4-15 474 0 0,48-116-76 0 0,-41 88 422 0 0,1 0 0 0 0,3 0 1 0 0,1 2-1 0 0,49-67 1 0 0,-69 104-171 0 0,-1 0 0 0 0,1 0 1 0 0,-1 1-1 0 0,1-1 1 0 0,0 0-1 0 0,0 1 1 0 0,0-1-1 0 0,0 1 1 0 0,0 0-1 0 0,0 0 0 0 0,0 0 1 0 0,0 0-1 0 0,0 0 1 0 0,1 0-1 0 0,-1 0 1 0 0,0 1-1 0 0,0-1 0 0 0,1 1 1 0 0,-1 0-1 0 0,1 0 1 0 0,-1-1-1 0 0,0 2 1 0 0,1-1-1 0 0,-1 0 1 0 0,0 0-1 0 0,1 1 0 0 0,-1-1 1 0 0,0 1-1 0 0,1 0 1 0 0,-1 0-1 0 0,0-1 1 0 0,0 2-1 0 0,0-1 0 0 0,0 0 1 0 0,0 0-1 0 0,0 1 1 0 0,0-1-1 0 0,0 1 1 0 0,-1-1-1 0 0,4 5 1 0 0,2 1-9 0 0,-1 0 1 0 0,0 1 0 0 0,0 0 0 0 0,-1 0 0 0 0,0 0 0 0 0,0 1 0 0 0,-1-1 0 0 0,0 1-1 0 0,3 10 1 0 0,22 109-465 0 0,-20-79-471 0 0,22 67 0 0 0,-30-113 844 0 0,0 0 1 0 0,0 0-1 0 0,0 0 1 0 0,0 0-1 0 0,1-1 0 0 0,-1 1 1 0 0,1 0-1 0 0,0-1 0 0 0,0 1 1 0 0,0-1-1 0 0,0 0 1 0 0,0 1-1 0 0,0-1 0 0 0,1 0 1 0 0,2 2-1 0 0,-3-4 55 0 0,0 1 0 0 0,-1-1 1 0 0,1 0-1 0 0,0 1 0 0 0,0-1 0 0 0,-1 0 0 0 0,1-1 0 0 0,0 1 0 0 0,0 0 0 0 0,-1 0 1 0 0,1-1-1 0 0,0 1 0 0 0,-1-1 0 0 0,1 1 0 0 0,0-1 0 0 0,-1 0 0 0 0,1 1 0 0 0,-1-1 1 0 0,1 0-1 0 0,-1 0 0 0 0,0 0 0 0 0,1-1 0 0 0,-1 1 0 0 0,0 0 0 0 0,0 0 0 0 0,1-1 1 0 0,-1 1-1 0 0,1-3 0 0 0,14-17 51 0 0,0-1 0 0 0,-2 0 1 0 0,0-1-1 0 0,-2-1 0 0 0,0 0 1 0 0,-2 0-1 0 0,-1-2 0 0 0,0 1 1 0 0,-2-1-1 0 0,-1 0 0 0 0,4-47 0 0 0,-2-24 748 0 0,-10-177-1 0 0,2 272-757 0 0,-31-285 3568 0 0,24 234-1531 0 0,-6 135-109 0 0,-11 116-1270 0 0,10-107-493 0 0,5 1 0 0 0,2 99 0 0 0,9-149-194 0 0,8 122-337 0 0,-6-140 166 0 0,0 0-1 0 0,2-1 1 0 0,0 1 0 0 0,18 39-1 0 0,-17-47-23 0 0,0-1 0 0 0,2 1 0 0 0,0-2 1 0 0,0 1-1 0 0,1-1 0 0 0,1-1 0 0 0,13 13 0 0 0,-20-21 127 0 0,1-1 0 0 0,0-1 0 0 0,0 1 0 0 0,0-1 0 0 0,0 1 0 0 0,0-1 1 0 0,1-1-1 0 0,0 1 0 0 0,-1-1 0 0 0,1 0 0 0 0,0 0 0 0 0,0-1 0 0 0,0 0 0 0 0,0 0 0 0 0,0 0 0 0 0,0-1 0 0 0,0 0 1 0 0,1 0-1 0 0,-1 0 0 0 0,0-1 0 0 0,0 0 0 0 0,0 0 0 0 0,8-3 0 0 0,4-3-13 0 0,0-1 0 0 0,-1-1 0 0 0,0 0-1 0 0,-1-1 1 0 0,1-1 0 0 0,-2-1 0 0 0,0 0 0 0 0,0-1 0 0 0,-1-1 0 0 0,-1 0-1 0 0,0 0 1 0 0,-1-2 0 0 0,14-22 0 0 0,8-18 299 0 0,-2-1-1 0 0,40-102 1 0 0,-65 143 26 0 0,-2 5 107 0 0,0 0-1 0 0,-1 1 1 0 0,0-2 0 0 0,-1 1 0 0 0,3-18-1 0 0,-6 28-124 0 0,-14 40 308 0 0,-19 48-194 0 0,22-65-414 0 0,2 1 0 0 0,1 0 0 0 0,0 1-1 0 0,2-1 1 0 0,1 1 0 0 0,0 1 0 0 0,-1 36-1 0 0,6-57 45 0 0,0-1-1 0 0,0 1 0 0 0,1 0 0 0 0,-1 0 1 0 0,1 0-1 0 0,-1 0 0 0 0,1 0 0 0 0,0-1 0 0 0,1 1 1 0 0,-1 0-1 0 0,1-1 0 0 0,-1 1 0 0 0,1-1 0 0 0,0 0 1 0 0,1 1-1 0 0,-1-1 0 0 0,0 0 0 0 0,1 0 0 0 0,0-1 1 0 0,-1 1-1 0 0,1 0 0 0 0,0-1 0 0 0,1 0 0 0 0,-1 0 1 0 0,0 0-1 0 0,1 0 0 0 0,-1 0 0 0 0,1 0 0 0 0,-1-1 1 0 0,1 0-1 0 0,0 0 0 0 0,0 0 0 0 0,-1 0 1 0 0,1-1-1 0 0,0 1 0 0 0,0-1 0 0 0,0 0 0 0 0,0 0 1 0 0,0 0-1 0 0,-1-1 0 0 0,1 1 0 0 0,0-1 0 0 0,0 0 1 0 0,0 0-1 0 0,-1 0 0 0 0,1-1 0 0 0,-1 1 0 0 0,5-3 1 0 0,13-7-69 0 0,0 0 0 0 0,-1-1 1 0 0,0-2-1 0 0,-1 0 1 0 0,34-32-1 0 0,80-97 56 0 0,-122 132 88 0 0,154-170 1608 0 0,-164 179-1606 0 0,0 1 0 0 0,0 0 0 0 0,0 0 0 0 0,-1 0 0 0 0,1 0 0 0 0,0 0 0 0 0,1 0 0 0 0,-1 0 1 0 0,0 0-1 0 0,0 1 0 0 0,0-1 0 0 0,0 0 0 0 0,1 1 0 0 0,-1-1 0 0 0,0 1 0 0 0,1-1 0 0 0,-1 1 0 0 0,0-1 0 0 0,1 1 0 0 0,-1 0 0 0 0,0 0 0 0 0,1 0 0 0 0,1 0 0 0 0,-2 1-5 0 0,0-1 0 0 0,0 1-1 0 0,0 0 1 0 0,0 0-1 0 0,0 0 1 0 0,0 0 0 0 0,0 0-1 0 0,-1 0 1 0 0,1 0 0 0 0,0 0-1 0 0,-1 0 1 0 0,1 0-1 0 0,0 0 1 0 0,-1 0 0 0 0,0 0-1 0 0,1 1 1 0 0,-1-1 0 0 0,0 0-1 0 0,1 0 1 0 0,-1 2 0 0 0,1 8 46 0 0,0 0 0 0 0,0 0 0 0 0,-1 1 0 0 0,-2 14 0 0 0,-15 71 152 0 0,10-70-266 0 0,2 0-1 0 0,1 1 1 0 0,1-1-1 0 0,1 1 1 0 0,1 0 0 0 0,2 0-1 0 0,5 33 1 0 0,-6-58 22 0 0,0-1 0 0 0,1 1 0 0 0,-1-1-1 0 0,1 0 1 0 0,0 1 0 0 0,-1-1 0 0 0,1 1 0 0 0,0-1 0 0 0,0 0 0 0 0,1 0 0 0 0,-1 0 0 0 0,0 1 0 0 0,1-1 0 0 0,-1 0 0 0 0,1-1-1 0 0,0 1 1 0 0,0 0 0 0 0,0 0 0 0 0,0-1 0 0 0,0 1 0 0 0,0-1 0 0 0,0 0 0 0 0,0 1 0 0 0,0-1 0 0 0,1 0 0 0 0,-1 0 0 0 0,0-1 0 0 0,1 1-1 0 0,-1 0 1 0 0,1-1 0 0 0,-1 0 0 0 0,1 1 0 0 0,-1-1 0 0 0,1 0 0 0 0,-1 0 0 0 0,1 0 0 0 0,-1-1 0 0 0,1 1 0 0 0,-1-1 0 0 0,1 1-1 0 0,-1-1 1 0 0,0 0 0 0 0,1 0 0 0 0,-1 0 0 0 0,4-2 0 0 0,6-3-24 0 0,0 0 0 0 0,-1-1-1 0 0,1 0 1 0 0,-1-1 0 0 0,-1-1 0 0 0,0 1 0 0 0,10-12-1 0 0,0-3 56 0 0,-2-1-1 0 0,-1-1 0 0 0,-1-1 0 0 0,-1 0 0 0 0,-1-1 1 0 0,-1 0-1 0 0,-1-1 0 0 0,-2-1 0 0 0,-1 0 0 0 0,-1 0 1 0 0,-2-1-1 0 0,-1 1 0 0 0,-1-1 0 0 0,-1-1 0 0 0,-2 1 1 0 0,-1 0-1 0 0,-2 0 0 0 0,-7-44 0 0 0,8 66 62 0 0,-1-1-1 0 0,0 1 0 0 0,0 0 0 0 0,-1 0 1 0 0,0-1-1 0 0,-1 2 0 0 0,1-1 1 0 0,-2 0-1 0 0,1 1 0 0 0,-1 0 1 0 0,-8-10-1 0 0,10 13-39 0 0,0 2 1 0 0,-1-1 0 0 0,1 0-1 0 0,-1 1 1 0 0,1-1-1 0 0,-1 1 1 0 0,0 0-1 0 0,0 0 1 0 0,0 1 0 0 0,0-1-1 0 0,0 1 1 0 0,0 0-1 0 0,0 0 1 0 0,0 0 0 0 0,-1 0-1 0 0,1 1 1 0 0,0 0-1 0 0,0 0 1 0 0,-1 0 0 0 0,1 0-1 0 0,0 1 1 0 0,0 0-1 0 0,-1-1 1 0 0,-5 4-1 0 0,-5 2-18 0 0,0 0-1 0 0,1 1 0 0 0,0 1 0 0 0,1 0 0 0 0,0 1 0 0 0,0 1 0 0 0,1 0 0 0 0,0 0 0 0 0,1 1 0 0 0,0 1 0 0 0,1 0 0 0 0,0 0 0 0 0,1 1 0 0 0,0 0 0 0 0,1 1 0 0 0,0 0 0 0 0,1 0 0 0 0,1 1 0 0 0,1 0 0 0 0,-8 30 0 0 0,12-40-38 0 0,0 1 0 0 0,1 0 0 0 0,0-1 0 0 0,0 1 0 0 0,0 0 0 0 0,1-1 1 0 0,0 1-1 0 0,0 0 0 0 0,0-1 0 0 0,1 1 0 0 0,0-1 0 0 0,0 0 0 0 0,0 0 0 0 0,0 1 0 0 0,1-2 0 0 0,0 1 1 0 0,0 0-1 0 0,0 0 0 0 0,1-1 0 0 0,6 7 0 0 0,-5-7-5 0 0,1 1 0 0 0,0-1 0 0 0,0 0 0 0 0,1 0 0 0 0,-1-1 0 0 0,1 0 0 0 0,0 0 0 0 0,-1-1 0 0 0,1 1 0 0 0,0-2 0 0 0,1 1 0 0 0,-1-1 0 0 0,0 0 0 0 0,0 0 0 0 0,14-1 0 0 0,-2-1-12 0 0,1-1 0 0 0,0-1 0 0 0,-1-1 0 0 0,1-1 0 0 0,-1 0-1 0 0,0-1 1 0 0,24-12 0 0 0,12-10 36 0 0,53-37 1 0 0,12-6 690 0 0,-118 70-658 0 0,1 0 0 0 0,-1 0 0 0 0,1 0 0 0 0,-1 0 0 0 0,1 0 1 0 0,-1 1-1 0 0,1-1 0 0 0,-1 1 0 0 0,1-1 0 0 0,0 1 0 0 0,-1 0 0 0 0,1 0 1 0 0,-1 0-1 0 0,1 1 0 0 0,0-1 0 0 0,-1 0 0 0 0,1 1 0 0 0,-1 0 0 0 0,5 1 1 0 0,-3 0-2 0 0,0 1 0 0 0,0 0 1 0 0,0-1-1 0 0,0 2 1 0 0,0-1-1 0 0,-1 0 1 0 0,1 1-1 0 0,-1-1 1 0 0,6 9-1 0 0,0 3 23 0 0,0 1-1 0 0,0 0 1 0 0,-2 1-1 0 0,9 25 1 0 0,7 54 12 0 0,-20-74-176 0 0,2 1 0 0 0,1-1 0 0 0,16 40 0 0 0,-21-62 116 0 0,-1 1 0 0 0,1 0-1 0 0,0 0 1 0 0,0 0 0 0 0,0-1-1 0 0,-1 1 1 0 0,1 0 0 0 0,0-1-1 0 0,0 1 1 0 0,0-1 0 0 0,0 1-1 0 0,0-1 1 0 0,0 1 0 0 0,0-1 0 0 0,0 0-1 0 0,1 0 1 0 0,-1 1 0 0 0,0-1-1 0 0,0 0 1 0 0,0 0 0 0 0,0 0-1 0 0,0 0 1 0 0,0 0 0 0 0,0 0 0 0 0,0-1-1 0 0,1 1 1 0 0,-1 0 0 0 0,0-1-1 0 0,0 1 1 0 0,0 0 0 0 0,0-1-1 0 0,0 1 1 0 0,0-1 0 0 0,1-1-1 0 0,35-21 10 0 0,136-142 388 0 0,-82 73 414 0 0,-90 90-771 0 0,0 0 0 0 0,1 1 0 0 0,0-1 0 0 0,-1 1 1 0 0,1-1-1 0 0,0 1 0 0 0,0 0 0 0 0,0-1 0 0 0,0 1 0 0 0,0 0 0 0 0,0 1 0 0 0,0-1 0 0 0,0 0 0 0 0,0 0 0 0 0,1 1 0 0 0,-1-1 0 0 0,0 1 0 0 0,0 0 0 0 0,1 0 0 0 0,-1 0 1 0 0,4 0-1 0 0,-4 1 1 0 0,0 0 1 0 0,0 0-1 0 0,0 0 1 0 0,-1 1-1 0 0,1-1 1 0 0,0 0-1 0 0,-1 1 1 0 0,1-1 0 0 0,-1 1-1 0 0,1 0 1 0 0,-1 0-1 0 0,0-1 1 0 0,1 1-1 0 0,-1 0 1 0 0,0 0-1 0 0,0 0 1 0 0,-1 0 0 0 0,1 0-1 0 0,0 0 1 0 0,-1 1-1 0 0,1-1 1 0 0,-1 3-1 0 0,14 57 439 0 0,-7-27-233 0 0,1-1 0 0 0,2 0 0 0 0,16 39-1 0 0,-21-63-214 0 0,0 0-1 0 0,1 1 0 0 0,1-2 1 0 0,-1 1-1 0 0,1-1 0 0 0,1 0 1 0 0,0 0-1 0 0,0-1 0 0 0,1 0 0 0 0,0-1 1 0 0,0 0-1 0 0,0 0 0 0 0,20 10 1 0 0,-1-5-206 0 0,1-1 1 0 0,0-1 0 0 0,1-1 0 0 0,0-2 0 0 0,0-1 0 0 0,49 3-1 0 0,57-3-2133 0 0,-6-8-3757 0 0,-71-3 2382 0 0,-7-6 1094 0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44.4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40 727 1236 0 0,'-5'-23'3887'0'0,"6"27"223"0"0,3 42-1663 0 0,-6 190 38 0 0,4-122-1668 0 0,6 69 368 0 0,-8-182-1128 0 0,0-1-15 0 0,-3-29-49 0 0,-19-324-248 0 0,18 191 196 0 0,0 57 25 0 0,0-51-12 0 0,0-23 60 0 0,4 147 57 0 0,1 0 1 0 0,2 0-1 0 0,2 0 1 0 0,14-55-1 0 0,-18 82-57 0 0,1 1 0 0 0,-1-1 0 0 0,1 0-1 0 0,0 1 1 0 0,0-1 0 0 0,1 1 0 0 0,-1 0 0 0 0,1 0 0 0 0,0 0-1 0 0,0 0 1 0 0,0 0 0 0 0,1 1 0 0 0,-1-1 0 0 0,1 1 0 0 0,0 0-1 0 0,0 0 1 0 0,0 0 0 0 0,0 1 0 0 0,0-1 0 0 0,1 1-1 0 0,-1 0 1 0 0,1 0 0 0 0,-1 1 0 0 0,1-1 0 0 0,0 1 0 0 0,0 0-1 0 0,0 0 1 0 0,0 1 0 0 0,0-1 0 0 0,-1 1 0 0 0,1 0 0 0 0,9 2-1 0 0,-6-1 0 0 0,-1 0-1 0 0,0 0 1 0 0,0 1 0 0 0,0 0-1 0 0,0 1 1 0 0,0 0-1 0 0,-1 0 1 0 0,1 0-1 0 0,-1 0 1 0 0,0 1-1 0 0,0 0 1 0 0,0 1-1 0 0,0 0 1 0 0,-1-1 0 0 0,0 2-1 0 0,0-1 1 0 0,0 0-1 0 0,0 1 1 0 0,-1 0-1 0 0,0 0 1 0 0,0 1-1 0 0,3 6 1 0 0,-3 3-5 0 0,1-1 0 0 0,-2 1 0 0 0,0-1-1 0 0,-1 1 1 0 0,-1 0 0 0 0,0 0 0 0 0,-1 0 0 0 0,-1 0 0 0 0,0 0 0 0 0,-1 0 0 0 0,-1 0 0 0 0,0-1-1 0 0,-10 26 1 0 0,-3 4-60 0 0,-2-2 0 0 0,-2 0-1 0 0,-35 55 1 0 0,-20 13-142 0 0,45-70 7 0 0,-38 70 0 0 0,65-107 174 0 0,1 0-1 0 0,1 0 1 0 0,-1 0 0 0 0,1 0-1 0 0,-1 0 1 0 0,1 0-1 0 0,0 0 1 0 0,1 1 0 0 0,-1-1-1 0 0,1 0 1 0 0,0 0-1 0 0,0 1 1 0 0,0-1 0 0 0,0 0-1 0 0,1 1 1 0 0,0-1-1 0 0,-1 0 1 0 0,2 0 0 0 0,-1 0-1 0 0,0 0 1 0 0,1 0-1 0 0,0 0 1 0 0,0 0 0 0 0,0 0-1 0 0,4 4 1 0 0,-1-2 6 0 0,1 0 1 0 0,0 0 0 0 0,1-1-1 0 0,-1 1 1 0 0,1-1 0 0 0,0-1-1 0 0,0 1 1 0 0,1-1 0 0 0,-1-1-1 0 0,1 1 1 0 0,0-1 0 0 0,9 2-1 0 0,22 6-7 0 0,0-3-1 0 0,1 0 0 0 0,63 2 0 0 0,-57-9 2 0 0,59-6 1 0 0,-57-1-9 0 0,53-13 0 0 0,-7-8-29 0 0,-79 21 6 0 0,0 0 0 0 0,-1-1-1 0 0,0-1 1 0 0,0 0-1 0 0,-1 0 1 0 0,23-20-1 0 0,-25 18-4 0 0,0-1-1 0 0,0 0 0 0 0,-1-1 0 0 0,0 0 0 0 0,-1 0 0 0 0,-1-1 0 0 0,0-1 0 0 0,0 1 0 0 0,-2-1 0 0 0,1 0 0 0 0,6-24 0 0 0,-12 32 35 0 0,1 0 0 0 0,-1 0 0 0 0,0 0 0 0 0,0 0 0 0 0,-1 0 0 0 0,0 0 0 0 0,0 0 0 0 0,0 0 0 0 0,-1 0 0 0 0,0 0 0 0 0,0 0 0 0 0,0 1 0 0 0,-1-1 0 0 0,0 0 0 0 0,0 1 0 0 0,0-1 0 0 0,-1 1 0 0 0,0-1 0 0 0,0 1 0 0 0,0 0 0 0 0,-7-7 0 0 0,5 8 2 0 0,1 0-1 0 0,-2 0 1 0 0,1 0-1 0 0,0 1 0 0 0,-1-1 1 0 0,1 1-1 0 0,-1 1 1 0 0,0-1-1 0 0,0 1 0 0 0,0 0 1 0 0,-1 1-1 0 0,1-1 1 0 0,0 1-1 0 0,-1 0 0 0 0,1 1 1 0 0,0-1-1 0 0,-1 1 1 0 0,1 1-1 0 0,-1-1 1 0 0,-7 3-1 0 0,-9 1-114 0 0,-1 1 0 0 0,1 2 0 0 0,-42 17 1 0 0,53-19-66 0 0,1 0 0 0 0,0 1 0 0 0,0 0 0 0 0,1 1 0 0 0,-1 0 1 0 0,1 1-1 0 0,1 0 0 0 0,0 1 0 0 0,-11 12 0 0 0,19-21 166 0 0,1 0 0 0 0,0 1 0 0 0,-1-1 0 0 0,1 0 0 0 0,-1 1 0 0 0,1-1-1 0 0,0 1 1 0 0,-1-1 0 0 0,1 1 0 0 0,0-1 0 0 0,-1 1 0 0 0,1-1 0 0 0,0 1-1 0 0,0 0 1 0 0,-1-1 0 0 0,1 1 0 0 0,0-1 0 0 0,0 1 0 0 0,0-1 0 0 0,0 1 0 0 0,0 0-1 0 0,0-1 1 0 0,0 1 0 0 0,0-1 0 0 0,0 1 0 0 0,0 0 0 0 0,0-1 0 0 0,1 1-1 0 0,-1-1 1 0 0,0 1 0 0 0,0 0 0 0 0,0-1 0 0 0,1 1 0 0 0,-1-1 0 0 0,0 1-1 0 0,1-1 1 0 0,-1 1 0 0 0,1 0 0 0 0,26 4-488 0 0,33-13 174 0 0,-60 8 332 0 0,28-7-136 0 0,-1-1 0 0 0,41-18 0 0 0,19-7 7 0 0,-86 33 148 0 0,0 0 0 0 0,0-1 0 0 0,1 1 0 0 0,-1 0 0 0 0,0 0 0 0 0,0 0 0 0 0,1 0 0 0 0,-1 0 0 0 0,0 0 0 0 0,1 0 0 0 0,-1 0 0 0 0,0 1 1 0 0,0-1-1 0 0,1 0 0 0 0,-1 1 0 0 0,0-1 0 0 0,0 1 0 0 0,0 0 0 0 0,0-1 0 0 0,1 1 0 0 0,-1 0 0 0 0,0-1 0 0 0,0 1 0 0 0,0 0 1 0 0,-1 0-1 0 0,1 0 0 0 0,0 0 0 0 0,0 0 0 0 0,0 0 0 0 0,-1 0 0 0 0,1 0 0 0 0,0 1 0 0 0,-1-1 0 0 0,1 0 0 0 0,-1 0 0 0 0,0 0 0 0 0,1 1 1 0 0,-1-1-1 0 0,0 0 0 0 0,0 2 0 0 0,3 10 70 0 0,-1 0 1 0 0,-1 0 0 0 0,0 19-1 0 0,0-1-1 0 0,0-23-66 0 0,0 0 0 0 0,1 0 0 0 0,0-1 0 0 0,0 1 0 0 0,0 0 0 0 0,1 0 1 0 0,0-1-1 0 0,1 0 0 0 0,-1 0 0 0 0,10 12 0 0 0,-11-15-16 0 0,1-1-1 0 0,1 0 1 0 0,-1-1 0 0 0,0 1 0 0 0,1-1 0 0 0,-1 1 0 0 0,1-1 0 0 0,0 0 0 0 0,-1 0 0 0 0,1-1 0 0 0,0 1-1 0 0,0-1 1 0 0,1 0 0 0 0,-1 0 0 0 0,0 0 0 0 0,0 0 0 0 0,0-1 0 0 0,1 0 0 0 0,-1 0 0 0 0,0 0-1 0 0,0 0 1 0 0,8-2 0 0 0,1-1-4 0 0,0-1-1 0 0,0 0 0 0 0,-1-1 1 0 0,0-1-1 0 0,0 0 1 0 0,0 0-1 0 0,-1-1 0 0 0,0 0 1 0 0,0-1-1 0 0,-1-1 0 0 0,0 1 1 0 0,0-2-1 0 0,12-14 0 0 0,0-2 56 0 0,-1-2 0 0 0,-1 0 0 0 0,-1-1 0 0 0,17-37-1 0 0,-9 9 377 0 0,37-113-1 0 0,-54 134 732 0 0,-1-1 0 0 0,-2 0-1 0 0,-1 0 1 0 0,1-60 0 0 0,-7 96-748 0 0,0 1-35 0 0,-2 6-33 0 0,-2 8-199 0 0,-20 61 239 0 0,3 1 1 0 0,4 1-1 0 0,-9 91 0 0 0,25-149-495 0 0,1-1-1 0 0,1 1 1 0 0,1-1 0 0 0,1 1-1 0 0,0-1 1 0 0,1 0 0 0 0,1 0 0 0 0,1 0-1 0 0,0-1 1 0 0,1 0 0 0 0,1 0-1 0 0,12 18 1 0 0,-16-27 12 0 0,1-1 0 0 0,1 0-1 0 0,-1 0 1 0 0,1-1 0 0 0,0 1 0 0 0,1-1 0 0 0,-1 0-1 0 0,1-1 1 0 0,1 0 0 0 0,-1 0 0 0 0,1 0-1 0 0,-1-1 1 0 0,1 0 0 0 0,0-1 0 0 0,1 1 0 0 0,-1-2-1 0 0,1 1 1 0 0,-1-1 0 0 0,1-1 0 0 0,0 1 0 0 0,0-1-1 0 0,-1-1 1 0 0,1 0 0 0 0,0 0 0 0 0,0-1-1 0 0,0 0 1 0 0,11-2 0 0 0,-4-2 13 0 0,-1 0 1 0 0,1-1-1 0 0,-1 0 0 0 0,-1-1 1 0 0,1-1-1 0 0,-1 0 1 0 0,-1-1-1 0 0,1-1 0 0 0,-2 0 1 0 0,1 0-1 0 0,-1-1 0 0 0,-1-1 1 0 0,17-22-1 0 0,-15 17 268 0 0,-1 0 0 0 0,-1-1-1 0 0,-1 0 1 0 0,0-1 0 0 0,-2 0 0 0 0,0 0-1 0 0,-1-1 1 0 0,-1 0 0 0 0,0 0 0 0 0,3-29-1 0 0,-7 35 332 0 0,0 16 10 0 0,-6 24-214 0 0,-6 2-396 0 0,2 1 0 0 0,-6 37 0 0 0,12-54-63 0 0,1 0 0 0 0,0 0 0 0 0,0 0-1 0 0,1 1 1 0 0,1-1 0 0 0,0 0 0 0 0,1 0-1 0 0,4 16 1 0 0,-5-25 117 0 0,0-1 0 0 0,1 1 0 0 0,-1 0 0 0 0,1-1 0 0 0,-1 1 0 0 0,1-1 0 0 0,0 1 0 0 0,0-1 1 0 0,0 0-1 0 0,0 0 0 0 0,0 0 0 0 0,0 0 0 0 0,1 0 0 0 0,-1 0 0 0 0,1-1 0 0 0,-1 1 0 0 0,1-1 0 0 0,0 0 0 0 0,-1 1 0 0 0,1-1 0 0 0,0-1 0 0 0,0 1 0 0 0,0 0 0 0 0,0-1 0 0 0,0 1 0 0 0,0-1 0 0 0,0 0 0 0 0,0 0 0 0 0,0 0 1 0 0,4-1-1 0 0,11-1-68 0 0,0-1 1 0 0,-1-1-1 0 0,34-11 1 0 0,-25 7-9 0 0,15-4-14 0 0,-29 7 72 0 0,1 1 1 0 0,0 0-1 0 0,-1 1 1 0 0,1 1 0 0 0,21-1-1 0 0,-29 3 48 0 0,0 0-1 0 0,-1 1 0 0 0,1 0 1 0 0,0 0-1 0 0,-1 0 0 0 0,1 0 1 0 0,-1 1-1 0 0,0 0 0 0 0,1 0 1 0 0,-1 0-1 0 0,0 0 0 0 0,0 1 1 0 0,0 0-1 0 0,0 0 0 0 0,-1 0 1 0 0,1 0-1 0 0,-1 0 0 0 0,0 1 1 0 0,5 7-1 0 0,1 2 0 0 0,-1 0 1 0 0,0 1 0 0 0,-1 0-1 0 0,-1 1 1 0 0,8 26-1 0 0,-8-23 6 0 0,0 0-1 0 0,2-1 1 0 0,12 24-1 0 0,-19-40 16 0 0,-1 0-1 0 0,1 0 1 0 0,-1 0-1 0 0,1 0 1 0 0,0-1-1 0 0,-1 1 0 0 0,1 0 1 0 0,0 0-1 0 0,-1-1 1 0 0,1 1-1 0 0,0 0 1 0 0,0-1-1 0 0,0 1 1 0 0,0-1-1 0 0,0 1 1 0 0,0-1-1 0 0,0 0 1 0 0,0 1-1 0 0,0-1 0 0 0,0 0 1 0 0,0 1-1 0 0,0-1 1 0 0,0 0-1 0 0,0 0 1 0 0,0 0-1 0 0,0 0 1 0 0,2 0-1 0 0,-1-1 10 0 0,1 0 0 0 0,-1 0 1 0 0,1 0-1 0 0,-1 0 0 0 0,0 0 0 0 0,0-1 0 0 0,1 1 0 0 0,-1-1 1 0 0,0 0-1 0 0,0 1 0 0 0,2-3 0 0 0,2-3 40 0 0,1-1-1 0 0,-1 1 0 0 0,-1-1 1 0 0,0 0-1 0 0,8-16 1 0 0,-6 7 10 0 0,-1-1 0 0 0,-1 1 1 0 0,-1-1-1 0 0,0 0 1 0 0,-1 0-1 0 0,-1 0 1 0 0,-1 0-1 0 0,0-1 0 0 0,-2 1 1 0 0,0 0-1 0 0,-7-36 1 0 0,2 29-12 0 0,-1 0 1 0 0,-1 1 0 0 0,-1 0 0 0 0,-2 0-1 0 0,0 1 1 0 0,-1 0 0 0 0,-2 1-1 0 0,-17-22 1 0 0,18 25-9 0 0,-2 2 1 0 0,0 0-1 0 0,-23-20 0 0 0,32 32-165 0 0,-1 0 0 0 0,1 0 1 0 0,-1 0-1 0 0,0 1 0 0 0,-1 0 0 0 0,1 1 0 0 0,0-1 0 0 0,-1 1 0 0 0,0 1 0 0 0,0 0 0 0 0,0 0 0 0 0,-13-2 0 0 0,0 9-2057 0 0,21-5 1989 0 0,-1 0 0 0 0,1 1-1 0 0,0-1 1 0 0,-1 1 0 0 0,1-1-1 0 0,-1 1 1 0 0,1-1 0 0 0,0 1-1 0 0,0-1 1 0 0,-1 1 0 0 0,1-1-1 0 0,0 1 1 0 0,0-1 0 0 0,-1 1-1 0 0,1-1 1 0 0,0 1 0 0 0,0-1-1 0 0,0 1 1 0 0,0-1 0 0 0,0 1-1 0 0,0 0 1 0 0,0-1 0 0 0,0 1-1 0 0,0-1 1 0 0,0 1 0 0 0,0-1-1 0 0,0 1 1 0 0,1-1 0 0 0,-1 1-1 0 0,0 0 1 0 0,0-1 0 0 0,1 1-1 0 0,-1-1 1 0 0,0 1-1 0 0,0-1 1 0 0,1 1 0 0 0,8 11-1701 0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44.7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77 88 0 0,'0'-4'440'0'0,"0"0"0"0"0,0 0 0 0 0,0 0 0 0 0,1 0 0 0 0,-1 0 0 0 0,1 0 0 0 0,0 0 1 0 0,0 1-1 0 0,0-1 0 0 0,0 0 0 0 0,1 1 0 0 0,0-1 0 0 0,3-6 0 0 0,-3 8-273 0 0,0 1-1 0 0,1-1 1 0 0,-1 1 0 0 0,0-1 0 0 0,1 1-1 0 0,-1-1 1 0 0,1 1 0 0 0,-1 0-1 0 0,1 0 1 0 0,0 1 0 0 0,-1-1 0 0 0,1 0-1 0 0,0 1 1 0 0,0 0 0 0 0,-1 0 0 0 0,1-1-1 0 0,0 1 1 0 0,0 1 0 0 0,-1-1 0 0 0,6 1-1 0 0,43 6 1009 0 0,0 3-1 0 0,65 20 0 0 0,-53-9-564 0 0,-1 4-1 0 0,-1 1 1 0 0,59 38 0 0 0,-2 10 66 0 0,-81-50-532 0 0,129 96-168 0 0,-142-101-535 0 0,-1 2 1 0 0,-1 1-1 0 0,-1 0 0 0 0,28 40 0 0 0,-6 1-7432 0 0,-37-55 5980 0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45.1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1013 1 608 0 0,'-8'0'402'0'0,"0"0"0"0"0,0 0-1 0 0,1 1 1 0 0,-1 0 0 0 0,0 0 0 0 0,0 1-1 0 0,1 0 1 0 0,-1 1 0 0 0,1 0 0 0 0,-1 0-1 0 0,1 0 1 0 0,-8 5 0 0 0,-14 11 530 0 0,-40 30 1 0 0,37-25-344 0 0,-49 42 1205 0 0,3 3 0 0 0,-130 150 1 0 0,171-179-1302 0 0,-159 193 1990 0 0,163-189-2198 0 0,3 1 0 0 0,1 2 0 0 0,-35 78 0 0 0,47-75-1076 0 0,14-21-1706 0 0,3-28 2154 0 0,0-1-1 0 0,0 1 0 0 0,0 0 1 0 0,0 0-1 0 0,1 0 1 0 0,-1 0-1 0 0,0-1 1 0 0,0 1-1 0 0,1 0 0 0 0,-1 0 1 0 0,1 0-1 0 0,-1-1 1 0 0,0 1-1 0 0,1 0 1 0 0,-1-1-1 0 0,1 1 0 0 0,0 0 1 0 0,-1-1-1 0 0,1 1 1 0 0,-1-1-1 0 0,1 1 1 0 0,1 0-1 0 0,7 2-1978 0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46.2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1 637 236 0 0,'1'-2'319'0'0,"1"0"-1"0"0,0 0 1 0 0,0 0-1 0 0,0 0 1 0 0,0 0-1 0 0,0 1 0 0 0,0-1 1 0 0,1 1-1 0 0,-1-1 1 0 0,3 0-1 0 0,-5 2-232 0 0,1 0-1 0 0,-1 0 0 0 0,1-1 0 0 0,-1 1 1 0 0,1 0-1 0 0,-1 0 0 0 0,1 0 0 0 0,-1 0 0 0 0,0 0 1 0 0,1 1-1 0 0,-1-1 0 0 0,1 0 0 0 0,-1 0 1 0 0,1 0-1 0 0,-1 0 0 0 0,0 0 0 0 0,1 1 1 0 0,-1-1-1 0 0,1 0 0 0 0,-1 0 0 0 0,0 1 0 0 0,1-1 1 0 0,-1 0-1 0 0,0 0 0 0 0,1 1 0 0 0,-1-1 1 0 0,0 1-1 0 0,1-1 0 0 0,-1 0 0 0 0,0 1 0 0 0,0-1 1 0 0,0 0-1 0 0,1 2 0 0 0,1 4 320 0 0,-1 1 0 0 0,0 0 0 0 0,0 0 0 0 0,0 0 0 0 0,-2 14-1 0 0,1-17-472 0 0,6 283 3126 0 0,17 92-1400 0 0,-23-375-1648 0 0,2 27 71 0 0,2-1 1 0 0,1 1-1 0 0,15 47 0 0 0,-20-78-80 0 0,0 0-1 0 0,0 0 0 0 0,0-1 0 0 0,0 1 1 0 0,0 0-1 0 0,0 0 0 0 0,0 0 0 0 0,0 0 1 0 0,0 0-1 0 0,1-1 0 0 0,-1 1 0 0 0,0 0 1 0 0,0 0-1 0 0,0 0 0 0 0,0 0 0 0 0,0 0 1 0 0,0 0-1 0 0,1 0 0 0 0,-1 0 0 0 0,0-1 1 0 0,0 1-1 0 0,0 0 0 0 0,0 0 0 0 0,1 0 1 0 0,-1 0-1 0 0,0 0 0 0 0,0 0 0 0 0,0 0 1 0 0,0 0-1 0 0,1 0 0 0 0,-1 0 0 0 0,0 0 1 0 0,0 0-1 0 0,0 0 0 0 0,0 0 0 0 0,1 0 1 0 0,-1 0-1 0 0,0 0 0 0 0,0 0 0 0 0,0 1 1 0 0,0-1-1 0 0,1 0 0 0 0,-1 0 1 0 0,0 0-1 0 0,0 0 0 0 0,0 0 0 0 0,0 0 1 0 0,0 0-1 0 0,0 1 0 0 0,1-1 0 0 0,-1 0 1 0 0,0 0-1 0 0,0 0 0 0 0,0 0 0 0 0,0 0 1 0 0,0 1-1 0 0,0-1 0 0 0,0 0 0 0 0,0 0 1 0 0,0 0-1 0 0,0 0 0 0 0,0 1 0 0 0,0-1 1 0 0,8-26 0 0 0,0-35 8 0 0,10-513 63 0 0,-20 418 218 0 0,7 1 1 0 0,35-231-1 0 0,-37 371-178 0 0,-1 0-1 0 0,2 0 0 0 0,0 0 1 0 0,1 1-1 0 0,12-27 0 0 0,-15 37-88 0 0,0 1-1 0 0,0 0 0 0 0,0 0 1 0 0,0 0-1 0 0,0 0 1 0 0,1 0-1 0 0,-1 0 0 0 0,1 1 1 0 0,0-1-1 0 0,0 1 0 0 0,0-1 1 0 0,0 1-1 0 0,0 0 0 0 0,0 1 1 0 0,1-1-1 0 0,-1 0 0 0 0,1 1 1 0 0,-1 0-1 0 0,1 0 1 0 0,-1 0-1 0 0,1 0 0 0 0,0 0 1 0 0,0 1-1 0 0,-1 0 0 0 0,1 0 1 0 0,0 0-1 0 0,0 0 0 0 0,-1 0 1 0 0,5 2-1 0 0,3 0-5 0 0,-1 0 1 0 0,0 1-1 0 0,0 0 0 0 0,0 1 0 0 0,-1 0 1 0 0,1 1-1 0 0,-1 0 0 0 0,0 0 0 0 0,0 1 0 0 0,-1 0 1 0 0,0 0-1 0 0,0 1 0 0 0,0 0 0 0 0,-1 1 1 0 0,0 0-1 0 0,0 0 0 0 0,-1 0 0 0 0,0 1 1 0 0,-1 0-1 0 0,0 0 0 0 0,4 10 0 0 0,-3-5-5 0 0,-2 0 0 0 0,0 0-1 0 0,-1 1 1 0 0,0-1 0 0 0,-1 1-1 0 0,-1 0 1 0 0,0-1 0 0 0,-1 1-1 0 0,0 0 1 0 0,-2 0 0 0 0,1-1-1 0 0,-2 1 1 0 0,0-1 0 0 0,-8 24-1 0 0,-3-3-115 0 0,-2 0 0 0 0,-1-1-1 0 0,-2-1 1 0 0,-1-1 0 0 0,-2 0 0 0 0,-1-2-1 0 0,-38 41 1 0 0,-5-5-848 0 0,-142 110 0 0 0,205-174 915 0 0,1 0 0 0 0,0-1 0 0 0,-1 1 0 0 0,1 1 0 0 0,0-1 0 0 0,0 0 0 0 0,1 0 0 0 0,-1 1 0 0 0,0-1 0 0 0,-1 4 0 0 0,3-5 22 0 0,0 0 0 0 0,-1 0 0 0 0,1 0 1 0 0,0 0-1 0 0,0-1 0 0 0,-1 1 0 0 0,1 0 1 0 0,0 0-1 0 0,0 0 0 0 0,0 0 0 0 0,0 0 0 0 0,1 0 1 0 0,-1 0-1 0 0,0 0 0 0 0,0 0 0 0 0,1 0 1 0 0,-1 0-1 0 0,0 0 0 0 0,1 0 0 0 0,-1 0 0 0 0,1 1 1 0 0,2 0 4 0 0,-1 0 0 0 0,1 0 0 0 0,-1 0 0 0 0,1 0 1 0 0,0 0-1 0 0,0 0 0 0 0,0 0 0 0 0,0-1 0 0 0,0 0 0 0 0,0 0 1 0 0,0 0-1 0 0,0 0 0 0 0,0 0 0 0 0,1 0 0 0 0,6 0 1 0 0,83 7 34 0 0,1-4 1 0 0,0-5 0 0 0,106-13 0 0 0,-101-3-26 0 0,-73 11 5 0 0,0-2-1 0 0,-1-1 1 0 0,0-1 0 0 0,0-1-1 0 0,-1-1 1 0 0,33-23-1 0 0,-33 18-1 0 0,-2-1 0 0 0,0-1-1 0 0,27-31 1 0 0,-16 14 413 0 0,-2-1 0 0 0,-2-1 1 0 0,42-72-1 0 0,-71 109-346 0 0,0 0 1 0 0,1-1-1 0 0,-1 1 0 0 0,0 0 1 0 0,1 0-1 0 0,-1 0 0 0 0,1 0 1 0 0,-1 0-1 0 0,1 0 0 0 0,-1 0 0 0 0,1 0 1 0 0,0 1-1 0 0,0-1 0 0 0,-1 0 1 0 0,1 0-1 0 0,0 0 0 0 0,0 1 1 0 0,0-1-1 0 0,0 0 0 0 0,0 1 1 0 0,0-1-1 0 0,0 1 0 0 0,0-1 1 0 0,0 1-1 0 0,0 0 0 0 0,0-1 1 0 0,2 1-1 0 0,-2 2-32 0 0,0-1 0 0 0,0 1 0 0 0,0 0 0 0 0,0 0 0 0 0,-1 0 0 0 0,1 0 0 0 0,0 0 0 0 0,-1 1 0 0 0,0-1 0 0 0,0 0-1 0 0,1 0 1 0 0,-1 0 0 0 0,0 0 0 0 0,-1 0 0 0 0,1 0 0 0 0,-1 4 0 0 0,0 8 25 0 0,-4 67 366 0 0,7 140 1 0 0,0-197-400 0 0,1-1 0 0 0,1 0 1 0 0,1-1-1 0 0,0 1 1 0 0,2-1-1 0 0,1 0 1 0 0,1-1-1 0 0,0 0 1 0 0,2 0-1 0 0,0-1 1 0 0,15 20-1 0 0,-21-35-37 0 0,-1 1 0 0 0,1-1-1 0 0,0 0 1 0 0,0 0 0 0 0,0 0-1 0 0,1-1 1 0 0,-1 0 0 0 0,1 0-1 0 0,0 0 1 0 0,1-1 0 0 0,-1 0 0 0 0,0 0-1 0 0,1-1 1 0 0,0 0 0 0 0,-1 0-1 0 0,1 0 1 0 0,0-1 0 0 0,0 0 0 0 0,9 0-1 0 0,-4-1-7 0 0,0-1 0 0 0,0-1-1 0 0,0 0 1 0 0,-1-1 0 0 0,0 0 0 0 0,1-1-1 0 0,-1 0 1 0 0,0-1 0 0 0,-1 0-1 0 0,21-13 1 0 0,-13 5 1 0 0,0-1-1 0 0,0-1 1 0 0,-1 0-1 0 0,-1-1 1 0 0,-1-1-1 0 0,0-1 1 0 0,-2 0-1 0 0,0-1 1 0 0,0 0-1 0 0,-2-1 1 0 0,-1 0-1 0 0,10-25 1 0 0,-9 15-5 0 0,0 0-1 0 0,-2-2 1 0 0,-2 1 0 0 0,0-1-1 0 0,-2 0 1 0 0,-2 0 0 0 0,-1-64-1 0 0,-3 75 9 0 0,-2-1 0 0 0,0 1-1 0 0,-1 0 1 0 0,-1 0 0 0 0,-1 0-1 0 0,-1 1 1 0 0,-1 0 0 0 0,0 0-1 0 0,-2 0 1 0 0,-16-24-1 0 0,17 31 3 0 0,-1 0 0 0 0,0 1 0 0 0,-1 0 0 0 0,0 1-1 0 0,-1 0 1 0 0,-1 1 0 0 0,1 0 0 0 0,-1 1-1 0 0,-1 0 1 0 0,0 1 0 0 0,0 0 0 0 0,-1 2-1 0 0,0 0 1 0 0,-25-7 0 0 0,22 8-17 0 0,-1 1 0 0 0,1 1-1 0 0,-1 1 1 0 0,0 1 0 0 0,0 0 0 0 0,0 2-1 0 0,0 0 1 0 0,0 1 0 0 0,0 1 0 0 0,1 0 0 0 0,-1 2-1 0 0,1 0 1 0 0,-21 9 0 0 0,28-9-66 0 0,0 0 0 0 0,1 1 0 0 0,0 0 0 0 0,0 1 0 0 0,0 0 0 0 0,1 0 0 0 0,0 1 0 0 0,1 0 0 0 0,0 0 0 0 0,0 1 0 0 0,0 1 0 0 0,2-1 0 0 0,-1 1 0 0 0,1 0 0 0 0,0 0 0 0 0,1 1 0 0 0,0 0 0 0 0,1 0 0 0 0,0 0-1 0 0,1 0 1 0 0,0 1 0 0 0,-2 16 0 0 0,3-5-216 0 0,1 0 0 0 0,1 0 0 0 0,1 0 0 0 0,1 0 0 0 0,1 0 0 0 0,1 0 0 0 0,1-1 0 0 0,13 37 0 0 0,-7-29-978 0 0,2-1 1 0 0,1 0-1 0 0,1-2 0 0 0,2 1 1 0 0,36 45-1 0 0,-9-19-509 0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46.6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65 881 844 0 0,'1'0'127'0'0,"-1"-1"1"0"0,0 0-1 0 0,0 0 1 0 0,1 1-1 0 0,-1-1 1 0 0,1 0-1 0 0,-1 1 0 0 0,0-1 1 0 0,1 0-1 0 0,-1 1 1 0 0,1-1-1 0 0,-1 1 0 0 0,1-1 1 0 0,0 1-1 0 0,-1-1 1 0 0,1 1-1 0 0,0-1 0 0 0,-1 1 1 0 0,1-1-1 0 0,0 1 1 0 0,-1 0-1 0 0,1 0 0 0 0,0-1 1 0 0,0 1-1 0 0,0 0 1 0 0,1 0-1 0 0,1 18 2084 0 0,-9 34-491 0 0,-70 528 3580 0 0,75-475-5071 0 0,1-104-214 0 0,0-23-7 0 0,-2-244 80 0 0,2-184-17 0 0,1 314-73 0 0,5-116 155 0 0,-3 209-28 0 0,2 0 1 0 0,3 1-1 0 0,21-72 0 0 0,-24 97-61 0 0,1 1 0 0 0,1 0 0 0 0,1 0 0 0 0,0 1 0 0 0,2-1 0 0 0,-1 2 0 0 0,20-23 0 0 0,-20 28-39 0 0,0 1 0 0 0,0 0 0 0 0,1 0 1 0 0,0 1-1 0 0,0 0 0 0 0,1 1 0 0 0,-1 0 0 0 0,2 0 1 0 0,-1 1-1 0 0,1 1 0 0 0,20-6 0 0 0,2 2-33 0 0,1 2 0 0 0,0 1-1 0 0,1 2 1 0 0,55 1 0 0 0,-76 2-312 0 0,0 1 0 0 0,0 1 0 0 0,0 1 0 0 0,-1 0-1 0 0,1 0 1 0 0,-1 2 0 0 0,1 0 0 0 0,-2 0 0 0 0,1 1 0 0 0,0 1 0 0 0,-1 0 0 0 0,-1 1 0 0 0,19 15 0 0 0,-28-20-250 0 0,0 0 0 0 0,0 0 1 0 0,0 1-1 0 0,0-1 0 0 0,-1 1 0 0 0,1 0 1 0 0,-1 0-1 0 0,0 0 0 0 0,2 7 0 0 0,3 15-1250 0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47.0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 1 28 0 0,'-3'2'933'0'0,"1"-1"-487"0"0,0 0 1 0 0,0 0-1 0 0,0 0 0 0 0,0 1 1 0 0,0-1-1 0 0,1 1 0 0 0,-1-1 1 0 0,0 1-1 0 0,1 0 0 0 0,-1 0 1 0 0,1-1-1 0 0,0 1 0 0 0,-1 0 1 0 0,0 3-1 0 0,39-3 1408 0 0,76-13-228 0 0,-85 7-1541 0 0,0 0 1 0 0,1 2 0 0 0,0 1 0 0 0,-1 1-1 0 0,1 2 1 0 0,-1 1 0 0 0,33 7 0 0 0,-58-9-174 0 0,1 0 1 0 0,-1 0-1 0 0,0 0 0 0 0,1 0 1 0 0,-1 0-1 0 0,0 1 1 0 0,0 0-1 0 0,0-1 0 0 0,0 1 1 0 0,0 1-1 0 0,-1-1 1 0 0,1 0-1 0 0,0 0 1 0 0,-1 1-1 0 0,0 0 0 0 0,0-1 1 0 0,1 1-1 0 0,-2 0 1 0 0,1 0-1 0 0,0 0 0 0 0,0 0 1 0 0,-1 0-1 0 0,0 1 1 0 0,0-1-1 0 0,0 0 0 0 0,0 1 1 0 0,0-1-1 0 0,0 6 1 0 0,-1-2-319 0 0,-1 1 1 0 0,1-1 0 0 0,-2 1-1 0 0,1-1 1 0 0,-1 1 0 0 0,0-1-1 0 0,0 0 1 0 0,-1 0 0 0 0,0 0-1 0 0,0 0 1 0 0,-1 0 0 0 0,-6 8-1 0 0,-21 28-1006 0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47.3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51 608 0 0,'-10'8'1216'0'0,"-9"9"2253"0"0,21-11-1993 0 0,15-4-768 0 0,43-5 922 0 0,83-14 1 0 0,-41 3-671 0 0,258-16 1775 0 0,-212 22-1605 0 0,-52 4-388 0 0,-42 6-214 0 0,-51-1-1325 0 0,-7-1-603 0 0,-30 0-3673 0 0,8-3 1883 0 0,-5-4 945 0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47.7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27 120 1192 0 0,'-2'-7'315'0'0,"-4"-12"2025"0"0,0 0 0 0 0,2-1 0 0 0,-4-34-1 0 0,8 54-1706 0 0,0 0-62 0 0,0 0-39 0 0,1 5 1 0 0,21 133 2109 0 0,55 184 0 0 0,70 132-653 0 0,-124-387-2011 0 0,18 98 0 0 0,-34-131-954 0 0,-3 0 0 0 0,0 0 0 0 0,-3 1 0 0 0,0-1-1 0 0,-5 36 1 0 0,3-67 216 0 0,1 1 1 0 0,-1-1-1 0 0,0 0 0 0 0,0 1 0 0 0,0-1 0 0 0,0 0 0 0 0,-1 1 0 0 0,1-1 1 0 0,-4 4-1 0 0,-4 4-1669 0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48.0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58 1140 0 0,'0'-4'487'0'0,"0"0"-1"0"0,1 1 0 0 0,-1-1 1 0 0,1 0-1 0 0,0 1 1 0 0,0-1-1 0 0,1 1 1 0 0,-1-1-1 0 0,1 1 0 0 0,-1 0 1 0 0,5-6-1 0 0,-4 7-334 0 0,0 1-1 0 0,-1 0 1 0 0,1 0-1 0 0,0 1 0 0 0,0-1 1 0 0,0 0-1 0 0,0 1 1 0 0,0-1-1 0 0,-1 1 1 0 0,1-1-1 0 0,0 1 0 0 0,0 0 1 0 0,0 0-1 0 0,0 0 1 0 0,0 0-1 0 0,0 0 1 0 0,0 0-1 0 0,0 1 0 0 0,0-1 1 0 0,0 1-1 0 0,0-1 1 0 0,0 1-1 0 0,3 1 1 0 0,7 3 128 0 0,0 0 1 0 0,-1 1 0 0 0,0 0 0 0 0,0 1 0 0 0,0 0 0 0 0,-1 0-1 0 0,0 2 1 0 0,0-1 0 0 0,-1 1 0 0 0,16 20 0 0 0,4 8 229 0 0,37 66 0 0 0,-56-86-360 0 0,27 47 144 0 0,-21-33-487 0 0,2-1-1 0 0,1-1 1 0 0,1-1-1 0 0,25 27 0 0 0,-38-47 45 0 0,0-1-1 0 0,1 0 1 0 0,1-1-1 0 0,-1 1 0 0 0,1-2 1 0 0,0 1-1 0 0,0-1 1 0 0,0-1-1 0 0,1 0 0 0 0,-1 0 1 0 0,1-1-1 0 0,0 0 1 0 0,1 0-1 0 0,-1-1 0 0 0,0-1 1 0 0,1 0-1 0 0,-1 0 1 0 0,11-1-1 0 0,-1-1-620 0 0,-1-1 0 0 0,1-1 0 0 0,-1 0 0 0 0,1-2 0 0 0,-1 0 0 0 0,-1-1 0 0 0,1 0-1 0 0,31-18 1 0 0,14-11-790 0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48.4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747 134 700 0 0,'13'-18'432'0'0,"-8"12"-146"0"0,0 0 1 0 0,0-1 0 0 0,0 0-1 0 0,-1 0 1 0 0,0 0 0 0 0,-1 0-1 0 0,1 0 1 0 0,-2-1 0 0 0,1 0-1 0 0,2-13 1 0 0,-5 20-212 0 0,0 0 0 0 0,0 0 1 0 0,-1-1-1 0 0,1 1 0 0 0,0 0 0 0 0,-1 0 1 0 0,1 0-1 0 0,-1 0 0 0 0,1 0 0 0 0,-1 0 0 0 0,0 0 1 0 0,0 0-1 0 0,1 0 0 0 0,-1 0 0 0 0,0 0 0 0 0,0 0 1 0 0,0 0-1 0 0,0 1 0 0 0,0-1 0 0 0,0 0 1 0 0,0 1-1 0 0,0-1 0 0 0,0 1 0 0 0,0-1 0 0 0,0 1 1 0 0,-1-1-1 0 0,1 1 0 0 0,0 0 0 0 0,0-1 0 0 0,0 1 1 0 0,-1 0-1 0 0,1 0 0 0 0,0 0 0 0 0,0 0 0 0 0,-1 0 1 0 0,1 0-1 0 0,0 1 0 0 0,0-1 0 0 0,-2 1 1 0 0,-52 9 1021 0 0,50-8-978 0 0,-55 17 412 0 0,1 4-1 0 0,1 1 1 0 0,1 4 0 0 0,2 1-1 0 0,0 3 1 0 0,-52 42-1 0 0,83-55-553 0 0,0 0 0 0 0,2 2-1 0 0,1 0 1 0 0,-30 38-1 0 0,30-30-2328 0 0,-30 53-1 0 0,29-44-115 0 0,1-2 734 0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50.3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224 594 632 0 0,'14'-48'5083'0'0,"-14"48"-4454"0"0,0 0 18 0 0,5 16 626 0 0,-1 8-665 0 0,-2 0 0 0 0,0 1 0 0 0,-2-1 0 0 0,-5 47 0 0 0,3-32-162 0 0,0-10-157 0 0,-44 486 2899 0 0,44-498-3138 0 0,-5 31 334 0 0,-22 82 0 0 0,29-128-360 0 0,-1 0 1 0 0,1-1 0 0 0,-1 1-1 0 0,1 0 1 0 0,-1-1-1 0 0,0 1 1 0 0,1-1 0 0 0,-1 1-1 0 0,0-1 1 0 0,0 1-1 0 0,0-1 1 0 0,0 0 0 0 0,0 1-1 0 0,0-1 1 0 0,-1 0-1 0 0,-1 2 1 0 0,2-4-19 0 0,0 1 1 0 0,-1-1-1 0 0,1 1 0 0 0,0-1 1 0 0,0 0-1 0 0,-1 1 1 0 0,1-1-1 0 0,0 0 0 0 0,0 0 1 0 0,0 0-1 0 0,0 0 0 0 0,0 0 1 0 0,0 0-1 0 0,0 0 1 0 0,1 0-1 0 0,-1 0 0 0 0,0 0 1 0 0,1-1-1 0 0,-1 1 0 0 0,0 0 1 0 0,1 0-1 0 0,0-1 0 0 0,-1 1 1 0 0,1-2-1 0 0,-10-25 16 0 0,2-1 0 0 0,0 0 0 0 0,3-1 0 0 0,0 1 0 0 0,-1-48 0 0 0,5 58-13 0 0,-16-517 67 0 0,21 431-54 0 0,5 0 1 0 0,5 1-1 0 0,30-118 0 0 0,-40 206 3 0 0,1 0 0 0 0,1 1 0 0 0,0 0 0 0 0,1 0 0 0 0,0 0 0 0 0,1 1 0 0 0,1 0 0 0 0,11-13 0 0 0,-17 23-15 0 0,0 0 0 0 0,1 0 0 0 0,0 0 0 0 0,-1 1 0 0 0,2-1 0 0 0,-1 1 0 0 0,0 0 0 0 0,1 0 0 0 0,-1 1 0 0 0,1-1 0 0 0,0 1 1 0 0,0 0-1 0 0,0 0 0 0 0,0 1 0 0 0,0-1 0 0 0,0 1 0 0 0,0 0 0 0 0,0 1 0 0 0,0-1 0 0 0,1 1 0 0 0,-1 0 0 0 0,0 0 0 0 0,1 1 1 0 0,-1 0-1 0 0,0 0 0 0 0,0 0 0 0 0,0 0 0 0 0,7 3 0 0 0,-4 0-3 0 0,0-1-1 0 0,0 1 1 0 0,0 1-1 0 0,0-1 1 0 0,-1 1 0 0 0,0 1-1 0 0,0-1 1 0 0,0 1 0 0 0,-1 0-1 0 0,0 1 1 0 0,0-1-1 0 0,0 1 1 0 0,-1 1 0 0 0,0-1-1 0 0,-1 1 1 0 0,0-1 0 0 0,0 1-1 0 0,0 1 1 0 0,-1-1-1 0 0,0 0 1 0 0,-1 1 0 0 0,0 0-1 0 0,0-1 1 0 0,-1 1 0 0 0,0 0-1 0 0,0 0 1 0 0,-1 13-1 0 0,-2 0 3 0 0,0 0-1 0 0,-1-1 0 0 0,-1 1 1 0 0,-1-1-1 0 0,-1 0 1 0 0,0 0-1 0 0,-2-1 0 0 0,-1 1 1 0 0,0-2-1 0 0,-16 25 0 0 0,-162 217-532 0 0,88-128-1583 0 0,7 2-4227 0 0,78-111 3415 0 0,6-5 865 0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50.8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0 559 516 0 0,'2'-1'198'0'0,"-1"0"0"0"0,0 0 0 0 0,0 0 0 0 0,1 0 1 0 0,-1 0-1 0 0,0 1 0 0 0,1-1 0 0 0,-1 0 0 0 0,1 1 0 0 0,-1-1 0 0 0,1 1 0 0 0,0-1 0 0 0,-1 1 1 0 0,1 0-1 0 0,-1 0 0 0 0,1 0 0 0 0,-1 0 0 0 0,1 0 0 0 0,0 0 0 0 0,-1 0 0 0 0,1 0 0 0 0,-1 1 1 0 0,1-1-1 0 0,0 1 0 0 0,-1-1 0 0 0,3 2 0 0 0,-2 0 7 0 0,0 0 0 0 0,1 0-1 0 0,-1 0 1 0 0,0 0 0 0 0,0 1 0 0 0,0-1 0 0 0,0 1-1 0 0,-1 0 1 0 0,1-1 0 0 0,-1 1 0 0 0,1 0 0 0 0,1 5-1 0 0,2 10 342 0 0,0 1 1 0 0,-1 0-1 0 0,2 26 0 0 0,-6-43-500 0 0,3 76 937 0 0,-3 1 1 0 0,-3-1-1 0 0,-17 102 1 0 0,3-35-179 0 0,17-144-809 0 0,-5 41 441 0 0,3-33-123 0 0,1-27-214 0 0,1-39-5 0 0,8-411 179 0 0,0 348-146 0 0,43-219 0 0 0,-46 315-47 0 0,2 1 0 0 0,0 1 0 0 0,2-1 0 0 0,0 1-1 0 0,23-36 1 0 0,-24 45-21 0 0,1 0 0 0 0,0 1-1 0 0,1 0 1 0 0,1 1 0 0 0,0 0-1 0 0,0 1 1 0 0,1 0 0 0 0,0 0-1 0 0,24-13 1 0 0,-32 22-42 0 0,-1 0 0 0 0,0 0 0 0 0,0 0 0 0 0,0 1 0 0 0,0-1-1 0 0,1 1 1 0 0,-1-1 0 0 0,0 1 0 0 0,0 0 0 0 0,1 0 0 0 0,-1 1 0 0 0,0-1 0 0 0,0 1 0 0 0,0 0 0 0 0,1 0 0 0 0,-1 0 0 0 0,0 0-1 0 0,0 0 1 0 0,0 0 0 0 0,0 1 0 0 0,-1 0 0 0 0,1-1 0 0 0,0 1 0 0 0,-1 0 0 0 0,1 0 0 0 0,-1 1 0 0 0,0-1 0 0 0,1 0 0 0 0,1 4 0 0 0,5 4 35 0 0,0 1 1 0 0,0 1 0 0 0,-2-1 0 0 0,1 1 0 0 0,7 18 0 0 0,-5-6 10 0 0,-1 1 1 0 0,-1 0-1 0 0,-2 0 0 0 0,0 1 0 0 0,-2 0 0 0 0,2 30 0 0 0,-5 162 204 0 0,-2-212-261 0 0,-10 115-522 0 0,-5 0 0 0 0,-37 136 0 0 0,44-219-99 0 0,-14 58-2199 0 0,0-34-5256 0 0,17-47 5746 0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51.1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74 193 1112 0 0,'-28'-11'2412'0'0,"22"9"-1581"0"0,0-1-1 0 0,0 1 1 0 0,0-1 0 0 0,0 0 0 0 0,-8-6 0 0 0,13 8-314 0 0,15-6 372 0 0,42-11-493 0 0,0 3 1 0 0,1 2-1 0 0,63-7 0 0 0,-28 6-674 0 0,-62 8 275 0 0,237-46-7005 0 0,-217 39 5525 0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51.5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19 257 372 0 0,'-1'-1'139'0'0,"0"1"0"0"0,0 0 0 0 0,0-1-1 0 0,0 1 1 0 0,0-1 0 0 0,0 0 0 0 0,0 1 0 0 0,0-1 0 0 0,1 0 0 0 0,-1 1-1 0 0,0-1 1 0 0,0 0 0 0 0,0 0 0 0 0,1 0 0 0 0,-1 0 0 0 0,1 0-1 0 0,-1 1 1 0 0,1-1 0 0 0,-1 0 0 0 0,1-1 0 0 0,-1 1 0 0 0,1 0 0 0 0,0 0-1 0 0,-1 0 1 0 0,1 0 0 0 0,0 0 0 0 0,0 0 0 0 0,0 0 0 0 0,0 0 0 0 0,0 0-1 0 0,0 0 1 0 0,0-1 0 0 0,0 1 0 0 0,1 0 0 0 0,-1 0 0 0 0,0 0-1 0 0,1 0 1 0 0,-1 0 0 0 0,1 0 0 0 0,-1 0 0 0 0,1 0 0 0 0,-1 0 0 0 0,1 0-1 0 0,0 0 1 0 0,-1 1 0 0 0,1-1 0 0 0,0 0 0 0 0,0 0 0 0 0,-1 1 0 0 0,1-1-1 0 0,0 0 1 0 0,0 1 0 0 0,2-2 0 0 0,6-4 58 0 0,1 1-1 0 0,0 0 1 0 0,0 0 0 0 0,13-3-1 0 0,-17 6 118 0 0,305-89 2265 0 0,-252 75-2253 0 0,190-38 252 0 0,-209 47-898 0 0,-27 4-351 0 0,17-2 715 0 0,-11 3-7225 0 0,-19 2 5587 0 0</inkml:trace>
  <inkml:trace contextRef="#ctx0" brushRef="#br0" timeOffset="1">296 87 192 0 0,'-4'2'271'0'0,"-1"-1"0"0"0,0 1 0 0 0,1 0 1 0 0,-1 0-1 0 0,1 1 0 0 0,0-1 0 0 0,0 1 0 0 0,0 0 0 0 0,0 0 0 0 0,0 0 0 0 0,1 0 1 0 0,-1 1-1 0 0,1 0 0 0 0,0-1 0 0 0,0 1 0 0 0,0 1 0 0 0,1-1 0 0 0,0 0 0 0 0,-1 0 1 0 0,1 1-1 0 0,-1 5 0 0 0,-5 13 292 0 0,1 1 0 0 0,1 0 0 0 0,-3 26 0 0 0,2-15 165 0 0,-50 393 4400 0 0,42-277-4354 0 0,5 20-1711 0 0,10-147-1091 0 0,2 0-1 0 0,8 40 1 0 0,-3-47-645 0 0,3-2 793 0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51.8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193 91 76 0 0,'-2'-4'626'0'0,"1"0"0"0"0,-1 0-1 0 0,1 0 1 0 0,0 0 0 0 0,1-1 0 0 0,-1 1 0 0 0,1 0-1 0 0,0-1 1 0 0,0 1 0 0 0,1-9 0 0 0,0 11-483 0 0,0 1-1 0 0,0-1 1 0 0,0 0 0 0 0,0 0 0 0 0,0 1 0 0 0,0-1 0 0 0,1 1 0 0 0,-1-1-1 0 0,1 1 1 0 0,-1 0 0 0 0,1-1 0 0 0,-1 1 0 0 0,1 0 0 0 0,0 0-1 0 0,0 0 1 0 0,-1 0 0 0 0,1 0 0 0 0,0 0 0 0 0,0 1 0 0 0,0-1 0 0 0,0 1-1 0 0,0-1 1 0 0,0 1 0 0 0,3 0 0 0 0,13-3 166 0 0,0 0 0 0 0,-1 2 1 0 0,35 0-1 0 0,-48 1-434 0 0,-1 0 1 0 0,1 0-1 0 0,-1 1 1 0 0,1-1-1 0 0,-1 1 1 0 0,0 0-1 0 0,1-1 1 0 0,-1 1-1 0 0,0 1 1 0 0,0-1-1 0 0,1 0 0 0 0,-1 1 1 0 0,0 0-1 0 0,-1 0 1 0 0,1 0-1 0 0,0 0 1 0 0,0 0-1 0 0,-1 0 1 0 0,1 1-1 0 0,-1-1 1 0 0,0 1-1 0 0,0-1 0 0 0,0 1 1 0 0,0 0-1 0 0,0 0 1 0 0,-1 0-1 0 0,3 6 1 0 0,-4-6-130 0 0,0-1 0 0 0,0 0 0 0 0,0 1 0 0 0,0-1 0 0 0,0 1 0 0 0,-1-1 0 0 0,1 1 1 0 0,-1-1-1 0 0,0 0 0 0 0,0 1 0 0 0,1-1 0 0 0,-2 0 0 0 0,1 1 0 0 0,0-1 0 0 0,0 0 0 0 0,-3 3 0 0 0,4-5 221 0 0,-19 31-1354 0 0</inkml:trace>
  <inkml:trace contextRef="#ctx0" brushRef="#br0" timeOffset="1">276 228 3896 0 0,'-46'35'1261'0'0,"-2"-3"-1"0"0,-87 45 0 0 0,131-75-1061 0 0,0-1 0 0 0,0 1 0 0 0,1 1-1 0 0,-1-1 1 0 0,1 1 0 0 0,-1-1 0 0 0,1 1 0 0 0,0 0-1 0 0,0 0 1 0 0,0 0 0 0 0,-4 6 0 0 0,7-9-145 0 0,0 1 1 0 0,0 0 0 0 0,-1-1-1 0 0,1 1 1 0 0,0 0 0 0 0,0-1-1 0 0,0 1 1 0 0,0-1 0 0 0,0 1-1 0 0,0 0 1 0 0,0-1 0 0 0,0 1 0 0 0,0 0-1 0 0,0-1 1 0 0,0 1 0 0 0,0 0-1 0 0,1-1 1 0 0,-1 1 0 0 0,0 0-1 0 0,0-1 1 0 0,1 1 0 0 0,-1-1-1 0 0,0 1 1 0 0,1-1 0 0 0,-1 1-1 0 0,0-1 1 0 0,1 1 0 0 0,2 1 10 0 0,-1 0-1 0 0,0-1 1 0 0,0 1 0 0 0,1-1-1 0 0,-1 0 1 0 0,1 1 0 0 0,-1-1 0 0 0,1 0-1 0 0,0-1 1 0 0,3 2 0 0 0,22 2 83 0 0,0-1-1 0 0,0-1 1 0 0,0-1 0 0 0,0-2 0 0 0,32-4 0 0 0,13 0-402 0 0,67-1-1379 0 0,1-9-4393 0 0,-85 5 4170 0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52.3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58 139 13981 0 0,'34'-41'-230'0'0,"-13"15"1023"0"0,39-38 0 0 0,-59 63-776 0 0,0 1 0 0 0,-1-1-1 0 0,1 0 1 0 0,0 1 0 0 0,-1-1 0 0 0,1 1 0 0 0,0-1 0 0 0,0 1 0 0 0,-1 0 0 0 0,1-1 0 0 0,0 1 0 0 0,0 0 0 0 0,0-1 0 0 0,-1 1-1 0 0,1 0 1 0 0,0 0 0 0 0,0 0 0 0 0,0 0 0 0 0,0 0 0 0 0,0 0 0 0 0,0 0 0 0 0,-1 0 0 0 0,1 0 0 0 0,0 0 0 0 0,0 0-1 0 0,0 1 1 0 0,1-1 0 0 0,-1 1 17 0 0,1 1 0 0 0,0-1-1 0 0,-1 0 1 0 0,1 0 0 0 0,-1 1-1 0 0,0-1 1 0 0,0 1 0 0 0,1-1-1 0 0,-1 1 1 0 0,0 0 0 0 0,1 3-1 0 0,18 52 609 0 0,-19-52-576 0 0,3 16 125 0 0,0 1 1 0 0,-2 0 0 0 0,-1 0-1 0 0,0 0 1 0 0,-1 0 0 0 0,-2 0 0 0 0,-8 42-1 0 0,-6 7 238 0 0,-28 72 0 0 0,22-76-266 0 0,-33 85-235 0 0,-16 54-778 0 0,63-179-549 0 0,2 0-1 0 0,1 1 0 0 0,1 0 1 0 0,1 0-1 0 0,2 42 0 0 0,6-42-1989 0 0,3-10 1006 0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52.9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13 519 11657 0 0,'1'-1'18'0'0,"21"-33"549"0"0,-21 32-502 0 0,0 1 1 0 0,0-1 0 0 0,0 0-1 0 0,-1 1 1 0 0,1-1-1 0 0,0 0 1 0 0,-1 0 0 0 0,1 0-1 0 0,-1 0 1 0 0,1 1-1 0 0,-1-1 1 0 0,0 0 0 0 0,0 0-1 0 0,0 0 1 0 0,0 0-1 0 0,0 0 1 0 0,-1-2 0 0 0,1 3 139 0 0,0 1-25 0 0,-1 1-152 0 0,0-1 1 0 0,-1 1-1 0 0,1 0 1 0 0,0 0-1 0 0,0-1 1 0 0,0 1-1 0 0,0 0 1 0 0,1 0-1 0 0,-1 0 1 0 0,0 0-1 0 0,0 0 1 0 0,0 1-1 0 0,1-1 1 0 0,-1 0-1 0 0,1 0 1 0 0,-1 0-1 0 0,1 1 1 0 0,-1 1-1 0 0,-9 25 295 0 0,5-6-185 0 0,1 1 1 0 0,0-1-1 0 0,2 1 0 0 0,1 0 0 0 0,0-1 1 0 0,2 1-1 0 0,1 0 0 0 0,0-1 0 0 0,2 1 1 0 0,1-1-1 0 0,8 25 0 0 0,-9-34-123 0 0,0 1 0 0 0,2-1 1 0 0,0 0-1 0 0,0-1 0 0 0,1 1 0 0 0,0-1 0 0 0,1-1 0 0 0,1 1 0 0 0,0-2 1 0 0,0 1-1 0 0,1-1 0 0 0,0 0 0 0 0,1-1 0 0 0,0 0 0 0 0,1-1 0 0 0,0 0 1 0 0,0-1-1 0 0,25 11 0 0 0,-23-14-85 0 0,-1 1-1 0 0,1-2 1 0 0,0 0 0 0 0,0-1-1 0 0,0 0 1 0 0,0-1 0 0 0,1-1-1 0 0,-1 0 1 0 0,0 0 0 0 0,0-2 0 0 0,0 0-1 0 0,0-1 1 0 0,14-4 0 0 0,-18 4 6 0 0,0-1 1 0 0,0-1-1 0 0,0 1 0 0 0,-1-2 1 0 0,0 1-1 0 0,0-1 1 0 0,0-1-1 0 0,0 1 1 0 0,-1-1-1 0 0,-1-1 1 0 0,1 0-1 0 0,-1 0 0 0 0,0 0 1 0 0,-1-1-1 0 0,0 0 1 0 0,0 0-1 0 0,7-17 1 0 0,-6 8 10 0 0,-1 0 0 0 0,-1-1 0 0 0,0 0 0 0 0,-2 1 0 0 0,0-1 0 0 0,-1 0 0 0 0,0-1 0 0 0,-2 1 0 0 0,0 0 0 0 0,-2 0 0 0 0,0 0 0 0 0,-1 0 0 0 0,-10-36 0 0 0,5 30 169 0 0,-1-1 1 0 0,-2 2 0 0 0,0-1-1 0 0,-1 1 1 0 0,-2 1-1 0 0,0 1 1 0 0,-2 0 0 0 0,0 0-1 0 0,-28-27 1 0 0,33 38 73 0 0,3 4 96 0 0,0 0 1 0 0,1-1-1 0 0,0 0 1 0 0,0-1-1 0 0,-7-12 1 0 0,14 20-265 0 0,0 0 1 0 0,-1 1 0 0 0,1-1-1 0 0,0 0 1 0 0,0 0 0 0 0,0 1-1 0 0,0-1 1 0 0,1 0 0 0 0,-1 0 0 0 0,0 1-1 0 0,0-1 1 0 0,0 0 0 0 0,1 1-1 0 0,-1-1 1 0 0,0 0 0 0 0,1 0 0 0 0,-1 1-1 0 0,0-1 1 0 0,1 1 0 0 0,-1-1-1 0 0,1 0 1 0 0,-1 1 0 0 0,1-1-1 0 0,-1 1 1 0 0,1-1 0 0 0,-1 1 0 0 0,1-1-1 0 0,0 1 1 0 0,-1 0 0 0 0,1-1-1 0 0,0 1 1 0 0,-1 0 0 0 0,1 0-1 0 0,0-1 1 0 0,0 1 0 0 0,-1 0 0 0 0,2 0-1 0 0,34-10 147 0 0,-32 9-122 0 0,48-9 199 0 0,73-4 0 0 0,145 13 154 0 0,-243 2-300 0 0,-1 1 0 0 0,1 1 0 0 0,-1 1 0 0 0,0 2 0 0 0,0 0 1 0 0,-1 2-1 0 0,42 19 0 0 0,-55-21-26 0 0,1 1 0 0 0,-1 0 1 0 0,0 1-1 0 0,-1 1 0 0 0,0-1 0 0 0,0 2 1 0 0,-1 0-1 0 0,0 0 0 0 0,-1 1 0 0 0,0 0 1 0 0,-1 0-1 0 0,0 1 0 0 0,0 0 0 0 0,-2 1 1 0 0,1-1-1 0 0,4 15 0 0 0,-2 7 104 0 0,-1 1-1 0 0,-2 0 0 0 0,-2 1 0 0 0,0-1 1 0 0,-3 1-1 0 0,-5 60 0 0 0,2-54-26 0 0,1 0 1 0 0,3 0-1 0 0,1 0 0 0 0,11 55 0 0 0,-12-90-128 0 0,0 0 0 0 0,0-1 1 0 0,1 1-1 0 0,0-1 0 0 0,0 1 0 0 0,1-1 0 0 0,-1 0 0 0 0,1 0 1 0 0,0-1-1 0 0,1 1 0 0 0,0-1 0 0 0,0 0 0 0 0,0 0 0 0 0,0 0 0 0 0,1-1 1 0 0,-1 0-1 0 0,1 0 0 0 0,0 0 0 0 0,1-1 0 0 0,-1 0 0 0 0,0 0 1 0 0,1-1-1 0 0,0 1 0 0 0,0-1 0 0 0,-1-1 0 0 0,1 0 0 0 0,0 0 0 0 0,0 0 1 0 0,1 0-1 0 0,6-2 0 0 0,5 1 22 0 0,0-1-1 0 0,0-1 1 0 0,0-1-1 0 0,-1 0 1 0 0,1-2 0 0 0,-1 0-1 0 0,0-1 1 0 0,0-1 0 0 0,-1 0-1 0 0,25-15 1 0 0,-13 3-18 0 0,0 0 1 0 0,0-2 0 0 0,-2-2-1 0 0,-1 0 1 0 0,-1-1-1 0 0,-1-2 1 0 0,-1-1-1 0 0,-1 0 1 0 0,23-39 0 0 0,-33 46-15 0 0,-1-1 1 0 0,-1-1-1 0 0,-1 1 1 0 0,-1-2-1 0 0,0 1 1 0 0,-2-1-1 0 0,-1 0 1 0 0,-1 0-1 0 0,0-1 1 0 0,-2 1-1 0 0,-1-1 1 0 0,-1 1 0 0 0,-1-1-1 0 0,-7-45 1 0 0,3 49-48 0 0,1 0 1 0 0,-2 0 0 0 0,-1 1-1 0 0,-1 0 1 0 0,0 0 0 0 0,-1 0-1 0 0,-1 1 1 0 0,-1 1 0 0 0,0 0-1 0 0,-2 0 1 0 0,0 1 0 0 0,0 1 0 0 0,-2 0-1 0 0,1 1 1 0 0,-2 0 0 0 0,0 1-1 0 0,-1 1 1 0 0,0 1 0 0 0,-1 0-1 0 0,0 1 1 0 0,0 1 0 0 0,-1 1-1 0 0,0 1 1 0 0,-1 0 0 0 0,-32-6 0 0 0,-7 4-589 0 0,-1 3 0 0 0,0 3 1 0 0,0 2-1 0 0,0 2 1 0 0,1 4-1 0 0,-91 17 0 0 0,-348 107-10596 0 0,486-125 10751 0 0,-134 40-2220 0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53.6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176 14 7241 0 0,'-147'-11'2879'0'0,"119"9"-1845"0"0,43 4-164 0 0,48 4-56 0 0,230-5 523 0 0,22 0-5085 0 0,-260 0-1720 0 0,-35-1 3725 0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55.3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0 227 576 0 0,'12'-17'1560'0'0,"-10"13"-1153"0"0,0 1 1 0 0,0 0-1 0 0,0 0 0 0 0,1 0 1 0 0,-1 0-1 0 0,1 0 1 0 0,0 0-1 0 0,-1 1 1 0 0,1-1-1 0 0,0 1 1 0 0,7-4-1 0 0,-9 6-274 0 0,1 0 0 0 0,-1 0 0 0 0,1 1 0 0 0,-1-1 0 0 0,1 0 0 0 0,-1 1-1 0 0,1-1 1 0 0,-1 1 0 0 0,1 0 0 0 0,-1-1 0 0 0,1 1 0 0 0,-1 0 0 0 0,0 0 0 0 0,0 0-1 0 0,1 0 1 0 0,-1 0 0 0 0,0 0 0 0 0,0 0 0 0 0,0 0 0 0 0,0 0 0 0 0,0 1-1 0 0,0-1 1 0 0,1 2 0 0 0,18 34 1500 0 0,-11-10-1063 0 0,-2 1 1 0 0,-1 0-1 0 0,-1 1 0 0 0,-1-1 1 0 0,0 57-1 0 0,-22 144 1128 0 0,10-172-1698 0 0,2 0 0 0 0,3 1 1 0 0,3-1-1 0 0,8 75 0 0 0,6-82-575 0 0,-14-50 563 0 0,1 1 0 0 0,-1 0 0 0 0,0 0 0 0 0,0-1 0 0 0,1 1 0 0 0,-1 0 1 0 0,1-1-1 0 0,-1 1 0 0 0,1 0 0 0 0,-1-1 0 0 0,1 1 0 0 0,-1 0 0 0 0,1-1 0 0 0,-1 1 0 0 0,1-1 1 0 0,0 1-1 0 0,-1-1 0 0 0,1 0 0 0 0,0 1 0 0 0,0-1 0 0 0,-1 1 0 0 0,1-1 0 0 0,0 0 0 0 0,0 0 1 0 0,0 0-1 0 0,-1 1 0 0 0,1-1 0 0 0,0 0 0 0 0,0 0 0 0 0,0 0 0 0 0,-1 0 0 0 0,1 0 1 0 0,0 0-1 0 0,0-1 0 0 0,0 1 0 0 0,-1 0 0 0 0,1 0 0 0 0,0 0 0 0 0,0-1 0 0 0,-1 1 0 0 0,1 0 1 0 0,0-1-1 0 0,0 1 0 0 0,-1-1 0 0 0,1 1 0 0 0,-1-1 0 0 0,1 1 0 0 0,0-1 0 0 0,-1 1 0 0 0,1-1 1 0 0,-1 0-1 0 0,1 1 0 0 0,-1-1 0 0 0,1 0 0 0 0,-1 0 0 0 0,0 1 0 0 0,1-2 0 0 0,9-13-47 0 0,-1 0 0 0 0,0 0 0 0 0,-1-1-1 0 0,0 0 1 0 0,-2 0 0 0 0,0 0 0 0 0,-1-1-1 0 0,6-31 1 0 0,-2-15-36 0 0,2-67 0 0 0,-9 88 54 0 0,5-96-44 0 0,7-90 187 0 0,-9 183 48 0 0,3 0 0 0 0,1 0-1 0 0,15-43 1 0 0,-22 82-124 0 0,0 0-1 0 0,1 0 1 0 0,-1 1-1 0 0,1-1 0 0 0,0 1 1 0 0,0 0-1 0 0,1 0 1 0 0,0 0-1 0 0,-1 0 0 0 0,2 0 1 0 0,-1 1-1 0 0,0 0 1 0 0,1 0-1 0 0,0 0 0 0 0,0 0 1 0 0,9-4-1 0 0,-9 6-9 0 0,0 0 0 0 0,1 0-1 0 0,-1 1 1 0 0,0 0 0 0 0,1 0 0 0 0,-1 1-1 0 0,1-1 1 0 0,-1 1 0 0 0,1 0 0 0 0,-1 0-1 0 0,1 1 1 0 0,-1 0 0 0 0,0 0-1 0 0,1 0 1 0 0,-1 1 0 0 0,0-1 0 0 0,0 1-1 0 0,10 6 1 0 0,-4-3 0 0 0,0 2 0 0 0,-1 0 1 0 0,0 0-1 0 0,0 1 0 0 0,-1 0 0 0 0,1 0 0 0 0,-2 1 0 0 0,1 0 1 0 0,-1 1-1 0 0,-1 0 0 0 0,0 0 0 0 0,0 1 0 0 0,-1 0 0 0 0,-1 0 0 0 0,0 0 1 0 0,0 1-1 0 0,-1 0 0 0 0,0 0 0 0 0,2 16 0 0 0,-3-9-5 0 0,0 0 0 0 0,-2 1 0 0 0,0-1 0 0 0,-1 0 0 0 0,-1 0 0 0 0,-1 0 0 0 0,-1 0 0 0 0,0 0 0 0 0,-1 0 0 0 0,-2-1 0 0 0,1 1 0 0 0,-10 17 0 0 0,-9 14-38 0 0,-2-1 1 0 0,-2-1-1 0 0,-2-2 1 0 0,-2-1 0 0 0,-2-1-1 0 0,-2-2 1 0 0,-2-1 0 0 0,-52 42-1 0 0,88-82 17 0 0,1 1-1 0 0,-1-1 0 0 0,0 0 1 0 0,0 1-1 0 0,0-1 1 0 0,1 1-1 0 0,-1 0 0 0 0,1 0 1 0 0,-1-1-1 0 0,1 1 1 0 0,0 0-1 0 0,0 0 0 0 0,0 0 1 0 0,0 0-1 0 0,0 1 1 0 0,0-1-1 0 0,0 0 1 0 0,0 3-1 0 0,2-3 5 0 0,0-1 1 0 0,0 1-1 0 0,0 0 0 0 0,0-1 0 0 0,0 1 1 0 0,0-1-1 0 0,0 0 0 0 0,1 1 1 0 0,-1-1-1 0 0,0 0 0 0 0,1 1 1 0 0,-1-1-1 0 0,1 0 0 0 0,0 0 0 0 0,-1-1 1 0 0,1 1-1 0 0,0 0 0 0 0,-1 0 1 0 0,1-1-1 0 0,0 1 0 0 0,0-1 1 0 0,0 1-1 0 0,1-1 0 0 0,21 6-76 0 0,1-2 0 0 0,-1 0 0 0 0,0-2 0 0 0,1 0 0 0 0,-1-2 0 0 0,1-1 0 0 0,0-1 0 0 0,-1-1 1 0 0,0 0-1 0 0,0-3 0 0 0,0 0 0 0 0,31-12 0 0 0,-38 10 30 0 0,0 0 0 0 0,-1-1 0 0 0,0-1-1 0 0,-1 0 1 0 0,0-1 0 0 0,-1-1 0 0 0,0 0 0 0 0,-1-1 0 0 0,0 0 0 0 0,-1-1 0 0 0,17-25 0 0 0,-8 6 6 0 0,-1-2 0 0 0,-2 0 0 0 0,-1-1 0 0 0,15-49 0 0 0,-21 46 651 0 0,12-65 0 0 0,-18 71 579 0 0,-10 51-839 0 0,-1-1 0 0 0,0 0 0 0 0,-14 23 0 0 0,-14 39-167 0 0,13-22-49 0 0,5-13-80 0 0,-17 70 0 0 0,30-101-130 0 0,1 0-1 0 0,0 0 0 0 0,1 0 0 0 0,1 0 0 0 0,0 0 1 0 0,1 0-1 0 0,0 0 0 0 0,1 0 0 0 0,0 0 0 0 0,6 17 1 0 0,-7-26 33 0 0,0-1 0 0 0,0 1 0 0 0,1-1 0 0 0,0 1 0 0 0,-1-1 0 0 0,1 0 0 0 0,0 0 0 0 0,1 0 0 0 0,-1 0 0 0 0,1 0 0 0 0,-1 0 0 0 0,1 0 0 0 0,0-1 0 0 0,0 1 0 0 0,0-1 1 0 0,0 0-1 0 0,0 0 0 0 0,1 0 0 0 0,-1-1 0 0 0,0 1 0 0 0,1-1 0 0 0,5 2 0 0 0,-5-3 6 0 0,1 1 0 0 0,-1-1 0 0 0,1 0-1 0 0,-1-1 1 0 0,1 1 0 0 0,-1-1 0 0 0,1 0 0 0 0,-1 0 0 0 0,0 0 0 0 0,1 0 0 0 0,-1-1 0 0 0,0 0-1 0 0,0 0 1 0 0,0 0 0 0 0,0 0 0 0 0,0-1 0 0 0,-1 0 0 0 0,7-5 0 0 0,11-12-39 0 0,-1-1 0 0 0,-1-1-1 0 0,-2-1 1 0 0,0 0 0 0 0,-1-2 0 0 0,-1 1 0 0 0,19-46 0 0 0,63-197 383 0 0,-94 260-273 0 0,13-66 369 0 0,4-11 1221 0 0,-20 84-1607 0 0,0 0-1 0 0,0 0 0 0 0,0 0 0 0 0,0 0 1 0 0,0 1-1 0 0,0-1 0 0 0,0 0 0 0 0,0 0 1 0 0,0 0-1 0 0,0 0 0 0 0,0 0 0 0 0,0 0 1 0 0,0 0-1 0 0,0 0 0 0 0,0 0 0 0 0,0 1 1 0 0,0-1-1 0 0,0 0 0 0 0,0 0 0 0 0,0 0 1 0 0,0 0-1 0 0,0 0 0 0 0,1 0 0 0 0,-1 0 1 0 0,0 0-1 0 0,0 0 0 0 0,0 0 0 0 0,0 0 1 0 0,0 0-1 0 0,0 0 0 0 0,0 0 0 0 0,0 0 1 0 0,0 0-1 0 0,0 1 0 0 0,1-1 0 0 0,-1 0 1 0 0,0 0-1 0 0,0 0 0 0 0,0 0 0 0 0,0 0 1 0 0,0 0-1 0 0,0 0 0 0 0,0 0 0 0 0,0 0 1 0 0,0 0-1 0 0,1-1 0 0 0,-1 1 1 0 0,0 0-1 0 0,0 0 0 0 0,0 0 0 0 0,0 0 1 0 0,0 0-1 0 0,0 0 0 0 0,0 0 0 0 0,0 0 1 0 0,0 0-1 0 0,0 0 0 0 0,0 0 0 0 0,1 0 1 0 0,-1 0-1 0 0,0 0 0 0 0,0 0 0 0 0,0 0 1 0 0,0-1-1 0 0,0 1 0 0 0,5 16 234 0 0,2 17-57 0 0,6 120 338 0 0,-11-97-304 0 0,18 97 0 0 0,-17-137-253 0 0,1 0-1 0 0,1-1 1 0 0,1 1-1 0 0,0-1 1 0 0,0 0 0 0 0,2 0-1 0 0,0-1 1 0 0,0 0-1 0 0,2-1 1 0 0,15 19-1 0 0,-23-29-1 0 0,0-1-1 0 0,1 1 1 0 0,-1 0-1 0 0,1-1 1 0 0,-1 1-1 0 0,1-1 1 0 0,0 0-1 0 0,0 0 1 0 0,0 0-1 0 0,0 0 1 0 0,1-1-1 0 0,-1 1 1 0 0,0-1-1 0 0,1 0 1 0 0,-1 0-1 0 0,1 0 1 0 0,-1 0-1 0 0,1-1 0 0 0,-1 1 1 0 0,1-1-1 0 0,0 0 1 0 0,-1 0-1 0 0,1 0 1 0 0,0-1-1 0 0,-1 1 1 0 0,8-3-1 0 0,-5 0 4 0 0,-1 0-1 0 0,1-1 1 0 0,0 0-1 0 0,-1 0 0 0 0,0 0 1 0 0,0-1-1 0 0,0 1 1 0 0,0-1-1 0 0,-1-1 0 0 0,0 1 1 0 0,0 0-1 0 0,0-1 1 0 0,3-9-1 0 0,6-10-6 0 0,-1-1-1 0 0,-2 0 1 0 0,0-1-1 0 0,-2 0 1 0 0,-1 0 0 0 0,-1-1-1 0 0,-2 0 1 0 0,2-30-1 0 0,-5 16 116 0 0,-1 0-1 0 0,-2 0 0 0 0,-2 1 0 0 0,-16-75 0 0 0,18 111-52 0 0,-1-23 161 0 0,3 27-183 0 0,0 0 0 0 0,1 1 0 0 0,-1-1 0 0 0,0 0 1 0 0,1 0-1 0 0,-1 1 0 0 0,1-1 0 0 0,-1 0 0 0 0,1 1 0 0 0,-1-1 0 0 0,1 1 0 0 0,-1-1 1 0 0,1 0-1 0 0,-1 1 0 0 0,1-1 0 0 0,0 1 0 0 0,-1 0 0 0 0,1-1 0 0 0,0 1 1 0 0,0-1-1 0 0,-1 1 0 0 0,1 0 0 0 0,0 0 0 0 0,0-1 0 0 0,-1 1 0 0 0,1 0 0 0 0,0 0 1 0 0,0 0-1 0 0,0 0 0 0 0,0 0 0 0 0,-1 0 0 0 0,1 0 0 0 0,0 0 0 0 0,0 0 1 0 0,0 1-1 0 0,11-1 1 0 0,64 6-128 0 0,1-4-1 0 0,-1-3 0 0 0,125-17 1 0 0,-81-1-30 0 0,-120 18 157 0 0,1 1-1 0 0,-1 0 0 0 0,1 0 1 0 0,0 0-1 0 0,-1 0 0 0 0,1-1 0 0 0,-1 1 1 0 0,1 0-1 0 0,-1 0 0 0 0,1 0 1 0 0,-1 0-1 0 0,1 0 0 0 0,0 1 1 0 0,-1-1-1 0 0,1 0 0 0 0,-1 0 1 0 0,1 0-1 0 0,-1 0 0 0 0,1 1 0 0 0,-1-1 1 0 0,1 0-1 0 0,-1 0 0 0 0,1 1 1 0 0,-1-1-1 0 0,1 0 0 0 0,-1 1 1 0 0,0-1-1 0 0,1 1 0 0 0,-1-1 1 0 0,1 0-1 0 0,-1 1 0 0 0,0-1 1 0 0,0 1-1 0 0,1 0 0 0 0,-1 22 191 0 0,-16 21 116 0 0,-20 28 39 0 0,-46 109 190 0 0,74-161-491 0 0,1 1 1 0 0,2 0 0 0 0,0 0-1 0 0,1 0 1 0 0,1 1 0 0 0,-1 40-1 0 0,4-56-61 0 0,0-1 0 0 0,1 1-1 0 0,-1-1 1 0 0,1 0-1 0 0,0 1 1 0 0,1-1-1 0 0,-1 0 1 0 0,1 1-1 0 0,0-1 1 0 0,1 0-1 0 0,-1 0 1 0 0,1-1-1 0 0,0 1 1 0 0,0-1-1 0 0,0 1 1 0 0,1-1-1 0 0,-1 0 1 0 0,1 0 0 0 0,0 0-1 0 0,0-1 1 0 0,1 1-1 0 0,-1-1 1 0 0,1 0-1 0 0,0 0 1 0 0,-1-1-1 0 0,1 1 1 0 0,0-1-1 0 0,1 0 1 0 0,-1-1-1 0 0,8 2 1 0 0,0 0-30 0 0,0-2 1 0 0,0 1-1 0 0,0-2 1 0 0,1 0-1 0 0,-1 0 1 0 0,0-1-1 0 0,0-1 1 0 0,0 0-1 0 0,0-1 1 0 0,0-1-1 0 0,19-7 1 0 0,-14 2 8 0 0,0-1 0 0 0,0-1 0 0 0,-1 0 0 0 0,0-1 0 0 0,-1-1 0 0 0,-1 0 0 0 0,0-2-1 0 0,-1 1 1 0 0,0-2 0 0 0,-2 0 0 0 0,1 0 0 0 0,-2-1 0 0 0,0-1 0 0 0,10-22 0 0 0,2-10 171 0 0,-2-1-1 0 0,-2-1 1 0 0,-3-1-1 0 0,11-59 1 0 0,-22 79 279 0 0,-4 23-93 0 0,1 0-1 0 0,-1 0 1 0 0,2 1-1 0 0,-1-1 0 0 0,6-11 1 0 0,-8 20-87 0 0,0 1-23 0 0,10 37 302 0 0,-5-8-393 0 0,4 28 40 0 0,3 0-1 0 0,2-1 0 0 0,33 85 0 0 0,-42-127-232 0 0,1 0 0 0 0,1-1-1 0 0,0 0 1 0 0,1 0-1 0 0,1-1 1 0 0,0 0-1 0 0,0 0 1 0 0,1-1 0 0 0,1 0-1 0 0,0-1 1 0 0,0 0-1 0 0,1-1 1 0 0,0 0-1 0 0,0-1 1 0 0,1-1-1 0 0,0 0 1 0 0,1 0 0 0 0,0-1-1 0 0,18 5 1 0 0,-13-7-38 0 0,0 0 1 0 0,0-1 0 0 0,0-1 0 0 0,1-1 0 0 0,-1-1 0 0 0,1 0 0 0 0,-1-2-1 0 0,1 0 1 0 0,-1-1 0 0 0,0-1 0 0 0,0-1 0 0 0,0 0 0 0 0,-1-2-1 0 0,0 0 1 0 0,0-1 0 0 0,-1-1 0 0 0,0 0 0 0 0,0-1 0 0 0,-1-1 0 0 0,0-1-1 0 0,-1 0 1 0 0,0-1 0 0 0,-1-1 0 0 0,-1 0 0 0 0,0-1 0 0 0,-1 0-1 0 0,18-30 1 0 0,-11 14-19 0 0,-1-1 0 0 0,-2-1 0 0 0,22-63 0 0 0,-33 83 145 0 0,-1 0 0 0 0,-1-1-1 0 0,0 0 1 0 0,-1 1 0 0 0,-1-1 0 0 0,0 0 0 0 0,0 0 0 0 0,-2 0-1 0 0,1 0 1 0 0,-2 0 0 0 0,0 0 0 0 0,-1 1 0 0 0,-5-18 0 0 0,6 25 20 0 0,-1 0 0 0 0,0 1 0 0 0,0-1 0 0 0,0 1 0 0 0,0 0 1 0 0,-1 0-1 0 0,0 0 0 0 0,0 1 0 0 0,0-1 0 0 0,0 1 0 0 0,-1 0 1 0 0,0 0-1 0 0,0 0 0 0 0,0 1 0 0 0,-11-6 0 0 0,7 5 5 0 0,1 1 1 0 0,-1 1-1 0 0,0-1 0 0 0,0 1 0 0 0,0 1 0 0 0,0 0 1 0 0,0 0-1 0 0,-1 1 0 0 0,-16 1 0 0 0,7 2 19 0 0,0 0-1 0 0,0 1 0 0 0,0 1 1 0 0,0 1-1 0 0,1 0 1 0 0,0 2-1 0 0,1 0 1 0 0,-1 1-1 0 0,-23 16 0 0 0,22-10 6 0 0,-1 0-1 0 0,2 2 0 0 0,0 0 0 0 0,-27 35 0 0 0,36-40-36 0 0,1 0 0 0 0,0 0 1 0 0,1 1-1 0 0,1 0 0 0 0,0 0 1 0 0,0 1-1 0 0,1-1 0 0 0,1 1 1 0 0,-4 20-1 0 0,8-29-24 0 0,-1 1-1 0 0,1-1 1 0 0,0 0-1 0 0,1 1 1 0 0,-1-1-1 0 0,1 0 1 0 0,0 0-1 0 0,0 0 1 0 0,1 1-1 0 0,0-1 1 0 0,-1 0-1 0 0,2-1 1 0 0,-1 1-1 0 0,0 0 1 0 0,1-1-1 0 0,0 1 1 0 0,0-1-1 0 0,1 0 1 0 0,-1 0-1 0 0,1 0 1 0 0,0 0 0 0 0,0-1-1 0 0,0 1 1 0 0,0-1-1 0 0,0 0 1 0 0,1-1-1 0 0,0 1 1 0 0,-1-1-1 0 0,1 0 1 0 0,5 2-1 0 0,7 3-51 0 0,1-1-1 0 0,-1-1 1 0 0,1-1-1 0 0,0 0 1 0 0,0-2-1 0 0,0 0 1 0 0,27 0-1 0 0,-18-3-32 0 0,0-1 0 0 0,1-1 1 0 0,-2-1-1 0 0,1-2 0 0 0,-1 0 0 0 0,1-2 0 0 0,-2-1 0 0 0,45-21 1 0 0,-53 20 49 0 0,-1 0 0 0 0,0 0 0 0 0,0-2 0 0 0,-2 0 0 0 0,1 0 0 0 0,-1-1 0 0 0,-1-1 0 0 0,-1-1 0 0 0,0 0 0 0 0,0 0 0 0 0,-2-1 0 0 0,0 0 0 0 0,11-25 0 0 0,-11 18 114 0 0,-1-1 1 0 0,-1 0-1 0 0,-2 0 1 0 0,0 0-1 0 0,-1-1 1 0 0,-2 0-1 0 0,0 0 1 0 0,-2 0-1 0 0,0-1 0 0 0,-6-40 1 0 0,1 43 1236 0 0,2 43-961 0 0,4 46-176 0 0,4-38-190 0 0,2 1-1 0 0,0-1 0 0 0,2 0 0 0 0,1-1 1 0 0,1 0-1 0 0,1-1 0 0 0,1 0 0 0 0,2-1 1 0 0,0-1-1 0 0,2-1 0 0 0,0 0 0 0 0,2-1 1 0 0,0-1-1 0 0,44 34 0 0 0,-22-23-1178 0 0,1-1 0 0 0,82 44 0 0 0,-58-43-3707 0 0,93 33 0 0 0,-71-38 2075 0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55.9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436 54 524 0 0,'7'-10'1227'0'0,"-5"8"-618"0"0,0-1-1 0 0,0 0 1 0 0,0 0 0 0 0,0-1-1 0 0,0 1 1 0 0,-1 0-1 0 0,1 0 1 0 0,-1-1-1 0 0,0 1 1 0 0,0-1 0 0 0,0-3-1 0 0,-1 6 258 0 0,0 1-68 0 0,-4 1-36 0 0,-28 12 189 0 0,0 1 0 0 0,2 2-1 0 0,-42 27 1 0 0,55-31-730 0 0,1 0 1 0 0,0 1-1 0 0,1 0 0 0 0,1 1 0 0 0,0 1 0 0 0,1 0 1 0 0,-16 24-1 0 0,25-33-158 0 0,1 1 1 0 0,-1-1-1 0 0,1 0 0 0 0,1 1 0 0 0,-1 0 1 0 0,1 0-1 0 0,0 0 0 0 0,1 0 1 0 0,-1 0-1 0 0,2 0 0 0 0,-1 0 1 0 0,1 0-1 0 0,0 0 0 0 0,0 0 1 0 0,1 0-1 0 0,1 10 0 0 0,1-8-20 0 0,0-1 0 0 0,0 1 0 0 0,1-1 0 0 0,0 0 0 0 0,0 0-1 0 0,1 0 1 0 0,0 0 0 0 0,1-1 0 0 0,-1 0 0 0 0,1 0 0 0 0,1 0 0 0 0,8 7-1 0 0,12 7 43 0 0,1 0-1 0 0,0-2 1 0 0,2-1-1 0 0,60 26 1 0 0,138 40 199 0 0,-55-23-63 0 0,-168-59-242 0 0,2 1 40 0 0,0-1-1 0 0,-1 1 0 0 0,0 0 0 0 0,0 1 0 0 0,0-1 0 0 0,6 6 0 0 0,-11-9-7 0 0,-1 1 0 0 0,1 0 0 0 0,0-1 0 0 0,-1 1 1 0 0,1 0-1 0 0,-1-1 0 0 0,1 1 0 0 0,-1 0 0 0 0,1 0 0 0 0,-1-1 0 0 0,0 1 0 0 0,1 0 0 0 0,-1 0 0 0 0,0 0 0 0 0,0 0 0 0 0,0 0 0 0 0,0 0 0 0 0,1-1 0 0 0,-1 1 1 0 0,0 0-1 0 0,-1 2 0 0 0,1-2 10 0 0,-1 1 1 0 0,0 0 0 0 0,0-1-1 0 0,0 1 1 0 0,0 0 0 0 0,0-1-1 0 0,0 1 1 0 0,0-1 0 0 0,0 0-1 0 0,0 1 1 0 0,-1-1 0 0 0,1 0-1 0 0,-1 0 1 0 0,1 0 0 0 0,-3 1 0 0 0,-29 17 120 0 0,-2-1 0 0 0,0-2 1 0 0,-1-1-1 0 0,-65 17 0 0 0,21-7-43 0 0,52-15-124 0 0,-211 65-537 0 0,196-65-1071 0 0,-77 8 0 0 0,87-18-647 0 0,29-1 1375 0 0,-1 1-1 0 0,0-1 1 0 0,1 0 0 0 0,0-1 0 0 0,-1 1-1 0 0,1-1 1 0 0,0 1 0 0 0,-7-6 0 0 0,-9-7-1504 0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56.3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1 211 320 0 0,'15'-18'666'0'0,"1"1"-1"0"0,1 0 1 0 0,0 1 0 0 0,2 1-1 0 0,-1 1 1 0 0,2 1 0 0 0,0 0-1 0 0,0 2 1 0 0,1 0 0 0 0,1 1 0 0 0,0 1-1 0 0,0 1 1 0 0,41-9 0 0 0,-14 9 151 0 0,0 1 1 0 0,90 1-1 0 0,-108 7-1434 0 0,57 10 0 0 0,-65-6-1039 0 0,-1 1 0 0 0,0 1 1 0 0,24 11-1 0 0,-29-11 165 0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56.6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66 18 1028 0 0,'12'-8'1506'0'0,"4"-1"3260"0"0,-26 18-2925 0 0,3-2-1605 0 0,-1 0-1 0 0,1 0 1 0 0,0 1 0 0 0,1-1 0 0 0,0 2-1 0 0,0-1 1 0 0,1 0 0 0 0,0 1 0 0 0,0 0-1 0 0,1 0 1 0 0,1 1 0 0 0,-1-1 0 0 0,1 1-1 0 0,-2 13 1 0 0,4-15-165 0 0,0 0 0 0 0,0 0 0 0 0,1 0 0 0 0,1 0 0 0 0,-1 0 0 0 0,1 0 1 0 0,0 0-1 0 0,1-1 0 0 0,0 1 0 0 0,0 0 0 0 0,0 0 0 0 0,1-1 0 0 0,1 0 0 0 0,-1 0 0 0 0,1 0 0 0 0,0 0 0 0 0,1 0 0 0 0,5 7 0 0 0,10 7 65 0 0,1-1 0 0 0,0-1 0 0 0,2-1 0 0 0,0-1 0 0 0,47 27 0 0 0,135 53 312 0 0,-137-72-369 0 0,-43-17-44 0 0,-1 1 0 0 0,-1 1 0 0 0,1 1 0 0 0,-2 1-1 0 0,22 15 1 0 0,-42-26-28 0 0,-1 0 0 0 0,1 0 0 0 0,-1 0-1 0 0,1 1 1 0 0,-1-1 0 0 0,0 0 0 0 0,1 1 0 0 0,-1-1-1 0 0,0 1 1 0 0,0-1 0 0 0,0 1 0 0 0,0 0-1 0 0,0 0 1 0 0,-1-1 0 0 0,1 1 0 0 0,0 0-1 0 0,-1 0 1 0 0,1 0 0 0 0,-1 0 0 0 0,0-1-1 0 0,0 1 1 0 0,1 3 0 0 0,-2-2-3 0 0,0 0-1 0 0,0 0 1 0 0,0 0-1 0 0,0 0 1 0 0,0-1-1 0 0,0 1 1 0 0,-1 0-1 0 0,1-1 1 0 0,-1 1-1 0 0,0-1 1 0 0,0 0-1 0 0,0 1 1 0 0,-2 1 0 0 0,-9 7-70 0 0,0 0 0 0 0,-1-1 0 0 0,1-1 0 0 0,-17 8 0 0 0,24-14 3 0 0,-16 9-430 0 0,-1-1-1 0 0,-1-1 0 0 0,1-1 1 0 0,-2-1-1 0 0,-48 10 1 0 0,53-15-921 0 0,0-1 0 0 0,-1-1 0 0 0,1 0 0 0 0,-34-4-1 0 0,2-7-473 0 0</inkml:trace>
  <inkml:trace contextRef="#ctx0" brushRef="#br0" timeOffset="1">175 210 540 0 0,'38'-29'1260'0'0,"-1"5"-88"0"0,5 6-92 0 0,-1 0-88 0 0,13 0-95 0 0,-3 4-93 0 0,23-4-72 0 0,-15 7-80 0 0,16-5-132 0 0,-19 13-188 0 0,-3-1-256 0 0,-3 6-244 0 0,-5-2-292 0 0,-17 5-2352 0 0,0 1 939 0 0,-13 4 625 0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57.1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436 325 7817 0 0,'-434'-20'3270'0'0,"433"20"-3049"0"0,1 0 54 0 0,11 0 42 0 0,377-31 1085 0 0,-204 10-929 0 0,2001-163 3892 0 0,-1232 124-2316 0 0,-614 52-1525 0 0,-339 8-557 0 0,0 0 0 0 0,-1 0 0 0 0,1 0 0 0 0,0 0 0 0 0,0 0 0 0 0,0 0 1 0 0,0 0-1 0 0,0 0 0 0 0,0 0 0 0 0,0 0 0 0 0,0 1 0 0 0,0-1 0 0 0,0 0 0 0 0,0 0 1 0 0,0 0-1 0 0,0 0 0 0 0,0 0 0 0 0,0 0 0 0 0,0 0 0 0 0,0 0 0 0 0,0 1 1 0 0,0-1-1 0 0,0 0 0 0 0,0 0 0 0 0,0 0 0 0 0,0 0 0 0 0,0 0 0 0 0,0 0 1 0 0,0 0-1 0 0,0 0 0 0 0,0 1 0 0 0,0-1 0 0 0,0 0 0 0 0,0 0 0 0 0,0 0 0 0 0,0 0 1 0 0,0 0-1 0 0,0 0 0 0 0,0 0 0 0 0,0 0 0 0 0,0 0 0 0 0,1 0 0 0 0,-1 1 1 0 0,0-1-1 0 0,0 0 0 0 0,0 0 0 0 0,0 0 0 0 0,0 0 0 0 0,0 0 0 0 0,0 0 0 0 0,0 0 1 0 0,1 0-1 0 0,-20 10-689 0 0,-31 10-144 0 0,-404 107-9716 0 0,303-85 8189 0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59.1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249 457 1112 0 0,'-86'3'1523'0'0,"-65"-3"2855"0"0,140-2-2722 0 0,11-1-582 0 0,19-6-138 0 0,41-7-139 0 0,887-136 4267 0 0,-502 98-3657 0 0,787-80 1411 0 0,-834 95-2051 0 0,187-11-760 0 0,-583 50-95 0 0,-1 0-1 0 0,1 0 1 0 0,-1-1-1 0 0,1 1 1 0 0,0 0 0 0 0,-1 1-1 0 0,1-1 1 0 0,-1 0-1 0 0,1 0 1 0 0,0 1-1 0 0,-1-1 1 0 0,1 0-1 0 0,-1 1 1 0 0,1 0-1 0 0,-1-1 1 0 0,3 3 0 0 0,-4-3 28 0 0,0 1 0 0 0,0-1 0 0 0,0 1 0 0 0,0 0 1 0 0,0-1-1 0 0,0 1 0 0 0,0 0 0 0 0,0-1 0 0 0,0 1 1 0 0,0-1-1 0 0,-1 1 0 0 0,1-1 0 0 0,0 1 0 0 0,0 0 1 0 0,-1-1-1 0 0,1 1 0 0 0,0-1 0 0 0,-1 1 0 0 0,1-1 1 0 0,0 1-1 0 0,-1-1 0 0 0,1 0 0 0 0,-1 1 0 0 0,1-1 1 0 0,-1 1-1 0 0,1-1 0 0 0,-2 1 0 0 0,-48 30-2913 0 0,-82 24-4883 0 0,124-52 7651 0 0,-115 42-2370 0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59.5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266 471 11645 0 0,'-29'3'-52'0'0,"-8"2"529"0"0,-1-2 1 0 0,0-1-1 0 0,0-1 1 0 0,-43-6-1 0 0,77 4-351 0 0,15-3 254 0 0,326-58 492 0 0,-208 42-607 0 0,1004-118 2198 0 0,7 68-424 0 0,-431 20-795 0 0,-668 47-1128 0 0,24-2 90 0 0,-61 4-185 0 0,0 1-1 0 0,0-1 1 0 0,0 0 0 0 0,0-1 0 0 0,0 1-1 0 0,-1 0 1 0 0,1-1 0 0 0,0 0-1 0 0,-1 0 1 0 0,0 0 0 0 0,7-6-1 0 0,-9 8-50 0 0,-1-1 0 0 0,1 0-1 0 0,0 0 1 0 0,-1 1 0 0 0,1-1-1 0 0,0 0 1 0 0,-1 0-1 0 0,1 0 1 0 0,-1 0 0 0 0,0 0-1 0 0,1 0 1 0 0,-1 0 0 0 0,0 0-1 0 0,1 0 1 0 0,-1 0 0 0 0,0 0-1 0 0,0 0 1 0 0,0 0 0 0 0,0 0-1 0 0,0 0 1 0 0,0 0 0 0 0,0 0-1 0 0,0 0 1 0 0,-1 0-1 0 0,1 0 1 0 0,0 0 0 0 0,-1 0-1 0 0,1 0 1 0 0,0 0 0 0 0,-1 1-1 0 0,1-1 1 0 0,-1 0 0 0 0,1 0-1 0 0,-1 0 1 0 0,0 0 0 0 0,1 1-1 0 0,-1-1 1 0 0,0 0 0 0 0,0 1-1 0 0,1-1 1 0 0,-1 0-1 0 0,0 1 1 0 0,-2-2 0 0 0,-2-1-168 0 0,-1-1 1 0 0,1 1-1 0 0,-1 0 1 0 0,0 1 0 0 0,-10-4-1 0 0,-37-6-1748 0 0,-1 3-1 0 0,0 1 1 0 0,0 3-1 0 0,-66 3 1 0 0,36 0-43 0 0,-68-4-717 0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00.4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156 655 544 0 0,'0'-16'999'0'0,"0"-16"4431"0"0,-2 31-3056 0 0,0 19-1721 0 0,-6 26 71 0 0,-1 0 0 0 0,-3-1 0 0 0,-25 65 1 0 0,17-54-242 0 0,-17 74 0 0 0,33-110-413 0 0,-5 27 182 0 0,-5 47 0 0 0,13-79-293 0 0,1 0 0 0 0,0 0 1 0 0,0 0-1 0 0,1 0 1 0 0,1-1-1 0 0,0 1 0 0 0,1 0 1 0 0,6 18-1 0 0,-9-31 35 0 0,1 1 0 0 0,-1-1-1 0 0,0 0 1 0 0,0 1-1 0 0,0-1 1 0 0,0 1 0 0 0,0-1-1 0 0,1 0 1 0 0,-1 1 0 0 0,0-1-1 0 0,0 0 1 0 0,1 1 0 0 0,-1-1-1 0 0,0 0 1 0 0,1 1 0 0 0,-1-1-1 0 0,0 0 1 0 0,1 0-1 0 0,-1 0 1 0 0,0 1 0 0 0,1-1-1 0 0,-1 0 1 0 0,0 0 0 0 0,1 0-1 0 0,-1 0 1 0 0,1 1 0 0 0,-1-1-1 0 0,1 0 1 0 0,-1 0-1 0 0,0 0 1 0 0,1 0 0 0 0,-1 0-1 0 0,1 0 1 0 0,-1 0 0 0 0,0 0-1 0 0,2-1 1 0 0,14-11-87 0 0,8-25 37 0 0,-12 12 37 0 0,-1-1 0 0 0,-1-1 1 0 0,-1 1-1 0 0,-2-1 0 0 0,8-50 0 0 0,1-146 62 0 0,-11 111 55 0 0,1 12 28 0 0,-3 16 224 0 0,4 0 0 0 0,4 1 0 0 0,21-85 0 0 0,-26 149-128 0 0,0 1-1 0 0,1-1 1 0 0,1 1 0 0 0,17-29 0 0 0,-22 42-166 0 0,0 1 1 0 0,0-1-1 0 0,1 1 0 0 0,-1-1 1 0 0,1 1-1 0 0,0 0 0 0 0,0 0 1 0 0,0 0-1 0 0,0 1 0 0 0,1 0 1 0 0,0 0-1 0 0,-1 0 1 0 0,1 0-1 0 0,0 1 0 0 0,1-1 1 0 0,-1 1-1 0 0,0 1 0 0 0,0-1 1 0 0,1 1-1 0 0,-1 0 0 0 0,7-1 1 0 0,-9 2-37 0 0,0 1 0 0 0,1-1 0 0 0,-1 0 0 0 0,0 1 0 0 0,0 0 0 0 0,0 0 0 0 0,0 0 0 0 0,0 0 0 0 0,0 0 0 0 0,0 1 0 0 0,0-1 0 0 0,-1 1 0 0 0,1-1 0 0 0,0 1 1 0 0,-1 0-1 0 0,1 0 0 0 0,-1 1 0 0 0,0-1 0 0 0,0 0 0 0 0,0 1 0 0 0,0-1 0 0 0,0 1 0 0 0,0 0 0 0 0,-1 0 0 0 0,1 0 0 0 0,-1-1 0 0 0,0 1 0 0 0,0 0 0 0 0,0 1 0 0 0,0-1 1 0 0,-1 0-1 0 0,1 0 0 0 0,-1 0 0 0 0,0 6 0 0 0,1 5 6 0 0,0-1 0 0 0,-2 1 1 0 0,0-1-1 0 0,0 0 0 0 0,-1 0 0 0 0,-1 1 0 0 0,-4 12 1 0 0,-19 41-248 0 0,-3-1 0 0 0,-4-1 1 0 0,-79 120-1 0 0,3-8-502 0 0,77-127 516 0 0,24-39 132 0 0,0 1-1 0 0,0 0 1 0 0,1 0-1 0 0,1 0 1 0 0,0 1-1 0 0,0 0 1 0 0,-5 23-1 0 0,10-33 64 0 0,1 0 0 0 0,0 0-1 0 0,0 0 1 0 0,1 0-1 0 0,-1 0 1 0 0,1 0 0 0 0,-1 0-1 0 0,1 0 1 0 0,0 0-1 0 0,0 0 1 0 0,0-1 0 0 0,1 1-1 0 0,-1 0 1 0 0,1-1-1 0 0,-1 1 1 0 0,1-1 0 0 0,0 0-1 0 0,0 1 1 0 0,0-1-1 0 0,0 0 1 0 0,0 0 0 0 0,0 0-1 0 0,1-1 1 0 0,-1 1-1 0 0,1 0 1 0 0,-1-1 0 0 0,1 1-1 0 0,0-1 1 0 0,-1 0-1 0 0,1 0 1 0 0,0 0 0 0 0,5 0-1 0 0,12 5-9 0 0,0-2 0 0 0,1 0 0 0 0,34 1-1 0 0,-32-3 1 0 0,81 6-40 0 0,60-4 0 0 0,-122-6-6 0 0,78-14 1 0 0,-93 10-27 0 0,47-16 0 0 0,-58 15 70 0 0,0-1 0 0 0,-1-1 1 0 0,1 0-1 0 0,-2-1 0 0 0,0 0 0 0 0,0-1 1 0 0,-1-1-1 0 0,0 0 0 0 0,-1-1 0 0 0,0 0 0 0 0,-1-1 1 0 0,-1 0-1 0 0,15-25 0 0 0,5-18 84 0 0,-3-1 0 0 0,28-85-1 0 0,-29 73 269 0 0,-22 58 164 0 0,0 1 0 0 0,0-1 0 0 0,-1-1 0 0 0,-1 1 0 0 0,0 0 0 0 0,1-18 0 0 0,-18 68 71 0 0,8-23-427 0 0,-202 561-142 0 0,207-570-97 0 0,-10 43-514 0 0,11-47 545 0 0,1 1 0 0 0,-1-1 0 0 0,1 1 0 0 0,-1-1 0 0 0,1 0 0 0 0,0 1 0 0 0,0-1 0 0 0,0 1 0 0 0,1-1 0 0 0,-1 0 0 0 0,1 1 0 0 0,-1-1 1 0 0,1 1-1 0 0,0-1 0 0 0,1 4 0 0 0,-1-6 52 0 0,-1 0-1 0 0,1 0 1 0 0,0 0 0 0 0,-1 0 0 0 0,1 0 0 0 0,-1 0 0 0 0,1 0 0 0 0,-1 0 0 0 0,1-1 0 0 0,0 1 0 0 0,-1 0 0 0 0,1 0 0 0 0,-1 0 0 0 0,1-1 0 0 0,-1 1 0 0 0,1 0 0 0 0,-1-1-1 0 0,1 1 1 0 0,-1 0 0 0 0,1-1 0 0 0,-1 1 0 0 0,0-1 0 0 0,1 1 0 0 0,-1 0 0 0 0,0-1 0 0 0,1 1 0 0 0,-1-1 0 0 0,0 1 0 0 0,1-1 0 0 0,-1-1 0 0 0,13-17-115 0 0,2-12 36 0 0,-2-1 1 0 0,0-1-1 0 0,-3 1 1 0 0,0-2-1 0 0,5-42 1 0 0,13-179 26 0 0,-17 126 119 0 0,-9 105-25 0 0,27-180 550 0 0,-24 181-385 0 0,1 1-1 0 0,1-1 1 0 0,1 1-1 0 0,1 1 1 0 0,1-1-1 0 0,21-33 1 0 0,-26 49-166 0 0,0 0-1 0 0,0 0 1 0 0,0 0-1 0 0,0 1 1 0 0,1 0-1 0 0,0 0 1 0 0,0 0-1 0 0,1 1 1 0 0,-1 0-1 0 0,1 0 1 0 0,0 0-1 0 0,0 1 1 0 0,0 0-1 0 0,1 1 1 0 0,-1 0-1 0 0,0 0 1 0 0,1 0-1 0 0,0 1 1 0 0,-1 0-1 0 0,1 0 1 0 0,0 1-1 0 0,-1 0 1 0 0,1 1-1 0 0,0-1 1 0 0,-1 2-1 0 0,11 2 1 0 0,-10-2-180 0 0,-1 0 1 0 0,0 1-1 0 0,0 0 0 0 0,0 0 1 0 0,-1 1-1 0 0,1 0 1 0 0,-1 0-1 0 0,1 1 0 0 0,-2-1 1 0 0,1 1-1 0 0,0 1 1 0 0,-1-1-1 0 0,0 1 0 0 0,0 0 1 0 0,-1 0-1 0 0,1 0 1 0 0,4 12-1 0 0,-4-8-242 0 0,-1 0 0 0 0,0 0 0 0 0,-1 0 1 0 0,3 12-1 0 0,-3-1-2112 0 0,-1 1 1 0 0,0 34-1 0 0,-2-14 319 0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00.7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247 0 7065 0 0,'-2'3'111'0'0,"-1"0"0"0"0,1 0 1 0 0,-1 0-1 0 0,1 0 0 0 0,0 0 1 0 0,1 0-1 0 0,-1 0 0 0 0,0 1 0 0 0,-1 3 1 0 0,3-6-107 0 0,0-1 1 0 0,0 1 0 0 0,0 0 0 0 0,0-1-1 0 0,0 1 1 0 0,0-1 0 0 0,0 1 0 0 0,0 0-1 0 0,0-1 1 0 0,0 1 0 0 0,1-1 0 0 0,-1 1 0 0 0,0-1-1 0 0,0 1 1 0 0,1 0 0 0 0,-1-1 0 0 0,0 1-1 0 0,0-1 1 0 0,1 1 0 0 0,-1-1 0 0 0,1 0-1 0 0,-1 1 1 0 0,1 0 0 0 0,23 6-201 0 0,31 2-450 0 0,-52-9 420 0 0,-1 1 1 0 0,1-1 0 0 0,-1 1-1 0 0,0-1 1 0 0,1 1-1 0 0,-1 0 1 0 0,0 0-1 0 0,1 0 1 0 0,-1 1 0 0 0,0-1-1 0 0,0 0 1 0 0,0 1-1 0 0,0 0 1 0 0,0-1-1 0 0,-1 1 1 0 0,1 0 0 0 0,0 0-1 0 0,-1 0 1 0 0,0 0-1 0 0,2 2 1 0 0,-2 11-747 0 0</inkml:trace>
  <inkml:trace contextRef="#ctx0" brushRef="#br0" timeOffset="1">57 405 692 0 0,'-11'4'942'0'0,"7"-3"-656"0"0,1 0 1 0 0,0 0 0 0 0,0 0 0 0 0,0 0-1 0 0,0 1 1 0 0,0-1 0 0 0,0 1-1 0 0,0 0 1 0 0,1 0 0 0 0,-1 0 0 0 0,1 0-1 0 0,-1 0 1 0 0,1 1 0 0 0,-4 3 0 0 0,8-5-147 0 0,-1 0 0 0 0,0-1 1 0 0,1 1-1 0 0,-1 0 1 0 0,0-1-1 0 0,1 1 0 0 0,-1-1 1 0 0,1 0-1 0 0,-1 1 1 0 0,1-1-1 0 0,-1 0 1 0 0,1 0-1 0 0,-1 0 0 0 0,1 0 1 0 0,-1 0-1 0 0,1 0 1 0 0,1-1-1 0 0,-1 1 135 0 0,102-5 1443 0 0,189-35 0 0 0,-113 11-1931 0 0,17-2-6567 0 0,-120 17 4960 0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57.7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172 136 10029 0 0,'6'-135'2888'0'0,"-6"134"-2742"0"0,0 1-7 0 0,0 0 14 0 0,0 5-4 0 0,-1 26 47 0 0,-2 0-1 0 0,-1 0 1 0 0,-1 0-1 0 0,-2 0 1 0 0,-13 34 0 0 0,-65 151 264 0 0,44-122-297 0 0,39-90-173 0 0,1 0 1 0 0,-1 0 0 0 0,1 0 0 0 0,-1 0-1 0 0,1 0 1 0 0,0 1 0 0 0,1-1-1 0 0,-1 0 1 0 0,1 1 0 0 0,0-1 0 0 0,0 0-1 0 0,0 1 1 0 0,1-1 0 0 0,-1 0-1 0 0,2 6 1 0 0,0-7 3 0 0,-1-1-1 0 0,1 1 1 0 0,0-1-1 0 0,0 0 1 0 0,0 0 0 0 0,0 1-1 0 0,0-1 1 0 0,0 0-1 0 0,1-1 1 0 0,-1 1-1 0 0,0 0 1 0 0,1-1 0 0 0,0 1-1 0 0,-1-1 1 0 0,1 0-1 0 0,0 0 1 0 0,0 0 0 0 0,0 0-1 0 0,-1-1 1 0 0,1 1-1 0 0,0-1 1 0 0,0 1-1 0 0,5-1 1 0 0,53 2-26 0 0,-1-3 0 0 0,0-2 1 0 0,67-13-1 0 0,-61 8 5 0 0,-16 2 13 0 0,80-9-22 0 0,152-38 0 0 0,-277 52 46 0 0,0-1-1 0 0,0 1 1 0 0,0-1-1 0 0,0 0 1 0 0,0 0-1 0 0,-1 0 1 0 0,1-1 0 0 0,-1 1-1 0 0,1-1 1 0 0,-1 0-1 0 0,0-1 1 0 0,0 1-1 0 0,4-6 1 0 0,-5 4 17 0 0,0 0 1 0 0,0 0 0 0 0,-1 0-1 0 0,1-1 1 0 0,-2 1-1 0 0,1-1 1 0 0,0 1-1 0 0,-1-1 1 0 0,0 0-1 0 0,0 1 1 0 0,-1-1 0 0 0,0-6-1 0 0,2-50 961 0 0,-3 0 0 0 0,-10-67 0 0 0,13 148-609 0 0,-2 0-1 0 0,0 0 1 0 0,-1-1 0 0 0,-6 30-1 0 0,-22 89-319 0 0,18-89 129 0 0,-31 126-854 0 0,-13 66-1902 0 0,25-80-7611 0 0,26-138 7734 0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58.4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111 116 260 0 0,'11'-38'1946'0'0,"-9"28"-852"0"0,0 1 0 0 0,1-1-1 0 0,0 1 1 0 0,0 0-1 0 0,1 0 1 0 0,7-12 0 0 0,-10 20-632 0 0,-1 1-28 0 0,0 0-24 0 0,0 0-25 0 0,0 0-19 0 0,0 0 5 0 0,0 0-3 0 0,0 0-41 0 0,0 2-190 0 0,0-1-1 0 0,0 1 1 0 0,0-1 0 0 0,0 0-1 0 0,0 1 1 0 0,0-1 0 0 0,0 1-1 0 0,-1-1 1 0 0,1 0-1 0 0,-1 1 1 0 0,1-1 0 0 0,-1 0-1 0 0,1 1 1 0 0,-1-1 0 0 0,0 0-1 0 0,0 0 1 0 0,0 0 0 0 0,1 1-1 0 0,-1-1 1 0 0,0 0-1 0 0,-2 1 1 0 0,-23 24 2174 0 0,24-25-2531 0 0,-9 9 381 0 0,1 1-1 0 0,-1 0 1 0 0,1 1-1 0 0,1 0 1 0 0,0 0-1 0 0,1 1 1 0 0,1 0-1 0 0,0 0 1 0 0,0 1-1 0 0,1 0 1 0 0,-4 16-1 0 0,8-24-135 0 0,1 0 0 0 0,0 1-1 0 0,0-1 1 0 0,0 1 0 0 0,1-1-1 0 0,0 1 1 0 0,0-1 0 0 0,1 1-1 0 0,0-1 1 0 0,0 1-1 0 0,0-1 1 0 0,1 0 0 0 0,0 0-1 0 0,0 1 1 0 0,1-1 0 0 0,0-1-1 0 0,0 1 1 0 0,0 0 0 0 0,0-1-1 0 0,1 1 1 0 0,0-1 0 0 0,0 0-1 0 0,1 0 1 0 0,-1-1 0 0 0,1 1-1 0 0,0-1 1 0 0,0 0 0 0 0,7 4-1 0 0,18 8 28 0 0,1 0 0 0 0,1-2 0 0 0,0-2 0 0 0,0 0 0 0 0,65 12 0 0 0,-55-13 37 0 0,-18-10 372 0 0,-24-2-439 0 0,1 1 0 0 0,-1 0 0 0 0,0 0 1 0 0,0 0-1 0 0,1-1 0 0 0,-1 1 0 0 0,0 0 1 0 0,0 0-1 0 0,0-1 0 0 0,1 1 0 0 0,-1 0 1 0 0,0-1-1 0 0,0 1 0 0 0,0 0 0 0 0,0 0 1 0 0,0-1-1 0 0,0 1 0 0 0,0 0 0 0 0,0-1 0 0 0,1 1 1 0 0,-1 0-1 0 0,0-1 0 0 0,0 1 0 0 0,0 0 1 0 0,0-1-1 0 0,-1 1 0 0 0,1 0 0 0 0,0-1 1 0 0,0 1-1 0 0,0 0 0 0 0,0-1 0 0 0,0 1 1 0 0,0 0-1 0 0,0-1 0 0 0,-1 1 0 0 0,0-3 57 0 0,-1 1 0 0 0,0-1 0 0 0,0 1 0 0 0,0 0 0 0 0,0 0 0 0 0,0 0 0 0 0,0 0 0 0 0,0 0 0 0 0,-1 0 0 0 0,1 0 0 0 0,-1 1 0 0 0,-3-2-1 0 0,5 2 16 0 0,-4-8 399 0 0,21 17-476 0 0,0-1 1 0 0,0 0 0 0 0,34 8 0 0 0,-31-10-18 0 0,-1 0 1 0 0,1 2-1 0 0,30 15 1 0 0,-39-17 8 0 0,-1 1-1 0 0,0 0 1 0 0,0 0 0 0 0,-1 1 0 0 0,0 0-1 0 0,0 1 1 0 0,-1-1 0 0 0,0 2 0 0 0,8 10-1 0 0,-13-15 8 0 0,0 0 0 0 0,0-1-1 0 0,0 1 1 0 0,-1 1-1 0 0,0-1 1 0 0,1 0 0 0 0,-2 0-1 0 0,1 0 1 0 0,0 0 0 0 0,-1 1-1 0 0,0-1 1 0 0,0 0 0 0 0,0 1-1 0 0,0-1 1 0 0,-1 0 0 0 0,0 0-1 0 0,0 1 1 0 0,0-1-1 0 0,0 0 1 0 0,-1 0 0 0 0,1 0-1 0 0,-1 0 1 0 0,0 0 0 0 0,0-1-1 0 0,-6 8 1 0 0,-4 4 20 0 0,-1 1 0 0 0,0-2 0 0 0,-1 0 0 0 0,-1 0 0 0 0,0-1 0 0 0,-1-1 1 0 0,0-1-1 0 0,-35 18 0 0 0,17-12-402 0 0,-1-1 1 0 0,0-3 0 0 0,-64 17-1 0 0,90-28 12 0 0,0 0 0 0 0,0-1 0 0 0,0 0 0 0 0,0 0 0 0 0,0-1 0 0 0,0-1 0 0 0,0 1 1 0 0,0-1-1 0 0,0-1 0 0 0,0 0 0 0 0,1 0 0 0 0,-1 0 0 0 0,-16-8 0 0 0,15 4-689 0 0,0 1 1 0 0,1-2 0 0 0,-1 1 0 0 0,1-1-1 0 0,1-1 1 0 0,-1 0 0 0 0,1 0-1 0 0,1-1 1 0 0,-1 1 0 0 0,-7-15-1 0 0,-9-15-1420 0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7:58.8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1 324 192 0 0,'10'-18'398'0'0,"0"1"1"0"0,2 1-1 0 0,0 0 1 0 0,1 1-1 0 0,0 0 1 0 0,1 1-1 0 0,1 0 1 0 0,0 2-1 0 0,1-1 1 0 0,0 2-1 0 0,1 0 1 0 0,0 1-1 0 0,1 1 1 0 0,0 0-1 0 0,1 2 1 0 0,-1 0-1 0 0,21-5 1 0 0,53-13 739 0 0,0 4 0 0 0,126-12 1 0 0,191 14 815 0 0,-345 21-2241 0 0,91 13 1 0 0,-115-8-3196 0 0,61 20-1 0 0,-66-16 1655 0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01.4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0 672 608 0 0,'0'-3'239'0'0,"0"1"0"0"0,0-1 0 0 0,0 1-1 0 0,1-1 1 0 0,-1 1 0 0 0,1-1 0 0 0,-1 1 0 0 0,1 0 0 0 0,0-1-1 0 0,0 1 1 0 0,0 0 0 0 0,0 0 0 0 0,0 0 0 0 0,1-1 0 0 0,-1 1-1 0 0,1 1 1 0 0,-1-1 0 0 0,1 0 0 0 0,0 0 0 0 0,0 0 0 0 0,-1 1-1 0 0,1-1 1 0 0,0 1 0 0 0,0 0 0 0 0,1-1 0 0 0,2 0 0 0 0,12-7 53 0 0,0 0 0 0 0,26-8 0 0 0,-25 10 244 0 0,151-56 942 0 0,2 8 0 0 0,196-37 0 0 0,-359 91-1469 0 0,0-1 0 0 0,0 0 0 0 0,0-1 0 0 0,-1 1-1 0 0,1-2 1 0 0,-1 1 0 0 0,14-9 0 0 0,-19 11-9 0 0,-1-1 1 0 0,1 1-1 0 0,-1 0 1 0 0,0-1-1 0 0,1 1 0 0 0,-1-1 1 0 0,0 0-1 0 0,0 1 0 0 0,0-1 1 0 0,0 0-1 0 0,-1 0 1 0 0,1 0-1 0 0,0 0 0 0 0,-1 0 1 0 0,1 0-1 0 0,-1 0 0 0 0,0 1 1 0 0,1-1-1 0 0,-1 0 0 0 0,0 0 1 0 0,0 0-1 0 0,-1 0 1 0 0,1 0-1 0 0,0 0 0 0 0,-1 0 1 0 0,1 0-1 0 0,-1 0 0 0 0,1 0 1 0 0,-1 0-1 0 0,0 0 1 0 0,0 0-1 0 0,0 1 0 0 0,0-1 1 0 0,0 0-1 0 0,0 1 0 0 0,-2-2 1 0 0,-6-11 103 0 0,-2 0 1 0 0,1 2 0 0 0,-1-1-1 0 0,-1 1 1 0 0,-1 1-1 0 0,-14-11 1 0 0,-90-56 1301 0 0,8 7-525 0 0,88 50 724 0 0,51 35-518 0 0,4 1-930 0 0,-7-4-45 0 0,0 1 0 0 0,-1 1 0 0 0,-1 2 0 0 0,0 0 0 0 0,-1 2 0 0 0,0 0 0 0 0,-2 2 0 0 0,36 37 0 0 0,-49-46-85 0 0,0 1-1 0 0,0 0 1 0 0,-1 0-1 0 0,-1 1 1 0 0,0 0-1 0 0,-1 1 1 0 0,0-1-1 0 0,0 1 1 0 0,-2 0-1 0 0,1 1 1 0 0,-2-1-1 0 0,0 1 1 0 0,0 0-1 0 0,-1-1 1 0 0,-1 1-1 0 0,-1 0 1 0 0,0 0-1 0 0,0 0 1 0 0,-2 0-1 0 0,-4 22 1 0 0,-4-2-164 0 0,-1-1 1 0 0,-2 0 0 0 0,-2 0 0 0 0,-1-2 0 0 0,-1 0 0 0 0,-1-1 0 0 0,-31 38 0 0 0,-21 17-3030 0 0,-83 78 0 0 0,111-125-3667 0 0,26-28 4666 0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02.0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182 63 352 0 0,'41'-62'7355'0'0,"-40"62"-6529"0"0,-1 0-58 0 0,0 1-685 0 0,1 0 0 0 0,-1 0 1 0 0,1 0-1 0 0,-1 1 0 0 0,1-1 1 0 0,-1 0-1 0 0,1 1 0 0 0,-1-1 1 0 0,0 0-1 0 0,0 1 0 0 0,0-1 0 0 0,0 1 1 0 0,0-1-1 0 0,0 0 0 0 0,0 1 1 0 0,0-1-1 0 0,-1 0 0 0 0,1 1 1 0 0,0-1-1 0 0,-1 0 0 0 0,0 2 0 0 0,-15 34 779 0 0,11-27-574 0 0,-15 30 599 0 0,-45 67 0 0 0,-12 23-80 0 0,70-115-710 0 0,0 1-1 0 0,1 0 1 0 0,0 0 0 0 0,2 0-1 0 0,0 1 1 0 0,-4 29 0 0 0,8-41-76 0 0,0 0 1 0 0,0 0-1 0 0,0-1 1 0 0,1 1-1 0 0,0 0 1 0 0,-1-1-1 0 0,2 1 1 0 0,-1-1-1 0 0,0 1 1 0 0,1-1 0 0 0,0 0-1 0 0,0 1 1 0 0,0-1-1 0 0,1 0 1 0 0,4 6-1 0 0,-2-4 0 0 0,1 0-1 0 0,0-1 1 0 0,0 0-1 0 0,0 0 1 0 0,0 0-1 0 0,1-1 1 0 0,0 0-1 0 0,12 6 1 0 0,1-2-67 0 0,1-1 1 0 0,0-1-1 0 0,0-1 1 0 0,0-1-1 0 0,44 3 1 0 0,-50-5 7 0 0,1-1 1 0 0,-1-1-1 0 0,1-1 1 0 0,-1 0-1 0 0,1-1 1 0 0,-1 0 0 0 0,0-2-1 0 0,0 1 1 0 0,0-2-1 0 0,0 0 1 0 0,-1-1-1 0 0,0 0 1 0 0,0-1-1 0 0,-1-1 1 0 0,1 0-1 0 0,-2-1 1 0 0,1 0 0 0 0,-1-1-1 0 0,-1-1 1 0 0,0 1-1 0 0,11-15 1 0 0,-10 9 32 0 0,0 0 1 0 0,-1-1-1 0 0,0-1 1 0 0,-2 1-1 0 0,0-2 0 0 0,-1 1 1 0 0,7-25-1 0 0,-5 3 841 0 0,-2 0 0 0 0,6-67 0 0 0,-15 94 307 0 0,-4 12-430 0 0,-15 24-189 0 0,-17 38-353 0 0,6-1-167 0 0,2 2-1 0 0,3 0 1 0 0,2 2-1 0 0,-27 119 1 0 0,48-163-348 0 0,-30 207-1828 0 0,30-186-1585 0 0,6 72 1 0 0,1-84 425 0 0,3-7 990 0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02.4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174 117 320 0 0,'20'-117'7253'0'0,"-25"120"-4408"0"0,-24 31-1866 0 0,24-23-869 0 0,0-1-1 0 0,0 1 1 0 0,1 0 0 0 0,1 0-1 0 0,0 0 1 0 0,1 0 0 0 0,0 1-1 0 0,0-1 1 0 0,1 1 0 0 0,1-1-1 0 0,0 1 1 0 0,0-1-1 0 0,1 1 1 0 0,1-1 0 0 0,0 1-1 0 0,1-1 1 0 0,0 0 0 0 0,0 0-1 0 0,1 0 1 0 0,1 0 0 0 0,9 17-1 0 0,-3-11-45 0 0,0 0-1 0 0,1-1 0 0 0,0 0 1 0 0,2 0-1 0 0,0-2 1 0 0,0 0-1 0 0,1 0 0 0 0,1-2 1 0 0,0 0-1 0 0,1 0 0 0 0,26 12 1 0 0,10 1 70 0 0,1-2 0 0 0,93 27-1 0 0,-137-48-45 0 0,0 1-1 0 0,-1 0 0 0 0,0 1 1 0 0,1 0-1 0 0,-1 1 0 0 0,-1-1 1 0 0,13 10-1 0 0,-20-13-70 0 0,-1-1 1 0 0,0 1-1 0 0,0 0 1 0 0,1-1-1 0 0,-1 1 0 0 0,0 0 1 0 0,0 0-1 0 0,0-1 1 0 0,0 1-1 0 0,0 0 0 0 0,0 0 1 0 0,0-1-1 0 0,0 1 1 0 0,0 0-1 0 0,0 0 0 0 0,0-1 1 0 0,0 1-1 0 0,-1 0 0 0 0,1 0 1 0 0,0-1-1 0 0,-1 1 1 0 0,1 0-1 0 0,0-1 0 0 0,-1 1 1 0 0,1-1-1 0 0,-1 1 1 0 0,1 0-1 0 0,-1-1 0 0 0,1 1 1 0 0,-1-1-1 0 0,1 1 0 0 0,-1-1 1 0 0,0 1-1 0 0,1-1 1 0 0,-1 0-1 0 0,0 1 0 0 0,1-1 1 0 0,-2 0-1 0 0,-29 18 194 0 0,28-16-182 0 0,-53 23 172 0 0,-1-3 1 0 0,-96 25 0 0 0,-126 13-1585 0 0,251-55 952 0 0,21-3 423 0 0,-29 2-2359 0 0,34-4 1882 0 0,0 0 0 0 0,0 0 0 0 0,0 0 1 0 0,0-1-1 0 0,0 1 0 0 0,-1-1 1 0 0,1 0-1 0 0,0 1 0 0 0,0-1 1 0 0,0 0-1 0 0,0 0 0 0 0,1 0 1 0 0,-4-3-1 0 0,-4-3-1701 0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02.7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1 156 1080 0 0,'18'-17'672'0'0,"2"1"1"0"0,0 1-1 0 0,1 1 0 0 0,0 1 0 0 0,1 1 0 0 0,0 1 1 0 0,1 1-1 0 0,0 1 0 0 0,0 0 0 0 0,1 2 1 0 0,1 1-1 0 0,-1 1 0 0 0,38-3 0 0 0,-5 5-718 0 0,1 3-1 0 0,-1 1 0 0 0,0 4 0 0 0,101 20 1 0 0,-5-2-5837 0 0,-103-20 4340 0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03.1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473 80 528 0 0,'64'-43'2765'0'0,"-27"7"2630"0"0,-64 80 277 0 0,-10 48-4196 0 0,14-32-602 0 0,-184 403 1834 0 0,67-148-3983 0 0,124-277 405 0 0,-41 90-1761 0 0,13-46-5688 0 0,35-67 6092 0 0</inkml:trace>
  <inkml:trace contextRef="#ctx0" brushRef="#br0" timeOffset="1">22 405 704 0 0,'-8'-13'1216'0'0,"6"1"-132"0"0,-4 3-116 0 0,2 3-96 0 0,2 3-95 0 0,2 3-113 0 0,0 0-148 0 0,0 0-176 0 0,0 19-184 0 0,6-3-204 0 0,2 9-200 0 0,6 0-272 0 0,8 7-1641 0 0,4 4 721 0 0,7 0 480 0 0</inkml:trace>
  <inkml:trace contextRef="#ctx0" brushRef="#br0" timeOffset="2">687 951 464 0 0,'4'4'1572'0'0,"2"3"-68"0"0,-2-5-60 0 0,2-1-43 0 0,-6-1-93 0 0,4 4-124 0 0,-4-4-128 0 0,6 4-100 0 0,-6-4-196 0 0,0 0-272 0 0,0 0-260 0 0,8 1-308 0 0,-8-1-344 0 0,0 0-388 0 0,0 0-2876 0 0,0 0 1231 0 0,0 0 817 0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05.7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202 736 48 0 0,'13'-16'1461'0'0,"-3"6"3355"0"0,-13 28-2804 0 0,-9 21-594 0 0,-34 69 1 0 0,9-21-585 0 0,8-16-436 0 0,4 1 0 0 0,3 1 0 0 0,-26 149 0 0 0,47-216-499 0 0,0 0-1 0 0,1 1 1 0 0,-1-1 0 0 0,1 1-1 0 0,0-1 1 0 0,1 1 0 0 0,0-1-1 0 0,0 0 1 0 0,0 1-1 0 0,1-1 1 0 0,0 0 0 0 0,5 12-1 0 0,-7-18 87 0 0,0 0 0 0 0,0 1 0 0 0,1-1-1 0 0,-1 0 1 0 0,0 1 0 0 0,1-1 0 0 0,-1 0-1 0 0,0 0 1 0 0,1 1 0 0 0,-1-1 0 0 0,0 0-1 0 0,1 0 1 0 0,-1 1 0 0 0,1-1 0 0 0,-1 0-1 0 0,0 0 1 0 0,1 0 0 0 0,-1 0 0 0 0,1 0 0 0 0,-1 0-1 0 0,1 0 1 0 0,-1 0 0 0 0,0 0 0 0 0,1 0-1 0 0,-1 0 1 0 0,1 0 0 0 0,-1 0 0 0 0,1 0-1 0 0,-1 0 1 0 0,0 0 0 0 0,1 0 0 0 0,-1 0-1 0 0,1-1 1 0 0,-1 1 0 0 0,0 0 0 0 0,1-1-1 0 0,14-15-277 0 0,3-25 6 0 0,-8 2 168 0 0,-2 0 1 0 0,-2 0-1 0 0,3-69 0 0 0,-10-118 78 0 0,0 220 41 0 0,-16-319 162 0 0,17 318-149 0 0,-7-285 815 0 0,8 240-343 0 0,3 1 1 0 0,2 0-1 0 0,19-74 1 0 0,-24 121-428 0 0,0 0 0 0 0,0 0 0 0 0,1 0 0 0 0,-1 0 0 0 0,1 0 0 0 0,0 0 0 0 0,0 0 0 0 0,0 0 0 0 0,1 1 0 0 0,-1-1 0 0 0,1 1 0 0 0,0 0 0 0 0,0 0 0 0 0,0 0 0 0 0,0 0 0 0 0,0 0 0 0 0,1 1 0 0 0,-1-1 0 0 0,1 1 0 0 0,0 0 0 0 0,4-2 0 0 0,-2 3-12 0 0,-1 0 1 0 0,1 0-1 0 0,0 0 0 0 0,0 1 0 0 0,-1 0 0 0 0,1 0 1 0 0,0 0-1 0 0,0 1 0 0 0,0 0 0 0 0,-1 0 0 0 0,1 0 0 0 0,-1 1 1 0 0,1-1-1 0 0,-1 2 0 0 0,7 2 0 0 0,0 1 0 0 0,0 1 1 0 0,0 0-1 0 0,-1 1 0 0 0,0 0 0 0 0,-1 1 0 0 0,0 0 1 0 0,0 0-1 0 0,-1 1 0 0 0,0 0 0 0 0,-1 1 1 0 0,0 0-1 0 0,0 0 0 0 0,-2 1 0 0 0,1 0 0 0 0,-1 0 1 0 0,5 17-1 0 0,-4-10-48 0 0,-2 1 0 0 0,0 0 0 0 0,-1 0 0 0 0,-1 0 0 0 0,0 1 0 0 0,-2-1 0 0 0,0 1 0 0 0,-2-1 0 0 0,0 1 0 0 0,-5 21 0 0 0,-1-5-124 0 0,-1-1 0 0 0,-3 0 0 0 0,0-1 0 0 0,-3 0 0 0 0,0-1 0 0 0,-3 0 0 0 0,0-2 0 0 0,-3 0-1 0 0,-39 52 1 0 0,36-60-4 0 0,-19 25-160 0 0,39-46 263 0 0,1 1-1 0 0,0-1 0 0 0,0 1 1 0 0,0 0-1 0 0,0-1 1 0 0,0 1-1 0 0,1 0 1 0 0,0 0-1 0 0,0 0 1 0 0,0 0-1 0 0,-1 8 1 0 0,3-10 19 0 0,-1 0 1 0 0,1 0 0 0 0,-1 0 0 0 0,1 1-1 0 0,0-1 1 0 0,-1 0 0 0 0,1-1-1 0 0,0 1 1 0 0,1 0 0 0 0,-1 0 0 0 0,0 0-1 0 0,0-1 1 0 0,1 1 0 0 0,-1 0-1 0 0,1-1 1 0 0,-1 1 0 0 0,1-1 0 0 0,0 0-1 0 0,0 0 1 0 0,0 1 0 0 0,-1-1-1 0 0,1 0 1 0 0,4 1 0 0 0,51 17-51 0 0,-55-18 55 0 0,77 14-74 0 0,2-3-1 0 0,-1-3 1 0 0,158-5-1 0 0,-220-4-26 0 0,-1-1 1 0 0,1-1-1 0 0,-1 0 0 0 0,1-2 0 0 0,-1 0 0 0 0,0 0 0 0 0,29-13 0 0 0,-37 12 52 0 0,1-1 0 0 0,-1 0-1 0 0,1 0 1 0 0,-2-1-1 0 0,1 0 1 0 0,-1 0 0 0 0,0-1-1 0 0,0 0 1 0 0,-1-1 0 0 0,0 1-1 0 0,-1-1 1 0 0,0-1-1 0 0,6-12 1 0 0,13-26-117 0 0,20-59 0 0 0,-39 91 262 0 0,-1 0 0 0 0,-1 0 0 0 0,0-1 0 0 0,-1 0 0 0 0,-1 1 0 0 0,-1-1 0 0 0,0 0 0 0 0,-2-19 0 0 0,1 32-27 0 0,0 1 1 0 0,-1-1 0 0 0,0 0-1 0 0,0 1 1 0 0,0-1-1 0 0,0 1 1 0 0,0-1 0 0 0,-1 1-1 0 0,1 0 1 0 0,-3-4-1 0 0,3 7-51 0 0,1-1-1 0 0,-1 0 1 0 0,0 1-1 0 0,0-1 1 0 0,0 1-1 0 0,0-1 1 0 0,0 1-1 0 0,0-1 1 0 0,0 1-1 0 0,0 0 1 0 0,0 0-1 0 0,0-1 1 0 0,0 1-1 0 0,0 0 1 0 0,0 0-1 0 0,0 0 1 0 0,0 0-1 0 0,0 0 1 0 0,0 0-1 0 0,0 0 1 0 0,0 0-1 0 0,0 1 1 0 0,0-1-1 0 0,0 0 1 0 0,0 1-1 0 0,0-1 1 0 0,1 0-1 0 0,-1 1 1 0 0,0-1-1 0 0,0 1 1 0 0,0-1-1 0 0,0 1 1 0 0,0 0-1 0 0,1-1 1 0 0,-1 1-1 0 0,0 0 1 0 0,1 0-1 0 0,-1 0 1 0 0,0-1-1 0 0,0 2 1 0 0,-9 9 28 0 0,-1 1 0 0 0,2-1 1 0 0,0 2-1 0 0,0-1 1 0 0,1 1-1 0 0,1 1 1 0 0,0 0-1 0 0,0-1 1 0 0,-6 26-1 0 0,7-20-49 0 0,1 0 1 0 0,1 1 0 0 0,0-1-1 0 0,2 1 1 0 0,0 0-1 0 0,2 39 1 0 0,3-38-131 0 0,0 0-1 0 0,1 1 1 0 0,1-2 0 0 0,2 1 0 0 0,0-1 0 0 0,0 1 0 0 0,14 22 0 0 0,-17-35 3 0 0,1 0 0 0 0,-1 0 0 0 0,1-1 0 0 0,1 1 1 0 0,-1-1-1 0 0,1-1 0 0 0,1 1 0 0 0,-1-1 0 0 0,1 0 1 0 0,0 0-1 0 0,0-1 0 0 0,1 0 0 0 0,0 0 0 0 0,-1-1 1 0 0,2 0-1 0 0,-1-1 0 0 0,0 1 0 0 0,1-2 0 0 0,16 5 1 0 0,-17-7 60 0 0,1 0 0 0 0,-1-1 1 0 0,1 0-1 0 0,-1 0 1 0 0,1-1-1 0 0,-1 0 1 0 0,0 0-1 0 0,0-1 0 0 0,0 0 1 0 0,0 0-1 0 0,-1-1 1 0 0,1 0-1 0 0,-1-1 0 0 0,0 1 1 0 0,0-1-1 0 0,-1-1 1 0 0,1 1-1 0 0,-1-1 0 0 0,0 0 1 0 0,5-7-1 0 0,7-9 24 0 0,-1 0-1 0 0,-1-1 1 0 0,-1-1-1 0 0,20-43 0 0 0,-13 12 292 0 0,-2 0-1 0 0,-3-2 0 0 0,-3 0 0 0 0,-2-1 0 0 0,-2 0 0 0 0,-3 0 0 0 0,-3-1 0 0 0,-5-100 0 0 0,1 131 358 0 0,-2 1-1 0 0,-1-1 0 0 0,-2 1 0 0 0,0-1 0 0 0,-2 1 0 0 0,-1 1 1 0 0,-1 0-1 0 0,-16-35 0 0 0,24 60-563 0 0,1 1 0 0 0,0-1 0 0 0,0 1 0 0 0,-1 0 0 0 0,1-1 0 0 0,0 1 0 0 0,-1 0 0 0 0,1-1 0 0 0,0 1 0 0 0,-1 0 0 0 0,1-1 0 0 0,-1 1 1 0 0,1 0-1 0 0,-1-1 0 0 0,1 1 0 0 0,0 0 0 0 0,-1 0 0 0 0,1 0 0 0 0,-1 0 0 0 0,1-1 0 0 0,-1 1 0 0 0,1 0 0 0 0,-1 0 0 0 0,1 0 0 0 0,-1 0 0 0 0,1 0 0 0 0,-1 0 0 0 0,1 0 0 0 0,-1 0 0 0 0,1 0 0 0 0,-1 1 1 0 0,1-1-1 0 0,-1 0 0 0 0,1 0 0 0 0,-1 0 0 0 0,1 0 0 0 0,-1 1 0 0 0,1-1 0 0 0,0 0 0 0 0,-1 0 0 0 0,1 1 0 0 0,-1-1 0 0 0,1 0 0 0 0,0 1 0 0 0,-1-1 0 0 0,1 1 0 0 0,0-1 0 0 0,-1 0 0 0 0,1 1 0 0 0,0-1 0 0 0,0 1 1 0 0,-1 0-1 0 0,-16 28 334 0 0,3 10-121 0 0,1 1 0 0 0,2 1 0 0 0,3-1 0 0 0,0 1 0 0 0,3 1 0 0 0,-1 66 0 0 0,8-20-55 0 0,3 0-1 0 0,19 96 0 0 0,-16-132-532 0 0,3-1 0 0 0,2 0 1 0 0,2-1-1 0 0,2 0 0 0 0,2-2 0 0 0,31 56 0 0 0,-45-95 146 0 0,1 1 0 0 0,0-1 0 0 0,1 0 0 0 0,0-1 0 0 0,1 0 0 0 0,-1 0 0 0 0,2 0 0 0 0,-1-1 0 0 0,1 0 0 0 0,0-1 0 0 0,0 0 0 0 0,18 9 0 0 0,-20-13 74 0 0,0 1-1 0 0,1-1 1 0 0,-1 0-1 0 0,1 0 1 0 0,0-1-1 0 0,0 0 0 0 0,0-1 1 0 0,-1 0-1 0 0,1 0 1 0 0,0 0-1 0 0,0-1 1 0 0,0 0-1 0 0,-1-1 1 0 0,1 0-1 0 0,0 0 1 0 0,-1 0-1 0 0,0-1 1 0 0,13-7-1 0 0,1-2-22 0 0,0-2 0 0 0,-1 0-1 0 0,0-2 1 0 0,-1 0 0 0 0,-1-1 0 0 0,0-1-1 0 0,-1 0 1 0 0,23-35 0 0 0,-7 3 132 0 0,-1-2 1 0 0,34-80-1 0 0,-55 107 244 0 0,-1-1-1 0 0,12-50 1 0 0,-19 62-20 0 0,-1-1 0 0 0,0 1 0 0 0,-1-1-1 0 0,0 0 1 0 0,-1 1 0 0 0,-1-1 0 0 0,-2-16 0 0 0,2 29-180 0 0,1 0 1 0 0,0 1-1 0 0,0-1 0 0 0,-1 0 1 0 0,1 0-1 0 0,-1 1 0 0 0,0-1 1 0 0,1 0-1 0 0,-1 1 0 0 0,0-1 0 0 0,0 1 1 0 0,0-1-1 0 0,0 1 0 0 0,0-1 1 0 0,0 1-1 0 0,-1 0 0 0 0,1-1 1 0 0,0 1-1 0 0,-1 0 0 0 0,1 0 1 0 0,-1 0-1 0 0,1 0 0 0 0,-1 0 1 0 0,1 1-1 0 0,-1-1 0 0 0,0 0 0 0 0,1 1 1 0 0,-1-1-1 0 0,0 1 0 0 0,0-1 1 0 0,1 1-1 0 0,-1 0 0 0 0,0 0 1 0 0,0 0-1 0 0,0 0 0 0 0,1 0 1 0 0,-1 0-1 0 0,0 0 0 0 0,0 1 1 0 0,1-1-1 0 0,-1 1 0 0 0,0-1 0 0 0,0 1 1 0 0,1 0-1 0 0,-3 1 0 0 0,-6 2 52 0 0,0 1-1 0 0,0 1 1 0 0,1-1-1 0 0,0 2 0 0 0,-15 12 1 0 0,6-2-21 0 0,2 0 0 0 0,0 1-1 0 0,1 1 1 0 0,1 0 0 0 0,0 1 0 0 0,2 0 0 0 0,0 1-1 0 0,-14 39 1 0 0,22-49-136 0 0,0 0 0 0 0,1 1 0 0 0,0 0 0 0 0,1 0 0 0 0,1 0 0 0 0,0 0 0 0 0,0 0-1 0 0,3 18 1 0 0,-1-22-54 0 0,0 0 1 0 0,1-1-1 0 0,0 1 0 0 0,1 0 0 0 0,-1-1 0 0 0,1 1 0 0 0,1-1 0 0 0,0 0 0 0 0,0 0 0 0 0,0 0 0 0 0,1-1 0 0 0,-1 1 0 0 0,12 9 0 0 0,-12-11 21 0 0,1-1 0 0 0,0 0 0 0 0,0 0 0 0 0,0-1 0 0 0,0 0 0 0 0,1 1 0 0 0,-1-2 0 0 0,1 1 0 0 0,0-1 0 0 0,0 0 0 0 0,0 0 0 0 0,0 0 0 0 0,0-1 0 0 0,12 1 0 0 0,-9-2-4 0 0,1 0 0 0 0,0-1 1 0 0,-1 0-1 0 0,1 0 0 0 0,0-1 0 0 0,-1-1 0 0 0,0 1 1 0 0,16-8-1 0 0,-1-2 16 0 0,-1-1-1 0 0,-1 0 1 0 0,0-2 0 0 0,-1-1-1 0 0,-1 0 1 0 0,22-23-1 0 0,-7 2 676 0 0,-1-1-1 0 0,-2-1 0 0 0,-2-2 0 0 0,48-86 0 0 0,-58 100 362 0 0,-19 26-899 0 0,0 1-1 0 0,-1-1 0 0 0,1 1 0 0 0,0-1 0 0 0,-1 1 0 0 0,1 0 1 0 0,0-1-1 0 0,0 1 0 0 0,-1 0 0 0 0,1 0 0 0 0,0 0 0 0 0,0-1 1 0 0,0 1-1 0 0,-1 0 0 0 0,1 0 0 0 0,0 0 0 0 0,0 0 0 0 0,0 0 1 0 0,-1 1-1 0 0,1-1 0 0 0,0 0 0 0 0,1 1 0 0 0,0 0 6 0 0,0 1-1 0 0,0 0 0 0 0,0 0 0 0 0,0 0 1 0 0,0 0-1 0 0,0 1 0 0 0,-1-1 0 0 0,1 0 0 0 0,-1 1 1 0 0,0-1-1 0 0,1 1 0 0 0,-1 0 0 0 0,0-1 1 0 0,-1 1-1 0 0,1 0 0 0 0,0 0 0 0 0,-1 4 1 0 0,3 13-110 0 0,-2 0 1 0 0,-1 0-1 0 0,0 1 1 0 0,-1-1-1 0 0,-1 0 1 0 0,-1 0-1 0 0,-1-1 1 0 0,-8 23-1 0 0,6-16-669 0 0,0 1 0 0 0,1-1 0 0 0,-1 40-1 0 0,6-65 712 0 0,0-1 0 0 0,0 0 0 0 0,0 0 0 0 0,0 0 0 0 0,0 0 0 0 0,0 0-1 0 0,0 1 1 0 0,0-1 0 0 0,0 0 0 0 0,0 0 0 0 0,0 0 0 0 0,0 0 0 0 0,0 0 0 0 0,0 1-1 0 0,0-1 1 0 0,0 0 0 0 0,1 0 0 0 0,-1 0 0 0 0,0 0 0 0 0,0 0 0 0 0,0 0 0 0 0,0 1-1 0 0,0-1 1 0 0,0 0 0 0 0,0 0 0 0 0,0 0 0 0 0,0 0 0 0 0,1 0 0 0 0,-1 0 0 0 0,0 0-1 0 0,0 0 1 0 0,0 0 0 0 0,0 0 0 0 0,0 1 0 0 0,0-1 0 0 0,1 0 0 0 0,-1 0 0 0 0,0 0-1 0 0,0 0 1 0 0,0 0 0 0 0,0 0 0 0 0,0 0 0 0 0,1 0 0 0 0,-1 0 0 0 0,0 0 0 0 0,0 0-1 0 0,0 0 1 0 0,0 0 0 0 0,0 0 0 0 0,1-1 0 0 0,-1 1 0 0 0,0 0 0 0 0,0 0 0 0 0,0 0-1 0 0,0 0 1 0 0,0 0 0 0 0,1 0 0 0 0,11-10-235 0 0,12-16 152 0 0,4-7 11 0 0,118-134 282 0 0,-120 140 72 0 0,2 2-1 0 0,0 0 1 0 0,57-36 0 0 0,-79 57-202 0 0,1 0 0 0 0,-1 0-1 0 0,1 1 1 0 0,0 0 0 0 0,0 1-1 0 0,0-1 1 0 0,0 1 0 0 0,0 1-1 0 0,0-1 1 0 0,1 1 0 0 0,-1 0-1 0 0,0 1 1 0 0,1 0 0 0 0,-1 0-1 0 0,1 1 1 0 0,-1-1 0 0 0,0 2 0 0 0,1-1-1 0 0,9 4 1 0 0,-11-2-43 0 0,0 0 1 0 0,0 1-1 0 0,0-1 1 0 0,0 1-1 0 0,-1 0 1 0 0,1 1 0 0 0,-1 0-1 0 0,0-1 1 0 0,0 2-1 0 0,-1-1 1 0 0,0 0-1 0 0,0 1 1 0 0,0 0-1 0 0,0 0 1 0 0,-1 0-1 0 0,0 0 1 0 0,0 1-1 0 0,-1-1 1 0 0,0 1-1 0 0,2 9 1 0 0,2 13-311 0 0,2 43 0 0 0,-6-48-263 0 0,0 0 0 0 0,2-1 1 0 0,7 25-1 0 0,-11-47 516 0 0,0 0 1 0 0,0 0 0 0 0,0 0-1 0 0,1 0 1 0 0,-1 0 0 0 0,0 0-1 0 0,0-1 1 0 0,1 1 0 0 0,-1 0-1 0 0,1 0 1 0 0,-1-1-1 0 0,1 1 1 0 0,-1 0 0 0 0,1 0-1 0 0,-1-1 1 0 0,1 1 0 0 0,0-1-1 0 0,-1 1 1 0 0,1 0-1 0 0,0-1 1 0 0,0 1 0 0 0,-1-1-1 0 0,1 0 1 0 0,0 1 0 0 0,0-1-1 0 0,0 0 1 0 0,0 1-1 0 0,-1-1 1 0 0,3 0 0 0 0,-1 0-2 0 0,-1 0 1 0 0,1-1-1 0 0,-1 0 1 0 0,1 1 0 0 0,0-1-1 0 0,-1 0 1 0 0,1 0-1 0 0,-1 0 1 0 0,0 0-1 0 0,1 0 1 0 0,-1 0 0 0 0,0 0-1 0 0,0 0 1 0 0,2-2-1 0 0,33-51-194 0 0,-18 14 349 0 0,-1 0-1 0 0,-2-2 0 0 0,-2 0 1 0 0,8-45-1 0 0,20-180 828 0 0,-30 173 543 0 0,4 0 0 0 0,29-96 1 0 0,-40 177-1027 0 0,-4 10-296 0 0,1 0 0 0 0,0-1 0 0 0,0 1 0 0 0,0 0-1 0 0,0 0 1 0 0,1 0 0 0 0,-1 0 0 0 0,1 0 0 0 0,0 1 0 0 0,0-1 0 0 0,3-4 0 0 0,-5 47 808 0 0,-13 23-456 0 0,-29 82 0 0 0,10-40-284 0 0,7-11-57 0 0,-14 105 0 0 0,34-162-413 0 0,2 0 1 0 0,1 0-1 0 0,2 1 1 0 0,2-1-1 0 0,1 0 1 0 0,9 39 0 0 0,-9-64 38 0 0,0 0 0 0 0,1 0 0 0 0,1 0 0 0 0,0-1 0 0 0,0 1 0 0 0,1-1 0 0 0,0-1 0 0 0,1 1 1 0 0,10 11-1 0 0,-13-17 118 0 0,0-1 1 0 0,0 0 0 0 0,0 0 0 0 0,1 0-1 0 0,-1-1 1 0 0,1 0 0 0 0,0 1-1 0 0,0-1 1 0 0,0-1 0 0 0,1 1-1 0 0,-1-1 1 0 0,0 0 0 0 0,1 0 0 0 0,0-1-1 0 0,-1 0 1 0 0,1 0 0 0 0,0 0-1 0 0,0 0 1 0 0,-1-1 0 0 0,1 0-1 0 0,0 0 1 0 0,9-2 0 0 0,5-3-9 0 0,-1-1 1 0 0,1 0-1 0 0,-1-2 1 0 0,-1 0-1 0 0,1-1 1 0 0,-2-1-1 0 0,1-1 1 0 0,-1 0-1 0 0,-1-1 1 0 0,0-1 0 0 0,26-27-1 0 0,9-16 370 0 0,81-116 0 0 0,-81 102 235 0 0,-13 8 217 0 0,-28 45-42 0 0,0 0 1 0 0,23-28-1 0 0,-68 130 802 0 0,-9-3-1229 0 0,-28 60-637 0 0,67-128 114 0 0,-1 1 0 0 0,2-1 1 0 0,0 1-1 0 0,0 0 0 0 0,2 0 0 0 0,-1 0 0 0 0,1 29 0 0 0,2-42 209 0 0,0 0 0 0 0,0 0-1 0 0,0 1 1 0 0,0-1 0 0 0,0 0 0 0 0,0 0-1 0 0,0 0 1 0 0,1 0 0 0 0,-1 0 0 0 0,1 0-1 0 0,-1 0 1 0 0,1 0 0 0 0,0 0 0 0 0,0-1-1 0 0,0 1 1 0 0,0 0 0 0 0,0 0 0 0 0,0-1-1 0 0,1 1 1 0 0,-1-1 0 0 0,1 1 0 0 0,-1-1-1 0 0,1 1 1 0 0,-1-1 0 0 0,1 0 0 0 0,0 0-1 0 0,-1 0 1 0 0,1 0 0 0 0,0 0 0 0 0,0 0 0 0 0,0 0-1 0 0,0 0 1 0 0,0-1 0 0 0,0 1 0 0 0,0-1-1 0 0,0 0 1 0 0,0 1 0 0 0,0-1 0 0 0,0 0-1 0 0,0 0 1 0 0,0 0 0 0 0,0-1 0 0 0,0 1-1 0 0,0 0 1 0 0,3-2 0 0 0,5-1-64 0 0,1 0 1 0 0,0-1-1 0 0,-1 0 1 0 0,0-1-1 0 0,0 0 0 0 0,17-12 1 0 0,22-23 107 0 0,-2-1 0 0 0,-1-2 0 0 0,63-80 0 0 0,-41 46 571 0 0,-44 47-201 0 0,23-23 391 0 0,-44 50-675 0 0,0 0 0 0 0,0 0 0 0 0,0 1-1 0 0,1-1 1 0 0,-1 1 0 0 0,1 0 0 0 0,0 0 0 0 0,-1 0-1 0 0,1 1 1 0 0,0-1 0 0 0,0 1 0 0 0,0 0 0 0 0,5-1-1 0 0,-7 2-47 0 0,0 0 0 0 0,0 1 1 0 0,0-1-1 0 0,0 1 0 0 0,-1 0 0 0 0,1-1 0 0 0,0 1 0 0 0,0 0 0 0 0,-1 0 0 0 0,1 0 0 0 0,0 0 0 0 0,-1 0 0 0 0,1 0 0 0 0,-1 1 0 0 0,1-1 0 0 0,-1 0 0 0 0,0 1 0 0 0,0-1 0 0 0,1 1 0 0 0,-1 0 0 0 0,0-1 0 0 0,0 1 0 0 0,-1 0 1 0 0,1-1-1 0 0,0 1 0 0 0,-1 0 0 0 0,1 0 0 0 0,-1 0 0 0 0,1 2 0 0 0,2 6 28 0 0,-1 0 0 0 0,0-1 1 0 0,-1 1-1 0 0,1 17 0 0 0,-4 8 93 0 0,-2 1 0 0 0,-14 59-1 0 0,12-68-305 0 0,0 0-1 0 0,2 0 0 0 0,1 0 1 0 0,1 0-1 0 0,1 1 0 0 0,3 28 1 0 0,-2-54 114 0 0,0 1 0 0 0,0-1 1 0 0,1 0-1 0 0,-1 0 0 0 0,1 0 1 0 0,-1 0-1 0 0,1 0 0 0 0,0 0 0 0 0,-1 0 1 0 0,1 0-1 0 0,0 0 0 0 0,0 0 1 0 0,1 0-1 0 0,-1 0 0 0 0,0 0 1 0 0,1-1-1 0 0,-1 1 0 0 0,1-1 0 0 0,-1 1 1 0 0,1-1-1 0 0,0 1 0 0 0,-1-1 1 0 0,1 0-1 0 0,0 0 0 0 0,3 2 1 0 0,-1-3 4 0 0,-1 0 1 0 0,1 1-1 0 0,-1-1 1 0 0,1 0-1 0 0,-1-1 1 0 0,1 1 0 0 0,-1-1-1 0 0,1 1 1 0 0,-1-1-1 0 0,0 0 1 0 0,1 0-1 0 0,-1-1 1 0 0,0 1-1 0 0,4-3 1 0 0,7-4-23 0 0,0-1-1 0 0,-1 0 1 0 0,0-1-1 0 0,-1 0 1 0 0,21-24 0 0 0,-14 9 115 0 0,-1-2 0 0 0,-2-1 0 0 0,0 0 0 0 0,-2-1 0 0 0,-1 0 0 0 0,-2-1 0 0 0,-1-1 1 0 0,-1 0-1 0 0,-1 0 0 0 0,-2 0 0 0 0,-1-1 0 0 0,-2 0 0 0 0,-1 0 0 0 0,-3-52 0 0 0,0 75 16 0 0,0 0 0 0 0,-1 0 0 0 0,1 0 1 0 0,-2 0-1 0 0,1 0 0 0 0,-1 0 0 0 0,-1 1 0 0 0,0-1 0 0 0,0 1 0 0 0,0 0 0 0 0,-10-13 0 0 0,10 17-38 0 0,0 0 0 0 0,0 0 1 0 0,0 0-1 0 0,0 1 0 0 0,-1-1 1 0 0,0 1-1 0 0,0 0 0 0 0,0 1 0 0 0,0-1 1 0 0,0 1-1 0 0,0 0 0 0 0,-1 0 1 0 0,1 0-1 0 0,-1 1 0 0 0,1 0 0 0 0,-1 0 1 0 0,0 1-1 0 0,1-1 0 0 0,-1 1 1 0 0,-6 1-1 0 0,-3 0-35 0 0,1 1 1 0 0,0 1-1 0 0,0 1 0 0 0,0 0 1 0 0,0 0-1 0 0,1 1 1 0 0,-1 1-1 0 0,1 1 0 0 0,1-1 1 0 0,-1 2-1 0 0,1 0 1 0 0,1 0-1 0 0,-1 1 0 0 0,1 1 1 0 0,1 0-1 0 0,0 0 1 0 0,0 1-1 0 0,1 0 0 0 0,1 1 1 0 0,0 0-1 0 0,-8 14 0 0 0,14-22-35 0 0,1 0 0 0 0,-1 0 0 0 0,1 0 0 0 0,-1 0 0 0 0,1 0-1 0 0,0 0 1 0 0,1 0 0 0 0,-1 1 0 0 0,1-1 0 0 0,-1 0-1 0 0,1 0 1 0 0,1 1 0 0 0,-1-1 0 0 0,1 0 0 0 0,-1 0 0 0 0,1 0-1 0 0,0 0 1 0 0,1 1 0 0 0,-1-1 0 0 0,1-1 0 0 0,0 1-1 0 0,0 0 1 0 0,0 0 0 0 0,0-1 0 0 0,0 1 0 0 0,1-1-1 0 0,0 0 1 0 0,0 1 0 0 0,0-1 0 0 0,0-1 0 0 0,0 1 0 0 0,0 0-1 0 0,1-1 1 0 0,0 0 0 0 0,-1 1 0 0 0,1-1 0 0 0,5 1-1 0 0,6 4-29 0 0,1-1-1 0 0,0 0 1 0 0,0-2-1 0 0,1 0 1 0 0,-1-1-1 0 0,1 0 1 0 0,-1-1-1 0 0,20-1 1 0 0,217-17 875 0 0,-249 15-756 0 0,1 2-1 0 0,-1-1 1 0 0,1 0-1 0 0,-1 1 1 0 0,1 0-1 0 0,-1 0 0 0 0,1 0 1 0 0,-1 1-1 0 0,0-1 1 0 0,0 1-1 0 0,1 0 1 0 0,-1 0-1 0 0,-1 1 0 0 0,1-1 1 0 0,0 1-1 0 0,0 0 1 0 0,5 5-1 0 0,-5-2-3 0 0,0-1 1 0 0,0 1-1 0 0,0 0 0 0 0,-1 0 1 0 0,0 0-1 0 0,0 1 0 0 0,-1-1 1 0 0,1 1-1 0 0,-1 0 0 0 0,1 10 1 0 0,0 3 13 0 0,-1 1 1 0 0,-2-1 0 0 0,0 0 0 0 0,-1 1 0 0 0,0-1-1 0 0,-2 0 1 0 0,-5 20 0 0 0,-21 37-101 0 0,21-59-86 0 0,1 1 0 0 0,-7 26 0 0 0,22-60 91 0 0,1 1 0 0 0,1 0 0 0 0,17-18 0 0 0,-11 11 5 0 0,307-366 1839 0 0,-322 386-1770 0 0,-1 0-1 0 0,1 0 0 0 0,0 0 0 0 0,-1 1 0 0 0,1-1 0 0 0,0 0 0 0 0,0 0 1 0 0,0 0-1 0 0,-1 1 0 0 0,1-1 0 0 0,0 0 0 0 0,0 1 0 0 0,0-1 0 0 0,0 1 1 0 0,0-1-1 0 0,0 1 0 0 0,0-1 0 0 0,1 1 0 0 0,-1 0 0 0 0,0 0 0 0 0,0-1 1 0 0,0 1-1 0 0,0 0 0 0 0,2 0 0 0 0,-3 1-6 0 0,1 0 1 0 0,0 0-1 0 0,-1-1 1 0 0,1 1-1 0 0,-1 0 0 0 0,1 0 1 0 0,-1 0-1 0 0,1 0 1 0 0,-1 0-1 0 0,0 0 0 0 0,1 0 1 0 0,-1 0-1 0 0,0 0 1 0 0,0 0-1 0 0,0 0 1 0 0,0 0-1 0 0,0 0 0 0 0,0 0 1 0 0,0 2-1 0 0,-11 60 865 0 0,6-44-704 0 0,0 1-1 0 0,2 0 1 0 0,0 0 0 0 0,1 0-1 0 0,0 24 1 0 0,3-37-174 0 0,-1 1 1 0 0,1-1-1 0 0,1 0 0 0 0,-1 1 1 0 0,1-1-1 0 0,0 0 1 0 0,1 0-1 0 0,0 0 1 0 0,0 0-1 0 0,0-1 1 0 0,1 1-1 0 0,0-1 1 0 0,0 0-1 0 0,1 0 0 0 0,-1 0 1 0 0,1-1-1 0 0,8 7 1 0 0,0-2-145 0 0,1 0 0 0 0,0-2 0 0 0,0 1 1 0 0,1-2-1 0 0,0 0 0 0 0,0-1 0 0 0,20 6 1 0 0,113 20-1386 0 0,-110-25 1011 0 0,88 18-1747 0 0,88 14-9863 0 0,-159-32 8802 0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07.2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110 453 232 0 0,'1'-2'256'0'0,"0"0"-1"0"0,0 1 1 0 0,1-1 0 0 0,-1 1-1 0 0,1 0 1 0 0,-1-1 0 0 0,1 1 0 0 0,-1 0-1 0 0,1 0 1 0 0,0 0 0 0 0,0 0-1 0 0,-1 0 1 0 0,1 0 0 0 0,0 1-1 0 0,0-1 1 0 0,3 0 0 0 0,-4 2-118 0 0,0-1 1 0 0,1 1-1 0 0,-1 0 1 0 0,0-1 0 0 0,0 1-1 0 0,1 0 1 0 0,-1 0-1 0 0,0 0 1 0 0,0 0-1 0 0,0 0 1 0 0,0 0-1 0 0,0 1 1 0 0,0-1 0 0 0,-1 0-1 0 0,1 0 1 0 0,0 1-1 0 0,-1-1 1 0 0,1 0-1 0 0,-1 1 1 0 0,1-1 0 0 0,-1 1-1 0 0,1-1 1 0 0,-1 0-1 0 0,0 3 1 0 0,5 15 441 0 0,-1 0-1 0 0,-1 0 1 0 0,-1 1 0 0 0,0-1 0 0 0,-2 1-1 0 0,0-1 1 0 0,-1 1 0 0 0,-1 0 0 0 0,-8 34 0 0 0,-8 10 516 0 0,-39 97 1 0 0,18-58-293 0 0,-11 59 139 0 0,68-260-960 0 0,50-268-195 0 0,46-179 406 0 0,-109 529-92 0 0,0 0 1 0 0,0 0-1 0 0,2 1 1 0 0,0 0 0 0 0,0 0-1 0 0,19-26 1 0 0,-23 38-79 0 0,0 0 1 0 0,0-1 0 0 0,0 1-1 0 0,1 0 1 0 0,0 1-1 0 0,-1-1 1 0 0,1 0-1 0 0,0 1 1 0 0,0 0-1 0 0,0 0 1 0 0,1 0-1 0 0,-1 1 1 0 0,0-1-1 0 0,1 1 1 0 0,-1 0-1 0 0,1 1 1 0 0,-1-1-1 0 0,1 1 1 0 0,-1-1-1 0 0,1 1 1 0 0,0 1 0 0 0,-1-1-1 0 0,1 1 1 0 0,-1-1-1 0 0,1 1 1 0 0,-1 1-1 0 0,0-1 1 0 0,1 0-1 0 0,6 5 1 0 0,3 0 4 0 0,1 1 0 0 0,-2 0 1 0 0,1 1-1 0 0,-1 1 0 0 0,0 0 0 0 0,0 1 1 0 0,14 14-1 0 0,-14-10 0 0 0,-1 0 0 0 0,0 1-1 0 0,-1 1 1 0 0,-1 0 0 0 0,0 0 0 0 0,-1 1 0 0 0,0 0-1 0 0,-2 0 1 0 0,9 30 0 0 0,-11-28-16 0 0,-1-1 1 0 0,0 1-1 0 0,-2 0 1 0 0,0-1-1 0 0,-2 1 0 0 0,0 0 1 0 0,0 0-1 0 0,-2 0 1 0 0,-7 32-1 0 0,5-36-18 0 0,0 0 0 0 0,-2 0 0 0 0,0 0 0 0 0,0-1 0 0 0,-1 1 0 0 0,-1-2 0 0 0,-13 19 0 0 0,-3-4-17 0 0,-2 0 0 0 0,-1-2 0 0 0,-1 0-1 0 0,-55 37 1 0 0,14-10-73 0 0,68-52 93 0 0,1-1-1 0 0,-1 0 0 0 0,1 1 0 0 0,-1-1 1 0 0,1 0-1 0 0,-1 1 0 0 0,1-1 0 0 0,-1 0 1 0 0,1 1-1 0 0,-1-1 0 0 0,1 1 0 0 0,0-1 1 0 0,-1 1-1 0 0,1-1 0 0 0,0 1 0 0 0,0-1 1 0 0,-1 1-1 0 0,1-1 0 0 0,0 1 0 0 0,0-1 0 0 0,0 1 1 0 0,-1-1-1 0 0,1 1 0 0 0,0 0 0 0 0,0-1 1 0 0,0 1-1 0 0,0-1 0 0 0,0 1 0 0 0,0 0 1 0 0,16 6-28 0 0,36-4 18 0 0,-45-3 2 0 0,373-16-208 0 0,-309 8-71 0 0,0-2 0 0 0,0-4 0 0 0,91-31 0 0 0,-142 37 165 0 0,0 0-1 0 0,0-2 0 0 0,-1 0 0 0 0,0-1 0 0 0,-1-1 0 0 0,-1-1 1 0 0,0-1-1 0 0,0 0 0 0 0,-1-1 0 0 0,-1 0 0 0 0,-1-2 0 0 0,0 1 1 0 0,21-37-1 0 0,-32 49 90 0 0,-1 0 1 0 0,0 0-1 0 0,0-1 1 0 0,-1 1-1 0 0,1 0 0 0 0,-1-1 1 0 0,0 1-1 0 0,0-1 1 0 0,0 1-1 0 0,-1-1 1 0 0,0 0-1 0 0,0-8 0 0 0,-1 11 23 0 0,1 0 0 0 0,-1 0 0 0 0,0 0 0 0 0,0 0 0 0 0,0 0 0 0 0,0 0 0 0 0,0 1 0 0 0,0-1 0 0 0,-1 0 0 0 0,1 0 0 0 0,0 1 0 0 0,-1-1 0 0 0,0 1 0 0 0,1 0 0 0 0,-1-1 0 0 0,0 1 0 0 0,1 0 0 0 0,-1 0 0 0 0,0 0 0 0 0,0 0 0 0 0,0 0 0 0 0,0 0 0 0 0,0 1 0 0 0,0-1 0 0 0,0 1 0 0 0,-1-1 0 0 0,1 1 0 0 0,0 0 0 0 0,-4 0 0 0 0,-14-1-21 0 0,-1 1-1 0 0,1 1 1 0 0,0 1 0 0 0,-1 1 0 0 0,1 0-1 0 0,0 2 1 0 0,0 0 0 0 0,-32 14 0 0 0,17-4-4 0 0,-1 2 1 0 0,2 1 0 0 0,-54 38 0 0 0,79-49 23 0 0,-1 1 1 0 0,1 0 0 0 0,0 0-1 0 0,1 1 1 0 0,0 0-1 0 0,0 0 1 0 0,1 1 0 0 0,1 0-1 0 0,-1 0 1 0 0,1 0-1 0 0,-6 17 1 0 0,10-22 8 0 0,1 0 0 0 0,-1 0 1 0 0,1 0-1 0 0,0 1 0 0 0,1-1 0 0 0,-1 0 0 0 0,1 0 1 0 0,0 1-1 0 0,0-1 0 0 0,1 0 0 0 0,-1 0 1 0 0,1 1-1 0 0,1-1 0 0 0,-1 0 0 0 0,1 0 0 0 0,-1 0 1 0 0,1 0-1 0 0,1 0 0 0 0,-1-1 0 0 0,1 1 0 0 0,0-1 1 0 0,0 1-1 0 0,0-1 0 0 0,0 0 0 0 0,1 0 0 0 0,0-1 1 0 0,-1 1-1 0 0,6 3 0 0 0,1-1 2 0 0,0 0 1 0 0,0 0-1 0 0,0-1 0 0 0,1 0 0 0 0,0 0 0 0 0,0-2 1 0 0,0 1-1 0 0,1-1 0 0 0,-1-1 0 0 0,1 0 1 0 0,-1-1-1 0 0,1 0 0 0 0,0-1 0 0 0,0 0 1 0 0,13-2-1 0 0,10-2 9 0 0,0-1 1 0 0,-1-2-1 0 0,60-20 0 0 0,-41 7-10 0 0,83-45 0 0 0,-82 36 617 0 0,68-24 0 0 0,-121 52-595 0 0,-1 1 1 0 0,1 0-1 0 0,0-1 0 0 0,0 1 1 0 0,0 0-1 0 0,0-1 0 0 0,0 1 1 0 0,0 0-1 0 0,-1 0 0 0 0,1 0 1 0 0,0 0-1 0 0,0 0 1 0 0,0 0-1 0 0,0 0 0 0 0,0 0 1 0 0,0 0-1 0 0,0 0 0 0 0,0 0 1 0 0,-1 1-1 0 0,1-1 0 0 0,0 0 1 0 0,0 1-1 0 0,0-1 1 0 0,0 1-1 0 0,-1-1 0 0 0,1 1 1 0 0,1 0-1 0 0,-1 0 0 0 0,-1 1 0 0 0,1-1-1 0 0,0 1 1 0 0,-1-1 0 0 0,1 1 0 0 0,-1-1-1 0 0,0 1 1 0 0,1 0 0 0 0,-1-1 0 0 0,0 1-1 0 0,0-1 1 0 0,0 1 0 0 0,0 0 0 0 0,-1 2-1 0 0,-1 11 21 0 0,-2 1-1 0 0,-9 26 0 0 0,7-23-40 0 0,2-1-162 0 0,0 0 0 0 0,1 1 1 0 0,-1 25-1 0 0,4-39 58 0 0,0 1 1 0 0,0-1-1 0 0,0 1 1 0 0,1-1-1 0 0,-1 1 0 0 0,2-1 1 0 0,-1 0-1 0 0,0 1 1 0 0,1-1-1 0 0,0 0 0 0 0,0 0 1 0 0,1 0-1 0 0,-1 0 0 0 0,1-1 1 0 0,0 1-1 0 0,4 4 1 0 0,-6-8 68 0 0,0 0-1 0 0,0 0 1 0 0,0 0 0 0 0,1 0 0 0 0,-1-1 0 0 0,0 1 0 0 0,0 0 0 0 0,1-1 0 0 0,-1 1 0 0 0,0 0 0 0 0,1-1 0 0 0,-1 0-1 0 0,1 1 1 0 0,-1-1 0 0 0,1 0 0 0 0,-1 0 0 0 0,1 0 0 0 0,-1 0 0 0 0,1 0 0 0 0,-1 0 0 0 0,0 0 0 0 0,3-1-1 0 0,0 0-17 0 0,0 0 0 0 0,0-1-1 0 0,-1 0 1 0 0,1 1-1 0 0,-1-1 1 0 0,1-1-1 0 0,-1 1 1 0 0,4-4 0 0 0,4-4-52 0 0,-1 0 1 0 0,0-1 0 0 0,12-18-1 0 0,1-6 75 0 0,-2 0 0 0 0,-2-1 0 0 0,-2-1 0 0 0,25-74-1 0 0,29-165 568 0 0,-33 111 117 0 0,-35 155-535 0 0,8-31 1020 0 0,-1 0-1 0 0,-2-1 0 0 0,5-72 0 0 0,-13 113-698 0 0,-8 26 349 0 0,-23 103 162 0 0,1-13-508 0 0,5 2 1 0 0,-16 185-1 0 0,39-273-653 0 0,2 0 0 0 0,2 0 0 0 0,0 0 1 0 0,2 0-1 0 0,1-1 0 0 0,1 0 0 0 0,1 0 0 0 0,2 0 0 0 0,1-1 0 0 0,15 30 0 0 0,-23-52 141 0 0,1-1-1 0 0,-1-1 1 0 0,1 1 0 0 0,0 0-1 0 0,0-1 1 0 0,0 1 0 0 0,0-1 0 0 0,1 0-1 0 0,-1 0 1 0 0,1 0 0 0 0,0-1-1 0 0,0 1 1 0 0,0-1 0 0 0,0 0 0 0 0,0 0-1 0 0,0 0 1 0 0,9 1 0 0 0,-7-2 1 0 0,0 0 0 0 0,0-1 1 0 0,0 0-1 0 0,0 0 1 0 0,0-1-1 0 0,0 0 0 0 0,0 0 1 0 0,0 0-1 0 0,-1 0 0 0 0,1-1 1 0 0,11-5-1 0 0,3-4-63 0 0,0-1 0 0 0,-1 0 0 0 0,0-1 0 0 0,-1-1 0 0 0,31-32 0 0 0,-9 5 16 0 0,-2-3 0 0 0,42-62 0 0 0,52-105 1453 0 0,-126 201-1186 0 0,-6 9-122 0 0,1-1-1 0 0,-1 1 0 0 0,1 0 1 0 0,0 0-1 0 0,-1 0 0 0 0,1 0 0 0 0,0 0 1 0 0,0 0-1 0 0,0 0 0 0 0,0 0 1 0 0,0 0-1 0 0,0 0 0 0 0,0 0 1 0 0,0 0-1 0 0,0 1 0 0 0,0-1 1 0 0,0 0-1 0 0,0 1 0 0 0,2-1 1 0 0,-2 1-14 0 0,-1 0 1 0 0,1 1 0 0 0,-1-1-1 0 0,1 1 1 0 0,-1-1 0 0 0,1 1-1 0 0,-1-1 1 0 0,1 1 0 0 0,-1-1-1 0 0,1 1 1 0 0,-1-1 0 0 0,1 1-1 0 0,-1 0 1 0 0,0-1 0 0 0,0 1-1 0 0,1 0 1 0 0,-1-1 0 0 0,0 1-1 0 0,0 0 1 0 0,0-1 0 0 0,1 1-1 0 0,-1 0 1 0 0,0-1 0 0 0,0 2-1 0 0,1 61 281 0 0,-2-55-293 0 0,1 13 64 0 0,-2 19-121 0 0,2 0-1 0 0,6 47 1 0 0,-5-78-5 0 0,1 0-1 0 0,-1 0 1 0 0,2 1-1 0 0,-1-1 1 0 0,1-1-1 0 0,0 1 1 0 0,1 0 0 0 0,0-1-1 0 0,1 0 1 0 0,0 1-1 0 0,0-2 1 0 0,0 1-1 0 0,1-1 1 0 0,0 0-1 0 0,9 8 1 0 0,-12-12 35 0 0,1 0 0 0 0,0-1 0 0 0,0 0 0 0 0,0 0 0 0 0,0 0 0 0 0,0 0 0 0 0,0-1-1 0 0,1 1 1 0 0,-1-1 0 0 0,0 0 0 0 0,1 0 0 0 0,-1-1 0 0 0,1 1 0 0 0,8-1 0 0 0,-4-1-2 0 0,-1 0 0 0 0,0-1 0 0 0,0 0 1 0 0,0 0-1 0 0,0-1 0 0 0,0 0 0 0 0,11-6 0 0 0,7-7-16 0 0,0-1 1 0 0,-2-1-1 0 0,33-30 0 0 0,-42 35 26 0 0,22-18-4 0 0,73-46 0 0 0,-95 67 32 0 0,-13 8-9 0 0,-1 1 0 0 0,1 0 0 0 0,0-1 0 0 0,-1 1 0 0 0,1 0 0 0 0,0 0 0 0 0,0 0 0 0 0,0 0-1 0 0,0 0 1 0 0,0 0 0 0 0,0 0 0 0 0,0 1 0 0 0,0-1 0 0 0,0 1 0 0 0,0-1 0 0 0,0 1 0 0 0,1 0 0 0 0,-1 0 0 0 0,0 0 0 0 0,0 0 0 0 0,0 0 0 0 0,0 1 0 0 0,0-1 0 0 0,0 1-1 0 0,1-1 1 0 0,-1 1 0 0 0,0 0 0 0 0,0-1 0 0 0,0 1 0 0 0,-1 0 0 0 0,1 1 0 0 0,2 0 0 0 0,6 6 25 0 0,-1-1 1 0 0,0 2-1 0 0,0-1 1 0 0,11 15-1 0 0,32 30 28 0 0,-49-50-80 0 0,0-1 1 0 0,0 0-1 0 0,1 0 0 0 0,-1 0 1 0 0,1 0-1 0 0,-1 0 0 0 0,1-1 1 0 0,0 0-1 0 0,0 0 0 0 0,0 0 1 0 0,-1 0-1 0 0,1 0 0 0 0,0-1 1 0 0,0 1-1 0 0,5-1 0 0 0,-8 0-40 0 0,0 0 0 0 0,0 0-1 0 0,1 0 1 0 0,-1 0 0 0 0,0-1-1 0 0,0 1 1 0 0,0 0 0 0 0,0 0-1 0 0,0-1 1 0 0,0 1 0 0 0,0-1-1 0 0,0 1 1 0 0,0-1 0 0 0,0 1-1 0 0,0-1 1 0 0,0 1 0 0 0,0-1-1 0 0,0 0 1 0 0,0 0 0 0 0,0 0-1 0 0,-1 1 1 0 0,1-1 0 0 0,0 0-1 0 0,0 0 1 0 0,-1 0-1 0 0,1-2 1 0 0,0 1-193 0 0,-1 0 0 0 0,0 0 0 0 0,0 0 0 0 0,0 0 0 0 0,0 0 0 0 0,0 0-1 0 0,0 0 1 0 0,-1 0 0 0 0,1 1 0 0 0,0-1 0 0 0,-1 0 0 0 0,0 0 0 0 0,-1-3 0 0 0,-4-7-1165 0 0,-1 0-1 0 0,0 1 1 0 0,-14-16 0 0 0,-23-25-675 0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08.0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119 235 992 0 0,'-13'-57'1454'0'0,"7"34"-318"0"0,1 0-1 0 0,1 0 1 0 0,-1-35-1 0 0,-1 16 2012 0 0,-1 33-564 0 0,-3 23-1546 0 0,0 13-534 0 0,2 1-1 0 0,1 0 0 0 0,2 1 1 0 0,1 0-1 0 0,-2 46 1 0 0,0-2 47 0 0,-3 66 378 0 0,7 0 0 0 0,15 147 0 0 0,-3-125-2279 0 0,-10 162 0 0 0,-1-298 832 0 0,-3 22-2378 0 0,4-42 2105 0 0,-1-1 0 0 0,0 0 0 0 0,0 1 0 0 0,0-1 0 0 0,-1 0 0 0 0,0 0 0 0 0,0 0 0 0 0,-2 4 0 0 0,-5 3-1618 0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08.3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62 492 0 0,'-1'-18'1277'0'0,"1"16"-786"0"0,-1-1 0 0 0,1 0 0 0 0,0 0 0 0 0,0 0 0 0 0,0 0 0 0 0,1 0 0 0 0,-1 1 0 0 0,1-1 0 0 0,-1 0 0 0 0,3-5 0 0 0,-2 7-382 0 0,0 0 0 0 0,0 1-1 0 0,1-1 1 0 0,-1 0 0 0 0,0 1 0 0 0,0-1-1 0 0,1 1 1 0 0,-1-1 0 0 0,0 1-1 0 0,1 0 1 0 0,-1-1 0 0 0,0 1 0 0 0,1 0-1 0 0,-1 0 1 0 0,0 0 0 0 0,1 0-1 0 0,-1 0 1 0 0,1 0 0 0 0,-1 0 0 0 0,0 1-1 0 0,1-1 1 0 0,-1 0 0 0 0,0 1-1 0 0,1-1 1 0 0,-1 1 0 0 0,0 0 0 0 0,0-1-1 0 0,2 2 1 0 0,35 13 504 0 0,-2 2 0 0 0,0 1 0 0 0,-1 1 1 0 0,0 3-1 0 0,-2 0 0 0 0,-1 2 0 0 0,-1 2 0 0 0,-1 1 0 0 0,-1 1 0 0 0,29 37 1 0 0,-7 18-232 0 0,-39-61-606 0 0,1 0-1 0 0,2 0 1 0 0,19 23-1 0 0,-29-40 111 0 0,0 1 1 0 0,0-1-1 0 0,0-1 0 0 0,1 1 1 0 0,0-1-1 0 0,0 0 0 0 0,0 0 0 0 0,1-1 1 0 0,-1 1-1 0 0,1-2 0 0 0,0 1 1 0 0,0-1-1 0 0,0 0 0 0 0,0 0 0 0 0,12 1 1 0 0,-3-2-98 0 0,-1-1 1 0 0,0 0-1 0 0,0-2 1 0 0,1 0-1 0 0,-1 0 1 0 0,0-1-1 0 0,0-1 1 0 0,-1-1-1 0 0,1 0 1 0 0,-1 0-1 0 0,0-2 1 0 0,-1 0-1 0 0,1 0 1 0 0,-1-1-1 0 0,12-10 1 0 0,-1-2 10 0 0,0-1 0 0 0,-2-1 1 0 0,0-1-1 0 0,-2-1 0 0 0,0-1 1 0 0,20-34-1 0 0,-36 53 325 0 0,-1-1 0 0 0,0 1 1 0 0,0-1-1 0 0,0 1 0 0 0,-1-1 1 0 0,1 0-1 0 0,-2 0 0 0 0,1 0 1 0 0,-1 0-1 0 0,0 0 0 0 0,0-11 0 0 0,-1 16-51 0 0,-1-1 0 0 0,1 1 0 0 0,0 0 0 0 0,-1 0 0 0 0,1 0-1 0 0,-1-1 1 0 0,0 1 0 0 0,0 0 0 0 0,0 0 0 0 0,0 0 0 0 0,0 0-1 0 0,0 0 1 0 0,0 1 0 0 0,-1-1 0 0 0,1 0 0 0 0,0 0 0 0 0,-1 1 0 0 0,0-1-1 0 0,1 1 1 0 0,-1 0 0 0 0,0-1 0 0 0,0 1 0 0 0,0 0 0 0 0,0 0-1 0 0,0 0 1 0 0,0 0 0 0 0,0 0 0 0 0,0 1 0 0 0,0-1 0 0 0,0 1-1 0 0,-1-1 1 0 0,1 1 0 0 0,0 0 0 0 0,0 0 0 0 0,-1 0 0 0 0,1 0-1 0 0,0 0 1 0 0,0 0 0 0 0,-4 1 0 0 0,-14 2 232 0 0,0 0 0 0 0,0 1 1 0 0,1 1-1 0 0,-32 13 0 0 0,21-5-329 0 0,0 0 1 0 0,1 3-1 0 0,1 0 0 0 0,-38 30 0 0 0,11 2-979 0 0,-22 31-5293 0 0,57-57 4280 0 0,-12 15-282 0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08.9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0 549 976 0 0,'5'-5'531'0'0,"27"-18"3817"0"0,-31 23-3510 0 0,22 15 1681 0 0,-18-8-2185 0 0,-1 1 0 0 0,0 0 0 0 0,0-1 1 0 0,-1 2-1 0 0,0-1 0 0 0,0 0 0 0 0,-1 1 1 0 0,0-1-1 0 0,-1 1 0 0 0,0-1 0 0 0,0 1 1 0 0,-1 15-1 0 0,-2 13 597 0 0,-12 62 0 0 0,6-55-428 0 0,-12 64 384 0 0,-6 59 84 0 0,18-98-964 0 0,8-68 1 0 0,0-1-29 0 0,4-27-33 0 0,19-84 3 0 0,14-93 62 0 0,-37 201-11 0 0,14-121-17 0 0,-3-63-11 0 0,-1 12 92 0 0,-1 99 221 0 0,28-114 1 0 0,-36 185-253 0 0,0-1 0 0 0,1 1 0 0 0,0 0 1 0 0,0 0-1 0 0,0 0 0 0 0,1 0 0 0 0,0 0 0 0 0,0 0 1 0 0,0 1-1 0 0,0-1 0 0 0,1 1 0 0 0,0 0 0 0 0,0 0 1 0 0,6-5-1 0 0,-7 7-18 0 0,-1 1 0 0 0,1 0 1 0 0,0 0-1 0 0,0 0 0 0 0,0 0 1 0 0,-1 0-1 0 0,1 1 0 0 0,0-1 0 0 0,0 1 1 0 0,0 0-1 0 0,0 0 0 0 0,0 0 1 0 0,0 0-1 0 0,0 0 0 0 0,0 1 0 0 0,0-1 1 0 0,0 1-1 0 0,0 0 0 0 0,-1 0 1 0 0,1 0-1 0 0,0 0 0 0 0,-1 0 0 0 0,1 1 1 0 0,0-1-1 0 0,-1 1 0 0 0,0 0 1 0 0,1-1-1 0 0,2 4 0 0 0,2 1 5 0 0,0-1 0 0 0,0 1 0 0 0,-1 1 0 0 0,0-1 0 0 0,0 1 0 0 0,0 0 0 0 0,-1 1 0 0 0,0-1 0 0 0,-1 1 0 0 0,0 0 0 0 0,0 0 0 0 0,0 0 0 0 0,-1 1 0 0 0,0-1 0 0 0,-1 1 0 0 0,2 9 0 0 0,-3-4-20 0 0,0-1 0 0 0,-1 1 0 0 0,-1-1 0 0 0,0 1 0 0 0,-1-1 0 0 0,0 0-1 0 0,-1 0 1 0 0,-1 0 0 0 0,-8 22 0 0 0,-9 8-354 0 0,-1 0-1 0 0,-2-2 1 0 0,-2 0 0 0 0,-56 65-1 0 0,-18 29-2340 0 0,41-41-6139 0 0,46-72 6633 0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09.6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0 240 1216 0 0,'1'-1'202'0'0,"1"0"0"0"0,-1 0 0 0 0,0 0 1 0 0,1 0-1 0 0,-1 0 0 0 0,1 0 0 0 0,-1 0 0 0 0,1 1 0 0 0,-1-1 0 0 0,1 0 0 0 0,0 1 1 0 0,-1 0-1 0 0,1-1 0 0 0,0 1 0 0 0,-1 0 0 0 0,1 0 0 0 0,0 0 0 0 0,0 0 0 0 0,-1 0 1 0 0,1 0-1 0 0,0 0 0 0 0,-1 1 0 0 0,1-1 0 0 0,0 1 0 0 0,1 0 0 0 0,-1 0 21 0 0,0 1 0 0 0,0 0 0 0 0,0 0 0 0 0,0 0 0 0 0,0 0 0 0 0,0 0 0 0 0,0 1 0 0 0,-1-1 0 0 0,1 0 0 0 0,-1 1 0 0 0,0-1-1 0 0,1 1 1 0 0,0 4 0 0 0,3 12 446 0 0,0-1-1 0 0,-2 0 0 0 0,3 31 0 0 0,-6-47-617 0 0,2 63 863 0 0,-3 0 0 0 0,-12 95 0 0 0,2-49-78 0 0,11-112-823 0 0,0 1-1 0 0,0 0 1 0 0,0 0-1 0 0,0 0 0 0 0,1 0 1 0 0,-1 0-1 0 0,0 0 1 0 0,0 0-1 0 0,0 0 1 0 0,0 0-1 0 0,0 0 1 0 0,1 0-1 0 0,-1 0 1 0 0,0 0-1 0 0,0 0 1 0 0,0 0-1 0 0,0 0 1 0 0,0 0-1 0 0,1 0 1 0 0,-1 0-1 0 0,0 0 0 0 0,0 0 1 0 0,0 0-1 0 0,0 0 1 0 0,0 1-1 0 0,0-1 1 0 0,1 0-1 0 0,-1 0 1 0 0,0 0-1 0 0,0 0 1 0 0,0 0-1 0 0,13-33 83 0 0,13-49-83 0 0,111-444 484 0 0,-133 509-418 0 0,14-44 299 0 0,-17 57-319 0 0,1-1 1 0 0,0 1-1 0 0,0 0 1 0 0,0-1-1 0 0,0 1 1 0 0,1 0 0 0 0,0 0-1 0 0,0 0 1 0 0,6-6-1 0 0,-8 10-46 0 0,0-1 0 0 0,-1 0-1 0 0,1 1 1 0 0,0-1 0 0 0,0 1-1 0 0,0-1 1 0 0,1 1 0 0 0,-1 0-1 0 0,0-1 1 0 0,0 1 0 0 0,0 0 0 0 0,0 0-1 0 0,0 0 1 0 0,0-1 0 0 0,0 1-1 0 0,0 1 1 0 0,1-1 0 0 0,-1 0-1 0 0,0 0 1 0 0,0 0 0 0 0,0 0-1 0 0,0 1 1 0 0,0-1 0 0 0,0 1-1 0 0,1 0 1 0 0,26 23 103 0 0,-21-13-84 0 0,1 0 1 0 0,-1 1-1 0 0,7 17 0 0 0,-4-2-158 0 0,-2 0 0 0 0,0 1 0 0 0,-2 0 1 0 0,-1 0-1 0 0,-1 1 0 0 0,-2-1 0 0 0,-1 1 0 0 0,-1 0 0 0 0,-1-1 0 0 0,-2 1 0 0 0,0-1 0 0 0,-2 1 0 0 0,-2-1 0 0 0,0-1 0 0 0,-2 1 0 0 0,-20 44 0 0 0,40-105-398 0 0,10-53-1 0 0,5-17 540 0 0,-16 69 22 0 0,9-31 409 0 0,3 0 1 0 0,52-107-1 0 0,-72 168-377 0 0,0 0 0 0 0,0 0 0 0 0,1 0 0 0 0,-1 0 0 0 0,1 1 0 0 0,0-1 0 0 0,0 1 0 0 0,0-1 0 0 0,1 1 0 0 0,-1 0 0 0 0,1 1 0 0 0,0-1 1 0 0,-1 1-1 0 0,1-1 0 0 0,5-1 0 0 0,-5 3-41 0 0,-1 1 0 0 0,0 0 0 0 0,0-1 0 0 0,0 1 1 0 0,0 1-1 0 0,0-1 0 0 0,1 0 0 0 0,-1 1 0 0 0,0-1 0 0 0,0 1 1 0 0,0 0-1 0 0,0 0 0 0 0,0 0 0 0 0,-1 1 0 0 0,1-1 0 0 0,0 1 1 0 0,0-1-1 0 0,-1 1 0 0 0,1 0 0 0 0,-1 0 0 0 0,0 0 0 0 0,1 1 1 0 0,1 2-1 0 0,14 13 27 0 0,-1 2-1 0 0,-1 0 1 0 0,-1 1 0 0 0,0 0 0 0 0,-2 2 0 0 0,0-1-1 0 0,-2 1 1 0 0,-1 1 0 0 0,12 36 0 0 0,-8-8-778 0 0,-2-1-1 0 0,-3 2 1 0 0,6 84 0 0 0,-1-4-8498 0 0,-12-95 6821 0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09.9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1 109 1336 0 0,'0'-4'373'0'0,"0"1"1"0"0,0-1-1 0 0,0 1 0 0 0,0-1 0 0 0,1 1 1 0 0,0-1-1 0 0,-1 1 0 0 0,1-1 0 0 0,1 1 0 0 0,-1 0 1 0 0,0-1-1 0 0,1 1 0 0 0,0 0 0 0 0,0 0 1 0 0,0 0-1 0 0,0 0 0 0 0,0 0 0 0 0,0 1 0 0 0,1-1 1 0 0,2-2-1 0 0,1 2-172 0 0,0-1 0 0 0,0 1 0 0 0,0 0 0 0 0,0 1-1 0 0,1-1 1 0 0,-1 1 0 0 0,1 1 0 0 0,0-1 0 0 0,-1 1 0 0 0,9 0 0 0 0,56-7 853 0 0,122 2 1 0 0,-154 9-1931 0 0,-1 0 1 0 0,60 15-1 0 0,-97-18 614 0 0,0 0-1 0 0,0 0 1 0 0,-1 1-1 0 0,1-1 0 0 0,0 0 1 0 0,0 1-1 0 0,0-1 1 0 0,-1 1-1 0 0,1-1 1 0 0,0 1-1 0 0,-1-1 0 0 0,1 1 1 0 0,0 0-1 0 0,-1-1 1 0 0,1 1-1 0 0,-1 0 0 0 0,1-1 1 0 0,-1 1-1 0 0,1 0 1 0 0,-1 0-1 0 0,1-1 1 0 0,-1 1-1 0 0,1 2 0 0 0,-1-2-1341 0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10.3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206 359 1152 0 0,'-1'-2'354'0'0,"0"1"0"0"0,0-1 0 0 0,0 1-1 0 0,0 0 1 0 0,0 0 0 0 0,0 0 0 0 0,0-1 0 0 0,0 1 0 0 0,0 0 0 0 0,-1 0-1 0 0,1 0 1 0 0,0 1 0 0 0,-1-1 0 0 0,1 0 0 0 0,-1 0 0 0 0,1 1-1 0 0,-1-1 1 0 0,1 1 0 0 0,-1-1 0 0 0,1 1 0 0 0,-3-1 0 0 0,2 3-191 0 0,0-1 0 0 0,0 0-1 0 0,1 1 1 0 0,-1-1 0 0 0,1 1 0 0 0,-1 0 0 0 0,1-1 0 0 0,0 1 0 0 0,0 0 0 0 0,0 0 0 0 0,0 0-1 0 0,0 0 1 0 0,0 0 0 0 0,0 0 0 0 0,1 0 0 0 0,-1 0 0 0 0,1 0 0 0 0,-1 2 0 0 0,-20 78 1683 0 0,4 0 0 0 0,-8 101 0 0 0,24-175-1781 0 0,-14 94 1060 0 0,-57 200 0 0 0,70-299-1170 0 0,2-9 15 0 0,1-20-1 0 0,7-39-6 0 0,26-122 59 0 0,9 2 0 0 0,79-214 0 0 0,-66 268 463 0 0,-49 116-371 0 0,1 1 0 0 0,1-1 1 0 0,0 2-1 0 0,1-1 0 0 0,1 2 0 0 0,14-15 1 0 0,-21 23-87 0 0,1 1 1 0 0,-1 1 0 0 0,1-1 0 0 0,-1 1 0 0 0,1-1 0 0 0,0 1 0 0 0,0 1 0 0 0,0-1 0 0 0,0 1-1 0 0,0 0 1 0 0,0 0 0 0 0,1 0 0 0 0,-1 1 0 0 0,0-1 0 0 0,1 1 0 0 0,-1 1 0 0 0,0-1 0 0 0,0 1-1 0 0,0 0 1 0 0,1 0 0 0 0,-1 0 0 0 0,0 1 0 0 0,0 0 0 0 0,0 0 0 0 0,-1 0 0 0 0,7 5 0 0 0,10 4 73 0 0,-1 1 0 0 0,-1 1 0 0 0,0 1 0 0 0,28 26 0 0 0,-25-18-66 0 0,-1 0 1 0 0,-1 1 0 0 0,0 2 0 0 0,-2 0-1 0 0,-1 1 1 0 0,-1 0 0 0 0,-2 1 0 0 0,0 1-1 0 0,-2 0 1 0 0,-1 1 0 0 0,-1 1 0 0 0,-1-1-1 0 0,-2 1 1 0 0,-1 1 0 0 0,-2-1-1 0 0,-1 1 1 0 0,-1 0 0 0 0,-1 0 0 0 0,-2 0-1 0 0,-6 37 1 0 0,2-35-520 0 0,-2 0 0 0 0,-1 0 0 0 0,-1 0 0 0 0,-25 53 0 0 0,27-71-154 0 0,0-1-1 0 0,-2-1 0 0 0,0 1 0 0 0,0-1 1 0 0,-13 12-1 0 0,14-17-434 0 0,0 0-1 0 0,0-1 1 0 0,-1-1-1 0 0,0 1 1 0 0,0-1-1 0 0,0-1 1 0 0,-1 0-1 0 0,-14 6 1 0 0,-5-2-1485 0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10.6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51 344 304 0 0,'-6'-6'484'0'0,"1"0"0"0"0,-1-1 0 0 0,1 1 0 0 0,0-1 0 0 0,0 0 0 0 0,1 0 0 0 0,0-1 1 0 0,-5-11-1 0 0,9 16-367 0 0,-1 0 1 0 0,1 0-1 0 0,0 0 1 0 0,0 1-1 0 0,0-1 1 0 0,0 0-1 0 0,1 0 1 0 0,-1 0-1 0 0,1 1 1 0 0,-1-1-1 0 0,1 0 1 0 0,0 0-1 0 0,0 1 1 0 0,0-1-1 0 0,1 1 1 0 0,-1-1-1 0 0,0 1 1 0 0,1 0-1 0 0,0-1 1 0 0,-1 1-1 0 0,1 0 1 0 0,0 0-1 0 0,0 0 1 0 0,0 0 0 0 0,1 0-1 0 0,-1 1 1 0 0,0-1-1 0 0,1 1 1 0 0,3-2-1 0 0,25-13 219 0 0,0 1 0 0 0,1 2 0 0 0,1 1 0 0 0,0 2 0 0 0,55-10-1 0 0,-62 14-230 0 0,184-34 60 0 0,-79 17-1533 0 0,1-7-3639 0 0,-84 17 3567 0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10.9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1 248 1112 0 0,'1'-5'284'0'0,"1"0"0"0"0,0 0 0 0 0,1 0 0 0 0,-1 0 0 0 0,1 1 0 0 0,0-1 0 0 0,0 1 0 0 0,0-1 0 0 0,1 1 0 0 0,-1 0 0 0 0,1 1 0 0 0,0-1 0 0 0,0 1 0 0 0,1 0 0 0 0,-1 0-1 0 0,10-5 1 0 0,7-3 149 0 0,1 2 0 0 0,36-12-1 0 0,-41 15-103 0 0,84-24 674 0 0,2 3-1 0 0,128-15 1 0 0,67 16-2378 0 0,-295 26 1137 0 0,14 0-913 0 0,-8 2-2827 0 0,-9-1 2626 0 0</inkml:trace>
  <inkml:trace contextRef="#ctx0" brushRef="#br0" timeOffset="1">628 86 200 0 0,'-28'6'885'0'0,"2"0"756"0"0,-42 15 0 0 0,59-18-1326 0 0,1 1 0 0 0,-1 1 0 0 0,1-1 0 0 0,0 1 0 0 0,1 1 0 0 0,-1-1 0 0 0,1 1-1 0 0,-10 12 1 0 0,7-7 17 0 0,2 0 1 0 0,-1 1-1 0 0,2 0 0 0 0,0 0 0 0 0,0 1 0 0 0,1 0 0 0 0,0 0 0 0 0,2 0 0 0 0,-1 1 0 0 0,1 0 0 0 0,1 0 0 0 0,1 0 1 0 0,-2 27-1 0 0,4-6 162 0 0,1 0 0 0 0,2 0 1 0 0,2 0-1 0 0,13 53 1 0 0,-13-64-571 0 0,-1 0 1 0 0,-1 0-1 0 0,-2 0 1 0 0,0 0-1 0 0,-2 1 1 0 0,0-1 0 0 0,-2 0-1 0 0,-9 41 1 0 0,7-44-1099 0 0,-2-1 0 0 0,0 0 0 0 0,-1 0 1 0 0,-1 0-1 0 0,-1-1 0 0 0,-12 19 0 0 0,-5-2-733 0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11.2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137 475 948 0 0,'-134'-9'6995'0'0,"132"9"-5965"0"0,12-3-13 0 0,260-55 2149 0 0,-156 36-2521 0 0,1921-270 6848 0 0,-1716 255-6574 0 0,154-14-1617 0 0,-408 49-1385 0 0,-51 2-1874 0 0,0 2-3493 0 0,-14-2 4625 0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11.6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82 478 348 0 0,'36'-52'6001'0'0,"-36"51"-5929"0"0,0 1 0 0 0,1 0 1 0 0,-1 0-1 0 0,0 0 0 0 0,0 0 0 0 0,0 0 0 0 0,0 0 0 0 0,1 0 0 0 0,-1 0 0 0 0,0 0 0 0 0,0 0 1 0 0,0 0-1 0 0,0 0 0 0 0,1 0 0 0 0,-1 0 0 0 0,0 0 0 0 0,0 0 0 0 0,0 0 0 0 0,0 0 1 0 0,1 0-1 0 0,-1 0 0 0 0,0 0 0 0 0,0 0 0 0 0,0 0 0 0 0,0 0 0 0 0,0 0 0 0 0,1 0 0 0 0,-1 0 1 0 0,0 0-1 0 0,0 1 0 0 0,0-1 0 0 0,0 0 0 0 0,0 0 0 0 0,0 0 0 0 0,1 0 0 0 0,-1 0 0 0 0,0 0 1 0 0,0 1-1 0 0,0-1 0 0 0,0 0 0 0 0,0 0 0 0 0,0 0 0 0 0,0 0 0 0 0,0 0 0 0 0,0 1 0 0 0,0-1 1 0 0,0 0-1 0 0,0 0 0 0 0,0 0 0 0 0,0 0 0 0 0,0 1 0 0 0,0-1 0 0 0,0 0 0 0 0,0 0 0 0 0,0 0 1 0 0,0 0-1 0 0,0 1 0 0 0,0-1 0 0 0,0 0 0 0 0,0 0 0 0 0,0 0 0 0 0,2 24 1563 0 0,-4 24-607 0 0,-51 176 1316 0 0,14-71-1419 0 0,25-105-703 0 0,10-38-299 0 0,1 1 0 0 0,0 0 0 0 0,0 0 0 0 0,1 0 0 0 0,0 13 0 0 0,2-24 5 0 0,0 0-1 0 0,2-7 8 0 0,33-103-50 0 0,-5-2-1 0 0,20-148 1 0 0,-30 145 85 0 0,-19 113 29 0 0,5-39 68 0 0,3 0 0 0 0,1 1 0 0 0,22-54 0 0 0,-27 82-44 0 0,1 1-1 0 0,0 0 0 0 0,1 0 1 0 0,0 0-1 0 0,0 1 1 0 0,1 0-1 0 0,0 1 1 0 0,1 0-1 0 0,0 0 1 0 0,1 1-1 0 0,0 0 0 0 0,0 0 1 0 0,1 1-1 0 0,-1 1 1 0 0,17-8-1 0 0,-14 9-130 0 0,0 0 0 0 0,0 1-1 0 0,0 0 1 0 0,0 1 0 0 0,1 0-1 0 0,0 1 1 0 0,17 0 0 0 0,-25 2-188 0 0,0 0 1 0 0,1 0 0 0 0,-1 1-1 0 0,0 0 1 0 0,0 1-1 0 0,0-1 1 0 0,0 1-1 0 0,6 3 1 0 0,-8-3-250 0 0,0 0 1 0 0,-1 0-1 0 0,1 0 1 0 0,-1 1-1 0 0,0 0 1 0 0,1-1-1 0 0,-1 1 0 0 0,-1 0 1 0 0,1 0-1 0 0,0 1 1 0 0,-1-1-1 0 0,1 0 1 0 0,1 5-1 0 0,3 8-1354 0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12.0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335 59 492 0 0,'6'7'872'0'0,"2"-7"-76"0"0,-8 0-76 0 0,30-7-4 0 0,-2-2-36 0 0,11 2-44 0 0,7-4-55 0 0,-3 0-61 0 0,5 3-64 0 0,-5 0-56 0 0,1 3-152 0 0,-14 7-180 0 0,-3 1-160 0 0,1-1-236 0 0,-14 5-1933 0 0,-2 0 757 0 0,-10 2 504 0 0</inkml:trace>
  <inkml:trace contextRef="#ctx0" brushRef="#br0" timeOffset="1">1 675 12 0 0,'25'-7'908'0'0,"7"-2"-76"0"0,10-5-60 0 0,9-2-72 0 0,5-2-76 0 0,17-7-60 0 0,0 4-64 0 0,-23 3-96 0 0,-1 4-147 0 0,1 1-157 0 0,-11 1-172 0 0,3 1-189 0 0,-3 2-1519 0 0,-9 0 588 0 0,-4 0 400 0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13.5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530 616 756 0 0,'4'-3'342'0'0,"-1"-1"-1"0"0,1 0 1 0 0,-1 0 0 0 0,1 0-1 0 0,-1-1 1 0 0,0 1 0 0 0,-1-1-1 0 0,1 0 1 0 0,-1 0-1 0 0,0 0 1 0 0,0 0 0 0 0,-1 0-1 0 0,1 0 1 0 0,-1 0 0 0 0,0 0-1 0 0,-1-1 1 0 0,1 1 0 0 0,-1 0-1 0 0,0-1 1 0 0,-1-9-1 0 0,-1 11-180 0 0,0-1-1 0 0,0 1 1 0 0,0-1-1 0 0,0 1 1 0 0,0 0-1 0 0,-1 0 0 0 0,0 0 1 0 0,0 0-1 0 0,0 0 1 0 0,0 1-1 0 0,-1-1 1 0 0,1 1-1 0 0,-1 0 1 0 0,0 0-1 0 0,0 1 0 0 0,0-1 1 0 0,0 1-1 0 0,-1 0 1 0 0,1 0-1 0 0,-1 0 1 0 0,1 0-1 0 0,-10-1 0 0 0,-12-4 76 0 0,-1 2-1 0 0,0 1 0 0 0,0 1 0 0 0,-1 2 0 0 0,1 0 0 0 0,-29 4 0 0 0,18 1 14 0 0,-1 2-1 0 0,1 1 1 0 0,-61 20-1 0 0,93-25-201 0 0,1 0 0 0 0,0 0 0 0 0,-1 0 0 0 0,1 0 0 0 0,0 1 0 0 0,-7 5 0 0 0,11-7-40 0 0,1 0 0 0 0,-1-1 0 0 0,0 1 1 0 0,1 0-1 0 0,-1 0 0 0 0,1 0 0 0 0,-1 0 0 0 0,1 0 0 0 0,-1-1 0 0 0,1 1 0 0 0,0 0 1 0 0,-1 0-1 0 0,1 0 0 0 0,0 0 0 0 0,0 0 0 0 0,0 0 0 0 0,0 0 0 0 0,0 0 1 0 0,0 0-1 0 0,0 0 0 0 0,0 0 0 0 0,0 0 0 0 0,0 1 0 0 0,0-2 0 0 0,1 1 1 0 0,-1 0-1 0 0,0 0 0 0 0,1 0 0 0 0,-1 0 0 0 0,1 0 0 0 0,-1 0 0 0 0,1 0 0 0 0,-1 0 1 0 0,1-1-1 0 0,0 1 0 0 0,-1 0 0 0 0,1 0 0 0 0,0-1 0 0 0,0 1 0 0 0,0 0 1 0 0,1 0-1 0 0,17 20 46 0 0,-1 0 0 0 0,-1 1 0 0 0,-1 1 0 0 0,0 1 0 0 0,-2 0 1 0 0,20 48-1 0 0,46 165 504 0 0,-75-219-506 0 0,16 72 138 0 0,-4 0 0 0 0,5 99 0 0 0,-18-156-132 0 0,2 42 54 0 0,8 57 133 0 0,-11-135-220 0 0,0-1 0 0 0,0 1 0 0 0,0-1 1 0 0,0 0-1 0 0,0 0 0 0 0,-1 0 0 0 0,3-6 1 0 0,129-452 128 0 0,-62 190-191 0 0,-44 177 646 0 0,-4-2 0 0 0,19-174 1 0 0,-54 471 1815 0 0,11-197-2420 0 0,-7 166 250 0 0,7-144-459 0 0,2-1 1 0 0,1 1-1 0 0,0-1 1 0 0,14 45-1 0 0,-17-67 150 0 0,1 1 0 0 0,0 0-1 0 0,0-1 1 0 0,0 1 0 0 0,0-1-1 0 0,0 1 1 0 0,1-1 0 0 0,-1 0-1 0 0,1 1 1 0 0,0-1 0 0 0,-1 0-1 0 0,1 0 1 0 0,0 0 0 0 0,0 0-1 0 0,0 0 1 0 0,1-1 0 0 0,-1 1-1 0 0,0-1 1 0 0,3 2 0 0 0,-2-3 10 0 0,-1 1 1 0 0,1-1 0 0 0,-1 1-1 0 0,1-1 1 0 0,-1 0-1 0 0,1 0 1 0 0,0 0-1 0 0,-1 0 1 0 0,1-1 0 0 0,-1 1-1 0 0,1-1 1 0 0,-1 0-1 0 0,1 1 1 0 0,-1-1-1 0 0,1 0 1 0 0,2-2 0 0 0,9-6-78 0 0,-1 0 1 0 0,0-1 0 0 0,0 0 0 0 0,-1-1 0 0 0,11-12 0 0 0,-20 20 105 0 0,44-50-304 0 0,47-67 0 0 0,32-36 973 0 0,-117 143-397 0 0,-8 9-157 0 0,1 1 0 0 0,0-1 0 0 0,1 1 0 0 0,-1 0 0 0 0,1 0 0 0 0,-1 0-1 0 0,1 0 1 0 0,0 1 0 0 0,4-4 0 0 0,-6 11-56 0 0,0-1 0 0 0,0 1 1 0 0,0-1-1 0 0,0 1 0 0 0,-1 0 0 0 0,1-1 0 0 0,-1 1 1 0 0,-1 8-1 0 0,-16 79 272 0 0,9-58-356 0 0,-4 42 0 0 0,11-66-80 0 0,1 0 0 0 0,0-1 0 0 0,0 1 0 0 0,1-1 1 0 0,0 1-1 0 0,1-1 0 0 0,0 1 0 0 0,1-1 0 0 0,3 10 0 0 0,-5-18 90 0 0,-1 1 1 0 0,1-1-1 0 0,-1 0 0 0 0,1 0 0 0 0,-1 0 0 0 0,1 0 0 0 0,0 0 0 0 0,0 0 0 0 0,0 0 0 0 0,0 0 0 0 0,-1 0 0 0 0,1 0 0 0 0,0-1 0 0 0,0 1 1 0 0,1 0-1 0 0,-1-1 0 0 0,0 1 0 0 0,0-1 0 0 0,0 1 0 0 0,0-1 0 0 0,0 1 0 0 0,1-1 0 0 0,-1 0 0 0 0,0 1 0 0 0,3-1 0 0 0,-1 0-11 0 0,1-1-1 0 0,-1 1 0 0 0,0-1 1 0 0,1 1-1 0 0,-1-1 0 0 0,0 0 1 0 0,1-1-1 0 0,-1 1 0 0 0,5-3 1 0 0,7-6-71 0 0,0 0 0 0 0,26-22 0 0 0,-35 27 62 0 0,38-35 22 0 0,-2-1 1 0 0,-1-2-1 0 0,44-60 1 0 0,-60 79 256 0 0,-15 24-109 0 0,-9 18-67 0 0,-15 29 10 0 0,11-40-115 0 0,0 1 0 0 0,0-1 0 0 0,1 1 0 0 0,0 0 0 0 0,0-1 0 0 0,1 1 0 0 0,0 0 0 0 0,0 0 0 0 0,1 0 0 0 0,0 0 0 0 0,1 0 0 0 0,1 9 0 0 0,-2-17 47 0 0,0 1 0 0 0,1-1 0 0 0,-1 0 1 0 0,1 1-1 0 0,-1-1 0 0 0,0 0 0 0 0,1 1 0 0 0,-1-1 0 0 0,1 0 0 0 0,-1 0 0 0 0,1 1 0 0 0,-1-1 0 0 0,1 0 0 0 0,-1 0 0 0 0,1 0 1 0 0,-1 0-1 0 0,1 0 0 0 0,-1 0 0 0 0,1 0 0 0 0,-1 0 0 0 0,1 0 0 0 0,-1 0 0 0 0,1 0 0 0 0,-1 0 0 0 0,1 0 0 0 0,-1 0 0 0 0,1 0 1 0 0,-1-1-1 0 0,1 1 0 0 0,-1 0 0 0 0,1 0 0 0 0,-1 0 0 0 0,1-1 0 0 0,-1 1 0 0 0,1 0 0 0 0,-1-1 0 0 0,0 1 0 0 0,1 0 0 0 0,-1-1 1 0 0,0 1-1 0 0,1-1 0 0 0,-1 0 0 0 0,20-17-97 0 0,10-22 81 0 0,-2-1 1 0 0,-2-2-1 0 0,-2 0 1 0 0,19-48-1 0 0,57-191 1290 0 0,-92 258-452 0 0,-1-1 0 0 0,-2 0 0 0 0,-1-1 0 0 0,2-25 0 0 0,-6 50-445 0 0,-1 4-35 0 0,-23 69-150 0 0,3 1-1 0 0,4 1 1 0 0,2 1-1 0 0,4 0 1 0 0,4 1-1 0 0,3 136 1 0 0,5-196-382 0 0,1-1 1 0 0,0 0-1 0 0,2 0 0 0 0,0 0 1 0 0,0 0-1 0 0,1 0 0 0 0,1-1 1 0 0,1 0-1 0 0,0 0 0 0 0,0-1 1 0 0,12 15-1 0 0,-15-23 103 0 0,0 0 1 0 0,1 0-1 0 0,-1 0 0 0 0,1-1 0 0 0,0 0 1 0 0,0 0-1 0 0,1 0 0 0 0,-1-1 0 0 0,1 1 1 0 0,-1-1-1 0 0,1-1 0 0 0,0 1 0 0 0,1-1 1 0 0,-1 0-1 0 0,0 0 0 0 0,0-1 0 0 0,1 0 0 0 0,-1 0 1 0 0,1 0-1 0 0,-1-1 0 0 0,1 0 0 0 0,-1 0 1 0 0,1-1-1 0 0,-1 0 0 0 0,1 0 0 0 0,-1 0 1 0 0,0-1-1 0 0,0 0 0 0 0,7-3 0 0 0,3-3-30 0 0,0 0-1 0 0,0-1 1 0 0,-1-1 0 0 0,0 0-1 0 0,-1-1 1 0 0,0 0-1 0 0,-1-2 1 0 0,0 1-1 0 0,21-29 1 0 0,-9 8 527 0 0,-1-2-1 0 0,-2 0 1 0 0,21-46 0 0 0,-41 80 75 0 0,-1 6-180 0 0,-1 18-77 0 0,-3 25-124 0 0,-12 38 37 0 0,10-69-289 0 0,1 0 1 0 0,1 1 0 0 0,0 0 0 0 0,2 0-1 0 0,0-1 1 0 0,1 1 0 0 0,0 0 0 0 0,2 0-1 0 0,3 19 1 0 0,-4-35 116 0 0,-1 0-1 0 0,1 1 1 0 0,0-1 0 0 0,0 0-1 0 0,0 0 1 0 0,1 0 0 0 0,-1 0-1 0 0,0 0 1 0 0,1 0 0 0 0,-1 0-1 0 0,1 0 1 0 0,0 0 0 0 0,-1-1-1 0 0,1 1 1 0 0,0-1 0 0 0,0 1-1 0 0,0-1 1 0 0,0 0 0 0 0,1 0-1 0 0,-1 0 1 0 0,3 1 0 0 0,0-1-2 0 0,0 0 0 0 0,0 0 1 0 0,0-1-1 0 0,0 1 0 0 0,0-1 1 0 0,0-1-1 0 0,0 1 0 0 0,0-1 1 0 0,10-2-1 0 0,0-1-13 0 0,0-1-1 0 0,0-1 0 0 0,-1 0 1 0 0,0-1-1 0 0,24-16 1 0 0,-3-5 146 0 0,0-2 0 0 0,-2-2 0 0 0,-2-1 0 0 0,37-48 0 0 0,12-12 1621 0 0,-80 92-1684 0 0,0 1-1 0 0,0-1 1 0 0,1 0 0 0 0,-1 1-1 0 0,0-1 1 0 0,1 1 0 0 0,-1-1-1 0 0,1 1 1 0 0,-1-1 0 0 0,1 1-1 0 0,-1 0 1 0 0,1-1 0 0 0,-1 1-1 0 0,1 0 1 0 0,-1-1 0 0 0,1 1-1 0 0,-1 0 1 0 0,1-1 0 0 0,0 1-1 0 0,-1 0 1 0 0,1 0 0 0 0,-1 0-1 0 0,1 0 1 0 0,0-1 0 0 0,-1 1-1 0 0,1 0 1 0 0,0 0 0 0 0,-1 0-1 0 0,1 0 1 0 0,0 1 0 0 0,-1-1 0 0 0,1 0-1 0 0,-1 0 1 0 0,1 0 0 0 0,0 0-1 0 0,-1 1 1 0 0,1-1 0 0 0,-1 0-1 0 0,1 1 1 0 0,-1-1 0 0 0,1 0-1 0 0,0 1 1 0 0,1 2 25 0 0,-1-1 0 0 0,1 1-1 0 0,-1 0 1 0 0,0-1 0 0 0,0 1 0 0 0,0 0 0 0 0,0 0-1 0 0,-1 0 1 0 0,1 5 0 0 0,3 69 373 0 0,-7 127 387 0 0,0 34-234 0 0,-31 220 42 0 0,23-221-806 0 0,11-234 181 0 0,0 0-1 0 0,0 0 0 0 0,0 0 1 0 0,0 0-1 0 0,-1 0 0 0 0,1 0 0 0 0,-1 0 1 0 0,0 0-1 0 0,1 0 0 0 0,-1 0 1 0 0,-1 0-1 0 0,1-1 0 0 0,0 1 0 0 0,-1 0 1 0 0,1-1-1 0 0,-1 1 0 0 0,0-1 1 0 0,0 1-1 0 0,0-1 0 0 0,0 0 0 0 0,0 0 1 0 0,-4 3-1 0 0,2-4 3 0 0,0 1-1 0 0,1-1 1 0 0,-1 1 0 0 0,0-1-1 0 0,0 0 1 0 0,-1-1-1 0 0,1 1 1 0 0,0-1 0 0 0,0 0-1 0 0,0 0 1 0 0,0 0 0 0 0,0 0-1 0 0,0-1 1 0 0,-1 0 0 0 0,1 1-1 0 0,-4-3 1 0 0,-63-20 3 0 0,0-3 0 0 0,-103-55 0 0 0,68 30-2 0 0,87 42-2 0 0,-81-40-14 0 0,89 42 7 0 0,0 0-1 0 0,0 0 1 0 0,0-1 0 0 0,1 0 0 0 0,1-1-1 0 0,-11-11 1 0 0,19 18-19 0 0,0 1 0 0 0,0 0 0 0 0,0-1 0 0 0,1 1 0 0 0,-1-1 0 0 0,0 1 0 0 0,1-1 0 0 0,-1 1 0 0 0,1-1 0 0 0,-1 1 0 0 0,1-1 0 0 0,0 0 0 0 0,0 1 0 0 0,-1-1 0 0 0,1 1 0 0 0,0-1 0 0 0,1 0 0 0 0,-1 1 0 0 0,0-1 0 0 0,0 0 0 0 0,1-1 0 0 0,1-1-57 0 0,-1 0 0 0 0,1 0 0 0 0,0 0 0 0 0,0 0 1 0 0,1 1-1 0 0,-1-1 0 0 0,6-6 0 0 0,3-1-229 0 0,0 1 1 0 0,1 0-1 0 0,18-12 0 0 0,183-106-4334 0 0,-46 29-3990 0 0,-98 54 5982 0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13.8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1 315 776 0 0,'4'-14'1316'0'0,"8"0"-124"0"0,0 0-120 0 0,13-4-104 0 0,11-2-103 0 0,11 2-85 0 0,1-3-108 0 0,19-4-80 0 0,-9 6-132 0 0,-5 1-172 0 0,-1-4-192 0 0,-5 3-172 0 0,-3 1-184 0 0,-3-5-328 0 0,-17 9-2133 0 0,-2-2 905 0 0,-2-6 608 0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14.5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3080 576 8241 0 0,'-2'-22'26'0'0,"0"1"0"0"0,-2-1 1 0 0,0 1-1 0 0,-2 0 0 0 0,0 0 1 0 0,-1 1-1 0 0,-1 0 0 0 0,-1 0 1 0 0,-21-35-1 0 0,15 33 44 0 0,-2 0 0 0 0,0 1-1 0 0,-1 1 1 0 0,-1 0 0 0 0,-1 1 0 0 0,0 2 0 0 0,-30-20 0 0 0,15 15 70 0 0,0 2 1 0 0,-1 1-1 0 0,-1 2 1 0 0,-1 2-1 0 0,0 1 1 0 0,-1 2-1 0 0,0 2 1 0 0,-1 1-1 0 0,0 2 1 0 0,-68-2-1 0 0,20 8 104 0 0,1 5 0 0 0,0 3-1 0 0,-135 30 1 0 0,83-3 168 0 0,-191 74 0 0 0,232-68-171 0 0,1 4-1 0 0,-98 62 1 0 0,94-42-6 0 0,2 5 1 0 0,3 3-1 0 0,-129 128 1 0 0,176-148-145 0 0,3 2 1 0 0,1 2 0 0 0,4 2 0 0 0,1 1-1 0 0,4 3 1 0 0,2 0 0 0 0,3 3 0 0 0,2 0-1 0 0,4 2 1 0 0,2 1 0 0 0,4 0 0 0 0,-15 94-1 0 0,23-78 20 0 0,2-1 0 0 0,5 1 0 0 0,3 1-1 0 0,4-1 1 0 0,14 83 0 0 0,-5-96-46 0 0,3-1 1 0 0,3-1-1 0 0,4-1 0 0 0,2-1 1 0 0,3-1-1 0 0,51 89 0 0 0,-30-74-8 0 0,4-3-1 0 0,3-2 0 0 0,3-2 0 0 0,3-3 1 0 0,128 113-1 0 0,-38-58 52 0 0,234 149 0 0 0,-267-203-64 0 0,2-5-1 0 0,234 91 1 0 0,-236-119-18 0 0,2-5 0 0 0,2-6-1 0 0,1-5 1 0 0,0-5 0 0 0,1-6 0 0 0,218-6-1 0 0,-187-15-5 0 0,1-6-1 0 0,-2-7 0 0 0,-1-7 1 0 0,-1-7-1 0 0,157-58 1 0 0,-109 18 29 0 0,-4-9-1 0 0,-4-8 1 0 0,211-138 0 0 0,-51 10 122 0 0,-297 184-82 0 0,-2-3 0 0 0,75-72 0 0 0,-113 97-64 0 0,39-39 68 0 0,-3-2 0 0 0,-3-2-1 0 0,-2-2 1 0 0,-2-3 0 0 0,-4-1 0 0 0,-2-2 0 0 0,-3-1 0 0 0,42-119-1 0 0,-62 138-32 0 0,-3 0-1 0 0,-2 0 0 0 0,-2-1 0 0 0,-2-1 0 0 0,-1-74 0 0 0,-7 71-22 0 0,-2 0 0 0 0,-2 0 1 0 0,-3 1-1 0 0,-2-1 0 0 0,-3 2 0 0 0,-1 0 0 0 0,-25-54 0 0 0,11 42-6 0 0,-2 1-1 0 0,-3 2 0 0 0,-2 1 0 0 0,-85-103 0 0 0,78 116-29 0 0,-1 1 1 0 0,-3 3-1 0 0,-1 1 0 0 0,-2 3 0 0 0,-1 2 0 0 0,-2 2 1 0 0,-2 3-1 0 0,-71-31 0 0 0,10 15-17 0 0,-3 5 0 0 0,-2 5-1 0 0,-139-24 1 0 0,90 33-164 0 0,0 7 0 0 0,-1 7 1 0 0,-237 11-1 0 0,319 6-61 0 0,1 5 0 0 0,-125 25-1 0 0,177-24-422 0 0,1 1 0 0 0,0 2 0 0 0,-43 22 0 0 0,56-22-827 0 0,0 1 0 0 0,0 0 0 0 0,1 2 0 0 0,1 0-1 0 0,-30 31 1 0 0,16-10-816 0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16.2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76 39 188 0 0,'-4'-15'1604'0'0,"-3"-8"5468"0"0,7 38-4112 0 0,3 58-1040 0 0,-13 139 0 0 0,0-21-639 0 0,5-68-729 0 0,-23 57-2888 0 0,21-140 589 0 0,0 18-5721 0 0,7-45 5378 0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19.1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88 522 1420 0 0,'1'-11'909'0'0,"-1"5"-142"0"0,1 0 0 0 0,-1-1 0 0 0,0 1 0 0 0,0 0 0 0 0,-1-1 0 0 0,0 1 0 0 0,-2-8 0 0 0,2 13 14 0 0,5 28 603 0 0,-4 55-422 0 0,-3-1 1 0 0,-3 0-1 0 0,-25 117 1 0 0,12-78-427 0 0,6-44-281 0 0,4 1-1 0 0,3 0 1 0 0,5 107 0 0 0,10-134-346 0 0,-8-48 77 0 0,-1 1 1 0 0,1-1-1 0 0,0 1 0 0 0,0-1 1 0 0,0 1-1 0 0,0-1 0 0 0,0 0 0 0 0,1 0 1 0 0,-1 1-1 0 0,1-1 0 0 0,-1 0 0 0 0,1 0 1 0 0,0 0-1 0 0,0 0 0 0 0,0-1 1 0 0,2 3-1 0 0,-1-7 5 0 0,0 1 1 0 0,0 0-1 0 0,-1-1 1 0 0,1 1-1 0 0,-1-1 1 0 0,0 0-1 0 0,1 0 1 0 0,-1 0-1 0 0,-1 0 1 0 0,1 0-1 0 0,3-7 1 0 0,16-42 8 0 0,-1-1 1 0 0,-3-1-1 0 0,-2-1 1 0 0,9-72 0 0 0,11-230 164 0 0,-28 232 134 0 0,46-239-1 0 0,-46 335-224 0 0,30-107 440 0 0,-32 121-406 0 0,1 0 0 0 0,1 0 0 0 0,0 1 0 0 0,1 0 0 0 0,0 0 0 0 0,15-18 0 0 0,-21 29-91 0 0,0 1 1 0 0,0-1-1 0 0,0 1 0 0 0,1 0 0 0 0,-1-1 0 0 0,0 1 0 0 0,1 1 1 0 0,0-1-1 0 0,-1 0 0 0 0,1 0 0 0 0,0 1 0 0 0,0 0 0 0 0,0-1 0 0 0,-1 1 1 0 0,2 0-1 0 0,-1 1 0 0 0,0-1 0 0 0,0 0 0 0 0,0 1 0 0 0,0 0 1 0 0,0 0-1 0 0,0 0 0 0 0,1 0 0 0 0,-1 0 0 0 0,0 0 0 0 0,0 1 1 0 0,0 0-1 0 0,0 0 0 0 0,0 0 0 0 0,0 0 0 0 0,0 0 0 0 0,0 0 0 0 0,0 1 1 0 0,-1-1-1 0 0,4 3 0 0 0,1 1 1 0 0,-2 0 1 0 0,1 0-1 0 0,-1 1 0 0 0,1 0 0 0 0,-1 0 1 0 0,-1 0-1 0 0,1 0 0 0 0,-1 1 1 0 0,-1 0-1 0 0,1-1 0 0 0,-1 1 1 0 0,0 1-1 0 0,3 10 0 0 0,-2 5-54 0 0,-1 0 0 0 0,-1 0 0 0 0,-1 0 0 0 0,-1 0 0 0 0,0 1 0 0 0,-2-1-1 0 0,-1 0 1 0 0,-1 0 0 0 0,-1 0 0 0 0,-12 34 0 0 0,-5 3-243 0 0,-3 0-1 0 0,-49 87 1 0 0,-5-25-235 0 0,16-30-40 0 0,62-90 540 0 0,-1 0 0 0 0,1 1 0 0 0,0-1 0 0 0,0 1 0 0 0,0-1 0 0 0,0 1 0 0 0,0-1 0 0 0,1 1-1 0 0,-1 0 1 0 0,1-1 0 0 0,0 1 0 0 0,0 0 0 0 0,0-1 0 0 0,0 1 0 0 0,0 0 0 0 0,0-1-1 0 0,1 1 1 0 0,-1 0 0 0 0,1-1 0 0 0,1 5 0 0 0,1-2 2 0 0,0 0 0 0 0,0 0-1 0 0,0 0 1 0 0,0-1 0 0 0,1 1 0 0 0,0-1 0 0 0,0 0 0 0 0,0 0 0 0 0,6 5-1 0 0,6 2-23 0 0,0 0 0 0 0,0-1 0 0 0,1-1 0 0 0,33 13 0 0 0,-24-13-33 0 0,1-1-1 0 0,0-1 0 0 0,0-1 0 0 0,0-1 0 0 0,1-1 1 0 0,-1-2-1 0 0,1-1 0 0 0,0-1 0 0 0,-1-2 1 0 0,1 0-1 0 0,39-9 0 0 0,-45 5 22 0 0,0 0 1 0 0,0-2-1 0 0,-1 0 1 0 0,0-2-1 0 0,-1 0 1 0 0,0-1-1 0 0,0-1 1 0 0,-1-1-1 0 0,-1 0 0 0 0,0-2 1 0 0,-1 0-1 0 0,-1-1 1 0 0,0-1-1 0 0,18-23 1 0 0,31-58 1037 0 0,95-187 0 0 0,-152 257-118 0 0,-7 25-705 0 0,-1 0 0 0 0,1-1 0 0 0,0 1 0 0 0,0 0 0 0 0,0 0 0 0 0,0 0 0 0 0,0 0 0 0 0,1 0 0 0 0,3-5 0 0 0,-4 8 123 0 0,-11 22 197 0 0,5-8-405 0 0,-70 234 841 0 0,68-215-947 0 0,1-1 0 0 0,2 1 0 0 0,1 0 0 0 0,1 1 0 0 0,5 57 0 0 0,-1-82-22 0 0,-1 0-1 0 0,2 0 1 0 0,-1 0 0 0 0,1-1-1 0 0,0 0 1 0 0,1 1 0 0 0,0-1-1 0 0,0-1 1 0 0,1 1 0 0 0,0 0-1 0 0,1-1 1 0 0,-1 0 0 0 0,1-1-1 0 0,0 1 1 0 0,1-1-1 0 0,0 0 1 0 0,0 0 0 0 0,0-1-1 0 0,1 0 1 0 0,15 7 0 0 0,-17-9 28 0 0,0 0 1 0 0,1-1 0 0 0,-1 1-1 0 0,1-1 1 0 0,0-1 0 0 0,0 0-1 0 0,0 0 1 0 0,-1 0 0 0 0,1 0 0 0 0,0-1-1 0 0,0-1 1 0 0,0 1 0 0 0,0-1-1 0 0,0 0 1 0 0,0 0 0 0 0,0-1-1 0 0,-1 0 1 0 0,1 0 0 0 0,-1-1-1 0 0,1 0 1 0 0,-1 0 0 0 0,0 0 0 0 0,0-1-1 0 0,-1 0 1 0 0,1 0 0 0 0,-1-1-1 0 0,9-7 1 0 0,-1-4 11 0 0,0 0 1 0 0,-1-1-1 0 0,-1-1 0 0 0,-1 0 1 0 0,0 0-1 0 0,-1-1 0 0 0,-2 0 1 0 0,1 0-1 0 0,-2-1 0 0 0,-1 0 1 0 0,0 0-1 0 0,-1 0 0 0 0,0-22 1 0 0,0-6 19 0 0,-3 0 1 0 0,-2 0 0 0 0,-2 0-1 0 0,-13-72 1 0 0,11 94 5 0 0,-1 0 1 0 0,-1 0-1 0 0,-1 1 0 0 0,-1 0 1 0 0,-2 1-1 0 0,0 0 0 0 0,-1 1 1 0 0,-27-38-1 0 0,32 52-14 0 0,0 0 0 0 0,-1 1-1 0 0,1 0 1 0 0,-1 0 0 0 0,-1 1 0 0 0,0 0-1 0 0,0 0 1 0 0,0 1 0 0 0,-1 0 0 0 0,1 1-1 0 0,-2 0 1 0 0,1 0 0 0 0,0 1-1 0 0,-1 1 1 0 0,0 0 0 0 0,0 0 0 0 0,0 1-1 0 0,0 0 1 0 0,0 1 0 0 0,0 0 0 0 0,0 1-1 0 0,0 0 1 0 0,-15 3 0 0 0,8 0-87 0 0,1 1 0 0 0,0 0 0 0 0,0 1 0 0 0,1 1 1 0 0,-1 1-1 0 0,1 1 0 0 0,1 0 0 0 0,-1 0 0 0 0,1 2 0 0 0,1 0 0 0 0,-19 17 1 0 0,23-19-77 0 0,1 1-1 0 0,1 0 1 0 0,0 1 0 0 0,0-1 0 0 0,1 2 0 0 0,0-1 0 0 0,1 1 0 0 0,0 0 0 0 0,1 0 0 0 0,0 0 0 0 0,0 1 0 0 0,2 0-1 0 0,-1 0 1 0 0,1 0 0 0 0,1 0 0 0 0,0 0 0 0 0,0 16 0 0 0,3-10-216 0 0,0 0-1 0 0,1 0 1 0 0,1 0-1 0 0,1 0 1 0 0,0 0 0 0 0,11 27-1 0 0,-7-28-643 0 0,0 1 0 0 0,1-1 0 0 0,1-1-1 0 0,0 0 1 0 0,1 0 0 0 0,17 18 0 0 0,11 5-961 0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19.5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66 503 1024 0 0,'8'-17'1383'0'0,"5"-6"4700"0"0,-7 24-3691 0 0,-1 13-2006 0 0,-4 0-76 0 0,-1 0 1 0 0,0 0 0 0 0,0 0 0 0 0,-1 0 0 0 0,-4 19-1 0 0,0 2 83 0 0,-48 598 1377 0 0,56-548-3366 0 0,-3-84 1408 0 0,0-5 14 0 0,3-84-168 0 0,-14-154 0 0 0,6 178 318 0 0,-5-67 91 0 0,-2 6 615 0 0,10-227 0 0 0,3 336-599 0 0,1 0 1 0 0,1 1-1 0 0,0-1 1 0 0,1 0-1 0 0,1 1 1 0 0,0 0-1 0 0,1 0 1 0 0,1 0-1 0 0,0 1 0 0 0,1 0 1 0 0,10-15-1 0 0,-9 19-44 0 0,-1 0-1 0 0,2 1 0 0 0,-1-1 0 0 0,1 2 1 0 0,1-1-1 0 0,0 2 0 0 0,0-1 0 0 0,0 2 1 0 0,1-1-1 0 0,0 1 0 0 0,0 1 0 0 0,1 0 1 0 0,22-5-1 0 0,-3 3-99 0 0,1 1 0 0 0,0 1 0 0 0,0 2 1 0 0,65 2-1 0 0,-82 1-256 0 0,0 2-1 0 0,0 0 1 0 0,0 1 0 0 0,-1 0-1 0 0,1 1 1 0 0,-1 1 0 0 0,0 1-1 0 0,0 0 1 0 0,-1 0 0 0 0,0 2-1 0 0,0 0 1 0 0,16 12 0 0 0,-25-16-520 0 0,0 1 1 0 0,0-1-1 0 0,-1 1 1 0 0,1 1-1 0 0,-1-1 1 0 0,6 12-1 0 0,2 10-1035 0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19.8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245 1 44 0 0,'-23'16'2176'0'0,"15"-11"-1043"0"0,0 1 0 0 0,0 0 0 0 0,1 0 0 0 0,0 0 0 0 0,-6 9-1 0 0,49-13 859 0 0,4-6-1588 0 0,52-1-31 0 0,-86 5-785 0 0,0 0 0 0 0,0 1 0 0 0,0 0-1 0 0,0 0 1 0 0,-1 0 0 0 0,1 1 0 0 0,0 0 0 0 0,0 0 0 0 0,-1 0 0 0 0,1 1-1 0 0,9 6 1 0 0,-4 4-1865 0 0,-5 2 675 0 0</inkml:trace>
  <inkml:trace contextRef="#ctx0" brushRef="#br0" timeOffset="1">41 626 956 0 0,'-18'14'1454'0'0,"-5"4"5204"0"0,49-28-3898 0 0,97-43-2157 0 0,227-63 1 0 0,-90 34-8145 0 0,-186 55 5607 0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20.2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0 111 13969 0 0,'28'-24'509'0'0,"-23"19"-472"0"0,1 0 1 0 0,0 0-1 0 0,0 0 1 0 0,1 0-1 0 0,-1 1 1 0 0,13-5-1 0 0,10-2-218 0 0,0 2-1 0 0,1 1 1 0 0,0 1-1 0 0,58-5 1 0 0,-65 11-1012 0 0,-1 1 1 0 0,1 0-1 0 0,-1 2 1 0 0,28 5-1 0 0,-23 0-1431 0 0,-6 3 778 0 0</inkml:trace>
  <inkml:trace contextRef="#ctx0" brushRef="#br0" timeOffset="1">263 481 332 0 0,'-1'20'5146'0'0,"20"-21"-2495"0"0,-7-2-2759 0 0,425-100 2768 0 0,-152 11-9082 0 0,-231 70 4923 0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20.5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45 1080 0 0,'0'-18'2100'0'0,"0"-7"4927"0"0,1 24-4298 0 0,1 14-2119 0 0,8 73 1788 0 0,-2 109 0 0 0,-5-74-1695 0 0,0-38-1100 0 0,14 229 543 0 0,0-157-3416 0 0,11-4-5477 0 0,-20-122 6362 0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21.0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0 384 120 0 0,'7'-18'1118'0'0,"-1"1"0"0"0,2 1-1 0 0,1-1 1 0 0,0 1 0 0 0,19-25 0 0 0,-24 37-876 0 0,0-1 0 0 0,0 1 1 0 0,1 0-1 0 0,0 0 1 0 0,0 0-1 0 0,0 1 1 0 0,0-1-1 0 0,1 1 1 0 0,-1 1-1 0 0,1-1 1 0 0,0 1-1 0 0,0 0 1 0 0,0 0-1 0 0,0 1 1 0 0,0-1-1 0 0,0 1 1 0 0,0 1-1 0 0,0-1 0 0 0,0 1 1 0 0,11 1-1 0 0,-8 0-117 0 0,0 0 0 0 0,0 1 0 0 0,-1 0-1 0 0,1 0 1 0 0,0 1 0 0 0,-1 0-1 0 0,0 1 1 0 0,1-1 0 0 0,-1 2 0 0 0,-1-1-1 0 0,1 1 1 0 0,-1 0 0 0 0,0 1 0 0 0,0 0-1 0 0,0 0 1 0 0,-1 0 0 0 0,0 1-1 0 0,0 0 1 0 0,-1 0 0 0 0,1 1 0 0 0,-2-1-1 0 0,1 1 1 0 0,-1 0 0 0 0,0 0-1 0 0,4 14 1 0 0,-3-5-31 0 0,0 0 0 0 0,-1 0 1 0 0,-1 1-1 0 0,-1 0 0 0 0,0-1 0 0 0,-1 1 0 0 0,-1 0 0 0 0,-1 0 0 0 0,0 0 0 0 0,-2-1 1 0 0,0 1-1 0 0,-7 23 0 0 0,-10 12 174 0 0,-2-1 0 0 0,-3-1 1 0 0,-2-1-1 0 0,-40 55 0 0 0,67-105-256 0 0,-1 1-1 0 0,1 0 1 0 0,-1-1 0 0 0,1 1-1 0 0,-1 0 1 0 0,1-1-1 0 0,-1 1 1 0 0,1 0 0 0 0,-1 0-1 0 0,1-1 1 0 0,0 1-1 0 0,0 0 1 0 0,-1 0-1 0 0,1 0 1 0 0,0 0 0 0 0,0-1-1 0 0,0 1 1 0 0,0 0-1 0 0,0 0 1 0 0,0 0 0 0 0,0 0-1 0 0,0 0 1 0 0,0-1-1 0 0,0 1 1 0 0,1 0-1 0 0,-1 0 1 0 0,0 0 0 0 0,0-1-1 0 0,2 3 1 0 0,-1-2-2 0 0,0-1 0 0 0,1 1 0 0 0,-1 0 0 0 0,1-1-1 0 0,-1 1 1 0 0,1-1 0 0 0,-1 1 0 0 0,1-1 0 0 0,-1 0 0 0 0,1 1 0 0 0,0-1 0 0 0,-1 0 0 0 0,1 0 0 0 0,-1 0 0 0 0,3-1 0 0 0,70-13-31 0 0,-64 12-12 0 0,340-88-2940 0 0,-17-27-6034 0 0,-248 78 6824 0 0</inkml:trace>
  <inkml:trace contextRef="#ctx0" brushRef="#br0" timeOffset="1">2004 33 1520 0 0,'1'-28'4564'0'0,"-1"28"-4480"0"0,0 0 1 0 0,0 0-1 0 0,0-1 1 0 0,0 1-1 0 0,0 0 1 0 0,0 0-1 0 0,0 0 1 0 0,0-1-1 0 0,0 1 1 0 0,0 0-1 0 0,0 0 1 0 0,0 0-1 0 0,-1-1 1 0 0,1 1-1 0 0,0 0 1 0 0,0 0-1 0 0,0 0 1 0 0,0-1-1 0 0,-1 1 1 0 0,1 0-1 0 0,0 0 1 0 0,0 0-1 0 0,0 0 1 0 0,-1 0-1 0 0,1 0 1 0 0,0-1-1 0 0,0 1 1 0 0,-1 0-1 0 0,1 0 1 0 0,0 0-1 0 0,0 0 0 0 0,0 0 1 0 0,-1 0-1 0 0,1 0 1 0 0,0 0-1 0 0,0 0 1 0 0,-1 0-1 0 0,1 0 1 0 0,0 0-1 0 0,0 0 1 0 0,-1 0-1 0 0,1 0 1 0 0,0 1-1 0 0,0-1 1 0 0,-1 0-1 0 0,-4 3 319 0 0,0 1-1 0 0,1 0 0 0 0,-1 0 1 0 0,1 1-1 0 0,-1-1 0 0 0,-3 7 1 0 0,-17 18 601 0 0,-115 144 2816 0 0,114-135-3154 0 0,1 0 1 0 0,-38 80-1 0 0,-114 335 711 0 0,115-284-3210 0 0,41-110 466 0 0,-17 40-8830 0 0,28-80 7527 0 0</inkml:trace>
  <inkml:trace contextRef="#ctx0" brushRef="#br0" timeOffset="2">1069 419 1488 0 0,'-12'-31'2561'0'0,"10"26"-1638"0"0,-1-1 1 0 0,1 1-1 0 0,0-1 1 0 0,0 1-1 0 0,1-1 1 0 0,0 0 0 0 0,-1-8-1 0 0,4 15-816 0 0,0-1 0 0 0,1 0-1 0 0,-1 0 1 0 0,0 1 0 0 0,1 0-1 0 0,-1-1 1 0 0,0 1 0 0 0,0 0 0 0 0,0 0-1 0 0,0 0 1 0 0,3 2 0 0 0,212 144-3970 0 0,-131-89 23 0 0,-22-14 2073 0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21.3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1 904 0 0,'15'10'1951'0'0,"-9"-6"-736"0"0,-1 0 0 0 0,1 0 0 0 0,0-1 0 0 0,0 0 0 0 0,0 0 0 0 0,0 0 0 0 0,1-1 1 0 0,7 2-1 0 0,19-5-395 0 0,7-2-777 0 0,-10 1-1847 0 0,-11-1-2923 0 0,-18 2 2015 0 0,-1 1 805 0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22.5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180 749 1408 0 0,'-6'-16'1022'0'0,"4"8"-303"0"0,0 0-1 0 0,-1 0 1 0 0,0 0 0 0 0,-1 1-1 0 0,1-1 1 0 0,-2 1-1 0 0,1 0 1 0 0,-1 0-1 0 0,-10-11 1 0 0,14 18-624 0 0,0 0 1 0 0,0 1-1 0 0,0-1 1 0 0,0 0-1 0 0,0 1 1 0 0,0 0-1 0 0,1-1 1 0 0,-1 1-1 0 0,0-1 1 0 0,0 1-1 0 0,0 0 1 0 0,1 0-1 0 0,-1-1 1 0 0,0 1-1 0 0,1 0 1 0 0,-1 0-1 0 0,0 0 0 0 0,1 0 1 0 0,-1 0-1 0 0,1 0 1 0 0,0 0-1 0 0,-1 0 1 0 0,1 0-1 0 0,0 0 1 0 0,0 0-1 0 0,-1 0 1 0 0,1 0-1 0 0,0 1 1 0 0,-11 35 751 0 0,-17 73 916 0 0,10-46-1026 0 0,3 0 1 0 0,-7 71-1 0 0,18-83-470 0 0,-8 128 548 0 0,12-156-884 0 0,2 0 0 0 0,0 0 0 0 0,1 0 0 0 0,1-1 0 0 0,11 33 0 0 0,-15-54 40 0 0,1 0 1 0 0,0 1 0 0 0,-1-1-1 0 0,1 0 1 0 0,0 0-1 0 0,0 0 1 0 0,0 0-1 0 0,1 0 1 0 0,-1 0-1 0 0,0 0 1 0 0,1 0-1 0 0,-1 0 1 0 0,1 0-1 0 0,0-1 1 0 0,-1 1-1 0 0,1-1 1 0 0,0 1-1 0 0,0-1 1 0 0,0 0-1 0 0,0 0 1 0 0,0 0-1 0 0,1 0 1 0 0,1 1-1 0 0,-1-2 2 0 0,0 0 0 0 0,0 0 0 0 0,0 0 0 0 0,0-1 0 0 0,0 1 0 0 0,0-1 0 0 0,0 1 0 0 0,0-1 0 0 0,-1 0-1 0 0,1 0 1 0 0,0 0 0 0 0,0-1 0 0 0,-1 1 0 0 0,1-1 0 0 0,3-2 0 0 0,5-5-27 0 0,0-1 1 0 0,0 0-1 0 0,-1 0 1 0 0,0-1-1 0 0,-1 0 1 0 0,8-14 0 0 0,-1-1 9 0 0,-2-1 1 0 0,-1 0-1 0 0,-2-1 1 0 0,0 0-1 0 0,-2-1 1 0 0,-1 0-1 0 0,5-39 1 0 0,12-216-75 0 0,-21 195 147 0 0,2-67 143 0 0,8-113 630 0 0,-8 221-53 0 0,21-78 1 0 0,-26 122-692 0 0,0 0-1 0 0,1-1 1 0 0,0 1 0 0 0,-1 0 0 0 0,2 0 0 0 0,-1 0 0 0 0,0 1 0 0 0,1-1-1 0 0,0 0 1 0 0,3-3 0 0 0,-4 5-24 0 0,1 0-1 0 0,0 0 1 0 0,0-1 0 0 0,0 2 0 0 0,0-1-1 0 0,0 0 1 0 0,0 1 0 0 0,0-1-1 0 0,1 1 1 0 0,-1 0 0 0 0,0 0-1 0 0,1 0 1 0 0,-1 1 0 0 0,1-1-1 0 0,-1 1 1 0 0,1 0 0 0 0,3 0 0 0 0,-1 0-8 0 0,0 1 0 0 0,0 0 0 0 0,0 1 0 0 0,-1-1 0 0 0,1 1 0 0 0,-1 0 0 0 0,1 1 0 0 0,-1-1 0 0 0,0 1 0 0 0,0 0 0 0 0,0 1 0 0 0,0-1 0 0 0,-1 1 0 0 0,1 0 1 0 0,-1 0-1 0 0,0 0 0 0 0,0 0 0 0 0,0 1 0 0 0,3 6 0 0 0,0 1-15 0 0,-1 0 1 0 0,-1 0 0 0 0,0 0-1 0 0,-1 1 1 0 0,-1-1-1 0 0,1 1 1 0 0,-2 0-1 0 0,0 0 1 0 0,-1 1 0 0 0,0-1-1 0 0,-1 0 1 0 0,0 0-1 0 0,-1 1 1 0 0,0-1-1 0 0,-1 0 1 0 0,-1 0-1 0 0,0 0 1 0 0,-6 13 0 0 0,-5 14-149 0 0,-2 0 0 0 0,-2-1 1 0 0,-1-1-1 0 0,-31 44 0 0 0,25-46-127 0 0,-1-2 0 0 0,-1 0 0 0 0,-2-2 0 0 0,-1-2 0 0 0,-2 0-1 0 0,0-2 1 0 0,-2-1 0 0 0,-74 43 0 0 0,107-70 261 0 0,0 1-1 0 0,-1-1 1 0 0,1 1 0 0 0,0-1-1 0 0,0 1 1 0 0,0 0 0 0 0,-1 0 0 0 0,1 0-1 0 0,0 0 1 0 0,0 0 0 0 0,0 0-1 0 0,1 0 1 0 0,-1 0 0 0 0,0 0 0 0 0,0 0-1 0 0,0 0 1 0 0,1 1 0 0 0,-1-1-1 0 0,1 0 1 0 0,-1 1 0 0 0,1-1 0 0 0,-1 0-1 0 0,1 1 1 0 0,0-1 0 0 0,0 2-1 0 0,0-2 4 0 0,1 1 0 0 0,-1 0 0 0 0,1-1 0 0 0,0 1 0 0 0,0-1 0 0 0,0 0 0 0 0,0 1 0 0 0,0-1 0 0 0,0 0 0 0 0,0 1 0 0 0,1-1 0 0 0,-1 0 0 0 0,0 0 0 0 0,1 0 0 0 0,-1 0 0 0 0,1 0 0 0 0,1 0 0 0 0,11 6 17 0 0,1-1 1 0 0,0 0-1 0 0,21 4 0 0 0,-29-8-17 0 0,309 60 194 0 0,-232-49-196 0 0,-47-6-160 0 0,1-2 0 0 0,1-1 1 0 0,-1-2-1 0 0,77-6 1 0 0,-104 2 124 0 0,0 1 0 0 0,-1-2 0 0 0,1 1-1 0 0,-1-2 1 0 0,1 1 0 0 0,-1-1 0 0 0,0-1 0 0 0,0 0 0 0 0,-1 0 0 0 0,0-1 0 0 0,0 0 0 0 0,0-1 0 0 0,0 0 0 0 0,-1 0-1 0 0,0-1 1 0 0,-1 0 0 0 0,0 0 0 0 0,0-1 0 0 0,-1 0 0 0 0,0 0 0 0 0,0 0 0 0 0,5-13 0 0 0,-1-2 396 0 0,-1 0 1 0 0,0 0-1 0 0,-2-1 1 0 0,-1 0-1 0 0,-1 0 0 0 0,-1 0 1 0 0,1-50-1 0 0,-1 48 1015 0 0,-4 27-1328 0 0,0-1 1 0 0,1 1 0 0 0,-1-1-1 0 0,0 1 1 0 0,0 0-1 0 0,1-1 1 0 0,-1 1 0 0 0,0-1-1 0 0,1 1 1 0 0,-1 0 0 0 0,0-1-1 0 0,1 1 1 0 0,-1 0 0 0 0,0 0-1 0 0,1-1 1 0 0,-1 1 0 0 0,1 0-1 0 0,-1 0 1 0 0,1 0-1 0 0,-1-1 1 0 0,1 1 0 0 0,-1 0-1 0 0,0 0 1 0 0,1 0 0 0 0,-1 0-1 0 0,1 0 1 0 0,-1 0 0 0 0,2 0-1 0 0,1 1 36 0 0,1 1 0 0 0,-1 0 0 0 0,1 0 0 0 0,-1 0 0 0 0,0 0-1 0 0,0 0 1 0 0,0 0 0 0 0,0 1 0 0 0,0 0 0 0 0,3 2 0 0 0,57 59 408 0 0,53 46-16 0 0,-100-97-536 0 0,0 0 0 0 0,2-1 0 0 0,-1-1 0 0 0,1-1 0 0 0,31 13 0 0 0,-45-22 38 0 0,1 1 0 0 0,-1-1 0 0 0,1 1 0 0 0,0-1-1 0 0,-1 0 1 0 0,1-1 0 0 0,0 1 0 0 0,0-1 0 0 0,-1 0-1 0 0,1-1 1 0 0,0 1 0 0 0,-1-1 0 0 0,1 1 0 0 0,0-1-1 0 0,-1-1 1 0 0,1 1 0 0 0,-1-1 0 0 0,5-2 0 0 0,-3 1-2 0 0,0-1 1 0 0,-1 0 0 0 0,1-1 0 0 0,-1 1 0 0 0,0-1-1 0 0,0 0 1 0 0,-1 0 0 0 0,0 0 0 0 0,0-1 0 0 0,0 1 0 0 0,4-10-1 0 0,-1 1 5 0 0,-1 0-1 0 0,-1 0 0 0 0,0-1 1 0 0,-1 1-1 0 0,0-1 0 0 0,-1 0 0 0 0,-1 0 1 0 0,0 0-1 0 0,-2 0 0 0 0,-1-27 1 0 0,1 37 59 0 0,0 1 0 0 0,-1 0 0 0 0,0-1 1 0 0,0 1-1 0 0,0 0 0 0 0,0 0 0 0 0,-1 0 1 0 0,1 0-1 0 0,-1 0 0 0 0,0 0 0 0 0,0 0 0 0 0,-1 1 1 0 0,1-1-1 0 0,-1 1 0 0 0,0-1 0 0 0,0 1 1 0 0,0 0-1 0 0,0 0 0 0 0,0 0 0 0 0,-1 1 1 0 0,-6-5-1 0 0,5 6-16 0 0,1 0 0 0 0,0 0 1 0 0,0 0-1 0 0,0 0 0 0 0,-1 1 1 0 0,1-1-1 0 0,0 1 0 0 0,-1 0 1 0 0,1 1-1 0 0,0-1 0 0 0,0 1 0 0 0,-1 0 1 0 0,1 0-1 0 0,0 0 0 0 0,0 0 1 0 0,0 1-1 0 0,0 0 0 0 0,0 0 1 0 0,1 0-1 0 0,-1 0 0 0 0,0 0 1 0 0,-4 5-1 0 0,-9 7-24 0 0,0 0 0 0 0,1 2 0 0 0,1 0 1 0 0,0 0-1 0 0,1 2 0 0 0,1 0 0 0 0,1 0 0 0 0,0 1 1 0 0,2 0-1 0 0,0 1 0 0 0,1 1 0 0 0,1-1 0 0 0,-10 44 1 0 0,15-52-117 0 0,1 1-1 0 0,0 0 1 0 0,1 0 0 0 0,1 0 0 0 0,0 1 0 0 0,0-1 0 0 0,2 0 0 0 0,0 0 0 0 0,0-1 0 0 0,8 26 0 0 0,-6-29-48 0 0,1 1 1 0 0,-1-1-1 0 0,2 0 1 0 0,-1 0-1 0 0,1-1 1 0 0,1 1-1 0 0,-1-1 0 0 0,1-1 1 0 0,1 1-1 0 0,0-1 1 0 0,0-1-1 0 0,0 1 1 0 0,0-1-1 0 0,1-1 0 0 0,11 6 1 0 0,-9-5 29 0 0,1-1 0 0 0,0-1 1 0 0,0 0-1 0 0,1-1 0 0 0,-1 0 0 0 0,1 0 1 0 0,-1-1-1 0 0,1-1 0 0 0,0-1 0 0 0,0 1 0 0 0,0-2 1 0 0,-1 0-1 0 0,1 0 0 0 0,0-1 0 0 0,-1-1 1 0 0,1 0-1 0 0,-1-1 0 0 0,0 0 0 0 0,0-1 1 0 0,0 0-1 0 0,-1-1 0 0 0,0 0 0 0 0,0-1 1 0 0,11-9-1 0 0,-3 2 34 0 0,-2-1 0 0 0,1-1 0 0 0,-2 0 0 0 0,0-1-1 0 0,-1-1 1 0 0,-1 0 0 0 0,-1-1 0 0 0,0 0 0 0 0,-1-1 0 0 0,-2-1 0 0 0,0 0 0 0 0,12-36 0 0 0,-8 2 134 0 0,-2-2 1 0 0,-2 1-1 0 0,-3-1 0 0 0,-1-113 1 0 0,-42-230 1933 0 0,30 361-767 0 0,-3 0 0 0 0,-2 2 0 0 0,-15-41 0 0 0,26 78-1178 0 0,0 0 0 0 0,-1 0 1 0 0,1 0-1 0 0,0 0 0 0 0,0 0 0 0 0,0-1 1 0 0,0 1-1 0 0,0 0 0 0 0,0 0 1 0 0,-1 0-1 0 0,1 0 0 0 0,0 0 0 0 0,0 0 1 0 0,0 0-1 0 0,0 0 0 0 0,0 0 1 0 0,-1 0-1 0 0,1 0 0 0 0,0 0 0 0 0,0 0 1 0 0,0 0-1 0 0,0 0 0 0 0,0 0 1 0 0,-1 0-1 0 0,1 0 0 0 0,0 0 0 0 0,0 0 1 0 0,0 0-1 0 0,0 0 0 0 0,0 0 1 0 0,-1 0-1 0 0,1 0 0 0 0,0 0 0 0 0,0 0 1 0 0,0 0-1 0 0,0 1 0 0 0,0-1 1 0 0,0 0-1 0 0,-1 0 0 0 0,1 0 0 0 0,0 0 1 0 0,0 0-1 0 0,0 0 0 0 0,0 0 1 0 0,0 1-1 0 0,0-1 0 0 0,0 0 0 0 0,0 0 1 0 0,0 0-1 0 0,0 0 0 0 0,0 0 1 0 0,0 1-1 0 0,-1-1 0 0 0,1 0 1 0 0,0 0-1 0 0,0 0 0 0 0,0 0 0 0 0,0 0 1 0 0,0 1-1 0 0,0-1 0 0 0,0 0 1 0 0,1 0-1 0 0,-1 0 0 0 0,0 0 0 0 0,0 0 1 0 0,0 1-1 0 0,0-1 0 0 0,0 0 1 0 0,-8 24 474 0 0,-3 29-146 0 0,-3 69 395 0 0,3 221 1 0 0,13-300-738 0 0,1-1 0 0 0,3 1 1 0 0,1-1-1 0 0,2 0 1 0 0,2-1-1 0 0,2 0 1 0 0,1-1-1 0 0,38 74 0 0 0,-45-103-71 0 0,0-1-1 0 0,1 1 0 0 0,0-1 1 0 0,1-1-1 0 0,0 0 0 0 0,0 0 1 0 0,1 0-1 0 0,0-1 0 0 0,0-1 1 0 0,1 0-1 0 0,0 0 0 0 0,0-1 1 0 0,1 0-1 0 0,0-1 0 0 0,0-1 1 0 0,0 1-1 0 0,0-2 0 0 0,1 0 1 0 0,-1 0-1 0 0,1-2 0 0 0,0 1 1 0 0,0-2-1 0 0,24 0 0 0 0,-17-2-8 0 0,-1 0-1 0 0,0-1 0 0 0,0-1 1 0 0,0-1-1 0 0,-1-1 1 0 0,1 0-1 0 0,-1-1 0 0 0,-1-1 1 0 0,1-1-1 0 0,-2 0 1 0 0,1-2-1 0 0,-1 1 1 0 0,-1-2-1 0 0,0 0 0 0 0,17-19 1 0 0,-16 14-99 0 0,-1-1 0 0 0,-1 0 0 0 0,20-35 0 0 0,-28 43-156 0 0,-1 0 0 0 0,-1-1 0 0 0,0 0 0 0 0,0 0 0 0 0,-1 0 0 0 0,0 0 0 0 0,-1 0-1 0 0,0-1 1 0 0,0-15 0 0 0,-7 4-2733 0 0,-8 3-5662 0 0,7 13 6260 0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22.9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70 1080 0 0,'45'-21'6537'0'0,"-23"10"-4771"0"0,1 1 0 0 0,41-12 0 0 0,-59 21-1922 0 0,0 0 0 0 0,0 0 0 0 0,0 0 0 0 0,0 0 0 0 0,0 1 0 0 0,0 0 0 0 0,0 0 0 0 0,0 0 0 0 0,0 1 0 0 0,0-1 0 0 0,0 1 0 0 0,0 0 0 0 0,0 1 0 0 0,0-1-1 0 0,0 1 1 0 0,0 0 0 0 0,-1 0 0 0 0,8 6 0 0 0,-10-7-191 0 0,-1 0-1 0 0,1 0 1 0 0,-1 1-1 0 0,0-1 1 0 0,1 0-1 0 0,-1 1 1 0 0,0 0-1 0 0,0-1 1 0 0,0 1-1 0 0,0-1 1 0 0,0 1-1 0 0,-1 0 1 0 0,1 0-1 0 0,1 3 1 0 0,-1 12-1319 0 0</inkml:trace>
  <inkml:trace contextRef="#ctx0" brushRef="#br0" timeOffset="1">186 319 836 0 0,'4'11'808'0'0,"2"-3"-40"0"0,2 0-4 0 0,8-1-68 0 0,4-2-80 0 0,6 0-48 0 0,7-3-51 0 0,9 0-57 0 0,5-4-64 0 0,-1-3-144 0 0,3-2-160 0 0,5 0-212 0 0,23-8-192 0 0,-22 5-1805 0 0,-1-5 709 0 0,23-4 464 0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23.3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289 36 244 0 0,'21'-35'8354'0'0,"-20"35"-7060"0"0,-1 0-109 0 0,0 0-83 0 0,0 0-38 0 0,-2 4-60 0 0,-10 24-32 0 0,-2 0-1 0 0,0-2 1 0 0,-2 0-1 0 0,-25 32 0 0 0,16-23-206 0 0,-37 69 1 0 0,49-77-573 0 0,-66 151 612 0 0,72-158-855 0 0,1 0 1 0 0,0 1-1 0 0,1 0 1 0 0,2 0-1 0 0,0 1 1 0 0,0 41-1 0 0,4-56 0 0 0,-1 0 0 0 0,1 0-1 0 0,1 0 1 0 0,-1 0 0 0 0,1 0 0 0 0,0 0 0 0 0,1-1 0 0 0,-1 1-1 0 0,1-1 1 0 0,1 0 0 0 0,-1 0 0 0 0,1 0 0 0 0,0 0 0 0 0,0 0-1 0 0,9 7 1 0 0,-5-6-28 0 0,0 0-1 0 0,1-1 1 0 0,0 0 0 0 0,0-1-1 0 0,0 0 1 0 0,0 0-1 0 0,1-1 1 0 0,0 0 0 0 0,15 3-1 0 0,3-1-98 0 0,0-1-1 0 0,0-2 1 0 0,1-1-1 0 0,-1-1 0 0 0,0-1 1 0 0,51-8-1 0 0,-40 2 31 0 0,0-2-1 0 0,0-1 0 0 0,-1-3 0 0 0,52-22 0 0 0,-64 22 95 0 0,-1-1-1 0 0,-1-1 0 0 0,0-2 1 0 0,-1 0-1 0 0,-1-1 0 0 0,-1-2 0 0 0,21-21 1 0 0,-11 5 70 0 0,-1-1-1 0 0,30-48 1 0 0,-42 55 437 0 0,-1-1-1 0 0,-1 0 0 0 0,-2-1 0 0 0,-1-1 0 0 0,-2 0 0 0 0,14-58 1 0 0,-23 39 1808 0 0,-2 50-1937 0 0,0 1-38 0 0,-7 22 250 0 0,-16 42-69 0 0,3 1 0 0 0,4 0 1 0 0,-14 100-1 0 0,20-59-2256 0 0,3 156 0 0 0,7-245 939 0 0,1 1 1 0 0,6 26 0 0 0,6-6-2818 0 0,10-7-4217 0 0,-9-20 5022 0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23.6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563 129 200 0 0,'-6'-70'3756'0'0,"6"66"-3373"0"0,-1 0 0 0 0,0 1 0 0 0,0-1 1 0 0,0 1-1 0 0,0-1 0 0 0,-1 1 0 0 0,1-1 0 0 0,-1 1 1 0 0,0 0-1 0 0,0 0 0 0 0,0 0 0 0 0,0 0 0 0 0,-1 0 1 0 0,1 0-1 0 0,-1 1 0 0 0,-4-4 0 0 0,6 6-302 0 0,0 0-1 0 0,-1-1 1 0 0,1 1-1 0 0,0 0 1 0 0,-1 0 0 0 0,1 0-1 0 0,0 1 1 0 0,-1-1-1 0 0,1 0 1 0 0,0 0-1 0 0,-1 1 1 0 0,1-1-1 0 0,0 1 1 0 0,0-1 0 0 0,-1 1-1 0 0,1 0 1 0 0,0-1-1 0 0,0 1 1 0 0,0 0-1 0 0,0 0 1 0 0,0 0-1 0 0,0-1 1 0 0,0 1-1 0 0,0 0 1 0 0,0 1 0 0 0,0-1-1 0 0,1 0 1 0 0,-1 0-1 0 0,0 0 1 0 0,0 2-1 0 0,-22 35 1034 0 0,21-30-995 0 0,-1 0 0 0 0,1 0 0 0 0,1 0 0 0 0,-1 1 0 0 0,1-1 1 0 0,1 0-1 0 0,0 1 0 0 0,0-1 0 0 0,0 0 0 0 0,1 1 0 0 0,0-1 0 0 0,1 0 1 0 0,0 0-1 0 0,0 1 0 0 0,1-2 0 0 0,6 13 0 0 0,0 1 50 0 0,1-1-1 0 0,1 0 0 0 0,2-1 1 0 0,-1 0-1 0 0,17 17 0 0 0,10 3 44 0 0,2-1-1 0 0,2-2 1 0 0,1-3-1 0 0,56 33 0 0 0,-22-13-16 0 0,-46-34-66 0 0,-24-15-43 0 0,0 0 1 0 0,-1 1 0 0 0,0-1 0 0 0,1 1 0 0 0,-2 1 0 0 0,1-1-1 0 0,-1 1 1 0 0,1 0 0 0 0,-2 1 0 0 0,8 8 0 0 0,-13-13-27 0 0,1-1 1 0 0,-1 1-1 0 0,0 0 1 0 0,0-1-1 0 0,1 1 1 0 0,-1 0-1 0 0,0-1 1 0 0,-1 1-1 0 0,1 0 1 0 0,0-1-1 0 0,0 1 1 0 0,-1 0-1 0 0,1-1 1 0 0,-1 1-1 0 0,1-1 1 0 0,-1 1-1 0 0,0-1 1 0 0,0 1-1 0 0,1-1 1 0 0,-1 1-1 0 0,0-1 1 0 0,0 0-1 0 0,0 1 1 0 0,-1-1-1 0 0,1 0 0 0 0,0 0 1 0 0,0 0-1 0 0,-1 0 1 0 0,1 0-1 0 0,-1 0 1 0 0,-1 1-1 0 0,-52 27 772 0 0,-22-1-345 0 0,-2-3 0 0 0,-1-4 1 0 0,-139 18-1 0 0,93-18-270 0 0,91-14-288 0 0,-113 16-441 0 0,127-20-119 0 0,0-2-1 0 0,0-1 0 0 0,0 0 0 0 0,-41-7 0 0 0,42 0-1028 0 0,20 6 1333 0 0,-1 0 0 0 0,0 0 0 0 0,0 0 0 0 0,0 0 0 0 0,0 0 0 0 0,0 0 0 0 0,1 0 0 0 0,-1 0 0 0 0,0 0 0 0 0,1 0 0 0 0,-1 0 0 0 0,1 0 0 0 0,-1 0 0 0 0,1-1 0 0 0,0 1 0 0 0,0 0 0 0 0,-1 0 0 0 0,1 0 0 0 0,0-1 0 0 0,0 1 0 0 0,0 0 0 0 0,0 0 0 0 0,0-1 0 0 0,0 1 0 0 0,1 0 0 0 0,-1 0 0 0 0,0 0 0 0 0,1-1 0 0 0,-1 1-1 0 0,0 0 1 0 0,1 0 0 0 0,1-2 0 0 0,9-22-2552 0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24.0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1 215 772 0 0,'49'-33'4382'0'0,"95"-49"1"0"0,-108 65-3135 0 0,0 3 1 0 0,2 1 0 0 0,65-15-1 0 0,-32 17-298 0 0,0 2 0 0 0,131 1-1 0 0,139 36-5072 0 0,-245-7-2827 0 0,-50-10 4731 0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24.4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14 117 672 0 0,'4'-93'11338'0'0,"-5"70"-8784"0"0,-3 29-6395 0 0,-4 13-936 0 0,3-13 2687 0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28.7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372 11 176 0 0,'-1'-1'140'0'0,"1"0"0"0"0,-1 0 1 0 0,0 0-1 0 0,1 1 0 0 0,-1-1 0 0 0,0 0 0 0 0,0 1 0 0 0,0-1 1 0 0,0 1-1 0 0,1-1 0 0 0,-1 1 0 0 0,0-1 0 0 0,0 1 0 0 0,0-1 1 0 0,0 1-1 0 0,0 0 0 0 0,0 0 0 0 0,0 0 0 0 0,0-1 1 0 0,0 1-1 0 0,0 0 0 0 0,0 0 0 0 0,0 0 0 0 0,0 0 0 0 0,0 1 1 0 0,0-1-1 0 0,0 0 0 0 0,0 0 0 0 0,0 1 0 0 0,0-1 0 0 0,0 0 1 0 0,-2 2-1 0 0,-37 14 866 0 0,34-13-807 0 0,-29 15 322 0 0,1 1 1 0 0,1 2 0 0 0,1 1-1 0 0,1 1 1 0 0,0 2 0 0 0,-40 44-1 0 0,68-66-485 0 0,1-1 0 0 0,0 0-1 0 0,0 1 1 0 0,0-1-1 0 0,0 1 1 0 0,0 0 0 0 0,0 0-1 0 0,1 0 1 0 0,-1 0 0 0 0,1 0-1 0 0,0 0 1 0 0,0 0 0 0 0,0 0-1 0 0,0 0 1 0 0,0 0 0 0 0,1 1-1 0 0,0-1 1 0 0,-1 0 0 0 0,1 0-1 0 0,0 1 1 0 0,1-1 0 0 0,-1 0-1 0 0,1 1 1 0 0,-1-1 0 0 0,1 0-1 0 0,0 0 1 0 0,0 0-1 0 0,0 0 1 0 0,1 0 0 0 0,-1 0-1 0 0,1 0 1 0 0,0 0 0 0 0,-1 0-1 0 0,1-1 1 0 0,0 1 0 0 0,1-1-1 0 0,-1 1 1 0 0,0-1 0 0 0,5 3-1 0 0,8 7 67 0 0,0-1 0 0 0,0-1 0 0 0,1 0-1 0 0,1-2 1 0 0,27 12 0 0 0,169 58 539 0 0,-136-52-113 0 0,0 2 0 0 0,135 73-1 0 0,-208-99-466 0 0,1 1 0 0 0,-1 0 0 0 0,0 0 1 0 0,0 0-1 0 0,0 0 0 0 0,0 1 0 0 0,0-1 0 0 0,0 1 0 0 0,-1 0 0 0 0,0 0 0 0 0,0 0 0 0 0,0 1 0 0 0,-1-1 0 0 0,1 1 0 0 0,-1 0 0 0 0,2 6 0 0 0,-3-9-13 0 0,-1 0 1 0 0,1 0-1 0 0,-1 1 0 0 0,0-1 0 0 0,0 1 0 0 0,0-1 0 0 0,0 0 0 0 0,0 1 0 0 0,0-1 0 0 0,-1 0 0 0 0,1 1 0 0 0,-2 3 1 0 0,0-1 14 0 0,-1 0 0 0 0,0 0 0 0 0,1 0 1 0 0,-2 0-1 0 0,1-1 0 0 0,0 1 0 0 0,-1-1 1 0 0,-7 6-1 0 0,-6 5 88 0 0,-1-1-1 0 0,-30 17 1 0 0,40-26-106 0 0,-113 63 381 0 0,107-62-778 0 0,1 0 1 0 0,0-1-1 0 0,-1-1 0 0 0,0 0 1 0 0,0 0-1 0 0,-1-2 0 0 0,-20 2 0 0 0,34-4-25 0 0,0-1-1 0 0,-1 0 0 0 0,1 0 1 0 0,0 0-1 0 0,-1 0 0 0 0,1 0 1 0 0,0 0-1 0 0,0 0 0 0 0,0 0 1 0 0,0-1-1 0 0,0 1 0 0 0,0 0 1 0 0,0-1-1 0 0,0 1 0 0 0,0 0 1 0 0,1-1-1 0 0,-1 1 0 0 0,1-1 1 0 0,-1 1-1 0 0,1-1 0 0 0,-1-2 1 0 0,-3-18-1720 0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29.1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1 133 1340 0 0,'31'-25'1400'0'0,"-5"7"-124"0"0,-2 4-124 0 0,5 1-119 0 0,-1 1-93 0 0,12-1-112 0 0,-11 6-44 0 0,15-4-112 0 0,-2 3-64 0 0,-1 2-124 0 0,3 1-132 0 0,-15 5-128 0 0,15 0-156 0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29.8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89 54 140 0 0,'-77'-48'8981'0'0,"76"48"-8376"0"0,-9-5 977 0 0,19 16-2194 0 0,0-2-1841 0 0,-6-7 1142 0 0,5 2-1001 0 0,1 0 684 0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30.4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322 64 988 0 0,'-6'-63'8764'0'0,"6"62"-8250"0"0,0 1-59 0 0,0 0-36 0 0,0 0-44 0 0,0 0-32 0 0,0 0-7 0 0,0 6-13 0 0,-1 14-121 0 0,-1 0-1 0 0,-2 0 1 0 0,0 0-1 0 0,-1 0 1 0 0,0-1-1 0 0,-17 36 1 0 0,-64 117 360 0 0,63-130-435 0 0,12-22-79 0 0,-81 164 294 0 0,79-155-279 0 0,2 0 0 0 0,1 2 0 0 0,1-1-1 0 0,-6 44 1 0 0,14-70-56 0 0,0 0-1 0 0,1-1 0 0 0,0 1 0 0 0,0 0 0 0 0,0 0 0 0 0,0-1 0 0 0,1 1 1 0 0,-1 0-1 0 0,1-1 0 0 0,0 1 0 0 0,0-1 0 0 0,0 1 0 0 0,1-1 1 0 0,-1 1-1 0 0,1-1 0 0 0,0 0 0 0 0,0 0 0 0 0,0 0 0 0 0,0 0 0 0 0,0 0 1 0 0,1 0-1 0 0,0 0 0 0 0,-1-1 0 0 0,1 1 0 0 0,0-1 0 0 0,0 0 1 0 0,0 0-1 0 0,0 0 0 0 0,1 0 0 0 0,-1-1 0 0 0,0 1 0 0 0,1-1 0 0 0,-1 0 1 0 0,1 0-1 0 0,0 0 0 0 0,6 1 0 0 0,5 0-1 0 0,0-1-1 0 0,0 0 1 0 0,1-1-1 0 0,-1 0 1 0 0,0-1-1 0 0,0-1 1 0 0,25-6-1 0 0,2-5 4 0 0,0-1 0 0 0,-1-3 0 0 0,0-1 0 0 0,-1-2 0 0 0,-2-1-1 0 0,0-3 1 0 0,60-47 0 0 0,-87 61 14 0 0,0 0 0 0 0,0 0 0 0 0,-1-1 0 0 0,0-1 0 0 0,-1 0 0 0 0,0 0 0 0 0,-1 0 0 0 0,-1-1 0 0 0,0 0 0 0 0,0-1 0 0 0,6-22 0 0 0,1 1 729 0 0,-12 33-182 0 0,-8 20-432 0 0,-78 196 371 0 0,41-111-273 0 0,-35 126 1 0 0,70-196-393 0 0,0 2 0 0 0,2-1 0 0 0,2 1-1 0 0,1-1 1 0 0,2 1 0 0 0,1 0 0 0 0,9 69 0 0 0,-7-94-134 0 0,0 1 1 0 0,1-1-1 0 0,0 0 1 0 0,0 0-1 0 0,1-1 1 0 0,0 1-1 0 0,1-1 1 0 0,10 17-1 0 0,-11-22-168 0 0,0 1-1 0 0,0-1 0 0 0,0 0 0 0 0,1 0 0 0 0,-1 0 0 0 0,1-1 1 0 0,0 0-1 0 0,0 0 0 0 0,0 0 0 0 0,1 0 0 0 0,-1-1 0 0 0,1 0 0 0 0,-1 0 1 0 0,1 0-1 0 0,0-1 0 0 0,-1 0 0 0 0,8 1 0 0 0,38 0-1723 0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30.8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642 24 932 0 0,'0'-1'158'0'0,"0"0"-1"0"0,0 0 1 0 0,0 0 0 0 0,0 0-1 0 0,1 0 1 0 0,-2 0-1 0 0,1 0 1 0 0,0 0 0 0 0,0 0-1 0 0,0 1 1 0 0,0-1 0 0 0,-1 0-1 0 0,1 0 1 0 0,0 0-1 0 0,-1 0 1 0 0,1 0 0 0 0,-1 0-1 0 0,1 0 1 0 0,-1 1-1 0 0,1-1 1 0 0,-1 0 0 0 0,1 0-1 0 0,-1 1 1 0 0,0-1 0 0 0,-1-1-1 0 0,1 2-31 0 0,0 0-1 0 0,0 0 1 0 0,0 1-1 0 0,0-1 1 0 0,0 0-1 0 0,0 0 1 0 0,0 0-1 0 0,0 1 1 0 0,0-1-1 0 0,0 1 1 0 0,0-1-1 0 0,0 1 1 0 0,1-1-1 0 0,-1 1 1 0 0,0-1 0 0 0,0 1-1 0 0,0 0 1 0 0,-1 1-1 0 0,-35 41 1652 0 0,-20 48-158 0 0,4 2-1 0 0,-71 173 0 0 0,-7 118 76 0 0,64-173-1175 0 0,-13 42-791 0 0,35-109-3227 0 0,31-107-3037 0 0,8-28 4439 0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31.1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57 252 0 0,'2'-14'1332'0'0,"-2"3"-108"0"0,0-1-124 0 0,0 1-112 0 0,0 6-115 0 0,0 1-89 0 0,0 4-76 0 0,0 0-100 0 0,0 0-136 0 0,20 22-144 0 0,-6-6-192 0 0,4 9-176 0 0,8 9-144 0 0,11 3-224 0 0,-1 4-276 0 0,11 11-1813 0 0,7 4 833 0 0,-1 1 552 0 0</inkml:trace>
  <inkml:trace contextRef="#ctx0" brushRef="#br0" timeOffset="1">1089 839 60 0 0,'1'0'132'0'0,"-1"0"-1"0"0,0 0 1 0 0,1 1-1 0 0,-1-1 1 0 0,1 0-1 0 0,-1 0 1 0 0,0 0-1 0 0,1 0 1 0 0,-1 0-1 0 0,0 0 1 0 0,1 0-1 0 0,-1 0 1 0 0,1 0-1 0 0,-1-1 1 0 0,0 1-1 0 0,1 0 1 0 0,-1 0-1 0 0,0 0 1 0 0,1 0-1 0 0,-1 0 1 0 0,0-1 0 0 0,1 1-1 0 0,-1 0 1 0 0,0 0-1 0 0,1-1 1 0 0,-1 1-1 0 0,0 0 1 0 0,0 0-1 0 0,1-1 1 0 0,-1 1-1 0 0,0 0 1 0 0,0-1-1 0 0,1 1 1 0 0,-1 0-1 0 0,0-1 1 0 0,0 1-1 0 0,0-1 1 0 0,0 1-1 0 0,0 0 1 0 0,0-1 0 0 0,0 1-1 0 0,0 0 1 0 0,0-1-1 0 0,-11-18 2201 0 0,-27-15-784 0 0,-4 7-1816 0 0,-2 2-1 0 0,-82-35 1 0 0,21 15-4395 0 0,36 17 3164 0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31.8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4555 479 1004 0 0,'-33'-36'786'0'0,"-2"1"-1"0"0,-1 2 1 0 0,-1 2-1 0 0,-2 1 1 0 0,-1 2 0 0 0,-1 2-1 0 0,-1 2 1 0 0,-1 1-1 0 0,-2 2 1 0 0,-47-14 0 0 0,-194-61 646 0 0,88 56-802 0 0,93 28-328 0 0,0 6 0 0 0,-1 4 0 0 0,-163 18 0 0 0,-305 88 462 0 0,399-61-527 0 0,2 7 0 0 0,2 8-1 0 0,3 8 1 0 0,-312 170 0 0 0,184-53 50 0 0,186-109-148 0 0,3 4 0 0 0,4 5-1 0 0,4 5 1 0 0,3 3-1 0 0,-125 157 1 0 0,192-211-77 0 0,2 2 1 0 0,2 1-1 0 0,1 1 1 0 0,3 1-1 0 0,1 1 1 0 0,2 1-1 0 0,-23 85 1 0 0,33-92-31 0 0,1 1 1 0 0,2-1 0 0 0,2 1 0 0 0,1 0-1 0 0,2 0 1 0 0,2 0 0 0 0,1 0 0 0 0,2-1-1 0 0,1 1 1 0 0,16 46 0 0 0,-10-44-9 0 0,2 0 0 0 0,2-1 0 0 0,2 0 0 0 0,1-1 0 0 0,2-2 1 0 0,1 0-1 0 0,2-1 0 0 0,2-1 0 0 0,0-2 0 0 0,3 0 0 0 0,59 51 0 0 0,-24-33 36 0 0,3-3-1 0 0,96 53 0 0 0,-50-46-39 0 0,3-5 0 0 0,1-5 0 0 0,3-6 0 0 0,1-4 0 0 0,168 23 0 0 0,637 33 20 0 0,-772-80-26 0 0,792 22 44 0 0,-945-32-58 0 0,384-7 31 0 0,-20-13 20 0 0,245-51-42 0 0,-490 48-14 0 0,-1-4 1 0 0,217-82 0 0 0,-270 82 16 0 0,180-84 14 0 0,-38-2-21 0 0,-5-10 1 0 0,-6-8 0 0 0,280-242 0 0 0,-402 306-23 0 0,-3-3 0 0 0,121-153 0 0 0,-169 188 12 0 0,-2 0 0 0 0,-1-1 0 0 0,-2-1 1 0 0,15-41-1 0 0,-24 52 3 0 0,-2-1 1 0 0,-1-1-1 0 0,-1 1 0 0 0,-1-1 1 0 0,-2 0-1 0 0,1-54 0 0 0,-6 46-5 0 0,-2 1-1 0 0,-1 0 1 0 0,-1 0-1 0 0,-3 1 1 0 0,0-1-1 0 0,-2 2 0 0 0,-2-1 1 0 0,-1 2-1 0 0,-1 0 1 0 0,-2 1-1 0 0,-1 0 1 0 0,-24-31-1 0 0,11 25-2 0 0,0 0-1 0 0,-3 2 1 0 0,0 1 0 0 0,-3 2 0 0 0,0 2-1 0 0,-2 1 1 0 0,-1 2 0 0 0,-67-33 0 0 0,4 11-5 0 0,-1 6 0 0 0,-2 4 0 0 0,-120-28 0 0 0,49 28-18 0 0,-216-21 0 0 0,195 42-29 0 0,-2 9 0 0 0,1 9 0 0 0,-358 46 0 0 0,526-41 25 0 0,-104 19-181 0 0,118-20 86 0 0,0 1 0 0 0,1 1 1 0 0,0 0-1 0 0,0 1 0 0 0,-19 11 0 0 0,32-16 30 0 0,0 0 0 0 0,1-1 0 0 0,-1 1 0 0 0,0 0 0 0 0,1 1-1 0 0,-1-1 1 0 0,1 0 0 0 0,-1 1 0 0 0,1-1 0 0 0,0 1 0 0 0,0 0 0 0 0,1-1 0 0 0,-1 1-1 0 0,0 0 1 0 0,1 0 0 0 0,0 0 0 0 0,-1 0 0 0 0,1 1 0 0 0,1-1 0 0 0,-1 0 0 0 0,0 0-1 0 0,1 1 1 0 0,-1-1 0 0 0,1 0 0 0 0,0 1 0 0 0,0-1 0 0 0,1 0 0 0 0,0 4 0 0 0,1 1-548 0 0,1-1 0 0 0,-1 1 0 0 0,2-1 0 0 0,-1 0 0 0 0,1 0 0 0 0,0 0 0 0 0,0-1 0 0 0,1 0 0 0 0,0 1 0 0 0,11 9 0 0 0,20 17-1415 0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32.6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111 97 12557 0 0,'-10'-95'2376'0'0,"10"94"-2280"0"0,0 1-6 0 0,0 0-16 0 0,5 3-18 0 0,38 36 105 0 0,-1 2-1 0 0,48 61 0 0 0,-48-54-66 0 0,27 33 33 0 0,-30-33-5 0 0,2-1 0 0 0,3-2 1 0 0,76 62-1 0 0,-105-98-112 0 0,0 0 0 0 0,0-2 0 0 0,1 0 1 0 0,0-1-1 0 0,0 0 0 0 0,0-1 0 0 0,1-1 0 0 0,0-1 0 0 0,0 0 0 0 0,0-1 0 0 0,0-1 0 0 0,0-1 1 0 0,0 0-1 0 0,0-1 0 0 0,28-6 0 0 0,-26 4 30 0 0,0-1 1 0 0,-1 0-1 0 0,0-2 0 0 0,0 0 1 0 0,-1-1-1 0 0,1 0 0 0 0,-2-2 1 0 0,1 0-1 0 0,-1-1 0 0 0,0 0 1 0 0,-1-1-1 0 0,0-1 0 0 0,-1-1 1 0 0,12-14-1 0 0,-17 16 95 0 0,0 0 1 0 0,-1-1-1 0 0,0 0 1 0 0,7-18-1 0 0,-14 28-69 0 0,1-1 0 0 0,-1 0 1 0 0,0 0-1 0 0,0 1 0 0 0,0-1 0 0 0,0 0 0 0 0,-1 0 0 0 0,1 0 0 0 0,-1 0 0 0 0,0 0 0 0 0,1 0 0 0 0,-1 0 0 0 0,-1 0 0 0 0,1 0 0 0 0,0 0 0 0 0,-1 0 0 0 0,0 0 0 0 0,1 0 0 0 0,-1 0 0 0 0,0 0 0 0 0,0 1 1 0 0,-1-1-1 0 0,1 0 0 0 0,-1 1 0 0 0,1-1 0 0 0,-4-3 0 0 0,3 5-28 0 0,0-1 1 0 0,0 1 0 0 0,0 0 0 0 0,0 0-1 0 0,0-1 1 0 0,0 2 0 0 0,0-1-1 0 0,0 0 1 0 0,0 0 0 0 0,-1 1-1 0 0,1-1 1 0 0,0 1 0 0 0,-1 0 0 0 0,1-1-1 0 0,0 1 1 0 0,-1 0 0 0 0,-3 1-1 0 0,-44 10 280 0 0,37-7-232 0 0,-87 26 275 0 0,2 4 1 0 0,-127 64-1 0 0,-168 120 281 0 0,359-197-643 0 0,0 1 1 0 0,2 1-1 0 0,0 2 0 0 0,2 1 1 0 0,-33 36-1 0 0,54-51-197 0 0,0 0 0 0 0,1 0 0 0 0,0 1 0 0 0,1 0-1 0 0,1 1 1 0 0,-1-1 0 0 0,2 1 0 0 0,0 1 0 0 0,0-1 0 0 0,2 1 0 0 0,-1-1-1 0 0,2 1 1 0 0,0 0 0 0 0,0 0 0 0 0,2 0 0 0 0,-1 0 0 0 0,4 21 0 0 0,1-6-1710 0 0,15 54 0 0 0,18 24-5791 0 0,-19-64 5090 0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33.9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 1263 804 0 0,'0'0'76'0'0,"-1"0"-1"0"0,1 0 1 0 0,0 0-1 0 0,-1 0 1 0 0,1-1 0 0 0,0 1-1 0 0,-1 0 1 0 0,1 0-1 0 0,0-1 1 0 0,0 1-1 0 0,-1 0 1 0 0,1-1 0 0 0,0 1-1 0 0,0 0 1 0 0,-1-1-1 0 0,1 1 1 0 0,0 0-1 0 0,0-1 1 0 0,0 1 0 0 0,0-1-1 0 0,0 1 1 0 0,-1 0-1 0 0,1-1 1 0 0,0 1-1 0 0,0 0 1 0 0,0-1 0 0 0,0 1-1 0 0,0-1 1 0 0,0 1-1 0 0,0 0 1 0 0,0-1-1 0 0,0 1 1 0 0,1-1 0 0 0,-1 1-1 0 0,0 0 1 0 0,0-1-1 0 0,0 1 1 0 0,0 0-1 0 0,0-1 1 0 0,1 1 0 0 0,-1-1-1 0 0,0 1 1 0 0,1-1-1 0 0,22-6 1187 0 0,44 4-794 0 0,-58 3-173 0 0,814-24 2900 0 0,-739 21-2997 0 0,920-52 1364 0 0,337-12-611 0 0,-616 33-683 0 0,160-4 24 0 0,-74 9-55 0 0,-525 17-156 0 0,1836-102 463 0 0,-1904 101-468 0 0,2067-161 679 0 0,-953 68-410 0 0,809-75 526 0 0,-675 18 456 0 0,-562 20 278 0 0,-633 86-1306 0 0,-256 56-983 0 0,14-2-250 0 0,-19 0-2235 0 0,-6-4-3427 0 0,-5-3 4003 0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34.2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240 1 14121 0 0,'0'0'-132'0'0,"0"0"-104"0"0,0 0-348 0 0,0 0-252 0 0,-26 3-292 0 0,2 13-236 0 0,-17 9-1916 0 0,-27 11 1087 0 0,-13-1 737 0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35.2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642 582 556 0 0,'31'-132'3196'0'0,"-18"81"-1901"0"0,10-65 1 0 0,-21 101-1037 0 0,-1 0 0 0 0,0-1 1 0 0,-2 1-1 0 0,1 0 0 0 0,-2-1 1 0 0,0 1-1 0 0,-1 0 0 0 0,-7-25 1 0 0,7 32-142 0 0,0 1 1 0 0,0-1-1 0 0,-1 1 1 0 0,0 0-1 0 0,0 0 0 0 0,0 1 1 0 0,-1-1-1 0 0,0 1 1 0 0,0 0-1 0 0,-1 1 1 0 0,-9-9-1 0 0,8 10-30 0 0,1 0 1 0 0,-2 0-1 0 0,1 0 0 0 0,0 1 0 0 0,-1 0 1 0 0,1 1-1 0 0,-1 0 0 0 0,0 0 1 0 0,1 0-1 0 0,-1 1 0 0 0,0 0 0 0 0,0 1 1 0 0,0-1-1 0 0,0 2 0 0 0,-15 1 0 0 0,6 1 11 0 0,0 1 0 0 0,0 0-1 0 0,0 1 1 0 0,1 1-1 0 0,-1 1 1 0 0,2 0 0 0 0,-17 10-1 0 0,16-7-19 0 0,-1 1-1 0 0,1 1 0 0 0,-16 15 0 0 0,-8 11 77 0 0,2 3-1 0 0,-34 45 1 0 0,54-61-90 0 0,1 0 0 0 0,1 2 0 0 0,1 0 1 0 0,1 0-1 0 0,-13 39 0 0 0,24-58-61 0 0,1 1 0 0 0,0-1 0 0 0,0 0 0 0 0,1 1 0 0 0,0 0 0 0 0,0-1 0 0 0,1 1 0 0 0,0-1 0 0 0,1 1 0 0 0,3 16 0 0 0,-4-22-6 0 0,1-1-1 0 0,0 1 1 0 0,0-1 0 0 0,1 1-1 0 0,-1-1 1 0 0,1 1 0 0 0,-1-1 0 0 0,1 0-1 0 0,0 0 1 0 0,-1 1 0 0 0,1-1-1 0 0,0 0 1 0 0,1-1 0 0 0,-1 1-1 0 0,0 0 1 0 0,0-1 0 0 0,1 1-1 0 0,-1-1 1 0 0,1 0 0 0 0,-1 0-1 0 0,1 0 1 0 0,0 0 0 0 0,-1 0-1 0 0,1 0 1 0 0,0-1 0 0 0,0 1-1 0 0,-1-1 1 0 0,1 0 0 0 0,0 0-1 0 0,0 0 1 0 0,0 0 0 0 0,-1 0 0 0 0,1-1-1 0 0,0 1 1 0 0,0-1 0 0 0,3-1-1 0 0,11-2 1 0 0,1-1-1 0 0,-1-1 0 0 0,0 0 1 0 0,0-1-1 0 0,0-1 1 0 0,18-12-1 0 0,85-66-6 0 0,-82 56 167 0 0,62-37 0 0 0,-99 66-142 0 0,1 0 1 0 0,0 0-1 0 0,1 0 0 0 0,-1 0 1 0 0,0 1-1 0 0,0-1 0 0 0,0 1 1 0 0,0-1-1 0 0,0 1 0 0 0,1 0 1 0 0,-1 0-1 0 0,0 0 0 0 0,0 0 1 0 0,0 0-1 0 0,1 1 0 0 0,-1-1 1 0 0,0 1-1 0 0,0-1 0 0 0,0 1 1 0 0,0 0-1 0 0,0 0 0 0 0,0 0 1 0 0,0 0-1 0 0,0 0 0 0 0,0 0 1 0 0,-1 0-1 0 0,1 1 1 0 0,0-1-1 0 0,-1 1 0 0 0,1-1 1 0 0,-1 1-1 0 0,1 0 0 0 0,-1-1 1 0 0,0 1-1 0 0,0 0 0 0 0,1 0 1 0 0,0 2-1 0 0,5 11 96 0 0,0-1 0 0 0,0 1 1 0 0,8 30-1 0 0,-12-36-82 0 0,16 60 200 0 0,-2 1 0 0 0,7 77 0 0 0,3 146 322 0 0,-9-64-188 0 0,-9-147-273 0 0,24 375 400 0 0,-33-426-457 0 0,-2 0 0 0 0,-1 0 1 0 0,-2 0-1 0 0,0 0 0 0 0,-18 51 0 0 0,23-81-21 0 0,0-1 1 0 0,0 1-1 0 0,0-1 0 0 0,0 0 0 0 0,0 1 1 0 0,0-1-1 0 0,0 1 0 0 0,0-1 1 0 0,-1 1-1 0 0,1-1 0 0 0,0 0 1 0 0,0 1-1 0 0,0-1 0 0 0,0 1 1 0 0,-1-1-1 0 0,1 0 0 0 0,0 1 1 0 0,-1-1-1 0 0,1 0 0 0 0,0 1 1 0 0,0-1-1 0 0,-1 0 0 0 0,1 0 0 0 0,0 1 1 0 0,-1-1-1 0 0,1 0 0 0 0,-1 0 1 0 0,1 1-1 0 0,0-1 0 0 0,-1 0 1 0 0,1 0-1 0 0,-1 0 0 0 0,1 0 1 0 0,-1 0-1 0 0,1 0 0 0 0,0 0 1 0 0,-1 0-1 0 0,1 0 0 0 0,-1 0 1 0 0,1 0-1 0 0,-1 0 0 0 0,1 0 0 0 0,0 0 1 0 0,-1 0-1 0 0,0 0 0 0 0,-13-22 155 0 0,-6-37-94 0 0,7-2-47 0 0,2-1 0 0 0,3-1-1 0 0,3 1 1 0 0,2-1 0 0 0,7-78 0 0 0,-1 106-209 0 0,1 1 0 0 0,2-1 0 0 0,2 1 0 0 0,0 1 0 0 0,25-60 0 0 0,9 15-3039 0 0,14 5-3978 0 0,-28 42 4841 0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35.5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91 1212 0 0,'12'-11'1348'0'0,"-4"6"-112"0"0,0-2-88 0 0,0 1-95 0 0,-2 3-145 0 0,2-1-176 0 0,-2 1-244 0 0,0-4-252 0 0,1 1-212 0 0,1 1-248 0 0,0-2-272 0 0,0 0-2065 0 0,2-4 857 0 0,-6 2 568 0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35.9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1 114 180 0 0,'3'-3'368'0'0,"0"0"1"0"0,0 1-1 0 0,1-1 1 0 0,-1 1-1 0 0,1 0 1 0 0,0 0-1 0 0,0 0 1 0 0,-1 0-1 0 0,1 0 1 0 0,0 1-1 0 0,0 0 1 0 0,1 0-1 0 0,6-1 0 0 0,-5 2-41 0 0,1 0 0 0 0,0 1 0 0 0,0 0 0 0 0,0 0 0 0 0,-1 0 0 0 0,1 1 0 0 0,-1 0 0 0 0,8 4 0 0 0,8 3 33 0 0,-1 1 1 0 0,-1 1-1 0 0,1 1 0 0 0,-2 1 1 0 0,0 0-1 0 0,0 2 1 0 0,-2 0-1 0 0,1 1 1 0 0,-2 1-1 0 0,0 0 0 0 0,-2 1 1 0 0,0 1-1 0 0,0 0 1 0 0,-2 1-1 0 0,16 34 1 0 0,-6-4 12 0 0,-3 1 0 0 0,-3 1 0 0 0,-1 0 0 0 0,-3 1 1 0 0,9 87-1 0 0,-5-40 399 0 0,-35-222-289 0 0,14 37-556 0 0,9-117 0 0 0,-1 166-24 0 0,1 0-1 0 0,2 1 1 0 0,2-1-1 0 0,1 1 1 0 0,27-66 0 0 0,-28 83-42 0 0,1 1 1 0 0,0 0 0 0 0,2 0-1 0 0,0 1 1 0 0,21-24 0 0 0,-26 34-19 0 0,0 0 1 0 0,0 1 0 0 0,1-1-1 0 0,0 1 1 0 0,0 1-1 0 0,0 0 1 0 0,0 0-1 0 0,1 0 1 0 0,-1 1 0 0 0,1 0-1 0 0,0 0 1 0 0,0 1-1 0 0,0 0 1 0 0,0 0 0 0 0,16 0-1 0 0,2 1-771 0 0,0 1 0 0 0,38 6-1 0 0,14 11-4799 0 0,-40-5 3978 0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36.4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600 400 520 0 0,'1'-4'222'0'0,"0"0"0"0"0,0 0 0 0 0,-1 0 0 0 0,1 0 0 0 0,-1 0 0 0 0,0 0 0 0 0,-1-1 0 0 0,1 1 0 0 0,0 0 0 0 0,-1 0 0 0 0,0 0 0 0 0,0 0 0 0 0,0 0 0 0 0,-1 1 0 0 0,0-1 0 0 0,1 0 0 0 0,-1 0 0 0 0,0 1 0 0 0,0-1 0 0 0,-1 1 0 0 0,1 0 0 0 0,-1 0 0 0 0,0 0 0 0 0,0 0 0 0 0,0 0 0 0 0,0 1 0 0 0,0-1 0 0 0,-1 1 0 0 0,1 0 0 0 0,-5-3 0 0 0,0 2-47 0 0,0 0 0 0 0,-1 0 0 0 0,1 1 0 0 0,-1 0 0 0 0,0 1 1 0 0,0-1-1 0 0,0 2 0 0 0,0-1 0 0 0,0 1 0 0 0,0 1 0 0 0,0-1 0 0 0,1 1 0 0 0,-10 3 1 0 0,-10 4 27 0 0,1 2-1 0 0,0 0 1 0 0,0 2 0 0 0,1 1 0 0 0,1 1 0 0 0,0 1 0 0 0,1 1 0 0 0,1 1 0 0 0,0 1 0 0 0,1 2 0 0 0,-37 42 0 0 0,49-51-131 0 0,1 1 0 0 0,1 0-1 0 0,-1 0 1 0 0,2 0 0 0 0,0 1 0 0 0,1 1-1 0 0,0-1 1 0 0,1 1 0 0 0,-7 25 0 0 0,11-34-61 0 0,0 1 1 0 0,0-1-1 0 0,1 1 1 0 0,-1-1-1 0 0,1 1 1 0 0,1-1-1 0 0,-1 1 0 0 0,1-1 1 0 0,0 1-1 0 0,0-1 1 0 0,0 1-1 0 0,1-1 1 0 0,-1 0-1 0 0,2 0 1 0 0,-1 0-1 0 0,0 0 1 0 0,1 0-1 0 0,0 0 1 0 0,0 0-1 0 0,0-1 1 0 0,1 0-1 0 0,0 0 0 0 0,0 0 1 0 0,0 0-1 0 0,0 0 1 0 0,0-1-1 0 0,1 0 1 0 0,6 4-1 0 0,2 0-13 0 0,1-1-1 0 0,0-1 0 0 0,1-1 1 0 0,-1 0-1 0 0,1 0 0 0 0,0-1 1 0 0,0-1-1 0 0,0-1 1 0 0,0 0-1 0 0,0-1 0 0 0,0-1 1 0 0,29-4-1 0 0,0-3-15 0 0,-1-1 0 0 0,0-3 0 0 0,48-19 0 0 0,161-81 219 0 0,-228 105-73 0 0,-23 7-125 0 0,-1 0 0 0 0,0 0 0 0 0,0 0-1 0 0,0 0 1 0 0,0-1 0 0 0,0 1 0 0 0,1 0 0 0 0,-1 0 0 0 0,0 0-1 0 0,0 0 1 0 0,0 0 0 0 0,0 0 0 0 0,0 0 0 0 0,1 0 0 0 0,-1 0-1 0 0,0 0 1 0 0,0 0 0 0 0,0 0 0 0 0,0 0 0 0 0,0 0-1 0 0,1 0 1 0 0,-1 0 0 0 0,0 0 0 0 0,0 0 0 0 0,0 1 0 0 0,0-1-1 0 0,0 0 1 0 0,1 0 0 0 0,-1 0 0 0 0,0 0 0 0 0,0 0-1 0 0,0 0 1 0 0,0 0 0 0 0,0 0 0 0 0,0 0 0 0 0,0 1 0 0 0,1-1-1 0 0,-1 0 1 0 0,0 0 0 0 0,0 0 0 0 0,0 0 0 0 0,0 0-1 0 0,0 1 1 0 0,0-1 0 0 0,0 0 0 0 0,0 0 0 0 0,0 0 0 0 0,0 0-1 0 0,0 0 1 0 0,0 1 0 0 0,0-1 0 0 0,0 0 0 0 0,0 0-1 0 0,-23 28 178 0 0,12-17-206 0 0,-3 5 11 0 0,10-11-9 0 0,0 0 1 0 0,0 0-1 0 0,-1-1 1 0 0,1 1-1 0 0,-1-1 1 0 0,0 0-1 0 0,0-1 1 0 0,-1 1-1 0 0,-5 2 1 0 0,10-5-70 0 0,-2-38-223 0 0,93-486 393 0 0,-74 392 1195 0 0,-12 82 144 0 0,-3 50-1395 0 0,-1-1-1 0 0,0 0 1 0 0,0 0-1 0 0,0 0 1 0 0,0 0 0 0 0,1 1-1 0 0,-1-1 1 0 0,0 0-1 0 0,0 0 1 0 0,0 0-1 0 0,1 0 1 0 0,-1 0 0 0 0,0 0-1 0 0,0 0 1 0 0,0 0-1 0 0,1 1 1 0 0,-1-1-1 0 0,0 0 1 0 0,0 0 0 0 0,1 0-1 0 0,-1 0 1 0 0,0 0-1 0 0,0 0 1 0 0,1 0-1 0 0,-1 0 1 0 0,0 0 0 0 0,0-1-1 0 0,0 1 1 0 0,1 0-1 0 0,-1 0 1 0 0,0 0-1 0 0,0 0 1 0 0,1 0 0 0 0,-1 0-1 0 0,0 0 1 0 0,0 0-1 0 0,0-1 1 0 0,0 1-1 0 0,1 0 1 0 0,-1 0 0 0 0,0 0-1 0 0,0 0 1 0 0,0-1-1 0 0,0 1 1 0 0,0 0 0 0 0,1 0-1 0 0,-1 0 1 0 0,0-1-1 0 0,0 1 1 0 0,0 0-1 0 0,0 0 1 0 0,0-1 0 0 0,0 1-1 0 0,0 0 1 0 0,0 0-1 0 0,0 0 1 0 0,0-1-1 0 0,0 1 1 0 0,0 0 0 0 0,0-1-1 0 0,11 20 431 0 0,-10-17-484 0 0,11 28 252 0 0,-1 1 1 0 0,-1 1-1 0 0,-2 0 0 0 0,5 35 1 0 0,19 69 164 0 0,49 91 153 0 0,-61-180-422 0 0,2-1 1 0 0,52 80-1 0 0,-60-106-100 0 0,0 0 0 0 0,2-1-1 0 0,1-1 1 0 0,0-1 0 0 0,1 0 0 0 0,1-1-1 0 0,32 21 1 0 0,-35-28-27 0 0,1 0 0 0 0,0-1-1 0 0,0-1 1 0 0,0-1 0 0 0,1 0-1 0 0,0-1 1 0 0,0-1 0 0 0,0-1-1 0 0,1-1 1 0 0,-1 0-1 0 0,25-1 1 0 0,-29-2 4 0 0,0 0 0 0 0,0 0-1 0 0,0-2 1 0 0,0 0 0 0 0,-1 0 0 0 0,1-1 0 0 0,-1-1-1 0 0,0 0 1 0 0,0-1 0 0 0,0 0 0 0 0,-1-1-1 0 0,0 0 1 0 0,0-1 0 0 0,20-18 0 0 0,-17 10-16 0 0,0 0 0 0 0,-1 0 0 0 0,-1-2 0 0 0,-1 1 1 0 0,0-2-1 0 0,-2 1 0 0 0,0-2 0 0 0,-1 1 1 0 0,8-24-1 0 0,-7 13 24 0 0,-1-1 0 0 0,-1 1-1 0 0,6-51 1 0 0,-12 66 99 0 0,-1 0 0 0 0,-1 0-1 0 0,0 0 1 0 0,-2 0 0 0 0,1 0-1 0 0,-2 0 1 0 0,0 0 0 0 0,-1 1-1 0 0,-9-24 1 0 0,13 36-78 0 0,0 1 0 0 0,-1-1 0 0 0,1 1 0 0 0,-1-1 0 0 0,1 1 0 0 0,-1 0 0 0 0,1-1 0 0 0,-1 1 0 0 0,0 0 0 0 0,0 0 0 0 0,0-1 0 0 0,0 1 0 0 0,0 0 0 0 0,0 0 0 0 0,0 0 0 0 0,0 0 0 0 0,0 0 0 0 0,-1 0 0 0 0,1 1 0 0 0,0-1 0 0 0,-1 0 0 0 0,1 0 0 0 0,0 1 0 0 0,-1-1 0 0 0,1 1 0 0 0,-1 0 0 0 0,1-1 1 0 0,-1 1-1 0 0,1 0 0 0 0,-1 0 0 0 0,1 0 0 0 0,-1 0 0 0 0,1 0 0 0 0,-1 0 0 0 0,1 0 0 0 0,-1 0 0 0 0,1 1 0 0 0,-1-1 0 0 0,1 1 0 0 0,0-1 0 0 0,-1 1 0 0 0,1-1 0 0 0,-1 1 0 0 0,1 0 0 0 0,0 0 0 0 0,0-1 0 0 0,-1 1 0 0 0,1 0 0 0 0,0 0 0 0 0,0 0 0 0 0,0 1 0 0 0,0-1 0 0 0,-1 2 0 0 0,-7 7 52 0 0,1 0 0 0 0,0 0 0 0 0,0 1 0 0 0,-11 21-1 0 0,8-9-17 0 0,0 1 0 0 0,2 1 0 0 0,1 0 0 0 0,1 0 0 0 0,1 0 0 0 0,1 1 0 0 0,1 0 0 0 0,-1 43 0 0 0,5-54-279 0 0,0 0-1 0 0,1 0 1 0 0,0 0-1 0 0,1-1 1 0 0,1 1-1 0 0,1-1 0 0 0,0 1 1 0 0,0-1-1 0 0,2 0 1 0 0,-1-1-1 0 0,2 1 0 0 0,0-1 1 0 0,0 0-1 0 0,2-1 1 0 0,-1 0-1 0 0,19 19 0 0 0,9-4-2409 0 0,-33-25 1839 0 0,0-1 0 0 0,0 1 0 0 0,0-1 0 0 0,0 0 0 0 0,1 1 0 0 0,-1-2-1 0 0,1 1 1 0 0,-1 0 0 0 0,1-1 0 0 0,5 1 0 0 0,5-4-1807 0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36.7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84 278 104 0 0,'-38'-21'1768'0'0,"19"-1"-108"0"0,5 10-180 0 0,6-2-107 0 0,4 1-153 0 0,16 1-220 0 0,9-4-232 0 0,23-9-248 0 0,27 0-300 0 0,6 0-260 0 0,11 5-340 0 0,-1 1-428 0 0,-2-3-2156 0 0,-8 3 987 0 0,-20 6 657 0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39.7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468 292 8897 0 0,'1'-13'152'0'0,"0"2"148"0"0,0 0-1 0 0,-1 0 1 0 0,0 0 0 0 0,0 0 0 0 0,-1 0-1 0 0,-4-14 1 0 0,5 22-248 0 0,-1 1-1 0 0,0-1 1 0 0,0 1-1 0 0,-1-1 1 0 0,1 1-1 0 0,0 0 1 0 0,-1 0-1 0 0,1 0 1 0 0,-1 0-1 0 0,0 0 1 0 0,0 0-1 0 0,0 0 1 0 0,0 0 0 0 0,0 1-1 0 0,0-1 1 0 0,0 1-1 0 0,0-1 1 0 0,-1 1-1 0 0,1 0 1 0 0,-1 0-1 0 0,1 0 1 0 0,-1 0-1 0 0,1 0 1 0 0,-1 1 0 0 0,1-1-1 0 0,-1 1 1 0 0,0 0-1 0 0,1 0 1 0 0,-1 0-1 0 0,0 0 1 0 0,1 0-1 0 0,-6 1 1 0 0,-1 1 46 0 0,-1 0 0 0 0,1 0 0 0 0,-1 1 0 0 0,1 0 0 0 0,0 1 0 0 0,0 0 0 0 0,0 1 0 0 0,1-1 0 0 0,0 2 0 0 0,0-1 0 0 0,-14 13 0 0 0,-2 3 142 0 0,2 2-1 0 0,-26 32 0 0 0,26-25-145 0 0,1 1 1 0 0,1 1-1 0 0,2 1 0 0 0,2 1 1 0 0,0 1-1 0 0,3 0 0 0 0,0 0 0 0 0,3 1 1 0 0,1 1-1 0 0,2 0 0 0 0,1 0 1 0 0,2 1-1 0 0,1-1 0 0 0,2 1 0 0 0,2-1 1 0 0,1 1-1 0 0,2-1 0 0 0,2 1 1 0 0,1-1-1 0 0,2-1 0 0 0,2 0 1 0 0,17 41-1 0 0,-19-57-168 0 0,1 0-1 0 0,1-1 1 0 0,1 0 0 0 0,0-1 0 0 0,2-1 0 0 0,0 0-1 0 0,1 0 1 0 0,0-2 0 0 0,1 0 0 0 0,1 0 0 0 0,1-2-1 0 0,0 0 1 0 0,23 12 0 0 0,-29-18 3 0 0,0-1-1 0 0,1-1 1 0 0,0 0 0 0 0,1-1 0 0 0,-1 0-1 0 0,1-1 1 0 0,-1 0 0 0 0,1-1 0 0 0,0-1 0 0 0,0 0-1 0 0,0-1 1 0 0,0 0 0 0 0,0-1 0 0 0,-1-1-1 0 0,1 0 1 0 0,0-1 0 0 0,-1 0 0 0 0,1-1-1 0 0,-1-1 1 0 0,0 0 0 0 0,21-12 0 0 0,-8 0 0 0 0,-1-1 1 0 0,-1-1-1 0 0,0-1 1 0 0,-2-1 0 0 0,0-2-1 0 0,-1 0 1 0 0,-2 0-1 0 0,0-2 1 0 0,24-43-1 0 0,1-13 661 0 0,64-164-1 0 0,-79 140 1216 0 0,-41 140-1696 0 0,3 1 0 0 0,1 1 0 0 0,1-1 0 0 0,2 1 1 0 0,2 1-1 0 0,1-1 0 0 0,2 0 0 0 0,1 0 0 0 0,8 44 0 0 0,-6-67-266 0 0,0 0 0 0 0,1 0 0 0 0,1 0 0 0 0,0 0 0 0 0,0-1 0 0 0,2 0 1 0 0,-1 0-1 0 0,18 23 0 0 0,-22-33 114 0 0,0 0 1 0 0,1 0-1 0 0,0 0 0 0 0,-1-1 1 0 0,1 1-1 0 0,0-1 1 0 0,0 1-1 0 0,1-1 0 0 0,-1 0 1 0 0,0 0-1 0 0,1 0 1 0 0,0-1-1 0 0,-1 1 0 0 0,1-1 1 0 0,0 0-1 0 0,-1 0 1 0 0,1 0-1 0 0,0-1 0 0 0,0 1 1 0 0,0-1-1 0 0,0 0 1 0 0,0 0-1 0 0,0 0 0 0 0,-1-1 1 0 0,1 1-1 0 0,0-1 1 0 0,0 0-1 0 0,0 0 0 0 0,-1 0 1 0 0,1-1-1 0 0,0 1 1 0 0,-1-1-1 0 0,0 0 0 0 0,1 0 1 0 0,-1 0-1 0 0,0 0 1 0 0,0-1-1 0 0,4-3 0 0 0,12-10-27 0 0,0-2 0 0 0,-2 0 0 0 0,0-1-1 0 0,-1 0 1 0 0,-1-1 0 0 0,-1-1 0 0 0,-1-1-1 0 0,0 0 1 0 0,-2 0 0 0 0,14-39 0 0 0,-4-1 69 0 0,-3 0 1 0 0,18-123 0 0 0,-32 160 87 0 0,-1 1 1 0 0,-1-1-1 0 0,-1 1 0 0 0,-2-1 1 0 0,-5-44-1 0 0,5 63-64 0 0,0 1 1 0 0,0 0-1 0 0,0 0 0 0 0,-1-1 0 0 0,0 1 1 0 0,0 0-1 0 0,0 0 0 0 0,-1 1 1 0 0,1-1-1 0 0,-1 0 0 0 0,0 1 0 0 0,0 0 1 0 0,-1-1-1 0 0,0 1 0 0 0,1 1 1 0 0,-1-1-1 0 0,0 0 0 0 0,-1 1 1 0 0,1 0-1 0 0,-1 0 0 0 0,1 0 0 0 0,-1 1 1 0 0,0-1-1 0 0,0 1 0 0 0,0 1 1 0 0,0-1-1 0 0,0 0 0 0 0,-1 1 0 0 0,1 0 1 0 0,0 1-1 0 0,-12-1 0 0 0,1 2-1 0 0,-1 0-1 0 0,0 1 1 0 0,1 1-1 0 0,0 1 1 0 0,0 0-1 0 0,0 2 0 0 0,0-1 1 0 0,0 2-1 0 0,1 0 1 0 0,1 1-1 0 0,-1 0 1 0 0,1 1-1 0 0,0 1 0 0 0,1 0 1 0 0,0 1-1 0 0,1 0 1 0 0,0 1-1 0 0,1 1 0 0 0,0-1 1 0 0,1 2-1 0 0,-14 23 1 0 0,22-33-35 0 0,0 1 0 0 0,0-1 1 0 0,0 0-1 0 0,1 1 0 0 0,0-1 0 0 0,0 0 1 0 0,0 1-1 0 0,0 0 0 0 0,1-1 1 0 0,-1 1-1 0 0,1-1 0 0 0,0 1 0 0 0,1 0 1 0 0,-1-1-1 0 0,1 1 0 0 0,0-1 1 0 0,0 1-1 0 0,0-1 0 0 0,1 1 0 0 0,0-1 1 0 0,0 0-1 0 0,4 7 0 0 0,-3-6-12 0 0,0-1 1 0 0,1 0-1 0 0,0-1 0 0 0,0 1 0 0 0,0-1 0 0 0,0 1 0 0 0,1-1 0 0 0,-1-1 0 0 0,1 1 0 0 0,0 0 1 0 0,-1-1-1 0 0,1 0 0 0 0,0 0 0 0 0,1-1 0 0 0,-1 1 0 0 0,0-1 0 0 0,0 0 0 0 0,1-1 1 0 0,6 1-1 0 0,15-1-38 0 0,-1-1 0 0 0,1-1 0 0 0,-1-1 0 0 0,0-1 0 0 0,0-2 1 0 0,41-14-1 0 0,145-71-99 0 0,-150 61 216 0 0,-56 27-16 0 0,0 0 1 0 0,1 1-1 0 0,-1-1 1 0 0,1 1-1 0 0,0 0 1 0 0,0 1 0 0 0,0 0-1 0 0,0 0 1 0 0,0 0-1 0 0,8 1 1 0 0,-11 1-21 0 0,-1 0 1 0 0,1-1 0 0 0,0 1-1 0 0,-1 1 1 0 0,1-1 0 0 0,0 1-1 0 0,-1-1 1 0 0,0 1 0 0 0,1 0-1 0 0,-1 0 1 0 0,0 0 0 0 0,0 1-1 0 0,0-1 1 0 0,-1 1 0 0 0,1 0-1 0 0,0-1 1 0 0,-1 1 0 0 0,0 0-1 0 0,0 1 1 0 0,2 2 0 0 0,18 35 100 0 0,-2 1-1 0 0,28 83 1 0 0,5 11-111 0 0,-46-118-157 0 0,2 0 0 0 0,1-1 0 0 0,0 0 1 0 0,1-1-1 0 0,24 28 0 0 0,-32-40 106 0 0,0-1 1 0 0,0 0-1 0 0,1 0 0 0 0,-1 0 1 0 0,1-1-1 0 0,-1 1 0 0 0,1-1 0 0 0,0 0 1 0 0,0 0-1 0 0,0 0 0 0 0,0 0 0 0 0,0-1 1 0 0,1 0-1 0 0,-1 0 0 0 0,0 0 0 0 0,1 0 1 0 0,-1 0-1 0 0,1-1 0 0 0,-1 0 0 0 0,0 0 1 0 0,1 0-1 0 0,-1-1 0 0 0,1 0 0 0 0,-1 1 1 0 0,0-1-1 0 0,1-1 0 0 0,-1 1 0 0 0,0-1 1 0 0,0 1-1 0 0,0-1 0 0 0,6-5 1 0 0,4-2 1 0 0,-2-1 0 0 0,1 0 0 0 0,-1-1 0 0 0,-1-1 0 0 0,0 0 0 0 0,-1 0 0 0 0,0-1 0 0 0,0 0 0 0 0,12-26 0 0 0,4-13 84 0 0,25-72 1 0 0,-49 117-40 0 0,22-63 471 0 0,-4-2 1 0 0,-3 0-1 0 0,-2-1 0 0 0,-4 0 1 0 0,-3-1-1 0 0,-4 0 0 0 0,-9-143 1 0 0,4 208-248 0 0,-4-34 851 0 0,5 41-963 0 0,0 1 1 0 0,0-1-1 0 0,-1 0 0 0 0,1 0 0 0 0,-1 0 1 0 0,1 0-1 0 0,-1 1 0 0 0,0-1 0 0 0,1 0 1 0 0,-1 0-1 0 0,0 1 0 0 0,0-1 0 0 0,0 1 1 0 0,-1-1-1 0 0,1 1 0 0 0,-2-2 1 0 0,1 6 13 0 0,0 1 0 0 0,-1-1 0 0 0,1 1 0 0 0,0 0 0 0 0,1 0 1 0 0,-1 0-1 0 0,-1 6 0 0 0,-4 16 69 0 0,2 0 0 0 0,1 0 0 0 0,1 1 0 0 0,0 53 0 0 0,16 112 249 0 0,-12-181-424 0 0,70 400-1269 0 0,-47-293-965 0 0,-14-65-319 0 0,-3 27-5864 0 0,-7-50 5559 0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40.1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45 367 13281 0 0,'-12'-29'281'0'0,"-13"-55"0"0"0,23 74-188 0 0,0 1 1 0 0,1 0-1 0 0,0-1 0 0 0,0 0 1 0 0,1 1-1 0 0,0-1 1 0 0,1 1-1 0 0,0-1 0 0 0,0 1 1 0 0,5-14-1 0 0,-4 18-68 0 0,1 0 0 0 0,0 0 0 0 0,0 0-1 0 0,1 0 1 0 0,-1 1 0 0 0,1-1 0 0 0,0 1 0 0 0,1 0 0 0 0,-1 0 0 0 0,1 1-1 0 0,-1-1 1 0 0,1 1 0 0 0,0 0 0 0 0,0 0 0 0 0,1 0 0 0 0,-1 1 0 0 0,7-3-1 0 0,15-4 23 0 0,0 1 0 0 0,35-5 0 0 0,-54 11-34 0 0,66-11-136 0 0,1 3 0 0 0,0 3 1 0 0,113 5-1 0 0,-49 15-2731 0 0,-3 12-3819 0 0,-94-13 4756 0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40.5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168 500 9861 0 0,'1'-16'267'0'0,"-1"0"0"0"0,0 0 0 0 0,-4-25 1 0 0,4 38-203 0 0,0 0 0 0 0,-1 0 1 0 0,1 0-1 0 0,-1 0 1 0 0,0 0-1 0 0,0 0 0 0 0,0 1 1 0 0,0-1-1 0 0,0 0 1 0 0,-1 1-1 0 0,1-1 0 0 0,-1 1 1 0 0,1-1-1 0 0,-1 1 0 0 0,0 0 1 0 0,0-1-1 0 0,0 1 1 0 0,-1 0-1 0 0,1 0 0 0 0,0 1 1 0 0,-1-1-1 0 0,1 0 1 0 0,-1 1-1 0 0,1 0 0 0 0,-1-1 1 0 0,0 1-1 0 0,-3-1 1 0 0,5 2-33 0 0,-1 0 0 0 0,0 0 1 0 0,0 1-1 0 0,0-1 1 0 0,0 0-1 0 0,0 1 0 0 0,1-1 1 0 0,-1 1-1 0 0,0-1 1 0 0,0 1-1 0 0,1 0 0 0 0,-1 0 1 0 0,0 0-1 0 0,1 0 1 0 0,-1 0-1 0 0,1 0 0 0 0,-1 0 1 0 0,1 1-1 0 0,0-1 1 0 0,0 0-1 0 0,-1 1 0 0 0,1-1 1 0 0,-1 3-1 0 0,-24 43 325 0 0,23-39-291 0 0,-7 16 22 0 0,2 0 0 0 0,0 0 0 0 0,2 1-1 0 0,1 0 1 0 0,1 0 0 0 0,1 0 0 0 0,1 1 0 0 0,3 49-1 0 0,1-38-318 0 0,3-1-1 0 0,1 0 1 0 0,1 0-1 0 0,2 0 1 0 0,23 57-1 0 0,-30-88 119 0 0,0 0 1 0 0,0 0-1 0 0,0 0 0 0 0,1-1 0 0 0,0 1 0 0 0,0-1 1 0 0,0 0-1 0 0,0 0 0 0 0,1 0 0 0 0,-1 0 0 0 0,1 0 0 0 0,0-1 1 0 0,0 0-1 0 0,1 0 0 0 0,-1 0 0 0 0,5 2 0 0 0,-5-4 47 0 0,0 0-1 0 0,0 0 0 0 0,0 0 0 0 0,0-1 1 0 0,-1 0-1 0 0,1 0 0 0 0,0 0 0 0 0,0 0 1 0 0,0 0-1 0 0,0-1 0 0 0,0 0 0 0 0,0 0 1 0 0,0 0-1 0 0,-1 0 0 0 0,1-1 0 0 0,0 1 1 0 0,-1-1-1 0 0,1 0 0 0 0,-1 0 0 0 0,0 0 1 0 0,0-1-1 0 0,5-3 0 0 0,8-9 111 0 0,-1 0-1 0 0,0-1 0 0 0,-1 0 1 0 0,-1-1-1 0 0,0-1 0 0 0,-2 0 0 0 0,0-1 1 0 0,-1 0-1 0 0,0 0 0 0 0,-2-1 1 0 0,-1 0-1 0 0,0-1 0 0 0,-1 0 1 0 0,-2 0-1 0 0,0 0 0 0 0,2-42 1 0 0,-6 53 119 0 0,-1 0 1 0 0,0 1 0 0 0,-1-1 0 0 0,0 1 0 0 0,-6-17 0 0 0,7 23-113 0 0,0 0 0 0 0,0 0 0 0 0,-1 0 0 0 0,1 1 0 0 0,-1-1 0 0 0,0 0 0 0 0,0 1 0 0 0,0-1 0 0 0,0 1 0 0 0,0 0 1 0 0,0-1-1 0 0,-1 1 0 0 0,1 0 0 0 0,-1 1 0 0 0,1-1 0 0 0,-1 0 0 0 0,0 1 0 0 0,0-1 0 0 0,1 1 0 0 0,-6-2 1 0 0,7 3-44 0 0,0 0 1 0 0,0 0 0 0 0,0 0 0 0 0,0 0 0 0 0,0 0 0 0 0,0 0 0 0 0,1 0 0 0 0,-1 0-1 0 0,0 0 1 0 0,0 0 0 0 0,0 0 0 0 0,0 0 0 0 0,0 0 0 0 0,0 1 0 0 0,1-1 0 0 0,-1 0-1 0 0,0 1 1 0 0,0-1 0 0 0,0 1 0 0 0,1-1 0 0 0,-1 1 0 0 0,0-1 0 0 0,1 1 0 0 0,-1 0-1 0 0,0-1 1 0 0,1 1 0 0 0,-1 0 0 0 0,1-1 0 0 0,-1 1 0 0 0,1 0 0 0 0,-1 0 0 0 0,1-1 0 0 0,0 1-1 0 0,-1 0 1 0 0,1 0 0 0 0,0 0 0 0 0,-1 1 0 0 0,-2 35-4 0 0,4-31-105 0 0,-1-6 96 0 0,0 1 0 0 0,0-1-1 0 0,1 0 1 0 0,-1 0 0 0 0,0 1-1 0 0,1-1 1 0 0,-1 0 0 0 0,0 0 0 0 0,1 0-1 0 0,-1 1 1 0 0,1-1 0 0 0,-1 0-1 0 0,0 0 1 0 0,1 0 0 0 0,-1 0-1 0 0,0 0 1 0 0,1 0 0 0 0,-1 0 0 0 0,1 0-1 0 0,-1 0 1 0 0,0 0 0 0 0,1 0-1 0 0,-1 0 1 0 0,1 0 0 0 0,-1 0-1 0 0,0 0 1 0 0,1 0 0 0 0,-1 0 0 0 0,0-1-1 0 0,1 1 1 0 0,-1 0 0 0 0,1 0-1 0 0,-1 0 1 0 0,0-1 0 0 0,0 1 0 0 0,1 0-1 0 0,-1 0 1 0 0,1-1 0 0 0,17-9-17 0 0,-18 10 13 0 0,10-10 28 0 0,-1-1 0 0 0,-1 0 1 0 0,0 0-1 0 0,-1 0 0 0 0,0-1 0 0 0,0 0 1 0 0,-1-1-1 0 0,-1 1 0 0 0,5-18 1 0 0,-1 7 64 0 0,17-52 911 0 0,-4-1 0 0 0,16-91 0 0 0,-25 103 715 0 0,-11 46-1015 0 0,6-15 1638 0 0,4 76-889 0 0,14 141-4 0 0,2 230 0 0 0,-20-242-1068 0 0,40 492-158 0 0,-47-657-254 0 0,9 67-455 0 0,-9-67 407 0 0,1-1-1 0 0,-1 0 0 0 0,1 0 1 0 0,0 0-1 0 0,1 0 1 0 0,0 0-1 0 0,0 0 1 0 0,0-1-1 0 0,5 7 1 0 0,-8-12 72 0 0,1 1 0 0 0,-1-1 0 0 0,1 1 0 0 0,0-1 0 0 0,0 1 0 0 0,-1-1 0 0 0,1 0 0 0 0,0 1 0 0 0,0-1 0 0 0,-1 0 0 0 0,1 0 1 0 0,0 1-1 0 0,0-1 0 0 0,0 0 0 0 0,-1 0 0 0 0,1 0 0 0 0,0 0 0 0 0,0 0 0 0 0,0 0 0 0 0,-1 0 0 0 0,1 0 0 0 0,0 0 0 0 0,0-1 0 0 0,0 1 1 0 0,-1 0-1 0 0,1 0 0 0 0,0-1 0 0 0,0 1 0 0 0,-1-1 0 0 0,1 1 0 0 0,0 0 0 0 0,-1-1 0 0 0,1 1 0 0 0,0-1 0 0 0,-1 0 0 0 0,1 1 0 0 0,-1-1 1 0 0,1 1-1 0 0,-1-1 0 0 0,1 0 0 0 0,0-1 0 0 0,20-31-96 0 0,-10 9 100 0 0,-2-1 0 0 0,-1 0 1 0 0,0 0-1 0 0,-2 0 0 0 0,-1-1 1 0 0,-2 0-1 0 0,2-43 0 0 0,-15-183 112 0 0,10 251-101 0 0,-4-49 39 0 0,-3 1 1 0 0,-1 0 0 0 0,-3 0 0 0 0,-2 1-1 0 0,-24-59 1 0 0,22 82-831 0 0,15 25 702 0 0,0 0 0 0 0,-1 0 0 0 0,1-1 0 0 0,0 1 1 0 0,0 0-1 0 0,-1 0 0 0 0,1-1 0 0 0,0 1 0 0 0,0 0 0 0 0,-1 0 0 0 0,1 0 0 0 0,0 0 1 0 0,-1 0-1 0 0,1-1 0 0 0,0 1 0 0 0,0 0 0 0 0,-1 0 0 0 0,1 0 0 0 0,0 0 0 0 0,-1 0 0 0 0,1 0 1 0 0,0 0-1 0 0,-1 0 0 0 0,1 0 0 0 0,0 0 0 0 0,-1 0 0 0 0,1 0 0 0 0,0 0 0 0 0,-1 1 1 0 0,1-1-1 0 0,0 0 0 0 0,-1 0 0 0 0,1 0 0 0 0,0 0 0 0 0,0 0 0 0 0,-1 1 0 0 0,1-1 0 0 0,-2 3-878 0 0,0 1-1 0 0,1-1 0 0 0,-1 1 0 0 0,1-1 0 0 0,0 1 0 0 0,0-1 0 0 0,0 1 1 0 0,1 0-1 0 0,-1-1 0 0 0,1 1 0 0 0,0 5 0 0 0,0 8-1971 0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40.9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63 825 1236 0 0,'17'-22'3936'0'0,"-21"36"59"0"0,-11 30-2699 0 0,-5 47-663 0 0,4-1 0 0 0,3 2 0 0 0,5 0 0 0 0,4 93 0 0 0,4-181-660 0 0,6 50-404 0 0,-6-53 404 0 0,0 1 0 0 0,0-1-1 0 0,0 1 1 0 0,1 0 0 0 0,-1-1 0 0 0,0 1 0 0 0,1-1 0 0 0,0 1 0 0 0,-1-1-1 0 0,1 0 1 0 0,0 1 0 0 0,-1-1 0 0 0,1 0 0 0 0,0 1 0 0 0,0-1 0 0 0,0 0 0 0 0,0 0-1 0 0,1 0 1 0 0,-1 0 0 0 0,0 0 0 0 0,0 0 0 0 0,1 0 0 0 0,-1 0 0 0 0,0 0-1 0 0,1-1 1 0 0,-1 1 0 0 0,1-1 0 0 0,-1 1 0 0 0,2 0 0 0 0,-1-2 10 0 0,-1 0 0 0 0,0 0 1 0 0,0 0-1 0 0,0-1 1 0 0,0 1-1 0 0,0 0 0 0 0,0 0 1 0 0,0-1-1 0 0,0 1 0 0 0,-1 0 1 0 0,1-1-1 0 0,0 1 0 0 0,0-4 1 0 0,0 3-13 0 0,5-12 7 0 0,-1 0 0 0 0,0-1 0 0 0,-1 1 0 0 0,-1-1 0 0 0,0 0 0 0 0,1-17 0 0 0,-1-94 93 0 0,-3 108-56 0 0,-33-398 835 0 0,3 94 220 0 0,27 257-363 0 0,4 0 0 0 0,16-123 0 0 0,-17 180-648 0 0,2 1 0 0 0,-1 0 0 0 0,1-1 0 0 0,0 1 0 0 0,0 0 1 0 0,1 0-1 0 0,0 0 0 0 0,0 1 0 0 0,1-1 0 0 0,0 1 0 0 0,0-1 0 0 0,0 1 0 0 0,1 1 1 0 0,0-1-1 0 0,0 1 0 0 0,1 0 0 0 0,-1 0 0 0 0,1 0 0 0 0,0 1 0 0 0,0-1 0 0 0,1 2 1 0 0,-1-1-1 0 0,1 1 0 0 0,0 0 0 0 0,0 0 0 0 0,0 1 0 0 0,0 0 0 0 0,0 0 0 0 0,0 0 1 0 0,12 0-1 0 0,2-1-144 0 0,1 1 0 0 0,-1 1 1 0 0,1 1-1 0 0,0 1 0 0 0,-1 1 1 0 0,1 1-1 0 0,-1 0 0 0 0,0 2 1 0 0,30 10-1 0 0,-35-9-369 0 0,-1 1 0 0 0,1 1 0 0 0,-1 0 0 0 0,0 1 0 0 0,15 12 0 0 0,-19-11-674 0 0,1 0-1 0 0,-2 0 1 0 0,1 1-1 0 0,-1 1 1 0 0,-1 0-1 0 0,11 16 1 0 0,0 11-1134 0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41.3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112 23 660 0 0,'-34'1'1794'0'0,"-14"1"1120"0"0,20 2-391 0 0,27-4-1817 0 0,1 0-58 0 0,5-1-67 0 0,85-12 456 0 0,113-2 0 0 0,-143 14-3476 0 0,76 10 1 0 0,-106-3 94 0 0,-6 2 697 0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41.6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2 147 1140 0 0,'0'-1'119'0'0,"0"0"-1"0"0,-1 0 1 0 0,1 0 0 0 0,0 0-1 0 0,0 0 1 0 0,0 0-1 0 0,-1 0 1 0 0,1 1 0 0 0,0-1-1 0 0,0 0 1 0 0,0 0 0 0 0,1 0-1 0 0,-1 0 1 0 0,0 0-1 0 0,0 0 1 0 0,0 0 0 0 0,1 0-1 0 0,-1 0 1 0 0,0 1-1 0 0,1-1 1 0 0,-1 0 0 0 0,1 0-1 0 0,-1 0 1 0 0,1 1 0 0 0,-1-1-1 0 0,1 0 1 0 0,-1 1-1 0 0,1-1 1 0 0,0 0 0 0 0,0 1-1 0 0,-1-1 1 0 0,1 1 0 0 0,0-1-1 0 0,0 1 1 0 0,-1-1-1 0 0,1 1 1 0 0,0 0 0 0 0,0-1-1 0 0,1 1 1 0 0,44-20 964 0 0,-39 17-763 0 0,44-14 433 0 0,2 2 0 0 0,0 2-1 0 0,58-6 1 0 0,166-5 294 0 0,-82 18-2353 0 0,-65 8-4031 0 0,-78 0 3682 0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42.1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716 642 812 0 0,'-3'-9'517'0'0,"-1"0"0"0"0,-1 0 1 0 0,1 1-1 0 0,-2 0 0 0 0,1 0 0 0 0,-1 0 0 0 0,-13-14 1 0 0,14 18-329 0 0,0 1 1 0 0,0-1 0 0 0,0 1-1 0 0,-1 0 1 0 0,1 0 0 0 0,-1 0 0 0 0,1 1-1 0 0,-1 0 1 0 0,0 0 0 0 0,0 0-1 0 0,0 1 1 0 0,0 0 0 0 0,-12-1-1 0 0,-17 2 161 0 0,-1 2-1 0 0,0 1 1 0 0,1 2-1 0 0,0 1 0 0 0,0 2 1 0 0,0 1-1 0 0,1 2 1 0 0,1 1-1 0 0,0 2 1 0 0,1 1-1 0 0,0 2 0 0 0,-39 27 1 0 0,61-37-254 0 0,0 0 0 0 0,0 1 0 0 0,1 0 0 0 0,0 0 0 0 0,1 1 0 0 0,-12 15 0 0 0,18-22-75 0 0,0 1-1 0 0,1-1 0 0 0,-1 1 0 0 0,1-1 1 0 0,-1 1-1 0 0,1 0 0 0 0,0-1 1 0 0,0 1-1 0 0,0 0 0 0 0,1 0 0 0 0,-1 0 1 0 0,1 0-1 0 0,-1 0 0 0 0,1 0 0 0 0,0 0 1 0 0,0 0-1 0 0,0 0 0 0 0,1 0 0 0 0,-1 0 1 0 0,1-1-1 0 0,-1 1 0 0 0,1 0 1 0 0,0 0-1 0 0,0 0 0 0 0,1-1 0 0 0,-1 1 1 0 0,0 0-1 0 0,1-1 0 0 0,-1 1 0 0 0,1-1 1 0 0,0 0-1 0 0,3 3 0 0 0,10 8 33 0 0,1-1-1 0 0,1-1 0 0 0,0 0 0 0 0,1-1 1 0 0,0-1-1 0 0,0-1 0 0 0,38 12 0 0 0,32 16 64 0 0,-52-19-45 0 0,-1 3 0 0 0,-1 0 0 0 0,-1 3 0 0 0,55 46 0 0 0,-69-50-7 0 0,0 1 0 0 0,0 1 0 0 0,-2 1 0 0 0,-1 0 0 0 0,-1 2 0 0 0,-1-1 0 0 0,20 46 0 0 0,7 52 127 0 0,-29-80-10 0 0,26 59 0 0 0,-38-100-175 0 0,0 0 0 0 0,1 1-1 0 0,-1-1 1 0 0,0 0-1 0 0,0 0 1 0 0,0 0 0 0 0,0 1-1 0 0,0-1 1 0 0,0 0-1 0 0,0 0 1 0 0,0 0 0 0 0,0 1-1 0 0,0-1 1 0 0,1 0-1 0 0,-1 0 1 0 0,0 0 0 0 0,0 0-1 0 0,0 0 1 0 0,0 1-1 0 0,1-1 1 0 0,-1 0 0 0 0,0 0-1 0 0,0 0 1 0 0,0 0-1 0 0,0 0 1 0 0,1 0 0 0 0,-1 0-1 0 0,0 0 1 0 0,0 1-1 0 0,0-1 1 0 0,1 0 0 0 0,-1 0-1 0 0,0 0 1 0 0,0 0-1 0 0,1 0 1 0 0,-1 0 0 0 0,0 0-1 0 0,0 0 1 0 0,0 0-1 0 0,1 0 1 0 0,-1-1 0 0 0,0 1-1 0 0,0 0 1 0 0,0 0-1 0 0,1 0 1 0 0,-1 0 0 0 0,0 0-1 0 0,0 0 1 0 0,0 0-1 0 0,1 0 1 0 0,-1-1 0 0 0,0 1-1 0 0,9-16 92 0 0,2-23-33 0 0,16-82 88 0 0,4-28 201 0 0,82-235 0 0 0,-91 317 252 0 0,-16 44 459 0 0,1 1 1 0 0,19-41 0 0 0,-26 63-782 0 0,3 3-214 0 0,-1 1 1 0 0,1-1-1 0 0,-1 1 1 0 0,0-1-1 0 0,-1 1 1 0 0,1 0-1 0 0,-1 0 1 0 0,1 0-1 0 0,-1 0 1 0 0,0 0-1 0 0,0 7 1 0 0,0-7 0 0 0,10 56 204 0 0,-2 1 1 0 0,0 87-1 0 0,4 39-1543 0 0,-12-181 1118 0 0,-1-1 0 0 0,1 0 1 0 0,0 1-1 0 0,1-1 1 0 0,-1 0-1 0 0,1 0 0 0 0,0 0 1 0 0,0 0-1 0 0,1 0 0 0 0,-1-1 1 0 0,1 1-1 0 0,0-1 1 0 0,0 1-1 0 0,1-1 0 0 0,4 5 1 0 0,-5-7 78 0 0,0-1 1 0 0,0 1-1 0 0,0-1 0 0 0,0 0 1 0 0,0 1-1 0 0,1-1 1 0 0,-1-1-1 0 0,0 1 0 0 0,0 0 1 0 0,1-1-1 0 0,-1 0 1 0 0,0 0-1 0 0,1 0 1 0 0,-1 0-1 0 0,0 0 0 0 0,1-1 1 0 0,-1 1-1 0 0,0-1 1 0 0,1 0-1 0 0,-1 0 0 0 0,0 0 1 0 0,0 0-1 0 0,0-1 1 0 0,0 0-1 0 0,3-2 1 0 0,19-9-156 0 0,-1-2 1 0 0,-1-1-1 0 0,-1-1 1 0 0,27-26 0 0 0,77-88-239 0 0,-67 65 336 0 0,195-188 1919 0 0,-253 254-1774 0 0,-1-1 1 0 0,0 1-1 0 0,0 0 1 0 0,1-1-1 0 0,-1 1 1 0 0,0-1-1 0 0,1 1 1 0 0,-1 0-1 0 0,0 0 1 0 0,1-1-1 0 0,-1 1 1 0 0,1 0-1 0 0,-1 0 1 0 0,0-1-1 0 0,1 1 1 0 0,-1 0-1 0 0,1 0 1 0 0,-1 0 0 0 0,1 0-1 0 0,-1 0 1 0 0,0 0-1 0 0,1 0 1 0 0,-1 0-1 0 0,1 0 1 0 0,-1 0-1 0 0,1 0 1 0 0,-1 0-1 0 0,1 0 1 0 0,-1 0-1 0 0,1 0 1 0 0,-1 0-1 0 0,0 0 1 0 0,1 0-1 0 0,-1 1 1 0 0,1-1-1 0 0,0 0 1 0 0,8 19 237 0 0,-2 22-94 0 0,-7 4-36 0 0,-1-1 0 0 0,-7 48 1 0 0,-3 49-1043 0 0,11-135 814 0 0,3 36-671 0 0,-3-41 734 0 0,0 1-1 0 0,0-1 1 0 0,0 0-1 0 0,0 0 1 0 0,1 0 0 0 0,-1 0-1 0 0,0 0 1 0 0,1 0-1 0 0,-1 0 1 0 0,1 0-1 0 0,-1 0 1 0 0,1 0-1 0 0,-1 0 1 0 0,1 0 0 0 0,0 0-1 0 0,-1-1 1 0 0,1 1-1 0 0,0 0 1 0 0,0 0-1 0 0,0-1 1 0 0,0 1 0 0 0,-1 0-1 0 0,1-1 1 0 0,0 1-1 0 0,0-1 1 0 0,0 1-1 0 0,0-1 1 0 0,0 1 0 0 0,0-1-1 0 0,2 0 1 0 0,1 0-10 0 0,-1-1 0 0 0,0 0 0 0 0,0 0 0 0 0,0 0 0 0 0,0 0 0 0 0,0 0 0 0 0,0-1 0 0 0,-1 1 0 0 0,1-1 1 0 0,0 0-1 0 0,-1 0 0 0 0,1 0 0 0 0,1-2 0 0 0,28-29-161 0 0,-13 8 152 0 0,0-1 0 0 0,-2 0-1 0 0,26-56 1 0 0,28-92 330 0 0,-1-66 403 0 0,-25 72 44 0 0,-30 115-49 0 0,-3 0 0 0 0,9-84 0 0 0,-13-28 3412 0 0,-9 291-2081 0 0,5 234-1011 0 0,0-283-3046 0 0,4 0 0 0 0,31 130-1 0 0,-6-111-7777 0 0,-15-55 6682 0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42.5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63 696 0 0,'10'-12'1468'0'0,"-2"1"-96"0"0,0 2-152 0 0,-2 0-131 0 0,4 4-97 0 0,6-2-116 0 0,3 1-96 0 0,7 3-164 0 0,4 3-140 0 0,10 3-220 0 0,1 3-196 0 0,-9 1-252 0 0,5 5-284 0 0,-9-1-416 0 0,-2 3-1888 0 0,-10-1 923 0 0,-4 1 617 0 0</inkml:trace>
  <inkml:trace contextRef="#ctx0" brushRef="#br0" timeOffset="1">44 391 380 0 0,'-6'0'1676'0'0,"6"0"-164"0"0,-10-2-116 0 0,10 2-175 0 0,0 0-113 0 0,0 0-180 0 0,51 0-200 0 0,-5 2-228 0 0,2-1-308 0 0,5-1-276 0 0,4 4-296 0 0,19-4-404 0 0,-21-2-2016 0 0,2-5 935 0 0,-7-2 617 0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47.7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0 900 884 0 0,'9'-29'1829'0'0,"-9"24"-1388"0"0,1 1 0 0 0,0 0-1 0 0,0 0 1 0 0,1 0-1 0 0,-1 0 1 0 0,1 0 0 0 0,0 0-1 0 0,0 0 1 0 0,4-6-1 0 0,-5 10 214 0 0,21 22 1165 0 0,-16-6-1538 0 0,0 1 0 0 0,-1 0 0 0 0,-1 0 0 0 0,0 1 1 0 0,-2-1-1 0 0,0 1 0 0 0,-1-1 0 0 0,-1 31 0 0 0,1 0 71 0 0,-5 197 857 0 0,2-187-956 0 0,0 53-391 0 0,2-111 87 0 0,0 0 3 0 0,2-3-9 0 0,3-9 25 0 0,-1-1 1 0 0,0 1-1 0 0,-1-1 1 0 0,0 0-1 0 0,-1 0 0 0 0,1-21 1 0 0,1-5 5 0 0,18-255-37 0 0,-16 158 74 0 0,-3 95 0 0 0,12-148 166 0 0,-10 156-57 0 0,1 0 0 0 0,1 0-1 0 0,18-47 1 0 0,-23 73-83 0 0,1 0 1 0 0,0 1-1 0 0,0 0 0 0 0,0-1 1 0 0,1 1-1 0 0,0 1 1 0 0,0-1-1 0 0,1 1 0 0 0,-1-1 1 0 0,1 1-1 0 0,1 0 0 0 0,-1 1 1 0 0,11-8-1 0 0,-12 10-21 0 0,0 0-1 0 0,0 1 1 0 0,1-1-1 0 0,-1 1 1 0 0,0 0-1 0 0,1 1 0 0 0,-1-1 1 0 0,1 1-1 0 0,-1-1 1 0 0,1 1-1 0 0,-1 1 1 0 0,0-1-1 0 0,1 0 1 0 0,-1 1-1 0 0,1 0 1 0 0,-1 0-1 0 0,0 1 0 0 0,0-1 1 0 0,1 1-1 0 0,-1 0 1 0 0,0 0-1 0 0,6 4 1 0 0,8 6 15 0 0,0 1-1 0 0,-1 1 1 0 0,0 1 0 0 0,-1 0 0 0 0,-1 1 0 0 0,0 1 0 0 0,-2 0 0 0 0,1 1 0 0 0,-2 0 0 0 0,-1 1 0 0 0,0 1-1 0 0,-1 0 1 0 0,-1 0 0 0 0,11 39 0 0 0,-13-35-15 0 0,0 1 0 0 0,-2 0 0 0 0,-1 0 0 0 0,-1 0 0 0 0,-1 1 0 0 0,-1-1 0 0 0,-1 1 0 0 0,-2-1 0 0 0,0 1 0 0 0,-2-1 0 0 0,0 0-1 0 0,-14 40 1 0 0,7-39-30 0 0,-2 0-1 0 0,-1-1 0 0 0,0-1 0 0 0,-2 0 0 0 0,-1-1 0 0 0,-1-1 0 0 0,-1 0 0 0 0,0-2 0 0 0,-2 0 0 0 0,0-1 0 0 0,-2-1 0 0 0,0-1 0 0 0,0-1 1 0 0,-2-1-1 0 0,-49 21 0 0 0,60-30 5 0 0,-1-1 1 0 0,0 0 0 0 0,0-2 0 0 0,-18 3-1 0 0,-15 4-24 0 0,182 14-99 0 0,-40-9 16 0 0,52 7-580 0 0,-127-21 506 0 0,0 0-1 0 0,-1-1 1 0 0,1-1 0 0 0,0-1 0 0 0,28-6 0 0 0,-34 4 117 0 0,-1-1 1 0 0,0 1-1 0 0,-1-2 1 0 0,1 0-1 0 0,-1 0 1 0 0,0-1-1 0 0,-1-1 1 0 0,0 0-1 0 0,0 0 1 0 0,0-1-1 0 0,-1 0 1 0 0,-1 0-1 0 0,0-1 1 0 0,0 0-1 0 0,0-1 0 0 0,8-17 1 0 0,7-17 18 0 0,-2 0 0 0 0,28-93 0 0 0,-25 67 148 0 0,-7 27 557 0 0,-2 0 0 0 0,-2-2 0 0 0,-2 1 0 0 0,-2-2 1 0 0,5-78-1 0 0,-37 225 883 0 0,19-79-1478 0 0,-14 81 357 0 0,-5 107 1 0 0,21-178-426 0 0,2 0-1 0 0,1 0 1 0 0,2 0-1 0 0,0-1 1 0 0,2 1 0 0 0,2-1-1 0 0,1 0 1 0 0,12 32 0 0 0,-18-57-27 0 0,0 0 0 0 0,0 0 0 0 0,1-1 0 0 0,-1 1 0 0 0,1-1 0 0 0,0 0 0 0 0,0 0 0 0 0,1 0 0 0 0,-1 0 0 0 0,1 0 0 0 0,0-1 0 0 0,0 0 0 0 0,0 0 0 0 0,0 0 0 0 0,0 0 0 0 0,1 0 0 0 0,-1-1 0 0 0,1 0 0 0 0,0 0 0 0 0,0 0 0 0 0,0-1 0 0 0,7 2 0 0 0,-5-2 6 0 0,0-1-1 0 0,-1 0 0 0 0,1-1 0 0 0,0 1 1 0 0,0-1-1 0 0,0 0 0 0 0,-1-1 0 0 0,1 0 1 0 0,-1 0-1 0 0,1 0 0 0 0,-1-1 0 0 0,0 0 1 0 0,0 0-1 0 0,0-1 0 0 0,0 0 0 0 0,7-6 1 0 0,7-7-16 0 0,-1-1 1 0 0,-1-1-1 0 0,0-1 1 0 0,-2 0-1 0 0,0-2 1 0 0,-1 0-1 0 0,-1 0 1 0 0,11-28-1 0 0,12-31 111 0 0,26-88-1 0 0,-51 134 22 0 0,6-26 183 0 0,-9 32 371 0 0,16-41 0 0 0,-25 69-617 0 0,0 1 0 0 0,0 0 0 0 0,0-1 0 0 0,1 1 0 0 0,-1 0 0 0 0,0 0 0 0 0,0-1 0 0 0,0 1 0 0 0,0 0-1 0 0,0-1 1 0 0,0 1 0 0 0,1 0 0 0 0,-1 0 0 0 0,0-1 0 0 0,0 1 0 0 0,0 0 0 0 0,1 0 0 0 0,-1-1 0 0 0,0 1 0 0 0,0 0-1 0 0,1 0 1 0 0,-1 0 0 0 0,0 0 0 0 0,1-1 0 0 0,-1 1 0 0 0,0 0 0 0 0,0 0 0 0 0,1 0 0 0 0,-1 0 0 0 0,0 0 0 0 0,1 0 0 0 0,-1 0-1 0 0,0 0 1 0 0,1 0 0 0 0,-1 0 0 0 0,0 0 0 0 0,1 0 0 0 0,-1 0 0 0 0,0 0 0 0 0,1 0 0 0 0,-1 0 0 0 0,0 0 0 0 0,1 0-1 0 0,-1 0 1 0 0,0 1 0 0 0,0-1 0 0 0,1 0 0 0 0,-1 0 0 0 0,0 0 0 0 0,1 1 0 0 0,12 20 291 0 0,4 30-123 0 0,12 109 210 0 0,-24-119-405 0 0,2 1 1 0 0,1-1 0 0 0,2 0-1 0 0,21 50 1 0 0,-29-86-72 0 0,1 1 1 0 0,-1-1 0 0 0,2 0-1 0 0,-1 0 1 0 0,0 0 0 0 0,1 0-1 0 0,0 0 1 0 0,0-1 0 0 0,8 7-1 0 0,-10-10 58 0 0,0 0 0 0 0,-1 0 0 0 0,1 0 0 0 0,0 0 0 0 0,0 0-1 0 0,0 0 1 0 0,-1-1 0 0 0,1 1 0 0 0,0-1 0 0 0,0 0 0 0 0,0 1-1 0 0,0-1 1 0 0,0 0 0 0 0,0 0 0 0 0,0 0 0 0 0,0 0 0 0 0,0-1-1 0 0,0 1 1 0 0,0 0 0 0 0,0-1 0 0 0,-1 1 0 0 0,1-1 0 0 0,0 0-1 0 0,0 0 1 0 0,0 0 0 0 0,-1 0 0 0 0,1 0 0 0 0,-1 0 0 0 0,1 0-1 0 0,0 0 1 0 0,-1 0 0 0 0,0-1 0 0 0,1 1 0 0 0,0-3 0 0 0,10-10-22 0 0,0-1 0 0 0,-1-1 0 0 0,-1 1 1 0 0,-1-2-1 0 0,0 1 0 0 0,-2-1 1 0 0,1-1-1 0 0,-2 0 0 0 0,-1 1 0 0 0,4-21 1 0 0,2-16 89 0 0,-3 0 1 0 0,2-65-1 0 0,-14 11 328 0 0,0 24 370 0 0,4 84-741 0 0,1 0-1 0 0,-1 0 0 0 0,0-1 0 0 0,0 1 0 0 0,1 0 1 0 0,-1 0-1 0 0,0 0 0 0 0,0-1 0 0 0,1 1 1 0 0,-1 0-1 0 0,0 0 0 0 0,1 0 0 0 0,-1 0 0 0 0,0-1 1 0 0,0 1-1 0 0,1 0 0 0 0,-1 0 0 0 0,0 0 0 0 0,1 0 1 0 0,-1 0-1 0 0,0 0 0 0 0,1 0 0 0 0,-1 0 1 0 0,0 0-1 0 0,1 0 0 0 0,-1 0 0 0 0,0 0 0 0 0,1 0 1 0 0,-1 0-1 0 0,0 1 0 0 0,1-1 0 0 0,-1 0 0 0 0,0 0 1 0 0,1 0-1 0 0,-1 0 0 0 0,0 0 0 0 0,0 1 1 0 0,1-1-1 0 0,-1 0 0 0 0,0 0 0 0 0,1 1 0 0 0,18 9 28 0 0,-16-9-16 0 0,20 12-89 0 0,2-1-1 0 0,-1-2 0 0 0,41 12 1 0 0,-53-19 44 0 0,0-1 1 0 0,1 0-1 0 0,-1-1 0 0 0,0 0 1 0 0,1-1-1 0 0,-1 0 1 0 0,0-1-1 0 0,0-1 0 0 0,1 0 1 0 0,13-4-1 0 0,3-4-6 0 0,-21 7 108 0 0,0 0 1 0 0,0 0-1 0 0,0 1 0 0 0,0 0 0 0 0,0 1 0 0 0,12-1 0 0 0,-19 2-66 0 0,-1 1-1 0 0,1-1 0 0 0,-1 1 0 0 0,1 0 0 0 0,-1-1 0 0 0,0 1 1 0 0,1 0-1 0 0,-1 0 0 0 0,0-1 0 0 0,1 1 0 0 0,-1 0 1 0 0,0 0-1 0 0,0 0 0 0 0,0-1 0 0 0,0 1 0 0 0,1 0 0 0 0,-1 0 1 0 0,0 0-1 0 0,0-1 0 0 0,-1 1 0 0 0,1 0 0 0 0,0 0 1 0 0,0 0-1 0 0,0-1 0 0 0,0 1 0 0 0,-1 1 0 0 0,-5 24 63 0 0,-9 28 16 0 0,2 0 0 0 0,3 1 0 0 0,2 0 0 0 0,-1 106 0 0 0,9-153-126 0 0,1 1 0 0 0,0-1 0 0 0,0 1 0 0 0,1-1-1 0 0,0 1 1 0 0,0-1 0 0 0,1 0 0 0 0,0 0 0 0 0,1 0 0 0 0,0 0 0 0 0,0-1 0 0 0,0 1 0 0 0,1-1 0 0 0,0 0 0 0 0,1-1 0 0 0,0 1 0 0 0,0-1 0 0 0,0 0 0 0 0,0 0 0 0 0,1-1 0 0 0,0 0-1 0 0,0 0 1 0 0,1-1 0 0 0,-1 0 0 0 0,1 0 0 0 0,0 0 0 0 0,0-1 0 0 0,0-1 0 0 0,0 1 0 0 0,1-1 0 0 0,-1-1 0 0 0,1 1 0 0 0,-1-1 0 0 0,18-1 0 0 0,-5-1-21 0 0,-1-2 0 0 0,0 0-1 0 0,0-1 1 0 0,0-1 0 0 0,0-1 0 0 0,-1-1 0 0 0,1 0 0 0 0,-2-1 0 0 0,1-2 0 0 0,-1 0 0 0 0,-1 0 0 0 0,0-2 0 0 0,0 0 0 0 0,-1-1 0 0 0,22-23-1 0 0,-8 3 51 0 0,-1 0 0 0 0,-1-2-1 0 0,-2-1 1 0 0,-2-2 0 0 0,-2 0-1 0 0,21-47 1 0 0,-32 60 296 0 0,-2 1-1 0 0,-1-1 1 0 0,-1 0-1 0 0,0-1 1 0 0,-3 1 0 0 0,0-1-1 0 0,0-28 1 0 0,-3 53-264 0 0,-1 1 1 0 0,0 0 0 0 0,0-1 0 0 0,0 1-1 0 0,0 0 1 0 0,0-1 0 0 0,0 1 0 0 0,0 0-1 0 0,0 0 1 0 0,-1-1 0 0 0,1 1-1 0 0,0 0 1 0 0,0-1 0 0 0,0 1 0 0 0,0 0-1 0 0,0 0 1 0 0,0-1 0 0 0,0 1-1 0 0,-1 0 1 0 0,1 0 0 0 0,0-1 0 0 0,0 1-1 0 0,0 0 1 0 0,-1 0 0 0 0,1-1-1 0 0,0 1 1 0 0,0 0 0 0 0,-1 0 0 0 0,1 0-1 0 0,0 0 1 0 0,0 0 0 0 0,-1-1-1 0 0,1 1 1 0 0,0 0 0 0 0,-1 0 0 0 0,1 0-1 0 0,0 0 1 0 0,0 0 0 0 0,-1 0-1 0 0,1 0 1 0 0,0 0 0 0 0,-1 0 0 0 0,1 0-1 0 0,0 0 1 0 0,-1 0 0 0 0,1 0 0 0 0,-1 0-1 0 0,-20 11 262 0 0,-21 24-94 0 0,14-8-86 0 0,2 2 0 0 0,1 1-1 0 0,1 1 1 0 0,1 0 0 0 0,-19 38 0 0 0,30-47-124 0 0,0 2-1 0 0,2-1 1 0 0,0 1 0 0 0,1 1 0 0 0,2 0 0 0 0,1 0 0 0 0,0 0 0 0 0,-2 42 0 0 0,8-61-53 0 0,0 0 0 0 0,0 0 1 0 0,0 0-1 0 0,1 0 1 0 0,0 0-1 0 0,0 0 0 0 0,0 0 1 0 0,1 0-1 0 0,0 0 1 0 0,0-1-1 0 0,0 1 1 0 0,1-1-1 0 0,0 0 0 0 0,0 1 1 0 0,0-1-1 0 0,1 0 1 0 0,0-1-1 0 0,-1 1 0 0 0,2-1 1 0 0,-1 1-1 0 0,6 3 1 0 0,-4-4-12 0 0,0-1 0 0 0,0 0 0 0 0,1 0 0 0 0,-1 0 0 0 0,1-1 0 0 0,0 0-1 0 0,-1-1 1 0 0,1 1 0 0 0,0-1 0 0 0,0 0 0 0 0,0-1 0 0 0,0 0 0 0 0,0 0 0 0 0,-1 0 0 0 0,1-1 0 0 0,0 0 0 0 0,0 0 0 0 0,9-4 0 0 0,2 0-9 0 0,0-1 0 0 0,-1-1 0 0 0,1-1 0 0 0,-1 0 0 0 0,-1-1 0 0 0,0-1 1 0 0,0-1-1 0 0,-1 0 0 0 0,0-1 0 0 0,-1 0 0 0 0,14-17 0 0 0,-10 8 16 0 0,0-1 1 0 0,-2-1 0 0 0,-1-1-1 0 0,-1 0 1 0 0,-1-1 0 0 0,17-47-1 0 0,-8-3 56 0 0,-2-1-1 0 0,-4 0 0 0 0,-4-1 0 0 0,5-116 0 0 0,-15 145 329 0 0,-2-1 1 0 0,-2 0-1 0 0,-2 0 0 0 0,-3 0 0 0 0,-1 1 0 0 0,-3 0 0 0 0,-1 1 0 0 0,-3 0 0 0 0,-34-74 0 0 0,49 120-272 0 0,-1 1 0 0 0,1-1 1 0 0,0 1-1 0 0,0 0 1 0 0,0-1-1 0 0,0 1 0 0 0,0-1 1 0 0,-1 1-1 0 0,1 0 0 0 0,0-1 1 0 0,0 1-1 0 0,0 0 0 0 0,-1-1 1 0 0,1 1-1 0 0,0 0 0 0 0,-1-1 1 0 0,1 1-1 0 0,0 0 1 0 0,-1 0-1 0 0,1-1 0 0 0,0 1 1 0 0,-1 0-1 0 0,1 0 0 0 0,0 0 1 0 0,-1 0-1 0 0,1-1 0 0 0,-1 1 1 0 0,1 0-1 0 0,0 0 0 0 0,-1 0 1 0 0,1 0-1 0 0,-1 0 1 0 0,0 0-1 0 0,-7 12 258 0 0,-2 31-105 0 0,2 99 161 0 0,7 0 0 0 0,21 171 0 0 0,-6-133-153 0 0,4 5-280 0 0,-14-157-86 0 0,2 1-1 0 0,0-2 0 0 0,3 1 1 0 0,15 37-1 0 0,-22-60 126 0 0,1 0 0 0 0,-1-1 0 0 0,1 1 0 0 0,0-1 0 0 0,0 0 0 0 0,0 1 0 0 0,1-2 0 0 0,-1 1 0 0 0,1 0 0 0 0,0-1 0 0 0,0 1 0 0 0,0-1 0 0 0,0 0 0 0 0,1-1 0 0 0,0 1 0 0 0,7 3 0 0 0,-5-4-1 0 0,0-1-1 0 0,0 1 0 0 0,0-1 0 0 0,0 0 0 0 0,0-1 1 0 0,0 0-1 0 0,0 0 0 0 0,0 0 0 0 0,0-1 0 0 0,0 0 0 0 0,7-2 1 0 0,5-3-29 0 0,-1 0 0 0 0,0-1 0 0 0,0-1 0 0 0,-1-1 1 0 0,0-1-1 0 0,0 0 0 0 0,28-23 0 0 0,17-24-111 0 0,-3-2 0 0 0,-2-3-1 0 0,79-114 1 0 0,-129 167 176 0 0,-2 3 50 0 0,1-1 0 0 0,-1 0-1 0 0,-1 0 1 0 0,1-1 0 0 0,-1 1-1 0 0,0-1 1 0 0,-1 0 0 0 0,0 1-1 0 0,0-2 1 0 0,-1 1-1 0 0,2-10 1 0 0,-34 50 81 0 0,16-16-108 0 0,0 2 1 0 0,0-1-1 0 0,2 2 1 0 0,0 0-1 0 0,-9 21 1 0 0,16-30-111 0 0,0 0-1 0 0,1 1 1 0 0,1-1 0 0 0,0 1 0 0 0,0-1 0 0 0,1 1 0 0 0,1 0 0 0 0,0 0 0 0 0,0 0 0 0 0,1 0-1 0 0,0 0 1 0 0,3 15 0 0 0,-3-23 57 0 0,0-1 1 0 0,0 1-1 0 0,1 0 0 0 0,-1-1 0 0 0,1 1 0 0 0,0-1 1 0 0,0 1-1 0 0,0-1 0 0 0,0 1 0 0 0,0-1 0 0 0,0 0 1 0 0,1 1-1 0 0,-1-1 0 0 0,1 0 0 0 0,-1 0 0 0 0,1 0 1 0 0,0 0-1 0 0,0 0 0 0 0,0 0 0 0 0,0-1 0 0 0,0 1 0 0 0,0-1 1 0 0,1 1-1 0 0,-1-1 0 0 0,0 0 0 0 0,1 0 0 0 0,-1 0 1 0 0,1 0-1 0 0,-1 0 0 0 0,1-1 0 0 0,0 1 0 0 0,-1-1 1 0 0,1 0-1 0 0,0 1 0 0 0,-1-1 0 0 0,1 0 0 0 0,0-1 1 0 0,-1 1-1 0 0,1 0 0 0 0,-1-1 0 0 0,1 0 0 0 0,4-1 1 0 0,7-3-36 0 0,-1-1 1 0 0,0 0-1 0 0,0-1 1 0 0,0 0-1 0 0,-1-1 1 0 0,16-13-1 0 0,28-29 657 0 0,-2-2-1 0 0,83-104 1 0 0,-120 135-20 0 0,-16 20-521 0 0,-1 0 0 0 0,1 1 0 0 0,-1-1-1 0 0,1 0 1 0 0,-1 1 0 0 0,1-1 0 0 0,-1 0-1 0 0,1 1 1 0 0,-1-1 0 0 0,1 1 0 0 0,0-1-1 0 0,0 1 1 0 0,-1-1 0 0 0,1 1 0 0 0,0 0-1 0 0,0-1 1 0 0,-1 1 0 0 0,1 0 0 0 0,0 0-1 0 0,0-1 1 0 0,0 1 0 0 0,0 0 0 0 0,-1 0-1 0 0,1 0 1 0 0,0 0 0 0 0,0 0 0 0 0,0 0-1 0 0,0 0 1 0 0,-1 0 0 0 0,1 1 0 0 0,0-1-1 0 0,0 0 1 0 0,0 0 0 0 0,1 1 0 0 0,0 1 2 0 0,0 0 0 0 0,0 0 0 0 0,0 0 0 0 0,-1 0-1 0 0,1 0 1 0 0,-1 1 0 0 0,1-1 0 0 0,-1 0 0 0 0,0 1 0 0 0,0-1 0 0 0,2 4 0 0 0,1 5 26 0 0,-1 1 1 0 0,0 0-1 0 0,0 0 0 0 0,1 15 0 0 0,-5 5-230 0 0,0-1 0 0 0,-2 1 0 0 0,-2-1-1 0 0,0 0 1 0 0,-3 0 0 0 0,-16 47-1 0 0,18-56-240 0 0,-8 17-685 0 0,14-39 868 0 0,0 0 10 0 0,0 0 32 0 0,4-5 29 0 0,110-141-270 0 0,-68 82 508 0 0,3 3-1 0 0,72-71 0 0 0,-86 100 51 0 0,61-43-1 0 0,-85 67-100 0 0,1 0 1 0 0,1 1-1 0 0,-1 0 0 0 0,1 1 1 0 0,1 1-1 0 0,-1 0 0 0 0,1 1 1 0 0,0 0-1 0 0,27-3 0 0 0,-35 7-24 0 0,0 0 0 0 0,0 0 0 0 0,0 0 1 0 0,0 1-1 0 0,0 0 0 0 0,0 0 0 0 0,-1 1 0 0 0,1 0 0 0 0,0 0 0 0 0,0 0 0 0 0,-1 1 0 0 0,0-1 0 0 0,10 7 0 0 0,-7-3 4 0 0,0 1 0 0 0,-1 0-1 0 0,1 0 1 0 0,-1 1 0 0 0,-1 0-1 0 0,1 0 1 0 0,6 13 0 0 0,2 7-16 0 0,-1 0 1 0 0,-2 0 0 0 0,-1 2-1 0 0,10 40 1 0 0,-6-7-168 0 0,-11-39-98 0 0,2-1 0 0 0,1 1 0 0 0,0-1-1 0 0,22 43 1 0 0,-28-63 224 0 0,0-1 0 0 0,1 0 1 0 0,-1 1-1 0 0,1-1 0 0 0,-1 0 0 0 0,1 0 0 0 0,0 0 0 0 0,0 0 0 0 0,0 0 0 0 0,0-1 0 0 0,1 1 0 0 0,-1-1 0 0 0,0 1 0 0 0,1-1 0 0 0,-1 0 0 0 0,1 0 0 0 0,-1 0 0 0 0,1 0 0 0 0,-1 0 0 0 0,1-1 0 0 0,3 1 0 0 0,-1-1-1 0 0,-1 0-1 0 0,1 0 1 0 0,-1-1 0 0 0,0 0-1 0 0,1 0 1 0 0,-1 0 0 0 0,0-1-1 0 0,1 1 1 0 0,-1-1-1 0 0,0 0 1 0 0,7-4 0 0 0,5-6-21 0 0,0 0 0 0 0,-1-1 0 0 0,0 0 0 0 0,20-25 0 0 0,-20 20 123 0 0,0 0 1 0 0,-1 0-1 0 0,-2-1 0 0 0,13-25 0 0 0,-21 38 20 0 0,-1-1 0 0 0,0 0 0 0 0,-1 1 0 0 0,0-1 0 0 0,0 0 0 0 0,0 0 0 0 0,-1 0 0 0 0,0 0 0 0 0,0-1 0 0 0,-1 1 0 0 0,0 0 0 0 0,0 0 0 0 0,-1 0 1 0 0,0-1-1 0 0,0 1 0 0 0,0 0 0 0 0,-4-10 0 0 0,4 15-52 0 0,0 0 1 0 0,0-1-1 0 0,-1 1 1 0 0,1 0-1 0 0,-1 0 1 0 0,1 0-1 0 0,-1 0 1 0 0,0 0-1 0 0,1 0 1 0 0,-1 0-1 0 0,0 1 1 0 0,0-1-1 0 0,0 1 0 0 0,-1-1 1 0 0,1 1-1 0 0,0 0 1 0 0,0 0-1 0 0,-1 0 1 0 0,1 0-1 0 0,-1 0 1 0 0,1 0-1 0 0,-1 1 1 0 0,1-1-1 0 0,-1 1 1 0 0,1 0-1 0 0,-1 0 1 0 0,1 0-1 0 0,-1 0 1 0 0,0 0-1 0 0,1 0 1 0 0,-1 1-1 0 0,1-1 1 0 0,-1 1-1 0 0,-2 1 1 0 0,-3 0 14 0 0,1 1 1 0 0,0 0 0 0 0,1 0 0 0 0,-1 0 0 0 0,1 1 0 0 0,-1 0-1 0 0,1 0 1 0 0,0 0 0 0 0,0 1 0 0 0,-9 10 0 0 0,4 0-5 0 0,0 1 1 0 0,1 0 0 0 0,0 0-1 0 0,2 1 1 0 0,0 1 0 0 0,-6 17-1 0 0,3 0-197 0 0,1 0 0 0 0,-5 42 1 0 0,14-74 108 0 0,0 0 0 0 0,0 0 1 0 0,1 0-1 0 0,0 0 1 0 0,-1 0-1 0 0,1 0 1 0 0,0 1-1 0 0,1-1 1 0 0,-1 0-1 0 0,0 0 1 0 0,1 0-1 0 0,0 0 1 0 0,0 0-1 0 0,0 0 1 0 0,0 0-1 0 0,0 0 1 0 0,1-1-1 0 0,-1 1 1 0 0,1 0-1 0 0,-1-1 1 0 0,5 6-1 0 0,-3-7 9 0 0,0 1-1 0 0,0-1 1 0 0,0 1 0 0 0,1-1-1 0 0,-1 0 1 0 0,0 0-1 0 0,1 0 1 0 0,-1-1 0 0 0,0 1-1 0 0,1-1 1 0 0,-1 0 0 0 0,1 0-1 0 0,-1 0 1 0 0,0 0 0 0 0,1-1-1 0 0,-1 1 1 0 0,1-1-1 0 0,-1 0 1 0 0,6-2 0 0 0,5-2 16 0 0,0-1 0 0 0,-1 0 0 0 0,0-1 1 0 0,0 0-1 0 0,0-1 0 0 0,-1-1 1 0 0,0 0-1 0 0,-1-1 0 0 0,0 0 0 0 0,0 0 1 0 0,-1-1-1 0 0,0-1 0 0 0,12-18 0 0 0,4-12 208 0 0,-1-1-1 0 0,34-80 1 0 0,-30 45 222 0 0,-4-1 0 0 0,-3-1 0 0 0,11-88 1 0 0,13-50 885 0 0,-4 80 1255 0 0,-42 138-2527 0 0,0 0 1 0 0,0 0-1 0 0,0 0 1 0 0,0 0-1 0 0,0 0 1 0 0,0 0 0 0 0,1 0-1 0 0,-1 0 1 0 0,0 0-1 0 0,0 0 1 0 0,0 0-1 0 0,0 0 1 0 0,0 0 0 0 0,1 0-1 0 0,-1 0 1 0 0,0 0-1 0 0,0 0 1 0 0,0 0-1 0 0,0 0 1 0 0,0 0 0 0 0,0 0-1 0 0,1 0 1 0 0,-1 0-1 0 0,0 0 1 0 0,0 0 0 0 0,0 0-1 0 0,0 0 1 0 0,0 0-1 0 0,0 0 1 0 0,1 0-1 0 0,-1 0 1 0 0,0-1 0 0 0,0 1-1 0 0,0 0 1 0 0,0 0-1 0 0,0 0 1 0 0,0 0-1 0 0,0 0 1 0 0,0 0 0 0 0,0 0-1 0 0,0-1 1 0 0,0 1-1 0 0,1 0 1 0 0,-1 0 0 0 0,0 0-1 0 0,0 0 1 0 0,0 0-1 0 0,0 0 1 0 0,0-1-1 0 0,0 1 1 0 0,0 0 0 0 0,0 0-1 0 0,0 0 1 0 0,0 0-1 0 0,0 0 1 0 0,0-1-1 0 0,0 1 1 0 0,0 0 0 0 0,-1 0-1 0 0,1 0 1 0 0,0 0-1 0 0,4 17 441 0 0,0 29-71 0 0,-6 130 481 0 0,3 75-79 0 0,1-220-973 0 0,2 1 1 0 0,1-1-1 0 0,2 0 0 0 0,0-1 0 0 0,22 53 0 0 0,-23-69-431 0 0,1-1 0 0 0,0 0-1 0 0,0 0 1 0 0,19 22-1 0 0,-22-30-207 0 0,1-1 1 0 0,-1 1-1 0 0,1-1 0 0 0,0 1 1 0 0,0-2-1 0 0,1 1 0 0 0,-1 0 1 0 0,1-1-1 0 0,0 0 0 0 0,0 0 1 0 0,0-1-1 0 0,0 0 0 0 0,11 3 0 0 0,26 2-2162 0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49.1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1 100 0 0,'0'0'0'0'0,"0"0"-36"0"0,0 0 12 0 0,0 0 8 0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51.7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350 581 832 0 0,'4'-7'450'0'0,"-1"0"0"0"0,0 0-1 0 0,0 0 1 0 0,-1-1 0 0 0,0 1-1 0 0,0-1 1 0 0,-1 0 0 0 0,1 1 0 0 0,-2-1-1 0 0,1 0 1 0 0,-1 0 0 0 0,0 0 0 0 0,-1 0-1 0 0,-2-9 1 0 0,3 16-390 0 0,-1-1-1 0 0,0 1 1 0 0,1-1 0 0 0,-1 0 0 0 0,0 1-1 0 0,0-1 1 0 0,0 1 0 0 0,0 0 0 0 0,0-1-1 0 0,-1 1 1 0 0,1 0 0 0 0,0 0-1 0 0,-1 0 1 0 0,1-1 0 0 0,-1 2 0 0 0,1-1-1 0 0,-1 0 1 0 0,1 0 0 0 0,-1 0-1 0 0,1 1 1 0 0,-1-1 0 0 0,0 1 0 0 0,1-1-1 0 0,-1 1 1 0 0,0 0 0 0 0,0-1-1 0 0,1 1 1 0 0,-1 0 0 0 0,0 0 0 0 0,0 0-1 0 0,0 1 1 0 0,1-1 0 0 0,-1 0 0 0 0,0 1-1 0 0,1-1 1 0 0,-1 1 0 0 0,0-1-1 0 0,-2 2 1 0 0,-7 2 53 0 0,0 1-1 0 0,0 0 1 0 0,0 1-1 0 0,-14 9 1 0 0,0 2 7 0 0,0 2 0 0 0,1 0 0 0 0,0 2 0 0 0,2 0 1 0 0,-20 26-1 0 0,33-36-104 0 0,1 0 1 0 0,0 0-1 0 0,0 1 1 0 0,1 0-1 0 0,1 1 1 0 0,0-1-1 0 0,1 1 1 0 0,0 0-1 0 0,1 1 1 0 0,0-1-1 0 0,1 1 1 0 0,1 0-1 0 0,-2 20 1 0 0,4-31-25 0 0,0 0 0 0 0,0 1 0 0 0,0-1 0 0 0,0 0 0 0 0,1 0 0 0 0,-1 0 0 0 0,1 0 0 0 0,-1 0-1 0 0,1 0 1 0 0,0 0 0 0 0,0 0 0 0 0,1-1 0 0 0,-1 1 0 0 0,0 0 0 0 0,1-1 0 0 0,0 1 0 0 0,0 0 0 0 0,0-1 0 0 0,4 4 0 0 0,-4-4 1 0 0,0-1 0 0 0,1 0 0 0 0,0 0 0 0 0,-1 0 0 0 0,1 0 0 0 0,0 0-1 0 0,-1-1 1 0 0,1 1 0 0 0,0-1 0 0 0,0 0 0 0 0,-1 0 0 0 0,1 0 0 0 0,0 0 0 0 0,0 0 0 0 0,0 0 0 0 0,-1-1-1 0 0,5-1 1 0 0,7-2-3 0 0,0-1-1 0 0,-1-1 1 0 0,0 0-1 0 0,0-1 0 0 0,0 0 1 0 0,22-18-1 0 0,0-5 81 0 0,-2-2 0 0 0,48-58-1 0 0,0 0 1073 0 0,-80 89-1120 0 0,-1 0-1 0 0,1 0 1 0 0,0 1 0 0 0,0-1 0 0 0,0 1 0 0 0,0-1-1 0 0,0 0 1 0 0,0 1 0 0 0,0 0 0 0 0,0-1 0 0 0,0 1-1 0 0,0 0 1 0 0,0-1 0 0 0,0 1 0 0 0,0 0 0 0 0,0 0 0 0 0,0 0-1 0 0,0 0 1 0 0,0 0 0 0 0,0 0 0 0 0,0 0 0 0 0,0 0-1 0 0,0 0 1 0 0,0 1 0 0 0,0-1 0 0 0,0 0 0 0 0,0 1-1 0 0,0-1 1 0 0,0 0 0 0 0,0 1 0 0 0,0 0 0 0 0,0-1-1 0 0,0 1 1 0 0,0-1 0 0 0,-1 1 0 0 0,1 0 0 0 0,0 0-1 0 0,0-1 1 0 0,-1 1 0 0 0,1 0 0 0 0,0 0 0 0 0,-1 0 0 0 0,1 0-1 0 0,-1 0 1 0 0,1 0 0 0 0,-1 0 0 0 0,1 1 0 0 0,22 52 376 0 0,-23-53-392 0 0,13 52 206 0 0,-3 1 1 0 0,-2 1 0 0 0,-2-1 0 0 0,-2 76-1 0 0,-1-61-104 0 0,2 40 53 0 0,1-25-43 0 0,-3-1-1 0 0,-5 1 1 0 0,-13 100 0 0 0,13-175-120 0 0,1-3-1 0 0,1-1 1 0 0,-2 0-1 0 0,1 1 0 0 0,-1-1 1 0 0,1 0-1 0 0,-1 0 0 0 0,-3 5 1 0 0,-5-46 11 0 0,5-57-16 0 0,-2-198-20 0 0,9 240 23 0 0,2 0 0 0 0,3 0 0 0 0,20-81 0 0 0,-15 91 19 0 0,1 0 0 0 0,31-63-1 0 0,-38 92-14 0 0,0 0 0 0 0,1 0 0 0 0,1 0 1 0 0,0 1-1 0 0,1 1 0 0 0,0-1 0 0 0,0 1 0 0 0,1 1 0 0 0,0 0 0 0 0,1 0 0 0 0,0 1 0 0 0,13-7 0 0 0,-16 11 1 0 0,-1 1 1 0 0,1 0-1 0 0,0 0 0 0 0,0 0 1 0 0,0 1-1 0 0,0 1 1 0 0,0-1-1 0 0,1 2 0 0 0,-1-1 1 0 0,0 1-1 0 0,1 0 1 0 0,-1 0-1 0 0,0 1 0 0 0,1 1 1 0 0,-1-1-1 0 0,0 1 1 0 0,0 0-1 0 0,0 1 0 0 0,0 0 1 0 0,-1 0-1 0 0,1 1 1 0 0,-1 0-1 0 0,0 0 1 0 0,0 1-1 0 0,0 0 0 0 0,0 0 1 0 0,-1 1-1 0 0,0-1 1 0 0,10 13-1 0 0,-7-7-30 0 0,-1-1 0 0 0,0 1 0 0 0,0 0 0 0 0,-1 1 0 0 0,-1 0 0 0 0,0 0-1 0 0,-1 0 1 0 0,0 0 0 0 0,-1 1 0 0 0,0 0 0 0 0,-1 0 0 0 0,0 0 0 0 0,-1 1 0 0 0,-1-1 0 0 0,0 1 0 0 0,0-1 0 0 0,-2 1 0 0 0,-1 13 0 0 0,-8 4-109 0 0,10-30 124 0 0,-1 1 0 0 0,1-1 0 0 0,-1 0 0 0 0,1 1 0 0 0,-1-1 0 0 0,0 0 0 0 0,0 1 0 0 0,1-1 0 0 0,-1 0 0 0 0,0 0 0 0 0,0 0 0 0 0,0 0 0 0 0,0 0 0 0 0,0 0 0 0 0,0 0 0 0 0,-1 0 0 0 0,1 0 0 0 0,0-1 0 0 0,-2 2 0 0 0,2-3 11 0 0,0 1 0 0 0,0-1-1 0 0,0 1 1 0 0,0-1 0 0 0,0 0-1 0 0,0 0 1 0 0,0 0 0 0 0,1 1-1 0 0,-1-1 1 0 0,0 0-1 0 0,0 0 1 0 0,1 0 0 0 0,-1 0-1 0 0,1 0 1 0 0,-1 0 0 0 0,1 0-1 0 0,-1-1 1 0 0,1 1 0 0 0,0 0-1 0 0,-1 0 1 0 0,1 0 0 0 0,0 0-1 0 0,0-1 1 0 0,0 1 0 0 0,0 0-1 0 0,0 0 1 0 0,0 0 0 0 0,0 0-1 0 0,0-1 1 0 0,1 0-1 0 0,3-40 107 0 0,-4 41-91 0 0,0-1 0 0 0,0 0 0 0 0,0 0 0 0 0,1 1 0 0 0,-1-1 0 0 0,0 0 0 0 0,1 1 0 0 0,-1-1 0 0 0,1 0 0 0 0,0 1 0 0 0,0-1 0 0 0,-1 1 0 0 0,1-1 0 0 0,0 1 0 0 0,0-1 1 0 0,1 1-1 0 0,-1 0 0 0 0,0-1 0 0 0,0 1 0 0 0,1 0 0 0 0,-1 0 0 0 0,0 0 0 0 0,1 0 0 0 0,-1 0 0 0 0,1 0 0 0 0,-1 1 0 0 0,1-1 0 0 0,0 0 0 0 0,2 0 0 0 0,-1 2 1 0 0,1-1 1 0 0,-1 1 0 0 0,0 0-1 0 0,0 0 1 0 0,1 1-1 0 0,-1-1 1 0 0,0 0-1 0 0,0 1 1 0 0,0 0-1 0 0,-1 0 1 0 0,1 0-1 0 0,0 0 1 0 0,-1 0-1 0 0,1 1 1 0 0,3 4-1 0 0,29 31 79 0 0,39 57 0 0 0,-46-55-3 0 0,64 65 0 0 0,-90-102-91 0 0,0-1 1 0 0,1 0-1 0 0,-1 0 1 0 0,1 0 0 0 0,-1 0-1 0 0,1-1 1 0 0,0 1-1 0 0,-1-1 1 0 0,1 1-1 0 0,0-1 1 0 0,0 0-1 0 0,0 0 1 0 0,0 0 0 0 0,0-1-1 0 0,0 1 1 0 0,1-1-1 0 0,-1 1 1 0 0,0-1-1 0 0,0 0 1 0 0,6-1-1 0 0,-4-1-3 0 0,0 1-1 0 0,0-1 1 0 0,-1 0-1 0 0,1 0 0 0 0,-1 0 1 0 0,1-1-1 0 0,-1 0 0 0 0,0 0 1 0 0,0 0-1 0 0,0 0 1 0 0,7-8-1 0 0,0-3-9 0 0,1-1-1 0 0,-2 0 1 0 0,0-1 0 0 0,0 0 0 0 0,-2 0-1 0 0,9-22 1 0 0,0-9 4 0 0,-1-1 1 0 0,16-96-1 0 0,-28 118 15 0 0,-1 1-1 0 0,-1 0 1 0 0,-2-1-1 0 0,0 1 1 0 0,-2 0-1 0 0,-1-1 1 0 0,-9-39-1 0 0,11 60 5 0 0,0-1-1 0 0,-1 1 1 0 0,0-1 0 0 0,0 1-1 0 0,0 0 1 0 0,-1 0-1 0 0,1 0 1 0 0,-1 0 0 0 0,0 1-1 0 0,-1-1 1 0 0,1 1-1 0 0,-1-1 1 0 0,0 1 0 0 0,0 0-1 0 0,0 1 1 0 0,0-1 0 0 0,-1 1-1 0 0,0 0 1 0 0,1 0-1 0 0,-1 0 1 0 0,0 0 0 0 0,-1 1-1 0 0,1 0 1 0 0,0 0 0 0 0,-1 1-1 0 0,1-1 1 0 0,-1 1-1 0 0,1 0 1 0 0,-1 1 0 0 0,1-1-1 0 0,-1 1 1 0 0,0 0-1 0 0,1 1 1 0 0,-1-1 0 0 0,1 1-1 0 0,-1 0 1 0 0,1 0 0 0 0,-1 1-1 0 0,-8 3 1 0 0,0 1 2 0 0,0 0 0 0 0,1 1 1 0 0,0 0-1 0 0,0 1 0 0 0,1 0 0 0 0,0 1 1 0 0,0 1-1 0 0,1 0 0 0 0,0 0 0 0 0,1 1 0 0 0,0 0 1 0 0,1 1-1 0 0,0 0 0 0 0,1 1 0 0 0,-12 23 1 0 0,16-27-16 0 0,0 0 1 0 0,0 0 0 0 0,1 1-1 0 0,0 0 1 0 0,0-1 0 0 0,1 1-1 0 0,1 0 1 0 0,0 0 0 0 0,0 0-1 0 0,1 0 1 0 0,0 1 0 0 0,1-1-1 0 0,0 0 1 0 0,0 0 0 0 0,1 0-1 0 0,1-1 1 0 0,-1 1 0 0 0,2 0-1 0 0,-1-1 1 0 0,1 0-1 0 0,1 0 1 0 0,0 0 0 0 0,0 0-1 0 0,7 8 1 0 0,-7-11-12 0 0,1 1 0 0 0,0-1 0 0 0,0 0 0 0 0,1 0-1 0 0,0-1 1 0 0,0 0 0 0 0,0 0 0 0 0,1-1 0 0 0,-1 0 0 0 0,1 0 0 0 0,0 0-1 0 0,0-1 1 0 0,1-1 0 0 0,-1 1 0 0 0,1-1 0 0 0,-1-1 0 0 0,1 1 0 0 0,-1-2 0 0 0,1 1-1 0 0,0-1 1 0 0,0 0 0 0 0,-1-1 0 0 0,12-2 0 0 0,0-1-6 0 0,1-1-1 0 0,-1 0 1 0 0,0-2 0 0 0,-1-1-1 0 0,0 0 1 0 0,0-1 0 0 0,0-1-1 0 0,23-18 1 0 0,1-3 270 0 0,-2-3 0 0 0,-2-1 0 0 0,-1-2-1 0 0,-2-1 1 0 0,-2-2 0 0 0,-1-2 0 0 0,30-50 0 0 0,-63 92-233 0 0,0 0-1 0 0,0-1 1 0 0,0 1-1 0 0,0 0 1 0 0,0 0 0 0 0,0 0-1 0 0,0-1 1 0 0,0 1-1 0 0,0 0 1 0 0,0 0 0 0 0,0 0-1 0 0,0-1 1 0 0,0 1-1 0 0,0 0 1 0 0,0 0 0 0 0,0 0-1 0 0,0-1 1 0 0,0 1-1 0 0,0 0 1 0 0,1 0 0 0 0,-1 0-1 0 0,0 0 1 0 0,0-1-1 0 0,0 1 1 0 0,0 0 0 0 0,0 0-1 0 0,1 0 1 0 0,-1 0-1 0 0,0 0 1 0 0,0 0 0 0 0,0 0-1 0 0,0-1 1 0 0,1 1-1 0 0,-1 0 1 0 0,0 0 0 0 0,0 0-1 0 0,0 0 1 0 0,1 0-1 0 0,-1 0 1 0 0,0 0 0 0 0,0 0-1 0 0,0 0 1 0 0,1 0-1 0 0,-1 0 1 0 0,0 0 0 0 0,0 0-1 0 0,0 0 1 0 0,1 0-1 0 0,-1 0 1 0 0,0 0 0 0 0,0 0-1 0 0,0 1 1 0 0,1-1-1 0 0,-1 0 1 0 0,0 0 0 0 0,0 0-1 0 0,0 0 1 0 0,0 0-1 0 0,1 0 1 0 0,-1 1 0 0 0,0-1-1 0 0,0 0 1 0 0,0 0 0 0 0,0 0-1 0 0,0 0 1 0 0,0 1-1 0 0,0-1 1 0 0,1 0 0 0 0,-1 0-1 0 0,2 25 304 0 0,-7 34-132 0 0,3-44-153 0 0,-19 159 368 0 0,20-150-417 0 0,0 0 0 0 0,2 1 0 0 0,0-1 0 0 0,2 0 1 0 0,7 28-1 0 0,-10-49 1 0 0,1 0-1 0 0,0 0 1 0 0,-1 0 0 0 0,1 0 0 0 0,1 0 0 0 0,-1 0-1 0 0,0 0 1 0 0,1 0 0 0 0,-1 0 0 0 0,1-1 0 0 0,0 1-1 0 0,0 0 1 0 0,0-1 0 0 0,0 0 0 0 0,0 0 0 0 0,1 1-1 0 0,-1-1 1 0 0,1 0 0 0 0,-1-1 0 0 0,1 1-1 0 0,0 0 1 0 0,3 1 0 0 0,-2-3 0 0 0,0 1 0 0 0,0-1 0 0 0,0 0 0 0 0,0 0 0 0 0,-1 0 0 0 0,1 0 0 0 0,0-1 0 0 0,0 0 0 0 0,0 0 0 0 0,-1 0 0 0 0,1 0 0 0 0,-1 0 0 0 0,1-1 0 0 0,-1 1 0 0 0,6-5 0 0 0,9-6-11 0 0,0 0 0 0 0,-1-2 1 0 0,-1 0-1 0 0,0-1 0 0 0,15-19 1 0 0,92-134-26 0 0,-13 16 990 0 0,-109 151-928 0 0,0 0 0 0 0,-1 0 0 0 0,1 1-1 0 0,0-1 1 0 0,0 0 0 0 0,0 1 0 0 0,-1-1-1 0 0,1 1 1 0 0,0-1 0 0 0,0 1 0 0 0,0-1-1 0 0,0 1 1 0 0,0 0 0 0 0,0-1 0 0 0,0 1-1 0 0,0 0 1 0 0,0 0 0 0 0,0 0 0 0 0,0 0-1 0 0,0-1 1 0 0,0 1 0 0 0,0 1 0 0 0,0-1-1 0 0,0 0 1 0 0,0 0 0 0 0,0 0 0 0 0,0 1-1 0 0,0-1 1 0 0,0 0 0 0 0,0 1 0 0 0,0-1-1 0 0,0 1 1 0 0,0-1 0 0 0,-1 1 0 0 0,1-1-1 0 0,0 1 1 0 0,0 0 0 0 0,0-1 0 0 0,-1 1-1 0 0,1 0 1 0 0,0 0 0 0 0,-1-1 0 0 0,1 1 0 0 0,0 1-1 0 0,28 44 88 0 0,-25-38-55 0 0,20 39-7 0 0,-3 2 0 0 0,29 96-1 0 0,-30-82-463 0 0,-20-62 404 0 0,16 35-501 0 0,-16-35 501 0 0,0 0 1 0 0,1 0 0 0 0,-1-1 0 0 0,1 1-1 0 0,0 0 1 0 0,-1 0 0 0 0,1 0-1 0 0,0 0 1 0 0,-1-1 0 0 0,1 1 0 0 0,0 0-1 0 0,0-1 1 0 0,-1 1 0 0 0,1 0-1 0 0,0-1 1 0 0,0 1 0 0 0,0-1-1 0 0,0 1 1 0 0,0-1 0 0 0,0 0 0 0 0,0 1-1 0 0,0-1 1 0 0,0 0 0 0 0,0 0-1 0 0,0 0 1 0 0,0 0 0 0 0,0 0 0 0 0,0 0-1 0 0,0 0 1 0 0,0 0 0 0 0,0 0-1 0 0,0 0 1 0 0,0 0 0 0 0,0-1 0 0 0,0 1-1 0 0,0-1 1 0 0,1 1 0 0 0,8-7-29 0 0,-2 0 1 0 0,1-1-1 0 0,-1 0 1 0 0,0 0 0 0 0,0-1-1 0 0,-1 0 1 0 0,-1 0-1 0 0,1 0 1 0 0,7-18-1 0 0,46-104-143 0 0,-49 103 136 0 0,-11 28 58 0 0,15-36-8 0 0,19-72 0 0 0,-31 98 57 0 0,-1 0-1 0 0,0 0 1 0 0,-1 1-1 0 0,0-1 1 0 0,-1 0-1 0 0,0 0 1 0 0,-1 0-1 0 0,0 0 1 0 0,0 0-1 0 0,-1 0 1 0 0,0 1 0 0 0,-1-1-1 0 0,-4-10 1 0 0,7 20-44 0 0,0-1 0 0 0,-1 1 0 0 0,1 0 0 0 0,0-1 0 0 0,-1 1 0 0 0,1-1 0 0 0,0 1 0 0 0,-1 0 0 0 0,1-1 0 0 0,-1 1 0 0 0,1 0 0 0 0,-1-1 0 0 0,1 1 0 0 0,-1 0 0 0 0,1 0 0 0 0,-1 0 0 0 0,1-1 0 0 0,-1 1 0 0 0,1 0 0 0 0,-1 0 0 0 0,0 0 0 0 0,1 0 0 0 0,-1 0 0 0 0,1 0 0 0 0,-1 0 0 0 0,1 0 0 0 0,-1 0 0 0 0,1 0 0 0 0,-1 0 0 0 0,1 1 0 0 0,-1-1 0 0 0,1 0 0 0 0,-1 0 0 0 0,1 0 0 0 0,-1 1 0 0 0,1-1 0 0 0,-1 0 0 0 0,1 1 0 0 0,-1-1 0 0 0,1 0 0 0 0,-1 1 0 0 0,1-1 0 0 0,0 0 0 0 0,-1 1 0 0 0,1-1 0 0 0,0 1 0 0 0,-1 0 0 0 0,-18 21 32 0 0,17-16-66 0 0,-1 0-1 0 0,1 0 1 0 0,0 0 0 0 0,0 0-1 0 0,1 0 1 0 0,0 0-1 0 0,0 1 1 0 0,0-1-1 0 0,1 0 1 0 0,0 1 0 0 0,1 6-1 0 0,-1-11 8 0 0,0-1 0 0 0,0 1 0 0 0,0 0 1 0 0,1-1-1 0 0,-1 1 0 0 0,1-1 0 0 0,-1 1 0 0 0,1-1 0 0 0,0 1 0 0 0,0-1 0 0 0,-1 1 0 0 0,1-1 0 0 0,0 1 1 0 0,0-1-1 0 0,0 0 0 0 0,1 0 0 0 0,-1 1 0 0 0,3 1 0 0 0,-3-3 14 0 0,1 1 0 0 0,0-1 0 0 0,0 1 0 0 0,0-1-1 0 0,-1 0 1 0 0,1 0 0 0 0,0 0 0 0 0,0 0 0 0 0,0 0 0 0 0,0 0 0 0 0,0 0 0 0 0,-1-1 0 0 0,1 1-1 0 0,0-1 1 0 0,0 1 0 0 0,0-1 0 0 0,-1 0 0 0 0,1 1 0 0 0,0-1 0 0 0,-1 0 0 0 0,3-2 0 0 0,11-7-22 0 0,0 0 1 0 0,-1-1 0 0 0,0-1-1 0 0,-1-1 1 0 0,0 1-1 0 0,-1-2 1 0 0,-1 0 0 0 0,12-18-1 0 0,6-14 69 0 0,33-69-1 0 0,-45 82 235 0 0,-2 0 1 0 0,-1-1 0 0 0,-2-1-1 0 0,10-46 1 0 0,-9 18 1442 0 0,-13 62-1466 0 0,-1 5-22 0 0,-11 30 165 0 0,-10 51 1 0 0,10-36-230 0 0,-8 35 73 0 0,4 1-1 0 0,-7 129 0 0 0,24-162-245 0 0,1-1 0 0 0,3 1 0 0 0,3-1 0 0 0,13 51 0 0 0,-21-100 7 0 0,4 14-179 0 0,0-1 1 0 0,0 1-1 0 0,2 0 0 0 0,10 21 0 0 0,-16-35 140 0 0,1 0 0 0 0,0 0 0 0 0,0 0 0 0 0,1 0 0 0 0,-1 0 0 0 0,0 0 0 0 0,1 0 0 0 0,-1 0 0 0 0,1-1 0 0 0,-1 1 0 0 0,1-1 0 0 0,0 1 0 0 0,0-1 0 0 0,-1 1 0 0 0,1-1 0 0 0,0 0 0 0 0,0 0 0 0 0,0 0 0 0 0,1 0 0 0 0,-1 0 0 0 0,0-1 0 0 0,0 1 0 0 0,0-1 0 0 0,1 1 0 0 0,-1-1 0 0 0,0 0 0 0 0,1 0 0 0 0,-1 0 0 0 0,0 0 0 0 0,0 0 0 0 0,1 0 0 0 0,-1-1 0 0 0,0 1 0 0 0,1-1 0 0 0,-1 1 0 0 0,0-1 0 0 0,0 0 0 0 0,0 0 0 0 0,0 0 0 0 0,0 0 0 0 0,3-3 0 0 0,10-7-71 0 0,-1 0 0 0 0,-1-1 0 0 0,0 0-1 0 0,-1-2 1 0 0,0 1 0 0 0,-1-1 0 0 0,0-1 0 0 0,-1 0 0 0 0,13-27-1 0 0,2-12-149 0 0,30-91-1 0 0,-41 99 167 0 0,-2 0 0 0 0,-3-1 1 0 0,7-81-1 0 0,-9-147 1292 0 0,-7 241-748 0 0,0 14 767 0 0,2 26-660 0 0,2 47-455 0 0,-2-12 100 0 0,26 294 549 0 0,-27-318-717 0 0,13 94 121 0 0,-12-99-129 0 0,0-1 1 0 0,1 0-1 0 0,1 0 0 0 0,0 0 0 0 0,0-1 0 0 0,1 1 0 0 0,10 14 0 0 0,-14-23-18 0 0,0-1-1 0 0,0 1 0 0 0,0-1 0 0 0,1 0 1 0 0,-1 1-1 0 0,0-1 0 0 0,1 0 0 0 0,-1 0 1 0 0,1 0-1 0 0,0 0 0 0 0,-1 0 0 0 0,1-1 1 0 0,0 1-1 0 0,-1 0 0 0 0,1-1 0 0 0,0 1 0 0 0,0-1 1 0 0,-1 0-1 0 0,1 1 0 0 0,0-1 0 0 0,2 0 1 0 0,1-1 2 0 0,0 1-1 0 0,-1-1 1 0 0,1 0 0 0 0,-1 0 0 0 0,1-1 0 0 0,-1 1 0 0 0,0-1-1 0 0,7-4 1 0 0,7-5 12 0 0,0-1 1 0 0,31-28-1 0 0,-38 30-14 0 0,60-54 18 0 0,39-31 21 0 0,-95 83-35 0 0,0 2 1 0 0,1 0-1 0 0,0 1 1 0 0,0 0-1 0 0,29-9 1 0 0,-39 16-7 0 0,-1 1 0 0 0,1 0-1 0 0,-1 0 1 0 0,1 1 0 0 0,0 0 0 0 0,-1 0 0 0 0,1 0 0 0 0,-1 1 0 0 0,1-1 0 0 0,-1 2 0 0 0,1-1 0 0 0,-1 0-1 0 0,1 1 1 0 0,-1 0 0 0 0,0 0 0 0 0,0 1 0 0 0,0-1 0 0 0,0 1 0 0 0,0 0 0 0 0,-1 1 0 0 0,1-1 0 0 0,-1 1 0 0 0,0-1-1 0 0,6 8 1 0 0,5 6 11 0 0,-1 1-1 0 0,0 0 1 0 0,-1 1-1 0 0,18 36 1 0 0,-16-24-145 0 0,-1 1 1 0 0,-1 1 0 0 0,-2 0-1 0 0,-2 1 1 0 0,0 0-1 0 0,-3 1 1 0 0,0-1-1 0 0,-3 1 1 0 0,-1 67 0 0 0,-2-98-62 0 0,0 1 1 0 0,-1 0-1 0 0,0-1 0 0 0,0 1 1 0 0,0-1-1 0 0,-1 1 1 0 0,0-1-1 0 0,1 0 1 0 0,-1 1-1 0 0,-1-1 0 0 0,1 0 1 0 0,-1 0-1 0 0,1-1 1 0 0,-1 1-1 0 0,0-1 1 0 0,-1 1-1 0 0,1-1 1 0 0,0 0-1 0 0,-1 0 0 0 0,0 0 1 0 0,0-1-1 0 0,0 1 1 0 0,0-1-1 0 0,0 0 1 0 0,-5 2-1 0 0,-3 0-825 0 0,0-1 1 0 0,0 0-1 0 0,0 0 0 0 0,0-1 1 0 0,0-1-1 0 0,-1 0 0 0 0,1-1 1 0 0,-22-2-1 0 0,-46-7-1549 0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52.0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60 198 520 0 0,'-34'-35'1208'0'0,"15"5"-120"0"0,13 8-108 0 0,6 4-92 0 0,14 6-95 0 0,11-4-85 0 0,29 0-60 0 0,29 0-88 0 0,6 5-48 0 0,52 0-80 0 0,7 4-100 0 0,6 4-128 0 0,-3 6-204 0 0,-1 4-276 0 0,-1-3-320 0 0,-11 3-2077 0 0,-45 0 897 0 0,-1-3 592 0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52.7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59 265 1140 0 0,'2'-1'232'0'0,"-1"0"-1"0"0,1-1 1 0 0,-1 1 0 0 0,1 0-1 0 0,-1 0 1 0 0,1 0 0 0 0,0 0-1 0 0,-1 1 1 0 0,1-1 0 0 0,0 0-1 0 0,0 1 1 0 0,-1-1 0 0 0,1 1 0 0 0,0 0-1 0 0,0-1 1 0 0,0 1 0 0 0,0 0-1 0 0,-1 0 1 0 0,1 0 0 0 0,0 1-1 0 0,0-1 1 0 0,0 0 0 0 0,2 1-1 0 0,0 1 6 0 0,0 0 1 0 0,0 0-1 0 0,0 0 0 0 0,-1 0 0 0 0,1 1 0 0 0,-1-1 1 0 0,1 1-1 0 0,-1 0 0 0 0,0 0 0 0 0,2 4 0 0 0,5 5 211 0 0,-1 1-1 0 0,0 0 1 0 0,-1 1-1 0 0,11 25 0 0 0,-12-19-209 0 0,-1 1-1 0 0,-1 0 1 0 0,0 0 0 0 0,-2 1-1 0 0,-1-1 1 0 0,0 1-1 0 0,-2 0 1 0 0,0-1-1 0 0,-2 1 1 0 0,0 0-1 0 0,-1-1 1 0 0,-1 0-1 0 0,-9 26 1 0 0,0-5-51 0 0,-2-1 0 0 0,-2-1 0 0 0,-2 0 1 0 0,-1-2-1 0 0,-42 60 0 0 0,58-91-174 0 0,3-5-7 0 0,0 0 0 0 0,0 0 0 0 0,0 0 0 0 0,0 0 0 0 0,-1 0 0 0 0,1 0 0 0 0,-1 0 0 0 0,1 0 1 0 0,-1-1-1 0 0,0 1 0 0 0,0-1 0 0 0,0 1 0 0 0,0-1 0 0 0,0 1 0 0 0,0-1 0 0 0,0 0 0 0 0,0 0 0 0 0,0 0 0 0 0,-3 0 0 0 0,3-3-4 0 0,0-1-1 0 0,1 1 0 0 0,-1-1 0 0 0,1 0 0 0 0,0 0 0 0 0,0 0 0 0 0,0 1 1 0 0,0-1-1 0 0,0 0 0 0 0,0 0 0 0 0,1 0 0 0 0,0 0 0 0 0,-1-6 0 0 0,1 5 3 0 0,-3-52 28 0 0,2 0 0 0 0,12-104-1 0 0,-3 79 40 0 0,-1-3 203 0 0,26-120 0 0 0,-24 167 84 0 0,1 2-1 0 0,1-1 1 0 0,3 2-1 0 0,0 0 1 0 0,35-59-1 0 0,-44 86-226 0 0,-1 1 0 0 0,1-1 0 0 0,0 1 0 0 0,0 0 0 0 0,1 0 0 0 0,0 1 0 0 0,0-1 0 0 0,0 1 0 0 0,1 0 0 0 0,-1 1 0 0 0,14-7 0 0 0,-17 10-89 0 0,0 0 0 0 0,1 0 0 0 0,-1 1 0 0 0,0-1 0 0 0,1 1 0 0 0,-1-1 0 0 0,1 1 0 0 0,-1 0 0 0 0,1 0 0 0 0,-1 1 0 0 0,1-1 0 0 0,-1 1 0 0 0,1 0 0 0 0,-1 0 0 0 0,0 0 0 0 0,0 0 1 0 0,1 0-1 0 0,-1 1 0 0 0,0-1 0 0 0,0 1 0 0 0,0 0 0 0 0,0 0 0 0 0,-1 0 0 0 0,1 1 0 0 0,0-1 0 0 0,-1 0 0 0 0,0 1 0 0 0,1 0 0 0 0,2 4 0 0 0,4 5 18 0 0,-1 1 1 0 0,1 0-1 0 0,-2 0 1 0 0,0 1-1 0 0,-1 0 1 0 0,0 0-1 0 0,-1 1 1 0 0,-1 0-1 0 0,0 0 0 0 0,-1 0 1 0 0,0 0-1 0 0,-1 0 1 0 0,-1 28-1 0 0,-3 11-138 0 0,-3 1-1 0 0,-19 84 0 0 0,3-16-1048 0 0,17-101 829 0 0,2 0-918 0 0,14-39 668 0 0,59-122 189 0 0,-31 56 858 0 0,4 3 0 0 0,56-78 1 0 0,-88 138-161 0 0,-11 17-272 0 0,0 1 1 0 0,0-1 0 0 0,1 0 0 0 0,-1 1 0 0 0,1-1-1 0 0,0 1 1 0 0,-1 0 0 0 0,1 0 0 0 0,0-1 0 0 0,1 1-1 0 0,-1 0 1 0 0,0 0 0 0 0,0 1 0 0 0,4-3 0 0 0,-5 4-49 0 0,0 0 0 0 0,0 1 0 0 0,0-1 0 0 0,0 0 1 0 0,0 0-1 0 0,0 1 0 0 0,0-1 0 0 0,0 1 0 0 0,0-1 1 0 0,0 1-1 0 0,0-1 0 0 0,-1 1 0 0 0,1-1 0 0 0,0 1 1 0 0,0 0-1 0 0,0-1 0 0 0,-1 1 0 0 0,1 0 0 0 0,0 0 1 0 0,-1 0-1 0 0,1 0 0 0 0,-1-1 0 0 0,1 1 0 0 0,-1 0 0 0 0,1 0 1 0 0,-1 2-1 0 0,12 25 149 0 0,-12-27-154 0 0,5 20 57 0 0,0 0-1 0 0,-2 0 1 0 0,-1 0 0 0 0,0 0-1 0 0,-1 1 1 0 0,-2-1-1 0 0,-3 29 1 0 0,-33 150 3 0 0,29-162-134 0 0,-5 17-129 0 0,5-26-261 0 0,2 0 0 0 0,1 0 0 0 0,-2 44 0 0 0,6-72 421 0 0,1 1 1 0 0,0-1-1 0 0,0 0 1 0 0,-1 0-1 0 0,1 1 1 0 0,0-1-1 0 0,0 0 1 0 0,0 0-1 0 0,1 1 1 0 0,-1-1-1 0 0,0 0 1 0 0,0 0 0 0 0,1 0-1 0 0,-1 1 1 0 0,0-1-1 0 0,1 0 1 0 0,-1 0-1 0 0,1 0 1 0 0,0 0-1 0 0,-1 0 1 0 0,1 0-1 0 0,0 0 1 0 0,0 0-1 0 0,0 0 1 0 0,0 0-1 0 0,-1 0 1 0 0,1-1 0 0 0,0 1-1 0 0,0 0 1 0 0,1 0-1 0 0,-1-1 1 0 0,0 1-1 0 0,0-1 1 0 0,0 1-1 0 0,0-1 1 0 0,0 0-1 0 0,1 1 1 0 0,-1-1-1 0 0,0 0 1 0 0,0 0-1 0 0,1 0 1 0 0,-1 0-1 0 0,0 0 1 0 0,0 0 0 0 0,1 0-1 0 0,-1 0 1 0 0,0 0-1 0 0,0-1 1 0 0,0 1-1 0 0,1 0 1 0 0,-1-1-1 0 0,0 1 1 0 0,0-1-1 0 0,0 1 1 0 0,2-2-1 0 0,7-4-71 0 0,0 1 0 0 0,0-1 0 0 0,-1 0 0 0 0,15-13 0 0 0,42-44-91 0 0,82-102-1 0 0,-13 13 1149 0 0,-125 142-861 0 0,-6 5 20 0 0,0 1 0 0 0,0-1 0 0 0,1 1 0 0 0,-1 0 0 0 0,1 0 0 0 0,0 1 0 0 0,8-5 0 0 0,-12 7-92 0 0,0 1-1 0 0,0 0 1 0 0,0 0-1 0 0,0-1 1 0 0,0 1-1 0 0,0 0 0 0 0,0 0 1 0 0,0 0-1 0 0,0 0 1 0 0,0 0-1 0 0,0 0 1 0 0,0 0-1 0 0,0 0 1 0 0,0 1-1 0 0,0-1 1 0 0,0 0-1 0 0,0 1 0 0 0,0-1 1 0 0,2 1-1 0 0,-1 1-3 0 0,0-1-1 0 0,0 1 0 0 0,-1 0 1 0 0,1 0-1 0 0,0 0 0 0 0,-1 0 1 0 0,1 0-1 0 0,-1 0 0 0 0,0 0 1 0 0,0 0-1 0 0,2 5 0 0 0,2 7 48 0 0,0 0 0 0 0,-1 1 0 0 0,-1 0 0 0 0,0 0 0 0 0,1 28 0 0 0,-6 80 133 0 0,0-68-118 0 0,0-11-32 0 0,0-32-84 0 0,1 0-1 0 0,0 0 1 0 0,1-1-1 0 0,0 1 1 0 0,1 0-1 0 0,1 0 1 0 0,0 0 0 0 0,0-1-1 0 0,7 19 1 0 0,-9-29 28 0 0,1 0 1 0 0,-1 0 0 0 0,1 0 0 0 0,-1 0-1 0 0,1-1 1 0 0,-1 1 0 0 0,1 0 0 0 0,-1 0-1 0 0,1-1 1 0 0,0 1 0 0 0,-1 0 0 0 0,1-1-1 0 0,0 1 1 0 0,0-1 0 0 0,-1 1 0 0 0,1-1-1 0 0,0 1 1 0 0,0-1 0 0 0,0 0 0 0 0,0 1-1 0 0,0-1 1 0 0,0 0 0 0 0,-1 0 0 0 0,1 1 0 0 0,0-1-1 0 0,2 0 1 0 0,25-11-54 0 0,16-27 8 0 0,-30 20 40 0 0,-1 0-1 0 0,-1-1 0 0 0,0 0 0 0 0,-2-1 0 0 0,0 0 1 0 0,-1-1-1 0 0,9-32 0 0 0,-6 14-4 0 0,-3 0 0 0 0,-2-1 0 0 0,4-53 0 0 0,-10 78-22 0 0,2-72 47 0 0,-3 80-55 0 0,-1 1-1 0 0,1 0 0 0 0,-1 0 1 0 0,0 0-1 0 0,-1 0 0 0 0,0 0 1 0 0,0 0-1 0 0,0 0 1 0 0,0 0-1 0 0,-1 1 0 0 0,-4-7 1 0 0,7 11 6 0 0,-1 0 0 0 0,0 0 1 0 0,1 1-1 0 0,-1-1 1 0 0,0 0-1 0 0,1 1 0 0 0,-1-1 1 0 0,0 0-1 0 0,0 1 1 0 0,1-1-1 0 0,-1 1 1 0 0,0 0-1 0 0,0-1 0 0 0,0 1 1 0 0,0 0-1 0 0,0-1 1 0 0,0 1-1 0 0,0 0 0 0 0,1 0 1 0 0,-1 0-1 0 0,0 0 1 0 0,0 0-1 0 0,0 0 1 0 0,0 0-1 0 0,0 0 0 0 0,0 0 1 0 0,0 0-1 0 0,0 0 1 0 0,0 1-1 0 0,0-1 0 0 0,0 0 1 0 0,0 1-1 0 0,1-1 1 0 0,-1 1-1 0 0,0-1 1 0 0,0 1-1 0 0,0-1 0 0 0,1 1 1 0 0,-1-1-1 0 0,0 1 1 0 0,1 0-1 0 0,-1-1 1 0 0,0 1-1 0 0,1 0 0 0 0,-1 0 1 0 0,1 0-1 0 0,-1-1 1 0 0,1 1-1 0 0,0 0 0 0 0,-1 1 1 0 0,-21 46-1365 0 0,16-27 526 0 0,2 1 0 0 0,0 0-1 0 0,0 34 1 0 0,3-38-1640 0 0,2-1-1 0 0,4 30 0 0 0,2-21 352 0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53.7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305 938 452 0 0,'18'-14'711'0'0,"35"-32"1651"0"0,-50 44-2078 0 0,0-1 1 0 0,-1 0 0 0 0,0 0 0 0 0,1 0 0 0 0,-1 0-1 0 0,0 0 1 0 0,0 0 0 0 0,-1-1 0 0 0,1 1 0 0 0,-1-1-1 0 0,0 1 1 0 0,1-1 0 0 0,-2 0 0 0 0,2-6 0 0 0,-2 9-216 0 0,0 1-1 0 0,0-1 1 0 0,0 0 0 0 0,0 1 0 0 0,0-1 0 0 0,0 1 0 0 0,0-1-1 0 0,0 0 1 0 0,0 1 0 0 0,-1-1 0 0 0,1 1 0 0 0,0-1 0 0 0,0 1-1 0 0,-1-1 1 0 0,1 1 0 0 0,0-1 0 0 0,-1 1 0 0 0,1-1 0 0 0,-1 1-1 0 0,1-1 1 0 0,0 1 0 0 0,-1 0 0 0 0,1-1 0 0 0,-1 1-1 0 0,1 0 1 0 0,-1-1 0 0 0,1 1 0 0 0,-1 0 0 0 0,0-1 0 0 0,1 1-1 0 0,-1 0 1 0 0,-24 1 901 0 0,-21 16-60 0 0,46-17-903 0 0,-27 15 233 0 0,1 1 0 0 0,0 1 0 0 0,2 1-1 0 0,0 1 1 0 0,1 1 0 0 0,0 1 0 0 0,2 1 0 0 0,1 1-1 0 0,1 0 1 0 0,1 2 0 0 0,1 0 0 0 0,-21 41-1 0 0,35-61-243 0 0,1 1 0 0 0,0-1 0 0 0,0 1-1 0 0,0 0 1 0 0,0-1 0 0 0,1 1-1 0 0,0 0 1 0 0,0 0 0 0 0,1 0 0 0 0,-1 0-1 0 0,2 10 1 0 0,-1-14-6 0 0,1 0 0 0 0,-1 0 0 0 0,1 0 0 0 0,0-1 0 0 0,0 1 0 0 0,-1 0-1 0 0,1-1 1 0 0,0 1 0 0 0,0 0 0 0 0,1-1 0 0 0,-1 1 0 0 0,0-1 0 0 0,0 0 0 0 0,1 1 0 0 0,-1-1-1 0 0,1 0 1 0 0,-1 0 0 0 0,1 0 0 0 0,-1 0 0 0 0,1 0 0 0 0,0 0 0 0 0,0 0 0 0 0,-1 0 0 0 0,1-1 0 0 0,0 1-1 0 0,0-1 1 0 0,0 1 0 0 0,0-1 0 0 0,-1 0 0 0 0,1 0 0 0 0,0 0 0 0 0,0 0 0 0 0,0 0 0 0 0,0 0 0 0 0,0-1-1 0 0,0 1 1 0 0,0 0 0 0 0,-1-1 0 0 0,3 0 0 0 0,13-3-29 0 0,-1-1 0 0 0,0-1 0 0 0,-1 0 0 0 0,1-1 0 0 0,-1 0-1 0 0,-1-1 1 0 0,1-1 0 0 0,-1 0 0 0 0,15-14 0 0 0,-1-2 25 0 0,0 0 1 0 0,-3-2-1 0 0,28-34 1 0 0,-26 22 96 0 0,0-1 0 0 0,-3-2 0 0 0,-2 0 0 0 0,-1-1 1 0 0,-2-2-1 0 0,16-58 0 0 0,-9 9 1072 0 0,-5-2 1 0 0,10-103-1 0 0,-24 127 1805 0 0,-7 71-2527 0 0,-3 10-243 0 0,0 1-1 0 0,0-1 1 0 0,1 1-1 0 0,1 0 1 0 0,-1 15-1 0 0,-2 8 33 0 0,-24 123 371 0 0,6-47-134 0 0,-12 200-1 0 0,34-283-409 0 0,1 0 0 0 0,1 0 0 0 0,1-1 1 0 0,2 1-1 0 0,0-1 0 0 0,2 0 0 0 0,1 0 0 0 0,1-1 0 0 0,12 25 1 0 0,-16-40-62 0 0,0 1 1 0 0,1-1-1 0 0,1 0 1 0 0,-1-1-1 0 0,1 0 1 0 0,1 0-1 0 0,-1 0 1 0 0,1-1-1 0 0,1 0 1 0 0,12 8-1 0 0,-13-11-19 0 0,-1 0 0 0 0,1-1 0 0 0,0 0 0 0 0,0 0 0 0 0,0-1 0 0 0,0 0 0 0 0,1 0 0 0 0,-1-1 0 0 0,1 0 0 0 0,-1-1 0 0 0,0 0 0 0 0,1 0 0 0 0,-1-1 1 0 0,16-2-1 0 0,-7-1-5 0 0,-1-1 0 0 0,1-1 0 0 0,-1-1 0 0 0,0 0 0 0 0,0-1 0 0 0,-1 0 0 0 0,0-1 0 0 0,-1-1 0 0 0,0-1 1 0 0,0 0-1 0 0,-1 0 0 0 0,0-2 0 0 0,19-23 0 0 0,-14 12 20 0 0,0 0 1 0 0,-2-1-1 0 0,-1-1 1 0 0,0 0-1 0 0,-2-1 1 0 0,-2-1-1 0 0,12-38 1 0 0,-18 50 109 0 0,-2 0 0 0 0,0-1 0 0 0,-1 1 1 0 0,0-1-1 0 0,-2 1 0 0 0,0-1 0 0 0,0 1 0 0 0,-2-1 1 0 0,0 1-1 0 0,-6-21 0 0 0,8 36-85 0 0,0 1 1 0 0,0 0-1 0 0,0-1 1 0 0,0 1-1 0 0,0 0 1 0 0,0-1-1 0 0,0 1 1 0 0,0 0-1 0 0,0-1 1 0 0,0 1-1 0 0,0 0 1 0 0,-1 0 0 0 0,1-1-1 0 0,0 1 1 0 0,0 0-1 0 0,0 0 1 0 0,0-1-1 0 0,-1 1 1 0 0,1 0-1 0 0,0 0 1 0 0,0-1-1 0 0,-1 1 1 0 0,1 0-1 0 0,0 0 1 0 0,0 0-1 0 0,-1 0 1 0 0,1-1-1 0 0,0 1 1 0 0,-1 0-1 0 0,1 0 1 0 0,0 0-1 0 0,-1 0 1 0 0,1 0-1 0 0,0 0 1 0 0,0 0-1 0 0,-1 0 1 0 0,1 0-1 0 0,-1 0 1 0 0,-11 10 83 0 0,10-8-81 0 0,0 1 0 0 0,1-1 0 0 0,-1 1 0 0 0,1 0 0 0 0,-1 0 0 0 0,1-1 0 0 0,0 1 0 0 0,0 0 1 0 0,0 0-1 0 0,0 5 0 0 0,1-7-9 0 0,0 0 1 0 0,0 0 0 0 0,0 1 0 0 0,0-1-1 0 0,0 0 1 0 0,0 1 0 0 0,0-1 0 0 0,1 0-1 0 0,-1 0 1 0 0,0 0 0 0 0,1 1-1 0 0,-1-1 1 0 0,1 0 0 0 0,0 0 0 0 0,-1 0-1 0 0,1 0 1 0 0,0 0 0 0 0,0 0 0 0 0,-1 0-1 0 0,1 0 1 0 0,0 0 0 0 0,0 0-1 0 0,0-1 1 0 0,0 1 0 0 0,0 0 0 0 0,0-1-1 0 0,1 1 1 0 0,-1 0 0 0 0,0-1 0 0 0,0 1-1 0 0,0-1 1 0 0,1 0 0 0 0,-1 1 0 0 0,0-1-1 0 0,0 0 1 0 0,1 0 0 0 0,-1 0-1 0 0,0 0 1 0 0,0 0 0 0 0,1 0 0 0 0,1 0-1 0 0,2-1 2 0 0,1 0 0 0 0,-1 0 0 0 0,0-1 0 0 0,1 1-1 0 0,-1-1 1 0 0,0 0 0 0 0,0 0 0 0 0,8-5 0 0 0,2-4 2 0 0,-1 0 1 0 0,0-1 0 0 0,-1 0-1 0 0,-1-1 1 0 0,1 0 0 0 0,13-21-1 0 0,-2-1-1 0 0,30-58 1 0 0,-36 60 43 0 0,-1-1 0 0 0,-2 0 0 0 0,-1-1 0 0 0,-2 0 1 0 0,-2-1-1 0 0,10-61 0 0 0,-19 96-41 0 0,-1 1-1 0 0,0-1 1 0 0,0 1-1 0 0,0-1 1 0 0,1 0-1 0 0,-1 1 1 0 0,0-1-1 0 0,0 1 1 0 0,0-1-1 0 0,0 0 1 0 0,0 1 0 0 0,0-1-1 0 0,0 0 1 0 0,0 1-1 0 0,-1-1 1 0 0,1 1-1 0 0,0-1 1 0 0,0 0-1 0 0,0 1 1 0 0,-1-1-1 0 0,1 1 1 0 0,0-1-1 0 0,-1 1 1 0 0,1-1 0 0 0,0 1-1 0 0,-1-1 1 0 0,1 1-1 0 0,-1-1 1 0 0,1 1-1 0 0,-1 0 1 0 0,1-1-1 0 0,-1 1 1 0 0,1-1-1 0 0,-1 1 1 0 0,1 0 0 0 0,-1 0-1 0 0,0-1 1 0 0,-23 12 127 0 0,-21 31-5 0 0,22-14-67 0 0,2 0 0 0 0,0 1 0 0 0,2 0-1 0 0,2 2 1 0 0,0 0 0 0 0,2 2 0 0 0,-12 35 0 0 0,13-24 3 0 0,1 0 0 0 0,3 1 0 0 0,1 0 0 0 0,-5 91 0 0 0,15-111-29 0 0,0-1 1 0 0,10 40 0 0 0,-7-41-27 0 0,-2-7 0 0 0,2 1 1 0 0,0-1-1 0 0,0 0 0 0 0,2 0 0 0 0,0 0 1 0 0,13 23-1 0 0,-15-32-53 0 0,0-1 1 0 0,0-1-1 0 0,1 1 0 0 0,0-1 1 0 0,0 0-1 0 0,0 0 1 0 0,0 0-1 0 0,1-1 0 0 0,0 1 1 0 0,0-1-1 0 0,0-1 1 0 0,0 1-1 0 0,1-1 0 0 0,-1 0 1 0 0,1-1-1 0 0,0 1 0 0 0,13 1 1 0 0,-7-1-19 0 0,-1-2 1 0 0,1 0 0 0 0,-1 0-1 0 0,1-2 1 0 0,0 1-1 0 0,-1-1 1 0 0,1-1-1 0 0,-1 0 1 0 0,0-1 0 0 0,24-9-1 0 0,-20 5 17 0 0,1-1 0 0 0,-2-1 0 0 0,1 0 0 0 0,-1-1 0 0 0,-1 0 0 0 0,0-2 0 0 0,13-12 0 0 0,-1-3 13 0 0,-3-1-1 0 0,0-1 1 0 0,-2-1 0 0 0,-1 0 0 0 0,-1-2 0 0 0,-2 0 0 0 0,14-37 0 0 0,0-12-24 0 0,-5-1-1 0 0,-2-2 1 0 0,-5 0 0 0 0,-3-1 0 0 0,7-125 0 0 0,-22 189 35 0 0,2-57 60 0 0,-2 72-29 0 0,-2 1 1 0 0,1 0-1 0 0,-1 0 0 0 0,1 0 0 0 0,-1 0 0 0 0,-1 0 1 0 0,1 0-1 0 0,-1 0 0 0 0,0 0 0 0 0,0 0 0 0 0,-4-7 1 0 0,5 12-12 0 0,1-1 0 0 0,-1 1 0 0 0,0-1 0 0 0,0 1 0 0 0,1-1 0 0 0,-1 1 0 0 0,0-1 0 0 0,0 1 0 0 0,1 0 0 0 0,-1-1 0 0 0,0 1 0 0 0,0 0 0 0 0,0 0 0 0 0,0 0 1 0 0,0-1-1 0 0,0 1 0 0 0,1 0 0 0 0,-1 0 0 0 0,0 0 0 0 0,0 1 0 0 0,0-1 0 0 0,0 0 0 0 0,0 0 0 0 0,1 0 0 0 0,-1 1 0 0 0,0-1 0 0 0,0 0 0 0 0,0 1 0 0 0,-1 0 0 0 0,-24 15 60 0 0,25-14-56 0 0,-37 31 120 0 0,1 3 0 0 0,2 1-1 0 0,-50 68 1 0 0,44-52-18 0 0,-179 231 485 0 0,166-207-328 0 0,-79 149 1 0 0,118-193-217 0 0,0 1-1 0 0,2 0 1 0 0,2 1 0 0 0,1 0-1 0 0,2 1 1 0 0,-6 52 0 0 0,12-67-238 0 0,1 1 0 0 0,1 0 1 0 0,1 0-1 0 0,1 0 0 0 0,1-1 0 0 0,1 1 0 0 0,1-1 0 0 0,1 0 1 0 0,0 0-1 0 0,2-1 0 0 0,0 0 0 0 0,12 20 0 0 0,-6-17-1023 0 0,1 0 0 0 0,1-1 0 0 0,28 30 0 0 0,-26-34-2465 0 0,0-1 1 0 0,21 14-1 0 0,-16-12 376 0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54.2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375 9 1204 0 0,'-169'9'2662'0'0,"-35"0"4353"0"0,203-9-6120 0 0,1 0 31 0 0,169-5 2719 0 0,-91 0-2869 0 0,441-3 2369 0 0,-302 9-2440 0 0,203 2 964 0 0,-139 6-3724 0 0,-279-9 1108 0 0,25 1 1071 0 0,-18-3-3200 0 0,-12-5-6441 0 0,-14-7 6994 0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54.5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327 72 1112 0 0,'-6'-7'251'0'0,"-1"-1"302"0"0,0-1 1 0 0,0 1-1 0 0,-1 1 1 0 0,0 0-1 0 0,-12-9 1 0 0,18 15-417 0 0,0 0 0 0 0,-1-1 1 0 0,1 1-1 0 0,0 0 0 0 0,0 1 0 0 0,-1-1 1 0 0,1 0-1 0 0,-1 0 0 0 0,1 1 1 0 0,0 0-1 0 0,-1-1 0 0 0,1 1 0 0 0,-1 0 1 0 0,1 0-1 0 0,-1 0 0 0 0,1 1 1 0 0,-1-1-1 0 0,1 1 0 0 0,-1-1 0 0 0,1 1 1 0 0,0 0-1 0 0,-1 0 0 0 0,1 0 0 0 0,0 0 1 0 0,0 0-1 0 0,0 0 0 0 0,0 1 1 0 0,0-1-1 0 0,-3 3 0 0 0,-5 5 252 0 0,1 1-1 0 0,1 0 0 0 0,0 0 1 0 0,0 1-1 0 0,1 0 1 0 0,0 0-1 0 0,-5 14 0 0 0,-33 86 1553 0 0,45-111-1941 0 0,-19 61 1102 0 0,2 2 0 0 0,3 0 0 0 0,3 0 0 0 0,3 1 0 0 0,0 103 0 0 0,10-38 154 0 0,35 229-1 0 0,-35-349-1558 0 0,26 133-991 0 0,-2-73-2275 0 0,-22-61 1951 0 0,1 0 0 0 0,0 0 0 0 0,0 0 0 0 0,0-1 0 0 0,9 9 0 0 0,3-1-1233 0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55.3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719 524 728 0 0,'14'-45'1628'0'0,"-2"0"1"0"0,10-84-1 0 0,-20 111-1210 0 0,-1-1 0 0 0,0 1 0 0 0,-2 0 0 0 0,0 0-1 0 0,-1-1 1 0 0,0 1 0 0 0,-2 0 0 0 0,0 1 0 0 0,-1-1 0 0 0,-9-19 0 0 0,12 31-274 0 0,-1 0 0 0 0,0 1 0 0 0,-1 0 1 0 0,1 0-1 0 0,-1 0 0 0 0,0 0 1 0 0,0 1-1 0 0,0-1 0 0 0,-1 1 0 0 0,0 0 1 0 0,1 0-1 0 0,-1 1 0 0 0,-1-1 1 0 0,1 1-1 0 0,-9-3 0 0 0,6 3-13 0 0,0 0 1 0 0,-1 1-1 0 0,1 1 1 0 0,0-1-1 0 0,-1 1 0 0 0,0 1 1 0 0,1-1-1 0 0,-1 2 1 0 0,-16 1-1 0 0,-1 4 43 0 0,0 0 0 0 0,1 2 0 0 0,0 1 0 0 0,1 0 0 0 0,0 2 0 0 0,-27 17 0 0 0,9-4 53 0 0,1 2 1 0 0,2 2-1 0 0,-51 46 0 0 0,74-60-158 0 0,1 2 0 0 0,1 0 0 0 0,0 0 0 0 0,1 1 0 0 0,0 1 0 0 0,2 0 0 0 0,0 1 0 0 0,2 0 0 0 0,0 1 0 0 0,-7 21 0 0 0,14-36-63 0 0,1-1 0 0 0,0 1 0 0 0,0 0 0 0 0,0-1-1 0 0,0 1 1 0 0,1 0 0 0 0,0-1 0 0 0,0 1 0 0 0,0 0 0 0 0,1 0 0 0 0,0-1-1 0 0,-1 1 1 0 0,2 0 0 0 0,-1-1 0 0 0,0 1 0 0 0,1-1 0 0 0,0 0 0 0 0,2 5-1 0 0,0-4 9 0 0,0 0-1 0 0,0-1 1 0 0,0 0-1 0 0,0 1 1 0 0,1-2-1 0 0,-1 1 1 0 0,1 0-1 0 0,0-1 1 0 0,0 0 0 0 0,0 0-1 0 0,1 0 1 0 0,8 2-1 0 0,5 1 16 0 0,0-1 1 0 0,0-1-1 0 0,0 0 0 0 0,1-2 0 0 0,-1 0 0 0 0,1-1 1 0 0,30-3-1 0 0,-8-3-20 0 0,1-3-1 0 0,-1-1 1 0 0,0-2-1 0 0,-1-2 1 0 0,0-1 0 0 0,-1-3-1 0 0,-1-1 1 0 0,-1-1-1 0 0,0-3 1 0 0,-2-1 0 0 0,43-35-1 0 0,-77 56 18 0 0,-1 1-1 0 0,1-1 0 0 0,0 0 1 0 0,0 1-1 0 0,0 0 1 0 0,0-1-1 0 0,0 1 0 0 0,1 0 1 0 0,-1 0-1 0 0,0 0 0 0 0,0 0 1 0 0,1 0-1 0 0,-1 1 1 0 0,1-1-1 0 0,-1 1 0 0 0,0-1 1 0 0,1 1-1 0 0,-1 0 1 0 0,1 0-1 0 0,4 1 0 0 0,-5 0 19 0 0,1 1-1 0 0,-1 0 1 0 0,0 0-1 0 0,0 0 0 0 0,0 0 1 0 0,0 0-1 0 0,0 1 1 0 0,0-1-1 0 0,0 1 1 0 0,-1-1-1 0 0,1 1 0 0 0,-1 0 1 0 0,0-1-1 0 0,0 1 1 0 0,0 0-1 0 0,0 0 1 0 0,0 3-1 0 0,20 72 557 0 0,-5 0 0 0 0,13 139 1 0 0,-13-76-266 0 0,5 34 65 0 0,-2 180 0 0 0,-18-347-396 0 0,-1 4 6 0 0,0 0 0 0 0,-1 0 0 0 0,0 0 1 0 0,0 0-1 0 0,-4 12 0 0 0,3-25-7 0 0,1-1 0 0 0,-1 1 0 0 0,1-1 0 0 0,-1 1 0 0 0,1-1 1 0 0,0 1-1 0 0,0-1 0 0 0,0 0 0 0 0,0 1 0 0 0,0-1 0 0 0,0 0 0 0 0,1 0 0 0 0,-2-3 0 0 0,-21-74 30 0 0,3-2-1 0 0,4 0 1 0 0,3-1-1 0 0,4 0 1 0 0,3-162-1 0 0,7 219 49 0 0,0-1-1 0 0,2 1 1 0 0,1-1 0 0 0,1 1 0 0 0,1 0-1 0 0,11-26 1 0 0,-14 42-50 0 0,1 0-1 0 0,1 0 1 0 0,-1 1 0 0 0,1-1-1 0 0,1 1 1 0 0,-1 1 0 0 0,1-1-1 0 0,1 1 1 0 0,-1 0 0 0 0,1 0-1 0 0,1 1 1 0 0,-1 0 0 0 0,1 0-1 0 0,0 1 1 0 0,0 0 0 0 0,1 0-1 0 0,-1 1 1 0 0,1 0-1 0 0,10-3 1 0 0,1 2-248 0 0,-1 1-1 0 0,1 1 1 0 0,0 1-1 0 0,0 0 1 0 0,0 2-1 0 0,0 0 1 0 0,31 5-1 0 0,139 35-6142 0 0,-97-17-1040 0 0,-43-11 4738 0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55.7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0 122 76 0 0,'10'-9'1224'0'0,"-4"-2"-120"0"0,0 4-72 0 0,0-2-68 0 0,-2 0-88 0 0,-2 2-87 0 0,4-2-73 0 0,-2 2-132 0 0,0 0-152 0 0,4 0-168 0 0,-3 0-204 0 0,5 1-164 0 0,2-1-188 0 0,4 4-280 0 0,0-3-1813 0 0,4 1 793 0 0,-6 0 528 0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56.0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89 216 0 0,'2'-8'975'0'0,"1"-1"0"0"0,0 1 0 0 0,1 0 1 0 0,0 0-1 0 0,0 0 0 0 0,1 1 0 0 0,0-1 0 0 0,10-11 0 0 0,-13 18-830 0 0,0 0-1 0 0,0 1 1 0 0,0-1-1 0 0,0 0 1 0 0,0 1-1 0 0,0-1 1 0 0,0 1-1 0 0,0 0 1 0 0,0-1-1 0 0,0 1 1 0 0,0 0-1 0 0,0 0 1 0 0,0 0-1 0 0,0 1 1 0 0,0-1-1 0 0,0 0 1 0 0,0 1-1 0 0,0 0 1 0 0,0-1-1 0 0,0 1 1 0 0,0 0 0 0 0,0 0-1 0 0,-1 0 1 0 0,1 0-1 0 0,0 0 1 0 0,2 2-1 0 0,41 36 1473 0 0,-28-20-1367 0 0,-1 1 0 0 0,0 0 0 0 0,-2 1 0 0 0,0 0 0 0 0,-2 1 0 0 0,0 1 0 0 0,-2 0 0 0 0,0 0 0 0 0,-2 1 0 0 0,0 1 0 0 0,-2-1 0 0 0,-1 1 0 0 0,3 32 0 0 0,-6-36-162 0 0,-1 0 1 0 0,-1 1-1 0 0,-2-1 1 0 0,0 0-1 0 0,0 0 0 0 0,-2 0 1 0 0,-1-1-1 0 0,-1 1 0 0 0,0-1 1 0 0,-1 0-1 0 0,-2-1 0 0 0,0 0 1 0 0,-1 0-1 0 0,0-1 0 0 0,-2 0 1 0 0,-19 23-1 0 0,28-37-59 0 0,-1 0 0 0 0,0-1-1 0 0,0 1 1 0 0,0-1 0 0 0,0 1-1 0 0,-1-1 1 0 0,1-1 0 0 0,-1 1-1 0 0,0 0 1 0 0,0-1 0 0 0,0 0 0 0 0,-6 1-1 0 0,9-2-18 0 0,0-1 0 0 0,-1 0 0 0 0,1 1 0 0 0,0-1 0 0 0,-1 0 0 0 0,1 0-1 0 0,-1 0 1 0 0,1-1 0 0 0,0 1 0 0 0,-1-1 0 0 0,1 1 0 0 0,0-1 0 0 0,0 0 0 0 0,-1 0-1 0 0,1 0 1 0 0,0 0 0 0 0,0 0 0 0 0,0 0 0 0 0,0-1 0 0 0,0 1 0 0 0,0 0 0 0 0,0-1-1 0 0,1 0 1 0 0,-1 0 0 0 0,1 1 0 0 0,-1-1 0 0 0,1 0 0 0 0,-1 0 0 0 0,0-3 0 0 0,-4-5 3 0 0,1 0 1 0 0,0-1 0 0 0,1 1 0 0 0,0-1-1 0 0,1 0 1 0 0,0 0 0 0 0,1 0 0 0 0,0 0 0 0 0,1-1-1 0 0,0 1 1 0 0,1 0 0 0 0,1-13 0 0 0,1 7-7 0 0,1 1 1 0 0,0-1 0 0 0,1 1-1 0 0,1-1 1 0 0,1 1 0 0 0,0 1-1 0 0,13-24 1 0 0,-3 13-5 0 0,1 0 0 0 0,1 0 0 0 0,1 2 0 0 0,2 0 0 0 0,0 1 0 0 0,1 1 0 0 0,1 2 0 0 0,40-28 1 0 0,-34 28-48 0 0,1 2 0 0 0,1 1 0 0 0,1 2 1 0 0,0 1-1 0 0,1 1 0 0 0,1 2 1 0 0,35-7-1 0 0,-51 14-297 0 0,1 1 0 0 0,-1 1 0 0 0,1 0-1 0 0,-1 2 1 0 0,1 0 0 0 0,-1 1 0 0 0,1 1 0 0 0,-1 0-1 0 0,1 2 1 0 0,-1 0 0 0 0,0 1 0 0 0,-1 1 0 0 0,1 0 0 0 0,31 18-1 0 0,-26-10-2577 0 0,-1 1-1 0 0,27 23 1 0 0,-24-18 726 0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56.5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749 420 268 0 0,'4'-10'490'0'0,"-1"0"-1"0"0,1 0 1 0 0,-2-1 0 0 0,0 1-1 0 0,0-1 1 0 0,-1 0 0 0 0,0 0 0 0 0,0 0-1 0 0,-2 1 1 0 0,1-1 0 0 0,-3-12-1 0 0,1 16-223 0 0,0 0-1 0 0,0 0 0 0 0,-1 1 0 0 0,0-1 1 0 0,-1 1-1 0 0,1 0 0 0 0,-1 0 1 0 0,0 0-1 0 0,-1 0 0 0 0,1 1 1 0 0,-1-1-1 0 0,0 1 0 0 0,0 0 0 0 0,-1 1 1 0 0,0-1-1 0 0,1 1 0 0 0,-14-6 1 0 0,5 3-8 0 0,0 1 1 0 0,-1 1-1 0 0,0 0 0 0 0,0 1 1 0 0,0 1-1 0 0,-1 0 1 0 0,1 1-1 0 0,-1 1 1 0 0,1 0-1 0 0,-1 1 1 0 0,0 1-1 0 0,1 0 1 0 0,-1 1-1 0 0,-18 5 0 0 0,-1 1 31 0 0,1 2-1 0 0,1 2 1 0 0,-1 0-1 0 0,2 2 0 0 0,-35 21 1 0 0,50-24-152 0 0,0 0 1 0 0,1 1 0 0 0,0 1-1 0 0,1 0 1 0 0,0 1-1 0 0,1 1 1 0 0,-21 29 0 0 0,29-36-112 0 0,0 1 1 0 0,0-1-1 0 0,1 1 1 0 0,1 0 0 0 0,0 1-1 0 0,0-1 1 0 0,0 1-1 0 0,2 0 1 0 0,-1 0-1 0 0,1 0 1 0 0,0 0 0 0 0,1 0-1 0 0,0 0 1 0 0,1 0-1 0 0,0 1 1 0 0,3 16 0 0 0,-1-21-54 0 0,0 1 1 0 0,0-1-1 0 0,1 0 1 0 0,0 0-1 0 0,0 0 0 0 0,1 0 1 0 0,0 0-1 0 0,0-1 1 0 0,0 0-1 0 0,1 0 1 0 0,-1 0-1 0 0,1 0 1 0 0,1 0-1 0 0,-1-1 1 0 0,0 0-1 0 0,1 0 1 0 0,0-1-1 0 0,0 0 1 0 0,0 0-1 0 0,0 0 1 0 0,1-1-1 0 0,8 3 1 0 0,5 1-49 0 0,0-1 0 0 0,0-1 0 0 0,0-1 0 0 0,1-1 0 0 0,-1 0 0 0 0,24-2 0 0 0,-18-3-1 0 0,0 0 0 0 0,0-2 0 0 0,0-1 0 0 0,-1-1 0 0 0,1-1 1 0 0,-2-1-1 0 0,40-20 0 0 0,-24 7 123 0 0,-1-1 0 0 0,-1-2 1 0 0,55-47-1 0 0,-48 27 489 0 0,-34 32 110 0 0,0 1 0 0 0,1 1 0 0 0,19-14 0 0 0,-31 25-626 0 0,0 0 1 0 0,0 0-1 0 0,0 0 0 0 0,1 0 1 0 0,-1 0-1 0 0,0 0 0 0 0,0 0 0 0 0,1 0 1 0 0,-1 0-1 0 0,0 0 0 0 0,0 0 1 0 0,1 0-1 0 0,-1 0 0 0 0,0 0 1 0 0,0 0-1 0 0,0 1 0 0 0,1-1 0 0 0,-1 0 1 0 0,0 0-1 0 0,0 0 0 0 0,0 0 1 0 0,1 0-1 0 0,-1 0 0 0 0,0 1 0 0 0,0-1 1 0 0,0 0-1 0 0,0 0 0 0 0,1 0 1 0 0,-1 0-1 0 0,0 1 0 0 0,0-1 1 0 0,0 0-1 0 0,0 0 0 0 0,0 0 0 0 0,0 1 1 0 0,0-1-1 0 0,0 0 0 0 0,1 0 1 0 0,-1 1-1 0 0,0-1 0 0 0,0 0 1 0 0,0 0-1 0 0,0 1 0 0 0,4 20 338 0 0,-2 19-117 0 0,-2-39-233 0 0,0 20-178 0 0,0 1 0 0 0,1-1 1 0 0,2 0-1 0 0,0 0 0 0 0,8 29 0 0 0,-10-47 111 0 0,0 1 1 0 0,0-1 0 0 0,1 1 0 0 0,-1-1-1 0 0,1 0 1 0 0,0 1 0 0 0,0-1 0 0 0,0 0-1 0 0,0 0 1 0 0,0 0 0 0 0,1-1 0 0 0,-1 1-1 0 0,1-1 1 0 0,0 1 0 0 0,0-1 0 0 0,0 0-1 0 0,0 0 1 0 0,0 0 0 0 0,0 0 0 0 0,1-1-1 0 0,-1 1 1 0 0,1-1 0 0 0,-1 0 0 0 0,1 0-1 0 0,-1 0 1 0 0,1 0 0 0 0,0-1 0 0 0,-1 0-1 0 0,1 1 1 0 0,0-1 0 0 0,-1-1 0 0 0,1 1-1 0 0,0 0 1 0 0,-1-1 0 0 0,1 0 0 0 0,0 0-1 0 0,-1 0 1 0 0,0 0 0 0 0,7-3 0 0 0,4-3 6 0 0,0 1 0 0 0,-1-2 0 0 0,0 0 0 0 0,0 0-1 0 0,-1-1 1 0 0,0-1 0 0 0,-1 0 0 0 0,0 0 0 0 0,0-1 0 0 0,-1-1 0 0 0,17-24 0 0 0,2-9 182 0 0,-2-1-1 0 0,21-50 0 0 0,82-210 3869 0 0,-130 306-3949 0 0,0-1 0 0 0,0 1 0 0 0,0-1 0 0 0,0 0 0 0 0,0 1-1 0 0,0-1 1 0 0,0 0 0 0 0,0 1 0 0 0,0-1 0 0 0,1 1 0 0 0,-1-1-1 0 0,0 1 1 0 0,0-1 0 0 0,1 1 0 0 0,-1-1 0 0 0,0 0 0 0 0,1 1 0 0 0,-1 0-1 0 0,1-1 1 0 0,-1 1 0 0 0,0-1 0 0 0,1 1 0 0 0,-1-1 0 0 0,1 1-1 0 0,-1 0 1 0 0,1-1 0 0 0,0 1 0 0 0,-1 0 0 0 0,1 0 0 0 0,-1 0 0 0 0,1-1-1 0 0,-1 1 1 0 0,1 0 0 0 0,0 0 0 0 0,0 0 0 0 0,8 21 473 0 0,0 43-156 0 0,-2 45 122 0 0,15 135 145 0 0,-17-212-562 0 0,2 1 0 0 0,1-1 1 0 0,2-1-1 0 0,1 0 0 0 0,21 42 0 0 0,-23-58-97 0 0,0 0 0 0 0,2 0 0 0 0,-1-1-1 0 0,2-1 1 0 0,0 0 0 0 0,0-1-1 0 0,1 0 1 0 0,1 0 0 0 0,0-2 0 0 0,1 0-1 0 0,-1 0 1 0 0,2-2 0 0 0,-1 1-1 0 0,2-2 1 0 0,-1 0 0 0 0,0-1 0 0 0,28 5-1 0 0,-32-8-9 0 0,1 0-1 0 0,0-1 0 0 0,1-1 0 0 0,-1 0 0 0 0,0-1 1 0 0,0 0-1 0 0,0-1 0 0 0,0-1 0 0 0,0 0 0 0 0,0 0 1 0 0,0-2-1 0 0,0 1 0 0 0,-1-2 0 0 0,1 0 1 0 0,-1 0-1 0 0,0-1 0 0 0,-1 0 0 0 0,0-1 0 0 0,0-1 1 0 0,0 1-1 0 0,-1-2 0 0 0,0 0 0 0 0,-1 0 0 0 0,10-11 1 0 0,-8 6 8 0 0,0-1 1 0 0,-2 0 0 0 0,1-1-1 0 0,-2 0 1 0 0,0 0 0 0 0,-1-1 0 0 0,7-23-1 0 0,-11 30 46 0 0,-1 1 0 0 0,0-1-1 0 0,0 0 1 0 0,-1 0-1 0 0,-1 0 1 0 0,1 0 0 0 0,-2 0-1 0 0,1 0 1 0 0,-2 0 0 0 0,1 0-1 0 0,-1 1 1 0 0,-1-1 0 0 0,1 0-1 0 0,-2 1 1 0 0,-4-10 0 0 0,7 16 6 0 0,0 0 1 0 0,-1 0-1 0 0,0 1 1 0 0,1-1-1 0 0,-1 0 1 0 0,0 1-1 0 0,0 0 1 0 0,-1-1 0 0 0,1 1-1 0 0,0 0 1 0 0,-1 0-1 0 0,1 0 1 0 0,-1 1-1 0 0,0-1 1 0 0,1 1-1 0 0,-1-1 1 0 0,0 1 0 0 0,0 0-1 0 0,0 0 1 0 0,0 0-1 0 0,-4 0 1 0 0,2 0 2 0 0,0 1-1 0 0,-1 0 1 0 0,1 1 0 0 0,0-1 0 0 0,-1 1 0 0 0,1 0-1 0 0,0 1 1 0 0,0-1 0 0 0,-1 1 0 0 0,1 0 0 0 0,-6 4 0 0 0,-4 1 19 0 0,2 2 1 0 0,-1 0 0 0 0,2 0-1 0 0,-1 2 1 0 0,1-1 0 0 0,0 1-1 0 0,-13 18 1 0 0,16-17-26 0 0,1 1-1 0 0,0 0 1 0 0,1 0-1 0 0,0 0 1 0 0,1 1-1 0 0,1 0 1 0 0,0 1-1 0 0,1-1 1 0 0,0 1-1 0 0,1 0 1 0 0,1-1 0 0 0,1 1-1 0 0,-1 16 1 0 0,3-10-183 0 0,1 1 0 0 0,0 0 1 0 0,2-1-1 0 0,0 0 0 0 0,1 0 1 0 0,2 0-1 0 0,0 0 0 0 0,16 31 1 0 0,2-9-1238 0 0,2-1 0 0 0,49 60 1 0 0,-18-27-6040 0 0,-37-41 3147 0 0,-10-6 1275 0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57.0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224 75 536 0 0,'-62'-7'1901'0'0,"-98"-16"5290"0"0,158 20-5410 0 0,9 0-1370 0 0,9-3-261 0 0,53-7 647 0 0,111-6 0 0 0,-129 18-1706 0 0,-1 2-1 0 0,101 15 1 0 0,-134-12-509 0 0,0 1-1 0 0,0 0 1 0 0,18 9 0 0 0,-3 0-401 0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57.3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1 187 320 0 0,'0'-12'3600'0'0,"10"4"-3086"0"0,0 1 0 0 0,1 1 0 0 0,0-1 0 0 0,0 2 0 0 0,0 0 0 0 0,25-8 0 0 0,77-16 546 0 0,-106 27-952 0 0,431-74 1913 0 0,-146 59-3857 0 0,-165 18-2808 0 0,-52 4 3153 0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57.6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926 649 8189 0 0,'7'-17'225'0'0,"-1"0"1"0"0,-1 0-1 0 0,0-1 1 0 0,-2 0-1 0 0,0 0 1 0 0,0 0 0 0 0,-2 0-1 0 0,0-1 1 0 0,-4-35-1 0 0,-1 23 136 0 0,-1 0 0 0 0,-1 0 0 0 0,-2 0 0 0 0,0 1 0 0 0,-15-29 0 0 0,18 45-155 0 0,-2 0-1 0 0,0 1 1 0 0,-1 0-1 0 0,0 0 0 0 0,-1 1 1 0 0,0 0-1 0 0,-1 0 0 0 0,0 1 1 0 0,-1 0-1 0 0,0 1 0 0 0,0 0 1 0 0,-21-12-1 0 0,16 13-18 0 0,0 1 1 0 0,-1 1-1 0 0,0 1 0 0 0,0 0 1 0 0,0 1-1 0 0,0 1 0 0 0,-1 0 0 0 0,0 1 1 0 0,0 1-1 0 0,-23 1 0 0 0,6 1 33 0 0,0 2-1 0 0,0 2 1 0 0,0 1-1 0 0,0 2 1 0 0,-56 18 0 0 0,66-17-96 0 0,1 1 0 0 0,1 2 0 0 0,-1 0 0 0 0,2 2 0 0 0,0 0 0 0 0,0 2 0 0 0,2 0 0 0 0,-29 27 0 0 0,44-37-99 0 0,0 0 0 0 0,0 0 0 0 0,0 1 1 0 0,1 0-1 0 0,0 0 0 0 0,0 0 0 0 0,0 0 0 0 0,1 1 1 0 0,0 0-1 0 0,0-1 0 0 0,1 1 0 0 0,0 0 0 0 0,0 0 1 0 0,0 0-1 0 0,1 1 0 0 0,0-1 0 0 0,1 0 0 0 0,0 0 1 0 0,0 1-1 0 0,0-1 0 0 0,1 0 0 0 0,0 1 0 0 0,0-1 1 0 0,1 0-1 0 0,0 0 0 0 0,0 0 0 0 0,1 0 0 0 0,0-1 1 0 0,0 1-1 0 0,0-1 0 0 0,1 1 0 0 0,0-1 0 0 0,8 9 1 0 0,5 7 27 0 0,0-1 1 0 0,2-1-1 0 0,0-1 1 0 0,28 21-1 0 0,93 60 83 0 0,-110-80-111 0 0,29 19 8 0 0,53 35 80 0 0,203 176 1 0 0,-305-241-109 0 0,0 1-1 0 0,-1 0 1 0 0,0 0 0 0 0,12 21 0 0 0,-19-29-2 0 0,-1 0 0 0 0,0 1-1 0 0,0-1 1 0 0,0 0 0 0 0,0 1 0 0 0,0-1-1 0 0,0 1 1 0 0,-1-1 0 0 0,1 1 0 0 0,-1-1-1 0 0,1 1 1 0 0,-1-1 0 0 0,0 1 0 0 0,0 0-1 0 0,-1-1 1 0 0,1 1 0 0 0,0-1 0 0 0,-1 1-1 0 0,0-1 1 0 0,1 1 0 0 0,-1-1 0 0 0,0 1-1 0 0,0-1 1 0 0,0 0 0 0 0,-1 0 0 0 0,1 1 0 0 0,0-1-1 0 0,-1 0 1 0 0,0 0 0 0 0,1 0 0 0 0,-5 3-1 0 0,-7 5 13 0 0,0-1 0 0 0,0 0 0 0 0,-1-1-1 0 0,0 0 1 0 0,-1-1 0 0 0,0-1-1 0 0,0-1 1 0 0,0 0 0 0 0,-25 5 0 0 0,11-4 34 0 0,0-2 0 0 0,0-1 0 0 0,-1-2 0 0 0,-41-2 0 0 0,50-1 3 0 0,0 0 1 0 0,1-2-1 0 0,-1-1 0 0 0,1 0 1 0 0,0-1-1 0 0,0-2 0 0 0,1 0 1 0 0,0-1-1 0 0,-21-12 0 0 0,35 17-32 0 0,0 1-1 0 0,0 0 0 0 0,0-1 0 0 0,1 0 1 0 0,-1 0-1 0 0,1 0 0 0 0,0-1 1 0 0,0 1-1 0 0,0-1 0 0 0,1 0 1 0 0,-1 0-1 0 0,1-1 0 0 0,0 1 0 0 0,1 0 1 0 0,-1-1-1 0 0,1 0 0 0 0,1 0 1 0 0,-1 1-1 0 0,1-1 0 0 0,0 0 1 0 0,0 0-1 0 0,0 0 0 0 0,1-1 0 0 0,0 1 1 0 0,0 0-1 0 0,1 0 0 0 0,0 0 1 0 0,0 0-1 0 0,0 0 0 0 0,0 0 1 0 0,1 1-1 0 0,0-1 0 0 0,1 0 1 0 0,-1 1-1 0 0,6-8 0 0 0,1-3 2 0 0,1 0-1 0 0,1 0 1 0 0,0 2-1 0 0,1-1 1 0 0,1 1-1 0 0,0 1 1 0 0,1 1-1 0 0,20-15 1 0 0,5 0-85 0 0,2 2 0 0 0,46-22 0 0 0,-33 21-497 0 0,1 2-1 0 0,2 2 1 0 0,0 3 0 0 0,71-14 0 0 0,-6 16-3665 0 0,3 14-4426 0 0,-83 6 6069 0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58.0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1 123 10205 0 0,'4'-1'308'0'0,"1"1"0"0"0,-1-1-1 0 0,1 1 1 0 0,-1-1 0 0 0,0-1 0 0 0,1 1 0 0 0,-1 0-1 0 0,0-1 1 0 0,0 0 0 0 0,0 0 0 0 0,0 0 0 0 0,0-1 0 0 0,-1 1-1 0 0,1-1 1 0 0,-1 0 0 0 0,1 0 0 0 0,-1 0 0 0 0,0-1-1 0 0,4-4 1 0 0,-2 1-166 0 0,1 2 0 0 0,0-1 0 0 0,1 1 0 0 0,0 0 1 0 0,11-7-1 0 0,0 4-184 0 0,1 1 0 0 0,-1 1 0 0 0,1 1 0 0 0,0 1 0 0 0,1 1 0 0 0,34-2 0 0 0,119 8-6757 0 0,-127 0 2451 0 0,-15-1 2319 0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58.3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943 455 364 0 0,'-1'-7'372'0'0,"-24"-169"4369"0"0,19 153-3981 0 0,0-1-1 0 0,-1 1 0 0 0,-2 1 1 0 0,0 0-1 0 0,-17-28 1 0 0,22 42-553 0 0,-1 1-1 0 0,0-1 1 0 0,0 1 0 0 0,-1 0 0 0 0,0 1 0 0 0,0-1 0 0 0,-1 1 0 0 0,0 0 0 0 0,0 1 0 0 0,0 0 0 0 0,0 0 0 0 0,-1 0 0 0 0,0 1 0 0 0,0 0 0 0 0,0 1 0 0 0,-1 0 0 0 0,1 0 0 0 0,-1 1 0 0 0,0 0-1 0 0,1 0 1 0 0,-1 1 0 0 0,0 0 0 0 0,0 1 0 0 0,0 0 0 0 0,0 0 0 0 0,0 1 0 0 0,0 0 0 0 0,1 0 0 0 0,-10 4 0 0 0,-6 1 21 0 0,1 2 0 0 0,0 0 0 0 0,0 2 0 0 0,1 1 0 0 0,0 0 1 0 0,1 2-1 0 0,0 0 0 0 0,1 2 0 0 0,-24 21 0 0 0,22-15-85 0 0,0 0 0 0 0,2 1 0 0 0,0 1-1 0 0,1 1 1 0 0,2 1 0 0 0,0 0 0 0 0,2 1 0 0 0,-17 39 0 0 0,26-50-81 0 0,0 1 1 0 0,2 0-1 0 0,-1 0 0 0 0,2 1 1 0 0,0-1-1 0 0,1 1 0 0 0,1 0 1 0 0,1-1-1 0 0,0 1 1 0 0,1 0-1 0 0,1 0 0 0 0,0-1 1 0 0,1 1-1 0 0,1-1 1 0 0,1 0-1 0 0,11 28 0 0 0,-3-18 9 0 0,1 0 0 0 0,1-2 0 0 0,1 1 0 0 0,1-2 0 0 0,28 30 0 0 0,109 92 192 0 0,-124-119-208 0 0,-14-14-15 0 0,0 2 0 0 0,-1 0 1 0 0,19 23-1 0 0,-34-36-37 0 0,1 0-1 0 0,-1 0 1 0 0,1-1-1 0 0,-1 1 1 0 0,0 0-1 0 0,1 0 1 0 0,-1 0 0 0 0,0-1-1 0 0,0 1 1 0 0,1 0-1 0 0,-1 0 1 0 0,0 0-1 0 0,0 0 1 0 0,0 0 0 0 0,0 0-1 0 0,0-1 1 0 0,-1 1-1 0 0,1 0 1 0 0,0 0-1 0 0,0 0 1 0 0,0 0 0 0 0,-1 0-1 0 0,1-1 1 0 0,0 1-1 0 0,-1 0 1 0 0,1 0 0 0 0,-1-1-1 0 0,1 1 1 0 0,-1 0-1 0 0,1 0 1 0 0,-1-1-1 0 0,0 1 1 0 0,1-1 0 0 0,-1 1-1 0 0,0-1 1 0 0,1 1-1 0 0,-1-1 1 0 0,0 1-1 0 0,0-1 1 0 0,0 1 0 0 0,1-1-1 0 0,-1 0 1 0 0,0 0-1 0 0,0 1 1 0 0,-1-1-1 0 0,-46 14 26 0 0,46-14-25 0 0,-30 5 39 0 0,1-1 0 0 0,-2-2 0 0 0,1-1-1 0 0,0-2 1 0 0,0-1 0 0 0,0-1 0 0 0,0-2 0 0 0,1-1 0 0 0,-1-2 0 0 0,1 0 0 0 0,1-3 0 0 0,-37-17 0 0 0,61 26-5 0 0,0-2 0 0 0,0 1 1 0 0,0 0-1 0 0,1-1 0 0 0,-1 0 0 0 0,1-1 0 0 0,0 1 1 0 0,0-1-1 0 0,-4-5 0 0 0,8 7-25 0 0,-1 1 0 0 0,1-1 1 0 0,0 1-1 0 0,0-1 0 0 0,0 0 0 0 0,1 1 0 0 0,-1-1 1 0 0,1 0-1 0 0,-1 1 0 0 0,1-1 0 0 0,0 0 1 0 0,0 0-1 0 0,0 0 0 0 0,0 1 0 0 0,1-1 0 0 0,-1 0 1 0 0,1 0-1 0 0,0 1 0 0 0,0-1 0 0 0,-1 0 1 0 0,2 1-1 0 0,-1-1 0 0 0,0 1 0 0 0,2-4 0 0 0,6-7 10 0 0,0 1 0 0 0,0-1-1 0 0,1 1 1 0 0,1 1-1 0 0,0 0 1 0 0,0 1-1 0 0,1 0 1 0 0,0 0-1 0 0,1 1 1 0 0,15-7-1 0 0,27-15-102 0 0,63-24 0 0 0,-106 50 41 0 0,348-131-2154 0 0,-247 97 680 0 0,-70 24 1283 0 0,175-67-10803 0 0,-164 57 8147 0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4T10:18:58.7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177 207 336,'-40'-6'1174,"-83"-16"5173,122 22-6262,1 0 0,-1 0-1,0 0 1,1 0 0,-1-1 0,1 1 0,-1 0 0,1 0 0,-1 0 0,1 0 0,-1-1 0,1 1 0,-1 0-1,1-1 1,-1 1 0,1 0 0,-1-1 0,1 1 0,-1 0 0,1-1 0,0 1 0,-1-1 0,1 1 0,0-1 0,-1 1-1,1-1 1,0 1 0,0-1 0,-1 0 0,13-10 1698,29-3-364,103-13 102,1 6 1,156-1-1,-77 7-681,-31 6-293,-101 6-1863,151-22 1,-233 21 1263,-5 1-1699,-6 1-6679,-25-10 6073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59.1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178 79 276 0 0,'-12'-17'988'0'0,"8"10"-437"0"0,0 1 0 0 0,0 1 0 0 0,0-1 0 0 0,-1 1 0 0 0,1-1 0 0 0,-1 1 0 0 0,0 1 0 0 0,-1-1 0 0 0,1 1 0 0 0,-8-4 0 0 0,12 9-338 0 0,-1 1 0 0 0,0 0-1 0 0,0-1 1 0 0,0 1 0 0 0,1 0 0 0 0,-1 0 0 0 0,1 0 0 0 0,-1 0 0 0 0,1 1 0 0 0,0-1 0 0 0,0 0 0 0 0,0 1 0 0 0,-1 2 0 0 0,-17 58 1855 0 0,2 1 1 0 0,3 1 0 0 0,-8 103 0 0 0,8 200 1378 0 0,14-315-3192 0 0,6 213 677 0 0,16-91-3390 0 0,-19-162 1531 0 0,0 0-1 0 0,1 0 0 0 0,9 21 1 0 0,-11-29-207 0 0,0-1 0 0 0,1 1 0 0 0,0-1 0 0 0,0 1 0 0 0,0-1 0 0 0,1 0 0 0 0,6 6 0 0 0,4 1-1673 0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8:59.8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415 91 1040 0 0,'6'-89'9434'0'0,"-6"88"-8719"0"0,0 1-31 0 0,-1 0-602 0 0,0 1 0 0 0,0 0 0 0 0,-1-1-1 0 0,1 1 1 0 0,0 0 0 0 0,0 0 0 0 0,0 0 0 0 0,0 0-1 0 0,0 0 1 0 0,0 0 0 0 0,1 0 0 0 0,-1 0 0 0 0,0 0-1 0 0,0 0 1 0 0,1 0 0 0 0,-1 1 0 0 0,1-1 0 0 0,-1 0-1 0 0,0 3 1 0 0,-9 26 820 0 0,-2 8-337 0 0,-2-1 0 0 0,-1 0 0 0 0,-2-1-1 0 0,-30 48 1 0 0,-101 126 693 0 0,46-70-380 0 0,76-108-429 0 0,15-20 887 0 0,27-25-654 0 0,-6 3-326 0 0,1 0-59 0 0,7-3 248 0 0,-17 13-526 0 0,-1 0 1 0 0,0 0-10 0 0,0 0-5 0 0,0 0-1 0 0,0 0-3 0 0,0 0-5 0 0,0 0 12 0 0,0 0-9 0 0,0 0-1 0 0,0 0 9 0 0,0 0 3 0 0,-2 2-2 0 0,1-1-7 0 0,0 0 0 0 0,1-1 1 0 0,-1 1-1 0 0,0 0 0 0 0,1-1 0 0 0,-1 1 1 0 0,0 0-1 0 0,1 0 0 0 0,-1-1 0 0 0,1 1 0 0 0,-1 0 1 0 0,1 0-1 0 0,0 0 0 0 0,-1 0 0 0 0,1 0 1 0 0,0 0-1 0 0,0 0 0 0 0,-1 0 0 0 0,1 0 1 0 0,0 0-1 0 0,0 0 0 0 0,0 0 0 0 0,0 0 1 0 0,0-1-1 0 0,0 1 0 0 0,1 0 0 0 0,-1 0 1 0 0,0 0-1 0 0,0 0 0 0 0,1 0 0 0 0,-1 0 1 0 0,1 0-1 0 0,-1 0 0 0 0,1 0 0 0 0,-1-1 1 0 0,1 1-1 0 0,-1 0 0 0 0,1 0 0 0 0,-1-1 1 0 0,1 1-1 0 0,1 1 0 0 0,24 5 12 0 0,-25-7-11 0 0,76 10 77 0 0,-1 3 0 0 0,0 4 0 0 0,-1 3 1 0 0,-1 3-1 0 0,74 35 0 0 0,-126-48-31 0 0,1 1-1 0 0,-2 1 1 0 0,0 1 0 0 0,0 1 0 0 0,-2 1-1 0 0,1 1 1 0 0,-2 0 0 0 0,0 2 0 0 0,-1 0-1 0 0,24 33 1 0 0,-39-46-20 0 0,0 0 0 0 0,1 0 0 0 0,-2-1 0 0 0,1 1 0 0 0,-1 0 0 0 0,1 1 0 0 0,-2-1-1 0 0,1 0 1 0 0,0 0 0 0 0,-1 0 0 0 0,0 0 0 0 0,0 1 0 0 0,-1-1 0 0 0,1 0 0 0 0,-1 0 0 0 0,0 0 0 0 0,0 0-1 0 0,-1 0 1 0 0,0 0 0 0 0,0 0 0 0 0,0 0 0 0 0,0-1 0 0 0,-1 1 0 0 0,1-1 0 0 0,-1 1 0 0 0,-1-1 0 0 0,1 0-1 0 0,-5 5 1 0 0,-9 8 19 0 0,0-1-1 0 0,0 0 0 0 0,-2-1 0 0 0,-37 24 0 0 0,12-13-146 0 0,-1-2-1 0 0,-1-3 0 0 0,0-1 1 0 0,-2-2-1 0 0,0-2 0 0 0,-88 16 1 0 0,128-31-160 0 0,0 1 1 0 0,0-2 0 0 0,-1 1 0 0 0,1-1 0 0 0,0-1-1 0 0,0 1 1 0 0,0-1 0 0 0,-1-1 0 0 0,-7-2-1 0 0,12 3-179 0 0,0-1 0 0 0,1 1 0 0 0,0-1 0 0 0,-1 0 0 0 0,1 0 0 0 0,0 0 0 0 0,0 0 0 0 0,0-1 0 0 0,0 1 0 0 0,1-1 0 0 0,-1 0 0 0 0,1 1 0 0 0,-1-1 0 0 0,1 0 0 0 0,0-1 0 0 0,0 1 0 0 0,0 0 0 0 0,1-1 0 0 0,-1 1 0 0 0,1-1 0 0 0,0 1 0 0 0,-1-6 0 0 0,-4-29-3509 0 0,3-7 1174 0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9:00.1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1 207 844 0 0,'27'-27'2951'0'0,"1"2"0"0"0,47-33-1 0 0,-58 48-2330 0 0,1-1 0 0 0,0 2 0 0 0,0 1 0 0 0,1 0 0 0 0,0 1 0 0 0,30-6 0 0 0,-8 3-144 0 0,1 2 0 0 0,0 2 0 0 0,0 2 0 0 0,60 2 0 0 0,-85 3-804 0 0,-1 1-1 0 0,0 1 0 0 0,0 0 0 0 0,0 1 1 0 0,0 1-1 0 0,15 7 0 0 0,-19-7-610 0 0,-1 1 1 0 0,0 0-1 0 0,0 1 0 0 0,-1 0 0 0 0,0 1 0 0 0,0 0 0 0 0,-1 1 1 0 0,15 17-1 0 0,0 6-1055 0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9:00.5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1 167 360 0 0,'1'0'474'0'0,"0"-1"0"0"0,0 1 0 0 0,1 0 0 0 0,-1 0 1 0 0,0 0-1 0 0,0-1 0 0 0,0 1 0 0 0,0-1 0 0 0,1 1 0 0 0,-1-1 0 0 0,0 1 0 0 0,0-1 0 0 0,0 1 0 0 0,0-1 1 0 0,0 0-1 0 0,1-1 0 0 0,13-19 3501 0 0,-13 17-3698 0 0,1 0 0 0 0,-1 0-1 0 0,1 1 1 0 0,0-1 0 0 0,0 1 0 0 0,0 0 0 0 0,5-4-1 0 0,11-5-332 0 0,1 2-1 0 0,0 1 1 0 0,1 0-1 0 0,0 2 1 0 0,0 0-1 0 0,26-4 1 0 0,46-16-8245 0 0,-65 15 6220 0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9:00.8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325 23 1100 0 0,'6'-23'4366'0'0,"-15"28"21"0"0,-20 36-883 0 0,-189 433 2634 0 0,205-449-5973 0 0,1 1 0 0 0,2 1-1 0 0,0-1 1 0 0,2 2 0 0 0,1-1-1 0 0,-5 47 1 0 0,11-63-132 0 0,0 0 0 0 0,1 0-1 0 0,0-1 1 0 0,1 1 0 0 0,1 0 0 0 0,-1-1-1 0 0,2 1 1 0 0,-1-1 0 0 0,2 0 0 0 0,-1 0-1 0 0,1 0 1 0 0,1 0 0 0 0,0 0 0 0 0,0-1-1 0 0,1 0 1 0 0,0 0 0 0 0,0-1 0 0 0,1 1-1 0 0,0-1 1 0 0,14 11 0 0 0,-7-8-29 0 0,0-1-1 0 0,1-1 1 0 0,0 0 0 0 0,0-1-1 0 0,1-1 1 0 0,0 0-1 0 0,0-1 1 0 0,1 0 0 0 0,0-2-1 0 0,0 0 1 0 0,0-1 0 0 0,0-1-1 0 0,1 0 1 0 0,-1-1 0 0 0,0-1-1 0 0,1-1 1 0 0,-1 0 0 0 0,1-2-1 0 0,-1 1 1 0 0,28-10 0 0 0,-25 6 4 0 0,0-1 0 0 0,-1-1 0 0 0,0 0 0 0 0,-1-1 0 0 0,1-2 1 0 0,-2 1-1 0 0,0-2 0 0 0,0 0 0 0 0,-1-2 0 0 0,-1 1 1 0 0,0-2-1 0 0,0 0 0 0 0,-2-1 0 0 0,0 0 0 0 0,-1-1 1 0 0,-1 0-1 0 0,11-20 0 0 0,-11 10 37 0 0,0 1 0 0 0,-2-2 1 0 0,-1 1-1 0 0,5-30 0 0 0,-10 40 199 0 0,0-1 0 0 0,-2 0 0 0 0,0 0 0 0 0,-1 0 0 0 0,0 1 0 0 0,-2-1 0 0 0,-6-30 0 0 0,8 47-196 0 0,0 1 0 0 0,0-1-1 0 0,0 0 1 0 0,0 0 0 0 0,0 0 0 0 0,-1 0-1 0 0,1 0 1 0 0,0 0 0 0 0,-1 0-1 0 0,1 0 1 0 0,-1 0 0 0 0,1 0 0 0 0,-1 0-1 0 0,1 1 1 0 0,-1-1 0 0 0,0 0 0 0 0,1 0-1 0 0,-1 1 1 0 0,0-1 0 0 0,0 0-1 0 0,0 1 1 0 0,1-1 0 0 0,-1 1 0 0 0,0-1-1 0 0,0 1 1 0 0,0 0 0 0 0,0-1-1 0 0,0 1 1 0 0,0 0 0 0 0,0-1 0 0 0,0 1-1 0 0,0 0 1 0 0,-1 0 0 0 0,-1 1 5 0 0,0-1 0 0 0,1 1 0 0 0,-1 0 0 0 0,1 1-1 0 0,-1-1 1 0 0,1 0 0 0 0,-1 1 0 0 0,1-1 0 0 0,0 1 0 0 0,0 0 0 0 0,0 0 0 0 0,-2 2 0 0 0,-6 6 53 0 0,2 0 0 0 0,-1 0 0 0 0,1 1 0 0 0,-10 19-1 0 0,11-15-28 0 0,1 1 0 0 0,0-1 0 0 0,1 1 0 0 0,1 0-1 0 0,0 1 1 0 0,1-1 0 0 0,1 1 0 0 0,1-1-1 0 0,0 19 1 0 0,3-11-117 0 0,1 0-1 0 0,1 0 0 0 0,1 0 1 0 0,0 0-1 0 0,17 39 0 0 0,-16-47-292 0 0,13 33-572 0 0,21 82 0 0 0,-37-111-160 0 0,0-1 0 0 0,1 36 1 0 0,-4-41-452 0 0,-1 0 0 0 0,0 1 0 0 0,-2-1 0 0 0,-5 23 0 0 0,-9 14-3213 0 0,-7-3 1402 0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9:01.2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323 66 24 0 0,'-37'10'946'0'0,"0"-2"1"0"0,0-2-1 0 0,-1-1 1 0 0,0-2-1 0 0,-59-3 1 0 0,86 0 518 0 0,9 0-1282 0 0,1 0-1 0 0,0 1 1 0 0,0-1-1 0 0,0 0 1 0 0,-1 0-1 0 0,1 0 1 0 0,0 0-1 0 0,0 0 1 0 0,-1-1-1 0 0,1 1 1 0 0,0 0-1 0 0,0 0 1 0 0,0-1 0 0 0,-1 1-1 0 0,1-1 1 0 0,0 1-1 0 0,0-1 1 0 0,0 0-1 0 0,0 1 1 0 0,0-1-1 0 0,-2-1 1 0 0,42-17 1353 0 0,10 2-1260 0 0,1 3-1 0 0,0 1 0 0 0,0 3 1 0 0,1 2-1 0 0,1 2 0 0 0,-1 3 0 0 0,71 3 1 0 0,-108 2-495 0 0,-1 0-1 0 0,0 0 1 0 0,0 1 0 0 0,0 1 0 0 0,21 9 0 0 0,-29-11-233 0 0,0 0 0 0 0,0 1 1 0 0,-1-1-1 0 0,1 1 0 0 0,-1 0 1 0 0,0 1-1 0 0,0-1 0 0 0,0 1 1 0 0,0 0-1 0 0,-1 0 0 0 0,1 0 1 0 0,-1 0-1 0 0,0 0 0 0 0,0 1 1 0 0,-1-1-1 0 0,1 1 0 0 0,2 7 1 0 0,0 14-1475 0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9:01.5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3 168 748 0 0,'-2'-9'952'0'0,"4"2"-96"0"0,8 4-80 0 0,6-8-80 0 0,11-1-56 0 0,17-4-84 0 0,9-2-55 0 0,1 7-73 0 0,21-7-156 0 0,0 2-136 0 0,-19 6-220 0 0,21 4-136 0 0,-22-3-268 0 0,3 0-1441 0 0,-3 4 649 0 0,3-2 424 0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9:02.7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70 68 1036 0 0,'3'-18'1186'0'0,"-2"13"-588"0"0,-1-1 1 0 0,1 1-1 0 0,0 0 1 0 0,1 1 0 0 0,-1-1-1 0 0,1 0 1 0 0,4-9 0 0 0,-5 14 194 0 0,-1 0 65 0 0,6 16 1042 0 0,4 35-401 0 0,-3 0 0 0 0,-3 0 0 0 0,-2 79 0 0 0,-8-54-421 0 0,-3 0 1 0 0,-39 148 0 0 0,-2 13-999 0 0,48-230-365 0 0,1 1 0 0 0,1 0-1 0 0,0-1 1 0 0,0 1-1 0 0,0 0 1 0 0,1 0-1 0 0,0-1 1 0 0,0 1-1 0 0,5 14 1 0 0,-5-21 118 0 0,0 1 1 0 0,-1-1-1 0 0,1 1 1 0 0,0-1-1 0 0,0 0 0 0 0,0 1 1 0 0,0-1-1 0 0,0 0 1 0 0,0 0-1 0 0,0 0 1 0 0,0 0-1 0 0,1 0 0 0 0,-1 0 1 0 0,0 0-1 0 0,1 0 1 0 0,-1 0-1 0 0,1 0 1 0 0,-1-1-1 0 0,1 1 0 0 0,1 0 1 0 0,0-1-178 0 0,0 0 0 0 0,-1 0 0 0 0,1 0 0 0 0,0-1 0 0 0,0 1 0 0 0,0 0 0 0 0,-1-1 0 0 0,1 0 0 0 0,0 0 0 0 0,-1 0 0 0 0,1 0 0 0 0,0 0 0 0 0,-1-1 0 0 0,1 1 0 0 0,2-3 0 0 0,19-12-2330 0 0,7-6 794 0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9:03.2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103 273 6177 0 0,'50'-61'494'0'0,"-33"42"16"0"0,-1-1 0 0 0,0-1 0 0 0,-1 0 0 0 0,-2 0 0 0 0,0-2 0 0 0,13-32 1 0 0,-17 26 1352 0 0,-9 29-1826 0 0,0 0 0 0 0,0 0 0 0 0,-1 0-1 0 0,1 0 1 0 0,0 0 0 0 0,0 0-1 0 0,0 0 1 0 0,0 0 0 0 0,0 0 0 0 0,0 0-1 0 0,0 0 1 0 0,0 0 0 0 0,0 0 0 0 0,-1 0-1 0 0,1 0 1 0 0,0 0 0 0 0,0 0 0 0 0,0 0-1 0 0,0 0 1 0 0,0 0 0 0 0,0 0-1 0 0,0 0 1 0 0,0 0 0 0 0,-1 0 0 0 0,1 0-1 0 0,0 0 1 0 0,0 0 0 0 0,0 0 0 0 0,0 0-1 0 0,0 0 1 0 0,0 0 0 0 0,0 0-1 0 0,0 0 1 0 0,0 0 0 0 0,0 0 0 0 0,-1-1-1 0 0,1 1 1 0 0,0 0 0 0 0,0 0 0 0 0,0 0-1 0 0,0 0 1 0 0,0 0 0 0 0,0 0 0 0 0,0 0-1 0 0,0 0 1 0 0,0 0 0 0 0,0-1-1 0 0,0 1 1 0 0,0 0 0 0 0,0 0 0 0 0,0 0-1 0 0,0 0 1 0 0,0 0 0 0 0,-28 42 2434 0 0,15-21-2732 0 0,-37 63 928 0 0,3 2 0 0 0,-66 177-1 0 0,108-251-633 0 0,1 1 0 0 0,1-1 0 0 0,0 1 0 0 0,0 0 0 0 0,-1 24 0 0 0,4-34-35 0 0,0 0 1 0 0,0 0-1 0 0,0 0 0 0 0,1 0 1 0 0,-1 0-1 0 0,1-1 1 0 0,-1 1-1 0 0,1 0 1 0 0,0 0-1 0 0,0 0 0 0 0,0 0 1 0 0,1-1-1 0 0,-1 1 1 0 0,1-1-1 0 0,-1 1 1 0 0,1-1-1 0 0,0 1 0 0 0,0-1 1 0 0,0 0-1 0 0,0 0 1 0 0,0 0-1 0 0,1 0 1 0 0,-1 0-1 0 0,1-1 0 0 0,-1 1 1 0 0,1-1-1 0 0,-1 1 1 0 0,1-1-1 0 0,0 0 0 0 0,0 0 1 0 0,3 1-1 0 0,23 3-99 0 0,-1-1-1 0 0,1 0 0 0 0,0-3 1 0 0,0 0-1 0 0,0-2 1 0 0,0-1-1 0 0,0-1 0 0 0,41-11 1 0 0,-54 11 82 0 0,0-1 0 0 0,0 0 0 0 0,-1-1 0 0 0,0-1 0 0 0,0 0 0 0 0,0-2 0 0 0,-1 1 0 0 0,0-2 0 0 0,0 0 0 0 0,-1 0 0 0 0,0-1 0 0 0,-1-1 0 0 0,0 0 0 0 0,-1-1 0 0 0,0 0 0 0 0,-1 0 0 0 0,0-1 0 0 0,-1-1 0 0 0,-1 0 0 0 0,0 0 0 0 0,11-26 0 0 0,-11 14 135 0 0,-2 5 517 0 0,1 0 0 0 0,13-24-1 0 0,-20 45-476 0 0,0 0-14 0 0,4 26 305 0 0,-48 240 805 0 0,34-217-1693 0 0,2 1-1 0 0,2 1 1 0 0,2 0-1 0 0,6 100 1 0 0,0-140-199 0 0,0 0 0 0 0,1 0 0 0 0,0 0 1 0 0,7 14-1 0 0,-9-22-246 0 0,1 1 1 0 0,0-1 0 0 0,0 1 0 0 0,0-1-1 0 0,1 0 1 0 0,-1 0 0 0 0,1 0 0 0 0,-1 0-1 0 0,6 4 1 0 0,7 1-1533 0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9:03.5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10 161 8141 0 0,'3'-9'180'0'0,"0"0"0"0"0,-1 0-1 0 0,0 0 1 0 0,0 0 0 0 0,-1-1 0 0 0,-1 1 0 0 0,1 0 0 0 0,-2-1 0 0 0,1 1 0 0 0,-1-1 0 0 0,0 1-1 0 0,-1 0 1 0 0,0 0 0 0 0,-1 0 0 0 0,-4-12 0 0 0,6 20-103 0 0,1 1-7 0 0,0 0-28 0 0,0 0-66 0 0,-1 3-90 0 0,-1 3-114 0 0,1 0 0 0 0,1-1 0 0 0,-1 1 0 0 0,1 0 0 0 0,0-1 0 0 0,0 1 0 0 0,0 0 0 0 0,2 9-1 0 0,8 27-4988 0 0,-5-27 3881 0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9:03.9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209 99 1032 0 0,'3'-8'532'0'0,"1"0"-1"0"0,0 0 1 0 0,1 1 0 0 0,-1-1-1 0 0,2 1 1 0 0,-1 0 0 0 0,1 1 0 0 0,0-1-1 0 0,7-5 1 0 0,-10 10-384 0 0,-1 0 0 0 0,1 0 0 0 0,0 0 0 0 0,0 0 0 0 0,0 0 0 0 0,0 1 0 0 0,0 0 0 0 0,0-1 0 0 0,0 1 0 0 0,0 0 0 0 0,0 1 0 0 0,1-1 0 0 0,-1 0 0 0 0,0 1 0 0 0,1 0 0 0 0,-1 0 0 0 0,0 0 0 0 0,1 0 0 0 0,-1 0 0 0 0,0 1 0 0 0,1 0 0 0 0,-1-1 1 0 0,0 1-1 0 0,0 0 0 0 0,0 1 0 0 0,6 2 0 0 0,-5-2-43 0 0,0 0 1 0 0,0 1 0 0 0,0-1 0 0 0,-1 1-1 0 0,1 0 1 0 0,-1 0 0 0 0,1 0 0 0 0,-1 1-1 0 0,0-1 1 0 0,0 1 0 0 0,-1 0-1 0 0,1-1 1 0 0,-1 1 0 0 0,0 0 0 0 0,0 1-1 0 0,0-1 1 0 0,2 7 0 0 0,-3-5-26 0 0,0 1 0 0 0,-1-1 0 0 0,1 0 0 0 0,-1 0 0 0 0,-1 1 0 0 0,1-1 0 0 0,-1 0 0 0 0,0 0 0 0 0,0 0 0 0 0,-1 0 0 0 0,-4 10 0 0 0,-1 0 24 0 0,-1 0 0 0 0,-1 0 0 0 0,-1 0 0 0 0,0-1 0 0 0,-1 0 0 0 0,0-1 0 0 0,-25 23 0 0 0,-147 115 597 0 0,81-70-209 0 0,101-81-478 0 0,0-1 0 0 0,0 0 0 0 0,0 1 0 0 0,0 0 0 0 0,0-1 1 0 0,0 1-1 0 0,1 0 0 0 0,-1-1 0 0 0,0 1 0 0 0,1 0 0 0 0,-1 0 0 0 0,0 0 0 0 0,1-1 0 0 0,-1 1 0 0 0,1 0 0 0 0,-1 0 0 0 0,1 0 0 0 0,0 0 1 0 0,-1 0-1 0 0,1 0 0 0 0,0 0 0 0 0,0 0 0 0 0,-1 0 0 0 0,1 0 0 0 0,0 0 0 0 0,0 1 0 0 0,1-1 2 0 0,0 0 1 0 0,0 0-1 0 0,0-1 0 0 0,0 1 1 0 0,0 0-1 0 0,0-1 0 0 0,0 1 1 0 0,0 0-1 0 0,0-1 0 0 0,0 0 1 0 0,0 1-1 0 0,0-1 0 0 0,0 0 1 0 0,0 1-1 0 0,1-1 0 0 0,-1 0 0 0 0,0 0 1 0 0,2 0-1 0 0,61-3 249 0 0,186-34-358 0 0,-207 28-2115 0 0,74-28 0 0 0,-84 17-3929 0 0,-21 10 4186 0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9:04.5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2536 329 32 0 0,'-48'-33'916'0'0,"-1"3"0"0"0,-1 1 0 0 0,-2 3 0 0 0,-1 1 0 0 0,0 4 0 0 0,-2 1 0 0 0,-90-19-1 0 0,79 27-332 0 0,-1 2 0 0 0,0 4-1 0 0,-103 3 1 0 0,76 9-255 0 0,0 3 1 0 0,1 5 0 0 0,1 4-1 0 0,0 4 1 0 0,-99 38 0 0 0,49-4 181 0 0,4 5 1 0 0,-187 113 0 0 0,281-146-339 0 0,1 2 0 0 0,1 2 0 0 0,2 2 0 0 0,-64 68 0 0 0,90-86-117 0 0,1 0-1 0 0,0 1 1 0 0,2 0 0 0 0,0 1-1 0 0,1 0 1 0 0,0 1 0 0 0,2 0-1 0 0,0 0 1 0 0,1 1 0 0 0,1 0-1 0 0,1 0 1 0 0,-3 34 0 0 0,6-30-11 0 0,1-1 0 0 0,2 1 0 0 0,0-1 0 0 0,2 1 0 0 0,1-1 0 0 0,0 0 0 0 0,2 0 0 0 0,0 0 0 0 0,2-1 0 0 0,20 43 0 0 0,-9-32-34 0 0,2 0 0 0 0,0-1 0 0 0,3-2 0 0 0,0 0-1 0 0,2-1 1 0 0,1-2 0 0 0,1-1 0 0 0,1 0-1 0 0,2-3 1 0 0,0 0 0 0 0,40 20 0 0 0,32 12-26 0 0,2-4-1 0 0,153 50 1 0 0,-157-67 34 0 0,2-6 0 0 0,1-4 0 0 0,1-4 0 0 0,1-5 0 0 0,0-5 0 0 0,0-4 0 0 0,191-14 0 0 0,-148-8 5 0 0,-1-7 0 0 0,-2-6 0 0 0,-1-7 0 0 0,271-104 0 0 0,-331 105-5 0 0,-3-3 0 0 0,-1-5 0 0 0,137-94 0 0 0,-178 107 7 0 0,-2-1-1 0 0,-1-2 1 0 0,-2-2 0 0 0,-1-1-1 0 0,-1-1 1 0 0,-3-2 0 0 0,-1-1 0 0 0,37-67-1 0 0,-54 82-14 0 0,-1 0 0 0 0,-1-1 0 0 0,-1 0 0 0 0,-1-1 0 0 0,-2 0 0 0 0,0 0-1 0 0,-2-1 1 0 0,-1 1 0 0 0,-1-1 0 0 0,-2 1 0 0 0,0-1 0 0 0,-2 0-1 0 0,-1 1 1 0 0,-1-1 0 0 0,-2 1 0 0 0,0 0 0 0 0,-2 1 0 0 0,-1-1 0 0 0,-1 1-1 0 0,-1 1 1 0 0,-1 0 0 0 0,-2 1 0 0 0,0 0 0 0 0,-2 1 0 0 0,-24-28-1 0 0,10 19-4 0 0,-1 2-1 0 0,-1 1 1 0 0,-2 2-1 0 0,-1 1 1 0 0,-1 2-1 0 0,-1 1 0 0 0,-1 2 1 0 0,-1 2-1 0 0,0 1 1 0 0,-47-13-1 0 0,-8 4-123 0 0,0 4-1 0 0,-1 4 1 0 0,-134-9 0 0 0,-183 17-2176 0 0,137 22-3617 0 0,218-8 3780 0 0,-40 1 244 0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19:05.8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57 188 504 0 0,'-57'-187'5665'0'0,"66"226"-2259"0"0,43 195-1633 0 0,47 225-701 0 0,-74-356-914 0 0,-21-87-144 0 0,28 123 194 0 0,86 228 0 0 0,11-97-177 0 0,-99-218-30 0 0,2-2 0 0 0,3-2 0 0 0,44 49 0 0 0,21 2 21 0 0,4-4 0 0 0,137 96 0 0 0,-180-148-17 0 0,2-3 0 0 0,1-2 0 0 0,2-4 0 0 0,1-2 0 0 0,80 24 0 0 0,364 90 142 0 0,-396-117-82 0 0,697 165 633 0 0,-614-142-498 0 0,-83-20-88 0 0,269 80 238 0 0,40 9 105 0 0,-299-88-341 0 0,348 72 321 0 0,-171-60-135 0 0,202 25 138 0 0,-204-41-261 0 0,2-14 0 0 0,341-26 0 0 0,-585 7-166 0 0,0-2 1 0 0,-1-2 0 0 0,0-3-1 0 0,78-25 1 0 0,-133 35-12 0 0,1 0 1 0 0,0-1-1 0 0,-1 1 0 0 0,1 0 0 0 0,-1-1 0 0 0,0 1 1 0 0,1-1-1 0 0,-1 0 0 0 0,0 0 0 0 0,0 0 1 0 0,0 0-1 0 0,0 0 0 0 0,0 0 0 0 0,-1 0 0 0 0,1-1 1 0 0,-1 1-1 0 0,1-1 0 0 0,-1 1 0 0 0,0-1 0 0 0,0 0 1 0 0,0 1-1 0 0,0-1 0 0 0,-1 0 0 0 0,1 0 1 0 0,-1 1-1 0 0,1-1 0 0 0,-1 0 0 0 0,0 0 0 0 0,0 0 1 0 0,-1 0-1 0 0,1 1 0 0 0,0-1 0 0 0,-1 0 0 0 0,0 0 1 0 0,1 0-1 0 0,-4-4 0 0 0,0-4-3 0 0,0 0 1 0 0,-1 0-1 0 0,0 1 0 0 0,-1 0 0 0 0,0 0 1 0 0,-1 0-1 0 0,-14-15 0 0 0,-14-10-24 0 0,-2 1-1 0 0,-1 3 0 0 0,-1 0 1 0 0,-2 3-1 0 0,-61-33 0 0 0,60 36 108 0 0,27 16 222 0 0,1 0 0 0 0,-1 1 0 0 0,-27-10 0 0 0,41 18-217 0 0,1 0-14 0 0,-6 10 75 0 0,5-9-143 0 0,1-1 1 0 0,-1 1-1 0 0,0-1 1 0 0,1 1 0 0 0,-1-1-1 0 0,1 1 1 0 0,-1 0 0 0 0,1-1-1 0 0,-1 1 1 0 0,1 0-1 0 0,0-1 1 0 0,-1 1 0 0 0,1 0-1 0 0,0-1 1 0 0,0 1-1 0 0,-1 0 1 0 0,1 0 0 0 0,0 0-1 0 0,0-1 1 0 0,0 1-1 0 0,0 0 1 0 0,0 0 0 0 0,0 0-1 0 0,0-1 1 0 0,0 1-1 0 0,1 1 1 0 0,11 35 166 0 0,2-1-1 0 0,1 0 1 0 0,35 58-1 0 0,7 15 198 0 0,-38-67-160 0 0,-1 1 0 0 0,21 81 1 0 0,-35-103-136 0 0,0 1 0 0 0,-1 0 0 0 0,-1-1 1 0 0,-2 1-1 0 0,0 0 0 0 0,-1 0 0 0 0,-1-1 1 0 0,-6 28-1 0 0,0-19-81 0 0,-2 1 0 0 0,-1-2 0 0 0,-1 0 1 0 0,-2 0-1 0 0,-1-1 0 0 0,-1 0 0 0 0,-1-2 0 0 0,-1 0 0 0 0,-2-1 1 0 0,0-1-1 0 0,-37 33 0 0 0,0-7-1017 0 0,-2-2-1 0 0,-2-3 1 0 0,-111 62-1 0 0,87-63-3344 0 0,-175 65-1 0 0,62-43 1589 0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58:17.7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1 610 232 0 0,'1'7'4461'0'0,"6"39"-3385"0"0,11 379 2934 0 0,-17-350-3471 0 0,0-25-231 0 0,0 28 611 0 0,16 118 0 0 0,-15-178-652 0 0,-2-15-175 0 0,0 0-1 0 0,0-1 1 0 0,0 1 0 0 0,0-1 0 0 0,0 1 0 0 0,1 0-1 0 0,0-1 1 0 0,-1 1 0 0 0,1-1 0 0 0,0 1 0 0 0,0-1 0 0 0,0 1-1 0 0,1-1 1 0 0,0 3 0 0 0,-1-5 297 0 0,-1 0-34 0 0,-4-27 264 0 0,-8-120-63 0 0,7 0 1 0 0,26-294 0 0 0,-15 378-233 0 0,3 1 0 0 0,2 0 1 0 0,3 1-1 0 0,2 0 0 0 0,4 1 0 0 0,37-82 0 0 0,-47 126-248 0 0,1 0-1 0 0,0 1 0 0 0,1 0 0 0 0,0 1 1 0 0,1 0-1 0 0,1 1 0 0 0,0 1 0 0 0,1 0 1 0 0,0 1-1 0 0,1 0 0 0 0,0 2 0 0 0,29-14 1 0 0,-4 5-30 0 0,0 2 0 0 0,1 1 0 0 0,1 3 1 0 0,55-9-1 0 0,-81 17-309 0 0,1 2 1 0 0,0 0 0 0 0,0 1-1 0 0,-1 1 1 0 0,1 0 0 0 0,26 5-1 0 0,-40-4 0 0 0,0-1-1 0 0,-1 1 0 0 0,1 0 1 0 0,0 0-1 0 0,0 1 0 0 0,-1-1 1 0 0,1 1-1 0 0,-1 0 0 0 0,1 0 1 0 0,-1 0-1 0 0,0 0 0 0 0,0 0 1 0 0,0 1-1 0 0,0-1 1 0 0,0 1-1 0 0,0 0 0 0 0,-1 0 1 0 0,0 0-1 0 0,1 0 0 0 0,-1 1 1 0 0,0-1-1 0 0,-1 1 0 0 0,1-1 1 0 0,0 1-1 0 0,-1 0 0 0 0,0-1 1 0 0,0 1-1 0 0,0 0 0 0 0,0 0 1 0 0,-1 0-1 0 0,0 0 0 0 0,1-1 1 0 0,-1 1-1 0 0,-1 8 1 0 0,-5 32-2927 0 0,-5 3 952 0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58:18.1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71 1160 0 0,'0'0'1109'0'0,"0"0"-92"0"0,0 0-93 0 0,0 0-90 0 0,4-2-88 0 0,14-9-156 0 0,0 1 0 0 0,1 1 1 0 0,1 0-1 0 0,35-9 0 0 0,-44 15-742 0 0,1 0 0 0 0,0 1 0 0 0,1 0 1 0 0,-1 1-1 0 0,0 0 0 0 0,0 1 0 0 0,1 1 0 0 0,-1 0 0 0 0,21 4 0 0 0,-32-4-65 0 0,1-1-1 0 0,0 1 1 0 0,-1 0-1 0 0,1-1 1 0 0,0 1-1 0 0,-1 0 1 0 0,1 0-1 0 0,-1 0 1 0 0,0 0-1 0 0,1 1 1 0 0,-1-1-1 0 0,0 0 1 0 0,0 1-1 0 0,1-1 1 0 0,-1 0-1 0 0,1 3 1 0 0,-1-3 130 0 0,10 15-1127 0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58:18.4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9 214 908 0 0,'-9'23'2794'0'0,"15"-11"-463"0"0,-3-10-2119 0 0,1-1 1 0 0,0 0-1 0 0,-1-1 1 0 0,1 1 0 0 0,0-1-1 0 0,0 0 1 0 0,0 0-1 0 0,-1 0 1 0 0,6-1-1 0 0,25-2 265 0 0,-1-2 0 0 0,0-2 0 0 0,43-14 0 0 0,-23 7-186 0 0,-22 5-386 0 0,270-78-131 0 0,-237 64-2756 0 0,66-34-1 0 0,-78 30 1552 0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58:18.8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1 539 12 0 0,'15'-9'8035'0'0,"-9"29"-5921"0"0,-4-13-2131 0 0,20 113 2924 0 0,8 181 0 0 0,-29-286-2746 0 0,1 160 1062 0 0,-3-90-633 0 0,-16-278-457 0 0,10 49-179 0 0,-4-177 75 0 0,13 252 53 0 0,2-1 0 0 0,22-109 0 0 0,-22 159-36 0 0,1 0-1 0 0,2 1 0 0 0,0-1 0 0 0,0 1 0 0 0,2 0 0 0 0,1 1 1 0 0,11-18-1 0 0,-15 28-26 0 0,0 0 0 0 0,1 0 0 0 0,-1 0-1 0 0,2 1 1 0 0,-1 0 0 0 0,1 0 0 0 0,0 1 0 0 0,0 0 0 0 0,1 1 0 0 0,0-1 0 0 0,0 2 0 0 0,0-1 0 0 0,0 1 0 0 0,1 1 0 0 0,-1-1 0 0 0,12-1 0 0 0,-9 3-2 0 0,1 1 1 0 0,0 0 0 0 0,-1 1-1 0 0,1 0 1 0 0,0 1 0 0 0,0 0-1 0 0,-1 1 1 0 0,1 0 0 0 0,-1 1 0 0 0,1 1-1 0 0,17 7 1 0 0,-24-8-9 0 0,1 0 0 0 0,-1 0 0 0 0,0 0 0 0 0,0 1 1 0 0,0 0-1 0 0,-1 0 0 0 0,1 1 0 0 0,-1 0 0 0 0,0 0 0 0 0,0 0 1 0 0,-1 0-1 0 0,1 1 0 0 0,-1 0 0 0 0,0 0 0 0 0,-1 0 0 0 0,0 0 1 0 0,0 0-1 0 0,0 1 0 0 0,-1-1 0 0 0,1 1 0 0 0,-2 0 0 0 0,3 11 0 0 0,-3-2 5 0 0,-1-1-1 0 0,-1 1 0 0 0,0 0 0 0 0,-1 0 0 0 0,0 0 0 0 0,-1-1 0 0 0,-1 1 0 0 0,-1-1 0 0 0,-10 23 0 0 0,-9 16-35 0 0,-42 63 0 0 0,16-29-311 0 0,21-37-136 0 0,12-23-1555 0 0,-23 57 0 0 0,38-77 1436 0 0,2-8 377 0 0,0 1-1 0 0,1-1 0 0 0,-1 0 1 0 0,0 1-1 0 0,0-1 1 0 0,0 0-1 0 0,0 0 0 0 0,0 1 1 0 0,0-1-1 0 0,0 0 0 0 0,1 0 1 0 0,-1 1-1 0 0,0-1 0 0 0,0 0 1 0 0,0 0-1 0 0,1 0 0 0 0,-1 1 1 0 0,0-1-1 0 0,0 0 0 0 0,0 0 1 0 0,1 0-1 0 0,-1 0 0 0 0,0 1 1 0 0,0-1-1 0 0,1 0 0 0 0,-1 0 1 0 0,0 0-1 0 0,1 0 0 0 0,-1 0 1 0 0,0 0-1 0 0,0 0 0 0 0,1 0 1 0 0,-1 0-1 0 0,0 0 0 0 0,1 0 1 0 0,-1 0-1 0 0,0 0 0 0 0,0 0 1 0 0,1 0-1 0 0,0-1-1755 0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58:19.1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393 72 132 0 0,'20'-35'3718'0'0,"-19"34"-3505"0"0,0 0 0 0 0,-1 0 1 0 0,1-1-1 0 0,-1 1 0 0 0,1 0 0 0 0,0 0 1 0 0,-1 0-1 0 0,0-1 0 0 0,1 1 1 0 0,-1 0-1 0 0,0 0 0 0 0,0-1 0 0 0,1 1 1 0 0,-1 0-1 0 0,0-1 0 0 0,0 1 0 0 0,-1 0 1 0 0,1 0-1 0 0,0-1 0 0 0,0 1 1 0 0,-1 0-1 0 0,1-1 0 0 0,0 1 0 0 0,-1 0 1 0 0,0-2-1 0 0,-1 3-70 0 0,0-1-1 0 0,0 1 1 0 0,0-1 0 0 0,0 1-1 0 0,1 0 1 0 0,-1 0 0 0 0,0 0-1 0 0,0 0 1 0 0,0 0 0 0 0,0 0-1 0 0,0 1 1 0 0,0-1 0 0 0,1 1-1 0 0,-1-1 1 0 0,0 1 0 0 0,0 0-1 0 0,1-1 1 0 0,-1 1 0 0 0,-1 1-1 0 0,-35 21 670 0 0,33-20-575 0 0,-12 9 86 0 0,0 1 0 0 0,2 0 0 0 0,-1 1 0 0 0,2 0 0 0 0,0 2 0 0 0,0-1 0 0 0,2 2 1 0 0,-18 28-1 0 0,24-35-218 0 0,1 0 1 0 0,1 0 0 0 0,-1 1 0 0 0,2-1-1 0 0,-1 1 1 0 0,1 0 0 0 0,1 0-1 0 0,0 0 1 0 0,1 0 0 0 0,0 1 0 0 0,0-1-1 0 0,2 0 1 0 0,-1 0 0 0 0,1 0 0 0 0,1 1-1 0 0,0-1 1 0 0,5 15 0 0 0,4 4 44 0 0,2-1 0 0 0,1-1 0 0 0,1 0 0 0 0,2 0 0 0 0,0-2 0 0 0,25 28-1 0 0,137 136 393 0 0,-144-155-448 0 0,-27-28-64 0 0,-1 0 1 0 0,0 1-1 0 0,0 0 0 0 0,-1 0 1 0 0,0 1-1 0 0,-1 0 0 0 0,8 15 0 0 0,-12-20-16 0 0,0-1 0 0 0,0 0-1 0 0,-1 0 1 0 0,1 1 0 0 0,0-1 0 0 0,-1 0-1 0 0,0 1 1 0 0,0-1 0 0 0,0 1-1 0 0,0-1 1 0 0,-1 0 0 0 0,1 1-1 0 0,-1-1 1 0 0,0 0 0 0 0,0 0-1 0 0,0 1 1 0 0,0-1 0 0 0,-1 0-1 0 0,1 0 1 0 0,-1 0 0 0 0,0-1-1 0 0,0 1 1 0 0,0 0 0 0 0,0 0 0 0 0,0-1-1 0 0,-1 0 1 0 0,-2 3 0 0 0,-14 11 15 0 0,-1 0 0 0 0,0-1 0 0 0,-2-1 0 0 0,1-2 0 0 0,-2 0 1 0 0,-43 17-1 0 0,31-17-649 0 0,0-1 1 0 0,-2-2-1 0 0,-72 9 1 0 0,100-17-423 0 0,-1 0-1 0 0,1-1 1 0 0,-1 0 0 0 0,1-1 0 0 0,-1 0-1 0 0,1 0 1 0 0,-1-1 0 0 0,1 0-1 0 0,-10-4 1 0 0,-9-4-1672 0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58:19.8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73 47 1160 0 0,'-72'-19'7733'0'0,"71"18"-7124"0"0,1 1-65 0 0,0 0-50 0 0,0 0 2 0 0,0 0 18 0 0,6 1 7 0 0,364-11 3427 0 0,-77-2-2569 0 0,-214 9-1105 0 0,-45 1-521 0 0,0 1-1 0 0,0 2 1 0 0,0 1 0 0 0,56 11 0 0 0,-57 6-1648 0 0,-25-6-922 0 0,-8-12 2576 0 0,0 0 0 0 0,0-1 0 0 0,-1 1 0 0 0,1 0 0 0 0,0-1 0 0 0,0 1 0 0 0,-1-1 1 0 0,1 1-1 0 0,0 0 0 0 0,-1-1 0 0 0,1 1 0 0 0,-1-1 0 0 0,1 1 0 0 0,-1-1 0 0 0,1 1 0 0 0,-1-1 0 0 0,1 0 0 0 0,-1 1 0 0 0,1-1 0 0 0,-1 1 0 0 0,0-1 0 0 0,1 0 0 0 0,-1 0 0 0 0,1 1 0 0 0,-2-1 0 0 0,-11 4-1682 0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58:20.1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 41 852 0 0,'-3'-11'751'0'0,"-6"-17"5892"0"0,7 27-3670 0 0,6 17-2399 0 0,19 65 1446 0 0,-14-52-1198 0 0,9 48 0 0 0,23 297 2131 0 0,-37-327-3268 0 0,3 0 0 0 0,13 53 0 0 0,-14-78-640 0 0,2-1 0 0 0,13 29 0 0 0,-15-37-616 0 0,1-1-1 0 0,0-1 0 0 0,1 1 1 0 0,17 18-1 0 0,-3-11-802 0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58:20.8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11 438 312 0 0,'-8'-48'3841'0'0,"6"16"1650"0"0,22 85-3719 0 0,-3 10-802 0 0,-3 0 1 0 0,-2 1-1 0 0,3 79 0 0 0,-14 193 637 0 0,-16-163-633 0 0,20-316-871 0 0,-4 48-137 0 0,-4-290-85 0 0,2-17 723 0 0,1 391-461 0 0,1 0 0 0 0,0 0 1 0 0,1 0-1 0 0,7-21 0 0 0,-9 32-136 0 0,1 0-1 0 0,-1 0 1 0 0,1-1-1 0 0,-1 1 1 0 0,1 0-1 0 0,-1 0 1 0 0,1 0-1 0 0,0 0 1 0 0,-1 0-1 0 0,1-1 1 0 0,-1 1-1 0 0,1 0 1 0 0,-1 0-1 0 0,1 0 1 0 0,0 1-1 0 0,-1-1 1 0 0,1 0-1 0 0,-1 0 1 0 0,1 0-1 0 0,-1 0 1 0 0,1 0-1 0 0,-1 1 1 0 0,1-1-1 0 0,0 0 1 0 0,-1 1-1 0 0,0-1 1 0 0,1 0-1 0 0,0 1 1 0 0,14 8 45 0 0,0 4-14 0 0,-1 1-1 0 0,0 1 0 0 0,-1 0 1 0 0,-1 1-1 0 0,15 25 0 0 0,12 13 18 0 0,-1-5-8 0 0,107 127 103 0 0,-126-156-129 0 0,0-2-1 0 0,2 0 1 0 0,0-1 0 0 0,0-1-1 0 0,2-1 1 0 0,31 16 0 0 0,-50-29-11 0 0,1 0 0 0 0,-1 0 0 0 0,0-1 0 0 0,1 0 1 0 0,-1 1-1 0 0,1-1 0 0 0,-1-1 0 0 0,1 1 0 0 0,-1-1 0 0 0,1 0 1 0 0,0 0-1 0 0,-1 0 0 0 0,1 0 0 0 0,-1-1 0 0 0,1 0 0 0 0,-1 0 0 0 0,1 0 1 0 0,-1-1-1 0 0,0 1 0 0 0,1-1 0 0 0,-1 0 0 0 0,0 0 0 0 0,4-3 1 0 0,-1-1 5 0 0,0 0 1 0 0,0 0-1 0 0,0-1 1 0 0,-1 0-1 0 0,0 0 1 0 0,-1 0 0 0 0,0-1-1 0 0,0 0 1 0 0,0 0-1 0 0,5-13 1 0 0,-1-3 15 0 0,-1 1 1 0 0,-1-1-1 0 0,-1-1 0 0 0,-2 1 1 0 0,0-1-1 0 0,-1 1 1 0 0,-1-29-1 0 0,-17-170 240 0 0,12 204-205 0 0,-1 1 1 0 0,0 0-1 0 0,-8-18 1 0 0,-4-17 73 0 0,16 53-158 0 0,0 0 0 0 0,0 0 0 0 0,0 0 0 0 0,0-1 0 0 0,0 1 0 0 0,0 0 0 0 0,0 0 0 0 0,0 0 0 0 0,0 0 0 0 0,0-1 0 0 0,0 1 0 0 0,0 0 0 0 0,0 0 0 0 0,0 0 0 0 0,-1 0 0 0 0,1 0 0 0 0,0-1 0 0 0,0 1 0 0 0,0 0 0 0 0,0 0 0 0 0,0 0 1 0 0,0 0-1 0 0,0 0 0 0 0,-1 0 0 0 0,1-1 0 0 0,0 1 0 0 0,0 0 0 0 0,0 0 0 0 0,0 0 0 0 0,0 0 0 0 0,-1 0 0 0 0,1 0 0 0 0,0 0 0 0 0,0 0 0 0 0,0 0 0 0 0,0 0 0 0 0,-1 0 0 0 0,1 0 0 0 0,0 0 0 0 0,0 0 0 0 0,0 0 0 0 0,0 0 0 0 0,-1 0 0 0 0,1 0 0 0 0,0 0 0 0 0,0 0 0 0 0,0 0 0 0 0,0 0 0 0 0,-1 0 0 0 0,1 0 0 0 0,0 0 0 0 0,0 0 0 0 0,0 0 0 0 0,0 1 0 0 0,-1-1 0 0 0,-8 12-364 0 0,-8 25-242 0 0,6 7-355 0 0,1 1 0 0 0,2 0 0 0 0,-1 59 0 0 0,5 57-7716 0 0,4-109 6293 0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58:21.6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158 244 336 0 0,'0'-1'286'0'0,"0"-1"0"0"0,0 0 0 0 0,-1 0 0 0 0,1 1 0 0 0,-1-1 0 0 0,1 0 0 0 0,-1 0 0 0 0,0 1 0 0 0,1-1 0 0 0,-1 0 0 0 0,0 1 0 0 0,0-1 0 0 0,0 1 0 0 0,0 0 0 0 0,-1-1 0 0 0,1 1 0 0 0,0 0 0 0 0,-2-2 0 0 0,2 2 598 0 0,-3 3-51 0 0,-3 3-523 0 0,0 0 0 0 0,1 1 1 0 0,-1 0-1 0 0,1 0 0 0 0,0 0 0 0 0,1 1 0 0 0,-1 0 0 0 0,1 0 0 0 0,1 0 0 0 0,-1 1 0 0 0,-5 15 0 0 0,-7 15 497 0 0,-11 45 0 0 0,24-71-622 0 0,0 2-46 0 0,1-1 0 0 0,1 1 1 0 0,0 0-1 0 0,1 0 1 0 0,0-1-1 0 0,1 1 1 0 0,0 0-1 0 0,1 0 0 0 0,1 0 1 0 0,1-1-1 0 0,-1 1 1 0 0,2-1-1 0 0,0 1 1 0 0,9 17-1 0 0,-10-22-83 0 0,2 0 1 0 0,-1-1-1 0 0,1 0 1 0 0,0 0-1 0 0,1 0 1 0 0,0 0-1 0 0,0-1 1 0 0,1 0-1 0 0,0-1 1 0 0,0 1-1 0 0,0-1 1 0 0,1-1-1 0 0,0 1 1 0 0,0-1-1 0 0,0-1 1 0 0,1 1-1 0 0,0-1 1 0 0,0-1-1 0 0,0 0 1 0 0,0 0-1 0 0,15 2 1 0 0,-17-5-47 0 0,0 0-1 0 0,1 0 1 0 0,-1-1 0 0 0,0 0-1 0 0,0-1 1 0 0,0 1 0 0 0,0-1-1 0 0,0-1 1 0 0,0 1 0 0 0,-1-1-1 0 0,1 0 1 0 0,-1-1 0 0 0,0 0-1 0 0,0 0 1 0 0,10-8 0 0 0,-1 0-30 0 0,0-2 0 0 0,-1 1 0 0 0,-1-2 0 0 0,18-24 0 0 0,-13 12-27 0 0,-2 0 1 0 0,-1 0 0 0 0,-1-2 0 0 0,-2 0 0 0 0,18-58 0 0 0,-24 65 43 0 0,-2 1-1 0 0,0-1 1 0 0,-1 0 0 0 0,-1 0 0 0 0,-1 0-1 0 0,-1 0 1 0 0,-1 0 0 0 0,-1 0-1 0 0,-6-29 1 0 0,7 44 21 0 0,-1 1 0 0 0,0 0 0 0 0,0-1 0 0 0,-1 1 0 0 0,1 0 0 0 0,-2 0 0 0 0,1 1 0 0 0,0-1 0 0 0,-1 1 0 0 0,0-1 0 0 0,-1 1 0 0 0,1 0 0 0 0,-1 1 0 0 0,0-1 0 0 0,0 1 0 0 0,-10-7 0 0 0,7 7 1 0 0,0 1 1 0 0,0-1 0 0 0,-1 1 0 0 0,1 0 0 0 0,-1 1-1 0 0,0 0 1 0 0,1 1 0 0 0,-1 0 0 0 0,0 0 0 0 0,0 0-1 0 0,-11 2 1 0 0,-1 1 10 0 0,0 1-1 0 0,1 1 1 0 0,-1 0 0 0 0,1 2-1 0 0,0 0 1 0 0,0 2 0 0 0,1 0-1 0 0,0 1 1 0 0,-34 22 0 0 0,45-26-19 0 0,0 1 1 0 0,0 0-1 0 0,1 0 1 0 0,0 1-1 0 0,1 0 1 0 0,-1 1-1 0 0,-6 10 1 0 0,12-16-11 0 0,0-1-1 0 0,0 1 1 0 0,0 0 0 0 0,0 0 0 0 0,0-1 0 0 0,1 1-1 0 0,-1 0 1 0 0,1 0 0 0 0,-1 0 0 0 0,1 0 0 0 0,0-1-1 0 0,0 1 1 0 0,0 0 0 0 0,0 0 0 0 0,0 0 0 0 0,0 0-1 0 0,1 0 1 0 0,-1 0 0 0 0,0-1 0 0 0,1 1 0 0 0,-1 0-1 0 0,1 0 1 0 0,0 0 0 0 0,0-1 0 0 0,0 1-1 0 0,0 0 1 0 0,0-1 0 0 0,0 1 0 0 0,0-1 0 0 0,0 1-1 0 0,1-1 1 0 0,-1 0 0 0 0,0 0 0 0 0,1 1 0 0 0,-1-1-1 0 0,1 0 1 0 0,0 0 0 0 0,-1 0 0 0 0,1-1 0 0 0,0 1-1 0 0,0 0 1 0 0,-1 0 0 0 0,1-1 0 0 0,2 1 0 0 0,5 2-6 0 0,0 0 1 0 0,0-1 0 0 0,0 0 0 0 0,1-1-1 0 0,-1 0 1 0 0,0 0 0 0 0,0-1 0 0 0,1 0-1 0 0,14-3 1 0 0,89-20-65 0 0,-62 11 55 0 0,44-13-18 0 0,-67 15 54 0 0,1 2-1 0 0,0 1 0 0 0,1 2 0 0 0,47-4 0 0 0,-68 9-5 0 0,-1 1 0 0 0,1-1 0 0 0,-1 2 0 0 0,1-1 0 0 0,-1 1 0 0 0,0 0 0 0 0,0 1 0 0 0,0-1 0 0 0,0 2 0 0 0,0-1 0 0 0,0 1 0 0 0,-1 0-1 0 0,0 1 1 0 0,0 0 0 0 0,0 0 0 0 0,0 0 0 0 0,-1 1 0 0 0,0 0 0 0 0,0 0 0 0 0,9 13 0 0 0,-8-7-1 0 0,0 0 0 0 0,0 0-1 0 0,-1 1 1 0 0,0-1 0 0 0,-1 1 0 0 0,-1 0 0 0 0,0 1-1 0 0,-1-1 1 0 0,0 1 0 0 0,-1 0 0 0 0,-1 0-1 0 0,0 26 1 0 0,-4-1 15 0 0,-1 1-1 0 0,-2-1 0 0 0,-13 49 0 0 0,12-70 39 0 0,4-30-52 0 0,3-32-19 0 0,5-5 65 0 0,2 0-1 0 0,3 0 1 0 0,1 0-1 0 0,3 2 1 0 0,2-1-1 0 0,1 2 1 0 0,3 0-1 0 0,2 2 1 0 0,47-74-1 0 0,-63 110-3 0 0,1-1 0 0 0,-1 1 0 0 0,2 1-1 0 0,-1-1 1 0 0,1 1 0 0 0,0 1-1 0 0,0-1 1 0 0,1 2 0 0 0,0-1 0 0 0,10-4-1 0 0,-16 8-39 0 0,1 1-1 0 0,0-1 1 0 0,0 1-1 0 0,0 0 1 0 0,1 0 0 0 0,-1 0-1 0 0,0 1 1 0 0,0 0-1 0 0,0 0 1 0 0,0 0-1 0 0,1 0 1 0 0,-1 0-1 0 0,0 1 1 0 0,0 0-1 0 0,0 0 1 0 0,0 0-1 0 0,0 0 1 0 0,0 0-1 0 0,0 1 1 0 0,0 0-1 0 0,0 0 1 0 0,-1 0-1 0 0,1 0 1 0 0,-1 1-1 0 0,0-1 1 0 0,1 1-1 0 0,3 4 1 0 0,10 13-66 0 0,-1 0 0 0 0,-1 1 0 0 0,-1 0 0 0 0,0 1 0 0 0,-2 1 0 0 0,-1 0 0 0 0,0 0 1 0 0,-2 1-1 0 0,-1 1 0 0 0,8 37 0 0 0,12 101-2793 0 0,-12-3-5363 0 0,-15-141 6649 0 0,2 13-674 0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58:22.7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272 151 852 0 0,'-3'-2'199'0'0,"1"0"1"0"0,0 1-1 0 0,-1-1 0 0 0,0 0 1 0 0,1 1-1 0 0,-1 0 0 0 0,0-1 1 0 0,1 1-1 0 0,-1 0 0 0 0,0 0 1 0 0,0 1-1 0 0,0-1 0 0 0,0 1 0 0 0,0-1 1 0 0,0 1-1 0 0,0 0 0 0 0,0 0 1 0 0,0 0-1 0 0,0 1 0 0 0,0-1 1 0 0,0 1-1 0 0,0-1 0 0 0,0 1 1 0 0,0 0-1 0 0,0 0 0 0 0,1 1 1 0 0,-1-1-1 0 0,0 0 0 0 0,1 1 0 0 0,-1 0 1 0 0,1-1-1 0 0,-1 1 0 0 0,1 0 1 0 0,-3 4-1 0 0,-5 3 160 0 0,0 1 0 0 0,1 1 0 0 0,0 0 0 0 0,1 0 0 0 0,1 0 0 0 0,-9 17 0 0 0,-2 7 166 0 0,2 0 1 0 0,2 1-1 0 0,1 0 1 0 0,2 1-1 0 0,2 1 0 0 0,1 0 1 0 0,-4 54-1 0 0,10-72-382 0 0,2 0-1 0 0,0 0 1 0 0,1 1 0 0 0,1-1-1 0 0,1-1 1 0 0,1 1 0 0 0,0 0-1 0 0,2-1 1 0 0,0 0-1 0 0,1 0 1 0 0,1-1 0 0 0,1 0-1 0 0,0 0 1 0 0,1-1 0 0 0,1 0-1 0 0,14 16 1 0 0,-10-16-34 0 0,0-1 0 0 0,1-1 0 0 0,1 0 0 0 0,0-1 1 0 0,1-1-1 0 0,1 0 0 0 0,0-2 0 0 0,27 13 0 0 0,-34-19-83 0 0,0 0 0 0 0,1-1 0 0 0,0-1 0 0 0,0 0 0 0 0,0 0 0 0 0,0-2 0 0 0,0 1 0 0 0,0-2 0 0 0,1 0 0 0 0,-1 0 0 0 0,0-1 0 0 0,0-1-1 0 0,0 0 1 0 0,0-1 0 0 0,17-6 0 0 0,-5-1-50 0 0,-1-1 0 0 0,0-1 0 0 0,-1-1 0 0 0,0-1 0 0 0,-2-1 0 0 0,1-1 0 0 0,-2-1 0 0 0,0-1 0 0 0,-1-1 0 0 0,-1 0 0 0 0,24-34 0 0 0,-28 34 5 0 0,-1 0 1 0 0,-1-1-1 0 0,-1 0 1 0 0,-1 0-1 0 0,-1-1 1 0 0,0-1-1 0 0,-2 0 1 0 0,-1 0-1 0 0,0 0 1 0 0,-2-1-1 0 0,0 1 1 0 0,-1-1-1 0 0,-2-37 1 0 0,-1 55 37 0 0,0 0 1 0 0,0 0-1 0 0,-1 0 0 0 0,0 0 1 0 0,0 0-1 0 0,0 0 1 0 0,-1 0-1 0 0,0 1 0 0 0,0-1 1 0 0,0 0-1 0 0,0 1 0 0 0,-1-1 1 0 0,1 1-1 0 0,-1 0 1 0 0,0 0-1 0 0,-1 0 0 0 0,1 0 1 0 0,-1 1-1 0 0,0-1 0 0 0,1 1 1 0 0,-1 0-1 0 0,-1 0 1 0 0,1 0-1 0 0,-6-2 0 0 0,3 2 16 0 0,-1 1-1 0 0,1 0 1 0 0,-1 0-1 0 0,0 1 1 0 0,0 0-1 0 0,0 0 1 0 0,0 0-1 0 0,1 1 1 0 0,-1 1-1 0 0,0-1 1 0 0,0 1 0 0 0,0 1-1 0 0,0 0 1 0 0,-12 4-1 0 0,-2 2 7 0 0,0 1 0 0 0,0 1 0 0 0,1 1 0 0 0,0 0 0 0 0,1 2 0 0 0,1 1 0 0 0,0 0-1 0 0,0 1 1 0 0,2 1 0 0 0,0 1 0 0 0,0 1 0 0 0,2 0 0 0 0,0 1 0 0 0,2 0 0 0 0,0 1 0 0 0,1 1 0 0 0,-18 41 0 0 0,28-57-58 0 0,0-1 1 0 0,1 1-1 0 0,0 0 1 0 0,-1 0-1 0 0,2-1 1 0 0,-1 1-1 0 0,0 0 1 0 0,1 0-1 0 0,0 0 1 0 0,0 0-1 0 0,1 0 1 0 0,-1 0-1 0 0,1 0 1 0 0,0 0-1 0 0,0 0 1 0 0,1-1-1 0 0,-1 1 1 0 0,1 0-1 0 0,0-1 1 0 0,0 1-1 0 0,1-1 1 0 0,0 0-1 0 0,-1 0 1 0 0,1 0-1 0 0,0 0 1 0 0,1 0-1 0 0,-1-1 1 0 0,1 1-1 0 0,7 5 1 0 0,-4-5-32 0 0,-1-1 0 0 0,1 1 0 0 0,0-1 0 0 0,0 0 0 0 0,0-1 0 0 0,1 0 0 0 0,-1 0 1 0 0,1 0-1 0 0,-1-1 0 0 0,1 0 0 0 0,-1-1 0 0 0,1 0 0 0 0,-1 0 0 0 0,1 0 0 0 0,0-1 1 0 0,-1 0-1 0 0,1-1 0 0 0,-1 1 0 0 0,10-5 0 0 0,9-4-76 0 0,-1-2 0 0 0,0 0-1 0 0,-1-2 1 0 0,0-1 0 0 0,-1 0 0 0 0,23-22 0 0 0,-9 4 93 0 0,-2-2 1 0 0,51-63 0 0 0,-78 87 93 0 0,-2 2 44 0 0,0 1 1 0 0,1-1 0 0 0,0 2 0 0 0,1-1 0 0 0,0 1-1 0 0,11-9 1 0 0,-18 16-100 0 0,0-1 1 0 0,0 1-1 0 0,1 0 0 0 0,-1 0 0 0 0,0 0 0 0 0,0 0 0 0 0,1 0 0 0 0,-1 0 0 0 0,0 0 0 0 0,0 0 1 0 0,1 0-1 0 0,-1 1 0 0 0,0-1 0 0 0,0 0 0 0 0,1 1 0 0 0,-1-1 0 0 0,0 1 0 0 0,0-1 1 0 0,0 1-1 0 0,0 0 0 0 0,0 0 0 0 0,0-1 0 0 0,0 1 0 0 0,0 0 0 0 0,0 0 0 0 0,0 0 0 0 0,0 0 1 0 0,0 0-1 0 0,-1 0 0 0 0,1 0 0 0 0,0 0 0 0 0,-1 0 0 0 0,1 1 0 0 0,-1-1 0 0 0,1 0 1 0 0,-1 0-1 0 0,0 0 0 0 0,1 2 0 0 0,14 54-255 0 0,-14-51 143 0 0,3 20-184 0 0,-4-20 117 0 0,1 0 0 0 0,-1 0 0 0 0,2 0 1 0 0,-1 0-1 0 0,1-1 0 0 0,0 1 0 0 0,2 5 0 0 0,-3-10 141 0 0,-1-1 1 0 0,0 1 0 0 0,0-1-1 0 0,0 0 1 0 0,1 1-1 0 0,-1-1 1 0 0,0 1-1 0 0,1-1 1 0 0,-1 0 0 0 0,0 1-1 0 0,1-1 1 0 0,-1 0-1 0 0,0 0 1 0 0,1 1-1 0 0,-1-1 1 0 0,0 0 0 0 0,1 0-1 0 0,-1 0 1 0 0,1 1-1 0 0,-1-1 1 0 0,0 0 0 0 0,1 0-1 0 0,-1 0 1 0 0,1 0-1 0 0,-1 0 1 0 0,1 0-1 0 0,-1 0 1 0 0,1 0 0 0 0,-1 0-1 0 0,0 0 1 0 0,1 0-1 0 0,-1 0 1 0 0,1 0-1 0 0,-1 0 1 0 0,1 0 0 0 0,-1-1-1 0 0,0 1 1 0 0,1 0-1 0 0,-1 0 1 0 0,1 0 0 0 0,0-1-1 0 0,19-21-451 0 0,15-42 283 0 0,-32 58 119 0 0,49-86 36 0 0,-47 83 133 0 0,1 1-1 0 0,1-1 1 0 0,0 1-1 0 0,0 0 1 0 0,1 0-1 0 0,-1 1 1 0 0,15-11-1 0 0,-21 18-82 0 0,1 0 1 0 0,-1 0-1 0 0,0 0 1 0 0,0 0-1 0 0,0-1 0 0 0,0 1 1 0 0,0 0-1 0 0,0 1 1 0 0,0-1-1 0 0,0 0 0 0 0,0 0 1 0 0,0 0-1 0 0,0 1 1 0 0,0-1-1 0 0,0 0 0 0 0,0 1 1 0 0,0-1-1 0 0,0 1 1 0 0,0-1-1 0 0,-1 1 0 0 0,1 0 1 0 0,0-1-1 0 0,0 1 0 0 0,0 0 1 0 0,-1 0-1 0 0,1-1 1 0 0,0 1-1 0 0,-1 0 0 0 0,1 0 1 0 0,0 1-1 0 0,16 26 91 0 0,3 38 27 0 0,11 31-86 0 0,-28-90-87 0 0,0 0 0 0 0,1 0 0 0 0,0 0 0 0 0,0-1 0 0 0,0 1-1 0 0,0-1 1 0 0,1 0 0 0 0,0-1 0 0 0,1 1 0 0 0,7 5 0 0 0,-11-9 31 0 0,1-1-1 0 0,-1 0 1 0 0,1 0-1 0 0,-1-1 1 0 0,1 1 0 0 0,-1 0-1 0 0,1-1 1 0 0,0 0-1 0 0,-1 1 1 0 0,1-1 0 0 0,0 0-1 0 0,-1-1 1 0 0,1 1 0 0 0,0 0-1 0 0,-1-1 1 0 0,1 1-1 0 0,-1-1 1 0 0,1 0 0 0 0,-1 0-1 0 0,1 0 1 0 0,-1 0-1 0 0,1 0 1 0 0,-1-1 0 0 0,0 1-1 0 0,0-1 1 0 0,0 1-1 0 0,0-1 1 0 0,0 0 0 0 0,3-3-1 0 0,7-6-14 0 0,0-1-1 0 0,-1-1 1 0 0,12-16 0 0 0,-2-4 73 0 0,-2-1 0 0 0,-2-1 0 0 0,0-1-1 0 0,-3 0 1 0 0,-1-1 0 0 0,9-39 0 0 0,-10 21 906 0 0,-2-1-1 0 0,-2 0 0 0 0,-3-1 1 0 0,-2-62-1 0 0,-3 118-900 0 0,0 1 0 0 0,0 0 1 0 0,1-1-1 0 0,-1 1 0 0 0,0-1 0 0 0,0 1 0 0 0,0-1 1 0 0,0 1-1 0 0,0-1 0 0 0,0 1 0 0 0,0-1 0 0 0,0 1 1 0 0,0-1-1 0 0,0 1 0 0 0,0-1 0 0 0,0 1 0 0 0,0-1 1 0 0,-1 1-1 0 0,1-1 0 0 0,0 1 0 0 0,0-1 0 0 0,-1 1 1 0 0,1-1-1 0 0,0 1 0 0 0,0-1 0 0 0,-1 1 0 0 0,1 0 1 0 0,0-1-1 0 0,-1 1 0 0 0,1 0 0 0 0,-1-1 0 0 0,0 1 1 0 0,-9 14 406 0 0,-9 32-200 0 0,-3 30 155 0 0,-17 107 0 0 0,34-151-504 0 0,2 1 0 0 0,1-1 0 0 0,2 0 0 0 0,1 1 0 0 0,1-1-1 0 0,9 41 1 0 0,-10-70 36 0 0,-1 1-1 0 0,1 0 0 0 0,0-1 1 0 0,0 1-1 0 0,1-1 1 0 0,-1 1-1 0 0,1-1 0 0 0,0 0 1 0 0,0 1-1 0 0,0-1 0 0 0,0 0 1 0 0,0 0-1 0 0,0-1 0 0 0,1 1 1 0 0,0 0-1 0 0,-1-1 1 0 0,1 1-1 0 0,0-1 0 0 0,0 0 1 0 0,6 3-1 0 0,-4-4 5 0 0,-1 1-1 0 0,1-1 1 0 0,0 0 0 0 0,0-1 0 0 0,0 1-1 0 0,1-1 1 0 0,-1 0 0 0 0,0 0 0 0 0,0 0-1 0 0,0-1 1 0 0,0 0 0 0 0,0 0 0 0 0,6-2-1 0 0,11-5-66 0 0,-1-1-1 0 0,1 0 1 0 0,-2-2 0 0 0,0-1-1 0 0,26-18 1 0 0,55-48-212 0 0,-64 47 255 0 0,1 1 1 0 0,76-43-1 0 0,-112 72 107 0 0,1 0 1 0 0,-1-1-1 0 0,0 1 0 0 0,1 0 0 0 0,-1 0 0 0 0,1 1 0 0 0,0-1 0 0 0,-1 0 0 0 0,1 1 0 0 0,-1 0 1 0 0,1-1-1 0 0,0 1 0 0 0,-1 0 0 0 0,1 0 0 0 0,0 1 0 0 0,-1-1 0 0 0,1 0 0 0 0,0 1 0 0 0,-1 0 0 0 0,5 1 1 0 0,-3 1 41 0 0,0 0 1 0 0,-1-1 0 0 0,0 1 0 0 0,0 0 0 0 0,0 0 0 0 0,0 1 0 0 0,0-1 0 0 0,-1 1 0 0 0,1-1 0 0 0,-1 1 0 0 0,0 0 0 0 0,2 4-1 0 0,3 11 124 0 0,-1 0-1 0 0,0 1 1 0 0,-2-1-1 0 0,0 1 0 0 0,-1 0 1 0 0,0 32-1 0 0,-1-23-31 0 0,2 1 1 0 0,7 31-1 0 0,-9-52-140 0 0,1 0-1 0 0,0-1 1 0 0,0 1 0 0 0,1-1-1 0 0,0 0 1 0 0,1 0 0 0 0,-1 0 0 0 0,2 0-1 0 0,-1-1 1 0 0,1 0 0 0 0,7 7-1 0 0,-9-10-161 0 0,1-1 0 0 0,0 1 0 0 0,0-1-1 0 0,0 1 1 0 0,0-1 0 0 0,1-1 0 0 0,-1 1 0 0 0,1-1-1 0 0,0 0 1 0 0,0 0 0 0 0,0-1 0 0 0,0 0 0 0 0,0 0-1 0 0,0 0 1 0 0,0-1 0 0 0,0 0 0 0 0,0 0-1 0 0,11-2 1 0 0,-5 0-1234 0 0,1 0 1 0 0,0-2-1 0 0,-1 0 0 0 0,1 0 1 0 0,-1-1-1 0 0,0 0 0 0 0,20-14 1 0 0,8-9-1495 0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58:24.3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94 924 788 0 0,'10'-40'3204'0'0,"13"-22"-651"0"0,-8 24-1669 0 0,-7 12-392 0 0,10-46 532 0 0,-4-2 1 0 0,-3 0-1 0 0,-3 0 1 0 0,-4-1 0 0 0,-2 0-1 0 0,-13-110 1 0 0,9 154-229 0 0,3 22-363 0 0,-1 0 0 0 0,-1-1 1 0 0,0 1-1 0 0,0 0 0 0 0,0 0 1 0 0,-1 0-1 0 0,-1 0 0 0 0,-5-15 0 0 0,7 23-77 0 0,14 126 787 0 0,25 322-187 0 0,-2-140-550 0 0,-13-132-222 0 0,-1-28 5 0 0,4 240 0 0 0,-26-375-222 0 0,-6 116-282 0 0,4-111 59 0 0,-1 0 0 0 0,0 0 0 0 0,-1 0-1 0 0,0-1 1 0 0,-10 21 0 0 0,14-36 227 0 0,0 0 0 0 0,-1-1 1 0 0,1 1-1 0 0,-1 0 0 0 0,1-1 0 0 0,-1 1 1 0 0,1 0-1 0 0,-1-1 0 0 0,1 1 0 0 0,-1 0 1 0 0,0-1-1 0 0,1 1 0 0 0,-1-1 0 0 0,0 1 1 0 0,1-1-1 0 0,-1 0 0 0 0,0 1 0 0 0,0-1 1 0 0,0 0-1 0 0,1 1 0 0 0,-1-1 0 0 0,0 0 1 0 0,0 0-1 0 0,0 0 0 0 0,1 0 0 0 0,-1 0 1 0 0,0 0-1 0 0,0 0 0 0 0,0 0 0 0 0,0 0 0 0 0,0 0 1 0 0,1 0-1 0 0,-1-1 0 0 0,0 1 0 0 0,0 0 1 0 0,0 0-1 0 0,1-1 0 0 0,-1 1 0 0 0,0-1 1 0 0,1 1-1 0 0,-1-1 0 0 0,0 1 0 0 0,1-1 1 0 0,-1 1-1 0 0,0-1 0 0 0,0 0 0 0 0,-32-33-584 0 0,29 29 540 0 0,-36-47-391 0 0,1-2 1 0 0,-60-117-1 0 0,91 155 469 0 0,0-1-1 0 0,1 1 1 0 0,1-1 0 0 0,0 0 0 0 0,2 0-1 0 0,0-1 1 0 0,1 0 0 0 0,-2-23-1 0 0,5 30 0 0 0,1-1-1 0 0,-1 1 0 0 0,2-1 0 0 0,0 0 0 0 0,0 1 1 0 0,1 0-1 0 0,0 0 0 0 0,1 0 0 0 0,0 0 0 0 0,1 0 1 0 0,0 1-1 0 0,1-1 0 0 0,12-15 0 0 0,29-31 19 0 0,93-86-1 0 0,-85 91-21 0 0,73-90 0 0 0,-98 101 4 0 0,-2-2 0 0 0,-1-1 0 0 0,-3-1 0 0 0,38-95 0 0 0,-47 102 334 0 0,-2 0-1 0 0,-1-1 1 0 0,-3-1 0 0 0,0 1-1 0 0,-3-1 1 0 0,2-53 0 0 0,-8 92-135 0 0,0 1-12 0 0,0 31 156 0 0,-17 240 466 0 0,1-24-425 0 0,15-168-216 0 0,10 90 0 0 0,-6-144-173 0 0,1-1 0 0 0,1 0 0 0 0,1 0 0 0 0,1 0 0 0 0,1-1-1 0 0,1 0 1 0 0,25 43 0 0 0,-31-60-48 0 0,1-1 1 0 0,0 1-1 0 0,0-1 0 0 0,0 0 1 0 0,1 0-1 0 0,0 0 0 0 0,0-1 1 0 0,0 0-1 0 0,1 0 0 0 0,-1 0 1 0 0,1 0-1 0 0,0-1 0 0 0,0 0 1 0 0,0 0-1 0 0,0-1 0 0 0,1 1 1 0 0,-1-2-1 0 0,1 1 0 0 0,-1-1 1 0 0,1 1-1 0 0,0-2 0 0 0,-1 1 1 0 0,1-1-1 0 0,0 0 0 0 0,0-1 1 0 0,-1 1-1 0 0,1-1 0 0 0,0 0 1 0 0,-1-1-1 0 0,1 0 0 0 0,6-3 1 0 0,9-3-134 0 0,1-2 1 0 0,-2 0-1 0 0,1-2 0 0 0,-1-1 1 0 0,-1 0-1 0 0,-1-1 0 0 0,23-21 1 0 0,25-30-531 0 0,117-145 0 0 0,-177 201 807 0 0,-1 0 0 0 0,1 0 0 0 0,-1 0 0 0 0,-1-1 0 0 0,0 0 0 0 0,0 0 1 0 0,-1 0-1 0 0,-1-1 0 0 0,0 0 0 0 0,0 1 0 0 0,2-20 0 0 0,-36 56 134 0 0,16-10-206 0 0,2-2 20 0 0,0 1-1 0 0,-14 22 1 0 0,25-32-86 0 0,-1-1 1 0 0,1 1-1 0 0,-1 0 1 0 0,1 0-1 0 0,1 0 1 0 0,-1 0-1 0 0,1 0 1 0 0,-1 0-1 0 0,2 0 1 0 0,-1 1-1 0 0,0-1 1 0 0,1 0-1 0 0,1 9 1 0 0,-1-13 25 0 0,0 0 1 0 0,0 0-1 0 0,1 0 0 0 0,-1 0 1 0 0,1 0-1 0 0,-1 0 1 0 0,0 0-1 0 0,1 0 0 0 0,0 0 1 0 0,-1-1-1 0 0,1 1 0 0 0,-1 0 1 0 0,1 0-1 0 0,0 0 1 0 0,0-1-1 0 0,0 1 0 0 0,-1 0 1 0 0,1-1-1 0 0,0 1 1 0 0,0-1-1 0 0,0 1 0 0 0,0-1 1 0 0,0 1-1 0 0,0-1 1 0 0,0 0-1 0 0,0 1 0 0 0,0-1 1 0 0,0 0-1 0 0,0 0 1 0 0,0 0-1 0 0,0 0 0 0 0,0 0 1 0 0,0 0-1 0 0,0 0 1 0 0,0 0-1 0 0,1 0 0 0 0,-1 0 1 0 0,0 0-1 0 0,0-1 1 0 0,0 1-1 0 0,1-1 0 0 0,42-18-292 0 0,-25 7 264 0 0,-1-1-1 0 0,0-1 1 0 0,-1 0-1 0 0,0-2 1 0 0,-2 1 0 0 0,1-2-1 0 0,-2 0 1 0 0,-1-1-1 0 0,0-1 1 0 0,-1 0 0 0 0,-1 0-1 0 0,15-36 1 0 0,-24 50 80 0 0,0 0 0 0 0,-1 0 0 0 0,1 0 0 0 0,-1-1 0 0 0,-1 1 0 0 0,1 0 0 0 0,-1 0 0 0 0,0-1 0 0 0,0 1 0 0 0,0 0 0 0 0,-1-1 0 0 0,1 1-1 0 0,-1 0 1 0 0,-1 0 0 0 0,1 0 0 0 0,-1 0 0 0 0,0 0 0 0 0,-2-5 0 0 0,1 6-8 0 0,1 1 1 0 0,-1-1-1 0 0,0 1 0 0 0,0 0 0 0 0,0 0 0 0 0,0 0 0 0 0,-1 1 0 0 0,1-1 0 0 0,-1 1 1 0 0,1 0-1 0 0,-1 0 0 0 0,0 0 0 0 0,0 0 0 0 0,0 1 0 0 0,0-1 0 0 0,0 1 1 0 0,0 0-1 0 0,0 1 0 0 0,0-1 0 0 0,-1 1 0 0 0,1-1 0 0 0,0 1 0 0 0,-5 1 0 0 0,-13 1 14 0 0,0 2 0 0 0,0 0 0 0 0,1 1-1 0 0,0 2 1 0 0,0 0 0 0 0,0 1 0 0 0,1 1-1 0 0,0 1 1 0 0,1 0 0 0 0,0 2 0 0 0,1 0-1 0 0,0 1 1 0 0,1 1 0 0 0,0 1 0 0 0,1 0-1 0 0,1 1 1 0 0,-14 19 0 0 0,24-28-40 0 0,1-1 0 0 0,0 1 0 0 0,0 0 0 0 0,0 0 0 0 0,1 0-1 0 0,0 1 1 0 0,1-1 0 0 0,-1 1 0 0 0,1-1 0 0 0,1 1 0 0 0,0 0 0 0 0,-1 11 0 0 0,2-15-13 0 0,0 0 1 0 0,1 0-1 0 0,-1 0 0 0 0,1-1 0 0 0,0 1 0 0 0,0 0 1 0 0,0 0-1 0 0,1-1 0 0 0,-1 1 0 0 0,1 0 0 0 0,0-1 1 0 0,0 0-1 0 0,0 1 0 0 0,0-1 0 0 0,0 0 0 0 0,1 0 1 0 0,0 0-1 0 0,-1-1 0 0 0,1 1 0 0 0,0 0 1 0 0,1-1-1 0 0,-1 0 0 0 0,0 0 0 0 0,0 0 0 0 0,1 0 1 0 0,6 2-1 0 0,8 2-41 0 0,0-2 0 0 0,0 0 1 0 0,0 0-1 0 0,0-2 0 0 0,0 0 1 0 0,1-2-1 0 0,-1 0 1 0 0,1 0-1 0 0,-1-2 0 0 0,0 0 1 0 0,1-2-1 0 0,-1 0 0 0 0,-1 0 1 0 0,20-9-1 0 0,24-11-143 0 0,-1-2 1 0 0,88-53-1 0 0,71-67 491 0 0,-218 145-274 0 0,0 0 0 0 0,1 0 1 0 0,-1 0-1 0 0,0 0 0 0 0,0 0 0 0 0,1 0 1 0 0,-1 1-1 0 0,0-1 0 0 0,1 0 1 0 0,-1 1-1 0 0,1-1 0 0 0,-1 1 1 0 0,0-1-1 0 0,1 1 0 0 0,-1 0 1 0 0,1 0-1 0 0,0-1 0 0 0,-1 1 0 0 0,1 0 1 0 0,1 1-1 0 0,-2-1-11 0 0,-1 1 0 0 0,1 0 0 0 0,0-1 1 0 0,-1 1-1 0 0,1 0 0 0 0,0 0 0 0 0,-1-1 0 0 0,1 1 0 0 0,-1 0 0 0 0,1 0 1 0 0,-1 0-1 0 0,0 0 0 0 0,1 0 0 0 0,-1-1 0 0 0,0 1 0 0 0,1 0 0 0 0,-1 0 1 0 0,0 0-1 0 0,0 0 0 0 0,0 0 0 0 0,0 0 0 0 0,0 0 0 0 0,0 1 0 0 0,-1 13 31 0 0,-1 0-1 0 0,-1 0 1 0 0,-5 18-1 0 0,4-13 0 0 0,-1 7 31 0 0,-2 5-63 0 0,1 1-1 0 0,-1 58 1 0 0,7-84-57 0 0,0 0 1 0 0,0 0-1 0 0,1 1 0 0 0,0-1 0 0 0,0 0 0 0 0,0 0 1 0 0,1 0-1 0 0,0 0 0 0 0,1 0 0 0 0,0-1 1 0 0,0 1-1 0 0,0-1 0 0 0,0 0 0 0 0,1 0 1 0 0,0 0-1 0 0,1 0 0 0 0,-1 0 0 0 0,10 8 1 0 0,-10-12 7 0 0,1 0 0 0 0,-1 0 1 0 0,0 0-1 0 0,1 0 0 0 0,-1-1 1 0 0,1 0-1 0 0,-1 0 0 0 0,1 0 1 0 0,0 0-1 0 0,-1-1 0 0 0,1 0 1 0 0,0 0-1 0 0,0 0 0 0 0,-1-1 1 0 0,1 1-1 0 0,0-1 0 0 0,-1 0 1 0 0,1 0-1 0 0,-1-1 0 0 0,1 1 1 0 0,-1-1-1 0 0,6-4 0 0 0,7-2-71 0 0,-1 0 0 0 0,0-1-1 0 0,-1-1 1 0 0,21-18-1 0 0,-2-5 15 0 0,-2-2 0 0 0,-1-1 0 0 0,-2-1 0 0 0,-1-2-1 0 0,32-60 1 0 0,-32 53 392 0 0,-25 41-213 0 0,1-1 34 0 0,0 0 0 0 0,0-1-1 0 0,0 1 1 0 0,-1-1 0 0 0,3-11 0 0 0,13 80 142 0 0,-12-36-239 0 0,1 0 1 0 0,2 0-1 0 0,0-1 1 0 0,2-1-1 0 0,1 0 1 0 0,0 0-1 0 0,30 37 1 0 0,-35-51-24 0 0,0-1-1 0 0,0 0 1 0 0,1 0 0 0 0,0-1-1 0 0,1 0 1 0 0,-1-1-1 0 0,1 0 1 0 0,1 0 0 0 0,0-1-1 0 0,0-1 1 0 0,0 1 0 0 0,0-2-1 0 0,1 0 1 0 0,0 0 0 0 0,-1-1-1 0 0,1 0 1 0 0,1-1 0 0 0,-1-1-1 0 0,18 1 1 0 0,-22-3 16 0 0,0 0-1 0 0,1 0 1 0 0,-1-1 0 0 0,0 0-1 0 0,0-1 1 0 0,0 0 0 0 0,0 0-1 0 0,0-1 1 0 0,-1 0 0 0 0,0 0-1 0 0,0 0 1 0 0,0-1 0 0 0,0 0-1 0 0,0-1 1 0 0,-1 1 0 0 0,0-1-1 0 0,-1-1 1 0 0,1 1 0 0 0,-1-1-1 0 0,0 0 1 0 0,-1 0 0 0 0,1 0-1 0 0,-2-1 1 0 0,7-13 0 0 0,-3 1 19 0 0,0 1 0 0 0,-1-1 1 0 0,-1 0-1 0 0,-1 0 0 0 0,-1-1 1 0 0,0 1-1 0 0,-2-1 0 0 0,0 0 1 0 0,-3-21-1 0 0,0 20-52 0 0,-1 1 0 0 0,-1 0 0 0 0,-1 0 1 0 0,0 0-1 0 0,-2 0 0 0 0,-1 1 0 0 0,-14-29 0 0 0,-28-26-7312 0 0,41 63 3783 0 0,0-1 1054 0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58:25.3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1100 484 0 0,'3'5'645'0'0,"0"0"1"0"0,1-1-1 0 0,0 1 1 0 0,0-1-1 0 0,0 0 1 0 0,1 0-1 0 0,-1 0 1 0 0,1-1-1 0 0,0 1 0 0 0,0-1 1 0 0,9 4-1 0 0,-9-5-426 0 0,0-1-1 0 0,0 1 1 0 0,0-1 0 0 0,0 0-1 0 0,1 0 1 0 0,-1 0-1 0 0,0-1 1 0 0,0 0-1 0 0,1 0 1 0 0,-1 0 0 0 0,8-2-1 0 0,-6 0-163 0 0,1 0 1 0 0,-1-1-1 0 0,1 0 0 0 0,-1 0 0 0 0,0 0 1 0 0,0-1-1 0 0,0 0 0 0 0,-1-1 0 0 0,1 1 1 0 0,-1-1-1 0 0,0-1 0 0 0,-1 1 0 0 0,1-1 0 0 0,-1 0 1 0 0,0 0-1 0 0,0 0 0 0 0,5-11 0 0 0,1-5 29 0 0,-1 1-1 0 0,-1-1 0 0 0,-1 0 0 0 0,-1-1 1 0 0,-1 0-1 0 0,-1 0 0 0 0,-1 0 0 0 0,0-1 1 0 0,-1-31-1 0 0,-5-20 339 0 0,-17-119 1 0 0,12 136-195 0 0,-7-41 1311 0 0,-48-173 0 0 0,55 247-127 0 0,-2 0-1 0 0,-19-36 1 0 0,28 60-1038 0 0,2 22-134 0 0,0 1-1 0 0,2-1 0 0 0,1 0 1 0 0,7 23-1 0 0,5 18-10 0 0,125 855 1320 0 0,-106-641-1317 0 0,-32-247-444 0 0,1 0 1 0 0,2-1-1 0 0,0 1 1 0 0,2-1-1 0 0,2 0 1 0 0,18 36-1 0 0,-29-63 198 0 0,1-1-1 0 0,-1 0 0 0 0,0 1 0 0 0,0-1 0 0 0,1 0 0 0 0,-1 0 1 0 0,0 1-1 0 0,1-1 0 0 0,-1 0 0 0 0,0 0 0 0 0,1 0 0 0 0,-1 1 0 0 0,1-1 1 0 0,-1 0-1 0 0,0 0 0 0 0,1 0 0 0 0,-1 0 0 0 0,1 0 0 0 0,-1 0 0 0 0,0 0 1 0 0,1 0-1 0 0,-1 0 0 0 0,1 0 0 0 0,-1 0 0 0 0,0 0 0 0 0,1 0 0 0 0,-1 0 1 0 0,1 0-1 0 0,-1 0 0 0 0,0 0 0 0 0,1 0 0 0 0,-1-1 0 0 0,0 1 1 0 0,1 0-1 0 0,-1 0 0 0 0,1 0 0 0 0,-1-1 0 0 0,0 1 0 0 0,0 0 0 0 0,1 0 1 0 0,-1-1-1 0 0,0 1 0 0 0,1 0 0 0 0,-1-1 0 0 0,0 1 0 0 0,0-1 0 0 0,16-18-208 0 0,-14 16 193 0 0,13-20-169 0 0,-2-1-1 0 0,-1 0 1 0 0,0-1 0 0 0,14-48-1 0 0,-9 25 24 0 0,43-120-349 0 0,80-191 786 0 0,-139 357-250 0 0,0 0 1 0 0,0 0 0 0 0,0 0 0 0 0,1 0-1 0 0,-1 0 1 0 0,0 0 0 0 0,1 1 0 0 0,-1-1-1 0 0,1 0 1 0 0,0 1 0 0 0,0-1 0 0 0,-1 1-1 0 0,1 0 1 0 0,4-2 0 0 0,-4 2-3 0 0,1 0 0 0 0,0 1 0 0 0,-1-1 0 0 0,1 1-1 0 0,0 0 1 0 0,-1 0 0 0 0,1 0 0 0 0,0 0 0 0 0,0 0 0 0 0,-1 0 0 0 0,1 1 0 0 0,0-1 0 0 0,0 1 0 0 0,-1 0 0 0 0,1 0 0 0 0,-1 0 0 0 0,3 2 0 0 0,11 5 15 0 0,0 2 1 0 0,-1 0 0 0 0,27 25 0 0 0,-13-12-5 0 0,-22-18-37 0 0,1 0-1 0 0,0 0 1 0 0,0-1 0 0 0,1 0-1 0 0,-1 0 1 0 0,1-1-1 0 0,0 0 1 0 0,0-1 0 0 0,0 0-1 0 0,0 0 1 0 0,1-1-1 0 0,-1 0 1 0 0,0 0-1 0 0,0-1 1 0 0,1-1 0 0 0,-1 0-1 0 0,0 0 1 0 0,0 0-1 0 0,1-1 1 0 0,-1-1 0 0 0,-1 0-1 0 0,1 0 1 0 0,0 0-1 0 0,-1-1 1 0 0,1 0-1 0 0,-1-1 1 0 0,-1 0 0 0 0,1 0-1 0 0,0-1 1 0 0,-1 0-1 0 0,7-7 1 0 0,22-23-32 0 0,-1 0 0 0 0,-1-2 0 0 0,-3-2 0 0 0,39-62 0 0 0,-50 69 62 0 0,21-45 0 0 0,-37 69 54 0 0,0 0 0 0 0,-1 0 0 0 0,0-1 1 0 0,0 1-1 0 0,-1-1 0 0 0,0 1 1 0 0,-1-1-1 0 0,0 0 0 0 0,-1 1 0 0 0,-1-20 1 0 0,1 27-46 0 0,0 0 1 0 0,-1 0 0 0 0,1 0 0 0 0,-1 0 0 0 0,1 0-1 0 0,-1 1 1 0 0,0-1 0 0 0,1 0 0 0 0,-1 0 0 0 0,0 0 0 0 0,0 1-1 0 0,-1-1 1 0 0,1 0 0 0 0,0 1 0 0 0,-1-1 0 0 0,1 1-1 0 0,0 0 1 0 0,-1-1 0 0 0,0 1 0 0 0,1 0 0 0 0,-1 0 0 0 0,-2-1-1 0 0,1 1-3 0 0,0 0 0 0 0,0 0 0 0 0,0 1 0 0 0,0 0 0 0 0,-1-1 0 0 0,1 1 0 0 0,0 0 0 0 0,0 1 0 0 0,0-1 0 0 0,0 0 0 0 0,0 1 0 0 0,-6 2 0 0 0,-5 2 15 0 0,0 1 0 0 0,1 0 0 0 0,0 1 0 0 0,-23 16 0 0 0,11-5-57 0 0,0 1 0 0 0,2 2 0 0 0,0 0 0 0 0,2 1-1 0 0,-21 27 1 0 0,33-37-116 0 0,0 0 0 0 0,1 0-1 0 0,1 1 1 0 0,0 0-1 0 0,1 1 1 0 0,0-1 0 0 0,1 1-1 0 0,0 0 1 0 0,1 0-1 0 0,1 1 1 0 0,0-1 0 0 0,-1 27-1 0 0,4-37 61 0 0,0 0-1 0 0,1 1 0 0 0,-1-1 0 0 0,1 0 1 0 0,0 1-1 0 0,0-1 0 0 0,0 0 1 0 0,1 0-1 0 0,0 0 0 0 0,-1 0 1 0 0,1 0-1 0 0,1 0 0 0 0,-1-1 1 0 0,0 1-1 0 0,1-1 0 0 0,0 1 1 0 0,0-1-1 0 0,0 0 0 0 0,0 0 1 0 0,1 0-1 0 0,3 3 0 0 0,-1-3-2 0 0,-1 0-1 0 0,1 0 0 0 0,0-1 1 0 0,0 0-1 0 0,0 0 0 0 0,0 0 1 0 0,0 0-1 0 0,0-1 0 0 0,0 0 1 0 0,1 0-1 0 0,-1-1 0 0 0,0 0 1 0 0,0 0-1 0 0,9-2 0 0 0,25-6-106 0 0,-1-1-1 0 0,0-3 1 0 0,0-1-1 0 0,37-18 0 0 0,-29 11 17 0 0,90-25-1 0 0,-130 43 199 0 0,0 1-1 0 0,0-1 0 0 0,0 2 1 0 0,0-1-1 0 0,0 1 0 0 0,0 0 1 0 0,0 1-1 0 0,0 0 0 0 0,0 0 1 0 0,0 0-1 0 0,0 1 0 0 0,0 0 1 0 0,0 0-1 0 0,-1 1 0 0 0,13 6 0 0 0,-12-4 24 0 0,1 0 0 0 0,-1 1-1 0 0,0 0 1 0 0,0 0-1 0 0,-1 1 1 0 0,0 0 0 0 0,0 0-1 0 0,-1 0 1 0 0,0 1-1 0 0,0-1 1 0 0,5 12 0 0 0,-4-6 28 0 0,-1-1 0 0 0,0 2 0 0 0,-1-1 1 0 0,-1 0-1 0 0,0 1 0 0 0,0 0 0 0 0,-1 0 1 0 0,-1 0-1 0 0,-1 0 0 0 0,0 0 0 0 0,0 0 0 0 0,-2 0 1 0 0,1-1-1 0 0,-2 1 0 0 0,0 0 0 0 0,-6 15 1 0 0,3-13 81 0 0,-2-1 0 0 0,0 0-1 0 0,-15 20 1 0 0,18-28 79 0 0,0-1-1 0 0,0 1 0 0 0,0-1 0 0 0,-1-1 0 0 0,0 1 1 0 0,0-1-1 0 0,-1 0 0 0 0,0-1 0 0 0,-9 6 0 0 0,15-10-201 0 0,0 0 0 0 0,0 0-1 0 0,1 0 1 0 0,-1 0 0 0 0,0 0-1 0 0,0 0 1 0 0,0-1 0 0 0,0 1-1 0 0,0 0 1 0 0,1 0 0 0 0,-1-1-1 0 0,0 1 1 0 0,0 0 0 0 0,0-1-1 0 0,1 1 1 0 0,-1-1 0 0 0,0 1-1 0 0,1-1 1 0 0,-1 1 0 0 0,0-1-1 0 0,1 0 1 0 0,-1 1 0 0 0,1-1-1 0 0,-1 0 1 0 0,1 0 0 0 0,-1 1-1 0 0,1-1 1 0 0,-1 0 0 0 0,1 0 0 0 0,0 0-1 0 0,-1 0 1 0 0,-9-28 371 0 0,10 14-419 0 0,0 1-1 0 0,1-1 0 0 0,1 1 1 0 0,0 0-1 0 0,1-1 0 0 0,0 1 0 0 0,2 0 1 0 0,-1 1-1 0 0,2-1 0 0 0,0 1 0 0 0,0 0 1 0 0,1 0-1 0 0,9-12 0 0 0,7-6-320 0 0,0 0 0 0 0,2 2 0 0 0,51-48 0 0 0,-37 43-384 0 0,1 2 0 0 0,62-40-1 0 0,-71 55-954 0 0,41-19-1 0 0,-47 26-1120 0 0,1 1 1 0 0,31-7-1 0 0,-11 5 244 0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58:27.1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1195 1428 0 0,'25'-12'3844'0'0,"32"-49"-1171"0"0,-3-3 0 0 0,60-92 0 0 0,69-153-259 0 0,-60 29-259 0 0,-118 268-1945 0 0,9-17 518 0 0,-8 34-403 0 0,-1 17-212 0 0,41 334-126 0 0,-37-306-246 0 0,3 22-1100 0 0,7 128 1 0 0,-19-196 1311 0 0,-1 0 0 0 0,1-1 1 0 0,0 1-1 0 0,-1 0 0 0 0,0-1 1 0 0,0 1-1 0 0,0 0 0 0 0,0-1 1 0 0,-1 0-1 0 0,1 1 0 0 0,-1-1 0 0 0,0 0 1 0 0,0 0-1 0 0,0 0 0 0 0,0 0 1 0 0,-1 0-1 0 0,1 0 0 0 0,-1 0 1 0 0,1-1-1 0 0,-1 0 0 0 0,0 1 1 0 0,0-1-1 0 0,0 0 0 0 0,-4 2 0 0 0,-8 2 38 0 0,1 0-1 0 0,-1-1 0 0 0,0 0 0 0 0,-23 4 0 0 0,-6 2 33 0 0,-5 0 77 0 0,39-9-83 0 0,0-1 0 0 0,0 1 0 0 0,0 1 0 0 0,1 0 0 0 0,-1 0 0 0 0,1 1-1 0 0,0 0 1 0 0,0 0 0 0 0,0 1 0 0 0,1 0 0 0 0,-15 13 0 0 0,22-18-20 0 0,0 1-1 0 0,0 0 1 0 0,0 0 0 0 0,1-1-1 0 0,-1 1 1 0 0,0 0 0 0 0,1 0-1 0 0,-1 0 1 0 0,1 0 0 0 0,-1 0-1 0 0,1 0 1 0 0,0 0 0 0 0,-1 0-1 0 0,1 0 1 0 0,0 0 0 0 0,-1 0-1 0 0,1 0 1 0 0,0 0-1 0 0,0 1 1 0 0,0-1 0 0 0,0 0-1 0 0,0 0 1 0 0,0 0 0 0 0,1 0-1 0 0,-1 0 1 0 0,0 0 0 0 0,0 0-1 0 0,1 1 1 0 0,1 0-4 0 0,-1 0 0 0 0,1-1 0 0 0,-1 1 0 0 0,1-1 0 0 0,-1 1 0 0 0,1-1 0 0 0,0 0-1 0 0,0 0 1 0 0,0 0 0 0 0,-1 0 0 0 0,1 0 0 0 0,0 0 0 0 0,4 1 0 0 0,3 0-21 0 0,1 1-1 0 0,0-1 1 0 0,-1-1-1 0 0,1 0 1 0 0,14 0-1 0 0,4-4-32 0 0,-1-1 1 0 0,-1-1-1 0 0,1-1 0 0 0,-1-1 0 0 0,0-2 0 0 0,0-1 0 0 0,-1 0 0 0 0,0-2 0 0 0,-1-1 0 0 0,-1-1 0 0 0,0-1 0 0 0,-1-1 0 0 0,25-23 0 0 0,-4 0 6 0 0,-3-2 0 0 0,-2-2-1 0 0,-1-2 1 0 0,-2-1-1 0 0,38-67 1 0 0,-48 67 283 0 0,-2-1 0 0 0,-1-1 1 0 0,-3-1-1 0 0,-2-1 0 0 0,-3-1 1 0 0,-1 0-1 0 0,-3-1 0 0 0,-2 0 0 0 0,-2 0 1 0 0,-2-81-1 0 0,-10 34 3281 0 0,6 99-3189 0 0,-2 3-31 0 0,-17 19-96 0 0,2 2 1 0 0,1 1-1 0 0,1 0 0 0 0,1 0 1 0 0,1 2-1 0 0,-11 33 0 0 0,-48 176 15 0 0,63-202-205 0 0,-8 38-554 0 0,2 1-1 0 0,-4 83 1 0 0,18-148 370 0 0,1 1-1 0 0,-1-1 0 0 0,2 1 0 0 0,-1 0 1 0 0,2-1-1 0 0,-1 1 0 0 0,1-1 1 0 0,0 0-1 0 0,6 16 0 0 0,-6-22 118 0 0,-1 1-1 0 0,1 0 0 0 0,-1 0 1 0 0,1-1-1 0 0,0 1 1 0 0,0-1-1 0 0,0 1 0 0 0,1-1 1 0 0,-1 0-1 0 0,0 0 0 0 0,1 0 1 0 0,0 0-1 0 0,-1-1 1 0 0,1 1-1 0 0,0-1 0 0 0,0 1 1 0 0,0-1-1 0 0,0 0 0 0 0,0 0 1 0 0,0 0-1 0 0,0-1 1 0 0,0 1-1 0 0,0-1 0 0 0,0 0 1 0 0,0 1-1 0 0,1-1 0 0 0,-1-1 1 0 0,5 0-1 0 0,28-6-127 0 0,-1-2 0 0 0,-1-2-1 0 0,0-1 1 0 0,0-2 0 0 0,-1-1 0 0 0,35-22-1 0 0,45-20 69 0 0,-69 38 212 0 0,-1 1 1 0 0,2 2-1 0 0,0 2 1 0 0,64-10-1 0 0,-104 23-67 0 0,0 0 1 0 0,1 1-1 0 0,-1 0 0 0 0,0 0 0 0 0,1 0 0 0 0,-1 0 1 0 0,0 1-1 0 0,1 0 0 0 0,-1 0 0 0 0,0 1 0 0 0,0-1 1 0 0,0 1-1 0 0,0 0 0 0 0,0 0 0 0 0,0 1 0 0 0,-1 0 1 0 0,1 0-1 0 0,-1 0 0 0 0,1 0 0 0 0,-1 1 0 0 0,0-1 1 0 0,-1 1-1 0 0,1 0 0 0 0,-1 0 0 0 0,1 0 1 0 0,-1 1-1 0 0,2 4 0 0 0,1 2 19 0 0,-2 0-1 0 0,1 0 1 0 0,-1 0 0 0 0,-1 1-1 0 0,0-1 1 0 0,-1 1 0 0 0,0 0-1 0 0,-1 0 1 0 0,0 0 0 0 0,-1 0 0 0 0,-1 13-1 0 0,-4 22 73 0 0,3-24-56 0 0,0 0-1 0 0,1 0 0 0 0,3 29 1 0 0,-2-52-59 0 0,0 1 1 0 0,0-1 0 0 0,0 1-1 0 0,0-1 1 0 0,0 1 0 0 0,0-1-1 0 0,0 1 1 0 0,0-1 0 0 0,0 1-1 0 0,0-1 1 0 0,1 1 0 0 0,-1-1-1 0 0,0 0 1 0 0,0 1 0 0 0,1-1 0 0 0,-1 1-1 0 0,0-1 1 0 0,1 0 0 0 0,-1 1-1 0 0,0-1 1 0 0,1 0 0 0 0,-1 1-1 0 0,0-1 1 0 0,1 0 0 0 0,-1 1-1 0 0,1-1 1 0 0,-1 0 0 0 0,1 0-1 0 0,-1 0 1 0 0,1 1 0 0 0,-1-1-1 0 0,1 0 1 0 0,-1 0 0 0 0,1 0 0 0 0,-1 0-1 0 0,1 0 1 0 0,-1 0 0 0 0,1 0-1 0 0,-1 0 1 0 0,1 0 0 0 0,-1 0-1 0 0,0 0 1 0 0,1 0 0 0 0,-1 0-1 0 0,1-1 1 0 0,-1 1 0 0 0,1 0-1 0 0,-1 0 1 0 0,1 0 0 0 0,-1-1 0 0 0,1 1-1 0 0,-1 0 1 0 0,0-1 0 0 0,1 1-1 0 0,-1 0 1 0 0,0-1 0 0 0,1 1-1 0 0,-1 0 1 0 0,0-1 0 0 0,1 1-1 0 0,-1-1 1 0 0,26-25-143 0 0,-9 2 120 0 0,-1 0-1 0 0,-2-1 1 0 0,0 0 0 0 0,-1-1 0 0 0,-2 0 0 0 0,-1-1-1 0 0,0-1 1 0 0,-3 1 0 0 0,0-2 0 0 0,-1 1 0 0 0,-2 0-1 0 0,-1-1 1 0 0,-1 0 0 0 0,-5-54 0 0 0,3 77 42 0 0,-1 0 0 0 0,0-1 1 0 0,0 1-1 0 0,-1 0 0 0 0,0 0 1 0 0,0 0-1 0 0,0 0 0 0 0,-1 0 0 0 0,0 0 1 0 0,0 1-1 0 0,-1 0 0 0 0,1-1 1 0 0,-1 1-1 0 0,0 0 0 0 0,0 1 0 0 0,-1-1 1 0 0,-8-6-1 0 0,8 8-4 0 0,1 1 0 0 0,-1-1 0 0 0,0 1 0 0 0,0 0 0 0 0,0 1 0 0 0,-1-1 0 0 0,1 1 0 0 0,0 0 0 0 0,0 1-1 0 0,-1-1 1 0 0,1 1 0 0 0,-1 0 0 0 0,1 0 0 0 0,0 1 0 0 0,-1-1 0 0 0,1 1 0 0 0,0 0 0 0 0,0 1 0 0 0,0-1 0 0 0,0 1 0 0 0,-7 4 0 0 0,-4 1-19 0 0,1 1 1 0 0,0 1-1 0 0,0 1 0 0 0,1 0 0 0 0,0 1 1 0 0,1 1-1 0 0,0 0 0 0 0,1 0 1 0 0,-19 26-1 0 0,24-28-48 0 0,0-1 0 0 0,1 1 0 0 0,0 0-1 0 0,0 1 1 0 0,1-1 0 0 0,1 1 0 0 0,0 0 0 0 0,0 0 0 0 0,1 0-1 0 0,0 1 1 0 0,1-1 0 0 0,1 1 0 0 0,0 0 0 0 0,0-1 0 0 0,2 19-1 0 0,-1-26 25 0 0,1 0 0 0 0,0 0 0 0 0,0 0 0 0 0,0 0 0 0 0,0-1 0 0 0,1 1-1 0 0,0 0 1 0 0,0-1 0 0 0,0 1 0 0 0,0-1 0 0 0,0 0 0 0 0,0 1 0 0 0,1-1-1 0 0,0 0 1 0 0,0 0 0 0 0,-1-1 0 0 0,6 4 0 0 0,-2-2-4 0 0,-1-1 1 0 0,1-1 0 0 0,-1 1-1 0 0,1-1 1 0 0,0 0 0 0 0,0 0-1 0 0,0-1 1 0 0,0 1 0 0 0,0-1-1 0 0,9 0 1 0 0,-1-1-8 0 0,1 0-1 0 0,0-1 1 0 0,-1-1-1 0 0,0 0 1 0 0,1-1 0 0 0,-1-1-1 0 0,0 0 1 0 0,24-10-1 0 0,-9-3 49 0 0,-1 0 0 0 0,49-39 0 0 0,-57 38 181 0 0,1 2 1 0 0,1 1-1 0 0,1 1 0 0 0,0 0 0 0 0,32-12 0 0 0,-51 24-155 0 0,1 1 1 0 0,-1 0-1 0 0,1 0 1 0 0,0 1-1 0 0,-1-1 1 0 0,1 1-1 0 0,0 0 1 0 0,-1 0-1 0 0,1 0 1 0 0,-1 1-1 0 0,1-1 1 0 0,0 1-1 0 0,-1 0 1 0 0,1 1 0 0 0,-1-1-1 0 0,0 1 1 0 0,1 0-1 0 0,-1 0 1 0 0,0 0-1 0 0,0 1 1 0 0,0-1-1 0 0,-1 1 1 0 0,1 0-1 0 0,-1 0 1 0 0,1 0-1 0 0,-1 1 1 0 0,5 6-1 0 0,5 8-23 0 0,0 0 0 0 0,-2 0-1 0 0,0 1 1 0 0,12 31 0 0 0,-23-49-13 0 0,0-1 1 0 0,1 1-1 0 0,-1-1 1 0 0,1 1-1 0 0,-1-1 1 0 0,1 0-1 0 0,-1 1 1 0 0,0-1-1 0 0,1 0 1 0 0,0 1-1 0 0,-1-1 1 0 0,1 0-1 0 0,-1 1 1 0 0,1-1-1 0 0,-1 0 1 0 0,1 0-1 0 0,-1 0 1 0 0,1 0-1 0 0,0 0 1 0 0,-1 0-1 0 0,1 1 1 0 0,-1-1-1 0 0,1-1 1 0 0,0 1-1 0 0,-1 0 1 0 0,1 0-1 0 0,-1 0 1 0 0,1 0-1 0 0,0 0 1 0 0,-1 0-1 0 0,1-1 1 0 0,-1 1 0 0 0,1 0-1 0 0,-1 0 1 0 0,1-1-1 0 0,-1 1 1 0 0,1 0-1 0 0,-1-1 1 0 0,1 0-1 0 0,22-17 10 0 0,135-181-109 0 0,-22 26 255 0 0,-122 155-110 0 0,1-1 73 0 0,1 1 0 0 0,1 1 0 0 0,34-29 1 0 0,-50 45-114 0 0,0 1 1 0 0,0 0 0 0 0,0 0 0 0 0,0-1 0 0 0,0 1-1 0 0,0 0 1 0 0,0 0 0 0 0,0 0 0 0 0,0 0 0 0 0,0 0-1 0 0,0 0 1 0 0,0 0 0 0 0,0 1 0 0 0,0-1 0 0 0,0 0-1 0 0,0 0 1 0 0,0 1 0 0 0,0-1 0 0 0,0 1 0 0 0,0-1-1 0 0,-1 1 1 0 0,1-1 0 0 0,0 1 0 0 0,0-1 0 0 0,0 1-1 0 0,-1 0 1 0 0,1 0 0 0 0,0-1 0 0 0,-1 1 0 0 0,1 0-1 0 0,-1 0 1 0 0,1 0 0 0 0,-1 0 0 0 0,1-1 0 0 0,-1 1-1 0 0,1 1 1 0 0,20 39 21 0 0,-19-37-16 0 0,58 133 533 0 0,-59-136-369 0 0,-1-1-4 0 0,22-46 307 0 0,-14 12-300 0 0,-1-1 0 0 0,-1 0-1 0 0,-2-1 1 0 0,-2 1 0 0 0,-1-1-1 0 0,-1 1 1 0 0,-10-65 0 0 0,135 196-479 0 0,-113-88 292 0 0,1 1 0 0 0,-1 0 0 0 0,-1 0 0 0 0,0 1 0 0 0,0 1 0 0 0,-1 0 0 0 0,-1 0 0 0 0,1 1 0 0 0,-2 0 0 0 0,0 1 0 0 0,0 0-1 0 0,-1 0 1 0 0,-1 1 0 0 0,0-1 0 0 0,-1 1 0 0 0,6 25 0 0 0,11 82 76 0 0,5 13 7 0 0,-26-130-68 0 0,0 0-1 0 0,0 1 1 0 0,0-1-1 0 0,1 0 1 0 0,0 1-1 0 0,0-1 1 0 0,0 0-1 0 0,0-1 0 0 0,1 1 1 0 0,-1 0-1 0 0,1 0 1 0 0,0-1-1 0 0,0 0 1 0 0,0 0-1 0 0,1 0 1 0 0,-1 0-1 0 0,1 0 0 0 0,0 0 1 0 0,-1-1-1 0 0,1 0 1 0 0,0 0-1 0 0,0 0 1 0 0,1 0-1 0 0,-1-1 1 0 0,0 1-1 0 0,1-1 0 0 0,-1 0 1 0 0,1-1-1 0 0,-1 1 1 0 0,1-1-1 0 0,-1 0 1 0 0,1 0-1 0 0,-1 0 0 0 0,1 0 1 0 0,-1-1-1 0 0,1 0 1 0 0,-1 0-1 0 0,0 0 1 0 0,1-1-1 0 0,-1 1 1 0 0,0-1-1 0 0,6-3 1 0 0,20-11-5 0 0,-1 0 1 0 0,0-3-1 0 0,-1 0 1 0 0,-1-1-1 0 0,-2-2 1 0 0,0-1-1 0 0,-1-1 1 0 0,-1-1 0 0 0,-1-1-1 0 0,-1 0 1 0 0,30-53-1 0 0,-48 73 3 0 0,2-1 60 0 0,-1 1 1 0 0,0-1-1 0 0,-1 0 1 0 0,0 1-1 0 0,0-2 0 0 0,0 1 1 0 0,-1 0-1 0 0,0 0 1 0 0,0-1-1 0 0,-1 1 1 0 0,1-12-1 0 0,-2 18-48 0 0,-1 0 0 0 0,1 1 0 0 0,-1-1 0 0 0,1 0 0 0 0,-1 1 0 0 0,1-1-1 0 0,-1 0 1 0 0,1 1 0 0 0,-1-1 0 0 0,0 1 0 0 0,1-1 0 0 0,-1 1 0 0 0,0 0 0 0 0,1-1 0 0 0,-1 1 0 0 0,0 0 0 0 0,1-1 0 0 0,-1 1 0 0 0,0 0 0 0 0,0 0 0 0 0,0-1 0 0 0,1 1 0 0 0,-1 0-1 0 0,0 0 1 0 0,0 0 0 0 0,0 0 0 0 0,1 0 0 0 0,-1 0 0 0 0,0 0 0 0 0,0 1 0 0 0,0-1 0 0 0,1 0 0 0 0,-1 0 0 0 0,0 1 0 0 0,0-1 0 0 0,1 0 0 0 0,-2 1 0 0 0,-37 14 246 0 0,36-13-207 0 0,-26 12 80 0 0,1 1-1 0 0,1 2 1 0 0,1 1 0 0 0,0 0-1 0 0,1 3 1 0 0,1 0-1 0 0,1 1 1 0 0,1 1-1 0 0,1 1 1 0 0,2 1 0 0 0,-34 53-1 0 0,48-68-118 0 0,0 1 0 0 0,1 0 0 0 0,0 0 0 0 0,0 0 0 0 0,1 0-1 0 0,1 1 1 0 0,0-1 0 0 0,0 1 0 0 0,1-1 0 0 0,1 1 0 0 0,0 0 0 0 0,1-1 0 0 0,0 1-1 0 0,0-1 1 0 0,5 18 0 0 0,-1-16-110 0 0,-1 0 0 0 0,1-1 0 0 0,1 0 0 0 0,0 0-1 0 0,1-1 1 0 0,0 0 0 0 0,1 0 0 0 0,0 0 0 0 0,1-1 0 0 0,0 0-1 0 0,1-1 1 0 0,0 0 0 0 0,17 12 0 0 0,40 22-1145 0 0,2-4 0 0 0,77 33 0 0 0,2 0-9359 0 0,-111-52 7851 0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58:28.4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800 1619 296 0 0,'-678'-159'8236'0'0,"670"157"-8090"0"0,-20-5 1599 0 0,-49-19-1 0 0,77 26-1713 0 0,-1 0 1 0 0,1 0-1 0 0,0 0 1 0 0,-1 0-1 0 0,1 0 0 0 0,-1 0 1 0 0,1-1-1 0 0,0 1 0 0 0,-1 0 1 0 0,1 0-1 0 0,-1 0 0 0 0,1-1 1 0 0,0 1-1 0 0,-1 0 1 0 0,1 0-1 0 0,0-1 0 0 0,-1 1 1 0 0,1 0-1 0 0,0-1 0 0 0,0 1 1 0 0,-1-1-1 0 0,1 1 0 0 0,0 0 1 0 0,0-1-1 0 0,0 1 0 0 0,0 0 1 0 0,-1-1-1 0 0,1 1 1 0 0,0-1-1 0 0,0 1 0 0 0,0-1 1 0 0,0 1-1 0 0,0 0 0 0 0,0-1 1 0 0,0 0-1 0 0,14-9 403 0 0,23-2-113 0 0,718-93 1187 0 0,-754 105-1505 0 0,243-16 213 0 0,-54 5-72 0 0,185-12 133 0 0,-66 8-109 0 0,520-30 351 0 0,-164 8 78 0 0,-138 8-107 0 0,609-32 449 0 0,-810 44-698 0 0,1444-84 689 0 0,-1138 59-725 0 0,580-36 210 0 0,246-19-131 0 0,-554 35-190 0 0,579-64-69 0 0,-478 35 35 0 0,-625 60 0 0 0,2012-136 337 0 0,-1833 138-320 0 0,693-21-32 0 0,-440 33-28 0 0,335-4 62 0 0,-641 15-6 0 0,204-1 31 0 0,479-1 149 0 0,271 11 227 0 0,-186-11-162 0 0,-176-20-68 0 0,-586 10 64 0 0,-91 1 122 0 0,-139 1 111 0 0,15 0 501 0 0,-279 19-1833 0 0,-16 5-1207 0 0,-4-5 1740 0 0,0-1 1 0 0,-1 0 0 0 0,1 0-1 0 0,0 1 1 0 0,-1-2 0 0 0,1 1-1 0 0,-1 0 1 0 0,1 0 0 0 0,-6 1-1 0 0,-25 12-2519 0 0,-1-1 0 0 0,-1-2 0 0 0,-61 13 0 0 0,70-19 2099 0 0,-110 26-2360 0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58:30.0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757 237 72 0 0,'-5'-15'653'0'0,"0"0"0"0"0,0 0 0 0 0,-2 0 0 0 0,0 1 0 0 0,0-1 0 0 0,-11-13 0 0 0,15 24-475 0 0,-1 0 1 0 0,0 0-1 0 0,0 0 1 0 0,0 0-1 0 0,0 0 1 0 0,-1 1-1 0 0,1 0 1 0 0,-1 0-1 0 0,0 0 1 0 0,0 1-1 0 0,0-1 1 0 0,0 1-1 0 0,0 0 1 0 0,-1 1-1 0 0,1-1 1 0 0,-1 1-1 0 0,1 0 0 0 0,-1 1 1 0 0,1-1-1 0 0,-1 1 1 0 0,-7 0-1 0 0,1 2 15 0 0,0-1-1 0 0,0 1 1 0 0,0 1-1 0 0,1 0 0 0 0,-1 0 1 0 0,1 1-1 0 0,0 1 1 0 0,0 0-1 0 0,-15 10 0 0 0,8-3 20 0 0,0 1-1 0 0,1 0 1 0 0,1 1-1 0 0,-25 28 1 0 0,0 9 196 0 0,3 3 1 0 0,-46 80-1 0 0,83-132-397 0 0,-32 55 303 0 0,2 1 0 0 0,3 1 0 0 0,-31 97 1 0 0,51-129-223 0 0,0 1 0 0 0,2 0 0 0 0,2 1 0 0 0,0-1 0 0 0,2 1 0 0 0,1 0 0 0 0,1-1 0 0 0,1 1 0 0 0,2 0 0 0 0,9 41 0 0 0,-7-51-36 0 0,1-1 1 0 0,0 0-1 0 0,1-1 0 0 0,1 1 1 0 0,1-1-1 0 0,1-1 0 0 0,0 0 1 0 0,1 0-1 0 0,0-1 0 0 0,1-1 0 0 0,25 24 1 0 0,-19-24-7 0 0,-1 0 0 0 0,2-2 0 0 0,0 0 0 0 0,1-1 0 0 0,0-1 1 0 0,0 0-1 0 0,1-2 0 0 0,42 11 0 0 0,-20-10-1 0 0,1-3-1 0 0,0-1 1 0 0,0-2 0 0 0,1-2-1 0 0,-1-2 1 0 0,0-2 0 0 0,0-2-1 0 0,0-2 1 0 0,64-18 0 0 0,-50 7-12 0 0,-1-2 1 0 0,-1-2-1 0 0,0-3 1 0 0,-2-2 0 0 0,70-48-1 0 0,-88 50-42 0 0,-1-1 1 0 0,-1-2-1 0 0,-2-2 0 0 0,-1-1 0 0 0,-1-1 1 0 0,-1-1-1 0 0,-3-2 0 0 0,29-47 0 0 0,-40 56-11 0 0,-2 0-1 0 0,18-52 1 0 0,-28 68 13 0 0,1 0 0 0 0,-2-1 0 0 0,0 0 1 0 0,0 0-1 0 0,0 1 0 0 0,-2-1 0 0 0,1 0 0 0 0,-1 0 0 0 0,-1 0 0 0 0,-3-19 1 0 0,3 27 2 0 0,0 1 1 0 0,0-1-1 0 0,1 1 1 0 0,-2 0 0 0 0,1-1-1 0 0,0 1 1 0 0,0 0 0 0 0,-1 0-1 0 0,1 0 1 0 0,-1 0-1 0 0,0 0 1 0 0,1 0 0 0 0,-1 0-1 0 0,0 1 1 0 0,0-1 0 0 0,0 1-1 0 0,0-1 1 0 0,0 1 0 0 0,-1 0-1 0 0,1 0 1 0 0,0 0-1 0 0,-1 0 1 0 0,1 0 0 0 0,-1 0-1 0 0,1 1 1 0 0,-1-1 0 0 0,1 1-1 0 0,-1 0 1 0 0,1 0-1 0 0,-1 0 1 0 0,1 0 0 0 0,-1 0-1 0 0,1 0 1 0 0,-1 1 0 0 0,-4 0-1 0 0,-9 3 4 0 0,0 1-1 0 0,0 1 0 0 0,0 0 0 0 0,-19 10 1 0 0,25-11-4 0 0,-43 23-10 0 0,2 1-1 0 0,0 4 1 0 0,3 1 0 0 0,0 2 0 0 0,3 3-1 0 0,1 1 1 0 0,-71 85 0 0 0,100-107-52 0 0,2 0 1 0 0,-18 33-1 0 0,29-47 35 0 0,0 0-1 0 0,-1 0 1 0 0,1 1 0 0 0,1-1-1 0 0,-1 1 1 0 0,1-1 0 0 0,0 1-1 0 0,0-1 1 0 0,0 1 0 0 0,0 0-1 0 0,1 0 1 0 0,0-1 0 0 0,0 1-1 0 0,0 0 1 0 0,1 0 0 0 0,-1-1-1 0 0,1 1 1 0 0,3 7 0 0 0,-3-10 11 0 0,1 1 1 0 0,-1-1 0 0 0,1 0 0 0 0,0 0-1 0 0,0 1 1 0 0,0-1 0 0 0,0-1-1 0 0,0 1 1 0 0,0 0 0 0 0,0 0-1 0 0,1-1 1 0 0,-1 0 0 0 0,1 1-1 0 0,-1-1 1 0 0,1 0 0 0 0,0 0-1 0 0,-1 0 1 0 0,1 0 0 0 0,0-1 0 0 0,-1 1-1 0 0,1-1 1 0 0,0 0 0 0 0,0 0-1 0 0,0 0 1 0 0,4 0 0 0 0,6-1-40 0 0,1-1 0 0 0,-1 0 0 0 0,24-8 0 0 0,-34 9 46 0 0,34-13-77 0 0,0-2-1 0 0,-1-1 1 0 0,-1-2 0 0 0,-1-2-1 0 0,58-45 1 0 0,-80 57 59 0 0,80-64-200 0 0,141-148-1 0 0,-138 126 453 0 0,-64 63-37 0 0,-30 31-167 0 0,-1 1-2 0 0,0 0 0 0 0,0 0-16 0 0,-3 5-25 0 0,-20 28-98 0 0,-15 26-361 0 0,36-56 354 0 0,0 1 1 0 0,0 0-1 0 0,0 0 0 0 0,1 0 0 0 0,-1 1 0 0 0,1-1 0 0 0,0 0 0 0 0,0 1 0 0 0,0-1 1 0 0,1 0-1 0 0,0 9 0 0 0,0-13 107 0 0,0 1-1 0 0,0-1 1 0 0,0 1 0 0 0,0-1 0 0 0,0 1-1 0 0,0-1 1 0 0,1 1 0 0 0,-1-1 0 0 0,0 0-1 0 0,0 1 1 0 0,0-1 0 0 0,1 1-1 0 0,-1-1 1 0 0,0 0 0 0 0,1 1 0 0 0,-1-1-1 0 0,0 0 1 0 0,1 1 0 0 0,-1-1 0 0 0,0 0-1 0 0,1 0 1 0 0,-1 1 0 0 0,1-1 0 0 0,-1 0-1 0 0,0 0 1 0 0,1 0 0 0 0,-1 1 0 0 0,1-1-1 0 0,-1 0 1 0 0,1 0 0 0 0,-1 0 0 0 0,1 0-1 0 0,0 0 1 0 0,20-5-297 0 0,18-16 69 0 0,5-14 0 0 0,-36 27 227 0 0,1 1-1 0 0,-1 0 1 0 0,2 0-1 0 0,-1 1 1 0 0,1 0-1 0 0,0 0 1 0 0,0 1-1 0 0,16-5 1 0 0,-23 9 28 0 0,0 1 0 0 0,0 0 0 0 0,0 0 0 0 0,-1 1 0 0 0,1-1 0 0 0,0 0 0 0 0,0 1 0 0 0,-1 0 0 0 0,1 0 0 0 0,0 0 0 0 0,-1 0 0 0 0,1 0 0 0 0,4 3 0 0 0,35 24 52 0 0,-27-17-46 0 0,51 37 74 0 0,-33-23-67 0 0,1-1 1 0 0,73 38-1 0 0,-96-57-26 0 0,0-1 0 0 0,1 1 0 0 0,0-2 0 0 0,0 0 0 0 0,0 0 0 0 0,1-1 0 0 0,-1 0 0 0 0,0-1 0 0 0,1-1 0 0 0,-1 0 0 0 0,1 0 0 0 0,-1-2-1 0 0,0 1 1 0 0,17-5 0 0 0,-16 2 2 0 0,0 0-1 0 0,-1-1 1 0 0,0-1 0 0 0,0 0-1 0 0,0 0 1 0 0,-1-1-1 0 0,0-1 1 0 0,0 0-1 0 0,-1 0 1 0 0,14-14-1 0 0,-12 7 9 0 0,1 0-1 0 0,-2-1 1 0 0,0 0 0 0 0,0-1-1 0 0,-2 0 1 0 0,10-25-1 0 0,2-17 216 0 0,-3-2 0 0 0,-3 1 0 0 0,11-89 0 0 0,-23 127-93 0 0,-1 10-57 0 0,17-142 1026 0 0,-17 135-741 0 0,-2 0 0 0 0,0-1 0 0 0,-1 1 0 0 0,-1 0 0 0 0,-1-1 0 0 0,-5-18-1 0 0,8 37-302 0 0,0 0-1 0 0,-1 0 0 0 0,1 0 0 0 0,0-1 0 0 0,-1 1 0 0 0,1 0 0 0 0,-1 0 0 0 0,1 0 0 0 0,-1 0 0 0 0,1 0 0 0 0,-1 0 0 0 0,0 0 0 0 0,1 0 0 0 0,-1 0 0 0 0,0 1 0 0 0,0-1 0 0 0,0 0 0 0 0,0 0 0 0 0,0 1 0 0 0,0-1 0 0 0,0 0 0 0 0,-2 0 0 0 0,2 1-16 0 0,0 0 0 0 0,0 0 0 0 0,0 0 0 0 0,0 1 0 0 0,0-1 0 0 0,0 0 0 0 0,-1 0-1 0 0,1 1 1 0 0,0-1 0 0 0,0 1 0 0 0,0-1 0 0 0,0 1 0 0 0,1 0 0 0 0,-1-1 0 0 0,0 1-1 0 0,0 0 1 0 0,0-1 0 0 0,0 1 0 0 0,0 1 0 0 0,-6 6 96 0 0,1 1 0 0 0,0-1 0 0 0,-9 18 1 0 0,13-23-104 0 0,-21 42 174 0 0,2 1 0 0 0,3 1 0 0 0,-16 59 0 0 0,-26 146 214 0 0,59-245-402 0 0,-8 38-33 0 0,1 0 1 0 0,3 0-1 0 0,2 0 0 0 0,2 0 1 0 0,1 1-1 0 0,13 81 0 0 0,-12-122-16 0 0,-1 0 0 0 0,2 0 0 0 0,-1 0-1 0 0,1 0 1 0 0,-1 0 0 0 0,1 0-1 0 0,0-1 1 0 0,1 1 0 0 0,-1-1 0 0 0,1 0-1 0 0,0 1 1 0 0,0-1 0 0 0,1 0-1 0 0,-1-1 1 0 0,1 1 0 0 0,7 5 0 0 0,-8-7 17 0 0,0-1 0 0 0,0 0 0 0 0,0 1-1 0 0,1-1 1 0 0,-1-1 0 0 0,0 1 0 0 0,0 0 0 0 0,1-1 0 0 0,-1 0 0 0 0,0 0 0 0 0,1 0 0 0 0,-1 0 0 0 0,0 0 0 0 0,1-1 0 0 0,-1 1 0 0 0,0-1 0 0 0,1 0 0 0 0,-1 0 0 0 0,0 0 0 0 0,0-1 0 0 0,0 1 0 0 0,0-1 0 0 0,0 1 0 0 0,0-1 0 0 0,-1 0 0 0 0,5-4 0 0 0,25-22-46 0 0,-1-2-1 0 0,-1-1 1 0 0,-2-1 0 0 0,-2-1 0 0 0,33-53 0 0 0,48-58 292 0 0,-87 119-65 0 0,2 0-1 0 0,1 2 1 0 0,0 0-1 0 0,45-31 1 0 0,-61 49-114 0 0,1 0 0 0 0,-1 1 0 0 0,1 0 0 0 0,0 1-1 0 0,0-1 1 0 0,0 2 0 0 0,0-1 0 0 0,0 1 0 0 0,1 0 0 0 0,-1 1 0 0 0,0 0 0 0 0,1 0 0 0 0,0 1 0 0 0,-1 0 0 0 0,1 0 0 0 0,-1 1-1 0 0,1 0 1 0 0,-1 1 0 0 0,0 0 0 0 0,1 0 0 0 0,-1 1 0 0 0,0 0 0 0 0,9 5 0 0 0,-5-1-9 0 0,0 0 1 0 0,0 1 0 0 0,-1 1-1 0 0,0-1 1 0 0,-1 2-1 0 0,0 0 1 0 0,0 0-1 0 0,-1 1 1 0 0,8 12-1 0 0,10 18-57 0 0,27 56 1 0 0,-24-42-313 0 0,12 25-581 0 0,-18-32-1044 0 0,51 74 1 0 0,2-22-6016 0 0,-41-61 5420 0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58:31.4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231 980 144 0 0,'-11'-80'4628'0'0,"6"54"-3340"0"0,1-1-1 0 0,2 1 0 0 0,1-35 1 0 0,9-1-303 0 0,2 1 1 0 0,4 1 0 0 0,40-114 0 0 0,-20 70-361 0 0,-21 64-69 0 0,-2 1 1 0 0,-2-2-1 0 0,-1 1 0 0 0,-2-1 0 0 0,0-56 1 0 0,-26 173 801 0 0,-19 543-24 0 0,39-608-1316 0 0,-1 16 28 0 0,6 247 314 0 0,94 464 66 0 0,-74-584-903 0 0,-17-109 94 0 0,-3-24 35 0 0,-1 0 0 0 0,-1 0 1 0 0,-1 0-1 0 0,-1 0 0 0 0,-1 0 1 0 0,-1 0-1 0 0,-3 24 0 0 0,4-44 302 0 0,-1 0-1 0 0,1 0 0 0 0,0 0 0 0 0,-1 0 1 0 0,1 0-1 0 0,-1 0 0 0 0,1 0 1 0 0,-1 0-1 0 0,0 0 0 0 0,1 0 0 0 0,-1-1 1 0 0,0 1-1 0 0,0 0 0 0 0,1 0 1 0 0,-1 0-1 0 0,0-1 0 0 0,0 1 0 0 0,0-1 1 0 0,0 1-1 0 0,0-1 0 0 0,0 1 1 0 0,0-1-1 0 0,0 1 0 0 0,0-1 1 0 0,0 0-1 0 0,0 1 0 0 0,0-1 0 0 0,-1 0 1 0 0,1 0-1 0 0,0 0 0 0 0,0 0 1 0 0,0 0-1 0 0,0 0 0 0 0,0 0 0 0 0,0 0 1 0 0,-1-1-1 0 0,1 1 0 0 0,0 0 1 0 0,0-1-1 0 0,0 1 0 0 0,0-1 0 0 0,0 1 1 0 0,0-1-1 0 0,-1-1 0 0 0,-48-29-845 0 0,47 29 857 0 0,-23-20-299 0 0,0-2 0 0 0,-35-44 0 0 0,6 7 172 0 0,46 52 141 0 0,-29-30 238 0 0,-54-74 1 0 0,83 102-124 0 0,2 0 0 0 0,-1-1-1 0 0,2 0 1 0 0,-1 0 0 0 0,2-1 0 0 0,0 0 0 0 0,0 0 0 0 0,1 0 0 0 0,1-1 0 0 0,0 1 0 0 0,1-1 0 0 0,-1-19 0 0 0,4 22-41 0 0,1 0-1 0 0,0 0 1 0 0,1 0-1 0 0,0 0 1 0 0,0 0-1 0 0,1 0 1 0 0,1 1-1 0 0,0-1 1 0 0,0 1-1 0 0,1 1 1 0 0,0-1-1 0 0,1 1 1 0 0,14-16-1 0 0,10-7 47 0 0,2 2 0 0 0,43-32 0 0 0,-48 40-57 0 0,59-47 88 0 0,-7 8-76 0 0,-3-3 1 0 0,96-103-1 0 0,-152 143-60 0 0,-2 0 0 0 0,0-1 0 0 0,-1-1 0 0 0,-2-1 0 0 0,-1-1 0 0 0,-1 0 0 0 0,-1 0 0 0 0,-2-2-1 0 0,-1 1 1 0 0,-1-1 0 0 0,10-62 0 0 0,-16 62 66 0 0,0 1 0 0 0,-3-47 0 0 0,-1 65 71 0 0,-1-1 1 0 0,0 0-1 0 0,0 0 0 0 0,-1 0 0 0 0,0 1 0 0 0,-1 0 0 0 0,-1-1 0 0 0,0 2 0 0 0,-7-14 0 0 0,11 23-104 0 0,1 0 1 0 0,-1 0-1 0 0,1 0 1 0 0,-1 0-1 0 0,0 0 1 0 0,1 0-1 0 0,-1 0 1 0 0,0 0-1 0 0,0 0 1 0 0,0 0-1 0 0,0 1 1 0 0,1-1-1 0 0,-1 0 1 0 0,0 0-1 0 0,0 1 1 0 0,0-1-1 0 0,-1 1 0 0 0,1-1 1 0 0,0 1-1 0 0,0-1 1 0 0,0 1-1 0 0,0 0 1 0 0,0-1-1 0 0,-1 1 1 0 0,1 0-1 0 0,0 0 1 0 0,0 0-1 0 0,0 0 1 0 0,-1 0-1 0 0,1 0 1 0 0,0 0-1 0 0,0 0 1 0 0,0 1-1 0 0,-1-1 0 0 0,1 0 1 0 0,0 1-1 0 0,0-1 1 0 0,0 1-1 0 0,0-1 1 0 0,0 1-1 0 0,0 0 1 0 0,0-1-1 0 0,0 1 1 0 0,0 0-1 0 0,0 0 1 0 0,0 0-1 0 0,1-1 1 0 0,-1 1-1 0 0,0 0 1 0 0,-1 2-1 0 0,-4 5 79 0 0,0 0 0 0 0,1 0 1 0 0,0 1-1 0 0,-7 16 0 0 0,-5 25 80 0 0,2 0-1 0 0,2 0 1 0 0,2 1-1 0 0,3 1 1 0 0,-3 81 0 0 0,5-51 59 0 0,7 123 1 0 0,2-171-287 0 0,1 0-1 0 0,2 0 1 0 0,1 0-1 0 0,2 0 1 0 0,1-1-1 0 0,17 39 1 0 0,-21-59-102 0 0,1-1 0 0 0,0 0 0 0 0,0 0-1 0 0,1 0 1 0 0,1-1 0 0 0,0 0 0 0 0,1-1 0 0 0,0 0 0 0 0,0-1 0 0 0,1 0 0 0 0,21 14 0 0 0,-25-19 35 0 0,0 0 1 0 0,0-1 0 0 0,1 0 0 0 0,-1 0 0 0 0,1-1 0 0 0,0 0 0 0 0,0 0 0 0 0,-1-1-1 0 0,1 0 1 0 0,0 0 0 0 0,0-1 0 0 0,0 0 0 0 0,0 0 0 0 0,0-1 0 0 0,0 0-1 0 0,0-1 1 0 0,0 1 0 0 0,0-2 0 0 0,-1 1 0 0 0,1-1 0 0 0,13-7 0 0 0,1-3-109 0 0,0-1 0 0 0,-2-1 0 0 0,0-1 0 0 0,0 0 0 0 0,-2-2 0 0 0,0 0 0 0 0,16-22 0 0 0,8-15-246 0 0,48-82 0 0 0,-58 82 1306 0 0,-2-2-1 0 0,29-75 1 0 0,-59 132-621 0 0,0 0-26 0 0,-3 4-29 0 0,-30 44 229 0 0,-33 67 0 0 0,57-98-481 0 0,1 0-1 0 0,1 1 0 0 0,0 0 0 0 0,1 0 0 0 0,1 0 0 0 0,1 1 0 0 0,1 0 0 0 0,-1 23 0 0 0,3-40 61 0 0,1-1 1 0 0,0 0-1 0 0,0 1 0 0 0,0-1 1 0 0,0 1-1 0 0,0-1 1 0 0,0 0-1 0 0,0 1 0 0 0,0-1 1 0 0,1 1-1 0 0,-1-1 0 0 0,0 0 1 0 0,1 1-1 0 0,-1-1 0 0 0,1 0 1 0 0,0 0-1 0 0,-1 1 1 0 0,1-1-1 0 0,0 0 0 0 0,0 0 1 0 0,0 0-1 0 0,0 0 0 0 0,0 0 1 0 0,0 0-1 0 0,0 0 1 0 0,0 0-1 0 0,2 1 0 0 0,-1-2 0 0 0,0 0-1 0 0,0 0 1 0 0,0 0-1 0 0,0 0 0 0 0,0 0 1 0 0,0-1-1 0 0,0 1 1 0 0,0 0-1 0 0,0-1 1 0 0,0 0-1 0 0,0 1 0 0 0,0-1 1 0 0,0 0-1 0 0,-1 0 1 0 0,1 0-1 0 0,2-1 1 0 0,7-6-40 0 0,0 0 1 0 0,-1-1-1 0 0,1 0 1 0 0,9-12-1 0 0,-6 2 20 0 0,0 1 0 0 0,-2-2 0 0 0,0 0 0 0 0,-2 0 0 0 0,0-1 0 0 0,-1 0 0 0 0,11-40 0 0 0,-9 16 208 0 0,-2-1-1 0 0,7-86 1 0 0,-15 108 102 0 0,-1 1 0 0 0,-5-45 0 0 0,4 59-107 0 0,-1-1-1 0 0,0 1 1 0 0,0 0 0 0 0,-1 0-1 0 0,-1 0 1 0 0,1 1-1 0 0,-1-1 1 0 0,-1 1 0 0 0,1 0-1 0 0,-8-9 1 0 0,11 15-122 0 0,-1 1 0 0 0,0-1 0 0 0,1 1 0 0 0,-1-1 1 0 0,0 1-1 0 0,0 0 0 0 0,0 0 0 0 0,0 0 0 0 0,0 0 0 0 0,0 0 1 0 0,0 0-1 0 0,-1 0 0 0 0,1 1 0 0 0,0-1 0 0 0,0 1 0 0 0,0 0 1 0 0,-1 0-1 0 0,1-1 0 0 0,0 1 0 0 0,-1 1 0 0 0,1-1 0 0 0,0 0 1 0 0,0 0-1 0 0,-1 1 0 0 0,1 0 0 0 0,0-1 0 0 0,0 1 0 0 0,0 0 1 0 0,0 0-1 0 0,0 0 0 0 0,0 0 0 0 0,0 0 0 0 0,0 1 0 0 0,0-1 1 0 0,-2 3-1 0 0,-10 7 73 0 0,1 0 1 0 0,1 0-1 0 0,-19 23 0 0 0,21-22-22 0 0,-12 13 14 0 0,1 2 0 0 0,1 0 0 0 0,2 2 0 0 0,0 0 0 0 0,-17 42 0 0 0,29-59-127 0 0,0 1 0 0 0,2 0 0 0 0,-1 0 0 0 0,1 1-1 0 0,1-1 1 0 0,1 1 0 0 0,0 0 0 0 0,1 0 0 0 0,0-1 0 0 0,1 1 0 0 0,0 0 0 0 0,1 0 0 0 0,1 0 0 0 0,0 0 0 0 0,7 22 0 0 0,-5-29-37 0 0,0 0 1 0 0,0-1-1 0 0,0 1 0 0 0,1-1 1 0 0,-1 0-1 0 0,2 0 0 0 0,-1-1 1 0 0,1 1-1 0 0,0-1 0 0 0,0 0 1 0 0,0-1-1 0 0,0 0 0 0 0,1 0 1 0 0,0 0-1 0 0,0-1 0 0 0,0 0 1 0 0,0 0-1 0 0,0 0 0 0 0,1-1 0 0 0,-1 0 1 0 0,1-1-1 0 0,0 0 0 0 0,10 0 1 0 0,6 1-95 0 0,0-1 0 0 0,0-1-1 0 0,0-2 1 0 0,0 0 0 0 0,0-2 0 0 0,27-7 0 0 0,-24 3 24 0 0,0-1 1 0 0,0-2-1 0 0,-1-1 1 0 0,0 0-1 0 0,-1-2 1 0 0,-1-1-1 0 0,0-1 0 0 0,-1-1 1 0 0,23-23-1 0 0,-15 10 344 0 0,-2-1-1 0 0,-1-1 0 0 0,-1-2 0 0 0,-2-1 0 0 0,29-53 0 0 0,-39 69 447 0 0,-12 28-95 0 0,-12 36-186 0 0,-2-12-296 0 0,2 1-1 0 0,-6 46 1 0 0,12-64-245 0 0,2 0 1 0 0,0 0-1 0 0,0 0 1 0 0,2 0 0 0 0,0 0-1 0 0,1 0 1 0 0,5 21-1 0 0,-6-33 100 0 0,0-1 1 0 0,1 1-1 0 0,-1-1 0 0 0,1 1 0 0 0,-1-1 0 0 0,1 0 0 0 0,0 1 0 0 0,0-1 0 0 0,1 0 0 0 0,-1 0 0 0 0,1 0 0 0 0,-1-1 1 0 0,1 1-1 0 0,0-1 0 0 0,0 1 0 0 0,0-1 0 0 0,0 0 0 0 0,1 0 0 0 0,-1-1 0 0 0,1 1 0 0 0,-1-1 0 0 0,1 1 0 0 0,-1-1 1 0 0,1 0-1 0 0,0 0 0 0 0,-1-1 0 0 0,1 1 0 0 0,0-1 0 0 0,0 0 0 0 0,0 0 0 0 0,-1 0 0 0 0,1 0 0 0 0,0-1 0 0 0,4 0 1 0 0,3-1-44 0 0,0-1 0 0 0,0 0 0 0 0,0-1 0 0 0,0 0 0 0 0,-1-1 0 0 0,1 0 0 0 0,-1 0 0 0 0,0-1 0 0 0,-1 0 0 0 0,12-11 0 0 0,169-160-234 0 0,-189 175 364 0 0,0 1 0 0 0,0 0 0 0 0,0 0 0 0 0,1 0 0 0 0,-1 0 0 0 0,0 0 0 0 0,1 1 0 0 0,-1-1-1 0 0,0 0 1 0 0,1 0 0 0 0,-1 1 0 0 0,1-1 0 0 0,0 1 0 0 0,-1 0 0 0 0,1-1 0 0 0,-1 1 0 0 0,1 0 0 0 0,-1 0 0 0 0,1 0 0 0 0,0 0 0 0 0,-1 0 0 0 0,1 0 0 0 0,-1 0-1 0 0,1 1 1 0 0,0-1 0 0 0,1 1 0 0 0,-1 1 7 0 0,0-1 1 0 0,0 1-1 0 0,0 0 0 0 0,0 0 0 0 0,0 0 0 0 0,-1 0 0 0 0,1 0 1 0 0,0 0-1 0 0,-1 0 0 0 0,0 1 0 0 0,1-1 0 0 0,-1 0 0 0 0,0 1 0 0 0,1 2 1 0 0,3 13 76 0 0,-1-1 1 0 0,0 1 0 0 0,1 27 0 0 0,-4-42-103 0 0,1 21 71 0 0,1 15 53 0 0,14 63-1 0 0,-14-92-134 0 0,-1 0 1 0 0,2 0 0 0 0,-1-1-1 0 0,1 1 1 0 0,1-1 0 0 0,-1 0-1 0 0,2 0 1 0 0,-1 0 0 0 0,1-1 0 0 0,1 0-1 0 0,9 11 1 0 0,-11-16 3 0 0,-1 0 1 0 0,0-1-1 0 0,1 1 1 0 0,0-1-1 0 0,0 0 1 0 0,-1 0 0 0 0,1 0-1 0 0,0-1 1 0 0,1 1-1 0 0,-1-1 1 0 0,0-1-1 0 0,0 1 1 0 0,0-1-1 0 0,1 0 1 0 0,-1 0-1 0 0,0 0 1 0 0,0-1-1 0 0,0 0 1 0 0,1 0-1 0 0,-1 0 1 0 0,0 0-1 0 0,0-1 1 0 0,9-4-1 0 0,3-2 12 0 0,-1 0-1 0 0,0-1 0 0 0,0 0 1 0 0,-1-1-1 0 0,22-20 1 0 0,-20 15 15 0 0,-1-1 1 0 0,0-1-1 0 0,-2 0 1 0 0,0-1-1 0 0,-1 0 1 0 0,-1-2-1 0 0,-1 1 1 0 0,0-1-1 0 0,-1-1 1 0 0,-2 1-1 0 0,0-2 1 0 0,7-30-1 0 0,-10 25-13 0 0,0-1 1 0 0,-2 0-1 0 0,-1 0 0 0 0,-2 0 0 0 0,0 0 0 0 0,-2 0 0 0 0,-1 0 0 0 0,-1 0 0 0 0,-13-43 0 0 0,11 52-244 0 0,-1 1 1 0 0,-1 0 0 0 0,0 1 0 0 0,-1 0 0 0 0,-1 0 0 0 0,-1 1 0 0 0,0 0-1 0 0,-15-15 1 0 0,7 10-2688 0 0,-1 1-1 0 0,-35-27 0 0 0,23 23 614 0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58:32.5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1126 408 0 0,'9'1'807'0'0,"-1"1"-1"0"0,0 0 1 0 0,0 1-1 0 0,0-1 1 0 0,0 1-1 0 0,0 1 1 0 0,0 0-1 0 0,-1 0 1 0 0,0 0-1 0 0,9 8 1 0 0,24 12 964 0 0,-39-23-1737 0 0,0 0 0 0 0,-1-1 1 0 0,1 1-1 0 0,0 0 0 0 0,0-1 0 0 0,0 1 1 0 0,-1-1-1 0 0,1 1 0 0 0,0-1 0 0 0,0 1 1 0 0,0-1-1 0 0,0 0 0 0 0,0 0 0 0 0,0 1 0 0 0,0-1 1 0 0,0 0-1 0 0,0 0 0 0 0,0 0 0 0 0,0 0 1 0 0,0 0-1 0 0,-1 0 0 0 0,1 0 0 0 0,0 0 0 0 0,0 0 1 0 0,0-1-1 0 0,0 1 0 0 0,0 0 0 0 0,0-1 1 0 0,0 1-1 0 0,0 0 0 0 0,0-1 0 0 0,-1 1 1 0 0,1-1-1 0 0,0 0 0 0 0,0 1 0 0 0,-1-1 0 0 0,1 0 1 0 0,0 1-1 0 0,-1-1 0 0 0,1 0 0 0 0,0 0 1 0 0,-1 1-1 0 0,1-1 0 0 0,-1 0 0 0 0,0 0 1 0 0,1 0-1 0 0,-1 0 0 0 0,1 0 0 0 0,-1 0 0 0 0,0 1 1 0 0,0-1-1 0 0,0 0 0 0 0,0 0 0 0 0,0 0 1 0 0,0 0-1 0 0,0 0 0 0 0,0 0 0 0 0,0 0 0 0 0,0 0 1 0 0,0 0-1 0 0,0 0 0 0 0,-1-1 0 0 0,-1-13 66 0 0,0 1-1 0 0,-1-1 0 0 0,-5-16 1 0 0,5 20 18 0 0,-26-148 578 0 0,12-84-49 0 0,32-162 502 0 0,-12 369-982 0 0,-2 9 45 0 0,0 3 353 0 0,0 1 0 0 0,2-1-1 0 0,10-42 1 0 0,-13 66-543 0 0,0 0-1 0 0,0-1 1 0 0,1 1 0 0 0,-1 0 0 0 0,0 0-1 0 0,0-1 1 0 0,0 1 0 0 0,0 0-1 0 0,0 0 1 0 0,0-1 0 0 0,0 1-1 0 0,1 0 1 0 0,-1 0 0 0 0,0 0 0 0 0,0-1-1 0 0,0 1 1 0 0,0 0 0 0 0,1 0-1 0 0,-1 0 1 0 0,0 0 0 0 0,0-1-1 0 0,1 1 1 0 0,-1 0 0 0 0,0 0 0 0 0,0 0-1 0 0,1 0 1 0 0,-1 0 0 0 0,0 0-1 0 0,0 0 1 0 0,1 0 0 0 0,-1 0-1 0 0,0 0 1 0 0,0 0 0 0 0,1 0 0 0 0,-1 0-1 0 0,0 0 1 0 0,0 0 0 0 0,1 0-1 0 0,-1 0 1 0 0,1 0 0 0 0,11 10 266 0 0,10 20-46 0 0,0 10-25 0 0,-1 1 0 0 0,-1 1 0 0 0,-3 1 0 0 0,15 55-1 0 0,35 186 463 0 0,-54-223-558 0 0,13 85 271 0 0,9 190-1 0 0,-26-196-255 0 0,-3-10-116 0 0,40 211 1 0 0,-45-335-80 0 0,0 0 1 0 0,1 0-1 0 0,0 0 1 0 0,0-1-1 0 0,0 1 1 0 0,1 0-1 0 0,0-1 1 0 0,0 0-1 0 0,0 0 1 0 0,1 0-1 0 0,5 6 1 0 0,-7-10 31 0 0,-1 1 0 0 0,1-1 0 0 0,0 0 1 0 0,0 0-1 0 0,1 0 0 0 0,-1 0 0 0 0,0 0 1 0 0,0 0-1 0 0,0-1 0 0 0,1 1 0 0 0,-1-1 1 0 0,0 0-1 0 0,0 1 0 0 0,1-1 0 0 0,-1 0 1 0 0,0 0-1 0 0,1-1 0 0 0,-1 1 0 0 0,0 0 1 0 0,1-1-1 0 0,-1 1 0 0 0,0-1 0 0 0,0 0 1 0 0,0 0-1 0 0,0 0 0 0 0,0 0 0 0 0,0 0 1 0 0,0 0-1 0 0,0 0 0 0 0,0-1 0 0 0,0 1 1 0 0,2-3-1 0 0,9-6-70 0 0,-1-1 0 0 0,0 0 0 0 0,0-1 0 0 0,-1-1 0 0 0,-1 0 0 0 0,0 0 0 0 0,-1-1 0 0 0,10-19 0 0 0,54-133-463 0 0,-72 165 554 0 0,179-602-822 0 0,-139 442 1192 0 0,-34 135-191 0 0,-4 10 70 0 0,2 0-1 0 0,-1 1 0 0 0,2 0 0 0 0,0 0 1 0 0,9-17-1 0 0,-15 31-233 0 0,1 1 0 0 0,-1 0 0 0 0,0 0 0 0 0,0-1 0 0 0,1 1 0 0 0,-1 0 0 0 0,0 0 0 0 0,1 0 1 0 0,-1-1-1 0 0,0 1 0 0 0,0 0 0 0 0,1 0 0 0 0,-1 0 0 0 0,0 0 0 0 0,1 0 0 0 0,-1 0 0 0 0,0 0 0 0 0,1-1 0 0 0,-1 1 0 0 0,0 0 0 0 0,1 0 0 0 0,-1 0 0 0 0,0 0 0 0 0,1 1 1 0 0,-1-1-1 0 0,0 0 0 0 0,1 0 0 0 0,-1 0 0 0 0,0 0 0 0 0,1 0 0 0 0,-1 0 0 0 0,0 0 0 0 0,1 1 0 0 0,-1-1 0 0 0,0 0 0 0 0,0 0 0 0 0,1 0 0 0 0,-1 1 0 0 0,0-1 0 0 0,0 0 1 0 0,1 0-1 0 0,-1 1 0 0 0,0-1 0 0 0,0 0 0 0 0,0 0 0 0 0,0 1 0 0 0,1-1 0 0 0,-1 0 0 0 0,0 1 0 0 0,0-1 0 0 0,0 0 0 0 0,0 1 0 0 0,0-1 0 0 0,0 0 0 0 0,0 1 0 0 0,0-1 1 0 0,0 0-1 0 0,0 1 0 0 0,11 27 87 0 0,-10-22-32 0 0,18 57 152 0 0,-15-44-190 0 0,1 0 0 0 0,0-1 0 0 0,2 1 1 0 0,0-1-1 0 0,2-1 0 0 0,11 20 0 0 0,-18-33-26 0 0,1-1 0 0 0,0 0-1 0 0,0 0 1 0 0,0 0 0 0 0,0 0-1 0 0,1 0 1 0 0,-1 0 0 0 0,1-1 0 0 0,0 0-1 0 0,-1 1 1 0 0,1-1 0 0 0,0-1-1 0 0,7 3 1 0 0,-5-3-2 0 0,-1 0 0 0 0,1 0 0 0 0,-1-1 0 0 0,1 0 0 0 0,0 0 0 0 0,-1-1 0 0 0,1 1 0 0 0,0-1 0 0 0,-1 0 0 0 0,1-1-1 0 0,-1 1 1 0 0,11-5 0 0 0,5-4-10 0 0,-1-1-1 0 0,0-1 0 0 0,0 0 1 0 0,-1-1-1 0 0,-1-2 0 0 0,0 0 1 0 0,-1 0-1 0 0,-1-2 0 0 0,0 0 0 0 0,-1-1 1 0 0,-1 0-1 0 0,-1-1 0 0 0,16-30 1 0 0,-11 15-4 0 0,-2 0 1 0 0,-2-1-1 0 0,-1-1 1 0 0,-1 0-1 0 0,-2 0 1 0 0,-2-1-1 0 0,5-53 1 0 0,-11 77 27 0 0,-2 0 1 0 0,1 0-1 0 0,-2 0 1 0 0,0 0-1 0 0,0 0 0 0 0,-6-22 1 0 0,6 31-11 0 0,-1 0 1 0 0,1 0 0 0 0,-1 0-1 0 0,1 1 1 0 0,-1-1 0 0 0,0 0 0 0 0,-1 1-1 0 0,1-1 1 0 0,-1 1 0 0 0,1 0 0 0 0,-1 0-1 0 0,0 0 1 0 0,0 0 0 0 0,0 1-1 0 0,0-1 1 0 0,-1 1 0 0 0,1-1 0 0 0,-1 1-1 0 0,0 0 1 0 0,1 1 0 0 0,-1-1 0 0 0,0 1-1 0 0,0-1 1 0 0,0 1 0 0 0,-5 0-1 0 0,-6 0 2 0 0,0 0 0 0 0,0 2-1 0 0,0 0 1 0 0,0 0 0 0 0,0 2-1 0 0,0 0 1 0 0,1 0 0 0 0,-1 1-1 0 0,1 1 1 0 0,0 1 0 0 0,0 0-1 0 0,1 0 1 0 0,-15 10 0 0 0,4 0-22 0 0,-1 0 1 0 0,2 1-1 0 0,0 2 0 0 0,1 0 1 0 0,-36 41-1 0 0,45-43-82 0 0,0 1-1 0 0,1 0 1 0 0,1 0-1 0 0,1 1 1 0 0,0 0 0 0 0,1 1-1 0 0,2 0 1 0 0,-8 28-1 0 0,13-39 25 0 0,0 0 1 0 0,1-1-1 0 0,0 1 0 0 0,1 0 1 0 0,0 0-1 0 0,0-1 0 0 0,1 1 1 0 0,0 0-1 0 0,1 0 0 0 0,2 9 1 0 0,-2-12 10 0 0,1 0 1 0 0,0 0-1 0 0,0-1 1 0 0,0 1-1 0 0,0-1 1 0 0,1 1-1 0 0,0-1 1 0 0,0 0-1 0 0,1-1 1 0 0,-1 1-1 0 0,1-1 1 0 0,0 0 0 0 0,0 0-1 0 0,0 0 1 0 0,8 3-1 0 0,-1-1-35 0 0,1 0-1 0 0,0-2 0 0 0,0 0 1 0 0,0 0-1 0 0,0-1 1 0 0,1-1-1 0 0,-1 0 0 0 0,1-1 1 0 0,0 0-1 0 0,-1-1 1 0 0,1 0-1 0 0,26-5 0 0 0,1-3-190 0 0,0-1-1 0 0,75-28 0 0 0,-50 12 51 0 0,-23 6 124 0 0,2 3-1 0 0,0 1 0 0 0,1 2 0 0 0,64-8 1 0 0,-98 19 138 0 0,0 1-1 0 0,0 1 1 0 0,0 0 0 0 0,0 1-1 0 0,-1 0 1 0 0,1 0 0 0 0,0 2-1 0 0,0-1 1 0 0,-1 1 0 0 0,0 1-1 0 0,1 0 1 0 0,-1 1 0 0 0,-1 0 0 0 0,1 1-1 0 0,-1 0 1 0 0,0 0 0 0 0,0 1-1 0 0,-1 1 1 0 0,0-1 0 0 0,0 1-1 0 0,-1 1 1 0 0,12 14 0 0 0,-4-1 66 0 0,0 1 1 0 0,-2 1-1 0 0,0 0 1 0 0,-2 1-1 0 0,-1 0 1 0 0,0 1-1 0 0,-2 0 1 0 0,10 52-1 0 0,-17-64-35 0 0,0-1-1 0 0,-1 1 1 0 0,-1-1-1 0 0,0 1 1 0 0,-1 0 0 0 0,-1-1-1 0 0,0 1 1 0 0,-6 22-1 0 0,4-26 9 0 0,1-1 0 0 0,-2 0 0 0 0,1 0-1 0 0,-1 0 1 0 0,0 0 0 0 0,-1-1 0 0 0,0 0-1 0 0,-1 0 1 0 0,1-1 0 0 0,-1 0 0 0 0,-1 0 0 0 0,1 0-1 0 0,-10 5 1 0 0,13-9 24 0 0,-1 1-1 0 0,0-1 1 0 0,0 0 0 0 0,0-1 0 0 0,-1 1-1 0 0,1-1 1 0 0,-1 0 0 0 0,1 0-1 0 0,-1-1 1 0 0,1 0 0 0 0,-1 0-1 0 0,0 0 1 0 0,0-1 0 0 0,-7 0-1 0 0,9 0-24 0 0,0-1 0 0 0,0 0 0 0 0,0 0 0 0 0,1-1 0 0 0,-1 1 0 0 0,1-1-1 0 0,-1 1 1 0 0,1-1 0 0 0,-1 0 0 0 0,1-1 0 0 0,0 1 0 0 0,0-1-1 0 0,0 1 1 0 0,0-1 0 0 0,1 0 0 0 0,-1 0 0 0 0,1 0 0 0 0,0 0 0 0 0,-1 0-1 0 0,1-1 1 0 0,1 1 0 0 0,-4-7 0 0 0,1 0 8 0 0,1-1 0 0 0,-1 1 0 0 0,2-1 0 0 0,-1 1 0 0 0,2-1 0 0 0,-1 0 0 0 0,1 0 0 0 0,1 0 0 0 0,1-13 0 0 0,1 2 4 0 0,1 1 1 0 0,1-1 0 0 0,1 1 0 0 0,8-22-1 0 0,8-11-4 0 0,2 2-1 0 0,40-67 0 0 0,-25 56-342 0 0,2 1 0 0 0,2 2 0 0 0,3 3 0 0 0,3 1 0 0 0,2 2 0 0 0,2 2 0 0 0,3 3 0 0 0,2 2 0 0 0,98-62-1 0 0,33 4-4314 0 0,-93 54-3323 0 0,-53 28 5287 0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0:58:34.0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1509 212 0 0,'0'0'1646'0'0,"0"0"-134"0"0,13-21 3987 0 0,73-43-2362 0 0,-42 33-2553 0 0,-1-2 1 0 0,-1-1-1 0 0,51-57 0 0 0,-66 58-423 0 0,-3 0-1 0 0,-1-2 1 0 0,-1-1 0 0 0,-2 0-1 0 0,-2-2 1 0 0,-1 0-1 0 0,-2-1 1 0 0,17-66-1 0 0,-19 45 43 0 0,-2-1 0 0 0,-3 0 0 0 0,-3 0-1 0 0,-2-1 1 0 0,-6-73 0 0 0,-6 16 967 0 0,9 119-1163 0 0,0 0 1 0 0,0-1-1 0 0,0 1 1 0 0,0 0-1 0 0,-1 0 1 0 0,1-1-1 0 0,0 1 0 0 0,0 0 1 0 0,0-1-1 0 0,0 1 1 0 0,0 0-1 0 0,0 0 0 0 0,0-1 1 0 0,0 1-1 0 0,0 0 1 0 0,0-1-1 0 0,1 1 1 0 0,-1 0-1 0 0,0 0 0 0 0,0-1 1 0 0,0 1-1 0 0,0 0 1 0 0,0-1-1 0 0,0 1 1 0 0,1 0-1 0 0,-1 0 0 0 0,0 0 1 0 0,0-1-1 0 0,0 1 1 0 0,1 0-1 0 0,-1 0 0 0 0,0 0 1 0 0,0-1-1 0 0,0 1 1 0 0,1 0-1 0 0,-1 0 1 0 0,0 0-1 0 0,0 0 0 0 0,1 0 1 0 0,-1 0-1 0 0,0-1 1 0 0,1 1-1 0 0,-1 0 1 0 0,0 0-1 0 0,0 0 0 0 0,1 0 1 0 0,-1 0-1 0 0,0 0 1 0 0,1 0-1 0 0,-1 0 1 0 0,0 0-1 0 0,0 0 0 0 0,1 1 1 0 0,-1-1-1 0 0,0 0 1 0 0,1 0-1 0 0,-1 0 0 0 0,0 0 1 0 0,0 0-1 0 0,1 0 1 0 0,-1 1-1 0 0,0-1 1 0 0,0 0-1 0 0,1 0 0 0 0,-1 0 1 0 0,0 1-1 0 0,19 14 211 0 0,-17-13-241 0 0,42 40 139 0 0,-2 2 0 0 0,42 58 0 0 0,-23-27-103 0 0,16 15-89 0 0,10 9-592 0 0,127 191-1 0 0,-208-280 586 0 0,-1 0 1 0 0,0 0-1 0 0,0 1 0 0 0,-1 0 1 0 0,0 0-1 0 0,-1 0 0 0 0,0 0 1 0 0,-1 1-1 0 0,0-1 0 0 0,-1 0 1 0 0,0 17-1 0 0,-2-20 31 0 0,0 0 0 0 0,0-1 0 0 0,0 1-1 0 0,-1 0 1 0 0,0-1 0 0 0,0 1 0 0 0,-1-1 0 0 0,0 0 0 0 0,-1 0-1 0 0,1 0 1 0 0,-1 0 0 0 0,-1 0 0 0 0,1-1 0 0 0,-1 0 0 0 0,0 0-1 0 0,0 0 1 0 0,-12 9 0 0 0,3-5 2 0 0,-1 0 0 0 0,0-1 0 0 0,-1 0 0 0 0,0-1 0 0 0,-1-1 0 0 0,0-1 0 0 0,0 0 1 0 0,0-1-1 0 0,-27 4 0 0 0,-21 0 90 0 0,-82 1 1 0 0,98-8 60 0 0,22-3 40 0 0,27 1-133 0 0,-1 0 0 0 0,0 0 0 0 0,1 0 0 0 0,-1 0 0 0 0,0 0 0 0 0,0 0 0 0 0,1 0 0 0 0,-1 0 0 0 0,0 0 0 0 0,1-1 0 0 0,-1 1 0 0 0,0 0 0 0 0,1 0 0 0 0,-1-1 0 0 0,0 1 0 0 0,1-1 0 0 0,-1 1 0 0 0,1 0 0 0 0,-1-1 0 0 0,1 1 0 0 0,-1-1 0 0 0,1 0 0 0 0,-1 1 0 0 0,1-1 0 0 0,-1 1 0 0 0,1-1 0 0 0,0 0 0 0 0,-1 1-1 0 0,1-2 1 0 0,1 0-4 0 0,1-1-1 0 0,-1 1 0 0 0,1 0 1 0 0,0 0-1 0 0,0 0 0 0 0,0 0 0 0 0,0 0 1 0 0,0 0-1 0 0,1 1 0 0 0,-1-1 1 0 0,1 1-1 0 0,-1 0 0 0 0,1-1 0 0 0,4 0 1 0 0,2-3-1 0 0,75-46-99 0 0,-1-3 0 0 0,109-94 0 0 0,-140 101 34 0 0,-2-3 0 0 0,-3-1 0 0 0,-2-3-1 0 0,51-77 1 0 0,85-178 23 0 0,-160 265 249 0 0,-2 0 0 0 0,-2-1 0 0 0,-2-1-1 0 0,-2 0 1 0 0,10-69 0 0 0,-19 48 602 0 0,-4 62-661 0 0,-1 0 0 0 0,1 0 0 0 0,-1-1 1 0 0,0 1-1 0 0,0 0 0 0 0,0 0 0 0 0,-1 0 0 0 0,0 1 0 0 0,0-1 0 0 0,-4-8 0 0 0,5 12-120 0 0,0 0 0 0 0,1 1-1 0 0,-1-1 1 0 0,0 1 0 0 0,1-1 0 0 0,-1 1-1 0 0,0-1 1 0 0,0 1 0 0 0,1 0 0 0 0,-1-1-1 0 0,0 1 1 0 0,0 0 0 0 0,0 0 0 0 0,1 0-1 0 0,-1-1 1 0 0,0 1 0 0 0,0 0 0 0 0,0 0-1 0 0,0 0 1 0 0,0 0 0 0 0,1 0 0 0 0,-1 1-1 0 0,0-1 1 0 0,0 0 0 0 0,0 0 0 0 0,1 0-1 0 0,-1 1 1 0 0,0-1 0 0 0,-1 1 0 0 0,-23 13 224 0 0,22-12-245 0 0,-11 8 75 0 0,0 2 0 0 0,1-1 0 0 0,0 2 0 0 0,1 0 0 0 0,1 0 0 0 0,0 1 0 0 0,0 0 0 0 0,-8 17 1 0 0,-62 131 316 0 0,77-156-384 0 0,-23 57 149 0 0,2 1 1 0 0,-21 86 0 0 0,37-110-174 0 0,2-1-1 0 0,1 1 0 0 0,2 0 1 0 0,2 0-1 0 0,4 55 1 0 0,-1-81-76 0 0,1-1 0 0 0,0 0 1 0 0,1 0-1 0 0,1 0 0 0 0,0 0 1 0 0,0 0-1 0 0,1-1 0 0 0,1 0 1 0 0,0 0-1 0 0,1 0 0 0 0,12 16 1 0 0,-13-21 7 0 0,0 0 0 0 0,0-1 1 0 0,0 0-1 0 0,1 0 0 0 0,0-1 1 0 0,0 0-1 0 0,0 0 0 0 0,1-1 0 0 0,0 0 1 0 0,0 0-1 0 0,0-1 0 0 0,0 0 1 0 0,0 0-1 0 0,1-1 0 0 0,-1 0 1 0 0,1 0-1 0 0,0-1 0 0 0,13 0 0 0 0,3-2-63 0 0,0-1 0 0 0,0-1 0 0 0,0-1 0 0 0,0-1 0 0 0,-1-2 0 0 0,0 0 0 0 0,0-1 0 0 0,-1-2 0 0 0,0 0 0 0 0,40-26-1 0 0,12-13-174 0 0,116-102-1 0 0,-108 82 204 0 0,62-32 822 0 0,-143 100-695 0 0,-1 0 0 0 0,1 1 0 0 0,-1-1 0 0 0,1 1 0 0 0,0-1 0 0 0,-1 1 0 0 0,1 0 0 0 0,-1 0 0 0 0,1 0 0 0 0,0 0 0 0 0,-1 0 0 0 0,1 0 0 0 0,0 0 0 0 0,-1 0 0 0 0,1 1 0 0 0,-1-1 0 0 0,1 0 0 0 0,0 1 0 0 0,-1 0 1 0 0,1-1-1 0 0,-1 1 0 0 0,1 0 0 0 0,-1 0 0 0 0,0 0 0 0 0,1 0 0 0 0,-1 0 0 0 0,0 0 0 0 0,0 0 0 0 0,0 0 0 0 0,0 0 0 0 0,0 1 0 0 0,0-1 0 0 0,0 0 0 0 0,0 1 0 0 0,0-1 0 0 0,1 3 0 0 0,3 5 40 0 0,0 0 1 0 0,0 1-1 0 0,-1 0 0 0 0,4 11 1 0 0,2 16 71 0 0,-3-1 1 0 0,5 41 0 0 0,-8-39-68 0 0,19 69 0 0 0,-23-104-76 0 0,1 0-1 0 0,0-1 0 0 0,0 1 0 0 0,0 0 0 0 0,0-1 0 0 0,0 1 1 0 0,0 0-1 0 0,1-1 0 0 0,-1 1 0 0 0,1-1 0 0 0,0 0 0 0 0,0 1 0 0 0,0-1 1 0 0,0 0-1 0 0,0 0 0 0 0,0 0 0 0 0,0-1 0 0 0,1 1 0 0 0,-1-1 1 0 0,1 1-1 0 0,-1-1 0 0 0,1 0 0 0 0,0 1 0 0 0,-1-1 0 0 0,1-1 0 0 0,0 1 1 0 0,0 0-1 0 0,0-1 0 0 0,0 1 0 0 0,-1-1 0 0 0,1 0 0 0 0,0 0 1 0 0,0 0-1 0 0,0 0 0 0 0,0-1 0 0 0,0 1 0 0 0,0-1 0 0 0,-1 0 0 0 0,1 0 1 0 0,0 0-1 0 0,0 0 0 0 0,3-2 0 0 0,5-2-33 0 0,-1 0 1 0 0,0-1-1 0 0,-1-1 0 0 0,1 1 0 0 0,-1-1 1 0 0,0-1-1 0 0,-1 0 0 0 0,0 0 0 0 0,11-14 1 0 0,-3-2 10 0 0,-2-2 1 0 0,0 0-1 0 0,-2-1 1 0 0,-1 0-1 0 0,-1-1 1 0 0,-1 0 0 0 0,-2 0-1 0 0,-1-1 1 0 0,-1 0-1 0 0,-1 0 1 0 0,0-58-1 0 0,-4 81 56 0 0,-1 0-1 0 0,0 1 1 0 0,1-1-1 0 0,-2 0 1 0 0,1 0-1 0 0,-1 1 1 0 0,0-1-1 0 0,0 1 1 0 0,0 0-1 0 0,-1-1 1 0 0,1 1-1 0 0,-1 0 1 0 0,-1 1-1 0 0,1-1 1 0 0,-1 0-1 0 0,-8-7 1 0 0,7 8 6 0 0,-1 0 1 0 0,1 1-1 0 0,-1-1 1 0 0,-1 1-1 0 0,1 0 1 0 0,0 1-1 0 0,-1 0 1 0 0,1 0-1 0 0,-1 0 1 0 0,1 0-1 0 0,-1 1 1 0 0,0 0 0 0 0,-13 1-1 0 0,2 0 23 0 0,-1 2 0 0 0,0 0 0 0 0,1 1 0 0 0,0 1 0 0 0,-1 1 0 0 0,1 0 0 0 0,1 2 1 0 0,-1 0-1 0 0,1 0 0 0 0,0 2 0 0 0,1 0 0 0 0,-18 14 0 0 0,22-15-38 0 0,1 0 0 0 0,0 1 0 0 0,1 0 0 0 0,0 1 0 0 0,0 1 1 0 0,1-1-1 0 0,0 1 0 0 0,1 1 0 0 0,0-1 0 0 0,1 2 0 0 0,0-1 0 0 0,1 1 0 0 0,0 0 0 0 0,1 0 1 0 0,1 0-1 0 0,-5 26 0 0 0,8-37-18 0 0,1 1 0 0 0,0 0 1 0 0,0 0-1 0 0,0 0 0 0 0,0 0 1 0 0,0-1-1 0 0,0 1 0 0 0,1 0 1 0 0,-1 0-1 0 0,1-1 0 0 0,0 1 1 0 0,0 0-1 0 0,0-1 0 0 0,0 1 1 0 0,0-1-1 0 0,1 1 0 0 0,-1-1 1 0 0,1 1-1 0 0,0-1 0 0 0,-1 0 0 0 0,4 3 1 0 0,-1-2 1 0 0,0-1 1 0 0,0 1-1 0 0,0-1 0 0 0,1 1 1 0 0,-1-1-1 0 0,0-1 1 0 0,1 1-1 0 0,0-1 0 0 0,-1 1 1 0 0,1-1-1 0 0,7 0 1 0 0,9 0-7 0 0,1 0-1 0 0,0-2 1 0 0,0 0 0 0 0,26-6 0 0 0,-9-2-11 0 0,-1-2-1 0 0,-1-2 1 0 0,0-1-1 0 0,-1-2 1 0 0,0-2-1 0 0,52-34 0 0 0,-58 33 56 0 0,-1-1-1 0 0,40-36 0 0 0,-59 46 51 0 0,1 0-1 0 0,-2-1 0 0 0,1-1 0 0 0,-1 1 0 0 0,-1-1 0 0 0,0-1 0 0 0,-1 1 0 0 0,10-26 0 0 0,-15 35-48 0 0,-1-1-1 0 0,0 1 0 0 0,0-1 0 0 0,0 1 0 0 0,0-1 0 0 0,-1 0 0 0 0,1 1 0 0 0,-1-1 0 0 0,0 0 0 0 0,0 1 0 0 0,0-1 0 0 0,-1 0 0 0 0,1 1 0 0 0,-1-1 0 0 0,0 1 0 0 0,0-1 0 0 0,0 1 0 0 0,-1-1 0 0 0,1 1 0 0 0,-1-1 0 0 0,0 1 0 0 0,0 0 0 0 0,-4-6 0 0 0,1 5-15 0 0,-1-1 1 0 0,1 0-1 0 0,-1 1 1 0 0,0 0 0 0 0,0 1-1 0 0,0-1 1 0 0,-1 1-1 0 0,1 0 1 0 0,-1 0-1 0 0,0 1 1 0 0,-7-2-1 0 0,12 4-23 0 0,1 0 0 0 0,0 0 1 0 0,0 0-1 0 0,-1 0 0 0 0,1-1 0 0 0,0 1 0 0 0,-1-1 0 0 0,1 1 0 0 0,0-1 0 0 0,0 1 1 0 0,0-1-1 0 0,0 0 0 0 0,0 1 0 0 0,-1-1 0 0 0,1 0 0 0 0,0 0 0 0 0,1 0 0 0 0,-1 0 0 0 0,0 0 1 0 0,0 0-1 0 0,0 0 0 0 0,-1-2 0 0 0,3 2-3 0 0,-1 0-1 0 0,0 0 1 0 0,1 1 0 0 0,-1-1-1 0 0,1 0 1 0 0,-1 0 0 0 0,1 0 0 0 0,-1 0-1 0 0,1 0 1 0 0,0 1 0 0 0,-1-1-1 0 0,1 0 1 0 0,0 1 0 0 0,0-1 0 0 0,-1 0-1 0 0,1 1 1 0 0,0-1 0 0 0,0 1-1 0 0,0-1 1 0 0,0 1 0 0 0,1-1-1 0 0,9-4-41 0 0,-1 1 0 0 0,1 0 0 0 0,21-4 0 0 0,-23 7 41 0 0,0 0 1 0 0,0 1 0 0 0,0-1-1 0 0,0 2 1 0 0,0-1 0 0 0,0 2-1 0 0,0-1 1 0 0,0 1-1 0 0,0 0 1 0 0,-1 1 0 0 0,1 0-1 0 0,10 5 1 0 0,-5-1 12 0 0,-1 1 1 0 0,-1 1 0 0 0,0-1-1 0 0,0 2 1 0 0,0 0 0 0 0,17 20-1 0 0,3 10 58 0 0,-2 1-1 0 0,-2 2 0 0 0,31 62 0 0 0,-38-66-17 0 0,6 12 36 0 0,3-2 0 0 0,1-2 0 0 0,72 83-1 0 0,-90-116-63 0 0,1 0 1 0 0,0-1-1 0 0,1-1 0 0 0,1 0 0 0 0,0-2 0 0 0,0 1 0 0 0,1-2 0 0 0,0 0 0 0 0,1-1 0 0 0,-1-1 0 0 0,2-1 0 0 0,-1 0 0 0 0,1-1 0 0 0,0-1 1 0 0,23 2-1 0 0,-15-5-17 0 0,1 0 1 0 0,-1-1 0 0 0,1-2-1 0 0,-1-1 1 0 0,1-1 0 0 0,-1-1-1 0 0,0-1 1 0 0,-1-2-1 0 0,0-1 1 0 0,0 0 0 0 0,-1-2-1 0 0,0-1 1 0 0,-1-2 0 0 0,0 0-1 0 0,-1-1 1 0 0,0-1 0 0 0,-2-1-1 0 0,0-1 1 0 0,-1-1 0 0 0,34-42-1 0 0,-33 33-21 0 0,-1-1-1 0 0,-1-1 1 0 0,-2 0-1 0 0,0-2 1 0 0,-3 0-1 0 0,0-1 1 0 0,-2 0-1 0 0,10-46 1 0 0,-18 23 294 0 0,-9 30 8 0 0,4 25-268 0 0,1 1 0 0 0,0-1 1 0 0,0 1-1 0 0,-1-1 0 0 0,1 1 0 0 0,0-1 1 0 0,-1 1-1 0 0,1-1 0 0 0,-1 1 0 0 0,1 0 0 0 0,0-1 1 0 0,-1 1-1 0 0,1-1 0 0 0,-1 1 0 0 0,1 0 1 0 0,-1 0-1 0 0,0-1 0 0 0,1 1 0 0 0,-1 0 0 0 0,1 0 1 0 0,-1 0-1 0 0,1-1 0 0 0,-1 1 0 0 0,1 0 0 0 0,-1 0 1 0 0,0 0-1 0 0,1 0 0 0 0,-1 0 0 0 0,1 0 1 0 0,-1 0-1 0 0,0 1 0 0 0,-2 1 31 0 0,1 1-1 0 0,0 0 1 0 0,-1 0 0 0 0,1 0 0 0 0,0 0-1 0 0,1 0 1 0 0,-1 0 0 0 0,1 0 0 0 0,-1 1-1 0 0,1-1 1 0 0,0 1 0 0 0,0-1-1 0 0,0 7 1 0 0,0-8-2 0 0,-2 14 36 0 0,0 1 1 0 0,2-1-1 0 0,0 1 1 0 0,0-1-1 0 0,2 1 1 0 0,0-1-1 0 0,1 1 1 0 0,1-1-1 0 0,0 1 1 0 0,1-1-1 0 0,1 0 1 0 0,0-1-1 0 0,1 1 1 0 0,1-1-1 0 0,0 0 1 0 0,14 19-1 0 0,1 0-41 0 0,2-2-1 0 0,1 0 0 0 0,1-2 1 0 0,2-1-1 0 0,44 37 0 0 0,-21-27-377 0 0,1-1 1 0 0,2-3-1 0 0,1-2 0 0 0,110 47 0 0 0,40-5-2288 0 0,6-13-3626 0 0,-23-17 1725 0 0,9-8 1350 0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1:02:35.0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3 969 100 0 0,'-2'-67'1433'0'0,"1"-51"811"0"0,2 105-1810 0 0,0 1-1 0 0,1-1 0 0 0,0 0 0 0 0,1 1 0 0 0,1-1 0 0 0,8-19 0 0 0,-12 31-379 0 0,1 0 0 0 0,-1-1 0 0 0,1 1 1 0 0,-1 0-1 0 0,1 0 0 0 0,0 0 0 0 0,-1 0 1 0 0,1 0-1 0 0,0 0 0 0 0,0 0 0 0 0,0 0 0 0 0,0 0 1 0 0,0 1-1 0 0,-1-1 0 0 0,2 0 0 0 0,-1 1 1 0 0,0-1-1 0 0,0 0 0 0 0,0 1 0 0 0,0-1 1 0 0,0 1-1 0 0,0 0 0 0 0,1-1 0 0 0,-1 1 1 0 0,0 0-1 0 0,0 0 0 0 0,1-1 0 0 0,-1 1 1 0 0,2 1-1 0 0,0-1 7 0 0,0 1 0 0 0,0 0 0 0 0,0 1 0 0 0,0-1 0 0 0,0 0-1 0 0,-1 1 1 0 0,1 0 0 0 0,0-1 0 0 0,-1 1 0 0 0,1 0 0 0 0,2 4 0 0 0,5 3 52 0 0,-2 1 1 0 0,1 0-1 0 0,-1 1 0 0 0,11 20 1 0 0,-4 2 46 0 0,-2 0 1 0 0,-2 1 0 0 0,-1 1-1 0 0,-1 0 1 0 0,-2 0 0 0 0,5 72-1 0 0,-10-32 62 0 0,-2 1 0 0 0,-14 97 0 0 0,-35 133 270 0 0,47-305-281 0 0,-1-8-82 0 0,-4-23-37 0 0,-4-40-46 0 0,15-447 119 0 0,4 429-101 0 0,3 0 0 0 0,5 0 0 0 0,46-149 0 0 0,-50 202 32 0 0,2 1 1 0 0,36-61 0 0 0,-30 64-63 0 0,1 1-1 0 0,1 0 1 0 0,2 2-1 0 0,0 1 1 0 0,2 0-1 0 0,1 2 1 0 0,2 2-1 0 0,0 0 1 0 0,1 2-1 0 0,1 1 1 0 0,1 1-1 0 0,0 2 1 0 0,2 1-1 0 0,0 2 1 0 0,0 1-1 0 0,1 2 0 0 0,48-9 1 0 0,-71 17-122 0 0,0 2 0 0 0,0 0 0 0 0,0 0 1 0 0,0 1-1 0 0,0 0 0 0 0,0 1 0 0 0,0 0 0 0 0,-1 1 0 0 0,1 1 1 0 0,0 0-1 0 0,-1 0 0 0 0,13 6 0 0 0,-19-6-140 0 0,1 0 0 0 0,-1 0 0 0 0,-1 0 0 0 0,1 1 0 0 0,0-1 0 0 0,-1 1-1 0 0,0 0 1 0 0,1 1 0 0 0,-2-1 0 0 0,1 1 0 0 0,0 0 0 0 0,-1-1 0 0 0,0 2 0 0 0,0-1 0 0 0,-1 0-1 0 0,1 0 1 0 0,-1 1 0 0 0,0 0 0 0 0,-1-1 0 0 0,1 1 0 0 0,-1 0 0 0 0,0 0 0 0 0,-1-1 0 0 0,1 1-1 0 0,-2 11 1 0 0,-4 23-2017 0 0,-1 2 667 0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1:02:35.3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67 51 60 0 0,'-66'14'4074'0'0,"65"-13"-3646"0"0,1-1-26 0 0,7-3-12 0 0,32-11 27 0 0,1 1 1 0 0,0 3 0 0 0,80-12-1 0 0,-102 20-470 0 0,0 1 0 0 0,0 0 0 0 0,0 1 0 0 0,0 1 0 0 0,0 1 0 0 0,-1 0 0 0 0,1 1 0 0 0,-1 1 0 0 0,1 1 0 0 0,-1 0 0 0 0,0 2 0 0 0,16 7 0 0 0,-27-10-419 0 0,0 0 1 0 0,0 1-1 0 0,0 0 1 0 0,-1 0 0 0 0,0 0-1 0 0,9 11 1 0 0,7 13-596 0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1:02:35.7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 84 544 0 0,'-14'-2'4058'0'0,"28"-5"-2649"0"0,49-8-1557 0 0,-44 10 709 0 0,58-10-324 0 0,1 3 0 0 0,99-2-1 0 0,-38 4-4475 0 0,-110 7 3216 0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1:02:36.0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0 374 20 0 0,'33'-88'4417'0'0,"-33"88"-4379"0"0,0 0 1 0 0,0-1-1 0 0,0 1 0 0 0,0 0 1 0 0,1 0-1 0 0,-1 0 0 0 0,0 0 1 0 0,0-1-1 0 0,0 1 0 0 0,0 0 0 0 0,0 0 1 0 0,1 0-1 0 0,-1 0 0 0 0,0 0 1 0 0,0-1-1 0 0,0 1 0 0 0,0 0 1 0 0,1 0-1 0 0,-1 0 0 0 0,0 0 0 0 0,0 0 1 0 0,0 0-1 0 0,1 0 0 0 0,-1 0 1 0 0,0 0-1 0 0,0 0 0 0 0,0 0 1 0 0,1 0-1 0 0,-1 0 0 0 0,0 0 1 0 0,0 0-1 0 0,0 0 0 0 0,1 0 0 0 0,-1 0 1 0 0,0 0-1 0 0,0 0 0 0 0,0 0 1 0 0,1 0-1 0 0,-1 0 0 0 0,0 0 1 0 0,0 0-1 0 0,0 1 0 0 0,0-1 1 0 0,1 0-1 0 0,-1 0 0 0 0,0 0 0 0 0,0 0 1 0 0,0 0-1 0 0,0 1 0 0 0,12 13 685 0 0,6 20-86 0 0,-1 29-51 0 0,-4 1 0 0 0,-2 1 0 0 0,4 114 0 0 0,-9-89-271 0 0,2 33 65 0 0,12 114 226 0 0,-14-198-466 0 0,1 1-1 0 0,3-1 1 0 0,24 68 0 0 0,-33-104-125 0 0,0 0-1 0 0,0 0 0 0 0,0 0 0 0 0,1 0 1 0 0,-1-1-1 0 0,1 1 0 0 0,-1 0 0 0 0,1-1 1 0 0,0 0-1 0 0,0 1 0 0 0,0-1 0 0 0,0 0 0 0 0,0 0 1 0 0,1 0-1 0 0,-1 0 0 0 0,1 0 0 0 0,-1 0 1 0 0,1-1-1 0 0,3 2 0 0 0,-3-3-2 0 0,0 0 0 0 0,0 0 0 0 0,0 0 1 0 0,0-1-1 0 0,0 1 0 0 0,0-1 0 0 0,-1 1 0 0 0,1-1 0 0 0,0 0 0 0 0,0 0 0 0 0,-1-1 0 0 0,1 1 0 0 0,-1 0 0 0 0,1-1 1 0 0,-1 0-1 0 0,1 1 0 0 0,-1-1 0 0 0,0 0 0 0 0,0 0 0 0 0,3-3 0 0 0,25-27 42 0 0,0-1 0 0 0,-2-2 0 0 0,-2 0 0 0 0,-1-2 0 0 0,35-69 0 0 0,-13 9 40 0 0,37-117 0 0 0,26-157 74 0 0,-44 133 32 0 0,-43 154-75 0 0,10-33-278 0 0,-33 117 136 0 0,0 0 1 0 0,0 0 0 0 0,0-1 0 0 0,1 1 0 0 0,-1 0-1 0 0,0 0 1 0 0,0 0 0 0 0,0 0 0 0 0,0-1 0 0 0,0 1-1 0 0,0 0 1 0 0,1 0 0 0 0,-1 0 0 0 0,0 0 0 0 0,0 0-1 0 0,0 0 1 0 0,0-1 0 0 0,1 1 0 0 0,-1 0 0 0 0,0 0-1 0 0,0 0 1 0 0,0 0 0 0 0,1 0 0 0 0,-1 0 0 0 0,0 0 0 0 0,0 0-1 0 0,0 0 1 0 0,1 0 0 0 0,-1 0 0 0 0,0 0 0 0 0,0 0-1 0 0,1 0 1 0 0,-1 0 0 0 0,0 0 0 0 0,0 0 0 0 0,0 0-1 0 0,0 0 1 0 0,1 1 0 0 0,-1-1 0 0 0,0 0 0 0 0,0 0-1 0 0,0 0 1 0 0,1 0 0 0 0,-1 0 0 0 0,0 0 0 0 0,0 1-1 0 0,0-1 1 0 0,0 0 0 0 0,0 0 0 0 0,0 0 0 0 0,1 0-1 0 0,-1 1 1 0 0,0-1 0 0 0,0 0 0 0 0,0 0 0 0 0,0 0 0 0 0,0 1-1 0 0,7 8-402 0 0,-3 4-359 0 0,0-1 1 0 0,0 1-1 0 0,-2-1 1 0 0,1 1-1 0 0,0 15 1 0 0,3 14-1975 0 0,0-4 1157 0 0</inkml:trace>
  <inkml:trace contextRef="#ctx0" brushRef="#br0" timeOffset="1">1548 741 468 0 0,'12'-7'692'0'0,"6"2"-64"0"0,6-6-88 0 0,4 4-56 0 0,-1 0-76 0 0,7 3-16 0 0,-2-1-60 0 0,1 3-152 0 0,-3 0-128 0 0,0 2-148 0 0,-8 2-1264 0 0,-9 4 448 0 0,-3-1 304 0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1:02:36.4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41 940 0 0,'16'-2'932'0'0,"4"-1"-88"0"0,13 1-88 0 0,15 0-80 0 0,5-3-120 0 0,9 1-180 0 0,13 3-164 0 0,-20 1-164 0 0,5-4-352 0 0,-5-3-1380 0 0,-7 3 564 0 0,-1-3 376 0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1:02:39.2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1 812 9501 0 0,'31'-38'116'0'0,"-25"31"-125"0"0,-1-1-1 0 0,1 1 1 0 0,0 1 0 0 0,11-10 0 0 0,-14 14-1 0 0,-1 4 8 0 0,-1 0 0 0 0,1 0 0 0 0,-1 0 0 0 0,0 0 0 0 0,1 0 0 0 0,-1 0 0 0 0,0 1 0 0 0,-1-1 0 0 0,1 0 0 0 0,0 1 0 0 0,-1-1 0 0 0,1 0 0 0 0,-1 5 1 0 0,4 167 10 0 0,5 81 14 0 0,3-4-7 0 0,-12-250-15 0 0,0-1 0 0 0,0 0 1 0 0,0 0-1 0 0,0 0 1 0 0,0 0-1 0 0,0 1 0 0 0,0-1 1 0 0,0 0-1 0 0,0 0 1 0 0,0 0-1 0 0,0 1 0 0 0,0-1 1 0 0,0 0-1 0 0,0 0 1 0 0,0 0-1 0 0,0 1 0 0 0,0-1 1 0 0,0 0-1 0 0,0 0 1 0 0,0 0-1 0 0,0 1 0 0 0,0-1 1 0 0,0 0-1 0 0,0 0 1 0 0,0 0-1 0 0,0 0 0 0 0,0 1 1 0 0,-1-1-1 0 0,1 0 0 0 0,0 0 1 0 0,0 0-1 0 0,0 0 1 0 0,0 1-1 0 0,0-1 0 0 0,-1 0 1 0 0,1 0-1 0 0,0 0 1 0 0,0 0-1 0 0,0 0 0 0 0,0 0 1 0 0,-1 0-1 0 0,1 0 1 0 0,0 0-1 0 0,0 0 0 0 0,0 1 1 0 0,-1-1-1 0 0,1 0 1 0 0,0 0-1 0 0,0 0 0 0 0,-10-11 12 0 0,-6-24-22 0 0,0-41 42 0 0,3 0-1 0 0,4-1 1 0 0,3-1 0 0 0,5-80 0 0 0,2 68 280 0 0,5 0 0 0 0,20-110 1 0 0,-20 167-107 0 0,2-1 1 0 0,2 1 0 0 0,1 1-1 0 0,1 0 1 0 0,1 0 0 0 0,2 1 0 0 0,2 1-1 0 0,0 1 1 0 0,24-30 0 0 0,-37 54-171 0 0,0-1 0 0 0,0 1 0 0 0,1 1 1 0 0,0-1-1 0 0,0 1 0 0 0,0-1 0 0 0,0 2 0 0 0,1-1 1 0 0,-1 0-1 0 0,1 1 0 0 0,0 0 0 0 0,0 1 0 0 0,0-1 0 0 0,1 1 1 0 0,-1 0-1 0 0,1 0 0 0 0,-1 1 0 0 0,1 0 0 0 0,-1 0 1 0 0,1 1-1 0 0,-1 0 0 0 0,1 0 0 0 0,0 0 0 0 0,-1 1 1 0 0,1 0-1 0 0,-1 0 0 0 0,1 1 0 0 0,-1 0 0 0 0,1 0 0 0 0,-1 0 1 0 0,0 1-1 0 0,0 0 0 0 0,0 0 0 0 0,-1 1 0 0 0,8 5 1 0 0,4 6 1 0 0,0 2 1 0 0,-1 0-1 0 0,-1 0 1 0 0,-1 2-1 0 0,-1 0 0 0 0,0 0 1 0 0,-2 1-1 0 0,0 1 1 0 0,-1 0-1 0 0,-1 0 1 0 0,6 24-1 0 0,-5-10-9 0 0,-1 0-1 0 0,-2 1 0 0 0,-2 0 1 0 0,-2 0-1 0 0,0 0 1 0 0,-5 51-1 0 0,2-79-23 0 0,-3 36 12 0 0,-1 0-1 0 0,-13 54 1 0 0,17-97-17 0 0,1-1-1 0 0,-1 1 1 0 0,0-1 0 0 0,0 0 0 0 0,0 1 0 0 0,0-1 0 0 0,0 0 0 0 0,0 1-1 0 0,-1-1 1 0 0,1 1 0 0 0,0-1 0 0 0,0 0 0 0 0,0 1 0 0 0,0-1 0 0 0,0 0 0 0 0,-1 1-1 0 0,1-1 1 0 0,0 0 0 0 0,0 1 0 0 0,0-1 0 0 0,-1 0 0 0 0,1 1 0 0 0,0-1-1 0 0,0 0 1 0 0,-1 0 0 0 0,1 1 0 0 0,0-1 0 0 0,-1 0 0 0 0,1 0 0 0 0,0 0 0 0 0,-1 1-1 0 0,1-1 1 0 0,-1 0 0 0 0,1 0 0 0 0,0 0 0 0 0,-1 0 0 0 0,-7-13 12 0 0,-1-27-3 0 0,6 0-9 0 0,1 0-1 0 0,2 1 1 0 0,2-1-1 0 0,1 1 1 0 0,2-1-1 0 0,2 1 1 0 0,1 0-1 0 0,2 1 1 0 0,2 0-1 0 0,2 1 1 0 0,1 0-1 0 0,2 1 1 0 0,1 1-1 0 0,2 1 1 0 0,36-50-1 0 0,-43 69 16 0 0,0-1-1 0 0,1 2 1 0 0,0 0 0 0 0,1 1-1 0 0,1 0 1 0 0,32-20 0 0 0,-42 30-11 0 0,-1 1 0 0 0,0-1 0 0 0,1 1 1 0 0,0 0-1 0 0,-1 0 0 0 0,1 0 0 0 0,0 1 1 0 0,0 0-1 0 0,0 0 0 0 0,0 1 0 0 0,0 0 0 0 0,0 0 1 0 0,0 0-1 0 0,0 0 0 0 0,0 1 0 0 0,0 0 1 0 0,-1 1-1 0 0,1-1 0 0 0,0 1 0 0 0,0 0 0 0 0,-1 0 1 0 0,1 1-1 0 0,-1 0 0 0 0,0 0 0 0 0,0 0 0 0 0,9 8 1 0 0,0 1 1 0 0,-1 2 1 0 0,0 0 0 0 0,-1 0 0 0 0,-1 1-1 0 0,0 1 1 0 0,-1 0 0 0 0,-1 0 0 0 0,0 1-1 0 0,-1 0 1 0 0,10 34 0 0 0,1 17 18 0 0,17 112 0 0 0,-16-68-4 0 0,-13-70-24 0 0,3 0 0 0 0,2-1 0 0 0,1 0 0 0 0,29 61 0 0 0,-37-92-30 0 0,1 0-1 0 0,0 1 1 0 0,1-2-1 0 0,0 1 1 0 0,0-1 0 0 0,1 0-1 0 0,0-1 1 0 0,1 0-1 0 0,0 0 1 0 0,0 0-1 0 0,0-2 1 0 0,1 1 0 0 0,0-1-1 0 0,1 0 1 0 0,-1-1-1 0 0,1 0 1 0 0,0-1-1 0 0,1 0 1 0 0,-1-1 0 0 0,0 0-1 0 0,21 1 1 0 0,-20-3-34 0 0,0-1 0 0 0,0 0 0 0 0,0-1-1 0 0,0 0 1 0 0,0-1 0 0 0,0 0 0 0 0,-1-1 0 0 0,1 0 0 0 0,-1-1 0 0 0,0-1 0 0 0,12-6 0 0 0,-7 3-7 0 0,-1-2 0 0 0,0 0 1 0 0,-1 0-1 0 0,0-2 0 0 0,0 1 0 0 0,-1-2 0 0 0,13-16 0 0 0,-14 14 26 0 0,-1 0 0 0 0,0 0 1 0 0,-1-1-1 0 0,0-1 0 0 0,-1 0 0 0 0,-1 0 0 0 0,-1 0 0 0 0,-1-1 0 0 0,0 0 0 0 0,-1-1 0 0 0,-1 1 0 0 0,-1-1 0 0 0,-1 0 0 0 0,0 0 0 0 0,-1-22 0 0 0,-2 32 35 0 0,-1 1-1 0 0,0 0 1 0 0,0 0 0 0 0,0 0 0 0 0,-1 0-1 0 0,0 1 1 0 0,-1-1 0 0 0,1 1 0 0 0,-1-1-1 0 0,-1 1 1 0 0,0 1 0 0 0,0-1 0 0 0,0 1-1 0 0,0-1 1 0 0,-1 2 0 0 0,0-1 0 0 0,-1 0-1 0 0,1 1 1 0 0,-1 1 0 0 0,0-1 0 0 0,0 1-1 0 0,0 0 1 0 0,-1 0 0 0 0,-8-2 0 0 0,8 3 5 0 0,-1 0 1 0 0,0 0 0 0 0,0 1 0 0 0,0 0-1 0 0,-1 1 1 0 0,1 0 0 0 0,0 0 0 0 0,0 1-1 0 0,-1 1 1 0 0,1-1 0 0 0,0 1 0 0 0,-1 1 0 0 0,1 0-1 0 0,0 0 1 0 0,0 1 0 0 0,1 0 0 0 0,-1 0-1 0 0,0 1 1 0 0,1 0 0 0 0,0 0 0 0 0,-9 7-1 0 0,13-7 6 0 0,-1 0 0 0 0,1 0 0 0 0,0 0 0 0 0,0 1-1 0 0,0-1 1 0 0,0 1 0 0 0,1 0 0 0 0,0 0-1 0 0,0 0 1 0 0,0 1 0 0 0,1-1 0 0 0,-1 1 0 0 0,1-1-1 0 0,1 1 1 0 0,-1 0 0 0 0,1 0 0 0 0,0 0-1 0 0,0 0 1 0 0,1 0 0 0 0,0 0 0 0 0,0 0 0 0 0,0 0-1 0 0,1 0 1 0 0,1 6 0 0 0,0-3 3 0 0,0-1 0 0 0,0 0 0 0 0,1 0 0 0 0,0 0-1 0 0,1 0 1 0 0,0 0 0 0 0,0 0 0 0 0,1-1 0 0 0,0 0 0 0 0,0 0 0 0 0,0 0 0 0 0,1-1 0 0 0,0 1 0 0 0,0-2 0 0 0,13 10-1 0 0,130 93 13 0 0,-109-76-7 0 0,-28-21-4 0 0,0-1-1 0 0,1 0 1 0 0,0 0-1 0 0,0-1 0 0 0,1-1 1 0 0,1 0-1 0 0,-1-1 0 0 0,1-1 1 0 0,0 0-1 0 0,1-1 0 0 0,18 4 1 0 0,-28-9-2 0 0,0 1 0 0 0,0-1-1 0 0,0 0 1 0 0,1 0 0 0 0,-1-1 0 0 0,0 1 0 0 0,0-2 0 0 0,1 1 0 0 0,-1 0-1 0 0,0-1 1 0 0,-1-1 0 0 0,1 1 0 0 0,0-1 0 0 0,-1 1 0 0 0,1-2 0 0 0,-1 1 0 0 0,0-1-1 0 0,0 1 1 0 0,0-1 0 0 0,0-1 0 0 0,-1 1 0 0 0,0-1 0 0 0,0 1 0 0 0,0-1 0 0 0,0-1-1 0 0,-1 1 1 0 0,0 0 0 0 0,0-1 0 0 0,3-6 0 0 0,0-4 3 0 0,1 1-1 0 0,-2-1 1 0 0,-1 0 0 0 0,0 0 0 0 0,0 0-1 0 0,-2 0 1 0 0,0-1 0 0 0,-1 1-1 0 0,-2-33 1 0 0,-1 29 36 0 0,-1 0-1 0 0,0 0 1 0 0,-2 1 0 0 0,-8-23-1 0 0,11 35 8 0 0,-1 0-1 0 0,-1-1 0 0 0,1 1 1 0 0,-1 1-1 0 0,0-1 0 0 0,-1 1 1 0 0,0-1-1 0 0,0 1 1 0 0,0 0-1 0 0,-1 1 0 0 0,1 0 1 0 0,-1-1-1 0 0,-9-4 1 0 0,14 9-23 0 0,1 1 2 0 0,0 0 3 0 0,0 0-2 0 0,0 0 7 0 0,0 0 10 0 0,0 0-18 0 0,0 2-24 0 0,1-1 0 0 0,0 1 0 0 0,-1-1 0 0 0,1 1 0 0 0,0-1 0 0 0,0 1 0 0 0,0-1 0 0 0,0 0 0 0 0,0 1 0 0 0,0-1 1 0 0,1 0-1 0 0,-1 0 0 0 0,0 0 0 0 0,0 0 0 0 0,1 0 0 0 0,-1 0 0 0 0,1 0 0 0 0,-1-1 0 0 0,1 1 0 0 0,-1 0 0 0 0,1-1 0 0 0,-1 1 1 0 0,1-1-1 0 0,0 0 0 0 0,-1 1 0 0 0,1-1 0 0 0,0 0 0 0 0,2 0 0 0 0,47 3 32 0 0,22-10 0 0 0,-49 3-16 0 0,0 2 0 0 0,44 1 0 0 0,-65 2-15 0 0,1-1 1 0 0,-1 1-1 0 0,1 1 1 0 0,-1-1 0 0 0,0 0-1 0 0,1 1 1 0 0,-1 0-1 0 0,0-1 1 0 0,0 1 0 0 0,0 1-1 0 0,0-1 1 0 0,-1 0 0 0 0,1 1-1 0 0,-1-1 1 0 0,1 1-1 0 0,-1 0 1 0 0,0 0 0 0 0,0 0-1 0 0,0 0 1 0 0,2 5 0 0 0,5 10 30 0 0,0 1 0 0 0,8 30 0 0 0,-1-6-7 0 0,8 14 19 0 0,-14-32-23 0 0,0-1 1 0 0,2 0-1 0 0,20 30 1 0 0,-30-51-21 0 0,0 0-1 0 0,0-1 1 0 0,1 1-1 0 0,-1-1 1 0 0,1 1 0 0 0,0-1-1 0 0,0 0 1 0 0,0 0-1 0 0,0 0 1 0 0,0-1 0 0 0,0 1-1 0 0,0-1 1 0 0,0 1-1 0 0,1-1 1 0 0,-1 0 0 0 0,0-1-1 0 0,1 1 1 0 0,-1 0 0 0 0,1-1-1 0 0,-1 0 1 0 0,1 0-1 0 0,0 0 1 0 0,-1 0 0 0 0,7-2-1 0 0,-4 1-7 0 0,0 0 1 0 0,-1-1-1 0 0,1 0 0 0 0,-1 0 0 0 0,1-1 1 0 0,-1 1-1 0 0,0-1 0 0 0,0 0 0 0 0,0-1 1 0 0,0 1-1 0 0,0-1 0 0 0,-1 0 0 0 0,8-8 1 0 0,1-5-10 0 0,-1 0 1 0 0,-1 0 0 0 0,0-1 0 0 0,-1 0 0 0 0,-1-1 0 0 0,-1-1-1 0 0,-1 1 1 0 0,0-1 0 0 0,-2 0 0 0 0,0 0 0 0 0,4-41 0 0 0,-9 59 20 0 0,0-1 1 0 0,0 0 0 0 0,0 1-1 0 0,0-1 1 0 0,0 1-1 0 0,0-1 1 0 0,0 0 0 0 0,-1 1-1 0 0,1-1 1 0 0,-1 1 0 0 0,0-1-1 0 0,0 1 1 0 0,0 0 0 0 0,0-1-1 0 0,0 1 1 0 0,-1 0 0 0 0,1-1-1 0 0,-1 1 1 0 0,1 0 0 0 0,-1 0-1 0 0,0 0 1 0 0,0 1-1 0 0,0-1 1 0 0,0 0 0 0 0,0 1-1 0 0,0-1 1 0 0,0 1 0 0 0,0 0-1 0 0,-1-1 1 0 0,1 1 0 0 0,-1 0-1 0 0,-3 0 1 0 0,2 0 6 0 0,0 0 0 0 0,-1 1 1 0 0,1 0-1 0 0,-1 0 0 0 0,1 0 0 0 0,-1 0 1 0 0,1 1-1 0 0,-1 0 0 0 0,1 0 0 0 0,0 0 1 0 0,-1 0-1 0 0,1 1 0 0 0,0 0 0 0 0,0 0 1 0 0,0 0-1 0 0,0 0 0 0 0,-6 5 0 0 0,1 2-1 0 0,0 0 1 0 0,0 0-1 0 0,1 1 0 0 0,0 0 0 0 0,1 1 0 0 0,0 0 1 0 0,1 0-1 0 0,0 0 0 0 0,1 1 0 0 0,0 0 0 0 0,1 0 1 0 0,0 0-1 0 0,-3 18 0 0 0,2-6 1 0 0,2 0-1 0 0,0 0 1 0 0,1 0 0 0 0,2 0 0 0 0,0 0-1 0 0,5 29 1 0 0,-3-41-18 0 0,0 0 0 0 0,1 0-1 0 0,0 0 1 0 0,1 0 0 0 0,1-1 0 0 0,0 0 0 0 0,0 0-1 0 0,1 0 1 0 0,0-1 0 0 0,1 1 0 0 0,0-1 0 0 0,1-1-1 0 0,0 0 1 0 0,11 10 0 0 0,-14-14-18 0 0,1-1-1 0 0,0 0 1 0 0,0 0-1 0 0,1-1 1 0 0,-1 1-1 0 0,1-1 1 0 0,-1-1-1 0 0,1 1 1 0 0,0-1-1 0 0,0-1 1 0 0,0 1-1 0 0,0-1 1 0 0,0 0-1 0 0,0-1 0 0 0,1 0 1 0 0,-1 0-1 0 0,0 0 1 0 0,0-1-1 0 0,0 0 1 0 0,0 0-1 0 0,0-1 1 0 0,0 0-1 0 0,0 0 1 0 0,0-1-1 0 0,6-3 1 0 0,-2 1 7 0 0,0-1 1 0 0,-1-1-1 0 0,0 0 0 0 0,0 0 0 0 0,-1-1 1 0 0,1 0-1 0 0,-2 0 0 0 0,1-1 1 0 0,-1 0-1 0 0,-1-1 0 0 0,0 0 1 0 0,0 0-1 0 0,-1-1 0 0 0,0 1 0 0 0,0-1 1 0 0,-2-1-1 0 0,1 1 0 0 0,-1-1 1 0 0,-1 1-1 0 0,3-21 0 0 0,3-27 339 0 0,2-29 585 0 0,-11 87-901 0 0,0 0 0 0 0,0 0 0 0 0,0 0 0 0 0,0 0 0 0 0,1 0-1 0 0,-1 0 1 0 0,0 0 0 0 0,1 1 0 0 0,-1-1 0 0 0,1 0 0 0 0,-1 0 0 0 0,0 0 0 0 0,1 0 0 0 0,0 0 0 0 0,-1 1-1 0 0,1-1 1 0 0,0 0 0 0 0,-1 1 0 0 0,1-1 0 0 0,0 0 0 0 0,0 1 0 0 0,-1-1 0 0 0,1 1 0 0 0,0-1 0 0 0,0 1-1 0 0,0-1 1 0 0,0 1 0 0 0,0 0 0 0 0,0 0 0 0 0,0-1 0 0 0,0 1 0 0 0,0 0 0 0 0,0 0 0 0 0,-1 0 0 0 0,1 0-1 0 0,0 0 1 0 0,0 0 0 0 0,0 0 0 0 0,0 0 0 0 0,0 0 0 0 0,0 1 0 0 0,0-1 0 0 0,0 0 0 0 0,0 0 0 0 0,0 1 0 0 0,0-1-1 0 0,0 1 1 0 0,0-1 0 0 0,-1 1 0 0 0,1-1 0 0 0,0 1 0 0 0,0 0 0 0 0,-1-1 0 0 0,1 1 0 0 0,0 0 0 0 0,-1 0-1 0 0,1-1 1 0 0,-1 1 0 0 0,1 0 0 0 0,0 1 0 0 0,-1-1 6 0 0,1-1-39 0 0,-1 0-1 0 0,1 0 1 0 0,-1 0 0 0 0,0 0 0 0 0,1 0-1 0 0,-1 0 1 0 0,0 1 0 0 0,1-1-1 0 0,-1 0 1 0 0,0 0 0 0 0,1 0-1 0 0,-1 0 1 0 0,0 1 0 0 0,1-1-1 0 0,-1 0 1 0 0,0 0 0 0 0,0 1-1 0 0,1-1 1 0 0,-1 0 0 0 0,0 1 0 0 0,0-1-1 0 0,0 0 1 0 0,1 1 0 0 0,-1-1-1 0 0,0 0 1 0 0,0 1 0 0 0,0-1-1 0 0,0 0 1 0 0,0 1 0 0 0,0-1-1 0 0,0 0 1 0 0,0 1 0 0 0,0-1-1 0 0,0 1 1 0 0,0-1 0 0 0,0 0 0 0 0,0 1-1 0 0,0-1 1 0 0,0 0 0 0 0,0 1-1 0 0,0-1 1 0 0,0 1 0 0 0,0-1-1 0 0,0 0 1 0 0,-1 1 0 0 0,1-1-1 0 0,0 0 1 0 0,0 0 0 0 0,0 1 0 0 0,-1-1-1 0 0,1 0 1 0 0,0 1 0 0 0,-1-1-1 0 0,1 0 1 0 0,0 0 0 0 0,-1 1-1 0 0,-15 18-1848 0 0,13-16 1746 0 0,0-1 0 0 0,0 1 0 0 0,0-1 0 0 0,0 0 0 0 0,-1 0 0 0 0,1 0 0 0 0,-1-1 0 0 0,1 0 0 0 0,-1 1 0 0 0,0-1 0 0 0,0 0 0 0 0,1 0 0 0 0,-1-1 0 0 0,0 1 0 0 0,0-1 0 0 0,0 0 0 0 0,0 0 0 0 0,0 0 0 0 0,0-1 0 0 0,1 1 0 0 0,-1-1 0 0 0,0 0 0 0 0,0 0 0 0 0,-4-2 0 0 0,3 0 69 0 0,-1-1 1 0 0,1 1-1 0 0,0-1 1 0 0,0 0-1 0 0,1 0 1 0 0,-1-1-1 0 0,1 1 1 0 0,0-1-1 0 0,0 0 1 0 0,0 0-1 0 0,1 0 1 0 0,0-1-1 0 0,0 1 1 0 0,-4-10-1 0 0,3 2 67 0 0,-1 0 1 0 0,2-1-1 0 0,0 0 0 0 0,0 1 0 0 0,2-1 0 0 0,-1 0 0 0 0,2-20 0 0 0,12-100 446 0 0,-7 94-309 0 0,16-91 1731 0 0,45-152-1 0 0,-52 241-135 0 0,-12 46-817 0 0,-7 26-615 0 0,-52 445 1382 0 0,35-257-1325 0 0,7 18-23 0 0,6-60-182 0 0,12-97-284 0 0,-3-79 73 0 0,14-25-110 0 0,74-181-245 0 0,-55 121 288 0 0,45-82-1 0 0,-63 141 95 0 0,0 1 0 0 0,2 0 0 0 0,0 2-1 0 0,2 0 1 0 0,1 1 0 0 0,0 1 0 0 0,31-25 0 0 0,-47 43 19 0 0,1-1 1 0 0,0 1 0 0 0,1 0 0 0 0,-1 0-1 0 0,0 0 1 0 0,1 1 0 0 0,0-1 0 0 0,-1 1-1 0 0,1 1 1 0 0,0-1 0 0 0,0 1 0 0 0,0 0 0 0 0,0 1-1 0 0,0-1 1 0 0,0 1 0 0 0,0 0 0 0 0,0 1-1 0 0,0-1 1 0 0,0 1 0 0 0,0 1 0 0 0,0-1 0 0 0,0 1-1 0 0,0 0 1 0 0,0 0 0 0 0,-1 0 0 0 0,1 1-1 0 0,-1 0 1 0 0,0 0 0 0 0,0 1 0 0 0,0-1-1 0 0,0 1 1 0 0,-1 0 0 0 0,1 0 0 0 0,-1 1 0 0 0,0-1-1 0 0,0 1 1 0 0,-1 0 0 0 0,1 0 0 0 0,-1 0-1 0 0,0 0 1 0 0,-1 1 0 0 0,1-1 0 0 0,-1 1 0 0 0,0 0-1 0 0,-1 0 1 0 0,1 0 0 0 0,-1 0 0 0 0,0 0-1 0 0,0 0 1 0 0,-1 0 0 0 0,0 0 0 0 0,0 0 0 0 0,0 0-1 0 0,-1 0 1 0 0,-3 11 0 0 0,-2 4-9 0 0,-1 0 1 0 0,-1-1-1 0 0,-1 0 1 0 0,0-1 0 0 0,-2 0-1 0 0,0-1 1 0 0,-1 0-1 0 0,-1 0 1 0 0,-1-1-1 0 0,0-1 1 0 0,-1 0-1 0 0,-30 23 1 0 0,22-21-32 0 0,0 0-1 0 0,-1-2 1 0 0,-1-1-1 0 0,-1 0 1 0 0,0-2-1 0 0,0-2 1 0 0,-1 0 0 0 0,-1-1-1 0 0,-33 6 1 0 0,51-14 33 0 0,0 0 1 0 0,0 0 0 0 0,0-1-1 0 0,-1 0 1 0 0,1-1-1 0 0,0 0 1 0 0,-1-1 0 0 0,1 0-1 0 0,0-1 1 0 0,0 0-1 0 0,-10-3 1 0 0,19 5 11 0 0,1 0 0 0 0,0-1 0 0 0,-1 1-1 0 0,1 0 1 0 0,0 0 0 0 0,-1 0 0 0 0,1 0 0 0 0,0 0 0 0 0,0-1-1 0 0,-1 1 1 0 0,1 0 0 0 0,0 0 0 0 0,0-1 0 0 0,0 1 0 0 0,-1 0-1 0 0,1 0 1 0 0,0-1 0 0 0,0 1 0 0 0,0 0 0 0 0,0 0 0 0 0,-1-1-1 0 0,1 1 1 0 0,0 0 0 0 0,0-1 0 0 0,0 1 0 0 0,0 0 0 0 0,0-1-1 0 0,0 1 1 0 0,0 0 0 0 0,0-1 0 0 0,0 1 0 0 0,0 0 0 0 0,0-1-1 0 0,0 1 1 0 0,0 0 0 0 0,0-1 0 0 0,0 1 0 0 0,0 0 0 0 0,1 0-1 0 0,-1-1 1 0 0,0 1 0 0 0,0-1 0 0 0,16-12 10 0 0,22-6-1 0 0,15 2 4 0 0,1 3 0 0 0,1 2 0 0 0,-1 2 0 0 0,85-3 0 0 0,223 15 22 0 0,-327-1-35 0 0,-24 0-9 0 0,-1-1-1 0 0,0 0 1 0 0,0 0 0 0 0,1-1-1 0 0,-1-1 1 0 0,0 0 0 0 0,11-4-1 0 0,-16 5-9 0 0,-1-1-1 0 0,0-1 0 0 0,0 1 0 0 0,0-1 0 0 0,-1 1 0 0 0,1-1 0 0 0,-1 0 0 0 0,1-1 0 0 0,-1 1 0 0 0,0 0 0 0 0,0-1 0 0 0,0 0 1 0 0,-1 0-1 0 0,1 1 0 0 0,-1-2 0 0 0,0 1 0 0 0,0 0 0 0 0,1-5 0 0 0,6-15-53 0 0,-2-1-1 0 0,0 0 1 0 0,-2-1-1 0 0,4-41 1 0 0,-8 53 90 0 0,0-1 1 0 0,-1 0 0 0 0,-1 0-1 0 0,0 1 1 0 0,-1-1-1 0 0,-1 1 1 0 0,0-1 0 0 0,-1 1-1 0 0,-9-21 1 0 0,13 34-13 0 0,-1-1 0 0 0,1 1 0 0 0,-1 0 0 0 0,0 0 0 0 0,0 0 0 0 0,1 0 0 0 0,-1-1 0 0 0,0 1 0 0 0,0 0 0 0 0,0 1 0 0 0,0-1 0 0 0,0 0 0 0 0,0 0 0 0 0,0 0 0 0 0,-1 1 0 0 0,1-1 0 0 0,0 0 0 0 0,0 1 0 0 0,-1-1 0 0 0,1 1 0 0 0,0-1 0 0 0,0 1 0 0 0,-1 0 0 0 0,1 0 0 0 0,0-1 0 0 0,-1 1 0 0 0,1 0 0 0 0,-1 0 0 0 0,1 0 0 0 0,0 1 0 0 0,-1-1 0 0 0,1 0 0 0 0,0 0 0 0 0,-1 1 0 0 0,1-1 1 0 0,0 1-1 0 0,0-1 0 0 0,-1 1 0 0 0,1 0 0 0 0,0-1 0 0 0,0 1 0 0 0,-2 1 0 0 0,-5 3 6 0 0,1 1-1 0 0,0 0 1 0 0,0 0 0 0 0,0 1 0 0 0,-6 8 0 0 0,-5 6 6 0 0,2 1-1 0 0,1 0 1 0 0,0 2 0 0 0,2 0 0 0 0,1 0-1 0 0,1 1 1 0 0,1 0 0 0 0,-11 44-1 0 0,17-54-32 0 0,2 0 0 0 0,0 1 0 0 0,0-1-1 0 0,2 0 1 0 0,0 1 0 0 0,0-1 0 0 0,5 22-1 0 0,-3-27-32 0 0,0 0 0 0 0,1 0-1 0 0,0 0 1 0 0,1-1 0 0 0,1 1-1 0 0,-1-1 1 0 0,1 0 0 0 0,1 0-1 0 0,-1 0 1 0 0,2-1 0 0 0,12 15-1 0 0,-16-20 13 0 0,1 0 0 0 0,-1 0-1 0 0,1 0 1 0 0,-1 0 0 0 0,1-1 0 0 0,0 1-1 0 0,0-1 1 0 0,0 0 0 0 0,0 0-1 0 0,0 0 1 0 0,0-1 0 0 0,1 1 0 0 0,-1-1-1 0 0,0 0 1 0 0,1 0 0 0 0,-1-1-1 0 0,9 1 1 0 0,-7-2 5 0 0,0 0 0 0 0,0 0 1 0 0,0-1-1 0 0,0 1 0 0 0,0-1 0 0 0,0-1 0 0 0,-1 1 0 0 0,1-1 1 0 0,-1 0-1 0 0,1 0 0 0 0,7-7 0 0 0,2-3-19 0 0,0-1 0 0 0,-1 0 0 0 0,0-1 0 0 0,-1-1-1 0 0,-1 0 1 0 0,20-36 0 0 0,-3-3-4 0 0,-3-2-1 0 0,-3-1 1 0 0,-1-1 0 0 0,-4 0-1 0 0,13-71 1 0 0,-14 31 1098 0 0,-5-1 1 0 0,-1-150-1 0 0,-12 243-223 0 0,-2 9-317 0 0,-8 21-151 0 0,-10 37-205 0 0,-6 38-48 0 0,5 2-1 0 0,4 1 1 0 0,4 0-1 0 0,-1 156 1 0 0,14-209-983 0 0,2 0 0 0 0,3 0 0 0 0,1 0 0 0 0,2-1 0 0 0,19 66 1 0 0,-11-62-6145 0 0,-7-35 4781 0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1:02:39.5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29 424 7221 0 0,'-14'-41'44'0'0,"8"0"-32"0"0,2 2 68 0 0,0 2 112 0 0,8 10-44 0 0,0-1-40 0 0,6 3-8 0 0,5 2-48 0 0,3 1 0 0 0,12-3-20 0 0,-4 7-76 0 0,11-3-124 0 0,-3 3-128 0 0,6 2-124 0 0,-1-2-224 0 0,-9 11-1513 0 0,0-3 717 0 0,1 2 480 0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1:02:43.2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297 429 196 0 0,'-1'-2'150'0'0,"1"0"-1"0"0,-1 1 1 0 0,1-1 0 0 0,-1 1 0 0 0,1-1-1 0 0,-1 1 1 0 0,0-1 0 0 0,0 1-1 0 0,1 0 1 0 0,-1-1 0 0 0,0 1 0 0 0,-1 0-1 0 0,1 0 1 0 0,0-1 0 0 0,0 1-1 0 0,0 0 1 0 0,-1 0 0 0 0,1 0 0 0 0,0 1-1 0 0,-1-1 1 0 0,1 0 0 0 0,-1 0 0 0 0,1 1-1 0 0,-1-1 1 0 0,-1 0 0 0 0,0 1-7 0 0,0 0 1 0 0,1 1-1 0 0,-1-1 1 0 0,0 0-1 0 0,0 1 1 0 0,0-1-1 0 0,1 1 1 0 0,-1 0 0 0 0,0 0-1 0 0,1 0 1 0 0,-1 0-1 0 0,1 1 1 0 0,-4 1-1 0 0,-7 7 270 0 0,0 0-1 0 0,0 1 0 0 0,-19 20 0 0 0,31-30-376 0 0,-16 17 233 0 0,1 1-1 0 0,2 0 0 0 0,-1 0 0 0 0,2 2 1 0 0,1-1-1 0 0,1 2 0 0 0,0 0 0 0 0,2 0 0 0 0,0 1 1 0 0,2 0-1 0 0,-9 43 0 0 0,14-52-192 0 0,0 0-1 0 0,1 0 0 0 0,1 0 1 0 0,1 0-1 0 0,-1-1 0 0 0,2 1 1 0 0,0 0-1 0 0,1 0 1 0 0,0-1-1 0 0,1 1 0 0 0,1-1 1 0 0,0 0-1 0 0,1-1 0 0 0,0 1 1 0 0,0-1-1 0 0,2 0 1 0 0,-1 0-1 0 0,2-1 0 0 0,-1 0 1 0 0,2-1-1 0 0,17 17 0 0 0,-9-12-39 0 0,0-1 0 0 0,1 0 0 0 0,0-2 0 0 0,1 0 0 0 0,0-1 0 0 0,1-1 0 0 0,0 0 0 0 0,1-2 0 0 0,0-1 0 0 0,0 0 0 0 0,1-2 0 0 0,0-1 0 0 0,-1 0 0 0 0,1-2 0 0 0,1-1 0 0 0,-1 0 0 0 0,0-2 0 0 0,0-1 0 0 0,26-5 0 0 0,-29 3-83 0 0,0-2 0 0 0,0 0 0 0 0,-1-1 0 0 0,-1-1 0 0 0,1 0 0 0 0,-1-2 0 0 0,0 0 0 0 0,-1-1 0 0 0,-1-1 0 0 0,1-1 0 0 0,-2 0 0 0 0,0-1 0 0 0,0 0 0 0 0,-2-1 0 0 0,0-1 0 0 0,0 0 0 0 0,18-32 0 0 0,-30 44 38 0 0,1 1 1 0 0,0 0 0 0 0,-1-1-1 0 0,1 1 1 0 0,-1-1-1 0 0,0 1 1 0 0,0-1-1 0 0,0 1 1 0 0,-1-1 0 0 0,1 0-1 0 0,-1 0 1 0 0,0 1-1 0 0,0-1 1 0 0,0 0-1 0 0,-1 1 1 0 0,1-1-1 0 0,-1 0 1 0 0,0 1 0 0 0,0-1-1 0 0,0 1 1 0 0,0-1-1 0 0,-1 1 1 0 0,1-1-1 0 0,-1 1 1 0 0,0 0 0 0 0,0 0-1 0 0,0 0 1 0 0,-1 0-1 0 0,1 0 1 0 0,-1 0-1 0 0,1 1 1 0 0,-1-1 0 0 0,0 1-1 0 0,0 0 1 0 0,0 0-1 0 0,0 0 1 0 0,0 0-1 0 0,-1 0 1 0 0,1 1 0 0 0,-1-1-1 0 0,1 1 1 0 0,-1 0-1 0 0,1 0 1 0 0,-6 0-1 0 0,-11-4-24 0 0,-1 1 0 0 0,-38-1 0 0 0,51 4 23 0 0,-1 1 0 0 0,1 1-1 0 0,-1-1 1 0 0,1 1 0 0 0,0 1 0 0 0,-1 0-1 0 0,1 0 1 0 0,0 0 0 0 0,-15 8-1 0 0,22-9 11 0 0,-1-1-1 0 0,1 1 0 0 0,0 0 0 0 0,-1 0 0 0 0,1-1 0 0 0,0 1 1 0 0,0 0-1 0 0,0 0 0 0 0,0 0 0 0 0,0 1 0 0 0,0-1 0 0 0,0 0 1 0 0,0 0-1 0 0,0 0 0 0 0,1 1 0 0 0,-1-1 0 0 0,0 0 1 0 0,1 1-1 0 0,-1-1 0 0 0,1 1 0 0 0,0-1 0 0 0,-1 0 0 0 0,1 1 1 0 0,0-1-1 0 0,0 1 0 0 0,0 1 0 0 0,1 1 0 0 0,-1-1 0 0 0,1 0 0 0 0,0 1 0 0 0,1-1 0 0 0,-1 0 0 0 0,1 0 0 0 0,-1 0 0 0 0,1 0 0 0 0,0 0-1 0 0,0-1 1 0 0,3 4 0 0 0,8 8-1 0 0,0-2 0 0 0,1 1-1 0 0,20 12 1 0 0,-31-23 2 0 0,34 29-16 0 0,-1 0 0 0 0,46 55 1 0 0,20 18-344 0 0,-101-104 357 0 0,-1 0 1 0 0,1 1-1 0 0,0-1 0 0 0,-1 0 0 0 0,1 0 0 0 0,0 0 0 0 0,0 0 0 0 0,-1 0 0 0 0,1 0 0 0 0,0 0 0 0 0,-1 0 0 0 0,1 0 0 0 0,0 0 0 0 0,-1 0 0 0 0,1 0 1 0 0,0-1-1 0 0,-1 1 0 0 0,1 0 0 0 0,0 0 0 0 0,-1-1 0 0 0,1 1 0 0 0,0 0 0 0 0,-1-1 0 0 0,1 1 0 0 0,-1-1 0 0 0,1 1 0 0 0,-1-1 0 0 0,1 1 0 0 0,-1-1 1 0 0,1 1-1 0 0,-1-1 0 0 0,1 0 0 0 0,14-19-27 0 0,22-55 75 0 0,-4 0-1 0 0,24-85 1 0 0,40-92 955 0 0,-77 207-649 0 0,-10 21 165 0 0,1 0 0 0 0,1 0 0 0 0,16-22 0 0 0,-28 46-502 0 0,0-1 0 0 0,0 1-1 0 0,1 0 1 0 0,-1 0 0 0 0,0 0 0 0 0,0 0 0 0 0,0-1-1 0 0,0 1 1 0 0,0 0 0 0 0,0 0 0 0 0,0 0 0 0 0,1 0-1 0 0,-1 0 1 0 0,0 0 0 0 0,0-1 0 0 0,0 1 0 0 0,0 0-1 0 0,1 0 1 0 0,-1 0 0 0 0,0 0 0 0 0,0 0 0 0 0,0 0-1 0 0,0 0 1 0 0,1 0 0 0 0,-1 0 0 0 0,0 0 0 0 0,0 0-1 0 0,0 0 1 0 0,1 0 0 0 0,-1 0 0 0 0,0 0-1 0 0,0 0 1 0 0,0 0 0 0 0,0 0 0 0 0,1 0 0 0 0,-1 0-1 0 0,0 0 1 0 0,0 0 0 0 0,0 0 0 0 0,0 0 0 0 0,1 0-1 0 0,-1 1 1 0 0,0-1 0 0 0,0 0 0 0 0,0 0 0 0 0,0 0-1 0 0,1 0 1 0 0,4 13 206 0 0,0 16-39 0 0,-3 19 1 0 0,-2 1 0 0 0,-2 0 0 0 0,-2 0 0 0 0,-15 63 0 0 0,-59 189 114 0 0,24-108-161 0 0,42-147-197 0 0,-7 22-563 0 0,3 1 1 0 0,4 1 0 0 0,-8 114 0 0 0,21-184 609 0 0,-1-1 0 0 0,0 1 0 0 0,0 0 0 0 0,0 0 0 0 0,0 0 0 0 0,1 0 1 0 0,-1 0-1 0 0,0 0 0 0 0,0-1 0 0 0,0 1 0 0 0,0 0 0 0 0,1 0 0 0 0,-1 0 0 0 0,0 0 1 0 0,0 0-1 0 0,0 0 0 0 0,1 0 0 0 0,-1 0 0 0 0,0 0 0 0 0,0 0 0 0 0,0 0 0 0 0,1 0 1 0 0,-1 0-1 0 0,0 0 0 0 0,0 0 0 0 0,0 0 0 0 0,1 0 0 0 0,-1 0 0 0 0,0 0 0 0 0,0 0 1 0 0,0 1-1 0 0,1-1 0 0 0,-1 0 0 0 0,0 0 0 0 0,0 0 0 0 0,0 0 0 0 0,0 0 0 0 0,1 0 1 0 0,-1 1-1 0 0,0-1 0 0 0,0 0 0 0 0,0 0 0 0 0,0 0 0 0 0,0 0 0 0 0,0 1 0 0 0,0-1 1 0 0,1 0-1 0 0,-1 0 0 0 0,0 0 0 0 0,0 0 0 0 0,0 1 0 0 0,0-1 0 0 0,0 0 0 0 0,0 0 0 0 0,0 0 1 0 0,0 1-1 0 0,0-1 0 0 0,0 0 0 0 0,0 0 0 0 0,0 1 0 0 0,0-1 0 0 0,12-16-261 0 0,-12 15 276 0 0,16-28-183 0 0,-1 0 0 0 0,-2-1 1 0 0,11-37-1 0 0,-8 24 88 0 0,46-146-215 0 0,5-13 251 0 0,-55 170 76 0 0,57-131 325 0 0,-59 142-214 0 0,2 0 1 0 0,0 1-1 0 0,2 0 1 0 0,0 1-1 0 0,24-24 1 0 0,-34 38-85 0 0,0 1 0 0 0,0 0 0 0 0,0 0 0 0 0,1 0 0 0 0,0 1 0 0 0,0 0 0 0 0,0 0 0 0 0,0 0 0 0 0,1 0 0 0 0,-1 1 0 0 0,1 0 0 0 0,-1 0 0 0 0,1 0 0 0 0,11-1 0 0 0,-13 3-27 0 0,0 1-1 0 0,0-1 0 0 0,0 1 0 0 0,0 0 1 0 0,0 0-1 0 0,0 1 0 0 0,0-1 1 0 0,0 1-1 0 0,-1 0 0 0 0,1 0 0 0 0,0 0 1 0 0,-1 0-1 0 0,0 0 0 0 0,1 1 0 0 0,-1 0 1 0 0,0 0-1 0 0,-1 0 0 0 0,1 0 1 0 0,0 0-1 0 0,-1 0 0 0 0,0 1 0 0 0,3 3 1 0 0,18 33-81 0 0,-2 0 1 0 0,-2 2-1 0 0,26 80 0 0 0,-7-17-1028 0 0,-25-82 563 0 0,-12-23 511 0 0,-1 0 0 0 0,0 1 0 0 0,1-1 0 0 0,-1 0 0 0 0,0 1 0 0 0,1-1 0 0 0,-1 0 0 0 0,1 0 0 0 0,-1 0-1 0 0,0 1 1 0 0,1-1 0 0 0,-1 0 0 0 0,1 0 0 0 0,-1 0 0 0 0,1 0 0 0 0,-1 0 0 0 0,0 0 0 0 0,1 0 0 0 0,-1 0 0 0 0,1 0 0 0 0,-1 0 0 0 0,1 0 0 0 0,-1 0 0 0 0,1 0 0 0 0,-1 0 0 0 0,0-1 0 0 0,1 1 0 0 0,-1 0 0 0 0,1 0 0 0 0,2-3-45 0 0,1-1 0 0 0,-1 1-1 0 0,-1-1 1 0 0,1 1 0 0 0,0-1 0 0 0,-1 0 0 0 0,4-8-1 0 0,82-172-389 0 0,-78 160 511 0 0,-5 15 96 0 0,-1-1 0 0 0,0 1 0 0 0,-1-1 0 0 0,0 0-1 0 0,0 0 1 0 0,1-14 0 0 0,-6 51 202 0 0,-12 51-1 0 0,7-42-356 0 0,-5 61-1 0 0,12-88-31 0 0,-1 16-93 0 0,1 0 1 0 0,5 34-1 0 0,-5-54 82 0 0,1 0 0 0 0,0 0-1 0 0,0 0 1 0 0,0 0 0 0 0,1 0 0 0 0,0-1-1 0 0,-1 1 1 0 0,2 0 0 0 0,-1-1 0 0 0,1 1-1 0 0,-1-1 1 0 0,1 0 0 0 0,0 0-1 0 0,0 0 1 0 0,1 0 0 0 0,0-1 0 0 0,-1 1-1 0 0,7 3 1 0 0,-6-5 15 0 0,-1-1 0 0 0,0 0 0 0 0,1 0 0 0 0,-1-1 0 0 0,1 1-1 0 0,-1-1 1 0 0,1 1 0 0 0,-1-1 0 0 0,1 0 0 0 0,-1-1 0 0 0,1 1 0 0 0,-1-1 0 0 0,1 1-1 0 0,-1-1 1 0 0,1 0 0 0 0,-1 0 0 0 0,0 0 0 0 0,1-1 0 0 0,-1 1 0 0 0,0-1 0 0 0,0 0 0 0 0,0 0-1 0 0,0 0 1 0 0,0 0 0 0 0,3-4 0 0 0,9-7-34 0 0,-1-1 0 0 0,0 0 0 0 0,13-19 0 0 0,-26 32 56 0 0,26-35-52 0 0,-2-1 0 0 0,-1-1 0 0 0,-3-1 0 0 0,0-2 0 0 0,21-62-1 0 0,54-224 277 0 0,-61 193 48 0 0,61-282 3148 0 0,-89 382-2364 0 0,-3 27-221 0 0,-4 23-513 0 0,-13 143 411 0 0,-1 42-361 0 0,13-126-204 0 0,3 0-1 0 0,21 129 1 0 0,-16-172-178 0 0,0 0 1 0 0,2-1-1 0 0,2 0 0 0 0,1-1 0 0 0,1 0 1 0 0,1-1-1 0 0,2 0 0 0 0,36 50 0 0 0,-44-69-70 0 0,0 0-1 0 0,1 0 0 0 0,0-1 0 0 0,1 0 1 0 0,0-1-1 0 0,0 1 0 0 0,1-2 0 0 0,0 0 1 0 0,1 0-1 0 0,-1-1 0 0 0,1 0 0 0 0,23 6 1 0 0,-26-9 8 0 0,1-1 1 0 0,0-1 0 0 0,0 0 0 0 0,0 0 0 0 0,0-1 0 0 0,0-1 0 0 0,-1 1-1 0 0,1-2 1 0 0,0 1 0 0 0,0-1 0 0 0,-1-1 0 0 0,1 1 0 0 0,-1-2 0 0 0,0 1 0 0 0,0-2-1 0 0,0 1 1 0 0,12-9 0 0 0,-2 1-56 0 0,-2-2-1 0 0,1 0 1 0 0,-2-1-1 0 0,0 0 1 0 0,0-2 0 0 0,-2 0-1 0 0,17-24 1 0 0,-23 30 78 0 0,-1 0 1 0 0,0-1 0 0 0,-1 0 0 0 0,-1 0 0 0 0,0 0 0 0 0,0-1-1 0 0,-1 1 1 0 0,-1-1 0 0 0,0 0 0 0 0,-1 0 0 0 0,0 0-1 0 0,-1 0 1 0 0,-1-23 0 0 0,0 31 39 0 0,-1 0 1 0 0,0 0-1 0 0,0 0 1 0 0,0 0-1 0 0,0 0 0 0 0,-1 0 1 0 0,0 0-1 0 0,0 0 1 0 0,0 1-1 0 0,-1-1 1 0 0,0 1-1 0 0,1-1 0 0 0,-2 1 1 0 0,1 0-1 0 0,0 0 1 0 0,-1 0-1 0 0,0 1 0 0 0,-6-5 1 0 0,4 4 1 0 0,-1 0 0 0 0,1 1 0 0 0,-1 0 0 0 0,0 1 0 0 0,0 0 0 0 0,0 0 0 0 0,0 0 0 0 0,0 1 0 0 0,0 0 1 0 0,-1 0-1 0 0,-13 1 0 0 0,3 1-4 0 0,0 1 1 0 0,0 0-1 0 0,1 2 1 0 0,-1 0-1 0 0,1 1 1 0 0,0 1 0 0 0,0 0-1 0 0,0 1 1 0 0,-27 17-1 0 0,37-19 10 0 0,-1 0 0 0 0,1 0 0 0 0,0 1-1 0 0,0 0 1 0 0,1 1 0 0 0,0-1 0 0 0,0 1-1 0 0,1 0 1 0 0,-8 13 0 0 0,11-17 3 0 0,1 0 1 0 0,-1 0-1 0 0,1 1 1 0 0,0-1-1 0 0,1 0 1 0 0,-1 1-1 0 0,0-1 0 0 0,1 0 1 0 0,0 1-1 0 0,0-1 1 0 0,0 1-1 0 0,0-1 1 0 0,0 1-1 0 0,1-1 0 0 0,-1 1 1 0 0,1-1-1 0 0,0 0 1 0 0,0 1-1 0 0,0-1 1 0 0,1 0-1 0 0,-1 0 1 0 0,1 0-1 0 0,0 0 0 0 0,0 0 1 0 0,0 0-1 0 0,0-1 1 0 0,4 5-1 0 0,14 11-50 0 0,0 0 1 0 0,2-2-1 0 0,-1 0 0 0 0,2-1 0 0 0,0-2 1 0 0,36 16-1 0 0,27 17-147 0 0,-81-41 191 0 0,1-1 1 0 0,-1 1 0 0 0,0 1-1 0 0,0-1 1 0 0,-1 1 0 0 0,0 0-1 0 0,0 0 1 0 0,0 0 0 0 0,3 9-1 0 0,22 29-39 0 0,-29-43 50 0 0,1-1-1 0 0,0 1 1 0 0,0-1 0 0 0,-1 1-1 0 0,1-1 1 0 0,0 0-1 0 0,0 1 1 0 0,0-1 0 0 0,0 0-1 0 0,-1 0 1 0 0,1 1-1 0 0,0-1 1 0 0,0 0 0 0 0,0 0-1 0 0,0 0 1 0 0,0 0 0 0 0,0 0-1 0 0,-1 0 1 0 0,1-1-1 0 0,0 1 1 0 0,0 0 0 0 0,0 0-1 0 0,0-1 1 0 0,-1 1-1 0 0,1 0 1 0 0,0-1 0 0 0,0 1-1 0 0,-1-1 1 0 0,1 1 0 0 0,0-1-1 0 0,0 1 1 0 0,-1-1-1 0 0,1 1 1 0 0,-1-1 0 0 0,1 0-1 0 0,0 1 1 0 0,-1-1-1 0 0,0 0 1 0 0,1 0 0 0 0,-1 1-1 0 0,1-2 1 0 0,24-38 16 0 0,-22 35-19 0 0,60-114 28 0 0,-6-3 0 0 0,57-172-1 0 0,57-133 759 0 0,-125 320 348 0 0,-32 67 16 0 0,-14 40-930 0 0,0 4-29 0 0,-40 161 544 0 0,8-45-499 0 0,15-43-109 0 0,-103 564 290 0 0,116-610-638 0 0,1-1 1 0 0,1 0-1 0 0,2 0 0 0 0,1 1 1 0 0,10 58-1 0 0,-11-87 178 0 0,0 0 0 0 0,0 0 1 0 0,1 0-1 0 0,-1 1 0 0 0,1-1 0 0 0,0 0 1 0 0,0 0-1 0 0,0 0 0 0 0,0 0 0 0 0,0 0 1 0 0,0 0-1 0 0,0 0 0 0 0,1-1 0 0 0,-1 1 1 0 0,1 0-1 0 0,-1-1 0 0 0,1 1 0 0 0,0-1 1 0 0,0 1-1 0 0,-1-1 0 0 0,1 0 0 0 0,0 0 1 0 0,4 2-1 0 0,-3-3-5 0 0,-1 0 0 0 0,1 0 0 0 0,-1 0 1 0 0,1 0-1 0 0,0-1 0 0 0,-1 1 0 0 0,1-1 0 0 0,-1 0 1 0 0,1 0-1 0 0,-1 0 0 0 0,1 0 0 0 0,-1 0 0 0 0,1 0 1 0 0,-1-1-1 0 0,0 1 0 0 0,4-4 0 0 0,8-7-104 0 0,0-1 1 0 0,-1 0-1 0 0,0-2 1 0 0,12-17-1 0 0,2-6 37 0 0,-1 0 0 0 0,-1-2 0 0 0,-3 0 0 0 0,-1-2 0 0 0,29-86 0 0 0,-40 79 327 0 0,-10 48-204 0 0,0 0 1 0 0,0 0-1 0 0,0-1 1 0 0,0 1-1 0 0,0 0 1 0 0,0 0-1 0 0,0-1 1 0 0,0 1-1 0 0,0 0 1 0 0,0 0-1 0 0,-1-1 1 0 0,1 1-1 0 0,0 0 1 0 0,-1 0-1 0 0,1 0 1 0 0,-1 0-1 0 0,0 0 1 0 0,1-1-1 0 0,-1 1 0 0 0,0 0 1 0 0,1 0-1 0 0,-1 1 1 0 0,0-1-1 0 0,0 0 1 0 0,0 0-1 0 0,0 0 1 0 0,0 0-1 0 0,0 1 1 0 0,0-1-1 0 0,0 1 1 0 0,0-1-1 0 0,-2 0 1 0 0,0 1-2 0 0,0 0 0 0 0,1 0 1 0 0,-1 1-1 0 0,0-1 0 0 0,0 1 0 0 0,1-1 1 0 0,-1 1-1 0 0,1 0 0 0 0,-1 0 0 0 0,1 0 1 0 0,-1 1-1 0 0,1-1 0 0 0,-1 1 0 0 0,1-1 1 0 0,0 1-1 0 0,0 0 0 0 0,0-1 0 0 0,0 1 1 0 0,0 0-1 0 0,-2 3 0 0 0,-1 1 1 0 0,-1 1 0 0 0,1 0 0 0 0,0 0 0 0 0,-7 15 1 0 0,9-15-46 0 0,1 1 0 0 0,0-1 0 0 0,0 1 0 0 0,0 0 0 0 0,1 0 0 0 0,0 0 0 0 0,0 0 0 0 0,1 0 0 0 0,0 0 0 0 0,1 0 0 0 0,-1 0 0 0 0,2 0 0 0 0,-1-1 0 0 0,1 1 0 0 0,0 0 0 0 0,1 0 0 0 0,0-1 0 0 0,6 12 0 0 0,-7-14-13 0 0,1 1 0 0 0,1-2 0 0 0,-1 1 1 0 0,1 0-1 0 0,0-1 0 0 0,0 1 0 0 0,0-1 1 0 0,0 0-1 0 0,1 0 0 0 0,0-1 0 0 0,-1 1 1 0 0,1-1-1 0 0,1 0 0 0 0,-1-1 0 0 0,0 1 1 0 0,1-1-1 0 0,-1 0 0 0 0,1 0 1 0 0,0-1-1 0 0,-1 0 0 0 0,1 0 0 0 0,0 0 1 0 0,0 0-1 0 0,0-1 0 0 0,10-1 0 0 0,2-2-16 0 0,0-1 0 0 0,-1-1 0 0 0,0-1 0 0 0,0 0 0 0 0,0-1 0 0 0,0-1-1 0 0,-1-1 1 0 0,-1 0 0 0 0,17-13 0 0 0,23-18 256 0 0,49-49 0 0 0,-80 65 204 0 0,17-13 758 0 0,-40 37-1064 0 0,-1 0-7 0 0,0 0-18 0 0,-22 32 8 0 0,2-9-325 0 0,16-21 70 0 0,10-14 160 0 0,6-7 90 0 0,0 1-1 0 0,2 0 1 0 0,0 0 0 0 0,1 2 0 0 0,1 0 0 0 0,0 0-1 0 0,1 2 1 0 0,1 0 0 0 0,30-19 0 0 0,-46 32-39 0 0,1-1 0 0 0,-1 1 0 0 0,0 0 0 0 0,1-1 0 0 0,-1 1-1 0 0,1 0 1 0 0,-1 1 0 0 0,1-1 0 0 0,0 0 0 0 0,-1 1 0 0 0,1-1 0 0 0,0 1 0 0 0,-1 0 0 0 0,1 0 0 0 0,0 0 0 0 0,-1 0 0 0 0,1 1 0 0 0,0-1 0 0 0,-1 1 0 0 0,5 0 0 0 0,-5 1-6 0 0,0-1 1 0 0,0 1-1 0 0,0 0 1 0 0,0 0-1 0 0,0 0 1 0 0,0 0-1 0 0,0 0 1 0 0,0 0-1 0 0,-1 0 1 0 0,1 0-1 0 0,-1 1 1 0 0,0-1-1 0 0,1 1 1 0 0,-1-1-1 0 0,0 1 1 0 0,0 3-1 0 0,3 10 28 0 0,-1-1 0 0 0,-1 1 0 0 0,-1 0 0 0 0,0 0 0 0 0,-2 19 0 0 0,-1 1-17 0 0,-3-1 0 0 0,0 0 1 0 0,-19 59-1 0 0,24-94-34 0 0,-1 0 1 0 0,1 1-1 0 0,0-1 0 0 0,0 0 1 0 0,0 0-1 0 0,-1 1 0 0 0,1-1 1 0 0,0 0-1 0 0,0 1 0 0 0,0-1 1 0 0,0 0-1 0 0,-1 1 0 0 0,1-1 1 0 0,0 0-1 0 0,0 1 0 0 0,0-1 1 0 0,0 1-1 0 0,0-1 0 0 0,0 0 1 0 0,0 1-1 0 0,0-1 0 0 0,0 0 1 0 0,0 1-1 0 0,0-1 0 0 0,0 0 1 0 0,0 1-1 0 0,1-1 0 0 0,-1 0 1 0 0,0 1-1 0 0,0-1 0 0 0,0 0 1 0 0,0 1-1 0 0,1-1 0 0 0,-1 0 1 0 0,0 1-1 0 0,0-1 0 0 0,0 0 1 0 0,1 0-1 0 0,-1 1 0 0 0,0-1 1 0 0,1 0-1 0 0,-1 0 0 0 0,0 0 1 0 0,1 1-1 0 0,-1-1 0 0 0,1 0 1 0 0,19-11-56 0 0,24-31-6 0 0,61-93-37 0 0,-70 86 181 0 0,1 3-1 0 0,2 1 1 0 0,2 2-1 0 0,59-49 1 0 0,-98 91-66 0 0,1-1 0 0 0,-1 1 0 0 0,1 0 0 0 0,0-1 1 0 0,0 1-1 0 0,-1 0 0 0 0,1 0 0 0 0,0 0 0 0 0,0 1 1 0 0,0-1-1 0 0,0 0 0 0 0,0 1 0 0 0,0-1 0 0 0,0 1 1 0 0,1 0-1 0 0,-1 0 0 0 0,0 0 0 0 0,0 0 0 0 0,0 0 1 0 0,0 0-1 0 0,0 0 0 0 0,0 1 0 0 0,0-1 1 0 0,3 2-1 0 0,-2-1 3 0 0,-1 1 1 0 0,1 0 0 0 0,-1 0-1 0 0,1 0 1 0 0,-1 1 0 0 0,0-1-1 0 0,0 0 1 0 0,0 1 0 0 0,0 0-1 0 0,0-1 1 0 0,-1 1 0 0 0,1 0 0 0 0,-1 0-1 0 0,2 4 1 0 0,2 7 39 0 0,-1 0 1 0 0,-1 1-1 0 0,0-1 1 0 0,0 1 0 0 0,0 28-1 0 0,-5 13 76 0 0,-3 0 0 0 0,-2 0 0 0 0,-16 66 0 0 0,-56 155 178 0 0,50-184-219 0 0,-80 207 170 0 0,53-157-160 0 0,-174 462-241 0 0,229-601 112 0 0,-2 5-44 0 0,0-1 1 0 0,0 0-1 0 0,-1 0 0 0 0,0-1 1 0 0,0 1-1 0 0,-1-1 0 0 0,-8 10 0 0 0,12-16 9 0 0,-15-34-142 0 0,15 15 182 0 0,0 0 0 0 0,1-1 0 0 0,1 1 0 0 0,1 0 0 0 0,0 0 0 0 0,1 0 0 0 0,1 1 0 0 0,1-1 0 0 0,1 1 0 0 0,0 0 0 0 0,1 0 0 0 0,12-20 0 0 0,15-23-17 0 0,79-103-1 0 0,-87 129 29 0 0,19-23-18 0 0,2 3 1 0 0,3 1-1 0 0,58-47 0 0 0,177-124-234 0 0,-100 83-15 0 0,-184 141 277 0 0,159-135-289 0 0,-134 111 214 0 0,-1-2 0 0 0,-1-1 0 0 0,37-53 0 0 0,-60 78 73 0 0,1-1-1 0 0,0 1 1 0 0,-1-1-1 0 0,0 0 1 0 0,1 1 0 0 0,-1-1-1 0 0,0 0 1 0 0,0 1-1 0 0,-1-1 1 0 0,1 0 0 0 0,-1 0-1 0 0,1 0 1 0 0,-1 0-1 0 0,0 0 1 0 0,0 0 0 0 0,0 0-1 0 0,0 0 1 0 0,-1 0 0 0 0,1 1-1 0 0,-1-1 1 0 0,0 0-1 0 0,-1-4 1 0 0,-1 3 0 0 0,1 0-1 0 0,-1 1 1 0 0,0-1-1 0 0,0 0 1 0 0,0 1-1 0 0,-1 0 1 0 0,1-1-1 0 0,-1 2 1 0 0,0-1-1 0 0,0 0 1 0 0,0 1-1 0 0,-7-4 1 0 0,-6-1-6 0 0,0 0 0 0 0,0 1 0 0 0,-1 1 0 0 0,1 1 0 0 0,-1 1 0 0 0,-19-2 0 0 0,15 4 3 0 0,1 0 1 0 0,-1 2-1 0 0,0 0 1 0 0,1 2-1 0 0,-33 7 1 0 0,47-8-9 0 0,-1 0 0 0 0,1 1 0 0 0,0 0 0 0 0,1 0 0 0 0,-1 0-1 0 0,0 1 1 0 0,1 0 0 0 0,-10 9 0 0 0,13-11-12 0 0,0 1-1 0 0,1 0 1 0 0,-1 0-1 0 0,1 0 1 0 0,0 1-1 0 0,-1-1 1 0 0,2 1-1 0 0,-1-1 1 0 0,0 1 0 0 0,1-1-1 0 0,-1 1 1 0 0,1 0-1 0 0,0 0 1 0 0,1 0-1 0 0,-1-1 1 0 0,1 1-1 0 0,-1 6 1 0 0,2-5-22 0 0,-1-1-1 0 0,1 1 1 0 0,0-1 0 0 0,1 1 0 0 0,-1-1-1 0 0,1 0 1 0 0,0 1 0 0 0,0-1 0 0 0,0 0-1 0 0,0 0 1 0 0,1 0 0 0 0,0-1 0 0 0,-1 1-1 0 0,1-1 1 0 0,1 1 0 0 0,-1-1 0 0 0,0 0-1 0 0,1 0 1 0 0,5 3 0 0 0,10 7-161 0 0,1-2 1 0 0,33 16-1 0 0,-34-18 100 0 0,19 8-89 0 0,37 21-193 0 0,-70-34 360 0 0,1-1-1 0 0,-1 1 0 0 0,0 1 0 0 0,0-1 0 0 0,-1 1 0 0 0,1 0 1 0 0,-1 0-1 0 0,0 0 0 0 0,-1 1 0 0 0,6 9 0 0 0,-8-14 29 0 0,-1 1 0 0 0,1-1-1 0 0,0 0 1 0 0,-1 1 0 0 0,1-1 0 0 0,0 0-1 0 0,0 0 1 0 0,0 0 0 0 0,0 0-1 0 0,0 0 1 0 0,0 0 0 0 0,0 0 0 0 0,0 0-1 0 0,0 0 1 0 0,1 0 0 0 0,-1 0-1 0 0,0-1 1 0 0,1 1 0 0 0,-1 0 0 0 0,0-1-1 0 0,1 1 1 0 0,-1-1 0 0 0,1 0-1 0 0,-1 1 1 0 0,3-1 0 0 0,-1 0 1 0 0,1-1 1 0 0,-1 0 0 0 0,0 1-1 0 0,0-1 1 0 0,0 0-1 0 0,0 0 1 0 0,0-1-1 0 0,0 1 1 0 0,-1-1 0 0 0,1 1-1 0 0,4-4 1 0 0,6-6-3 0 0,-1 0-1 0 0,0-1 1 0 0,16-18 0 0 0,-28 29 2 0 0,29-38-57 0 0,44-79 0 0 0,-31 47 2 0 0,116-222-85 0 0,-83 147 104 0 0,10-23 90 0 0,52-93 2124 0 0,-122 242-1335 0 0,-13 32-132 0 0,-15 39-204 0 0,-165 362 597 0 0,45-152-777 0 0,104-202-332 0 0,-37 101 1 0 0,59-139-178 0 0,1 1 0 0 0,0 0 0 0 0,2 0 1 0 0,1 0-1 0 0,1 0 0 0 0,0 1 0 0 0,2-1 0 0 0,3 28 1 0 0,-3-47 114 0 0,0-1 1 0 0,0 1-1 0 0,1-1 1 0 0,-1 1-1 0 0,1-1 1 0 0,0 1-1 0 0,-1-1 1 0 0,1 1-1 0 0,0-1 1 0 0,1 0-1 0 0,-1 0 1 0 0,0 1-1 0 0,1-1 1 0 0,-1 0-1 0 0,1 0 1 0 0,0 0-1 0 0,-1-1 1 0 0,1 1-1 0 0,0 0 1 0 0,0-1-1 0 0,0 1 1 0 0,0-1-1 0 0,1 0 1 0 0,2 2-1 0 0,-2-2-13 0 0,1-1 0 0 0,-1 1-1 0 0,1-1 1 0 0,-1 0 0 0 0,1 0 0 0 0,-1 0-1 0 0,1 0 1 0 0,-1-1 0 0 0,1 1 0 0 0,-1-1 0 0 0,1 0-1 0 0,-1 0 1 0 0,0 0 0 0 0,1-1 0 0 0,-1 1-1 0 0,0-1 1 0 0,5-3 0 0 0,17-11-232 0 0,0-2 0 0 0,-1-1 0 0 0,39-39 0 0 0,60-79-179 0 0,-61 65 435 0 0,106-95 1009 0 0,-110 112 84 0 0,-49 44-686 0 0,-8 10-272 0 0,0-1 0 0 0,1 0-1 0 0,-1 1 1 0 0,0-1 0 0 0,0 1 0 0 0,1 0 0 0 0,-1 0-1 0 0,1-1 1 0 0,-1 1 0 0 0,1 0 0 0 0,0 0-1 0 0,-1 0 1 0 0,1 0 0 0 0,0 1 0 0 0,2-2-1 0 0,-11 31 535 0 0,-9 4-422 0 0,-11 16-60 0 0,3 1 0 0 0,2 1 0 0 0,3 0 0 0 0,-21 84 1 0 0,38-125-188 0 0,1 0 0 0 0,0 0 0 0 0,0 0 0 0 0,1 0 0 0 0,0 0 0 0 0,1 0 0 0 0,3 16 1 0 0,-4-24 38 0 0,1 0 0 0 0,0 0 1 0 0,-1 0-1 0 0,1 0 0 0 0,0 0 1 0 0,0 0-1 0 0,0 0 1 0 0,1 0-1 0 0,-1 0 0 0 0,0 0 1 0 0,1-1-1 0 0,-1 1 0 0 0,1 0 1 0 0,0-1-1 0 0,-1 1 1 0 0,1-1-1 0 0,0 0 0 0 0,0 0 1 0 0,0 0-1 0 0,0 0 0 0 0,0 0 1 0 0,0 0-1 0 0,0 0 1 0 0,0 0-1 0 0,0-1 0 0 0,0 1 1 0 0,1-1-1 0 0,-1 0 0 0 0,0 0 1 0 0,0 1-1 0 0,1-1 0 0 0,-1-1 1 0 0,0 1-1 0 0,0 0 1 0 0,0-1-1 0 0,1 1 0 0 0,-1-1 1 0 0,0 1-1 0 0,3-2 0 0 0,15-5-47 0 0,0 0 0 0 0,0-1-1 0 0,-1-1 1 0 0,0-1-1 0 0,18-13 1 0 0,91-69-84 0 0,-71 49 151 0 0,-7 4 103 0 0,-14 11 268 0 0,2 1 0 0 0,0 1 0 0 0,1 2 0 0 0,52-22 0 0 0,-142 100 630 0 0,24-31-965 0 0,2 0 0 0 0,1 2 0 0 0,1 1 0 0 0,1 1 0 0 0,-22 35 0 0 0,30-34-310 0 0,13-27 243 0 0,1 0-1 0 0,-1 0 0 0 0,1 0 1 0 0,0 0-1 0 0,-1 0 1 0 0,1 0-1 0 0,0 0 0 0 0,0 0 1 0 0,0 0-1 0 0,0 0 1 0 0,0 0-1 0 0,0 0 1 0 0,0 1-1 0 0,0-1 0 0 0,0 0 1 0 0,0 0-1 0 0,1 0 1 0 0,-1 0-1 0 0,0 0 1 0 0,1 0-1 0 0,-1 0 0 0 0,1 0 1 0 0,-1 0-1 0 0,2 1 1 0 0,1-3-33 0 0,0 1 1 0 0,0 0 0 0 0,0-1 0 0 0,0 0 0 0 0,0 0 0 0 0,0 0 0 0 0,-1 0 0 0 0,1 0 0 0 0,0 0-1 0 0,4-4 1 0 0,-5 5 11 0 0,14-10-96 0 0,0-1 0 0 0,-1 0 0 0 0,0-1 0 0 0,-1 0 0 0 0,0-1 1 0 0,17-22-1 0 0,68-95-365 0 0,-96 127 499 0 0,145-241 440 0 0,-147 241-367 0 0,1 0 0 0 0,-1 1 0 0 0,1-1 1 0 0,-1 0-1 0 0,0 0 0 0 0,0 0 0 0 0,0 0 0 0 0,-1-1 0 0 0,1 1 1 0 0,-1 0-1 0 0,0 0 0 0 0,0-5 0 0 0,0 7 83 0 0,-5 1-112 0 0,1 1 1 0 0,0 0-1 0 0,-1 0 0 0 0,1 1 0 0 0,0-1 0 0 0,0 1 0 0 0,0 0 0 0 0,0 0 1 0 0,0 0-1 0 0,0 1 0 0 0,-4 3 0 0 0,-43 35 120 0 0,44-34-117 0 0,-19 15 15 0 0,2 1-1 0 0,0 0 1 0 0,2 2 0 0 0,1 1-1 0 0,1 0 1 0 0,1 2 0 0 0,-23 44-1 0 0,39-66-63 0 0,0 1 0 0 0,1 1 0 0 0,0-1-1 0 0,0 0 1 0 0,1 1 0 0 0,0-1 0 0 0,0 0-1 0 0,1 9 1 0 0,0-14 11 0 0,0-1 0 0 0,0 0 0 0 0,0 1 0 0 0,0-1-1 0 0,0 0 1 0 0,0 1 0 0 0,0-1 0 0 0,1 0 0 0 0,-1 1 0 0 0,1-1-1 0 0,-1 0 1 0 0,1 1 0 0 0,-1-1 0 0 0,1 0 0 0 0,0 0 0 0 0,-1 0-1 0 0,1 1 1 0 0,0-1 0 0 0,0 0 0 0 0,0 0 0 0 0,0 0 0 0 0,0 0-1 0 0,0-1 1 0 0,0 1 0 0 0,0 0 0 0 0,0 0 0 0 0,0-1-1 0 0,1 1 1 0 0,-1 0 0 0 0,0-1 0 0 0,1 1 0 0 0,-1-1 0 0 0,0 0-1 0 0,1 1 1 0 0,-1-1 0 0 0,0 0 0 0 0,1 0 0 0 0,-1 0 0 0 0,0 0-1 0 0,1 0 1 0 0,-1 0 0 0 0,1 0 0 0 0,-1 0 0 0 0,0-1 0 0 0,1 1-1 0 0,-1-1 1 0 0,0 1 0 0 0,3-2 0 0 0,35-14 25 0 0,-1-2 0 0 0,0-1 0 0 0,-1-2 1 0 0,-2-2-1 0 0,51-41 0 0 0,39-25 324 0 0,-90 65-172 0 0,-13 9 78 0 0,47-25-1 0 0,-63 37-198 0 0,-1 1-1 0 0,1-1 0 0 0,0 1 1 0 0,0 1-1 0 0,0-1 0 0 0,0 1 1 0 0,0 0-1 0 0,0 0 1 0 0,0 1-1 0 0,0-1 0 0 0,1 1 1 0 0,-1 1-1 0 0,12 1 0 0 0,-16-1-38 0 0,-1 0-1 0 0,1 0 0 0 0,0-1 0 0 0,0 1 0 0 0,-1 0 1 0 0,1 0-1 0 0,0 1 0 0 0,-1-1 0 0 0,1 0 0 0 0,-1 1 0 0 0,1-1 1 0 0,-1 0-1 0 0,0 1 0 0 0,0 0 0 0 0,0-1 0 0 0,0 1 1 0 0,0 0-1 0 0,0-1 0 0 0,0 1 0 0 0,0 0 0 0 0,-1 0 1 0 0,1 0-1 0 0,0 0 0 0 0,-1 0 0 0 0,0 0 0 0 0,0 0 0 0 0,1 0 1 0 0,-1 0-1 0 0,0 0 0 0 0,-1 0 0 0 0,1 0 0 0 0,0-1 1 0 0,0 1-1 0 0,-1 0 0 0 0,-1 3 0 0 0,0 4 5 0 0,0 0-1 0 0,-1 0 1 0 0,0-1-1 0 0,-1 1 1 0 0,0-1-1 0 0,-6 10 1 0 0,-71 89 106 0 0,24-37 93 0 0,76-90-184 0 0,0 1 0 0 0,1 1 0 0 0,23-16 0 0 0,-17 13-15 0 0,28-24 3 0 0,-4 3 4 0 0,84-55 0 0 0,-134 97-17 0 0,0 0 1 0 0,0 0-1 0 0,1-1 1 0 0,-1 1-1 0 0,0 0 0 0 0,0 0 1 0 0,0-1-1 0 0,0 1 1 0 0,1 0-1 0 0,-1 0 1 0 0,0 0-1 0 0,0-1 0 0 0,1 1 1 0 0,-1 0-1 0 0,0 0 1 0 0,0 0-1 0 0,1 0 1 0 0,-1 0-1 0 0,0 0 0 0 0,0-1 1 0 0,1 1-1 0 0,-1 0 1 0 0,0 0-1 0 0,0 0 1 0 0,1 0-1 0 0,-1 0 0 0 0,0 0 1 0 0,1 0-1 0 0,-1 0 1 0 0,0 0-1 0 0,0 0 1 0 0,1 0-1 0 0,-1 1 0 0 0,0-1 1 0 0,1 0-1 0 0,-1 0 1 0 0,0 0-1 0 0,0 0 1 0 0,1 0-1 0 0,-1 0 0 0 0,0 1 1 0 0,0-1-1 0 0,0 0 1 0 0,1 0-1 0 0,-1 0 1 0 0,0 1-1 0 0,0-1 0 0 0,0 0 1 0 0,1 0-1 0 0,-8 18 341 0 0,-21 25 201 0 0,-26 16 115 0 0,11-13 59 0 0,3 2-1 0 0,-54 81 1 0 0,88-119-585 0 0,1 0 0 0 0,0 0 0 0 0,0 1 0 0 0,1-1 0 0 0,-3 17 0 0 0,6-24-136 0 0,0 0 0 0 0,0 0-1 0 0,1 0 1 0 0,-1 0 0 0 0,1 0 0 0 0,0 0-1 0 0,0 0 1 0 0,0 0 0 0 0,1 0-1 0 0,-1 0 1 0 0,0 0 0 0 0,1 0 0 0 0,0 0-1 0 0,0 0 1 0 0,0-1 0 0 0,0 1-1 0 0,0 0 1 0 0,1 0 0 0 0,-1-1 0 0 0,1 1-1 0 0,0-1 1 0 0,-1 1 0 0 0,1-1-1 0 0,0 0 1 0 0,5 4 0 0 0,3 0-413 0 0,0-1 1 0 0,1 0 0 0 0,-1 0-1 0 0,1-1 1 0 0,0-1-1 0 0,0 0 1 0 0,0 0-1 0 0,1-1 1 0 0,-1-1-1 0 0,24 1 1 0 0,-10-2-1788 0 0,0-1 0 0 0,0-2-1 0 0,50-11 1 0 0,4-10-592 0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1:02:43.7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82 298 6765 0 0,'-7'-4'336'0'0,"0"-1"0"0"0,1-1 0 0 0,0 1 0 0 0,0-1 0 0 0,1 0 0 0 0,-10-12 0 0 0,-14-15 2268 0 0,29 33-2569 0 0,0-1 0 0 0,0 1 1 0 0,0-1-1 0 0,0 1 0 0 0,0-1 0 0 0,0 1 0 0 0,0-1 0 0 0,0 1 1 0 0,0-1-1 0 0,0 1 0 0 0,0-1 0 0 0,0 1 0 0 0,0-1 0 0 0,0 1 1 0 0,0-1-1 0 0,1 1 0 0 0,-1 0 0 0 0,0-1 0 0 0,0 1 1 0 0,0-1-1 0 0,1 1 0 0 0,-1-1 0 0 0,0 1 0 0 0,1 0 0 0 0,-1-1 1 0 0,0 1-1 0 0,1 0 0 0 0,-1 0 0 0 0,1-1 0 0 0,-1 1 0 0 0,0 0 1 0 0,1 0-1 0 0,-1-1 0 0 0,1 1 0 0 0,-1 0 0 0 0,1 0 0 0 0,-1 0 1 0 0,1 0-1 0 0,-1 0 0 0 0,1-1 0 0 0,-1 1 0 0 0,1 0 1 0 0,0 0-1 0 0,24-8 393 0 0,75-10 581 0 0,137-8-1 0 0,108 14-52 0 0,-277 10-786 0 0,-58 2-162 0 0,242-12 492 0 0,-203 8-957 0 0,0-3 1 0 0,-1-3-1 0 0,52-15 0 0 0,-98 24 287 0 0,0 0-1 0 0,1 1 0 0 0,-1-1 1 0 0,0 0-1 0 0,0 0 1 0 0,0 0-1 0 0,0-1 0 0 0,0 1 1 0 0,0 0-1 0 0,0-1 0 0 0,0 1 1 0 0,-1-1-1 0 0,1 0 0 0 0,0 1 1 0 0,1-4-1 0 0,-3 4-69 0 0,1 0 0 0 0,-1-1 0 0 0,0 1 0 0 0,0 0 0 0 0,0-1 0 0 0,0 1 0 0 0,0 0 0 0 0,0 0 0 0 0,0-1 1 0 0,-1 1-1 0 0,1 0 0 0 0,0 0 0 0 0,-1-1 0 0 0,1 1 0 0 0,-1 0 0 0 0,1 0 0 0 0,-1 0 0 0 0,1 0 0 0 0,-1 0 0 0 0,0 0 0 0 0,0 0 0 0 0,0 0 0 0 0,1 0 0 0 0,-1 0 0 0 0,0 0 0 0 0,0 0 0 0 0,0 0 0 0 0,0 1 0 0 0,-3-2 1 0 0,-18-16-1730 0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1:02:44.1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305 100 172 0 0,'-154'-97'4639'0'0,"154"97"-4562"0"0,-1-1-1 0 0,0 1 1 0 0,0 0 0 0 0,0-1-1 0 0,1 1 1 0 0,-1 0 0 0 0,0 0-1 0 0,0 0 1 0 0,0 0-1 0 0,0-1 1 0 0,0 1 0 0 0,0 0-1 0 0,0 1 1 0 0,1-1 0 0 0,-1 0-1 0 0,0 0 1 0 0,0 0-1 0 0,0 0 1 0 0,0 1 0 0 0,0-1-1 0 0,0 0 1 0 0,1 1 0 0 0,-1-1-1 0 0,0 1 1 0 0,-1 0 0 0 0,-16 23 912 0 0,-3 33 274 0 0,12 1-328 0 0,1 0 0 0 0,3 1 0 0 0,3 0 0 0 0,8 92-1 0 0,-2-80-524 0 0,-3 0 0 0 0,-14 129 0 0 0,-21 10-1792 0 0,10-70-6497 0 0,19-111 5876 0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1:02:45.7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158 678 336 0 0,'-6'-33'1871'0'0,"3"19"-769"0"0,1 0 0 0 0,-1 0 0 0 0,-1 0 0 0 0,-11-26 0 0 0,14 39-820 0 0,1 1-30 0 0,0 0-6 0 0,0 0 23 0 0,-5 32 632 0 0,2 64 57 0 0,4 0 0 0 0,20 137 0 0 0,-21-230-937 0 0,0-1 0 0 0,1 1 0 0 0,-1-1 0 0 0,0 1-1 0 0,0-1 1 0 0,0 1 0 0 0,-1-1 0 0 0,1 1 0 0 0,0-1 0 0 0,-1 1 0 0 0,0-1-1 0 0,1 0 1 0 0,-1 1 0 0 0,0-1 0 0 0,0 0 0 0 0,-1 0 0 0 0,1 1 0 0 0,0-1-1 0 0,-1 0 1 0 0,-2 2 0 0 0,3-4-10 0 0,0 0 0 0 0,0 0 1 0 0,-1 0-1 0 0,1 0 0 0 0,0 0 0 0 0,0-1 0 0 0,0 1 0 0 0,-1 0 0 0 0,1-1 1 0 0,0 1-1 0 0,0-1 0 0 0,0 1 0 0 0,0-1 0 0 0,0 0 0 0 0,0 1 0 0 0,0-1 1 0 0,0 0-1 0 0,0 0 0 0 0,0 0 0 0 0,0 0 0 0 0,0 0 0 0 0,1 0 0 0 0,-2-1 1 0 0,-18-26 114 0 0,7 1-61 0 0,2-1 0 0 0,2-1-1 0 0,0 0 1 0 0,-6-43 0 0 0,6 15 75 0 0,-1-81 0 0 0,9 97 37 0 0,2 0 1 0 0,8-54 0 0 0,-7 84-118 0 0,0 0 1 0 0,0 0-1 0 0,1-1 0 0 0,1 1 0 0 0,0 1 0 0 0,0-1 0 0 0,1 1 1 0 0,0-1-1 0 0,1 1 0 0 0,0 1 0 0 0,1-1 0 0 0,0 1 1 0 0,9-9-1 0 0,-13 15-39 0 0,0 0 0 0 0,1 0-1 0 0,-1 0 1 0 0,1 1 0 0 0,-1-1 0 0 0,1 1 0 0 0,0 0 0 0 0,0 0 0 0 0,0 0 0 0 0,0 1 0 0 0,0 0 0 0 0,0-1 0 0 0,1 1 0 0 0,-1 1-1 0 0,0-1 1 0 0,1 1 0 0 0,-1-1 0 0 0,0 1 0 0 0,1 1 0 0 0,-1-1 0 0 0,6 2 0 0 0,-5-1-9 0 0,0 1 0 0 0,0 1 0 0 0,0-1 0 0 0,0 1-1 0 0,0 0 1 0 0,0 0 0 0 0,-1 0 0 0 0,0 1 0 0 0,1 0 0 0 0,-1-1 0 0 0,-1 2 0 0 0,1-1 0 0 0,0 0 0 0 0,-1 1 0 0 0,0-1 0 0 0,3 7-1 0 0,14 32 35 0 0,-1 0-1 0 0,-3 1 0 0 0,-1 1 0 0 0,12 67 1 0 0,-17-72-47 0 0,13 97 74 0 0,-3-10 56 0 0,-17-130-118 0 0,0 0 0 0 0,-1 0-1 0 0,1 0 1 0 0,-1 0 0 0 0,0-1 0 0 0,0 1 0 0 0,0-1 0 0 0,0 1 0 0 0,2-7 0 0 0,91-231 64 0 0,-25 74-30 0 0,-50 116 87 0 0,3 1 1 0 0,1 1-1 0 0,3 1 0 0 0,2 1 0 0 0,1 1 0 0 0,3 2 0 0 0,52-55 1 0 0,-79 94-102 0 0,-1 0 1 0 0,1 0 0 0 0,0 1 0 0 0,0 0 0 0 0,0 0-1 0 0,1 0 1 0 0,-1 1 0 0 0,1 0 0 0 0,0 0 0 0 0,13-3-1 0 0,-16 6-26 0 0,-1-1 0 0 0,1 0 0 0 0,-1 1-1 0 0,1 0 1 0 0,-1-1 0 0 0,1 1-1 0 0,-1 1 1 0 0,1-1 0 0 0,-1 0-1 0 0,1 1 1 0 0,-1 0 0 0 0,1 0 0 0 0,-1 0-1 0 0,0 0 1 0 0,1 1 0 0 0,-1-1-1 0 0,0 1 1 0 0,0 0 0 0 0,0-1-1 0 0,0 2 1 0 0,-1-1 0 0 0,1 0 0 0 0,0 0-1 0 0,3 5 1 0 0,-4-4-79 0 0,-1 0 1 0 0,1 0-1 0 0,-1 0 1 0 0,0 0-1 0 0,1 0 1 0 0,-1 0-1 0 0,-1 0 0 0 0,1 0 1 0 0,0 1-1 0 0,-1-1 1 0 0,1 0-1 0 0,-1 1 1 0 0,-1 5-1 0 0,-7 54-2233 0 0,0-4-1084 0 0,14-20-2626 0 0,0-16 4101 0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1:02:46.1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620 147 284 0 0,'1'-6'234'0'0,"-1"1"1"0"0,0-1-1 0 0,0 0 1 0 0,-1 0-1 0 0,0 0 1 0 0,0 1-1 0 0,0-1 1 0 0,-1 0-1 0 0,0 1 1 0 0,0-1-1 0 0,0 1 1 0 0,-1 0-1 0 0,1 0 1 0 0,-1 0-1 0 0,-1 0 1 0 0,1 0-1 0 0,-1 0 1 0 0,1 1-1 0 0,-1 0 0 0 0,-1 0 1 0 0,1 0-1 0 0,0 0 1 0 0,-1 0-1 0 0,0 1 1 0 0,0 0-1 0 0,0 0 1 0 0,0 1-1 0 0,-1-1 1 0 0,1 1-1 0 0,-1 0 1 0 0,1 0-1 0 0,-1 1 1 0 0,1 0-1 0 0,-1 0 1 0 0,0 0-1 0 0,-7 1 0 0 0,-2 0-6 0 0,0 1 0 0 0,0 0 0 0 0,0 2 0 0 0,0-1 0 0 0,0 2-1 0 0,1 0 1 0 0,-1 1 0 0 0,1 0 0 0 0,0 1 0 0 0,1 1-1 0 0,-1 0 1 0 0,1 1 0 0 0,1 0 0 0 0,-19 16 0 0 0,6-3 70 0 0,1 2 0 0 0,0 0 0 0 0,2 2 0 0 0,1 0 1 0 0,-28 44-1 0 0,37-49-132 0 0,-1 1-1 0 0,2 1 1 0 0,1 0-1 0 0,1 0 1 0 0,1 1-1 0 0,1 0 1 0 0,0 0 0 0 0,2 1-1 0 0,-3 39 1 0 0,7-50-111 0 0,1 1 0 0 0,0-1 0 0 0,1 0 0 0 0,1 0 1 0 0,0 0-1 0 0,1 0 0 0 0,0 0 0 0 0,1 0 0 0 0,0-1 1 0 0,1 0-1 0 0,1 0 0 0 0,0 0 0 0 0,0 0 0 0 0,1-1 1 0 0,1 0-1 0 0,0-1 0 0 0,0 1 0 0 0,1-2 0 0 0,11 10 1 0 0,0-2-77 0 0,1-1 1 0 0,1-1-1 0 0,0-1 1 0 0,1-1-1 0 0,1-1 1 0 0,0-1-1 0 0,0-1 1 0 0,1-2 0 0 0,0 0-1 0 0,33 5 1 0 0,-30-8-695 0 0,-1-2 0 0 0,0 0-1 0 0,55-4 1 0 0,-60-1-632 0 0,0-1 0 0 0,-1-1-1 0 0,1 0 1 0 0,-1-2 0 0 0,25-10 0 0 0,2-6-682 0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1:02:46.4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276 4 140 0 0,'0'0'92'0'0,"0"0"1"0"0,0 0-1 0 0,0 0 0 0 0,0-1 0 0 0,0 1 1 0 0,1 0-1 0 0,-1 0 0 0 0,0 0 1 0 0,0 0-1 0 0,0-1 0 0 0,0 1 1 0 0,0 0-1 0 0,0 0 0 0 0,0 0 0 0 0,0 0 1 0 0,1-1-1 0 0,-1 1 0 0 0,0 0 1 0 0,0 0-1 0 0,0 0 0 0 0,0 0 1 0 0,1 0-1 0 0,-1 0 0 0 0,0 0 0 0 0,0-1 1 0 0,0 1-1 0 0,1 0 0 0 0,-1 0 1 0 0,0 0-1 0 0,0 0 0 0 0,0 0 0 0 0,0 0 1 0 0,1 0-1 0 0,-1 0 0 0 0,0 0 1 0 0,0 0-1 0 0,0 0 0 0 0,1 0 1 0 0,-1 0-1 0 0,0 0 0 0 0,0 0 0 0 0,0 0 1 0 0,1 0-1 0 0,-1 1 0 0 0,0-1 1 0 0,0 0-1 0 0,0 0 0 0 0,1 0 1 0 0,-1 0-1 0 0,0 0 0 0 0,0 0 0 0 0,0 0 1 0 0,0 1-1 0 0,0-1 0 0 0,1 0 1 0 0,-1 0-1 0 0,0 0 0 0 0,0 0 0 0 0,0 1 1 0 0,0-1-1 0 0,0 0 0 0 0,0 0 1 0 0,0 0-1 0 0,0 1 0 0 0,-4 21 2179 0 0,-19 41-1469 0 0,19-52-43 0 0,-94 213 2788 0 0,2-5-1219 0 0,48-69-845 0 0,44-137-1345 0 0,2 0 1 0 0,-1 0-1 0 0,2 1 1 0 0,0-1-1 0 0,0 0 1 0 0,1 0-1 0 0,1 1 1 0 0,2 12-1 0 0,-1-19-78 0 0,0 0 0 0 0,0 0 0 0 0,0-1 0 0 0,0 1 0 0 0,1-1 0 0 0,1 0 0 0 0,-1 0 0 0 0,1 0 0 0 0,0 0 0 0 0,0-1 0 0 0,0 1 0 0 0,1-1 0 0 0,0 0 0 0 0,0-1 0 0 0,0 1 0 0 0,0-1 0 0 0,8 5 0 0 0,6 1 21 0 0,0-1 0 0 0,1 0 0 0 0,0-2 0 0 0,0 0 0 0 0,0-1 0 0 0,1-1 0 0 0,0-1 0 0 0,0-1 0 0 0,39 1 0 0 0,19-5 101 0 0,98-12 1 0 0,-172 13-174 0 0,170-23 44 0 0,-2-8 0 0 0,-1-7 1 0 0,265-95-1 0 0,-421 127-173 0 0,-7 4-101 0 0,-1-1 0 0 0,1 0 0 0 0,-1-1 0 0 0,0 0 0 0 0,0 0 0 0 0,0 0 0 0 0,-1-1 0 0 0,13-10 0 0 0,-20 14 170 0 0,0 1-1 0 0,1 0 0 0 0,-1-1 1 0 0,0 1-1 0 0,0-1 1 0 0,0 1-1 0 0,0-1 1 0 0,1 1-1 0 0,-1-1 1 0 0,0 1-1 0 0,0 0 1 0 0,0-1-1 0 0,0 1 1 0 0,0-1-1 0 0,0 1 1 0 0,0-1-1 0 0,0 1 0 0 0,-1-1 1 0 0,1 1-1 0 0,0 0 1 0 0,0-1-1 0 0,0 1 1 0 0,0-1-1 0 0,0 1 1 0 0,-1-1-1 0 0,1 1 1 0 0,0 0-1 0 0,0-1 1 0 0,-1 1-1 0 0,1 0 1 0 0,0-1-1 0 0,-1 1 1 0 0,1 0-1 0 0,0-1 0 0 0,-1 1 1 0 0,1 0-1 0 0,-1 0 1 0 0,1-1-1 0 0,0 1 1 0 0,-1 0-1 0 0,1 0 1 0 0,-1 0-1 0 0,1 0 1 0 0,-1 0-1 0 0,0-1 1 0 0,-24-6-2149 0 0,-65 0-5323 0 0,17 5 5113 0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1:02:48.0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55 233 268 0 0,'-24'-22'2407'0'0,"21"20"-1963"0"0,0-1 0 0 0,-1 1-1 0 0,1-1 1 0 0,0 1 0 0 0,1-1-1 0 0,-1 0 1 0 0,1 0 0 0 0,-1-1-1 0 0,-2-4 1 0 0,5 8-380 0 0,0-1 1 0 0,1 0-1 0 0,-1 1 0 0 0,0-1 0 0 0,0 0 1 0 0,1 1-1 0 0,-1-1 0 0 0,0 1 1 0 0,1-1-1 0 0,-1 0 0 0 0,1 1 0 0 0,-1-1 1 0 0,1 1-1 0 0,-1-1 0 0 0,1 1 1 0 0,-1-1-1 0 0,1 1 0 0 0,-1-1 1 0 0,1 1-1 0 0,0 0 0 0 0,-1-1 0 0 0,1 1 1 0 0,0 0-1 0 0,-1 0 0 0 0,1-1 1 0 0,0 1-1 0 0,0 0 0 0 0,20-7 598 0 0,26-4 235 0 0,0 2 0 0 0,89-6 0 0 0,100 13 328 0 0,-68 2-533 0 0,-26 0-177 0 0,85-4 399 0 0,-179 0-530 0 0,52-11 1 0 0,-99 15-379 0 0,22-5 366 0 0,-1 0-1 0 0,34-12 0 0 0,-49 13-233 0 0,0 1 0 0 0,0-1 0 0 0,0 0 0 0 0,-1 0 0 0 0,1-1 0 0 0,-1 0 0 0 0,0 0 0 0 0,-1-1 0 0 0,1 1 0 0 0,7-12 0 0 0,-8 11-702 0 0,-5 6 471 0 0,0 0-1 0 0,0 0 1 0 0,0 1 0 0 0,0-1 0 0 0,0 0-1 0 0,0 0 1 0 0,0 0 0 0 0,1 0-1 0 0,-1 1 1 0 0,0-1 0 0 0,0 0 0 0 0,0 0-1 0 0,0 0 1 0 0,0 0 0 0 0,1 0 0 0 0,-1 0-1 0 0,0 1 1 0 0,0-1 0 0 0,0 0-1 0 0,0 0 1 0 0,1 0 0 0 0,-1 0 0 0 0,0 0-1 0 0,0 0 1 0 0,0 0 0 0 0,1 0 0 0 0,-1 0-1 0 0,0 0 1 0 0,0 0 0 0 0,0 0-1 0 0,1 0 1 0 0,-1 0 0 0 0,0 0 0 0 0,0 0-1 0 0,0 0 1 0 0,1 0 0 0 0,-1 0 0 0 0,0 0-1 0 0,0 0 1 0 0,0 0 0 0 0,0-1-1 0 0,1 1 1 0 0,-1 0 0 0 0,0 0 0 0 0,0 0-1 0 0,0 0 1 0 0,0 0 0 0 0,1 0 0 0 0,-1-1-1 0 0,0 1 1 0 0,0 0 0 0 0,0 0-1 0 0,0 0 1 0 0,0 0 0 0 0,0-1 0 0 0,0 1-1 0 0,0 0 1 0 0,0 0 0 0 0,0 0 0 0 0,1-1-1 0 0,-1 1 1 0 0,0 0 0 0 0,0 0-1 0 0,0 0 1 0 0,0-1 0 0 0,0 1 0 0 0,11 14-3520 0 0,-3-8 746 0 0,3-1 854 0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1:02:49.2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619 349 460 0 0,'1'-2'203'0'0,"0"-1"0"0"0,0 1 0 0 0,0-1-1 0 0,0 1 1 0 0,0-1 0 0 0,0 1 0 0 0,0-1 0 0 0,-1 0 0 0 0,0 1-1 0 0,1-1 1 0 0,-1 0 0 0 0,0 1 0 0 0,0-1 0 0 0,-1 0 0 0 0,1 1-1 0 0,-1-5 1 0 0,0 6-96 0 0,-1-1 0 0 0,1 1-1 0 0,0-1 1 0 0,-1 1 0 0 0,1 0 0 0 0,-1 0-1 0 0,1 0 1 0 0,-1 0 0 0 0,1 0 0 0 0,-1 0-1 0 0,0 0 1 0 0,0 0 0 0 0,1 0-1 0 0,-1 1 1 0 0,0-1 0 0 0,0 1 0 0 0,0 0-1 0 0,0-1 1 0 0,1 1 0 0 0,-1 0 0 0 0,0 0-1 0 0,0 0 1 0 0,0 0 0 0 0,-2 1 0 0 0,-11 0 169 0 0,1 0 0 0 0,0 2 1 0 0,0 0-1 0 0,0 0 1 0 0,0 1-1 0 0,0 1 0 0 0,1 0 1 0 0,-19 11-1 0 0,-9 6 439 0 0,-52 39-1 0 0,66-41-478 0 0,2 1 1 0 0,0 2-1 0 0,2 0 0 0 0,0 2 0 0 0,2 0 1 0 0,0 1-1 0 0,2 2 0 0 0,1-1 1 0 0,2 2-1 0 0,0 1 0 0 0,2 0 1 0 0,-19 58-1 0 0,27-66-106 0 0,1 0 0 0 0,1 0 1 0 0,1 0-1 0 0,0 1 0 0 0,2-1 1 0 0,1 1-1 0 0,0-1 0 0 0,7 38 0 0 0,-3-42-60 0 0,0 0 0 0 0,2-1-1 0 0,-1 0 1 0 0,2 0-1 0 0,1-1 1 0 0,0 0 0 0 0,1 0-1 0 0,0-1 1 0 0,1 0 0 0 0,1 0-1 0 0,23 22 1 0 0,-12-16-24 0 0,1-2 0 0 0,2 0 0 0 0,-1-2 0 0 0,2 0 0 0 0,0-2 0 0 0,1-1 0 0 0,1-2 1 0 0,0 0-1 0 0,1-2 0 0 0,0-1 0 0 0,0-1 0 0 0,0-1 0 0 0,41 3 0 0 0,-32-6-94 0 0,0-2 0 0 0,1-1 0 0 0,-1-2 1 0 0,0-2-1 0 0,0-2 0 0 0,0-1 0 0 0,0-1 0 0 0,-1-3 0 0 0,0-1 0 0 0,35-15 0 0 0,-45 13-41 0 0,-1-1-1 0 0,0-1 0 0 0,-1-1 0 0 0,-1-1 0 0 0,39-36 0 0 0,-50 40 50 0 0,0 0-1 0 0,-1-1 1 0 0,0 0-1 0 0,-1-1 1 0 0,0 0-1 0 0,-2-1 1 0 0,0 0 0 0 0,0-1-1 0 0,-2 0 1 0 0,7-19-1 0 0,-12 31 29 0 0,-1 1 0 0 0,0 0 0 0 0,0-1 0 0 0,0 1 0 0 0,-1-1 0 0 0,1 1 0 0 0,-1-1 0 0 0,0 1-1 0 0,0-1 1 0 0,-1 1 0 0 0,1 0 0 0 0,-1-1 0 0 0,0 1 0 0 0,0-1 0 0 0,-1 1 0 0 0,1 0 0 0 0,-1 0 0 0 0,0 0-1 0 0,0 0 1 0 0,0 0 0 0 0,-1 0 0 0 0,-5-6 0 0 0,3 6 3 0 0,1 0-1 0 0,-1 0 1 0 0,0 1-1 0 0,-1 0 1 0 0,1 0-1 0 0,0 1 1 0 0,-1-1 0 0 0,0 1-1 0 0,1 0 1 0 0,-1 1-1 0 0,0 0 1 0 0,0 0-1 0 0,0 0 1 0 0,0 0 0 0 0,0 1-1 0 0,-9 0 1 0 0,-13 2-8 0 0,1 1 1 0 0,-1 1-1 0 0,1 1 0 0 0,0 2 1 0 0,1 0-1 0 0,-49 22 1 0 0,36-11-4 0 0,1 3 0 0 0,1 0 0 0 0,-58 45 0 0 0,81-55 9 0 0,0 1 1 0 0,-24 27-1 0 0,34-34 0 0 0,0 1 1 0 0,-1-1-1 0 0,2 1 1 0 0,-1 0 0 0 0,1 0-1 0 0,0 1 1 0 0,0-1-1 0 0,1 0 1 0 0,0 1-1 0 0,-3 12 1 0 0,5-16 4 0 0,0-1-1 0 0,0 0 1 0 0,0 1-1 0 0,1-1 1 0 0,-1 1-1 0 0,1-1 1 0 0,-1 0 0 0 0,1 1-1 0 0,0-1 1 0 0,0 0-1 0 0,0 1 1 0 0,0-1 0 0 0,0 0-1 0 0,1 0 1 0 0,-1 0-1 0 0,1 0 1 0 0,-1 0-1 0 0,1 0 1 0 0,0-1 0 0 0,-1 1-1 0 0,1-1 1 0 0,0 1-1 0 0,0-1 1 0 0,0 1 0 0 0,0-1-1 0 0,1 0 1 0 0,-1 0-1 0 0,0 0 1 0 0,0 0-1 0 0,4 0 1 0 0,5 3-42 0 0,0-1 1 0 0,0 0-1 0 0,0-1 0 0 0,0 0 0 0 0,15 0 1 0 0,5-3-46 0 0,0 0 1 0 0,0-2 0 0 0,0-2 0 0 0,0-1-1 0 0,-1-1 1 0 0,0-1 0 0 0,36-16-1 0 0,-11 1-71 0 0,-1-2-1 0 0,96-62 0 0 0,-114 63 113 0 0,44-29 166 0 0,99-84 0 0 0,-179 136-107 0 0,1 0 0 0 0,0 0 0 0 0,0 0 1 0 0,-1 0-1 0 0,1 0 0 0 0,0 0 0 0 0,0 0 1 0 0,0 1-1 0 0,0-1 0 0 0,0 0 0 0 0,0 1 0 0 0,0-1 1 0 0,1 1-1 0 0,-1-1 0 0 0,0 1 0 0 0,0-1 1 0 0,0 1-1 0 0,1 0 0 0 0,-1-1 0 0 0,0 1 0 0 0,0 0 1 0 0,0 0-1 0 0,1 0 0 0 0,-1 0 0 0 0,0 0 0 0 0,1 0 1 0 0,-1 0-1 0 0,0 1 0 0 0,2 0 0 0 0,0 1-11 0 0,-1 1-1 0 0,0 0 0 0 0,0 0 0 0 0,-1 0 0 0 0,1 0 1 0 0,0 0-1 0 0,-1 0 0 0 0,0 0 0 0 0,0 1 1 0 0,1 3-1 0 0,0-2-58 0 0,-1 0-1 0 0,1-1 1 0 0,0 1 0 0 0,0 0 0 0 0,1-1-1 0 0,-1 1 1 0 0,1-1 0 0 0,0 0 0 0 0,1 0 0 0 0,-1 0-1 0 0,0 0 1 0 0,1 0 0 0 0,0-1 0 0 0,0 0-1 0 0,0 0 1 0 0,0 0 0 0 0,1 0 0 0 0,6 3-1 0 0,-5-4 2 0 0,0-1-1 0 0,0 1 1 0 0,0-1-1 0 0,1 0 1 0 0,-1-1-1 0 0,1 0 1 0 0,-1 0-1 0 0,0 0 1 0 0,1 0 0 0 0,-1-1-1 0 0,0 0 1 0 0,13-4-1 0 0,1-2-12 0 0,0-2 1 0 0,0 0-1 0 0,-1-1 0 0 0,0-1 1 0 0,-1 0-1 0 0,0-1 1 0 0,25-24-1 0 0,-26 19 152 0 0,-15 13-31 0 0,1 0 0 0 0,0 1 1 0 0,1 0-1 0 0,-1 0 0 0 0,1 0 0 0 0,-1 0 1 0 0,1 0-1 0 0,0 1 0 0 0,7-4 0 0 0,-10 6 17 0 0,18 18 72 0 0,-9 9-74 0 0,-2-1 1 0 0,9 48-1 0 0,-12-49-37 0 0,0-1 1 0 0,2 1-1 0 0,0-2 0 0 0,17 36 0 0 0,-21-53-26 0 0,1 1-1 0 0,0-1 0 0 0,0 0 0 0 0,1 0 0 0 0,0 0 1 0 0,0-1-1 0 0,0 0 0 0 0,1 0 0 0 0,-1 0 0 0 0,1-1 0 0 0,0 1 1 0 0,1-1-1 0 0,-1-1 0 0 0,1 1 0 0 0,0-1 0 0 0,0-1 0 0 0,0 1 1 0 0,0-1-1 0 0,12 2 0 0 0,-9-3-10 0 0,-1 0-1 0 0,1 0 1 0 0,-1-2 0 0 0,1 1-1 0 0,0-1 1 0 0,-1 0 0 0 0,1-1-1 0 0,-1 0 1 0 0,0-1 0 0 0,0 0 0 0 0,0 0-1 0 0,0-1 1 0 0,0 0 0 0 0,-1-1-1 0 0,11-6 1 0 0,2-4-3 0 0,0-1 0 0 0,0-1 1 0 0,-2-1-1 0 0,24-27 0 0 0,0-8-5 0 0,-2-1 0 0 0,-2-2 1 0 0,-3-2-1 0 0,32-72 0 0 0,97-258 627 0 0,-39 47 2601 0 0,-113 306-1791 0 0,-10 33-416 0 0,-3 21-708 0 0,-7 18-84 0 0,-1-1 0 0 0,-1 0-1 0 0,-21 50 1 0 0,-4 12-3 0 0,23-59-141 0 0,-54 210 308 0 0,58-213-307 0 0,1 0 0 0 0,3 0 0 0 0,0 0 0 0 0,6 73-1 0 0,-2-98-57 0 0,1 0-1 0 0,0 0 1 0 0,1 0 0 0 0,0 0-1 0 0,0-1 1 0 0,1 1-1 0 0,1-1 1 0 0,0 0-1 0 0,0 0 1 0 0,9 11-1 0 0,-10-16-15 0 0,-1-1 0 0 0,1 0 1 0 0,0 0-1 0 0,0 0 0 0 0,1-1 0 0 0,-1 1 0 0 0,1-1 0 0 0,-1 0 0 0 0,1 0 0 0 0,0-1 0 0 0,0 0 1 0 0,1 0-1 0 0,-1 0 0 0 0,0 0 0 0 0,1-1 0 0 0,-1 0 0 0 0,1 0 0 0 0,-1 0 0 0 0,1 0 0 0 0,-1-1 0 0 0,1 0 1 0 0,7-1-1 0 0,4-2-16 0 0,0-1 0 0 0,0 0 0 0 0,0-1 1 0 0,0-1-1 0 0,-1 0 0 0 0,0-1 0 0 0,23-14 1 0 0,106-78-128 0 0,-81 53 87 0 0,-39 28 57 0 0,-9 5 23 0 0,0 1 0 0 0,1 1 1 0 0,0 1-1 0 0,1 0 1 0 0,0 1-1 0 0,0 1 0 0 0,1 1 1 0 0,29-8-1 0 0,-41 14-2 0 0,0-1 0 0 0,0 1 0 0 0,0 1 0 0 0,0-1 0 0 0,0 1 0 0 0,0 0 0 0 0,0 1 0 0 0,0 0 0 0 0,0 0 0 0 0,0 0-1 0 0,0 1 1 0 0,0 0 0 0 0,0 1 0 0 0,-1-1 0 0 0,1 1 0 0 0,-1 0 0 0 0,0 1 0 0 0,7 5 0 0 0,8 7 65 0 0,0 2 0 0 0,-2 0 0 0 0,22 27 0 0 0,-22-24-27 0 0,0-1 0 0 0,2 0-1 0 0,23 17 1 0 0,-14-18-16 0 0,2-1-1 0 0,0-1 1 0 0,1-2-1 0 0,1-1 1 0 0,0-2 0 0 0,1-1-1 0 0,51 9 1 0 0,14-3-5 0 0,142 5-1 0 0,-165-18-617 0 0,0-2-1 0 0,1-5 0 0 0,-1-2 0 0 0,0-4 0 0 0,77-19 0 0 0,-83 4-1147 0 0,-53 17-241 0 0,-1-2 1 0 0,-1 1-1 0 0,29-21 1 0 0,-19 8-261 0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1:02:50.1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 20 68 0 0,'0'0'432'0'0,"0"-7"-20"0"0,0 7-8 0 0,0 0-44 0 0,0-5-24 0 0,0 5-32 0 0,0 0-12 0 0,0 0-56 0 0,0 0-12 0 0,0 0-32 0 0,-6-7-48 0 0,6 7-48 0 0,0 0-132 0 0,0 0-64 0 0,0 0-120 0 0,0 0-828 0 0,0 0 344 0 0,0 0 240 0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14T11:02:50.8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29 44 0 0,'-7'-5'484'0'0,"5"1"-32"0"0,2 4-64 0 0,-6-5-48 0 0,6 5-16 0 0,0 0-72 0 0,0 0-44 0 0,0 0-36 0 0,0 0-88 0 0,0 0-92 0 0,15-7-176 0 0,-5 7-668 0 0,0-4 284 0 0,8 1 184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6D028-98EF-484B-AA09-8C85BA9FB2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DE7AAC-7BC4-4B89-BCB0-8BB4F2A3E3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9030D-84B7-4DD4-951F-76099B68B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24FF-64C7-4D1B-8E96-95B01CCE73E5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5AC3A-22E6-42C4-B8A1-EA0AC18C2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63698D-C68A-49B8-8C5C-93CBDF2C0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C32EB-4185-4D35-BD03-D8455C27F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280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3EC28-D837-4F49-85C4-0AAD1DCCA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5D41D-FDF1-4704-8982-41C42B287C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CA6489-687C-47BE-A77B-0713D2E93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24FF-64C7-4D1B-8E96-95B01CCE73E5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54973D-38C9-44E9-915D-A7907FE5E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D8916F-91FE-42EB-BB96-5317B2047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C32EB-4185-4D35-BD03-D8455C27F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383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BD412-43B0-4F52-A36B-4F76E18F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7C0226-119D-4A1D-B49C-5169C589C4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66CDBB-339F-4A12-BB3C-DB02CA202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24FF-64C7-4D1B-8E96-95B01CCE73E5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A1A51-E677-4DE1-8DB7-4B8C314D8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122FCE-DD38-4D63-910E-ED9756050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C32EB-4185-4D35-BD03-D8455C27F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310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F0F62-DA89-4FC8-ADDB-C31258550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27313-632E-4F7A-B69A-A1575F3C79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47CE7F-B188-42A7-8033-4C2640915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5864E7-6FF1-48FE-B61C-D3B088A32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24FF-64C7-4D1B-8E96-95B01CCE73E5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7637AC-28A4-48E0-B58C-8981EB2BE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937E76-CD14-4B44-87F6-81AED1E45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C32EB-4185-4D35-BD03-D8455C27F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241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A2680-A54D-4950-ACB8-D8EF2CB69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9BBECC-630B-4E78-8F70-D8D245F01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00AF0-03C6-46C9-BC4D-64C4811C61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859EBC-C767-4563-A954-DECC24527B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C308A5-005C-4AC7-9ABE-5BAE4D773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384A7D-43B7-4CB4-A605-4AB0E3256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24FF-64C7-4D1B-8E96-95B01CCE73E5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3FFB8A-40CF-4CC1-A559-4E1827038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0DFBD5-9C09-4869-AA4A-8F169BCBB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C32EB-4185-4D35-BD03-D8455C27F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086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4C430-02D5-4591-86A5-9631B1A52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7E0EA6-57A1-4A8A-958F-E701E5746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24FF-64C7-4D1B-8E96-95B01CCE73E5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15D89C-A3A9-4787-BC73-F76CA9389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870CEB-D7FD-424E-B640-1DE89CB7B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C32EB-4185-4D35-BD03-D8455C27F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237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4D9399-14FB-4759-83B8-585FF4B25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24FF-64C7-4D1B-8E96-95B01CCE73E5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9B2B63-3FE7-4BC8-A059-D8E57D3BA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4FC030-744E-49C0-B10C-C64494C69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C32EB-4185-4D35-BD03-D8455C27F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851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D720D-D6DB-4B9E-A628-B5D2E81CE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38823-9542-4529-B65B-83053143F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0773F1-15B2-4055-BC01-F7682BFF47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97F61-1E82-4D9D-914E-59AD42341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24FF-64C7-4D1B-8E96-95B01CCE73E5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F7F5E8-2C55-4E05-87BB-24B74875F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85A913-11B1-4080-A92E-4DDC6541A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C32EB-4185-4D35-BD03-D8455C27F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31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F2EDB-DA16-4911-B315-D81F94A8F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446FC0-6F68-4383-9D8B-1ED02550FA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4085FF-01CA-487B-A6ED-643CCFC0D0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001E9E-3F5E-4C90-ACBB-CB598D516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24FF-64C7-4D1B-8E96-95B01CCE73E5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E74F37-B0F8-48EE-A9E7-C170C9198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E49E88-A56B-4E6C-8677-789EA3CA3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C32EB-4185-4D35-BD03-D8455C27F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82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72558-03EE-452B-99D0-2464EFE3F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13D0C7-F687-40BE-AE64-FF5F5D6D5C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974DF4-E202-46A8-9F15-F695CBE88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24FF-64C7-4D1B-8E96-95B01CCE73E5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855CE-85F5-4D54-A372-1DC35087E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2E2588-1880-485D-BBDD-680A90DAC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C32EB-4185-4D35-BD03-D8455C27F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081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78742C-55E7-41AF-82A1-77570C8925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043D9B-CD64-4381-BF95-A87F36247C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F62029-D110-47A7-8C0A-156FA9CC7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24FF-64C7-4D1B-8E96-95B01CCE73E5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870C1-73FB-4CE1-86E5-BB0BFF468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283EC-7834-41DB-9D97-0D83D429F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C32EB-4185-4D35-BD03-D8455C27F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519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DBDC80-D259-4DF7-A487-6FEBA733D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2618C9-4993-42BD-BB2C-76C4EFC780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96A7E8-1A69-4448-B084-267471ACE0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124FF-64C7-4D1B-8E96-95B01CCE73E5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7BF56-F6FB-4D2D-8D18-B3A7B25B45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158A72-663D-4588-9C78-89304D2F2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C32EB-4185-4D35-BD03-D8455C27F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818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customXml" Target="../ink/ink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3.png"/><Relationship Id="rId21" Type="http://schemas.openxmlformats.org/officeDocument/2006/relationships/image" Target="../media/image15.png"/><Relationship Id="rId42" Type="http://schemas.openxmlformats.org/officeDocument/2006/relationships/customXml" Target="../ink/ink26.xml"/><Relationship Id="rId63" Type="http://schemas.openxmlformats.org/officeDocument/2006/relationships/image" Target="../media/image36.png"/><Relationship Id="rId84" Type="http://schemas.openxmlformats.org/officeDocument/2006/relationships/customXml" Target="../ink/ink47.xml"/><Relationship Id="rId138" Type="http://schemas.openxmlformats.org/officeDocument/2006/relationships/customXml" Target="../ink/ink74.xml"/><Relationship Id="rId159" Type="http://schemas.openxmlformats.org/officeDocument/2006/relationships/image" Target="../media/image84.png"/><Relationship Id="rId170" Type="http://schemas.openxmlformats.org/officeDocument/2006/relationships/customXml" Target="../ink/ink90.xml"/><Relationship Id="rId107" Type="http://schemas.openxmlformats.org/officeDocument/2006/relationships/image" Target="../media/image58.png"/><Relationship Id="rId11" Type="http://schemas.openxmlformats.org/officeDocument/2006/relationships/image" Target="../media/image10.png"/><Relationship Id="rId32" Type="http://schemas.openxmlformats.org/officeDocument/2006/relationships/customXml" Target="../ink/ink21.xml"/><Relationship Id="rId53" Type="http://schemas.openxmlformats.org/officeDocument/2006/relationships/image" Target="../media/image31.png"/><Relationship Id="rId74" Type="http://schemas.openxmlformats.org/officeDocument/2006/relationships/customXml" Target="../ink/ink42.xml"/><Relationship Id="rId128" Type="http://schemas.openxmlformats.org/officeDocument/2006/relationships/customXml" Target="../ink/ink69.xml"/><Relationship Id="rId149" Type="http://schemas.openxmlformats.org/officeDocument/2006/relationships/image" Target="../media/image79.png"/><Relationship Id="rId5" Type="http://schemas.openxmlformats.org/officeDocument/2006/relationships/image" Target="../media/image7.png"/><Relationship Id="rId95" Type="http://schemas.openxmlformats.org/officeDocument/2006/relationships/image" Target="../media/image52.png"/><Relationship Id="rId160" Type="http://schemas.openxmlformats.org/officeDocument/2006/relationships/customXml" Target="../ink/ink85.xml"/><Relationship Id="rId22" Type="http://schemas.openxmlformats.org/officeDocument/2006/relationships/customXml" Target="../ink/ink16.xml"/><Relationship Id="rId43" Type="http://schemas.openxmlformats.org/officeDocument/2006/relationships/image" Target="../media/image26.png"/><Relationship Id="rId64" Type="http://schemas.openxmlformats.org/officeDocument/2006/relationships/customXml" Target="../ink/ink37.xml"/><Relationship Id="rId118" Type="http://schemas.openxmlformats.org/officeDocument/2006/relationships/customXml" Target="../ink/ink64.xml"/><Relationship Id="rId139" Type="http://schemas.openxmlformats.org/officeDocument/2006/relationships/image" Target="../media/image74.png"/><Relationship Id="rId85" Type="http://schemas.openxmlformats.org/officeDocument/2006/relationships/image" Target="../media/image47.png"/><Relationship Id="rId150" Type="http://schemas.openxmlformats.org/officeDocument/2006/relationships/customXml" Target="../ink/ink80.xml"/><Relationship Id="rId171" Type="http://schemas.openxmlformats.org/officeDocument/2006/relationships/image" Target="../media/image90.png"/><Relationship Id="rId12" Type="http://schemas.openxmlformats.org/officeDocument/2006/relationships/customXml" Target="../ink/ink11.xml"/><Relationship Id="rId33" Type="http://schemas.openxmlformats.org/officeDocument/2006/relationships/image" Target="../media/image21.png"/><Relationship Id="rId108" Type="http://schemas.openxmlformats.org/officeDocument/2006/relationships/customXml" Target="../ink/ink59.xml"/><Relationship Id="rId129" Type="http://schemas.openxmlformats.org/officeDocument/2006/relationships/image" Target="../media/image69.png"/><Relationship Id="rId54" Type="http://schemas.openxmlformats.org/officeDocument/2006/relationships/customXml" Target="../ink/ink32.xml"/><Relationship Id="rId75" Type="http://schemas.openxmlformats.org/officeDocument/2006/relationships/image" Target="../media/image42.png"/><Relationship Id="rId96" Type="http://schemas.openxmlformats.org/officeDocument/2006/relationships/customXml" Target="../ink/ink53.xml"/><Relationship Id="rId140" Type="http://schemas.openxmlformats.org/officeDocument/2006/relationships/customXml" Target="../ink/ink75.xml"/><Relationship Id="rId161" Type="http://schemas.openxmlformats.org/officeDocument/2006/relationships/image" Target="../media/image85.png"/><Relationship Id="rId6" Type="http://schemas.openxmlformats.org/officeDocument/2006/relationships/customXml" Target="../ink/ink8.xml"/><Relationship Id="rId23" Type="http://schemas.openxmlformats.org/officeDocument/2006/relationships/image" Target="../media/image16.png"/><Relationship Id="rId28" Type="http://schemas.openxmlformats.org/officeDocument/2006/relationships/customXml" Target="../ink/ink19.xml"/><Relationship Id="rId49" Type="http://schemas.openxmlformats.org/officeDocument/2006/relationships/image" Target="../media/image29.png"/><Relationship Id="rId114" Type="http://schemas.openxmlformats.org/officeDocument/2006/relationships/customXml" Target="../ink/ink62.xml"/><Relationship Id="rId119" Type="http://schemas.openxmlformats.org/officeDocument/2006/relationships/image" Target="../media/image64.png"/><Relationship Id="rId44" Type="http://schemas.openxmlformats.org/officeDocument/2006/relationships/customXml" Target="../ink/ink27.xml"/><Relationship Id="rId60" Type="http://schemas.openxmlformats.org/officeDocument/2006/relationships/customXml" Target="../ink/ink35.xml"/><Relationship Id="rId65" Type="http://schemas.openxmlformats.org/officeDocument/2006/relationships/image" Target="../media/image37.png"/><Relationship Id="rId81" Type="http://schemas.openxmlformats.org/officeDocument/2006/relationships/image" Target="../media/image45.png"/><Relationship Id="rId86" Type="http://schemas.openxmlformats.org/officeDocument/2006/relationships/customXml" Target="../ink/ink48.xml"/><Relationship Id="rId130" Type="http://schemas.openxmlformats.org/officeDocument/2006/relationships/customXml" Target="../ink/ink70.xml"/><Relationship Id="rId135" Type="http://schemas.openxmlformats.org/officeDocument/2006/relationships/image" Target="../media/image72.png"/><Relationship Id="rId151" Type="http://schemas.openxmlformats.org/officeDocument/2006/relationships/image" Target="../media/image80.png"/><Relationship Id="rId156" Type="http://schemas.openxmlformats.org/officeDocument/2006/relationships/customXml" Target="../ink/ink83.xml"/><Relationship Id="rId177" Type="http://schemas.openxmlformats.org/officeDocument/2006/relationships/image" Target="../media/image93.png"/><Relationship Id="rId172" Type="http://schemas.openxmlformats.org/officeDocument/2006/relationships/customXml" Target="../ink/ink91.xml"/><Relationship Id="rId13" Type="http://schemas.openxmlformats.org/officeDocument/2006/relationships/image" Target="../media/image11.png"/><Relationship Id="rId18" Type="http://schemas.openxmlformats.org/officeDocument/2006/relationships/customXml" Target="../ink/ink14.xml"/><Relationship Id="rId39" Type="http://schemas.openxmlformats.org/officeDocument/2006/relationships/image" Target="../media/image24.png"/><Relationship Id="rId109" Type="http://schemas.openxmlformats.org/officeDocument/2006/relationships/image" Target="../media/image59.png"/><Relationship Id="rId34" Type="http://schemas.openxmlformats.org/officeDocument/2006/relationships/customXml" Target="../ink/ink22.xml"/><Relationship Id="rId50" Type="http://schemas.openxmlformats.org/officeDocument/2006/relationships/customXml" Target="../ink/ink30.xml"/><Relationship Id="rId55" Type="http://schemas.openxmlformats.org/officeDocument/2006/relationships/image" Target="../media/image32.png"/><Relationship Id="rId76" Type="http://schemas.openxmlformats.org/officeDocument/2006/relationships/customXml" Target="../ink/ink43.xml"/><Relationship Id="rId97" Type="http://schemas.openxmlformats.org/officeDocument/2006/relationships/image" Target="../media/image53.png"/><Relationship Id="rId104" Type="http://schemas.openxmlformats.org/officeDocument/2006/relationships/customXml" Target="../ink/ink57.xml"/><Relationship Id="rId120" Type="http://schemas.openxmlformats.org/officeDocument/2006/relationships/customXml" Target="../ink/ink65.xml"/><Relationship Id="rId125" Type="http://schemas.openxmlformats.org/officeDocument/2006/relationships/image" Target="../media/image67.png"/><Relationship Id="rId141" Type="http://schemas.openxmlformats.org/officeDocument/2006/relationships/image" Target="../media/image75.png"/><Relationship Id="rId146" Type="http://schemas.openxmlformats.org/officeDocument/2006/relationships/customXml" Target="../ink/ink78.xml"/><Relationship Id="rId167" Type="http://schemas.openxmlformats.org/officeDocument/2006/relationships/image" Target="../media/image88.png"/><Relationship Id="rId7" Type="http://schemas.openxmlformats.org/officeDocument/2006/relationships/image" Target="../media/image8.png"/><Relationship Id="rId71" Type="http://schemas.openxmlformats.org/officeDocument/2006/relationships/image" Target="../media/image40.png"/><Relationship Id="rId92" Type="http://schemas.openxmlformats.org/officeDocument/2006/relationships/customXml" Target="../ink/ink51.xml"/><Relationship Id="rId162" Type="http://schemas.openxmlformats.org/officeDocument/2006/relationships/customXml" Target="../ink/ink86.xml"/><Relationship Id="rId2" Type="http://schemas.openxmlformats.org/officeDocument/2006/relationships/customXml" Target="../ink/ink6.xml"/><Relationship Id="rId29" Type="http://schemas.openxmlformats.org/officeDocument/2006/relationships/image" Target="../media/image19.png"/><Relationship Id="rId24" Type="http://schemas.openxmlformats.org/officeDocument/2006/relationships/customXml" Target="../ink/ink17.xml"/><Relationship Id="rId40" Type="http://schemas.openxmlformats.org/officeDocument/2006/relationships/customXml" Target="../ink/ink25.xml"/><Relationship Id="rId45" Type="http://schemas.openxmlformats.org/officeDocument/2006/relationships/image" Target="../media/image27.png"/><Relationship Id="rId66" Type="http://schemas.openxmlformats.org/officeDocument/2006/relationships/customXml" Target="../ink/ink38.xml"/><Relationship Id="rId87" Type="http://schemas.openxmlformats.org/officeDocument/2006/relationships/image" Target="../media/image48.png"/><Relationship Id="rId110" Type="http://schemas.openxmlformats.org/officeDocument/2006/relationships/customXml" Target="../ink/ink60.xml"/><Relationship Id="rId115" Type="http://schemas.openxmlformats.org/officeDocument/2006/relationships/image" Target="../media/image62.png"/><Relationship Id="rId131" Type="http://schemas.openxmlformats.org/officeDocument/2006/relationships/image" Target="../media/image70.png"/><Relationship Id="rId136" Type="http://schemas.openxmlformats.org/officeDocument/2006/relationships/customXml" Target="../ink/ink73.xml"/><Relationship Id="rId157" Type="http://schemas.openxmlformats.org/officeDocument/2006/relationships/image" Target="../media/image83.png"/><Relationship Id="rId61" Type="http://schemas.openxmlformats.org/officeDocument/2006/relationships/image" Target="../media/image35.png"/><Relationship Id="rId82" Type="http://schemas.openxmlformats.org/officeDocument/2006/relationships/customXml" Target="../ink/ink46.xml"/><Relationship Id="rId152" Type="http://schemas.openxmlformats.org/officeDocument/2006/relationships/customXml" Target="../ink/ink81.xml"/><Relationship Id="rId173" Type="http://schemas.openxmlformats.org/officeDocument/2006/relationships/image" Target="../media/image91.png"/><Relationship Id="rId19" Type="http://schemas.openxmlformats.org/officeDocument/2006/relationships/image" Target="../media/image14.png"/><Relationship Id="rId14" Type="http://schemas.openxmlformats.org/officeDocument/2006/relationships/customXml" Target="../ink/ink12.xml"/><Relationship Id="rId30" Type="http://schemas.openxmlformats.org/officeDocument/2006/relationships/customXml" Target="../ink/ink20.xml"/><Relationship Id="rId35" Type="http://schemas.openxmlformats.org/officeDocument/2006/relationships/image" Target="../media/image22.png"/><Relationship Id="rId56" Type="http://schemas.openxmlformats.org/officeDocument/2006/relationships/customXml" Target="../ink/ink33.xml"/><Relationship Id="rId77" Type="http://schemas.openxmlformats.org/officeDocument/2006/relationships/image" Target="../media/image43.png"/><Relationship Id="rId100" Type="http://schemas.openxmlformats.org/officeDocument/2006/relationships/customXml" Target="../ink/ink55.xml"/><Relationship Id="rId105" Type="http://schemas.openxmlformats.org/officeDocument/2006/relationships/image" Target="../media/image57.png"/><Relationship Id="rId126" Type="http://schemas.openxmlformats.org/officeDocument/2006/relationships/customXml" Target="../ink/ink68.xml"/><Relationship Id="rId147" Type="http://schemas.openxmlformats.org/officeDocument/2006/relationships/image" Target="../media/image78.png"/><Relationship Id="rId168" Type="http://schemas.openxmlformats.org/officeDocument/2006/relationships/customXml" Target="../ink/ink89.xml"/><Relationship Id="rId8" Type="http://schemas.openxmlformats.org/officeDocument/2006/relationships/customXml" Target="../ink/ink9.xml"/><Relationship Id="rId51" Type="http://schemas.openxmlformats.org/officeDocument/2006/relationships/image" Target="../media/image30.png"/><Relationship Id="rId72" Type="http://schemas.openxmlformats.org/officeDocument/2006/relationships/customXml" Target="../ink/ink41.xml"/><Relationship Id="rId93" Type="http://schemas.openxmlformats.org/officeDocument/2006/relationships/image" Target="../media/image51.png"/><Relationship Id="rId98" Type="http://schemas.openxmlformats.org/officeDocument/2006/relationships/customXml" Target="../ink/ink54.xml"/><Relationship Id="rId121" Type="http://schemas.openxmlformats.org/officeDocument/2006/relationships/image" Target="../media/image65.png"/><Relationship Id="rId142" Type="http://schemas.openxmlformats.org/officeDocument/2006/relationships/customXml" Target="../ink/ink76.xml"/><Relationship Id="rId163" Type="http://schemas.openxmlformats.org/officeDocument/2006/relationships/image" Target="../media/image86.png"/><Relationship Id="rId3" Type="http://schemas.openxmlformats.org/officeDocument/2006/relationships/image" Target="../media/image6.png"/><Relationship Id="rId25" Type="http://schemas.openxmlformats.org/officeDocument/2006/relationships/image" Target="../media/image17.png"/><Relationship Id="rId46" Type="http://schemas.openxmlformats.org/officeDocument/2006/relationships/customXml" Target="../ink/ink28.xml"/><Relationship Id="rId67" Type="http://schemas.openxmlformats.org/officeDocument/2006/relationships/image" Target="../media/image38.png"/><Relationship Id="rId116" Type="http://schemas.openxmlformats.org/officeDocument/2006/relationships/customXml" Target="../ink/ink63.xml"/><Relationship Id="rId137" Type="http://schemas.openxmlformats.org/officeDocument/2006/relationships/image" Target="../media/image73.png"/><Relationship Id="rId158" Type="http://schemas.openxmlformats.org/officeDocument/2006/relationships/customXml" Target="../ink/ink84.xml"/><Relationship Id="rId20" Type="http://schemas.openxmlformats.org/officeDocument/2006/relationships/customXml" Target="../ink/ink15.xml"/><Relationship Id="rId41" Type="http://schemas.openxmlformats.org/officeDocument/2006/relationships/image" Target="../media/image25.png"/><Relationship Id="rId62" Type="http://schemas.openxmlformats.org/officeDocument/2006/relationships/customXml" Target="../ink/ink36.xml"/><Relationship Id="rId83" Type="http://schemas.openxmlformats.org/officeDocument/2006/relationships/image" Target="../media/image46.png"/><Relationship Id="rId88" Type="http://schemas.openxmlformats.org/officeDocument/2006/relationships/customXml" Target="../ink/ink49.xml"/><Relationship Id="rId111" Type="http://schemas.openxmlformats.org/officeDocument/2006/relationships/image" Target="../media/image60.png"/><Relationship Id="rId132" Type="http://schemas.openxmlformats.org/officeDocument/2006/relationships/customXml" Target="../ink/ink71.xml"/><Relationship Id="rId153" Type="http://schemas.openxmlformats.org/officeDocument/2006/relationships/image" Target="../media/image81.png"/><Relationship Id="rId174" Type="http://schemas.openxmlformats.org/officeDocument/2006/relationships/customXml" Target="../ink/ink92.xml"/><Relationship Id="rId15" Type="http://schemas.openxmlformats.org/officeDocument/2006/relationships/image" Target="../media/image12.png"/><Relationship Id="rId36" Type="http://schemas.openxmlformats.org/officeDocument/2006/relationships/customXml" Target="../ink/ink23.xml"/><Relationship Id="rId57" Type="http://schemas.openxmlformats.org/officeDocument/2006/relationships/image" Target="../media/image33.png"/><Relationship Id="rId106" Type="http://schemas.openxmlformats.org/officeDocument/2006/relationships/customXml" Target="../ink/ink58.xml"/><Relationship Id="rId127" Type="http://schemas.openxmlformats.org/officeDocument/2006/relationships/image" Target="../media/image68.png"/><Relationship Id="rId10" Type="http://schemas.openxmlformats.org/officeDocument/2006/relationships/customXml" Target="../ink/ink10.xml"/><Relationship Id="rId31" Type="http://schemas.openxmlformats.org/officeDocument/2006/relationships/image" Target="../media/image20.png"/><Relationship Id="rId52" Type="http://schemas.openxmlformats.org/officeDocument/2006/relationships/customXml" Target="../ink/ink31.xml"/><Relationship Id="rId73" Type="http://schemas.openxmlformats.org/officeDocument/2006/relationships/image" Target="../media/image41.png"/><Relationship Id="rId78" Type="http://schemas.openxmlformats.org/officeDocument/2006/relationships/customXml" Target="../ink/ink44.xml"/><Relationship Id="rId94" Type="http://schemas.openxmlformats.org/officeDocument/2006/relationships/customXml" Target="../ink/ink52.xml"/><Relationship Id="rId99" Type="http://schemas.openxmlformats.org/officeDocument/2006/relationships/image" Target="../media/image54.png"/><Relationship Id="rId101" Type="http://schemas.openxmlformats.org/officeDocument/2006/relationships/image" Target="../media/image55.png"/><Relationship Id="rId122" Type="http://schemas.openxmlformats.org/officeDocument/2006/relationships/customXml" Target="../ink/ink66.xml"/><Relationship Id="rId143" Type="http://schemas.openxmlformats.org/officeDocument/2006/relationships/image" Target="../media/image76.png"/><Relationship Id="rId148" Type="http://schemas.openxmlformats.org/officeDocument/2006/relationships/customXml" Target="../ink/ink79.xml"/><Relationship Id="rId164" Type="http://schemas.openxmlformats.org/officeDocument/2006/relationships/customXml" Target="../ink/ink87.xml"/><Relationship Id="rId169" Type="http://schemas.openxmlformats.org/officeDocument/2006/relationships/image" Target="../media/image89.png"/><Relationship Id="rId4" Type="http://schemas.openxmlformats.org/officeDocument/2006/relationships/customXml" Target="../ink/ink7.xml"/><Relationship Id="rId9" Type="http://schemas.openxmlformats.org/officeDocument/2006/relationships/image" Target="../media/image9.png"/><Relationship Id="rId26" Type="http://schemas.openxmlformats.org/officeDocument/2006/relationships/customXml" Target="../ink/ink18.xml"/><Relationship Id="rId47" Type="http://schemas.openxmlformats.org/officeDocument/2006/relationships/image" Target="../media/image28.png"/><Relationship Id="rId68" Type="http://schemas.openxmlformats.org/officeDocument/2006/relationships/customXml" Target="../ink/ink39.xml"/><Relationship Id="rId89" Type="http://schemas.openxmlformats.org/officeDocument/2006/relationships/image" Target="../media/image49.png"/><Relationship Id="rId112" Type="http://schemas.openxmlformats.org/officeDocument/2006/relationships/customXml" Target="../ink/ink61.xml"/><Relationship Id="rId133" Type="http://schemas.openxmlformats.org/officeDocument/2006/relationships/image" Target="../media/image71.png"/><Relationship Id="rId154" Type="http://schemas.openxmlformats.org/officeDocument/2006/relationships/customXml" Target="../ink/ink82.xml"/><Relationship Id="rId175" Type="http://schemas.openxmlformats.org/officeDocument/2006/relationships/image" Target="../media/image92.png"/><Relationship Id="rId16" Type="http://schemas.openxmlformats.org/officeDocument/2006/relationships/customXml" Target="../ink/ink13.xml"/><Relationship Id="rId37" Type="http://schemas.openxmlformats.org/officeDocument/2006/relationships/image" Target="../media/image23.png"/><Relationship Id="rId58" Type="http://schemas.openxmlformats.org/officeDocument/2006/relationships/customXml" Target="../ink/ink34.xml"/><Relationship Id="rId79" Type="http://schemas.openxmlformats.org/officeDocument/2006/relationships/image" Target="../media/image44.png"/><Relationship Id="rId102" Type="http://schemas.openxmlformats.org/officeDocument/2006/relationships/customXml" Target="../ink/ink56.xml"/><Relationship Id="rId123" Type="http://schemas.openxmlformats.org/officeDocument/2006/relationships/image" Target="../media/image66.png"/><Relationship Id="rId144" Type="http://schemas.openxmlformats.org/officeDocument/2006/relationships/customXml" Target="../ink/ink77.xml"/><Relationship Id="rId90" Type="http://schemas.openxmlformats.org/officeDocument/2006/relationships/customXml" Target="../ink/ink50.xml"/><Relationship Id="rId165" Type="http://schemas.openxmlformats.org/officeDocument/2006/relationships/image" Target="../media/image87.png"/><Relationship Id="rId27" Type="http://schemas.openxmlformats.org/officeDocument/2006/relationships/image" Target="../media/image18.png"/><Relationship Id="rId48" Type="http://schemas.openxmlformats.org/officeDocument/2006/relationships/customXml" Target="../ink/ink29.xml"/><Relationship Id="rId69" Type="http://schemas.openxmlformats.org/officeDocument/2006/relationships/image" Target="../media/image39.png"/><Relationship Id="rId113" Type="http://schemas.openxmlformats.org/officeDocument/2006/relationships/image" Target="../media/image61.png"/><Relationship Id="rId134" Type="http://schemas.openxmlformats.org/officeDocument/2006/relationships/customXml" Target="../ink/ink72.xml"/><Relationship Id="rId80" Type="http://schemas.openxmlformats.org/officeDocument/2006/relationships/customXml" Target="../ink/ink45.xml"/><Relationship Id="rId155" Type="http://schemas.openxmlformats.org/officeDocument/2006/relationships/image" Target="../media/image82.png"/><Relationship Id="rId176" Type="http://schemas.openxmlformats.org/officeDocument/2006/relationships/customXml" Target="../ink/ink93.xml"/><Relationship Id="rId17" Type="http://schemas.openxmlformats.org/officeDocument/2006/relationships/image" Target="../media/image13.png"/><Relationship Id="rId38" Type="http://schemas.openxmlformats.org/officeDocument/2006/relationships/customXml" Target="../ink/ink24.xml"/><Relationship Id="rId59" Type="http://schemas.openxmlformats.org/officeDocument/2006/relationships/image" Target="../media/image34.png"/><Relationship Id="rId103" Type="http://schemas.openxmlformats.org/officeDocument/2006/relationships/image" Target="../media/image56.png"/><Relationship Id="rId124" Type="http://schemas.openxmlformats.org/officeDocument/2006/relationships/customXml" Target="../ink/ink67.xml"/><Relationship Id="rId70" Type="http://schemas.openxmlformats.org/officeDocument/2006/relationships/customXml" Target="../ink/ink40.xml"/><Relationship Id="rId91" Type="http://schemas.openxmlformats.org/officeDocument/2006/relationships/image" Target="../media/image50.png"/><Relationship Id="rId145" Type="http://schemas.openxmlformats.org/officeDocument/2006/relationships/image" Target="../media/image77.png"/><Relationship Id="rId166" Type="http://schemas.openxmlformats.org/officeDocument/2006/relationships/customXml" Target="../ink/ink88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51.png"/><Relationship Id="rId21" Type="http://schemas.openxmlformats.org/officeDocument/2006/relationships/image" Target="../media/image103.png"/><Relationship Id="rId42" Type="http://schemas.openxmlformats.org/officeDocument/2006/relationships/customXml" Target="../ink/ink114.xml"/><Relationship Id="rId63" Type="http://schemas.openxmlformats.org/officeDocument/2006/relationships/image" Target="../media/image124.png"/><Relationship Id="rId84" Type="http://schemas.openxmlformats.org/officeDocument/2006/relationships/customXml" Target="../ink/ink135.xml"/><Relationship Id="rId138" Type="http://schemas.openxmlformats.org/officeDocument/2006/relationships/customXml" Target="../ink/ink162.xml"/><Relationship Id="rId159" Type="http://schemas.openxmlformats.org/officeDocument/2006/relationships/image" Target="../media/image172.png"/><Relationship Id="rId170" Type="http://schemas.openxmlformats.org/officeDocument/2006/relationships/customXml" Target="../ink/ink178.xml"/><Relationship Id="rId107" Type="http://schemas.openxmlformats.org/officeDocument/2006/relationships/image" Target="../media/image146.png"/><Relationship Id="rId11" Type="http://schemas.openxmlformats.org/officeDocument/2006/relationships/image" Target="../media/image98.png"/><Relationship Id="rId32" Type="http://schemas.openxmlformats.org/officeDocument/2006/relationships/customXml" Target="../ink/ink109.xml"/><Relationship Id="rId53" Type="http://schemas.openxmlformats.org/officeDocument/2006/relationships/image" Target="../media/image119.png"/><Relationship Id="rId74" Type="http://schemas.openxmlformats.org/officeDocument/2006/relationships/customXml" Target="../ink/ink130.xml"/><Relationship Id="rId128" Type="http://schemas.openxmlformats.org/officeDocument/2006/relationships/customXml" Target="../ink/ink157.xml"/><Relationship Id="rId149" Type="http://schemas.openxmlformats.org/officeDocument/2006/relationships/image" Target="../media/image167.png"/><Relationship Id="rId5" Type="http://schemas.openxmlformats.org/officeDocument/2006/relationships/image" Target="../media/image95.png"/><Relationship Id="rId95" Type="http://schemas.openxmlformats.org/officeDocument/2006/relationships/image" Target="../media/image140.png"/><Relationship Id="rId160" Type="http://schemas.openxmlformats.org/officeDocument/2006/relationships/customXml" Target="../ink/ink173.xml"/><Relationship Id="rId181" Type="http://schemas.openxmlformats.org/officeDocument/2006/relationships/image" Target="../media/image183.png"/><Relationship Id="rId22" Type="http://schemas.openxmlformats.org/officeDocument/2006/relationships/customXml" Target="../ink/ink104.xml"/><Relationship Id="rId43" Type="http://schemas.openxmlformats.org/officeDocument/2006/relationships/image" Target="../media/image114.png"/><Relationship Id="rId64" Type="http://schemas.openxmlformats.org/officeDocument/2006/relationships/customXml" Target="../ink/ink125.xml"/><Relationship Id="rId118" Type="http://schemas.openxmlformats.org/officeDocument/2006/relationships/customXml" Target="../ink/ink152.xml"/><Relationship Id="rId139" Type="http://schemas.openxmlformats.org/officeDocument/2006/relationships/image" Target="../media/image162.png"/><Relationship Id="rId85" Type="http://schemas.openxmlformats.org/officeDocument/2006/relationships/image" Target="../media/image135.png"/><Relationship Id="rId150" Type="http://schemas.openxmlformats.org/officeDocument/2006/relationships/customXml" Target="../ink/ink168.xml"/><Relationship Id="rId171" Type="http://schemas.openxmlformats.org/officeDocument/2006/relationships/image" Target="../media/image178.png"/><Relationship Id="rId12" Type="http://schemas.openxmlformats.org/officeDocument/2006/relationships/customXml" Target="../ink/ink99.xml"/><Relationship Id="rId33" Type="http://schemas.openxmlformats.org/officeDocument/2006/relationships/image" Target="../media/image109.png"/><Relationship Id="rId108" Type="http://schemas.openxmlformats.org/officeDocument/2006/relationships/customXml" Target="../ink/ink147.xml"/><Relationship Id="rId129" Type="http://schemas.openxmlformats.org/officeDocument/2006/relationships/image" Target="../media/image157.png"/><Relationship Id="rId54" Type="http://schemas.openxmlformats.org/officeDocument/2006/relationships/customXml" Target="../ink/ink120.xml"/><Relationship Id="rId75" Type="http://schemas.openxmlformats.org/officeDocument/2006/relationships/image" Target="../media/image130.png"/><Relationship Id="rId96" Type="http://schemas.openxmlformats.org/officeDocument/2006/relationships/customXml" Target="../ink/ink141.xml"/><Relationship Id="rId140" Type="http://schemas.openxmlformats.org/officeDocument/2006/relationships/customXml" Target="../ink/ink163.xml"/><Relationship Id="rId161" Type="http://schemas.openxmlformats.org/officeDocument/2006/relationships/image" Target="../media/image173.png"/><Relationship Id="rId182" Type="http://schemas.openxmlformats.org/officeDocument/2006/relationships/customXml" Target="../ink/ink184.xml"/><Relationship Id="rId6" Type="http://schemas.openxmlformats.org/officeDocument/2006/relationships/customXml" Target="../ink/ink96.xml"/><Relationship Id="rId23" Type="http://schemas.openxmlformats.org/officeDocument/2006/relationships/image" Target="../media/image104.png"/><Relationship Id="rId119" Type="http://schemas.openxmlformats.org/officeDocument/2006/relationships/image" Target="../media/image152.png"/><Relationship Id="rId44" Type="http://schemas.openxmlformats.org/officeDocument/2006/relationships/customXml" Target="../ink/ink115.xml"/><Relationship Id="rId65" Type="http://schemas.openxmlformats.org/officeDocument/2006/relationships/image" Target="../media/image125.png"/><Relationship Id="rId86" Type="http://schemas.openxmlformats.org/officeDocument/2006/relationships/customXml" Target="../ink/ink136.xml"/><Relationship Id="rId130" Type="http://schemas.openxmlformats.org/officeDocument/2006/relationships/customXml" Target="../ink/ink158.xml"/><Relationship Id="rId151" Type="http://schemas.openxmlformats.org/officeDocument/2006/relationships/image" Target="../media/image168.png"/><Relationship Id="rId172" Type="http://schemas.openxmlformats.org/officeDocument/2006/relationships/customXml" Target="../ink/ink179.xml"/><Relationship Id="rId13" Type="http://schemas.openxmlformats.org/officeDocument/2006/relationships/image" Target="../media/image99.png"/><Relationship Id="rId18" Type="http://schemas.openxmlformats.org/officeDocument/2006/relationships/customXml" Target="../ink/ink102.xml"/><Relationship Id="rId39" Type="http://schemas.openxmlformats.org/officeDocument/2006/relationships/image" Target="../media/image112.png"/><Relationship Id="rId109" Type="http://schemas.openxmlformats.org/officeDocument/2006/relationships/image" Target="../media/image147.png"/><Relationship Id="rId34" Type="http://schemas.openxmlformats.org/officeDocument/2006/relationships/customXml" Target="../ink/ink110.xml"/><Relationship Id="rId50" Type="http://schemas.openxmlformats.org/officeDocument/2006/relationships/customXml" Target="../ink/ink118.xml"/><Relationship Id="rId55" Type="http://schemas.openxmlformats.org/officeDocument/2006/relationships/image" Target="../media/image120.png"/><Relationship Id="rId76" Type="http://schemas.openxmlformats.org/officeDocument/2006/relationships/customXml" Target="../ink/ink131.xml"/><Relationship Id="rId97" Type="http://schemas.openxmlformats.org/officeDocument/2006/relationships/image" Target="../media/image141.png"/><Relationship Id="rId104" Type="http://schemas.openxmlformats.org/officeDocument/2006/relationships/customXml" Target="../ink/ink145.xml"/><Relationship Id="rId120" Type="http://schemas.openxmlformats.org/officeDocument/2006/relationships/customXml" Target="../ink/ink153.xml"/><Relationship Id="rId125" Type="http://schemas.openxmlformats.org/officeDocument/2006/relationships/image" Target="../media/image155.png"/><Relationship Id="rId141" Type="http://schemas.openxmlformats.org/officeDocument/2006/relationships/image" Target="../media/image163.png"/><Relationship Id="rId146" Type="http://schemas.openxmlformats.org/officeDocument/2006/relationships/customXml" Target="../ink/ink166.xml"/><Relationship Id="rId167" Type="http://schemas.openxmlformats.org/officeDocument/2006/relationships/image" Target="../media/image176.png"/><Relationship Id="rId188" Type="http://schemas.openxmlformats.org/officeDocument/2006/relationships/customXml" Target="../ink/ink187.xml"/><Relationship Id="rId7" Type="http://schemas.openxmlformats.org/officeDocument/2006/relationships/image" Target="../media/image96.png"/><Relationship Id="rId71" Type="http://schemas.openxmlformats.org/officeDocument/2006/relationships/image" Target="../media/image128.png"/><Relationship Id="rId92" Type="http://schemas.openxmlformats.org/officeDocument/2006/relationships/customXml" Target="../ink/ink139.xml"/><Relationship Id="rId162" Type="http://schemas.openxmlformats.org/officeDocument/2006/relationships/customXml" Target="../ink/ink174.xml"/><Relationship Id="rId183" Type="http://schemas.openxmlformats.org/officeDocument/2006/relationships/image" Target="../media/image184.png"/><Relationship Id="rId2" Type="http://schemas.openxmlformats.org/officeDocument/2006/relationships/customXml" Target="../ink/ink94.xml"/><Relationship Id="rId29" Type="http://schemas.openxmlformats.org/officeDocument/2006/relationships/image" Target="../media/image107.png"/><Relationship Id="rId24" Type="http://schemas.openxmlformats.org/officeDocument/2006/relationships/customXml" Target="../ink/ink105.xml"/><Relationship Id="rId40" Type="http://schemas.openxmlformats.org/officeDocument/2006/relationships/customXml" Target="../ink/ink113.xml"/><Relationship Id="rId45" Type="http://schemas.openxmlformats.org/officeDocument/2006/relationships/image" Target="../media/image115.png"/><Relationship Id="rId66" Type="http://schemas.openxmlformats.org/officeDocument/2006/relationships/customXml" Target="../ink/ink126.xml"/><Relationship Id="rId87" Type="http://schemas.openxmlformats.org/officeDocument/2006/relationships/image" Target="../media/image136.png"/><Relationship Id="rId110" Type="http://schemas.openxmlformats.org/officeDocument/2006/relationships/customXml" Target="../ink/ink148.xml"/><Relationship Id="rId115" Type="http://schemas.openxmlformats.org/officeDocument/2006/relationships/image" Target="../media/image150.png"/><Relationship Id="rId131" Type="http://schemas.openxmlformats.org/officeDocument/2006/relationships/image" Target="../media/image158.png"/><Relationship Id="rId136" Type="http://schemas.openxmlformats.org/officeDocument/2006/relationships/customXml" Target="../ink/ink161.xml"/><Relationship Id="rId157" Type="http://schemas.openxmlformats.org/officeDocument/2006/relationships/image" Target="../media/image171.png"/><Relationship Id="rId178" Type="http://schemas.openxmlformats.org/officeDocument/2006/relationships/customXml" Target="../ink/ink182.xml"/><Relationship Id="rId61" Type="http://schemas.openxmlformats.org/officeDocument/2006/relationships/image" Target="../media/image123.png"/><Relationship Id="rId82" Type="http://schemas.openxmlformats.org/officeDocument/2006/relationships/customXml" Target="../ink/ink134.xml"/><Relationship Id="rId152" Type="http://schemas.openxmlformats.org/officeDocument/2006/relationships/customXml" Target="../ink/ink169.xml"/><Relationship Id="rId173" Type="http://schemas.openxmlformats.org/officeDocument/2006/relationships/image" Target="../media/image179.png"/><Relationship Id="rId19" Type="http://schemas.openxmlformats.org/officeDocument/2006/relationships/image" Target="../media/image102.png"/><Relationship Id="rId14" Type="http://schemas.openxmlformats.org/officeDocument/2006/relationships/customXml" Target="../ink/ink100.xml"/><Relationship Id="rId30" Type="http://schemas.openxmlformats.org/officeDocument/2006/relationships/customXml" Target="../ink/ink108.xml"/><Relationship Id="rId35" Type="http://schemas.openxmlformats.org/officeDocument/2006/relationships/image" Target="../media/image110.png"/><Relationship Id="rId56" Type="http://schemas.openxmlformats.org/officeDocument/2006/relationships/customXml" Target="../ink/ink121.xml"/><Relationship Id="rId77" Type="http://schemas.openxmlformats.org/officeDocument/2006/relationships/image" Target="../media/image131.png"/><Relationship Id="rId100" Type="http://schemas.openxmlformats.org/officeDocument/2006/relationships/customXml" Target="../ink/ink143.xml"/><Relationship Id="rId105" Type="http://schemas.openxmlformats.org/officeDocument/2006/relationships/image" Target="../media/image145.png"/><Relationship Id="rId126" Type="http://schemas.openxmlformats.org/officeDocument/2006/relationships/customXml" Target="../ink/ink156.xml"/><Relationship Id="rId147" Type="http://schemas.openxmlformats.org/officeDocument/2006/relationships/image" Target="../media/image166.png"/><Relationship Id="rId168" Type="http://schemas.openxmlformats.org/officeDocument/2006/relationships/customXml" Target="../ink/ink177.xml"/><Relationship Id="rId8" Type="http://schemas.openxmlformats.org/officeDocument/2006/relationships/customXml" Target="../ink/ink97.xml"/><Relationship Id="rId51" Type="http://schemas.openxmlformats.org/officeDocument/2006/relationships/image" Target="../media/image118.png"/><Relationship Id="rId72" Type="http://schemas.openxmlformats.org/officeDocument/2006/relationships/customXml" Target="../ink/ink129.xml"/><Relationship Id="rId93" Type="http://schemas.openxmlformats.org/officeDocument/2006/relationships/image" Target="../media/image139.png"/><Relationship Id="rId98" Type="http://schemas.openxmlformats.org/officeDocument/2006/relationships/customXml" Target="../ink/ink142.xml"/><Relationship Id="rId121" Type="http://schemas.openxmlformats.org/officeDocument/2006/relationships/image" Target="../media/image153.png"/><Relationship Id="rId142" Type="http://schemas.openxmlformats.org/officeDocument/2006/relationships/customXml" Target="../ink/ink164.xml"/><Relationship Id="rId163" Type="http://schemas.openxmlformats.org/officeDocument/2006/relationships/image" Target="../media/image174.png"/><Relationship Id="rId184" Type="http://schemas.openxmlformats.org/officeDocument/2006/relationships/customXml" Target="../ink/ink185.xml"/><Relationship Id="rId189" Type="http://schemas.openxmlformats.org/officeDocument/2006/relationships/image" Target="../media/image187.png"/><Relationship Id="rId3" Type="http://schemas.openxmlformats.org/officeDocument/2006/relationships/image" Target="../media/image94.png"/><Relationship Id="rId25" Type="http://schemas.openxmlformats.org/officeDocument/2006/relationships/image" Target="../media/image105.png"/><Relationship Id="rId46" Type="http://schemas.openxmlformats.org/officeDocument/2006/relationships/customXml" Target="../ink/ink116.xml"/><Relationship Id="rId67" Type="http://schemas.openxmlformats.org/officeDocument/2006/relationships/image" Target="../media/image126.png"/><Relationship Id="rId116" Type="http://schemas.openxmlformats.org/officeDocument/2006/relationships/customXml" Target="../ink/ink151.xml"/><Relationship Id="rId137" Type="http://schemas.openxmlformats.org/officeDocument/2006/relationships/image" Target="../media/image161.png"/><Relationship Id="rId158" Type="http://schemas.openxmlformats.org/officeDocument/2006/relationships/customXml" Target="../ink/ink172.xml"/><Relationship Id="rId20" Type="http://schemas.openxmlformats.org/officeDocument/2006/relationships/customXml" Target="../ink/ink103.xml"/><Relationship Id="rId41" Type="http://schemas.openxmlformats.org/officeDocument/2006/relationships/image" Target="../media/image113.png"/><Relationship Id="rId62" Type="http://schemas.openxmlformats.org/officeDocument/2006/relationships/customXml" Target="../ink/ink124.xml"/><Relationship Id="rId83" Type="http://schemas.openxmlformats.org/officeDocument/2006/relationships/image" Target="../media/image134.png"/><Relationship Id="rId88" Type="http://schemas.openxmlformats.org/officeDocument/2006/relationships/customXml" Target="../ink/ink137.xml"/><Relationship Id="rId111" Type="http://schemas.openxmlformats.org/officeDocument/2006/relationships/image" Target="../media/image148.png"/><Relationship Id="rId132" Type="http://schemas.openxmlformats.org/officeDocument/2006/relationships/customXml" Target="../ink/ink159.xml"/><Relationship Id="rId153" Type="http://schemas.openxmlformats.org/officeDocument/2006/relationships/image" Target="../media/image169.png"/><Relationship Id="rId174" Type="http://schemas.openxmlformats.org/officeDocument/2006/relationships/customXml" Target="../ink/ink180.xml"/><Relationship Id="rId179" Type="http://schemas.openxmlformats.org/officeDocument/2006/relationships/image" Target="../media/image182.png"/><Relationship Id="rId15" Type="http://schemas.openxmlformats.org/officeDocument/2006/relationships/image" Target="../media/image100.png"/><Relationship Id="rId36" Type="http://schemas.openxmlformats.org/officeDocument/2006/relationships/customXml" Target="../ink/ink111.xml"/><Relationship Id="rId57" Type="http://schemas.openxmlformats.org/officeDocument/2006/relationships/image" Target="../media/image121.png"/><Relationship Id="rId106" Type="http://schemas.openxmlformats.org/officeDocument/2006/relationships/customXml" Target="../ink/ink146.xml"/><Relationship Id="rId127" Type="http://schemas.openxmlformats.org/officeDocument/2006/relationships/image" Target="../media/image156.png"/><Relationship Id="rId10" Type="http://schemas.openxmlformats.org/officeDocument/2006/relationships/customXml" Target="../ink/ink98.xml"/><Relationship Id="rId31" Type="http://schemas.openxmlformats.org/officeDocument/2006/relationships/image" Target="../media/image108.png"/><Relationship Id="rId52" Type="http://schemas.openxmlformats.org/officeDocument/2006/relationships/customXml" Target="../ink/ink119.xml"/><Relationship Id="rId73" Type="http://schemas.openxmlformats.org/officeDocument/2006/relationships/image" Target="../media/image129.png"/><Relationship Id="rId78" Type="http://schemas.openxmlformats.org/officeDocument/2006/relationships/customXml" Target="../ink/ink132.xml"/><Relationship Id="rId94" Type="http://schemas.openxmlformats.org/officeDocument/2006/relationships/customXml" Target="../ink/ink140.xml"/><Relationship Id="rId99" Type="http://schemas.openxmlformats.org/officeDocument/2006/relationships/image" Target="../media/image142.png"/><Relationship Id="rId101" Type="http://schemas.openxmlformats.org/officeDocument/2006/relationships/image" Target="../media/image143.png"/><Relationship Id="rId122" Type="http://schemas.openxmlformats.org/officeDocument/2006/relationships/customXml" Target="../ink/ink154.xml"/><Relationship Id="rId143" Type="http://schemas.openxmlformats.org/officeDocument/2006/relationships/image" Target="../media/image164.png"/><Relationship Id="rId148" Type="http://schemas.openxmlformats.org/officeDocument/2006/relationships/customXml" Target="../ink/ink167.xml"/><Relationship Id="rId164" Type="http://schemas.openxmlformats.org/officeDocument/2006/relationships/customXml" Target="../ink/ink175.xml"/><Relationship Id="rId169" Type="http://schemas.openxmlformats.org/officeDocument/2006/relationships/image" Target="../media/image177.png"/><Relationship Id="rId185" Type="http://schemas.openxmlformats.org/officeDocument/2006/relationships/image" Target="../media/image185.png"/><Relationship Id="rId4" Type="http://schemas.openxmlformats.org/officeDocument/2006/relationships/customXml" Target="../ink/ink95.xml"/><Relationship Id="rId9" Type="http://schemas.openxmlformats.org/officeDocument/2006/relationships/image" Target="../media/image97.png"/><Relationship Id="rId180" Type="http://schemas.openxmlformats.org/officeDocument/2006/relationships/customXml" Target="../ink/ink183.xml"/><Relationship Id="rId26" Type="http://schemas.openxmlformats.org/officeDocument/2006/relationships/customXml" Target="../ink/ink106.xml"/><Relationship Id="rId47" Type="http://schemas.openxmlformats.org/officeDocument/2006/relationships/image" Target="../media/image116.png"/><Relationship Id="rId68" Type="http://schemas.openxmlformats.org/officeDocument/2006/relationships/customXml" Target="../ink/ink127.xml"/><Relationship Id="rId89" Type="http://schemas.openxmlformats.org/officeDocument/2006/relationships/image" Target="../media/image137.png"/><Relationship Id="rId112" Type="http://schemas.openxmlformats.org/officeDocument/2006/relationships/customXml" Target="../ink/ink149.xml"/><Relationship Id="rId133" Type="http://schemas.openxmlformats.org/officeDocument/2006/relationships/image" Target="../media/image159.png"/><Relationship Id="rId154" Type="http://schemas.openxmlformats.org/officeDocument/2006/relationships/customXml" Target="../ink/ink170.xml"/><Relationship Id="rId175" Type="http://schemas.openxmlformats.org/officeDocument/2006/relationships/image" Target="../media/image180.png"/><Relationship Id="rId16" Type="http://schemas.openxmlformats.org/officeDocument/2006/relationships/customXml" Target="../ink/ink101.xml"/><Relationship Id="rId37" Type="http://schemas.openxmlformats.org/officeDocument/2006/relationships/image" Target="../media/image111.png"/><Relationship Id="rId58" Type="http://schemas.openxmlformats.org/officeDocument/2006/relationships/customXml" Target="../ink/ink122.xml"/><Relationship Id="rId79" Type="http://schemas.openxmlformats.org/officeDocument/2006/relationships/image" Target="../media/image132.png"/><Relationship Id="rId102" Type="http://schemas.openxmlformats.org/officeDocument/2006/relationships/customXml" Target="../ink/ink144.xml"/><Relationship Id="rId123" Type="http://schemas.openxmlformats.org/officeDocument/2006/relationships/image" Target="../media/image154.png"/><Relationship Id="rId144" Type="http://schemas.openxmlformats.org/officeDocument/2006/relationships/customXml" Target="../ink/ink165.xml"/><Relationship Id="rId90" Type="http://schemas.openxmlformats.org/officeDocument/2006/relationships/customXml" Target="../ink/ink138.xml"/><Relationship Id="rId165" Type="http://schemas.openxmlformats.org/officeDocument/2006/relationships/image" Target="../media/image175.png"/><Relationship Id="rId186" Type="http://schemas.openxmlformats.org/officeDocument/2006/relationships/customXml" Target="../ink/ink186.xml"/><Relationship Id="rId27" Type="http://schemas.openxmlformats.org/officeDocument/2006/relationships/image" Target="../media/image106.png"/><Relationship Id="rId48" Type="http://schemas.openxmlformats.org/officeDocument/2006/relationships/customXml" Target="../ink/ink117.xml"/><Relationship Id="rId69" Type="http://schemas.openxmlformats.org/officeDocument/2006/relationships/image" Target="../media/image127.png"/><Relationship Id="rId113" Type="http://schemas.openxmlformats.org/officeDocument/2006/relationships/image" Target="../media/image149.png"/><Relationship Id="rId134" Type="http://schemas.openxmlformats.org/officeDocument/2006/relationships/customXml" Target="../ink/ink160.xml"/><Relationship Id="rId80" Type="http://schemas.openxmlformats.org/officeDocument/2006/relationships/customXml" Target="../ink/ink133.xml"/><Relationship Id="rId155" Type="http://schemas.openxmlformats.org/officeDocument/2006/relationships/image" Target="../media/image170.png"/><Relationship Id="rId176" Type="http://schemas.openxmlformats.org/officeDocument/2006/relationships/customXml" Target="../ink/ink181.xml"/><Relationship Id="rId17" Type="http://schemas.openxmlformats.org/officeDocument/2006/relationships/image" Target="../media/image101.png"/><Relationship Id="rId38" Type="http://schemas.openxmlformats.org/officeDocument/2006/relationships/customXml" Target="../ink/ink112.xml"/><Relationship Id="rId59" Type="http://schemas.openxmlformats.org/officeDocument/2006/relationships/image" Target="../media/image122.png"/><Relationship Id="rId103" Type="http://schemas.openxmlformats.org/officeDocument/2006/relationships/image" Target="../media/image144.png"/><Relationship Id="rId124" Type="http://schemas.openxmlformats.org/officeDocument/2006/relationships/customXml" Target="../ink/ink155.xml"/><Relationship Id="rId70" Type="http://schemas.openxmlformats.org/officeDocument/2006/relationships/customXml" Target="../ink/ink128.xml"/><Relationship Id="rId91" Type="http://schemas.openxmlformats.org/officeDocument/2006/relationships/image" Target="../media/image138.png"/><Relationship Id="rId145" Type="http://schemas.openxmlformats.org/officeDocument/2006/relationships/image" Target="../media/image165.png"/><Relationship Id="rId166" Type="http://schemas.openxmlformats.org/officeDocument/2006/relationships/customXml" Target="../ink/ink176.xml"/><Relationship Id="rId187" Type="http://schemas.openxmlformats.org/officeDocument/2006/relationships/image" Target="../media/image186.png"/><Relationship Id="rId1" Type="http://schemas.openxmlformats.org/officeDocument/2006/relationships/slideLayout" Target="../slideLayouts/slideLayout7.xml"/><Relationship Id="rId28" Type="http://schemas.openxmlformats.org/officeDocument/2006/relationships/customXml" Target="../ink/ink107.xml"/><Relationship Id="rId49" Type="http://schemas.openxmlformats.org/officeDocument/2006/relationships/image" Target="../media/image117.png"/><Relationship Id="rId114" Type="http://schemas.openxmlformats.org/officeDocument/2006/relationships/customXml" Target="../ink/ink150.xml"/><Relationship Id="rId60" Type="http://schemas.openxmlformats.org/officeDocument/2006/relationships/customXml" Target="../ink/ink123.xml"/><Relationship Id="rId81" Type="http://schemas.openxmlformats.org/officeDocument/2006/relationships/image" Target="../media/image133.png"/><Relationship Id="rId135" Type="http://schemas.openxmlformats.org/officeDocument/2006/relationships/image" Target="../media/image160.png"/><Relationship Id="rId156" Type="http://schemas.openxmlformats.org/officeDocument/2006/relationships/customXml" Target="../ink/ink171.xml"/><Relationship Id="rId177" Type="http://schemas.openxmlformats.org/officeDocument/2006/relationships/image" Target="../media/image181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45.png"/><Relationship Id="rId21" Type="http://schemas.openxmlformats.org/officeDocument/2006/relationships/image" Target="../media/image197.png"/><Relationship Id="rId42" Type="http://schemas.openxmlformats.org/officeDocument/2006/relationships/customXml" Target="../ink/ink208.xml"/><Relationship Id="rId63" Type="http://schemas.openxmlformats.org/officeDocument/2006/relationships/image" Target="../media/image218.png"/><Relationship Id="rId84" Type="http://schemas.openxmlformats.org/officeDocument/2006/relationships/customXml" Target="../ink/ink229.xml"/><Relationship Id="rId138" Type="http://schemas.openxmlformats.org/officeDocument/2006/relationships/customXml" Target="../ink/ink256.xml"/><Relationship Id="rId159" Type="http://schemas.openxmlformats.org/officeDocument/2006/relationships/image" Target="../media/image266.png"/><Relationship Id="rId170" Type="http://schemas.openxmlformats.org/officeDocument/2006/relationships/customXml" Target="../ink/ink272.xml"/><Relationship Id="rId107" Type="http://schemas.openxmlformats.org/officeDocument/2006/relationships/image" Target="../media/image240.png"/><Relationship Id="rId11" Type="http://schemas.openxmlformats.org/officeDocument/2006/relationships/image" Target="../media/image192.png"/><Relationship Id="rId32" Type="http://schemas.openxmlformats.org/officeDocument/2006/relationships/customXml" Target="../ink/ink203.xml"/><Relationship Id="rId53" Type="http://schemas.openxmlformats.org/officeDocument/2006/relationships/image" Target="../media/image213.png"/><Relationship Id="rId74" Type="http://schemas.openxmlformats.org/officeDocument/2006/relationships/customXml" Target="../ink/ink224.xml"/><Relationship Id="rId128" Type="http://schemas.openxmlformats.org/officeDocument/2006/relationships/customXml" Target="../ink/ink251.xml"/><Relationship Id="rId149" Type="http://schemas.openxmlformats.org/officeDocument/2006/relationships/image" Target="../media/image261.png"/><Relationship Id="rId5" Type="http://schemas.openxmlformats.org/officeDocument/2006/relationships/image" Target="../media/image189.png"/><Relationship Id="rId95" Type="http://schemas.openxmlformats.org/officeDocument/2006/relationships/image" Target="../media/image234.png"/><Relationship Id="rId160" Type="http://schemas.openxmlformats.org/officeDocument/2006/relationships/customXml" Target="../ink/ink267.xml"/><Relationship Id="rId181" Type="http://schemas.openxmlformats.org/officeDocument/2006/relationships/image" Target="../media/image277.png"/><Relationship Id="rId22" Type="http://schemas.openxmlformats.org/officeDocument/2006/relationships/customXml" Target="../ink/ink198.xml"/><Relationship Id="rId43" Type="http://schemas.openxmlformats.org/officeDocument/2006/relationships/image" Target="../media/image208.png"/><Relationship Id="rId64" Type="http://schemas.openxmlformats.org/officeDocument/2006/relationships/customXml" Target="../ink/ink219.xml"/><Relationship Id="rId118" Type="http://schemas.openxmlformats.org/officeDocument/2006/relationships/customXml" Target="../ink/ink246.xml"/><Relationship Id="rId139" Type="http://schemas.openxmlformats.org/officeDocument/2006/relationships/image" Target="../media/image256.png"/><Relationship Id="rId85" Type="http://schemas.openxmlformats.org/officeDocument/2006/relationships/image" Target="../media/image229.png"/><Relationship Id="rId150" Type="http://schemas.openxmlformats.org/officeDocument/2006/relationships/customXml" Target="../ink/ink262.xml"/><Relationship Id="rId171" Type="http://schemas.openxmlformats.org/officeDocument/2006/relationships/image" Target="../media/image272.png"/><Relationship Id="rId12" Type="http://schemas.openxmlformats.org/officeDocument/2006/relationships/customXml" Target="../ink/ink193.xml"/><Relationship Id="rId33" Type="http://schemas.openxmlformats.org/officeDocument/2006/relationships/image" Target="../media/image203.png"/><Relationship Id="rId108" Type="http://schemas.openxmlformats.org/officeDocument/2006/relationships/customXml" Target="../ink/ink241.xml"/><Relationship Id="rId129" Type="http://schemas.openxmlformats.org/officeDocument/2006/relationships/image" Target="../media/image251.png"/><Relationship Id="rId54" Type="http://schemas.openxmlformats.org/officeDocument/2006/relationships/customXml" Target="../ink/ink214.xml"/><Relationship Id="rId75" Type="http://schemas.openxmlformats.org/officeDocument/2006/relationships/image" Target="../media/image224.png"/><Relationship Id="rId96" Type="http://schemas.openxmlformats.org/officeDocument/2006/relationships/customXml" Target="../ink/ink235.xml"/><Relationship Id="rId140" Type="http://schemas.openxmlformats.org/officeDocument/2006/relationships/customXml" Target="../ink/ink257.xml"/><Relationship Id="rId161" Type="http://schemas.openxmlformats.org/officeDocument/2006/relationships/image" Target="../media/image267.png"/><Relationship Id="rId6" Type="http://schemas.openxmlformats.org/officeDocument/2006/relationships/customXml" Target="../ink/ink190.xml"/><Relationship Id="rId23" Type="http://schemas.openxmlformats.org/officeDocument/2006/relationships/image" Target="../media/image198.png"/><Relationship Id="rId119" Type="http://schemas.openxmlformats.org/officeDocument/2006/relationships/image" Target="../media/image246.png"/><Relationship Id="rId44" Type="http://schemas.openxmlformats.org/officeDocument/2006/relationships/customXml" Target="../ink/ink209.xml"/><Relationship Id="rId60" Type="http://schemas.openxmlformats.org/officeDocument/2006/relationships/customXml" Target="../ink/ink217.xml"/><Relationship Id="rId65" Type="http://schemas.openxmlformats.org/officeDocument/2006/relationships/image" Target="../media/image219.png"/><Relationship Id="rId81" Type="http://schemas.openxmlformats.org/officeDocument/2006/relationships/image" Target="../media/image227.png"/><Relationship Id="rId86" Type="http://schemas.openxmlformats.org/officeDocument/2006/relationships/customXml" Target="../ink/ink230.xml"/><Relationship Id="rId130" Type="http://schemas.openxmlformats.org/officeDocument/2006/relationships/customXml" Target="../ink/ink252.xml"/><Relationship Id="rId135" Type="http://schemas.openxmlformats.org/officeDocument/2006/relationships/image" Target="../media/image254.png"/><Relationship Id="rId151" Type="http://schemas.openxmlformats.org/officeDocument/2006/relationships/image" Target="../media/image262.png"/><Relationship Id="rId156" Type="http://schemas.openxmlformats.org/officeDocument/2006/relationships/customXml" Target="../ink/ink265.xml"/><Relationship Id="rId177" Type="http://schemas.openxmlformats.org/officeDocument/2006/relationships/image" Target="../media/image275.png"/><Relationship Id="rId172" Type="http://schemas.openxmlformats.org/officeDocument/2006/relationships/customXml" Target="../ink/ink273.xml"/><Relationship Id="rId13" Type="http://schemas.openxmlformats.org/officeDocument/2006/relationships/image" Target="../media/image193.png"/><Relationship Id="rId18" Type="http://schemas.openxmlformats.org/officeDocument/2006/relationships/customXml" Target="../ink/ink196.xml"/><Relationship Id="rId39" Type="http://schemas.openxmlformats.org/officeDocument/2006/relationships/image" Target="../media/image206.png"/><Relationship Id="rId109" Type="http://schemas.openxmlformats.org/officeDocument/2006/relationships/image" Target="../media/image241.png"/><Relationship Id="rId34" Type="http://schemas.openxmlformats.org/officeDocument/2006/relationships/customXml" Target="../ink/ink204.xml"/><Relationship Id="rId50" Type="http://schemas.openxmlformats.org/officeDocument/2006/relationships/customXml" Target="../ink/ink212.xml"/><Relationship Id="rId55" Type="http://schemas.openxmlformats.org/officeDocument/2006/relationships/image" Target="../media/image214.png"/><Relationship Id="rId76" Type="http://schemas.openxmlformats.org/officeDocument/2006/relationships/customXml" Target="../ink/ink225.xml"/><Relationship Id="rId97" Type="http://schemas.openxmlformats.org/officeDocument/2006/relationships/image" Target="../media/image235.png"/><Relationship Id="rId104" Type="http://schemas.openxmlformats.org/officeDocument/2006/relationships/customXml" Target="../ink/ink239.xml"/><Relationship Id="rId120" Type="http://schemas.openxmlformats.org/officeDocument/2006/relationships/customXml" Target="../ink/ink247.xml"/><Relationship Id="rId125" Type="http://schemas.openxmlformats.org/officeDocument/2006/relationships/image" Target="../media/image249.png"/><Relationship Id="rId141" Type="http://schemas.openxmlformats.org/officeDocument/2006/relationships/image" Target="../media/image257.png"/><Relationship Id="rId146" Type="http://schemas.openxmlformats.org/officeDocument/2006/relationships/customXml" Target="../ink/ink260.xml"/><Relationship Id="rId167" Type="http://schemas.openxmlformats.org/officeDocument/2006/relationships/image" Target="../media/image270.png"/><Relationship Id="rId7" Type="http://schemas.openxmlformats.org/officeDocument/2006/relationships/image" Target="../media/image190.png"/><Relationship Id="rId71" Type="http://schemas.openxmlformats.org/officeDocument/2006/relationships/image" Target="../media/image222.png"/><Relationship Id="rId92" Type="http://schemas.openxmlformats.org/officeDocument/2006/relationships/customXml" Target="../ink/ink233.xml"/><Relationship Id="rId162" Type="http://schemas.openxmlformats.org/officeDocument/2006/relationships/customXml" Target="../ink/ink268.xml"/><Relationship Id="rId2" Type="http://schemas.openxmlformats.org/officeDocument/2006/relationships/customXml" Target="../ink/ink188.xml"/><Relationship Id="rId29" Type="http://schemas.openxmlformats.org/officeDocument/2006/relationships/image" Target="../media/image201.png"/><Relationship Id="rId24" Type="http://schemas.openxmlformats.org/officeDocument/2006/relationships/customXml" Target="../ink/ink199.xml"/><Relationship Id="rId40" Type="http://schemas.openxmlformats.org/officeDocument/2006/relationships/customXml" Target="../ink/ink207.xml"/><Relationship Id="rId45" Type="http://schemas.openxmlformats.org/officeDocument/2006/relationships/image" Target="../media/image209.png"/><Relationship Id="rId66" Type="http://schemas.openxmlformats.org/officeDocument/2006/relationships/customXml" Target="../ink/ink220.xml"/><Relationship Id="rId87" Type="http://schemas.openxmlformats.org/officeDocument/2006/relationships/image" Target="../media/image230.png"/><Relationship Id="rId110" Type="http://schemas.openxmlformats.org/officeDocument/2006/relationships/customXml" Target="../ink/ink242.xml"/><Relationship Id="rId115" Type="http://schemas.openxmlformats.org/officeDocument/2006/relationships/image" Target="../media/image244.png"/><Relationship Id="rId131" Type="http://schemas.openxmlformats.org/officeDocument/2006/relationships/image" Target="../media/image252.png"/><Relationship Id="rId136" Type="http://schemas.openxmlformats.org/officeDocument/2006/relationships/customXml" Target="../ink/ink255.xml"/><Relationship Id="rId157" Type="http://schemas.openxmlformats.org/officeDocument/2006/relationships/image" Target="../media/image265.png"/><Relationship Id="rId178" Type="http://schemas.openxmlformats.org/officeDocument/2006/relationships/customXml" Target="../ink/ink276.xml"/><Relationship Id="rId61" Type="http://schemas.openxmlformats.org/officeDocument/2006/relationships/image" Target="../media/image217.png"/><Relationship Id="rId82" Type="http://schemas.openxmlformats.org/officeDocument/2006/relationships/customXml" Target="../ink/ink228.xml"/><Relationship Id="rId152" Type="http://schemas.openxmlformats.org/officeDocument/2006/relationships/customXml" Target="../ink/ink263.xml"/><Relationship Id="rId173" Type="http://schemas.openxmlformats.org/officeDocument/2006/relationships/image" Target="../media/image273.png"/><Relationship Id="rId19" Type="http://schemas.openxmlformats.org/officeDocument/2006/relationships/image" Target="../media/image196.png"/><Relationship Id="rId14" Type="http://schemas.openxmlformats.org/officeDocument/2006/relationships/customXml" Target="../ink/ink194.xml"/><Relationship Id="rId30" Type="http://schemas.openxmlformats.org/officeDocument/2006/relationships/customXml" Target="../ink/ink202.xml"/><Relationship Id="rId35" Type="http://schemas.openxmlformats.org/officeDocument/2006/relationships/image" Target="../media/image204.png"/><Relationship Id="rId56" Type="http://schemas.openxmlformats.org/officeDocument/2006/relationships/customXml" Target="../ink/ink215.xml"/><Relationship Id="rId77" Type="http://schemas.openxmlformats.org/officeDocument/2006/relationships/image" Target="../media/image225.png"/><Relationship Id="rId100" Type="http://schemas.openxmlformats.org/officeDocument/2006/relationships/customXml" Target="../ink/ink237.xml"/><Relationship Id="rId105" Type="http://schemas.openxmlformats.org/officeDocument/2006/relationships/image" Target="../media/image239.png"/><Relationship Id="rId126" Type="http://schemas.openxmlformats.org/officeDocument/2006/relationships/customXml" Target="../ink/ink250.xml"/><Relationship Id="rId147" Type="http://schemas.openxmlformats.org/officeDocument/2006/relationships/image" Target="../media/image260.png"/><Relationship Id="rId168" Type="http://schemas.openxmlformats.org/officeDocument/2006/relationships/customXml" Target="../ink/ink271.xml"/><Relationship Id="rId8" Type="http://schemas.openxmlformats.org/officeDocument/2006/relationships/customXml" Target="../ink/ink191.xml"/><Relationship Id="rId51" Type="http://schemas.openxmlformats.org/officeDocument/2006/relationships/image" Target="../media/image212.png"/><Relationship Id="rId72" Type="http://schemas.openxmlformats.org/officeDocument/2006/relationships/customXml" Target="../ink/ink223.xml"/><Relationship Id="rId93" Type="http://schemas.openxmlformats.org/officeDocument/2006/relationships/image" Target="../media/image233.png"/><Relationship Id="rId98" Type="http://schemas.openxmlformats.org/officeDocument/2006/relationships/customXml" Target="../ink/ink236.xml"/><Relationship Id="rId121" Type="http://schemas.openxmlformats.org/officeDocument/2006/relationships/image" Target="../media/image247.png"/><Relationship Id="rId142" Type="http://schemas.openxmlformats.org/officeDocument/2006/relationships/customXml" Target="../ink/ink258.xml"/><Relationship Id="rId163" Type="http://schemas.openxmlformats.org/officeDocument/2006/relationships/image" Target="../media/image268.png"/><Relationship Id="rId3" Type="http://schemas.openxmlformats.org/officeDocument/2006/relationships/image" Target="../media/image188.png"/><Relationship Id="rId25" Type="http://schemas.openxmlformats.org/officeDocument/2006/relationships/image" Target="../media/image199.png"/><Relationship Id="rId46" Type="http://schemas.openxmlformats.org/officeDocument/2006/relationships/customXml" Target="../ink/ink210.xml"/><Relationship Id="rId67" Type="http://schemas.openxmlformats.org/officeDocument/2006/relationships/image" Target="../media/image220.png"/><Relationship Id="rId116" Type="http://schemas.openxmlformats.org/officeDocument/2006/relationships/customXml" Target="../ink/ink245.xml"/><Relationship Id="rId137" Type="http://schemas.openxmlformats.org/officeDocument/2006/relationships/image" Target="../media/image255.png"/><Relationship Id="rId158" Type="http://schemas.openxmlformats.org/officeDocument/2006/relationships/customXml" Target="../ink/ink266.xml"/><Relationship Id="rId20" Type="http://schemas.openxmlformats.org/officeDocument/2006/relationships/customXml" Target="../ink/ink197.xml"/><Relationship Id="rId41" Type="http://schemas.openxmlformats.org/officeDocument/2006/relationships/image" Target="../media/image207.png"/><Relationship Id="rId62" Type="http://schemas.openxmlformats.org/officeDocument/2006/relationships/customXml" Target="../ink/ink218.xml"/><Relationship Id="rId83" Type="http://schemas.openxmlformats.org/officeDocument/2006/relationships/image" Target="../media/image228.png"/><Relationship Id="rId88" Type="http://schemas.openxmlformats.org/officeDocument/2006/relationships/customXml" Target="../ink/ink231.xml"/><Relationship Id="rId111" Type="http://schemas.openxmlformats.org/officeDocument/2006/relationships/image" Target="../media/image242.png"/><Relationship Id="rId132" Type="http://schemas.openxmlformats.org/officeDocument/2006/relationships/customXml" Target="../ink/ink253.xml"/><Relationship Id="rId153" Type="http://schemas.openxmlformats.org/officeDocument/2006/relationships/image" Target="../media/image263.png"/><Relationship Id="rId174" Type="http://schemas.openxmlformats.org/officeDocument/2006/relationships/customXml" Target="../ink/ink274.xml"/><Relationship Id="rId179" Type="http://schemas.openxmlformats.org/officeDocument/2006/relationships/image" Target="../media/image276.png"/><Relationship Id="rId15" Type="http://schemas.openxmlformats.org/officeDocument/2006/relationships/image" Target="../media/image194.png"/><Relationship Id="rId36" Type="http://schemas.openxmlformats.org/officeDocument/2006/relationships/customXml" Target="../ink/ink205.xml"/><Relationship Id="rId57" Type="http://schemas.openxmlformats.org/officeDocument/2006/relationships/image" Target="../media/image215.png"/><Relationship Id="rId106" Type="http://schemas.openxmlformats.org/officeDocument/2006/relationships/customXml" Target="../ink/ink240.xml"/><Relationship Id="rId127" Type="http://schemas.openxmlformats.org/officeDocument/2006/relationships/image" Target="../media/image250.png"/><Relationship Id="rId10" Type="http://schemas.openxmlformats.org/officeDocument/2006/relationships/customXml" Target="../ink/ink192.xml"/><Relationship Id="rId31" Type="http://schemas.openxmlformats.org/officeDocument/2006/relationships/image" Target="../media/image202.png"/><Relationship Id="rId52" Type="http://schemas.openxmlformats.org/officeDocument/2006/relationships/customXml" Target="../ink/ink213.xml"/><Relationship Id="rId73" Type="http://schemas.openxmlformats.org/officeDocument/2006/relationships/image" Target="../media/image223.png"/><Relationship Id="rId78" Type="http://schemas.openxmlformats.org/officeDocument/2006/relationships/customXml" Target="../ink/ink226.xml"/><Relationship Id="rId94" Type="http://schemas.openxmlformats.org/officeDocument/2006/relationships/customXml" Target="../ink/ink234.xml"/><Relationship Id="rId99" Type="http://schemas.openxmlformats.org/officeDocument/2006/relationships/image" Target="../media/image236.png"/><Relationship Id="rId101" Type="http://schemas.openxmlformats.org/officeDocument/2006/relationships/image" Target="../media/image237.png"/><Relationship Id="rId122" Type="http://schemas.openxmlformats.org/officeDocument/2006/relationships/customXml" Target="../ink/ink248.xml"/><Relationship Id="rId143" Type="http://schemas.openxmlformats.org/officeDocument/2006/relationships/image" Target="../media/image258.png"/><Relationship Id="rId148" Type="http://schemas.openxmlformats.org/officeDocument/2006/relationships/customXml" Target="../ink/ink261.xml"/><Relationship Id="rId164" Type="http://schemas.openxmlformats.org/officeDocument/2006/relationships/customXml" Target="../ink/ink269.xml"/><Relationship Id="rId169" Type="http://schemas.openxmlformats.org/officeDocument/2006/relationships/image" Target="../media/image271.png"/><Relationship Id="rId4" Type="http://schemas.openxmlformats.org/officeDocument/2006/relationships/customXml" Target="../ink/ink189.xml"/><Relationship Id="rId9" Type="http://schemas.openxmlformats.org/officeDocument/2006/relationships/image" Target="../media/image191.png"/><Relationship Id="rId180" Type="http://schemas.openxmlformats.org/officeDocument/2006/relationships/customXml" Target="../ink/ink277.xml"/><Relationship Id="rId26" Type="http://schemas.openxmlformats.org/officeDocument/2006/relationships/customXml" Target="../ink/ink200.xml"/><Relationship Id="rId47" Type="http://schemas.openxmlformats.org/officeDocument/2006/relationships/image" Target="../media/image210.png"/><Relationship Id="rId68" Type="http://schemas.openxmlformats.org/officeDocument/2006/relationships/customXml" Target="../ink/ink221.xml"/><Relationship Id="rId89" Type="http://schemas.openxmlformats.org/officeDocument/2006/relationships/image" Target="../media/image231.png"/><Relationship Id="rId112" Type="http://schemas.openxmlformats.org/officeDocument/2006/relationships/customXml" Target="../ink/ink243.xml"/><Relationship Id="rId133" Type="http://schemas.openxmlformats.org/officeDocument/2006/relationships/image" Target="../media/image253.png"/><Relationship Id="rId154" Type="http://schemas.openxmlformats.org/officeDocument/2006/relationships/customXml" Target="../ink/ink264.xml"/><Relationship Id="rId175" Type="http://schemas.openxmlformats.org/officeDocument/2006/relationships/image" Target="../media/image274.png"/><Relationship Id="rId16" Type="http://schemas.openxmlformats.org/officeDocument/2006/relationships/customXml" Target="../ink/ink195.xml"/><Relationship Id="rId37" Type="http://schemas.openxmlformats.org/officeDocument/2006/relationships/image" Target="../media/image205.png"/><Relationship Id="rId58" Type="http://schemas.openxmlformats.org/officeDocument/2006/relationships/customXml" Target="../ink/ink216.xml"/><Relationship Id="rId79" Type="http://schemas.openxmlformats.org/officeDocument/2006/relationships/image" Target="../media/image226.png"/><Relationship Id="rId102" Type="http://schemas.openxmlformats.org/officeDocument/2006/relationships/customXml" Target="../ink/ink238.xml"/><Relationship Id="rId123" Type="http://schemas.openxmlformats.org/officeDocument/2006/relationships/image" Target="../media/image248.png"/><Relationship Id="rId144" Type="http://schemas.openxmlformats.org/officeDocument/2006/relationships/customXml" Target="../ink/ink259.xml"/><Relationship Id="rId90" Type="http://schemas.openxmlformats.org/officeDocument/2006/relationships/customXml" Target="../ink/ink232.xml"/><Relationship Id="rId165" Type="http://schemas.openxmlformats.org/officeDocument/2006/relationships/image" Target="../media/image269.png"/><Relationship Id="rId27" Type="http://schemas.openxmlformats.org/officeDocument/2006/relationships/image" Target="../media/image200.png"/><Relationship Id="rId48" Type="http://schemas.openxmlformats.org/officeDocument/2006/relationships/customXml" Target="../ink/ink211.xml"/><Relationship Id="rId69" Type="http://schemas.openxmlformats.org/officeDocument/2006/relationships/image" Target="../media/image221.png"/><Relationship Id="rId113" Type="http://schemas.openxmlformats.org/officeDocument/2006/relationships/image" Target="../media/image243.png"/><Relationship Id="rId134" Type="http://schemas.openxmlformats.org/officeDocument/2006/relationships/customXml" Target="../ink/ink254.xml"/><Relationship Id="rId80" Type="http://schemas.openxmlformats.org/officeDocument/2006/relationships/customXml" Target="../ink/ink227.xml"/><Relationship Id="rId155" Type="http://schemas.openxmlformats.org/officeDocument/2006/relationships/image" Target="../media/image264.png"/><Relationship Id="rId176" Type="http://schemas.openxmlformats.org/officeDocument/2006/relationships/customXml" Target="../ink/ink275.xml"/><Relationship Id="rId17" Type="http://schemas.openxmlformats.org/officeDocument/2006/relationships/image" Target="../media/image195.png"/><Relationship Id="rId38" Type="http://schemas.openxmlformats.org/officeDocument/2006/relationships/customXml" Target="../ink/ink206.xml"/><Relationship Id="rId59" Type="http://schemas.openxmlformats.org/officeDocument/2006/relationships/image" Target="../media/image216.png"/><Relationship Id="rId103" Type="http://schemas.openxmlformats.org/officeDocument/2006/relationships/image" Target="../media/image238.png"/><Relationship Id="rId124" Type="http://schemas.openxmlformats.org/officeDocument/2006/relationships/customXml" Target="../ink/ink249.xml"/><Relationship Id="rId70" Type="http://schemas.openxmlformats.org/officeDocument/2006/relationships/customXml" Target="../ink/ink222.xml"/><Relationship Id="rId91" Type="http://schemas.openxmlformats.org/officeDocument/2006/relationships/image" Target="../media/image232.png"/><Relationship Id="rId145" Type="http://schemas.openxmlformats.org/officeDocument/2006/relationships/image" Target="../media/image259.png"/><Relationship Id="rId166" Type="http://schemas.openxmlformats.org/officeDocument/2006/relationships/customXml" Target="../ink/ink270.xml"/><Relationship Id="rId1" Type="http://schemas.openxmlformats.org/officeDocument/2006/relationships/slideLayout" Target="../slideLayouts/slideLayout7.xml"/><Relationship Id="rId28" Type="http://schemas.openxmlformats.org/officeDocument/2006/relationships/customXml" Target="../ink/ink201.xml"/><Relationship Id="rId49" Type="http://schemas.openxmlformats.org/officeDocument/2006/relationships/image" Target="../media/image211.png"/><Relationship Id="rId114" Type="http://schemas.openxmlformats.org/officeDocument/2006/relationships/customXml" Target="../ink/ink244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3.png"/><Relationship Id="rId18" Type="http://schemas.openxmlformats.org/officeDocument/2006/relationships/customXml" Target="../ink/ink286.xml"/><Relationship Id="rId26" Type="http://schemas.openxmlformats.org/officeDocument/2006/relationships/customXml" Target="../ink/ink290.xml"/><Relationship Id="rId39" Type="http://schemas.openxmlformats.org/officeDocument/2006/relationships/image" Target="../media/image296.png"/><Relationship Id="rId21" Type="http://schemas.openxmlformats.org/officeDocument/2006/relationships/image" Target="../media/image287.png"/><Relationship Id="rId34" Type="http://schemas.openxmlformats.org/officeDocument/2006/relationships/customXml" Target="../ink/ink294.xml"/><Relationship Id="rId42" Type="http://schemas.openxmlformats.org/officeDocument/2006/relationships/customXml" Target="../ink/ink298.xml"/><Relationship Id="rId47" Type="http://schemas.openxmlformats.org/officeDocument/2006/relationships/image" Target="../media/image300.png"/><Relationship Id="rId50" Type="http://schemas.openxmlformats.org/officeDocument/2006/relationships/customXml" Target="../ink/ink302.xml"/><Relationship Id="rId55" Type="http://schemas.openxmlformats.org/officeDocument/2006/relationships/image" Target="../media/image304.png"/><Relationship Id="rId63" Type="http://schemas.openxmlformats.org/officeDocument/2006/relationships/image" Target="../media/image308.png"/><Relationship Id="rId7" Type="http://schemas.openxmlformats.org/officeDocument/2006/relationships/image" Target="../media/image280.png"/><Relationship Id="rId2" Type="http://schemas.openxmlformats.org/officeDocument/2006/relationships/customXml" Target="../ink/ink278.xml"/><Relationship Id="rId16" Type="http://schemas.openxmlformats.org/officeDocument/2006/relationships/customXml" Target="../ink/ink285.xml"/><Relationship Id="rId29" Type="http://schemas.openxmlformats.org/officeDocument/2006/relationships/image" Target="../media/image291.png"/><Relationship Id="rId11" Type="http://schemas.openxmlformats.org/officeDocument/2006/relationships/image" Target="../media/image282.png"/><Relationship Id="rId24" Type="http://schemas.openxmlformats.org/officeDocument/2006/relationships/customXml" Target="../ink/ink289.xml"/><Relationship Id="rId32" Type="http://schemas.openxmlformats.org/officeDocument/2006/relationships/customXml" Target="../ink/ink293.xml"/><Relationship Id="rId37" Type="http://schemas.openxmlformats.org/officeDocument/2006/relationships/image" Target="../media/image295.png"/><Relationship Id="rId40" Type="http://schemas.openxmlformats.org/officeDocument/2006/relationships/customXml" Target="../ink/ink297.xml"/><Relationship Id="rId45" Type="http://schemas.openxmlformats.org/officeDocument/2006/relationships/image" Target="../media/image299.png"/><Relationship Id="rId53" Type="http://schemas.openxmlformats.org/officeDocument/2006/relationships/image" Target="../media/image303.png"/><Relationship Id="rId58" Type="http://schemas.openxmlformats.org/officeDocument/2006/relationships/customXml" Target="../ink/ink306.xml"/><Relationship Id="rId5" Type="http://schemas.openxmlformats.org/officeDocument/2006/relationships/image" Target="../media/image279.png"/><Relationship Id="rId61" Type="http://schemas.openxmlformats.org/officeDocument/2006/relationships/image" Target="../media/image307.png"/><Relationship Id="rId19" Type="http://schemas.openxmlformats.org/officeDocument/2006/relationships/image" Target="../media/image286.png"/><Relationship Id="rId14" Type="http://schemas.openxmlformats.org/officeDocument/2006/relationships/customXml" Target="../ink/ink284.xml"/><Relationship Id="rId22" Type="http://schemas.openxmlformats.org/officeDocument/2006/relationships/customXml" Target="../ink/ink288.xml"/><Relationship Id="rId27" Type="http://schemas.openxmlformats.org/officeDocument/2006/relationships/image" Target="../media/image290.png"/><Relationship Id="rId30" Type="http://schemas.openxmlformats.org/officeDocument/2006/relationships/customXml" Target="../ink/ink292.xml"/><Relationship Id="rId35" Type="http://schemas.openxmlformats.org/officeDocument/2006/relationships/image" Target="../media/image294.png"/><Relationship Id="rId43" Type="http://schemas.openxmlformats.org/officeDocument/2006/relationships/image" Target="../media/image298.png"/><Relationship Id="rId48" Type="http://schemas.openxmlformats.org/officeDocument/2006/relationships/customXml" Target="../ink/ink301.xml"/><Relationship Id="rId56" Type="http://schemas.openxmlformats.org/officeDocument/2006/relationships/customXml" Target="../ink/ink305.xml"/><Relationship Id="rId8" Type="http://schemas.openxmlformats.org/officeDocument/2006/relationships/customXml" Target="../ink/ink281.xml"/><Relationship Id="rId51" Type="http://schemas.openxmlformats.org/officeDocument/2006/relationships/image" Target="../media/image302.png"/><Relationship Id="rId3" Type="http://schemas.openxmlformats.org/officeDocument/2006/relationships/image" Target="../media/image278.png"/><Relationship Id="rId12" Type="http://schemas.openxmlformats.org/officeDocument/2006/relationships/customXml" Target="../ink/ink283.xml"/><Relationship Id="rId17" Type="http://schemas.openxmlformats.org/officeDocument/2006/relationships/image" Target="../media/image285.png"/><Relationship Id="rId25" Type="http://schemas.openxmlformats.org/officeDocument/2006/relationships/image" Target="../media/image289.png"/><Relationship Id="rId33" Type="http://schemas.openxmlformats.org/officeDocument/2006/relationships/image" Target="../media/image293.png"/><Relationship Id="rId38" Type="http://schemas.openxmlformats.org/officeDocument/2006/relationships/customXml" Target="../ink/ink296.xml"/><Relationship Id="rId46" Type="http://schemas.openxmlformats.org/officeDocument/2006/relationships/customXml" Target="../ink/ink300.xml"/><Relationship Id="rId59" Type="http://schemas.openxmlformats.org/officeDocument/2006/relationships/image" Target="../media/image306.png"/><Relationship Id="rId20" Type="http://schemas.openxmlformats.org/officeDocument/2006/relationships/customXml" Target="../ink/ink287.xml"/><Relationship Id="rId41" Type="http://schemas.openxmlformats.org/officeDocument/2006/relationships/image" Target="../media/image297.png"/><Relationship Id="rId54" Type="http://schemas.openxmlformats.org/officeDocument/2006/relationships/customXml" Target="../ink/ink304.xml"/><Relationship Id="rId62" Type="http://schemas.openxmlformats.org/officeDocument/2006/relationships/customXml" Target="../ink/ink30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80.xml"/><Relationship Id="rId15" Type="http://schemas.openxmlformats.org/officeDocument/2006/relationships/image" Target="../media/image284.png"/><Relationship Id="rId23" Type="http://schemas.openxmlformats.org/officeDocument/2006/relationships/image" Target="../media/image288.png"/><Relationship Id="rId28" Type="http://schemas.openxmlformats.org/officeDocument/2006/relationships/customXml" Target="../ink/ink291.xml"/><Relationship Id="rId36" Type="http://schemas.openxmlformats.org/officeDocument/2006/relationships/customXml" Target="../ink/ink295.xml"/><Relationship Id="rId49" Type="http://schemas.openxmlformats.org/officeDocument/2006/relationships/image" Target="../media/image301.png"/><Relationship Id="rId57" Type="http://schemas.openxmlformats.org/officeDocument/2006/relationships/image" Target="../media/image305.png"/><Relationship Id="rId10" Type="http://schemas.openxmlformats.org/officeDocument/2006/relationships/customXml" Target="../ink/ink282.xml"/><Relationship Id="rId31" Type="http://schemas.openxmlformats.org/officeDocument/2006/relationships/image" Target="../media/image292.png"/><Relationship Id="rId44" Type="http://schemas.openxmlformats.org/officeDocument/2006/relationships/customXml" Target="../ink/ink299.xml"/><Relationship Id="rId52" Type="http://schemas.openxmlformats.org/officeDocument/2006/relationships/customXml" Target="../ink/ink303.xml"/><Relationship Id="rId60" Type="http://schemas.openxmlformats.org/officeDocument/2006/relationships/customXml" Target="../ink/ink307.xml"/><Relationship Id="rId4" Type="http://schemas.openxmlformats.org/officeDocument/2006/relationships/customXml" Target="../ink/ink279.xml"/><Relationship Id="rId9" Type="http://schemas.openxmlformats.org/officeDocument/2006/relationships/image" Target="../media/image281.png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321.xml"/><Relationship Id="rId117" Type="http://schemas.openxmlformats.org/officeDocument/2006/relationships/image" Target="../media/image366.png"/><Relationship Id="rId21" Type="http://schemas.openxmlformats.org/officeDocument/2006/relationships/image" Target="../media/image318.png"/><Relationship Id="rId42" Type="http://schemas.openxmlformats.org/officeDocument/2006/relationships/customXml" Target="../ink/ink329.xml"/><Relationship Id="rId47" Type="http://schemas.openxmlformats.org/officeDocument/2006/relationships/image" Target="../media/image331.png"/><Relationship Id="rId63" Type="http://schemas.openxmlformats.org/officeDocument/2006/relationships/image" Target="../media/image339.png"/><Relationship Id="rId68" Type="http://schemas.openxmlformats.org/officeDocument/2006/relationships/customXml" Target="../ink/ink342.xml"/><Relationship Id="rId84" Type="http://schemas.openxmlformats.org/officeDocument/2006/relationships/customXml" Target="../ink/ink350.xml"/><Relationship Id="rId89" Type="http://schemas.openxmlformats.org/officeDocument/2006/relationships/image" Target="../media/image352.png"/><Relationship Id="rId112" Type="http://schemas.openxmlformats.org/officeDocument/2006/relationships/customXml" Target="../ink/ink364.xml"/><Relationship Id="rId16" Type="http://schemas.openxmlformats.org/officeDocument/2006/relationships/customXml" Target="../ink/ink316.xml"/><Relationship Id="rId107" Type="http://schemas.openxmlformats.org/officeDocument/2006/relationships/image" Target="../media/image361.png"/><Relationship Id="rId11" Type="http://schemas.openxmlformats.org/officeDocument/2006/relationships/image" Target="../media/image313.png"/><Relationship Id="rId32" Type="http://schemas.openxmlformats.org/officeDocument/2006/relationships/customXml" Target="../ink/ink324.xml"/><Relationship Id="rId37" Type="http://schemas.openxmlformats.org/officeDocument/2006/relationships/image" Target="../media/image326.png"/><Relationship Id="rId53" Type="http://schemas.openxmlformats.org/officeDocument/2006/relationships/image" Target="../media/image334.png"/><Relationship Id="rId58" Type="http://schemas.openxmlformats.org/officeDocument/2006/relationships/customXml" Target="../ink/ink337.xml"/><Relationship Id="rId74" Type="http://schemas.openxmlformats.org/officeDocument/2006/relationships/customXml" Target="../ink/ink345.xml"/><Relationship Id="rId79" Type="http://schemas.openxmlformats.org/officeDocument/2006/relationships/image" Target="../media/image347.png"/><Relationship Id="rId102" Type="http://schemas.openxmlformats.org/officeDocument/2006/relationships/customXml" Target="../ink/ink359.xml"/><Relationship Id="rId5" Type="http://schemas.openxmlformats.org/officeDocument/2006/relationships/image" Target="../media/image310.png"/><Relationship Id="rId90" Type="http://schemas.openxmlformats.org/officeDocument/2006/relationships/customXml" Target="../ink/ink353.xml"/><Relationship Id="rId95" Type="http://schemas.openxmlformats.org/officeDocument/2006/relationships/image" Target="../media/image355.png"/><Relationship Id="rId22" Type="http://schemas.openxmlformats.org/officeDocument/2006/relationships/customXml" Target="../ink/ink319.xml"/><Relationship Id="rId27" Type="http://schemas.openxmlformats.org/officeDocument/2006/relationships/image" Target="../media/image321.png"/><Relationship Id="rId43" Type="http://schemas.openxmlformats.org/officeDocument/2006/relationships/image" Target="../media/image329.png"/><Relationship Id="rId48" Type="http://schemas.openxmlformats.org/officeDocument/2006/relationships/customXml" Target="../ink/ink332.xml"/><Relationship Id="rId64" Type="http://schemas.openxmlformats.org/officeDocument/2006/relationships/customXml" Target="../ink/ink340.xml"/><Relationship Id="rId69" Type="http://schemas.openxmlformats.org/officeDocument/2006/relationships/image" Target="../media/image342.png"/><Relationship Id="rId113" Type="http://schemas.openxmlformats.org/officeDocument/2006/relationships/image" Target="../media/image364.png"/><Relationship Id="rId118" Type="http://schemas.openxmlformats.org/officeDocument/2006/relationships/customXml" Target="../ink/ink367.xml"/><Relationship Id="rId80" Type="http://schemas.openxmlformats.org/officeDocument/2006/relationships/customXml" Target="../ink/ink348.xml"/><Relationship Id="rId85" Type="http://schemas.openxmlformats.org/officeDocument/2006/relationships/image" Target="../media/image350.png"/><Relationship Id="rId12" Type="http://schemas.openxmlformats.org/officeDocument/2006/relationships/customXml" Target="../ink/ink314.xml"/><Relationship Id="rId17" Type="http://schemas.openxmlformats.org/officeDocument/2006/relationships/image" Target="../media/image316.png"/><Relationship Id="rId33" Type="http://schemas.openxmlformats.org/officeDocument/2006/relationships/image" Target="../media/image324.png"/><Relationship Id="rId38" Type="http://schemas.openxmlformats.org/officeDocument/2006/relationships/customXml" Target="../ink/ink327.xml"/><Relationship Id="rId59" Type="http://schemas.openxmlformats.org/officeDocument/2006/relationships/image" Target="../media/image337.png"/><Relationship Id="rId103" Type="http://schemas.openxmlformats.org/officeDocument/2006/relationships/image" Target="../media/image359.png"/><Relationship Id="rId108" Type="http://schemas.openxmlformats.org/officeDocument/2006/relationships/customXml" Target="../ink/ink362.xml"/><Relationship Id="rId54" Type="http://schemas.openxmlformats.org/officeDocument/2006/relationships/customXml" Target="../ink/ink335.xml"/><Relationship Id="rId70" Type="http://schemas.openxmlformats.org/officeDocument/2006/relationships/customXml" Target="../ink/ink343.xml"/><Relationship Id="rId75" Type="http://schemas.openxmlformats.org/officeDocument/2006/relationships/image" Target="../media/image345.png"/><Relationship Id="rId91" Type="http://schemas.openxmlformats.org/officeDocument/2006/relationships/image" Target="../media/image353.png"/><Relationship Id="rId96" Type="http://schemas.openxmlformats.org/officeDocument/2006/relationships/customXml" Target="../ink/ink35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11.xml"/><Relationship Id="rId23" Type="http://schemas.openxmlformats.org/officeDocument/2006/relationships/image" Target="../media/image319.png"/><Relationship Id="rId28" Type="http://schemas.openxmlformats.org/officeDocument/2006/relationships/customXml" Target="../ink/ink322.xml"/><Relationship Id="rId49" Type="http://schemas.openxmlformats.org/officeDocument/2006/relationships/image" Target="../media/image332.png"/><Relationship Id="rId114" Type="http://schemas.openxmlformats.org/officeDocument/2006/relationships/customXml" Target="../ink/ink365.xml"/><Relationship Id="rId119" Type="http://schemas.openxmlformats.org/officeDocument/2006/relationships/image" Target="../media/image367.png"/><Relationship Id="rId44" Type="http://schemas.openxmlformats.org/officeDocument/2006/relationships/customXml" Target="../ink/ink330.xml"/><Relationship Id="rId60" Type="http://schemas.openxmlformats.org/officeDocument/2006/relationships/customXml" Target="../ink/ink338.xml"/><Relationship Id="rId65" Type="http://schemas.openxmlformats.org/officeDocument/2006/relationships/image" Target="../media/image340.png"/><Relationship Id="rId81" Type="http://schemas.openxmlformats.org/officeDocument/2006/relationships/image" Target="../media/image348.png"/><Relationship Id="rId86" Type="http://schemas.openxmlformats.org/officeDocument/2006/relationships/customXml" Target="../ink/ink351.xml"/><Relationship Id="rId4" Type="http://schemas.openxmlformats.org/officeDocument/2006/relationships/customXml" Target="../ink/ink310.xml"/><Relationship Id="rId9" Type="http://schemas.openxmlformats.org/officeDocument/2006/relationships/image" Target="../media/image312.png"/><Relationship Id="rId13" Type="http://schemas.openxmlformats.org/officeDocument/2006/relationships/image" Target="../media/image314.png"/><Relationship Id="rId18" Type="http://schemas.openxmlformats.org/officeDocument/2006/relationships/customXml" Target="../ink/ink317.xml"/><Relationship Id="rId39" Type="http://schemas.openxmlformats.org/officeDocument/2006/relationships/image" Target="../media/image327.png"/><Relationship Id="rId109" Type="http://schemas.openxmlformats.org/officeDocument/2006/relationships/image" Target="../media/image362.png"/><Relationship Id="rId34" Type="http://schemas.openxmlformats.org/officeDocument/2006/relationships/customXml" Target="../ink/ink325.xml"/><Relationship Id="rId50" Type="http://schemas.openxmlformats.org/officeDocument/2006/relationships/customXml" Target="../ink/ink333.xml"/><Relationship Id="rId55" Type="http://schemas.openxmlformats.org/officeDocument/2006/relationships/image" Target="../media/image335.png"/><Relationship Id="rId76" Type="http://schemas.openxmlformats.org/officeDocument/2006/relationships/customXml" Target="../ink/ink346.xml"/><Relationship Id="rId97" Type="http://schemas.openxmlformats.org/officeDocument/2006/relationships/image" Target="../media/image356.png"/><Relationship Id="rId104" Type="http://schemas.openxmlformats.org/officeDocument/2006/relationships/customXml" Target="../ink/ink360.xml"/><Relationship Id="rId120" Type="http://schemas.openxmlformats.org/officeDocument/2006/relationships/customXml" Target="../ink/ink368.xml"/><Relationship Id="rId7" Type="http://schemas.openxmlformats.org/officeDocument/2006/relationships/image" Target="../media/image311.png"/><Relationship Id="rId71" Type="http://schemas.openxmlformats.org/officeDocument/2006/relationships/image" Target="../media/image343.png"/><Relationship Id="rId92" Type="http://schemas.openxmlformats.org/officeDocument/2006/relationships/customXml" Target="../ink/ink354.xml"/><Relationship Id="rId2" Type="http://schemas.openxmlformats.org/officeDocument/2006/relationships/customXml" Target="../ink/ink309.xml"/><Relationship Id="rId29" Type="http://schemas.openxmlformats.org/officeDocument/2006/relationships/image" Target="../media/image322.png"/><Relationship Id="rId24" Type="http://schemas.openxmlformats.org/officeDocument/2006/relationships/customXml" Target="../ink/ink320.xml"/><Relationship Id="rId40" Type="http://schemas.openxmlformats.org/officeDocument/2006/relationships/customXml" Target="../ink/ink328.xml"/><Relationship Id="rId45" Type="http://schemas.openxmlformats.org/officeDocument/2006/relationships/image" Target="../media/image330.png"/><Relationship Id="rId66" Type="http://schemas.openxmlformats.org/officeDocument/2006/relationships/customXml" Target="../ink/ink341.xml"/><Relationship Id="rId87" Type="http://schemas.openxmlformats.org/officeDocument/2006/relationships/image" Target="../media/image351.png"/><Relationship Id="rId110" Type="http://schemas.openxmlformats.org/officeDocument/2006/relationships/customXml" Target="../ink/ink363.xml"/><Relationship Id="rId115" Type="http://schemas.openxmlformats.org/officeDocument/2006/relationships/image" Target="../media/image365.png"/><Relationship Id="rId61" Type="http://schemas.openxmlformats.org/officeDocument/2006/relationships/image" Target="../media/image338.png"/><Relationship Id="rId82" Type="http://schemas.openxmlformats.org/officeDocument/2006/relationships/customXml" Target="../ink/ink349.xml"/><Relationship Id="rId19" Type="http://schemas.openxmlformats.org/officeDocument/2006/relationships/image" Target="../media/image317.png"/><Relationship Id="rId14" Type="http://schemas.openxmlformats.org/officeDocument/2006/relationships/customXml" Target="../ink/ink315.xml"/><Relationship Id="rId30" Type="http://schemas.openxmlformats.org/officeDocument/2006/relationships/customXml" Target="../ink/ink323.xml"/><Relationship Id="rId35" Type="http://schemas.openxmlformats.org/officeDocument/2006/relationships/image" Target="../media/image325.png"/><Relationship Id="rId56" Type="http://schemas.openxmlformats.org/officeDocument/2006/relationships/customXml" Target="../ink/ink336.xml"/><Relationship Id="rId77" Type="http://schemas.openxmlformats.org/officeDocument/2006/relationships/image" Target="../media/image346.png"/><Relationship Id="rId100" Type="http://schemas.openxmlformats.org/officeDocument/2006/relationships/customXml" Target="../ink/ink358.xml"/><Relationship Id="rId105" Type="http://schemas.openxmlformats.org/officeDocument/2006/relationships/image" Target="../media/image360.png"/><Relationship Id="rId8" Type="http://schemas.openxmlformats.org/officeDocument/2006/relationships/customXml" Target="../ink/ink312.xml"/><Relationship Id="rId51" Type="http://schemas.openxmlformats.org/officeDocument/2006/relationships/image" Target="../media/image333.png"/><Relationship Id="rId72" Type="http://schemas.openxmlformats.org/officeDocument/2006/relationships/customXml" Target="../ink/ink344.xml"/><Relationship Id="rId93" Type="http://schemas.openxmlformats.org/officeDocument/2006/relationships/image" Target="../media/image354.png"/><Relationship Id="rId98" Type="http://schemas.openxmlformats.org/officeDocument/2006/relationships/customXml" Target="../ink/ink357.xml"/><Relationship Id="rId121" Type="http://schemas.openxmlformats.org/officeDocument/2006/relationships/image" Target="../media/image368.png"/><Relationship Id="rId3" Type="http://schemas.openxmlformats.org/officeDocument/2006/relationships/image" Target="../media/image309.png"/><Relationship Id="rId25" Type="http://schemas.openxmlformats.org/officeDocument/2006/relationships/image" Target="../media/image320.png"/><Relationship Id="rId46" Type="http://schemas.openxmlformats.org/officeDocument/2006/relationships/customXml" Target="../ink/ink331.xml"/><Relationship Id="rId67" Type="http://schemas.openxmlformats.org/officeDocument/2006/relationships/image" Target="../media/image341.png"/><Relationship Id="rId116" Type="http://schemas.openxmlformats.org/officeDocument/2006/relationships/customXml" Target="../ink/ink366.xml"/><Relationship Id="rId20" Type="http://schemas.openxmlformats.org/officeDocument/2006/relationships/customXml" Target="../ink/ink318.xml"/><Relationship Id="rId41" Type="http://schemas.openxmlformats.org/officeDocument/2006/relationships/image" Target="../media/image328.png"/><Relationship Id="rId62" Type="http://schemas.openxmlformats.org/officeDocument/2006/relationships/customXml" Target="../ink/ink339.xml"/><Relationship Id="rId83" Type="http://schemas.openxmlformats.org/officeDocument/2006/relationships/image" Target="../media/image349.png"/><Relationship Id="rId88" Type="http://schemas.openxmlformats.org/officeDocument/2006/relationships/customXml" Target="../ink/ink352.xml"/><Relationship Id="rId111" Type="http://schemas.openxmlformats.org/officeDocument/2006/relationships/image" Target="../media/image363.png"/><Relationship Id="rId15" Type="http://schemas.openxmlformats.org/officeDocument/2006/relationships/image" Target="../media/image315.png"/><Relationship Id="rId36" Type="http://schemas.openxmlformats.org/officeDocument/2006/relationships/customXml" Target="../ink/ink326.xml"/><Relationship Id="rId57" Type="http://schemas.openxmlformats.org/officeDocument/2006/relationships/image" Target="../media/image336.png"/><Relationship Id="rId106" Type="http://schemas.openxmlformats.org/officeDocument/2006/relationships/customXml" Target="../ink/ink361.xml"/><Relationship Id="rId10" Type="http://schemas.openxmlformats.org/officeDocument/2006/relationships/customXml" Target="../ink/ink313.xml"/><Relationship Id="rId31" Type="http://schemas.openxmlformats.org/officeDocument/2006/relationships/image" Target="../media/image323.png"/><Relationship Id="rId52" Type="http://schemas.openxmlformats.org/officeDocument/2006/relationships/customXml" Target="../ink/ink334.xml"/><Relationship Id="rId73" Type="http://schemas.openxmlformats.org/officeDocument/2006/relationships/image" Target="../media/image344.png"/><Relationship Id="rId78" Type="http://schemas.openxmlformats.org/officeDocument/2006/relationships/customXml" Target="../ink/ink347.xml"/><Relationship Id="rId94" Type="http://schemas.openxmlformats.org/officeDocument/2006/relationships/customXml" Target="../ink/ink355.xml"/><Relationship Id="rId99" Type="http://schemas.openxmlformats.org/officeDocument/2006/relationships/image" Target="../media/image357.png"/><Relationship Id="rId101" Type="http://schemas.openxmlformats.org/officeDocument/2006/relationships/image" Target="../media/image358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6.png"/><Relationship Id="rId21" Type="http://schemas.openxmlformats.org/officeDocument/2006/relationships/image" Target="../media/image378.png"/><Relationship Id="rId42" Type="http://schemas.openxmlformats.org/officeDocument/2006/relationships/customXml" Target="../ink/ink389.xml"/><Relationship Id="rId63" Type="http://schemas.openxmlformats.org/officeDocument/2006/relationships/image" Target="../media/image399.png"/><Relationship Id="rId84" Type="http://schemas.openxmlformats.org/officeDocument/2006/relationships/customXml" Target="../ink/ink410.xml"/><Relationship Id="rId16" Type="http://schemas.openxmlformats.org/officeDocument/2006/relationships/customXml" Target="../ink/ink376.xml"/><Relationship Id="rId107" Type="http://schemas.openxmlformats.org/officeDocument/2006/relationships/image" Target="../media/image421.png"/><Relationship Id="rId11" Type="http://schemas.openxmlformats.org/officeDocument/2006/relationships/image" Target="../media/image373.png"/><Relationship Id="rId32" Type="http://schemas.openxmlformats.org/officeDocument/2006/relationships/customXml" Target="../ink/ink384.xml"/><Relationship Id="rId37" Type="http://schemas.openxmlformats.org/officeDocument/2006/relationships/image" Target="../media/image386.png"/><Relationship Id="rId53" Type="http://schemas.openxmlformats.org/officeDocument/2006/relationships/image" Target="../media/image394.png"/><Relationship Id="rId58" Type="http://schemas.openxmlformats.org/officeDocument/2006/relationships/customXml" Target="../ink/ink397.xml"/><Relationship Id="rId74" Type="http://schemas.openxmlformats.org/officeDocument/2006/relationships/customXml" Target="../ink/ink405.xml"/><Relationship Id="rId79" Type="http://schemas.openxmlformats.org/officeDocument/2006/relationships/image" Target="../media/image407.png"/><Relationship Id="rId102" Type="http://schemas.openxmlformats.org/officeDocument/2006/relationships/customXml" Target="../ink/ink419.xml"/><Relationship Id="rId123" Type="http://schemas.openxmlformats.org/officeDocument/2006/relationships/image" Target="../media/image429.png"/><Relationship Id="rId128" Type="http://schemas.openxmlformats.org/officeDocument/2006/relationships/customXml" Target="../ink/ink432.xml"/><Relationship Id="rId5" Type="http://schemas.openxmlformats.org/officeDocument/2006/relationships/image" Target="../media/image370.png"/><Relationship Id="rId90" Type="http://schemas.openxmlformats.org/officeDocument/2006/relationships/customXml" Target="../ink/ink413.xml"/><Relationship Id="rId95" Type="http://schemas.openxmlformats.org/officeDocument/2006/relationships/image" Target="../media/image415.png"/><Relationship Id="rId22" Type="http://schemas.openxmlformats.org/officeDocument/2006/relationships/customXml" Target="../ink/ink379.xml"/><Relationship Id="rId27" Type="http://schemas.openxmlformats.org/officeDocument/2006/relationships/image" Target="../media/image381.png"/><Relationship Id="rId43" Type="http://schemas.openxmlformats.org/officeDocument/2006/relationships/image" Target="../media/image389.png"/><Relationship Id="rId48" Type="http://schemas.openxmlformats.org/officeDocument/2006/relationships/customXml" Target="../ink/ink392.xml"/><Relationship Id="rId64" Type="http://schemas.openxmlformats.org/officeDocument/2006/relationships/customXml" Target="../ink/ink400.xml"/><Relationship Id="rId69" Type="http://schemas.openxmlformats.org/officeDocument/2006/relationships/image" Target="../media/image402.png"/><Relationship Id="rId113" Type="http://schemas.openxmlformats.org/officeDocument/2006/relationships/image" Target="../media/image424.png"/><Relationship Id="rId118" Type="http://schemas.openxmlformats.org/officeDocument/2006/relationships/customXml" Target="../ink/ink427.xml"/><Relationship Id="rId134" Type="http://schemas.openxmlformats.org/officeDocument/2006/relationships/customXml" Target="../ink/ink435.xml"/><Relationship Id="rId80" Type="http://schemas.openxmlformats.org/officeDocument/2006/relationships/customXml" Target="../ink/ink408.xml"/><Relationship Id="rId85" Type="http://schemas.openxmlformats.org/officeDocument/2006/relationships/image" Target="../media/image410.png"/><Relationship Id="rId12" Type="http://schemas.openxmlformats.org/officeDocument/2006/relationships/customXml" Target="../ink/ink374.xml"/><Relationship Id="rId17" Type="http://schemas.openxmlformats.org/officeDocument/2006/relationships/image" Target="../media/image376.png"/><Relationship Id="rId33" Type="http://schemas.openxmlformats.org/officeDocument/2006/relationships/image" Target="../media/image384.png"/><Relationship Id="rId38" Type="http://schemas.openxmlformats.org/officeDocument/2006/relationships/customXml" Target="../ink/ink387.xml"/><Relationship Id="rId59" Type="http://schemas.openxmlformats.org/officeDocument/2006/relationships/image" Target="../media/image397.png"/><Relationship Id="rId103" Type="http://schemas.openxmlformats.org/officeDocument/2006/relationships/image" Target="../media/image419.png"/><Relationship Id="rId108" Type="http://schemas.openxmlformats.org/officeDocument/2006/relationships/customXml" Target="../ink/ink422.xml"/><Relationship Id="rId124" Type="http://schemas.openxmlformats.org/officeDocument/2006/relationships/customXml" Target="../ink/ink430.xml"/><Relationship Id="rId129" Type="http://schemas.openxmlformats.org/officeDocument/2006/relationships/image" Target="../media/image432.png"/><Relationship Id="rId54" Type="http://schemas.openxmlformats.org/officeDocument/2006/relationships/customXml" Target="../ink/ink395.xml"/><Relationship Id="rId70" Type="http://schemas.openxmlformats.org/officeDocument/2006/relationships/customXml" Target="../ink/ink403.xml"/><Relationship Id="rId75" Type="http://schemas.openxmlformats.org/officeDocument/2006/relationships/image" Target="../media/image405.png"/><Relationship Id="rId91" Type="http://schemas.openxmlformats.org/officeDocument/2006/relationships/image" Target="../media/image413.png"/><Relationship Id="rId96" Type="http://schemas.openxmlformats.org/officeDocument/2006/relationships/customXml" Target="../ink/ink41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71.xml"/><Relationship Id="rId23" Type="http://schemas.openxmlformats.org/officeDocument/2006/relationships/image" Target="../media/image379.png"/><Relationship Id="rId28" Type="http://schemas.openxmlformats.org/officeDocument/2006/relationships/customXml" Target="../ink/ink382.xml"/><Relationship Id="rId49" Type="http://schemas.openxmlformats.org/officeDocument/2006/relationships/image" Target="../media/image392.png"/><Relationship Id="rId114" Type="http://schemas.openxmlformats.org/officeDocument/2006/relationships/customXml" Target="../ink/ink425.xml"/><Relationship Id="rId119" Type="http://schemas.openxmlformats.org/officeDocument/2006/relationships/image" Target="../media/image427.png"/><Relationship Id="rId44" Type="http://schemas.openxmlformats.org/officeDocument/2006/relationships/customXml" Target="../ink/ink390.xml"/><Relationship Id="rId60" Type="http://schemas.openxmlformats.org/officeDocument/2006/relationships/customXml" Target="../ink/ink398.xml"/><Relationship Id="rId65" Type="http://schemas.openxmlformats.org/officeDocument/2006/relationships/image" Target="../media/image400.png"/><Relationship Id="rId81" Type="http://schemas.openxmlformats.org/officeDocument/2006/relationships/image" Target="../media/image408.png"/><Relationship Id="rId86" Type="http://schemas.openxmlformats.org/officeDocument/2006/relationships/customXml" Target="../ink/ink411.xml"/><Relationship Id="rId130" Type="http://schemas.openxmlformats.org/officeDocument/2006/relationships/customXml" Target="../ink/ink433.xml"/><Relationship Id="rId135" Type="http://schemas.openxmlformats.org/officeDocument/2006/relationships/image" Target="../media/image435.png"/><Relationship Id="rId13" Type="http://schemas.openxmlformats.org/officeDocument/2006/relationships/image" Target="../media/image374.png"/><Relationship Id="rId18" Type="http://schemas.openxmlformats.org/officeDocument/2006/relationships/customXml" Target="../ink/ink377.xml"/><Relationship Id="rId39" Type="http://schemas.openxmlformats.org/officeDocument/2006/relationships/image" Target="../media/image387.png"/><Relationship Id="rId109" Type="http://schemas.openxmlformats.org/officeDocument/2006/relationships/image" Target="../media/image422.png"/><Relationship Id="rId34" Type="http://schemas.openxmlformats.org/officeDocument/2006/relationships/customXml" Target="../ink/ink385.xml"/><Relationship Id="rId50" Type="http://schemas.openxmlformats.org/officeDocument/2006/relationships/customXml" Target="../ink/ink393.xml"/><Relationship Id="rId55" Type="http://schemas.openxmlformats.org/officeDocument/2006/relationships/image" Target="../media/image395.png"/><Relationship Id="rId76" Type="http://schemas.openxmlformats.org/officeDocument/2006/relationships/customXml" Target="../ink/ink406.xml"/><Relationship Id="rId97" Type="http://schemas.openxmlformats.org/officeDocument/2006/relationships/image" Target="../media/image416.png"/><Relationship Id="rId104" Type="http://schemas.openxmlformats.org/officeDocument/2006/relationships/customXml" Target="../ink/ink420.xml"/><Relationship Id="rId120" Type="http://schemas.openxmlformats.org/officeDocument/2006/relationships/customXml" Target="../ink/ink428.xml"/><Relationship Id="rId125" Type="http://schemas.openxmlformats.org/officeDocument/2006/relationships/image" Target="../media/image430.png"/><Relationship Id="rId7" Type="http://schemas.openxmlformats.org/officeDocument/2006/relationships/image" Target="../media/image371.png"/><Relationship Id="rId71" Type="http://schemas.openxmlformats.org/officeDocument/2006/relationships/image" Target="../media/image403.png"/><Relationship Id="rId92" Type="http://schemas.openxmlformats.org/officeDocument/2006/relationships/customXml" Target="../ink/ink414.xml"/><Relationship Id="rId2" Type="http://schemas.openxmlformats.org/officeDocument/2006/relationships/customXml" Target="../ink/ink369.xml"/><Relationship Id="rId29" Type="http://schemas.openxmlformats.org/officeDocument/2006/relationships/image" Target="../media/image382.png"/><Relationship Id="rId24" Type="http://schemas.openxmlformats.org/officeDocument/2006/relationships/customXml" Target="../ink/ink380.xml"/><Relationship Id="rId40" Type="http://schemas.openxmlformats.org/officeDocument/2006/relationships/customXml" Target="../ink/ink388.xml"/><Relationship Id="rId45" Type="http://schemas.openxmlformats.org/officeDocument/2006/relationships/image" Target="../media/image390.png"/><Relationship Id="rId66" Type="http://schemas.openxmlformats.org/officeDocument/2006/relationships/customXml" Target="../ink/ink401.xml"/><Relationship Id="rId87" Type="http://schemas.openxmlformats.org/officeDocument/2006/relationships/image" Target="../media/image411.png"/><Relationship Id="rId110" Type="http://schemas.openxmlformats.org/officeDocument/2006/relationships/customXml" Target="../ink/ink423.xml"/><Relationship Id="rId115" Type="http://schemas.openxmlformats.org/officeDocument/2006/relationships/image" Target="../media/image425.png"/><Relationship Id="rId131" Type="http://schemas.openxmlformats.org/officeDocument/2006/relationships/image" Target="../media/image433.png"/><Relationship Id="rId61" Type="http://schemas.openxmlformats.org/officeDocument/2006/relationships/image" Target="../media/image398.png"/><Relationship Id="rId82" Type="http://schemas.openxmlformats.org/officeDocument/2006/relationships/customXml" Target="../ink/ink409.xml"/><Relationship Id="rId19" Type="http://schemas.openxmlformats.org/officeDocument/2006/relationships/image" Target="../media/image377.png"/><Relationship Id="rId14" Type="http://schemas.openxmlformats.org/officeDocument/2006/relationships/customXml" Target="../ink/ink375.xml"/><Relationship Id="rId30" Type="http://schemas.openxmlformats.org/officeDocument/2006/relationships/customXml" Target="../ink/ink383.xml"/><Relationship Id="rId35" Type="http://schemas.openxmlformats.org/officeDocument/2006/relationships/image" Target="../media/image385.png"/><Relationship Id="rId56" Type="http://schemas.openxmlformats.org/officeDocument/2006/relationships/customXml" Target="../ink/ink396.xml"/><Relationship Id="rId77" Type="http://schemas.openxmlformats.org/officeDocument/2006/relationships/image" Target="../media/image406.png"/><Relationship Id="rId100" Type="http://schemas.openxmlformats.org/officeDocument/2006/relationships/customXml" Target="../ink/ink418.xml"/><Relationship Id="rId105" Type="http://schemas.openxmlformats.org/officeDocument/2006/relationships/image" Target="../media/image420.png"/><Relationship Id="rId126" Type="http://schemas.openxmlformats.org/officeDocument/2006/relationships/customXml" Target="../ink/ink431.xml"/><Relationship Id="rId8" Type="http://schemas.openxmlformats.org/officeDocument/2006/relationships/customXml" Target="../ink/ink372.xml"/><Relationship Id="rId51" Type="http://schemas.openxmlformats.org/officeDocument/2006/relationships/image" Target="../media/image393.png"/><Relationship Id="rId72" Type="http://schemas.openxmlformats.org/officeDocument/2006/relationships/customXml" Target="../ink/ink404.xml"/><Relationship Id="rId93" Type="http://schemas.openxmlformats.org/officeDocument/2006/relationships/image" Target="../media/image414.png"/><Relationship Id="rId98" Type="http://schemas.openxmlformats.org/officeDocument/2006/relationships/customXml" Target="../ink/ink417.xml"/><Relationship Id="rId121" Type="http://schemas.openxmlformats.org/officeDocument/2006/relationships/image" Target="../media/image428.png"/><Relationship Id="rId3" Type="http://schemas.openxmlformats.org/officeDocument/2006/relationships/image" Target="../media/image369.png"/><Relationship Id="rId25" Type="http://schemas.openxmlformats.org/officeDocument/2006/relationships/image" Target="../media/image380.png"/><Relationship Id="rId46" Type="http://schemas.openxmlformats.org/officeDocument/2006/relationships/customXml" Target="../ink/ink391.xml"/><Relationship Id="rId67" Type="http://schemas.openxmlformats.org/officeDocument/2006/relationships/image" Target="../media/image401.png"/><Relationship Id="rId116" Type="http://schemas.openxmlformats.org/officeDocument/2006/relationships/customXml" Target="../ink/ink426.xml"/><Relationship Id="rId20" Type="http://schemas.openxmlformats.org/officeDocument/2006/relationships/customXml" Target="../ink/ink378.xml"/><Relationship Id="rId41" Type="http://schemas.openxmlformats.org/officeDocument/2006/relationships/image" Target="../media/image388.png"/><Relationship Id="rId62" Type="http://schemas.openxmlformats.org/officeDocument/2006/relationships/customXml" Target="../ink/ink399.xml"/><Relationship Id="rId83" Type="http://schemas.openxmlformats.org/officeDocument/2006/relationships/image" Target="../media/image409.png"/><Relationship Id="rId88" Type="http://schemas.openxmlformats.org/officeDocument/2006/relationships/customXml" Target="../ink/ink412.xml"/><Relationship Id="rId111" Type="http://schemas.openxmlformats.org/officeDocument/2006/relationships/image" Target="../media/image423.png"/><Relationship Id="rId132" Type="http://schemas.openxmlformats.org/officeDocument/2006/relationships/customXml" Target="../ink/ink434.xml"/><Relationship Id="rId15" Type="http://schemas.openxmlformats.org/officeDocument/2006/relationships/image" Target="../media/image375.png"/><Relationship Id="rId36" Type="http://schemas.openxmlformats.org/officeDocument/2006/relationships/customXml" Target="../ink/ink386.xml"/><Relationship Id="rId57" Type="http://schemas.openxmlformats.org/officeDocument/2006/relationships/image" Target="../media/image396.png"/><Relationship Id="rId106" Type="http://schemas.openxmlformats.org/officeDocument/2006/relationships/customXml" Target="../ink/ink421.xml"/><Relationship Id="rId127" Type="http://schemas.openxmlformats.org/officeDocument/2006/relationships/image" Target="../media/image431.png"/><Relationship Id="rId10" Type="http://schemas.openxmlformats.org/officeDocument/2006/relationships/customXml" Target="../ink/ink373.xml"/><Relationship Id="rId31" Type="http://schemas.openxmlformats.org/officeDocument/2006/relationships/image" Target="../media/image383.png"/><Relationship Id="rId52" Type="http://schemas.openxmlformats.org/officeDocument/2006/relationships/customXml" Target="../ink/ink394.xml"/><Relationship Id="rId73" Type="http://schemas.openxmlformats.org/officeDocument/2006/relationships/image" Target="../media/image404.png"/><Relationship Id="rId78" Type="http://schemas.openxmlformats.org/officeDocument/2006/relationships/customXml" Target="../ink/ink407.xml"/><Relationship Id="rId94" Type="http://schemas.openxmlformats.org/officeDocument/2006/relationships/customXml" Target="../ink/ink415.xml"/><Relationship Id="rId99" Type="http://schemas.openxmlformats.org/officeDocument/2006/relationships/image" Target="../media/image417.png"/><Relationship Id="rId101" Type="http://schemas.openxmlformats.org/officeDocument/2006/relationships/image" Target="../media/image418.png"/><Relationship Id="rId122" Type="http://schemas.openxmlformats.org/officeDocument/2006/relationships/customXml" Target="../ink/ink429.xml"/><Relationship Id="rId4" Type="http://schemas.openxmlformats.org/officeDocument/2006/relationships/customXml" Target="../ink/ink370.xml"/><Relationship Id="rId9" Type="http://schemas.openxmlformats.org/officeDocument/2006/relationships/image" Target="../media/image372.png"/><Relationship Id="rId26" Type="http://schemas.openxmlformats.org/officeDocument/2006/relationships/customXml" Target="../ink/ink381.xml"/><Relationship Id="rId47" Type="http://schemas.openxmlformats.org/officeDocument/2006/relationships/image" Target="../media/image391.png"/><Relationship Id="rId68" Type="http://schemas.openxmlformats.org/officeDocument/2006/relationships/customXml" Target="../ink/ink402.xml"/><Relationship Id="rId89" Type="http://schemas.openxmlformats.org/officeDocument/2006/relationships/image" Target="../media/image412.png"/><Relationship Id="rId112" Type="http://schemas.openxmlformats.org/officeDocument/2006/relationships/customXml" Target="../ink/ink424.xml"/><Relationship Id="rId133" Type="http://schemas.openxmlformats.org/officeDocument/2006/relationships/image" Target="../media/image434.png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448.xml"/><Relationship Id="rId21" Type="http://schemas.openxmlformats.org/officeDocument/2006/relationships/image" Target="../media/image445.png"/><Relationship Id="rId42" Type="http://schemas.openxmlformats.org/officeDocument/2006/relationships/customXml" Target="../ink/ink456.xml"/><Relationship Id="rId47" Type="http://schemas.openxmlformats.org/officeDocument/2006/relationships/image" Target="../media/image458.png"/><Relationship Id="rId63" Type="http://schemas.openxmlformats.org/officeDocument/2006/relationships/image" Target="../media/image466.png"/><Relationship Id="rId68" Type="http://schemas.openxmlformats.org/officeDocument/2006/relationships/customXml" Target="../ink/ink469.xml"/><Relationship Id="rId7" Type="http://schemas.openxmlformats.org/officeDocument/2006/relationships/image" Target="../media/image438.png"/><Relationship Id="rId71" Type="http://schemas.openxmlformats.org/officeDocument/2006/relationships/image" Target="../media/image469.png"/><Relationship Id="rId2" Type="http://schemas.openxmlformats.org/officeDocument/2006/relationships/customXml" Target="../ink/ink436.xml"/><Relationship Id="rId16" Type="http://schemas.openxmlformats.org/officeDocument/2006/relationships/customXml" Target="../ink/ink443.xml"/><Relationship Id="rId29" Type="http://schemas.openxmlformats.org/officeDocument/2006/relationships/image" Target="../media/image449.png"/><Relationship Id="rId11" Type="http://schemas.openxmlformats.org/officeDocument/2006/relationships/image" Target="../media/image440.png"/><Relationship Id="rId24" Type="http://schemas.openxmlformats.org/officeDocument/2006/relationships/customXml" Target="../ink/ink447.xml"/><Relationship Id="rId32" Type="http://schemas.openxmlformats.org/officeDocument/2006/relationships/customXml" Target="../ink/ink451.xml"/><Relationship Id="rId37" Type="http://schemas.openxmlformats.org/officeDocument/2006/relationships/image" Target="../media/image453.png"/><Relationship Id="rId40" Type="http://schemas.openxmlformats.org/officeDocument/2006/relationships/customXml" Target="../ink/ink455.xml"/><Relationship Id="rId45" Type="http://schemas.openxmlformats.org/officeDocument/2006/relationships/image" Target="../media/image457.png"/><Relationship Id="rId53" Type="http://schemas.openxmlformats.org/officeDocument/2006/relationships/image" Target="../media/image461.png"/><Relationship Id="rId58" Type="http://schemas.openxmlformats.org/officeDocument/2006/relationships/customXml" Target="../ink/ink464.xml"/><Relationship Id="rId66" Type="http://schemas.openxmlformats.org/officeDocument/2006/relationships/customXml" Target="../ink/ink468.xml"/><Relationship Id="rId5" Type="http://schemas.openxmlformats.org/officeDocument/2006/relationships/image" Target="../media/image437.png"/><Relationship Id="rId61" Type="http://schemas.openxmlformats.org/officeDocument/2006/relationships/image" Target="../media/image465.png"/><Relationship Id="rId19" Type="http://schemas.openxmlformats.org/officeDocument/2006/relationships/image" Target="../media/image444.png"/><Relationship Id="rId14" Type="http://schemas.openxmlformats.org/officeDocument/2006/relationships/customXml" Target="../ink/ink442.xml"/><Relationship Id="rId22" Type="http://schemas.openxmlformats.org/officeDocument/2006/relationships/customXml" Target="../ink/ink446.xml"/><Relationship Id="rId27" Type="http://schemas.openxmlformats.org/officeDocument/2006/relationships/image" Target="../media/image448.png"/><Relationship Id="rId30" Type="http://schemas.openxmlformats.org/officeDocument/2006/relationships/customXml" Target="../ink/ink450.xml"/><Relationship Id="rId35" Type="http://schemas.openxmlformats.org/officeDocument/2006/relationships/image" Target="../media/image452.png"/><Relationship Id="rId43" Type="http://schemas.openxmlformats.org/officeDocument/2006/relationships/image" Target="../media/image456.png"/><Relationship Id="rId48" Type="http://schemas.openxmlformats.org/officeDocument/2006/relationships/customXml" Target="../ink/ink459.xml"/><Relationship Id="rId56" Type="http://schemas.openxmlformats.org/officeDocument/2006/relationships/customXml" Target="../ink/ink463.xml"/><Relationship Id="rId64" Type="http://schemas.openxmlformats.org/officeDocument/2006/relationships/customXml" Target="../ink/ink467.xml"/><Relationship Id="rId69" Type="http://schemas.openxmlformats.org/officeDocument/2006/relationships/image" Target="../media/image116.png"/><Relationship Id="rId8" Type="http://schemas.openxmlformats.org/officeDocument/2006/relationships/customXml" Target="../ink/ink439.xml"/><Relationship Id="rId51" Type="http://schemas.openxmlformats.org/officeDocument/2006/relationships/image" Target="../media/image460.png"/><Relationship Id="rId3" Type="http://schemas.openxmlformats.org/officeDocument/2006/relationships/image" Target="../media/image436.png"/><Relationship Id="rId12" Type="http://schemas.openxmlformats.org/officeDocument/2006/relationships/customXml" Target="../ink/ink441.xml"/><Relationship Id="rId17" Type="http://schemas.openxmlformats.org/officeDocument/2006/relationships/image" Target="../media/image443.png"/><Relationship Id="rId25" Type="http://schemas.openxmlformats.org/officeDocument/2006/relationships/image" Target="../media/image447.png"/><Relationship Id="rId33" Type="http://schemas.openxmlformats.org/officeDocument/2006/relationships/image" Target="../media/image451.png"/><Relationship Id="rId38" Type="http://schemas.openxmlformats.org/officeDocument/2006/relationships/customXml" Target="../ink/ink454.xml"/><Relationship Id="rId46" Type="http://schemas.openxmlformats.org/officeDocument/2006/relationships/customXml" Target="../ink/ink458.xml"/><Relationship Id="rId59" Type="http://schemas.openxmlformats.org/officeDocument/2006/relationships/image" Target="../media/image464.png"/><Relationship Id="rId67" Type="http://schemas.openxmlformats.org/officeDocument/2006/relationships/image" Target="../media/image468.png"/><Relationship Id="rId20" Type="http://schemas.openxmlformats.org/officeDocument/2006/relationships/customXml" Target="../ink/ink445.xml"/><Relationship Id="rId41" Type="http://schemas.openxmlformats.org/officeDocument/2006/relationships/image" Target="../media/image455.png"/><Relationship Id="rId54" Type="http://schemas.openxmlformats.org/officeDocument/2006/relationships/customXml" Target="../ink/ink462.xml"/><Relationship Id="rId62" Type="http://schemas.openxmlformats.org/officeDocument/2006/relationships/customXml" Target="../ink/ink466.xml"/><Relationship Id="rId70" Type="http://schemas.openxmlformats.org/officeDocument/2006/relationships/customXml" Target="../ink/ink47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38.xml"/><Relationship Id="rId15" Type="http://schemas.openxmlformats.org/officeDocument/2006/relationships/image" Target="../media/image442.png"/><Relationship Id="rId23" Type="http://schemas.openxmlformats.org/officeDocument/2006/relationships/image" Target="../media/image446.png"/><Relationship Id="rId28" Type="http://schemas.openxmlformats.org/officeDocument/2006/relationships/customXml" Target="../ink/ink449.xml"/><Relationship Id="rId36" Type="http://schemas.openxmlformats.org/officeDocument/2006/relationships/customXml" Target="../ink/ink453.xml"/><Relationship Id="rId49" Type="http://schemas.openxmlformats.org/officeDocument/2006/relationships/image" Target="../media/image459.png"/><Relationship Id="rId57" Type="http://schemas.openxmlformats.org/officeDocument/2006/relationships/image" Target="../media/image463.png"/><Relationship Id="rId10" Type="http://schemas.openxmlformats.org/officeDocument/2006/relationships/customXml" Target="../ink/ink440.xml"/><Relationship Id="rId31" Type="http://schemas.openxmlformats.org/officeDocument/2006/relationships/image" Target="../media/image450.png"/><Relationship Id="rId44" Type="http://schemas.openxmlformats.org/officeDocument/2006/relationships/customXml" Target="../ink/ink457.xml"/><Relationship Id="rId52" Type="http://schemas.openxmlformats.org/officeDocument/2006/relationships/customXml" Target="../ink/ink461.xml"/><Relationship Id="rId60" Type="http://schemas.openxmlformats.org/officeDocument/2006/relationships/customXml" Target="../ink/ink465.xml"/><Relationship Id="rId65" Type="http://schemas.openxmlformats.org/officeDocument/2006/relationships/image" Target="../media/image467.png"/><Relationship Id="rId4" Type="http://schemas.openxmlformats.org/officeDocument/2006/relationships/customXml" Target="../ink/ink437.xml"/><Relationship Id="rId9" Type="http://schemas.openxmlformats.org/officeDocument/2006/relationships/image" Target="../media/image439.png"/><Relationship Id="rId13" Type="http://schemas.openxmlformats.org/officeDocument/2006/relationships/image" Target="../media/image441.png"/><Relationship Id="rId18" Type="http://schemas.openxmlformats.org/officeDocument/2006/relationships/customXml" Target="../ink/ink444.xml"/><Relationship Id="rId39" Type="http://schemas.openxmlformats.org/officeDocument/2006/relationships/image" Target="../media/image454.png"/><Relationship Id="rId34" Type="http://schemas.openxmlformats.org/officeDocument/2006/relationships/customXml" Target="../ink/ink452.xml"/><Relationship Id="rId50" Type="http://schemas.openxmlformats.org/officeDocument/2006/relationships/customXml" Target="../ink/ink460.xml"/><Relationship Id="rId55" Type="http://schemas.openxmlformats.org/officeDocument/2006/relationships/image" Target="../media/image46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F1F60CD-2712-4334-A053-FB32FE786929}"/>
                  </a:ext>
                </a:extLst>
              </p14:cNvPr>
              <p14:cNvContentPartPr/>
              <p14:nvPr/>
            </p14:nvContentPartPr>
            <p14:xfrm>
              <a:off x="1740240" y="820800"/>
              <a:ext cx="1097280" cy="5248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F1F60CD-2712-4334-A053-FB32FE7869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30880" y="811440"/>
                <a:ext cx="1116000" cy="54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1F5FE42-1109-4F5D-86DD-F718F1D7994B}"/>
                  </a:ext>
                </a:extLst>
              </p14:cNvPr>
              <p14:cNvContentPartPr/>
              <p14:nvPr/>
            </p14:nvContentPartPr>
            <p14:xfrm>
              <a:off x="1038240" y="495360"/>
              <a:ext cx="7841520" cy="534420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1F5FE42-1109-4F5D-86DD-F718F1D7994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28880" y="486000"/>
                <a:ext cx="7860240" cy="5362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62416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54064D8-D803-4D60-B18E-3152EE72703F}"/>
                  </a:ext>
                </a:extLst>
              </p14:cNvPr>
              <p14:cNvContentPartPr/>
              <p14:nvPr/>
            </p14:nvContentPartPr>
            <p14:xfrm>
              <a:off x="1040760" y="921960"/>
              <a:ext cx="6759360" cy="28544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54064D8-D803-4D60-B18E-3152EE72703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31400" y="912600"/>
                <a:ext cx="6778080" cy="287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2994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9CD79FD-567F-4672-821C-A8CE4C10C6C5}"/>
                  </a:ext>
                </a:extLst>
              </p14:cNvPr>
              <p14:cNvContentPartPr/>
              <p14:nvPr/>
            </p14:nvContentPartPr>
            <p14:xfrm>
              <a:off x="1317240" y="823680"/>
              <a:ext cx="9361800" cy="39506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9CD79FD-567F-4672-821C-A8CE4C10C6C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07880" y="814320"/>
                <a:ext cx="9380520" cy="3969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60635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59540D8-5295-431A-8706-9722CA3C9F8B}"/>
                  </a:ext>
                </a:extLst>
              </p14:cNvPr>
              <p14:cNvContentPartPr/>
              <p14:nvPr/>
            </p14:nvContentPartPr>
            <p14:xfrm>
              <a:off x="3618000" y="999360"/>
              <a:ext cx="7508160" cy="36190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59540D8-5295-431A-8706-9722CA3C9F8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08640" y="990000"/>
                <a:ext cx="7526880" cy="3637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32929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6304B2DA-A778-47C6-AE3D-56641EB9B6CF}"/>
              </a:ext>
            </a:extLst>
          </p:cNvPr>
          <p:cNvGrpSpPr/>
          <p:nvPr/>
        </p:nvGrpSpPr>
        <p:grpSpPr>
          <a:xfrm>
            <a:off x="1452141" y="945026"/>
            <a:ext cx="2840760" cy="1002960"/>
            <a:chOff x="1452141" y="945026"/>
            <a:chExt cx="2840760" cy="100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8417F075-398B-4B06-8F56-4005E6834A5A}"/>
                    </a:ext>
                  </a:extLst>
                </p14:cNvPr>
                <p14:cNvContentPartPr/>
                <p14:nvPr/>
              </p14:nvContentPartPr>
              <p14:xfrm>
                <a:off x="1452141" y="1105586"/>
                <a:ext cx="563400" cy="62532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8417F075-398B-4B06-8F56-4005E6834A5A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443501" y="1096946"/>
                  <a:ext cx="581040" cy="64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22535ECF-9330-4706-9F70-5629B2C00854}"/>
                    </a:ext>
                  </a:extLst>
                </p14:cNvPr>
                <p14:cNvContentPartPr/>
                <p14:nvPr/>
              </p14:nvContentPartPr>
              <p14:xfrm>
                <a:off x="2092581" y="1391066"/>
                <a:ext cx="39600" cy="2844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22535ECF-9330-4706-9F70-5629B2C0085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083941" y="1382426"/>
                  <a:ext cx="5724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4588A43C-2539-4E02-9646-ADC1D2CF13CB}"/>
                    </a:ext>
                  </a:extLst>
                </p14:cNvPr>
                <p14:cNvContentPartPr/>
                <p14:nvPr/>
              </p14:nvContentPartPr>
              <p14:xfrm>
                <a:off x="2347101" y="945026"/>
                <a:ext cx="455760" cy="83592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4588A43C-2539-4E02-9646-ADC1D2CF13C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338461" y="936386"/>
                  <a:ext cx="473400" cy="85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FEF24ABD-13F0-414D-B089-0B95387FA8E4}"/>
                    </a:ext>
                  </a:extLst>
                </p14:cNvPr>
                <p14:cNvContentPartPr/>
                <p14:nvPr/>
              </p14:nvContentPartPr>
              <p14:xfrm>
                <a:off x="3127581" y="1064546"/>
                <a:ext cx="447120" cy="3297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FEF24ABD-13F0-414D-B089-0B95387FA8E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118581" y="1055906"/>
                  <a:ext cx="464760" cy="34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E597DFA0-3DFD-4C71-88B8-3DC05796FEF5}"/>
                    </a:ext>
                  </a:extLst>
                </p14:cNvPr>
                <p14:cNvContentPartPr/>
                <p14:nvPr/>
              </p14:nvContentPartPr>
              <p14:xfrm>
                <a:off x="3668661" y="1067066"/>
                <a:ext cx="164520" cy="27720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E597DFA0-3DFD-4C71-88B8-3DC05796FEF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660021" y="1058426"/>
                  <a:ext cx="18216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559D666-E4B1-47E8-9FBF-BA979DF3563D}"/>
                    </a:ext>
                  </a:extLst>
                </p14:cNvPr>
                <p14:cNvContentPartPr/>
                <p14:nvPr/>
              </p14:nvContentPartPr>
              <p14:xfrm>
                <a:off x="3975741" y="1019546"/>
                <a:ext cx="176400" cy="3398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559D666-E4B1-47E8-9FBF-BA979DF3563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966741" y="1010546"/>
                  <a:ext cx="194040" cy="35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515366B-C257-464D-8DFA-D3DE5D9EEFC6}"/>
                    </a:ext>
                  </a:extLst>
                </p14:cNvPr>
                <p14:cNvContentPartPr/>
                <p14:nvPr/>
              </p14:nvContentPartPr>
              <p14:xfrm>
                <a:off x="4165101" y="966266"/>
                <a:ext cx="113760" cy="2808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515366B-C257-464D-8DFA-D3DE5D9EEFC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156101" y="957266"/>
                  <a:ext cx="1314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BEE24E0-8439-488D-B18F-D551A32E47B7}"/>
                    </a:ext>
                  </a:extLst>
                </p14:cNvPr>
                <p14:cNvContentPartPr/>
                <p14:nvPr/>
              </p14:nvContentPartPr>
              <p14:xfrm>
                <a:off x="1545381" y="1656026"/>
                <a:ext cx="2492280" cy="1407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5BEE24E0-8439-488D-B18F-D551A32E47B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536741" y="1647026"/>
                  <a:ext cx="250992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C84A662-ABE1-4815-AA63-14722FB2CFC9}"/>
                    </a:ext>
                  </a:extLst>
                </p14:cNvPr>
                <p14:cNvContentPartPr/>
                <p14:nvPr/>
              </p14:nvContentPartPr>
              <p14:xfrm>
                <a:off x="1538181" y="1831706"/>
                <a:ext cx="2754720" cy="11628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C84A662-ABE1-4815-AA63-14722FB2CFC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529181" y="1822706"/>
                  <a:ext cx="2772360" cy="13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FCA2164-44AA-4F56-A256-868F9E4BD220}"/>
              </a:ext>
            </a:extLst>
          </p:cNvPr>
          <p:cNvGrpSpPr/>
          <p:nvPr/>
        </p:nvGrpSpPr>
        <p:grpSpPr>
          <a:xfrm>
            <a:off x="722061" y="2289986"/>
            <a:ext cx="2322360" cy="729720"/>
            <a:chOff x="722061" y="2289986"/>
            <a:chExt cx="2322360" cy="72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A4E89063-17F0-48F6-8BF4-C30D37EDB6CA}"/>
                    </a:ext>
                  </a:extLst>
                </p14:cNvPr>
                <p14:cNvContentPartPr/>
                <p14:nvPr/>
              </p14:nvContentPartPr>
              <p14:xfrm>
                <a:off x="722061" y="2563946"/>
                <a:ext cx="421560" cy="42048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A4E89063-17F0-48F6-8BF4-C30D37EDB6C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13421" y="2554946"/>
                  <a:ext cx="439200" cy="43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DAAFB08-66AB-4EAB-9268-54968AB730EC}"/>
                    </a:ext>
                  </a:extLst>
                </p14:cNvPr>
                <p14:cNvContentPartPr/>
                <p14:nvPr/>
              </p14:nvContentPartPr>
              <p14:xfrm>
                <a:off x="1213101" y="2859146"/>
                <a:ext cx="45360" cy="266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DAAFB08-66AB-4EAB-9268-54968AB730E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204461" y="2850506"/>
                  <a:ext cx="6300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D52D778-1C61-45C4-9839-8ABF22E6774E}"/>
                    </a:ext>
                  </a:extLst>
                </p14:cNvPr>
                <p14:cNvContentPartPr/>
                <p14:nvPr/>
              </p14:nvContentPartPr>
              <p14:xfrm>
                <a:off x="1485981" y="2546666"/>
                <a:ext cx="320400" cy="37944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D52D778-1C61-45C4-9839-8ABF22E6774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477341" y="2538026"/>
                  <a:ext cx="338040" cy="39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F833D859-9DB9-451F-BEDA-20D6E04B904B}"/>
                    </a:ext>
                  </a:extLst>
                </p14:cNvPr>
                <p14:cNvContentPartPr/>
                <p14:nvPr/>
              </p14:nvContentPartPr>
              <p14:xfrm>
                <a:off x="1748421" y="2804426"/>
                <a:ext cx="27360" cy="237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F833D859-9DB9-451F-BEDA-20D6E04B904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739421" y="2795786"/>
                  <a:ext cx="450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3B28C1E-EEDA-4E58-8847-0772E6D27042}"/>
                    </a:ext>
                  </a:extLst>
                </p14:cNvPr>
                <p14:cNvContentPartPr/>
                <p14:nvPr/>
              </p14:nvContentPartPr>
              <p14:xfrm>
                <a:off x="2021301" y="2527226"/>
                <a:ext cx="376560" cy="2937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3B28C1E-EEDA-4E58-8847-0772E6D2704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012661" y="2518226"/>
                  <a:ext cx="39420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E36E792-AAD1-4D0F-994B-894A55297CAA}"/>
                    </a:ext>
                  </a:extLst>
                </p14:cNvPr>
                <p14:cNvContentPartPr/>
                <p14:nvPr/>
              </p14:nvContentPartPr>
              <p14:xfrm>
                <a:off x="2677941" y="2289986"/>
                <a:ext cx="366480" cy="72972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E36E792-AAD1-4D0F-994B-894A55297CA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668941" y="2281346"/>
                  <a:ext cx="384120" cy="74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2CCCBF4-F29C-4999-8E3B-7632B10D8957}"/>
              </a:ext>
            </a:extLst>
          </p:cNvPr>
          <p:cNvGrpSpPr/>
          <p:nvPr/>
        </p:nvGrpSpPr>
        <p:grpSpPr>
          <a:xfrm>
            <a:off x="3691341" y="2301866"/>
            <a:ext cx="1515600" cy="460800"/>
            <a:chOff x="3691341" y="2301866"/>
            <a:chExt cx="1515600" cy="46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D89B98A4-1127-43D5-9376-FC38CE488E48}"/>
                    </a:ext>
                  </a:extLst>
                </p14:cNvPr>
                <p14:cNvContentPartPr/>
                <p14:nvPr/>
              </p14:nvContentPartPr>
              <p14:xfrm>
                <a:off x="3691341" y="2329226"/>
                <a:ext cx="428760" cy="36792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D89B98A4-1127-43D5-9376-FC38CE488E4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682701" y="2320226"/>
                  <a:ext cx="446400" cy="38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851D8FFF-BF7D-4C2E-A42E-A53B25E35CE9}"/>
                    </a:ext>
                  </a:extLst>
                </p14:cNvPr>
                <p14:cNvContentPartPr/>
                <p14:nvPr/>
              </p14:nvContentPartPr>
              <p14:xfrm>
                <a:off x="4205781" y="2367026"/>
                <a:ext cx="176760" cy="25308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851D8FFF-BF7D-4C2E-A42E-A53B25E35CE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196781" y="2358026"/>
                  <a:ext cx="19440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D35A6DF0-A5AE-4EFF-9CC7-2B0A64FBCA5E}"/>
                    </a:ext>
                  </a:extLst>
                </p14:cNvPr>
                <p14:cNvContentPartPr/>
                <p14:nvPr/>
              </p14:nvContentPartPr>
              <p14:xfrm>
                <a:off x="4452021" y="2301866"/>
                <a:ext cx="306000" cy="46080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D35A6DF0-A5AE-4EFF-9CC7-2B0A64FBCA5E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443381" y="2293226"/>
                  <a:ext cx="323640" cy="47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5B39E563-3E52-443E-8357-889BE1A657EB}"/>
                    </a:ext>
                  </a:extLst>
                </p14:cNvPr>
                <p14:cNvContentPartPr/>
                <p14:nvPr/>
              </p14:nvContentPartPr>
              <p14:xfrm>
                <a:off x="5050341" y="2423906"/>
                <a:ext cx="156600" cy="2232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5B39E563-3E52-443E-8357-889BE1A657E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041341" y="2414906"/>
                  <a:ext cx="17424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FA370716-3459-4C8A-AE40-5B44A4990DAA}"/>
                    </a:ext>
                  </a:extLst>
                </p14:cNvPr>
                <p14:cNvContentPartPr/>
                <p14:nvPr/>
              </p14:nvContentPartPr>
              <p14:xfrm>
                <a:off x="5024781" y="2535506"/>
                <a:ext cx="127800" cy="1872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FA370716-3459-4C8A-AE40-5B44A4990DA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015781" y="2526866"/>
                  <a:ext cx="145440" cy="3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24A36F0-A68B-4A89-BF74-E11D879F106F}"/>
              </a:ext>
            </a:extLst>
          </p:cNvPr>
          <p:cNvGrpSpPr/>
          <p:nvPr/>
        </p:nvGrpSpPr>
        <p:grpSpPr>
          <a:xfrm>
            <a:off x="6297381" y="2118626"/>
            <a:ext cx="1466640" cy="460440"/>
            <a:chOff x="6297381" y="2118626"/>
            <a:chExt cx="1466640" cy="460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9D650ABF-0B60-4D5A-8A96-5968C2BB8A16}"/>
                    </a:ext>
                  </a:extLst>
                </p14:cNvPr>
                <p14:cNvContentPartPr/>
                <p14:nvPr/>
              </p14:nvContentPartPr>
              <p14:xfrm>
                <a:off x="6297381" y="2153906"/>
                <a:ext cx="303840" cy="4251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9D650ABF-0B60-4D5A-8A96-5968C2BB8A16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288381" y="2144906"/>
                  <a:ext cx="321480" cy="44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F57F4189-FA8F-4B65-9137-D89D895D7961}"/>
                    </a:ext>
                  </a:extLst>
                </p14:cNvPr>
                <p14:cNvContentPartPr/>
                <p14:nvPr/>
              </p14:nvContentPartPr>
              <p14:xfrm>
                <a:off x="6753501" y="2155706"/>
                <a:ext cx="230760" cy="27324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F57F4189-FA8F-4B65-9137-D89D895D796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744501" y="2147066"/>
                  <a:ext cx="24840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E7493084-6E50-450E-91C2-64606C806679}"/>
                    </a:ext>
                  </a:extLst>
                </p14:cNvPr>
                <p14:cNvContentPartPr/>
                <p14:nvPr/>
              </p14:nvContentPartPr>
              <p14:xfrm>
                <a:off x="7195941" y="2118626"/>
                <a:ext cx="568080" cy="32328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E7493084-6E50-450E-91C2-64606C806679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187301" y="2109986"/>
                  <a:ext cx="585720" cy="340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126519F3-3769-4156-9E15-836BA4C07FE6}"/>
                  </a:ext>
                </a:extLst>
              </p14:cNvPr>
              <p14:cNvContentPartPr/>
              <p14:nvPr/>
            </p14:nvContentPartPr>
            <p14:xfrm>
              <a:off x="3941901" y="3063266"/>
              <a:ext cx="26640" cy="2844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126519F3-3769-4156-9E15-836BA4C07FE6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3933261" y="3054266"/>
                <a:ext cx="44280" cy="46080"/>
              </a:xfrm>
              <a:prstGeom prst="rect">
                <a:avLst/>
              </a:prstGeom>
            </p:spPr>
          </p:pic>
        </mc:Fallback>
      </mc:AlternateContent>
      <p:grpSp>
        <p:nvGrpSpPr>
          <p:cNvPr id="47" name="Group 46">
            <a:extLst>
              <a:ext uri="{FF2B5EF4-FFF2-40B4-BE49-F238E27FC236}">
                <a16:creationId xmlns:a16="http://schemas.microsoft.com/office/drawing/2014/main" id="{A9FBE1EB-D839-4241-828E-A1DE7150F412}"/>
              </a:ext>
            </a:extLst>
          </p:cNvPr>
          <p:cNvGrpSpPr/>
          <p:nvPr/>
        </p:nvGrpSpPr>
        <p:grpSpPr>
          <a:xfrm>
            <a:off x="428661" y="3249026"/>
            <a:ext cx="3823920" cy="823680"/>
            <a:chOff x="428661" y="3249026"/>
            <a:chExt cx="3823920" cy="82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E98BC3F0-D436-4495-A0B0-6D147314BD97}"/>
                    </a:ext>
                  </a:extLst>
                </p14:cNvPr>
                <p14:cNvContentPartPr/>
                <p14:nvPr/>
              </p14:nvContentPartPr>
              <p14:xfrm>
                <a:off x="428661" y="3603626"/>
                <a:ext cx="412200" cy="5328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E98BC3F0-D436-4495-A0B0-6D147314BD9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19661" y="3594986"/>
                  <a:ext cx="42984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B6FD5AC4-ABC1-46EB-AB18-A6DDAFBD19FE}"/>
                    </a:ext>
                  </a:extLst>
                </p14:cNvPr>
                <p14:cNvContentPartPr/>
                <p14:nvPr/>
              </p14:nvContentPartPr>
              <p14:xfrm>
                <a:off x="659421" y="3445226"/>
                <a:ext cx="17640" cy="33192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B6FD5AC4-ABC1-46EB-AB18-A6DDAFBD19FE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50421" y="3436586"/>
                  <a:ext cx="3528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FB112A4F-130B-4871-9693-5583603B1079}"/>
                    </a:ext>
                  </a:extLst>
                </p14:cNvPr>
                <p14:cNvContentPartPr/>
                <p14:nvPr/>
              </p14:nvContentPartPr>
              <p14:xfrm>
                <a:off x="1254501" y="3341906"/>
                <a:ext cx="727920" cy="36324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FB112A4F-130B-4871-9693-5583603B107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245861" y="3333266"/>
                  <a:ext cx="745560" cy="38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7B793B1-9022-4FCA-B1E6-00605D72E6E1}"/>
                    </a:ext>
                  </a:extLst>
                </p14:cNvPr>
                <p14:cNvContentPartPr/>
                <p14:nvPr/>
              </p14:nvContentPartPr>
              <p14:xfrm>
                <a:off x="1870461" y="3249026"/>
                <a:ext cx="1493280" cy="43596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7B793B1-9022-4FCA-B1E6-00605D72E6E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861821" y="3240386"/>
                  <a:ext cx="1510920" cy="45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D2C13D12-0464-4034-BC9A-43F505C15974}"/>
                    </a:ext>
                  </a:extLst>
                </p14:cNvPr>
                <p14:cNvContentPartPr/>
                <p14:nvPr/>
              </p14:nvContentPartPr>
              <p14:xfrm>
                <a:off x="3560301" y="3360986"/>
                <a:ext cx="692280" cy="14508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D2C13D12-0464-4034-BC9A-43F505C1597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551301" y="3351986"/>
                  <a:ext cx="70992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75176B4A-6EF7-4211-A9DF-67F275F06D9C}"/>
                    </a:ext>
                  </a:extLst>
                </p14:cNvPr>
                <p14:cNvContentPartPr/>
                <p14:nvPr/>
              </p14:nvContentPartPr>
              <p14:xfrm>
                <a:off x="2942901" y="3828266"/>
                <a:ext cx="498960" cy="24444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75176B4A-6EF7-4211-A9DF-67F275F06D9C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933901" y="3819266"/>
                  <a:ext cx="51660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94DE00CA-FF85-4837-AB6A-A9FA47D7BF8F}"/>
                    </a:ext>
                  </a:extLst>
                </p14:cNvPr>
                <p14:cNvContentPartPr/>
                <p14:nvPr/>
              </p14:nvContentPartPr>
              <p14:xfrm>
                <a:off x="3482901" y="3817826"/>
                <a:ext cx="171720" cy="20772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94DE00CA-FF85-4837-AB6A-A9FA47D7BF8F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474261" y="3808826"/>
                  <a:ext cx="18936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02C35E57-BB3B-4D0D-829E-284FA9DA91C0}"/>
                    </a:ext>
                  </a:extLst>
                </p14:cNvPr>
                <p14:cNvContentPartPr/>
                <p14:nvPr/>
              </p14:nvContentPartPr>
              <p14:xfrm>
                <a:off x="3753261" y="3768146"/>
                <a:ext cx="201600" cy="25560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02C35E57-BB3B-4D0D-829E-284FA9DA91C0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744261" y="3759146"/>
                  <a:ext cx="21924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FABCD80A-E98F-4D0A-AE60-DDE1BF285E62}"/>
                    </a:ext>
                  </a:extLst>
                </p14:cNvPr>
                <p14:cNvContentPartPr/>
                <p14:nvPr/>
              </p14:nvContentPartPr>
              <p14:xfrm>
                <a:off x="3806541" y="3688226"/>
                <a:ext cx="361800" cy="6012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FABCD80A-E98F-4D0A-AE60-DDE1BF285E62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797901" y="3679226"/>
                  <a:ext cx="379440" cy="7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D5DD34A-82AE-48B3-841C-BFA3B5917EC8}"/>
              </a:ext>
            </a:extLst>
          </p:cNvPr>
          <p:cNvGrpSpPr/>
          <p:nvPr/>
        </p:nvGrpSpPr>
        <p:grpSpPr>
          <a:xfrm>
            <a:off x="1360341" y="4224626"/>
            <a:ext cx="3115080" cy="806400"/>
            <a:chOff x="1360341" y="4224626"/>
            <a:chExt cx="3115080" cy="80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84F80682-F7E4-469D-B883-FBE6E3B5F28A}"/>
                    </a:ext>
                  </a:extLst>
                </p14:cNvPr>
                <p14:cNvContentPartPr/>
                <p14:nvPr/>
              </p14:nvContentPartPr>
              <p14:xfrm>
                <a:off x="1360341" y="4546106"/>
                <a:ext cx="246960" cy="27720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84F80682-F7E4-469D-B883-FBE6E3B5F28A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351341" y="4537106"/>
                  <a:ext cx="26460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6CB5645D-B4C2-477E-9051-03CCB40025EB}"/>
                    </a:ext>
                  </a:extLst>
                </p14:cNvPr>
                <p14:cNvContentPartPr/>
                <p14:nvPr/>
              </p14:nvContentPartPr>
              <p14:xfrm>
                <a:off x="1419021" y="4577786"/>
                <a:ext cx="361080" cy="2736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CB5645D-B4C2-477E-9051-03CCB40025EB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410381" y="4569146"/>
                  <a:ext cx="3787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FD408A6A-1765-4FF4-A4A1-4BEB51D12116}"/>
                    </a:ext>
                  </a:extLst>
                </p14:cNvPr>
                <p14:cNvContentPartPr/>
                <p14:nvPr/>
              </p14:nvContentPartPr>
              <p14:xfrm>
                <a:off x="1818261" y="4505426"/>
                <a:ext cx="282600" cy="35280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FD408A6A-1765-4FF4-A4A1-4BEB51D1211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809261" y="4496786"/>
                  <a:ext cx="300240" cy="37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94455A42-18C7-4CB4-AC18-509DB121CD86}"/>
                    </a:ext>
                  </a:extLst>
                </p14:cNvPr>
                <p14:cNvContentPartPr/>
                <p14:nvPr/>
              </p14:nvContentPartPr>
              <p14:xfrm>
                <a:off x="2104821" y="4761386"/>
                <a:ext cx="68040" cy="1368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94455A42-18C7-4CB4-AC18-509DB121CD86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095821" y="4752386"/>
                  <a:ext cx="856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3489C034-439B-472F-BCD5-760E6344E8E6}"/>
                    </a:ext>
                  </a:extLst>
                </p14:cNvPr>
                <p14:cNvContentPartPr/>
                <p14:nvPr/>
              </p14:nvContentPartPr>
              <p14:xfrm>
                <a:off x="2343501" y="4390226"/>
                <a:ext cx="368280" cy="64080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3489C034-439B-472F-BCD5-760E6344E8E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334501" y="4381226"/>
                  <a:ext cx="385920" cy="65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97220FF4-C87C-49FB-ACE8-6125B4FC4A51}"/>
                    </a:ext>
                  </a:extLst>
                </p14:cNvPr>
                <p14:cNvContentPartPr/>
                <p14:nvPr/>
              </p14:nvContentPartPr>
              <p14:xfrm>
                <a:off x="3126141" y="4273586"/>
                <a:ext cx="254160" cy="35064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97220FF4-C87C-49FB-ACE8-6125B4FC4A5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117141" y="4264586"/>
                  <a:ext cx="271800" cy="36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194D86CF-B108-40C3-8CFD-6473DC538C80}"/>
                    </a:ext>
                  </a:extLst>
                </p14:cNvPr>
                <p14:cNvContentPartPr/>
                <p14:nvPr/>
              </p14:nvContentPartPr>
              <p14:xfrm>
                <a:off x="3411981" y="4224626"/>
                <a:ext cx="1063440" cy="35208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194D86CF-B108-40C3-8CFD-6473DC538C80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402981" y="4215986"/>
                  <a:ext cx="1081080" cy="369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8EEC45E-2804-46FC-B59C-66792CF7AD6C}"/>
              </a:ext>
            </a:extLst>
          </p:cNvPr>
          <p:cNvGrpSpPr/>
          <p:nvPr/>
        </p:nvGrpSpPr>
        <p:grpSpPr>
          <a:xfrm>
            <a:off x="3183381" y="4816826"/>
            <a:ext cx="2418120" cy="498960"/>
            <a:chOff x="3183381" y="4816826"/>
            <a:chExt cx="2418120" cy="49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26CEA204-9090-4008-B981-00149028C78B}"/>
                    </a:ext>
                  </a:extLst>
                </p14:cNvPr>
                <p14:cNvContentPartPr/>
                <p14:nvPr/>
              </p14:nvContentPartPr>
              <p14:xfrm>
                <a:off x="3183381" y="4939586"/>
                <a:ext cx="24840" cy="36000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26CEA204-9090-4008-B981-00149028C78B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174381" y="4930586"/>
                  <a:ext cx="42480" cy="37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2DBEC316-CB70-4A83-AEF2-9435D9A15B65}"/>
                    </a:ext>
                  </a:extLst>
                </p14:cNvPr>
                <p14:cNvContentPartPr/>
                <p14:nvPr/>
              </p14:nvContentPartPr>
              <p14:xfrm>
                <a:off x="3350061" y="4994666"/>
                <a:ext cx="216720" cy="27756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2DBEC316-CB70-4A83-AEF2-9435D9A15B65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341061" y="4985666"/>
                  <a:ext cx="23436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1BD17678-DB52-429F-A0F4-8BD5B35E5508}"/>
                    </a:ext>
                  </a:extLst>
                </p14:cNvPr>
                <p14:cNvContentPartPr/>
                <p14:nvPr/>
              </p14:nvContentPartPr>
              <p14:xfrm>
                <a:off x="3619701" y="4981346"/>
                <a:ext cx="360360" cy="33444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1BD17678-DB52-429F-A0F4-8BD5B35E5508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610701" y="4972346"/>
                  <a:ext cx="378000" cy="35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59EADFF3-64B7-443C-B5E1-2FDEAE34C8EE}"/>
                    </a:ext>
                  </a:extLst>
                </p14:cNvPr>
                <p14:cNvContentPartPr/>
                <p14:nvPr/>
              </p14:nvContentPartPr>
              <p14:xfrm>
                <a:off x="4050261" y="4998626"/>
                <a:ext cx="199080" cy="25560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59EADFF3-64B7-443C-B5E1-2FDEAE34C8EE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041621" y="4989626"/>
                  <a:ext cx="21672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23CBE677-BCCA-4CE3-A006-9227768E9BC8}"/>
                    </a:ext>
                  </a:extLst>
                </p14:cNvPr>
                <p14:cNvContentPartPr/>
                <p14:nvPr/>
              </p14:nvContentPartPr>
              <p14:xfrm>
                <a:off x="4071501" y="5028146"/>
                <a:ext cx="179280" cy="17496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23CBE677-BCCA-4CE3-A006-9227768E9BC8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062861" y="5019146"/>
                  <a:ext cx="19692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AC0AEFD3-E678-4479-81B3-909B39C38CCE}"/>
                    </a:ext>
                  </a:extLst>
                </p14:cNvPr>
                <p14:cNvContentPartPr/>
                <p14:nvPr/>
              </p14:nvContentPartPr>
              <p14:xfrm>
                <a:off x="4366701" y="4929866"/>
                <a:ext cx="151200" cy="27324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AC0AEFD3-E678-4479-81B3-909B39C38CCE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358061" y="4921226"/>
                  <a:ext cx="16884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27B2F2CE-6500-4006-9422-4E2806C67BCC}"/>
                    </a:ext>
                  </a:extLst>
                </p14:cNvPr>
                <p14:cNvContentPartPr/>
                <p14:nvPr/>
              </p14:nvContentPartPr>
              <p14:xfrm>
                <a:off x="4480821" y="4816826"/>
                <a:ext cx="470520" cy="32076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27B2F2CE-6500-4006-9422-4E2806C67BCC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471821" y="4807826"/>
                  <a:ext cx="488160" cy="33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DE195D9A-3B9C-4219-9BD7-219EB8F98068}"/>
                    </a:ext>
                  </a:extLst>
                </p14:cNvPr>
                <p14:cNvContentPartPr/>
                <p14:nvPr/>
              </p14:nvContentPartPr>
              <p14:xfrm>
                <a:off x="4758741" y="4926986"/>
                <a:ext cx="267480" cy="19440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DE195D9A-3B9C-4219-9BD7-219EB8F98068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749741" y="4917986"/>
                  <a:ext cx="28512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755D65C1-BC3D-42D3-8B4A-3C6E6680E279}"/>
                    </a:ext>
                  </a:extLst>
                </p14:cNvPr>
                <p14:cNvContentPartPr/>
                <p14:nvPr/>
              </p14:nvContentPartPr>
              <p14:xfrm>
                <a:off x="5425101" y="4825826"/>
                <a:ext cx="176400" cy="14184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755D65C1-BC3D-42D3-8B4A-3C6E6680E279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416101" y="4817186"/>
                  <a:ext cx="194040" cy="15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9FF81E2-CA23-4E1C-91E8-17F0C1982D8F}"/>
              </a:ext>
            </a:extLst>
          </p:cNvPr>
          <p:cNvGrpSpPr/>
          <p:nvPr/>
        </p:nvGrpSpPr>
        <p:grpSpPr>
          <a:xfrm>
            <a:off x="7019541" y="4300226"/>
            <a:ext cx="659160" cy="455040"/>
            <a:chOff x="7019541" y="4300226"/>
            <a:chExt cx="659160" cy="45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D1B7C21B-8584-4C9E-93BA-A861026126B5}"/>
                    </a:ext>
                  </a:extLst>
                </p14:cNvPr>
                <p14:cNvContentPartPr/>
                <p14:nvPr/>
              </p14:nvContentPartPr>
              <p14:xfrm>
                <a:off x="7019541" y="4300226"/>
                <a:ext cx="329400" cy="40176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D1B7C21B-8584-4C9E-93BA-A861026126B5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010901" y="4291586"/>
                  <a:ext cx="347040" cy="41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A8ED6BCC-77D9-4ACB-A9C6-325598B7D55F}"/>
                    </a:ext>
                  </a:extLst>
                </p14:cNvPr>
                <p14:cNvContentPartPr/>
                <p14:nvPr/>
              </p14:nvContentPartPr>
              <p14:xfrm>
                <a:off x="7464141" y="4369346"/>
                <a:ext cx="214560" cy="38592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A8ED6BCC-77D9-4ACB-A9C6-325598B7D55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455141" y="4360346"/>
                  <a:ext cx="232200" cy="403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0733F15E-55C8-4F8E-A81D-B816B07FD1FB}"/>
                  </a:ext>
                </a:extLst>
              </p14:cNvPr>
              <p14:cNvContentPartPr/>
              <p14:nvPr/>
            </p14:nvContentPartPr>
            <p14:xfrm>
              <a:off x="6279381" y="4959386"/>
              <a:ext cx="1990440" cy="139680"/>
            </p14:xfrm>
          </p:contentPart>
        </mc:Choice>
        <mc:Fallback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0733F15E-55C8-4F8E-A81D-B816B07FD1FB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6270741" y="4950746"/>
                <a:ext cx="2008080" cy="157320"/>
              </a:xfrm>
              <a:prstGeom prst="rect">
                <a:avLst/>
              </a:prstGeom>
            </p:spPr>
          </p:pic>
        </mc:Fallback>
      </mc:AlternateContent>
      <p:grpSp>
        <p:nvGrpSpPr>
          <p:cNvPr id="69" name="Group 68">
            <a:extLst>
              <a:ext uri="{FF2B5EF4-FFF2-40B4-BE49-F238E27FC236}">
                <a16:creationId xmlns:a16="http://schemas.microsoft.com/office/drawing/2014/main" id="{6894B90E-E85A-43E5-AC23-7D50D182B04B}"/>
              </a:ext>
            </a:extLst>
          </p:cNvPr>
          <p:cNvGrpSpPr/>
          <p:nvPr/>
        </p:nvGrpSpPr>
        <p:grpSpPr>
          <a:xfrm>
            <a:off x="8412021" y="4287626"/>
            <a:ext cx="3135960" cy="720360"/>
            <a:chOff x="8412021" y="4287626"/>
            <a:chExt cx="3135960" cy="72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E7526829-A08B-40C5-A373-D7E8EC069E12}"/>
                    </a:ext>
                  </a:extLst>
                </p14:cNvPr>
                <p14:cNvContentPartPr/>
                <p14:nvPr/>
              </p14:nvContentPartPr>
              <p14:xfrm>
                <a:off x="8412021" y="4287626"/>
                <a:ext cx="965160" cy="56196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E7526829-A08B-40C5-A373-D7E8EC069E12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403381" y="4278986"/>
                  <a:ext cx="982800" cy="57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94A13816-D7D1-49EC-B081-00E3584334BC}"/>
                    </a:ext>
                  </a:extLst>
                </p14:cNvPr>
                <p14:cNvContentPartPr/>
                <p14:nvPr/>
              </p14:nvContentPartPr>
              <p14:xfrm>
                <a:off x="9387981" y="4604786"/>
                <a:ext cx="71640" cy="17568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94A13816-D7D1-49EC-B081-00E3584334BC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379341" y="4596146"/>
                  <a:ext cx="8928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339B88D4-B8FE-4A44-B069-02F26976FF41}"/>
                    </a:ext>
                  </a:extLst>
                </p14:cNvPr>
                <p14:cNvContentPartPr/>
                <p14:nvPr/>
              </p14:nvContentPartPr>
              <p14:xfrm>
                <a:off x="9704061" y="4608026"/>
                <a:ext cx="329400" cy="39996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339B88D4-B8FE-4A44-B069-02F26976FF41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695061" y="4599386"/>
                  <a:ext cx="347040" cy="41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730278E1-2C7C-4CD8-97F6-8885A18C85D6}"/>
                    </a:ext>
                  </a:extLst>
                </p14:cNvPr>
                <p14:cNvContentPartPr/>
                <p14:nvPr/>
              </p14:nvContentPartPr>
              <p14:xfrm>
                <a:off x="10314981" y="4659866"/>
                <a:ext cx="474120" cy="29880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730278E1-2C7C-4CD8-97F6-8885A18C85D6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0306341" y="4651226"/>
                  <a:ext cx="49176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C59E5715-E1C9-4E39-BB0D-4EB3708DB225}"/>
                    </a:ext>
                  </a:extLst>
                </p14:cNvPr>
                <p14:cNvContentPartPr/>
                <p14:nvPr/>
              </p14:nvContentPartPr>
              <p14:xfrm>
                <a:off x="10858941" y="4739786"/>
                <a:ext cx="224640" cy="19980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C59E5715-E1C9-4E39-BB0D-4EB3708DB225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0849941" y="4730786"/>
                  <a:ext cx="24228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4C5B76ED-66D6-4132-9378-30A11B25A5B2}"/>
                    </a:ext>
                  </a:extLst>
                </p14:cNvPr>
                <p14:cNvContentPartPr/>
                <p14:nvPr/>
              </p14:nvContentPartPr>
              <p14:xfrm>
                <a:off x="11167461" y="4759586"/>
                <a:ext cx="207000" cy="24768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4C5B76ED-66D6-4132-9378-30A11B25A5B2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1158461" y="4750586"/>
                  <a:ext cx="22464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FB71BD2E-5C16-45F9-A542-A4A07D1653FB}"/>
                    </a:ext>
                  </a:extLst>
                </p14:cNvPr>
                <p14:cNvContentPartPr/>
                <p14:nvPr/>
              </p14:nvContentPartPr>
              <p14:xfrm>
                <a:off x="11361141" y="4745186"/>
                <a:ext cx="186840" cy="2484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FB71BD2E-5C16-45F9-A542-A4A07D1653FB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1352141" y="4736546"/>
                  <a:ext cx="20448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1C38B4F9-B9CC-4D96-AECF-0AF6B1ACC0EC}"/>
              </a:ext>
            </a:extLst>
          </p:cNvPr>
          <p:cNvGrpSpPr/>
          <p:nvPr/>
        </p:nvGrpSpPr>
        <p:grpSpPr>
          <a:xfrm>
            <a:off x="939501" y="6075026"/>
            <a:ext cx="1251360" cy="511560"/>
            <a:chOff x="939501" y="6075026"/>
            <a:chExt cx="1251360" cy="51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05DF40AA-F7AC-417B-9226-1D9D53D7A534}"/>
                    </a:ext>
                  </a:extLst>
                </p14:cNvPr>
                <p14:cNvContentPartPr/>
                <p14:nvPr/>
              </p14:nvContentPartPr>
              <p14:xfrm>
                <a:off x="939501" y="6075026"/>
                <a:ext cx="577800" cy="42876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05DF40AA-F7AC-417B-9226-1D9D53D7A534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930861" y="6066386"/>
                  <a:ext cx="595440" cy="44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670C1640-5371-4A72-9C4F-B8A470558D94}"/>
                    </a:ext>
                  </a:extLst>
                </p14:cNvPr>
                <p14:cNvContentPartPr/>
                <p14:nvPr/>
              </p14:nvContentPartPr>
              <p14:xfrm>
                <a:off x="1672101" y="6288506"/>
                <a:ext cx="17640" cy="4572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670C1640-5371-4A72-9C4F-B8A470558D94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663461" y="6279506"/>
                  <a:ext cx="3528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4E4E173B-D754-47B8-8230-C3AB8FFF7C7B}"/>
                    </a:ext>
                  </a:extLst>
                </p14:cNvPr>
                <p14:cNvContentPartPr/>
                <p14:nvPr/>
              </p14:nvContentPartPr>
              <p14:xfrm>
                <a:off x="1911861" y="6075386"/>
                <a:ext cx="279000" cy="51120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4E4E173B-D754-47B8-8230-C3AB8FFF7C7B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902861" y="6066746"/>
                  <a:ext cx="296640" cy="52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1AA5F95-3C1B-4CB8-A07D-702BBF8624A5}"/>
              </a:ext>
            </a:extLst>
          </p:cNvPr>
          <p:cNvGrpSpPr/>
          <p:nvPr/>
        </p:nvGrpSpPr>
        <p:grpSpPr>
          <a:xfrm>
            <a:off x="2704941" y="6038306"/>
            <a:ext cx="1404720" cy="391320"/>
            <a:chOff x="2704941" y="6038306"/>
            <a:chExt cx="1404720" cy="39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971B5751-2774-45A3-92C9-272427584D38}"/>
                    </a:ext>
                  </a:extLst>
                </p14:cNvPr>
                <p14:cNvContentPartPr/>
                <p14:nvPr/>
              </p14:nvContentPartPr>
              <p14:xfrm>
                <a:off x="2704941" y="6120386"/>
                <a:ext cx="441360" cy="25416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971B5751-2774-45A3-92C9-272427584D38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695941" y="6111386"/>
                  <a:ext cx="45900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84A56ECF-91E9-4A53-B9A5-B979B753432F}"/>
                    </a:ext>
                  </a:extLst>
                </p14:cNvPr>
                <p14:cNvContentPartPr/>
                <p14:nvPr/>
              </p14:nvContentPartPr>
              <p14:xfrm>
                <a:off x="3266541" y="6122186"/>
                <a:ext cx="196200" cy="23616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84A56ECF-91E9-4A53-B9A5-B979B753432F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3257901" y="6113546"/>
                  <a:ext cx="21384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A34C647C-1BBF-45F3-8B9D-94C7473FBB4F}"/>
                    </a:ext>
                  </a:extLst>
                </p14:cNvPr>
                <p14:cNvContentPartPr/>
                <p14:nvPr/>
              </p14:nvContentPartPr>
              <p14:xfrm>
                <a:off x="3601341" y="6138386"/>
                <a:ext cx="230400" cy="29124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A34C647C-1BBF-45F3-8B9D-94C7473FBB4F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3592341" y="6129386"/>
                  <a:ext cx="248040" cy="30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B9DB745E-95D4-4769-97DB-AFBD1658205A}"/>
                    </a:ext>
                  </a:extLst>
                </p14:cNvPr>
                <p14:cNvContentPartPr/>
                <p14:nvPr/>
              </p14:nvContentPartPr>
              <p14:xfrm>
                <a:off x="3723741" y="6038306"/>
                <a:ext cx="385920" cy="9576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B9DB745E-95D4-4769-97DB-AFBD1658205A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3715101" y="6029666"/>
                  <a:ext cx="403560" cy="11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1A48AD6-A44E-4A22-B998-F18456A05A48}"/>
              </a:ext>
            </a:extLst>
          </p:cNvPr>
          <p:cNvGrpSpPr/>
          <p:nvPr/>
        </p:nvGrpSpPr>
        <p:grpSpPr>
          <a:xfrm>
            <a:off x="5276061" y="6190946"/>
            <a:ext cx="349560" cy="207000"/>
            <a:chOff x="5276061" y="6190946"/>
            <a:chExt cx="349560" cy="20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BC1E8574-3176-46D9-B4BC-8A467446CB97}"/>
                    </a:ext>
                  </a:extLst>
                </p14:cNvPr>
                <p14:cNvContentPartPr/>
                <p14:nvPr/>
              </p14:nvContentPartPr>
              <p14:xfrm>
                <a:off x="5276061" y="6190946"/>
                <a:ext cx="231480" cy="3780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BC1E8574-3176-46D9-B4BC-8A467446CB97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267421" y="6181946"/>
                  <a:ext cx="2491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50C811F2-1A0D-4838-9FEF-E718BC3AB6A6}"/>
                    </a:ext>
                  </a:extLst>
                </p14:cNvPr>
                <p14:cNvContentPartPr/>
                <p14:nvPr/>
              </p14:nvContentPartPr>
              <p14:xfrm>
                <a:off x="5310621" y="6338906"/>
                <a:ext cx="315000" cy="5904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50C811F2-1A0D-4838-9FEF-E718BC3AB6A6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5301621" y="6330266"/>
                  <a:ext cx="332640" cy="76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B62BD590-DE58-4F8A-9F63-EB67722DCD06}"/>
              </a:ext>
            </a:extLst>
          </p:cNvPr>
          <p:cNvGrpSpPr/>
          <p:nvPr/>
        </p:nvGrpSpPr>
        <p:grpSpPr>
          <a:xfrm>
            <a:off x="6017301" y="5181866"/>
            <a:ext cx="3685320" cy="1461240"/>
            <a:chOff x="6017301" y="5181866"/>
            <a:chExt cx="3685320" cy="146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68BBD247-B7AA-4D72-BCB1-8D94B4771479}"/>
                    </a:ext>
                  </a:extLst>
                </p14:cNvPr>
                <p14:cNvContentPartPr/>
                <p14:nvPr/>
              </p14:nvContentPartPr>
              <p14:xfrm>
                <a:off x="6753861" y="5181866"/>
                <a:ext cx="264600" cy="40932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68BBD247-B7AA-4D72-BCB1-8D94B4771479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745221" y="5173226"/>
                  <a:ext cx="282240" cy="42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CB90E935-483B-4DA2-A349-1F6B92CD3CFC}"/>
                    </a:ext>
                  </a:extLst>
                </p14:cNvPr>
                <p14:cNvContentPartPr/>
                <p14:nvPr/>
              </p14:nvContentPartPr>
              <p14:xfrm>
                <a:off x="7183701" y="5222906"/>
                <a:ext cx="133200" cy="31176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CB90E935-483B-4DA2-A349-1F6B92CD3CFC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7174701" y="5213906"/>
                  <a:ext cx="15084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B1B61801-7418-4D61-94B4-1A4B1AE9823A}"/>
                    </a:ext>
                  </a:extLst>
                </p14:cNvPr>
                <p14:cNvContentPartPr/>
                <p14:nvPr/>
              </p14:nvContentPartPr>
              <p14:xfrm>
                <a:off x="7492581" y="5212106"/>
                <a:ext cx="43920" cy="36180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B1B61801-7418-4D61-94B4-1A4B1AE9823A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7483581" y="5203106"/>
                  <a:ext cx="61560" cy="37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CA920A2F-7615-40A4-919C-F3854973978A}"/>
                    </a:ext>
                  </a:extLst>
                </p14:cNvPr>
                <p14:cNvContentPartPr/>
                <p14:nvPr/>
              </p14:nvContentPartPr>
              <p14:xfrm>
                <a:off x="6790581" y="5627906"/>
                <a:ext cx="945360" cy="10692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CA920A2F-7615-40A4-919C-F3854973978A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6781581" y="5619266"/>
                  <a:ext cx="96300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889633AC-EDBB-4DB0-9ECF-6E943B2E4997}"/>
                    </a:ext>
                  </a:extLst>
                </p14:cNvPr>
                <p14:cNvContentPartPr/>
                <p14:nvPr/>
              </p14:nvContentPartPr>
              <p14:xfrm>
                <a:off x="6865101" y="5761466"/>
                <a:ext cx="959760" cy="7488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889633AC-EDBB-4DB0-9ECF-6E943B2E4997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856101" y="5752466"/>
                  <a:ext cx="9774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7CBF0182-ED4E-48EC-910B-DF37C81DE8D0}"/>
                    </a:ext>
                  </a:extLst>
                </p14:cNvPr>
                <p14:cNvContentPartPr/>
                <p14:nvPr/>
              </p14:nvContentPartPr>
              <p14:xfrm>
                <a:off x="6017301" y="6084026"/>
                <a:ext cx="218520" cy="33768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7CBF0182-ED4E-48EC-910B-DF37C81DE8D0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6008301" y="6075026"/>
                  <a:ext cx="236160" cy="35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55E0EE05-D687-4C74-AB82-9C814AD035FD}"/>
                    </a:ext>
                  </a:extLst>
                </p14:cNvPr>
                <p14:cNvContentPartPr/>
                <p14:nvPr/>
              </p14:nvContentPartPr>
              <p14:xfrm>
                <a:off x="6363981" y="6140906"/>
                <a:ext cx="108360" cy="28260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55E0EE05-D687-4C74-AB82-9C814AD035FD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6354981" y="6131906"/>
                  <a:ext cx="12600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BABC2328-8B61-4400-B7ED-08AD614345A0}"/>
                    </a:ext>
                  </a:extLst>
                </p14:cNvPr>
                <p14:cNvContentPartPr/>
                <p14:nvPr/>
              </p14:nvContentPartPr>
              <p14:xfrm>
                <a:off x="6571701" y="6165386"/>
                <a:ext cx="31680" cy="28692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BABC2328-8B61-4400-B7ED-08AD614345A0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6562701" y="6156386"/>
                  <a:ext cx="4932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EA57D557-1CD9-49A7-8422-E486BAEA1EF7}"/>
                    </a:ext>
                  </a:extLst>
                </p14:cNvPr>
                <p14:cNvContentPartPr/>
                <p14:nvPr/>
              </p14:nvContentPartPr>
              <p14:xfrm>
                <a:off x="6848181" y="6215786"/>
                <a:ext cx="223560" cy="12168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EA57D557-1CD9-49A7-8422-E486BAEA1EF7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6839541" y="6206786"/>
                  <a:ext cx="24120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2569E265-70E7-4103-8ABA-B005ABE530A9}"/>
                    </a:ext>
                  </a:extLst>
                </p14:cNvPr>
                <p14:cNvContentPartPr/>
                <p14:nvPr/>
              </p14:nvContentPartPr>
              <p14:xfrm>
                <a:off x="6861501" y="6106346"/>
                <a:ext cx="376920" cy="33948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2569E265-70E7-4103-8ABA-B005ABE530A9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6852501" y="6097346"/>
                  <a:ext cx="394560" cy="35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8D043CE5-BC3C-447B-AAF8-A3D2A312B59F}"/>
                    </a:ext>
                  </a:extLst>
                </p14:cNvPr>
                <p14:cNvContentPartPr/>
                <p14:nvPr/>
              </p14:nvContentPartPr>
              <p14:xfrm>
                <a:off x="7408341" y="6093026"/>
                <a:ext cx="33840" cy="27468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8D043CE5-BC3C-447B-AAF8-A3D2A312B59F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7399701" y="6084026"/>
                  <a:ext cx="51480" cy="2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8E8A85C8-ECB3-4507-BD5F-97DEB58C5A91}"/>
                    </a:ext>
                  </a:extLst>
                </p14:cNvPr>
                <p14:cNvContentPartPr/>
                <p14:nvPr/>
              </p14:nvContentPartPr>
              <p14:xfrm>
                <a:off x="7667901" y="6051626"/>
                <a:ext cx="200160" cy="31356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8E8A85C8-ECB3-4507-BD5F-97DEB58C5A91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7658901" y="6042626"/>
                  <a:ext cx="217800" cy="33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64EDCCB6-77D4-444E-A01E-7F5581B5CE2A}"/>
                    </a:ext>
                  </a:extLst>
                </p14:cNvPr>
                <p14:cNvContentPartPr/>
                <p14:nvPr/>
              </p14:nvContentPartPr>
              <p14:xfrm>
                <a:off x="7896501" y="6313346"/>
                <a:ext cx="2520" cy="2160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64EDCCB6-77D4-444E-A01E-7F5581B5CE2A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7887861" y="6304706"/>
                  <a:ext cx="2016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19F1B57C-FE04-4BCA-B21E-452861308974}"/>
                    </a:ext>
                  </a:extLst>
                </p14:cNvPr>
                <p14:cNvContentPartPr/>
                <p14:nvPr/>
              </p14:nvContentPartPr>
              <p14:xfrm>
                <a:off x="8197461" y="6185186"/>
                <a:ext cx="100080" cy="10260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19F1B57C-FE04-4BCA-B21E-452861308974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8188461" y="6176186"/>
                  <a:ext cx="11772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71CA9B94-4F62-48D3-9B6E-B964FCE274F5}"/>
                    </a:ext>
                  </a:extLst>
                </p14:cNvPr>
                <p14:cNvContentPartPr/>
                <p14:nvPr/>
              </p14:nvContentPartPr>
              <p14:xfrm>
                <a:off x="8764101" y="6021026"/>
                <a:ext cx="217800" cy="30996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71CA9B94-4F62-48D3-9B6E-B964FCE274F5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8755101" y="6012386"/>
                  <a:ext cx="23544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AC05436C-4ECE-43CA-AAD1-D70ADAE230B9}"/>
                    </a:ext>
                  </a:extLst>
                </p14:cNvPr>
                <p14:cNvContentPartPr/>
                <p14:nvPr/>
              </p14:nvContentPartPr>
              <p14:xfrm>
                <a:off x="8901981" y="6035786"/>
                <a:ext cx="246960" cy="1944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AC05436C-4ECE-43CA-AAD1-D70ADAE230B9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8893341" y="6027146"/>
                  <a:ext cx="2646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9DED307F-85AD-44B7-9A36-4E5D29CBE719}"/>
                    </a:ext>
                  </a:extLst>
                </p14:cNvPr>
                <p14:cNvContentPartPr/>
                <p14:nvPr/>
              </p14:nvContentPartPr>
              <p14:xfrm>
                <a:off x="9261261" y="5984666"/>
                <a:ext cx="22680" cy="26676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9DED307F-85AD-44B7-9A36-4E5D29CBE719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9252621" y="5976026"/>
                  <a:ext cx="4032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30AF9583-AA5C-4EEF-9244-24D97EDDD892}"/>
                    </a:ext>
                  </a:extLst>
                </p14:cNvPr>
                <p14:cNvContentPartPr/>
                <p14:nvPr/>
              </p14:nvContentPartPr>
              <p14:xfrm>
                <a:off x="8532981" y="5726186"/>
                <a:ext cx="1169640" cy="91692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30AF9583-AA5C-4EEF-9244-24D97EDDD892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8523981" y="5717186"/>
                  <a:ext cx="1187280" cy="93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1F94302-A421-495E-94BA-6179C6267FEF}"/>
              </a:ext>
            </a:extLst>
          </p:cNvPr>
          <p:cNvGrpSpPr/>
          <p:nvPr/>
        </p:nvGrpSpPr>
        <p:grpSpPr>
          <a:xfrm>
            <a:off x="7791741" y="5085746"/>
            <a:ext cx="547560" cy="348120"/>
            <a:chOff x="7791741" y="5085746"/>
            <a:chExt cx="547560" cy="34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05A9960F-897C-464C-91CA-8E40165454E0}"/>
                    </a:ext>
                  </a:extLst>
                </p14:cNvPr>
                <p14:cNvContentPartPr/>
                <p14:nvPr/>
              </p14:nvContentPartPr>
              <p14:xfrm>
                <a:off x="7829181" y="5085746"/>
                <a:ext cx="294480" cy="21240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05A9960F-897C-464C-91CA-8E40165454E0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7820181" y="5076746"/>
                  <a:ext cx="31212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DE0A2119-80F9-4823-B6FA-B8EC2704E7C4}"/>
                    </a:ext>
                  </a:extLst>
                </p14:cNvPr>
                <p14:cNvContentPartPr/>
                <p14:nvPr/>
              </p14:nvContentPartPr>
              <p14:xfrm>
                <a:off x="7791741" y="5207066"/>
                <a:ext cx="547560" cy="22680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DE0A2119-80F9-4823-B6FA-B8EC2704E7C4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7782741" y="5198066"/>
                  <a:ext cx="565200" cy="244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271965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1BAC8603-087C-4337-B43C-8F13BA6E9375}"/>
              </a:ext>
            </a:extLst>
          </p:cNvPr>
          <p:cNvGrpSpPr/>
          <p:nvPr/>
        </p:nvGrpSpPr>
        <p:grpSpPr>
          <a:xfrm>
            <a:off x="904221" y="375506"/>
            <a:ext cx="1162080" cy="390600"/>
            <a:chOff x="904221" y="375506"/>
            <a:chExt cx="1162080" cy="39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D6CD5843-205A-4937-B93D-97C3DD45776A}"/>
                    </a:ext>
                  </a:extLst>
                </p14:cNvPr>
                <p14:cNvContentPartPr/>
                <p14:nvPr/>
              </p14:nvContentPartPr>
              <p14:xfrm>
                <a:off x="904221" y="454346"/>
                <a:ext cx="571680" cy="31176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D6CD5843-205A-4937-B93D-97C3DD45776A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95581" y="445346"/>
                  <a:ext cx="58932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FC9C9D63-6293-47ED-9CF9-4870A475D878}"/>
                    </a:ext>
                  </a:extLst>
                </p14:cNvPr>
                <p14:cNvContentPartPr/>
                <p14:nvPr/>
              </p14:nvContentPartPr>
              <p14:xfrm>
                <a:off x="1588581" y="441746"/>
                <a:ext cx="256680" cy="27612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FC9C9D63-6293-47ED-9CF9-4870A475D878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579941" y="432746"/>
                  <a:ext cx="27432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56A0A79B-381A-4E48-9185-A1D6F73B2330}"/>
                    </a:ext>
                  </a:extLst>
                </p14:cNvPr>
                <p14:cNvContentPartPr/>
                <p14:nvPr/>
              </p14:nvContentPartPr>
              <p14:xfrm>
                <a:off x="1666341" y="375506"/>
                <a:ext cx="399960" cy="31752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56A0A79B-381A-4E48-9185-A1D6F73B233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657701" y="366506"/>
                  <a:ext cx="417600" cy="33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6012DFD-FC97-41B6-9228-424DF048C720}"/>
              </a:ext>
            </a:extLst>
          </p:cNvPr>
          <p:cNvGrpSpPr/>
          <p:nvPr/>
        </p:nvGrpSpPr>
        <p:grpSpPr>
          <a:xfrm>
            <a:off x="777501" y="979226"/>
            <a:ext cx="1542960" cy="150120"/>
            <a:chOff x="777501" y="979226"/>
            <a:chExt cx="1542960" cy="15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34273A44-E5CD-4CA2-B64D-04001ED81EBC}"/>
                    </a:ext>
                  </a:extLst>
                </p14:cNvPr>
                <p14:cNvContentPartPr/>
                <p14:nvPr/>
              </p14:nvContentPartPr>
              <p14:xfrm>
                <a:off x="790821" y="979226"/>
                <a:ext cx="1529640" cy="705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34273A44-E5CD-4CA2-B64D-04001ED81EB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81821" y="970586"/>
                  <a:ext cx="15472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7A33C504-30AC-45B4-8898-50757B9DFDC0}"/>
                    </a:ext>
                  </a:extLst>
                </p14:cNvPr>
                <p14:cNvContentPartPr/>
                <p14:nvPr/>
              </p14:nvContentPartPr>
              <p14:xfrm>
                <a:off x="777501" y="1037906"/>
                <a:ext cx="1369800" cy="914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7A33C504-30AC-45B4-8898-50757B9DFDC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68501" y="1029266"/>
                  <a:ext cx="1387440" cy="10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DB1A504-39FB-41D2-A03A-AD56FC7E6BA6}"/>
              </a:ext>
            </a:extLst>
          </p:cNvPr>
          <p:cNvGrpSpPr/>
          <p:nvPr/>
        </p:nvGrpSpPr>
        <p:grpSpPr>
          <a:xfrm>
            <a:off x="521541" y="1287386"/>
            <a:ext cx="3769200" cy="1513080"/>
            <a:chOff x="521541" y="1287386"/>
            <a:chExt cx="3769200" cy="151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F6206612-6642-4056-8BC5-37738D99C37E}"/>
                    </a:ext>
                  </a:extLst>
                </p14:cNvPr>
                <p14:cNvContentPartPr/>
                <p14:nvPr/>
              </p14:nvContentPartPr>
              <p14:xfrm>
                <a:off x="521541" y="1515626"/>
                <a:ext cx="404640" cy="30852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F6206612-6642-4056-8BC5-37738D99C37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12901" y="1506626"/>
                  <a:ext cx="422280" cy="32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25F6B4CB-FF6C-412D-82D0-BD06B6E9BB3A}"/>
                    </a:ext>
                  </a:extLst>
                </p14:cNvPr>
                <p14:cNvContentPartPr/>
                <p14:nvPr/>
              </p14:nvContentPartPr>
              <p14:xfrm>
                <a:off x="1104021" y="1551266"/>
                <a:ext cx="264600" cy="30384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25F6B4CB-FF6C-412D-82D0-BD06B6E9BB3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095381" y="1542266"/>
                  <a:ext cx="28224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B68FA49E-B70B-4236-84B5-E1EB71321EFE}"/>
                    </a:ext>
                  </a:extLst>
                </p14:cNvPr>
                <p14:cNvContentPartPr/>
                <p14:nvPr/>
              </p14:nvContentPartPr>
              <p14:xfrm>
                <a:off x="1421901" y="1542986"/>
                <a:ext cx="216000" cy="2671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B68FA49E-B70B-4236-84B5-E1EB71321EF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413261" y="1534346"/>
                  <a:ext cx="23364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FE90FE1A-6EB6-4A24-90B6-44A708ED3FDF}"/>
                    </a:ext>
                  </a:extLst>
                </p14:cNvPr>
                <p14:cNvContentPartPr/>
                <p14:nvPr/>
              </p14:nvContentPartPr>
              <p14:xfrm>
                <a:off x="1756341" y="1677986"/>
                <a:ext cx="19440" cy="1368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FE90FE1A-6EB6-4A24-90B6-44A708ED3FD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747341" y="1669346"/>
                  <a:ext cx="370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DCB310FC-BB78-4140-BCC3-5788C8B9650B}"/>
                    </a:ext>
                  </a:extLst>
                </p14:cNvPr>
                <p14:cNvContentPartPr/>
                <p14:nvPr/>
              </p14:nvContentPartPr>
              <p14:xfrm>
                <a:off x="1955781" y="1392506"/>
                <a:ext cx="280800" cy="5040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DCB310FC-BB78-4140-BCC3-5788C8B9650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947141" y="1383866"/>
                  <a:ext cx="298440" cy="52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52FB28C2-0287-4AB6-8D60-65D1C815B2FE}"/>
                    </a:ext>
                  </a:extLst>
                </p14:cNvPr>
                <p14:cNvContentPartPr/>
                <p14:nvPr/>
              </p14:nvContentPartPr>
              <p14:xfrm>
                <a:off x="2453661" y="1436066"/>
                <a:ext cx="476280" cy="26712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52FB28C2-0287-4AB6-8D60-65D1C815B2F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444661" y="1427426"/>
                  <a:ext cx="49392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94AC21B8-8B40-4DA2-BD14-0DEC09A8B0D4}"/>
                    </a:ext>
                  </a:extLst>
                </p14:cNvPr>
                <p14:cNvContentPartPr/>
                <p14:nvPr/>
              </p14:nvContentPartPr>
              <p14:xfrm>
                <a:off x="2975301" y="1398986"/>
                <a:ext cx="173520" cy="24732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94AC21B8-8B40-4DA2-BD14-0DEC09A8B0D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966301" y="1390346"/>
                  <a:ext cx="19116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55D50C9-2A8F-4D34-87D0-A707F686BC09}"/>
                    </a:ext>
                  </a:extLst>
                </p14:cNvPr>
                <p14:cNvContentPartPr/>
                <p14:nvPr/>
              </p14:nvContentPartPr>
              <p14:xfrm>
                <a:off x="3267621" y="1326626"/>
                <a:ext cx="212040" cy="33120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55D50C9-2A8F-4D34-87D0-A707F686BC0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258621" y="1317626"/>
                  <a:ext cx="229680" cy="34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1519D15-9B84-47D8-8B02-EF51F6111E58}"/>
                    </a:ext>
                  </a:extLst>
                </p14:cNvPr>
                <p14:cNvContentPartPr/>
                <p14:nvPr/>
              </p14:nvContentPartPr>
              <p14:xfrm>
                <a:off x="3541581" y="1287386"/>
                <a:ext cx="277560" cy="5724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1519D15-9B84-47D8-8B02-EF51F6111E5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532581" y="1278386"/>
                  <a:ext cx="2952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15985815-438D-4477-B4CB-EA28582B3995}"/>
                    </a:ext>
                  </a:extLst>
                </p14:cNvPr>
                <p14:cNvContentPartPr/>
                <p14:nvPr/>
              </p14:nvContentPartPr>
              <p14:xfrm>
                <a:off x="1043901" y="2037986"/>
                <a:ext cx="292320" cy="45900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15985815-438D-4477-B4CB-EA28582B3995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034901" y="2028986"/>
                  <a:ext cx="309960" cy="47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A5CD36C-8AD7-4BA5-B413-8D3AB81D04CC}"/>
                    </a:ext>
                  </a:extLst>
                </p14:cNvPr>
                <p14:cNvContentPartPr/>
                <p14:nvPr/>
              </p14:nvContentPartPr>
              <p14:xfrm>
                <a:off x="1505421" y="2100266"/>
                <a:ext cx="122040" cy="32688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A5CD36C-8AD7-4BA5-B413-8D3AB81D04C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496781" y="2091266"/>
                  <a:ext cx="139680" cy="34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A9276976-F749-4471-8187-31168C3288A7}"/>
                    </a:ext>
                  </a:extLst>
                </p14:cNvPr>
                <p14:cNvContentPartPr/>
                <p14:nvPr/>
              </p14:nvContentPartPr>
              <p14:xfrm>
                <a:off x="1712061" y="2118626"/>
                <a:ext cx="27360" cy="34992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A9276976-F749-4471-8187-31168C3288A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703061" y="2109986"/>
                  <a:ext cx="45000" cy="36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28EA91FA-C86E-48CD-9C7F-507ABF921230}"/>
                    </a:ext>
                  </a:extLst>
                </p14:cNvPr>
                <p14:cNvContentPartPr/>
                <p14:nvPr/>
              </p14:nvContentPartPr>
              <p14:xfrm>
                <a:off x="1943901" y="2243186"/>
                <a:ext cx="219600" cy="5292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28EA91FA-C86E-48CD-9C7F-507ABF92123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935261" y="2234546"/>
                  <a:ext cx="23724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8A54EA50-5021-4169-A65A-CF6B72503394}"/>
                    </a:ext>
                  </a:extLst>
                </p14:cNvPr>
                <p14:cNvContentPartPr/>
                <p14:nvPr/>
              </p14:nvContentPartPr>
              <p14:xfrm>
                <a:off x="2412261" y="2063546"/>
                <a:ext cx="221040" cy="30168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8A54EA50-5021-4169-A65A-CF6B7250339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403621" y="2054906"/>
                  <a:ext cx="23868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5384B283-A2A2-4425-9E28-07991E36C540}"/>
                    </a:ext>
                  </a:extLst>
                </p14:cNvPr>
                <p14:cNvContentPartPr/>
                <p14:nvPr/>
              </p14:nvContentPartPr>
              <p14:xfrm>
                <a:off x="2514141" y="2032226"/>
                <a:ext cx="301680" cy="3744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5384B283-A2A2-4425-9E28-07991E36C54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505141" y="2023586"/>
                  <a:ext cx="3193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5D14B6DB-B1CC-42B8-B609-DCDC7B6E740A}"/>
                    </a:ext>
                  </a:extLst>
                </p14:cNvPr>
                <p14:cNvContentPartPr/>
                <p14:nvPr/>
              </p14:nvContentPartPr>
              <p14:xfrm>
                <a:off x="2908701" y="1945106"/>
                <a:ext cx="19440" cy="36900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5D14B6DB-B1CC-42B8-B609-DCDC7B6E740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899701" y="1936466"/>
                  <a:ext cx="37080" cy="38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6BD86EF6-A5A5-4A22-A1A4-978774E7B91F}"/>
                    </a:ext>
                  </a:extLst>
                </p14:cNvPr>
                <p14:cNvContentPartPr/>
                <p14:nvPr/>
              </p14:nvContentPartPr>
              <p14:xfrm>
                <a:off x="3178341" y="2017106"/>
                <a:ext cx="509760" cy="39132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6BD86EF6-A5A5-4A22-A1A4-978774E7B91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169341" y="2008466"/>
                  <a:ext cx="527400" cy="40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A959CEC4-8AE5-44D3-ACEE-0DD1285BB576}"/>
                    </a:ext>
                  </a:extLst>
                </p14:cNvPr>
                <p14:cNvContentPartPr/>
                <p14:nvPr/>
              </p14:nvContentPartPr>
              <p14:xfrm>
                <a:off x="2979261" y="2570066"/>
                <a:ext cx="2520" cy="792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A959CEC4-8AE5-44D3-ACEE-0DD1285BB57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970261" y="2561426"/>
                  <a:ext cx="201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5D9B8E1C-AE75-4F56-BCD3-EA32A89F367C}"/>
                    </a:ext>
                  </a:extLst>
                </p14:cNvPr>
                <p14:cNvContentPartPr/>
                <p14:nvPr/>
              </p14:nvContentPartPr>
              <p14:xfrm>
                <a:off x="2900781" y="2460626"/>
                <a:ext cx="244800" cy="33984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5D9B8E1C-AE75-4F56-BCD3-EA32A89F367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891781" y="2451626"/>
                  <a:ext cx="262440" cy="35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5F06DB98-43D2-4B58-9F6B-308402B548E3}"/>
                    </a:ext>
                  </a:extLst>
                </p14:cNvPr>
                <p14:cNvContentPartPr/>
                <p14:nvPr/>
              </p14:nvContentPartPr>
              <p14:xfrm>
                <a:off x="3253581" y="2554586"/>
                <a:ext cx="269280" cy="19224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5F06DB98-43D2-4B58-9F6B-308402B548E3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244581" y="2545586"/>
                  <a:ext cx="28692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1339290F-399E-4744-8AB0-8DE985959440}"/>
                    </a:ext>
                  </a:extLst>
                </p14:cNvPr>
                <p14:cNvContentPartPr/>
                <p14:nvPr/>
              </p14:nvContentPartPr>
              <p14:xfrm>
                <a:off x="3527901" y="2541986"/>
                <a:ext cx="199080" cy="22644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1339290F-399E-4744-8AB0-8DE98595944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519261" y="2533346"/>
                  <a:ext cx="21672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CB340BC5-B6E4-4740-BFF3-51EE05C1DEF5}"/>
                    </a:ext>
                  </a:extLst>
                </p14:cNvPr>
                <p14:cNvContentPartPr/>
                <p14:nvPr/>
              </p14:nvContentPartPr>
              <p14:xfrm>
                <a:off x="3733821" y="2427866"/>
                <a:ext cx="80280" cy="3708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CB340BC5-B6E4-4740-BFF3-51EE05C1DEF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725181" y="2418866"/>
                  <a:ext cx="9792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E8D4909F-A5E5-4489-95EB-D832FE2189EF}"/>
                    </a:ext>
                  </a:extLst>
                </p14:cNvPr>
                <p14:cNvContentPartPr/>
                <p14:nvPr/>
              </p14:nvContentPartPr>
              <p14:xfrm>
                <a:off x="4149981" y="2223386"/>
                <a:ext cx="140760" cy="14832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E8D4909F-A5E5-4489-95EB-D832FE2189EF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141341" y="2214386"/>
                  <a:ext cx="158400" cy="16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BAF5985-0BD0-432D-BD83-AC0920625435}"/>
              </a:ext>
            </a:extLst>
          </p:cNvPr>
          <p:cNvGrpSpPr/>
          <p:nvPr/>
        </p:nvGrpSpPr>
        <p:grpSpPr>
          <a:xfrm>
            <a:off x="5834781" y="1769786"/>
            <a:ext cx="561240" cy="459000"/>
            <a:chOff x="5834781" y="1769786"/>
            <a:chExt cx="561240" cy="45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E7D1BDB9-9F6E-4B51-9C75-9B5C39DEF147}"/>
                    </a:ext>
                  </a:extLst>
                </p14:cNvPr>
                <p14:cNvContentPartPr/>
                <p14:nvPr/>
              </p14:nvContentPartPr>
              <p14:xfrm>
                <a:off x="5834781" y="1769786"/>
                <a:ext cx="315720" cy="45900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E7D1BDB9-9F6E-4B51-9C75-9B5C39DEF147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825781" y="1761146"/>
                  <a:ext cx="333360" cy="47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A3BBAB93-8CC6-403F-ADF8-2D1858BB1BAD}"/>
                    </a:ext>
                  </a:extLst>
                </p14:cNvPr>
                <p14:cNvContentPartPr/>
                <p14:nvPr/>
              </p14:nvContentPartPr>
              <p14:xfrm>
                <a:off x="6370461" y="1820906"/>
                <a:ext cx="25560" cy="34524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A3BBAB93-8CC6-403F-ADF8-2D1858BB1BAD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361821" y="1811906"/>
                  <a:ext cx="43200" cy="362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A9083D68-F0F0-4B03-80F8-B7F0D8A91912}"/>
                  </a:ext>
                </a:extLst>
              </p14:cNvPr>
              <p14:cNvContentPartPr/>
              <p14:nvPr/>
            </p14:nvContentPartPr>
            <p14:xfrm>
              <a:off x="6680781" y="1828826"/>
              <a:ext cx="337680" cy="34416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A9083D68-F0F0-4B03-80F8-B7F0D8A91912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6671781" y="1819826"/>
                <a:ext cx="355320" cy="361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9" name="Group 108">
            <a:extLst>
              <a:ext uri="{FF2B5EF4-FFF2-40B4-BE49-F238E27FC236}">
                <a16:creationId xmlns:a16="http://schemas.microsoft.com/office/drawing/2014/main" id="{FEEBC50C-49F7-4A54-8BA4-034974128E3C}"/>
              </a:ext>
            </a:extLst>
          </p:cNvPr>
          <p:cNvGrpSpPr/>
          <p:nvPr/>
        </p:nvGrpSpPr>
        <p:grpSpPr>
          <a:xfrm>
            <a:off x="326781" y="3110426"/>
            <a:ext cx="9798480" cy="3538080"/>
            <a:chOff x="326781" y="3110426"/>
            <a:chExt cx="9798480" cy="353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2AAD107D-1F3C-4660-8755-4EEFE68892FE}"/>
                    </a:ext>
                  </a:extLst>
                </p14:cNvPr>
                <p14:cNvContentPartPr/>
                <p14:nvPr/>
              </p14:nvContentPartPr>
              <p14:xfrm>
                <a:off x="326781" y="3834386"/>
                <a:ext cx="306720" cy="6120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2AAD107D-1F3C-4660-8755-4EEFE68892FE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17781" y="3825386"/>
                  <a:ext cx="32436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DCD51684-0370-4516-BD2D-0E5005881884}"/>
                    </a:ext>
                  </a:extLst>
                </p14:cNvPr>
                <p14:cNvContentPartPr/>
                <p14:nvPr/>
              </p14:nvContentPartPr>
              <p14:xfrm>
                <a:off x="480141" y="3695786"/>
                <a:ext cx="22680" cy="3830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DCD51684-0370-4516-BD2D-0E500588188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71501" y="3687146"/>
                  <a:ext cx="40320" cy="40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4F81290-0149-4B94-B336-43700B6DDB55}"/>
                    </a:ext>
                  </a:extLst>
                </p14:cNvPr>
                <p14:cNvContentPartPr/>
                <p14:nvPr/>
              </p14:nvContentPartPr>
              <p14:xfrm>
                <a:off x="1399941" y="3410306"/>
                <a:ext cx="713160" cy="43884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4F81290-0149-4B94-B336-43700B6DDB55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390941" y="3401666"/>
                  <a:ext cx="730800" cy="45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810E42CB-F16F-4FE0-B05A-FD9102672F23}"/>
                    </a:ext>
                  </a:extLst>
                </p14:cNvPr>
                <p14:cNvContentPartPr/>
                <p14:nvPr/>
              </p14:nvContentPartPr>
              <p14:xfrm>
                <a:off x="2225061" y="3646466"/>
                <a:ext cx="54360" cy="1188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10E42CB-F16F-4FE0-B05A-FD9102672F23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216421" y="3637826"/>
                  <a:ext cx="720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7874A631-C7A1-4C4A-891E-70891CD721BA}"/>
                    </a:ext>
                  </a:extLst>
                </p14:cNvPr>
                <p14:cNvContentPartPr/>
                <p14:nvPr/>
              </p14:nvContentPartPr>
              <p14:xfrm>
                <a:off x="2465901" y="3411386"/>
                <a:ext cx="553320" cy="17820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7874A631-C7A1-4C4A-891E-70891CD721B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457261" y="3402386"/>
                  <a:ext cx="57096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70295C94-8D5C-45C5-ABB7-23DF68944953}"/>
                    </a:ext>
                  </a:extLst>
                </p14:cNvPr>
                <p14:cNvContentPartPr/>
                <p14:nvPr/>
              </p14:nvContentPartPr>
              <p14:xfrm>
                <a:off x="2613501" y="3278546"/>
                <a:ext cx="50400" cy="2592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70295C94-8D5C-45C5-ABB7-23DF68944953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604861" y="3269546"/>
                  <a:ext cx="6804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BE719CE6-87ED-4810-AEAA-129A872ACEA4}"/>
                    </a:ext>
                  </a:extLst>
                </p14:cNvPr>
                <p14:cNvContentPartPr/>
                <p14:nvPr/>
              </p14:nvContentPartPr>
              <p14:xfrm>
                <a:off x="3265821" y="3196466"/>
                <a:ext cx="416520" cy="2685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BE719CE6-87ED-4810-AEAA-129A872ACEA4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256821" y="3187466"/>
                  <a:ext cx="43416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7B69E212-127B-48BC-B69C-9B5013486AB2}"/>
                    </a:ext>
                  </a:extLst>
                </p14:cNvPr>
                <p14:cNvContentPartPr/>
                <p14:nvPr/>
              </p14:nvContentPartPr>
              <p14:xfrm>
                <a:off x="3809061" y="3157946"/>
                <a:ext cx="182520" cy="26676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7B69E212-127B-48BC-B69C-9B5013486AB2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800421" y="3149306"/>
                  <a:ext cx="20016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835986D2-A227-4827-ABF3-50EB95763E17}"/>
                    </a:ext>
                  </a:extLst>
                </p14:cNvPr>
                <p14:cNvContentPartPr/>
                <p14:nvPr/>
              </p14:nvContentPartPr>
              <p14:xfrm>
                <a:off x="4115061" y="3110426"/>
                <a:ext cx="163800" cy="36540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835986D2-A227-4827-ABF3-50EB95763E17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106061" y="3101426"/>
                  <a:ext cx="181440" cy="38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9F746650-B0D3-4396-8A70-D41010BBB14F}"/>
                    </a:ext>
                  </a:extLst>
                </p14:cNvPr>
                <p14:cNvContentPartPr/>
                <p14:nvPr/>
              </p14:nvContentPartPr>
              <p14:xfrm>
                <a:off x="4532661" y="3232826"/>
                <a:ext cx="155160" cy="16524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9F746650-B0D3-4396-8A70-D41010BBB14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523661" y="3224186"/>
                  <a:ext cx="17280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90988DB2-FA82-4DA6-8516-700C4BB65C74}"/>
                    </a:ext>
                  </a:extLst>
                </p14:cNvPr>
                <p14:cNvContentPartPr/>
                <p14:nvPr/>
              </p14:nvContentPartPr>
              <p14:xfrm>
                <a:off x="1889901" y="3974786"/>
                <a:ext cx="25560" cy="27720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90988DB2-FA82-4DA6-8516-700C4BB65C74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880901" y="3965786"/>
                  <a:ext cx="4320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D5F7AE61-D2E9-4F1B-86A9-ABE14EE96009}"/>
                    </a:ext>
                  </a:extLst>
                </p14:cNvPr>
                <p14:cNvContentPartPr/>
                <p14:nvPr/>
              </p14:nvContentPartPr>
              <p14:xfrm>
                <a:off x="2054781" y="3991706"/>
                <a:ext cx="158760" cy="22212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D5F7AE61-D2E9-4F1B-86A9-ABE14EE96009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046141" y="3983066"/>
                  <a:ext cx="17640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13E69086-79E9-4698-AD46-17F8840CB4B7}"/>
                    </a:ext>
                  </a:extLst>
                </p14:cNvPr>
                <p14:cNvContentPartPr/>
                <p14:nvPr/>
              </p14:nvContentPartPr>
              <p14:xfrm>
                <a:off x="2367621" y="3957506"/>
                <a:ext cx="149760" cy="32220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13E69086-79E9-4698-AD46-17F8840CB4B7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358981" y="3948506"/>
                  <a:ext cx="16740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0488C291-6AF9-4225-B7E1-DB4AEA486B6F}"/>
                    </a:ext>
                  </a:extLst>
                </p14:cNvPr>
                <p14:cNvContentPartPr/>
                <p14:nvPr/>
              </p14:nvContentPartPr>
              <p14:xfrm>
                <a:off x="1951821" y="4001066"/>
                <a:ext cx="236520" cy="39312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0488C291-6AF9-4225-B7E1-DB4AEA486B6F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943181" y="3992066"/>
                  <a:ext cx="254160" cy="41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7DAA3C6F-25B8-44D3-B2E1-8FFC2F0E29A2}"/>
                    </a:ext>
                  </a:extLst>
                </p14:cNvPr>
                <p14:cNvContentPartPr/>
                <p14:nvPr/>
              </p14:nvContentPartPr>
              <p14:xfrm>
                <a:off x="2040021" y="3974786"/>
                <a:ext cx="428760" cy="6012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7DAA3C6F-25B8-44D3-B2E1-8FFC2F0E29A2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031021" y="3965786"/>
                  <a:ext cx="44640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639CFE69-B0D6-489B-8EE0-C8A3EC6F465B}"/>
                    </a:ext>
                  </a:extLst>
                </p14:cNvPr>
                <p14:cNvContentPartPr/>
                <p14:nvPr/>
              </p14:nvContentPartPr>
              <p14:xfrm>
                <a:off x="2321901" y="3937706"/>
                <a:ext cx="164520" cy="29772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639CFE69-B0D6-489B-8EE0-C8A3EC6F465B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312901" y="3928706"/>
                  <a:ext cx="18216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009637B9-8819-4896-8053-05984E6EABD2}"/>
                    </a:ext>
                  </a:extLst>
                </p14:cNvPr>
                <p14:cNvContentPartPr/>
                <p14:nvPr/>
              </p14:nvContentPartPr>
              <p14:xfrm>
                <a:off x="2653821" y="3847346"/>
                <a:ext cx="367560" cy="56340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009637B9-8819-4896-8053-05984E6EABD2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644821" y="3838346"/>
                  <a:ext cx="385200" cy="58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212AB539-A448-4A2B-81CE-39EAEB395376}"/>
                    </a:ext>
                  </a:extLst>
                </p14:cNvPr>
                <p14:cNvContentPartPr/>
                <p14:nvPr/>
              </p14:nvContentPartPr>
              <p14:xfrm>
                <a:off x="3145581" y="3879386"/>
                <a:ext cx="213120" cy="31932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212AB539-A448-4A2B-81CE-39EAEB395376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136941" y="3870746"/>
                  <a:ext cx="23076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19C44EFE-AF8E-4BEF-B94B-FAF72624BF85}"/>
                    </a:ext>
                  </a:extLst>
                </p14:cNvPr>
                <p14:cNvContentPartPr/>
                <p14:nvPr/>
              </p14:nvContentPartPr>
              <p14:xfrm>
                <a:off x="3426021" y="3820346"/>
                <a:ext cx="670680" cy="43452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19C44EFE-AF8E-4BEF-B94B-FAF72624BF85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417381" y="3811346"/>
                  <a:ext cx="688320" cy="45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890DD8E5-3A98-4004-8EA8-175C71AD18A9}"/>
                    </a:ext>
                  </a:extLst>
                </p14:cNvPr>
                <p14:cNvContentPartPr/>
                <p14:nvPr/>
              </p14:nvContentPartPr>
              <p14:xfrm>
                <a:off x="1497141" y="4786946"/>
                <a:ext cx="55800" cy="31500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890DD8E5-3A98-4004-8EA8-175C71AD18A9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488141" y="4778306"/>
                  <a:ext cx="7344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57AECD16-39B5-4AA1-ACC5-79AC9DED498C}"/>
                    </a:ext>
                  </a:extLst>
                </p14:cNvPr>
                <p14:cNvContentPartPr/>
                <p14:nvPr/>
              </p14:nvContentPartPr>
              <p14:xfrm>
                <a:off x="1726461" y="4740146"/>
                <a:ext cx="285480" cy="32904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57AECD16-39B5-4AA1-ACC5-79AC9DED498C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717461" y="4731506"/>
                  <a:ext cx="303120" cy="34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C12C932E-A2DF-4A33-B50E-EF532DD5B7D8}"/>
                    </a:ext>
                  </a:extLst>
                </p14:cNvPr>
                <p14:cNvContentPartPr/>
                <p14:nvPr/>
              </p14:nvContentPartPr>
              <p14:xfrm>
                <a:off x="1993581" y="4737626"/>
                <a:ext cx="256680" cy="33516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C12C932E-A2DF-4A33-B50E-EF532DD5B7D8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984941" y="4728986"/>
                  <a:ext cx="27432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162AC4F9-6327-4F35-B91E-BE4E73988207}"/>
                    </a:ext>
                  </a:extLst>
                </p14:cNvPr>
                <p14:cNvContentPartPr/>
                <p14:nvPr/>
              </p14:nvContentPartPr>
              <p14:xfrm>
                <a:off x="2294901" y="4789826"/>
                <a:ext cx="130680" cy="25920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162AC4F9-6327-4F35-B91E-BE4E73988207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286261" y="4781186"/>
                  <a:ext cx="14832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86A36786-0FBE-4727-9B6A-23E2C5029EFC}"/>
                    </a:ext>
                  </a:extLst>
                </p14:cNvPr>
                <p14:cNvContentPartPr/>
                <p14:nvPr/>
              </p14:nvContentPartPr>
              <p14:xfrm>
                <a:off x="2538621" y="4761026"/>
                <a:ext cx="281880" cy="21600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86A36786-0FBE-4727-9B6A-23E2C5029EFC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2529981" y="4752386"/>
                  <a:ext cx="29952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36A6587F-E6FD-4D60-9CDC-AA883483C0FF}"/>
                    </a:ext>
                  </a:extLst>
                </p14:cNvPr>
                <p14:cNvContentPartPr/>
                <p14:nvPr/>
              </p14:nvContentPartPr>
              <p14:xfrm>
                <a:off x="2834541" y="4694786"/>
                <a:ext cx="216360" cy="25956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36A6587F-E6FD-4D60-9CDC-AA883483C0FF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2825541" y="4685786"/>
                  <a:ext cx="23400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2B2D1C9B-957B-4C1A-80FA-E6B67CFFCBEB}"/>
                    </a:ext>
                  </a:extLst>
                </p14:cNvPr>
                <p14:cNvContentPartPr/>
                <p14:nvPr/>
              </p14:nvContentPartPr>
              <p14:xfrm>
                <a:off x="3064581" y="4660586"/>
                <a:ext cx="249120" cy="3996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2B2D1C9B-957B-4C1A-80FA-E6B67CFFCBEB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055941" y="4651946"/>
                  <a:ext cx="26676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A2048C53-F803-4A1F-8024-30826DAF7676}"/>
                    </a:ext>
                  </a:extLst>
                </p14:cNvPr>
                <p14:cNvContentPartPr/>
                <p14:nvPr/>
              </p14:nvContentPartPr>
              <p14:xfrm>
                <a:off x="3295701" y="4611986"/>
                <a:ext cx="306000" cy="34092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A2048C53-F803-4A1F-8024-30826DAF7676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286701" y="4602986"/>
                  <a:ext cx="323640" cy="35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D9EDE68B-101B-4786-86D1-000C09B9CD2E}"/>
                    </a:ext>
                  </a:extLst>
                </p14:cNvPr>
                <p14:cNvContentPartPr/>
                <p14:nvPr/>
              </p14:nvContentPartPr>
              <p14:xfrm>
                <a:off x="6662421" y="3979466"/>
                <a:ext cx="248760" cy="49032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D9EDE68B-101B-4786-86D1-000C09B9CD2E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653421" y="3970826"/>
                  <a:ext cx="266400" cy="50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F71B4C2E-AE61-4663-B3EE-2F1EEC567B76}"/>
                    </a:ext>
                  </a:extLst>
                </p14:cNvPr>
                <p14:cNvContentPartPr/>
                <p14:nvPr/>
              </p14:nvContentPartPr>
              <p14:xfrm>
                <a:off x="7031061" y="4042826"/>
                <a:ext cx="270720" cy="54072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F71B4C2E-AE61-4663-B3EE-2F1EEC567B76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022421" y="4033826"/>
                  <a:ext cx="288360" cy="55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7A535DF1-3552-4854-B0C7-4CB5110E65ED}"/>
                    </a:ext>
                  </a:extLst>
                </p14:cNvPr>
                <p14:cNvContentPartPr/>
                <p14:nvPr/>
              </p14:nvContentPartPr>
              <p14:xfrm>
                <a:off x="5745141" y="4656626"/>
                <a:ext cx="2111760" cy="23112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7A535DF1-3552-4854-B0C7-4CB5110E65ED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5736501" y="4647986"/>
                  <a:ext cx="212940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52202328-816C-466B-AAE0-D55D65C66531}"/>
                    </a:ext>
                  </a:extLst>
                </p14:cNvPr>
                <p14:cNvContentPartPr/>
                <p14:nvPr/>
              </p14:nvContentPartPr>
              <p14:xfrm>
                <a:off x="7225821" y="4929146"/>
                <a:ext cx="238320" cy="45792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52202328-816C-466B-AAE0-D55D65C66531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216821" y="4920506"/>
                  <a:ext cx="255960" cy="47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3A679A69-6602-4E20-8557-2B1EB0D8F0B0}"/>
                    </a:ext>
                  </a:extLst>
                </p14:cNvPr>
                <p14:cNvContentPartPr/>
                <p14:nvPr/>
              </p14:nvContentPartPr>
              <p14:xfrm>
                <a:off x="6674301" y="5063426"/>
                <a:ext cx="248400" cy="26280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3A679A69-6602-4E20-8557-2B1EB0D8F0B0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665661" y="5054426"/>
                  <a:ext cx="26604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39990BA7-E36A-4B4A-BCBA-C3BDACA5A208}"/>
                    </a:ext>
                  </a:extLst>
                </p14:cNvPr>
                <p14:cNvContentPartPr/>
                <p14:nvPr/>
              </p14:nvContentPartPr>
              <p14:xfrm>
                <a:off x="6070581" y="5171786"/>
                <a:ext cx="184320" cy="32148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39990BA7-E36A-4B4A-BCBA-C3BDACA5A208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061941" y="5162786"/>
                  <a:ext cx="201960" cy="33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CE7121B3-3976-4EEF-A63E-C77F3FE45D4D}"/>
                    </a:ext>
                  </a:extLst>
                </p14:cNvPr>
                <p14:cNvContentPartPr/>
                <p14:nvPr/>
              </p14:nvContentPartPr>
              <p14:xfrm>
                <a:off x="6229701" y="5112026"/>
                <a:ext cx="294120" cy="5724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CE7121B3-3976-4EEF-A63E-C77F3FE45D4D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220701" y="5103026"/>
                  <a:ext cx="31176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3355AA14-853D-4A46-AB42-D991D90F6BE1}"/>
                    </a:ext>
                  </a:extLst>
                </p14:cNvPr>
                <p14:cNvContentPartPr/>
                <p14:nvPr/>
              </p14:nvContentPartPr>
              <p14:xfrm>
                <a:off x="5886981" y="5489306"/>
                <a:ext cx="1762560" cy="14364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3355AA14-853D-4A46-AB42-D991D90F6BE1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877981" y="5480306"/>
                  <a:ext cx="178020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D0443F50-E6EA-4E8F-B67E-7B93771AD023}"/>
                    </a:ext>
                  </a:extLst>
                </p14:cNvPr>
                <p14:cNvContentPartPr/>
                <p14:nvPr/>
              </p14:nvContentPartPr>
              <p14:xfrm>
                <a:off x="5841981" y="5619266"/>
                <a:ext cx="1748520" cy="9216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D0443F50-E6EA-4E8F-B67E-7B93771AD023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832981" y="5610266"/>
                  <a:ext cx="17661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36F6A1A6-91BA-4D4A-86A5-1AB9CD7A2A87}"/>
                    </a:ext>
                  </a:extLst>
                </p14:cNvPr>
                <p14:cNvContentPartPr/>
                <p14:nvPr/>
              </p14:nvContentPartPr>
              <p14:xfrm>
                <a:off x="690741" y="6045866"/>
                <a:ext cx="656280" cy="48096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36F6A1A6-91BA-4D4A-86A5-1AB9CD7A2A87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82101" y="6036866"/>
                  <a:ext cx="673920" cy="49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A396FE0E-8892-4141-917A-840A9F3AC210}"/>
                    </a:ext>
                  </a:extLst>
                </p14:cNvPr>
                <p14:cNvContentPartPr/>
                <p14:nvPr/>
              </p14:nvContentPartPr>
              <p14:xfrm>
                <a:off x="1669941" y="6188786"/>
                <a:ext cx="453240" cy="28800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A396FE0E-8892-4141-917A-840A9F3AC210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661301" y="6179786"/>
                  <a:ext cx="47088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0BA3EF59-2A8F-4FD5-88A9-07E9134373BF}"/>
                    </a:ext>
                  </a:extLst>
                </p14:cNvPr>
                <p14:cNvContentPartPr/>
                <p14:nvPr/>
              </p14:nvContentPartPr>
              <p14:xfrm>
                <a:off x="2212821" y="6185906"/>
                <a:ext cx="134280" cy="21384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0BA3EF59-2A8F-4FD5-88A9-07E9134373BF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203821" y="6176906"/>
                  <a:ext cx="15192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10F22883-228C-4DD3-8437-D17E19AF7ABA}"/>
                    </a:ext>
                  </a:extLst>
                </p14:cNvPr>
                <p14:cNvContentPartPr/>
                <p14:nvPr/>
              </p14:nvContentPartPr>
              <p14:xfrm>
                <a:off x="2439261" y="6120746"/>
                <a:ext cx="172440" cy="32004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10F22883-228C-4DD3-8437-D17E19AF7ABA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430621" y="6111746"/>
                  <a:ext cx="19008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4FEE4B01-76FE-4231-876C-23AF5AD4FE74}"/>
                    </a:ext>
                  </a:extLst>
                </p14:cNvPr>
                <p14:cNvContentPartPr/>
                <p14:nvPr/>
              </p14:nvContentPartPr>
              <p14:xfrm>
                <a:off x="2720421" y="6263306"/>
                <a:ext cx="227160" cy="13356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4FEE4B01-76FE-4231-876C-23AF5AD4FE74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711781" y="6254666"/>
                  <a:ext cx="24480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85F05393-5486-4F61-8E2D-A66D325482DB}"/>
                    </a:ext>
                  </a:extLst>
                </p14:cNvPr>
                <p14:cNvContentPartPr/>
                <p14:nvPr/>
              </p14:nvContentPartPr>
              <p14:xfrm>
                <a:off x="3307581" y="6053066"/>
                <a:ext cx="266400" cy="37548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85F05393-5486-4F61-8E2D-A66D325482DB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298941" y="6044066"/>
                  <a:ext cx="28404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B1F6F551-FDCA-45C8-AD7F-BBC4F6D55EF3}"/>
                    </a:ext>
                  </a:extLst>
                </p14:cNvPr>
                <p14:cNvContentPartPr/>
                <p14:nvPr/>
              </p14:nvContentPartPr>
              <p14:xfrm>
                <a:off x="3421701" y="6111746"/>
                <a:ext cx="297720" cy="24336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B1F6F551-FDCA-45C8-AD7F-BBC4F6D55EF3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413061" y="6103106"/>
                  <a:ext cx="31536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2E2D8C31-6EFC-4C88-823D-3493FC3D2407}"/>
                    </a:ext>
                  </a:extLst>
                </p14:cNvPr>
                <p14:cNvContentPartPr/>
                <p14:nvPr/>
              </p14:nvContentPartPr>
              <p14:xfrm>
                <a:off x="3876381" y="6049826"/>
                <a:ext cx="215640" cy="39528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2E2D8C31-6EFC-4C88-823D-3493FC3D2407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867381" y="6041186"/>
                  <a:ext cx="233280" cy="41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322608AF-58E8-4843-8992-3763AEA3841F}"/>
                    </a:ext>
                  </a:extLst>
                </p14:cNvPr>
                <p14:cNvContentPartPr/>
                <p14:nvPr/>
              </p14:nvContentPartPr>
              <p14:xfrm>
                <a:off x="4314861" y="6166466"/>
                <a:ext cx="258840" cy="19476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322608AF-58E8-4843-8992-3763AEA3841F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4305861" y="6157826"/>
                  <a:ext cx="27648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EB936DB0-83E8-4A13-B1B8-EF5453B64AA8}"/>
                    </a:ext>
                  </a:extLst>
                </p14:cNvPr>
                <p14:cNvContentPartPr/>
                <p14:nvPr/>
              </p14:nvContentPartPr>
              <p14:xfrm>
                <a:off x="4342941" y="6163946"/>
                <a:ext cx="207360" cy="25740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EB936DB0-83E8-4A13-B1B8-EF5453B64AA8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4334301" y="6154946"/>
                  <a:ext cx="22500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2025B584-B36D-4D3B-AEDE-86290FF59A83}"/>
                    </a:ext>
                  </a:extLst>
                </p14:cNvPr>
                <p14:cNvContentPartPr/>
                <p14:nvPr/>
              </p14:nvContentPartPr>
              <p14:xfrm>
                <a:off x="4611861" y="6067106"/>
                <a:ext cx="253800" cy="31068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2025B584-B36D-4D3B-AEDE-86290FF59A83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4603221" y="6058106"/>
                  <a:ext cx="27144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2EAEB841-DA06-41A7-A3EA-00F88A2A7A61}"/>
                    </a:ext>
                  </a:extLst>
                </p14:cNvPr>
                <p14:cNvContentPartPr/>
                <p14:nvPr/>
              </p14:nvContentPartPr>
              <p14:xfrm>
                <a:off x="5054301" y="5998346"/>
                <a:ext cx="240480" cy="37116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2EAEB841-DA06-41A7-A3EA-00F88A2A7A61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5045661" y="5989346"/>
                  <a:ext cx="25812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3B5BD8AC-3620-4819-B039-04CE14EF4A89}"/>
                    </a:ext>
                  </a:extLst>
                </p14:cNvPr>
                <p14:cNvContentPartPr/>
                <p14:nvPr/>
              </p14:nvContentPartPr>
              <p14:xfrm>
                <a:off x="5290461" y="6102026"/>
                <a:ext cx="369360" cy="19044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3B5BD8AC-3620-4819-B039-04CE14EF4A89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5281461" y="6093386"/>
                  <a:ext cx="38700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32500D56-96DF-4215-B2DE-E20DED980094}"/>
                    </a:ext>
                  </a:extLst>
                </p14:cNvPr>
                <p14:cNvContentPartPr/>
                <p14:nvPr/>
              </p14:nvContentPartPr>
              <p14:xfrm>
                <a:off x="5584941" y="6234506"/>
                <a:ext cx="114840" cy="2700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32500D56-96DF-4215-B2DE-E20DED980094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5575941" y="6225866"/>
                  <a:ext cx="1324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2A268086-79D4-43F0-8708-1871E55F06D7}"/>
                    </a:ext>
                  </a:extLst>
                </p14:cNvPr>
                <p14:cNvContentPartPr/>
                <p14:nvPr/>
              </p14:nvContentPartPr>
              <p14:xfrm>
                <a:off x="6762141" y="6034346"/>
                <a:ext cx="176760" cy="26496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2A268086-79D4-43F0-8708-1871E55F06D7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6753501" y="6025346"/>
                  <a:ext cx="19440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B5486D52-CE28-4024-8E91-0A9BEBC03FF7}"/>
                    </a:ext>
                  </a:extLst>
                </p14:cNvPr>
                <p14:cNvContentPartPr/>
                <p14:nvPr/>
              </p14:nvContentPartPr>
              <p14:xfrm>
                <a:off x="6915141" y="6030026"/>
                <a:ext cx="169200" cy="3888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B5486D52-CE28-4024-8E91-0A9BEBC03FF7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6906501" y="6021386"/>
                  <a:ext cx="18684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DCC5D1B5-43E4-4017-B7F1-4F69FF23A1C7}"/>
                    </a:ext>
                  </a:extLst>
                </p14:cNvPr>
                <p14:cNvContentPartPr/>
                <p14:nvPr/>
              </p14:nvContentPartPr>
              <p14:xfrm>
                <a:off x="7165341" y="5987546"/>
                <a:ext cx="218880" cy="29088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DCC5D1B5-43E4-4017-B7F1-4F69FF23A1C7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7156701" y="5978906"/>
                  <a:ext cx="23652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4F2D7F77-FBBD-44E4-AEC8-E708D5297C55}"/>
                    </a:ext>
                  </a:extLst>
                </p14:cNvPr>
                <p14:cNvContentPartPr/>
                <p14:nvPr/>
              </p14:nvContentPartPr>
              <p14:xfrm>
                <a:off x="6541101" y="5794586"/>
                <a:ext cx="1351080" cy="85392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4F2D7F77-FBBD-44E4-AEC8-E708D5297C55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6532101" y="5785946"/>
                  <a:ext cx="1368720" cy="87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618F8D78-446C-4518-8600-0F6187D64D1E}"/>
                    </a:ext>
                  </a:extLst>
                </p14:cNvPr>
                <p14:cNvContentPartPr/>
                <p14:nvPr/>
              </p14:nvContentPartPr>
              <p14:xfrm>
                <a:off x="8421021" y="6080786"/>
                <a:ext cx="9720" cy="1692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618F8D78-446C-4518-8600-0F6187D64D1E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8412381" y="6071786"/>
                  <a:ext cx="273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F3F80AFA-A32A-45FC-B15D-CCB5FC10D5B1}"/>
                    </a:ext>
                  </a:extLst>
                </p14:cNvPr>
                <p14:cNvContentPartPr/>
                <p14:nvPr/>
              </p14:nvContentPartPr>
              <p14:xfrm>
                <a:off x="8354781" y="6003026"/>
                <a:ext cx="326880" cy="15300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F3F80AFA-A32A-45FC-B15D-CCB5FC10D5B1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8346141" y="5994386"/>
                  <a:ext cx="34452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D02C69B0-707E-44AF-9C7C-D040D84AED45}"/>
                    </a:ext>
                  </a:extLst>
                </p14:cNvPr>
                <p14:cNvContentPartPr/>
                <p14:nvPr/>
              </p14:nvContentPartPr>
              <p14:xfrm>
                <a:off x="8188101" y="6166106"/>
                <a:ext cx="652320" cy="18072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D02C69B0-707E-44AF-9C7C-D040D84AED45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8179101" y="6157466"/>
                  <a:ext cx="66996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23B5C348-E99B-4E5A-A488-11051B7F2AE9}"/>
                    </a:ext>
                  </a:extLst>
                </p14:cNvPr>
                <p14:cNvContentPartPr/>
                <p14:nvPr/>
              </p14:nvContentPartPr>
              <p14:xfrm>
                <a:off x="7697781" y="3873626"/>
                <a:ext cx="285840" cy="23076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23B5C348-E99B-4E5A-A488-11051B7F2AE9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7688781" y="3864626"/>
                  <a:ext cx="30348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8C448B97-40C7-4138-90FF-F3E7630867FC}"/>
                    </a:ext>
                  </a:extLst>
                </p14:cNvPr>
                <p14:cNvContentPartPr/>
                <p14:nvPr/>
              </p14:nvContentPartPr>
              <p14:xfrm>
                <a:off x="7558461" y="3994226"/>
                <a:ext cx="476280" cy="19404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8C448B97-40C7-4138-90FF-F3E7630867FC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7549461" y="3985586"/>
                  <a:ext cx="49392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B144CBF4-6EC4-496B-8F43-DC82641BC9C1}"/>
                    </a:ext>
                  </a:extLst>
                </p14:cNvPr>
                <p14:cNvContentPartPr/>
                <p14:nvPr/>
              </p14:nvContentPartPr>
              <p14:xfrm>
                <a:off x="7879941" y="4244066"/>
                <a:ext cx="503640" cy="35784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B144CBF4-6EC4-496B-8F43-DC82641BC9C1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7870941" y="4235426"/>
                  <a:ext cx="521280" cy="37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D4126207-8B61-4CBE-AA4C-A9AEBCD05867}"/>
                    </a:ext>
                  </a:extLst>
                </p14:cNvPr>
                <p14:cNvContentPartPr/>
                <p14:nvPr/>
              </p14:nvContentPartPr>
              <p14:xfrm>
                <a:off x="8374941" y="4485266"/>
                <a:ext cx="872640" cy="47448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D4126207-8B61-4CBE-AA4C-A9AEBCD05867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8365941" y="4476266"/>
                  <a:ext cx="890280" cy="49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8D773B31-66AF-4168-ADC2-D4CAF4360153}"/>
                    </a:ext>
                  </a:extLst>
                </p14:cNvPr>
                <p14:cNvContentPartPr/>
                <p14:nvPr/>
              </p14:nvContentPartPr>
              <p14:xfrm>
                <a:off x="9229221" y="4658426"/>
                <a:ext cx="220680" cy="23076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8D773B31-66AF-4168-ADC2-D4CAF4360153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9220221" y="4649786"/>
                  <a:ext cx="23832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9A2918A7-330C-408E-A51A-D1F73AA2881E}"/>
                    </a:ext>
                  </a:extLst>
                </p14:cNvPr>
                <p14:cNvContentPartPr/>
                <p14:nvPr/>
              </p14:nvContentPartPr>
              <p14:xfrm>
                <a:off x="9306981" y="5789186"/>
                <a:ext cx="818280" cy="49428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9A2918A7-330C-408E-A51A-D1F73AA2881E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9297981" y="5780186"/>
                  <a:ext cx="835920" cy="511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73989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D9F2C0F-B2B0-4FA3-B34A-EC2C1DA64BFA}"/>
                  </a:ext>
                </a:extLst>
              </p14:cNvPr>
              <p14:cNvContentPartPr/>
              <p14:nvPr/>
            </p14:nvContentPartPr>
            <p14:xfrm>
              <a:off x="1895301" y="906506"/>
              <a:ext cx="1065240" cy="5234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D9F2C0F-B2B0-4FA3-B34A-EC2C1DA64BF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86301" y="897506"/>
                <a:ext cx="1082880" cy="54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0ED3008-E8D5-4C9E-BA18-050512D02E2E}"/>
                  </a:ext>
                </a:extLst>
              </p14:cNvPr>
              <p14:cNvContentPartPr/>
              <p14:nvPr/>
            </p14:nvContentPartPr>
            <p14:xfrm>
              <a:off x="2881701" y="1075346"/>
              <a:ext cx="153720" cy="716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0ED3008-E8D5-4C9E-BA18-050512D02E2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72701" y="1066346"/>
                <a:ext cx="171360" cy="8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382471B-8EFB-46CD-9A75-A71D04A5E37E}"/>
                  </a:ext>
                </a:extLst>
              </p14:cNvPr>
              <p14:cNvContentPartPr/>
              <p14:nvPr/>
            </p14:nvContentPartPr>
            <p14:xfrm>
              <a:off x="3326661" y="813626"/>
              <a:ext cx="421560" cy="7167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382471B-8EFB-46CD-9A75-A71D04A5E37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317661" y="804626"/>
                <a:ext cx="439200" cy="73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4157B94-98F2-4363-AC15-52270229459E}"/>
                  </a:ext>
                </a:extLst>
              </p14:cNvPr>
              <p14:cNvContentPartPr/>
              <p14:nvPr/>
            </p14:nvContentPartPr>
            <p14:xfrm>
              <a:off x="4127661" y="838826"/>
              <a:ext cx="872280" cy="43164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4157B94-98F2-4363-AC15-52270229459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18661" y="829826"/>
                <a:ext cx="889920" cy="44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069F921-D4D0-4DD4-8799-33A17AEB7A74}"/>
                  </a:ext>
                </a:extLst>
              </p14:cNvPr>
              <p14:cNvContentPartPr/>
              <p14:nvPr/>
            </p14:nvContentPartPr>
            <p14:xfrm>
              <a:off x="4941261" y="1084706"/>
              <a:ext cx="140040" cy="4788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069F921-D4D0-4DD4-8799-33A17AEB7A7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932261" y="1076066"/>
                <a:ext cx="15768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B1B8DED-DEFA-4174-8267-C132347BE2BA}"/>
                  </a:ext>
                </a:extLst>
              </p14:cNvPr>
              <p14:cNvContentPartPr/>
              <p14:nvPr/>
            </p14:nvContentPartPr>
            <p14:xfrm>
              <a:off x="1640421" y="1650266"/>
              <a:ext cx="2474640" cy="99972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B1B8DED-DEFA-4174-8267-C132347BE2B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631421" y="1641266"/>
                <a:ext cx="2492280" cy="101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35967E6-F835-41D8-A3E2-9013B40CFA5B}"/>
                  </a:ext>
                </a:extLst>
              </p14:cNvPr>
              <p14:cNvContentPartPr/>
              <p14:nvPr/>
            </p14:nvContentPartPr>
            <p14:xfrm>
              <a:off x="4078701" y="1553426"/>
              <a:ext cx="3097440" cy="120420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35967E6-F835-41D8-A3E2-9013B40CFA5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070061" y="1544786"/>
                <a:ext cx="3115080" cy="122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F8C3556-F3AE-4D81-AC7C-45EA5112BE1C}"/>
                  </a:ext>
                </a:extLst>
              </p14:cNvPr>
              <p14:cNvContentPartPr/>
              <p14:nvPr/>
            </p14:nvContentPartPr>
            <p14:xfrm>
              <a:off x="612261" y="2742506"/>
              <a:ext cx="831600" cy="44136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F8C3556-F3AE-4D81-AC7C-45EA5112BE1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03261" y="2733506"/>
                <a:ext cx="849240" cy="45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EE52CE84-0FFA-4D83-A592-DF2FAC211016}"/>
                  </a:ext>
                </a:extLst>
              </p14:cNvPr>
              <p14:cNvContentPartPr/>
              <p14:nvPr/>
            </p14:nvContentPartPr>
            <p14:xfrm>
              <a:off x="1307781" y="2936546"/>
              <a:ext cx="265680" cy="9360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EE52CE84-0FFA-4D83-A592-DF2FAC211016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299141" y="2927546"/>
                <a:ext cx="283320" cy="1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06778AC-72DB-434E-9F33-35661B3AF3AF}"/>
                  </a:ext>
                </a:extLst>
              </p14:cNvPr>
              <p14:cNvContentPartPr/>
              <p14:nvPr/>
            </p14:nvContentPartPr>
            <p14:xfrm>
              <a:off x="1712781" y="2722706"/>
              <a:ext cx="327240" cy="65664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06778AC-72DB-434E-9F33-35661B3AF3A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703781" y="2714066"/>
                <a:ext cx="344880" cy="67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6BABBEFC-7C2A-471D-81C6-9C2D89414B64}"/>
                  </a:ext>
                </a:extLst>
              </p14:cNvPr>
              <p14:cNvContentPartPr/>
              <p14:nvPr/>
            </p14:nvContentPartPr>
            <p14:xfrm>
              <a:off x="2278701" y="2564306"/>
              <a:ext cx="964440" cy="43344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6BABBEFC-7C2A-471D-81C6-9C2D89414B6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269701" y="2555666"/>
                <a:ext cx="982080" cy="45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E12BE85B-4BCB-4A0D-8A0D-8090F3B9A26C}"/>
                  </a:ext>
                </a:extLst>
              </p14:cNvPr>
              <p14:cNvContentPartPr/>
              <p14:nvPr/>
            </p14:nvContentPartPr>
            <p14:xfrm>
              <a:off x="3226941" y="2560346"/>
              <a:ext cx="999000" cy="59652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E12BE85B-4BCB-4A0D-8A0D-8090F3B9A26C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217941" y="2551346"/>
                <a:ext cx="1016640" cy="61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C4C3A882-4FEB-41DD-A774-AD95D5471677}"/>
                  </a:ext>
                </a:extLst>
              </p14:cNvPr>
              <p14:cNvContentPartPr/>
              <p14:nvPr/>
            </p14:nvContentPartPr>
            <p14:xfrm>
              <a:off x="2456181" y="2014226"/>
              <a:ext cx="22320" cy="29052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C4C3A882-4FEB-41DD-A774-AD95D5471677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447181" y="2005586"/>
                <a:ext cx="39960" cy="30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5D6FFB5A-AD35-4264-AC0D-C61D7AC9F8D0}"/>
                  </a:ext>
                </a:extLst>
              </p14:cNvPr>
              <p14:cNvContentPartPr/>
              <p14:nvPr/>
            </p14:nvContentPartPr>
            <p14:xfrm>
              <a:off x="2234781" y="1849346"/>
              <a:ext cx="637200" cy="56772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5D6FFB5A-AD35-4264-AC0D-C61D7AC9F8D0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225781" y="1840706"/>
                <a:ext cx="654840" cy="58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40674BD1-8655-402A-99B2-5961284A6427}"/>
                  </a:ext>
                </a:extLst>
              </p14:cNvPr>
              <p14:cNvContentPartPr/>
              <p14:nvPr/>
            </p14:nvContentPartPr>
            <p14:xfrm>
              <a:off x="6728301" y="1728746"/>
              <a:ext cx="286200" cy="32292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40674BD1-8655-402A-99B2-5961284A6427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719661" y="1720106"/>
                <a:ext cx="303840" cy="34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538D5D40-029A-4881-9E75-BBB9ED022373}"/>
                  </a:ext>
                </a:extLst>
              </p14:cNvPr>
              <p14:cNvContentPartPr/>
              <p14:nvPr/>
            </p14:nvContentPartPr>
            <p14:xfrm>
              <a:off x="6532821" y="1497986"/>
              <a:ext cx="930960" cy="69804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538D5D40-029A-4881-9E75-BBB9ED022373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523821" y="1489346"/>
                <a:ext cx="948600" cy="715680"/>
              </a:xfrm>
              <a:prstGeom prst="rect">
                <a:avLst/>
              </a:prstGeom>
            </p:spPr>
          </p:pic>
        </mc:Fallback>
      </mc:AlternateContent>
      <p:grpSp>
        <p:nvGrpSpPr>
          <p:cNvPr id="64" name="Group 63">
            <a:extLst>
              <a:ext uri="{FF2B5EF4-FFF2-40B4-BE49-F238E27FC236}">
                <a16:creationId xmlns:a16="http://schemas.microsoft.com/office/drawing/2014/main" id="{363060A9-C8A5-4949-B8BD-B31CD877C094}"/>
              </a:ext>
            </a:extLst>
          </p:cNvPr>
          <p:cNvGrpSpPr/>
          <p:nvPr/>
        </p:nvGrpSpPr>
        <p:grpSpPr>
          <a:xfrm>
            <a:off x="6468021" y="2352626"/>
            <a:ext cx="4993560" cy="2415960"/>
            <a:chOff x="6468021" y="2352626"/>
            <a:chExt cx="4993560" cy="241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868D2403-1A74-4DD1-8A90-07649BE4D4CF}"/>
                    </a:ext>
                  </a:extLst>
                </p14:cNvPr>
                <p14:cNvContentPartPr/>
                <p14:nvPr/>
              </p14:nvContentPartPr>
              <p14:xfrm>
                <a:off x="6647301" y="2591666"/>
                <a:ext cx="207000" cy="35568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868D2403-1A74-4DD1-8A90-07649BE4D4C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638301" y="2583026"/>
                  <a:ext cx="224640" cy="37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054CECF5-E1F4-44C2-AD37-E379319B212C}"/>
                    </a:ext>
                  </a:extLst>
                </p14:cNvPr>
                <p14:cNvContentPartPr/>
                <p14:nvPr/>
              </p14:nvContentPartPr>
              <p14:xfrm>
                <a:off x="6952581" y="2654666"/>
                <a:ext cx="122040" cy="20988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054CECF5-E1F4-44C2-AD37-E379319B212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943581" y="2646026"/>
                  <a:ext cx="13968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45CC6089-69BC-4FF3-B2E0-549FD7391007}"/>
                    </a:ext>
                  </a:extLst>
                </p14:cNvPr>
                <p14:cNvContentPartPr/>
                <p14:nvPr/>
              </p14:nvContentPartPr>
              <p14:xfrm>
                <a:off x="7136541" y="2534066"/>
                <a:ext cx="752760" cy="33588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45CC6089-69BC-4FF3-B2E0-549FD739100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127901" y="2525066"/>
                  <a:ext cx="77040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4112D781-1246-4354-89AB-795392A25094}"/>
                    </a:ext>
                  </a:extLst>
                </p14:cNvPr>
                <p14:cNvContentPartPr/>
                <p14:nvPr/>
              </p14:nvContentPartPr>
              <p14:xfrm>
                <a:off x="7759701" y="2640626"/>
                <a:ext cx="274680" cy="7776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4112D781-1246-4354-89AB-795392A2509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751061" y="2631986"/>
                  <a:ext cx="29232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726049C7-7051-49AF-8AF2-2787BF24BB39}"/>
                    </a:ext>
                  </a:extLst>
                </p14:cNvPr>
                <p14:cNvContentPartPr/>
                <p14:nvPr/>
              </p14:nvContentPartPr>
              <p14:xfrm>
                <a:off x="8098101" y="2352626"/>
                <a:ext cx="131040" cy="43884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726049C7-7051-49AF-8AF2-2787BF24BB39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089461" y="2343986"/>
                  <a:ext cx="148680" cy="45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67944E80-BC03-45AD-8CF5-8BE66C58DA18}"/>
                    </a:ext>
                  </a:extLst>
                </p14:cNvPr>
                <p14:cNvContentPartPr/>
                <p14:nvPr/>
              </p14:nvContentPartPr>
              <p14:xfrm>
                <a:off x="8275581" y="2423186"/>
                <a:ext cx="755280" cy="37332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67944E80-BC03-45AD-8CF5-8BE66C58DA1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266581" y="2414546"/>
                  <a:ext cx="772920" cy="39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653A3B54-E913-4225-AE00-312EA1082B8E}"/>
                    </a:ext>
                  </a:extLst>
                </p14:cNvPr>
                <p14:cNvContentPartPr/>
                <p14:nvPr/>
              </p14:nvContentPartPr>
              <p14:xfrm>
                <a:off x="6468021" y="3043466"/>
                <a:ext cx="2463480" cy="21420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53A3B54-E913-4225-AE00-312EA1082B8E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459021" y="3034466"/>
                  <a:ext cx="248112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408A1F25-D509-47F3-B320-E6E5225A1DB8}"/>
                    </a:ext>
                  </a:extLst>
                </p14:cNvPr>
                <p14:cNvContentPartPr/>
                <p14:nvPr/>
              </p14:nvContentPartPr>
              <p14:xfrm>
                <a:off x="6619581" y="3349466"/>
                <a:ext cx="518760" cy="36900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408A1F25-D509-47F3-B320-E6E5225A1DB8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610581" y="3340826"/>
                  <a:ext cx="536400" cy="38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61101820-67AA-4CE1-940B-AAC26FCB7629}"/>
                    </a:ext>
                  </a:extLst>
                </p14:cNvPr>
                <p14:cNvContentPartPr/>
                <p14:nvPr/>
              </p14:nvContentPartPr>
              <p14:xfrm>
                <a:off x="7287381" y="3408866"/>
                <a:ext cx="253800" cy="26604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1101820-67AA-4CE1-940B-AAC26FCB762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278381" y="3399866"/>
                  <a:ext cx="27144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4E30D421-F44D-47DA-978D-37A6CD72E382}"/>
                    </a:ext>
                  </a:extLst>
                </p14:cNvPr>
                <p14:cNvContentPartPr/>
                <p14:nvPr/>
              </p14:nvContentPartPr>
              <p14:xfrm>
                <a:off x="7400421" y="3368906"/>
                <a:ext cx="265320" cy="3420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4E30D421-F44D-47DA-978D-37A6CD72E382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391781" y="3360266"/>
                  <a:ext cx="28296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0A75142F-264A-4DE6-9846-B0CEDB9B1CFA}"/>
                    </a:ext>
                  </a:extLst>
                </p14:cNvPr>
                <p14:cNvContentPartPr/>
                <p14:nvPr/>
              </p14:nvContentPartPr>
              <p14:xfrm>
                <a:off x="7836021" y="3268826"/>
                <a:ext cx="390240" cy="36792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0A75142F-264A-4DE6-9846-B0CEDB9B1CF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827381" y="3259826"/>
                  <a:ext cx="407880" cy="38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5420B2A0-0966-4495-811E-73C0ACB62052}"/>
                    </a:ext>
                  </a:extLst>
                </p14:cNvPr>
                <p14:cNvContentPartPr/>
                <p14:nvPr/>
              </p14:nvContentPartPr>
              <p14:xfrm>
                <a:off x="8258661" y="3384746"/>
                <a:ext cx="446760" cy="21528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5420B2A0-0966-4495-811E-73C0ACB6205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250021" y="3376106"/>
                  <a:ext cx="46440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E17A0BE4-B91E-413D-86B4-87FB18CA3523}"/>
                    </a:ext>
                  </a:extLst>
                </p14:cNvPr>
                <p14:cNvContentPartPr/>
                <p14:nvPr/>
              </p14:nvContentPartPr>
              <p14:xfrm>
                <a:off x="8869941" y="3325706"/>
                <a:ext cx="114840" cy="2217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E17A0BE4-B91E-413D-86B4-87FB18CA3523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861301" y="3316706"/>
                  <a:ext cx="13248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97CDCD43-2C69-46BD-958D-9BC45BA7F548}"/>
                    </a:ext>
                  </a:extLst>
                </p14:cNvPr>
                <p14:cNvContentPartPr/>
                <p14:nvPr/>
              </p14:nvContentPartPr>
              <p14:xfrm>
                <a:off x="9101781" y="3215186"/>
                <a:ext cx="110160" cy="42984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97CDCD43-2C69-46BD-958D-9BC45BA7F548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093141" y="3206186"/>
                  <a:ext cx="127800" cy="44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080CCD69-1857-4750-965B-2D1949C73783}"/>
                    </a:ext>
                  </a:extLst>
                </p14:cNvPr>
                <p14:cNvContentPartPr/>
                <p14:nvPr/>
              </p14:nvContentPartPr>
              <p14:xfrm>
                <a:off x="9261261" y="3310226"/>
                <a:ext cx="180720" cy="31968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080CCD69-1857-4750-965B-2D1949C73783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9252621" y="3301586"/>
                  <a:ext cx="19836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554913F5-2F7F-42CB-B64B-A72961419322}"/>
                    </a:ext>
                  </a:extLst>
                </p14:cNvPr>
                <p14:cNvContentPartPr/>
                <p14:nvPr/>
              </p14:nvContentPartPr>
              <p14:xfrm>
                <a:off x="9442341" y="2955986"/>
                <a:ext cx="165600" cy="2340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554913F5-2F7F-42CB-B64B-A72961419322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9433701" y="2947346"/>
                  <a:ext cx="18324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C710E634-0190-4155-8D72-7E3DDF37DE87}"/>
                    </a:ext>
                  </a:extLst>
                </p14:cNvPr>
                <p14:cNvContentPartPr/>
                <p14:nvPr/>
              </p14:nvContentPartPr>
              <p14:xfrm>
                <a:off x="9585621" y="3031226"/>
                <a:ext cx="246960" cy="4500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C710E634-0190-4155-8D72-7E3DDF37DE8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9576981" y="3022226"/>
                  <a:ext cx="26460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366A2FBC-2ACB-4F12-9564-A6E70CD1E23A}"/>
                    </a:ext>
                  </a:extLst>
                </p14:cNvPr>
                <p14:cNvContentPartPr/>
                <p14:nvPr/>
              </p14:nvContentPartPr>
              <p14:xfrm>
                <a:off x="10046061" y="2819546"/>
                <a:ext cx="33480" cy="30852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366A2FBC-2ACB-4F12-9564-A6E70CD1E23A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0037061" y="2810906"/>
                  <a:ext cx="51120" cy="32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AEA40B97-3CD2-4DBB-B3B2-26EF9D936A0F}"/>
                    </a:ext>
                  </a:extLst>
                </p14:cNvPr>
                <p14:cNvContentPartPr/>
                <p14:nvPr/>
              </p14:nvContentPartPr>
              <p14:xfrm>
                <a:off x="10281861" y="2878946"/>
                <a:ext cx="257760" cy="18972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AEA40B97-3CD2-4DBB-B3B2-26EF9D936A0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0273221" y="2869946"/>
                  <a:ext cx="27540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D7DF1357-60BD-491E-88E8-040FD6EFA0F7}"/>
                    </a:ext>
                  </a:extLst>
                </p14:cNvPr>
                <p14:cNvContentPartPr/>
                <p14:nvPr/>
              </p14:nvContentPartPr>
              <p14:xfrm>
                <a:off x="10729341" y="2877146"/>
                <a:ext cx="199080" cy="24264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D7DF1357-60BD-491E-88E8-040FD6EFA0F7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0720701" y="2868146"/>
                  <a:ext cx="21672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62C7334C-FEB0-4ACB-8170-45BA122B010B}"/>
                    </a:ext>
                  </a:extLst>
                </p14:cNvPr>
                <p14:cNvContentPartPr/>
                <p14:nvPr/>
              </p14:nvContentPartPr>
              <p14:xfrm>
                <a:off x="11160621" y="2900906"/>
                <a:ext cx="275400" cy="32400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62C7334C-FEB0-4ACB-8170-45BA122B010B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1151621" y="2892266"/>
                  <a:ext cx="29304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3FD54C93-B14A-495A-86ED-7875159EB97F}"/>
                    </a:ext>
                  </a:extLst>
                </p14:cNvPr>
                <p14:cNvContentPartPr/>
                <p14:nvPr/>
              </p14:nvContentPartPr>
              <p14:xfrm>
                <a:off x="11423421" y="3217706"/>
                <a:ext cx="38160" cy="5292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3FD54C93-B14A-495A-86ED-7875159EB97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1414781" y="3208706"/>
                  <a:ext cx="5580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9114E054-AE5B-4E8E-A654-B72A92DD9AC6}"/>
                    </a:ext>
                  </a:extLst>
                </p14:cNvPr>
                <p14:cNvContentPartPr/>
                <p14:nvPr/>
              </p14:nvContentPartPr>
              <p14:xfrm>
                <a:off x="7730541" y="4048946"/>
                <a:ext cx="95040" cy="33300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9114E054-AE5B-4E8E-A654-B72A92DD9AC6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721541" y="4040306"/>
                  <a:ext cx="112680" cy="35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CCFDC41F-304C-4FAB-9B64-6D801F2A7C6B}"/>
                    </a:ext>
                  </a:extLst>
                </p14:cNvPr>
                <p14:cNvContentPartPr/>
                <p14:nvPr/>
              </p14:nvContentPartPr>
              <p14:xfrm>
                <a:off x="8018541" y="4105106"/>
                <a:ext cx="153720" cy="25956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CCFDC41F-304C-4FAB-9B64-6D801F2A7C6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009541" y="4096106"/>
                  <a:ext cx="17136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C32FDE55-1633-4281-92C9-53D0FEF14F5F}"/>
                    </a:ext>
                  </a:extLst>
                </p14:cNvPr>
                <p14:cNvContentPartPr/>
                <p14:nvPr/>
              </p14:nvContentPartPr>
              <p14:xfrm>
                <a:off x="8298621" y="4252346"/>
                <a:ext cx="38880" cy="1368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C32FDE55-1633-4281-92C9-53D0FEF14F5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289621" y="4243346"/>
                  <a:ext cx="565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48B7EE8B-FF98-4CB5-94CD-73454302407D}"/>
                    </a:ext>
                  </a:extLst>
                </p14:cNvPr>
                <p14:cNvContentPartPr/>
                <p14:nvPr/>
              </p14:nvContentPartPr>
              <p14:xfrm>
                <a:off x="8527221" y="4083866"/>
                <a:ext cx="716040" cy="40500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48B7EE8B-FF98-4CB5-94CD-73454302407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518581" y="4074866"/>
                  <a:ext cx="733680" cy="42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A0D65602-F5DF-4995-B104-76C4EC882D74}"/>
                    </a:ext>
                  </a:extLst>
                </p14:cNvPr>
                <p14:cNvContentPartPr/>
                <p14:nvPr/>
              </p14:nvContentPartPr>
              <p14:xfrm>
                <a:off x="8985141" y="4170266"/>
                <a:ext cx="342000" cy="29664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A0D65602-F5DF-4995-B104-76C4EC882D74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976501" y="4161266"/>
                  <a:ext cx="359640" cy="31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18B98B87-C10B-417D-9E24-5D784B370093}"/>
                    </a:ext>
                  </a:extLst>
                </p14:cNvPr>
                <p14:cNvContentPartPr/>
                <p14:nvPr/>
              </p14:nvContentPartPr>
              <p14:xfrm>
                <a:off x="7330221" y="3706946"/>
                <a:ext cx="2111400" cy="106164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18B98B87-C10B-417D-9E24-5D784B370093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321221" y="3698306"/>
                  <a:ext cx="2129040" cy="1079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76DD08A5-9127-4A53-8A5A-EB522EF5C692}"/>
                  </a:ext>
                </a:extLst>
              </p14:cNvPr>
              <p14:cNvContentPartPr/>
              <p14:nvPr/>
            </p14:nvContentPartPr>
            <p14:xfrm>
              <a:off x="1517301" y="3706946"/>
              <a:ext cx="46080" cy="36432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76DD08A5-9127-4A53-8A5A-EB522EF5C692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1508661" y="3697946"/>
                <a:ext cx="63720" cy="38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FFF0BCB2-9F58-4CBC-BD5B-EF11C1A1ED92}"/>
                  </a:ext>
                </a:extLst>
              </p14:cNvPr>
              <p14:cNvContentPartPr/>
              <p14:nvPr/>
            </p14:nvContentPartPr>
            <p14:xfrm>
              <a:off x="1710621" y="3772106"/>
              <a:ext cx="291960" cy="36252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FFF0BCB2-9F58-4CBC-BD5B-EF11C1A1ED92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1701621" y="3763466"/>
                <a:ext cx="309600" cy="38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4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D9877122-9D8F-481F-9C6A-1985F0C4971B}"/>
                  </a:ext>
                </a:extLst>
              </p14:cNvPr>
              <p14:cNvContentPartPr/>
              <p14:nvPr/>
            </p14:nvContentPartPr>
            <p14:xfrm>
              <a:off x="1854621" y="3717026"/>
              <a:ext cx="474120" cy="6048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D9877122-9D8F-481F-9C6A-1985F0C4971B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1845621" y="3708386"/>
                <a:ext cx="491760" cy="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6B756E34-9859-4861-A1EE-9719034CF64D}"/>
                  </a:ext>
                </a:extLst>
              </p14:cNvPr>
              <p14:cNvContentPartPr/>
              <p14:nvPr/>
            </p14:nvContentPartPr>
            <p14:xfrm>
              <a:off x="2242341" y="3564386"/>
              <a:ext cx="338400" cy="57852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6B756E34-9859-4861-A1EE-9719034CF64D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2233341" y="3555746"/>
                <a:ext cx="356040" cy="59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EFD8EF45-4224-43C5-9F37-200DDFA55C33}"/>
                  </a:ext>
                </a:extLst>
              </p14:cNvPr>
              <p14:cNvContentPartPr/>
              <p14:nvPr/>
            </p14:nvContentPartPr>
            <p14:xfrm>
              <a:off x="2674701" y="4097186"/>
              <a:ext cx="20160" cy="1008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EFD8EF45-4224-43C5-9F37-200DDFA55C33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2666061" y="4088546"/>
                <a:ext cx="37800" cy="2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0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FCEBB0C6-C123-4D2E-AD17-0D7D6ACF0B39}"/>
                  </a:ext>
                </a:extLst>
              </p14:cNvPr>
              <p14:cNvContentPartPr/>
              <p14:nvPr/>
            </p14:nvContentPartPr>
            <p14:xfrm>
              <a:off x="1568061" y="4304906"/>
              <a:ext cx="1180440" cy="55476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FCEBB0C6-C123-4D2E-AD17-0D7D6ACF0B39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1559421" y="4295906"/>
                <a:ext cx="1198080" cy="57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202AC3A4-0F3A-454A-B44F-7364BBB68256}"/>
                  </a:ext>
                </a:extLst>
              </p14:cNvPr>
              <p14:cNvContentPartPr/>
              <p14:nvPr/>
            </p14:nvContentPartPr>
            <p14:xfrm>
              <a:off x="2974941" y="4294466"/>
              <a:ext cx="482040" cy="15444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202AC3A4-0F3A-454A-B44F-7364BBB68256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2965941" y="4285826"/>
                <a:ext cx="499680" cy="1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0F9C8B37-5BAD-4F2F-9DA5-A49AACD1DBDD}"/>
                  </a:ext>
                </a:extLst>
              </p14:cNvPr>
              <p14:cNvContentPartPr/>
              <p14:nvPr/>
            </p14:nvContentPartPr>
            <p14:xfrm>
              <a:off x="3113181" y="4060826"/>
              <a:ext cx="43920" cy="10476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0F9C8B37-5BAD-4F2F-9DA5-A49AACD1DBDD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3104181" y="4051826"/>
                <a:ext cx="61560" cy="1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D09C432D-FBB5-4CD1-A4E2-7B280A2A76A2}"/>
                  </a:ext>
                </a:extLst>
              </p14:cNvPr>
              <p14:cNvContentPartPr/>
              <p14:nvPr/>
            </p14:nvContentPartPr>
            <p14:xfrm>
              <a:off x="3532941" y="4111586"/>
              <a:ext cx="356760" cy="19440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D09C432D-FBB5-4CD1-A4E2-7B280A2A76A2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3523941" y="4102586"/>
                <a:ext cx="374400" cy="21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E238C15C-408D-4983-8593-C872880B27F1}"/>
                  </a:ext>
                </a:extLst>
              </p14:cNvPr>
              <p14:cNvContentPartPr/>
              <p14:nvPr/>
            </p14:nvContentPartPr>
            <p14:xfrm>
              <a:off x="3932541" y="4072706"/>
              <a:ext cx="483120" cy="26460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E238C15C-408D-4983-8593-C872880B27F1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3923901" y="4063706"/>
                <a:ext cx="500760" cy="28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8E426570-4ABA-449C-BF60-79132DEDAA03}"/>
                  </a:ext>
                </a:extLst>
              </p14:cNvPr>
              <p14:cNvContentPartPr/>
              <p14:nvPr/>
            </p14:nvContentPartPr>
            <p14:xfrm>
              <a:off x="4498821" y="4027346"/>
              <a:ext cx="464400" cy="25524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8E426570-4ABA-449C-BF60-79132DEDAA03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4490181" y="4018706"/>
                <a:ext cx="482040" cy="27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8EF0326B-D741-4905-B3BB-3FDE8DC62FCD}"/>
                  </a:ext>
                </a:extLst>
              </p14:cNvPr>
              <p14:cNvContentPartPr/>
              <p14:nvPr/>
            </p14:nvContentPartPr>
            <p14:xfrm>
              <a:off x="3832101" y="4338386"/>
              <a:ext cx="2184120" cy="1264320"/>
            </p14:xfrm>
          </p:contentPart>
        </mc:Choice>
        <mc:Fallback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8EF0326B-D741-4905-B3BB-3FDE8DC62FCD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3823101" y="4329386"/>
                <a:ext cx="2201760" cy="1281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6" name="Group 105">
            <a:extLst>
              <a:ext uri="{FF2B5EF4-FFF2-40B4-BE49-F238E27FC236}">
                <a16:creationId xmlns:a16="http://schemas.microsoft.com/office/drawing/2014/main" id="{CEE5227D-15CB-4AA8-8C8C-2A40E3E750BD}"/>
              </a:ext>
            </a:extLst>
          </p:cNvPr>
          <p:cNvGrpSpPr/>
          <p:nvPr/>
        </p:nvGrpSpPr>
        <p:grpSpPr>
          <a:xfrm>
            <a:off x="7806501" y="4921226"/>
            <a:ext cx="842040" cy="192600"/>
            <a:chOff x="7806501" y="4921226"/>
            <a:chExt cx="842040" cy="19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E5D61219-C91C-45D5-81CE-731E67BB62CC}"/>
                    </a:ext>
                  </a:extLst>
                </p14:cNvPr>
                <p14:cNvContentPartPr/>
                <p14:nvPr/>
              </p14:nvContentPartPr>
              <p14:xfrm>
                <a:off x="7806501" y="4921226"/>
                <a:ext cx="793800" cy="8892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E5D61219-C91C-45D5-81CE-731E67BB62CC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797501" y="4912586"/>
                  <a:ext cx="81144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779958CB-AD9F-4A48-B8F1-159BD0A0E16C}"/>
                    </a:ext>
                  </a:extLst>
                </p14:cNvPr>
                <p14:cNvContentPartPr/>
                <p14:nvPr/>
              </p14:nvContentPartPr>
              <p14:xfrm>
                <a:off x="7917741" y="5077826"/>
                <a:ext cx="730800" cy="3600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779958CB-AD9F-4A48-B8F1-159BD0A0E16C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909101" y="5068826"/>
                  <a:ext cx="748440" cy="5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C8D8E030-7989-4FA1-B9F9-520EE167B8EE}"/>
              </a:ext>
            </a:extLst>
          </p:cNvPr>
          <p:cNvGrpSpPr/>
          <p:nvPr/>
        </p:nvGrpSpPr>
        <p:grpSpPr>
          <a:xfrm>
            <a:off x="1132461" y="4662386"/>
            <a:ext cx="4642200" cy="1784520"/>
            <a:chOff x="1132461" y="4662386"/>
            <a:chExt cx="4642200" cy="178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352E03CF-8986-4A13-9A7C-57A1329E47B9}"/>
                    </a:ext>
                  </a:extLst>
                </p14:cNvPr>
                <p14:cNvContentPartPr/>
                <p14:nvPr/>
              </p14:nvContentPartPr>
              <p14:xfrm>
                <a:off x="1132461" y="4843826"/>
                <a:ext cx="90360" cy="32292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352E03CF-8986-4A13-9A7C-57A1329E47B9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123461" y="4834826"/>
                  <a:ext cx="108000" cy="34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731F0014-D96A-455D-92A7-CFE8B68336B5}"/>
                    </a:ext>
                  </a:extLst>
                </p14:cNvPr>
                <p14:cNvContentPartPr/>
                <p14:nvPr/>
              </p14:nvContentPartPr>
              <p14:xfrm>
                <a:off x="1294101" y="4915106"/>
                <a:ext cx="253440" cy="31464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731F0014-D96A-455D-92A7-CFE8B68336B5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285461" y="4906106"/>
                  <a:ext cx="27108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896424DA-C2C0-4C61-BD63-B7AB66B3B0BC}"/>
                    </a:ext>
                  </a:extLst>
                </p14:cNvPr>
                <p14:cNvContentPartPr/>
                <p14:nvPr/>
              </p14:nvContentPartPr>
              <p14:xfrm>
                <a:off x="1434141" y="4941386"/>
                <a:ext cx="797040" cy="17532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896424DA-C2C0-4C61-BD63-B7AB66B3B0BC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425141" y="4932746"/>
                  <a:ext cx="81468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8829185D-F6FD-4675-82A9-BBD1BE045A91}"/>
                    </a:ext>
                  </a:extLst>
                </p14:cNvPr>
                <p14:cNvContentPartPr/>
                <p14:nvPr/>
              </p14:nvContentPartPr>
              <p14:xfrm>
                <a:off x="2301381" y="4925186"/>
                <a:ext cx="136080" cy="32040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8829185D-F6FD-4675-82A9-BBD1BE045A91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292741" y="4916186"/>
                  <a:ext cx="15372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5A267E7C-56D9-40EE-9EDF-FCA76FA0319F}"/>
                    </a:ext>
                  </a:extLst>
                </p14:cNvPr>
                <p14:cNvContentPartPr/>
                <p14:nvPr/>
              </p14:nvContentPartPr>
              <p14:xfrm>
                <a:off x="2569221" y="4958306"/>
                <a:ext cx="214560" cy="21204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5A267E7C-56D9-40EE-9EDF-FCA76FA0319F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560581" y="4949666"/>
                  <a:ext cx="23220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0CFC7E6A-BEC7-413F-9A81-54C64C355068}"/>
                    </a:ext>
                  </a:extLst>
                </p14:cNvPr>
                <p14:cNvContentPartPr/>
                <p14:nvPr/>
              </p14:nvContentPartPr>
              <p14:xfrm>
                <a:off x="3073221" y="4866506"/>
                <a:ext cx="166320" cy="47484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0CFC7E6A-BEC7-413F-9A81-54C64C355068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3064581" y="4857866"/>
                  <a:ext cx="183960" cy="49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C6D2F680-C434-4409-8EDB-526838B54CB1}"/>
                    </a:ext>
                  </a:extLst>
                </p14:cNvPr>
                <p14:cNvContentPartPr/>
                <p14:nvPr/>
              </p14:nvContentPartPr>
              <p14:xfrm>
                <a:off x="2911581" y="5026346"/>
                <a:ext cx="509760" cy="26820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C6D2F680-C434-4409-8EDB-526838B54CB1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902581" y="5017346"/>
                  <a:ext cx="527400" cy="28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B0D25988-69B1-4A6B-AC3C-6291F7A9C087}"/>
                    </a:ext>
                  </a:extLst>
                </p14:cNvPr>
                <p14:cNvContentPartPr/>
                <p14:nvPr/>
              </p14:nvContentPartPr>
              <p14:xfrm>
                <a:off x="3672621" y="5061626"/>
                <a:ext cx="120960" cy="3564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B0D25988-69B1-4A6B-AC3C-6291F7A9C087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3663621" y="5052626"/>
                  <a:ext cx="1386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168C7A2D-B162-4AFD-9E6E-AF1A7B089822}"/>
                    </a:ext>
                  </a:extLst>
                </p14:cNvPr>
                <p14:cNvContentPartPr/>
                <p14:nvPr/>
              </p14:nvContentPartPr>
              <p14:xfrm>
                <a:off x="3674781" y="5149826"/>
                <a:ext cx="121320" cy="2916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168C7A2D-B162-4AFD-9E6E-AF1A7B089822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3666141" y="5141186"/>
                  <a:ext cx="1389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9EFC0844-99A8-4957-AA9F-8BC7AF8E80A4}"/>
                    </a:ext>
                  </a:extLst>
                </p14:cNvPr>
                <p14:cNvContentPartPr/>
                <p14:nvPr/>
              </p14:nvContentPartPr>
              <p14:xfrm>
                <a:off x="4146381" y="4775426"/>
                <a:ext cx="54360" cy="41760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9EFC0844-99A8-4957-AA9F-8BC7AF8E80A4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4137741" y="4766786"/>
                  <a:ext cx="72000" cy="43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9FBB3FA5-8F8A-4214-A80D-C1CF670B3123}"/>
                    </a:ext>
                  </a:extLst>
                </p14:cNvPr>
                <p14:cNvContentPartPr/>
                <p14:nvPr/>
              </p14:nvContentPartPr>
              <p14:xfrm>
                <a:off x="4356981" y="4882706"/>
                <a:ext cx="211320" cy="24012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9FBB3FA5-8F8A-4214-A80D-C1CF670B3123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4348341" y="4873706"/>
                  <a:ext cx="22896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D6773E47-E635-4A26-B6DF-5CD6C41E28B9}"/>
                    </a:ext>
                  </a:extLst>
                </p14:cNvPr>
                <p14:cNvContentPartPr/>
                <p14:nvPr/>
              </p14:nvContentPartPr>
              <p14:xfrm>
                <a:off x="4824261" y="4983146"/>
                <a:ext cx="26640" cy="4536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D6773E47-E635-4A26-B6DF-5CD6C41E28B9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4815261" y="4974506"/>
                  <a:ext cx="4428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F37F2F41-42BF-455B-AA05-237D4E07BF19}"/>
                    </a:ext>
                  </a:extLst>
                </p14:cNvPr>
                <p14:cNvContentPartPr/>
                <p14:nvPr/>
              </p14:nvContentPartPr>
              <p14:xfrm>
                <a:off x="4907421" y="4816106"/>
                <a:ext cx="277560" cy="35136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F37F2F41-42BF-455B-AA05-237D4E07BF19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4898781" y="4807466"/>
                  <a:ext cx="29520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09BC5388-FA21-4ACA-82D8-26FFF978E322}"/>
                    </a:ext>
                  </a:extLst>
                </p14:cNvPr>
                <p14:cNvContentPartPr/>
                <p14:nvPr/>
              </p14:nvContentPartPr>
              <p14:xfrm>
                <a:off x="4993101" y="4662386"/>
                <a:ext cx="701640" cy="54504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09BC5388-FA21-4ACA-82D8-26FFF978E322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4984461" y="4653386"/>
                  <a:ext cx="719280" cy="56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E287AD71-F8E6-47C4-9044-9A2FA8A4EB7F}"/>
                    </a:ext>
                  </a:extLst>
                </p14:cNvPr>
                <p14:cNvContentPartPr/>
                <p14:nvPr/>
              </p14:nvContentPartPr>
              <p14:xfrm>
                <a:off x="5422941" y="4864706"/>
                <a:ext cx="187920" cy="7920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E287AD71-F8E6-47C4-9044-9A2FA8A4EB7F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413941" y="4855706"/>
                  <a:ext cx="20556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ED8C09BE-2C9F-4D4E-AA8F-0B5814971CF8}"/>
                    </a:ext>
                  </a:extLst>
                </p14:cNvPr>
                <p14:cNvContentPartPr/>
                <p14:nvPr/>
              </p14:nvContentPartPr>
              <p14:xfrm>
                <a:off x="5762061" y="5163866"/>
                <a:ext cx="12600" cy="1656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ED8C09BE-2C9F-4D4E-AA8F-0B5814971CF8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5753421" y="5155226"/>
                  <a:ext cx="3024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4CC32005-690C-4578-A4E9-B235F1F86FB4}"/>
                    </a:ext>
                  </a:extLst>
                </p14:cNvPr>
                <p14:cNvContentPartPr/>
                <p14:nvPr/>
              </p14:nvContentPartPr>
              <p14:xfrm>
                <a:off x="2569941" y="4964426"/>
                <a:ext cx="188640" cy="33012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4CC32005-690C-4578-A4E9-B235F1F86FB4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2561301" y="4955786"/>
                  <a:ext cx="206280" cy="34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E3F4FD65-973D-4C0A-BC8F-2FCA3CBF4FD4}"/>
                    </a:ext>
                  </a:extLst>
                </p14:cNvPr>
                <p14:cNvContentPartPr/>
                <p14:nvPr/>
              </p14:nvContentPartPr>
              <p14:xfrm>
                <a:off x="2574261" y="4943906"/>
                <a:ext cx="326160" cy="11052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E3F4FD65-973D-4C0A-BC8F-2FCA3CBF4FD4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2565621" y="4935266"/>
                  <a:ext cx="34380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135430E2-E28B-4A19-8791-B7ED33F7300F}"/>
                    </a:ext>
                  </a:extLst>
                </p14:cNvPr>
                <p14:cNvContentPartPr/>
                <p14:nvPr/>
              </p14:nvContentPartPr>
              <p14:xfrm>
                <a:off x="3019221" y="4821146"/>
                <a:ext cx="19440" cy="8244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135430E2-E28B-4A19-8791-B7ED33F7300F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010221" y="4812146"/>
                  <a:ext cx="370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22F3B6F6-DE82-44F5-9A60-6B2CF49823C4}"/>
                    </a:ext>
                  </a:extLst>
                </p14:cNvPr>
                <p14:cNvContentPartPr/>
                <p14:nvPr/>
              </p14:nvContentPartPr>
              <p14:xfrm>
                <a:off x="4092381" y="4728626"/>
                <a:ext cx="1310760" cy="59472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22F3B6F6-DE82-44F5-9A60-6B2CF49823C4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4083741" y="4719626"/>
                  <a:ext cx="1328400" cy="61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0ABC58B7-BD55-48A0-991B-68C9FF560817}"/>
                    </a:ext>
                  </a:extLst>
                </p14:cNvPr>
                <p14:cNvContentPartPr/>
                <p14:nvPr/>
              </p14:nvContentPartPr>
              <p14:xfrm>
                <a:off x="2931741" y="5761106"/>
                <a:ext cx="262080" cy="50832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0ABC58B7-BD55-48A0-991B-68C9FF560817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2923101" y="5752466"/>
                  <a:ext cx="279720" cy="52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CB72AFE0-656E-4646-BA4D-1C803EFF1274}"/>
                    </a:ext>
                  </a:extLst>
                </p14:cNvPr>
                <p14:cNvContentPartPr/>
                <p14:nvPr/>
              </p14:nvContentPartPr>
              <p14:xfrm>
                <a:off x="3326301" y="6083306"/>
                <a:ext cx="18000" cy="3492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CB72AFE0-656E-4646-BA4D-1C803EFF1274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317301" y="6074306"/>
                  <a:ext cx="3564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6CD31347-34EC-485D-B17A-913334C7A0C7}"/>
                    </a:ext>
                  </a:extLst>
                </p14:cNvPr>
                <p14:cNvContentPartPr/>
                <p14:nvPr/>
              </p14:nvContentPartPr>
              <p14:xfrm>
                <a:off x="3517461" y="5896466"/>
                <a:ext cx="225360" cy="33768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6CD31347-34EC-485D-B17A-913334C7A0C7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3508461" y="5887826"/>
                  <a:ext cx="243000" cy="35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9205AC83-87BE-4E10-9F25-2150830AF60F}"/>
                    </a:ext>
                  </a:extLst>
                </p14:cNvPr>
                <p14:cNvContentPartPr/>
                <p14:nvPr/>
              </p14:nvContentPartPr>
              <p14:xfrm>
                <a:off x="3813741" y="5934626"/>
                <a:ext cx="230400" cy="29124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9205AC83-87BE-4E10-9F25-2150830AF60F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3804741" y="5925626"/>
                  <a:ext cx="248040" cy="30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BC42313A-09D0-426A-A920-2761396A97BF}"/>
                    </a:ext>
                  </a:extLst>
                </p14:cNvPr>
                <p14:cNvContentPartPr/>
                <p14:nvPr/>
              </p14:nvContentPartPr>
              <p14:xfrm>
                <a:off x="4080861" y="5825546"/>
                <a:ext cx="504720" cy="42732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BC42313A-09D0-426A-A920-2761396A97BF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4072221" y="5816546"/>
                  <a:ext cx="522360" cy="44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2B13EDD7-1085-4AF1-B202-9A05ED19BC9C}"/>
                    </a:ext>
                  </a:extLst>
                </p14:cNvPr>
                <p14:cNvContentPartPr/>
                <p14:nvPr/>
              </p14:nvContentPartPr>
              <p14:xfrm>
                <a:off x="4290741" y="5961986"/>
                <a:ext cx="366840" cy="26604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2B13EDD7-1085-4AF1-B202-9A05ED19BC9C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4282101" y="5952986"/>
                  <a:ext cx="38448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76A08FD5-38E8-4E9C-959E-4AAE415E404E}"/>
                    </a:ext>
                  </a:extLst>
                </p14:cNvPr>
                <p14:cNvContentPartPr/>
                <p14:nvPr/>
              </p14:nvContentPartPr>
              <p14:xfrm>
                <a:off x="2684421" y="5373746"/>
                <a:ext cx="1396800" cy="98604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76A08FD5-38E8-4E9C-959E-4AAE415E404E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2675781" y="5365106"/>
                  <a:ext cx="1414440" cy="10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A354D189-C7B5-4E9E-A5F7-3786127422B6}"/>
                    </a:ext>
                  </a:extLst>
                </p14:cNvPr>
                <p14:cNvContentPartPr/>
                <p14:nvPr/>
              </p14:nvContentPartPr>
              <p14:xfrm>
                <a:off x="2872701" y="5484626"/>
                <a:ext cx="2056320" cy="96228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A354D189-C7B5-4E9E-A5F7-3786127422B6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2863701" y="5475626"/>
                  <a:ext cx="2073960" cy="9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BF94C832-ADBA-4B4F-9C4C-59904D3F0DE8}"/>
                    </a:ext>
                  </a:extLst>
                </p14:cNvPr>
                <p14:cNvContentPartPr/>
                <p14:nvPr/>
              </p14:nvContentPartPr>
              <p14:xfrm>
                <a:off x="4912821" y="5793866"/>
                <a:ext cx="325440" cy="38592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BF94C832-ADBA-4B4F-9C4C-59904D3F0DE8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4904181" y="5785226"/>
                  <a:ext cx="343080" cy="40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26127F49-2750-4B83-BBBE-529725FA4224}"/>
                    </a:ext>
                  </a:extLst>
                </p14:cNvPr>
                <p14:cNvContentPartPr/>
                <p14:nvPr/>
              </p14:nvContentPartPr>
              <p14:xfrm>
                <a:off x="5251941" y="5734466"/>
                <a:ext cx="272880" cy="48600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26127F49-2750-4B83-BBBE-529725FA4224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5243301" y="5725466"/>
                  <a:ext cx="290520" cy="50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08B3ED98-719F-4510-A205-692E80D2F40E}"/>
              </a:ext>
            </a:extLst>
          </p:cNvPr>
          <p:cNvGrpSpPr/>
          <p:nvPr/>
        </p:nvGrpSpPr>
        <p:grpSpPr>
          <a:xfrm>
            <a:off x="7408341" y="5369786"/>
            <a:ext cx="723600" cy="260640"/>
            <a:chOff x="7408341" y="5369786"/>
            <a:chExt cx="723600" cy="26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9FECB60F-F67C-4961-874B-61D200820B5E}"/>
                    </a:ext>
                  </a:extLst>
                </p14:cNvPr>
                <p14:cNvContentPartPr/>
                <p14:nvPr/>
              </p14:nvContentPartPr>
              <p14:xfrm>
                <a:off x="7408341" y="5369786"/>
                <a:ext cx="723600" cy="6480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9FECB60F-F67C-4961-874B-61D200820B5E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7399701" y="5361146"/>
                  <a:ext cx="74124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76BF24B1-CA39-4C03-A66A-8EC6334F30D8}"/>
                    </a:ext>
                  </a:extLst>
                </p14:cNvPr>
                <p14:cNvContentPartPr/>
                <p14:nvPr/>
              </p14:nvContentPartPr>
              <p14:xfrm>
                <a:off x="7493301" y="5554466"/>
                <a:ext cx="551160" cy="7596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76BF24B1-CA39-4C03-A66A-8EC6334F30D8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7484301" y="5545466"/>
                  <a:ext cx="568800" cy="93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28641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2535AA5F-EC03-4F79-A908-DCB06A94E138}"/>
              </a:ext>
            </a:extLst>
          </p:cNvPr>
          <p:cNvGrpSpPr/>
          <p:nvPr/>
        </p:nvGrpSpPr>
        <p:grpSpPr>
          <a:xfrm>
            <a:off x="1187541" y="248066"/>
            <a:ext cx="9839520" cy="5639040"/>
            <a:chOff x="1187541" y="248066"/>
            <a:chExt cx="9839520" cy="563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DC1A9B8D-354A-4ED8-AA34-719D5F8FCEED}"/>
                    </a:ext>
                  </a:extLst>
                </p14:cNvPr>
                <p14:cNvContentPartPr/>
                <p14:nvPr/>
              </p14:nvContentPartPr>
              <p14:xfrm>
                <a:off x="1187541" y="1883906"/>
                <a:ext cx="890640" cy="54576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DC1A9B8D-354A-4ED8-AA34-719D5F8FCEED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178541" y="1874906"/>
                  <a:ext cx="908280" cy="56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62FADF26-AD13-44B8-B46A-C89A1D4B0F6C}"/>
                    </a:ext>
                  </a:extLst>
                </p14:cNvPr>
                <p14:cNvContentPartPr/>
                <p14:nvPr/>
              </p14:nvContentPartPr>
              <p14:xfrm>
                <a:off x="1994301" y="2003426"/>
                <a:ext cx="170640" cy="6264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62FADF26-AD13-44B8-B46A-C89A1D4B0F6C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985301" y="1994786"/>
                  <a:ext cx="18828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94C4FF0D-0150-42F4-928A-F4D02FB0E94B}"/>
                    </a:ext>
                  </a:extLst>
                </p14:cNvPr>
                <p14:cNvContentPartPr/>
                <p14:nvPr/>
              </p14:nvContentPartPr>
              <p14:xfrm>
                <a:off x="2446821" y="1737386"/>
                <a:ext cx="298800" cy="67680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94C4FF0D-0150-42F4-928A-F4D02FB0E94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438181" y="1728746"/>
                  <a:ext cx="316440" cy="69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4037D5F-909F-4683-ADD8-6D19209FAA27}"/>
                    </a:ext>
                  </a:extLst>
                </p14:cNvPr>
                <p14:cNvContentPartPr/>
                <p14:nvPr/>
              </p14:nvContentPartPr>
              <p14:xfrm>
                <a:off x="3217581" y="1605626"/>
                <a:ext cx="113040" cy="50040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4037D5F-909F-4683-ADD8-6D19209FAA2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208941" y="1596626"/>
                  <a:ext cx="130680" cy="51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5225F37D-F3A9-4D4D-B2E1-CA6E9CEA57A1}"/>
                    </a:ext>
                  </a:extLst>
                </p14:cNvPr>
                <p14:cNvContentPartPr/>
                <p14:nvPr/>
              </p14:nvContentPartPr>
              <p14:xfrm>
                <a:off x="3247821" y="1900826"/>
                <a:ext cx="257760" cy="1947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5225F37D-F3A9-4D4D-B2E1-CA6E9CEA57A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238821" y="1891826"/>
                  <a:ext cx="27540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96EA7A9-41F1-4106-9460-86570644FD3F}"/>
                    </a:ext>
                  </a:extLst>
                </p14:cNvPr>
                <p14:cNvContentPartPr/>
                <p14:nvPr/>
              </p14:nvContentPartPr>
              <p14:xfrm>
                <a:off x="3513861" y="1604546"/>
                <a:ext cx="1203480" cy="63648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96EA7A9-41F1-4106-9460-86570644FD3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504861" y="1595906"/>
                  <a:ext cx="1221120" cy="65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3FE506B-B153-484B-8953-89AD84024AED}"/>
                    </a:ext>
                  </a:extLst>
                </p14:cNvPr>
                <p14:cNvContentPartPr/>
                <p14:nvPr/>
              </p14:nvContentPartPr>
              <p14:xfrm>
                <a:off x="5097501" y="1070666"/>
                <a:ext cx="830880" cy="5814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13FE506B-B153-484B-8953-89AD84024AE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088501" y="1062026"/>
                  <a:ext cx="848520" cy="59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DB4A89C-D19E-48AC-8FE2-609B0A197304}"/>
                    </a:ext>
                  </a:extLst>
                </p14:cNvPr>
                <p14:cNvContentPartPr/>
                <p14:nvPr/>
              </p14:nvContentPartPr>
              <p14:xfrm>
                <a:off x="6313581" y="532106"/>
                <a:ext cx="1581480" cy="8010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DB4A89C-D19E-48AC-8FE2-609B0A19730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304581" y="523466"/>
                  <a:ext cx="1599120" cy="81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22835DD2-778B-4959-B3B5-D51A14584E3B}"/>
                    </a:ext>
                  </a:extLst>
                </p14:cNvPr>
                <p14:cNvContentPartPr/>
                <p14:nvPr/>
              </p14:nvContentPartPr>
              <p14:xfrm>
                <a:off x="7395021" y="669266"/>
                <a:ext cx="90000" cy="11592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22835DD2-778B-4959-B3B5-D51A14584E3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386381" y="660626"/>
                  <a:ext cx="10764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16CABCDA-97AD-4513-BB23-0AC200C6E2CA}"/>
                    </a:ext>
                  </a:extLst>
                </p14:cNvPr>
                <p14:cNvContentPartPr/>
                <p14:nvPr/>
              </p14:nvContentPartPr>
              <p14:xfrm>
                <a:off x="6491061" y="248066"/>
                <a:ext cx="1528920" cy="42408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16CABCDA-97AD-4513-BB23-0AC200C6E2C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482421" y="239426"/>
                  <a:ext cx="1546560" cy="44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ECA4C0D2-FDBD-4521-BAE1-A5D21E01E348}"/>
                    </a:ext>
                  </a:extLst>
                </p14:cNvPr>
                <p14:cNvContentPartPr/>
                <p14:nvPr/>
              </p14:nvContentPartPr>
              <p14:xfrm>
                <a:off x="8214381" y="521306"/>
                <a:ext cx="553320" cy="32724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ECA4C0D2-FDBD-4521-BAE1-A5D21E01E34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205381" y="512666"/>
                  <a:ext cx="570960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EC9CF586-39C5-42A9-A2D7-AD8F82C88CBD}"/>
                    </a:ext>
                  </a:extLst>
                </p14:cNvPr>
                <p14:cNvContentPartPr/>
                <p14:nvPr/>
              </p14:nvContentPartPr>
              <p14:xfrm>
                <a:off x="8774901" y="469826"/>
                <a:ext cx="761400" cy="4006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C9CF586-39C5-42A9-A2D7-AD8F82C88CB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765901" y="460826"/>
                  <a:ext cx="779040" cy="41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FAB2521-37F8-4321-A302-C879C6244384}"/>
                    </a:ext>
                  </a:extLst>
                </p14:cNvPr>
                <p14:cNvContentPartPr/>
                <p14:nvPr/>
              </p14:nvContentPartPr>
              <p14:xfrm>
                <a:off x="5201181" y="1541186"/>
                <a:ext cx="1047240" cy="152244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FAB2521-37F8-4321-A302-C879C624438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192541" y="1532546"/>
                  <a:ext cx="1064880" cy="154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899E3D07-037B-4B3B-9218-E0267296A117}"/>
                    </a:ext>
                  </a:extLst>
                </p14:cNvPr>
                <p14:cNvContentPartPr/>
                <p14:nvPr/>
              </p14:nvContentPartPr>
              <p14:xfrm>
                <a:off x="6470541" y="2610386"/>
                <a:ext cx="666720" cy="34992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899E3D07-037B-4B3B-9218-E0267296A11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461901" y="2601746"/>
                  <a:ext cx="684360" cy="36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C7F69757-5AC0-449C-B7BF-4FCC4D631977}"/>
                    </a:ext>
                  </a:extLst>
                </p14:cNvPr>
                <p14:cNvContentPartPr/>
                <p14:nvPr/>
              </p14:nvContentPartPr>
              <p14:xfrm>
                <a:off x="6890661" y="2572226"/>
                <a:ext cx="488880" cy="35712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C7F69757-5AC0-449C-B7BF-4FCC4D63197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881661" y="2563586"/>
                  <a:ext cx="506520" cy="37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599E172-2CA6-4197-AA16-0D62CF8D5CBC}"/>
                    </a:ext>
                  </a:extLst>
                </p14:cNvPr>
                <p14:cNvContentPartPr/>
                <p14:nvPr/>
              </p14:nvContentPartPr>
              <p14:xfrm>
                <a:off x="7473861" y="2574386"/>
                <a:ext cx="465840" cy="4269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599E172-2CA6-4197-AA16-0D62CF8D5CB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465221" y="2565386"/>
                  <a:ext cx="483480" cy="44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38FD9A35-DC8B-4E45-99AC-4C5A92C835E8}"/>
                    </a:ext>
                  </a:extLst>
                </p14:cNvPr>
                <p14:cNvContentPartPr/>
                <p14:nvPr/>
              </p14:nvContentPartPr>
              <p14:xfrm>
                <a:off x="7156701" y="3250826"/>
                <a:ext cx="348120" cy="50832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38FD9A35-DC8B-4E45-99AC-4C5A92C835E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148061" y="3241826"/>
                  <a:ext cx="365760" cy="52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61BCC2F4-866C-4A66-BF1D-7024F61CE8FA}"/>
                    </a:ext>
                  </a:extLst>
                </p14:cNvPr>
                <p14:cNvContentPartPr/>
                <p14:nvPr/>
              </p14:nvContentPartPr>
              <p14:xfrm>
                <a:off x="8163981" y="3270986"/>
                <a:ext cx="274680" cy="39024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61BCC2F4-866C-4A66-BF1D-7024F61CE8F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154981" y="3261986"/>
                  <a:ext cx="292320" cy="40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588685ED-AC2E-47B4-AF32-D6257AD5D159}"/>
                    </a:ext>
                  </a:extLst>
                </p14:cNvPr>
                <p14:cNvContentPartPr/>
                <p14:nvPr/>
              </p14:nvContentPartPr>
              <p14:xfrm>
                <a:off x="8189541" y="3330386"/>
                <a:ext cx="459000" cy="47088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588685ED-AC2E-47B4-AF32-D6257AD5D159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180541" y="3321746"/>
                  <a:ext cx="476640" cy="48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760EB092-2B8B-4FD6-B340-5085A70F603E}"/>
                    </a:ext>
                  </a:extLst>
                </p14:cNvPr>
                <p14:cNvContentPartPr/>
                <p14:nvPr/>
              </p14:nvContentPartPr>
              <p14:xfrm>
                <a:off x="7024221" y="4080986"/>
                <a:ext cx="334080" cy="81288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760EB092-2B8B-4FD6-B340-5085A70F603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015221" y="4071986"/>
                  <a:ext cx="351720" cy="83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59DC4A73-A111-4C8D-9999-CC57740A63DF}"/>
                    </a:ext>
                  </a:extLst>
                </p14:cNvPr>
                <p14:cNvContentPartPr/>
                <p14:nvPr/>
              </p14:nvContentPartPr>
              <p14:xfrm>
                <a:off x="8210061" y="4230386"/>
                <a:ext cx="401040" cy="41220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59DC4A73-A111-4C8D-9999-CC57740A63D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201421" y="4221386"/>
                  <a:ext cx="418680" cy="42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0F85B9EE-A0C1-4C16-BCDA-380012549226}"/>
                    </a:ext>
                  </a:extLst>
                </p14:cNvPr>
                <p14:cNvContentPartPr/>
                <p14:nvPr/>
              </p14:nvContentPartPr>
              <p14:xfrm>
                <a:off x="6961581" y="5126426"/>
                <a:ext cx="896040" cy="65592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0F85B9EE-A0C1-4C16-BCDA-380012549226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952581" y="5117426"/>
                  <a:ext cx="913680" cy="67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1910E70-0A69-40CC-963C-AEC9E8544814}"/>
                    </a:ext>
                  </a:extLst>
                </p14:cNvPr>
                <p14:cNvContentPartPr/>
                <p14:nvPr/>
              </p14:nvContentPartPr>
              <p14:xfrm>
                <a:off x="8511021" y="5315066"/>
                <a:ext cx="452520" cy="57204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1910E70-0A69-40CC-963C-AEC9E854481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502021" y="5306426"/>
                  <a:ext cx="470160" cy="58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25C504DF-9A7D-478E-A5EE-3560594E8089}"/>
                    </a:ext>
                  </a:extLst>
                </p14:cNvPr>
                <p14:cNvContentPartPr/>
                <p14:nvPr/>
              </p14:nvContentPartPr>
              <p14:xfrm>
                <a:off x="9360981" y="3058586"/>
                <a:ext cx="508680" cy="260496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25C504DF-9A7D-478E-A5EE-3560594E8089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352341" y="3049586"/>
                  <a:ext cx="526320" cy="262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F42B2DF5-FD93-45C2-80FA-61D5F8140E44}"/>
                    </a:ext>
                  </a:extLst>
                </p14:cNvPr>
                <p14:cNvContentPartPr/>
                <p14:nvPr/>
              </p14:nvContentPartPr>
              <p14:xfrm>
                <a:off x="9841581" y="3510746"/>
                <a:ext cx="1109880" cy="51804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F42B2DF5-FD93-45C2-80FA-61D5F8140E44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832581" y="3501746"/>
                  <a:ext cx="1127520" cy="53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92885EF3-EFB4-4639-BD1E-E7CAD4B3D07E}"/>
                    </a:ext>
                  </a:extLst>
                </p14:cNvPr>
                <p14:cNvContentPartPr/>
                <p14:nvPr/>
              </p14:nvContentPartPr>
              <p14:xfrm>
                <a:off x="10673901" y="3749066"/>
                <a:ext cx="145080" cy="3996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92885EF3-EFB4-4639-BD1E-E7CAD4B3D07E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0664901" y="3740426"/>
                  <a:ext cx="16272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F67E3F54-CC90-41D0-8B84-52AE82CB5255}"/>
                    </a:ext>
                  </a:extLst>
                </p14:cNvPr>
                <p14:cNvContentPartPr/>
                <p14:nvPr/>
              </p14:nvContentPartPr>
              <p14:xfrm>
                <a:off x="10196181" y="4294826"/>
                <a:ext cx="830880" cy="39744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F67E3F54-CC90-41D0-8B84-52AE82CB525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0187541" y="4285826"/>
                  <a:ext cx="848520" cy="41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167E86A3-F7A4-4DC5-A5A2-4AE5C74AE002}"/>
                    </a:ext>
                  </a:extLst>
                </p14:cNvPr>
                <p14:cNvContentPartPr/>
                <p14:nvPr/>
              </p14:nvContentPartPr>
              <p14:xfrm>
                <a:off x="6486741" y="2050226"/>
                <a:ext cx="1580760" cy="162360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167E86A3-F7A4-4DC5-A5A2-4AE5C74AE00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478101" y="2041586"/>
                  <a:ext cx="1598400" cy="164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6969C312-9C70-49B5-8457-AFFDD836C495}"/>
                    </a:ext>
                  </a:extLst>
                </p14:cNvPr>
                <p14:cNvContentPartPr/>
                <p14:nvPr/>
              </p14:nvContentPartPr>
              <p14:xfrm>
                <a:off x="6526701" y="1639466"/>
                <a:ext cx="1222200" cy="216072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6969C312-9C70-49B5-8457-AFFDD836C49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517701" y="1630466"/>
                  <a:ext cx="1239840" cy="217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D118AB63-8AA1-4E80-8B9B-75ECC68B5DD5}"/>
                    </a:ext>
                  </a:extLst>
                </p14:cNvPr>
                <p14:cNvContentPartPr/>
                <p14:nvPr/>
              </p14:nvContentPartPr>
              <p14:xfrm>
                <a:off x="5164101" y="302786"/>
                <a:ext cx="723600" cy="35100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D118AB63-8AA1-4E80-8B9B-75ECC68B5DD5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155461" y="294146"/>
                  <a:ext cx="741240" cy="36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13919BF2-DB4F-49AF-957B-707F1888F669}"/>
                    </a:ext>
                  </a:extLst>
                </p14:cNvPr>
                <p14:cNvContentPartPr/>
                <p14:nvPr/>
              </p14:nvContentPartPr>
              <p14:xfrm>
                <a:off x="4920741" y="403946"/>
                <a:ext cx="1305360" cy="56772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13919BF2-DB4F-49AF-957B-707F1888F66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911741" y="395306"/>
                  <a:ext cx="1323000" cy="585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068672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950384E-7E99-47D2-8B15-42923E119868}"/>
              </a:ext>
            </a:extLst>
          </p:cNvPr>
          <p:cNvGrpSpPr/>
          <p:nvPr/>
        </p:nvGrpSpPr>
        <p:grpSpPr>
          <a:xfrm>
            <a:off x="1169181" y="1024586"/>
            <a:ext cx="3652560" cy="1120680"/>
            <a:chOff x="1169181" y="1024586"/>
            <a:chExt cx="3652560" cy="1120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E12509D5-9F27-410F-8472-EDAB19C72EF1}"/>
                    </a:ext>
                  </a:extLst>
                </p14:cNvPr>
                <p14:cNvContentPartPr/>
                <p14:nvPr/>
              </p14:nvContentPartPr>
              <p14:xfrm>
                <a:off x="1169181" y="1320146"/>
                <a:ext cx="678960" cy="82512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E12509D5-9F27-410F-8472-EDAB19C72EF1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160181" y="1311146"/>
                  <a:ext cx="696600" cy="84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2459173D-4572-4F4E-8A06-3892DDA4F798}"/>
                    </a:ext>
                  </a:extLst>
                </p14:cNvPr>
                <p14:cNvContentPartPr/>
                <p14:nvPr/>
              </p14:nvContentPartPr>
              <p14:xfrm>
                <a:off x="1653381" y="1219346"/>
                <a:ext cx="1285560" cy="51624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2459173D-4572-4F4E-8A06-3892DDA4F798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644381" y="1210706"/>
                  <a:ext cx="1303200" cy="53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34AF979C-203A-4371-A8F8-353FA4CFDA2F}"/>
                    </a:ext>
                  </a:extLst>
                </p14:cNvPr>
                <p14:cNvContentPartPr/>
                <p14:nvPr/>
              </p14:nvContentPartPr>
              <p14:xfrm>
                <a:off x="2331981" y="1346426"/>
                <a:ext cx="307440" cy="921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34AF979C-203A-4371-A8F8-353FA4CFDA2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323341" y="1337426"/>
                  <a:ext cx="32508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1C509C04-FDA7-46F0-B48B-03913E62A7F8}"/>
                    </a:ext>
                  </a:extLst>
                </p14:cNvPr>
                <p14:cNvContentPartPr/>
                <p14:nvPr/>
              </p14:nvContentPartPr>
              <p14:xfrm>
                <a:off x="3267621" y="1294226"/>
                <a:ext cx="348840" cy="2397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1C509C04-FDA7-46F0-B48B-03913E62A7F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258981" y="1285586"/>
                  <a:ext cx="36648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989A1678-F3ED-4AAC-97D4-BDB5F51CF78D}"/>
                    </a:ext>
                  </a:extLst>
                </p14:cNvPr>
                <p14:cNvContentPartPr/>
                <p14:nvPr/>
              </p14:nvContentPartPr>
              <p14:xfrm>
                <a:off x="3642741" y="1024586"/>
                <a:ext cx="770040" cy="4269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989A1678-F3ED-4AAC-97D4-BDB5F51CF78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634101" y="1015586"/>
                  <a:ext cx="787680" cy="44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706FD0FE-D4EB-425E-ACA3-6EAEFA59FB73}"/>
                    </a:ext>
                  </a:extLst>
                </p14:cNvPr>
                <p14:cNvContentPartPr/>
                <p14:nvPr/>
              </p14:nvContentPartPr>
              <p14:xfrm>
                <a:off x="3997701" y="1179026"/>
                <a:ext cx="254520" cy="9648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706FD0FE-D4EB-425E-ACA3-6EAEFA59FB7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988701" y="1170386"/>
                  <a:ext cx="27216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9273F49A-3027-49A3-B64C-73DE877DA6E1}"/>
                    </a:ext>
                  </a:extLst>
                </p14:cNvPr>
                <p14:cNvContentPartPr/>
                <p14:nvPr/>
              </p14:nvContentPartPr>
              <p14:xfrm>
                <a:off x="4691061" y="1155986"/>
                <a:ext cx="130680" cy="1267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9273F49A-3027-49A3-B64C-73DE877DA6E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682061" y="1147346"/>
                  <a:ext cx="148320" cy="14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4B4CFC9-196E-418B-93E6-5460A5FEE040}"/>
              </a:ext>
            </a:extLst>
          </p:cNvPr>
          <p:cNvGrpSpPr/>
          <p:nvPr/>
        </p:nvGrpSpPr>
        <p:grpSpPr>
          <a:xfrm>
            <a:off x="5576661" y="821906"/>
            <a:ext cx="2546280" cy="1058760"/>
            <a:chOff x="5576661" y="821906"/>
            <a:chExt cx="2546280" cy="105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DCBFD463-1E80-4347-81C7-EDA934AD5DF8}"/>
                    </a:ext>
                  </a:extLst>
                </p14:cNvPr>
                <p14:cNvContentPartPr/>
                <p14:nvPr/>
              </p14:nvContentPartPr>
              <p14:xfrm>
                <a:off x="5576661" y="821906"/>
                <a:ext cx="2205360" cy="5234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DCBFD463-1E80-4347-81C7-EDA934AD5DF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568021" y="813266"/>
                  <a:ext cx="2223000" cy="54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60ECF8C-5DD7-45F6-8125-B398720FE96B}"/>
                    </a:ext>
                  </a:extLst>
                </p14:cNvPr>
                <p14:cNvContentPartPr/>
                <p14:nvPr/>
              </p14:nvContentPartPr>
              <p14:xfrm>
                <a:off x="6169941" y="1416986"/>
                <a:ext cx="928440" cy="46368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60ECF8C-5DD7-45F6-8125-B398720FE96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161301" y="1407986"/>
                  <a:ext cx="946080" cy="48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5F0CFD75-D071-43D0-B625-B29AF1707E86}"/>
                    </a:ext>
                  </a:extLst>
                </p14:cNvPr>
                <p14:cNvContentPartPr/>
                <p14:nvPr/>
              </p14:nvContentPartPr>
              <p14:xfrm>
                <a:off x="7658901" y="1322666"/>
                <a:ext cx="398880" cy="2235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5F0CFD75-D071-43D0-B625-B29AF1707E8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650261" y="1313666"/>
                  <a:ext cx="41652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7D06442F-35A7-401A-A592-36B86D8E0745}"/>
                    </a:ext>
                  </a:extLst>
                </p14:cNvPr>
                <p14:cNvContentPartPr/>
                <p14:nvPr/>
              </p14:nvContentPartPr>
              <p14:xfrm>
                <a:off x="7757901" y="1283426"/>
                <a:ext cx="365040" cy="39852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7D06442F-35A7-401A-A592-36B86D8E074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748901" y="1274786"/>
                  <a:ext cx="382680" cy="41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40E5340-8487-49ED-A574-084AB6F736F4}"/>
              </a:ext>
            </a:extLst>
          </p:cNvPr>
          <p:cNvGrpSpPr/>
          <p:nvPr/>
        </p:nvGrpSpPr>
        <p:grpSpPr>
          <a:xfrm>
            <a:off x="8874261" y="806786"/>
            <a:ext cx="1162800" cy="652680"/>
            <a:chOff x="8874261" y="806786"/>
            <a:chExt cx="1162800" cy="65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601B710B-BC70-4B65-A8D6-B882419119F4}"/>
                    </a:ext>
                  </a:extLst>
                </p14:cNvPr>
                <p14:cNvContentPartPr/>
                <p14:nvPr/>
              </p14:nvContentPartPr>
              <p14:xfrm>
                <a:off x="8874261" y="910826"/>
                <a:ext cx="644040" cy="54864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601B710B-BC70-4B65-A8D6-B882419119F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865621" y="902186"/>
                  <a:ext cx="661680" cy="56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531A4A28-BFDA-478D-980A-ABD78D8E7051}"/>
                    </a:ext>
                  </a:extLst>
                </p14:cNvPr>
                <p14:cNvContentPartPr/>
                <p14:nvPr/>
              </p14:nvContentPartPr>
              <p14:xfrm>
                <a:off x="9702621" y="806786"/>
                <a:ext cx="273960" cy="5846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531A4A28-BFDA-478D-980A-ABD78D8E705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693621" y="798146"/>
                  <a:ext cx="291600" cy="60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00A72D4F-58DD-46BF-B10E-5AE423E8E7C3}"/>
                    </a:ext>
                  </a:extLst>
                </p14:cNvPr>
                <p14:cNvContentPartPr/>
                <p14:nvPr/>
              </p14:nvContentPartPr>
              <p14:xfrm>
                <a:off x="9713781" y="1146266"/>
                <a:ext cx="171720" cy="8748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00A72D4F-58DD-46BF-B10E-5AE423E8E7C3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705141" y="1137626"/>
                  <a:ext cx="18936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7739C41E-1CC4-4DB1-AD03-ED3ACF221E66}"/>
                    </a:ext>
                  </a:extLst>
                </p14:cNvPr>
                <p14:cNvContentPartPr/>
                <p14:nvPr/>
              </p14:nvContentPartPr>
              <p14:xfrm>
                <a:off x="9682101" y="1371266"/>
                <a:ext cx="354960" cy="3024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7739C41E-1CC4-4DB1-AD03-ED3ACF221E6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673101" y="1362626"/>
                  <a:ext cx="372600" cy="4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133E924-934E-4158-81AB-002630BBA05D}"/>
              </a:ext>
            </a:extLst>
          </p:cNvPr>
          <p:cNvGrpSpPr/>
          <p:nvPr/>
        </p:nvGrpSpPr>
        <p:grpSpPr>
          <a:xfrm>
            <a:off x="6563061" y="1918826"/>
            <a:ext cx="479160" cy="563400"/>
            <a:chOff x="6563061" y="1918826"/>
            <a:chExt cx="479160" cy="56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909B9955-2752-48DD-8732-139A9FD227E4}"/>
                    </a:ext>
                  </a:extLst>
                </p14:cNvPr>
                <p14:cNvContentPartPr/>
                <p14:nvPr/>
              </p14:nvContentPartPr>
              <p14:xfrm>
                <a:off x="6629301" y="1918826"/>
                <a:ext cx="118440" cy="51912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909B9955-2752-48DD-8732-139A9FD227E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620661" y="1910186"/>
                  <a:ext cx="136080" cy="53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55C19EA4-E48B-4D64-A1A8-B311D1B55C4D}"/>
                    </a:ext>
                  </a:extLst>
                </p14:cNvPr>
                <p14:cNvContentPartPr/>
                <p14:nvPr/>
              </p14:nvContentPartPr>
              <p14:xfrm>
                <a:off x="6563061" y="2275226"/>
                <a:ext cx="329040" cy="20700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55C19EA4-E48B-4D64-A1A8-B311D1B55C4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554421" y="2266586"/>
                  <a:ext cx="34668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7344846-C887-4922-BC38-C8B5503423E4}"/>
                    </a:ext>
                  </a:extLst>
                </p14:cNvPr>
                <p14:cNvContentPartPr/>
                <p14:nvPr/>
              </p14:nvContentPartPr>
              <p14:xfrm>
                <a:off x="6752061" y="2275226"/>
                <a:ext cx="290160" cy="20448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7344846-C887-4922-BC38-C8B5503423E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743061" y="2266226"/>
                  <a:ext cx="307800" cy="22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C8957B5-98C3-4DC7-B720-CDD980CB7255}"/>
              </a:ext>
            </a:extLst>
          </p:cNvPr>
          <p:cNvGrpSpPr/>
          <p:nvPr/>
        </p:nvGrpSpPr>
        <p:grpSpPr>
          <a:xfrm>
            <a:off x="3112461" y="2896946"/>
            <a:ext cx="2820600" cy="649800"/>
            <a:chOff x="3112461" y="2896946"/>
            <a:chExt cx="2820600" cy="64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ED0058DB-62F9-40C5-AF0E-9246BD3C1AE2}"/>
                    </a:ext>
                  </a:extLst>
                </p14:cNvPr>
                <p14:cNvContentPartPr/>
                <p14:nvPr/>
              </p14:nvContentPartPr>
              <p14:xfrm>
                <a:off x="3112461" y="2993786"/>
                <a:ext cx="172440" cy="5529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ED0058DB-62F9-40C5-AF0E-9246BD3C1AE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103461" y="2984786"/>
                  <a:ext cx="190080" cy="57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42863561-0BCE-49F1-8349-B85C792BC841}"/>
                    </a:ext>
                  </a:extLst>
                </p14:cNvPr>
                <p14:cNvContentPartPr/>
                <p14:nvPr/>
              </p14:nvContentPartPr>
              <p14:xfrm>
                <a:off x="3359781" y="3049226"/>
                <a:ext cx="182520" cy="47016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42863561-0BCE-49F1-8349-B85C792BC84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350781" y="3040226"/>
                  <a:ext cx="200160" cy="48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E1367856-1C05-4E97-B950-9A2CB740CB5F}"/>
                    </a:ext>
                  </a:extLst>
                </p14:cNvPr>
                <p14:cNvContentPartPr/>
                <p14:nvPr/>
              </p14:nvContentPartPr>
              <p14:xfrm>
                <a:off x="3419541" y="3268826"/>
                <a:ext cx="267480" cy="6948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E1367856-1C05-4E97-B950-9A2CB740CB5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410901" y="3260186"/>
                  <a:ext cx="2851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BBCBA18D-339F-4FC5-9150-141F4A815813}"/>
                    </a:ext>
                  </a:extLst>
                </p14:cNvPr>
                <p14:cNvContentPartPr/>
                <p14:nvPr/>
              </p14:nvContentPartPr>
              <p14:xfrm>
                <a:off x="3779181" y="3074786"/>
                <a:ext cx="289800" cy="43704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BBCBA18D-339F-4FC5-9150-141F4A81581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770541" y="3065786"/>
                  <a:ext cx="307440" cy="45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1E981447-CFED-43BE-BCA7-A0FFFCC41360}"/>
                    </a:ext>
                  </a:extLst>
                </p14:cNvPr>
                <p14:cNvContentPartPr/>
                <p14:nvPr/>
              </p14:nvContentPartPr>
              <p14:xfrm>
                <a:off x="4152861" y="3237506"/>
                <a:ext cx="232560" cy="16236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1E981447-CFED-43BE-BCA7-A0FFFCC4136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144221" y="3228506"/>
                  <a:ext cx="25020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26E42D5-A302-4A17-9993-11B757FF83DD}"/>
                    </a:ext>
                  </a:extLst>
                </p14:cNvPr>
                <p14:cNvContentPartPr/>
                <p14:nvPr/>
              </p14:nvContentPartPr>
              <p14:xfrm>
                <a:off x="4846221" y="2977226"/>
                <a:ext cx="89280" cy="4305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26E42D5-A302-4A17-9993-11B757FF83D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837221" y="2968586"/>
                  <a:ext cx="106920" cy="44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8FAED4CA-44D3-4016-933F-6A790E507E0F}"/>
                    </a:ext>
                  </a:extLst>
                </p14:cNvPr>
                <p14:cNvContentPartPr/>
                <p14:nvPr/>
              </p14:nvContentPartPr>
              <p14:xfrm>
                <a:off x="5179581" y="2896946"/>
                <a:ext cx="753480" cy="40392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8FAED4CA-44D3-4016-933F-6A790E507E0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170581" y="2888306"/>
                  <a:ext cx="771120" cy="42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45848E8-F70F-4D5A-9391-67FA3445DCF7}"/>
              </a:ext>
            </a:extLst>
          </p:cNvPr>
          <p:cNvGrpSpPr/>
          <p:nvPr/>
        </p:nvGrpSpPr>
        <p:grpSpPr>
          <a:xfrm>
            <a:off x="1792701" y="3920786"/>
            <a:ext cx="2149920" cy="399240"/>
            <a:chOff x="1792701" y="3920786"/>
            <a:chExt cx="2149920" cy="399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0F3765AE-6981-4440-AD95-FC98D1E379DD}"/>
                    </a:ext>
                  </a:extLst>
                </p14:cNvPr>
                <p14:cNvContentPartPr/>
                <p14:nvPr/>
              </p14:nvContentPartPr>
              <p14:xfrm>
                <a:off x="1792701" y="4184666"/>
                <a:ext cx="274680" cy="504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0F3765AE-6981-4440-AD95-FC98D1E379DD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784061" y="4176026"/>
                  <a:ext cx="29232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62027428-E50D-4318-B8A7-92163580E9AD}"/>
                    </a:ext>
                  </a:extLst>
                </p14:cNvPr>
                <p14:cNvContentPartPr/>
                <p14:nvPr/>
              </p14:nvContentPartPr>
              <p14:xfrm>
                <a:off x="2283741" y="3920786"/>
                <a:ext cx="1658880" cy="3992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62027428-E50D-4318-B8A7-92163580E9A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274741" y="3911786"/>
                  <a:ext cx="1676520" cy="41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644B3B0-D127-4D53-ADFA-10F17E9AFB74}"/>
              </a:ext>
            </a:extLst>
          </p:cNvPr>
          <p:cNvGrpSpPr/>
          <p:nvPr/>
        </p:nvGrpSpPr>
        <p:grpSpPr>
          <a:xfrm>
            <a:off x="5196861" y="3774986"/>
            <a:ext cx="821520" cy="397440"/>
            <a:chOff x="5196861" y="3774986"/>
            <a:chExt cx="821520" cy="39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9683B804-9870-4A2E-B68A-48DD894E35DE}"/>
                    </a:ext>
                  </a:extLst>
                </p14:cNvPr>
                <p14:cNvContentPartPr/>
                <p14:nvPr/>
              </p14:nvContentPartPr>
              <p14:xfrm>
                <a:off x="5196861" y="3800906"/>
                <a:ext cx="313560" cy="37152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9683B804-9870-4A2E-B68A-48DD894E35DE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188221" y="3792266"/>
                  <a:ext cx="331200" cy="38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FE4D3F28-0C63-4C22-B99B-86E3EA973C44}"/>
                    </a:ext>
                  </a:extLst>
                </p14:cNvPr>
                <p14:cNvContentPartPr/>
                <p14:nvPr/>
              </p14:nvContentPartPr>
              <p14:xfrm>
                <a:off x="5265981" y="3782906"/>
                <a:ext cx="287640" cy="7632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FE4D3F28-0C63-4C22-B99B-86E3EA973C4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257341" y="3774266"/>
                  <a:ext cx="30528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D0BAEBBA-6EFD-4CB2-AC74-FC6459A839C7}"/>
                    </a:ext>
                  </a:extLst>
                </p14:cNvPr>
                <p14:cNvContentPartPr/>
                <p14:nvPr/>
              </p14:nvContentPartPr>
              <p14:xfrm>
                <a:off x="5686461" y="3774986"/>
                <a:ext cx="331920" cy="30708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D0BAEBBA-6EFD-4CB2-AC74-FC6459A839C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677461" y="3766346"/>
                  <a:ext cx="349560" cy="324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24F45D44-02AC-4D21-B981-10825ACEBA6C}"/>
                  </a:ext>
                </a:extLst>
              </p14:cNvPr>
              <p14:cNvContentPartPr/>
              <p14:nvPr/>
            </p14:nvContentPartPr>
            <p14:xfrm>
              <a:off x="4928301" y="4462586"/>
              <a:ext cx="1462320" cy="11700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24F45D44-02AC-4D21-B981-10825ACEBA6C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4919661" y="4453946"/>
                <a:ext cx="1479960" cy="13464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CEB4E1CD-FD53-46B8-B992-55E3E2801368}"/>
              </a:ext>
            </a:extLst>
          </p:cNvPr>
          <p:cNvGrpSpPr/>
          <p:nvPr/>
        </p:nvGrpSpPr>
        <p:grpSpPr>
          <a:xfrm>
            <a:off x="4920021" y="5457986"/>
            <a:ext cx="1382400" cy="334440"/>
            <a:chOff x="4920021" y="5457986"/>
            <a:chExt cx="1382400" cy="334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4217247D-C73C-478D-AE9C-418BA8E1648D}"/>
                    </a:ext>
                  </a:extLst>
                </p14:cNvPr>
                <p14:cNvContentPartPr/>
                <p14:nvPr/>
              </p14:nvContentPartPr>
              <p14:xfrm>
                <a:off x="4920021" y="5457986"/>
                <a:ext cx="1338120" cy="16596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4217247D-C73C-478D-AE9C-418BA8E1648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911381" y="5448986"/>
                  <a:ext cx="135576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5A8A3DD7-912D-458F-A7B7-47371127D767}"/>
                    </a:ext>
                  </a:extLst>
                </p14:cNvPr>
                <p14:cNvContentPartPr/>
                <p14:nvPr/>
              </p14:nvContentPartPr>
              <p14:xfrm>
                <a:off x="4997421" y="5617826"/>
                <a:ext cx="1305000" cy="17460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5A8A3DD7-912D-458F-A7B7-47371127D76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988781" y="5608826"/>
                  <a:ext cx="1322640" cy="19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9F0AA57-965B-4B03-A88D-732AEE3891E4}"/>
              </a:ext>
            </a:extLst>
          </p:cNvPr>
          <p:cNvGrpSpPr/>
          <p:nvPr/>
        </p:nvGrpSpPr>
        <p:grpSpPr>
          <a:xfrm>
            <a:off x="2980341" y="4997546"/>
            <a:ext cx="645480" cy="483480"/>
            <a:chOff x="2980341" y="4997546"/>
            <a:chExt cx="645480" cy="483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04CD6615-8AB8-4C1D-BE2F-6545CBE1406D}"/>
                    </a:ext>
                  </a:extLst>
                </p14:cNvPr>
                <p14:cNvContentPartPr/>
                <p14:nvPr/>
              </p14:nvContentPartPr>
              <p14:xfrm>
                <a:off x="2980341" y="4997546"/>
                <a:ext cx="525960" cy="48348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04CD6615-8AB8-4C1D-BE2F-6545CBE1406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971701" y="4988546"/>
                  <a:ext cx="543600" cy="50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B4FFF85F-0870-40FF-B1C2-9A8DA067DF98}"/>
                    </a:ext>
                  </a:extLst>
                </p14:cNvPr>
                <p14:cNvContentPartPr/>
                <p14:nvPr/>
              </p14:nvContentPartPr>
              <p14:xfrm>
                <a:off x="3308661" y="5285186"/>
                <a:ext cx="317160" cy="16020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B4FFF85F-0870-40FF-B1C2-9A8DA067DF98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299661" y="5276186"/>
                  <a:ext cx="334800" cy="17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4E47724-9FA0-4AC1-AF97-A1D16F823111}"/>
              </a:ext>
            </a:extLst>
          </p:cNvPr>
          <p:cNvGrpSpPr/>
          <p:nvPr/>
        </p:nvGrpSpPr>
        <p:grpSpPr>
          <a:xfrm>
            <a:off x="5161581" y="4758506"/>
            <a:ext cx="1604880" cy="447480"/>
            <a:chOff x="5161581" y="4758506"/>
            <a:chExt cx="1604880" cy="44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285763DD-E5E9-47B3-98A8-3CFBDA9F1E54}"/>
                    </a:ext>
                  </a:extLst>
                </p14:cNvPr>
                <p14:cNvContentPartPr/>
                <p14:nvPr/>
              </p14:nvContentPartPr>
              <p14:xfrm>
                <a:off x="5161581" y="4817186"/>
                <a:ext cx="358200" cy="38880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285763DD-E5E9-47B3-98A8-3CFBDA9F1E54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152941" y="4808186"/>
                  <a:ext cx="375840" cy="40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5B5DFE98-F3AF-4C39-9EC2-AEF176FD707F}"/>
                    </a:ext>
                  </a:extLst>
                </p14:cNvPr>
                <p14:cNvContentPartPr/>
                <p14:nvPr/>
              </p14:nvContentPartPr>
              <p14:xfrm>
                <a:off x="5623821" y="4831946"/>
                <a:ext cx="239760" cy="33804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5B5DFE98-F3AF-4C39-9EC2-AEF176FD707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614821" y="4822946"/>
                  <a:ext cx="257400" cy="35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EF63CF7F-7B99-415D-A388-963D7CE79CD9}"/>
                    </a:ext>
                  </a:extLst>
                </p14:cNvPr>
                <p14:cNvContentPartPr/>
                <p14:nvPr/>
              </p14:nvContentPartPr>
              <p14:xfrm>
                <a:off x="5622381" y="4758506"/>
                <a:ext cx="540000" cy="1166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EF63CF7F-7B99-415D-A388-963D7CE79CD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613741" y="4749506"/>
                  <a:ext cx="5576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58246E8D-43F6-4A41-B3F2-28FF2F52161F}"/>
                    </a:ext>
                  </a:extLst>
                </p14:cNvPr>
                <p14:cNvContentPartPr/>
                <p14:nvPr/>
              </p14:nvContentPartPr>
              <p14:xfrm>
                <a:off x="6410781" y="4762106"/>
                <a:ext cx="355680" cy="39060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58246E8D-43F6-4A41-B3F2-28FF2F52161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401781" y="4753106"/>
                  <a:ext cx="373320" cy="40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A5F406A-95E2-4DBC-820E-AE2DD39029FF}"/>
              </a:ext>
            </a:extLst>
          </p:cNvPr>
          <p:cNvGrpSpPr/>
          <p:nvPr/>
        </p:nvGrpSpPr>
        <p:grpSpPr>
          <a:xfrm>
            <a:off x="7367301" y="4480586"/>
            <a:ext cx="3936960" cy="1107000"/>
            <a:chOff x="7367301" y="4480586"/>
            <a:chExt cx="3936960" cy="110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60787495-54FE-45D1-B374-164BE93914A6}"/>
                    </a:ext>
                  </a:extLst>
                </p14:cNvPr>
                <p14:cNvContentPartPr/>
                <p14:nvPr/>
              </p14:nvContentPartPr>
              <p14:xfrm>
                <a:off x="7367301" y="4728626"/>
                <a:ext cx="251640" cy="40860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0787495-54FE-45D1-B374-164BE93914A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358301" y="4719986"/>
                  <a:ext cx="269280" cy="42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88D121BE-5B3C-4C66-8201-C63A63721D54}"/>
                    </a:ext>
                  </a:extLst>
                </p14:cNvPr>
                <p14:cNvContentPartPr/>
                <p14:nvPr/>
              </p14:nvContentPartPr>
              <p14:xfrm>
                <a:off x="7706421" y="4780826"/>
                <a:ext cx="253080" cy="29916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88D121BE-5B3C-4C66-8201-C63A63721D5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697421" y="4771826"/>
                  <a:ext cx="270720" cy="31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6B8B6A50-248A-446E-B1E0-09369DE2BF73}"/>
                    </a:ext>
                  </a:extLst>
                </p14:cNvPr>
                <p14:cNvContentPartPr/>
                <p14:nvPr/>
              </p14:nvContentPartPr>
              <p14:xfrm>
                <a:off x="7961301" y="4684346"/>
                <a:ext cx="338040" cy="561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6B8B6A50-248A-446E-B1E0-09369DE2BF73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952661" y="4675706"/>
                  <a:ext cx="35568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B9E074C0-EA59-4315-9E63-3F9BA3D15660}"/>
                    </a:ext>
                  </a:extLst>
                </p14:cNvPr>
                <p14:cNvContentPartPr/>
                <p14:nvPr/>
              </p14:nvContentPartPr>
              <p14:xfrm>
                <a:off x="8260101" y="4650506"/>
                <a:ext cx="261360" cy="44568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B9E074C0-EA59-4315-9E63-3F9BA3D15660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251101" y="4641866"/>
                  <a:ext cx="279000" cy="46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3443466C-0840-4AF8-B435-B3E23FB0D5D2}"/>
                    </a:ext>
                  </a:extLst>
                </p14:cNvPr>
                <p14:cNvContentPartPr/>
                <p14:nvPr/>
              </p14:nvContentPartPr>
              <p14:xfrm>
                <a:off x="9094581" y="4480586"/>
                <a:ext cx="2209680" cy="53964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3443466C-0840-4AF8-B435-B3E23FB0D5D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9085581" y="4471946"/>
                  <a:ext cx="2227320" cy="55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FDDEEDB1-6C6F-4B7F-A33A-5CFDBB254229}"/>
                    </a:ext>
                  </a:extLst>
                </p14:cNvPr>
                <p14:cNvContentPartPr/>
                <p14:nvPr/>
              </p14:nvContentPartPr>
              <p14:xfrm>
                <a:off x="9886221" y="5162066"/>
                <a:ext cx="1229760" cy="42552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FDDEEDB1-6C6F-4B7F-A33A-5CFDBB254229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877221" y="5153066"/>
                  <a:ext cx="1247400" cy="443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07E5879-BCDB-4F07-8F3C-C5B3BC0B10F5}"/>
              </a:ext>
            </a:extLst>
          </p:cNvPr>
          <p:cNvGrpSpPr/>
          <p:nvPr/>
        </p:nvGrpSpPr>
        <p:grpSpPr>
          <a:xfrm>
            <a:off x="8644581" y="1668266"/>
            <a:ext cx="2175120" cy="2057040"/>
            <a:chOff x="8644581" y="1668266"/>
            <a:chExt cx="2175120" cy="205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01535080-DAC7-45D3-958F-BBECB208ABBC}"/>
                    </a:ext>
                  </a:extLst>
                </p14:cNvPr>
                <p14:cNvContentPartPr/>
                <p14:nvPr/>
              </p14:nvContentPartPr>
              <p14:xfrm>
                <a:off x="9475821" y="1668266"/>
                <a:ext cx="43200" cy="53172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01535080-DAC7-45D3-958F-BBECB208ABBC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467181" y="1659266"/>
                  <a:ext cx="60840" cy="54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670A0C97-C8B1-4F87-B51D-D7A5A365BCCA}"/>
                    </a:ext>
                  </a:extLst>
                </p14:cNvPr>
                <p14:cNvContentPartPr/>
                <p14:nvPr/>
              </p14:nvContentPartPr>
              <p14:xfrm>
                <a:off x="9289341" y="1973546"/>
                <a:ext cx="402120" cy="19548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670A0C97-C8B1-4F87-B51D-D7A5A365BCCA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9280341" y="1964906"/>
                  <a:ext cx="41976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C51B1C74-2E1C-46BD-95A1-32F35A074779}"/>
                    </a:ext>
                  </a:extLst>
                </p14:cNvPr>
                <p14:cNvContentPartPr/>
                <p14:nvPr/>
              </p14:nvContentPartPr>
              <p14:xfrm>
                <a:off x="8895861" y="2269466"/>
                <a:ext cx="135360" cy="42588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C51B1C74-2E1C-46BD-95A1-32F35A074779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8886861" y="2260826"/>
                  <a:ext cx="153000" cy="44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36D3D17F-1CCD-42E1-ABFF-33580AB6C3DD}"/>
                    </a:ext>
                  </a:extLst>
                </p14:cNvPr>
                <p14:cNvContentPartPr/>
                <p14:nvPr/>
              </p14:nvContentPartPr>
              <p14:xfrm>
                <a:off x="9106821" y="2378186"/>
                <a:ext cx="321120" cy="27900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36D3D17F-1CCD-42E1-ABFF-33580AB6C3D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9097821" y="2369186"/>
                  <a:ext cx="33876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E653FC7E-7B29-49A6-B99B-BBAE41D7C053}"/>
                    </a:ext>
                  </a:extLst>
                </p14:cNvPr>
                <p14:cNvContentPartPr/>
                <p14:nvPr/>
              </p14:nvContentPartPr>
              <p14:xfrm>
                <a:off x="9494901" y="2404826"/>
                <a:ext cx="203040" cy="3960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E653FC7E-7B29-49A6-B99B-BBAE41D7C053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9486261" y="2395826"/>
                  <a:ext cx="22068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B5BEE5B0-282F-44FD-8830-173A66198ED9}"/>
                    </a:ext>
                  </a:extLst>
                </p14:cNvPr>
                <p14:cNvContentPartPr/>
                <p14:nvPr/>
              </p14:nvContentPartPr>
              <p14:xfrm>
                <a:off x="9186021" y="2339306"/>
                <a:ext cx="301320" cy="40896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B5BEE5B0-282F-44FD-8830-173A66198ED9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9177381" y="2330306"/>
                  <a:ext cx="318960" cy="42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A688FF32-F305-488A-8C33-1EDEDED4D7AB}"/>
                    </a:ext>
                  </a:extLst>
                </p14:cNvPr>
                <p14:cNvContentPartPr/>
                <p14:nvPr/>
              </p14:nvContentPartPr>
              <p14:xfrm>
                <a:off x="9180261" y="2536946"/>
                <a:ext cx="300600" cy="12420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A688FF32-F305-488A-8C33-1EDEDED4D7AB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9171621" y="2527946"/>
                  <a:ext cx="31824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6ADE4761-DA6D-4E77-AE09-FD44FDEE54C1}"/>
                    </a:ext>
                  </a:extLst>
                </p14:cNvPr>
                <p14:cNvContentPartPr/>
                <p14:nvPr/>
              </p14:nvContentPartPr>
              <p14:xfrm>
                <a:off x="9473661" y="2355506"/>
                <a:ext cx="340200" cy="38232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6ADE4761-DA6D-4E77-AE09-FD44FDEE54C1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9465021" y="2346866"/>
                  <a:ext cx="357840" cy="39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0A1D63DD-486B-438B-B33A-F8A7DA34557B}"/>
                    </a:ext>
                  </a:extLst>
                </p14:cNvPr>
                <p14:cNvContentPartPr/>
                <p14:nvPr/>
              </p14:nvContentPartPr>
              <p14:xfrm>
                <a:off x="8729541" y="2698226"/>
                <a:ext cx="1193400" cy="17100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0A1D63DD-486B-438B-B33A-F8A7DA34557B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8720901" y="2689586"/>
                  <a:ext cx="121104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546995B0-97F0-41D6-AC77-E1BFE950EF6C}"/>
                    </a:ext>
                  </a:extLst>
                </p14:cNvPr>
                <p14:cNvContentPartPr/>
                <p14:nvPr/>
              </p14:nvContentPartPr>
              <p14:xfrm>
                <a:off x="9013941" y="2894426"/>
                <a:ext cx="209880" cy="36216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546995B0-97F0-41D6-AC77-E1BFE950EF6C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005301" y="2885786"/>
                  <a:ext cx="227520" cy="37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207132DC-4606-4474-B442-1FDEB5FDDA04}"/>
                    </a:ext>
                  </a:extLst>
                </p14:cNvPr>
                <p14:cNvContentPartPr/>
                <p14:nvPr/>
              </p14:nvContentPartPr>
              <p14:xfrm>
                <a:off x="9013941" y="3066506"/>
                <a:ext cx="281880" cy="24336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207132DC-4606-4474-B442-1FDEB5FDDA04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9005301" y="3057506"/>
                  <a:ext cx="29952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47A37738-650D-418F-90A1-F1CA024FF14A}"/>
                    </a:ext>
                  </a:extLst>
                </p14:cNvPr>
                <p14:cNvContentPartPr/>
                <p14:nvPr/>
              </p14:nvContentPartPr>
              <p14:xfrm>
                <a:off x="9383661" y="2902346"/>
                <a:ext cx="978840" cy="69948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47A37738-650D-418F-90A1-F1CA024FF14A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375021" y="2893346"/>
                  <a:ext cx="996480" cy="71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0EC833DE-8A8B-4CB1-B4EB-8ACD43D762D6}"/>
                    </a:ext>
                  </a:extLst>
                </p14:cNvPr>
                <p14:cNvContentPartPr/>
                <p14:nvPr/>
              </p14:nvContentPartPr>
              <p14:xfrm>
                <a:off x="10270341" y="3101066"/>
                <a:ext cx="220680" cy="11376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0EC833DE-8A8B-4CB1-B4EB-8ACD43D762D6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0261701" y="3092066"/>
                  <a:ext cx="2383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E3546E5C-8A7C-4ABE-91B3-28F2A1AF87A2}"/>
                    </a:ext>
                  </a:extLst>
                </p14:cNvPr>
                <p14:cNvContentPartPr/>
                <p14:nvPr/>
              </p14:nvContentPartPr>
              <p14:xfrm>
                <a:off x="8644581" y="2192426"/>
                <a:ext cx="2175120" cy="153288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E3546E5C-8A7C-4ABE-91B3-28F2A1AF87A2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8635581" y="2183426"/>
                  <a:ext cx="2192760" cy="1550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0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FB8216B7-D778-43DB-A381-831768666204}"/>
                  </a:ext>
                </a:extLst>
              </p14:cNvPr>
              <p14:cNvContentPartPr/>
              <p14:nvPr/>
            </p14:nvContentPartPr>
            <p14:xfrm>
              <a:off x="9157221" y="202346"/>
              <a:ext cx="27360" cy="326160"/>
            </p14:xfrm>
          </p:contentPart>
        </mc:Choice>
        <mc:Fallback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FB8216B7-D778-43DB-A381-831768666204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9148581" y="193706"/>
                <a:ext cx="45000" cy="34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78842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C482589C-B28F-451F-88CA-7CBB11FD5420}"/>
              </a:ext>
            </a:extLst>
          </p:cNvPr>
          <p:cNvGrpSpPr/>
          <p:nvPr/>
        </p:nvGrpSpPr>
        <p:grpSpPr>
          <a:xfrm>
            <a:off x="1637901" y="801386"/>
            <a:ext cx="6814080" cy="3050640"/>
            <a:chOff x="1637901" y="801386"/>
            <a:chExt cx="6814080" cy="305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49E1EE45-46FF-495E-A6F2-DF36FF3CE308}"/>
                    </a:ext>
                  </a:extLst>
                </p14:cNvPr>
                <p14:cNvContentPartPr/>
                <p14:nvPr/>
              </p14:nvContentPartPr>
              <p14:xfrm>
                <a:off x="3853341" y="902906"/>
                <a:ext cx="591480" cy="55584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49E1EE45-46FF-495E-A6F2-DF36FF3CE308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844341" y="894266"/>
                  <a:ext cx="609120" cy="57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7C303EFC-7A7D-4DAF-87E0-C6BCB646F522}"/>
                    </a:ext>
                  </a:extLst>
                </p14:cNvPr>
                <p14:cNvContentPartPr/>
                <p14:nvPr/>
              </p14:nvContentPartPr>
              <p14:xfrm>
                <a:off x="4659021" y="837746"/>
                <a:ext cx="264600" cy="48060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7C303EFC-7A7D-4DAF-87E0-C6BCB646F522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650381" y="829106"/>
                  <a:ext cx="282240" cy="49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C4AB3DD6-745E-4F73-B6C1-54062A27D1E9}"/>
                    </a:ext>
                  </a:extLst>
                </p14:cNvPr>
                <p14:cNvContentPartPr/>
                <p14:nvPr/>
              </p14:nvContentPartPr>
              <p14:xfrm>
                <a:off x="4749741" y="1046186"/>
                <a:ext cx="300240" cy="23688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C4AB3DD6-745E-4F73-B6C1-54062A27D1E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740741" y="1037546"/>
                  <a:ext cx="31788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3CA0A2B4-EFB1-47CF-831B-69FB087A90D9}"/>
                    </a:ext>
                  </a:extLst>
                </p14:cNvPr>
                <p14:cNvContentPartPr/>
                <p14:nvPr/>
              </p14:nvContentPartPr>
              <p14:xfrm>
                <a:off x="5225661" y="1027106"/>
                <a:ext cx="385200" cy="18072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3CA0A2B4-EFB1-47CF-831B-69FB087A90D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216661" y="1018466"/>
                  <a:ext cx="40284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35221122-5A32-4D8C-8090-B6698F5121ED}"/>
                    </a:ext>
                  </a:extLst>
                </p14:cNvPr>
                <p14:cNvContentPartPr/>
                <p14:nvPr/>
              </p14:nvContentPartPr>
              <p14:xfrm>
                <a:off x="5773941" y="838466"/>
                <a:ext cx="35640" cy="4125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35221122-5A32-4D8C-8090-B6698F5121E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765301" y="829826"/>
                  <a:ext cx="53280" cy="43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3BCBC62A-20B6-4510-AAE8-3E5E9E4F1342}"/>
                    </a:ext>
                  </a:extLst>
                </p14:cNvPr>
                <p14:cNvContentPartPr/>
                <p14:nvPr/>
              </p14:nvContentPartPr>
              <p14:xfrm>
                <a:off x="5982381" y="801386"/>
                <a:ext cx="722160" cy="44352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3BCBC62A-20B6-4510-AAE8-3E5E9E4F134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973381" y="792386"/>
                  <a:ext cx="739800" cy="46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32E3290B-F25F-408E-8E0E-B1DBD024063C}"/>
                    </a:ext>
                  </a:extLst>
                </p14:cNvPr>
                <p14:cNvContentPartPr/>
                <p14:nvPr/>
              </p14:nvContentPartPr>
              <p14:xfrm>
                <a:off x="6731901" y="1183346"/>
                <a:ext cx="72360" cy="1476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32E3290B-F25F-408E-8E0E-B1DBD024063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723261" y="1174706"/>
                  <a:ext cx="900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7108F5D-ADC5-43EE-8067-CD37DFBCBD84}"/>
                    </a:ext>
                  </a:extLst>
                </p14:cNvPr>
                <p14:cNvContentPartPr/>
                <p14:nvPr/>
              </p14:nvContentPartPr>
              <p14:xfrm>
                <a:off x="3483981" y="1737746"/>
                <a:ext cx="976680" cy="55044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57108F5D-ADC5-43EE-8067-CD37DFBCBD8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474981" y="1729106"/>
                  <a:ext cx="994320" cy="56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DA4B462-7ABB-4DAD-9C83-2CEF16A0ADDF}"/>
                    </a:ext>
                  </a:extLst>
                </p14:cNvPr>
                <p14:cNvContentPartPr/>
                <p14:nvPr/>
              </p14:nvContentPartPr>
              <p14:xfrm>
                <a:off x="4899141" y="1937546"/>
                <a:ext cx="288360" cy="13212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DA4B462-7ABB-4DAD-9C83-2CEF16A0ADD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890141" y="1928906"/>
                  <a:ext cx="30600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64D3AAD2-6C25-447C-9D3A-68873BC8352D}"/>
                    </a:ext>
                  </a:extLst>
                </p14:cNvPr>
                <p14:cNvContentPartPr/>
                <p14:nvPr/>
              </p14:nvContentPartPr>
              <p14:xfrm>
                <a:off x="5550741" y="1737386"/>
                <a:ext cx="393480" cy="39276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64D3AAD2-6C25-447C-9D3A-68873BC8352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541741" y="1728746"/>
                  <a:ext cx="411120" cy="41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E3EF795C-BF52-461C-AD8B-521E7A23C185}"/>
                    </a:ext>
                  </a:extLst>
                </p14:cNvPr>
                <p14:cNvContentPartPr/>
                <p14:nvPr/>
              </p14:nvContentPartPr>
              <p14:xfrm>
                <a:off x="5930181" y="1813706"/>
                <a:ext cx="367200" cy="33840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E3EF795C-BF52-461C-AD8B-521E7A23C18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921541" y="1804706"/>
                  <a:ext cx="384840" cy="35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1D57AB2-C30A-416D-B2A6-39E080219373}"/>
                    </a:ext>
                  </a:extLst>
                </p14:cNvPr>
                <p14:cNvContentPartPr/>
                <p14:nvPr/>
              </p14:nvContentPartPr>
              <p14:xfrm>
                <a:off x="6205941" y="1753226"/>
                <a:ext cx="444240" cy="774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1D57AB2-C30A-416D-B2A6-39E08021937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197301" y="1744226"/>
                  <a:ext cx="46188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F562E3E4-E94B-4B27-82F3-6F8445E1079F}"/>
                    </a:ext>
                  </a:extLst>
                </p14:cNvPr>
                <p14:cNvContentPartPr/>
                <p14:nvPr/>
              </p14:nvContentPartPr>
              <p14:xfrm>
                <a:off x="7009461" y="1783826"/>
                <a:ext cx="6840" cy="4248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F562E3E4-E94B-4B27-82F3-6F8445E1079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000461" y="1775186"/>
                  <a:ext cx="2448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0321776-B264-4148-8D01-E338D445CD30}"/>
                    </a:ext>
                  </a:extLst>
                </p14:cNvPr>
                <p14:cNvContentPartPr/>
                <p14:nvPr/>
              </p14:nvContentPartPr>
              <p14:xfrm>
                <a:off x="4711941" y="2838986"/>
                <a:ext cx="286560" cy="34704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0321776-B264-4148-8D01-E338D445CD30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702941" y="2829986"/>
                  <a:ext cx="304200" cy="36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2A443214-416B-4D7A-8C68-1EE60548D06B}"/>
                    </a:ext>
                  </a:extLst>
                </p14:cNvPr>
                <p14:cNvContentPartPr/>
                <p14:nvPr/>
              </p14:nvContentPartPr>
              <p14:xfrm>
                <a:off x="4961781" y="2791826"/>
                <a:ext cx="162720" cy="4788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2A443214-416B-4D7A-8C68-1EE60548D06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953141" y="2783186"/>
                  <a:ext cx="18036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6015F8A-DF10-4227-88F5-FDFE33AF3C7D}"/>
                    </a:ext>
                  </a:extLst>
                </p14:cNvPr>
                <p14:cNvContentPartPr/>
                <p14:nvPr/>
              </p14:nvContentPartPr>
              <p14:xfrm>
                <a:off x="5209461" y="3036266"/>
                <a:ext cx="32040" cy="1944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6015F8A-DF10-4227-88F5-FDFE33AF3C7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200821" y="3027626"/>
                  <a:ext cx="4968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C97D916E-92F5-467F-BA60-9557E760FECF}"/>
                    </a:ext>
                  </a:extLst>
                </p14:cNvPr>
                <p14:cNvContentPartPr/>
                <p14:nvPr/>
              </p14:nvContentPartPr>
              <p14:xfrm>
                <a:off x="5483061" y="2733146"/>
                <a:ext cx="264240" cy="5601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C97D916E-92F5-467F-BA60-9557E760FEC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474421" y="2724146"/>
                  <a:ext cx="281880" cy="57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617446E2-39EA-49E3-90E6-0F326D192D99}"/>
                    </a:ext>
                  </a:extLst>
                </p14:cNvPr>
                <p14:cNvContentPartPr/>
                <p14:nvPr/>
              </p14:nvContentPartPr>
              <p14:xfrm>
                <a:off x="6053661" y="2747546"/>
                <a:ext cx="231480" cy="55440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617446E2-39EA-49E3-90E6-0F326D192D9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044661" y="2738546"/>
                  <a:ext cx="249120" cy="57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9F3546F3-FF90-4DB8-A859-7E9CFF35C1F5}"/>
                    </a:ext>
                  </a:extLst>
                </p14:cNvPr>
                <p14:cNvContentPartPr/>
                <p14:nvPr/>
              </p14:nvContentPartPr>
              <p14:xfrm>
                <a:off x="6013701" y="2936906"/>
                <a:ext cx="396720" cy="30240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9F3546F3-FF90-4DB8-A859-7E9CFF35C1F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004701" y="2927906"/>
                  <a:ext cx="414360" cy="32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EA8C9DF0-ACF1-43E7-9B6A-3B039CA47758}"/>
                    </a:ext>
                  </a:extLst>
                </p14:cNvPr>
                <p14:cNvContentPartPr/>
                <p14:nvPr/>
              </p14:nvContentPartPr>
              <p14:xfrm>
                <a:off x="4224501" y="2379986"/>
                <a:ext cx="2658960" cy="121824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EA8C9DF0-ACF1-43E7-9B6A-3B039CA4775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215501" y="2371346"/>
                  <a:ext cx="2676600" cy="12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6B1882D9-66EE-4C18-B003-A8030A07C505}"/>
                    </a:ext>
                  </a:extLst>
                </p14:cNvPr>
                <p14:cNvContentPartPr/>
                <p14:nvPr/>
              </p14:nvContentPartPr>
              <p14:xfrm>
                <a:off x="7186221" y="1289906"/>
                <a:ext cx="448920" cy="50436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6B1882D9-66EE-4C18-B003-A8030A07C50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177221" y="1281266"/>
                  <a:ext cx="466560" cy="52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FA6AF982-3B93-4D3E-B1A9-DAE8BAD764F1}"/>
                    </a:ext>
                  </a:extLst>
                </p14:cNvPr>
                <p14:cNvContentPartPr/>
                <p14:nvPr/>
              </p14:nvContentPartPr>
              <p14:xfrm>
                <a:off x="2382741" y="2134106"/>
                <a:ext cx="6069240" cy="45504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FA6AF982-3B93-4D3E-B1A9-DAE8BAD764F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373741" y="2125466"/>
                  <a:ext cx="6086880" cy="47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CCB03162-2035-4954-8581-5656349913EB}"/>
                    </a:ext>
                  </a:extLst>
                </p14:cNvPr>
                <p14:cNvContentPartPr/>
                <p14:nvPr/>
              </p14:nvContentPartPr>
              <p14:xfrm>
                <a:off x="8332101" y="2120066"/>
                <a:ext cx="86760" cy="4212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CCB03162-2035-4954-8581-5656349913E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323101" y="2111426"/>
                  <a:ext cx="10440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045DBC8F-792F-44FE-9297-316349DE46E6}"/>
                    </a:ext>
                  </a:extLst>
                </p14:cNvPr>
                <p14:cNvContentPartPr/>
                <p14:nvPr/>
              </p14:nvContentPartPr>
              <p14:xfrm>
                <a:off x="1637901" y="3092426"/>
                <a:ext cx="291960" cy="75960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045DBC8F-792F-44FE-9297-316349DE46E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628901" y="3083426"/>
                  <a:ext cx="309600" cy="77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B285B6A0-FA10-48E0-AD17-3026BD368C81}"/>
                    </a:ext>
                  </a:extLst>
                </p14:cNvPr>
                <p14:cNvContentPartPr/>
                <p14:nvPr/>
              </p14:nvContentPartPr>
              <p14:xfrm>
                <a:off x="2176101" y="3370346"/>
                <a:ext cx="38880" cy="3312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B285B6A0-FA10-48E0-AD17-3026BD368C81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167101" y="3361346"/>
                  <a:ext cx="5652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4F01F06E-43CA-4061-A4D3-5EA9CF775552}"/>
                    </a:ext>
                  </a:extLst>
                </p14:cNvPr>
                <p14:cNvContentPartPr/>
                <p14:nvPr/>
              </p14:nvContentPartPr>
              <p14:xfrm>
                <a:off x="2398941" y="3077306"/>
                <a:ext cx="370080" cy="3153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4F01F06E-43CA-4061-A4D3-5EA9CF775552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390301" y="3068666"/>
                  <a:ext cx="387720" cy="33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B3D79C11-A383-4CE3-8793-7C43A54939C5}"/>
                    </a:ext>
                  </a:extLst>
                </p14:cNvPr>
                <p14:cNvContentPartPr/>
                <p14:nvPr/>
              </p14:nvContentPartPr>
              <p14:xfrm>
                <a:off x="2661381" y="2972546"/>
                <a:ext cx="680400" cy="36756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B3D79C11-A383-4CE3-8793-7C43A54939C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652381" y="2963546"/>
                  <a:ext cx="698040" cy="38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054699CD-21A6-4464-928D-8989CA8C7E35}"/>
                    </a:ext>
                  </a:extLst>
                </p14:cNvPr>
                <p14:cNvContentPartPr/>
                <p14:nvPr/>
              </p14:nvContentPartPr>
              <p14:xfrm>
                <a:off x="3029661" y="3097826"/>
                <a:ext cx="223560" cy="10044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054699CD-21A6-4464-928D-8989CA8C7E35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021021" y="3088826"/>
                  <a:ext cx="241200" cy="11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8DA371B-7A2E-4D6F-AA1E-F6BFC42BDD75}"/>
              </a:ext>
            </a:extLst>
          </p:cNvPr>
          <p:cNvGrpSpPr/>
          <p:nvPr/>
        </p:nvGrpSpPr>
        <p:grpSpPr>
          <a:xfrm>
            <a:off x="1818981" y="3863546"/>
            <a:ext cx="9821520" cy="3095640"/>
            <a:chOff x="1818981" y="3863546"/>
            <a:chExt cx="9821520" cy="309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4ED0B74B-849F-40DA-8E00-4A094B734137}"/>
                    </a:ext>
                  </a:extLst>
                </p14:cNvPr>
                <p14:cNvContentPartPr/>
                <p14:nvPr/>
              </p14:nvContentPartPr>
              <p14:xfrm>
                <a:off x="1818981" y="4623146"/>
                <a:ext cx="891360" cy="52128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4ED0B74B-849F-40DA-8E00-4A094B734137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809981" y="4614146"/>
                  <a:ext cx="909000" cy="53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FD350258-91A1-4608-9B5E-8C29A05EBBF6}"/>
                    </a:ext>
                  </a:extLst>
                </p14:cNvPr>
                <p14:cNvContentPartPr/>
                <p14:nvPr/>
              </p14:nvContentPartPr>
              <p14:xfrm>
                <a:off x="2563461" y="4779386"/>
                <a:ext cx="340560" cy="13248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FD350258-91A1-4608-9B5E-8C29A05EBBF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554821" y="4770386"/>
                  <a:ext cx="35820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E3B8BA37-0D56-455D-9956-98CA068A4EBB}"/>
                    </a:ext>
                  </a:extLst>
                </p14:cNvPr>
                <p14:cNvContentPartPr/>
                <p14:nvPr/>
              </p14:nvContentPartPr>
              <p14:xfrm>
                <a:off x="2965941" y="4556546"/>
                <a:ext cx="282600" cy="58680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E3B8BA37-0D56-455D-9956-98CA068A4EBB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957301" y="4547546"/>
                  <a:ext cx="300240" cy="60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4D59962F-453A-4FEB-A964-5ACD935F80E7}"/>
                    </a:ext>
                  </a:extLst>
                </p14:cNvPr>
                <p14:cNvContentPartPr/>
                <p14:nvPr/>
              </p14:nvContentPartPr>
              <p14:xfrm>
                <a:off x="3688461" y="4336226"/>
                <a:ext cx="233280" cy="5414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4D59962F-453A-4FEB-A964-5ACD935F80E7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679461" y="4327226"/>
                  <a:ext cx="250920" cy="55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66C854B-655B-4014-86B2-CF75AB3F585D}"/>
                    </a:ext>
                  </a:extLst>
                </p14:cNvPr>
                <p14:cNvContentPartPr/>
                <p14:nvPr/>
              </p14:nvContentPartPr>
              <p14:xfrm>
                <a:off x="3687381" y="4628906"/>
                <a:ext cx="197640" cy="1116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66C854B-655B-4014-86B2-CF75AB3F585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678741" y="4619906"/>
                  <a:ext cx="2152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BBF2BEA1-3EE4-4D46-B82C-CA07C3CDE1A7}"/>
                    </a:ext>
                  </a:extLst>
                </p14:cNvPr>
                <p14:cNvContentPartPr/>
                <p14:nvPr/>
              </p14:nvContentPartPr>
              <p14:xfrm>
                <a:off x="3603501" y="4810706"/>
                <a:ext cx="357480" cy="5292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BBF2BEA1-3EE4-4D46-B82C-CA07C3CDE1A7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594501" y="4801706"/>
                  <a:ext cx="37512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18F1998A-BDC2-42B7-8AB0-32769365D175}"/>
                    </a:ext>
                  </a:extLst>
                </p14:cNvPr>
                <p14:cNvContentPartPr/>
                <p14:nvPr/>
              </p14:nvContentPartPr>
              <p14:xfrm>
                <a:off x="4006341" y="4365746"/>
                <a:ext cx="842760" cy="57636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18F1998A-BDC2-42B7-8AB0-32769365D175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997341" y="4357106"/>
                  <a:ext cx="860400" cy="59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3DD566F9-E0F8-412F-BA7A-8BCEAC09220C}"/>
                    </a:ext>
                  </a:extLst>
                </p14:cNvPr>
                <p14:cNvContentPartPr/>
                <p14:nvPr/>
              </p14:nvContentPartPr>
              <p14:xfrm>
                <a:off x="5321061" y="4605506"/>
                <a:ext cx="187920" cy="14256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3DD566F9-E0F8-412F-BA7A-8BCEAC09220C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312061" y="4596866"/>
                  <a:ext cx="20556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111950F6-6FAA-4C00-A17A-E20E62409C74}"/>
                    </a:ext>
                  </a:extLst>
                </p14:cNvPr>
                <p14:cNvContentPartPr/>
                <p14:nvPr/>
              </p14:nvContentPartPr>
              <p14:xfrm>
                <a:off x="6267501" y="4052186"/>
                <a:ext cx="2163960" cy="55584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111950F6-6FAA-4C00-A17A-E20E62409C74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258501" y="4043186"/>
                  <a:ext cx="2181600" cy="57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ED5D85D2-4188-46EB-BB1E-5B7A9CEEE7C1}"/>
                    </a:ext>
                  </a:extLst>
                </p14:cNvPr>
                <p14:cNvContentPartPr/>
                <p14:nvPr/>
              </p14:nvContentPartPr>
              <p14:xfrm>
                <a:off x="8837181" y="4186826"/>
                <a:ext cx="360" cy="36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ED5D85D2-4188-46EB-BB1E-5B7A9CEEE7C1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828541" y="417818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14DC18AD-0B94-461D-B6BB-11C610A4627F}"/>
                    </a:ext>
                  </a:extLst>
                </p14:cNvPr>
                <p14:cNvContentPartPr/>
                <p14:nvPr/>
              </p14:nvContentPartPr>
              <p14:xfrm>
                <a:off x="8742861" y="3971546"/>
                <a:ext cx="1567800" cy="59652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14DC18AD-0B94-461D-B6BB-11C610A4627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734221" y="3962546"/>
                  <a:ext cx="1585440" cy="61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EA32E428-0E19-473C-AE41-5F8EEB5559A1}"/>
                    </a:ext>
                  </a:extLst>
                </p14:cNvPr>
                <p14:cNvContentPartPr/>
                <p14:nvPr/>
              </p14:nvContentPartPr>
              <p14:xfrm>
                <a:off x="9643941" y="4081706"/>
                <a:ext cx="533520" cy="7164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EA32E428-0E19-473C-AE41-5F8EEB5559A1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635301" y="4073066"/>
                  <a:ext cx="5511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9D20AAEE-CACB-42B9-9895-F7B7FEB60050}"/>
                    </a:ext>
                  </a:extLst>
                </p14:cNvPr>
                <p14:cNvContentPartPr/>
                <p14:nvPr/>
              </p14:nvContentPartPr>
              <p14:xfrm>
                <a:off x="10366101" y="3994226"/>
                <a:ext cx="520920" cy="37404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9D20AAEE-CACB-42B9-9895-F7B7FEB60050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0357101" y="3985226"/>
                  <a:ext cx="538560" cy="39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C625AF3B-D3AA-4FF0-A638-1FB273921A8B}"/>
                    </a:ext>
                  </a:extLst>
                </p14:cNvPr>
                <p14:cNvContentPartPr/>
                <p14:nvPr/>
              </p14:nvContentPartPr>
              <p14:xfrm>
                <a:off x="10916181" y="3863546"/>
                <a:ext cx="724320" cy="60084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C625AF3B-D3AA-4FF0-A638-1FB273921A8B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907181" y="3854546"/>
                  <a:ext cx="741960" cy="61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4BD814FA-032D-4BE5-ACFA-A73B2D16A71F}"/>
                    </a:ext>
                  </a:extLst>
                </p14:cNvPr>
                <p14:cNvContentPartPr/>
                <p14:nvPr/>
              </p14:nvContentPartPr>
              <p14:xfrm>
                <a:off x="6814701" y="4899266"/>
                <a:ext cx="620280" cy="1008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4BD814FA-032D-4BE5-ACFA-A73B2D16A71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806061" y="4890266"/>
                  <a:ext cx="6379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62713063-D3EF-4158-B244-CEF813260F0A}"/>
                    </a:ext>
                  </a:extLst>
                </p14:cNvPr>
                <p14:cNvContentPartPr/>
                <p14:nvPr/>
              </p14:nvContentPartPr>
              <p14:xfrm>
                <a:off x="7146981" y="4698386"/>
                <a:ext cx="117720" cy="53388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62713063-D3EF-4158-B244-CEF813260F0A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138341" y="4689386"/>
                  <a:ext cx="135360" cy="55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EDB8556B-F2BE-46EB-B326-51BCBA4FA34D}"/>
                    </a:ext>
                  </a:extLst>
                </p14:cNvPr>
                <p14:cNvContentPartPr/>
                <p14:nvPr/>
              </p14:nvContentPartPr>
              <p14:xfrm>
                <a:off x="7907301" y="4746626"/>
                <a:ext cx="570240" cy="56124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EDB8556B-F2BE-46EB-B326-51BCBA4FA34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7898661" y="4737626"/>
                  <a:ext cx="587880" cy="57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DEBF6D0C-151D-48E0-9AAA-FF4C2BCF4FBF}"/>
                    </a:ext>
                  </a:extLst>
                </p14:cNvPr>
                <p14:cNvContentPartPr/>
                <p14:nvPr/>
              </p14:nvContentPartPr>
              <p14:xfrm>
                <a:off x="8652141" y="4933106"/>
                <a:ext cx="53640" cy="4392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DEBF6D0C-151D-48E0-9AAA-FF4C2BCF4FBF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8643141" y="4924466"/>
                  <a:ext cx="7128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2C3587CC-B790-4673-9DC6-80AEA3752EFD}"/>
                    </a:ext>
                  </a:extLst>
                </p14:cNvPr>
                <p14:cNvContentPartPr/>
                <p14:nvPr/>
              </p14:nvContentPartPr>
              <p14:xfrm>
                <a:off x="8915661" y="4761386"/>
                <a:ext cx="364680" cy="28944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2C3587CC-B790-4673-9DC6-80AEA3752EFD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8907021" y="4752386"/>
                  <a:ext cx="382320" cy="30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E3174149-D671-4F6C-889C-51E8743B8FCB}"/>
                    </a:ext>
                  </a:extLst>
                </p14:cNvPr>
                <p14:cNvContentPartPr/>
                <p14:nvPr/>
              </p14:nvContentPartPr>
              <p14:xfrm>
                <a:off x="9124461" y="4712786"/>
                <a:ext cx="789840" cy="46044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E3174149-D671-4F6C-889C-51E8743B8FCB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9115821" y="4704146"/>
                  <a:ext cx="807480" cy="47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67CBC81E-E8A7-4682-8884-38F4A37A8459}"/>
                    </a:ext>
                  </a:extLst>
                </p14:cNvPr>
                <p14:cNvContentPartPr/>
                <p14:nvPr/>
              </p14:nvContentPartPr>
              <p14:xfrm>
                <a:off x="5588901" y="5837786"/>
                <a:ext cx="231480" cy="2736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67CBC81E-E8A7-4682-8884-38F4A37A8459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579901" y="5828786"/>
                  <a:ext cx="2491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0C87E80F-45FF-4B16-B8AC-482178CA6EEC}"/>
                    </a:ext>
                  </a:extLst>
                </p14:cNvPr>
                <p14:cNvContentPartPr/>
                <p14:nvPr/>
              </p14:nvContentPartPr>
              <p14:xfrm>
                <a:off x="5764941" y="5913386"/>
                <a:ext cx="415080" cy="6768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0C87E80F-45FF-4B16-B8AC-482178CA6EEC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756301" y="5904386"/>
                  <a:ext cx="4327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AD86E094-D9C7-4361-8968-FC63E0246141}"/>
                    </a:ext>
                  </a:extLst>
                </p14:cNvPr>
                <p14:cNvContentPartPr/>
                <p14:nvPr/>
              </p14:nvContentPartPr>
              <p14:xfrm>
                <a:off x="6264981" y="5683706"/>
                <a:ext cx="422640" cy="45360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AD86E094-D9C7-4361-8968-FC63E0246141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256341" y="5674706"/>
                  <a:ext cx="440280" cy="47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48C5AE0D-3EAE-4B9A-AFC4-E8100F6D6549}"/>
                    </a:ext>
                  </a:extLst>
                </p14:cNvPr>
                <p14:cNvContentPartPr/>
                <p14:nvPr/>
              </p14:nvContentPartPr>
              <p14:xfrm>
                <a:off x="6773301" y="5915546"/>
                <a:ext cx="197640" cy="4428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48C5AE0D-3EAE-4B9A-AFC4-E8100F6D6549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764661" y="5906906"/>
                  <a:ext cx="2152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0353A222-353A-499B-9E07-5553B0D3DEC7}"/>
                    </a:ext>
                  </a:extLst>
                </p14:cNvPr>
                <p14:cNvContentPartPr/>
                <p14:nvPr/>
              </p14:nvContentPartPr>
              <p14:xfrm>
                <a:off x="6909381" y="5662466"/>
                <a:ext cx="403200" cy="42516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0353A222-353A-499B-9E07-5553B0D3DEC7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900381" y="5653826"/>
                  <a:ext cx="420840" cy="44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15D099B9-F88C-4DBF-A064-8D52C0D23A76}"/>
                    </a:ext>
                  </a:extLst>
                </p14:cNvPr>
                <p14:cNvContentPartPr/>
                <p14:nvPr/>
              </p14:nvContentPartPr>
              <p14:xfrm>
                <a:off x="7888581" y="5865866"/>
                <a:ext cx="507960" cy="7488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15D099B9-F88C-4DBF-A064-8D52C0D23A76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879581" y="5857226"/>
                  <a:ext cx="5256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729180C9-BA3D-4FBE-914D-9B5982BEF334}"/>
                    </a:ext>
                  </a:extLst>
                </p14:cNvPr>
                <p14:cNvContentPartPr/>
                <p14:nvPr/>
              </p14:nvContentPartPr>
              <p14:xfrm>
                <a:off x="8144901" y="5723666"/>
                <a:ext cx="64440" cy="49644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729180C9-BA3D-4FBE-914D-9B5982BEF334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8135901" y="5715026"/>
                  <a:ext cx="82080" cy="51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BD2102B3-7626-45DF-BC9C-826C5DA85B59}"/>
                    </a:ext>
                  </a:extLst>
                </p14:cNvPr>
                <p14:cNvContentPartPr/>
                <p14:nvPr/>
              </p14:nvContentPartPr>
              <p14:xfrm>
                <a:off x="8811981" y="5605586"/>
                <a:ext cx="310680" cy="51264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BD2102B3-7626-45DF-BC9C-826C5DA85B59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8803341" y="5596946"/>
                  <a:ext cx="328320" cy="53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9C4C2C6B-0DCE-4180-BF9D-B6D9458B1A5E}"/>
                    </a:ext>
                  </a:extLst>
                </p14:cNvPr>
                <p14:cNvContentPartPr/>
                <p14:nvPr/>
              </p14:nvContentPartPr>
              <p14:xfrm>
                <a:off x="9056061" y="5655626"/>
                <a:ext cx="294840" cy="7452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9C4C2C6B-0DCE-4180-BF9D-B6D9458B1A5E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047421" y="5646986"/>
                  <a:ext cx="31248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6741A62A-351D-4200-91ED-1AC2EA6A01A0}"/>
                    </a:ext>
                  </a:extLst>
                </p14:cNvPr>
                <p14:cNvContentPartPr/>
                <p14:nvPr/>
              </p14:nvContentPartPr>
              <p14:xfrm>
                <a:off x="9437301" y="5774066"/>
                <a:ext cx="127080" cy="6012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6741A62A-351D-4200-91ED-1AC2EA6A01A0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428661" y="5765426"/>
                  <a:ext cx="1447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6A0107AB-AFFF-44F7-8DE4-56E0C65AC234}"/>
                    </a:ext>
                  </a:extLst>
                </p14:cNvPr>
                <p14:cNvContentPartPr/>
                <p14:nvPr/>
              </p14:nvContentPartPr>
              <p14:xfrm>
                <a:off x="9703341" y="5588666"/>
                <a:ext cx="295200" cy="49500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6A0107AB-AFFF-44F7-8DE4-56E0C65AC234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9694701" y="5579666"/>
                  <a:ext cx="312840" cy="51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E48E6D4E-FABB-4AA5-A460-8C0C497F456F}"/>
                    </a:ext>
                  </a:extLst>
                </p14:cNvPr>
                <p14:cNvContentPartPr/>
                <p14:nvPr/>
              </p14:nvContentPartPr>
              <p14:xfrm>
                <a:off x="6660261" y="6530066"/>
                <a:ext cx="248400" cy="4500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E48E6D4E-FABB-4AA5-A460-8C0C497F456F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651261" y="6521426"/>
                  <a:ext cx="26604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3C85B6C8-CF5A-4FD1-A008-05452C73DF69}"/>
                    </a:ext>
                  </a:extLst>
                </p14:cNvPr>
                <p14:cNvContentPartPr/>
                <p14:nvPr/>
              </p14:nvContentPartPr>
              <p14:xfrm>
                <a:off x="6770421" y="6663266"/>
                <a:ext cx="257760" cy="6048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3C85B6C8-CF5A-4FD1-A008-05452C73DF69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761781" y="6654626"/>
                  <a:ext cx="27540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A6B17301-FB4A-4934-AD36-33241A5F67CA}"/>
                    </a:ext>
                  </a:extLst>
                </p14:cNvPr>
                <p14:cNvContentPartPr/>
                <p14:nvPr/>
              </p14:nvContentPartPr>
              <p14:xfrm>
                <a:off x="7896501" y="6474266"/>
                <a:ext cx="49680" cy="36972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A6B17301-FB4A-4934-AD36-33241A5F67CA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887861" y="6465626"/>
                  <a:ext cx="67320" cy="38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C60A824C-0C81-49BD-8AB6-775204239A9D}"/>
                    </a:ext>
                  </a:extLst>
                </p14:cNvPr>
                <p14:cNvContentPartPr/>
                <p14:nvPr/>
              </p14:nvContentPartPr>
              <p14:xfrm>
                <a:off x="8161821" y="6443666"/>
                <a:ext cx="247320" cy="38736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C60A824C-0C81-49BD-8AB6-775204239A9D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153181" y="6435026"/>
                  <a:ext cx="264960" cy="40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5C282E01-2501-46B2-8CDC-DC042F9CC6F7}"/>
                    </a:ext>
                  </a:extLst>
                </p14:cNvPr>
                <p14:cNvContentPartPr/>
                <p14:nvPr/>
              </p14:nvContentPartPr>
              <p14:xfrm>
                <a:off x="8581581" y="6590186"/>
                <a:ext cx="8640" cy="5796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5C282E01-2501-46B2-8CDC-DC042F9CC6F7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8572941" y="6581546"/>
                  <a:ext cx="262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E92B3494-B068-44E6-9945-425DE0743A71}"/>
                    </a:ext>
                  </a:extLst>
                </p14:cNvPr>
                <p14:cNvContentPartPr/>
                <p14:nvPr/>
              </p14:nvContentPartPr>
              <p14:xfrm>
                <a:off x="8630541" y="6492626"/>
                <a:ext cx="195120" cy="20628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E92B3494-B068-44E6-9945-425DE0743A71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8621541" y="6483986"/>
                  <a:ext cx="21276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C342614C-D152-4035-8AAF-3AF98030E032}"/>
                    </a:ext>
                  </a:extLst>
                </p14:cNvPr>
                <p14:cNvContentPartPr/>
                <p14:nvPr/>
              </p14:nvContentPartPr>
              <p14:xfrm>
                <a:off x="7632981" y="6242426"/>
                <a:ext cx="1364760" cy="71676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C342614C-D152-4035-8AAF-3AF98030E032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623981" y="6233426"/>
                  <a:ext cx="1382400" cy="73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E7CC4FDD-6906-4B72-9FE6-75E9896B4453}"/>
                    </a:ext>
                  </a:extLst>
                </p14:cNvPr>
                <p14:cNvContentPartPr/>
                <p14:nvPr/>
              </p14:nvContentPartPr>
              <p14:xfrm>
                <a:off x="3371301" y="5164450"/>
                <a:ext cx="2583360" cy="163332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E7CC4FDD-6906-4B72-9FE6-75E9896B4453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3362301" y="5155810"/>
                  <a:ext cx="2601000" cy="1650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830885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69FDC006-CCB0-420E-B587-3AFA9CBA32BB}"/>
              </a:ext>
            </a:extLst>
          </p:cNvPr>
          <p:cNvGrpSpPr/>
          <p:nvPr/>
        </p:nvGrpSpPr>
        <p:grpSpPr>
          <a:xfrm>
            <a:off x="534141" y="432026"/>
            <a:ext cx="10146240" cy="2926080"/>
            <a:chOff x="534141" y="432026"/>
            <a:chExt cx="10146240" cy="292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E6075E19-3014-4DB6-8F55-9194B75F11E6}"/>
                    </a:ext>
                  </a:extLst>
                </p14:cNvPr>
                <p14:cNvContentPartPr/>
                <p14:nvPr/>
              </p14:nvContentPartPr>
              <p14:xfrm>
                <a:off x="2925621" y="468026"/>
                <a:ext cx="321120" cy="55692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E6075E19-3014-4DB6-8F55-9194B75F11E6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916981" y="459386"/>
                  <a:ext cx="338760" cy="57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707D083F-83D7-44C7-8196-AEB337A53FBD}"/>
                    </a:ext>
                  </a:extLst>
                </p14:cNvPr>
                <p14:cNvContentPartPr/>
                <p14:nvPr/>
              </p14:nvContentPartPr>
              <p14:xfrm>
                <a:off x="3041901" y="723626"/>
                <a:ext cx="113040" cy="2556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707D083F-83D7-44C7-8196-AEB337A53FBD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032901" y="714626"/>
                  <a:ext cx="13068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F0BD6980-B30B-4EB3-A65E-28FA79524D47}"/>
                    </a:ext>
                  </a:extLst>
                </p14:cNvPr>
                <p14:cNvContentPartPr/>
                <p14:nvPr/>
              </p14:nvContentPartPr>
              <p14:xfrm>
                <a:off x="3009501" y="893186"/>
                <a:ext cx="307800" cy="9180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F0BD6980-B30B-4EB3-A65E-28FA79524D4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000501" y="884186"/>
                  <a:ext cx="32544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AEB8D47C-CC4E-4181-9DB4-BACD422AFA1D}"/>
                    </a:ext>
                  </a:extLst>
                </p14:cNvPr>
                <p14:cNvContentPartPr/>
                <p14:nvPr/>
              </p14:nvContentPartPr>
              <p14:xfrm>
                <a:off x="3491541" y="478106"/>
                <a:ext cx="203760" cy="45144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AEB8D47C-CC4E-4181-9DB4-BACD422AFA1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82901" y="469466"/>
                  <a:ext cx="221400" cy="46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3A9C3699-993C-4211-899F-673BA95074CB}"/>
                    </a:ext>
                  </a:extLst>
                </p14:cNvPr>
                <p14:cNvContentPartPr/>
                <p14:nvPr/>
              </p14:nvContentPartPr>
              <p14:xfrm>
                <a:off x="3828501" y="432026"/>
                <a:ext cx="204840" cy="42732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3A9C3699-993C-4211-899F-673BA95074C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819861" y="423386"/>
                  <a:ext cx="222480" cy="44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EA570B06-7672-43F2-AA0D-7517C0A7029A}"/>
                    </a:ext>
                  </a:extLst>
                </p14:cNvPr>
                <p14:cNvContentPartPr/>
                <p14:nvPr/>
              </p14:nvContentPartPr>
              <p14:xfrm>
                <a:off x="1446381" y="1637306"/>
                <a:ext cx="365760" cy="234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EA570B06-7672-43F2-AA0D-7517C0A7029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437381" y="1628306"/>
                  <a:ext cx="3834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734AF2B-6AE2-4187-8B49-A69DA8A9357F}"/>
                    </a:ext>
                  </a:extLst>
                </p14:cNvPr>
                <p14:cNvContentPartPr/>
                <p14:nvPr/>
              </p14:nvContentPartPr>
              <p14:xfrm>
                <a:off x="1637901" y="1538666"/>
                <a:ext cx="85320" cy="3463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1734AF2B-6AE2-4187-8B49-A69DA8A9357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628901" y="1530026"/>
                  <a:ext cx="102960" cy="36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6181A5E3-4162-426F-89CA-C18BD36FFE4D}"/>
                    </a:ext>
                  </a:extLst>
                </p14:cNvPr>
                <p14:cNvContentPartPr/>
                <p14:nvPr/>
              </p14:nvContentPartPr>
              <p14:xfrm>
                <a:off x="2639781" y="1428506"/>
                <a:ext cx="298440" cy="45144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6181A5E3-4162-426F-89CA-C18BD36FFE4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631141" y="1419866"/>
                  <a:ext cx="316080" cy="46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26D0922D-037C-42FD-B38C-9F8040BDACCC}"/>
                    </a:ext>
                  </a:extLst>
                </p14:cNvPr>
                <p14:cNvContentPartPr/>
                <p14:nvPr/>
              </p14:nvContentPartPr>
              <p14:xfrm>
                <a:off x="3055581" y="1538666"/>
                <a:ext cx="502560" cy="28728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26D0922D-037C-42FD-B38C-9F8040BDACC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046941" y="1530026"/>
                  <a:ext cx="52020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19E18D5A-0C60-436C-B762-BA5FC196AB05}"/>
                    </a:ext>
                  </a:extLst>
                </p14:cNvPr>
                <p14:cNvContentPartPr/>
                <p14:nvPr/>
              </p14:nvContentPartPr>
              <p14:xfrm>
                <a:off x="3708981" y="1447226"/>
                <a:ext cx="956160" cy="39528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19E18D5A-0C60-436C-B762-BA5FC196AB0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700341" y="1438586"/>
                  <a:ext cx="973800" cy="41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4BA560D-A690-4579-90A0-74556312145F}"/>
                    </a:ext>
                  </a:extLst>
                </p14:cNvPr>
                <p14:cNvContentPartPr/>
                <p14:nvPr/>
              </p14:nvContentPartPr>
              <p14:xfrm>
                <a:off x="4956021" y="1356146"/>
                <a:ext cx="1091160" cy="67032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4BA560D-A690-4579-90A0-74556312145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947021" y="1347146"/>
                  <a:ext cx="1108800" cy="68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72C7830-7B55-4B84-A56F-1BC27FBF4F72}"/>
                    </a:ext>
                  </a:extLst>
                </p14:cNvPr>
                <p14:cNvContentPartPr/>
                <p14:nvPr/>
              </p14:nvContentPartPr>
              <p14:xfrm>
                <a:off x="6573141" y="1323746"/>
                <a:ext cx="876960" cy="5846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572C7830-7B55-4B84-A56F-1BC27FBF4F7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564501" y="1315106"/>
                  <a:ext cx="894600" cy="60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3899919-A691-4EAD-AA91-EC40431A0DA4}"/>
                    </a:ext>
                  </a:extLst>
                </p14:cNvPr>
                <p14:cNvContentPartPr/>
                <p14:nvPr/>
              </p14:nvContentPartPr>
              <p14:xfrm>
                <a:off x="7589421" y="1263626"/>
                <a:ext cx="1454760" cy="45108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3899919-A691-4EAD-AA91-EC40431A0DA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580421" y="1254986"/>
                  <a:ext cx="1472400" cy="46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6AD61EF3-8A25-4307-92F9-56F71D30B2E6}"/>
                    </a:ext>
                  </a:extLst>
                </p14:cNvPr>
                <p14:cNvContentPartPr/>
                <p14:nvPr/>
              </p14:nvContentPartPr>
              <p14:xfrm>
                <a:off x="534141" y="1806146"/>
                <a:ext cx="10146240" cy="5832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6AD61EF3-8A25-4307-92F9-56F71D30B2E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25141" y="1797146"/>
                  <a:ext cx="10163880" cy="60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708AD8ED-A61C-4184-BCEA-DBDBAA37D850}"/>
                    </a:ext>
                  </a:extLst>
                </p14:cNvPr>
                <p14:cNvContentPartPr/>
                <p14:nvPr/>
              </p14:nvContentPartPr>
              <p14:xfrm>
                <a:off x="1854621" y="2661146"/>
                <a:ext cx="1390680" cy="53532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708AD8ED-A61C-4184-BCEA-DBDBAA37D85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845981" y="2652506"/>
                  <a:ext cx="1408320" cy="55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7185B7E2-F6E9-4625-A1C7-67557418BBE9}"/>
                    </a:ext>
                  </a:extLst>
                </p14:cNvPr>
                <p14:cNvContentPartPr/>
                <p14:nvPr/>
              </p14:nvContentPartPr>
              <p14:xfrm>
                <a:off x="3365901" y="2581586"/>
                <a:ext cx="1082160" cy="77652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7185B7E2-F6E9-4625-A1C7-67557418BBE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356901" y="2572946"/>
                  <a:ext cx="1099800" cy="79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892F6E8A-FE3D-437F-8B4F-682B937A1064}"/>
                    </a:ext>
                  </a:extLst>
                </p14:cNvPr>
                <p14:cNvContentPartPr/>
                <p14:nvPr/>
              </p14:nvContentPartPr>
              <p14:xfrm>
                <a:off x="5184981" y="2599586"/>
                <a:ext cx="1098000" cy="68292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892F6E8A-FE3D-437F-8B4F-682B937A1064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175981" y="2590946"/>
                  <a:ext cx="1115640" cy="70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55E63F81-F1F7-4F74-969D-821C02FA52B6}"/>
                    </a:ext>
                  </a:extLst>
                </p14:cNvPr>
                <p14:cNvContentPartPr/>
                <p14:nvPr/>
              </p14:nvContentPartPr>
              <p14:xfrm>
                <a:off x="6542541" y="2531546"/>
                <a:ext cx="2116440" cy="54360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55E63F81-F1F7-4F74-969D-821C02FA52B6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533541" y="2522546"/>
                  <a:ext cx="2134080" cy="561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6A643922-4CA4-4B16-9D7C-4C0ED4E70000}"/>
                  </a:ext>
                </a:extLst>
              </p14:cNvPr>
              <p14:cNvContentPartPr/>
              <p14:nvPr/>
            </p14:nvContentPartPr>
            <p14:xfrm>
              <a:off x="674901" y="4512626"/>
              <a:ext cx="405360" cy="60876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6A643922-4CA4-4B16-9D7C-4C0ED4E70000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65901" y="4503986"/>
                <a:ext cx="423000" cy="62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FB77F4C4-32AB-4C11-B5FA-9D33BAB09C63}"/>
                  </a:ext>
                </a:extLst>
              </p14:cNvPr>
              <p14:cNvContentPartPr/>
              <p14:nvPr/>
            </p14:nvContentPartPr>
            <p14:xfrm>
              <a:off x="815661" y="4812866"/>
              <a:ext cx="201960" cy="4212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FB77F4C4-32AB-4C11-B5FA-9D33BAB09C63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06661" y="4803866"/>
                <a:ext cx="21960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CFF99776-7541-46E5-8E6C-69613FFF831E}"/>
                  </a:ext>
                </a:extLst>
              </p14:cNvPr>
              <p14:cNvContentPartPr/>
              <p14:nvPr/>
            </p14:nvContentPartPr>
            <p14:xfrm>
              <a:off x="767421" y="5094026"/>
              <a:ext cx="214920" cy="3060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CFF99776-7541-46E5-8E6C-69613FFF831E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58781" y="5085386"/>
                <a:ext cx="23256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2022FE9F-18DF-4D64-87F1-3EF1058755B4}"/>
                  </a:ext>
                </a:extLst>
              </p14:cNvPr>
              <p14:cNvContentPartPr/>
              <p14:nvPr/>
            </p14:nvContentPartPr>
            <p14:xfrm>
              <a:off x="1152621" y="4606226"/>
              <a:ext cx="670320" cy="51408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2022FE9F-18DF-4D64-87F1-3EF1058755B4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143621" y="4597226"/>
                <a:ext cx="687960" cy="53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1B80D1E2-6ADF-46BC-BE78-2A1BB6CE9725}"/>
                  </a:ext>
                </a:extLst>
              </p14:cNvPr>
              <p14:cNvContentPartPr/>
              <p14:nvPr/>
            </p14:nvContentPartPr>
            <p14:xfrm>
              <a:off x="1690101" y="5013386"/>
              <a:ext cx="206280" cy="1512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1B80D1E2-6ADF-46BC-BE78-2A1BB6CE9725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681101" y="5004386"/>
                <a:ext cx="223920" cy="3276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oup 34">
            <a:extLst>
              <a:ext uri="{FF2B5EF4-FFF2-40B4-BE49-F238E27FC236}">
                <a16:creationId xmlns:a16="http://schemas.microsoft.com/office/drawing/2014/main" id="{907631C9-CADD-486F-9E90-80C6C285B444}"/>
              </a:ext>
            </a:extLst>
          </p:cNvPr>
          <p:cNvGrpSpPr/>
          <p:nvPr/>
        </p:nvGrpSpPr>
        <p:grpSpPr>
          <a:xfrm>
            <a:off x="2716821" y="4274306"/>
            <a:ext cx="7504560" cy="921600"/>
            <a:chOff x="2716821" y="4274306"/>
            <a:chExt cx="7504560" cy="92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FE24F9DC-5823-4999-B6F6-96B9A7AC13FB}"/>
                    </a:ext>
                  </a:extLst>
                </p14:cNvPr>
                <p14:cNvContentPartPr/>
                <p14:nvPr/>
              </p14:nvContentPartPr>
              <p14:xfrm>
                <a:off x="2716821" y="4404626"/>
                <a:ext cx="1521360" cy="52236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FE24F9DC-5823-4999-B6F6-96B9A7AC13F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708181" y="4395986"/>
                  <a:ext cx="1539000" cy="54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BE6B7390-2AB7-4143-8277-E8546A710B34}"/>
                    </a:ext>
                  </a:extLst>
                </p14:cNvPr>
                <p14:cNvContentPartPr/>
                <p14:nvPr/>
              </p14:nvContentPartPr>
              <p14:xfrm>
                <a:off x="4113621" y="4544666"/>
                <a:ext cx="125640" cy="15300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BE6B7390-2AB7-4143-8277-E8546A710B34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104981" y="4535666"/>
                  <a:ext cx="14328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2C230095-7C25-4C46-A6A4-1D948DA2E5B7}"/>
                    </a:ext>
                  </a:extLst>
                </p14:cNvPr>
                <p14:cNvContentPartPr/>
                <p14:nvPr/>
              </p14:nvContentPartPr>
              <p14:xfrm>
                <a:off x="4504581" y="4284746"/>
                <a:ext cx="2858760" cy="91116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2C230095-7C25-4C46-A6A4-1D948DA2E5B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495581" y="4275746"/>
                  <a:ext cx="2876400" cy="9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40E4DBEF-B616-4959-9F10-45F1B8747C92}"/>
                    </a:ext>
                  </a:extLst>
                </p14:cNvPr>
                <p14:cNvContentPartPr/>
                <p14:nvPr/>
              </p14:nvContentPartPr>
              <p14:xfrm>
                <a:off x="7729101" y="4543946"/>
                <a:ext cx="479160" cy="10728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40E4DBEF-B616-4959-9F10-45F1B8747C92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720461" y="4535306"/>
                  <a:ext cx="49680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EBE21DE8-D008-4747-9FA1-BFF9B59FF9CA}"/>
                    </a:ext>
                  </a:extLst>
                </p14:cNvPr>
                <p14:cNvContentPartPr/>
                <p14:nvPr/>
              </p14:nvContentPartPr>
              <p14:xfrm>
                <a:off x="7977861" y="4457546"/>
                <a:ext cx="110160" cy="42912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EBE21DE8-D008-4747-9FA1-BFF9B59FF9C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968861" y="4448546"/>
                  <a:ext cx="127800" cy="44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9CE389D3-E540-4B29-9BF3-7166A898E1C7}"/>
                    </a:ext>
                  </a:extLst>
                </p14:cNvPr>
                <p14:cNvContentPartPr/>
                <p14:nvPr/>
              </p14:nvContentPartPr>
              <p14:xfrm>
                <a:off x="8738541" y="4274306"/>
                <a:ext cx="375120" cy="38088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9CE389D3-E540-4B29-9BF3-7166A898E1C7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729541" y="4265306"/>
                  <a:ext cx="392760" cy="39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DE3031A4-8E35-4DF9-A699-1317CA3EA471}"/>
                    </a:ext>
                  </a:extLst>
                </p14:cNvPr>
                <p14:cNvContentPartPr/>
                <p14:nvPr/>
              </p14:nvContentPartPr>
              <p14:xfrm>
                <a:off x="9189261" y="4320026"/>
                <a:ext cx="272520" cy="33552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DE3031A4-8E35-4DF9-A699-1317CA3EA47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180621" y="4311386"/>
                  <a:ext cx="290160" cy="35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6C58B390-97F4-4AF7-A430-001D0BD7F1F3}"/>
                    </a:ext>
                  </a:extLst>
                </p14:cNvPr>
                <p14:cNvContentPartPr/>
                <p14:nvPr/>
              </p14:nvContentPartPr>
              <p14:xfrm>
                <a:off x="9630981" y="4323986"/>
                <a:ext cx="590400" cy="35856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6C58B390-97F4-4AF7-A430-001D0BD7F1F3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9621981" y="4314986"/>
                  <a:ext cx="608040" cy="37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D2D401F-F9A0-4B56-BF2F-2E79013CD3E8}"/>
              </a:ext>
            </a:extLst>
          </p:cNvPr>
          <p:cNvGrpSpPr/>
          <p:nvPr/>
        </p:nvGrpSpPr>
        <p:grpSpPr>
          <a:xfrm>
            <a:off x="5127381" y="5291666"/>
            <a:ext cx="2663280" cy="524160"/>
            <a:chOff x="5127381" y="5291666"/>
            <a:chExt cx="2663280" cy="52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CB9D8988-ABEE-4CCB-9E9B-6240B31EC9F9}"/>
                    </a:ext>
                  </a:extLst>
                </p14:cNvPr>
                <p14:cNvContentPartPr/>
                <p14:nvPr/>
              </p14:nvContentPartPr>
              <p14:xfrm>
                <a:off x="5127381" y="5550866"/>
                <a:ext cx="507600" cy="8388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CB9D8988-ABEE-4CCB-9E9B-6240B31EC9F9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118381" y="5542226"/>
                  <a:ext cx="52524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28A629F8-B3E4-46EE-8EE4-BAB8DC818DD6}"/>
                    </a:ext>
                  </a:extLst>
                </p14:cNvPr>
                <p14:cNvContentPartPr/>
                <p14:nvPr/>
              </p14:nvContentPartPr>
              <p14:xfrm>
                <a:off x="5855301" y="5291666"/>
                <a:ext cx="1935360" cy="52416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28A629F8-B3E4-46EE-8EE4-BAB8DC818DD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846661" y="5282666"/>
                  <a:ext cx="1953000" cy="54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6BDCA587-B270-4F74-8BFA-1918AAD61910}"/>
                    </a:ext>
                  </a:extLst>
                </p14:cNvPr>
                <p14:cNvContentPartPr/>
                <p14:nvPr/>
              </p14:nvContentPartPr>
              <p14:xfrm>
                <a:off x="7563141" y="5719706"/>
                <a:ext cx="2520" cy="756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6BDCA587-B270-4F74-8BFA-1918AAD61910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554141" y="5711066"/>
                  <a:ext cx="201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852E103F-A21B-4351-9094-6C77899C5CF4}"/>
                    </a:ext>
                  </a:extLst>
                </p14:cNvPr>
                <p14:cNvContentPartPr/>
                <p14:nvPr/>
              </p14:nvContentPartPr>
              <p14:xfrm>
                <a:off x="6462621" y="5563826"/>
                <a:ext cx="19440" cy="1044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852E103F-A21B-4351-9094-6C77899C5CF4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453981" y="5555186"/>
                  <a:ext cx="37080" cy="28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64314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32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00114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0663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03063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5905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15993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948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65431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9422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59892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66162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53939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17003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91343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4344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50553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38078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2979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8908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0</Words>
  <Application>Microsoft Office PowerPoint</Application>
  <PresentationFormat>Widescreen</PresentationFormat>
  <Paragraphs>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VINAY GOYAL</dc:creator>
  <cp:lastModifiedBy>VINAY GOYAL</cp:lastModifiedBy>
  <cp:revision>7</cp:revision>
  <dcterms:created xsi:type="dcterms:W3CDTF">2020-06-14T07:35:55Z</dcterms:created>
  <dcterms:modified xsi:type="dcterms:W3CDTF">2020-06-14T11:35:51Z</dcterms:modified>
</cp:coreProperties>
</file>