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9T08:29:32.8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6847 3901 89 0,'-1'-5'120'0,"-4"-3"-6"0,3 0 7 15,-1 3-5-15,2-2 3 0,-3 2-1 0,0 1 0 16,1-2-5-16,-1-1-5 0,1 6-11 0,-1-3-7 16,1 0-8-16,3 4-6 0,-3-5-13 0,-1 4-5 15,4 1-6-15,0 0-9 0,0 0-6 0,-7 14-5 16,7-5 1-16,-4 7-2 0,4 10-9 0,-3 4 1 15,0 1 1-15,-1 7 0 0,0 12 1 0,-1-2-5 0,4 0 1 0,-3 0-5 16,-1 1-3-16,-1-5 1 0,1 7 0 0,2-16-5 16,1 14-3-16,-1-14 2 0,-1 12 3 0,4-12-5 15,0-2 0-15,-1-1-4 0,2-1-2 0,-1-2 2 16,3 0-2-16,-2 0-1 0,-1-10 3 0,0 1-1 16,5-2-3-16,-1-1 0 0,0-7 2 0,-2 1-2 15,2-2-5-15,-4-4 0 16,5 3 1-16,-2-4 0 0,1-3 4 0,1-1-1 15,-5 0-1-15,10-3 5 0,-4-7-5 0,2-4-1 16,1-2-4-16,6-9-10 0,-4-4 2 0,1 0 7 16,1-3 3-16,1 0 7 0,-4-1 2 0,3 3 3 15,-3 2 3-15,2 8 5 0,-6 0-4 0,3 4-3 16,-1 6-1-16,-3 0 1 0,3 2 1 0,-2 0-7 0,-1 3 5 16,4 3-3-16,-1 1 4 0,1 2-4 0,3 3 2 0,0 6-1 15,2 1 4-15,5 11-1 0,-4 5 0 0,2 0 2 16,-2 2-4-16,1 2 3 0,-2 3-4 0,-1 0 0 15,7 9 3-15,-5-11-1 0,6 10-1 0,-5-9-1 16,1-3 0-16,2-3-1 0,-1-1 2 0,3-2-5 16,0-2 1-16,1-3 2 0,-8-5-2 0,1-1 0 15,2-3 0-15,-1 1 0 16,-3-9 0-16,-1 2 6 0,2-4-3 0,-6 0 0 16,4-4 5-16,2-5 3 0,-3-3-1 0,1-5 3 15,1-10-1-15,1-6-3 0,-5-2 6 0,-1-13 9 16,-2-5 2-16,3 1-2 0,-5-3 1 0,1-2 3 15,-5 1-3-15,1-2-3 0,-2 1-1 0,-3 3 0 16,3 2 5-16,1 2 0 0,-3 14 2 0,2 3-5 16,1 3 4-16,-4 2 1 0,3 7 1 0,-3 7 0 0,3 2-4 0,1 0-3 15,-2 3-2-15,4 3-9 0,-2 1-18 0,-2 0-23 16,0 3-31-16,2 2-18 0,0 0-10 0,0 0-9 16,4 13-16-16,-3-1-21 0,3 8-20 0,1 8-15 15,0 5-432-15,0 1 200 0,3 0 134 0</inkml:trace>
  <inkml:trace contextRef="#ctx0" brushRef="#br0" timeOffset="2459.08">7886 4574 2 0,'-8'4'130'16,"0"2"-12"-16,-1 3-5 0,-2 4-10 0,-1 0-5 15,4 3-10-15,-1 3 0 0,-1 6-9 0,2 1-9 16,3-3-4-16,1-5-10 0,4 7-6 0,-1-5-8 16,2-2-3-16,2-1 1 0,2-1-1 0,0-1-6 0,4 1-7 0,2-3 3 15,-2-4-5-15,1-2 0 0,2 0-5 0,4 0 1 16,1-2-7-16,1-2-1 0,-5-2 3 0,6-2-2 15,0-3 5-15,-1 0-10 0,-1-1 4 0,2-3-7 16,-2-1 9-16,-3-4-4 0,2-1-3 0,-2-1-2 16,3-9 2-16,-4 3-9 0,-2-4 6 0,-1 1-1 15,-4 5 2-15,-1 0-1 16,-5 1-2-16,1 2 5 0,-2 3 10 0,-1 1 9 16,0 2-10-16,-3 1 2 0,-4 2-5 0,1 2 1 15,0 3 4-15,1-1-1 0,-5 2-2 0,5 2 1 16,-2-1-6-16,-4 3 1 0,9-3-4 0,-2 5 2 15,2-1-3-15,-1 1-1 0,2 3-5 0,1-3-11 16,-2-1-8-16,8 5-1 0,-3-6 0 0,0 4-3 16,3-1 3-16,1-2 0 0,3-3-3 0,2 5-2 0,-1-6 0 0,3 0-11 15,0 0 1-15,1-2 9 0,-1 0-3 0,2-1 3 16,-2 3 0-16,1-4 8 0,5-1 5 0,-4 0-5 16,-1 2 4-16,5-2 5 0,-8-2 11 0,4 5-10 15,0 0 3-15,-2-1 5 0,-2 2 3 0,0 1-2 16,0 0 7-16,2 0 3 0,-6 3 8 0,2 2 9 15,-2 0 2-15,2-1-2 0,-2 1-2 0,1 5-9 0,-1-4 4 0,2 5 4 16,-3-3-2-16,1 2 2 0,-2-1-9 0,1 0 3 16,0 1-4-16,-1-2-4 0,1 1 4 0,-1-1-6 15,1-1-2-15,-1-2 4 0,0 2-4 0,0-5 2 16,-1 2 0-16,1 1-5 0,0-4 8 0,1 2-8 16,-5-3 7-16,8 2-7 0,-3-2 9 0,-5 0-8 15,9-6 0-15,-4 0 2 16,-2-3-4-16,2-6-4 0,0-3 1 0,4-6 9 15,-3-5-6-15,-2 0 4 0,0-1 9 0,0-2 5 16,-4-3-7-16,1-1 4 0,-1 2 0 0,0 0 12 16,-1 1 2-16,1 2 34 0,-3 3 7 0,-1 0 3 15,2 8-1-15,-1 3 10 0,2 0 2 0,0 7 3 16,-2 1-3-16,3 3-9 0,-1 1-11 0,-1 1-9 16,0 0-8-16,1 1-8 0,1 3-2 0,0 0-2 0,0 0-3 0,0 18-7 15,0-6-1-15,0 4-1 0,1 4-5 0,4 8-3 16,-2-2 6-16,-1-7-8 0,2 11-2 0,0-4-1 15,0 4 2-15,0 1-4 0,0-4-3 0,-1 2 2 16,2-3-2-16,0 1-10 0,-2-7-11 0,0-3-12 16,-1 0-10-16,1 0-8 0,-1-3-5 0,2-2-2 15,0-4-5-15,0 1 0 16,-3-6-2-16,2 3 5 0,-1 0 9 0,1-4 4 16,-3-2 4-16,0 0 5 0,6-9 0 0,-3 1-1 15,1-5 4-15,4-3 4 0,-3-3 7 0,7-8 4 16,-5 1 7-16,3 2 5 0,0 0-2 0,-4 7 7 15,3 2-2-15,-4 4 2 0,3-2 1 0,1 2 0 16,1 5-3-16,-1-1-3 0,-1 3 2 0,2 0 0 16,0 3-1-16,0 2 1 0,-3-1 2 0,6 2 1 0,-4 1-4 0,-2 2 1 15,3 4 1-15,-3-4 2 0,-1 7-3 16,-2-2 2-16,-1 0-1 0,-2 4 5 0,-1-3-4 16,-4 4 0-16,2-2-3 0,-5 2 0 0,-2-1 2 0,-1 2 1 15,0-3-4-15,-3 1 1 0,-2-4-6 0,0 2 6 16,-1-2-2-16,3-2-2 0,-1-3 2 0,1 1 6 15,3-1-4 1,0-2 1-16,-2 1-3 0,4-3-4 0,1 0 3 0,-2 1 3 16,5-1-3-16,-2-1 3 0,6 0 0 0,-10 0-2 15,10 0-2-15,0 0-3 0,-7 0 1 0,7 0 2 16,0 0 0-16,0 0 2 0,0 0-3 0,0 0 2 16,0 0 1-16,0 0-2 0,24 0-2 0,-16 0 4 15,0 0-3-15,5 4 3 0,-2-3 1 0,2 0-4 16,-3 1 5-16,2 2-2 0,2-3 2 0,-4 1-1 0,4 0-1 0,-1-2-8 15,0 3-5-15,1-1-1 0,-2-2-9 0,1 2-4 16,-1-2-4-16,-1 0 0 0,3 0 3 0,-5-2-1 16,5 0 7-16,-5 2 2 0,0-5 7 0,0 0-5 15,-4 1 5-15,3-3 1 0,-3-1 0 0,3-1 3 16,-7-2 5-16,5 0 2 0,-2 0-6 0,-1-1 8 16,-2-4 11-16,0 4 12 0,2-1 9 0,-2 1 5 0,-1-1 13 15,0 2 7-15,0 0 6 0,0 3-2 0,0 5 0 0,0-4-5 16,3 2-5-16,-3 1-7 0,0 4-5 0,0 0-6 15,-3-4-3-15,3 4 2 0,0 0-7 0,0 0 2 16,0 0-5-16,0 16-1 0,3-7-4 0,-6 1-3 16,3 2-2-16,0 0 3 0,0-1 0 0,0 2-2 15,0-1-6-15,0 0 4 16,0 1-5-16,3-1 0 0,-2-2 3 0,2 1-11 16,-1-1-5-16,2-1-5 0,0 1-14 0,-2-4-7 15,1 0-6-15,1-1-2 0,1 0-1 0,0-2 2 16,0 1-1-16,0-4 4 0,0 0 4 0,-5 0-1 15,12-1 6-15,-6-3 1 0,0-3 3 0,2 0 5 16,-2-3 6-16,1 0 0 0,2 1 12 0,-4-3 8 16,0 2 9-16,0-4 0 0,0 6 6 0,3-4 5 0,-4 4 2 15,2 2 1-15,-5 0-4 0,3 0 1 0,0 2-6 16,-3 0-1-16,2 1 2 0,2 2-5 0,-5 1-2 0,10 0 2 16,-10 0-4-16,9 2 5 0,-5 3-4 0,1-3 0 15,4 6 0-15,-1-1-1 0,-2 2 1 0,1-1-4 16,-2 3-1-16,5 4 1 0,-6-4 0 0,1-1-1 15,-3 3-1-15,4 2-3 16,-4-5 2-16,2 1-1 0,-3-1 1 0,0 2-3 16,-1-3 3-16,0 1-3 0,-1 0-3 0,1-3-3 15,0-1-3-15,0-1-1 0,-1-2-4 16,1 3 2-16,0-6 0 0,1 7 4 0,-1-7-4 0,0 0 2 16,0 0 2-16,0 0-6 0,0 0 1 0,3-20-1 15,-1 9-2-15,3-8 4 0,-1 2 4 0,4-1-6 16,3 0 2-16,0-6 4 0,5-1-2 0,0 2 4 0,1 2 1 0,-4 4-1 15,5-2 1-15,-1-1-1 0,-3 4 0 0,-4 3 0 16,2 6 0-16,-1 0 1 0,-3 0 1 16,1 1-2-16,1 2-2 0,-3-3 0 0,0 5 4 15,-1 3-1-15,2-1 1 0,-8 0 0 0,10 3 4 0,-3 0 1 16,-2 3 1-16,2 2 1 0,-2-1 0 0,2 2 0 16,-1 2-1-16,2 3-5 0,1 1 6 0,-3-1-3 0,-1-2 1 15,3 2 0-15,-4-2-3 0,3-2-2 0,2 5 5 0,2-6-2 16,-1-1-2-16,-1 1 0 0,-3-3 0 0,7-2 1 15,-3 1-1-15,1 1-2 0,0-4 0 0,0 1-4 16,1-3 4-16,1 0-1 0,0 0 0 0,-1-3-6 16,0 0 3-16,-1 0 0 0,3-3 0 0,3-1 2 15,-7-3-4 1,-1 2 5-16,0-3-14 0,1 2 2 0,-2-3 5 16,-3 1-3-16,0-4 2 0,-1 3-1 0,1-2 5 0,-5 1-1 15,0 1 2-15,0 1 2 0,-1 1 0 0,-3-2 1 16,0 4-2-16,-1 1 1 0,0-1 0 0,2 2 0 15,-2 1 0-15,-4 2-1 0,3 3-3 0,-2-3 2 16,-1 3-4-16,1 0 2 0,-2 3-3 0,4 4 1 16,-2-1-4-16,0 1-9 0,1 2-5 0,1-2-10 0,-1 3-22 15,3 0-8-15,-2-1-10 0,2 1-7 0,2-2-5 16,0-1 0-16,2-1-4 0,0 0 8 0,2-1 3 0,0-3 14 16,1 2 5-16,-2-1 12 0,-1-3 2 0,8 4 2 15,-7-3 8-15,-1-1 3 0,5 3 1 0,-5-3 8 16,3 5 14-16,-1-4 8 0,-2-1 9 15,2 3 8-15,-2-3 3 16,0 0 7-16,0 0 11 0,1 3-2 0,-1-3 1 0,0 0 3 16,-1 7-1-16,-1-3 11 0,2 1 7 15,-5 5 14-15,1 0 1 0,3 3 6 0,-4 3 7 16,1 2 3-16,0 1-8 0,3 8-5 0,0-2 7 0,-1 3-6 16,-1 1 0-16,0 1-2 0,2 0 4 0,-1 3 0 15,1-1-10-15,0 2-3 0,0-2-3 0,1 1-8 16,-2 1-2-16,2 2-7 0,0-2 2 0,2-2-8 0,-2 1-2 0,0 1-6 15,0 0-1-15,1-4-4 0,-2 2 0 16,2-6 0-16,0 2-2 0,-1-1-3 0,0-7 1 16,-1 4-2-16,1-7 0 0,-1 2-4 0,-1-4 1 15,-3 1 0-15,0-1-1 0,-1 0 0 0,-2-3-4 0,2-2 5 16,-7 1-5-16,-4 3 0 0,2-5 1 0,-2-1-1 16,-2 0-1-1,-2-5 2-15,2 0 5 0,-1-2-2 0,0-1-1 16,-1-1 2-16,1-3 2 0,-1-3 2 0,5 0 2 0,-1-3 14 15,3-7-3-15,1 0-3 0,8 0-3 16,-3-7-6-16,7-3-1 0,1-3-5 0,4 0 1 16,4-3 1-16,3 3-4 0,3-4 1 0,4 5 0 15,11-12 1-15,-7 14-3 0,4-2 0 0,11-3-3 16,1 2-2-16,-7 6 0 0,9-4 1 0,-10 5 0 0,0 3 3 0,0 1-4 16,-3-1-2-16,-1 4-2 0,0 1 2 0,-9 5-1 15,1 3 0-15,-4-4-1 0,-1 6-6 0,-3 0-3 0,-1-1-9 16,-4 3-2-16,1 1-3 0,0-2 0 15,-4 1-2-15,-2 3-6 0,0 0-17 0,0 0-7 16,0 0-14-16,0 0-8 0,0 0-22 0,-19 12-11 0,9-5-38 16,-3-4-27-16,-2 2-45 0,-2 2-573 0,-5-4 265 0,3-3 176 15</inkml:trace>
  <inkml:trace contextRef="#ctx0" brushRef="#br0" timeOffset="2643.67">8989 4424 67 0,'-6'-7'282'0,"-1"1"-26"16,5 1-30-16,-3 4-24 0,1-4-15 0,0 3-25 15,4 2-32-15,-9 2-40 0,9-2-53 0,-13 6-66 16,7-1-72-16,-7 4-402 0,3 1 167 0,-7-1 112 0</inkml:trace>
  <inkml:trace contextRef="#ctx0" brushRef="#br0" timeOffset="4996.56">11288 4225 143 0,'-8'-11'142'16,"2"2"3"-16,-3 3-6 0,0-4 7 0,-4 4-11 16,4 1-6-16,-5-1-8 0,-4 2-10 0,0 4-8 15,-2 2-6-15,-2 2 1 0,-6 5-1 0,0 3-5 16,1 2-6-16,4 2-4 0,-3 1-3 0,1 2-9 0,2 4-7 15,0 0-7-15,2 3-2 0,2 2-7 0,4 0-2 0,-3 1-6 16,8 2-5-16,-3 0-2 0,8-2-2 0,-4 0-3 16,8 1-4-16,-2-6-2 0,3 5 1 0,4-1-4 15,4-2 1-15,1 1-2 0,2-2-2 0,8-1 5 16,-2-1-7-16,5-2 1 0,0-4-3 0,3 1-1 16,1-6 1-16,4 2 1 15,2-5-2-15,4-2-3 0,-3-2-2 0,3-5 1 16,2-2-3-16,-2-1-8 0,0-2-3 15,-3 0 5-15,2-2 1 0,-3-2-2 0,0-1-4 0,-4-2 2 16,-2-3-1-16,-3 1 2 0,2-6-4 0,-10 2-3 16,-1 2-1-16,2-5-1 0,-8 3 6 0,1 0-2 15,-4 2 1-15,-3 5 9 0,-2-4 0 0,-3 3 0 16,-1 2 0-16,-2 1-3 0,-3 2 4 0,-1-1-1 0,-2 7-4 0,-7-3 4 16,0 3 0-16,1 2 1 0,-1 1-1 15,-3 4 1-15,2 2-1 0,-1-2-2 0,2 5 1 16,4 2-1-16,0 1 3 0,2 1-2 0,4-2-3 0,-1 1-4 15,3-2-5-15,6 0-7 0,0-2-6 0,2 0-2 16,0-1 4-16,3 1 4 0,3-5-1 0,0 0 3 16,3-2-2-16,1-1 5 0,2-2-4 0,2 2 7 0,2-7-3 0,2 3 3 15,2-1-2-15,-2-3 3 0,0-1-4 0,6-3 1 16,-6 4 6-16,1-3 1 0,-4 2-3 16,-4 3 7-16,-1-3-1 0,-1 5-4 0,0-3 1 0,-4 3 0 15,0 0 4-15,-1 1-1 0,1-1 1 0,-6 2-1 16,9 3-1-16,-5-1 6 0,0 2-4 0,-1 0 2 15,0 1 1 1,2 2-3-16,-1-1 3 0,0 1 0 0,2 1-2 0,-2-1 1 16,-3 4 0-16,3-5 2 0,0 1-3 0,1 1-2 15,-1 0 1-15,2-2-1 0,-1-2 1 16,-1 1-4-16,0 1-4 0,1-4-3 0,-1 0 2 16,1-1 5-16,0 1-4 0,-5-2 2 0,9-5 6 0,-1-3-3 15,1-2 1-15,1-3-1 0,2-4-2 0,2-5 5 16,-3-3 1-16,-1-1 1 0,3-3 1 0,-3-2 9 0,-3 2 2 15,2-2 3-15,-6 1 13 0,3 8 9 0,-4 2 14 0,-1 2 12 16,2 1 7-16,-2 5 4 0,-1 4 1 0,-1-1-1 16,1 2-13-16,0 3-10 0,-1 0-7 15,1 4-4-15,-2-4-4 0,2 4-4 0,0 0-4 16,-1 12-2-16,1 0-2 0,-2 5-2 0,-4 7 1 16,4 4 0-16,-2 4 0 15,3-3-5-15,-3 3 0 0,2 2-3 0,2 0-3 16,0-1 0-16,0-2-1 0,1 1 1 0,0 0-3 15,3-2 2-15,-4 1-3 0,0-2-4 0,4-3-6 16,-2-7-9-16,1 0-8 0,1-1-9 0,1-1-3 16,1-1-8-16,-5-7-7 0,6 0 1 0,-5-2 2 15,2-1 4-15,0-2 1 0,-1 0 7 0,0-4 4 0,-3 0 3 16,13-5 6-16,-9 0-1 0,1-7 2 0,4-5-1 0,-1-2 2 16,2-9-1-16,-5-1 3 0,3-5 2 0,0 0 4 15,-1-1 8-15,-2 1 8 0,3 3 12 0,-4 0 2 0,2 4-1 16,0 8 0-16,1-1 2 0,-1 6-2 0,-3-1 0 15,1 6-2-15,-2 1-4 0,6 2-2 0,-4 0 1 16,2 1-5-16,-1 2 1 0,0 2-3 16,2 0 0-16,-7 1-1 0,9 5-2 15,-4-2 10-15,1 4-10 0,-3-2 1 0,1 0 1 16,-1 4 0-16,1-1-5 0,-4 4 0 16,0-2 0-16,0 1-2 0,-4 1-5 0,-2-2-12 15,-2 5-2-15,-2-1 0 0,-4-2-8 0,4 0 1 16,-1-3 4-16,-4 0 1 0,5-2 3 0,0 0 4 0,0-2 1 15,3-1 1-15,2-2 2 0,-2 1 5 16,3-2-1-16,-3 2-2 0,5-2 4 0,-2 2 3 0,4-3-5 0,-7 2 3 0,7-2-1 16,-1 4 1-16,1-4-3 0,0 0 6 15,0 0-2-15,0 0-3 0,9 3 3 0,-9-3 1 16,12 1-4-16,-5 1-1 0,1-2 0 0,2 0-1 0,1 0-3 16,1 0 0-16,-2 0-6 0,2 0 2 0,-3-2-2 15,1 1-1-15,1-1 2 0,-4 1-1 0,1 0 4 16,-1-3-2-16,3 3 4 0,-2-2 2 0,1 1 1 0,-4-4 0 15,5 2 4-15,-2-2-4 0,0 1 6 0,-3-1-3 0,1 1 4 16,-1-1 1-16,2 0 3 0,-3 3 8 0,-2 0 4 16,2-2 6-16,2 4 2 0,-3-2-6 15,-3 3 2-15,1-4-4 0,-1 4-2 0,4-3-4 0,-4 3-2 16,0 0 2-16,0 0 0 0,12 5-2 0,-9-2 3 16,4-1-3-1,-2 3-2-15,1 1-3 0,2 2 2 0,0-2 1 16,0 1 1-16,-2 1-3 0,1-2-8 0,1 1-5 0,-3-2 0 15,1 0-1-15,0 2 2 0,-1-2-6 16,1-2 2-16,-1 1 0 0,3-1-2 0,-2-1 2 16,-1-2 0-16,3 0 1 0,-8 0 1 0,11-4-1 15,-3-2 0-15,-3-1 4 0,3-2-2 0,2-6 2 0,-5 1 2 16,3-2-2-16,0-10 7 0,-1 2 0 0,1-5 3 0,0 0 0 16,-1-2 4-16,1-1 4 0,-2 0 6 0,1 1 3 15,-3-2 7-15,0 3 8 0,-1 2 8 0,2 3 5 0,-2 9 11 16,-2 3 5-16,-1-3-2 0,0 7-6 15,-1-2-8-15,1 6-5 0,1-1-6 0,-1 0-3 16,0 4-6-16,0 2-1 0,0 0-4 0,0 0-2 16,0 0-2-16,-2 21-2 0,3-6-2 15,-2 4 2-15,-2 8-3 0,3-1 1 16,0 4-3-16,-1-1 5 0,1 2-2 0,0-3-7 16,1 1 0-16,2-1 6 0,-1 1-4 0,1-6 0 15,2 1-1-15,-1-4-7 0,2-2-7 0,3-3-6 16,-1 2-9-16,1-1 1 0,-3-6-4 0,4-1-4 15,0 1-6-15,2-4-1 0,2 0 3 0,-1-1 1 16,-2-5 1-16,6 0-1 0,-4 0-1 0,-2-3 4 0,3-4-5 0,-4 1 2 16,2-3-3-16,-2 1-4 0,-2-3 1 0,-2-3 0 15,-1 2 4-15,-2 2 2 0,-2-2 3 0,-1 0 0 16,-2 2 0-16,-1 1 4 0,-5-2-1 0,1 5 0 16,-3-2 1-16,-2 3 3 0,3 1-1 0,-1-1 2 15,1 2-5-15,1 2 2 0,-3 0-8 0,3-1-1 16,3 2-2-16,5 0 1 0,-9-1 4 0,9 1-13 0,-9 0 8 0,9 0 2 15,-4 4-2-15,4-4 8 0,0 0 4 0,0 0 3 16,10 6 3-16,-3-3-1 0,-2-2-1 0,0 2 4 16,0 0 3-16,4 1 3 0,0 2-4 0,0 0 4 15,-1 0 1-15,1 1 5 0,-3 0 7 0,4 2-3 0,-2-3 2 16,2 3 1-16,-2-2 3 0,2 3 1 16,-1-3-7-16,-1 1 0 15,-1 0 6-15,2-2-2 0,0 1-2 0,0-2 2 16,-2 2 0-16,1-3-1 0,0 1 4 0,0-4 0 15,-2 2 2-15,3-3-1 0,-1 0 3 0,-2 0-3 16,3-3 1-16,4 1 6 0,-4-5 2 0,-1 2-2 16,3-4 3-16,1-3 1 0,-3-2 3 0,3-1-3 15,-3 0 1-15,4-10 0 0,-3 1 8 0,1-3 0 0,-1 1 4 16,1-3 0-16,-6 0 1 0,3-3 2 0,-2 3 6 0,3 0 14 16,-5 5 4-16,0 6 8 0,-3 0 12 0,1 3 8 15,-2 2-1-15,2 4 1 0,-2 2-8 0,0 0-11 16,0 4-7-16,0 3-5 0,-2-4-5 0,2 4-13 15,0 0-1-15,-12 17-3 0,5-4-4 0,0 4-1 16,-3 8-5-16,1-1-1 0,2 3-7 0,0 4 3 16,2-2-1-16,1-2-3 15,2 2-3-15,1-2-2 0,1 0-10 0,3-1-12 16,-1-6-10-16,2-2-9 0,3 1-15 0,1-1-22 16,0 0-14-16,1-2-20 0,1-3-24 0,3 1-21 15,0-7-13-15,2 3-20 0,-2-6-14 0,1-1-487 16,-2-3 226-16,-1 0 152 0</inkml:trace>
  <inkml:trace contextRef="#ctx0" brushRef="#br0" timeOffset="5197.35">12337 4541 42 0,'-9'-3'186'0,"1"3"-17"0,3 0-20 0,5 0-19 16,-9 0-10-16,9 0-15 0,0 0-8 0,0 0-8 16,0 0-15-16,40 0-25 0,-21 0-16 0,12-2-50 15,-2 2-67-15,1-3-298 0,3-1 128 0,0-2 84 16</inkml:trace>
  <inkml:trace contextRef="#ctx0" brushRef="#br0" timeOffset="6316.15">13515 4417 122 0,'0'0'170'0,"0"0"-18"0,0 0-11 16,0 0-17-16,4 13-14 0,-1-4-10 0,0 1-8 16,-2 2-6-16,1 7-12 0,0 1-8 0,1-2-3 15,1 6-12-15,0 1 1 0,1-1-5 0,-1-6-8 16,1 1-3-16,-3-2-4 16,3 2-1-16,-1 0-4 0,0-2-4 0,1 0-3 15,-1-2 5-15,-1-5-6 0,2 1-5 0,-2-1-1 16,0-2 0-16,0-1-4 0,-1-1 3 0,-1-2 1 15,2 0 1-15,-2-1 6 0,-1-3 2 0,0 0-2 16,0 0-4-16,0 0 2 0,4-20-4 0,-6 8 1 16,4-5 1-16,-6-11-5 0,3 1 1 0,-3-5 7 15,4-2 7-15,-5 1 2 0,4 2 1 0,-2-2 10 0,3 0 3 0,-2 1 8 16,2 4 6-16,0 1 0 0,2 10-4 0,-2 0-4 16,1-1-4-16,1 7 0 0,-1-1-7 0,0 4-5 15,3 1-5-15,-3 2-5 0,2-1-10 0,-2 0-1 16,3 4-4-16,1-1 1 0,2 3-2 0,-7 0-3 15,12 3 3-15,-3 5-1 0,0 1-2 0,0 0 3 16,3 4 1-16,-1 4-3 0,-1-1-4 0,-1 1-3 0,3 6-2 0,-4-6-3 16,-2-2-6-16,-1 3 2 0,1-1-3 0,-1 2-8 15,-2-3 1-15,1 1-8 0,-3-5-1 0,2-1-5 16,-3 3-4-16,1-7 0 0,0 1-2 0,1-4 8 16,-1 1 6-16,0 0 3 0,-1-2 5 0,0-3 2 15,0 0-1-15,0 0 8 0,4-15 0 0,-3 4 1 16,2-1 11-16,-1-3-8 15,1-7 3-15,-1-3 6 0,1-1 2 0,1-1 6 16,0 2 11-16,0-2 4 0,2 4-7 0,2-2 2 16,-3 7 2-16,1 1-3 0,1 2 3 0,0 1-5 15,-2 3 2-15,0 1-4 0,1 1 0 0,0 1-2 16,-1 3-1-16,4 1-4 0,-4 2-2 0,3 0-1 16,-2 4 3-16,6 0 0 0,-3 2-5 0,0 3 4 15,5 5 1-15,-5 3 2 0,0 2-2 0,3 4-1 0,0 5-1 0,-4 0-4 16,0 0 2-16,0 8 2 0,-3 0-3 0,4 0 4 15,1 13-12-15,-5-14-18 0,3-2-19 0,-1 4-14 16,0-1-19-16,2-2-14 0,0-3-20 0,1-2-19 16,2 1-13-16,-2-6-19 0,4-6-410 0,-6 0 190 15,5-2 126-15</inkml:trace>
  <inkml:trace contextRef="#ctx0" brushRef="#br0" timeOffset="7556.27">14541 4617 118 0,'-1'-10'127'0,"-3"2"19"0,0-5-19 0,-2 1-9 16,-2 2-6-16,3-1 7 0,-3 3-1 0,2-2-12 15,-3-1-14-15,0 5-3 0,-2 1-9 0,-1-1-7 16,1 5-12-16,0-1-4 0,-3 2-1 0,3 1-8 0,-4 6-4 15,3-1-4-15,-3 5-6 0,1 1-3 16,0 3-2-16,-3 4-5 0,-1 2-4 0,1-1-3 0,4 2-1 0,3-3 1 16,4-5-1-16,2 3-3 0,-5 0-4 0,8-4 6 15,1 0-9-15,1-2-5 0,1-1 0 0,3-1 1 16,-2-2-5-16,5-1 0 0,1 0 0 0,1-4-2 16,3 2-3-16,-1-4 2 0,2-2-3 0,1-2-3 15,5-1-1-15,-3-2 7 0,1-3-5 0,0-2 4 16,-1 2 3-16,0-2-3 15,4-4-1-15,-6 3 14 0,0-1 4 0,-2 1 9 16,-1 0 6-16,-1 0 3 0,-3 8 6 0,-3 1 3 16,-1-1 6-16,0 1-8 0,1 0 1 0,-4 1-4 15,3 2-4-15,-4 1-6 0,2-5-5 0,-2 5 3 16,0 0-6-16,0 0 0 0,-2 12 0 0,1-5-3 16,-3 5 1-16,0-3-2 0,0 4 1 0,-1 3-7 15,1-5-1-15,3 3-12 0,-3-2-10 0,3 0-11 0,-2-2-8 0,3 0-15 16,0-1 9-16,0-4 0 0,4 2 2 0,-1-2 1 15,-1 0 7-15,2-3-2 0,0-1 8 0,-4-1 1 16,13-3 2-16,-7 1 1 0,3-5 11 16,2-1-3-16,0-5 5 0,-2 0-3 0,2-2 2 0,-1-1 17 15,1-1 4-15,0 1 5 0,-1 2 3 0,3 0 10 16,-5 4-2 0,-1 0-2-16,5-2 2 0,-2 3 1 0,-1 1 3 15,-1 2-10-15,3 0 3 0,-3 2-2 0,-3 1-4 16,4 1 0-16,1 2-3 0,-2 2-4 0,0 0 4 15,-2 1-2-15,4 0-2 0,-2 2 1 0,0 1-2 0,-1 2 0 16,1 1-1-16,-2 1-3 0,1 0-1 0,-3-1-4 16,-1 3-4-16,1 0-8 0,1-3 1 15,-2 2-7-15,-1 0-7 0,2-2-4 0,-1 0 5 0,-2-2-7 0,0-2 1 16,1 2-10-16,0-4 8 0,-1 2 5 0,1-2-2 16,-2-3 12-16,0 0-5 0,0 0 7 0,0 0 7 15,8-8-1-15,-5 5-3 0,0-8 5 0,-1 3 14 16,2-7-6-16,1 0 3 0,-1 1 6 0,0-2-2 15,2-1 4-15,-1 2 5 0,3-1 1 0,-3 0 3 0,8 2 2 16,-4 1-3-16,-1 4-3 0,-2-1 0 0,4 1 3 0,2 2-2 16,-3-1-4-16,2 5 2 0,-2-1-4 0,-1 2 2 15,2 2-4-15,-1 0 0 0,0 1 0 0,0 7 4 16,0-1-5-16,-2 3 1 0,1-2-6 0,6 4 4 16,-5 3 0-16,-2 1-9 0,3 1 12 0,-3-2-1 15,2 1-3-15,5-1 3 0,-5 1-5 0,4-1 5 16,1-3-8-16,-1 0 6 15,-3 1-6-15,5-4 5 0,-3-2-4 0,-1 0-1 16,6-1-4-16,-4-2 8 0,0 1-5 0,1-2-4 16,2-3-3-16,2 0 4 0,0 0-2 0,0-3 2 15,-4-1 0-15,4 0-11 0,-2-5 7 0,0 2-6 16,-1-5 4-16,1 1-6 0,-3 0 4 0,0-5 4 16,0-1-1-16,-1 1-7 0,-3-2 9 0,3-7-3 15,-8 7 2-15,1-2 3 0,-3 2-4 0,-2 0 4 0,-2 1-5 0,-3 2 9 16,1 1 2-16,-5 4 1 0,0-1 2 0,-2 2-1 15,-6 1-2-15,0 4 6 0,-3 4-10 0,-1-1 6 16,-6 2-1-16,5 6-7 0,-5-1 3 0,2 3 3 16,4 1 2-16,3 3-3 0,2 0-2 0,-3 4 2 15,8 0 3-15,2-3-4 0,-1 1-7 0,5 0 2 16,2-4-7 0,2-1-5-16,4 0 7 0,-1 1-10 0,2-5 5 0,5 2 6 15,0-1 0-15,3-3-2 0,3-2 0 0,2 1 7 16,2-3-8-16,-2-2 1 0,4 1 2 15,-2-1-2-15,-5-2 0 0,4-3 4 0,0 2 0 16,-3-3-1-16,-3 3 2 0,-1 1 8 0,0-3 4 0,-4 2 18 16,1 2-3-16,-2 1 2 0,-2-1-1 0,1 0-5 15,-5 3 3-15,5-2-3 0,-1 0 3 0,-4 2-8 0,0 0-5 16,0 0 3-16,6 0-1 0,-6 0-4 0,4 6 2 16,-4-6 0-16,4 8 0 0,-1-2-3 0,-1 1 3 0,2-2 0 15,0 2-1-15,2 2 1 0,-2-1-2 0,3 2 4 16,-1-2-6-16,0 0-11 0,3 1-24 0,-1-1-12 15,-3 0-19-15,7-1-21 0,-1 0-33 16,-2-2-28-16,0 2-388 0,1-4 177 16,-1 4 118-16</inkml:trace>
  <inkml:trace contextRef="#ctx0" brushRef="#br0" timeOffset="9822.83">15971 4521 77 0,'0'-5'122'16,"-2"-4"-4"-16,0 3 4 0,2-3-7 0,-2 2-13 16,-1 0 12-16,2 0 6 0,-4-1-12 0,0 3-3 15,1 0-10-15,0 1-12 0,-1 0-4 0,-2 1-6 0,2 1-14 0,-2 2-6 16,7 0-4-16,-20 2-3 0,9 5-6 0,0-2-5 15,-2 4-5-15,0 3-2 0,0 4-2 0,-1-3-3 16,4 1 4-16,-3 2-12 0,4 0-1 0,0-1-9 16,2-2-11-16,-1-1 1 0,4-3-13 0,2 1 4 15,0-2-3-15,2 0 1 0,0-3 6 0,4-1-2 16,0 0-5-16,0-2 6 16,2 0-18-16,1-2 15 0,0-2-5 15,6-1-1-15,-3 0 1 0,-1-3 6 0,4 2 2 16,-3-3 3-16,-1 3 4 0,1-1 10 0,-1 0 5 0,-4 1-2 15,2 1 6-15,-1-1 4 0,0 1 0 0,-3 0 4 16,1 1 0-16,0 2-6 0,-4 0 0 0,5-5-1 16,-5 5-3-16,5 5-4 0,-5-2 12 0,4 3-5 15,-3 3 13-15,-2 0 5 0,2 8 0 0,-5 0-4 0,3 4 1 0,-1 2-3 16,-2 6-2-16,1-2 2 0,1 3 1 16,-2 2-10-16,1 0 1 0,0 0 0 0,5 1-1 15,-5-2-7-15,2-3 3 0,0 7 0 0,1-4-6 16,0-3 2-16,0 1 0 0,2-2-4 0,-1 1-8 0,-1 1-1 15,0-3-4-15,2-3-5 0,-4-4-6 0,0 0-3 16,1-2-5 0,-2 0-1-16,-2-6-2 0,0 0-4 0,1 1 5 15,0-3-1-15,-2 0 13 0,1-3-5 0,-3 2 2 0,-1-2 0 16,4-3 6-16,-5-1-3 0,2-2 3 0,-1 0 5 16,0-4-7-16,-1 1 6 0,1-4 2 15,1 2 10-15,1-4-5 0,0 1 13 0,4-4 6 16,0 0-8-16,3-1-1 0,1-4-1 0,3 0 0 0,4-2-1 15,2 2 1-15,0-7-13 0,4-1 8 0,4-1 13 0,0 1-9 16,0-3 0-16,2 1 2 0,1-1 0 0,-3 0-2 16,2-2 6-16,1-1-3 0,9-11-3 0,-6 2-3 15,-4 11-5-15,0-2-3 0,8-7-1 0,-10 8 1 16,0 1-3-16,-1 0 3 0,-3-4 1 0,-4 6 12 16,0 1 0-16,-2-1 0 0,-2 11 15 0,-4 1 5 15,-2 3-2-15,-2 1 11 0,2 0-5 0,-4 5-5 0,1-3 0 0,-1 5-6 16,0 1-3-16,-2 1-3 0,0 2-2 0,6 0 2 15,-11 5-7 1,3 3 3-16,-3 3-2 0,0 3-4 16,1 0 0-16,1 1 0 0,2 2 1 0,0 1-1 0,2-1-2 15,0 0-10-15,5 1-12 0,-1-4-2 0,1 1-5 16,1-3-11-16,4 3-14 0,0-3-8 0,-1-3-20 0,3 0-7 16,-1-3 5-16,1 1 0 0,2-1 12 0,-1-3-7 15,4-2 7-15,-2 3 11 0,-1-5-4 0,1-2 4 16,0 0 11-16,-3 0 13 0,2-2-3 0,1-2 10 15,-3 0 22-15,1-1 4 0,0 0 7 0,-2 3 19 16,-2-2 3-16,0 2 15 0,-2-2 3 0,1-1 5 16,2 6-9-16,-1-3 11 0,0-2-10 0,-2 3-4 15,2 0-5-15,-4 2-3 0,0 2-8 0,5-4 4 0,-5 4-5 16,4-3-4-16,-4 3 4 0,0 0-10 0,13 3 11 0,-8 2-10 16,0-3 4-16,0 1-3 0,2 3-1 0,-2 1-1 15,2 0 1-15,0 2-6 0,-3-5-5 0,1 8 2 16,0-4-8-16,-1 1-8 0,0 1-7 0,-1-3 1 15,1 1 0-15,-3-1-1 0,-1-2 1 0,3 0-9 16,0-1 7-16,-2 1 4 16,0-2 1-16,0 0 4 0,-1-3 1 15,2 4 6-15,-2-4-5 0,0 0 9 0,0 0-10 16,0 0 8-16,6-12 9 0,-3 5 5 0,2-2 2 0,0 0-3 16,1 0 7-16,1-6 11 0,0 5-3 0,2-1 6 15,-2 1-6-15,0-1 8 0,2 3-2 0,5 0-3 16,-6 3-4-16,1 1-2 0,1-1 1 15,-1 1-6-15,0 0 4 0,1 1-3 0,2 2 0 0,-2 1 0 0,1 0-6 16,-4 0 2-16,3 1-2 0,1 3 2 0,-3-1-2 16,-1 1-2-16,-2 0-2 0,1-2 5 0,2 6-6 15,-4-3 3-15,-1 2-6 0,-1 1 2 0,-1-1-2 16,-1 0 0-16,1 3-1 0,-2-2 0 0,0 2 0 0,-2-4-1 16,2 1-3-16,-2-4-4 0,1 3 5 15,-1 0-5-15,1-2 1 16,-1 0 0-16,2 0-2 0,1-4 5 0,-5 5 0 15,5-5-2-15,-3 0 0 0,3 0 1 0,0 0-8 16,-4-12 4-16,6 4 0 0,0-1 0 0,2-3-3 16,1-3 7-16,3-2-3 0,-2-2-2 0,3 0 0 15,5-3 3-15,-5 5-3 0,1 3 0 0,3-1 4 16,-3 1 0-16,3 1-2 0,-4 5 2 0,-1-1-1 16,-2 4-4-16,6 1 0 0,-6-1-1 0,-1 4 1 0,5-3 4 0,-2 3-1 15,-2 2 0-15,1 5 1 0,-1 0 1 0,2 1 3 16,-1 0-5-16,0 3 1 0,1 1 2 0,-4 2-2 15,2-1 7-15,0 5-6 0,-3-5 2 0,1 5-2 16,-1 0 0-16,3 2 2 0,-1-4-1 0,2 0 4 16,-3 0-4-16,1-4 0 0,-1 0-5 0,1-2-12 15,4 0 6-15,0-1-1 0,1-1-5 0,-1-1 2 0,3 1 4 16,-2-3-5-16,3-3 5 0,0-1-2 0,-1 1 5 0,0-2-2 16,-1 0-1-16,3-3-1 0,-2-1 0 0,-1-1-3 15,3-5 7-15,-3 3 0 0,1-4 2 0,1-2-3 16,-1 0-4-16,-1-2 8 0,-2-1-2 0,1-7 3 15,-5 5 10-15,2-1 1 0,-3 2 17 0,-3 1 15 16,-1 1 3-16,1 0-1 16,-1 6 8-16,0 0 5 0,-1 1-6 0,0 1 1 15,-2 4-5-15,-1-2-9 0,3 1-2 0,-3 5 0 16,4 0-9-16,-14 7-3 0,0 3 0 16,0 5-1-16,1 0-4 0,-1-1-3 0,3 3-9 0,2 0-16 15,-1 1-2-15,2-2-14 0,3 0-12 0,0 1-5 16,1-1-4-16,2-4-10 0,4-2-5 0,-1 1-9 15,0-1-4-15,4-2-9 0,1 0 6 0,1-1-4 0,3-1-1 16,1-1-3-16,3-3 0 0,-1-2 13 0,2 0 8 0,-2-2 6 16,0-2 11-16,4-3 1 0,-4-1 19 15,1 1 2-15,0-3 28 0,0-2 19 0,-1-1 1 16,1 1 2-16,-1-3 14 0,-2 1 9 0,2 0 1 16,-1 2 5-16,0-2-6 0,1 2-3 0,-4 4 1 0,1 0-2 15,1 2-4 1,0-1-5-16,-1 2-3 0,-1 0-2 0,-1 4-4 15,6-1 1-15,-5 2-7 0,1-1 1 0,-2 4-8 16,2-2 2-16,-4 2-1 0,4 3-1 0,-4-1-1 16,1 2-1-16,-1 0 0 0,-1 4-4 0,-1-1-6 15,0 1-10-15,0 1-5 0,-2-1-20 0,-1 1 11 16,0-2-23-16,1 2-8 0,-2-2-4 0,0 0 1 16,-2-5 4-16,1 2 5 0,-2-1 9 0,3-1 5 0,-1 1 3 0,0-4 1 15,-1 2 7-15,2-4 3 0,-3 2 6 0,3-2 6 16,0 0 3-16,0 0 8 0,0 0 1 0,-1-15-5 15,5 6 17-15,-2 1 5 0,3-2-3 0,0-4 2 16,3-4-4-16,-2 1 2 0,8-9-4 0,-1 12-6 16,2-7 5-16,-1 1 11 0,4 0 0 0,-5 5 1 15,5 1-5-15,-4 2 5 0,1 2-2 0,-3 2-4 0,-1 1-1 0,1 5-6 16,-1-5 4-16,1 7-3 0,-3 0 2 0,2 7-18 16,-3-5 16-16,1 5-1 0,-3 1 2 0,3 0-8 15,-2 3 4-15,0 4 2 0,1-1-4 0,-3 3 1 16,-1-6-14-16,6 5 2 0,-5 0-13 0,3-3 0 15,-3-3-2-15,1 2 4 0,2-2-8 0,0-1-6 16,-2 1 1 0,4-6-2-16,-3 5 0 0,-1-5 12 0,1-4-1 0,-1 5-5 15,5-5 7-15,-3 0 7 0,1-5 0 0,1 1 6 16,-1-2 7-16,0-1 25 0,-4-5 5 0,4 3 7 16,-2-7 7-16,-2 1 4 0,1-3 7 0,0-9 4 15,2 3 7-15,-3-5 10 0,-1 5-5 16,1-3 2-16,-1 0-5 0,4-2 0 0,-1 1 1 0,1-3-2 15,-3 1-6-15,5-3-2 0,-1 1 0 0,3-3-7 0,-2 5-7 16,0-2-3-16,-1 7 7 0,-1 8 1 0,-3 1 5 16,-1 5-3-16,0 2-6 0,-2 1-6 0,1 2-6 0,-2 3-5 15,0-1-5-15,-1 4-1 0,0 0-5 0,3 11 0 16,-4-1 2-16,-1 7-7 0,1 2 0 0,0 9 0 16,0 1-3-16,-5 0 2 0,5 2-1 15,-2 2-3-15,-3-1 0 16,5 2-5-16,-2 0-11 0,3 0-9 0,-1 0-16 15,2-2-8-15,-2-1-16 0,5 0-13 0,-4-4-11 16,1-1-14-16,3-6-11 0,-3-3-13 0,3-2-9 16,-1-2-9-16,2-3-3 0,0 0-19 0,2 0-14 15,1-3-461-15,0-2 211 0,-2-1 140 0</inkml:trace>
  <inkml:trace contextRef="#ctx0" brushRef="#br0" timeOffset="10007.39">17915 4345 142 0,'0'0'150'0,"1"4"-20"16,-1-4-18-16,15 3-21 0,-2 0-3 0,7 1-29 16,11-2-31-16,1-1-39 0,0-2-38 0,-1 2-199 15,1-4 84-15,-3-1 54 0</inkml:trace>
  <inkml:trace contextRef="#ctx0" brushRef="#br0" timeOffset="11945.85">5441 5820 96 0,'0'0'137'0,"0"0"-13"0,0 0-16 0,0 0-5 15,0 0-13-15,0 0-11 0,0 0-11 0,0 0-3 16,0 0-4-16,0 0 4 0,0 0-8 0,0 0 2 16,0 0-3-16,25-2 0 0,-18 2-2 0,-7 0-3 15,16 0-2-15,-7-2-3 0,4 2-1 0,-2 0-7 16,3-2 1-16,4 2-6 0,0 0 3 0,0 0 1 16,1 0-6-16,2 0 0 0,-1 0-5 0,11 0 7 0,-2-1-4 0,1-1 2 15,-2 1-2-15,1 0 0 0,-1-2-1 0,4 1-1 16,-1 0-5-16,-2 2 3 0,3-1 0 0,0-4 0 15,1 5-2-15,-1-2 0 0,4 1 0 0,1-3 2 16,-1 1-6-16,0 1 3 0,2 0 0 0,-1-1-9 16,4 3 4-16,-4-4-4 0,17-1 6 0,-16 0-2 15,14 3 0-15,1-3 1 16,0 5-4-16,1-5-2 0,-17 2 3 0,17 1-5 16,-1 0 0-16,-3 1 1 0,4-2-8 0,-3 2-3 15,-13 2 1-15,16 0 5 0,-16-2 0 0,16 0-2 16,-3 1-2-16,-11 0 0 0,13-3 2 0,-13 3 4 15,19-2-5-15,-6 0 0 0,0 4 1 0,-1-2-7 16,-12-2 5-16,15 2-2 0,-3-1 1 0,1 1 3 16,-1 0-2-16,-10 0 4 0,8 0-5 0,4-1 3 0,-2-1-4 0,2 1 2 15,-16 1-4-15,16 0 5 0,1-1-1 0,1 1-2 16,4 0 3-16,-8 0-2 0,6 0-1 0,-6-3-1 16,4 3 1-16,-2 0 1 0,1-1 1 0,4 1-5 15,-3 2 1-15,-1-2 2 0,0 0 0 0,-1 2-1 16,1-2 2-16,2 1-5 0,3 0 5 0,-2-1 2 15,-1 2-3-15,-1-2-1 0,3 0 1 0,-2 1 1 0,5 0-1 0,-3 1 0 16,-3-4-5-16,4 2 7 0,-1-1-2 0,1 2-3 16,3 1-6-16,-2-2 7 0,0 2-1 0,2-2 1 15,-3 0 1-15,1 3-1 0,-1-3 1 0,2 1 0 16,-1 0-1-16,0 2-1 0,1-2 2 0,-1 0-1 16,-2 1-1-16,-2-2 3 0,2-2-3 0,0 4-1 15,0-2 3 1,3 0 0-16,3 3 2 0,-2-3 0 0,1 1-1 0,-4-2 3 15,5 1-3-15,-5 0-2 0,4 0 1 0,0 0 1 16,-3 0 4-16,-1 0-2 0,-1 1 3 16,2 3-2-16,2-5 1 0,2 2 0 0,0-2-4 0,-1 1 2 15,0 0 1-15,2-3-2 0,-2 2 1 0,-1 2-1 16,-3 3 2-16,1-5-1 0,0 2 1 0,-1 0 0 16,-4 0 0-16,3-1-1 0,0 2 1 0,2-4 2 0,2 2-2 0,-1 0-1 15,1 0 1-15,-6 0-3 0,3-1 4 0,5 0-3 16,-2 1 2-16,1-1-3 0,-4-3 0 0,1 5 0 15,-2-2 0-15,2 1 1 0,-1 0-3 0,3 0 4 16,-3 0 0-16,-3-3-4 0,4 3-8 0,-5 0 12 16,3 3 0-16,-4 1-1 0,2-3 0 0,-1-1 0 15,3 1 2 1,-5 2-3-16,0-2 4 0,-1-1 1 0,3 1-3 0,-2 2-2 16,2 0 7-16,4-2-4 0,-2 2-2 0,-2-3 1 15,-1 1 1-15,1 1 1 0,4-2-3 0,-2 2-1 16,1-2 2-16,2 3-1 0,-5-3-1 0,4 2 0 15,-1-2 1-15,0 4-1 0,-2-3 3 0,7 2 1 16,-6-2 0-16,-2 2-5 0,1-3 2 0,2 1 0 16,0 5 0-16,0-5-3 0,-2 3 5 0,-1-2 0 0,3-1 2 0,-5 1-3 15,6-1 6-15,-4 1-5 0,0 1 2 0,1-1 1 16,0 2-2-16,2-1 3 0,0-3-7 0,-3 3 4 16,0-4 0-16,7 2-1 0,-6 1 3 0,2 0-4 15,1-2 0-15,-1 1 0 0,-2-1 1 0,-2-1 0 16,0 2 0-16,3 0-1 0,-1 0 2 0,0-1-3 15,-1 2 3-15,-1-1-2 0,-3-2 4 0,4 3-3 0,-2-1 3 0,4-1 0 16,-2 2 1-16,-1-4 1 0,-3 2-1 0,4 0 2 16,-1 0-6-16,0 2 5 0,0-2-2 0,0 0 3 15,0-2-6-15,6 0 1 0,-7 1 5 0,4 1-3 16,-1-2-2-16,3 2 1 0,-2-2 2 0,-4 1-2 16,5-1-2-16,-4 2 6 0,-2 0-3 0,3 2-2 15,-3-5 2 1,5 3 1-16,-7 1 4 0,2-3 0 0,3 1-4 0,0-1 3 15,-4 2 1-15,1-1 1 0,3-1 4 0,0 4-1 16,2-1 0-16,-1-4 0 0,3 3 3 0,-2-1 1 16,-1 2-2-16,-1-1-2 0,0 2-1 0,2-1 2 15,0-2-2-15,2 2 0 0,0-1-2 0,-5 2-1 16,0-4 0-16,0 2 1 0,-2 3-4 0,2 2 3 16,-2-3 0-16,-15 1-2 0,14-2-1 0,-13 0-3 0,-2-1 4 0,0 2-1 15,0-2 3-15,-1 3-4 0,-4-1 1 0,-2 1-3 16,1-2 3-16,-11-1-5 0,-2 3 3 15,3-3 1-15,-2 0-1 0,-6 0-3 0,0 2 1 0,-1-2 2 16,0 2 0-16,-1-2-8 0,-4 0-26 0,0 0-41 16,-3 1-55-16,0-4-73 0,-4 3-738 0,6-5 313 15,-6-4 206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9T09:01:45.5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5117 3693 45 0,'1'-5'122'0,"1"1"-11"0,-2 0 5 0,0 4-8 15,1-3-2-15,-1 3-4 0,0-6-4 0,0 6-9 16,0 0-9-16,0-4-6 0,0 4-6 0,0 0-8 15,0 0-7-15,1-4-4 0,-1 4-5 0,0 0-6 16,0 0-2-16,0 0 0 0,0 0-4 0,0 0 3 16,0 0-7-16,0 0-2 0,0 0-3 0,7 10 2 15,-6-6-5-15,-1 0 5 0,3 2 3 0,-1 0 4 16,2 1-2-16,-3 6 5 0,3-1 1 16,1 5-2-16,-1 1 5 0,-1 2-7 0,3 6 8 0,-1 0-7 15,-1 5 3-15,2-2-2 0,-1 2-3 0,3 1 0 16,0 0 2-16,-3 2-6 0,5 2-1 15,-1-2-2-15,0 0 1 0,2 3-4 0,4 8-2 0,-4-13-3 16,-1 2 0-16,3-1-1 0,6 10-1 0,-6-11-2 16,0-1-4-16,6 11 6 0,-5-9-2 0,-1 1-1 15,1 0 0-15,1-3-1 0,-1 0-4 0,-1 1 3 16,5-6-1-16,-4 2-2 0,0-3 0 0,-1-1 3 16,-4-7-4-16,1-2-1 0,-2 1 1 0,-3-7-2 15,0 0 3-15,-1-3 3 0,2 0 1 0,-2-1 13 16,1-2 24-16,-2-2 6 0,-3-1 8 0,0 0-6 15,11-14-3-15,-10-2-5 0,12-7-3 0,-8-6-4 16,-1-4-3-16,4-17 6 0,2 1 6 0,-1-2-4 16,-4-2-8-16,3-5 0 0,-1 2-1 0,4-1-9 15,0-2-1-15,12-20 4 0,-10 24-7 0,-3 5-4 0,3 2-6 16,2 2 4-16,-5 11-3 0,8-9-4 0,-9 14 0 16,5 1 1-16,-7 0-2 0,4 5-1 15,-2 1-4-15,0 5 2 0,0 1-2 0,-1 4-1 0,2-1 3 16,-4 4-7-16,-2-1 3 0,5 3-4 0,-5-4-9 15,1 9-9-15,-1-3-23 0,0 1-17 0,-1 2-31 16,0 1-32-16,2-1-30 0,-5 3-29 0,12 3-37 16,-10 0-36-16,1 8-515 0,-1 4 256 0,-2 6 172 15</inkml:trace>
  <inkml:trace contextRef="#ctx0" brushRef="#br0" timeOffset="3250">6261 4475 130 0,'1'-4'137'0,"2"0"-5"16,-2 0-5-16,-1 0-6 0,4 1 6 0,-4-3-2 16,1 1-5-16,-1-1-10 0,0-1-9 0,0 0-3 15,0 2 0-15,0-3 2 0,-1 1-5 0,-3-5-7 0,3 3-10 16,-6-4-6-16,5 5-7 0,-2-4-7 0,-4 2 8 15,3 1-1-15,-2-2-7 0,0 1-6 0,-2 0-1 16,-1 1 0-16,0 2 2 0,-2 0-9 0,-2 2 1 16,4 2 2-16,-4 0-6 0,2 0-7 0,-1 5-2 15,-4-1-4-15,0 4-1 0,-1 3-6 0,2 0 1 16,-1 3-4-16,-1-1-2 0,1 5-4 0,1 3-1 16,-2 2 0-16,1 1 0 0,4-6 0 0,3 1-5 15,3 2 2-15,0-1-4 0,2 0 0 0,3 0-2 16,-2-3 1-16,8 1-4 0,-1 2-6 0,0-5-3 15,3 0-2-15,1-1 0 0,2 0-5 0,1-1-3 16,0-3-1-16,4-3-7 0,3 2-6 0,2-4 4 16,-1 0-1-16,1-4-2 0,3-1 0 0,-7-2 4 15,6-1 1-15,-5 0 4 0,2-4 2 0,-1 1 2 16,-3-3 0-16,0-3 3 0,-1 5 4 0,-2-2 3 16,-6 0 2-16,4 0 9 0,-2 2 10 0,-1-1 14 15,-1 3 8-15,-5 2 4 0,5-1-3 0,-5 3 3 0,4-2-3 16,-4 1 5-16,1 2-2 0,-1-1-4 15,0 4-5-15,0-5-5 0,0 5-6 0,0 0 0 16,0 0-4-16,0 0 1 0,0 0-2 0,0 14-1 16,1-5-3-16,-1 3 3 0,3-2-3 0,-3 4 1 15,4 4-2-15,0-1-1 0,-2 1 1 0,2-1-3 16,4-1 2-16,-3 0-1 0,0-1-1 0,0-3 0 0,-1-2-2 16,1 2-1-16,4-5-1 0,-4 0 1 0,2-3 0 15,-1 0-2-15,0 0 2 0,1 0 1 0,-1-3 1 16,-6-1-1-16,17-7 0 0,-8 0-1 0,2-8 2 15,-2 1-1-15,4-8 1 0,-3-4 0 0,-1-2-1 16,1-3 1-16,-3-1 4 0,-1-4-2 0,-2-13 1 16,1 3-1-16,-3-4 6 0,1 4-3 0,-6-5-1 15,-1-2 7-15,-2 4 2 0,-3-2 4 0,4 4 2 16,-4 10 11-16,3 5 7 0,0 3 12 0,-3 3 17 16,-2 1 13-16,2 10 8 0,0 0 5 0,3 0-6 15,-3 5-7-15,2 5 0 0,0-2-17 0,2 2-8 16,0 3-8-16,-1 1-5 0,6 1-9 0,-13 8-3 15,5 0-4-15,-2 9 2 0,-2 11-7 0,3 6 0 16,3 0 9-16,-3 14-16 0,1 7-1 0,3-5-4 16,1-2 5-16,3 1-5 0,5 1 2 0,-3-4 0 15,3-11-6-15,1 0 1 0,4 1 6 0,0-2-7 16,0-1-2-16,3 0-3 0,-1-2-5 0,1-2 1 16,-1 2-22-16,4-6 0 0,1-3-4 0,2-4-5 15,-6-2-8-15,2-4 5 0,3 0-4 0,0-3-8 16,0-4 2-16,3 2-5 0,-1-5 4 0,-1-1 0 15,4-1-3-15,-3-2 4 0,0-6 7 0,0 3 2 0,-1-7 3 16,-3 0 2-16,2 0 6 0,0-9 3 0,-1 1 3 16,-2-2 3-16,-4-2 2 0,3 2 3 15,-4-3-2-15,1-1 2 0,-6 8 8 0,2-6 8 16,-4 4 10-16,-1 3 11 0,-1 0 5 0,0 4-2 0,-1 1 4 16,-1 0 3-16,0 5 2 0,1-3 4 15,-2 3 6-15,2 0-4 0,-2 1-4 0,3 1-7 16,0 2-5-16,0 3-6 0,-1-7-4 0,1 7 2 15,0 0-4-15,0 0 0 0,-6 15-6 0,3-4 2 0,3 2-3 16,0 1-2-16,-1 3-1 0,2-1 4 0,-1 1-7 16,3 0-1-16,-2 2-3 0,5-3-9 0,-2 1-1 15,2-1-9-15,1-2-5 0,-2 0-8 0,4-2-6 16,-1-4-9-16,2 2-4 0,0-3-2 0,-1 0 1 16,3-4 1-16,0 1 2 0,0-1 3 0,-1-3 7 15,1-3 2-15,1-1 1 0,3-6 3 0,-2 1 3 16,3-2 9-16,-7-3 3 0,4-2 6 0,-2-1 4 15,-2 2 5-15,-1-5-2 0,-3 1 6 0,2 2 7 16,-4-2 8-16,1 0 6 0,-1 2 12 0,-1 4 9 16,-1-1 9-16,0 5 1 0,-2-1 3 0,0 1 6 15,1 3-7-15,-1 1 10 0,0 0-19 0,2 1-10 16,-2 0 4-16,0 4-9 0,0 0-6 0,0 0 1 16,0 0-7-16,0 0-1 0,1 12 1 0,2-5 3 15,-1 3-10-15,0 1-1 0,0-1-1 0,3 7 2 0,-1 0-3 16,4-1 1-16,-3-1 3 0,1 1-4 15,1 1-1-15,3 1-2 0,-3-4-4 0,5 1 1 16,-2-2-2-16,0 0-3 0,2 0-7 0,2 0-8 16,-4-5 1-16,7 1-2 0,-7-4-9 0,9 2-5 0,-6-4-1 15,6-2 2-15,0 0-2 0,0-5-3 0,-2-1 1 16,2-2-7-16,2-3 4 0,-2 1 0 16,4-6 1-16,-8 2 2 0,6-5-1 0,-7 5 7 15,0-8-1-15,-4 3 7 0,-1 4 2 0,-1-5 1 0,-1 2 3 16,0-1 3-16,-4 2 2 0,-1-3 3 0,-4 3 8 15,2 3 12-15,-3 2-6 0,-4 2 4 0,2-1 19 16,-4 0-2-16,1 3-1 0,-4 2-3 16,3 2-2-16,-2 1-2 0,-2 2 0 0,1 2-4 0,-2 4-5 15,4 0 4-15,-2 3-6 0,0 1-7 0,2 0-17 16,0 2-10-16,3-1-16 0,4-1-8 0,-1 0-4 16,4 2-3-16,0-5 0 0,2 0 0 15,0 1 1-15,2-4 1 0,2-2 4 0,3 3 5 0,0-4 5 16,-1 1 3-16,3-2 5 0,1 0 4 0,-3 0 4 15,0-2 4-15,-3 1 1 0,1 0 6 0,-1 1 0 16,0-3 6-16,-6 3 3 0,8 0 3 0,-3-1 1 16,-5 1 5-16,9 0 1 0,-9 0-2 0,9 3-2 15,-4-2 4-15,1 1 1 0,0 4 0 0,0-1-2 16,4-2 4-16,-2 6 0 0,0-1-3 0,2-2 1 16,-3 2-2-16,2-2 3 0,0 3-3 0,0-3 5 15,0 0-3-15,-1 0-1 0,2-1-3 0,-4-2 4 16,2 0-1-16,0 1 1 0,2 0 1 0,-2-2 2 15,-2-4 3-15,-6 2 2 0,14-4 3 0,-6-1 2 16,-2-3 5-16,2-2 6 0,1-5 3 0,0-3-1 0,1-5-3 16,1-3 3-16,-4-6-1 0,1 3 0 15,-2-5 0-15,-2-2 15 0,1-11 0 0,-4 1-6 16,-2-2 6-16,1 13 2 0,-3 0 13 0,1 3 2 0,2 0 5 16,-3 3 10-16,1 3-1 0,0 9-2 0,-1 1 1 15,3 6-6-15,-3 0 3 0,3 4-11 16,-3 1-11-16,1 1-8 0,2 0-4 0,0 4-2 15,0 0-8-15,0 0-1 0,-3 19-5 0,1 1 2 0,-2 9 1 16,1 4-11-16,-2 13 10 0,0 2-8 0,1 1-4 16,3-3 1-16,-2-2 4 0,5-8-5 0,-2 0-1 15,4 1-5-15,1-4-10 0,-1-1 0 16,1-1-3-16,4-1-19 0,-2-1-5 0,2-4-4 16,3-2-7-16,-3-6-15 0,-2 0-11 0,5-2-4 0,-1-1-3 15,2-2-10-15,-4-7-4 0,4 3 9 0,-3-6 7 16,4 0 1-16,2-5 3 0,0-6 5 0,2 1 4 15,2-9 2-15,2-1 6 0,-5-6 5 0,-1 2 4 16,2-4 4-16,-5-3 9 0,-1 3 4 0,-1-1 14 16,-2-1 7-16,0 3 13 0,-3 5 10 0,-2 5 16 15,-3 3 12-15,3 1 8 0,0 2-4 0,-1 5-9 16,-2-2-5-16,-1 0-3 0,1 3-5 0,-1 3-4 16,0 0 3-16,0 0-7 0,-2 22-2 0,-1-8 0 15,-1 3 0-15,0-2-2 0,2 3-3 0,-1 0 0 16,2 1-1-16,-4 1-1 0,5-6 0 0,0-2-6 15,0 6-6-15,1-4-9 0,-1-4-10 0,4 2-5 16,0-2-14-16,-2-2-3 0,2-1-10 0,4-1 1 16,-3-1-1-16,5-5 3 0,2 0 0 0,1-2-1 15,-2 0 5-15,6-5 0 0,-1-1 7 0,1-4 2 0,-1-1 6 16,6-4 4-16,-8 3 13 0,1-1 10 0,1 5 8 16,-6-4 10-16,4 0 11 0,-6 6 15 15,-3 0 3-15,1 4 1 0,-2-1-6 0,0 1-2 0,0 1-5 16,0 2-7-16,-4 1 0 0,5-1-2 15,-5 1-5-15,5 5-1 0,1 0 1 0,-3-1-2 16,-1 7-2-16,0-3 0 0,-1-1-1 0,3 4 0 0,0-2-1 16,-2 3-1-16,2-2 0 0,1-2-1 0,0 5 2 15,0-3-3-15,2-1-1 0,-1-2-1 0,-1 0-4 16,3-2 0-16,-2 0-5 0,3-1 1 16,-2-4 3-16,4 1-5 0,-1-2 0 0,-1-2 3 0,4-2 0 15,-4-2 2-15,2-2-3 0,1-3 3 0,-2-1-2 16,2-2 2-16,-6-3-1 0,1-7 0 0,-2 6 0 15,-4-8 0-15,-1-1 5 0,0 3 6 0,-4 0 9 16,-2-1 12-16,-2 6 4 0,-1 4 18 0,0 0-1 16,-1 4 0-16,-4 0 7 0,5 3 0 0,-4 5-11 15,-5 0-8-15,0 3-1 0,0 8-3 0,1 0-7 16,-3 8 0-16,-1 1-4 0,-1 4-6 0,8 0-2 16,0-3-8-16,1-1-9 0,4-1-3 0,-1 0-11 15,6 0-9-15,0-4-9 0,3-1-8 0,2-1 0 16,1-1 2-16,4-1 10 0,-1-2-3 0,4-3 1 15,1 1 3-15,3-3 0 0,1 0 4 0,4-5 4 16,0 0 4-16,1-1 0 0,-4 1 0 0,3-2 3 0,-5 1 3 16,0 2 5-16,-2-3 4 0,0 2 2 15,1 1 3-15,-4 0-2 0,1 2 2 0,2-1 2 16,1 3 1-16,-2-1-5 0,3 1 6 0,-3 3 10 16,4-1-4-16,-2 2-2 0,1 1 0 0,2 6 2 0,-1-2-3 15,0 1-2-15,-1 1-2 0,1 3 2 16,-5-1 0-16,0 4-3 0,-2-2 2 0,0 0-3 15,-4 2 0-15,0-2 3 0,1 1-5 0,-3 9 3 0,-1-9 3 16,-1-1-5-16,1 0 0 0,0-4-2 0,-4-1-5 16,1-3 4-16,2-1-1 0,-1-2 2 0,0 0 4 15,2 2-1-15,0-6 1 0,0 0-2 16,0 0-4-16,0 0 1 0,0 0 1 0,0-20 1 0,4 9-3 16,0-5 2-16,1-3-3 0,4-9 0 0,0 3 2 15,5 1-1-15,0-5 1 0,2 0 1 0,0 5-4 16,2-3 3-16,0 3-4 0,-1 2 7 0,-2 0-3 15,-1 7 4-15,-1 3 2 0,2-2-2 0,-5 7-1 16,-1-2-1-16,0 4 1 0,2 2 2 0,1 2 0 16,-3 1-2-16,1 1 2 0,-1 2 2 0,2 3-1 15,0 4 0-15,-2 3-1 0,0 1 3 0,-3 2 2 16,3 2-2-16,-2 1 1 0,-4 1-1 0,6 4 1 16,-2-5-8-16,-4 1 2 0,3-2 9 0,-1-1-9 15,0-2-3-15,1 0 2 0,3-5 3 0,0-2 0 16,0-1-7-16,3-1 9 0,-1-1-6 0,3-2 3 15,4-3 1-15,0-3-1 0,-1-1-2 0,3-2 1 16,-1-2-2-16,-1-3 3 0,8-4 4 0,-1-2-7 16,-1-5 3-16,-2-2-2 0,-3 1-1 0,2-4 0 15,-3-1-2-15,-7 2 5 0,1-2-1 0,-2 1-3 0,-3 1 9 16,-3 6 4-16,-1 6 6 0,-3-1 3 16,-1 4-1-16,-1 1 0 0,1 3-3 0,-2 1 1 15,-1 2-12-15,1-3 1 0,-1 6-3 0,4 1 6 16,-9 1-5-16,4 5-2 0,0 3-5 0,-4 1 4 0,4 1-2 15,-3 4 6-15,3 1-6 0,1-1-5 0,3 2 0 16,1 2-3-16,1-5-3 0,3 5 5 0,4-3-3 16,-2 0 1-16,4-1-1 0,3 1-8 15,-1 1-5-15,5 3 5 0,-1 1-3 0,-2-7 6 0,-1 1-1 16,1-1 1-16,-3 0-3 0,3-1 2 0,-5-1-2 16,0 2 4-16,-5-3 1 0,2-1 3 15,-2 0-1-15,-3 2 4 0,-1 0-1 0,-1 0-3 0,-5 2 4 16,-6-2-1-16,1 3 2 0,-2-1-6 0,-10 3-12 15,5-6-15-15,-6 4-18 0,-4-2-15 0,0-2-28 16,-2 2-20-16,1-2-18 0,-4-2-30 0,3-2-27 16,4-3-40-16,0-1-705 0,-5-1 312 0,8-4 208 15</inkml:trace>
  <inkml:trace contextRef="#ctx0" brushRef="#br0" timeOffset="3721.85">7415 4150 144 0,'-7'1'143'0,"7"-1"-17"16,0 0-13-16,0 0-9 0,0 0-2 0,0 0-4 15,0 0 0-15,19-8-4 0,-1 4-10 0,0-1-8 16,3-1-11-16,6-1-3 0,2-1-9 0,3 2-3 15,4-1-18-15,-3-2-27 0,3 1-41 0,12-2-41 16,-9 3-46-16,-5-2-282 0,2 1 135 0,-2-3 90 16</inkml:trace>
  <inkml:trace contextRef="#ctx0" brushRef="#br0" timeOffset="3855.6">8238 3959 211 0,'0'0'186'0,"0"0"-22"0,0 0-32 16,0 0-30-16,0 0-39 0,-3 5-46 0,3-5-61 16,0 7-233-16,0-7 91 0,-1 4 62 0</inkml:trace>
  <inkml:trace contextRef="#ctx0" brushRef="#br0" timeOffset="5315.71">5227 5302 28 0,'0'0'109'0,"-5"-4"-7"16,5 4 2-16,0 0 1 0,0 0 2 0,12-7 2 15,-8 4 5-15,3 1 4 0,-1-3-12 0,1 3 4 16,-1 1-4-16,2-3-7 0,-2 1-5 0,2 3-9 0,-2-4-4 16,3 1-7-16,1 2-2 0,2-1-7 15,1-2-1-15,-3 1-7 0,5 3-4 0,-1-1 3 16,7-2-2-16,-6 0-6 0,6 1-1 0,-2-1-5 0,0 2 0 16,4 0-2-16,5-1 2 0,-1 0-3 0,-3 2-2 15,-5-3 2-15,12 2-1 0,-3-2-4 0,5 2-2 16,-1 1-4-16,0-3-1 0,0 2-1 15,0-2-1-15,1 3-6 0,2-2 1 0,-5 1-2 0,4-1-2 16,-2-1 0-16,2 1 3 0,-1 2-4 0,2-4-3 16,1 0 4-16,2 0-7 0,-1 3 3 0,0-1-6 15,-1-2 4-15,1 2-1 0,2-1-1 0,-3 0-6 16,1 1 6-16,3 1-5 0,-3-3 5 0,0 3-2 16,-1-1 1-16,1 1-2 0,1-2 2 0,-2 3-5 15,-4-3 2-15,2 3 0 0,-2 0-1 0,0-5 2 16,-1 5-4-16,1 0 3 0,0-4-1 0,-4 3-1 15,0-2 0-15,-5 2-2 0,6-2 2 0,-7 0 0 16,0 2 0-16,7-3 0 0,-7 3 1 0,6 1-2 0,0-3-1 16,-1 0 0-16,-5 2 3 0,1-2-4 15,4 2 3-15,-6 0-3 0,7-2 0 0,-7 1 4 16,11 2-3-16,-4-3 2 0,3 3-1 0,-3 0 2 16,0-3-3-16,1-1 1 0,2 2-2 0,-3 1 2 0,4-1-2 15,-3 0 4-15,3-1-4 0,-1 1 2 16,1 0 0-16,-3-2-1 0,2 3-1 0,0-2 4 15,-3-1-3-15,0 2-2 0,0-1 3 0,0 2-1 0,0-3 0 16,-5 1 2-16,3 3-4 0,-3-2 3 0,0-1 1 16,5 1-2-16,-6 0 1 0,3-1 0 0,3 1 1 15,-6-1-2-15,6-1 2 0,-5 3-2 0,8-1 3 16,-3-1 1-16,1-1-1 0,1 1 2 0,-3 1-1 16,2-1 2-16,-10 2 2 0,9 0 1 15,-1-1-1-15,-4 1 7 0,5-1-4 0,-2 0 3 0,-3 0 0 16,5 1-1-16,0 1 1 0,0-2-1 0,0 0 1 15,2 0-2-15,-2 1 2 0,0 1 1 0,1-2-5 16,-1 0 4-16,3-2-1 0,-4 4-1 0,5-2-1 16,-5 1 1-16,2 1-3 0,3-1-4 0,0 0 5 15,-3-1-5-15,2 0 4 0,2-1 2 0,-1-1-2 16,1 2-5-16,1 2 3 0,-4 0 0 0,2-3-1 16,0 3 1-16,-1 0-1 0,-1-2-1 0,1 1 2 0,0 0 0 15,2 2-6-15,-4-3 6 0,5 2-2 16,-5-2 0-16,2 4 1 0,-3-2 0 0,-7 2 1 15,0-1-1-15,-1 1 2 0,2-2 4 0,-4 3 4 0,1-3 3 16,3 0 5-16,-8-3-2 0,3 3-6 0,-1 0 9 16,-2 0 0-16,0 0-4 0,0 0 2 0,-1 0 4 15,2 0-3-15,-3 0-4 0,2-2 6 0,-4 1-10 16,1 0-5-16,0 1 2 0,-2-1-3 0,-3-1-5 16,2 0 6-16,-3 2 0 0,-5 0-7 0,9-3-25 15,-5 2-31-15,-4 1-57 0,0-4-60 0,0 4-69 16,-13-4-830-16,-2-1 356 0,-7 4 236 0</inkml:trace>
  <inkml:trace contextRef="#ctx0" brushRef="#br0" timeOffset="7149.46">5000 5571 12 0,'0'0'109'0,"0"0"-8"0,0 0-9 0,-4-1-1 0,4 1-15 16,0 0 7-16,0 0-7 0,0 0-3 0,0 0 0 15,0 0-9-15,0 0-7 0,1-5 1 0,-1 5-9 16,0 0 0-16,0 0-2 0,8-3-1 0,-8 3 2 16,7-1-1-16,-1-1 0 0,1 2 3 0,0 0-10 15,0-2-1-15,4 2 6 0,1-3-5 0,0 3 2 16,2 0-2-16,-1-1-5 0,0 0-1 0,4 1-2 15,1-2 3-15,0 1 4 0,1 0-4 0,-1 0 2 16,5-1-9-16,-2 4 3 0,0-4 1 16,0 2-3-16,2-3 0 0,-3 6-6 0,2-6 2 0,-2 3-1 15,2 0 2-15,1-2-5 0,-1 2-6 0,0 0 1 16,6-2 4-16,-8 1 0 0,2-1-4 0,0 2-1 16,4-3-2-16,-4 2-2 0,1 0 1 0,7-1 2 15,2-1 0-15,-3 3-4 0,-2-1 0 0,2-2-5 16,-2 1 1-16,1-1 1 0,0 1 0 0,-6 1 2 15,6-2-4-15,-8 0-5 0,9-1 8 0,-7 3-5 16,5-3-7-16,0 0 8 0,1 0 1 0,-6 1-2 16,7 0 0-16,-7-2 1 0,6 2 1 0,-6-1 1 0,6 0-5 15,-7 0-2-15,0 0 3 0,2 1-5 0,4-1 4 16,-9 1 2-16,4 0-4 0,-2 1 4 16,-3-1-1-16,2 2 1 0,-2-4 0 0,2 3-6 0,-2 1-8 15,3-3 11-15,-1 3 4 0,-5-2-2 0,4 2 3 16,0-2-5-16,1 2 3 0,4-3 1 0,-2 1 1 15,-1 1-3-15,0 0 1 0,-2 2 4 0,1-2 2 16,-1-1-3-16,3 2 6 0,-2-2-2 0,2 2 2 16,-1-2-5-16,0-1 4 0,2 2 2 0,7-1-1 15,-2 1 1-15,2-1 2 0,-3-1-1 0,4-1 0 16,-1 2 0-16,-1-1-5 0,0 1 0 0,0 1-1 16,-1-2 3-16,2-1 0 0,2 4-2 0,-4-1 1 15,2-1-3-15,-1 0 1 0,0 3 3 16,3-2-1-16,-12 0 0 0,12 3-4 0,0-2 4 0,-2-2 0 15,2 1 4-15,-2-1 0 0,3 1-3 0,-4 0-3 16,3 2 9-16,-3-1-4 0,1 0 0 0,-1-2 1 16,1 1-1-16,-8 0-3 0,11-2 1 0,-5 3 1 0,1-2 1 15,-1 3-1-15,3-1 1 0,-9 0-2 16,7 1-2-16,-6-3 1 0,0 3 0 0,-2-1-2 0,3-1 0 16,-4 0-1-16,2 0-2 0,-1 4 3 0,0-2-4 15,-1-3 3-15,0 3-2 0,-3-2 3 0,3 0 0 16,-4 2 0-16,2-1-5 0,2 0 8 0,-2 1-3 15,5 0 5-15,-3 0-5 0,-1-3 4 0,2 3-3 16,1-2 1-16,-5 1 3 0,4 1-4 0,-4-2 1 16,2-1-1-16,-5 2 0 0,6 0 4 0,-1 1-4 15,-4 0 3-15,-1-3-2 0,5 2 2 0,-5 1-5 16,-1-3 1-16,1 3 3 0,1 0 0 0,-1 0 0 16,-2 0-4-16,3 0 3 0,-1 0-2 0,1 0-4 15,-1 0 3-15,1-2 0 0,-1 0-1 0,6 2-2 16,-6 2 2-16,6-2-3 0,-1 0 1 0,0 2 0 15,1-2 0-15,-2-2 0 0,2 2-2 0,-3 0 4 16,3 2-3-16,3-2 1 0,-4 0-1 0,4 0 0 16,-2 0 3-16,-3 0-3 0,2 0-2 0,-1 0 1 15,2 3 0-15,-1-3-4 0,1 0 3 0,0 0 4 0,-3 0-2 16,2 0 0-16,-3 0-3 0,1 0-1 16,-3 0 2-16,4 0 2 0,3 0-1 0,-4 0 2 15,1 0-4-15,1 0 2 0,-2 0 2 0,-3 0-4 0,4 0 4 16,0 0-6-16,1 0 4 0,-1 0 1 0,0 0-1 15,-5 0 1-15,1 0-1 0,-1 0-1 16,-1-3 5-16,1 3-8 0,0 0 5 0,1 0-1 0,-1 0 1 16,1 0 0-16,-1-4 1 0,4 3-1 0,-4 1-1 15,1 0 1-15,-1 0 3 0,2-3 2 0,-2 3 5 16,0-1-4-16,2 0 5 0,-1-1-1 0,4 2 4 16,-5 0 2-16,1-2-1 0,-1 2 3 0,1-3-7 15,-1 2 2-15,3-2 1 0,0 2-7 0,-2 1 4 16,2-3 0-16,2 2 0 0,0-2 0 0,0 3 1 15,0-1-4-15,0 0 0 0,0-1-1 0,-6 4 2 16,6-5-4-16,-5 3 3 0,1 0 0 0,0-1-8 16,-4 0-1-16,3 1 1 0,-4-2 4 0,5 2-5 15,-5-1 2-15,4 1 1 0,-3 0 0 0,-2 0-3 0,2 0 2 16,3 0-3-16,-3-1-1 0,-1 1-3 16,0 1 5-16,-2-2 1 0,0 1 0 0,-7 0-3 15,13 1-3-15,-8-1 1 0,-5 0 3 0,9 0 3 0,-4 1-1 16,-5-1 1-16,8 3 3 0,-8-3 0 0,5 1 2 15,-5-1 0-15,0 0 4 0,0 0 1 16,9-2 3-16,-9 2 10 0,0 0 2 0,0 0 4 16,5 1 4-16,-5-1 4 0,0 0-10 0,0 0-3 0,0 0-28 15,0 0-55-15,0 0-74 0,0 0-114 0,-26-8-986 16,13 4 411-16,-4-4 272 0</inkml:trace>
  <inkml:trace contextRef="#ctx0" brushRef="#br0" timeOffset="9982.09">10415 4258 24 0,'-9'-1'122'0,"1"1"-7"0,8 0-3 16,-10-1-1-16,10 1 1 0,-5-1-10 0,5 1-2 0,-5 0-6 15,5 0-3-15,0 0-10 0,0 0-11 0,-9 0-9 16,9 0-8-16,0 0-7 0,0 0 0 0,0 0-9 16,0 0-8-16,0 0 4 0,0 0-4 15,0 0-5-15,0 0 5 0,0 0 2 0,27 0-8 0,-13 0-5 16,5-2 9-16,2 2 1 0,7-3-2 0,4 1-3 15,2-1 8-15,3 0-2 0,16 0-3 16,-14-1 4-16,15 0-10 0,2-1 0 0,-2 0 7 16,-1 1-2-16,-14 0-6 0,13 0-2 0,-11 0-2 0,-4 0 2 15,3 0-4-15,-3 2 6 0,0-4-3 0,-4 1-4 16,-1 4 1-16,-1-2 5 0,-11 3-2 0,2-2-3 16,-4-1 1-16,0 2-4 0,-6-1-2 0,-1 2-1 15,-1 0 2-15,-2-1 1 0,-2 1-2 0,0-1-2 16,-6 1 4-16,9 0 0 0,-9 0-8 0,0 0 4 15,7-2-6-15,-7 2-25 0,0 0-25 0,0 0-21 16,-19 10-31-16,7-8-25 0,-3 2-32 16,-5 0-394-16,1 3 183 0,-1-5 124 0</inkml:trace>
  <inkml:trace contextRef="#ctx0" brushRef="#br0" timeOffset="10902.98">11223 4003 88 0,'6'-2'130'0,"-6"2"-5"15,0 0-16-15,0 0 4 0,0 0-1 0,0 0-8 16,0 0-8-16,0 0-7 0,0 0-2 0,5-2-11 16,-5 2-10-16,0 0-3 0,0 0-9 15,0 0-5-15,0 0-3 0,0 0-9 0,0 0 2 0,0 0-9 16,0 0-1-16,0 0-4 0,0 0-2 0,0 0 3 16,0 0-2-16,0 0-8 0,0 0 2 15,0 0-3-15,0 0 3 0,0 0 1 0,0 0-1 0,0 0 4 16,0 0 1-16,0 0 6 0,0 0-2 0,0 0 10 15,0 0 6-15,0 0 0 0,0 0 3 16,0 0 3-16,0 0 2 0,0 0-2 0,0 0 2 0,0 0 1 16,0 0 0-16,0 0 4 0,0 0 3 0,0 0-1 15,0 0-4-15,0 0-9 0,0 0-1 0,-8-7 0 16,8 7-8-16,-3-3-6 0,3 3 7 0,-3-5 4 16,3 5 0-16,0 0-2 0,-5-2 0 0,5 2-4 15,0 0-2-15,-4-2-4 0,4 2-4 0,0 0-4 16,0 0 1-16,0 0-5 0,-4-2-1 0,4 2-2 15,0 0 0-15,0 0-6 0,0 0-2 0,0 0 1 16,0 0 1-16,0 0-2 0,0 0-2 0,0 0-1 16,0 0-3-16,0 0-5 0,0 0 3 0,0 0 3 15,13 6-3-15,-10-1 0 0,3 1 0 0,4 0 3 16,3 1 8-16,5 3-11 0,1 2 4 0,1-3 4 16,10 3-7-16,-4 3-2 0,4-4 6 0,-3 4-3 15,1-2 1-15,0-2 3 0,2 1-5 0,-2-2 0 16,-4 1 0-16,1-1 2 0,-6-3-2 0,-2 2 2 15,-4-2-4-15,1-4 2 0,-1 1-2 0,-4 3 3 16,2-2 8-16,-3-2-12 0,-4 0 1 0,1-1 2 16,0 2-3-16,-4-1 5 0,3-1-4 0,-1 1 2 15,-3-3 1-15,-3 5 0 0,3-5 2 0,-4 8-4 16,1-4 0-16,-4-1 1 0,2 4-1 0,0 0 1 16,-4-2 10-16,-1 3-11 0,-2-1-1 0,2 2 5 15,-3 2-3-15,2-2-1 0,-3 3 1 0,5-3 3 16,-3 3-3-16,2-3 1 0,0 0 3 0,1 0-6 15,0-2 8-15,1 2-3 0,2-1-1 0,-1-2 1 16,0 0-1-16,2-3 0 0,0 1-1 0,1 0-3 16,0-1-3-16,0 1 3 0,0-1-5 0,4-3-7 15,-5 3 0-15,5-3-13 0,-2 3-29 0,2-3-34 16,0 0-44-16,0 0-56 0,-13-6-66 0,6 2-544 16,5-7 267-16,-6 2 178 0</inkml:trace>
  <inkml:trace contextRef="#ctx0" brushRef="#br0" timeOffset="13502.77">12563 3834 168 0,'0'-5'203'16,"0"5"-23"-16,-1-5-22 0,1 5-12 0,0 0-19 15,0 0-13-15,0 0-10 0,0 0-12 0,0 0-10 16,0 0-12-16,-3-2-4 0,3 2-4 0,0 0-9 16,0 0-6-16,0 0-5 0,0 0-2 0,5 12-3 15,-2-8-4-15,-2 1-5 0,3-2 0 0,-4 0-5 16,4 1-7-16,-3 1-1 0,3-3-4 0,0 1 2 15,-4-3-3-15,4 0 1 0,-4 0 1 0,5 3 1 16,-5-3-5-16,6-6-2 0,-2 1 2 0,4-1 3 16,-3 0-6-16,1-6-1 0,1 1-1 0,0-4 3 15,-3 3-2-15,2-6 6 0,0-1-2 0,-3 0-1 16,1-2 1-16,-1 1-3 0,1 3-1 0,0-1 10 16,-2 2 6-16,2 2-7 0,-4 4 5 0,1-1 4 15,-1 6 1-15,0-3-2 0,1 3 0 0,1 1-2 16,-2 0-2-16,0 4-11 0,0-7-1 0,0 7-1 15,0 0-1-15,0 0-1 0,0 15 6 0,1-2-3 16,0 5-6-16,2 5 5 0,-5 8 0 0,2-2 1 16,0 3 1-16,0-2 1 0,-1 4-3 0,1 13 1 0,0-13 1 15,-1 1 3-15,-2-1-4 0,-1 1-2 0,2-2 5 16,0 3-5-16,-2-3 2 0,-3 0-2 16,1-1 3-16,-2 1-1 0,-1-2-1 0,-1-3-2 15,0 0 1-15,-4-2 0 0,-3-2 0 0,3 1-5 0,5-8 4 16,-5-2-8-16,4 2 6 0,-3-4-3 0,0 0 5 15,2-2 0-15,2-5-1 0,-1 2 1 0,3-4-2 16,1 0-1-16,-1-3-12 0,1-1-2 0,6 0-1 16,-13-2 4-16,8-2-4 0,-1-2-1 0,0 1 6 15,2-1-5-15,0-2 9 0,0-1-2 0,3 1 0 16,-2 3 1-16,3-3 8 0,0 2-9 0,0 0-1 16,0 1 1-16,0 0 0 0,0 1 3 15,0 4-3-15,1-5 0 0,-1 5 0 0,2-5 4 0,-2 5 2 16,5-2-4-16,-5 2 2 0,9 2 2 0,-2 0 2 15,0 1-4-15,3 2-3 0,0-2 11 0,2 3-9 16,-2 0 5-16,1 0-1 0,3 2 0 0,0-2 1 16,2 2-1-16,-1 1 1 0,3-2 1 0,-1-1 1 15,1 0 1-15,-1-2-1 0,4 2-2 0,-3-4-4 16,0 1-1-16,0-1-1 0,1-2-1 0,1 0-5 16,-2-1 2-16,1-1-9 0,-2-5 3 0,2 4 5 15,-7-2-3-15,-1-1 0 0,3-4-2 0,0 2 3 16,-4-6-1-16,2 0 2 0,-1 0-1 0,-2-5 2 15,-2 2 6-15,0-2 2 0,-3 0 0 0,-1 0 1 16,-2-1 1-16,-1 3 6 0,-1-2 6 0,-1 2 0 16,0 5 9-16,-1 0 5 0,-2 5-5 0,2-5 0 15,-1 8-1-15,0-4-2 0,0 3 7 0,-1 2-8 16,0 0-1-16,-2 2 1 0,7 1-7 0,-15 8 2 16,6 0-3-16,0 1-1 0,-1 7 1 0,1 1-1 15,0 0 1-15,0 1-2 0,5-1 2 0,-1 2-6 16,1 0 3-16,7 0-2 0,-2 0 5 0,2-2-3 15,2 1 0-15,1-2 1 0,4-2-5 0,-2-1 4 16,5 2-3-16,2-4 5 0,1-1-2 0,4-2-1 16,7 1 1-16,-1-5 2 0,5 0-4 0,-3-4 10 15,4-1-7-15,1 1-3 0,-1-5 2 0,0 0-1 0,-4 1 2 16,3-5-2-16,-3 0-2 0,-1-1 4 16,-1-2-5-16,-2 0 0 0,-1-2 0 0,-7 3 3 0,1-2-1 15,-6 0-2-15,2-3 2 0,-4 3 2 16,4-1-1-16,-9 1-4 0,0-2 2 0,-4 1-4 15,1 3-1-15,-5-1 2 0,0 4 2 0,-2-2-5 0,-2 0 2 16,2 4-3-16,-6 0 6 0,-1 4-7 16,0 0 6-16,-3 1-6 0,0 2 0 0,-3 2 3 15,1-1-3-15,1 5 0 0,3-2 2 0,1-1-6 16,4 3-2-16,-2 1-10 0,3-2-4 0,0 1-6 0,6-1-3 16,-2-1-1-16,4 2 3 0,-4-1 2 0,8-1 3 15,-3 0 0-15,3 0 1 0,1 1 3 0,2-2 0 16,-1 0 8-16,3-2 5 0,0 4-4 15,3-2-4-15,-1 1 9 0,-2-1-7 0,0 1 8 0,4 0-1 16,-4-1 7-16,0 1-3 0,1 1 0 0,-4 0 7 16,3-1-6-16,-4 1-3 0,4 0 3 0,-2 0 7 15,-2-1 8-15,1 1-14 0,-1 0 1 16,0 0 2-16,0-1-1 0,0-1 3 0,1 0-10 0,0 0 8 16,-1 0 6-16,1 0-5 0,2-2 4 0,1 2-2 15,1-3 1-15,3-1 0 0,-1 1-2 0,-1-2 3 16,5-1-2-16,-3-1-7 0,-1 0 11 0,6-4-1 15,-3 0-2-15,-2 2-4 0,0-6 2 16,3 1-4-16,-5-3 2 0,1 1-6 0,-3 1 7 0,0-6-4 16,-1 2 7-16,-2-2-2 0,2 3 7 0,-4-2-5 15,-2 0-1-15,1 4 8 0,-3-1-3 0,-3 2 8 16,3-1 5-16,-1 5 18 0,-3-1-3 0,-1 1 1 16,1 1-12-16,2 0 1 0,-6 4-7 0,4-1 2 15,-1-2-1-15,-4 4-3 0,4-2-3 0,0 2-1 16,1-1-4-16,4 2-2 0,-9-1 3 0,9 1-7 15,-7 0-7-15,7 0-7 0,0 0 8 0,0 0-5 16,0 0 3-16,0 0 3 0,0 0 0 0,0 0-6 16,0 0-3-16,20 7 12 0,-15-6-5 0,5 0 3 15,-1 2-2-15,3-2 4 0,-1-1-1 0,1 0-5 16,-2 0 7-16,0 0-8 0,2 3 4 0,-5-2 3 16,2 0-6-16,-4 2 9 0,2 1-7 0,-1-1-5 15,-1 2 12-15,3-1-4 0,-4-2 4 0,1 5-1 16,-1-3-1-16,0 1-2 0,0 2 2 0,-2-1 3 15,2 2-1-15,-3 1-2 0,2-2 3 0,-2 3-2 16,0-1-1-16,0-2 2 0,1 0 3 0,-1 3 0 16,-1-4 3-16,3-1-6 0,-2 2 0 0,1-2 1 15,0-2-8-15,0 2-1 0,2-3-10 0,-2 1-1 16,0 0-2-16,-2-3-2 0,10 1 7 0,-10-1-1 16,9-4-5-16,-2-1 12 0,1-2 1 0,1-1 2 15,0 0 1-15,0-1 9 0,3 0 12 0,-6 2 14 16,2-1 0-16,1 1 5 0,-4 0 1 0,0 3 5 15,-1 0-8-15,0 0-6 0,0 0 0 0,-1 0-5 16,4 2-3-16,-3 1-3 0,-4 1 0 0,11 0-4 16,-4 0-2-16,0 2 2 0,-1-1-2 0,0 4 0 15,0-1 0-15,2 2-4 0,-1 1 4 0,-2 1-4 0,-1-2 2 16,-1 2-6-16,2 1 8 0,-2 1-4 0,-1 0-3 16,-1-1-1-16,2 0 0 0,-3-2-3 15,1 1-3-15,0-5-3 0,1 7-3 0,0-9-2 16,-2 4 6-16,0-2 2 0,0-3-3 0,0 3 7 0,0-3-3 15,0 0 1-15,0 0-2 0,0 0 3 0,5-8-2 16,-3 1-2-16,0-5 0 0,2-1 8 0,1-3-7 16,1 3 0-16,0-4 1 0,0 1 5 15,3 0-1-15,0 1 0 0,-4 2 5 0,3 1 2 16,1-2-2-16,2 1-3 0,-2 3 4 0,0-1 2 0,4 2 3 16,-4 1-3-16,2 3 0 0,-1 0 0 15,1 2-4-15,-1 2 1 0,1-1-3 0,0 5 2 16,0 0-6-16,-1 1 6 0,-2 0-1 0,-1 3 2 15,-1 0-3-15,1 3-1 0,-3 0 3 0,1 4-1 0,2 1-6 16,-6 2 6-16,3 1-3 0,-4 0-11 0,1 0-24 16,-1 1-31-16,0 0-20 0,0-2-22 0,0 3-40 15,-1-5-31-15,1 0-402 0,-2-3 193 16,0-3 128-16</inkml:trace>
  <inkml:trace contextRef="#ctx0" brushRef="#br0" timeOffset="13905.47">14597 3696 194 0,'3'-3'208'0,"-3"3"-23"0,3-1-18 16,-3 1-12-16,9 9-19 0,-3 3-14 0,1 2-7 0,1 5-13 15,1 6-5-15,3 0-12 0,-1 6-5 0,-2 2-2 16,3-1-11-16,-1 14-6 0,0-2-5 0,-3-10-5 16,1 12 0-16,-4-10-9 0,4-4-3 0,-5 1-1 15,4-1-3-15,-3-6-3 0,3-1-3 0,-6-4-4 16,6-4-3-16,-4-2 0 0,-2-3-2 0,2-3-3 16,-1-4 1-16,-1 3-1 0,1-3 10 0,-2-4-2 15,-1-1 6-15,0 0-2 0,18-14-1 0,-10-2 2 16,1-1 1-16,2-7 3 0,1-3 0 0,-2-5-8 15,5-14 3-15,0 4-7 0,-2-4-1 0,1-1-7 16,1 0 1-16,1 0 0 0,-1-2-4 0,7 5 2 16,-8 13-9-16,1-1 4 0,2 4-1 0,-3 3 2 15,-4 8-11-15,-3 5-15 0,-1 3-32 0,0 0-26 16,-2 4-38-16,1 2-31 0,-2 3-24 0,-3 0-33 16,1 14-487-16,-3-2 230 0,-6 15 152 0</inkml:trace>
  <inkml:trace contextRef="#ctx0" brushRef="#br0" timeOffset="16549.23">15263 4137 77 0,'-4'-9'149'0,"0"1"6"0,2 0 8 0,-2 3-2 15,-1 0-19-15,-1 1-11 0,-3-1-13 0,-1 1-12 16,2 4-12-16,-4 0-10 0,1 3-9 0,-6 1-5 16,3 5-8-16,0 2-2 0,-2 0-12 0,0 3-8 15,-4 3-13-15,2 3-18 0,-1-3-25 0,5-3-16 16,3-2-16-16,4 0-3 0,0-3-11 0,1-1-3 16,6-1-9-16,0-1 2 0,5-1 4 0,0 1 4 0,2-3-4 15,4-2-2-15,3-1-8 0,4-3 3 16,1 0 3-16,1-3 6 0,7-2 0 0,0 0 16 15,-6 0 11-15,-2 1 7 0,-2 3 17 0,-5-1 22 16,0 0 5-16,-2 2 9 0,-2-1 5 0,-3 3 12 0,1-1 0 16,-1 0 0-16,-1 2-8 0,-4 0 4 0,6-4-9 15,-6 4-7-15,0 0 5 0,8 4 1 0,-8-4 3 16,5 5 0-16,-3-1 1 0,-2 2-8 16,2-2-2-16,-1 2 3 0,2 1-2 0,-2-2-1 0,3 2 1 15,-3-3-3-15,3 2-5 0,1-1 3 0,-1 0 2 16,1-1-4-16,0-2-1 0,4 1-5 0,0-3 6 15,1 0-5-15,3-3 3 0,-4-1 2 0,4 0-8 16,0-4-3-16,2-3 10 0,-1-2-1 0,-1-1-3 16,6-9 3-16,-5 1 1 0,-1-5 9 0,-2 1 0 15,-2-3 9-15,-1-2 9 0,-6-2-2 0,0 0 6 16,-2-1 16-16,-3 2 21 0,1 3 10 0,-5 1 33 16,2-1-1-16,-3 9 11 0,2 3 3 0,-3 4 7 15,5 2-8-15,-2 0-16 0,1 2-8 0,0 3-12 16,1 0-14-16,0 2-7 0,-1 3-16 0,5 1-8 15,-10 8-2-15,-1 6-5 0,0 2-5 0,2 9-6 16,0 4 1-16,4 3-4 0,-4 2-16 0,4 0 2 16,1 12-6-16,3-10-1 0,1-2 5 0,0-2-7 15,1 0 5-15,8 1-5 0,-4-5 8 0,7 1-10 16,-2-4-4-16,2-1-10 0,0-1-8 0,0-8-11 16,-1 1-9-16,3 0-7 0,0-3-12 0,-1-4-7 15,4 1-1-15,-3-3-5 0,-1-2-2 0,3-1 9 16,-2-4-2-16,0-2-3 0,2-5 6 0,0 2 0 15,0-5 3-15,-1-1 5 0,-2-4 5 0,5-8 3 0,-6 1 3 16,4-3 7-16,-3-1 15 0,-2-4 0 16,-3 4 17-16,-1-2 3 0,-2 10 13 0,2 0 25 15,-3 3 7-15,-2 4 9 0,-1-1-4 0,2 4 0 16,-2 0-7-16,-1 2-7 0,0 2-9 0,0 1-3 0,0 3 2 16,0 0-7-16,0 0-4 0,0 0 1 0,4 10-4 15,-4-4-4-15,1 4 4 0,-2 2-1 0,2-1-3 16,-1 5-2-16,4 0 0 0,-2 1 2 15,0-5-4-15,3 5-6 0,-1-6-9 0,-3 3-16 0,4-4-4 16,2 2-14-16,-1-3-6 0,-2 0-4 0,5-2-6 16,0-1-2-16,-4-3-8 0,4-1 4 0,4-1-2 15,-3-1-1-15,4-2 7 0,-4 1 3 0,1-6 3 16,4-3 4-16,-5-3 8 0,3-1 4 0,0-2 14 16,-2-1-1-16,3-5 15 0,-5 4 25 0,-2 1 9 15,0 1 21-15,-2-1 5 0,-1 5 6 0,0 0 0 16,-3 2 12-16,2 3-3 0,-2-2-6 0,0 4-6 15,3 0-6-15,0 2-9 0,-3-2-6 0,-1 5-1 16,0 0-7-16,0 0-3 0,0 0 1 0,0 0 0 16,5 15-6-16,-1-5-2 0,0 2 2 0,0-1-2 15,1 5 1-15,0-1-5 0,4-1 1 0,-4 2 2 16,5-2-3-16,2 1 0 0,-3-3-1 16,4 0-15-16,-2-5-4 0,2 5-5 0,2-2-12 0,1-3-6 15,1-1-8-15,0-2-10 0,3 2-5 0,1-2-3 16,-2-4 0-16,1 0-8 0,1-3 7 0,-3 1 0 15,2-4-5-15,-3-3-2 0,2 0-4 0,0-1 4 16,-5-4 4-16,0 1 10 0,-1 0 11 0,-1-1 12 16,-5-2-4-16,1 1 18 0,-4 4 8 0,-3 0 0 15,-1 0 6-15,-1 1 12 0,-6 1 0 0,2-2 12 16,-2 5 0-16,-4 0 0 0,1 1-5 0,-6 3 5 16,0-2-6-16,-4 1-6 0,1 3 5 0,6 3-4 15,-2-1-3-15,3-2-2 0,0 3-3 0,2 1-13 16,0 1-1-16,6-1-10 0,-1 1 0 0,4-2-11 15,-2 2 4-15,3-1 6 0,0-4 3 0,3 5-3 16,1-2 4-16,2-3 6 0,2 3-2 0,1-3 1 0,1 1 1 16,1 0 1-16,2 0 9 0,-3-1-3 15,2 2-1-15,1 2 1 0,-4-2 3 0,3 1-4 16,-1 1 3-16,0-2-3 0,-1 3 10 0,2 1-7 16,-3-1 2-16,2 1 0 0,-2 0 10 0,3 0-9 0,-2 0 0 15,0 1 0-15,1 1-5 0,-1-3 7 16,-1 0-2-16,0 2-3 0,-1-2 1 0,1-1 4 15,-2 1-12-15,-2-2-5 0,1-2 6 0,2 0 2 16,-3-1-3-16,-5 0 4 0,12-2 10 0,-7-1-7 0,0-2 0 16,1-4 12-16,-1 0-3 0,-1-3 13 0,0-5-8 15,1-1-4-15,0-8 11 0,-4-1 8 0,3-2 8 16,-4-3 4-16,2-2 13 0,-2 3 10 16,-2-3-2-16,1 0 16 0,-3 0 15 0,0 4 11 0,3 2 4 15,-3 3 16-15,3 9-1 0,1-1-13 0,-3 8-5 16,2 1-13-16,-1 3-10 0,2-2-11 0,-2 3-13 15,1 2-7-15,1 2-1 0,0 0-7 0,0 0-2 16,-3 18-4-16,3-1 8 0,-1 0-14 0,-1 0-2 16,0 11-3-16,2-1-2 0,0 1 1 0,4 2-2 15,-4-1-4-15,1 3-4 0,2-3-1 0,-2 0-15 16,4-1-4-16,1-2-16 0,1 0-14 0,0-2-5 16,-1-8-15-16,0-1-18 0,2 1-11 15,1-5-6-15,-3-1-3 0,5 1 1 0,-4-7-5 0,5 0 13 16,-2 0-3-16,0-3 9 0,3-1-4 0,-3-4 13 15,7-1 2-15,-4-5 6 0,1-4 4 0,-3 0 16 16,1-3 3-16,6-5 12 0,-6 4 1 0,1-3 6 16,-4 4 35-16,2 0 7 0,-3 2 16 0,0 4 14 15,-3 1 10-15,-1 2-3 0,-2 2-7 0,2 1-6 16,-4 0-5-16,3 2-6 0,-2-1-7 0,-1 4 0 16,0 0-2-16,0 0-1 0,0 0-6 0,1 15 2 15,-6-5-4-15,1 0 0 0,-2 5 0 0,1 2-1 16,0-3-1-16,1 2 0 0,0-3-3 0,1-1-7 15,2 0-10-15,1-1-16 0,0 1-11 0,0-1-3 16,4-1-15-16,1-5-7 0,-1 2 5 0,5-1-5 16,-3-2 8-16,6-4 5 0,-2 1-3 0,4-2 5 15,-2-2-4-15,2-1 11 0,2-4 4 0,0 1-2 16,2-2 11-16,-2 0 5 0,0 0 18 0,-4 1 24 16,1-1 10-16,-4 1 9 0,0 1 11 0,-3 2 5 15,-2 1-3-15,0 1-1 0,-3-1-10 0,3 2-6 16,0-1-7-16,-4 3 1 0,6-1-8 0,-6 1-2 15,0 0 0-15,3 6-4 0,-2 1 0 0,-1-2-5 16,0 2 0-16,0 1 1 0,3 2 3 0,-6-1-6 16,3 0-2-16,0 0-2 0,3 0-4 0,-3 0-8 0,0-2-7 15,0-2-9-15,2 2 4 0,-2-2-9 0,4 0 3 16,1-1 2-16,-1-3-3 0,4 2 8 16,-2-3-5-16,0 1 6 0,1-5 2 0,2 2-4 15,-2-2 5-15,1-5 1 0,1-1 2 0,0-1 2 0,-1-1 7 16,-1-5 4-16,-1 2 11 0,-3-2 10 0,1 2 3 15,-1 1 16-15,-3 2 15 0,0-2 8 16,-3 3 5-16,2 2 1 0,-3 2-1 0,0 0-6 16,-3 2-11-16,0 0-5 0,-3 0-8 0,1 8-3 0,-3-2-4 15,-5 3-5-15,0 5-5 0,-1-1-1 0,-1 0-12 16,6 5-5-16,0-4-7 0,-1 2-18 0,4 1-1 16,0-5-9-16,6 1-12 0,0 0-3 15,-1-1 1-15,5-1 7 0,0-2-3 0,0 2-4 0,3-3 4 16,3-1 6-16,-2-2 6 0,6 0 1 0,0-1 2 15,3-2 0-15,1-1 6 0,-1-5 7 0,5 3 5 16,1-3 2-16,-4-1 11 0,4 1 6 0,-1-2 5 16,0 5-1-16,-1-4 3 0,-2 5 0 0,2-3-6 15,-6 2-1-15,7 3 1 0,0 2-1 0,-5-3-1 16,1 5 0-16,-2 2-2 0,-1-3-3 0,0 4 1 16,1 1 0-16,-3 1-1 0,1 0-2 0,-2 3-2 15,1-2 2-15,-4-1 1 0,0 3 1 0,-2 0-2 16,0-1 0-16,1 3-1 0,-4-1-6 0,0-1-10 15,0 2 4-15,-2-4-6 0,0 1 0 0,1-3 0 16,1 0 3-16,-1-1 3 0,1 2 0 0,0-3 1 16,0-3 9-16,0 6 2 0,0-6-1 15,0 0-4-15,0 0 7 0,0 0-3 0,4-15 2 0,0 8-1 16,0-2 7-16,2 0 0 0,1-6 0 0,1 2 0 16,3-1 3-16,1-2 0 0,-2 0 2 0,4 1-1 15,-1 0 0-15,1 0-3 0,0 3-2 0,0 0 1 16,2 2-2-16,0 0 0 0,-4 5-4 0,2-1 0 15,-2 4 0-15,0-1 2 0,3 1 1 0,-2 4-1 16,-3 1-1-16,3-1-1 0,0 4 0 0,2 2-1 16,-2-1 1-16,1 4 0 0,-6 0 0 0,2 2 6 15,-1 1-9-15,-3 1 2 0,-2 3-6 0,0 0-17 0,-1-1-19 16,-2 1-24-16,-2-2-36 0,-2 2-31 0,2-2-35 16,-2-4-46-16,-3 2-493 0,1-1 235 15,-4-6 156-15</inkml:trace>
  <inkml:trace contextRef="#ctx0" brushRef="#br0" timeOffset="17018.57">16458 3863 112 0,'0'0'143'0,"0"0"-14"0,0 0-12 16,0 0-10-16,0 0-13 0,15-3 0 0,-6 1-11 16,3-2-1-16,6 1-14 0,1-2-7 0,-1 4-5 15,1-4-10-15,1 2-25 0,1 0-38 0,9-1-39 16,-8 1-55-16,-3 1-232 0,13-1 113 0,-5-2 78 16</inkml:trace>
  <inkml:trace contextRef="#ctx0" brushRef="#br0" timeOffset="17153.18">17011 3730 132 0,'0'0'191'0,"0"0"-39"16,0 0-59-16,0 0-48 0,0 0-33 0,0 0-69 16,0 0-133-16,0 0 64 0,0 0 42 0</inkml:trace>
  <inkml:trace contextRef="#ctx0" brushRef="#br0" timeOffset="18700.78">12342 5612 150 0,'-5'-2'165'0,"5"2"-13"0,0 0-20 15,0 0-10-15,0 0-13 0,-4 7-10 0,4-2-12 16,0 0-11-16,3-1-7 0,-2 2-3 0,-1 1-8 16,1-3-4-16,4 2-8 0,-2 3-1 0,-2-4-6 15,3 0-2-15,0 0-11 0,-3 0 4 0,3 0-4 16,1-1-10-16,-1-1 4 0,2 2-7 0,-2-1 2 16,0-1-7-16,0-1 1 0,0-2 0 0,-4 0 0 15,0 0-3-15,11-5-4 0,-6 3 3 0,-1-5 4 16,1 2-1-16,0-5-5 0,1-6 1 0,0 0 2 15,-2-3-1-15,1 2 2 0,-1-9 13 0,-1 2 0 16,1 0 1-16,-1 5 23 0,-2 1 6 0,2 1 4 16,-1 1 27-16,-4 5 3 0,2-1-7 0,2 3-3 0,-2 1-4 15,-2 1-8-15,0 2-5 0,2 0-8 0,0 1-6 16,-2 1-8-16,2 3-3 0,0 0-5 16,0 0-3-16,0 0-1 0,0 0-7 0,-3 10 2 0,2 0 2 15,-2 4-4-15,2-4-2 0,-1 7-1 0,0-1-1 16,0 2 0-16,2-1-1 0,-2-2 0 0,4 3-5 15,0-2-1-15,0-5-3 0,0 6-6 0,1-2-9 16,-1-3-8-16,2-1-3 0,1 2-6 0,1-4-2 16,2 1-3-16,-1-5-2 0,0 1-5 0,3-2 4 15,2-1-6-15,-1-1-1 0,1-3 2 0,1-1 5 16,1-3-1-16,4-2 4 0,0-2-1 0,-4-4 6 16,1 2 2-16,0-3 5 0,-1 0 2 0,-3-2 9 15,0-1 14-15,-1 0 8 0,-2 2 23 0,-4 5 7 16,3-2 7-16,-3-4-3 0,0 6 4 0,-1 0 2 0,-2 2 8 15,0 0 6-15,-1 2 3 0,2 2-1 16,-2 0-7-16,0 0-6 0,0 4-8 0,0 0-9 16,-6-4 3-16,6 4-6 0,-6 8-4 0,1-2-3 0,-5 4-7 15,-1 4 5-15,2-2-3 0,1 2-6 16,0 0-1-16,0 2-2 0,-1-2-3 0,3 3-12 16,2-2-6-16,-1-1-9 0,2 0-7 0,3-1-12 0,0-1-10 15,3 0-13-15,2 0-2 0,3-5 3 16,-1 1-3-16,2 0-3 0,0-3 12 0,3-1 5 0,-1-4-1 15,1 0-1-15,3-3 2 0,-2-1 4 0,4-3 6 16,-5-3 8-16,1 3 5 0,1-4-1 0,-1 1 10 16,-3-4 13-16,-2 5 5 0,1-2 9 0,0 0 10 15,0-1 3-15,-2 1-1 0,2 1 11 0,-2-1-3 16,0 2 1-16,0 2 1 0,-1 1-8 0,0 2-1 16,0-1-5-16,-1 2 0 0,0 1-5 0,0 2-5 15,3-2 5-15,-8 2-2 0,11 3 2 0,-2 1 0 16,-5 1-7-16,3 0 3 0,1 3-3 0,0 1 0 0,-2 0 0 15,3 2 0-15,-4-1-11 0,2 2-7 16,-5 1-2-16,6-3-5 0,-3 2-4 0,0-2-9 16,-1-1-9-16,0 2-3 0,0-2-2 0,0-4 2 15,-2 1 5-15,2-2 5 0,0 1 0 0,-2-1 7 0,1-3-2 16,-3-1 4-16,0 0 4 0,0 0 3 0,9-5 2 16,-5-1 9-16,0-4-5 0,3 0 12 15,-2-2 4-15,3-4 3 0,0 1 8 0,-1-2 2 0,2 3 3 16,0-2-6-16,1-1 12 0,1 2 1 0,-2 0 1 15,2-1-1-15,-1 2-1 0,3 0-3 0,-3 3 2 16,3 0 2-16,0-1-2 0,-2 5-3 0,-3 0-4 16,1 2 2-16,1 3-4 0,2-2-3 0,-5 3-3 15,0-1-2-15,2 5-1 0,-2-2 1 0,0 3-1 16,-1 2-6-16,2 4-5 0,-2-4-11 16,2 5-11-16,-3-1-13 0,4 6-11 0,-1-1-11 0,-1 0-12 15,1 1-18-15,2-1-5 0,0-3-21 0,3 0 1 16,1-1-19-16,0 0-13 0,7-5-8 0,-5 1-350 15,4-3 167-15,-4 0 114 0</inkml:trace>
  <inkml:trace contextRef="#ctx0" brushRef="#br0" timeOffset="20199.43">13761 5484 43 0,'2'-14'184'16,"-2"2"-1"-16,-1-5-5 0,-2 0 11 0,-3 5-4 15,-1 3-10-15,-7-3 1 0,-1 4-16 0,1 3-1 16,-5 0-9-16,-3 2-9 0,0 2-16 0,3 5-5 15,-3-2-16-15,-4 9-11 0,0-2-10 0,8 0-5 0,-6 8-9 16,9-5-12-16,0 2-3 0,4-1-10 16,-2 3-12-16,7-2-10 0,3-1-8 0,3 0-5 15,0-4-9-15,4 6-8 0,1-6-8 0,3 1-13 0,2 0-7 16,2-3-4-16,4 1 0 0,0-1-3 0,5-7-10 16,1 0 2-16,0 0 1 0,5-5 5 15,-1-3 2-15,1-1 3 0,-9-1 2 0,6-2 9 16,-7 0 0-16,3-7 7 0,-3-1 13 0,-3-2-3 0,-4-5 17 15,-1 1 20-15,-2-3 6 0,0 0 8 0,-3 0 4 16,-1-1 16-16,-5 2-2 0,1 5 10 0,1 5 12 16,-4-1 17-16,-1 7 8 0,3-3-2 0,-1 5-1 15,1-1-2-15,0 5-14 0,0 1 0 0,0 0-21 16,1-1-8-16,0 3-10 0,1 3-5 0,0 0-2 16,0 0-3-16,-3 12-3 0,1-3-5 0,-1 6-2 15,2 4 2-15,-2 6-8 0,1 5-4 0,2 0-1 16,-3 4-1-16,3-2 0 0,4-1-8 0,-1 1-7 15,0-2-12-15,3 0-7 0,1-3-14 0,2-2-6 16,1-1-12-16,-2-6-8 0,1-3-17 0,5 0-7 16,-1-2-4-16,1-1 2 0,-4-6 2 0,3-1 2 15,1-2 3-15,0-2 1 0,1-2 7 0,-2-3 2 16,4-2 3-16,0-4 2 0,-2-1 6 0,0-2 7 16,2-11 10-16,-2 2-2 0,-1-3 5 0,-4 1 12 0,3 0 9 15,-5-2 11-15,-6 6 16 0,2 1 14 0,0 2 16 16,-4-3 2-16,0 4 16 0,0 5 8 15,0 0 15-15,0 4-5 0,0-1 0 0,-1 3-6 0,-2 0-7 16,3 1-13-16,0-1-7 0,0 5-6 0,0 0-6 16,0 0 2-16,0 0-3 0,0 0-5 0,-5 12-1 15,5 0-5-15,-1 3 1 0,1 1-6 0,-3 1 4 16,6 1-2-16,-2 1-2 0,0-2-3 0,6 1 2 16,-3-1-4-16,2 1-3 0,-1 1 0 0,0-4-6 15,3-1-1-15,1 2-3 0,0-7-8 0,-2 0-2 16,1 1-3-16,3-5-2 0,0 1-4 0,-1 0 3 15,3-1-3-15,-2-5-1 0,3 0 1 0,-3 0 1 16,1-3 2-16,1-2 3 0,-3-2 2 0,-1 0 2 16,8-3 1-16,-7-4 1 0,0-3 0 0,-1 2 0 15,-2-4 5-15,2-5-2 0,-3 7-1 0,-2-3 1 16,0 0 9-16,-4 2 6 0,-3-2 2 0,0 4 2 16,-4 1-3-16,3 5 2 0,0-2 2 0,-2 2 4 15,-2 2 2-15,3 0-6 0,-4 3-5 0,0-1 2 16,1 2 0-16,3 2-3 0,-3 1-3 15,1-1 3-15,-1 2-4 0,3 3-1 0,-4-1-2 0,4 3-1 16,1-3-5-16,1 1-9 0,1 1-8 0,-2 1-10 16,3 0-1-16,0-2 1 0,2 2-5 0,2-1 2 0,-1-1 2 15,-2-3 8-15,11 2-1 0,-5 0 3 0,1-1-1 16,1-1 4-16,-8 0 5 0,18-5 0 0,-9 5 3 16,0 0 1-16,-4-3 1 0,4-1 3 15,-1 3 6-15,-3-2 2 0,-1 2 5 0,1 0 9 0,-5 1-2 16,5-3 1-16,-5 3-5 0,7-1 1 0,-7 1-5 15,8 0-1-15,-8 0 1 0,0 0 1 16,5 2-4-16,-5-2 4 0,6 3 1 0,-4 1-2 0,3 2-4 16,-2 2 3-16,-1-2 1 0,1 3-2 0,-1-1-9 15,3 4-13-15,1-4-8 0,-4 1-5 0,3 1-9 16,2-2-9-16,-5 0-12 0,1-3 1 0,-1 2-5 16,2-2 7-16,-1-2 3 0,3-1 14 0,-1 0 5 15,0-2-4-15,-5 0 9 0,12-4 5 0,-6 0 3 16,-1 0 3-16,4-5 18 0,-2 1 3 0,-1-1 7 15,0-6 13-15,3 4 11 0,-1 0 5 0,-3 2 2 16,0-1 0-16,4 1 1 0,-1 1-2 0,-2-1-6 16,1 3-1-16,-1-1-4 0,5 3-2 0,-2 1-2 15,1-2 0-15,1 2-4 0,-1 3 1 0,-1 1-1 16,2 3 0-16,1-1-2 0,-1 4-1 0,0 0-3 16,-2-1-2-16,-1 3 3 0,0 1-2 0,-3 2-1 15,1-2 2-15,-3 2-3 0,1 0 1 0,-4 0-6 16,-1-2-3-16,-3 4-13 0,-1 1-4 0,-3-5-10 0,0-1-5 15,-3 2 2-15,0-1-2 0,-1-2 4 16,-2-1 3-16,-1 1 2 0,3-2 5 0,2-3 0 0,0 0 5 16,1 0 9-16,2-1 2 0,1 1 6 15,-1-2-5-15,3 1-1 0,4-2 0 0,-7 3-1 0,7-3 1 16,-1 1 0-16,1-1-1 0,0 0 1 0,0 0 1 16,13 5-1-16,-4-5 0 0,-3 0 3 0,6 0-3 15,0 1 5-15,1-1 0 0,5-1-6 0,-5 0 3 16,1 1 1-16,-1-2 1 0,3 2-1 0,-3-2-1 15,-3-2 1-15,4 0 0 0,3-1 0 0,-2 0 1 16,-2-4 1-16,2-1 1 0,-3-2 7 16,0 1 6-16,-1-2-1 0,-2-7 11 0,-1 2 6 0,2-7 4 15,-4-1 5-15,-2 1 0 0,-3-4 10 0,-1 5-2 16,0-5 11-16,-2 3 5 0,-1-3 5 0,0 9 10 16,0 3 5-16,-1-1 9 0,0 1-3 0,0 3 4 15,2 5 1-15,-2-1-5 0,1 3-5 0,2-1-4 16,-2 4-6-16,3-1-15 0,-1 2-7 0,1 3-11 15,-2-4-5-15,2 4-2 0,0 0-5 0,0 0-4 16,0 15 5-16,0-2-10 0,0 0 1 0,1 1-7 16,0 12 5-16,0-2-6 0,-1 4 2 0,2 1-3 15,2 1-2-15,-2 0 5 0,1 1-9 0,3-2-6 16,-4 1-15-16,4-1-8 0,0 0-7 0,3-3-18 0,1 1-14 16,0-3-17-16,2-1-25 0,-1-5-27 0,2-3-19 15,2-1-20-15,2-4-25 0,-3 0-40 0,4-5-38 16,-4-3-602-16,-1 0 291 0,1-4 194 15</inkml:trace>
  <inkml:trace contextRef="#ctx0" brushRef="#br0" timeOffset="20338.24">14826 5343 18 0,'-1'-3'275'0,"-2"-1"-30"15,3 4-26-15,4-7-23 0,6 3-20 0,-1-4-16 16,8-1-17-16,2 3-16 0,8-5-29 0,-2 0-46 15,6 2-64-15,1-1-67 0,4-1-78 0,-4 1-330 16,2-1 161-16,-2 0 110 0</inkml:trace>
  <inkml:trace contextRef="#ctx0" brushRef="#br0" timeOffset="21850.96">15377 5536 123 0,'1'-5'172'0,"-1"-1"-3"0,0 1-14 0,0-1-6 16,0 0-6-16,-5 0-7 0,4 0-14 0,-3-5-7 15,0 2-2-15,-1-3-13 0,1 2-6 0,-4-1 0 16,0-2-6-16,-1-1-9 0,0 1-8 0,-4-3 2 16,1 2 5-16,-3 4 4 0,0-1 3 0,-3 5-3 0,2-1-1 15,-4 2-11-15,2 0-3 0,-1 7-4 16,1-1-8-16,5 2-6 0,-2 5-7 0,-2 0-3 0,2 4-4 15,2 0-5-15,-3 8 0 0,7-2-8 0,-2 7-2 16,5-8-10-16,0 3-3 0,2 4-5 0,4-4-11 16,1-3-8-16,2 1-14 0,-1 2 3 0,7-3 1 15,-2-3-2-15,2-2-4 0,1-2-13 0,-1-1 4 16,2-1-3-16,7-3-9 0,0 0 6 0,1 0 5 16,0-4-1-16,-1-2 10 0,3-4 2 0,-5 0 2 15,2-1 3-15,-1-5 1 0,-3 3 13 0,1-6 5 16,-1 1 7-16,-3 0 17 0,1-1 8 0,-8 3 21 15,1-1 10-15,0-4 7 0,-1 5 13 0,-2 1 11 16,1-1 7-16,-3 5 5 0,0-1 1 0,0 0-4 16,0 3-13-16,0-1-6 0,1 2-13 0,-1 3-9 15,0-5-8-15,0 5-8 0,0 0-3 0,0 0-1 16,0 0-12-16,-10 14-13 0,9-9-8 0,1 1-14 0,0 5-6 16,0-1-7-16,0 0-16 0,0 0-13 15,0 0-15-15,0-1-1 0,1-2 0 0,3 0 7 16,1-1 2-16,0-2 2 0,-1 0 4 0,1 0 4 15,3-4 8-15,-3 0 3 0,5-4 4 0,-1 0 7 0,-2-4-2 16,-1-1 5-16,4 0 6 0,1-6 12 16,-4-1 16-16,2 1 10 0,-3-3 13 0,0 4 7 15,-3 2 10-15,4-2 4 0,-1 1-3 0,-1 2-1 0,0-2-3 16,1 4-2-16,1-1-1 0,2 3-8 0,0 0-4 16,3 2-5-16,-1 0 3 0,3 1-5 0,0 1-1 15,-1 3-2-15,2 2-3 0,-2 0-1 0,0 3-1 16,2 0-3-16,-2 2 1 0,-3 1-4 0,-2 1-1 15,0 2-3-15,-2-1-3 0,0 1-8 0,-1 3-10 16,-1-4-10-16,-1 2-7 0,-2 2-15 0,-1-4-7 16,1 2-1-16,1-4-1 0,-2 2 0 0,0-4 11 15,1-1 0-15,-1 0 9 0,0-2 6 0,1 0 1 16,-1-3 3-16,0 0 8 0,0 0 6 0,0 0 0 16,10-13-3-16,-5 3 10 0,1-1 1 0,-3 1 7 15,4-5 8-15,2-3 5 0,-2 1 3 0,2 1-3 16,0 1 4-16,5-9 4 0,-2 10-5 0,-1-2 4 15,2 3-6-15,-1 0 1 0,-1 0-4 0,2 3 0 0,0 2 2 16,-3 0-4-16,2 4-3 0,-1-3-2 0,-1 5-5 16,1-1 9-16,-3 3-8 0,-1 2 0 15,0 0 2-15,3 4-3 0,-2 0 5 0,-1 2-1 16,0 2 1-16,1 5-1 0,-2 0-9 0,2 3-11 0,-5-1-6 16,3 3-17-16,-1-3-7 0,1 2-9 15,-2 0-18-15,4-1-4 0,-3-1-11 0,8-1-13 16,-3-4-22-16,-1-2 2 0,5-2-4 0,2-1 14 0,-3-3 3 15,4 1-4-15,2-4 1 0,-1-1 20 0,3-3 7 16,-1-2 11-16,6-4-2 0,-6 1 8 0,3-5 13 16,0-3 5-16,-1-1 13 0,0-1 12 0,-2 0 17 15,-3-4 8-15,-5 5 4 0,-1-2 36 0,1-3 5 16,-5 5 20-16,-3-1 11 0,-1 0 7 0,0 2 13 16,-6-1 1-16,2 6 12 0,-5 1 4 0,1-2 9 15,-5 5-5-15,1 0-11 0,-3 3-13 0,-1-1-11 16,0 2-6-16,-4 6-8 0,-1 2-9 0,-3 0-8 15,-3 8-6-15,1 4-3 0,1-2-1 0,4 6-6 16,1-2-5-16,0 2-10 0,6-4-6 0,1-1-8 16,3-2-13-16,0 2-8 0,3-5-12 0,3 1-5 0,-1 1-8 15,4-2-7-15,1-1-4 0,1-1-4 16,1-3-4-16,4 0 5 0,2-3 2 0,1-3 5 0,1 0-1 16,4-3 11-16,1-3 9 0,0-6-1 0,-1 0 11 15,1-8 15-15,-1-2 27 0,-4 0 0 0,0-6 8 16,-3 1 12-16,-2-2 4 0,-2-2 10 0,-1 0 14 15,-1-2-7-15,-2 0 6 0,-4-1 5 0,2 2 18 16,-1 3 9-16,0 3 14 0,-2 6 18 0,2 4 2 16,-2 3 10-16,2 4-3 0,-1 1-18 15,0-1-13-15,1 6-14 0,1-4-19 0,-1 5-7 0,1 2-10 16,0 0-4-16,-2 14-6 0,5-2-6 0,-2 5-2 16,1 7 8-16,3 4-23 0,-2 1 3 0,4 1-7 15,-1 1-2-15,2 3 3 0,2-2-2 0,0 2-8 16,4-1-4-16,3 1-14 0,-2-2-31 0,6-3-25 15,-1-1-29-15,3-1-46 0,4-2-46 0,1-3-52 16,4-7-60-16,-1-1-887 0,3-4 392 0,2-3 262 0</inkml:trace>
  <inkml:trace contextRef="#ctx0" brushRef="#br0" timeOffset="22548.65">16843 5136 40 0,'0'-6'255'0,"0"1"-28"0,-2 1-25 0,2 4-23 16,0-5-19-16,0 5-18 0,0 0-24 15,0 0-4-15,0 0-18 0,0 0-2 0,5 13-10 16,-1-1-5-16,-2-1-16 0,4 5 1 0,-5 2-8 15,5 2-3-15,1-1-4 0,-5 6-3 0,6 1-7 0,-4 2-3 16,5-1-2-16,-3-1 0 0,2-1-6 0,-3 0-2 16,3-1-2-16,-2-5-2 0,1-2-2 15,2 0 0-15,-3-5 0 0,7 2-5 0,-6-5-2 0,2 0 2 16,3-4-2-16,-2-1-1 0,0-1-1 0,2-3 0 16,-2-3 0-16,-1-2-2 0,1-4 5 0,4-3 1 15,-4-5 5-15,1 0 15 0,2-7-1 0,-1-4-1 16,1-1 4-16,0-1-4 0,-2-1-3 0,1-2-1 15,0-2-5-15,-1 0-3 0,-1 2 1 0,0 2 0 16,-1 4 0-16,0 2-5 0,-3 6 0 0,-2 8 0 16,0 0-5-16,-1 2-12 0,1 4-30 0,-2 0-21 15,3 3-13-15,-5 2-10 0,8 2-23 0,-4 3-24 16,1 4-20-16,1 6-31 0,3 2-34 0,1 6-472 16,-2 2 226-16,1-2 150 0</inkml:trace>
  <inkml:trace contextRef="#ctx0" brushRef="#br0" timeOffset="24872.06">17699 5392 162 0,'-4'-9'198'0,"1"-3"-12"0,-6 2-2 0,2 0-19 16,-1 0-9-16,-1 3-12 0,-7-2-20 0,-1 2-7 15,-2 6-19-15,0 1-8 0,-2 1-6 0,-2 1-10 16,4 4-8-16,-3 0-10 0,-1 5-7 0,2-5-13 0,5 2-15 16,1 1-17-16,6-4-18 0,2-1-4 0,1 3-2 15,4-2 0-15,0-1 0 0,2-4 4 0,9 5 2 16,-2-2 0-16,3 0 2 0,4-2 3 16,-1 0 0-16,4-2-4 0,3 0 11 0,0 1 4 0,-2 0-2 15,-3-2 3-15,3 2 0 0,-5 2 4 0,-1-1 8 16,-1 0-4-16,-2 2 1 0,0-1 1 0,0-2 0 15,-1 4-2-15,1 0-2 0,-3-1 0 0,1 1 0 16,1 1 1-16,0 4 0 0,-3-6-1 0,3 4 2 16,-1 0-3-16,0 0 1 0,0 1-3 0,2-2 1 15,-2-1-3-15,-3 1-1 0,5 1-6 0,-3-3 0 16,4-3-1-16,-5 2 0 0,4-1-3 0,-4-3 0 16,4 1 0-16,0-4 5 0,0-1-2 0,3-3 3 15,-3-1-1-15,2-6-1 0,0 0 2 0,1-8-2 16,-3-3 3-16,1-2-1 0,0-2 13 0,-4-1-2 15,0-2-3-15,-1-1 5 0,1-12 5 0,-2 12 7 16,-2-2 14-16,-4 5 33 0,2 2 21 0,-6 2 21 16,-2 2 22-16,2 9 2 0,-2 2-1 0,0 4-8 15,1 3-11-15,-2-1-14 0,1 3-14 0,-2 5-9 16,-3 3-7-16,2 3-10 0,-3 6-5 0,1 4 1 16,-4 7-6-16,5 0-6 0,0 6-9 0,-1 0-1 15,6 1-4-15,1 3-1 0,5 0-5 0,4 1 6 16,1 0-12-16,-2-1 0 0,5 1-7 0,5-4-10 15,-3-1-12-15,4-2-16 0,1 2-4 0,0-7-23 0,7-1-19 16,-2-3-15-16,-4-4-12 0,3-5-6 16,0 2-4-16,7 0 0 0,-6-6 4 0,0-3 8 15,2 1 7-15,1-6 5 0,6-1 8 0,-9-1 4 16,2-5 9-16,3-5 10 0,-4-2 7 0,2-2 4 0,-3-6 3 16,-5 2 12-16,0-4 8 0,-2 0 14 0,-2-1 14 15,-4 3 15-15,2 1 17 0,-3 7 14 0,-2 0 4 16,-2 0 4-16,-2 5-1 0,1 1 4 0,1 1 7 15,-1 3-6-15,0 1-2 0,-1 1-12 0,-2 1-9 16,3 1-4-16,0 3-5 0,0 0-6 0,0 0-2 16,0 0 0-16,-6 12-5 0,2-4 1 0,0 1-3 15,-1 2-6-15,1 2-1 0,3 1-1 0,-3 3-10 16,3-1-9-16,1-4-10 0,-3 2-19 0,6-2-8 16,-2-2-7-16,3-1-14 0,0 1-1 15,2-2-2-15,3-1 5 0,-1-3 1 0,3 1 0 0,-2-2 5 16,4-5 9-16,0 1 3 0,3-3 6 0,0-4 5 15,-1-1 10-15,2-1 3 0,-4-3 12 0,0-1 13 16,0-1 7-16,1-1 9 0,-3 3 19 0,0-3 6 16,-2 0 6-16,0-1 17 0,-4 2 7 0,4 2 0 15,-3 3-3-15,-2-1 7 0,0 3-5 0,0 2-10 16,-3 1-7-16,2 1-8 0,-2 0-3 0,-1 2-11 16,0 2-7-16,0 0 1 0,0 0-2 0,9 6 0 15,-4-2-7-15,-2 4-2 0,0 1-3 0,3 7-2 16,-1-6 2-16,1 7-2 0,2 0-3 0,3 5 2 15,-3-3-2-15,0-2-8 0,4-2-4 0,3 7-9 16,-2-8-1-16,2 1-8 0,1-3-11 0,-2-2-5 16,4-3 6-16,0 2-9 0,1-5 0 0,4 2 2 0,-1-4-2 15,-3-1-3-15,3-2 5 0,-2-1 1 0,1-1 0 16,-1-2 1-16,-4-1 3 0,4-2-1 16,-5-4 0-16,2-1 3 0,-3-1 6 0,-4-2 5 15,2-2 1-15,-5 1-3 0,1 0 8 0,-4 0 3 0,-3 0 6 16,0 1 6-16,-3 1 6 0,-3 3 1 0,-5-1-2 15,-2 0 1-15,-2 5-1 0,-4 1 3 0,-1 1-1 16,-2 0-2-16,1 3-3 0,-2 0 1 0,4 1-3 16,0 4-2-16,7-1 0 0,0 0-9 0,0 2-7 15,6-1-11-15,-1 3 2 0,2-1 1 0,4 2-2 16,0-1-6-16,0 0-6 0,5 1-2 0,0 0 4 16,2-3 2-16,2 2 3 0,3 0 4 0,1-1 1 15,0 2 3-15,3 0-1 0,-3-2 6 0,-4 0-1 16,0 1 2-16,2 2 4 0,-3-3 0 0,0 1 3 15,-2 4 0-15,2-1 3 0,-2 2 1 0,-2 0 2 16,1 2 4-16,-1-1 0 0,0 1 1 0,0-2 3 16,-1 2-3-16,0-3 4 0,2 2-3 0,-1-1 3 15,-1 2-2-15,1-3 0 0,-1-1-1 0,3 2-1 16,-2-3 3-16,2-2 0 0,-1 0 0 0,0-1-1 16,1-1 2-16,2-3-1 0,0 0 2 0,2-5-1 15,-1-2 5-15,2-2 3 0,0-4 5 0,1-2-1 16,1-7 1-16,-4-2 10 0,2-2 0 0,-3-2 1 15,1-1-2-15,1-2 3 0,-2-2 4 0,-3 1-1 0,4-14 9 16,-1-1 2-16,-3 0 6 0,-1 11-3 16,-2-1 25-16,1 3 6 0,-2 3 22 0,-1 6 8 15,0 7 14-15,0 2 7 0,-1 5-13 0,0 3-14 16,1 2-14-16,0 1-18 0,-2 1-8 0,2 4-1 16,0 0-5-16,-9 13-9 0,3 2-3 0,0 6-11 0,-2 6 4 15,0 3-5-15,-1 0-8 0,3 1 5 16,-1 3-1-16,5-2-4 0,-1 0-8 0,2 2-3 15,-2-3-3-15,6 1-16 0,-2-1-15 0,4-4-2 0,3 2-27 16,1-3-18-16,0-2-12 0,5-1-17 0,-4-5-13 16,3-2-20-16,4-2-11 0,-1-2 0 0,3-3 4 15,-1-1 7-15,3-4 8 0,-1-3 3 0,7 1 8 16,1-8 2-16,-5 1 11 0,0-3 7 0,1-5 4 16,1-4 14-16,-1 0-3 0,-1-5 9 0,1 1 14 15,-6-1 13-15,4-3 18 0,-7 3 13 0,-2-1 16 16,-3 7 30-16,-1 1 11 0,0 0 16 0,-5 5 18 15,1 1 7-15,-1 2-4 0,-3 2-13 0,2 1-7 16,-2-3-8-16,0 3-10 0,-1 4-7 0,0 0-6 16,0 0 1-16,0 0-6 0,-4 15 0 0,-2-5-1 15,1 1-4-15,-1 6-4 0,-2 0 2 0,0 0-1 16,3 0-4-16,-1-2-2 0,2-3-12 0,0 0-6 16,3-1-14-16,-2 1-18 0,3 1-12 0,4-5-8 15,-3 1-4-15,7-2-6 0,1-1-7 0,1 1 1 16,3-3 0-16,5-4 2 0,0-2-8 0,2 0 3 15,2-3 10-15,5-6 3 0,2 4 11 0,-2-4 5 16,-1-4 11-16,-1 2 18 0,-2 0 20 0,-5 1 16 16,-4 2 14-16,-2 2 13 0,-2 2 11 0,-1-1 14 0,-4 2 5 15,0 2-3-15,1 0-10 0,-2 1-7 0,-1-1-7 16,1 2-5-16,-4 1-8 0,0 0-3 0,0 0-4 16,0 0-4-16,5 8-1 0,-5-3-3 15,-3 3-4-15,1-3 0 0,0 4-4 0,0-2-3 0,-1 3-10 16,1 0-4-16,0-3-6 0,2 0-4 0,0 1-11 15,-2-3-11-15,4 1-8 0,-2 0-4 16,2-4-3-16,0 1 4 0,3 1-1 0,-1 0 8 16,3-4 5-16,1-1 6 0,1-5-2 0,3 2 2 0,-1-1 4 15,1-4 4-15,1-3 5 0,-2-2 2 0,-2-3 9 16,5-6 4-16,-6 6 10 0,-2-2 9 0,-1 0 9 16,1-8 15-16,-6 9 2 0,1 1 17 0,-2 0 11 15,-1 2 15-15,1 3 7 0,-3 2-10 0,-1 2-11 16,0-2-10-16,-3 4-8 0,1 5-11 0,-5-1-1 15,-2 4-5-15,-3 1-10 0,-2 4-7 0,1 2 2 16,-1 0-23-16,0 2-15 0,4 1-3 0,-1-1-13 16,3 1-3-16,2-1-17 0,2-4-5 0,5 5-10 15,0-3-8-15,3 2-1 0,4-6 5 0,2 3 4 16,4-3 5-16,1 1 5 0,3-3 2 0,6-1 6 16,1-2 6-16,0 0-1 0,1-2 6 0,1 1 5 15,6-4 4-15,-9 1 4 0,2 0 6 0,-2 2 8 16,-3-4 4-16,2 2 3 0,0 3 4 0,-4-4-1 15,-1 4-1-15,0 0 2 0,0 1 0 0,0 0 1 0,0 4-3 16,0-1 0-16,1-1 2 0,-2 2 0 0,-1 3 2 16,-1-3-4-16,1 5 1 0,-5-3-1 0,2 2 2 15,-6-2-4-15,2 3 1 0,-1-2 4 16,-2 1-3-16,-2 2-10 0,-2-3-10 0,1 1-12 0,-2-2-8 16,0 4-12-16,-1-3-3 0,2 0-6 0,2-2 0 15,-2-2 3-15,2 2 9 0,0-1 9 0,1-4 11 16,0 5 8-16,0-5 2 0,0 0 13 15,0 0 10-15,9-14 15 0,-2 6 12 0,-1-1 21 0,1-1 6 16,1 1 3-16,1-5 0 0,0-2 0 0,-1 0 6 16,1 0-2-16,3-1-3 0,-1 0-3 15,4-4-4-15,-5 7-7 0,-1 6 6 0,1-1-8 0,-2-1-5 16,-2 4-6-16,3-2-3 0,-4 3-5 0,0 3-5 16,3 0-3-16,-3 2 0 0,5 1-4 0,-2 2 0 15,-2 0 0-15,3 4-2 0,2 1 1 0,-4 3-3 16,1 2-1-16,2 4 0 0,2-2-2 0,-3 2 2 15,0-2-3-15,1 2-10 0,-1 0-22 0,5 5-24 16,-3-7-20-16,-2 1-31 0,1-1-39 0,-1-3-30 16,-1-1-32-16,1-1-32 0,1-4-619 0,-5-2 283 15,2-2 190-15</inkml:trace>
  <inkml:trace contextRef="#ctx0" brushRef="#br0" timeOffset="25365.85">19014 5053 94 0,'-5'-1'206'0,"5"1"-14"0,0 0-17 15,0 0-20-15,-6-3-14 0,6 3-15 0,0 0-10 16,0 0-15-16,0 0-8 0,0 0-6 0,27 2-8 15,-14-1-13-15,6-1-4 0,3 0-4 0,5 2-10 16,-7-2-14-16,3 2-24 0,4-4-29 0,1 4-29 16,1-4-37-16,2 4-35 0,-3-2-405 0,2-2 175 0,-2 0 118 15</inkml:trace>
  <inkml:trace contextRef="#ctx0" brushRef="#br0" timeOffset="25531.23">19656 4988 123 0,'0'0'195'15,"0"0"-21"-15,-9 3-16 0,9-3-27 0,0 0-37 16,-2 2-28-16,2-2-36 0,-4 5-44 0,1-3-67 16,-2 2-211-16,-2-2 96 0,-5-1 66 15</inkml:trace>
  <inkml:trace contextRef="#ctx0" brushRef="#br0" timeOffset="26618.6">11612 4826 77 0,'-6'2'139'15,"2"0"-11"-15,4-2-5 0,-6 3-15 0,6-3-18 16,-7 1-1-16,7-1-13 0,0 0-8 0,0 0-8 15,0 0-1-15,0 0-6 0,0 0-11 0,15 2 1 0,-4-2 1 16,0 0-12-16,2 2-20 0,9-5-28 16,-3 2-21-16,2 2-39 0,7 0-24 0,-8-1-238 15,3 2 112-15,-1 1 76 0</inkml:trace>
  <inkml:trace contextRef="#ctx0" brushRef="#br0" timeOffset="26947.88">11638 5712 72 0,'-2'2'206'15,"2"-2"-23"-15,0 0-22 0,-6 2-18 0,6-2-10 16,0 0-16-16,0 0-14 0,14 1-6 0,-3-2-18 16,0 0-23-16,-1 0-22 0,3-1-34 0,9-1-38 0,6 1-50 15,0-2-332-15,-1 1 140 0,0 0 94 16</inkml:trace>
  <inkml:trace contextRef="#ctx0" brushRef="#br0" timeOffset="27495.29">11541 6803 103 0,'0'0'123'0,"-3"1"-15"16,3-1-9-16,0 0 2 0,0 0-2 15,0 0 2-15,7 7 6 0,-7-7 2 0,9 0 1 0,-4 1-7 16,-5-1-10-16,11 0-6 0,-6 0-9 0,-5 0-9 15,14-1-4-15,-7 2-9 0,1-1-8 0,-2 0-21 16,1 1-17-16,1-1-35 0,1 0-41 0,0-1-50 16,0 1-381-16,-3-2 165 0,2 0 112 15</inkml:trace>
  <inkml:trace contextRef="#ctx0" brushRef="#br0" timeOffset="29304.11">12462 6517 76 0,'-9'0'164'0,"-1"-2"-5"0,0 2-8 16,-4 5-6-16,0-5-7 0,-4 5-5 0,-4 2-11 15,4 0-6-15,-4 3-10 0,-2 4-8 0,-1 1-6 16,3 2-7-16,0-1-2 0,2 4-8 0,0-1-5 15,3 5-7-15,1-3-5 0,1 1-5 0,6-4-5 16,-4 4-6-16,4 3-5 0,4-2-2 0,4-4-2 16,-2-2-5-16,7-2-2 0,-3 3-4 0,6-2-3 15,-1 0-5-15,7-2 2 0,0-2-1 0,2-3-3 16,2 0 1-16,3-1-5 0,6 1-7 0,-6-5-6 16,10 2-11-16,0-6-6 0,1 0-8 15,-3-3-4-15,-1 0-5 0,2-3 2 0,-2-3 6 0,-1 2-2 0,-6-1 1 16,-1-1 1-16,-1-2 3 0,5-6 6 0,-5 1 3 15,0 2 2-15,-5 1 9 0,-4 4 12 0,1-2 16 16,-2 2 6-16,-2-2 13 0,-1 5 13 0,0-1 11 16,-2 3 7-16,-1 0-2 0,1 2-1 0,-2-3-9 15,-1 5-5-15,5-4-8 0,-5 4-8 0,0 0-4 16,0 0-1-16,0 0-2 0,0 0-5 0,-4 18-3 16,2-8-1-16,-1 5 1 0,3-1-7 0,-1 0 1 15,0 0-5-15,1 2 1 0,1-3-7 0,2 4-5 16,3-1-2-16,-2-6-14 0,1 0-1 0,2-1-4 15,4-2-7-15,-1 0-3 0,3-2 6 0,2-1-11 16,0-1 7-16,2-2-1 0,-3-1 3 0,4-3 2 16,-4 0 0-16,3-4 0 0,-2 0 7 0,-3 2 2 15,1-6 1-15,-2-1-1 0,-2-4 2 0,1-1 4 16,-4-4 3-16,-1 4 7 0,1-2 1 0,-4 2 11 16,0-3 15-16,-5 6 4 0,0-1 10 0,-3 1-4 15,-1 2 0-15,-6 0 1 0,-3 5-3 0,-3-1-2 16,0 5-2-16,-3 1-5 0,-6 2-2 0,-3 1 1 0,3 2-7 15,-4 3 0-15,3 3-2 0,2-2-4 0,7-1-2 16,3 2-2-16,2-1-1 0,3-1-2 16,3 1-10-16,3-1-1 0,2-2-5 0,4 1-5 0,5 3 1 15,0-4-3-15,5 0-1 0,11 2 0 0,-2-4 2 16,9-2 0-16,2 3 0 0,0-3 7 0,2 0-1 16,-5 0-3-16,1 2 8 0,4-2-2 0,-5 3-2 15,0 1 4-15,-7-1-2 0,2-1 0 0,0 1-3 16,-1-2 5-16,-4 4 0 0,-1 0 2 0,-4 0 2 15,2-3-2-15,-5 3 0 0,3 1 3 0,-6 0 0 16,4 0 1-16,-3 3 0 0,-2-4 2 0,-1 5-10 16,-1-3 7-16,1 3-2 0,-3-5 6 0,1 2 0 15,0 0-8-15,-2 3 7 0,0-5-2 0,0 0 1 16,0 0 3-16,0-1-3 0,0 1 4 0,1-3-2 0,-1-2 0 16,0 0-5-16,0 3 0 0,0-3-6 15,0 0-3-15,0 0-5 0,-1-18-2 0,1 9 8 16,1-8-3-16,1 0 3 0,0 0 0 0,3-2 4 0,-1 2 4 15,0 2 9-15,-1 4 11 0,2 0 5 16,-3 2-2-16,3 0-6 0,1 1 1 0,-1-1-2 16,0 5-4-16,4-2 3 0,-3 2-3 0,3-1 4 15,1 3-1-15,3 1 1 0,-3-1 1 0,3 1-3 0,1 1-1 16,-2 3-4-16,-1-1 1 0,1 1 0 0,-1 2-1 16,-2-1-1-16,3 1 1 0,-1 0-2 0,-2 1 3 15,-3-2-2-15,2 2-3 0,1 2-3 0,-1-1-8 16,-3-1-10-16,-1-2-8 0,0-1-6 0,-2 1 1 15,2-1 6-15,-2-1 5 0,-2-2 2 0,0 0 0 16,0 0-5-16,0 0-3 0,0-12-3 0,-1 4 8 16,-4-1 5-16,3 0-1 0,-1-4 4 0,-1-3-1 15,2 2 1-15,-1-6 4 0,3 8 3 0,0-3-7 16,1 2 8-16,2 1 1 0,-1 1 6 0,1 1 0 16,1 2-3-16,3 2 2 0,-1-2-2 0,1 1-1 15,4 2 2-15,2-1 0 0,-1 3 0 0,2 0 2 16,3 1 0-16,2 0 0 0,0 2-4 0,-2 2 1 15,-3-2-6-15,2 4 5 0,1 1 3 0,-4 0 3 0,-3-1-1 16,3 2-4-16,-2-1 1 0,1 0 0 16,-5 0-5-16,2 2-5 0,-1-2-5 0,2 1-6 15,-5-3-4-15,3 1-6 0,-4-1 6 0,1-1 2 0,0-1 6 16,-1 1 3-16,-4-2 6 0,0 0 2 0,9-3 0 16,-5 0 1-16,-3-4 2 0,0-1 2 0,3-3 4 15,-4 0 12-15,3-4 5 0,-1-1 3 0,-2-1-1 16,0 0 15-16,4 0-3 0,-4-2 11 0,0 8 12 15,1-6 14-15,-2 5 1 0,1 1 3 16,1 1-1-16,-1 3-1 0,0 2-11 0,-1 0-6 0,0 2-8 16,1 3-3-16,0 0-4 0,0 0-3 0,0 0-4 15,2 17-5-15,-2-6-4 0,4 5 0 0,-4-1-5 16,4 4-1-16,-2 1-2 0,1-1-2 0,-3 1 4 16,3-2-6-16,0 1-3 0,-1 2 1 0,-1-4-4 15,3 3 4-15,-3-4-1 0,-1 1 1 0,3-5-3 16,-3-1-2-16,1 2 0 0,0-2 1 0,-1-3-3 15,3-3 2-15,-2 2-2 0,-1-2 0 0,0-3 2 0,3 3 1 16,-3-5 3-16,1 5-2 0,-1-5 0 0,0 0-5 16,0 0 2-16,0 0 0 0,0 0-2 15,1-19-6-15,0 13 5 0,-2-1 0 0,1 1 6 0,-1 0-6 16,1 1-1-16,0 0 6 0,-1-2-5 0,1 3-4 16,0-1 4-16,0 5 0 0,-3-6-4 15,3 2 4-15,0 4-2 0,0-7 4 0,0 7-4 0,-1-5 0 16,1 5-1-16,0 0 2 0,0-3-3 0,0 3 1 15,0 0 3-15,0 0-2 0,-2-3 3 0,2 3-4 16,0 0 1-16,0 0-1 0,0 0 1 0,0 0-4 16,0 0 5-16,-1-4-2 0,1 4-1 0,0 0-1 15,0 0-11-15,0 0-4 0,0 0-11 0,0 0-13 16,0 0-18-16,0 0-16 0,0 0-20 0,0 0-19 16,0 0-15-16,0 0-11 0,0 0-9 0,0 0-21 15,0 0-29-15,0 0-539 0,0 0 247 0,0 0 164 16</inkml:trace>
  <inkml:trace contextRef="#ctx0" brushRef="#br0" timeOffset="30517.13">13536 6282 104 0,'-2'-11'160'0,"0"1"-2"15,0 3 8-15,0-1-3 0,0 0 1 0,1 2-7 16,-1 1-7-16,1 0-7 0,-1 3-19 0,2 2-10 16,3-8-14-16,-3 8-11 0,0 0-11 0,0 0-9 15,0 0-1-15,0 0-7 0,5 26-5 0,-4-6-3 16,3 5-7-16,-1 3 0 0,-1 3-4 0,2 2-5 0,0 2-2 16,-2-2-2-16,2 0-5 0,1 0 0 0,0 0-6 15,-1-2-2-15,5 0-1 0,-4-2 3 0,4 0-7 16,-2-3-2-16,0 1 2 0,6-4-8 0,-4 1 6 15,0-7 0-15,0 0-1 0,2-3-3 0,1-2-2 16,2 0-7-16,-3-5 0 0,1 1-1 0,6-4 0 16,1 1-9-16,-1-3-6 0,1-3-6 0,0-3 2 15,0-2-2-15,0-1 0 0,-3-3-4 0,2-2 0 16,1-5-3-16,-5 4 3 0,0-8-2 0,0 0 1 16,-2-3-2-16,-5 6 5 0,1 0 6 0,-3 1 6 15,-1 0 12-15,-1 1 12 0,-2 4 8 0,-1 0 5 16,-1 0 4-16,1 3 3 0,-2-1 8 0,-2 4-1 15,0-1-3-15,1 1 4 0,-4 3-5 0,2 1 1 16,-2-1-1-16,-1 5-5 0,-4 1 0 0,2 0-3 16,0 3-4-16,-3 2-5 0,4 2-2 0,-4 1-2 15,6 0 0-15,0 1-2 0,2 2 0 0,0 0-1 16,1 1 0-16,5-1-9 0,-1 2-7 0,3-3-12 0,6 1-7 16,-1-2-10-16,-1-3-18 0,6 2-8 0,4-1-8 15,-2-3-4-15,2-1-1 0,1-1-1 16,1-3-1-16,1-2 2 0,-2 0 0 0,1-1 1 0,1-1 4 15,0-1 8-15,-1-1 3 0,-6 1 16 0,5 2-5 16,-5-3 6-16,-3 0 5 0,0 4 0 0,-2-1 8 16,-2-1-2-16,2-1 4 0,-3 1-6 0,0 0 11 15,-5 2 3-15,5-2-2 0,-5 2-16 0,5-1-29 16,-5 1-39-16,0 0-356 0,0 0 153 0,0 0 102 16</inkml:trace>
  <inkml:trace contextRef="#ctx0" brushRef="#br0" timeOffset="30721.58">13558 6503 168 0,'-3'-4'261'16,"-1"0"-46"-16,3 0-37 0,6-1-32 0,2 1-32 15,6-2-21-15,4-1-27 0,3 0-31 0,11-1-30 0,0 2-41 16,3 0-40-16,0-1-315 0,0 3 131 0,2 3 86 16</inkml:trace>
  <inkml:trace contextRef="#ctx0" brushRef="#br0" timeOffset="32014.62">14213 6774 87 0,'0'0'100'0,"0"0"8"0,0 0 10 0,0 0 6 15,0 0-8-15,0 0-7 0,5-10-4 0,-4 3-6 16,4 2-1-16,-5-2 3 0,4-1-3 0,-1-1 4 15,-1 1 14-15,2-1 0 0,-4 2-9 0,3-3-1 0,-1 4-12 16,2 0-5-16,-3 0-7 0,2 0-7 16,1 1-12-16,2 1-6 0,-1 0-7 0,-1 0-5 15,3 1-3-15,0 3-3 0,-1 0-3 0,5 0-7 0,-1 4-3 16,4 2 1-16,-4-1-1 0,2 0-3 16,-2 1-3-16,-1 2-1 0,2 1-3 0,-2 1 1 15,-1 0-5-15,0-1-4 0,-2 3 1 0,0-3 0 16,0 0-4-16,-1 1-6 0,0 2-10 0,-3-5-2 0,3-2-10 15,-1 0 0-15,-1 2 1 0,-3-5 4 0,2 1 4 16,2-1 7-16,-4-2-3 0,0 0 2 0,0 0-1 16,4-7 4-16,-4-1 0 0,0-3 2 0,1 2 12 15,-1-2 4-15,2 0-1 0,0 0 3 0,2-2-5 16,-3 4 10-16,4-1 5 0,-5 4 4 0,2-1-2 16,0 1-4-16,-1 2-4 0,3-3-2 0,1 2 1 15,3 2-4-15,1-2-3 0,1 3-2 0,3-1 2 16,1 1-3-16,-1 2-2 0,0 2 5 0,-1-1-3 15,1 3-2-15,-1-1 3 0,-2 2-7 0,0-1 4 16,-1 1 0-16,-1 3-1 0,-2-1 1 0,2 2 0 0,-4-1-1 16,-1 1-5-16,-1-1 2 0,-1-2-2 0,-1 0-4 15,-1 1-2-15,-2-2-4 0,2-1-2 0,0 1 8 16,1-5-2-16,-4 4 4 0,4-4-3 0,-6 0 3 16,6 0-1-16,0 0-3 0,-9-6 5 15,5-1-1-15,1-2 4 0,2 0-8 0,-1-4 2 0,2-3 0 16,2 2-6-16,-1-5-5 0,3 1 3 0,1 2 4 15,0-1 0-15,-2 6-1 0,3 0 3 0,-1 1-2 16,0 1 0-16,0-1 2 0,1 3-1 0,1 0 2 16,2 1-3-16,-5 1 3 0,5 2-1 0,-4 2-1 15,4-1 1-15,-4 2-1 0,4 2 0 0,-1-1 0 16,-1 2 0-16,1 3-2 0,1-1 3 0,0 3-8 0,-1 0-6 16,-2 1-2-16,3-2-7 0,-2 2-6 15,1-2 0-15,-3 3-5 0,2-3-3 0,-2-1-3 16,0-2-3-16,-1 1 0 0,0-3 5 0,-1 0 4 15,1 1 4-15,0-1 8 0,-4-2 8 0,0 0-3 0,12-7 13 16,-7 2 5-16,0-4 2 0,0 1 5 0,0-5 7 16,2-2 15-16,0-3 7 0,0-1 4 15,0-5 11-15,1 6 3 0,-2-1 7 0,-2 0 20 0,2 2 5 16,-3-1 8-16,2 7 4 0,-5 0 3 16,4 2-7-16,-4 3-8 0,1 2-7 0,-1-2-12 15,3 3-10-15,-3 3-5 0,0 0-7 0,0 0-1 0,5 11-6 16,-4 5-2-16,3 1-2 0,-4 2-4 0,4 10 0 15,-3 0-3-15,2 1-5 0,-2 3 6 0,-1 0-8 16,3 2 1-16,-2 11-1 0,-1 4-4 0,1-3 8 16,2 1-5-16,-3 1 0 0,1-3-5 0,5-12-7 15,-3 2-6-15,1-7-13 0,0 4-7 0,1-3-2 16,0-1-14-16,0-5-5 0,1-4-6 0,-2-2-12 16,-1-5-8-16,-1 0-6 0,2-1 2 0,-1-6 10 0,-2 1 4 15,-1-3 11-15,1-1 10 0,1-2 6 16,-2-1 2-16,0 0 0 0,0-14 9 0,-2 3 3 15,2-5 3-15,-1-2 9 0,0-10 5 0,-2 2 8 0,2-4-2 16,0-4 6-16,1-1 11 0,0 2 6 16,0-1 5-16,0-1 5 0,2 8 3 0,1-1 5 15,-1 2-1-15,2 7-5 0,-1 1 2 0,2 2-6 16,1 2-5-16,-1 2-5 0,2 2 2 0,-1 1-3 0,4 0-3 16,-1 0 2-16,1 5-2 0,0-1 4 0,2 2 4 15,-2-1-2-15,3 4-2 0,-3 1-3 16,3-1-1-16,-8 3-2 0,4-1-2 0,-1 3-1 0,1 3 0 15,-4-4-3-15,-4 2-1 0,3 4 0 0,-4 1 0 16,-1 1-1-16,-2-1-16 0,-2 5-20 0,-4-1-32 16,0 1-26-16,-1 1-46 0,-3-3-41 0,0-1-58 15,-1 1-699-15,2-3 308 0,1-5 208 0</inkml:trace>
  <inkml:trace contextRef="#ctx0" brushRef="#br0" timeOffset="34433.69">15353 6589 123 0,'-7'-1'195'0,"7"1"-18"0,0 0-16 16,0 0-21-16,-10 4-4 0,6-1-4 0,-1 4-12 16,1 1-11-16,-2 2-3 0,-2 2-13 0,2-1-10 15,1 3-4-15,0 3-5 0,-1 1-7 0,1 0-7 16,2 0-7-16,0 1-4 0,4-1-4 0,1 1-3 16,0-3-3-16,4 4-3 0,1-4-5 0,1-3 0 15,1 3-6-15,1-8-1 0,1 3-2 0,3-3-4 16,3 2 0-16,-7-8-3 0,4 1-4 0,-1 2 6 15,2-2-7-15,3-4 0 0,-4-1-5 0,-1 1 4 16,0-3-6-16,-2-1 1 0,3-5-15 0,-5 5 12 0,3-9 0 16,-1 0 1-16,-2-2-3 0,-4 0-3 0,-1-4 2 15,0-5 3-15,2 0 0 0,-6 5 4 16,0 0 10-16,-3 2 15 0,0 1 13 0,-1 0 4 0,-1 1 3 16,-1 3 12-16,-1 1 7 0,0 5 6 0,0-1 1 15,2 1-9-15,-3 3-10 0,-3 1-6 0,3 3-3 16,2 0-9-16,-2 2-5 0,-2 3-2 0,1 2-7 15,3 3 1-15,0-1-1 0,-1 4-3 0,2 4-6 16,1 0 1-16,4-1-2 0,0 1 2 0,4-1-4 16,2 0 1-16,3 0-5 0,1-1 1 0,3 0 2 15,2-3-4-15,4-2-2 0,5 2-7 0,1-3-3 16,-4-2-6-16,0-4-2 0,1 0-3 0,0-1 1 16,-1-3-2-16,0 2-3 0,1-4-2 0,-3-4 0 15,-2 1 7-15,-1-2 1 0,-2-1-1 0,1-2 0 0,-2-3 2 16,0-1 5-16,-3-2-1 0,-1-6 4 0,0 3-1 15,-4 1 2-15,-1-6 5 0,-1 1 4 16,-6 5-1-16,2-7 4 0,-3 6 2 0,-1 3 3 0,-3-1 5 16,-1 4-2-16,1 0 6 0,-2 2-3 0,0 2-1 15,1 3-4-15,-1-1-7 0,-2 4 1 0,2 0 2 16,-1 0-1-16,2 3-3 0,1 0-2 0,0 2-8 16,1-1-4-16,2 2-5 0,1 1-5 0,1 1-1 15,1-1-6-15,2 2-3 0,0-1 1 0,2 1 3 16,3 0 2-16,1-1-8 0,5-1 6 0,-2 2 3 15,3-2 0-15,1-2 0 0,0 2 1 0,5-1 5 16,0-2 0-16,-4 3 1 0,-1-3 2 0,-2 0-2 16,1 0 4-16,-2 0-1 0,-2 0 4 0,-2 0 0 15,-6 0-2-15,10 0 5 0,-7 1 0 0,2 0-3 16,0 2 3-16,-1-1 1 0,-2 3 1 0,1-1 2 16,0 2-1-16,-2 1 2 0,2 3-3 0,-2-2 4 15,0 5-2-15,2-1 2 0,-2-1 1 0,-1 6-1 0,3-1-1 16,-2-3 4-16,5 1-3 0,-3-2-1 15,-1 0-4-15,1 0 2 0,-1-3 2 0,5 0-4 16,-2-1 4-16,2 1 2 0,-3-3-2 0,1-1-2 16,3-1 2-16,-3-1 0 0,4 1-1 0,-4-3-1 0,2 2 0 15,-1-2 2-15,-1 0-4 0,-1 1 7 0,6-2-1 16,-5 0 4-16,3 0-4 0,-8 0 5 0,10-2 4 16,-10 2 1-16,9-1-1 0,-5-1 0 0,1 2 3 15,-5 0-1-15,8-3-3 0,-3 1-1 0,-5 2-3 16,9-2 1-16,-5-1-2 0,0 1-2 0,1 0 0 15,0-3 1-15,1 5-2 0,-1-1 1 0,-1-1-2 16,-4 2 0-16,8-2-1 0,-4 1-1 0,2-1 2 16,-6 2-1-16,9-2 1 0,-5 2 1 0,-4 0-5 15,9-2 4-15,-5-2-1 0,3 3 2 0,-2-1-2 16,2 1-4-16,-1-2 2 0,-2 2 2 0,3-2 0 16,1-1 1-16,-4 1-5 0,1 0 5 0,0-1 1 15,2-3-1-15,0-1 0 0,1 2 1 0,-3-5-3 16,3 2 3-16,-2-1-4 0,-1-2 13 0,2-3-1 15,-5 3 0-15,2-4 2 0,-1 4 0 0,-2-5 0 16,-1 4 0-16,0 1 0 0,-1-1 3 0,-3 2 3 16,1 0-3-16,-6 2 0 0,3 0-3 0,-7 4-1 0,3 0-1 15,-8 0-4-15,-1 3-1 0,0 2-2 0,-4 2 3 16,-5 3-2-16,1 3-3 0,9-2-2 0,0 4 3 16,4-2-4-16,0 5 3 0,2 2 1 0,6-1 0 15,-1 3-4-15,3-1 3 0,2 3-1 16,6-2 0-16,-2 0-4 0,5 0 0 0,-1-5-6 0,6 2-3 15,-1-1-10-15,1-2 3 0,3-1-5 16,1-2-5-16,1-4-1 0,0 2-7 0,0-3 0 0,1-3-1 16,1 1 0-16,-2-2 3 0,-2-1 0 0,1-2 3 15,2 0 2-15,-4-4 5 0,-1 2 1 0,-4-2 4 16,1-1 2-16,-1 0 5 0,-1 1 6 0,1 2 3 16,-4-2 7-16,-3 1 9 0,1 2 8 0,1 0 1 15,-2-2 4-15,1 5 2 0,-2-3-2 0,0 2-4 16,-1 3-6-16,3-4-4 0,-3 4-3 0,0 0 0 15,0 0 0-15,0 0 0 0,0 0-2 0,6 10 0 16,-4-4-2-16,-1 0 1 0,1 1 1 0,2 1 0 16,-1 1-2-16,1-3-3 0,0 0-3 0,1 0-2 0,2 1-5 15,2 0-6-15,-2-1-1 0,-1-3-1 0,4 1-7 16,-1-1 8-16,0-1 2 0,1-1-1 0,-2 0-1 16,1-3 2-16,0 0 7 0,2 0-2 15,0-1-1-15,-5-2 1 0,3-3 2 0,-1 0 2 0,-2-2 2 16,3-7-2-16,-3 1 0 0,-2-1 9 0,-1-8-3 15,-1 6-2-15,-2-5 9 0,-1-2 4 16,1 8 12-16,-1-2 0 0,-2 3 1 0,-1 1 5 0,-1 5 0 16,2-2-4-16,-1 2 0 0,-2 4-9 0,0-2 2 15,2 4-3-15,-1-1-6 0,0 1-1 0,4 1-5 16,-3 3 4-16,4 1-6 0,-8 0 3 0,8 0-3 16,-5 4-5-16,1-2-8 0,4 2-7 0,0-4-1 15,0 8 2-15,0-5-4 0,4 2 0 0,0 1-2 16,1-2 3-16,0-2 2 0,4 0-1 0,0-1-5 15,0 4 8-15,0-4-1 0,1 2 2 0,-1-5 4 16,-1 1 1-16,1 2-2 0,-4-1 0 0,-5 0 3 16,10 2 3-16,-10-2 0 0,8-2-2 0,-8 2 0 15,7 2-1-15,-3 1 2 0,0-1 4 0,0 4-1 0,0-1-1 16,2 0 1-16,-2 0-1 0,2 3 3 0,1 1 1 16,-1 1-2-16,3 0 3 0,0-1-1 15,-4 3 1-15,4-3 2 0,0 6-3 0,0-5 0 16,-4-2 2-16,4 1-1 0,1-4 1 0,-2 2-5 0,-3-2-2 15,4-2 2-15,1 0 3 0,0 1 0 0,2-1-2 16,-1-3 0-16,0 0 1 0,-1-3 1 16,0-1 0-16,0 0 3 0,1-2-2 0,1-4-1 0,-1 0 4 15,5-2-1-15,-6-5 1 0,2 2 3 0,-2-3 4 16,-1 1 3-16,0 0 13 0,-3 0 6 0,1 2 9 16,-3 3 2-16,-2 1 6 0,2 2-5 0,-1 0-3 15,-1 1-1-15,-2 3-5 0,0-2-3 0,4 5-3 16,-4-4-1-16,0 2-10 0,0 4-2 0,0-5 0 15,0 5-8-15,0 0-1 0,5-2 0 0,-5 2-1 16,0 0 0-16,1 12 0 0,0-2 0 0,1-1-5 16,-1 5 3-16,3-3 0 0,-1 1-3 0,-1 2-6 15,3 1 4-15,0 1-4 0,3-1-4 0,-2 0-4 0,1-3 1 16,2 2-3-16,0-4 4 0,-2 0-10 0,2-1-5 16,-1-1 3-16,2-1 1 0,0-3 0 15,-2 2 4-15,-2-2 1 0,2-1 5 0,-3-1-1 16,3-1 2-16,-3-1 3 0,4-3-2 0,-3-3 4 15,3-1-2-15,3-2 3 0,-1-1 1 0,2-4-2 0,0-3 3 16,1-4 6-16,2-4 2 0,-1 1 0 0,0-2-1 16,-6 1 6-16,2 1 8 0,1 2 0 0,-6 5 9 15,3 1 2-15,-4 0-6 0,0 4 8 0,0 3-1 16,-2 3 15-16,0 0-13 0,-1 1 4 0,-1 2-3 16,2-3-9-16,-3 3-4 0,0 3-4 0,0 0-3 15,0 0 4-15,10 11 3 0,-9-1-7 0,3 5 5 16,0 4-10-16,0 8-9 0,0 1 9 0,0 2-1 15,-3 4 5-15,4 0-8 0,0-1 4 16,-4 1-3-16,3 3 1 0,0-3-3 0,0 2-1 0,0-2 4 16,0 1-5-16,0 2 6 0,-2-5 0 0,7 2-4 15,-5 0-3-15,-3-3 4 0,2-1-2 0,3-2-1 16,-2 1-3-16,-3-2 6 0,1-3-8 0,1-4-2 0,-3 6 6 16,1-7-1-16,-2 0-1 0,0 1-5 15,-1-2 3-15,-1 0 2 0,-2-4 1 0,0 1 2 16,-1-4 1-16,0 1-10 0,-3-3 8 0,0-1 13 0,-1-4-11 15,-3-1 2-15,4-2-1 0,-4-2-4 0,2-2-3 16,-2-2 2-16,-1-5 2 0,0-4-9 16,1-3 6-16,1-5-5 0,3 0 3 0,0-1-8 15,5-5 8-15,3 7-2 0,3-2-3 0,4-3 5 0,1 9-8 16,4-7 1-16,8 0-9 0,2 0-19 0,3 0-14 16,6 2-15-16,-1 0-33 0,13-5-29 0,-10 6-26 15,10-4-54-15,2 0-60 0,-1 0-687 0,-1-2 319 16,-10 8 212-16</inkml:trace>
  <inkml:trace contextRef="#ctx0" brushRef="#br0" timeOffset="35131.51">18207 6332 235 0,'0'-11'221'0,"-1"4"-25"0,1 0-15 0,1-1-23 16,-1 4-14-16,3 1-15 0,-3 3-14 15,5-2-15-15,-5 2-5 0,8 5-8 0,-3 4-3 0,4 4-2 16,-3 3-7-16,6 6-4 0,-4 5-6 0,1 1-5 16,0 2-2-16,0 1-4 0,0 1-3 0,-2 1-6 15,-1 1 0-15,-1-2-3 0,1 2-5 0,0 0-3 16,-1-5-1-16,1 2-6 0,-3-4 1 0,3-2-5 15,0-7-2-15,-2 2-1 0,0-6-1 16,0 1-3-16,-1-5 0 0,-1-4-2 0,0 0 10 0,0-3 19 16,1 1 24-16,0-2 8 0,-3-2 3 0,0 0-5 15,5-12-3-15,-1 2-3 0,1-5-7 0,-1-3-1 16,4-8-6-16,1-2-5 0,-3-4-7 0,3-2-5 16,5-11-1-16,-1-3-3 0,4 0-10 0,-5-3 0 15,5 2-1-15,0-2 3 0,2 5-12 0,-6 15-1 16,2 4-2-16,-4 3-2 0,-3 8 1 0,-2 7-12 15,2-2-26-15,-3 5-27 0,0 0-8 0,2 3-3 0,-1 3-12 16,-6 0-13-16,17 10-11 0,-8-3-7 16,2 8-27-16,1 2-11 0,3 7-23 0,0 1-29 15,2 1-27-15,-4 0-498 0,2 3 242 0,-1-1 160 16</inkml:trace>
  <inkml:trace contextRef="#ctx0" brushRef="#br0" timeOffset="37466.01">19152 6628 36 0,'1'-9'152'0,"-2"1"-14"0,-1-3 0 0,1 3 3 0,-2-3-9 16,0 0-6-16,-5 2-5 0,-1-2-4 0,-4 2-5 16,-1 0-4-16,-1-1-5 0,-6 3-10 0,1 4-13 15,-2 0-6-15,-6 2-3 0,-1 4-6 0,2-1-10 16,5 2-4-16,3 0-7 0,1 1-16 0,0 3-15 15,8-3-14-15,1 5-12 0,0-4-1 0,5 3-9 16,1 0 1-16,1-1 3 0,4-1-2 0,1 0 1 16,6 0 9-16,-1 1-9 0,2-1 10 0,4 3-8 0,0-3 8 15,-2 0 4-15,3 1-4 0,3-2 3 16,-3 1 2-16,1 1-20 0,-6-4 27 0,0 1-5 16,2 0 4-16,-3 3 6 0,0-1-2 0,1-1-3 0,-1 0 5 15,-2 1-3-15,1 3 1 0,-2-4 1 16,3 0-1-16,-1 2 5 0,1 0-12 0,0-2 6 15,-3 1-1-15,3-2 1 0,-1 3-19 0,-2-4 25 0,3 1-7 16,-1-2 3-16,-2-1 0 0,3-2 2 0,-1 2-4 16,0-4 6-16,2-1-9 0,-3 0 5 0,2-3 9 15,0-1-2-15,0-4 11 0,0-3 3 0,0 0-8 16,-4-3 7-16,4 0 4 0,0-8-5 0,0-1 0 16,-4-1-5-16,2-4-1 0,-4-1 4 0,1-2 8 15,0 0 1-15,-4-2 14 0,0-12-1 0,-1 13 8 16,-2 1 2-16,-2-1 7 0,0 6 23 0,-4 0 19 15,0 7 6-15,4 3 9 0,-1 4-4 0,-2 5-8 16,4 1-11-16,-2 2-13 0,3 5-9 0,-3 1-9 16,1 1-5-16,-2 6-9 0,2 5-5 0,1 0-2 15,-1 14-6-15,0 2-3 0,3 0-1 0,-1 5-8 16,3 1-3-16,3 1 2 0,0-1-1 0,3-1-7 16,-1-1-4-16,2 1-5 0,2-3-11 0,3 0-18 0,2-2-9 15,-1 0-15-15,0-1-10 0,-1-9-21 16,5 2-10-16,-2-5-11 0,-1-1-10 0,4-2-2 15,-2 0 4-15,1-4 8 0,1-1 8 0,0-2 6 0,1-3 12 16,1-1 0-16,-1-1 9 0,-2-3 2 16,0 0 1-16,2-3 9 0,-3-1 2 0,-1-4 6 15,-1 0 7-15,0-3 6 0,1-6 5 0,-1 7 4 16,-3-3 6-16,-1 0 16 0,1-1 17 0,-2 2 8 0,-1 1 19 16,0-1 10-16,-5 6 4 0,1-1-4 0,0 2 1 15,-1 2-5-15,-1 2-3 0,-2 0-6 0,0 0-10 16,0 1-3-16,0 4-2 0,0 0-3 0,0 0 1 15,0 0-7-15,-9 14-1 0,4-6 2 0,1 1-6 16,-3 3 1-16,2 0-3 0,2 0-3 0,-1-1-1 16,0 2-8-16,2-2-8 0,0 0-10 0,2 1-6 15,-1 1-5-15,2-4-14 0,1-2-12 0,0 1-8 16,1-3-3-16,1 2 3 0,1-2-2 0,0-3 12 16,5 2 4-16,-3-1 7 0,4-5 2 0,0 1 8 0,1-3 2 15,1-1 2-15,2-4 6 0,1-3 7 0,0 0 4 16,3-7 8-16,-1 1 6 0,0-4 8 15,0-2 7-15,1 3 14 0,-2-1 7 0,-2 0 9 16,-1-2 2-16,-5 9 4 0,1 0 0 0,4-1-7 0,-6 6 2 16,0 1-2-16,-2 1-7 0,-2 1-4 0,2 2-7 15,1 3-4-15,-2-1-1 0,-1 3-4 16,-4 0 0-16,10 4-8 0,-4 2 3 0,-2 1-3 0,1 4 4 16,2 4-4-16,-2 2 0 0,2 1 0 0,2 6-1 15,-5-7-5-15,4 9 2 0,-2-2 0 0,1-6-4 16,-2 1-13-16,1 0-11 0,2-2-11 0,-1 0-9 15,1-2-9-15,1-1-5 0,0-4-4 0,2-1 3 16,1-1 4-16,2-3 4 0,-1-1 4 0,2-2 0 16,2-1 2-16,1-1 4 0,-6-1-2 0,2-1 2 15,3-3 0-15,1-2 9 0,1-1-3 0,0-3-3 16,4-4 8-16,-10-1-2 0,5-3 4 0,-4-3 0 16,-1 4 9-16,-3-3 5 0,-1 1 6 0,0 3 10 15,-5-1 11-15,-4 1 10 0,-3 1 6 0,-1 2 1 0,-2 2-1 16,1 4-4-16,-3-3 2 0,-6 6-3 15,0 0 0-15,1 2 0 0,-6 1-10 0,0 6-2 16,2 1 0-16,-2-1-4 0,2 4 2 0,2 0-9 0,4-2-6 16,-1 3-14-16,2 0-6 0,5-1 0 15,1 1-5-15,0 1-6 0,7-5 3 0,-1 4 4 0,3-1 2 16,3-2 1-16,1 0 3 0,3 0 2 0,-2-1 5 16,4 1-1-16,-3-4 0 0,2 2 2 0,1-1 3 15,4 1 1-15,-6 0 1 0,0-2 0 0,1 1 0 16,-3 1 0-16,-2-1-1 0,1-1-1 0,0-1 1 15,-1 3 3-15,-3 0-2 0,4 2 4 0,-4-4-1 16,1 1-1-16,1 2 1 0,-1-1 1 0,2-1 0 16,-2 1-1-16,0-1-3 0,1 2 1 0,-2-3 5 15,2 0-6-15,0 1 0 0,-3-1 4 0,2-2 0 16,-1 0 2-16,-5 0-1 0,14-2-9 0,-9-2 14 16,-1-2 4-16,3-1 9 0,2-2 6 0,-4-1 0 15,1-7 2-15,1 1 8 0,-1-3 4 0,4-8 7 0,-2-1 1 16,-2-1 3-16,-1-2 9 0,3-1 1 15,-2 2 8-15,-2-5-1 0,3-13 3 0,-1 16 9 16,-2 1 6-16,-2-2 12 0,2 4 2 0,-1 2 15 0,-2 0 5 16,-1 11 0-16,0 4 2 0,1 3-13 0,-1 1-11 15,0 2-9-15,-1 2-16 0,1 4-6 0,0 0-7 16,0 0 0-16,0 0-15 0,-1 18-1 16,-2 2-9-16,3 4 2 0,-2 5-3 0,-1 0-5 0,3 1 1 15,-1 3-4-15,1-2-13 0,0 1-15 0,1 2-10 16,0-4-1-16,3 2-18 0,1-2-21 0,2-1-14 15,2-5-16-15,1 1-16 0,3-3-16 0,-2-5-9 16,2-2-7-16,1-2-5 0,3-1 8 0,-1-3 10 16,2-1 12-16,1-3 9 0,-6-1 10 0,6-3 8 15,-2-1 9-15,-3-1 8 0,1-4 7 0,2-3 4 16,-2-1 12-16,0-1 2 0,-2-4 6 0,4-7 14 16,0 0 13-16,-1-2 17 0,-6 1 23 0,-1 4 14 15,0 2 20-15,-4 0 7 0,0 0-3 0,2 5 17 0,-5 4 1 16,2-1-8-16,-4 1-10 0,4 2-4 0,-4 1-11 15,1 2-9-15,-1 2-4 0,0 0-1 16,0 0-9-16,0 0 2 0,-9 14-6 0,3-2-4 0,1-3 0 16,-3 7-6-16,3 2-6 0,-4-1-8 0,4-2-14 15,1-1-13-15,-1 1-20 0,1 1-11 16,0-6-13-16,4 1-11 0,0-2 0 0,4 0 1 16,-3-4-2-16,3 2 1 0,4-2-5 0,2-2 9 0,-1 1 3 15,1-4 7-15,4 0 5 0,2-3 5 0,-5-1 7 16,2-1 7-16,4-4 12 0,-3-3 11 0,2 0 11 15,0 0 13-15,0-1 16 0,-2 1-2 0,0 1 18 16,-1-1 2-16,-4 4 8 0,-4 0 2 0,2 4-1 16,0 1-8-16,-3-4-4 0,0 3-8 0,0 3-3 15,-4 1-3-15,0 0-3 0,11 3-1 0,-7 1-2 16,0 3-4-16,-3-2-4 0,3 5 2 0,-4 0 1 16,5 2-2-16,-2 1-3 0,1 1-2 0,-1-2-4 15,0 0-6-15,-2-2-8 0,3-1-10 0,1 1 2 16,-2-1-4-16,2-1-5 0,0-2 0 0,0 0 4 15,1 1 4-15,2-4 1 0,0 1 2 0,-3-3 3 16,4-1 0-16,-1-1 4 0,-2-3 7 0,3 3 3 16,-2-4 2-16,1-5 8 0,1 1-1 0,-4-3 16 15,4-2 1-15,-4-3-5 0,0-2 2 0,1-6-3 0,-2-1-1 16,-1 1 2-16,-2-1-1 0,-2 6 12 16,-4 0-1-16,1 4 23 0,-1-1 3 0,-1 3-1 0,-1 4-5 15,-3 2-5-15,1-1-11 0,-1 0 1 0,-1 4-4 16,-1 3-5-16,-2 4-5 0,2-2-4 0,0 5-11 15,-2 1-9-15,-2-2-10 0,0 5-13 0,4 0-12 16,2-1-11-16,2 2-5 0,3 0-7 0,1-1-3 16,4 0 3-16,4-1 2 0,1 2 6 0,0-3-2 15,4-1 5-15,0 0-2 0,4-4 7 0,0 3-1 16,0-3 6-16,1 1 8 0,-2-3-1 0,2 0 5 16,1 1 5-16,-3-2 3 0,4-1 10 0,-5 1 3 15,3-1 6-15,-2 1 2 0,-1 0 0 0,2 1 1 16,-3 1 2-16,4 0-1 0,-2 4 3 0,-2-2-3 15,4 3 1-15,-5 2-1 0,4-3-5 0,-2 4 8 16,2-1-7-16,0 6 3 0,-4-5-2 0,-1-1 1 16,0 2-3-16,-1-2 0 0,-2 0 0 0,-1 1-2 0,-2-3-5 15,2 2-5-15,-4-1-7 0,4-3-2 0,-3 1 2 16,0-2-2-16,-1-3 3 0,2 6 3 0,0-5 5 16,-2-1 12-16,0 0 2 0,0 0 2 15,0 0 7-15,0 0 2 0,11-7-2 0,-9 0 4 0,3-1 3 16,-1-2 4-16,4-1-2 0,3-3 1 0,2-2 4 15,2-5 1-15,3-2 0 0,0 0-3 0,3 1-2 16,-2 2-5-16,1 1 1 0,2 5-2 0,-5 1 2 16,0 4 3-16,2-1-2 0,-2 3-5 0,-2 3 1 15,-3 1 2-15,2 3-2 0,-4 0 0 0,3 3-1 16,-3-1 2-16,1 6-6 0,-1 0 1 16,0 2 0-16,1 2 1 0,0 1-7 0,-1 2 5 0,-2 1-4 15,-1 1 0-15,0-4-5 0,-1 6-15 0,-2-2-23 16,-2 0-14-16,0 0-30 0,-4 0-32 0,1 1-38 15,0-3-46-15,-4 2-630 0,-2-6 276 0,2 0 182 16</inkml:trace>
  <inkml:trace contextRef="#ctx0" brushRef="#br0" timeOffset="37757.01">20327 6198 268 0,'0'0'240'0,"0"0"-25"0,-5-3-26 0,5 3-22 16,0 0-14-16,19 3-23 0,-5-2-5 0,7 0-10 15,7-1-13-15,-1 0-9 0,-6-1-11 0,11 1-5 16,-4 1-15-16,3-1 0 0,-12 3-5 0,3-3-11 16,1-3-2-16,-1 6-25 0,-4-3-27 0,-4 0-32 15,-3 0-45-15,0 0-31 0,1 0-56 0,-8 0-437 16,1 0 203-16,-1-3 136 0</inkml:trace>
  <inkml:trace contextRef="#ctx0" brushRef="#br0" timeOffset="38584.41">22627 6220 101 0,'-3'-3'151'16,"-1"2"8"-16,4 1 2 0,-5-4 7 0,2 1-2 16,-1 1 3-16,4 2-3 0,-4-4-5 0,-2 1-12 15,6 3-15-15,-1-4-14 0,-2 0-7 16,3 4-7-16,-2-6-10 0,3 3-14 0,3-1-7 0,1-1-8 16,-1 0-7-16,2 1-8 0,2-1-4 0,3-1-4 15,1 2-5-15,1 1-5 0,4-2-1 16,-1 1-7-16,-2 3-3 0,2 0 1 0,-2 2-3 0,-1-2-5 15,1 1-3-15,-2 2-1 0,-1 1 0 0,-2 1-4 16,0 0 1-16,0 1 0 0,1 3-4 0,-2 0 1 16,-2-1 0-16,1 0-1 0,-2 1 1 0,-1 3-1 15,-1 1-4-15,-1 0 1 0,-2-2 3 0,-2 2-4 16,0 2 4-16,-2 1-2 0,-1 0 2 0,0 1-3 16,-3-1 2-16,3 2-2 0,0-3-1 0,0 1-13 15,-4 1-9-15,5-5-5 0,-2 2-15 0,-1 2-20 16,2-2-15-16,-1-1-21 0,1-1-14 0,1-1-32 15,0 2-21-15,0-4-41 0,0 1-441 0,-1-2 216 16,2-2 144-16</inkml:trace>
  <inkml:trace contextRef="#ctx0" brushRef="#br0" timeOffset="38981.9">23118 6258 159 0,'0'-5'190'0,"0"-1"-18"0,1 5-6 0,-1-7-1 16,1 4-11-16,1 1-9 0,-2 3-7 0,2-7-9 15,-2 4-16-15,0 3-9 0,4-5-8 0,-4 1-12 16,4 2-9-16,-4 2-6 0,9-2-8 0,-3 2-9 15,-6 0-5-15,13 1-5 0,-6 0-4 0,0 2-7 16,2 1 0-16,-4-1-3 0,-1 2-6 0,1-1 0 16,-1 4-2-16,1-1 2 0,-1 2-3 0,0 2-3 15,-3 0-5-15,2-1 6 0,-2 3-3 0,-2-1-3 16,-2 2-4-16,3 0 0 0,-1-2 2 0,-3 5-2 16,0-5 3-16,2 4-4 0,-2-5-1 0,0 1 1 15,-1 0 2-15,2 0-5 0,-2-2 0 0,1 2-2 0,-2-2-3 16,2 2-9-16,2-3-20 0,0 0-7 15,-3 2-19-15,1-2-22 0,0 1-27 0,3-1-22 16,-3-1-26-16,-1 2-489 0,0-3 213 0,-1 2 144 0</inkml:trace>
  <inkml:trace contextRef="#ctx0" brushRef="#br0" timeOffset="39175.46">22631 6738 10 0,'-2'2'185'0,"2"-2"-17"0,0 0-11 0,-3 3-10 16,3-3-18-16,0 0-9 0,0 0-12 0,0 0-12 16,0 0-18-16,14 2-24 0,-9-2-24 0,4 0-32 15,5-2-31-15,-2-1-32 0,2 3-329 0,4-1 130 16,-1 0 88-16</inkml:trace>
  <inkml:trace contextRef="#ctx0" brushRef="#br0" timeOffset="39304.12">23119 6745 5 0,'5'0'265'0,"-5"0"-31"16,7 0-33-16,-7 0-36 0,6 2-34 15,-6-2-52-15,0 0-52 0,4 1-76 0,-4-1-305 0,0 0 118 16,0 0 80-16</inkml:trace>
  <inkml:trace contextRef="#ctx0" brushRef="#br0" timeOffset="40436.39">15931 7524 11 0,'0'-3'217'16,"0"0"-15"-16,0 3-20 0,0-7-14 0,0 7-13 15,-1-4-17-15,1 4-12 0,0 0-11 0,0 0-15 16,0 0-11-16,0 0-6 0,0 0 2 0,0 0 3 0,7 14 3 15,-6-4 18-15,0 7 4 0,-1 0-3 16,-1 3 3-16,-3 8-5 0,1-1-6 0,0 4-7 0,-4-2-8 16,2 0-10-16,-1 0-5 0,2 2-6 0,0-2-7 15,3 0-5-15,-1 2-8 0,-1-3-2 0,-1 0-10 16,-1 2 0-16,1-3 0 0,3 2-5 0,-1-3-6 16,1-1-1-16,1 0-1 0,-1-6 0 0,0-1-3 15,2 0 0-15,-2-4-3 0,-1 3-1 0,2-4-4 16,2-1 1-16,-2-1-2 0,0-1 2 0,1 2-5 15,0-6 4-15,0 0-3 0,-1-1-3 16,2 1 0-16,-1-1 2 0,4 1-1 0,0-1 1 0,0-1 2 16,0-1-1-16,6 0 6 0,1 0 2 0,1-3-2 15,6 0 7-15,3-3 2 0,8 0 1 0,5-3-1 16,-3 2 1-16,5-3-5 0,-2 1-1 0,3 0-1 0,-1-1-3 16,0 2 0-16,1-2-1 0,0 2 6 15,0 0-9-15,1-2 0 0,-3 2-1 0,0 0 0 16,-4 2-3-16,0 1-1 0,-4-1-1 0,-6 1-1 0,-4 0 3 15,2 0-1-15,-2 2-1 0,-5 0-1 0,-3 0-4 16,0 0 1-16,2 0-6 0,-6 0-2 16,3 0-11-16,-4 0-4 0,-5 0-8 0,9 0-3 0,-9 0-2 15,8 0-7-15,-8 0-1 0,0 0-5 0,6 2 0 16,-6-2-4-16,0 0-1 0,0 0-5 0,7 2-1 16,-7-2-1-16,0 0-1 0,0 0-11 0,0 0-13 15,0 0-38-15,0 0-16 0,0 0-22 0,0 0-48 16,-13-10-557-16,8 8 256 0,0-2 172 0</inkml:trace>
  <inkml:trace contextRef="#ctx0" brushRef="#br0" timeOffset="40785.15">16666 7856 26 0,'0'0'252'16,"0"-7"-32"-16,0 7-33 0,4-1-6 0,-4 1-19 0,9-1-1 16,1 2-11-16,2 4-5 0,-1-2-5 0,7 2-3 15,1 4-12-15,-2-1-8 0,-1 1-12 0,0 3-1 16,4 3-3-16,-2-1-9 0,4 1-2 0,-3 3-8 16,0 0-7-16,-1 1-3 0,-1-3 0 0,-2 5-8 15,4-2 0-15,-7-3-3 0,-1 0-8 0,-3 1 3 16,-2-1-4-16,0 0 11 0,-3 0 1 0,1-2-6 15,-4 0 2-15,0 2-3 0,-5 0 0 0,0-1-3 16,-3 2-5-16,-2-2 0 0,-5 7-3 0,-4-4-4 16,3-5-5-16,0 0-9 0,0-2-1 0,-7 3-7 15,6-5-10-15,0 1-22 0,0-2-28 0,-3-3-35 16,-1 1-50-16,1-3-60 0,2-5-61 0,-4 1-816 0,-1-5 354 16,0-6 236-16</inkml:trace>
  <inkml:trace contextRef="#ctx0" brushRef="#br0" timeOffset="42319.23">17809 8262 140 0,'0'0'158'0,"0"0"-24"0,-2 3-16 15,2-3-10-15,-1 4-6 0,1-4-14 0,5 5-6 0,-5-2-9 16,3 0-7-16,-3-3-12 0,5 5 0 15,0-1-9-15,0-4-6 0,-1 0-8 0,-4 0-6 0,14 0 1 16,-9 0 4-16,3-3-3 0,-2 2-8 0,0-3-2 16,1 0-3-16,-1 1 0 0,0-6-1 0,-3 1-1 15,4-3 5-15,-5-1 7 0,1 1-5 0,2-6 11 16,-3-2 1-16,0-5 9 0,-2 4 20 16,-2 2 7-16,2 0 8 0,0-1 10 0,-3 2 19 0,1 4 14 15,0 2 3-15,-1 0 0 0,2 3-11 0,1 3-8 16,-3 0-11-16,2-1-11 0,0 4-10 0,1 2-10 15,0 0-5-15,0 0-12 0,0 0-2 0,-9 18-4 16,5-5-1-16,3 3-3 0,-2 2-1 0,2 5-7 0,0-2-1 16,1 6-1-16,2-8-5 0,-1 1 0 15,2-1-6-15,0 2 3 0,1-3-2 0,2-1-10 16,0 0-6-16,-1-2-5 0,-1-4-9 0,5 4-6 0,-3-5-5 16,2 1-7-16,-1-4-2 0,2 0-6 0,1-2 1 15,1 0-1-15,2-4 0 0,0-1-6 0,-3-3 9 16,4-2 3-16,0-5 0 0,0-1-2 0,0-4 5 15,0-2 4-15,0-3 4 0,0-1 3 0,-1-3 11 16,-1-1 10-16,0 2 4 0,1-2 16 0,-6 7 7 16,0 1 0-16,2 0 15 0,-4 1 0 0,3 3-1 15,-4 3-8-15,2 0 0 0,-2 4-2 0,-3 0-8 16,3 1-3-16,1 3 2 0,-1 1-3 0,-4 1-2 16,13 5-2-16,-7 2-4 0,3 1 1 0,-1 2 2 15,3 2-2-15,-2 4-1 0,2 0-1 0,-1 1 1 16,-1-1-4-16,0 3 1 0,1-3-3 0,-1 2-5 15,0-2-4-15,0-2-6 0,-2 0-9 0,0-2-4 16,-1 0-5-16,-1-4-8 0,2 1-7 0,-4-2-1 16,1-2 0-16,0 0-3 0,0-3 15 0,1 0 10 15,-5 1 8-15,0-3 5 0,0 0 0 0,10-12 5 16,-10 7 12-16,0-6 5 0,4 0 3 0,-4-2 17 0,5-3 1 16,-2-3 0-16,-2 1 11 0,3 1 0 0,0 0-2 15,-3 1 1-15,3-1-4 0,2 4-2 0,-2-3-6 16,1 5 0-16,2 0-3 0,-1 2-5 0,4 1 2 15,-1-1-5-15,1 2-2 0,1 1 0 16,-5 2-2-16,0 2-4 0,1 1-1 0,2-1 1 0,-4 2-4 16,1 3 1-16,1-1-1 0,-1 3-1 0,0 0-2 15,-1 2 4-15,3 2-3 0,-7 1-5 0,3 2-13 16,0 3-17-16,0 0-20 0,-4 3-19 0,0 0-23 16,4 0-29-16,-2 2-22 0,-2-1-15 0,4 0-29 15,-4-2-39-15,0-2-538 0,1 1 254 0,2-5 170 16</inkml:trace>
  <inkml:trace contextRef="#ctx0" brushRef="#br0" timeOffset="43481.31">18819 7947 22 0,'-1'-2'209'0,"1"2"-19"0,0-5-20 0,0 5-17 16,0 0-14-16,0 0-19 0,0 0 0 0,-4 13-5 16,0-1 1-16,3 4-9 0,-2 2-10 0,1 1-6 15,0 5-12-15,0 1-3 0,1 1-11 0,1-7 0 16,1 0-8-16,1-1-13 0,0 3 2 0,0-4-3 16,2 0-4-16,0-1-3 0,0-4-5 0,0-1-5 15,-1 0-3-15,0-2-1 0,3 0-3 0,1-2-3 16,-2-1-3-16,-1-2-2 0,5 0-3 0,-4 0-3 15,5-3-16-15,1-3 0 0,-1-1 11 0,0-1 0 16,0-3-3-16,-1 0-1 0,3-5 6 0,-2-3-1 0,-1-1 3 16,0-1 1-16,2-6 6 0,-4 4 7 15,0 3 12-15,-2-1 8 0,1 3 10 0,-3 2 8 16,1 2 4-16,-4 2 1 0,4 2-3 0,-3 0-5 0,1 1-10 16,0 1-3-16,-2 2-11 0,0 2-2 0,0 0-2 15,0 0-2-15,5-2-1 0,-5 2-2 0,4 8 0 16,-3-1-6-16,3 2-3 0,0-1 3 0,1 2-3 15,-1-1-2-15,0 4 3 0,2-4-3 0,-1 0-8 16,0 1-3-16,3 0-6 0,-3-1-1 16,4 0-11-16,-4-4-11 0,3 0-4 0,-3-2 2 0,5 1 4 15,-1-1-1-15,-2-1 6 0,-1-2 1 0,3-2 2 16,-4-1-1-16,4-2 3 0,-3-1-1 0,1-2 3 16,-1-3 1-16,-2-2 2 0,0-1 0 0,-2-5 1 15,-2 1 0-15,-1-6 6 0,-4 0 3 0,0 5 9 16,-3 0 3-16,-1 1 6 0,-2 2 7 0,-1 2 4 15,1 2 3-15,-1 5 1 0,1-1-5 0,-2 5-2 16,-1 0-5-16,1 2 0 0,0 1-4 0,-1 3 2 16,4 1-5-16,-1 3 0 0,4 0-5 0,-2-2-7 0,5 4-8 15,1-1-5-15,3-3 1 0,0 1-9 16,2 2 5-16,3-1 0 0,-1-2-5 0,5-2 6 16,-1 1 0-16,3-3 0 0,-2-1 0 0,5 1 3 0,-4-2-1 15,2 1-1-15,3-3 2 0,-3 0 5 16,-1-1 1-16,2-2 4 0,1 2-2 0,-4 2 0 0,2-2 4 15,-3-1-2-15,-2 2 2 0,0 0-5 0,1 2 3 16,-2 1 1-16,1-1 2 0,1 1-6 0,-1 0 3 16,-1 0 5-16,-6 0-1 0,13 1-1 0,-7 2-1 15,-1 0-2-15,1 1 4 0,2-1 2 0,-4 2-4 16,1 1-2-16,0 0 2 0,2-1 2 0,-3-1 0 16,2 3-1-16,-2-2-2 0,1 0-7 0,-1 1-9 15,1-2-2-15,-1-2 3 0,2 1 3 0,-2 0 0 16,0-3 3-16,-4 0 3 0,10-3 0 0,-6 0 3 15,5-3 6-15,-3-4 5 0,-1-3 2 0,2-1 0 16,-2-2-2-16,5-9 3 0,0 0 3 0,-3-5 4 0,4 5 10 16,-5-1 2-16,2-1 10 0,-3 8 15 15,-1 0 10-15,-1 1 5 0,0 7 6 0,1 0 14 0,0 2 0 16,-4 4-6-16,1-3-10 0,1 3-12 0,0 1-9 16,-2 4-4-16,0 0-7 0,0 0 2 15,0 0-7-15,8 21 1 0,-7-5-10 0,3 10 3 0,-3 3-6 16,3 4-2-16,-3 1-2 0,3 13 3 0,-2-2-8 15,-2 1 2-15,2 0-2 0,-4-1 1 0,4 0-3 16,-1-7 0-16,6 7-8 0,-1-10-5 0,3 10-5 16,-4-12-3-16,3-2-14 0,0-4-7 0,2 1-9 15,-5-10-15-15,0 2 1 0,1-6-5 0,-3-2-4 16,2-2-7-16,0-3 4 0,-2-4 6 0,1 2 4 16,1-5 6-16,-5 0 6 0,7-7-3 0,-1-2 7 15,2-7-1-15,-1-8 8 0,2-3 6 0,-3-2 7 16,2-5 4-16,-1 0 8 0,0-4 4 0,1-6 9 15,-2 10 9-15,2 2 15 0,-1 1 11 0,-2 2-3 0,1 10 14 16,1 0-7-16,-2 1-6 0,0 4-2 16,-1 1-4-16,1 2-5 0,4 3-4 0,-1-1 2 15,-2 1-3-15,5 4-5 0,-1-1 2 0,-1 0-2 0,1 2 1 16,0 2-3-16,-1 1-1 0,1 1-1 0,-1 2 0 16,-2 0-2-16,-1 1-2 0,1 2 6 0,-2 2-3 15,-2-2-2-15,-1 4-2 0,-2-1-2 0,-3 3 2 16,1-1 1-16,-5 3 2 0,1 1-8 0,-3-2-23 15,-1 2-20-15,-2 1-27 0,0-3-32 0,-3-1-47 16,1 1-48-16,-5-2-90 0,1-3-586 0,2-1 290 16,-4-2 192-16</inkml:trace>
  <inkml:trace contextRef="#ctx0" brushRef="#br0" timeOffset="44348.12">20243 7982 5 0,'0'-4'175'0,"0"-2"-4"0,-3 1-14 15,3 0-11-15,-1 0-4 0,-2 0-4 0,1 0-4 16,-2 1-6-16,2-1-1 0,-1 1-6 0,-2 1-4 16,-3 0-17-16,2 3 1 0,-3-3-4 0,9 3-9 15,-17 3-10-15,6 1-6 0,-1 2-6 0,-5 1-5 16,2 4-8-16,-2 1-6 0,1-1-3 15,-2 1-3-15,3 3-6 0,-6 2-6 0,9-3-4 16,-1 1-1-16,5-2-5 0,0-3-18 0,2 1-6 0,5 1-10 16,-3-2 1-16,4 1-3 0,8-1-6 0,-2-3-2 15,4 1-5-15,3-1-7 0,2-1-8 0,5-2 6 16,-2-2-5-16,3-2 8 0,-2-2-10 0,3-1 7 0,0 1 6 16,-2-5-1-16,-2-2 8 0,0 0-1 15,0-3 16-15,-3 1 5 0,-2-2 12 0,2 0 11 16,-4-2 9-16,0 0 17 0,-3 0 3 0,2 2 10 0,0 1 9 15,-1-1 1-15,-2 4-2 0,-1-1 3 0,2 2-5 16,-2 1-5-16,-1 2-11 0,0-1 1 0,-1 2-8 16,1 0-3-16,4 3-5 0,0-1-5 0,0 2 0 15,4 2-4-15,-3 2-3 0,0-1-4 0,3 5 5 16,-1-1-4-16,1 4-2 0,-1 0-3 0,3 0-2 16,-3 1 1-16,-2 3-9 0,4-5-8 0,-5 4-2 15,1-1-1-15,-1-2-6 0,-1-1-7 0,-3 2-11 16,0-2 0-16,0 0 0 0,0-2 1 0,-1-1 2 15,-4 0 1-15,4-2 4 0,-3 0 4 0,2-1 3 16,-2-1 9-16,-1-3 5 0,0 0 4 0,0 0-1 16,0 0 8-16,0 0 10 0,-10-10 3 0,6 4 8 15,-1-4 0-15,1-1-4 0,3-5 0 0,-3 1 0 16,4-3-4-16,0 1 1 0,1-1 0 0,3-3-3 0,1 3-1 16,8-6-3-16,-4 6-4 0,0 2-5 15,4 1-8-15,0 0-12 0,-1 4-19 0,-1 4-17 16,0-1-20-16,2 3-20 0,-3 1-12 0,4 3-10 0,-2 1-11 15,0 1-16-15,6 4-28 0,-5-1-486 0,1 6 217 16,0 0 146-16</inkml:trace>
  <inkml:trace contextRef="#ctx0" brushRef="#br0" timeOffset="45864.61">21130 7993 176 0,'1'-10'182'0,"-1"-1"-6"0,-1 2-5 0,-1-2-12 16,0 1 16-16,-3 0-7 0,0-1-6 0,-3 1-5 15,0 2-5-15,-1 1-17 0,-2 1-4 0,-2 1-13 16,-1 2-10-16,-5-1-14 0,-2 4-5 0,6 4-12 16,-5 1-8-16,4 2-9 0,-4 2-6 0,3 2-4 15,3 0-13-15,0 4-18 0,7-6-10 0,-3 4-5 16,4-1-5-16,6 0-6 0,-1-1-12 0,1-1-9 15,1-2-5-15,4 1 0 0,0-4 2 0,1 3 6 16,3-1-1-16,1-5 0 0,1 1 3 0,1-1 2 0,-1-4 1 16,1 2 6-16,2 0 2 0,-3 0-5 15,4-2 4-15,-3 1 4 0,-2 0 1 0,3 0-2 16,-4-1 7-16,-4 1 6 0,2 1 7 0,-1-1 4 0,-6 1 1 16,6-1-2-16,-6 1-3 0,8-2-2 0,-8 2 1 15,0 0 0-15,0 0-4 0,8 2 1 16,-8-2-4-16,6 3-1 0,-4 0 4 0,1-1-2 0,0 2 0 15,0 1 1-15,0 0 0 0,1 0-11 0,-1-1-4 16,2 1-2-16,0-1-1 0,-2 1-5 0,3-1-4 16,-1-2 5-16,1 0-1 0,-1-1 2 0,-5-1 4 15,12-3 1-15,-3-1 3 0,0-1 1 0,-1-3 1 16,0-4 3-16,1-2 7 0,1-4 10 0,-5 0 1 16,1-8 3-16,-3-1 4 0,4-2 1 0,-5-1 7 15,-3-1 5-15,5-5 6 0,-4 3 13 0,0 2 14 16,-3 2 7-16,2 0 11 0,0 5 15 0,-3 5 14 15,0 4-2-15,0 3 6 0,4 3-6 0,-4 1-11 16,3 2-20-16,1 2-7 0,-4-1-15 0,1 3-8 16,3 2-4-16,0 0-7 0,-3 14 0 0,1-2 0 15,2 5-5-15,-2 8-9 0,2 4-1 0,0 0 1 16,0 2-9-16,2 1-8 0,0-3-4 0,4 4-9 0,-1 0-11 16,3-4-13-16,0 2-7 0,-3-3-10 0,6-3-9 15,0 0-19-15,-2-6-15 0,1-3-14 0,0-1-18 16,4-1-2-16,-1-3 0 0,1 0 2 15,4-3 3-15,0-2 8 0,-2-3 0 0,3-1 15 0,-6-2 9 16,5-3 10-16,0-2 8 0,0-1 8 0,-4-3 4 16,4-4 19-16,-3 0 4 15,-2-1 11-15,-1-3 10 0,4-4 14 0,-4-1 22 0,-4 5 17 0,0-2 19 16,-4 8 18-16,2-3 11 0,-3 1 6 0,0 2 2 16,-1 3 3-16,-2 2 1 0,0 1-11 0,0-1-6 15,3 2-3-15,-2 0-20 0,-1 4-8 0,0 0-9 16,0 0-1-16,0 0-12 0,0 0 1 0,0 0-4 15,0 0 0-15,-6 19-12 0,3-9-12 0,2 0-11 16,1 1-9-16,-2 0-7 0,2 0-15 0,0-1-4 0,3 2-11 16,0-2-6-16,3 0 5 0,0-2-8 15,-2-2 6-15,1-1-2 0,2-1 10 0,-1-1 5 16,0 0 2-16,2-3 5 0,-8 0 3 0,18-7 6 16,-8 2 6-16,-1-4 14 0,0-2 16 0,4-2 24 15,-3 1 4-15,-3 1 6 0,3-4 5 0,0 3 16 16,-4 3 1-16,1-4 3 0,-4 3-2 0,3 2-10 0,-3 3-15 15,0-1 5-15,1 2-12 0,0-3 2 0,1 6-6 16,2-2-3-16,1 2-2 0,-1 0-6 0,0 2-1 16,5 1-2-16,-3 1-1 0,0 4-1 0,2-2 2 15,-2 2-6-15,-2 2 11 0,3-1-12 0,1 3-1 16,-6-1 0-16,2 0 0 0,-1 1-9 0,-1 0-8 16,-1 0-12-16,1 0-5 0,-5-1-3 0,4-1-15 15,-1 3-5-15,-1-7-7 0,-2 2 3 0,0-2 11 16,3-1 6-16,-2 1 1 0,-1-2 10 0,0-3-2 15,0 0 6-15,0 0 0 0,0 0 2 0,0 0 0 16,6-17 6-16,-3 9 6 0,-2-4 4 16,4-2 0-16,-2 2 1 0,2-4-2 0,-1 0 3 0,2 2 2 15,2-1 4-15,-4 5 6 0,2-1-2 0,-1 1-3 16,3 1 6-16,-1-2-1 0,1 2-6 0,1 1 5 16,3 3 4-16,-3-4-5 0,2 2-1 0,3 1 2 0,-4 0 0 15,4 3-2-15,-5-1-2 0,4 0 2 0,1 1-4 16,-2-1-2-16,2 0 3 0,-1 2-2 15,3-3-3-15,-2 3 3 0,3-3-3 0,-6 2 0 16,8 1 2-16,-6 1 1 0,1 0 0 0,0-2-1 0,-1 0-6 16,5-1-4-16,0 0-6 0,-8 0 0 0,4-1-1 15,0-1 0-15,3-2-10 0,-2-1-1 0,-1-1-5 16,0 0 3-16,-5 1 4 0,-1 1 6 0,-1 0 1 16,-1-1 5-16,-4 2 11 0,-2 3 7 0,0-3 4 15,-1 4-3-15,-2-1 1 0,-1 0-1 0,4 4-5 16,-12-1 2-16,5 4-2 0,0 0-2 0,-1 4 2 15,-1 1 1-15,1 5-4 0,1 0 1 0,-3 1 2 16,3 3-5-16,2 0 2 0,1 2 0 0,3-1 3 16,0 1-4-16,3 6 1 0,1 1 0 0,2-2 3 15,3 1-1-15,2 2-1 0,0-2 1 0,2 2-2 16,2 0-1-16,0 0 1 0,3-4 0 0,1 0 1 16,0 0 1-16,-3 1-4 0,2-1-2 0,-3-9-6 15,-1 10 1-15,-4-7-1 0,1-2-1 0,-2 1 0 16,-4-2 1-16,-3-1 1 0,-2 2 3 0,-2-2-3 15,-2-2-5-15,-6 4-3 0,-5-1-6 0,3 1-2 16,-11 1-3-16,1-3-2 0,-4-2 3 0,1-2 0 0,5-1 4 16,-1-5 3-16,-6-2 3 0,8-2 1 0,2-2 4 15,4-1 2-15,2-1 3 0,0-2 2 0,-1-3 2 16,6 0-2-16,3-2 4 0,3 1-2 0,1-2 0 16,1 1 3-16,7-2 3 0,-1-2-3 15,4 2 4-15,3 0-3 0,5-3 3 0,-1 4-1 0,5-4-2 16,4 3 1-16,0-1 2 0,-4-1-3 0,3 4-1 15,0-3 0-15,-7 5-2 0,2 1-4 0,-2-1-19 16,-4 3-28-16,-2 0-38 0,-4 0-25 0,4-4-39 16,-5 3-47-16,-5 1-523 0,0-2 243 0,-4 2 160 15</inkml:trace>
  <inkml:trace contextRef="#ctx0" brushRef="#br0" timeOffset="46038.06">21328 7877 302 0,'-12'-2'337'0,"2"0"-42"0,4 3-61 15,6-1-37-15,-8 0-24 0,8 0-28 0,0 0-31 16,26 3-38-16,-5-5-39 0,10 4-53 0,3-2-52 16,2-3-59-16,6 1-440 0,8-2 189 0,-12-3 126 15</inkml:trace>
  <inkml:trace contextRef="#ctx0" brushRef="#br0" timeOffset="47197.26">23412 7919 98 0,'5'-4'135'0,"1"0"-3"15,-2-3-6-15,1 2-11 0,-2-2-2 0,1 0-11 16,-3 0 0-16,2-1-1 0,-2-2 1 0,-1-1-17 0,1 1-4 16,-2-2-8-16,-3 2-3 0,3-3 9 0,-3 4 17 15,-1-3-7-15,-4-3-8 0,-3 8-6 16,3-2-3-16,-6 2-6 0,-3 3-11 0,-4 0 0 0,2 6-2 16,-6 1-7-16,5 1-8 0,-1 4-1 0,4 1-3 15,-6 6-6-15,6-3 1 0,0 5-4 0,1-2-3 16,7 3-6-16,0 0-10 0,-2 1-2 0,9-2-13 15,1 0-6-15,4 0-2 0,3-3 4 0,1-3 1 16,4-1-1-16,3-1 4 0,6 0-4 0,-1-1 2 16,9-3-5-16,-5-2-3 0,7-1-2 0,0-2 0 15,-7-2 1-15,0-4-2 0,6 0 2 0,-1-1 4 16,-9-2-1-16,1 0 1 0,-1-2 2 0,-4-2 11 16,3 2-1-16,-3 0 18 0,0-3 11 0,-3 3 19 0,-3 1 14 15,-1 3 12-15,-1 0 6 0,-3 2 2 0,1 1-8 16,-2 1-7-16,0-1-8 0,1 2-14 15,-3 2 2-15,0 0-5 0,0 0-5 0,0 0-3 0,-2 13-1 16,-3-3-11-16,3 2-1 0,-1-2-5 0,-1 2-10 16,0 0-7-16,4 0-6 0,-1 0-5 0,1 0-7 15,3 0 0-15,1 1-8 0,-2-1-5 0,3-4 0 16,4 1-8-16,-5-1-3 0,6-2 1 0,-1 1-1 16,0-5 0-16,1-2 1 0,-2 0 9 0,2-1 6 15,3-2-10-15,-3-2 17 0,3-7 4 0,-1 1 3 16,-2-4 13-16,2 0 6 0,-3-3 4 0,2-6 3 15,-2-4 1-15,-4 1 4 0,0-4 15 0,-3-1 3 16,1 3-3-16,-2-7 13 0,-2 1 10 0,0 2 9 16,-3 4 12-16,3 0 22 0,-2 9 10 0,0 3 5 15,0-1-9-15,-2 7-11 0,0 1-5 0,1-1-12 16,1 6-8-16,-2 2-11 0,1 2-5 0,4 1-7 16,0 0 1-16,-15 7-6 0,7 6-6 0,-1 3-5 0,2 7-2 15,-4 4 1-15,9 3-1 0,-5 1-3 16,7 2-5-16,0-1-2 0,0 2-1 0,4 0-6 15,1-2-1-15,6-1-8 0,-4 1-11 0,2-3-12 16,4-3 0-16,3-2-5 0,1-2-8 0,2-4-5 0,-2-4-5 16,1-2-3-16,0-1-7 0,2-4-2 0,2-1-5 15,-2-3 3-15,3-3 3 0,-2-3-3 16,0-3 1-16,-1 0 7 0,4-5 5 0,-7-2 8 0,4-5 2 16,-3-2 2-16,-4-1 6 0,-1-3 1 0,-4-4 6 15,1 0 2-15,-2-5 3 0,-2-1 8 0,-2 1 6 16,0-2 6-16,-2 4 14 0,-3 2 35 0,0 3 12 15,-3 7 21-15,3 1 6 0,-2 7 15 0,1-1-12 16,-1 7-7-16,2-2-21 0,-3 3 2 0,0 1-6 16,-1 3-12-16,5 0-4 0,-13 7-2 0,4 3-5 15,2 4-7-15,-3 0 0 0,0 4-3 0,3 1-7 16,0 4-4-16,2 3-13 0,3 0-13 0,-1 2-18 16,3-2-10-16,3 1-24 0,6 2-17 0,0-3-33 15,4 3-26-15,4 0-28 0,5-7-45 0,1 2-60 0,0-2-633 16,6-3 302-16,0-4 200 0</inkml:trace>
  <inkml:trace contextRef="#ctx0" brushRef="#br0" timeOffset="48134.19">24985 8000 2716 0,'0'0'4'15,"0"0"-23"-15,0 0 17 0,-12-10-6 0,5 9-19 16,-2-2-7-16,1 0 2 0,-1 1 4 0,0 0 9 16,3-3 0-16,-2 3 2 0,0-2 6 0,2-1-4 15,-1-1 3-15,1 0 0 0,2-2 2 0,1-2 1 16,1 0 3-16,2-2-3 0,0-5 0 0,2 0-3 16,1-3 4-16,3-5 0 0,0 0 4 0,1 0-9 15,3-3 2-15,1-2 1 0,-2-1 2 0,1 1-6 16,-1 2 15-16,0 4 21 0,-1-2 14 0,-3 9 10 15,-1 2 26-15,-2 2 20 0,0 4 8 0,-1-1-3 16,0 5-10-16,-1 0-12 0,2 1-12 0,-2 4-6 0,0 0-3 16,0 0-12-16,-7 14 0 0,3-4-2 0,-2 7-6 15,0 0-5-15,-1 10-4 0,2-8-2 16,-3 9 1-16,3 0-2 0,4 0-3 0,-3 4-3 0,4-2 0 16,0-2-1-16,6 1-1 0,2 0-3 0,1 1-3 15,4-4-11-15,-2-4-11 0,2 2-7 0,-1-9-15 16,-1-1-7-16,3 1-9 0,-1-7-8 0,-3 1-7 15,2-4-5-15,1-1-8 0,-1-4 5 0,2 0-1 16,0-4-3-16,-1-5 6 0,1-4 5 0,4-9 4 16,-4-3 7-16,0-3 6 0,-2-1 9 0,-1-4 3 15,-2-2 10-15,-1 1 6 0,-3 0 18 0,2 0 21 16,-3 0 13-16,2 3 25 0,-5 2 16 0,-1 2 9 16,-1 8 22-16,-2 1 11 0,2 6 13 0,1 3 2 15,-2-3-4-15,1 7-13 0,0-3-11 0,-1 4-20 0,1 0-4 16,1 4-3-16,0 0-17 0,0 0-6 15,-12 18-2-15,6-6-2 0,0 4-7 0,-2 3 3 16,-2 7-7-16,1-2-8 0,3 4-2 0,3 0-1 0,-3 4-10 16,1-3 1-16,-3 0-23 0,7 0-9 0,-2-1-15 15,3-2-16-15,-1-5-4 0,1-2-9 0,1 0-11 16,2-2-3-16,-2-5 4 0,4 0-3 0,2-2-1 16,0-3 1-16,2-1 3 0,0-2 3 0,3-4 1 15,-1-4 1-15,2-1 6 0,4-4 4 0,0-2 8 16,5-5 4-16,1 0 6 0,-4-1 10 0,-5 3 14 15,3 0 9-15,-4 2 11 0,1-1 6 0,-3 1 6 16,-3 3 3-16,0 4 4 0,1-2-2 0,-4 1-2 16,1 4-4-16,-1-1 3 0,-1 0-5 0,5 2-3 15,-3 1-2-15,5 0-1 0,0 2 0 0,-1 2-3 16,-1 1 3-16,1 1-1 0,1 3-4 0,0-1 3 16,3 3-1-16,-3 1-1 0,-4-4 1 0,7 5-4 15,-1-1 2-15,-3-3 3 0,-1-3-2 0,4 2 0 16,0-1-4-16,-2-1 2 0,1-2 0 0,4-1 2 15,-3 1-2-15,6-3 0 0,-6-2 2 0,0 0-4 16,0-2 5-16,1-2-2 0,1-5-3 0,-5 3 2 16,3-5 2-16,-3-3-1 0,2 1 1 0,-6-3 1 0,3 0 1 15,-4 0 0-15,0-1-3 0,-1 1 15 0,-3 6 10 16,1-4 8-16,-2 3 12 0,0 3 12 16,-2 0-4-16,1 1-8 0,-3 1-7 0,-1 6-9 0,0 0 0 15,-1 1-2-15,-3 4-8 0,-3 1 6 0,3 2-11 16,-4 4 0-16,0 6 3 0,2 0-8 0,-1 6 3 15,3-6-11-15,2 3 6 0,3 0-3 0,0 1-8 16,4-4-8-16,0 2-12 0,2-2-13 0,2 0-10 16,1-2-13-16,1 0-25 0,1-4-28 0,1 0-32 15,0-3-35-15,1 0-48 0,1-4-715 16,-2-2 312-16,-6 1 210 0</inkml:trace>
  <inkml:trace contextRef="#ctx0" brushRef="#br0" timeOffset="48271.82">24892 7775 160 0,'-13'-4'353'0,"3"-2"-41"0,6 2-58 0,4 1-49 0,10-1-48 15,9-1-44-15,14-2-45 0,7 1-50 0,19-2-65 16,7 0-54-16,-11-1-397 0,4 6 166 16,-3-2 110-16</inkml:trace>
  <inkml:trace contextRef="#ctx0" brushRef="#br0" timeOffset="49953.51">26817 7972 174 0,'3'-5'161'0,"-1"-4"-17"16,0-2-13-16,0 0-14 0,-2-1-7 0,0-4 1 15,0-3 1-15,1 0-5 0,-2-10-3 0,2 2-11 16,-1-2 10-16,0 1-3 0,2-7-1 0,-4 2 10 15,1-3-4-15,-3 0 10 0,-1 4 8 0,3 3-3 16,-1 0 12-16,-3 4 12 0,1 6 11 0,1 2-12 16,-3 0-8-16,2 7 0 0,2-1-10 0,-1 3-13 15,1 3-13-15,1-2-15 0,-1 5-11 0,3 2-4 16,-5 0-9-16,5 0-3 0,-8 14 3 0,3-2-18 0,0 2-4 16,0 6-2-16,0 4-4 0,-2 5-2 15,6 2 5-15,-1-2-13 0,2 5-7 0,3-2 0 0,2 0-3 16,3 1-9-16,3-2-14 0,4-1-10 0,0-2-14 15,4 0-4-15,2-3-12 0,1-4-2 0,0-2-4 16,0 0-4-16,-4-11-1 0,4 4-1 0,-2-5-1 16,-2 0-4-16,3-2 7 0,0-4 5 0,-3-2-6 15,1-3 10-15,-1 0 8 0,0-4 4 0,1-1 3 16,-6-3 6-16,2-4 2 0,-3-2 5 0,3-4 5 16,-1-2 10-16,0 2 8 0,-6 4 20 0,1 0 16 15,-1-8 7-15,-3 12 26 0,-4 1 18 0,0 1 17 16,2 4-10-16,-5-4-7 0,2 8 2 0,2-5-17 15,-1 4-12-15,-1 1-3 0,0 0-12 0,0 4-12 16,0 0-3-16,0 0-3 0,0 0 6 0,0 0-9 16,1 14-3-16,-3-6 1 0,0 0-10 0,2 4 2 15,-2-3-7-15,1 3-12 0,1-2-4 0,0 2-2 0,0-3-10 16,2 0-7-16,1-1-9 0,-2 0-3 0,2-2 0 16,-1 1 1-16,1-1 3 0,2-2 3 15,-2 0 3-15,0-1 5 0,2-1 2 0,-5-2 3 0,9-2 5 16,-4 0 0-16,3-3 0 0,-3-4 3 0,4 0 4 15,0-4 0-15,0-1 9 0,-4-2-1 16,5-1 7-16,-6-3 6 0,5 6 5 0,-2-3 5 0,-4 5 7 16,1 0-5-16,1 4 12 0,-1 1-3 0,0 1-5 15,-1 2-3-15,-2-3-8 0,0 4-3 0,-1 3-5 16,5-1 2-16,-5 1 6 0,8 6-10 0,-3 3-2 16,-1 2 3-16,1 3-1 0,1 6-6 0,2 9 7 15,-4 0-7-15,-2 2 7 0,2 2 4 0,-5 0-9 16,4 3 6-16,-2-2-2 0,1 13 1 0,0-2 0 15,0-11 1-15,1 1-7 0,-1-2 13 0,2 2-13 16,1-2 3-16,-1 2-4 0,0-2-12 0,-2-1-3 16,2-2-10-16,-2-1-5 0,-2-1-4 0,1-1-2 0,-4-9-3 15,-3-1 1-15,1-1-3 0,1-1 1 0,-4-6 1 16,3 1 8-16,-4-5-1 0,1 2 1 16,0-4-1-16,1-1 2 0,-3-2 4 0,-3-3 2 0,2-4 1 15,-1 2 6-15,-3-4-3 0,3-3 6 0,1 0 4 16,-1-3 11-16,3 0-4 0,4 0 1 0,0-1-1 15,1 1 6-15,3-1 0 0,4-1-4 0,4-3 1 16,-2 3 1-16,4 0 0 0,9-7-1 0,-4 4-2 16,4-1 4-16,-2-2-4 0,0 0 4 0,3 1-1 15,2-2 1-15,-2-2 2 0,2 1-4 0,0-1 2 16,2-3 3-16,-4 0-4 0,3-2 2 0,0 1-4 16,-3-1 3-16,-2-1 1 0,0 0 2 0,-2 0 5 15,-2 1 2-15,0 0 10 0,-2 2 4 0,-1 2 11 16,-4 8 13-16,-1 2 12 0,-1 0 6 0,-1 7 18 0,-1 2-4 15,0 2-12-15,0-2-9 0,-2 4-13 16,0-3-9-16,2 6-2 0,-2 1-6 0,0 0-15 16,0 0 11-16,2 17 9 0,-4-6-15 0,0 7-1 0,2 0-6 15,-2 9-4-15,0-1-5 0,0 3 11 16,-1 0-5-16,2 0-8 0,-2 0-17 0,3 3-6 0,-5-6-10 16,4 5-19-16,0-2-12 0,1-2-11 0,-2-7-12 15,2-1-5-15,0-2-5 0,0 2-6 0,3-7 3 16,-2-2 5-16,2-1 9 0,-1-3 10 0,0-1 8 15,-1 0 6-15,1-4 6 0,-2-1 4 0,0 0-1 16,0 0 5-16,14-9 4 0,-6 1 3 0,-3-1 5 16,4-3 4-16,1-1 4 0,-1-3 1 0,4-1 7 15,-3 4 9-15,-1-2 4 0,5 2 12 0,-2 1 2 16,-3 2 1-16,1 0 2 0,-2 3-1 0,-1-1-1 16,1 4-4-16,2-3 3 0,-3 4-1 0,2-1-3 15,-2 1 1-15,3 0-2 0,-1 3-1 0,0-1-1 0,1 2-2 16,-2 2 4-16,-1 0-6 0,5-2 2 15,-3 2 1-15,-1 0-2 0,-2 1 5 0,7 0-2 16,-1 0 2-16,-2 0-5 0,8 1 5 0,-8-2-4 16,10-1 4-16,-7 1 1 0,1-1 0 0,5-2 2 0,-7 0-3 15,2 0 2-15,1 1-3 0,-4-2 5 0,5-1-3 16,1-1-2-16,-6 0 1 0,5-4 3 16,-4 1-2-16,1-4 0 0,-1 0-1 0,-1 0-1 0,2-4-2 15,-4 0 2-15,0-3 1 0,-3 1 0 16,-1 5 4-16,1-5 15 0,-4-2 7 0,0 8 5 15,0 0 0-15,-4 3 2 0,0 0-2 0,0 2-7 0,-2 1-2 16,-3 1-3-16,2 3-1 0,5 0-7 0,-16 5-4 16,5 2 2-16,1 1-3 0,-4 5-4 0,0 2 3 15,0 0-2-15,5 3 3 0,1-1-3 0,-2 4-3 16,6-4 3-16,-1 0-2 0,5 1 0 0,0-2-2 16,4 1 1-16,1-3-11 0,1 0-2 0,2-3-17 15,0 0-11-15,2 0-23 0,5 0-24 0,0-1-30 16,-2-1-32-16,2-1-33 0,-4-3-46 0,1-4-52 15,-5-1-590-15,1 3 289 0,-8-3 192 0</inkml:trace>
  <inkml:trace contextRef="#ctx0" brushRef="#br0" timeOffset="50101.21">26747 7691 320 0,'-13'-2'400'0,"4"-1"-83"0,8-1-85 15,1 4-70-15,27-4-56 0,7 0-58 0,25 0-47 16,1-2-52-16,6 4-69 0,-6-3-353 0,2 2 159 16,1 1 104-16</inkml:trace>
  <inkml:trace contextRef="#ctx0" brushRef="#br0" timeOffset="51419.74">18260 8947 47 0,'0'-4'156'0,"-3"-2"-10"0,3 6-6 15,-7-6 1-15,0 2-9 0,-2-1-5 0,-5 1 1 0,1 1-2 16,-2 1 2-16,-3-1-6 0,-4 4 0 16,-1-1-3-16,-5 3-4 0,-2 1-2 0,2 4-4 15,2 1-9-15,-1 0-4 0,-4 1-8 0,7 4-7 0,-1 0-6 16,4 2-12-16,6-4-8 0,1 0-2 0,-4 7-9 15,5-4-4-15,7 1-3 0,-1 1-3 0,2-2-8 16,5 1-7-16,0 0-5 0,4-4-8 0,0-2-10 16,2 1-7-16,2-4-3 0,1 1-7 0,1-3-5 15,3 0 3-15,3-1-6 0,-3-1-2 0,5-3-4 16,1-2-2-16,-1 0-2 0,0-6-2 0,-1 2-3 16,-1-3 1-16,-3 0 6 0,4-4-7 0,-3-3 5 15,2-5 2-15,0 0 2 0,0 2 5 0,-5 2 4 16,1 0 7-16,-3 2 15 0,-2 1 8 0,-1 4 8 0,-2 0 6 15,0 0-3-15,-2 3 3 0,2 0 3 16,-3 3 0-16,1-3-1 0,0 3-1 0,0 0 0 16,0 2-3-16,-2-2-3 0,0 4-3 0,0 0-1 0,1-6-4 15,-1 6 7-15,0 0-1 0,4-2 0 16,-4 2-2-16,0 0-13 0,0 0 11 0,10 0 0 0,-10 0-3 16,4 0 0-16,-4 0 0 0,10 0 0 0,-6-3 3 15,5 2-3-15,-4-3 1 0,4-1-2 16,-1-2 3-16,2 2 2 0,-1-4-2 0,0 0-1 0,2-6 9 15,-3 0 0-15,0-1 9 0,-2 1 0 0,2-1 4 16,-3 0 6-16,-2 3 14 0,-2 2 12 0,0 1 2 16,-1 1 2-16,0 1 4 0,-1 1 1 0,0 2-3 15,-1 0-5-15,1 1-8 0,1 4-7 0,-4-2-6 16,4 2-5-16,-7 7-5 0,1 3-1 0,3 4 0 16,-3 5-4-16,1 5-3 0,0 2-3 0,-1-1-3 15,2 4 0-15,3-2-1 0,1 2-2 0,1 2 0 0,3 5-1 16,2 9 1-16,-1 2-2 0,4 3 2 15,0-3-1-15,1-2-3 0,1 4 5 16,-1-3-4-16,3 0-1 0,-4 1-3 0,0 1 3 0,-1 0-1 0,1-3 0 16,-1 4-2-16,-3-15 2 0,0 1-3 0,-1 0 6 15,0 12-7-15,-7-13 3 0,2 2-1 0,-1-3 1 16,-5 3-3-16,-2-3 3 0,-2 1-4 0,-4-4 5 16,2-3-5-16,-5 0 1 0,2-6-4 0,2-6 6 15,2-3 3-15,0-5-1 0,2 0-1 0,-3-6-1 16,-1-1 0-16,1-3-1 0,-2-8-7 0,-2-2 0 15,0-7-3-15,0-6 2 0,0 0-1 0,3-3 2 16,1-3 1-16,3-2-4 0,2 0 1 0,4-1 1 16,5 0-3-16,5 1-5 0,2 2 2 0,3 1-7 15,5-2-4-15,0 4-19 0,7 4-27 0,0-1-19 16,5 2-37-16,-1 3-43 0,5 3-44 0,-1 2-58 16,1 0-611-16,-3 1 293 0,0 1 194 0</inkml:trace>
  <inkml:trace contextRef="#ctx0" brushRef="#br0" timeOffset="53130.65">19007 9365 128 0,'0'0'213'0,"-6"-1"-28"0,6 1-23 16,0 0-11-16,0 0-16 0,0 0-12 0,18-6-12 15,-7 2-12-15,0 0-12 0,2-2-5 0,4-2-8 16,0 1-5-16,-2-1-4 0,2-1 1 0,-4 0-3 16,0-2-1-16,0 2-6 0,-1 0-3 0,-1-4-4 15,-2 1-3-15,1-2-2 0,-3-3-7 0,-1 2-1 16,-1-2-1-16,-3 0-5 0,0-3-2 0,-2 2-3 16,-4 1 0-16,2-4-2 0,-3 3 2 0,-2 1 3 15,-2 1 1-15,-1 3 3 0,0 0 3 0,0 4-4 0,-3 0-2 16,-4 1-2-16,1 3-4 0,-2 5-2 0,1-2-4 15,3 2-2-15,-4 2-6 0,0 0 4 0,5 3-3 16,2 0-4-16,0-2-1 0,3 2 1 0,2 0-2 16,0 1-6-16,4 0 2 0,1 1-3 0,2 0 2 15,4 0-3-15,4-1 1 0,1 1-1 0,4-3-1 16,4 1 1-16,2-1-3 0,2-2 2 0,9-2-1 16,-3-2 0-16,-1 1-2 0,-5-2-2 0,-1 1 4 15,1 0-1-15,-3-3 4 0,0 3 1 0,-1-1-4 16,0-1 0-16,-4 1 1 0,0 1-3 0,-4-1 5 0,0 2-3 15,-2-1 0-15,-1 2 5 0,-1 0-5 16,1 2 1-16,0-1 0 0,-2 1 1 0,0 0 0 16,-2 2 5-16,0 2 0 0,-2 1 0 0,1 1-1 0,-2 2 0 15,2-1 4-15,-4 1 0 0,2 2-1 16,0-2-10-16,0 3 9 0,-1-2-1 0,2-1 1 16,-1 1-2-16,2-1 1 0,0-4 0 0,2 2 1 0,1 1-4 15,-1-3 5-15,2-3-3 0,3 0-6 0,-2 1 3 16,4-2 0-16,2-2-2 0,2-1-4 0,2 0 2 15,-2-3-4-15,-2-1 4 0,5-3 2 0,-5-2 1 16,1 1-1-16,-4 1 1 0,2-4 0 0,-1 0 5 16,-3 2 3-16,-1 6 13 0,1-4 16 0,-2 1 12 15,-3 2 4-15,-1 0 4 0,1 0-8 0,0 3-8 16,-1 0-2-16,-2 2-8 0,3-3-4 0,-3 3-3 16,0 0-3-16,0 0 1 0,0 13 0 0,0-4-3 15,-3 3-3-15,3 5 0 0,-2-2-2 0,2 2 0 16,-2 0-3-16,4 0-2 0,0 0 3 0,1-1-3 15,-1-4-3-15,5 3-6 0,-4-3-2 0,5-1-6 16,-3-1-2-16,3 0-8 0,2-3-1 0,-1-3 0 16,0-2 2-16,1 0-2 0,2-2 6 0,-2-3-5 0,0-1 6 15,-1-2 0-15,4-6 2 0,0-2 0 16,-3-3 1-16,1-7 0 0,0-2 0 0,-1 0 8 16,-4-2 5-16,3-3 2 0,-4 7 10 0,-1-5 5 0,0 9 7 15,-1 3 6-15,-1 1 4 0,-1 3-4 0,3 2-2 16,1 1-3-16,0-2-5 0,3 7-3 0,1-3-2 15,1 1-5-15,-1 5 2 0,5 2 1 0,4-3-3 16,1 6-5-16,1 2 3 0,-4 4 0 0,3-1-2 16,-1 5-1-16,-3-2-2 0,-2 4 3 0,-1-1-3 15,-1 3-1-15,-2 0-1 0,-2 7-7 0,-1 0-6 16,-6-3-8-16,2-3-13 0,-4 1-5 0,-2-4-6 16,2 1 1-16,-3-4 0 0,-2 2 1 0,1-3 5 15,-2-4 6-15,0 0 5 0,-1 1 3 0,-3-1 0 0,0-2 2 16,1-5 0-16,-2 2 15 0,0 0 16 15,3-1 15-15,1 0 1 0,3-1 5 0,-1 1-7 16,2 1-2-16,5-2-2 0,-9 0-8 0,9 0 1 16,0 0-2-16,-1 4 1 0,1-4-3 0,0 0 0 0,18 4 0 15,-12-3-3-15,7-1 2 0,-3 1-1 0,4-1-2 16,4 0-1-16,-4 2-2 0,0-4-1 0,4 1-5 16,-5-1-4-16,2 0 0 0,-3 1-1 0,-1-3 1 15,3 0 2-15,-4-1 4 0,2-2-1 0,-2-2 1 16,-1 0-4-16,0-7 1 0,1 1 1 0,0-7 1 15,-2-4 3-15,-4 2 1 0,1-5 1 0,-1-1-1 16,-4 1 1-16,0-2 9 0,-1-1 2 0,-4-5 2 16,-1 4 2-16,0-1 6 0,2 3 17 0,-1 0 4 15,-1 4 15-15,1 3 24 0,1 9 4 0,0 1 3 16,0 2-11-16,0 7-7 0,4-3-9 0,-1 3-10 16,0 3-11-16,-2-2-3 0,3 4-5 0,0 0 0 15,0 0-9-15,0 15 3 0,0-3-5 0,3 4-4 0,-3 3-1 16,1 8 0-16,-1 0-5 0,-1 1-2 15,1 1 3-15,-3-2 0 0,6 2-5 0,-3 3-4 16,1-6-3-16,0 3-7 0,3-5-6 0,-1-4-6 0,-1-1-17 16,2 0 2-16,0-2-7 0,2-7-1 15,-1 2-4-15,-1-4-3 0,3 1 4 0,-1-6 1 16,-1 0 6-16,1-2 6 0,1-2 3 0,3-3 5 16,-2-1 1-16,3-1-1 0,-2-4 3 0,0 3 3 0,5-6 2 15,-2 2 4-15,-1 2-4 0,3-2 5 0,0 1-2 16,-1 1 2-16,1 0 2 0,0 1 1 0,-1 1 0 15,4 2-3-15,-1 2 4 0,-3-1-3 0,4 2 2 16,-3 2 1-16,-1 2-2 0,2 0 3 0,-5 3-1 16,3-2 2-16,-2 3 1 0,-2 4 0 0,-1 0 3 15,-2-1 0-15,-5 8-1 0,2 0-1 0,-7-1 2 16,0 0-3-16,-4 1 2 0,-3 2-1 0,-4 0-3 16,1-3 2-16,-5 0-6 0,2-3 3 0,-5 3 1 15,3-6 0-15,-5 3 2 0,5-5 1 0,-3 0 2 0,5-4-2 16,0-1 4-16,6 0-3 0,-3-1 1 0,4 0-1 15,4 0-1-15,-1-2 1 0,0 0 2 16,7 0-4-16,-5-5-1 0,5 5-3 0,-3-4 1 0,3 4-2 16,5-6 1-16,0 0 2 0,4 3 0 0,0-1 0 15,1 1-1-15,4 1 1 0,3-2-1 0,2 2 4 16,-1 0 1-16,-1-1 0 0,-1 6 1 0,2-3 1 16,0 2 1-16,-1 3 4 0,1-2 0 0,-1 1-1 15,1 2 0-15,0 0-1 0,0 0 0 0,1-1 0 16,0 2-1-16,-2-2 3 0,2 0-5 0,-2 4 3 15,2-2 1-15,0 1-4 0,-2 0 1 0,-1-2-11 16,-2 1-13-16,-1-2-20 0,-1 0-22 0,-2 2-26 16,1-2-18-16,-3 0-22 0,-3 0-27 0,0-2-27 15,4-1-36-15,-8 0-523 0,-1-2 248 0,0 0 164 16</inkml:trace>
  <inkml:trace contextRef="#ctx0" brushRef="#br0" timeOffset="53315.22">19513 8772 104 0,'-20'-4'428'16,"7"1"-60"-16,2 1-84 0,4-1-91 0,1 3-67 15,6 0-41-15,0 0-43 0,-3 5-49 0,3-5-60 16,18 5-77-16,0 0-328 0,2-4 158 0,2 1 104 15</inkml:trace>
  <inkml:trace contextRef="#ctx0" brushRef="#br0" timeOffset="54547.72">21394 9155 87 0,'0'0'125'16,"0"0"-13"-16,-10 14-9 0,8-9-11 0,0-2-10 15,2 3-12-15,-4-3-2 0,4 2-11 0,0-5 0 16,-1 5-9-16,1-5-1 0,-1 5-7 0,1-5 0 16,-1 3-3-16,1-3-2 0,0 0-3 0,0 4-1 0,0-4 2 15,0 0-2-15,0 0 0 0,0 5 10 0,0-5 4 16,0 0 4-16,0 0 3 0,0 0-4 0,0 0-1 16,0 0 1-16,0 0 3 0,0 0-1 0,0 0 7 15,2-15 5-15,-2 15-1 0,0-4 1 0,0 4-3 16,0 0-6-16,0 0-2 0,0 0-4 0,0-5-5 15,0 5-4-15,-1-3-2 0,1 3-5 0,-1-6 1 16,1 6-1-16,0-5-3 0,0 5 0 0,-2-4-1 16,2 4 2-16,-2-5-1 0,2 5-3 0,-3-6 1 15,2 3-1-15,1 3-4 0,-2-5 1 0,0 1 0 16,1 0 2-16,1 4 4 0,-4-6 1 0,0 4-1 16,4 2-4-16,-6-5-4 0,2 5-3 0,4 0 1 0,-7-3-4 15,5 0-2-15,2 3-1 0,-12 3-1 0,9 0-3 16,0 1 4-16,-1 3-3 0,0-1-1 0,2 0-2 15,-1 5 0-15,1-2 0 0,0 3 0 0,2-1 0 16,2-2 0-16,0 3-1 0,2 0-2 0,1-2 2 16,2 1 4-16,-2-1-6 0,4 0 1 0,-2 0 1 15,2-4-3-15,3 1 4 0,-2-2-2 0,3-1 1 16,1 0-3-16,1-3-2 0,-1 1-1 0,3-4-3 16,-3 1 3-16,0-3-3 0,0 0 0 0,-1-7-1 15,-2 6-7-15,-2-4 6 0,0-1-1 0,0-7 1 16,3-5-6-16,-6 3 1 0,0-7 1 0,-3 8 1 15,0-1 10-15,-2-1 2 0,-1 1 6 0,0 2 12 16,0 2 7-16,-4 3 2 0,1 0 0 0,0 3 5 16,-3 0 5-16,0 1-5 0,1 3-4 0,-1-2-5 15,0 4-2-15,1-1-4 0,-2 3-3 0,0-1 0 16,0 1-2-16,-1 1-1 0,-1 3-3 0,0 0-1 16,1 0-1-16,3-1-6 0,1 1-4 0,2 0-1 0,-1 0 0 15,3 2-5-15,0-3-2 0,0-2 0 0,4 8 0 16,1-4 0-16,-1-3-1 0,5-1-1 15,4 2-1-15,-3-2 3 0,5-2-7 0,-2-3 1 0,5-3 4 16,-1-2-7-16,0-1-1 0,5-7 2 0,-1 0-6 16,-1-4 10-16,-1 1 3 0,-6-1 4 0,-4 4 0 15,4-5 15-15,-7 5 5 0,1 4 11 0,-2-2 9 16,-4 3 3-16,3 2 13 0,-2 2 6 0,0 3-1 16,-2 0-6-16,0 1-2 0,0 0-7 0,-2 1-10 15,2 4-2-15,0 0-6 0,0 0 0 0,-6 16-1 16,5-3-4-16,-2 6 0 0,3 9-3 0,-1 3-1 15,0 5-1-15,2 0 0 0,0 12-3 0,6 3 1 16,0 1 5-16,2 2-4 0,3-2 1 0,0 0-6 0,1-1 2 16,2-3-1-16,0-1-1 0,1 1-1 15,2 0 0-15,1-6 6 0,-6-6-5 0,1-5-1 16,-1 3 1-16,-2-4-3 0,-2-1 1 0,0-3-1 16,-2 0-3-16,-4-5-6 0,-5-1-1 0,1-2-4 0,-2 0 0 15,2-7-5-15,-7 1 1 0,3-3 3 0,-3-1 1 16,-3-4-3-16,2-1 2 0,-4-3 0 15,-5-3-2-15,-1-3 0 0,1-5 0 0,-6-1-1 0,2-2 1 16,4-5 1-16,2-2 0 0,0-2 1 0,5 3 2 16,3-6-3-16,3-1-5 0,4 1-10 0,3-5-16 15,9 4-10-15,3-5-27 0,1 3-23 0,8 1-32 16,9-9-30-16,6 0-51 0,-2 4-644 0,9 3 288 16,-4 2 192-16</inkml:trace>
  <inkml:trace contextRef="#ctx0" brushRef="#br0" timeOffset="55564.93">22703 9265 26 0,'0'0'137'0,"-9"0"-11"0,4 1-11 0,5-1-11 0,0 0-10 16,0 0 5-16,-9 0-10 0,9 0 4 0,0 0 1 16,0 0 0-16,0 0 3 0,0 0-9 0,0-5-6 15,0 5-11-15,4-12-7 0,-1 3-5 0,2 1-3 16,1-4 3-16,1-5-1 0,-2 2 0 0,3-2-4 15,-2-2 0-15,2-5-8 0,-1-5 8 0,0 6-8 16,-2-7 2-16,3 1 5 0,-3-2-6 0,0 1 11 16,-2 1 8-16,-2 1 15 0,3 3 11 0,-4 5 9 15,-3 1 14-15,2 8 5 0,0-2-7 0,-2 1 1 16,3 7-6-16,-4-4-12 0,4 2-11 0,-1 4-21 16,1 3-2-16,0 0-10 0,0 0-2 0,-14 12-2 15,9 4-12-15,-3 2-5 0,-1 7 3 0,4 3-4 16,-4-1-1-16,5 3-7 0,3-3 8 0,1 3-12 15,0 3-1-15,0-1-3 0,7-3 2 0,3 3-3 16,1-4-5-16,3-1-12 0,0 0-9 0,7-2-7 16,-2-2-14-16,0-2-10 0,3-1-9 0,1-5-9 0,1 0-9 15,-5-6-7-15,1-1 3 0,-1-4-6 0,2-4-12 16,-3-2 8-16,3-1-3 0,-1-6 8 16,2-3 2-16,1-8 7 0,-4 3 2 0,0-9 14 0,-5-1 5 15,-3-4 10-15,-1-3 11 0,-3 2 8 0,-3-2 14 16,-4 1 13-16,0 1 16 0,-4 2 12 0,0 1 17 15,1 1 28-15,-2 10 14 0,0 3-1 0,1 1 13 16,-2-1-14-16,3 4-8 0,-3 4-6 0,4 2-12 16,1-2-2-16,-2 4-17 0,-1 1-4 0,4 2-3 15,0 0-5-15,0 0-1 0,-12 12-6 0,6-4-3 16,1 3-6-16,0 0-6 0,1 4 0 0,2 2-11 16,-3 0-7-16,3-1-10 0,0 2-3 0,2-2-5 15,-1-4-11-15,2 3-2 0,-1-1-6 0,2-2-11 0,1 0-5 16,1-2-3-16,-3-1-12 0,3 1-1 0,4-3 7 15,-3-3 8-15,2 2 5 0,0-4 4 16,2-2 8-16,2 3 2 0,2-6 3 0,2 1 5 0,-1-4 2 16,7 2 6-16,-6-2 0 0,6 1 2 0,-2-1 4 15,-3 2-1-15,2 1 3 0,-1-2 1 0,0 0 4 16,-5 3-2-16,6-2-2 0,-5 1 8 0,6 3 3 16,-5 0 2-16,0 0-2 0,3 3-3 0,-2 1 3 15,4 1 6-15,-1 2-1 0,0 0-5 0,-2 4 7 16,0-2 1-16,-2 0-4 0,0 4 3 0,-4-5-2 15,3 5 0-15,-4-4-1 0,0 2-1 0,0-4 5 16,1 3-2-16,-1-4 3 0,-1-1 2 0,-1 3-3 16,4-4 0-16,-5-1 0 0,2-1 2 0,1-1-2 15,-3-2 1-15,2 1 7 0,0-4 0 0,-2-1 4 16,0-4 0-16,1 1 3 0,-2-5-4 0,4-4 1 16,-4 3-1-16,0-3-1 0,-3 1 6 0,1-1 6 15,-2 2 1-15,1 3 6 0,-4 2 7 0,2-1 17 16,0 3 4-16,-2-2 1 0,-1 6-6 0,1-1-3 15,-2 2-16-15,0 1 3 0,4 2-11 0,-10 1 0 16,5 3-2-16,-2 1-3 0,1 4-3 0,-3 4-2 0,3 3 0 16,-2-1-2-16,7 1-3 0,-2 2 0 0,3 3-4 15,1-1 2-15,2-2-9 0,3 7-17 0,1-1-8 16,3-7-11-16,1 0-11 0,1-2-19 16,3-1-17-16,4-2-22 0,-1-2-18 0,0-3-35 0,0 2-26 15,0-5-29-15,-8-2-604 0,4 0 273 0,-9-1 180 16</inkml:trace>
  <inkml:trace contextRef="#ctx0" brushRef="#br0" timeOffset="55726.15">22656 9068 8 0,'-20'-3'397'0,"1"-1"-39"16,8 3-57-16,2-1-73 0,6 0-59 0,3 2-38 15,15-5-27-15,13-2-33 0,8 2-36 0,19-3-32 16,0 1-42-16,13-1-41 0,-3 0-86 0,27-2-342 16,-33 2 170-16,-2 1 112 0</inkml:trace>
  <inkml:trace contextRef="#ctx0" brushRef="#br0" timeOffset="57679.91">24544 8675 159 0,'0'-9'285'15,"-2"0"-17"-15,2 1-32 0,0 6-19 0,0-3-24 16,0 0-23-16,0 5-21 0,0 0-14 0,0 0-15 16,0 0-10-16,0 0-13 0,6 12-10 0,-6 0-8 15,-1 0-5-15,-1 5-9 0,-1 1-4 0,-1 6-3 16,-1 3-6-16,-3 0-5 0,0 2-6 0,2 0 2 16,1-1-8-16,1-1-1 0,0 1-4 0,3-2-2 0,2-1-12 15,0-4-7-15,3-3-6 0,0 1-10 0,2-6-9 16,1 2-3-16,-2-3-6 0,0-3-2 0,0-2 0 15,5-2 1-15,-3-3 0 0,0 0 4 0,4-4 4 16,0 0 2-16,1-5 2 0,5-3-1 0,-1-5 2 16,4-2 4-16,-1-2 1 0,-1 0 4 0,-4 3 2 15,0 0 5-15,-1 2 8 0,1-1-3 0,-1 2 3 16,1 2 6-16,-5 1-2 0,4 3-2 0,-3 0-3 16,2 2 0-16,2 1-2 0,-2 2 0 0,2 1-1 15,-1 1 2-15,0 2-1 0,1 3-4 0,-4 2 3 16,0 1-10-16,-2 1 9 0,1 6 0 0,-5 1 1 15,-3 1-2-15,2 0 3 0,-6 3-4 0,-2-1-1 16,1-2 0-16,-3 0 0 0,-3 1 5 0,1-1-2 16,-1-3-5-16,-1 2 0 0,0-2 3 0,2-3-2 15,-2-2 2-15,1 1 1 0,2-3-2 0,-1-1 4 16,1 0-3-16,2-3 2 0,1-1 0 0,0 1 4 16,1 0 0-16,4-3 1 0,-6 2-6 0,6-2 1 0,-2 4 2 15,2-4-2-15,0 0-6 0,0 0 3 0,0 0 0 16,19-7-2-16,-10 4 2 0,2 1-2 15,1-1 0-15,0-1 1 0,6 0-1 0,-1 0 3 0,0 0-1 16,0 3-4-16,0-4 1 0,-2-1-5 0,2-1-2 16,-3 3 2-16,0-3 1 0,3-3 1 0,-7 2-2 15,4-2 1-15,-1-3-1 0,0-1 5 0,-1 0-4 16,1 1 2-16,0 0-1 0,-2-3 6 0,3 2-3 16,-3 0 12-16,0-2 6 0,-6 7 3 0,5-4 9 15,-6 2 12-15,4 4 9 0,-4-5 7 0,-3 7 3 16,2 0-1-16,-1-2-1 0,2 4-12 0,-3 1-4 15,-1 2-11-15,0 0-5 0,0 0 2 0,0 0-5 16,0 0-10-16,-1 14 6 0,-3-4-9 0,2 2 3 16,-1 4-2-16,-1 1-4 0,3 0-6 0,1-6-7 15,0 6-6-15,1 0-9 0,2-1-5 0,2 1-12 16,0-5-13-16,-1 0-11 0,2-2 1 0,1 0-1 16,-1 0 0-16,3-5 1 0,0 1 11 0,-1-3-3 0,-1-1 5 15,2-2 5-15,1-2 5 0,1-3 4 0,-1 0 1 16,1-6 2-16,-2-2 4 0,1-1 5 15,-1-2 4-15,-1-1 8 0,0-1 5 0,-2-1 3 0,1-5 11 16,0 2 6-16,-3 2 16 0,2 1 5 0,-3 2 19 16,-2 0 13-16,2 5-3 0,-2 0-4 0,0 2 3 15,2 0-1-15,-2 4-8 0,-1 1-10 16,0 1-10-16,0 4-5 0,0-4 0 0,0 4-3 0,0 0-2 16,0 0-6-16,0 0-3 0,-4 19 3 0,4-9-6 15,0 2-9-15,0-1-9 0,-1 2-3 0,1 3-11 16,-4-2-7-16,3 3-5 0,1-5-13 0,-3 1-5 15,3-1-5-15,3 4-3 0,-2-7-7 0,-1-3 4 16,4 0 4-16,-3-1 8 0,3-2 4 0,-1 1 5 16,-2-1 6-16,-1-3-4 0,9-2 9 0,-9 2 6 15,13-6 0-15,-7-2 5 0,3 0 12 0,0-2 7 16,-1-3 8-16,-2 0 7 0,1 3 2 0,1-5 5 16,3 3-1-16,-2-2-1 0,2 2-2 0,2 2 0 0,-3 1 2 15,4-2-3-15,0 4-1 0,4-3 1 16,-8 5-1-16,8-3-10 0,-1 5 6 0,2 0-3 15,-1 1 0-15,0 1 0 0,2 0-4 0,-3 2-3 16,1 2 5-16,-5-2-5 0,-1 3 0 0,2-1 2 0,0 3 3 16,-2-2-5-16,-2 2-1 0,3 1 2 15,-3-2-7-15,0-1 1 0,-1 3-8 0,0-2-1 16,-1 0-4-16,-2-1-10 0,1-2-8 0,-2 3 1 0,-1-3 0 16,1 1 0-16,-1-1 5 0,-1 1 5 0,-3-3 4 15,5 0 1-15,-5 0-5 0,0 0 7 0,13-8 3 16,-9 3 3-16,1-3-2 0,3 0 5 0,-3-2 2 15,0 0 7-15,0-1 0 0,2 0 2 0,-1 1 2 16,0-1 3-16,1 1-2 0,-1 1-2 0,4 0-2 16,-2 0 3-16,1 2-3 0,0 2-2 0,1-2 1 15,0 5-2-15,2-1 0 0,1 3 0 0,-2-1 0 16,2 2 0-16,-2 3-3 0,0 0 2 0,1 3 0 16,-4-3-2-16,1 4 2 0,-1-1 0 0,-3 3 0 15,-1-1 1-15,-2 2 3 0,-2 0-5 0,2 3-2 0,-2-3 4 16,-3 0-2-16,-1 2 2 0,0-1-4 15,-1-2 4-15,-1 1-1 0,-1-1-1 0,1-1 2 16,0-1-3-16,-1 2 3 0,5-5-2 0,-2 0-2 0,0 1 3 16,3-3-4-16,-1 1 2 0,1 0-3 15,1-4 3-15,0 5 0 0,0-5 0 0,5 4-3 16,-1-3 2-16,4 3-4 0,-2-5-3 0,2 1 2 0,1 1-2 16,2-2 0-16,1-2-1 0,-2 2 1 0,1-3 2 15,-2 1 4-15,3-2-6 0,-2-2 1 0,-1-1 1 16,-2-1 2-16,5-3-1 0,0-3 3 0,-3-2 1 15,1 3 8-15,-4-3 7 0,2 0 4 0,-3 0 3 16,5 0 14-16,-6 2 9 0,1-4 11 0,-2 7 16 16,-1 2 7-16,0-2 11 0,-1 2 7 0,0 2 2 15,1 0-6-15,-2 3-15 0,1 1-7 0,0 0-2 16,0 1-20-16,-1 3 5 0,0 0-19 0,0 0 0 16,0 0-6-16,5 9 0 0,-5-2 1 0,0 2-7 15,0 1 1-15,2 1-5 0,-1 0 0 0,0 3-4 0,1-1-3 16,0-2-9-16,-1 2-3 0,1-1-15 0,-1 0-2 15,2-2-2-15,-1 1-4 0,2-1-5 16,0-2 5-16,-1-1-3 0,0-2-4 0,0 2 7 16,-1-5 0-16,1 3 2 0,-1 1 6 0,0-2-1 0,-2-4 4 15,2 4 2-15,0-3 11 0,-2-1 3 16,0 0 2-16,0 0 4 0,-2 5 8 0,2-5 4 0,0 0-5 16,0 0 3-16,2 4-6 0,-2-4 1 0,0 0-3 15,0 0-1-15,0 0-15 0,0 0 8 0,0 0 2 16,0 0 1-16,0 0-4 0,0 0 1 0,1 4-3 15,-1-4 4-15,0 0-3 0,0 0-2 0,0 0 3 16,0 0-6-16,0 0 4 0,0 0-14 0,0 0 7 16,0 0-8-16,0 0-2 0,0 0 2 0,0 0-6 15,0 0-2-15,0 0-5 0,0 0-9 0,0 0-14 16,0 0-11-16,0 0-18 0,0 0-11 0,0 0-13 16,0 0-12-16,-4 3-16 0,4-3-11 0,0 0-18 15,0 0-13-15,0 0-19 0,0 0-20 0,0 0-569 16,0 0 262-16,0 0 172 0</inkml:trace>
  <inkml:trace contextRef="#ctx0" brushRef="#br0" timeOffset="58275.32">26260 8575 2658 0,'-1'-13'67'16,"-4"3"28"-16,2-2-46 0,-1 1-16 0,2 2-14 16,-2 3-16-16,3 0-22 0,-2 0-20 0,3 3-15 15,-1 1-27-15,1 2-21 0,0 0-13 0,0 0-15 16,0 0 8-16,0 0-20 0,-3 10-28 0,3-3-480 16,-1 4 216-16,1 1 144 0</inkml:trace>
  <inkml:trace contextRef="#ctx0" brushRef="#br0" timeOffset="59432.72">26292 8923 70 0,'0'4'191'0,"1"0"-18"15,1 0-19-15,0 1-21 0,1 2-10 0,-2-3-16 16,3 1-13-16,0 0-10 0,0-1-6 0,2 2-12 15,3 1-8-15,1-2-17 0,-2-2-11 0,1 1-6 16,1 0-1-16,-2-3-11 0,-1-1 11 0,2 0-4 16,0-2-1-16,0-1-1 0,0-1 4 0,1-1 8 15,-1-3 0-15,0 0 2 0,-4-1 11 0,3 0 9 16,-3-1 6-16,0 0 18 0,0-2 20 0,-1 3 0 16,1-1-4-16,0 0 7 0,-1 0-2 0,0 3-12 0,-1 0 3 15,-1 2-5-15,1 0-7 0,-2-1-12 16,2 3-7-16,-1 0-4 0,-2 3-5 0,4-4-7 0,-4 4-9 15,0 0 2-15,14 7-5 0,-9-4-3 0,0 3-2 16,2 0 0-16,0 3-6 0,0 0 3 16,-1 3-3-16,-1-2-3 0,0 1 0 0,0-1-12 0,-1 2 3 15,1 0 1-15,-3-2-9 0,0 2-8 0,-1 1-6 16,-1-5-2-16,2 1-13 0,-2 1 0 0,0-5 0 16,0 2 1-16,0-2 5 0,0-1 1 0,2 0 6 15,-2-4 3-15,0 6 6 0,0-6 0 0,0 0 3 16,0 0-1-16,0 0 5 0,5-14 7 0,-1 5 0 15,-1-1 5-15,0-3-3 0,5-2-1 0,-1 1 6 16,3-4-4-16,1-6 1 0,-2 9 0 0,4-1-1 16,-3 2 2-16,3-3 3 0,-3 3 2 0,2 2 3 15,-4 1-2-15,0 2 1 0,1 1-2 0,0 2 2 0,0-1-4 16,0 2-3-16,1 2-1 0,-2 1-2 0,1 2-4 16,-1 0 2-16,-1 2 1 0,2 1 3 15,0 1-2-15,0 1 0 0,0 2 0 0,-4 3-3 16,4-3 0-16,-2 6 1 0,-1-2-1 0,-1 0-2 0,0 5 5 15,-1-6-3-15,0 3-1 0,-2-2-2 16,2 0 2-16,0 0 1 0,0-1 0 0,0-2-3 0,3 1 3 16,-3 0-2-16,3-5 2 0,-1 0 0 0,-1 0-3 15,3 1 2-15,-2-2 0 0,1-3 1 0,-1 0 0 16,-6 0 0-16,15-3 0 0,-6-2 2 0,-2-2-4 16,-1 5 2-16,4-9-1 0,-2 5-1 0,2-10 0 15,0 0 2-15,-3 4 2 0,-1-5 5 0,1 3 4 16,0-1 7-16,-2-2 10 0,-1-2 7 0,-4 9 11 15,1-4 15-15,-1 2 4 0,0 2 1 0,0 0 4 16,-1 4 0-16,1 0-10 0,-2 1-10 0,2 0-6 16,0 5-12-16,-2-4-1 0,2 4-4 0,0 0-5 15,-14 8-1-15,7 1 13 0,0 0-16 0,-5 6-4 0,1-1-11 16,2 1-8-16,-1 0-13 0,4-1 2 16,1 2-12-16,2-5-1 0,0 1 0 0,2 1 0 15,1-2-3-15,0-1 3 0,1 1 2 0,2-2 2 0,1-1 0 16,0 0 3-16,2-2 3 0,0-1 3 0,0 1-1 15,4-2 0-15,-4-1 3 0,4-1 1 0,-1 3 3 16,0-5 4-16,5 0 3 0,-3 0 4 0,0-2 11 16,3 1 2-16,-1-3 4 0,0 3 1 0,1 0 1 15,2 0 0-15,2-1-1 0,-5 1-8 0,0 1-2 16,1 0-1-16,-1 0 1 0,1 0-2 0,-3-1 1 16,-1 2-1-16,3-1-1 0,-4 0 0 0,-2 0-2 15,-1 0 3-15,0 1-9 0,-6-1 3 0,12 0-9 16,-10 2 5-16,-2-2-3 0,8 1 0 0,-8-1 2 15,10 0-5-15,-10 0-1 0,5 2 0 0,-5-2 3 16,11 0-2-16,-9 2 0 0,-2-2 6 0,10-3 0 16,-6 2 0-16,3-3-6 0,-2 0 6 0,2-4 0 15,3 2 0-15,0-6-2 0,0 0 0 0,1-2 4 0,-1-1 1 16,2 1 3-16,1-3 3 0,-2 2 17 0,1 2-5 16,-1-1-4-16,0 4 2 0,0-2-3 15,-5 4 8-15,3 2-7 0,4-1-2 0,-3-1-3 0,-1 3-2 16,5 1-5-16,-2 4 6 0,-1 0-8 0,5 0 3 15,-6 4-6-15,4 1 10 0,-3 0-4 0,1 1-11 16,-3 2 10-16,-1 0 11 0,-1-1-11 0,-1 4-5 16,0-2 8-16,-4 2-5 0,-1 0-3 0,2 5 7 15,-7-4 3-15,2 5-11 0,-4 0 6 0,0-2-4 16,0 4 2-16,-4 4-2 0,-1-6-7 0,2 0-23 16,0 0-21-16,0-3-29 0,1 0-28 0,1-4-34 15,2 1-31-15,1-5-30 0,-1 3-27 0,1-4-34 16,3-1-734-16,1-4 331 0,6 5 222 0</inkml:trace>
  <inkml:trace contextRef="#ctx0" brushRef="#br0" timeOffset="59537.41">27799 9010 211 0,'0'0'203'16,"4"-3"-39"-16,-4 3-55 0,1-4-81 0,-1 4-267 15,0 0 79-15,-4-5 54 0</inkml:trace>
  <inkml:trace contextRef="#ctx0" brushRef="#br0" timeOffset="61563.91">5559 11314 64 0,'-18'-7'260'0,"2"1"-21"0,4 0-20 16,2 3-14-16,1 0-21 0,3-1-14 0,1 1-21 16,0 1-16-16,5 2-15 0,-3-5-11 15,3 5-14-15,10-6-7 0,-1 4-7 0,4-1-6 0,6-1-11 16,9 1-6-16,3 1-5 0,2-5-7 0,21 2-1 16,1 0-4-16,2-2-5 0,6 1-4 0,2-2 0 15,28-1-3-15,1-3-5 0,-5 1-1 0,-24 4-4 16,34-6-1-16,-1 5-1 0,8-3 0 0,-4 4 1 15,3-1-5-15,1-1 0 0,3 0-2 0,-6-1 0 16,6 3-4-16,-6-1 2 0,14-1 1 0,-5 2 0 16,-1-1 0-16,3-4-3 0,2 7-2 0,-1-3 0 15,1 1 0-15,2 0 0 0,5-4 2 0,3 3 0 16,2-4 1-16,0 4-4 0,1-3-2 0,2 0 1 16,1 0 6-16,6-2-5 0,2-1-2 0,0 5 3 15,-2-4-2-15,0 2 0 0,6-2 8 0,0-2-6 16,0 8-4-16,-1-3 4 0,-4 1-3 0,4 2 3 15,3-3 4-15,-7-2-2 0,2 5-1 0,3 0 2 16,-7-1-5-16,8 1-1 0,4-1 7 0,-1-1-1 16,6 0-2-16,0 1-4 0,-4-1 3 0,6 0-2 15,-2-2 1-15,7 7 3 0,1-7-4 0,-3 3 1 16,7-2 0-16,-2 1 4 0,2 2-4 0,-1 0 2 0,1-2-5 16,-3 1 3-16,6 1 5 0,3-3 2 0,0 3-4 15,-5 0 3-15,2 0 0 0,-2 1 5 16,7 1-2-16,1-2-1 0,-5-2 1 0,1 4 0 0,5-3 3 15,6 3-1-15,-2-2-2 0,0 0-1 0,8 1-3 16,-8-4 10-16,6 4-3 0,0 2 3 16,1 0-3-16,2-2 1 0,4 1 6 0,1 3-1 0,0 0-4 15,-1 0 2-15,0-1 2 0,3 0-6 0,-1 1-2 16,-4 2 2-16,4 0 1 0,3-3-5 0,3 3 1 16,-7 5-1-16,4-5-2 0,0 2 2 0,4-2-4 15,-3 4-4-15,-2-4 1 0,1 1 4 0,2-3-2 16,-2 2-1-16,1 0-3 0,-1-3 3 0,0 4 0 15,4-2-5-15,-5 1 0 0,0 0-1 0,2 1 5 16,-2 2-4-16,-1-7 2 0,-3 5-2 0,4-4 4 0,-1 5-3 16,-2-4 3-16,-6 5-1 0,0-4 7 15,-1 2-2-15,-1 2 0 0,-5-2-2 0,-1 0 2 16,-2 1-4-16,-3 3 5 0,5-5 2 0,-5 1-4 0,-2 3 2 16,2-3-1-16,-6 1 8 0,-1 2-1 0,-2-4 0 15,-6 5 1-15,0-1 8 0,-8-2-5 0,0 0 6 16,0 7-8-16,-10-5-1 0,-2-2 2 0,-7-1 6 15,4 8-4-15,-5-5-2 0,-4-1 5 0,-6 9-2 16,-2-11 2-16,-11 7-2 0,-1 0 3 0,-9-3 1 16,-3 3-5-16,-31-6 3 0,26 4-5 0,-33-1-1 15,-3-1 1-15,0-1-2 0,-16 1-2 0,-1-1-2 16,-4 0-5-16,2 1-2 0,-9-2 3 0,1 6-12 16,-9-4-26-16,-5 0-43 0,-1 2-55 0,-3-1-77 15,2 0-100-15,-7 0-771 0,-3-1 359 0,-2-4 240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9T09:05:13.4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4049 2421 42 0,'-4'-1'157'0,"3"-3"-19"0,1 4-15 16,-3-3-13-16,3 3-8 0,0 0-6 0,3 13 4 16,-3-1-1-16,5 7-3 0,0 11-8 0,0-2 2 15,4 5 0-15,0 17-9 0,5-5-2 0,0 4-4 16,0-1-8-16,-1 1-5 0,1-1-5 0,0 3-3 16,1 0-2-16,1-3-1 0,0-2-6 0,0-2-6 15,4 1 0-15,-8-12 1 0,3-1-12 0,-1-2 0 16,0-1-2-16,-1-2-3 0,-3-6-1 0,0-2-3 15,1-4 2-15,-5-5-2 0,4-1 3 0,-3-3 12 16,-4 0 22-16,3-3 32 0,-1 1 15 0,-1-6-2 16,-4 2 2-16,10-14-11 0,-7-5-6 0,5-7 2 15,-1-9-7-15,1-13-10 0,1-6-16 0,0-4-2 16,0-2-9-16,2 2 0 0,0 0-5 0,0 1-9 16,2 5 1-16,0 4-9 0,1 6 30 0,-1 8 1 15,0 3-20-15,-3 5-4 0,2 3 8 0,-2 7-16 16,-1 1-1-16,-3 8-27 0,2-3-25 0,-2 8-10 15,0 1-27-15,1 1-28 0,-1 3-11 0,4 5-15 16,-2 1-15-16,1 9-25 0,5 5-25 0,-1 6-7 0,0 3-13 16,2 0-584-16,-1 14 264 0,0-13 176 0</inkml:trace>
  <inkml:trace contextRef="#ctx0" brushRef="#br0" timeOffset="884.32">5067 3130 128 0,'3'-9'161'16,"-3"-2"11"-16,1 5 22 0,-2-4-14 0,0 0-15 15,-2-2-11-15,-1 1-7 0,0 0-9 0,2 1-6 16,-8-3-10-16,2 2-11 0,-1 1-11 0,3 1-9 0,-2 1-10 16,-1 3-4-16,0-2-5 0,-5 5-7 15,1 0-11-15,-5 4 1 0,0 3-9 0,-6 4-12 16,-3 5-5-16,4 4-6 0,-1-1-9 0,4 6-12 15,-2 0-16-15,4 1-15 0,4-5-7 0,0 5-11 16,6-6-6-16,4-4-4 0,2 0-7 0,2-3-6 0,1-2 2 16,3 2 3-16,0-2 6 0,0-5 4 0,2-1 6 15,-1-1 8-15,4-2 6 0,4 0 1 16,1-2 1-16,-2 2 7 0,5-5 1 0,0-2 6 16,0 3-1-16,-7 0 1 0,2-3 3 0,4 2 3 15,-3 1-1-15,-2 3 5 0,-1 1 12 0,3 0 11 0,-4 1-1 16,4 2 6-16,-3-1 5 0,3 5-3 0,0-1-3 15,-3 0 1-15,5 4 4 0,-6-2-7 16,4 5 4-16,1-3-5 0,-5-2 2 0,1 0 0 16,-1 0-4-16,1 1 4 0,-1-2-4 0,1 0 0 0,-2-1-5 15,1-1 3-15,0-3-4 0,-3 0 3 16,2 0-2-16,0-2 1 0,-2-2 5 0,3 0-5 0,-4-1-3 16,4-7 5-16,-1 2 0 0,2-8-10 15,-2-3 0-15,-2 0-4 0,1-9 2 0,-3-2-2 16,0-1-5-16,-2 1 4 0,-1 1 1 0,-1 3 7 0,0 5 21 15,-1 1 10-15,-3 0-2 0,2 6 17 0,-2 1 11 16,1 5 1-16,-2-3-8 0,0 6-3 0,0 0-9 16,-2 1-6-16,1 1-4 0,6 3-5 15,-13 3-2-15,8 1-1 0,-3 2-8 0,2 1-7 16,-2 0-12-16,4-2-5 0,3 2-13 0,1-2-3 16,0 3-12-16,0-4-7 0,4 1 4 0,0 0-3 0,1-3 2 15,4 2 3-15,0-4-2 0,1 1 9 0,4-4 1 16,-2-1 6-16,3-1 0 0,-4 3 0 15,6-7 2-15,-6 5 2 0,1-4 4 0,1 2 4 16,-3 1 5-16,-1-2 6 0,-3 4 3 0,1 1 5 0,-3-1-3 16,1 1 5-16,-5 2-1 0,0 0 0 0,7 1-1 15,-7-1 3-15,4 6 8 0,1 1 1 0,-4 3 11 16,2 0 0-16,-2 2-4 0,2 4 0 0,-3 1-3 16,1-2 1-16,-1 5-5 0,-1-4-3 0,2 1 0 15,0 0 2-15,2-4-4 0,1 2 0 0,-4 0-4 16,5-4 4-16,-1 0-6 0,2-2-8 0,-1-1-2 15,4 1-1-15,2-5-7 0,-4-1 1 0,5-1-2 16,-2-2-3-16,4-3 9 0,-2 0-6 0,0-4 4 16,2-4 0-16,-1-2 3 0,-3-3-5 0,6-6 4 15,-5 5 0-15,2-5 2 0,-3 3 10 0,-4 5 5 16,1-4 2-16,-2 2 20 0,-1 4 10 0,0 2 10 16,-3 4 7-16,4-1 3 0,-4 1-3 0,3 3-7 15,-4-3-3-15,0 4-11 0,0 2-3 0,0 0-6 16,0 0-3-16,0 0-4 0,5 8-1 0,-2-1-2 15,-2 0-2-15,3 4 0 0,0 3-4 0,-3 1 2 16,4 1-3-16,-1-1-12 0,4 4-24 0,-2-2-24 16,2-1-40-16,1-2-35 0,1-1-39 0,-1-4-32 15,4-4-43-15,-2-1-513 0,3-4 249 0,-4-3 166 16</inkml:trace>
  <inkml:trace contextRef="#ctx0" brushRef="#br0" timeOffset="1917.35">5913 2895 133 0,'-5'5'176'15,"-2"2"-13"-15,-1 3-16 0,1 3-11 0,1 5-14 0,-1-1-12 16,-1 10-6-16,0-3-13 0,4 1-5 0,4 4-12 15,0-3-4-15,4-6-8 0,-4 6-8 0,4-8-4 16,4 0-6-16,-1-1-5 0,3-1-6 0,3-2-1 16,1-2-7-16,0-5-9 0,3 0-7 0,0-2-6 15,0-3-9-15,3-4-1 0,0 0 0 0,-1-6-9 16,-1 3 4-16,3-6-1 0,3-6 0 0,-5-1 0 16,0-2 1-16,-5-1-1 0,-1-3 4 0,0-1-4 15,-3-3 7-15,-5 0 1 0,-4 0 4 0,2 3 18 16,-2 6 13-16,-2 1 10 0,-2 1 13 0,0 1 9 15,-4 7 14-15,-3-3-2 0,0 6-7 0,-6-2 2 16,-1 5-5-16,-1 3-6 0,-3 3-2 0,2 4-2 16,-9 3-10-16,5 8-3 0,-3 4-3 0,3-3-4 15,6 3-3-15,4 2-3 0,-1-2 4 0,7-2-11 16,2-1-4-16,4-2-4 0,2 1-2 0,2-2-9 16,2-2-6-16,1-2-8 0,8 0-4 0,0-4 2 15,2 1 0-15,2-6-4 0,3 1-2 0,1-6-3 16,-3-1 1-16,8-2 0 0,0-3-2 0,-2-2 4 15,0-3 2-15,-2-2 1 0,-3-2 4 0,1-1-3 16,0-2 6-16,-4 1 10 0,1 0 8 0,-8 4 6 16,4 1 11-16,-5-1 11 0,0 6 16 0,-3 1 5 15,1 2 4-15,-4 2-8 0,-1 0-6 0,0 1-7 16,1 1-7-16,-3 2-4 0,0 0-2 0,0 0-3 16,8 7-3-16,-7-1 0 0,0 3-1 0,1 3-3 15,-2-1-2-15,1 6-2 0,-1-2 2 0,2 0-5 16,1 1-7-16,-1-5-8 0,2 3-11 0,1-5-2 15,-1 0 1-15,3-2-5 0,0 0 3 0,0-3 1 16,2-1 6-16,0-3-2 0,-1-3 1 0,4 1 1 16,2-6 4-16,0 1 1 0,-1-7 2 0,1 2 0 15,4-10 2-15,-3 8 2 0,4-13 0 0,-5 15 9 16,5-8 23-16,-3-2-1 0,-4 6 11 0,-1 2 2 16,-2 1 4-16,-3 3 11 0,-1 3-2 0,0 2-5 15,-1 0-8-15,0 0-9 0,-3 3-4 0,-1 2-1 16,0 0-1-16,0 0-4 0,0 17 3 0,-4-7-8 15,-3 10 1-15,-3 3-3 0,-1-1-6 0,1 2-5 16,1-7-21-16,4 1-19 0,1 0-16 0,2-1-20 16,0 0-15-16,4-5-14 0,2-1-24 0,1-2-1 0,2 0 9 15,1-4-9-15,2-2 8 0,4-3 13 16,-1-3 11-16,1-4 11 0,5 0 7 0,3-8 16 16,2-1 13-16,-3-2 22 0,-1-3 16 0,2 0 13 15,-4 0 10-15,2 0 14 0,-1 2 18 0,-2 1 9 16,-2 6 10-16,2-1 1 0,1 3 8 0,0 0-4 15,1 3-3-15,0 1 1 0,0 3 6 0,3 0 3 16,-2 6 7-16,1-2 1 0,-2 4-1 0,1 0-10 16,-3-1-5-16,2 7-1 0,-6-4-4 0,-3 3-10 15,-1-3 1-15,-1 4-4 0,-4 1-4 0,-3 1-4 0,2 3-5 16,-7 2-1-16,-1-1-28 0,-6 2-47 16,-4 3-54-16,-3 0-71 0,-1-3-81 0,-4-1-805 15,5-5 349-15,-2-6 232 0</inkml:trace>
  <inkml:trace contextRef="#ctx0" brushRef="#br0" timeOffset="4683.89">7872 3094 197 0,'2'6'174'0,"-2"-6"-15"0,0 0-14 0,7 3-14 15,-2-2-11-15,0 0-11 0,-5-1-13 0,13 0-7 16,-1-1-9-16,-1-2-8 0,-2 1-8 0,5-3 2 16,-1 2-16-16,2-4-1 0,2-1-8 0,-2-1-6 15,-2-1-1-15,4-6 1 0,-5 5-8 0,2-4-3 16,-2-1-5-16,-3-1 3 0,5-5-5 0,-6-1-1 16,-2 6-7-16,0-8 0 0,-1 7 11 0,-2 3 6 15,-6-1 2-15,2 4 5 0,1 3 28 0,-4-1 7 16,1 1 2-16,-2 4 0 0,-1 2-10 0,0-1-5 15,2 3-8-15,4 1-8 0,-16 5-1 0,7 5 3 16,-2 2-8-16,-1 3-3 0,-1 6 5 0,-1 4-6 16,2 1 0-16,3 1 1 0,-1 2-8 0,5-3-1 15,1 0-1-15,4-1-1 0,-4-4-2 0,4-3-1 16,4 3-3-16,1-3-1 0,0 1-3 0,7-2 2 16,-2-3-3-16,3-2-2 0,2-1-5 0,1-3-6 15,1-2-8-15,2-3-5 0,0-3-5 0,0-1 3 16,9-8-3-16,-3-2 0 0,-3-5-2 0,4-1-3 15,-3-10-6-15,5-11-8 0,-9 6 11 0,0-11 1 16,-1-4 3-16,-3-1 7 0,-1 0 4 0,-9 2 1 16,-2-3 7-16,0 14 12 0,-5 0 19 0,-4 2 12 15,1 3 8-15,-7 1 16 0,5 3 14 0,-5 11 7 16,-1 1 15-16,3 2-2 0,2 4-11 0,0 0-3 16,1 4-11-16,1 3-10 0,-1 1-8 0,-3 4-2 15,1 5-14-15,-1 8 34 0,-3 12-9 0,0 0 0 16,7 5-7-16,-8 10-8 0,6-9-7 0,4 13 4 15,3-13-4-15,1 11-7 0,1-10-1 0,7 13-7 16,1-5 7-16,0-9-1 0,1 0-7 0,3-3-3 0,10 8-4 16,-3-11-8-16,3-2-10 0,1-3-12 15,0-2-14-15,5-5-10 0,-1 3-2 0,-1-9-9 16,5-4-4-16,1-4-3 0,-2-5-3 0,-2-2 6 16,-2-2-6-16,2-6-2 0,-3-5 3 0,-2-3 1 0,-2-4 5 15,1-3 0-15,-3 0 2 0,-3-3 6 0,1 1 5 16,-4 1 11-16,-1 1 6 0,-6 2 16 15,-1 8 14-15,-2 2 14 0,-2 2 14 16,-2 4 9-16,0-2 7 0,0 6 2 0,0 0-6 0,-4-2-6 16,-2 6 0-16,-1 1-8 0,-3 4-8 0,-1 5 5 0,-2 2-8 15,-2 3 0-15,-2 6 1 0,-2 2-5 16,1 3-2-16,5-1 4 0,4-2-13 0,-1-3-10 16,6-1-13-16,-1 0-9 0,5-4-4 0,4-4-16 0,0 3-14 15,1-4-7-15,1-3-8 0,3 1-3 16,0-5 4-16,5 0 4 0,3-6 3 0,1 0 8 0,0-2 10 15,-1-5-1-15,6-4 5 0,-1-5 3 16,-3 1 12-16,3-3 17 0,-4 3 12 0,0-1 20 16,-8 3 25-16,4 4 11 0,-5-6 10 0,4 7 15 0,-7 2 3 15,1 1-8-15,-2 1-4 0,0 0-10 0,-1 3-7 16,1 2-1-16,0 0-7 0,0 3 2 0,3 0-12 16,-1 1-1-16,3 4 0 0,1 4-7 0,-4-1 0 15,2 1-4-15,0 7-3 0,-1 1 3 0,-2 0-2 16,2 0 0-16,-3-1-1 0,0 10-8 15,-1-9-25-15,-3-3-15 0,2 1-23 0,2 1-18 0,-1-7-18 16,-3 1-6-16,3-3-7 0,-3-1-6 0,2-1 11 16,1-2 8-16,-4-3 12 0,6-3 13 0,-1-2 0 15,3-3 10-15,-2-2 11 0,4-4 24 0,-1-3 19 16,1-1 18-16,1 1 13 0,3-6 9 0,-4 8 3 16,0-1 6-16,2 2 8 0,-5 4-2 0,1 1-7 15,-1 1-1-15,3 2-1 0,-1 2-6 0,1-1 2 16,4 3-1-16,-4-3-1 0,4 5-7 0,-1 2-5 15,-1 1-1-15,2-1-6 0,-3 1 1 0,-4 2-2 16,5 1-4-16,-3 0-2 0,-1 3 2 0,-1 0-4 16,0 2 0-16,-2 0-3 0,-2-1-9 0,-1 3-16 15,-2-1-13-15,0-2-16 0,-1 1-8 0,0-3-4 16,1-3 6-16,-3 2 2 0,2-5 6 0,-1 2 5 16,0-1 2-16,2-3 6 0,-5 1 0 0,5-1 3 15,-5-8 0-15,2 1 5 0,3-4-1 0,3-2 0 16,-2-3 3-16,3-1 5 0,1-1-1 0,0 1 2 15,7-7 3-15,2 1 7 0,-3 2-1 0,2 5 4 16,4-4-4-16,-1 5 5 0,7-2 2 0,-9 7 3 16,5 1 0-16,-2 2 1 0,1 1-4 0,1 2 3 15,-4 2-1-15,-3 1-1 0,2 2 0 0,-3 4 1 16,3-4-4-16,-3 4 3 0,0 1-4 0,-2 4 1 16,-3-1 0-16,2 3 2 0,0 3-1 0,-1-2 4 15,1 6-3-15,-4-3 2 0,1-4-2 0,0 5-10 16,3-5-3-16,-2-3-4 0,-2-1-11 0,2 2-8 15,1-3 0-15,-2-2-2 0,5-1 8 0,-2 2 0 16,0-4 3-16,3-4 2 0,1 2 1 0,-1-5 1 16,6-2 3-16,0-1 3 0,-2-2 0 0,5-9 8 15,-6 7 11-15,0-2 2 0,0-3 11 0,-1 3 10 16,0-1 2-16,-3-2 19 0,0 2 3 0,-3 1 9 16,-2-3 24-16,-1 8-2 0,-3-1 20 0,1 2 5 15,0 3-1-15,-4-2-22 0,1 5-7 0,-4-3-13 16,5 5-6-16,-13 2-6 0,3 5-6 0,-5 3-17 15,-3 1-14-15,-4 7-12 0,-1 0-21 0,3 1-5 16,2 0-17-16,6-4-5 0,1 1-15 0,1-1-7 16,3-5-12-16,3 2-14 0,2 0-15 0,0-6-5 15,5 0 2-15,1-1 3 0,2 0 12 0,3-4-2 16,1 0 4-16,11-3 13 0,-5-3 2 0,2-3 13 16,4-7 9-16,1 1 9 0,0-3 18 0,0-1 13 15,-2 1 27-15,0-1 16 0,-3 4 16 0,-3 0 18 16,1 1 14-16,-3 1 1 0,-4 5-6 0,3-3 1 15,-3 3-12-15,0 2-7 0,1-1 0 0,3 5-10 0,0 1 0 16,0-3-2-16,-3 6-6 0,5 1-2 0,-3 1-3 16,0 0-2-16,1 6-2 0,0 0 0 0,-1 1-5 15,-6 0-3-15,0 3-1 0,3 2-5 16,-6-2-9-16,2 2-9 0,-4 0-21 0,-2 0-20 16,0-2-15-16,1-4-14 0,-2 0-10 0,1-1-9 0,1-4 6 15,0 1 9-15,1-2 12 0,-1-1 13 16,0-4 17-16,0 0-2 0,0 0 13 0,0 0 2 15,2-17 9-15,-1 5 19 0,4-3 0 0,-2-4 11 16,3 0 9-16,4-5 4 0,-3-1 6 0,0 6 4 0,1 3-1 16,2-2 0-16,-1 4-1 0,0-1-6 0,1 2 1 15,-2 4-6-15,0 0-3 0,2 2-4 0,0 1-4 16,0 2 1-16,2 0-3 0,-2 3-1 16,0 2-1-16,2 1-1 0,-6 0 0 0,4 6-1 15,-3-2-5-15,2 4 3 0,-3 0-3 0,1-3-4 0,-4 9-8 16,3-4-10-16,-4 0-11 0,2-1-9 0,-2 0-12 15,2-1-1-15,-4 2-7 0,4-3-13 0,-3-2-13 16,1-2-8-16,4-1 6 0,-2-1 4 0,2-1 5 16,-2-2 6-16,-4 0 6 0,15-7 8 0,-3 0 9 15,-2-6 1-15,2-3 22 0,-2 0 16 0,0-6 22 16,2-2 26-16,-4-4 7 0,0-1 29 0,1-2 8 16,-4 0 16-16,3-2 3 0,-3 2 9 0,-1-3 11 15,2 4-6-15,-3-1 16 0,2 4 15 0,-2 8 4 16,0 3 17-16,-3 4-12 0,0 5-14 0,0 1-20 15,1 0-21-15,-1 3-9 0,0 3-6 0,0 0-9 16,0 0-14-16,4 22 1 0,-5-3-14 16,-2 12 0-16,2-1-2 0,0 5-8 15,-3 14 2-15,2-4-5 0,-1 2-6 0,3-11-1 0,0-5-5 0,3 4-8 16,4 0 0-16,3-5-8 0,-4-3-1 0,3-3-16 16,-1-5 7-16,1-3-10 0,0-1 3 0,1-6-4 15,0-1 2-15,0-2 4 0,0-2 4 0,-1-1 1 16,1-4 1-16,8-6-3 0,0-3 9 0,8-6-3 15,-3-2 0-15,-1-1-4 0,3-4 4 0,-1-4-2 16,-3 2-2-16,-5-4-3 0,2 2-1 0,-3 2-5 16,-2 0-12-16,-5 9 11 0,-2-2 9 0,0 4-8 15,-3 4-2-15,-2 3 4 0,2-1-8 0,-2 3-14 0,1 0-25 16,0 1-7-16,-2 4-6 0,0 0 6 16,0 0 8-16,0 0 5 0,0 0 7 0,1 16 0 15,1-6 4-15,0-2 1 0,1 6 6 0,-1-2-1 16,6 3 4-16,-6-3 5 0,5 5 3 0,-1-3 3 15,2 3 5-15,1-2-7 0,-3-1 4 0,3 3 7 16,0-2-3-16,-4-3 5 0,3 1-3 0,-3-2 4 16,-1-4-2-16,1 5 2 0,0-7 4 0,0 5-4 15,-4-3 1-15,2 0 0 0,-6 0 4 0,6-2-2 16,-6 0 0-16,2 2 1 0,-4-1-2 0,-5 1-30 0,0-1-34 16,-7 0-38-16,-3 1-42 0,-7-2-51 15,-3 0-42-15,-3-5-58 0,0 0-613 0,0-6 304 16,-2-2 202-16</inkml:trace>
  <inkml:trace contextRef="#ctx0" brushRef="#br0" timeOffset="4789.62">10612 2827 38 0,'0'0'297'0,"2"-4"-37"0,6 1-36 0,4-4-38 16,7-1-50-16,5-4-80 0,8 0-100 0,-3-2-341 15,2-1 129-15,1 0 84 0</inkml:trace>
  <inkml:trace contextRef="#ctx0" brushRef="#br0" timeOffset="5799.43">12190 2805 148 0,'-10'-7'215'0,"1"3"-15"0,0 1-21 0,-4-2-18 15,4 3-11-15,-5 0-21 0,0 2-12 0,-4 0-10 16,0 4-13-16,-1 1-7 0,2 0-16 0,0 2-6 16,-2 0-2-16,4 0-11 0,-2 1-8 0,5-1-13 15,3 3-10-15,2-4-19 0,0 1-7 0,3 1-10 16,3-2-21-16,0 1 4 0,2 0-7 0,0-2-2 15,3 1 1-15,6 2-18 0,-1-3 30 0,3-3 3 16,0-1 1-16,5 3-1 0,1-4-2 0,1 3 10 16,4-3-3-16,-2-3-16 0,0-1 9 0,0 1 2 15,2 1 3-15,-3-1 4 0,-1-1 0 0,-1-3-1 16,1 4 10-16,-3-1-5 0,-3 1 5 0,-1 0-3 16,1 2 6-16,-3-2 6 0,-3 0-2 0,-1 3 1 15,-1-1-2-15,-5 1 5 0,10-1 5 0,-6 0-2 16,-4 1-2-16,5-2 9 0,-5 2-6 0,0 0 22 15,8-1 6-15,-4-1-2 0,-4 2-2 0,4-8 0 16,-3 5 3-16,5-3-4 0,-2-4 6 0,0 1 0 0,0-3-2 16,1-3 3-16,-1-3 0 0,5-7 0 0,-4 3-1 15,0-8 1-15,-1 2 1 0,1 2 12 16,-2-4 30-16,-1 1 9 0,-1 2 7 0,-2 9 3 16,-1 1 15-16,2 4 9 0,0 1 4 0,-3 3 1 15,3 2-14-15,0 2-21 0,-1 1-13 0,1 4-6 0,0 0-8 16,0 0-7-16,-12 18 0 0,7-1-13 0,-4 10-3 15,4 2-4-15,-3 5-3 0,3 0-5 16,0 11-1-16,0-9-1 0,5 11-1 0,0-10-5 0,5 11 0 16,-1 5-5-16,1-2 0 0,0-1 3 0,4 1-4 15,1 1-2-15,-1-5 1 0,3 4 1 16,-1-3-4-16,-1-1 0 0,6-1-1 0,-10-13 1 16,2 2-3-16,0-2-2 0,-1-2-2 0,-1-2 3 15,-3-1-1-15,0-2 1 0,-5-1-7 0,1-4 1 0,-4-4-13 16,-6 1-7-16,2-2-8 0,-8-3-5 0,2-2 3 15,-7 0-4-15,-5-3 1 0,0-1 1 0,-1-7-2 16,-4-6 6-16,4-2-1 0,0-4 6 0,2 1 2 16,2-3 8-16,5 1 10 0,5-1 9 0,1 0-4 15,4 0-1-15,4-1-1 0,5-2-5 0,8-1-9 16,7-7-7-16,9 1-20 0,16-8-31 0,5 2-50 16,7 0-75-16,-1 1-52 0,4 2-682 0,5 0 311 15,19-11 206-15</inkml:trace>
  <inkml:trace contextRef="#ctx0" brushRef="#br0" timeOffset="6438.5">13274 2494 143 0,'0'-5'203'0,"-2"0"-20"15,2 5-22-15,3-3-15 0,-3 3-18 0,0 0-10 16,10 11-11-16,-6-1-14 0,1 6-6 0,3 1-10 16,-2 9-7-16,4 1-4 0,-2 4-11 0,1-2-3 0,-2 5-1 15,1-1-4-15,1-1-4 0,-2 1-4 16,1-3-6-16,1 2-1 0,-1-3-2 0,1 5-1 16,1-9-6-16,-2 0-2 0,1-7-3 0,0-2-2 15,-7-4 1-15,2-3 0 0,0-3-4 0,-1-1 5 16,2 1 19-16,-4-1 22 0,3-5 5 0,-4 0 2 0,14-16 3 15,-2-1-11-15,-2-1 1 0,4-8-4 0,-4-7-4 16,10-9 4-16,-7 8-6 0,5-11-8 16,-1-6-3-16,-1 3-3 0,2 2-3 0,0 0-7 0,-8 19-2 15,-1 0 14-15,3 3-3 0,-6 11-2 0,-2 3-21 16,0 2-37-16,-3 1-45 0,3 4-22 16,0 3-4-16,-4 0-13 0,7 11-25 0,0 0-27 15,0 3-24-15,-4 6-32 0,2 6-438 0,0 4 218 16,2-2 146-16</inkml:trace>
  <inkml:trace contextRef="#ctx0" brushRef="#br0" timeOffset="8883.11">14154 2820 90 0,'-1'-10'155'0,"0"4"-11"0,-2-2-7 15,-2 1-15-15,-4 0-18 0,-4 1-6 0,0 5-13 0,-6 0-13 16,-8 1-11-16,-1 1-22 0,0 4-8 0,-2 2-11 16,1 2-4-16,1 0-2 0,8-4-14 0,2 0 4 15,5 1-11-15,4-2-2 0,0-2-9 16,4 2 5-16,1 0 2 0,4-2 3 0,0-2-2 16,2 5 1-16,-2-5-1 0,11 2 6 0,-2-2 4 0,0 2 10 15,4-1 3-15,-2 0 8 0,5 2-7 0,1-2 3 16,1 2 8-16,0 2 6 0,0-1-8 0,-3 1 5 15,3 0 2-15,-1 2-4 0,-2 0-3 0,-2-3 3 16,-2 3-4-16,1-1-2 0,0-1 0 0,0 4-5 16,-1-2 0-16,-2-1-4 0,2 0 4 0,-1-1 9 15,-1-2-9-15,1 1-4 0,-1 0-4 0,-2-2 6 16,0 0 0-16,0-4 6 0,2 1 1 0,1-5-3 16,0-1 1-16,4-6 5 0,-2-2-4 0,0-5 1 15,5-3 3-15,-7-1-4 0,2-3-2 0,2-6-2 16,-5 3 9-16,0-4-10 0,2-12 4 15,-7 12 3-15,4-14 5 0,-7 13 4 0,-1 1 20 0,0 0 7 16,-3 4 23-16,0 1 22 0,-3 10 19 0,3 6-9 16,-2-1 2-16,0 4-1 0,-2 3-15 0,2 1-12 15,0 5-6-15,-3 1-13 0,-1 6-4 0,-1 5-9 16,-3 5-3-16,-1 7-5 0,-1 1-1 0,2 7-9 16,0-2-3-16,2 3 0 0,2 2-6 0,1-2 4 15,2 1-7-15,3-4-1 0,5 0-1 16,1 0 2-16,1-2-8 0,3 0-3 0,2-4-4 0,0-6-3 15,7 5-7-15,-6-7-9 0,6-4-12 0,0 0 0 16,10 2-16-16,-2-8-8 0,-1 1-5 0,4-5-1 16,1-3 1-16,1-3 0 0,-2-3-3 0,1-2 7 15,-1-4-5-15,-1-2-2 0,-2-5 4 0,0-1 8 16,-2-2-1-16,-3 0 5 0,0-2 6 0,-2 2 1 16,-2 1 19-16,-4 7 8 0,-4 3 18 0,2 0 17 15,-5 5 9-15,-1-2-1 0,-1 4 0 0,3 0-9 16,-5 3-7-16,0 3-4 0,3 0 0 0,-3 0-1 15,0 0-5-15,-4 17 0 0,0-5 6 0,0 5-5 16,-1-1-1-16,-1 3-3 0,-2 6-2 0,0 2 1 16,3-3 2-16,1-2-5 0,3-2 2 0,1 3-10 15,0-6-11-15,0-5 0 0,7 3-3 0,-1-3-8 16,-1-5-1-16,4 2-2 0,3-1-5 0,-1-6 4 16,3 1 3-16,3-3-4 0,2-3-2 0,1-1 6 15,0-3 0-15,4-4 3 0,1-5 2 0,-2 0-1 16,0-4 2-16,-1-2 8 0,1-2 2 0,-5-1 10 15,1 1 7-15,0 2 5 0,-5 0 14 0,-5 6 15 16,0 1 9-16,-4 4 7 0,2 0-3 0,-2 4 0 16,-1 2-7-16,1 0-8 0,0 1-6 0,-4 1-4 15,0 1-3-15,-1 2-3 0,0 0-4 0,7 8-1 16,-5-2 1-16,2 4-6 0,0 0 6 0,2 4-7 16,-2 3 0-16,0 2-2 0,1 0-2 0,-1-2 3 15,5 4-10-15,-3-3-2 0,2 2-10 0,-2-3-13 16,6-3-6-16,-2 3-6 0,3-5-12 0,5-2-3 0,-1 0-2 15,3-3-3-15,0-2 0 0,1-1 2 16,7-2 0-16,-6-5 1 0,7 0 5 0,-1-4-8 16,-2-3-1-16,-1-1 3 0,-2-1-6 0,2-4 2 0,-3 1 6 15,-1-2 4-15,-2-1 9 0,-4 3-2 0,-2-2 6 16,0 2 4-16,-7-5 6 0,1 4 7 16,-2 1 2-16,-4 3 10 0,-1 0 4 0,-5 3 4 15,-4-1 10-15,-6 3-5 0,-6 2 0 0,-7 2 4 16,-6 3-6-16,2 4 2 0,-1 0-2 0,1 6 3 0,1 1 1 15,2-2-1-15,9-1-4 0,4 0 0 0,4-1 0 16,2 2-2-16,4-1-4 0,2 1 2 0,3-2-5 16,2 0-5-16,0 1-1 0,4-3-2 15,4 2-5-15,1-2 8 0,2 0-2 0,4 2-3 0,1 0 7 16,2-2-2-16,3 1-3 0,-4-1 1 0,1 1 3 16,-1-1 3-16,-1 2-1 0,-2 2-3 0,-2-5 0 15,-3 3 1-15,3 0 2 0,-2 0 0 0,-2 0 3 16,-1 0-2-16,-1 0-1 0,-1-1 3 0,1-1 3 15,2 4-4-15,-4-5 0 0,0 0 5 0,2 2-1 16,-2-2-2-16,1 1 3 0,-2-3 4 0,1 0 1 16,-1-2 7-16,1 0 0 0,-5 0 6 0,14-5 7 15,-6-5-1-15,0 2 6 0,-2-3 6 0,5-3-1 16,-2-6 3-16,-1 3 5 0,2-11 0 0,-2-2 0 16,0-2-1-16,-2-2 13 0,4-13 4 0,-2 1-1 15,-4 10 8-15,-2 1 23 0,0 2 12 0,-1 2 24 16,0 3 15-16,-1 5-10 0,-1 8 9 0,1 5-12 15,-1 1-11-15,2 0-16 0,-2 3-15 0,1 4-12 16,0 2-6-16,0 0-14 0,0 0 7 0,-6 19-12 16,4-3-4-16,-1 4-9 0,1 7 3 0,-1 0-10 15,2 2-13-15,0 1 6 0,1 4-3 0,1-5-10 16,1 1-17-16,1-3-25 0,1-6-18 0,2 3-17 16,1-5-18-16,0-2-14 0,-2-1-15 0,3 0-16 15,-1-5 2-15,0-2-2 0,6 0 4 0,-3-3 12 16,0-2 10-16,-1-3 9 0,4-1 10 0,1-1 6 15,-2-4 10-15,4-5 6 0,-2 1 7 0,3-5 7 16,-3-1 6-16,1-5 12 0,-2-2 11 16,4 3 10-16,-6 2 18 0,-4 3 18 0,0-1 11 0,-2 6 15 15,0 1 2-15,-2 2-2 0,0 1-8 0,-1 1-10 16,2 2-1-16,-4 2-6 0,0 0-2 0,0 0-2 16,9 11-2-16,-7-2-1 0,1 3-1 0,-2 0-3 15,3 0-1-15,-3 5 0 0,3-1-3 0,-1 1 0 16,-2 0-2-16,4-2 0 0,-1-3-2 0,1 1-2 15,-1-1-5-15,1-3-11 0,2 2-3 0,-1-3-14 16,3 0 5-16,1-3-1 0,-1-1 2 0,2-2 8 16,0-1-4-16,0-1-2 0,3-3 6 0,2-1 0 15,0-3 0-15,0-3 3 0,0 1 3 0,1-2 0 16,-2-2 2-16,-2 0 9 0,2 3 1 0,-6 3 11 16,3-3 7-16,-3 2 14 0,-4 3 4 0,0-1-6 15,-1 3-2-15,-2 0-5 0,3-1-8 0,-1 2 1 16,-4 2-3-16,0 0-3 0,9 5 0 0,-4 1-2 0,-2-2-4 15,1 7 5-15,0 1-4 0,1-2 3 16,-3 2-4-16,1 0 2 0,-1-1-2 0,1 1 1 16,1-2 1-16,-2 1-8 0,3-2-2 0,-1 1-2 15,2-3-1-15,-2-2-3 0,0 1-5 0,1-2-9 0,1 1 2 16,-3-3 0-16,4-2 4 0,-4 3 7 16,-3-3-7-16,13-5 2 0,-5 2 4 0,0-6 0 15,2-1 2-15,-4-4-1 0,2-1-2 0,-2-4 6 16,-3 0-1-16,-1-3-2 0,1-3 5 0,-6-3 6 15,2 1 7-15,-3-2 5 0,-3 4 12 0,-1 7 14 0,3 1 17 16,-3 2 10-16,-2 2 4 0,4 4-7 0,-3 2-5 16,0 2-13-16,-3 2-3 0,1 6-10 15,-2 2-2-15,-4 1-7 0,1 5-17 0,0-1-17 16,2 4-10-16,0 1-7 0,4-1-3 0,0 0-11 16,6-2-13-16,0 0-1 0,4 0-11 0,3-2-2 0,-1 0 1 15,5 1 5-15,3-4 3 0,0-1 10 0,0 1 4 16,4-4 3-16,3-1 7 0,2-2 0 0,-1 0 4 15,-1-2 5-15,0 1 9 0,-4-1 6 16,1-2 10-16,-2 1 11 0,-3-1 8 0,2 2 9 0,-2 0 2 16,-2 2-1-16,-1-1-3 0,-1-2 1 0,-5 3-7 15,12 2-6-15,-7-1-2 0,0 1 2 16,4 4 2-16,-2-1-3 0,0 3 2 0,1 1-4 16,-1 0 0-16,-1 7 0 0,0-6-4 0,-2 3 1 15,1 3-2-15,0 1-4 0,-3-3-11 0,2-2-3 0,-3 1-12 16,-1-1-12-16,2 0-10 0,-2 0-6 0,1-2-14 15,-1-3-6-15,1-2-4 0,0 2 7 0,1-4 5 16,-1 1 10-16,2-2 6 0,-3-2 7 16,0 0 6-16,11-5 4 0,-5-2 11 0,2 0 10 0,1-3 5 15,1-4 16-15,3-1-5 0,1 0 11 0,3-6 6 16,-4 6 3-16,7-4 4 0,-1 2 10 0,-6 3-4 16,0 2-4-16,1 0 1 0,-1 4-4 0,-3-2-1 15,0 5-5-15,0-2 0 0,2 1-3 16,-3 1 1-16,4 1-5 0,0 0 2 0,-1-3-4 0,2 4-1 15,-4-1-2-15,8-1-1 0,-6 2 2 0,3-2-2 16,-2 2 1-16,0-1-4 0,3-1-1 0,3 1 0 16,-6-1-1-16,-1 0 0 0,4-5 1 0,1 3-2 15,-7-1 2-15,0-1-4 0,3 2 4 0,-8-3 1 16,0 0-2-16,-5 0-3 0,0-1-1 0,0-1 0 16,-4 1 0-16,-1 0-4 0,-1 0 2 0,-3 0-3 15,1 4-1-15,1 2-2 0,-1-2 0 0,-1 3-1 16,0 3 1-16,3 2 0 0,-4 0-1 0,1 4 1 15,1 0-1-15,-2 2 3 0,3 4-1 0,3 0 2 16,-2 4 0-16,5 1 1 0,1 1-1 0,2 2 1 16,5-3 2-16,1 2-3 0,4 4 4 0,2-1-2 15,0-5 0-15,2 6 3 0,4-4-5 0,-2 0 2 16,1 1 2-16,-2-6 0 0,-6-1-6 0,0 2 5 16,0-1-3-16,-3-5 2 0,-1 2 0 0,-1-1-3 15,-4-1 3-15,4-1-1 0,-4 2-2 0,-2-3 1 16,-2-1-1-16,0 6 1 0,-6-3 1 0,-1 1-1 15,-1-1-7-15,-8-1-6 0,-1 1-12 0,1-1-14 16,-9 2-11-16,-3-1-12 0,-2 4-16 0,1-7-11 16,-2 0-14-16,1 2-25 0,-3-2-20 0,4-4-21 15,0 2-27-15,-2 2-16 0,-1-5-442 0,1-2 220 16,1-5 144-16</inkml:trace>
  <inkml:trace contextRef="#ctx0" brushRef="#br0" timeOffset="9223.65">15405 2467 184 0,'-4'0'203'0,"4"0"-30"0,0 0-24 0,9-5-31 0,0 3-22 15,10-1-39-15,3 1-24 0,10-1-33 0,4 0-32 16,2-3-28-16,-1 5-247 0,-1-3 101 0,2 4 70 16</inkml:trace>
  <inkml:trace contextRef="#ctx0" brushRef="#br0" timeOffset="9324.48">15935 2431 82 0,'0'0'87'0,"0"0"-43"0,0 0-49 15,0 0-65-15,-10 4 24 0,10-4 14 0</inkml:trace>
  <inkml:trace contextRef="#ctx0" brushRef="#br0" timeOffset="11166.52">3659 4306 99 0,'-6'-6'134'0,"2"2"-7"0,-1 3-4 15,1-3-10-15,0 1-5 0,3 0-3 0,-3 0-11 16,4 3-8-16,-5-4-7 0,5 4-7 0,-4-3-7 15,4 3-8-15,0 0-5 0,0 0-7 0,-1-3-3 16,1 3-5-16,0 0-6 0,0 0-2 0,0 0-1 16,0 0 4-16,6-5-2 0,-1 4-4 0,0-1 3 15,3 1-3-15,1 0-3 0,4-1 1 0,-3 0-2 16,4 0 1-16,4-2 0 0,2 2-3 0,2-2-1 16,-3 0-2-16,10-3 1 0,0 3-3 0,3-1-3 15,0 0 1-15,0 1-5 0,7-1 3 0,-4 0 0 16,3-1-5-16,16 0 2 0,-4-5 4 0,-10 7-6 15,9-4 4-15,6-1-7 0,-4 4 5 0,4-2-7 16,-1-1 2-16,-2 2 2 0,-1-1-1 0,3 1 0 16,-3-2-3-16,0 1 4 0,0 1-5 0,4-2 3 15,-2 5 0-15,2-4 0 0,-2-3-2 0,3 6-2 16,-2-3 2-16,2 2 1 0,1-2-2 0,-5 2 3 16,3 3-4-16,-3-6 3 0,-11 4-4 0,12 1 2 15,-1-2 1-15,-14 1-1 0,17-1 2 0,-1 2 1 0,-3-2 0 16,-13 1 0-16,13-1-1 0,-11 2 1 15,14-1 0-15,-4 1 0 0,-11-2-6 0,15 3 3 16,-13-2 0-16,10-1 3 0,-10 3-3 0,-3-2 0 16,14-2-2-16,-12 1 1 0,14 2 4 0,-16-1-4 0,13-2 0 15,-11 1 3-15,11-2-4 0,0 0 2 0,-11 1 2 16,12-2-2-16,-1 4 0 0,-12-2 2 0,1 1 2 16,12-5-1-16,0 5 2 0,3-5-1 0,-4 2-1 15,-14 1 4-15,14 1-3 0,-11 2-2 0,-2-3 2 16,13 1-3-16,-11 3 2 0,13-3 0 0,1 0 0 15,-3 1 4-15,-1-1 1 0,-11 0-2 16,13-1-1-16,3-1 2 0,-2 3-4 0,-1 0-2 0,1 3 2 16,5-3 4-16,-5-1-4 0,0 3-3 0,2-1 7 15,1-2-5-15,-1-4 0 0,1 8-1 0,3-3 6 16,0-2-6-16,-2-1 2 0,2 3 0 0,5-4 2 16,0 5-1-16,0-3-2 0,2-1-5 0,-5 2 6 15,3-2 3-15,0 2-6 0,2 2 1 0,-3-3 1 16,4 4-3-16,-1-2 2 0,25-2 2 0,-26 3 5 15,-1 1-3-15,1 2-1 0,27-6-2 0,-28 5 2 16,27-1-2-16,-28 1 3 0,3 1-2 0,0-4 0 16,25 4 0-16,-27 1 2 0,27-7 4 0,-29 6-6 15,2-1 1-15,28 0 0 0,-27 0-4 0,2 0-1 16,0 2 3-16,24 0 0 0,-28-1 0 0,2 1-1 0,28 0 0 16,-30 0 6-16,28-3-7 0,-29 3 0 15,2 3 3-15,28-3-3 0,-30 3-1 0,4-2-1 16,3-1-2-16,-4 1 3 0,30-3-5 0,-30 6 4 15,0-3 1-15,27-2-2 0,-28 4 4 0,28 0-9 0,-28-6 10 16,3 3-2-16,24 0 1 0,-23 0-5 0,-3 0 4 16,26 2 3-16,-29-1-6 0,4 0 2 0,27-1 3 15,-33 3 0-15,5-3-2 0,27 0 2 16,-24 0 1-16,22 1-3 0,-27 1-2 0,2-2 7 0,3 1-3 16,24-4-2-16,-31 6-3 0,5-1 9 0,-1 1-2 15,24 2-6-15,-24-7 5 0,-2 2 7 16,1 3-3-16,1-1-4 0,0-2 1 0,2 2 2 0,23 2 2 15,-31-1-4-15,3 0-5 0,-4-3 4 0,1 1 5 16,5 2-4-16,1-1 1 0,2-1-1 0,0 0 3 16,-2 2-2-16,27 1 0 0,-29-1-2 0,1-2 2 15,3 1 0-15,-1-1 2 0,3 1-3 0,23-1-2 16,-30 2 0-16,6-5 4 0,22 8-1 0,-29-6-2 16,6 0 5-16,-1 1-2 0,23-2 1 0,-26 2-7 15,3 2 5-15,-2 0-2 0,0-3 3 0,4 3-3 16,-3-2 2-16,0 5-2 0,2-5 2 0,0 3-1 15,1-5 3-15,22 3-1 0,-28 1-4 0,26-3 2 16,-30 3-1-16,3-3 2 0,3 1-2 0,26-2-2 16,-33 2 5-16,8-2-5 0,-1 2 2 0,1-1 1 15,1 1-1-15,0-1 1 0,2 0-1 16,22 3 4-16,-30 2-2 0,4-2 1 0,-5-2-2 0,1-1-2 16,4 0 1-16,-9 0 1 0,-1 3 0 0,-1-3 0 15,4 1 0-15,-19 0 0 0,14-3 3 0,-15 2 5 16,3 1-1-16,-3-1 4 0,-3 1 1 0,0 2 2 15,-5-3 3-15,-1-3 2 0,-8 3 5 0,-7 0 0 16,-1 0 3-16,-2-1 4 0,-1 2 2 0,-4 2 6 16,2-6 0-16,-7 3 2 0,10 3-3 0,-10-3 1 15,6-3-2-15,-6 3-6 0,0 0-8 0,0 0-14 0,0 0-25 16,0 0-34-16,-19 5-41 0,10-1-63 16,-5-4-71-16,-3 3-660 0,0 0 293 0,-4-3 196 15</inkml:trace>
  <inkml:trace contextRef="#ctx0" brushRef="#br0" timeOffset="70795.08">4785 4355 51 0,'-5'-3'162'0,"5"3"-4"15,-4-3-9-15,4 3-5 0,-1-4-6 0,1 4-7 16,-1-6-10-16,1 6-14 0,0 0-10 0,-3-4-12 15,3 4-7-15,0 0-6 0,0 0-9 0,-4-2-7 16,4 2-10-16,0 0-6 0,0 0-2 0,0 0-1 16,0 0-18-16,0 0-1 0,0 0-3 0,0 12-2 15,0-6 4-15,4 6 2 0,-1 5 9 0,-3 3-2 16,2 4-2-16,-2 4-4 0,3 4 1 0,-2 2 2 16,-1 3-2-16,4-3 1 0,-3 14-6 0,0-14 1 15,-1 2-3-15,3 0-1 0,-3-1 0 0,1-1 2 16,-1 1-4-16,3-1-2 0,-2-4 1 0,-1 0-2 0,4-2 3 15,-3-2-7-15,-1 1 2 0,4-8 1 0,-1 1 0 16,-1-2 1-16,3-2-4 0,-5-2 2 16,6 1 2-16,-3-3-2 0,0-3-2 0,-1 1 1 0,1-1 0 15,-1-3-2-15,1 1 3 0,-1-2-3 0,2-1 2 16,1-1 4-16,0 0 9 0,3 1 2 16,0-4 16-16,6 0 8 0,-1 0 2 0,8-2-1 0,1-2 2 15,6-2-4-15,-1-1 1 0,4 0-2 0,-1-1-1 16,-1-1-2-16,-3-1 0 0,5 5-6 0,-2-4-1 15,1 1-2-15,-3-1-5 0,-1 1 1 0,1-1-4 16,-6 5-3-16,-3-4-4 0,-1 3 5 0,1 0-5 16,-4 1-2-16,-2 1 0 0,-1-2-3 0,1 3 0 15,-7 1-12-15,3-1-14 0,-2 0-16 0,-1 2-18 16,-5 0-18-16,7-2-30 0,-7 2-58 0,0 0-60 16,0 0-599-16,0 0 273 0,-17-3 180 0</inkml:trace>
  <inkml:trace contextRef="#ctx0" brushRef="#br0" timeOffset="71062.92">5276 4838 124 0,'0'0'214'0,"2"-3"-19"15,2 2-22-15,-4 1-18 0,10-1-14 16,-2 2-13-16,1 0-11 0,2 0-14 0,2 2-5 15,5 4-9-15,0 0-6 0,-3 3-7 0,3-2-10 0,1 2-3 16,6 1-3-16,-10 3-10 0,4-2 3 16,-4 0-6-16,-2 4-4 0,1-1-3 0,-1-1-4 15,-2 3-3-15,-1-2-1 0,-3 7 0 0,-2-5-4 0,2 1-1 16,-5 1-3-16,-4 7 4 0,-1-7-8 0,-2 3 0 16,-4 1-4-16,-3 2 0 0,-3 0-19 0,-1-2-25 15,-2 2-39-15,-1-4-38 0,1-1-41 0,2-5-57 16,1-2-423-16,6-4 208 0,-1-4 140 0</inkml:trace>
  <inkml:trace contextRef="#ctx0" brushRef="#br0" timeOffset="72214.63">6111 4860 177 0,'0'0'227'0,"0"-7"-18"16,2 2-17-16,-4-1-10 0,4 2-15 0,-1-3-9 15,0 0-12-15,2 2-14 0,-2-3-5 0,3-1-6 16,-2 3-11-16,1 1-9 0,1-2-8 0,-3 1-6 16,2 2-13-16,-1 0-10 0,1 2-6 0,2 0-5 15,1-1-8-15,-6 3-6 0,18 3 0 0,-8 1-6 16,3 1-2-16,1 4-5 0,4 2 0 0,-3 1-4 15,-2 2 0-15,9 3-2 0,-4 2-1 0,-4-2-2 16,0 7-3-16,-1-3-2 0,-3-4 0 0,0 6 1 0,0 1-5 16,-5-7 1-16,2 1-3 0,-3 0 3 0,0 0 2 15,-3-1-3-15,0 2-2 0,-1-2 0 16,-1-3-1-16,0 0 1 0,-1-4-1 0,0 0-2 16,0-3 3-16,1 1 0 0,0-1 1 0,1-2 1 0,-1-1 2 15,-1 0-3-15,2-4 0 0,-5 1-1 0,5-1 6 16,0 0-9-16,-10-9 3 0,9-3-1 15,-3 1-1-15,1-6 0 0,3-1-4 0,0-7-3 0,0 5 2 16,4-6 0-16,1 0-2 0,3 2 2 0,1-1 0 16,-4 6 0-16,3 2 1 0,2-1-2 0,1-4 0 15,1 7 5-15,-2 0-4 0,0 0 0 0,3 6-4 16,-4 0 1-16,0 3 1 0,1-1-1 0,-1 5 0 16,-1-1-2-16,0 3 1 0,3 0 4 0,-2 4-5 15,0 4 4-15,1-2-1 0,0 10 0 0,2-3 2 16,-1 3 0-16,-2 1 1 0,2 1 0 0,-1 0-2 15,1 4 2-15,-3-5 2 0,3 0 0 0,-2 3-2 16,3-6-2-16,-2 1-6 0,-1-1-9 0,-3-4-4 16,7 2-8-16,-1-3-3 0,-3-1-6 0,2-3-6 15,-2 2-1-15,0-5 8 0,4 2-2 0,-2-3 5 16,0-1 0-16,1-3 3 0,-1-1-5 0,1-3 2 16,-1-1 0-16,0-5 10 0,0 0-1 0,-2-2 1 15,-1-2 4-15,1-2 0 0,-4 1 7 0,0-1 4 0,-1 0 4 16,0 2 8-16,-3 0 16 0,2 0 2 0,-3 5 9 15,0 2 8-15,-4-1 6 0,1 3 0 16,2-2 2-16,-4 8 1 0,1-5 0 0,-1 1-4 16,0 5-5-16,5 1-3 0,-9 1-4 0,3 3-3 0,0 2-1 15,-4-1-1-15,3 8-5 0,0-2-1 0,1 2-2 16,1 4 1-16,-2 0-6 0,5-3 0 0,-1 3-2 16,1-5-1-16,2 3 1 0,1 1-5 0,2-1 1 15,0 2-8-15,6-5-17 0,-1 1-26 16,2 1-21-16,4-2-31 0,-1-1-27 0,1-3-50 0,4 0-33 15,0 0-566-15,1-7 256 0,-1 2 172 0</inkml:trace>
  <inkml:trace contextRef="#ctx0" brushRef="#br0" timeOffset="73112.38">7224 4749 168 0,'-2'-7'220'0,"-2"4"-16"0,0-2-17 0,-1 2-7 16,0 0-20-16,-1 3-12 0,6 0-7 0,-12 0-9 16,4 4-7-16,1 1-9 0,-2 1-9 0,-3 8-2 15,1 0-14-15,-1 2-9 0,2-1-7 0,1 4-10 16,1-2-4-16,3 1-4 0,0 0-9 0,0 0 3 16,3 1-9-16,0 0-9 0,4 0 2 0,0 0-7 0,3-2 1 15,-1-2-5-15,5 0 1 0,0-1-2 16,5-2-6-16,-1-1 3 0,2-2-4 0,3 0-3 15,1-4-1-15,-1-2-1 0,3-1-2 0,0-2 0 0,1-1-1 16,7-3-2-16,-11 2-8 0,10-8-1 0,-1-1-3 16,-4-1 2-16,3-3-4 0,-7-3 0 15,3 2 4-15,-3-4-1 0,-3-6 3 0,-2 6 7 16,-1-4 0-16,-2 3 1 0,-4 1-1 0,-1 1 13 0,1 2 1 16,-5 2 8-16,-2 1 10 0,0 2 4 15,-1 2 6-15,1-2-5 0,-4 7 12 0,-1-2 8 0,4 0 5 16,-3 2 7-16,-3 2-3 0,4 1-9 0,-1-1-8 15,-4 2-3-15,8 1-2 0,-15 8-11 0,4 1-5 16,0 3 0-16,-1 2-1 0,0 2-10 16,3 2-1-16,0 1 1 0,1-1-1 0,2 7 2 0,2-8-9 15,-1 2-4-15,5-1 1 0,-1 2 0 0,5-4 3 16,-2 1-5-16,3 0-11 0,0-6 3 0,4 4-2 16,0-5-9-16,0-1-13 0,2-1-3 0,1-1-7 15,0-2-11-15,1 0 4 0,1-3-9 0,6-1 2 16,-2-4-1-16,1 1 0 0,-1-4 0 0,1-3 3 15,-1-1 3-15,-1-4 5 0,-1 0 5 0,1-4 2 16,1-3 7-16,-4-1 5 0,1-2 3 0,-5 3 13 16,-2 3 11-16,2 0 2 0,-1 1 5 0,0 3 9 0,0-2-5 15,-1 4-2-15,-4 2-2 0,2-1 0 16,2 2-7-16,1 3 3 0,-3 0-4 0,3 1-3 16,2 1 1-16,0 2 1 0,-2 0 0 0,3 3-1 0,-1 0-1 15,0 1 0-15,1 3-4 0,0 2 2 16,1 0 1-16,-4 0-1 0,0 0 3 0,2 2 2 15,1 4-7-15,1 2 5 0,-3-3-8 0,2 2 6 16,-2-1-4-16,3 4-2 0,-3-6-3 0,-2-1-18 0,2 0-5 16,-1-2-8-16,0 1 1 0,1-1 2 0,-3-2-1 15,3-1-1-15,0 1-1 0,-4-5 5 0,2-1 1 16,-1 0 4-16,1-1 3 0,1-3 1 0,-3-3 2 16,2 0 1-16,2-3 3 0,-2-4 2 0,-3-2 1 15,3-1 7-15,-2-1 5 0,-1 3 8 0,-1-4 10 16,0 4 7-16,1-1 7 0,0 1 2 0,-2 4-5 15,-2-1 0-15,5 1-2 0,-2 4-4 0,0-3 0 16,1 4-1-16,2 1-8 0,-2 2 1 0,5-1-3 16,1 3-1-16,2-1-2 0,0 4-1 0,6-1 2 15,-1 2-3-15,0 0 2 0,1 2 0 0,1 2-2 16,-3 1 1-16,1 0 0 0,-4 0 2 0,0 2-6 16,-5 0 7-16,4 3-7 0,-3-2 3 0,-6 1-2 15,2 3-2-15,-3-1 4 0,-2-2-2 0,-5 5 1 16,1 0 2-16,-4 0-8 0,-2 0-11 0,-3 0-13 15,0-3-15-15,0 4-19 0,1-4-20 0,-1-2-22 16,2 2-25-16,0-4-27 0,2-3-33 0,3-2-42 16,2 1-592-16,2-4 274 0,-1 2 182 0</inkml:trace>
  <inkml:trace contextRef="#ctx0" brushRef="#br0" timeOffset="74396.14">8948 4792 148 0,'-1'-10'195'0,"-2"1"-6"0,-3-1-2 0,1-1-4 16,-4 2 10-16,-1-2-10 0,-3-1-6 0,-1 2-7 16,0 0 2-16,1 3-8 0,-1 0-11 0,-3 1-15 15,2-1-8-15,-3 5-12 0,3-1-16 0,-2 3-10 16,-1 3-7-16,-2 5-12 0,4-1-8 0,-6 7-6 15,-3 6-6-15,3 0-9 0,3 3-9 0,2 0-18 16,0 0-18-16,2 2-16 0,6-3-13 0,2-5-12 16,5 0-6-16,3-1-5 0,3-2 5 0,1-4-3 15,3 2-2-15,4-3-4 0,-3-3-10 0,6 1-4 16,2 0 3-16,2-4 10 0,-1-3-1 0,3 0 6 16,-2-3 6-16,-3 0 7 0,4-3 4 0,-4-2 6 0,2 1 9 15,-1 0 11-15,-6-1 21 0,-2 1 12 16,1 1 10-16,-2 0 7 0,-3 2 2 0,0 1-3 15,-1 0-2-15,0 1-4 0,1 0-7 0,-5 2-3 16,5-1-6-16,-5 1-1 0,9 3 0 0,-5-1 0 0,1 2 0 16,1 0-2-16,1 1-2 0,-1 0-1 15,1 2-2-15,-1 2 1 0,2-1-3 0,-2-2 2 16,0 2-2-16,0-4-1 0,0 4-3 0,0-4-6 0,1 2-1 16,2-1-5-16,-2-3-3 0,1 1 9 0,0-3-9 15,2 1 4-15,-1-2 3 0,-3 1 0 0,4-6 1 16,-1 0 0-16,0-2 1 0,-1-4 2 15,2-2 0-15,-1-1-4 0,0-4 8 0,-4-6 1 0,0 2 8 16,-1 2 3-16,-1-3 6 0,-2-2 11 0,-2 8 14 16,-3 1 12-16,0 0 5 0,4 6 2 0,-1 2 0 15,-2 0-4-15,-1 3-6 0,3 1-6 0,-2 1-5 16,2-3-10-16,1 6-6 0,0 1-10 0,0 0-4 16,0 0-14-16,0 0-14 0,-18 8-12 0,15-4-13 15,1 1-14-15,1-2-3 0,1 4-5 0,0-2-8 16,0 0-12-16,1 2 5 0,3-2 4 0,0-2 3 15,2 0 8-15,4 0 1 0,2 1 2 0,-3-3 12 16,5-1 2-16,-2 0 2 0,-1-2 8 0,1-1-2 16,-1 0 14-16,0 1 9 0,-3 0 13 0,-1-2 13 15,1 3 8-15,-1 1 6 0,-3-3-2 0,-4 3-2 16,7-2-4-16,-7 2-2 0,0 0-2 0,10 3-2 16,-6-1 1-16,-1-1 0 0,1 3 0 0,-3-2-1 15,2 3 0-15,1 1-2 0,-2 1 0 0,1 0 2 0,-1 2-4 16,2 0 0-16,-2 2 0 0,2-4 1 15,0 3-4-15,0-1 0 0,0 3 0 0,1-6-2 16,-1 5 1-16,6-5 1 0,-5 3-4 0,0-4 0 0,4-1-3 16,0 2 0-16,4-2 1 0,-4-4 1 0,1 1-1 15,-1-2 3-15,4-3 0 0,-2-1-1 0,1 0-2 16,-2-3 2-16,4-4 0 0,-4 0-1 0,2-2 2 16,-2-1-1-16,-1 2 4 0,-1 0 8 0,-3 4 11 15,1 1 14-15,-5 1 8 0,3 0 6 0,-1 0-4 16,0 3-6-16,-1 2-8 0,-2-2-5 0,0 4-5 15,0 0-3-15,0 0-2 0,0 0-2 0,1 10-1 16,-2-3-1-16,1 4-3 0,-5 6 0 0,1 0 1 16,4 2-14-16,-4-2-6 0,4 0-10 0,-4 0-14 15,6-2-10-15,0-5-12 0,-2 2-7 0,4-3-6 16,0 2-5-16,1-5 8 0,-1 0 4 0,6-1 3 16,-1-1 6-16,0-3 5 0,5-1 2 0,-1-1 7 15,2-4 0-15,3-3 1 0,2-1 1 0,5-6 4 16,-4-1 2-16,-5 4 3 0,0-3 2 0,1-4 8 0,-3 3 3 15,-4 0 2-15,2 2 6 0,-5 0 16 0,1 3 21 16,-4 2 18-16,1 2 17 0,-2 0 13 16,-2 1 5-16,0 2-7 0,2-1-7 0,-2 3-11 15,-1 2-8-15,0-4-4 0,0 4-8 0,0 0-2 16,-9 9-4-16,4 0-6 0,0 0 0 0,-3 6-3 16,-1 2-6-16,3 7-2 0,-2 1-1 0,3 4-2 0,-2 1-2 15,3 0 0-15,1 1 0 0,-1 1-2 0,4-1 1 16,0 1-4-16,0 2 0 0,0 2 3 0,1 10 2 15,2-12 0-15,2 3 1 0,4 10 2 0,-4-13-3 16,5 1-2-16,-2-2-1 0,1 1-2 16,-4-1-1-16,4-1 4 0,4-1-1 0,-7-2-3 0,2-2-4 15,-3-3 2-15,-1-3 2 0,0-1-2 0,-3-4 1 16,-1 1-2-16,4-1 0 0,-8-6 0 0,2 1 0 16,-2-1 3-16,-2-2 1 0,0-1-1 0,1-2-4 15,-4-4 3-15,0 2 1 0,-1-6-2 0,-3 2-2 16,-4-8 4-16,2-2-3 0,0-1 0 0,-7-7-1 15,8-3-1-15,-3 0 1 0,6-2 2 0,-2-2-3 16,7 1 1-16,2 1 1 0,0 0-7 0,4 0 1 16,4-5-9-16,2 4-23 0,6-1-22 0,-1-1-51 15,3-1-51-15,7-1-69 0,9-10-740 0,1 2 322 16,4-1 214-16</inkml:trace>
  <inkml:trace contextRef="#ctx0" brushRef="#br0" timeOffset="76945.71">10291 5014 98 0,'-2'4'134'0,"2"-4"-13"0,0 5-13 0,0-5-12 16,6 2 0-16,-6-2 5 0,9 0-2 0,-9 0-6 15,11-2 4-15,-2-3 0 0,2 1-7 0,0-3-11 16,-1 3-9-16,7-7-8 0,-3 4-3 0,0-7-6 16,-1 5-2-16,-3-4-7 0,4 1-1 0,-2 0-6 0,-2-2 0 15,-3-3-2-15,0 1-1 0,1 0 5 16,-3 0 5-16,-2 0 7 0,1 2 8 0,-2 0 4 15,-1 3 9-15,-1 0-1 0,0 1 2 0,0 1 5 0,-1 1-5 16,-2 4-4-16,2 0-6 0,-1-1-9 0,1 2-6 16,1 3-2-16,0 0-12 0,0 0-2 15,-10 6-3-15,7 3 3 0,1 2-8 0,-2 0-4 16,0 6 0-16,2-1-2 0,2 3-2 0,0 1-5 0,1-1 2 16,-1 0-1-16,2 0-1 0,2-1-2 15,0-2-1-15,3 1 0 0,0 0 2 0,0-2-2 16,0-1-4-16,1-7 1 0,2 4 0 0,-1-2-1 15,0-2-4-15,2-2-4 0,1 0-8 0,1-4 1 0,1 0-1 16,1-5 1-16,3-2 1 0,-1-5 1 0,4-4-1 16,-4 2 3-16,0-10 2 0,1-4-1 0,-3 0-2 15,-1-4 5-15,-1-2-5 0,-2-2 2 0,-1-11 3 16,-1 11 3-16,-6 1 11 0,2-1 4 0,-4 2 15 16,-1 2 16-16,0 2 9 0,-5 9 11 0,4 3 9 15,-3-1 13-15,0 8-10 0,0-1-3 0,1 4-12 16,-1 1-9-16,-1 1-6 0,0 4-6 0,0 1-8 15,5 0-3-15,-13 13-1 0,6-3-3 0,-4 14-3 16,2 1-4-16,-2 4 0 0,3 3-3 0,1 2 2 16,2 1-5-16,3 1 1 0,-1 0-2 0,7 8 0 15,-2-7-3-15,5-3 6 0,1 0-7 0,2-2-8 16,1 1-3-16,4-4-7 0,2 0-11 0,4-6-6 16,0 0-16-16,2-3-8 0,7-6 4 0,-1-2-3 15,1-3-18-15,3-1-6 0,-1-5-5 0,3-2-5 0,0-2 4 16,-3-6-1-16,0-6 3 0,0 3-4 15,-3-6 4-15,-1-1 4 0,0-3 2 0,-1-2 8 16,-5-1 7-16,0-2 12 0,-7-2 8 0,-1 4 22 0,-6 5 17 16,0 2 34-16,-2 2 6 0,-5 1-1 0,-1 1-4 15,-3 2 3-15,-1 0 11 0,-3 1 5 0,-1 3-3 16,-2 0 0-16,-4 3-4 0,-1 3-8 0,-7 3-2 16,-5 6-9-16,-1 5-2 0,0 1-3 0,0 1 0 15,1 4-5-15,3 0-5 0,2 0-8 0,7-5-9 16,-1 0-13-16,7 0-7 0,-1-1-2 0,5-4-3 15,3 1-14-15,4 0-6 0,-1-1-3 0,7-3-1 16,2-1-2-16,3-2 0 0,6-1 6 0,2-1-1 16,7-6 4-16,0 0 7 0,0-4 5 0,0-1 0 15,0-2 2-15,-1 1 8 0,-8 0 3 0,-1 0 14 16,-1 1 14-16,-1-2 12 0,-3 7 13 0,-4-5 9 16,1 4 1-16,0-1 0 0,-2 0 3 0,1-1-11 15,1 4 2-15,-1-2-8 0,0 3-1 0,-2 2-4 16,1-3-1-16,0 6-6 0,0-3 2 0,-3 2-2 0,5 1-4 15,-1 2-1-15,-4 2-3 0,3 1 1 0,1 0 0 16,-4 2 0-16,0 0-5 0,-1 0-2 16,1 1-11-16,-1-3-5 0,1 4-14 0,-1-3-10 15,1-1-9-15,-1-1-1 0,0-1 0 0,2-1 5 0,0-1 3 16,1-2 5-16,-1 1 7 0,1-3-1 16,-7 0 4-16,16-7 5 0,-8 2 4 0,1 0 13 0,0-3 10 15,-2 1 17-15,0-2 11 0,1 1 10 0,-2 1 13 16,0 3 0-16,-2-4-2 0,1 1-10 0,4 0-4 15,-4-1-4-15,0 3-4 0,0 3-7 0,3-3-2 16,-4 2-2-16,1 1-4 0,5 0-5 0,-3 2 5 16,-1 0-6-16,2 2 0 0,-2-2-2 0,3 3 2 15,0 3-4-15,-1-3-2 0,-1 1-2 0,-3 4 3 16,1 0-2-16,-1-1-5 0,-1 1-2 0,-1 0-6 16,1-2-7-16,-1 3-7 0,1-1-9 0,-3 0-4 15,-3-2-8-15,6-1 0 0,-2 0 2 0,-1 0 4 16,0-2 4-16,0-3 4 0,0 5 9 0,0-5 6 15,0 0-1-15,0 0 3 0,0 0-2 0,4-11 0 16,-2 1 4-16,1-1-4 0,1 0 3 0,1-5 2 16,2-2 5-16,1 0 7 0,0 0-5 0,1-1 2 15,1 5 5-15,-1-3 4 0,1 1-3 0,4 1 1 16,-1 0-3-16,0 3 1 0,1-2-3 0,-5 8 2 16,4-1-2-16,-3 2-1 0,2 1-2 0,-2-1 0 15,1 2 0-15,0 3-1 0,-3 0 4 0,3 3-3 16,-2 3-2-16,2 0 4 0,-2 3-3 0,-1-3-4 15,-1 7 6-15,4 0-3 0,-4 2 4 0,1-1-5 0,2 1 0 16,-1-1-5-16,-1 1-10 0,-3-4-6 0,1 1-6 16,3-2-3-16,0 0-3 0,1 0 0 15,1-3 4-15,-1-2-7 0,1-1-1 0,-1 2 4 16,2-2 4-16,-1-4 6 0,0 0-1 0,0-2 4 16,2-3 0-16,-1 0-1 0,3-3 12 0,-5-1-5 15,4-4 5-15,-4 1 0 0,2-2 3 0,-2-2 4 0,-1-1 12 16,-1 0 5-16,-2 0 18 0,-2 2 4 0,1-2 13 15,-4 1 10-15,-1 3 10 0,0 1-9 0,-1 3 5 16,-4-3-2-16,4 6 4 0,-3-1-8 0,0 5-10 16,-4-1 0-16,3 3-10 0,5 0-7 0,-19 5-1 15,10 3-4-15,-5 4-9 0,1 0-7 0,4 2-7 16,-3 3-15-16,5 0-11 0,1-4-7 0,1 0-9 16,0 2-16-16,5-3-12 0,3 1 1 0,0-2-5 15,3-1-11-15,1 1-1 0,2-2-2 0,2 0-4 16,3-6 5-16,4 2 4 0,-4 0 1 0,4-6 8 15,0-1 7-15,1-4 9 0,8 0 4 0,-8-4 12 16,5-3 17-16,-6 0 19 0,-4 1 19 0,-1-1 24 16,1 1 18-16,-4 3 14 0,2-4 5 0,-6 6 5 15,3-3 2-15,-5 6-1 0,1-1-5 0,-4 3-8 16,3-3-9-16,0 2-10 0,-1 3-3 0,-3 0-5 16,6-2-11-16,-6 2-1 0,0 0-3 0,10 9-1 0,-7-2-3 15,-2-2-1-15,4 5-5 0,-2 0-8 0,-3 0-4 16,1 2-7-16,-1 0-9 0,3 0-16 0,-3-2-8 15,0 2-15-15,0 0-9 0,-3-1-12 16,3-3-13-16,-1 2-4 0,1-4-1 0,1 2 6 0,-1-3 11 16,0-3 10-16,0 4 8 0,0-6 6 0,0 0 6 15,0 0 15-15,0 0 12 0,0-15 10 0,4 5 14 16,-1-4 6-16,-3-3 16 0,1 0 0 0,2-4-2 16,0 2 12-16,1 1-3 0,-2 0 0 0,1 2 1 15,3 2-6-15,-2 1-1 0,0 1-6 0,2 3-4 16,0-1-1-16,1 3-5 0,-2 2-2 0,3-2-2 15,1 5-1-15,-3 1-6 0,1-1 2 0,1 4 1 16,0-1 2-16,0 1-5 0,1 2 4 0,1 4-7 16,-3 0 2-16,0 1-4 0,1 0 0 0,-1 3-2 15,0-2-5-15,-2-2-5 0,3 5-12 0,-3-2-14 16,4-1-11-16,-4-1-9 0,0-1-3 0,3 1-1 16,-1-2 5-16,0-2 4 0,-2 0 2 0,0-2 8 15,1-2 4-15,2-2 3 0,-8 1 2 0,13-6 12 16,-3-3 20-16,1-3 0 0,0-3 9 0,-1-2 16 15,3-8 16-15,-6-1 11 0,1 1 18 0,2-5 11 0,-9-1 1 16,3 1 12-16,0-4 5 0,-4 3 3 16,2-1 10-16,0 7 32 0,-2 6 5 0,0 2 10 0,0 3 2 15,0 5-8-15,0-1-16 0,-2 4-16 0,2 2-19 16,0-1-13-16,0 5-14 0,0 0-6 0,0 0-6 16,0 0-6-16,-2 22-5 0,1-3-6 15,-2 1-4-15,2 9-4 0,-3 2-2 0,-1 1-7 0,1 1-3 16,3 1-22-16,-3-1-16 0,2 1-12 0,0-3-24 15,2 2-22-15,2-6-18 0,-1 0-34 0,4 0-34 16,0-4-14-16,4-3-11 0,-2-4-15 0,4-2-10 16,7-2-1-16,0-3-8 0,1-4 3 0,10-1 12 15,-2-6 6-15,1-3 17 0,0-3 16 0,0-2 24 16,-1-3 8-16,-2-3 33 0,-5-3 26 0,3 0 26 16,-3 0 34-16,-4-3 18 0,-4 6 33 0,1-1 4 15,-1 2 20-15,1 0 8 0,-4 3 11 0,0-1 2 16,-2 4-3-16,0 0-4 0,-1 4-4 0,-1 0-2 15,-1 2-11-15,1 1-1 0,4 0 1 0,-4 2-8 16,-5 0-4-16,14 4-3 0,-5 1-8 0,0 0 0 16,0 2 3-16,1 1-10 0,-2 1-2 0,0 1-4 15,-1 0 1-15,5 2-6 0,-6-1-3 0,4 2 3 16,-1 0-3-16,-2 1-3 0,-2-2-1 0,0 0-10 0,-1-2-15 16,0 1-27-16,-2-1-23 0,-3 2-36 0,0 1-46 15,-2-2-45-15,-3-1-68 0,-6 0-707 16,-1-3 320-16,1-5 214 0</inkml:trace>
  <inkml:trace contextRef="#ctx0" brushRef="#br0" timeOffset="77078.35">12936 4731 14 0,'-5'-7'301'0,"3"1"-31"0,4 2-32 0,5-4-32 0,9-1-34 15,3 0-38-15,16-5-56 0,-1 3-73 0,19-7-99 16,-3 1-348-16,4 2 148 0,0-2 98 0</inkml:trace>
  <inkml:trace contextRef="#ctx0" brushRef="#br0" timeOffset="78032.13">14466 4907 90 0,'6'-6'138'0,"1"-1"2"0,-1-2-1 0,-1 2 12 0,4-3-9 15,-4-1 13-15,-4 2-18 0,3-3 15 0,0 0-7 16,-4-1-13-16,0 2-8 0,-1-6-1 0,-2 2 6 15,-1 3 4-15,-1 1-2 0,-1 0-7 0,-3 0-5 16,0 3-15-16,-5-4-13 0,-1 4-4 0,-2-1-1 16,-1 6-19-16,-4-2-5 0,1 2-7 0,-7 6-4 15,2 3-9-15,-2-1-5 0,1 6-3 0,-2 3-1 16,2 0-7-16,1-2-10 0,3 4-16 0,3-1-9 16,5-3-13-16,3 1-11 0,2 0-4 0,6-1-3 15,0 0 1-15,4-4-3 0,4 3-1 0,6-3 2 16,-1-1 3-16,3-3 6 0,8 0 3 0,-1-1-2 15,3-3 4-15,9-4-2 0,-1 3 0 0,1-5 1 16,-3-1 3-16,2-3 4 0,-2-1 2 0,-2 2 1 16,1-3 2-16,-3-1 5 0,-5 3 3 0,-3-1 3 15,-1 2-1-15,-1 0 9 0,-5 1 5 0,3 1 5 0,-3 1 5 16,-4 1-4-16,0-1-2 0,-1 1 5 0,0 1 1 16,1 1 0-16,-4 1-1 0,3-1-2 15,-4 3-4-15,5-4-1 0,-5 1 3 0,0 3-3 16,5-4-1-16,-5 4-3 0,3-3-1 0,1 0 0 0,-2-1 1 15,4-3-3-15,-2 3 2 0,3-2 0 0,-1-5 0 16,2 2-1-16,3-5-1 0,0-3 5 0,-1 0-2 16,4-7-1-16,1 2 3 0,-3 0 2 0,-1 0 1 15,-2 5 6-15,1-5 8 0,-5 6 10 0,-1-1 14 16,0 7 15-16,-3 0 5 0,-1 3 3 0,3 2-10 16,-2-2-2-16,2 2-13 0,-3 2-13 0,0 3-1 15,0 0-9-15,0 0 2 0,0 0-4 0,-7 16-5 16,5 1 2-16,-5 2-2 0,2 10-2 0,0 5 1 15,-1 11-5-15,2-8 4 0,4 11-1 0,5 3 3 16,-3-3-8-16,2 1 2 0,0 1 0 0,5-4-4 16,-1 0 3-16,1-12 1 0,-3 2-7 0,3 9 4 15,0-10-3-15,3 13 1 0,-6-15-3 0,3 2 3 16,2-2 8-16,-5 2-12 0,1-4 1 0,-2 1-2 16,1-3-2-16,-3-5 1 0,-3-4-1 0,0-2 3 15,-5 0 0-15,1-2 0 0,-1 0-1 0,-2-6 3 16,-7 3-6-16,-2-4 2 0,0-2-1 0,-4-3-1 15,1-3-2-15,-4-2-2 0,3-4 0 0,-1-1 1 16,-3-5-1-16,-1-6 2 0,8 6 10 0,2-2 2 0,3-1-1 16,-2-1 11-16,9 0-8 0,-3-1-3 15,8-4-4-15,3 3-8 0,6-7-11 0,6-1-27 16,7 2-17-16,2-4-43 0,18-7-50 0,4 5-53 16,8-5-62-16,-3 1-695 0,4 0 321 0,-3 0 214 0</inkml:trace>
  <inkml:trace contextRef="#ctx0" brushRef="#br0" timeOffset="78631.59">15580 4468 140 0,'1'-5'232'0,"2"-1"-21"0,-3 1-23 16,1-1-26-16,4 3-17 0,-4 1-16 0,-1 2-15 16,0 0-3-16,12 5-15 0,-4 2-6 15,-3 3-6-15,5 7-4 0,-1 8-1 0,0 3-1 0,2 1-8 16,-2 2-9-16,3 1-3 0,-3 2-5 0,-1 2-5 15,2-2-4-15,-1 0-5 0,-2 3-2 0,1-4 0 16,1-3-9-16,-1-2 1 0,1-1-1 0,-2-3-8 16,1-9 1-16,-2 2-2 0,-2-6-2 0,3-3 1 15,0 2-2-15,-3-6 3 0,1-1 15 0,0 0 3 16,3-6 5-16,-3-3-2 0,9-7 5 16,-2-3-3-16,0-8-3 0,4-6 1 0,-2-2 4 0,5-12-10 15,-5-5-3-15,3 3 0 0,-1-4-5 0,-2-3-5 16,-3 5 0-16,5 4-1 0,-2 12-2 0,0 1 0 15,-2 5-4-15,-6 6-3 0,4 6-1 0,-6 4-5 16,0 1-30-16,0 3-34 0,-3 2-13 0,3 3-8 16,-4 1-6-16,13 6-10 0,-7 3-16 0,3 6-29 15,4 7-19-15,0 6-30 0,1 3-545 0,-3 1 245 16,6 10 164-16</inkml:trace>
  <inkml:trace contextRef="#ctx0" brushRef="#br0" timeOffset="80916.33">16572 4839 197 0,'-2'-8'203'16,"1"-2"-12"-16,-4 3-22 0,-3-2-6 0,2 1-8 16,-4 1-16-16,-3 1-16 0,-5 0-13 0,-2 1-9 0,-10 3-11 15,11 1-10-15,-10 1-14 0,0-1-18 0,8 2-8 16,0 2-11-16,5-1-10 0,-2 3-10 15,5-3-7-15,3-1-7 0,2 2-4 0,3 1 0 16,4-2-1-16,-2 1 5 0,3-3 0 0,4 6 2 0,1-3-3 16,3 0 5-16,2-1-2 0,2 5 2 0,0-5-1 15,1 1 12-15,0 1 0 0,1 1 0 0,-2 0-2 16,0-1 4-16,-1 2 0 0,0 1 2 16,0-2-3-16,-3 5 0 0,2-3-1 0,3 4 4 0,-4-1-5 15,4-1 3-15,1 3 2 0,-1 0-5 0,-2-2-3 16,5 1 2-16,-2-1 0 0,0-1 3 0,2-3-7 15,-4 3-4-15,2-6 3 0,-1-1 5 0,-2 1-6 16,8-3 2-16,-6 0 1 0,6-5-2 0,-1-3 0 16,-1 1 1-16,-1-5 1 0,4-7 0 0,-3-2-2 15,0-3 3-15,-2-4 2 0,2-4-3 0,-3-2 10 16,0-10-3-16,-4 9 5 0,-1-12 7 0,0 0 1 16,-3 14 10-16,1-1 25 0,-6 2 27 0,-1 0 9 15,0 6 13-15,-4 9 21 0,3 0 5 0,-3 7-8 16,1 0-8-16,1 3-12 0,1 2-17 0,-3 2-9 15,2 1-7-15,2 2-9 0,-13 8-6 0,1 5-5 16,1 2-1-16,-2 10-12 0,0 2 0 0,0 3-3 16,2 2-11-16,2 0 1 0,0-1 1 0,4 3-3 15,0-1-11-15,5-2-6 0,1-2-10 0,4 1-5 0,0-3-16 16,2 1-11-16,-1-8-9 0,3-2-17 0,8 3-9 16,-4-9-7-16,3-1-2 0,3-2-2 0,6 0 0 15,-5-4 4-15,3-5 0 0,6-2 4 16,-2-3-1-16,-1-5 3 0,-2-3 3 0,2-3 10 0,-3-5 3 15,2-4 5-15,-6 4 11 0,2-4 14 0,-2 2 17 16,-5 0 15-16,-4 9 21 0,-1-3 14 16,-1 7 16-16,-3 0 9 0,-1 0 5 0,-2 4-5 0,3 0-9 15,-3 1-7-15,-1 3-10 0,-1 2-5 0,0 0-1 16,0 0-7-16,0 0-2 0,-4 18-1 0,-1-7-4 16,0 4 1-16,1 2-4 0,-1 1 0 0,1 0-5 15,1 2-5-15,1-2-2 0,-2-1-21 0,2 0-2 16,2-4-4-16,2-1-9 0,1-2-9 0,0 1-5 15,0-3-12-15,3-2 7 0,1-1-2 0,4-2 3 16,1 0 5-16,1-5 2 0,5-1 3 0,-1-2 4 16,1-5-1-16,5-3 1 0,-1-4 2 0,0-3 4 15,-3 0 6-15,0-4 4 0,-2 0 11 0,-2-1 8 16,-1 2 11-16,-3 1 15 0,0 5 17 0,-6 2 5 16,0 3 15-16,0 3 0 0,-2-1-4 0,0 3-8 15,-1 3-7-15,-1 0-5 0,0 1-8 0,-1 3-3 16,0 0-2-16,0 0-6 0,2 13-1 0,-4-1 0 15,1 0-4-15,-2 5 4 0,0 0-8 0,3 1 1 16,2 1-5-16,-2 1-7 0,3 1-6 0,-1-5-13 16,3 3-14-16,3-2-4 0,1-1-8 0,1-3-2 15,4-3-1-15,4 1-3 0,9-2-1 0,-6-4 2 16,8-1-9-16,-1-5 0 0,3 0 3 0,-1-3 1 16,1-3 0-16,-3 1 5 0,3-6 4 0,-3 2 1 15,-1-7 9-15,0 1-2 0,-2-1 7 0,-2 0 8 0,-1 0 6 16,-7 2 9-16,3-3 6 0,-4 4 8 0,-2 0 14 15,-2 2 10-15,-4 2 15 0,-2-1 8 0,0 1-1 16,-3 0-7-16,-1 3-2 0,-2-3 0 0,-5 5-4 16,2-3-5-16,-5 4-1 0,0 2-2 0,-8 0-6 15,-3 6-3-15,0 0-2 0,-6 4 0 0,1 4-1 16,0 2-3-16,0 1-2 0,3-2-5 0,5-1-9 16,1 0-6-16,2-1-17 0,6-2-8 0,4 2-1 15,0-2-13-15,1-2-12 0,4-1 3 0,1 1-2 16,2-1 3-16,7-1 6 0,-1-4 5 0,6 4-3 15,2-7-1-15,2 2-2 0,3-3 5 0,7-4 3 16,1-2-2-16,-1 3 5 0,1-4 4 0,-1 1 6 16,-5-2 4-16,3 3 6 0,-8-1 6 0,-3 5 6 15,-4-1 4-15,-2 3 6 0,1-4-2 0,-5 5 0 16,0 1-2-16,0 0-3 0,-6 0-1 0,0 0 6 16,10 1 0-16,-8 5 0 0,0-3-1 0,0 4 1 15,-2-2-1-15,4 3 1 0,-4-1-1 0,2 2 1 16,0 0-3-16,-1 0 3 0,0 0-1 0,1-2-2 15,0-1-7-15,-2 0-8 0,1-2-9 0,2 2-4 0,2-4-1 16,-1 1 3-16,-4-3 2 0,10-3 4 16,-1 1-5-16,0-5 5 0,5-3-3 0,0-4 17 15,3 0-4-15,1-7 5 0,1-3 10 0,-4-3 7 16,2-1 5-16,-3-1 6 0,1-2 21 0,1-12 12 16,-6 10 6-16,-1-1 16 0,-3 0 7 0,4 0 21 15,-6 6 24-15,1 0 12 0,-3 10 7 0,0 2 12 16,-2 5 5-16,0 1-22 0,0 4-15 0,-2 1-28 15,4 0-8-15,-2 5-9 0,0 0-13 0,0 0-7 0,-4 13-9 16,0-2 3-16,-1 8-10 0,-1 5-8 0,-2 0-2 16,3 5-5-16,0 3-10 0,1-1-4 15,-1 3-9-15,5 0-13 0,-4 0-17 0,3-3-18 0,2 1-19 16,3-3-14-16,1 2-17 0,2-4-7 0,-2-8 3 16,3-2-5-16,4 0-5 0,1-5-4 0,5 0-5 15,-3-4-5-15,3-6 2 0,5 1 1 0,-4-4 11 16,3-2 4-16,5-6 5 0,-2-1 13 0,-3-6 9 15,1 0 6-15,-3-5 7 0,1-1 12 0,-2 0 22 16,0 0 19-16,-6-1 18 0,-3 6 22 0,-1 0 10 16,-1 2 16-16,-2 4 9 0,0 3-2 0,0 1-7 15,-2 2-9-15,-3 0-2 0,1 2-14 0,-2 3-7 16,3-2 1-16,-3 2-2 0,0 0-8 0,-4 17-1 16,0-6 12-16,-3 4-14 0,-1 3-3 0,-5 4 0 15,4-4-2-15,-2 6-18 0,3-4-14 0,-1-1-15 16,4-4-3-16,5 2-3 0,0-4-6 0,3-2-2 15,2-1 3-15,2-2 4 0,1 0-2 0,2-3-1 16,4-1-2-16,3-2-4 0,2-2 0 0,3-3 3 16,3-6 0-16,2 0 5 0,-1-3 5 0,-2-3 10 15,-1-1-3-15,3 1 10 0,-3-2 10 0,-4 1 10 16,-4 2 10-16,-1 0 16 0,0-1 11 0,-4 3 3 16,-2 2 17-16,0 3 1 0,-4 1 1 0,-1 0-9 0,1 4-7 15,0-1-6-15,-4 3-6 0,1-3-7 0,-1 3-2 16,0 0 3-16,0 0-5 0,-9 18-3 15,2-9 4-15,-1 1-6 0,-1 2 6 0,0 4-12 16,-1-6-5-16,2 0-6 0,3 0-7 0,0-1-12 0,3-1-4 16,0-2 1-16,2 0 2 0,3 1 2 0,1-4 2 15,2 2 0-15,1-2 1 0,5-2 4 0,1-1-1 16,2-1 3-16,3-3-1 0,3-3 3 0,-6-2 0 16,4-1 3-16,-1 0 0 0,3-7 0 0,-6 0 1 15,2-5 7-15,-2-2 8 0,-2 2 16 0,-6 5 17 16,3-7-6-16,-7 7 5 0,0 0 21 0,-1 5 16 15,-4 1-6-15,0 2-5 0,-2 2-16 0,-1 1-5 16,-5 3-6-16,-5 1-3 0,-7 6-6 0,-7-1-1 16,-4 7-9-16,-3 1-5 0,1 4-7 0,-2 2-9 15,8-5-12-15,4 3-6 0,8-5-17 0,2 1-8 16,4-4-6-16,5 2-4 0,1-2 5 0,3 0 4 16,2 0-1-16,4-2 7 0,5 0 0 0,4-1 4 15,2-1 8-15,7-3 1 0,0 1 1 0,8-7 1 16,0 4 6-16,-1-3-2 0,-2 2 6 0,-8-3-2 15,4 0 9-15,-5 4 4 0,1-5 2 0,-1 4 1 0,-5 1 0 16,1-1-5-16,-1 0 3 0,-2 1-3 16,3 4 0-16,-4 0 1 0,3-1 2 0,1 4-2 15,-5 1 1-15,4-2 0 0,-3 5-3 0,-2-1 1 16,-1-1 1-16,-1 3-4 0,-1 2-2 0,-1-2-5 16,-2 1-2-16,-2-1-12 0,0 2-11 0,-2-1 2 15,-1 0-7-15,2-2-11 0,2-3-2 0,-2 2 2 0,-1-3 7 16,1-1 8-16,1 1 6 0,0-5 11 15,0 0 11-15,0 0 3 0,0 0-2 0,0 0 12 0,9-8-4 16,-4-1 5-16,4 1 5 0,1-6 7 0,5-1 2 16,0-1-5-16,6-2 1 0,0-3-1 15,-1-4 0-15,3 7 0 0,-1-5 9 0,4-1-1 0,-1 2 0 16,-1 1-5-16,-1 3-1 0,-2-1 2 0,1 5-6 16,-6 2-1-16,-2 3-3 15,-1 3-2-15,-3 1 0 0,-1 1-3 0,3 4 2 0,-1 2-2 16,-2 1 3-16,-1 3-2 0,2 2 3 0,-1 1-2 0,-2 3 0 15,1 5 2-15,-3 0 1 0,2 8-1 0,-1 1-2 16,-2-8 0-16,0 8 2 0,1-1-3 0,0 0 0 16,-1-7 3-16,1 1-5 0,2 0-7 0,0-2-8 15,3 0-24-15,1-2-19 0,3 1-28 0,1-4-35 16,0 2-44-16,2-3-62 0,2-2-43 0,-5-1-616 16,0-6 294-16,-2 2 196 0</inkml:trace>
  <inkml:trace contextRef="#ctx0" brushRef="#br0" timeOffset="81445.5">18082 4417 145 0,'-10'-4'201'16,"4"2"-9"-16,-1-1-12 0,2 1-17 0,0 1-16 16,-1 1-16-16,6 0-16 0,-7-3-13 0,7 3-8 15,0 0-5-15,0 0-13 0,0 0-10 0,26 1-5 16,-7-2-5-16,0 2-16 0,3 1-20 0,8-2-31 16,2 1-49-16,0 0-32 0,2 0-57 0,-6-1-373 15,4 0 174-15,-6-1 116 0</inkml:trace>
  <inkml:trace contextRef="#ctx0" brushRef="#br0" timeOffset="81560.2">18579 4349 21 0,'-4'-2'249'0,"2"0"-26"0,2 2-19 0,-4-3-37 15,4 3-35-15,0 0-39 0,0 0-59 0,-8-1-65 0,8 1-333 16,0 0 120-16,0 0 82 0</inkml:trace>
  <inkml:trace contextRef="#ctx0" brushRef="#br0" timeOffset="84145.84">3001 7766 64 0,'0'0'84'0,"-5"-1"-11"0,5 1-2 0,-8-1-5 0,8 1-2 15,0 0-11-15,0 0-6 0,-6-1 1 0,6 1-9 16,0 0-4-16,0 0-2 0,-6-2 1 0,6 2-4 16,0 0-6-16,0 0-2 0,-3-3-6 0,3 3-9 15,0 0 16-15,0 0-2 0,0 0 0 0,-9 0 15 16,9 0-5-16,0 0 6 0,-7 3 0 0,7-3 2 16,0 0 2-16,0 0-3 0,-11 0-3 0,11 0 5 15,0 0 6-15,-9 2 16 0,9-2-5 0,0 0 10 16,-5 0-2-16,5 0 5 0,0 0-4 0,0 0-2 15,-9 0-2-15,9 0-3 0,0 0-6 0,0 0-2 16,0 0-5-16,-5 1-2 0,5-1-4 0,0 0 0 16,0 0-8-16,0 0-3 0,0 0-4 0,0 0-5 15,0 0-3-15,0 0-3 0,0 0 5 0,0 0-1 16,0 0-2-16,0 0-3 0,23 0 1 0,-17 0 0 16,6 0-4-16,-1 0 3 0,2 0 1 0,5 0 0 0,0-1 2 15,9-1-4-15,-4-1 1 0,6 2 1 16,3-2 0-16,1-1 1 0,2 0-3 0,2-1 0 15,0 1 1-15,-1 0 0 0,0 0 2 0,-1-2-2 16,6 3-2-16,-9-2 2 0,4-2 2 0,-4 2 0 0,-1-3 3 16,-2 4 0-16,-1-1 3 0,-5 1 3 15,-5 2 1-15,4-1 1 0,-7-3 3 0,6 5 3 16,-8-4 0-16,-1 3 2 0,-2 0 5 0,0-2-10 0,-2 3 3 16,-3-1-5-16,2 1-2 0,-7 1 0 0,11 0 3 15,-8-1 1-15,-3 1 0 0,5-1-2 0,-5 1 1 16,5-2-1-16,-5 2-1 0,0 0-3 0,0 0 0 15,0 0-4-15,6 0 0 0,-6 0-3 0,0 0-1 16,0 0-3-16,0 0-1 0,0 0-2 0,0 0-7 16,0 0-19-16,0 0-25 0,0 0-29 0,0 0-32 15,0 0-22-15,0 0-37 0,0 0-38 16,0 0-42-16,0 0-564 0,-12 7 268 0,5-6 180 0</inkml:trace>
  <inkml:trace contextRef="#ctx0" brushRef="#br0" timeOffset="85984.88">3617 7463 7 0,'0'0'165'15,"0"0"-4"-15,-6-5-2 0,6 5-8 0,0 0-7 16,0 0-9-16,0 0-8 0,0 0-5 0,0 0-7 15,-3-2-5-15,3 2-7 0,0 0-2 0,0 0-7 16,0 0-7-16,0 0-4 0,0 0-5 0,0 0-5 16,0 0-5-16,0 0-6 0,0 0-7 0,0 0-3 15,0 0-4-15,0 0-6 0,0 0-2 0,0 0-1 16,0 0-5-16,0 0 0 0,0 0 1 0,0 0-1 16,-3-3 0-16,3 3-1 0,0 0-2 0,0 0 0 15,0 0 2-15,0 0 3 0,0 0 1 0,0 0 4 16,0 0 3-16,0 0 0 0,0 0 2 0,0 0 0 15,0 0-8-15,0 0-2 0,0-4-4 0,0 4-1 16,0 0-1-16,-1-5-4 0,1 5-4 0,-1-5-1 16,1 5-3-16,-3-6-2 0,3 6 1 0,-2-4 2 15,2 4-8-15,-4-1-1 0,4 1 2 0,-4-5-5 16,4 5-1-16,-4-1 1 0,4 1-2 0,0 0 1 16,0 0 0-16,0 0-4 0,-5-5 0 0,5 5-1 15,0 0 0-15,0 0-2 0,0 0 1 0,0 0 0 16,0 0-2-16,0 0-1 0,0 0 1 0,0 0-4 15,0 0 1-15,0 0-2 0,0 0 1 0,0 0 1 0,0 0 2 16,0 0 0-16,0 0-2 0,5 12 2 16,-2-9 3-16,2 2-6 0,1 2 1 0,2-2 4 15,-3 1-3-15,4 2 3 0,4 1-1 0,-2 1 1 0,6 0 1 16,0 1 0-16,-2-1 0 0,2 1 0 0,0 0 0 16,-1-2 0-16,2 0 2 0,-3-2-4 15,3 1 2-15,-2-1 0 0,-4 0-2 0,1-2 4 16,-3 0 1-16,3-1-3 0,-4 0 1 0,-3 0-1 0,2 0 1 15,-2 1 0-15,1-1 0 0,-3-1 5 0,-1 0-1 16,1-1-2-16,-1 1-2 0,-3-3 1 0,3 1 1 16,-3-1 0-16,6 3 0 0,-6-3-2 0,0 0 4 15,4 3 2-15,-4-3-7 0,0 0 2 0,0 0-2 16,1 4 0-16,-1-4-3 0,0 0 0 0,0 0 3 16,-1 6-2-16,1-6-2 0,-3 5 3 0,2-2 0 15,-2 1-2-15,-2 4 5 0,4 1-2 0,-6 3-2 16,1-2-2-16,-2 5 2 0,-1 2 5 0,4-3 0 15,-4 2-6-15,3 0 2 0,-2-1 0 0,0 0 0 16,1 2 2-16,-1-2 4 0,3 2-8 0,-1-8 2 16,0 3-2-16,2 0 5 0,-2-2 0 0,3 0-1 15,-1-2 0-15,2-1 3 0,0 0-4 0,-1-3 0 16,2 0 4-16,-2 0-6 0,1 1 2 0,0-3 1 16,2-2 0-16,0 5 2 0,0-5 1 0,-2 4 4 15,2-4-6-15,0 0 1 0,-1 4 3 0,1-4 2 16,0 0-5-16,-1 3 1 0,1-3 0 0,0 0 0 15,0 0 2-15,0 0-6 0,0 0-16 0,0 0-14 16,0 0-19-16,-4-13-21 0,4 9-38 0,-2 1-56 16,2-2-44-16,0 5-717 0,2-10 309 0,-2 1 204 0</inkml:trace>
  <inkml:trace contextRef="#ctx0" brushRef="#br0" timeOffset="86844.64">4813 7377 175 0,'0'-3'216'16,"3"0"-19"-16,-3 3-17 0,0-4-17 0,0 4-13 15,0 0-16-15,0-7-12 0,0 7-15 0,0 0-14 0,0 0-11 16,0 0-8-16,0 0-5 0,0 0 2 0,6 17 1 16,-5-9-9-16,3 1-4 0,0 4-4 15,1 3-3-15,-1 0-4 0,1-1-6 0,-1 1-1 16,1 0-6-16,-2 1-1 0,0 1-2 0,1-3-4 0,1 2-4 16,2 0-2-16,-2-1-2 0,-1 2-3 0,1-2 0 15,-1-4 0-15,-2 3-2 0,2 1-10 0,-3-5-22 16,2 1-26-16,-2-2-31 0,2 1-34 0,-1 0-36 15,2-2-52-15,-4-4-455 0,0 2 217 0,3-4 146 16</inkml:trace>
  <inkml:trace contextRef="#ctx0" brushRef="#br0" timeOffset="87964.97">4977 7256 67 0,'-4'-6'130'0,"-3"2"-8"16,1-2 1-16,1 2-5 0,1 1 3 0,-1-2 0 0,-4-1-3 15,-2 3-4-15,-1-1 0 0,2-1-7 0,-2 2-12 16,1-1-6-16,-1 3-1 0,3 0-5 0,-3 0-1 15,-2 0-3-15,2 2-4 0,-2 0 0 0,2 0-3 16,0-1-1-16,-2 1 2 0,-3 3-4 0,3-1 1 16,1-2-4-16,-1 5-3 0,3-3-5 0,-6-1-1 15,4 4-7-15,-1-1-1 0,3 0-5 0,-2-3-2 16,0 6-5-16,2 0-2 0,-3-3-2 0,1 4-2 16,-2 0 2-16,-1 2-3 0,2-1-3 0,1 1 0 15,0-1-1-15,2 1 0 0,-2-1-8 16,1 2 3-16,0 1-3 0,0-2-1 0,4 0 0 15,-3 3-3-15,1-2 1 0,1-2 0 0,-1 4 5 0,2-4-9 16,0 5 4-16,-3-1-3 0,3 0-1 0,2-2 5 16,2-2-8-16,-3 5 0 0,0 4 0 0,2-4-2 15,1 4 8-15,0-2-9 0,3-1-1 0,1 2-1 16,-5-1 2-16,5 0-1 0,0-4 1 0,0 3 0 16,0 3 0-16,4-5-1 0,-3 3 1 0,0-2-1 15,-1-2-1-15,4-2 2 0,-4 1-3 0,4 1-1 16,1-2 2-16,-1 0-1 0,2 1 1 0,1 0 0 15,-2-3 1-15,0 3-5 0,0-3 4 0,2 1-1 0,0 0 2 16,2-1-5-16,-2 1 4 0,2-2 0 16,1 1 2-16,-1-1-5 0,1 0 6 0,1-1-3 0,0 2-2 15,1-2-1-15,1 1 3 0,-4-1 0 0,9 0-2 16,-8 0 3-16,4-2 0 0,-2 2-1 0,4-1 2 16,-4 1-1-16,-1-3 1 0,3 1-3 0,-1-2 2 15,4 2-1-15,-2 0 2 0,-1-1 1 0,-2-2-2 16,5 0 1-16,-4 2 0 0,0-3-1 0,1 0 2 15,0 2-2-15,0-2 1 0,3 2 1 0,-3-3-2 16,5 1-2-16,-5 1 1 0,5-1 3 0,-2-1 0 16,-3-1 1-16,4-1-2 0,1 1 5 0,-7 1-5 15,8-3 2-15,-2 3 0 0,-3-2-2 0,3 0 2 16,-4 0 0-16,3-3 1 0,-1-1-1 0,1 2-1 16,0-1 2-16,-5 0 5 0,5-2-9 0,-4-1 0 15,2 4 3-15,3-6-1 0,-4 3-2 0,4 1 3 16,-4-3-4-16,0 2-1 0,1-1 2 0,-2 0 0 15,1-1-2-15,1 0 3 0,-4 2 1 0,-1 0 2 16,4-3 1-16,-4 0 5 0,-1 0-4 0,1 2 2 16,-2-1 1-16,1 0-1 0,1 0 5 0,-2-2-6 15,1 2-3-15,0-1-2 0,0-1 5 0,-3-2 3 16,3 0-7-16,-2 2 0 0,0-3-1 0,1 0 3 0,0 0 1 16,-3-3-3-16,2 3 7 0,-3-2-2 15,0 0 0-15,1 0 9 0,-2 5-4 0,1-5-6 16,-3 1 1-16,1 1 1 0,0 3 0 0,-2-1 0 0,2-1 7 15,-4 1 0-15,2 0-2 0,0 2 0 0,-3-2-1 16,2-2 0-16,-3 2 1 0,1 1 1 16,1-2-6-16,-2 1-2 0,1 1 4 0,-1 0 0 0,1-2-2 15,-2 1-1-15,0 0 1 0,1 0 0 0,0-1 0 16,-1 4-4-16,-2-3 1 0,1-1-4 0,1 3 0 16,-3 0-6-16,3 2 11 0,-3-3-3 15,2 5-2-15,1-3 1 0,-3 1-3 0,3 0 1 0,-4 1 4 16,2 0-6-16,0 2 5 0,1-1-8 0,-2 1 4 15,0-2-2-15,-1-1 7 0,2 5-5 0,-2 1-3 16,0-3 1-16,0 1-4 0,-2 1 0 0,-1 0 1 16,2 3 1-16,-4-1-5 0,1 0 2 0,-2 1 12 15,-1 0-14-15,-3 1 0 0,5 0 3 0,-4 2 0 16,1 0-3-16,0-1 2 0,4 0-2 0,-2 0-16 16,3 0-14-16,-1-1-12 0,0-1-20 0,3 3-21 15,-1-3-27-15,-1 1-19 0,2-1-19 0,1 0-36 16,4-1-50-16,0 0-67 0,1-4-672 0,0 0 326 15,-1-2 218-15</inkml:trace>
  <inkml:trace contextRef="#ctx0" brushRef="#br0" timeOffset="89521.08">6619 7340 61 0,'0'0'223'0,"-3"-1"-18"16,3 1-18-16,0 0-20 0,-6-1-22 0,6 1-12 16,0 0-22-16,0 0-8 0,0 0-11 0,0 0-7 15,0 0-9-15,1 14 1 0,3-9 4 0,-2 7 3 16,4-3-5-16,-3 3-3 0,6 5-11 0,-6-1-4 15,1 0-7-15,-2-1-4 0,2 2-4 0,-3 0-5 16,3-1-5-16,0 1-1 0,-3 2-3 0,2-2-7 16,3 1 5-16,-5 2-5 0,2-2-5 0,1-3 3 15,-3-3-5-15,0 1-2 0,2-1 0 0,-3-3 0 16,1 3-5-16,2-7-2 0,-3 2 4 0,1 1-2 16,-1-6 3-16,0 1 7 0,1 1 15 0,-1-4 16 0,3 5 14 15,-3-5-5-15,0 0-1 0,0 0-6 0,-4-17-7 16,-1 7-2-16,5-2 2 0,-4 1-2 15,0-8-5-15,0 0-3 0,1-6-5 0,-4 0-2 0,6-4 4 16,-3 0-3-16,0 0-8 0,3-2 2 0,2 0-6 16,2 1 10-16,-2 1 4 0,3 4 0 0,-3-1-4 15,3 2 6-15,2-1-6 0,1 7 3 0,-2-2-7 16,0 4-2-16,4-2-6 0,0 1 5 0,0 4-7 16,0 2 0-16,1 2-7 0,-1-4 2 0,0 6-4 15,4-1-2-15,-4 1-8 0,1 3 5 0,0 1-1 16,-1 0-3-16,-1 2 1 0,3 2 0 0,-2 3 2 15,-1 0-3-15,-2 4 0 0,3 1-5 0,-5 3-2 16,1 3-1-16,-4 4-2 0,-1 2-4 0,-1 2-17 16,-3-4 1-16,0 2-7 0,1-1 3 0,-2-2-2 15,1 0 0-15,-1-1 3 0,0-6-4 0,2 0 3 16,0-1 3-16,1-5-1 0,0 4 3 0,0-4 4 16,2-2 1-16,-1 1 2 0,1-1 3 0,0-3 4 0,-3 7 0 15,3-7-2-15,3 3 7 0,-3-3 1 0,7 1 1 16,-1-1 0-16,1 0 2 0,5 1 6 15,-1-1 0-15,2 0 2 0,6 0 5 0,0 0-1 0,-1 0 6 16,4 3-3-16,0-1 1 0,-3 0-4 0,1 0 1 16,-1 4 1-16,-2 0-1 0,2-2 1 0,-5 3-2 15,2 2 2-15,-5-3-3 0,-2 3 3 0,1-2-2 16,-2 3 1-16,-3-2 1 0,-1 2-1 0,-3 1 9 16,2 0 2-16,-1-1 9 0,-4 2 2 0,-2 1 2 15,0-2-1-15,-1 0 5 0,-3 0 1 0,-2-1 5 16,2-1 1-16,-4 3-4 0,0-1-3 0,-5-2 0 15,1 1-4-15,-1-4 2 0,-1 1-5 0,-1-2-2 16,0-2-7-16,0 3 2 0,1-6-1 0,0 1 0 16,1-1-7-16,0-1-14 0,0-4-36 0,4 3-17 15,2-3-21-15,-2 1-29 0,4-3-47 0,2 2-47 16,1-4-55-16,4 2-688 0,0-1 314 0,2 1 210 16</inkml:trace>
  <inkml:trace contextRef="#ctx0" brushRef="#br0" timeOffset="90462.68">7083 7356 28 0,'-6'-4'261'0,"-1"-1"-29"0,-2 1-19 16,-3 1-24-16,1 3-17 0,-3 0-15 0,1 5-17 16,-4 2-4-16,-1 1-12 0,-6 6-8 0,5-2-12 15,-3 8-6-15,3-2-8 0,-3 4-10 0,6-1-5 16,-1 2-8-16,4 3-6 0,1-3-5 0,3-1-6 16,4 3-5-16,2-8-7 0,2 2 0 0,1-2-7 15,2-5 0-15,5 2-9 0,-1-2 1 0,3-3-5 16,1-2 1-16,2 0-2 0,-1-1-4 0,2-4 1 15,1-2-2-15,-4 0-1 0,3-1 0 0,2-3 3 16,-2-6 2-16,1-3 4 0,-1-2 1 0,-4 0 4 16,1-3-1-16,-1-6 2 0,-4-2-7 0,-1 0 7 15,-3-2 1-15,-4 2-2 0,-3-2 0 0,-3 3-1 0,-4-4-3 16,-4 2 0-16,-1 4-2 0,-5 2-6 16,-1 3-1-16,-1 3 3 0,1 3-8 0,2 7 1 0,3 0-7 15,0 2-9-15,-4 4-18 0,11 1-26 16,0 3-24-16,0 0-11 0,7 4-13 0,4 1-16 0,2 2-13 15,8 5-30-15,5-2-37 0,8 4-556 0,3-2 252 16,6 0 166-16</inkml:trace>
  <inkml:trace contextRef="#ctx0" brushRef="#br0" timeOffset="90882.63">7620 7165 239 0,'0'-8'298'0,"-2"4"-30"0,1-3-28 16,-2 5-27-16,3-3-24 0,0 5-21 0,0 0-18 15,0 0-13-15,0 0-18 0,0 0-10 0,6 20-9 16,-3-8-13-16,1 5-5 0,0 2-9 0,1 6-6 0,0 0-8 16,-1 1-5-16,0 2-4 0,1-3-6 15,-3 6-4-15,2-7-2 0,0 2-6 0,0-1-2 16,0-6-2-16,-2-1-6 0,1 0-13 0,-3 1-9 15,1-8-7-15,0 1-8 0,1-3-3 0,-2-1 4 0,1-4 4 16,-2 1 3-16,1-2 9 0,0-3 0 0,0 0-3 16,0 0 0-16,0 0 4 0,-20-11 1 0,14 2 0 15,-4-6 5-15,-2 0 5 0,-1-11-2 0,-2 2 6 16,1-2 3-16,0-1 4 0,0-2 5 16,-3-1 6-16,3-4 0 0,1 2-2 0,2-2 1 0,1-1 3 15,3-1-5-15,2 5 0 0,5 1-5 0,5 0-5 16,1 4 3-16,0-2-4 0,0 10-3 0,4-5 0 15,3 2-5-15,0 8-1 0,1-3-3 0,0 3-2 16,8-4-4-16,-6 4-2 0,0 2-20 0,3 4-24 16,-1-1-29-16,0 1-29 0,1 2-37 0,-1 4-28 15,1 2-38-15,0 3-41 0,-9 2-579 0,6 4 273 16,-6 4 184-16</inkml:trace>
  <inkml:trace contextRef="#ctx0" brushRef="#br0" timeOffset="92396.61">7691 7389 121 0,'0'0'230'0,"1"2"-23"0,-1-2-22 0,0 0-22 15,8 2-13-15,-8-2-15 0,13-3-14 0,-2 3-12 16,3-1-12-16,1-2-8 0,6-1-9 0,-2-1-10 15,-1 2-4-15,4 0-6 0,-3-1-6 0,-1-2-3 16,1 2-8-16,-4 0-4 0,3 2-3 0,-6-4 0 16,2 1-7-16,-2 0 1 0,1-1-8 0,-3-1-3 15,2-2 4-15,-3 1-2 0,-3-1 0 0,2 0 4 16,-3 1 10-16,-1-1 13 0,2-1 9 0,-2 0 5 16,-1 4 6-16,-2-2 13 0,-1 3 9 0,-1-2 18 15,1 2 1-15,0 0-6 0,-3-2 2 0,6 6-8 16,-3 1-14-16,-3-5-15 0,3 5-6 0,0 0-16 15,0 0 6-15,0 0-11 0,0 0 3 0,-4 20-5 16,2-9-8-16,-2 2-8 0,4 4 2 0,-1 0 0 0,-2 0-3 16,3 0-6-16,0 1-17 0,3-2-12 0,-2-1-13 15,3 5-9-15,-2-9-17 0,1 4-11 16,2 2-11-16,-1-7-8 0,0 0-4 0,1-3-7 16,1-1 3-16,-1-1 5 0,2-2 4 0,-1-1 8 0,0-2 10 15,3-1 4-15,-1-1 9 0,1-5 5 0,0-1 5 16,0 0 13-16,0-5 15 0,-2 1 18 15,1-2 14-15,-3 1 12 0,-1-3 4 0,1 2 10 0,-4 1 1 16,3 1 8-16,1 1 5 0,-2 2-2 0,1-1-1 16,-2 4-4-16,2-1-4 0,-4 1-7 0,5 2-9 15,-3-1-4-15,0 1-1 0,6 1-8 0,-2 0 0 16,-1 3-1-16,-5 0-1 0,13 3-2 0,-5-3 0 16,-1 5-4-16,1-1 2 0,1 2-4 0,-4-1-2 15,4 4 2-15,-3-3-7 0,0 2-8 0,-1 1-6 16,0 0 0-16,-3-2-16 0,2-2-9 0,0 4-8 15,-4-1 3-15,1-1 5 0,0-3 0 0,-1-1 8 16,0 4 3-16,0-3 4 0,-1 0 1 0,1-4 7 16,-2 2 3-16,2-2 0 0,0 0 1 0,0 0 3 0,0 0 2 15,-7-9-1-15,6 1 3 0,2 0 1 16,2-4 1-16,-2 0 0 0,0 1 3 0,3-7 2 16,0 7 2-16,4-4 2 0,0 1-1 0,2-2-2 0,-1 0 2 15,2 6 2-15,2-3-2 0,1 1-2 16,1 1 2-16,-2 1 5 0,-4 2-4 0,5 3-4 0,-4-1 3 15,3 3-1-15,-4 1-1 0,3 0 2 0,-1 2-1 16,-1 2-3-16,-2 0 0 0,2 1-1 0,-4-1 3 16,2 7-2-16,1-2-2 0,-3 4-2 0,1 1 4 15,-1 3-2-15,-1 2 1 0,1 1-24 0,0 2-3 16,-2-1-10-16,1-2-24 0,0-1-5 0,0 0-12 16,0-1-8-16,4-1-14 0,-4 1-15 0,4-8-3 15,0 0 0-15,1 1-9 0,3-2 0 0,1-3-6 16,3 2-5-16,1-2 8 0,-2-3 3 0,5-1 7 15,-1-2 2-15,-3-1 4 0,3-1 11 0,1-2 13 16,-5-2 13-16,2 0 2 0,0-3 18 0,0 1 22 16,-4-4 5-16,3 1 23 0,-6-1 18 0,3-1 8 15,-5 0 9-15,-1-1 6 0,2-1 0 0,-4 0 16 16,-1-1 12-16,-1 1 13 0,-2 1 16 0,-2 0 16 16,-3 4 7-16,-1-2-6 0,-1 0 27 0,0 4 15 15,-1 1 6-15,-2 1-8 0,0 3-17 0,-2 0-13 0,-1 5-13 16,-2-1-12-16,-5 7-9 0,1 1-12 0,-2 3-5 15,-4 7-5-15,5 1-5 0,-4 1-10 16,3 0-6-16,4 4-16 0,-2-2-15 0,8-3-12 0,0 0-18 16,2 0-12-16,7 0-12 0,-1-1-3 0,2-4-10 15,4-2-16-15,1 2-9 0,2-5 3 16,2-2 3-16,4 2 5 0,-2-3 3 0,6-3 12 16,-2-1 0-16,2-1 14 0,1-4-3 0,-5-1 10 0,0 2 13 15,-1-1 15-15,-1-3 17 0,-2 2 12 0,-2 0 22 16,-2-1 17-16,3-1 9 0,-4 3 1 0,-2 0 10 15,0 1 0-15,1-1-2 0,-2 2-7 0,1-1-6 16,-3 4-7-16,3-3-10 0,-3 3-8 0,0 0-11 16,3-2-5-16,-3 2-5 0,0 0-7 0,0 0-19 15,3 10-18-15,-1-6-17 0,1 4-12 0,-1 0-12 16,0 1-22-16,1-2-15 0,-1-1 1 0,1 2-7 16,1 0-4-16,2-1-1 0,-1-2 9 0,4-1 5 15,-4-1 6-15,3-3 4 0,1 1 8 0,-1-2 11 0,-1-2 16 16,2-3 8-16,4-1 30 0,-8-1 14 15,4-2 23-15,-1 3 25 0,-2-5 13 0,2 1 22 16,-2 2 34-16,-2 0 6 0,1 0-1 0,0-2-4 16,-1 2-3-16,0 4-4 0,-3 1-8 0,2-1-9 15,-2 0-13-15,3 4-14 0,-3-2 0 0,-1 3-10 0,0 0-12 16,10-3-4-16,-10 3 0 0,12 3-5 0,-4 0-7 16,-2 0-1-16,1 5-9 0,0-1-4 0,-1 0-4 15,1 0-12-15,-3 3-9 0,0 0-1 0,0-1-16 16,-1 1-13-16,-2 1-7 0,-1-1-10 0,2-2-7 15,-4-1-1-15,2 0 4 0,-1 1 10 0,0-2 4 16,1-2 9-16,-2 0 5 0,2-4 9 0,-2 4-3 16,2-4 6-16,-5 1 5 0,5-1 0 0,0 0 6 15,-4-11 5-15,4 2 1 0,0 0 6 0,1-2 2 16,3 0-3-16,0-5 5 0,0-1-2 0,3 1 3 16,-1-2 1-16,1 3 2 0,2 0 2 0,0 2 5 15,0 2-3-15,1 3 3 0,-1-1-2 0,0 2 1 16,4 0 2-16,-3 1 0 0,-1 2 1 0,4 1 2 0,-3 6-4 15,0-3 2-15,3 3-2 0,-3 1 4 0,1 1 2 16,0 2 4-16,-1 0-3 0,-1 2-2 16,3-1 0-16,-5 3-4 0,1 1 0 0,2 2-3 0,-1 1-2 15,-2-1-6-15,-1 1-30 0,-2-3-52 0,3 2-64 16,0-2-73-16,-2-2-807 0,3-2 340 16,-6-2 226-16</inkml:trace>
  <inkml:trace contextRef="#ctx0" brushRef="#br0" timeOffset="93629.33">9859 7079 47 0,'0'-5'205'0,"0"5"1"16,-1-5 5-16,0 1-9 0,1 4-4 0,-3-8-12 15,0 5-14-15,0 1-9 0,-1 0-12 0,0-1-19 0,4 3-12 16,-10-5-10-16,2 5-12 0,-1 0-3 0,-1 1-13 15,1 3-10-15,-2 2-4 0,-2 0-4 16,-1 6-11-16,-3 1-5 0,3 1-5 0,-4 5-3 16,2 0-3-16,0 2-6 0,2 4-1 0,5-6-3 0,3-1-6 15,-1 1-2-15,2-1-10 0,3 0-6 16,3-2-7-16,3 0 0 0,2-4-6 0,3 2-6 0,2-3-4 16,2 0-2-16,4-3-4 0,1 1 4 0,2-6-2 15,6 5-1-15,-3-7-6 0,5-2 3 0,0-3 3 16,-6 3 1-16,0-4 4 0,-2 1-3 0,-1-7 8 15,-1 3 4-15,0-3 2 0,0-3 6 0,-4 1 10 16,9-7 22-16,-8-1 6 0,-5 4 9 0,-1 2 10 16,-2-3 18-16,-1 0 3 0,-2 1 0 0,1 5 11 15,-1 0 3-15,-3 3 1 0,-1-1-5 0,0 4-3 16,-1 2-10-16,1-3-9 0,1 3-14 0,-1 0 0 16,0 4-15-16,0 0-1 0,0 0-7 0,0 0-1 15,0 0-4-15,-2 19 5 0,-1-9-2 0,2 7-10 0,0-1-1 16,1 5 5-16,2-2-6 0,1 0-8 0,1 0 5 15,2 6-13-15,-1-7-6 0,5 0-2 0,-1-1-6 16,2 0-8-16,2-1-7 0,3-3 5 16,-1-4-3-16,3 1-1 0,1-3-2 0,2-1-2 0,-2-2-4 15,4-4 2-15,-3 0 0 0,2 0 1 0,1-2-3 16,-4-2 4-16,-1-4 1 0,0 3 3 16,-1-7 2-16,-2 0 2 0,-1 0 3 0,-1-1-2 0,-2-2 9 15,-3 1 0-15,2-2 1 0,-6 6 5 0,-1-5 4 16,-3 6-2-16,0-3 0 0,-3 3 5 0,-2 0-3 15,-4 2-1-15,-1 1 1 0,-3 1-3 0,-1 4-8 16,-4 0 1-16,-1 0-2 0,1 2-3 0,5-1-2 16,0 1-9-16,2 0-1 0,1 1-13 0,3 2-9 15,0-1-3-15,3-1 5 0,-1 0 3 0,2-1 5 16,3-1-4-16,-2 4 10 0,2-4 6 0,0 0 3 16,3 6 3-16,-3-6 4 0,8 4-2 0,-4-1 3 15,2 0 5-15,-1-2 6 0,3 2-1 0,-4 0 3 16,1 1 2-16,3-1 1 0,-2 2 5 0,-1-1-9 15,3 3 7-15,-3 2 5 0,4-2 5 0,-3 2 1 16,2 0-5-16,-3-1 0 0,5 3 3 0,-2-3 0 16,1 1 0-16,4 1 1 0,-4-5 0 0,1 1 3 0,6 3-3 15,-4-4 1-15,2 0 2 0,-1-1 3 0,2-1-5 16,2-3-1-16,3 0 2 0,-3-1 6 0,-1-5-3 16,5 0 5-16,-6-2 9 0,3-3 3 0,-3 0-2 15,6-7 9-15,-1-3-2 0,-3 0 4 16,-1-2-9-16,-1-1 14 0,-4-5-5 0,-1 0 1 15,-1 2-4-15,-4-3 7 0,3-1-1 0,-6-2 9 0,-3 6 5 16,1-2 10-16,-5 2 8 0,1 1 18 0,-1 9 4 16,1 0 10-16,1 6-1 0,-3 1-3 0,0 1-13 15,2 3-2-15,1 0-9 0,1 1-15 0,-3 4-5 16,5 1-1-16,0 0-18 0,-18 7-2 0,12 4-8 16,-3 4 6-16,2 1 0 0,-3 9-3 0,3 2-5 15,-1-1-3-15,4 4-3 0,1 1-1 0,1 1-11 16,3-1-4-16,2-2-9 0,-2 0-8 0,8 3-10 0,-1-3-11 15,3 0-21-15,-1-6-18 0,3 0-20 16,-1-9-16-16,2 1-15 0,0-1-15 0,2-2-31 16,1-4-23-16,1 1-28 0,1-3-49 0,-6-4-617 15,1 1 297-15,-5-6 198 0</inkml:trace>
  <inkml:trace contextRef="#ctx0" brushRef="#br0" timeOffset="93757.5">10194 6901 95 0,'-14'-6'349'0,"5"1"-67"0,0 2-91 0,4 0-78 0,0 3-46 15,5 0-54-15,0 0-67 0,0 0-298 0,0 0 116 16,0 0 80-16</inkml:trace>
  <inkml:trace contextRef="#ctx0" brushRef="#br0" timeOffset="95295.06">11873 7371 64 0,'0'0'224'0,"0"0"-25"0,0 0-20 0,5 0-12 0,-5 0-15 15,0 0-15-15,0 0-10 0,0 0-16 0,9-4-9 16,-9-2-13-16,1 2-3 0,3 0-5 0,-4 0-4 16,0-3-6-16,4-2-6 0,-4-1-6 0,0 0-11 15,0-4-4-15,4-2-2 0,-7 0-7 0,6-3 3 16,-3-8-17-16,1-1 7 0,-1 2-6 0,0-3-1 15,0 3 5-15,3 0-2 0,-3 2 12 0,0 7 4 16,-3 0 0-16,3 7 1 0,0 1-1 0,0 2-7 16,3 0-9-16,-2 0 0 0,0 3-5 0,3 2-3 15,4-1-1-15,-2 3-2 0,7 0-1 0,5 5 1 16,-1-1 0-16,3 4-4 0,5 2-1 0,0 2-1 16,-9-2-3-16,4 2-1 0,-5 1 0 0,1 2-2 15,-3-1-1-15,0-1-2 0,-4 2-3 0,0 0-13 0,-3-1-6 16,-2 2-8-16,-1-4-5 0,-3 0 1 15,-3-1 0-15,2 3-2 0,-5-1 7 0,-1-2 6 16,2-1-1-16,-4 0 7 0,-4-1-2 0,3-1 1 0,-3 2 7 16,1-6-3-16,1 4 1 0,-1-1 12 0,5-5 5 15,-3 2-1-15,5 0-1 0,0-1 0 0,-2 1 0 16,3-2-4-16,2 0-6 0,2-2 2 0,-1 3 2 16,1-3 2-16,5 5 0 0,0-4 0 0,2 3 5 15,4-7-3-15,0 3 1 0,3 0-1 0,4-2-6 16,4 0 5-16,-3-2 3 0,3-2 4 0,-3 1-3 15,3-2 0-15,3-6-1 0,-3 0 6 0,-4 0 4 16,2-6 10-16,-2-1 2 0,0-1 6 0,0-4 6 16,-3-1 10-16,-2-3 4 0,-3 0-1 0,-1-3 2 15,-1-2 5-15,1 1 8 0,-5-3 8 0,-2 4 11 16,-1 3 11-16,1 0 20 0,-4 5 0 0,-1 6-7 16,0 4-1-16,3 2 9 0,0 2-7 0,-1 3-7 15,-2 0-18-15,2 3-10 0,1 0-8 0,-1 0-7 16,1 4-4-16,0 0-14 0,0 0 1 0,-5 12-2 0,2 0-10 15,3 5-1-15,-2 0 2 0,2 12-5 16,-2-1 10-16,2 2-11 0,2 4-3 0,0 2-1 16,-2-2-8-16,4 2-8 0,0-1-18 0,2 0 3 0,0 0-12 15,1 1-14-15,-1-3-10 0,1-1-12 16,3-3-4-16,-2-5-11 0,2 2-13 0,-1-11-4 16,0 0 5-16,2-3 5 0,3 0 0 0,0-5 2 0,4 0 3 15,-1-4-5-15,3-3 3 0,1-1 1 0,-2-5 1 16,0-1 2-16,1-1 11 0,2-6 2 0,0-2 6 15,-2-3 1-15,-3-2 11 0,-2-4 4 0,-2 1 3 16,-2 1 12-16,0-2 9 0,-5 4 14 0,-3 2 3 16,-2 2 4-16,2 2 9 0,-6 2 6 0,3 1-3 15,-4 3 0-15,-1 1-2 0,0 2-1 0,-2 0-4 16,0 1 0-16,2 3-4 0,-7-1 2 0,2 3-1 16,-3 1-3-16,0 3-16 0,2-1-8 0,-4 5-12 15,-2-2-12-15,4 0-11 0,2-1-5 0,2 1-13 16,4-2-6-16,-3 0-1 0,4-1 11 0,-1 1 3 15,5-4 5-15,-2 2 8 0,2-2 9 0,0 0 2 0,0 0 4 16,0 0 4-16,0 0 4 0,19-2 10 16,-14-1 5-16,1 2 11 0,-1-2 4 0,-5 3 3 0,12-2 6 15,-7 2-4-15,-5 0 4 0,10-2-6 0,-4 4 4 16,0-1 3-16,0 2-6 0,1-1 2 0,-1-2-9 16,3 5 14-16,0-1 1 0,1 0-3 0,0 3 1 15,-1-2 0-15,0 0 0 0,2-1 1 0,0 1-4 16,-2 0 3-16,2 1-3 0,-2-1 1 0,3-2-1 15,-1 0-3-15,1-3 7 0,-2 2 0 0,3-2-3 16,-3 0 0-16,0-2 9 0,3 0 13 0,-3-2 8 16,2-3 6-16,-1-2 6 0,-1-3 4 0,0 0 6 15,2-4 3-15,-5-1-3 0,1-8 0 0,1 3 2 16,-2-7 0-16,-2 0 0 0,-4 0 2 0,2-4 4 16,-3 0 11-16,0 2 8 0,-3 0 1 0,-2 2 9 15,1 3 19-15,0 9 1 0,0-1 25 0,2 2-26 16,-3 5 5-16,1 1-15 0,2 4-8 0,-1 1-18 15,3 0-11-15,-3 2-10 0,3 3-9 0,-1-4-7 16,1 4-2-16,0 0-8 0,-9 16 1 0,3-8-3 16,2 4-5-16,-2 5 2 0,2 9-21 0,1 0 18 15,-2 2-6-15,2-1-1 0,2 1-1 0,1 0 2 0,1 0-10 16,1-1-3-16,4-1-8 0,-3 0-10 0,3 0-6 16,-2-6-7-16,6 3-7 0,-3-4-4 15,-1-2 1-15,3 0-14 0,1-2-5 0,-1 0 1 0,0-2 6 16,0-5 0-16,-1 3-4 0,-2-2 6 0,3 0 0 15,0-1 3-15,0-1 7 0,-1-1 2 0,0 2 3 16,-1-4 0-16,0 2 9 0,0-2-1 0,-1-1 4 16,2 1 4-16,-2 0-1 0,1-3 0 0,0 2-1 15,0 1 3-15,-2-2-13 0,0 1-19 0,0-2-22 16,-2 2-25-16,-1-2-28 0,2 2-37 0,1 0-37 16,-5-3-51-16,1 3-641 0,-1-3 295 0,-1 6 198 15</inkml:trace>
  <inkml:trace contextRef="#ctx0" brushRef="#br0" timeOffset="95472.97">12869 7020 85 0,'0'0'242'16,"5"-9"-20"-16,4 4-22 0,6 1-28 0,5-2-18 0,6-2-21 15,3 2-29-15,1 2-39 0,-2-3-41 0,-1 3-53 16,1-1-51-16,-8 3-352 0,-2-2 144 0,-3 1 96 16</inkml:trace>
  <inkml:trace contextRef="#ctx0" brushRef="#br0" timeOffset="95639.52">12338 7034 229 0,'-5'-1'215'0,"5"1"-61"0,-9 0-35 15,9 0-26-15,0 0-39 0,23-6-55 0,-2 1-68 16,8 0-197-16,3-1 90 0,2 0 58 0</inkml:trace>
  <inkml:trace contextRef="#ctx0" brushRef="#br0" timeOffset="97980.2">13197 7273 126 0,'0'0'178'0,"-3"2"-15"0,3-2-8 16,0 0-16-16,-1 4-18 0,1-4-17 0,5 4-6 0,-5-4-11 16,8 4-3-16,-3-3-11 0,0-1-5 15,5 0-6-15,2 0-2 0,-2 2-13 0,4-4-2 16,-4 1-5-16,4-1-3 0,-2-1 0 0,0-1-6 16,4-4 1-16,2 3-7 0,-3-2-9 0,-6-1 8 0,3-1 10 15,-1 0 3-15,3-4-4 0,-5-2 9 0,-1 1 2 16,-2-2 3-16,3 1 4 0,-4 1 19 0,-1-2 4 15,-4 4 18-15,3 1 3 0,-6-1 16 0,3 2 18 16,0 0 0-16,-4 1-6 0,0 0-7 16,-1 4-11-16,-1-1-12 0,-2 1-9 0,2 4-5 0,-4 0-11 15,-2 1-7-15,3 2-8 0,-5 3-6 0,5 2-5 16,-4 3-10-16,-1 2 3 0,4 3-4 0,1 2-4 16,0 0-11-16,3 1-13 0,3 2-8 0,1-4-22 15,0 2-7-15,5 2-12 0,1-2-16 0,1-1-7 16,2-2-19-16,4-2-5 0,2-1-1 0,3-2-13 15,-3-2 8-15,6 0 6 0,2-4 4 0,-1-3 12 16,2-1 3-16,-2-3 5 0,2-2 13 0,4-4 7 0,-9 1 21 16,-1-2 18-16,-2-2 16 0,-4 0 17 15,-1-1 39-15,1-3 14 0,-3 2 14 0,-1 1 6 16,-3 0 3-16,0 2 9 0,1-1-11 0,1 3 2 0,-3-3-11 16,1 2-11-16,1 0-8 0,0 5-6 15,0 1-9-15,-3-1-6 0,3 0-9 0,1 1-3 16,0 4-6-16,-5 0-3 0,12 0-4 0,-6 4-1 0,1-1-7 15,0 4-1-15,2 0-17 0,-1 0-16 0,1 3-7 16,-2-2-13-16,4 5-1 0,-1-1-14 0,-3-1-6 16,1 1-7-16,0-5 2 0,1 4-7 0,-3-2-2 15,1 0 7-15,0-1 0 0,-1-3 11 0,2-1 5 16,-3-1 3-16,1-1 9 0,0 0 10 0,-1-1 15 16,-5-1 11-16,14-4 18 0,-10 0 15 0,1 1 10 15,0-2 8-15,-1-1 5 0,5-1-5 0,-3-1-6 16,2 2-4-16,0-5-1 0,-2 7 1 0,-1-4-4 15,3 2-4-15,0 1 8 0,-1 2-18 0,2-3 2 16,1 4-4-16,3 1 0 0,-4-1-4 0,1 2-2 0,3 1 2 16,-3 0-6-16,-1 4 2 0,1-1-2 15,-1-1-3-15,0 3 1 0,-1-1-1 0,-2 2 3 16,-2 1-5-16,4 0-2 0,-5-5-5 0,-1 5 3 16,-1-1-2-16,3-2-9 0,-4 4-7 0,0-3-7 0,4-1 3 15,-8-1 3-15,4 1 5 0,0-5 5 0,0 7 0 16,0-7 2-16,-5 2 1 0,5-2 1 0,0 0 3 15,0 0-2-15,-5-9 2 0,2 4 2 0,2-3-3 16,1-1 0-16,1-1 5 0,-1-4 7 0,3 0-1 16,0-4-3-16,0 3 2 0,1-1-2 0,2 0 2 15,2 0 3-15,-3 2 1 0,2 2-1 0,-1 2 2 16,3 1-1-16,-4-1-1 0,4 4 0 0,4-3 1 16,-4 3-3-16,1 1-6 0,3-1 4 0,-3 3-2 15,2 3-2-15,-1-1 2 0,1 2-3 0,0 2 1 16,-1 2 0-16,-2 0 0 0,-2 0 1 0,5 3 1 15,-5 1 0-15,1 3-3 0,2 1 5 0,-1 0-5 16,-1-2-11-16,2 3-6 0,0 2-3 0,-2-3-17 16,1 0-1-16,1 1-6 0,-2-4-7 0,0 1 3 15,2-3-1-15,-3 1 0 0,4-4 2 0,-1-1 6 16,1 1 2-16,0-2 6 0,1-2 0 0,-3 0 8 16,4-3 2-16,-2-2 3 0,1-1-1 0,3-5 5 0,-1 1 6 15,0-4 3-15,-1-1 12 0,-1 0 5 0,2-2-1 16,-4-1 13-16,0 0 17 0,-2 3 2 15,-2-3 14-15,-1 1 8 0,-2 4 7 0,0-1 9 0,-2 1 20 16,-1 1 5-16,0 0-5 0,-1 5-14 0,-2-1-8 16,0 2-7-16,-2 2-15 0,0 1-6 0,5 2-1 15,-19 5-6-15,9 0-10 0,-3 0-3 16,0 5-8-16,0 3-21 0,-2 0-17 0,5 1-12 16,-3 0-12-16,4 0-8 0,0 0-15 0,5-4-15 0,-1 2-14 15,8 1-2-15,-1-1-14 0,3-3 1 0,1 1 5 16,1-2 1-16,6-1 3 0,0-2 12 0,3-3 5 15,1 2 13-15,2-8 3 0,1-1 8 0,1 2 12 16,-2-5 15-16,-1-1 13 0,0-2 22 0,1-2 18 16,-6 1 18-16,1-2 21 0,-4 1 17 0,2 0 16 15,-6 3-5-15,3-2 8 0,-4 4-2 0,3-3 0 16,-3 5-6-16,-1-1-7 0,0 1-7 0,-2 0-13 16,1 3-3-16,-1 0-9 0,1-1-4 0,-3 4-11 15,5-2-6-15,-5 2-1 0,0 0-4 0,9 6 4 0,-3-3-11 16,-1 5 3-16,1-2-15 0,-3 6-4 0,1-6-13 15,0 6-19-15,-1-2-16 0,1-1-10 16,-1 2-19-16,0 0-11 0,-1-1-10 0,1 2-6 0,-1-5-6 16,1 0-5-16,0 1 7 0,1-3 13 0,-2 1 3 15,1-3 14-15,2 1 12 0,-3-4 9 0,-2 0 10 16,0 0 13-16,10-7 18 0,-7 3 15 0,2-4 5 16,-1 0 12-16,2-5 4 0,-1 2 8 0,1-4 2 15,0-2 2-15,-1 0 12 0,0 2-8 0,1-2 0 16,2 2-6-16,0 1 8 0,-4 3-7 0,1 2-2 15,1 0-4-15,-1 2-2 0,3-1-6 0,-3 3-2 16,-1 0-2-16,2 2-2 0,-2 2-1 0,3-2-1 16,-7 3-6-16,9 3 5 0,-9-3-5 0,10 4 0 15,-8 2-3-15,1 1 6 0,-2 2-8 0,2 0-9 16,-2 3-8-16,-1-1-9 0,1 2-6 0,-1 0-7 16,-1 0-19-16,1-1-16 0,0-2-8 0,0 2-4 15,3-1-6-15,-2-3 8 0,1 0 8 0,2-4 5 0,0 1-1 16,2-2 17-16,2-2-1 0,0-1 11 15,2-4 9-15,-1-1 14 0,1-2 12 0,3-5 9 16,0-1 23-16,-2-2 12 0,-1-1 16 0,3-9 13 0,-4 2 15 16,4-2 9-16,-4-1 4 0,-3-3 8 0,1 2 0 15,-2-2 10-15,-3 3 16 0,1 1-3 0,-2-1 19 16,-2 9 8-16,-2-1 3 0,2 1-3 0,0 6 8 16,-2 0-4-16,3 7-15 0,-2-3-13 0,-1 1-17 15,2 2-18-15,1 1-10 0,0 3-15 0,0 0-5 16,0 0-11-16,0 0 0 0,-13 13-6 0,9-1-2 15,0 4-3-15,-3 0-1 0,0 4-17 0,6 0-15 16,-4 7-5-16,1-2-13 0,4 0-11 0,0-5-20 16,0-1-19-16,4 2-6 0,1-3-17 0,4-1 4 15,0 3-5-15,1-6-2 0,7-1 1 0,-2-1 4 16,2-1 3-16,1-5 6 0,2-1 5 0,-1 0 6 16,0-2 7-16,0-4 1 0,0-2 10 0,1-4 8 15,-1 2 1-15,-2-2 9 0,-1-1 0 0,2-1 5 0,-1 1 0 16,-2 1 10-16,0-1-3 0,-3 4 11 0,-2-3 5 15,-1 1 3-15,0 2-3 0,-1 0 1 0,-1 2 3 16,1 1 1-16,-2-1-3 16,3 1 2-16,-1 2-4 0,-2 1 2 0,2 0-2 0,2 1 0 0,-2-1 3 15,1 5 1-15,0 1-6 0,0-1 6 0,-3 3-1 16,5-1 1-16,-3 0 0 0,0 1 2 16,0 0-6-16,-3 1 0 0,1-2 4 0,0 3 0 0,0 0 1 15,-2-2-4-15,-1 2-1 0,-1-2 4 0,0 0 0 16,0-1 2-16,-1 3-11 0,-2-3-5 0,-1 1-9 15,0-2-13-15,-5 0-21 0,-1 0-35 0,-3-5-43 16,-4 2-43-16,-4-1-51 0,-8-2-750 0,-4-8 324 16,-1 1 218-16</inkml:trace>
  <inkml:trace contextRef="#ctx0" brushRef="#br0" timeOffset="98100.87">15097 6989 187 0,'-6'-7'242'0,"2"0"-23"0,1 2-23 16,3 0-19-16,2-3-23 0,1 1-15 0,6 2-12 0,4-2-12 15,1 0-32-15,8 0-74 0,5-2-78 16,-9 1-458-16,9-1 175 0,-2-2 118 0</inkml:trace>
  <inkml:trace contextRef="#ctx0" brushRef="#br0" timeOffset="98693.29">16887 7023 59 0,'-5'-1'212'0,"-3"0"-9"0,2 1-10 15,6 0-6-15,-9-3-14 0,9 3-17 0,-5-1-14 0,5 1-15 16,-6-1-14-16,6 1-11 0,0 0-7 0,0 0-1 16,0 0-6-16,20-5-7 0,-2 3-1 0,4-3-9 15,6 4 2-15,0-3-7 0,4 1-5 0,0 2-4 16,-3-2-4-16,3-1-5 0,-4 2-3 0,-1 3-9 16,-6-1-4-16,-1 0-5 0,-2 0-4 0,-1 0-7 15,-5 1-26-15,0 0-22 0,-4 2-26 0,-1 0-35 16,-1-2-37-16,2 2-33 0,-4-2-580 0,-1 2 247 15,-3-3 166-15</inkml:trace>
  <inkml:trace contextRef="#ctx0" brushRef="#br0" timeOffset="99579.16">17453 6482 8 0,'6'-11'298'0,"-4"5"-30"0,3 0-29 16,-3 1-28-16,-1 0-19 0,2 1-22 0,-3 4-16 16,4-2-19-16,-4 2-11 0,0 0-12 0,7 13-13 15,-5-3-4-15,2 2-8 0,-1 5-7 0,1 8-6 16,-2-7-3-16,3 8-6 0,-2 5-2 0,-1-2-8 16,0 0-2-16,0 0-6 0,-4 4-3 0,4 1-8 15,-2-1 0-15,1 0-3 0,-1 2-4 0,3-2-1 16,-2-2-3-16,3-1-4 0,0-3-3 15,-3-2-6-15,3-8-7 0,1 3-5 0,-1-6-2 0,0-4-9 16,-2 3-7-16,2-4 1 0,-1-2 2 0,-2-2 3 16,4 0 2-16,0-3 1 0,-1-2 2 0,-4 0 3 15,12-10-4-15,-6 1 4 0,3-1 0 0,1-7-3 16,-2-1 6-16,3-6 5 0,2 1 1 0,-1-1 1 16,0-1 5-16,0 2 5 0,-1 5 3 0,-2 1 1 15,-2 2 3-15,3 0 1 0,1 2 4 0,-3 4-6 0,1 1-1 16,1-2-3-16,-1 3-3 0,0 2-3 15,1 0 1-15,2 1-5 0,-4 3 2 0,-2 1-3 16,3 1-1-16,-1 1 2 0,-2 1-1 0,0 2-5 0,3 3 1 16,-2 0 1-16,-2 1-2 0,1 1 3 0,-2-3 1 15,2 7-2-15,1 2 2 0,-2-2-6 0,1 2 5 16,1-2-3-16,0 0-2 0,0-4-7 0,-1 1-2 16,3 0-4-16,1-2-2 0,-1-4-8 0,4 2-2 15,-2-2 1-15,2 0 0 0,4-3-3 0,0-2 10 16,-1 0-1-16,2-3 4 0,-4-1 0 0,2-1 0 15,0-5-3-15,-2 1 9 0,3-1 1 0,-2-3 2 16,-1 0 5-16,0-3 6 0,0 2 9 0,-4 1 12 16,3 0 5-16,-5 3 15 0,-2-1 9 0,-2 2 12 15,0 0-3-15,0 4 5 0,-2-1 5 0,1 2-2 16,-2-1-9-16,-1 1-11 0,3 1-7 0,-3 3-5 16,2-2-10-16,-2 2-2 0,0 0 0 0,0 0-11 15,-9 8-5-15,3-2-26 0,2 1-23 0,-1 3-15 16,1 2-11-16,0 0-12 0,0-2-11 0,3 4-10 0,2-6-6 15,3 5-2-15,0-1 1 0,4-3 0 16,1 0-7-16,2-2 7 0,6 2 3 0,1-5 6 0,0-1 9 16,0-2 8-16,-1-1 8 0,1-4 7 0,0 1 9 15,1-3 9-15,-5-2 15 0,4-1 14 0,-1-3 18 16,-2-1 20-16,-2-1 9 0,4 1 14 0,-7 3 15 16,1-3 6-16,1 0 10 0,1 2 1 0,-6 3-11 15,3-2 3-15,-1 3-9 0,3 0-4 0,-1 1-4 16,1 0-3-16,1 3-6 0,-2 0-6 0,1 2 1 15,0 1-6-15,0 0-2 0,1 0-3 16,-3 1-4-16,2 3-2 0,-1 0 1 0,-5-2-6 0,1 1-3 16,-1 2 2-16,3-1-3 0,-3 0-3 0,-3 3 2 15,1-1 1-15,-3-1-3 0,2 2 2 0,-3 3-2 16,-4 0-1-16,-1-1 0 0,-4 0-1 0,-5 6 0 16,-3-7-1-16,-10 5-17 0,0 0-19 0,3-1-19 15,-6-4-23-15,3 0-46 0,-1-2-15 0,6-2-37 0,3-2-38 16,-3-2-656-16,3-3 288 0,1 0 192 0</inkml:trace>
  <inkml:trace contextRef="#ctx0" brushRef="#br0" timeOffset="100894.83">18991 6464 160 0,'0'-7'332'0,"0"-1"-25"16,-2 2-35-16,2 1-26 0,-2 0-29 0,2 5-23 15,0-2-20-15,0 2-18 0,0 0-13 0,0 0-16 0,4 14-15 16,-2-2-14-16,3 2-7 0,-2 3-9 16,1 10-8-16,2 0-6 0,-3 2-7 0,2 0-4 15,-3 2-6-15,3-1-4 0,-1 0-3 0,-3 2-5 16,3-1-2-16,0 4-4 0,0-4-5 0,0-1 0 0,2 2-14 15,-1-4-15-15,0 1-7 0,2-3-11 0,-2-7-12 16,1 0-10-16,2-5 0 0,-3-3 1 16,4-1-2-16,0-5 2 0,1 2 4 0,1-5-1 0,0-1-1 15,2-1-3-15,-2-1 5 0,2-4 2 0,0-5 6 16,1-2-1-16,-1 0 4 0,-1-5 3 0,-4 0-1 16,1-1 5-16,-2-2 11 0,3-4 7 0,-3-3 13 15,-3 10 18-15,0-1 15 0,-3 0 11 0,-1 2 11 16,0 6 10-16,0-2 0 0,0 2 11 0,-1 3 7 15,1 2-2-15,-3-2-15 0,3 2-6 0,0 1-13 16,0 4 1-16,0-9-16 0,3 9-5 0,-3 0-3 16,0 0-6-16,0 0-1 0,-4 12-10 0,4 1 5 15,0-4-3-15,0 3-2 0,0 3 5 0,4 1-13 16,-3 1-5-16,6 2-7 0,-1-1 2 0,-2-3-16 16,2 1 5-16,3-2-14 0,1-1 3 0,1-1-4 0,0-4 1 15,2-2-4-15,-3 1 4 0,4-3 2 16,2 0 3-16,-1-2 0 0,-4 0 0 0,2-2 5 0,1-2 2 15,-1 0 2-15,-2-2 5 0,1-3-7 0,-3-1 5 16,2-5-1-16,-3-1 2 0,1-1 1 16,-4-4 5-16,0 0-10 0,-1-9 9 0,-3 2-3 0,-3 2 3 15,-1 5 7-15,2 0 9 0,-8 1 15 0,1 3 6 16,2-2-4-16,-7 4 1 0,7 3-11 0,-2 0 3 16,-1 4-1-16,4 0-5 0,-4 4-2 0,3 2-5 15,-5 0-8-15,3 2 4 0,-3 5-4 0,2 1 2 16,1 4 0-16,-3 0 7 0,4 5-8 0,-1 0-4 15,0 2 1-15,3-2-6 0,4 1 6 0,2-2-4 16,0 1-6-16,6 1-4 0,-1-2 8 0,2-2-10 16,3-4 5-16,3 2-2 0,-1-3-2 0,2 0-5 15,2-2 1-15,2-1-4 0,2-3 1 0,-2-3-1 16,1 0 0-16,0 0 5 0,0-4-1 0,-1-1 3 0,-2-2 3 16,1-1 2-16,-4-3 3 0,2-1 1 15,-3 0-1-15,-2-4 2 0,2 4 0 0,-4-8-2 16,4 4 3-16,-8-2 1 0,3 0 7 0,-4-2 5 15,0 3 8-15,-3 1 10 0,-5 2 3 0,4 3-4 0,-4-1-7 16,0 4-1-16,-1-1 0 0,-3 2-6 16,1 1-4-16,-2-1-1 0,0 7-6 15,-4-2 6-15,4 0-4 0,-2 2 0 0,4 2-9 0,-3-1-13 0,5 0-15 16,0 2-5-16,2-3-1 0,-2 4 1 0,4-1 2 16,1-3 0-16,0 0 1 0,6 7 0 0,-2-4 6 15,3-2 2-15,2 0 4 0,3 1-3 0,-1-1 9 16,2-1-5-16,-1-1 4 0,2-1 3 0,0 0 5 15,-1-1 0-15,0 1 2 0,0-1 3 0,-1 1 5 16,0-1 4-16,-6 0 4 0,1 2-2 0,0 1 0 16,-2-3-1-16,-5 3-1 0,9 0-4 0,-9 0-2 15,8 3-1-15,-3-1 3 0,-1 1-1 0,2 1 2 16,-2 1 0-16,1 6 2 0,-1-1-2 0,0 1 3 16,2 5-7-16,-6-3 5 0,3 4-2 0,-2 2 3 15,2-1-14-15,-1 0-11 0,-2-3-16 0,4 4-1 16,-3-3-8-16,3-5-7 0,1 5-13 0,0-6-6 15,3 1 1-15,-2-5 10 0,6 1 0 0,-2-1 11 0,2-2 8 16,-2-1 1-16,4-5 6 0,-2 0 5 0,1-2 1 16,-1-1 11-16,2-4 7 0,0-3 13 15,-2 0 2-15,-1-1 10 0,-2-3 3 0,-1-4 0 0,3 2 16 16,-4-7 14-16,-1 0-2 0,-1 7 12 0,1 0 13 16,-2 2 1-16,-4 2 3 0,2 3 12 0,0-1-12 15,-2 3 5-15,1 3-16 0,-1-1-8 0,3 3-12 16,-3 1-4-16,0 3-8 0,0-5-5 0,0 5-2 15,0 0 0-15,0 0-1 0,0 12-4 0,0-4-4 16,5 1-9-16,-5 8-22 0,0-5-12 0,0 7-28 16,0-4-31-16,0 4-26 0,1-1-29 0,2 6-38 15,1-5-40-15,-3-2-59 0,4-6-587 0,-1-3 290 16,0-2 192-16</inkml:trace>
  <inkml:trace contextRef="#ctx0" brushRef="#br0" timeOffset="101040.77">20133 6476 15 0,'0'-11'185'0,"-3"0"-14"15,2 2-13-15,-1 2-16 0,0 1-15 0,1 2-14 0,1 1-14 16,-3 0-14-16,0 1-22 0,3 2-21 0,0 0-21 16,-12 12-54-16,5-3-38 0,0 2-302 0,-3 2 125 15,-3 3 82-15</inkml:trace>
  <inkml:trace contextRef="#ctx0" brushRef="#br0" timeOffset="101866.46">20451 6716 124 0,'4'-1'251'16,"0"-5"-10"-16,-2 2-17 0,0 1-12 0,-1 0-14 15,2-1-14-15,-3 4-20 0,0 0-18 0,1-3-14 16,-1 3-21-16,0 0-7 0,0 0-14 0,0 0-6 16,0 0-8-16,-12 11-7 0,8-3-7 0,1 2-6 15,-2 0-9-15,-1-1-3 0,4 3-2 0,-2 0-4 16,3-2-7-16,-1 2-4 0,2-2-5 0,2-1-7 16,2 1-3-16,-2-5 1 0,5 3-2 0,0 1-6 15,2-3 1-15,1 0-2 0,2-1 3 0,5-4-4 16,-5 0-3-16,6 1 0 0,-1-4 0 0,-1-1 0 15,2-1 0-15,1 1 0 0,-2-4-4 0,2 0 4 0,0-3-2 16,2 3 2-16,-3-4-1 0,-2 1 3 0,0 0-1 16,-4 0-1-16,1-3 3 0,-4 6 4 0,-4 0 6 15,0-1 2-15,1 0 6 0,-4 2 3 0,3 1-5 16,-4 0 1-16,-1-2-4 0,0 2-2 0,-5 1-5 16,2-2 3-16,-3 2-5 0,1 2 0 0,-6-1-4 15,-1 3 4-15,-2-2-2 0,0 4-3 0,1 0 0 16,2 0-3-16,-2 2 2 0,3 0-4 0,-2 2-2 15,3 1-6-15,2-1-3 0,0 1-4 0,1 2-1 16,2-3 0-16,2 0-1 0,-1 0-3 0,7 1 3 16,-3-2 2-16,3 1 0 0,1-2 4 0,0 2 2 15,2-1 1-15,2 1 2 0,1-1-2 0,-1-2 6 16,1 1-3-16,1 0 3 0,1 0-2 0,-2 0 3 16,2-1-2-16,-5-1 1 0,2 1 3 0,-1-2-3 15,-2 2 3-15,3 0 0 0,-4-2-2 0,3 0 3 0,-2 2 1 16,2-1 1-16,-4-2-1 0,1 2-1 0,0-1 0 15,-5-1-1-15,10 0 0 0,-2 0-2 16,-4 1 4-16,-4-1 0 0,9 1-1 0,-4 1 2 0,-5-2 0 16,9 0 14-16,-9 0 13 0,8 0 14 0,-8 0 8 15,7-2 2-15,-7 2 2 0,9-3-7 16,-4-1 0-16,2 0 6 0,-2 0-2 0,0 0 3 16,2-6 2-16,-1 0-1 0,-1 1 2 0,0 0 2 0,0-2-1 15,3-6 0-15,-3 3 1 0,0-3-7 0,-1 0-2 16,1-1-10-16,-3 0 3 0,2-2-5 0,1-8 6 15,-4 1 13-15,3 0-13 0,0 1 8 0,-4-1 10 16,4 0-11-16,-3 0-2 0,1 8 19 0,0 2 17 16,-2 5 8-16,2 0 3 0,-2 6-7 0,0-1-15 15,0 3-13-15,-2-1-9 0,2 5-10 0,0-5-6 16,0 5-1-16,0 0-6 0,-4 12 9 0,3-1-16 16,-5 8 3-16,3 0-5 0,-1 7 1 0,1 1 6 15,-1 0-14-15,2 2 0 0,0-1 0 0,1 0 2 16,-1 1-7-16,4-1 2 0,-1-1-3 0,1-7-4 15,7 6-12-15,-4-2-13 0,4 0-16 0,-1-9-29 16,3-1-28-16,1-1-35 0,6-1-39 0,-4 0-41 0,10-1-36 16,3-1-38-16,2-5-67 0,3-2-850 0,0-5 401 15,-1-4 266-15</inkml:trace>
  <inkml:trace contextRef="#ctx0" brushRef="#br0" timeOffset="103661.3">22226 6504 249 0,'-6'-1'259'0,"-2"-2"-19"16,-2 2-20-16,-2 1-16 0,-4 1-16 0,-1 4-20 15,-1 3-13-15,0 1-10 0,-1 1-19 0,-2 7-8 16,8-5-14-16,-4 1-11 0,6 3-10 0,2 1-6 0,0 0-10 16,4-1-4-16,1 2-9 0,1 0-9 15,3 0-16-15,4-1-7 0,0 0-10 0,2-2-16 16,3-2-9-16,5-3-11 0,0 2-7 0,4-2-3 16,10-2-5-16,-7-4-3 0,7-1-3 0,-8-2 0 15,2-2-9-15,0-2 3 0,6 1 3 0,-8-3-7 16,-2-2 9-16,3-1-1 0,-5-3 5 0,10-4 10 15,-10 2 1-15,0-1 3 0,3-5 22 0,-8 4 6 0,-1-1 24 16,-2 1 18-16,-1 0 8 0,-5 3 11 0,0 0 2 16,-4 0 0-16,1 1 9 0,-3 0-6 15,-1 2-10-15,-3 1-4 0,-2 1-6 0,0 2-4 0,-4 1-5 16,2 0-6-16,1 3-5 0,-2-2-1 16,3 3-4-16,-2 0-9 0,2 3-12 0,5-3-6 0,-1 2-5 15,3 2 1-15,-1-1-3 0,4-3-1 0,-5 5 4 16,8-3-1-16,-3-2 0 0,7 5 1 0,1-3-4 15,1-3 5-15,2 0 1 0,5-2 2 0,0-1 2 16,1-3 3-16,3 1-2 0,1-2 6 0,1-5 0 0,-3 1 8 16,-3-1 11-16,4-5 2 0,0-2 6 15,-6-1 8-15,0 1 10 0,-5 1 15 0,3 1 16 16,-5 2 8-16,1 1 7 0,-3-1 2 0,0 7 7 16,-2-2 4-16,-2 5-8 0,4 0-9 0,-4-1-12 15,1 4-10-15,-1 1-14 0,-1 2-8 0,0 0-5 16,0 0 1-16,1 14-5 0,-1-4-6 0,-1 7-3 15,0 4-5-15,-1 6 3 0,1 0-2 0,0 2-8 0,2 0-1 16,0 3 2-16,2-1-11 0,1-1-20 16,1-1-9-16,0 0-6 0,3-2-10 15,3 0-5-15,1-4-6 0,-1-5-16 0,1-1-4 0,2-2-7 16,6 2-2-16,-3-5-3 0,-1-4-1 0,3-1-4 0,1-4-3 16,-1 1 4-16,2-5-4 0,0-2 3 0,6-3 1 15,-2-3 7-15,2-3 5 0,-12-1 1 0,7-5 2 16,-5 3 4-16,2-6 10 0,-1-2 4 0,-3 4 20 15,-5 2 17-15,-3 0 8 0,-1 0 21 0,-2 1 14 16,-4 4 4-16,-1-1 11 0,0 3-2 0,-3 1-4 16,-4-1-2-16,-1 3-5 0,-1 2-4 0,-3 3-3 15,-6 1 2-15,1 2-3 0,-4 3-5 0,1 3-1 16,3 1-2-16,-5 4-6 0,6-1-12 0,2 2-14 16,2 0-3-16,3 1-8 0,2 0-5 0,3-3-9 0,2-2 2 15,2 3-15-15,2-2 9 0,3-2 2 16,0 0 3-16,4 0 3 0,4-2-1 0,-1 0 2 15,2-5 4-15,3-1 11 0,1-1-3 0,1-2 5 16,-1 1-1-16,0-3 9 0,-5 0 5 0,4-4 6 0,-3-3 10 16,4-1 1-16,-4-1 9 0,0-3 4 0,0-5 4 15,1-2 18-15,-2 1 8 0,-7 7 3 16,1-3 9-16,-2 0 9 0,-1 2 7 0,-2 2 11 0,-1 3 10 16,0 5-3-16,0-2-7 0,-1 4-14 0,1-1-5 15,-2 1-12-15,2 1-9 0,-2 2-2 0,2 2-12 16,0 0-4-16,-14 6-1 0,10 2-9 0,-1 0-11 15,-2 8-9-15,1-1-12 0,2 1-9 0,1 4-12 16,0 3-15-16,-1 1-16 0,4-3-14 0,0 5-18 16,4-2-12-16,0-5-10 0,1-2-13 0,4 0-14 15,-2-3-7-15,6 0-7 0,1-5 6 0,0 0 3 16,4-4-1-16,1 0-17 0,-2-5-407 0,2-2 191 16,-2-3 128-16</inkml:trace>
  <inkml:trace contextRef="#ctx0" brushRef="#br0" timeOffset="103896.79">23435 6445 45 0,'13'-48'146'47,"2"4"-8"-47,-5-5-1 0,2 4 10 0,-2-1 15 0,-4 14 17 0,0 0 20 0,-3 5 23 0,2 1-9 0,-2 9-14 0,-1 2-10 0,0 5-1 0,-2 4-13 0,1-1-19 0,0 2-15 0,-1 2-20 16,0 3-7-16,0 0-18 0,0 0-11 16,-6 21-2-16,1 6 1 0,-3 5-12 0,-1 2 3 0,-4 17-7 15,2-3 1-15,-2 6 4 0,3 0-9 0,0 0 1 31,1-3-16-31,-4-2 11 0,4-1-5 0,0-2-7 0,1 1-10 0,-2-12-3 0,5 11 1 0,-3-12 1 16,3 0-5-16,-1-3-3 0,2 1-5 0,0-3-5 16,2-3-27-16,0-6-23 0,2-3-36 0,2 0-40 15,-1-5-49-15,0-2-55 0,3-3-79 0,1-3-809 16,2-2 365-16,4-4 246 0</inkml:trace>
  <inkml:trace contextRef="#ctx0" brushRef="#br0" timeOffset="107094.74">23721 6799 23 0,'0'0'73'16,"9"-6"4"-16,-5 1 7 0,1 0-3 0,0 0 6 15,5-4 6-15,-1 0-9 0,-2-2 2 0,4-3 20 0,-2 0-6 16,0-2 5-16,0-2 8 0,-4 1 0 0,5-8 3 16,-5 0 12-16,3-2-4 0,-6-1 0 0,0 2 5 15,-2 0 7-15,0 7 12 0,-2-6 5 0,-1 6 3 16,0 2 9-16,2 6 10 0,-3 0-6 0,4 0-6 15,-4 6-15-15,4-1-20 0,-1 1-20 16,1 0-13-16,0 5-11 0,-4-2-7 0,4 2-13 16,-2 15-5-16,-1-3-10 0,2 6 1 0,-3 8-3 0,0 2-9 15,-1 1 0-15,1 4-2 0,-2 0-5 0,0 0-2 16,0 1-6-16,1 2 4 0,0 0-4 16,-1 10-4-16,2-9 2 0,-4-2-6 0,1-2 0 0,0 4 0 15,1-2 12-15,1-3-21 0,-2-1-6 0,4-4-5 16,0 1-15-16,-1-10 6 0,3-1-18 0,-1-5-6 15,2-2-4-15,-1-1-1 0,1-1 3 0,1-4 8 16,-1 1 4-16,0-2-1 0,0-3 13 0,0 0-8 16,8-10 7-16,-3-2-5 0,3-5 0 0,1-10 6 15,1 1 3-15,0-2 2 0,1-5-3 0,-1-1 3 0,1 3 1 16,0 0 0-16,0 4-1 0,-1 3-3 0,-1 7 11 16,0 0-2-16,-1 0 2 0,-1 2-1 0,5 1-2 15,-3 2 1-15,1 2 1 0,4-1-4 0,-1 5-3 16,0 3 6-16,0-1-2 0,-1 3 2 0,0 0 0 15,-1 2-2-15,-4 0 2 0,0 3 1 0,0-3 2 16,2 5-11-16,-6 2 6 0,1-3-19 0,-4 5 2 16,2-1-8-16,-4 3 2 0,-3 0-14 0,-5 1 2 15,2-1-3-15,-2 2-3 0,-5 3-6 0,2-5 4 16,-2 1 7-16,3-2-2 0,2-4 0 0,-1 0 6 16,0-1 2-16,2 1 9 0,-1-3 0 0,5-2 3 15,0 2 1-15,1-1 4 0,0 1-1 0,0-3-4 16,4-1 1-16,-6 5 6 0,6-5 0 0,0 0 4 15,9 7 0-15,-4-6 4 0,5 0 1 0,3 2-2 16,-1-2 0-16,5 0 2 0,1 1 1 0,1-2 1 16,1 3-1-16,1-3 0 0,0-1-1 0,-2-1 3 15,0-1 1-15,3 1 0 0,-4-2-7 0,0-3 8 0,1-2-1 16,-3 0 1-16,1-4 3 0,-3 1-3 0,6-6 4 16,-3-2 5-16,-3 5 11 0,-2-1 3 15,0 1 6-15,-3-1 8 0,-1-1 14 0,1 2 8 0,-3 0 14 16,-2 3 16-16,0 3-1 0,0 0 5 0,-3 3-11 15,3 0-2-15,-4 2-16 0,3 2-5 0,-2-2-8 16,-1 4-2-16,0 0-13 0,0 0 6 0,0 0-13 16,0 0-1-16,0 0-3 0,-1 14-17 0,-2-4-15 15,-1-2-14-15,3 0-11 0,-3 2-17 0,4-1-12 16,0 2-7-16,-1-2-7 0,2 1 3 0,-1 1 0 16,4-5-10-16,0 0 6 0,1-1 6 0,1-1 7 15,-1-3 6-15,3 2 3 0,0-2 11 0,1-1 3 16,-2-1-2-16,4-3 12 0,-2-4 6 0,2 1 2 15,-2 0 7-15,3-5 6 0,-1-1 6 0,-3 6 13 16,-2-4 21-16,2 1 13 0,-3 2 14 0,0 1-1 16,-1 1 3-16,-2 2 5 0,2-2-5 0,-4 2-5 15,3 1-10-15,-1-1-7 0,-2 4-8 0,0 0 3 0,0 0-3 16,0 0-3-16,0 0-8 0,5 14 2 16,-5-6 0-16,2 3-2 0,0-2-1 0,1 4 0 0,-1-1-4 15,2 0-10-15,0 1-6 0,1 2-9 0,0-4-5 16,1 4-2-16,2-6 0 0,1 1-8 0,1-2-5 15,-1-1-3-15,2-2-3 0,1-1-6 0,0-3 9 16,1-1 2-16,3-3-1 0,3-1 9 0,-3-5 5 16,2 0 2-16,-4-5-2 0,2-2 11 0,-3 1-2 15,2-7 6-15,-1-2-1 0,-2-4 13 0,-2 0 5 16,-1-2 9-16,0 0 13 0,-1-2 9 0,-6 0 14 16,2 5 12-16,-4 0 19 0,3 8 0 0,-6 0 8 15,3 8-2-15,0 1-5 0,0 1-7 0,0 1-11 16,0 3-10-16,3 2-12 0,-3 3-4 0,0 0-4 15,0 0-5-15,2 13 0 0,-2-2-7 0,2 4-4 16,0 2-22-16,1 0-8 0,1 2-8 0,-2 0-13 16,6 4-14-16,-3 1-9 0,0-5-17 0,4 5-10 15,-2-6-12-15,0-1-13 0,1 0-13 0,-3-2-3 16,1 0-7-16,0-6-1 0,0 2-1 0,-1-2-3 16,-3-1-1-16,3-4-5 0,-1 1-2 0,4-3 4 0,-2 1 7 15,-6-3-4-15,11-3 9 0,-5-1 14 16,0 0 19-16,-1-1 23 0,-1 0 29 0,1 1 9 0,-1-2 30 15,-3 1 15-15,3 0 17 0,-4 2 6 0,4-3 6 16,-4 2-2-16,4 1-2 0,-4 3-5 16,1-6-7-16,0 4-3 0,-1 2-2 0,4-2-3 0,-4 2-3 15,7 0 0-15,-7 0-3 0,0 0-1 0,13 2-3 16,-6-2 0-16,-2 1-4 0,6 3 0 0,-4-4-4 16,5 1-2-16,-3-1-2 0,1 2 6 0,3-2-6 15,-2-2 1-15,2 1 4 0,0-3 0 0,-2 0-2 16,1-1 2-16,-1-2 7 0,1-1 5 0,-1-2 9 15,2-3 3-15,-2-2-2 0,0 1 8 0,-5-5 1 16,7-4 5-16,-7-3 0 0,1 1 7 0,-1-1 16 16,-2-3 23-16,1 3 15 0,-4 8 23 0,0-1 10 15,2 6 16-15,-2 0 4 0,-1 3-7 0,2 1-15 16,-2 3-19-16,1 2-20 0,-1-1-10 0,0 2-8 0,0 3-9 16,0 0-11-16,0 0-1 0,1 18-6 15,0-6-3-15,-2 4-3 0,1 3-6 0,1 4-3 16,-1 5-7-16,3-1-13 0,-2 0 13 0,1-1 0 0,0 1-4 15,2 0-19-15,1 0-4 0,0-3-13 0,2-5-15 16,-1 4-11-16,3 2-11 0,0-8-16 0,0 0-1 16,0-5 4-16,2-2-2 0,-2-2 4 0,1-1 4 15,3-2 3-15,-4 0 8 0,5-3 5 0,-4-2 3 16,2-1 0-16,-1-4 5 0,1-2 4 0,1-2 3 16,-1-4 3-16,1 1 0 0,0-3 7 0,0-3-1 15,1 1 1-15,-5 0 15 0,2 0 6 0,-2 2 9 16,-1 3 13-16,-4 1 17 0,2 1 20 0,-5 3 1 15,3 0 1-15,-4 3-13 0,4 0-4 0,-4-1-9 16,0 2-3-16,0 3-7 0,0 0-3 0,0 0-4 16,0 0 2-16,0 0-12 0,-8 12-10 0,7-4-14 15,-3 2-4-15,0 1-14 0,-1-1-9 0,1 1-17 16,0 1-6-16,2-1-10 0,0 1-17 0,0-2-5 16,2 1 0-16,0-1-4 0,2-3 1 0,3 2 6 15,2-2 5-15,-2-2 2 0,3-1 14 0,-1-2 8 16,5-2 7-16,-1-1 7 0,0 0 3 0,0-6 4 15,1 2 15-15,3-5 14 0,1 1 7 0,-1-2 13 0,-1 1 6 16,0-1 8-16,-2-1 5 0,2 2 10 0,-5 3-6 16,1 0 7-16,0 0 4 0,0 0-2 15,1 2-5-15,1 0-6 0,-2 2 0 0,2 1-4 0,2-1 1 16,-4 2-5-16,4 2-2 0,-5-1-1 0,2 4-8 16,-5-2 4-16,0 3-1 0,2-1-3 0,-3 1 1 15,-2 2-2-15,1 0-4 0,-4-2 5 0,1 3-9 16,-4-1-10-16,1 2 5 0,-4 0-1 0,0-2-3 15,-4 2 1-15,1-2-6 0,-1 2 2 0,-3-4-1 16,0 4 1-16,-1-3-1 0,1 2 6 0,4-4 1 16,4-2-4-16,-4 3-7 0,6 0 0 0,-3 0 4 15,3-3 0-15,1 4-5 0,2-2 3 0,0 1-1 16,2-2 1-16,3-1-2 0,1 2-6 0,5-3 3 16,2 2-3-16,0-2 0 0,1-1 8 0,5 0-3 15,1 0 2-15,-1-4 3 0,-1-1 2 0,1 0 7 16,-1 0 4-16,-2-5 1 0,1 0 9 0,0-3 2 15,-1-1 13-15,-1-7 2 0,6-1 2 0,-5-2 2 0,1-5 6 16,-2 1 5-16,-2-1 8 0,-1-3 9 0,-2 0 6 16,-4 1 19-16,1 1 7 0,-2 2 16 15,-3 0 6-15,0 10 15 0,1 2 6 0,-3 4 3 0,0 3-16 16,0 2-14-16,2 1-11 0,-4 1-23 0,2-1-2 16,0 6-7-16,0 0-11 0,0 0-4 0,-10 13-4 15,5-3-2-15,-1 5-10 0,-1 2-20 0,-1 6-6 16,1 3-25-16,1-6-17 0,-1 4-10 0,2 1-14 15,0 1-13-15,1-7-12 0,4 3-6 0,-2-3-8 16,2-2-7-16,1 0-6 0,0-2-6 0,2-3 3 16,3 0 6-16,-2-3 8 0,2-1 8 0,2 0 10 15,0-4 4-15,3-2 10 0,-1-2 5 0,3-2 9 16,-1-2 10-16,1 0 16 0,0 0 9 0,4-6 5 16,-2 3 13-16,2-3 3 0,-2 0 6 0,-2 4 7 15,4-4 3-15,-2 2 7 0,-2 1 3 0,-3 2-2 16,4 0-9-16,2-2 3 0,-3 4-1 0,-2 1-2 15,-1 0-4-15,3 2-1 0,-6 0 0 0,2 4-3 16,2-3-3-16,-4 4 1 0,-2 2 0 0,3-4 0 0,-3 3-1 16,4 4 1-16,-4-3 0 0,-1 1-4 0,1 1 2 15,-1-1-6-15,-3 1-12 0,7 1-3 16,-3-3-2-16,-4 0 1 0,6-2-2 0,-2-1 3 0,0 1 1 16,1-3 3-16,1 2-1 0,-1-4 2 0,2 0 4 15,-2-4 1-15,4 1 1 0,1-3 5 16,-2 2 1-16,-1-6 7 0,1 3 1 0,2-8 5 0,-1 1 0 15,-1-2 0-15,0-2 2 0,3-4 11 0,-2-2 3 16,1 0 2-16,-1 3 1 0,-1 3 2 0,-4-1 14 16,3 5-2-16,-2 2-4 0,-2 2-9 0,1 2 0 15,-2 3-7-15,-2-2-6 0,3 3-2 0,-4 4-5 16,0 0 1-16,0 0-2 0,8 11-1 0,-6-3-1 16,3 7-4-16,-2 3 0 0,-2 0 2 0,2 2-5 15,1 5-5-15,1 1-4 0,0 0-9 0,1-3-7 16,0-3-12-16,1-1-4 0,3-1-8 0,2-1 5 15,3-3-1-15,3-1-7 0,7 2-2 0,1-3-3 16,-2 1-4-16,6-8-4 0,-2 1 0 0,-1-2 0 0,3-3 4 16,-3-1 6-16,4-4 2 0,-2-1 2 15,-9 2 5-15,10-6 0 0,-7 0 8 0,5-2 3 16,-5-4 6-16,-1 1 7 0,-2-3 4 0,-4 4 10 0,-2 0 13 16,0-2 14-16,-3 1 25 0,-3-2 1 0,-2 5 7 15,-5-1 3-15,2 0-2 0,-3 2-9 0,-4 1-2 16,-2-1-9-16,-3 5-3 0,-3-2-1 0,-3 2-6 15,-7 3-1-15,1 2-4 0,-2 2-3 0,-7 2-2 16,2 4-1-16,3 0-1 0,5 0-9 0,-6 5-11 16,9-4-8-16,4 0-10 0,1-1-8 0,4 0 2 15,1-1 3-15,5 1 2 0,-1-3-1 0,3 2 6 16,3-3 2-16,2 0 1 0,1-2 3 0,3 0 1 16,3 0 0-16,3-2 1 0,4-2 8 0,3-1 8 15,5-4 7-15,-3 1 7 0,-2 0 18 0,5-6 8 16,-3 0 0-16,-4 3 2 0,0-8 10 0,-4 3 3 15,3-4 3-15,2-3-6 0,-2 1 7 0,-4 0 2 16,-2 3-4-16,0-7 2 0,-3 7 5 0,1 0 6 0,-3 3 9 16,-3 4 14-16,1 3 7 0,-4 0-6 15,1 2-15-15,0 1-16 0,0 0-3 0,-3 4-17 16,0 0-3-16,-6 12 0 0,1-2-3 0,-4 7 14 16,-2 5-29-16,-4 4 3 0,2-1-6 0,4 1-1 15,0 0-9-15,3 1-19 0,-2 0-19 0,7-1-27 16,-2-6-31-16,10 5-32 0,-5-6-29 0,10 4-38 15,-3-7-49-15,2 0-86 0,2-4-764 0,4-2 360 0,-7-5 240 16</inkml:trace>
  <inkml:trace contextRef="#ctx0" brushRef="#br0" timeOffset="108348.82">29240 6225 252 0,'0'-5'252'0,"0"1"-9"0,0 4-16 16,0-8-16-16,0 4-20 0,0 4-18 0,0-5-19 0,0 5-16 15,-2-3-15-15,2 3-14 0,0 0-10 0,0 0-3 16,0 0-3-16,7 9 18 0,-2-2-4 0,-1-2-8 15,0 7-12-15,1-2-6 0,0 9-2 0,-1-2-2 16,1 3 7-16,4 4-8 0,-4 1-3 0,0-2-4 16,-1 5-9-16,3-5 4 0,0 4-8 0,-2-1-4 15,-1-7-2-15,3 6-1 0,-1-1-7 0,0-4-5 16,-1-1 2-16,2-2-3 0,-2-2 2 0,1 2-11 16,1-6-7-16,-2 1 4 0,-1-1-9 0,1-2 5 15,-1 0-3-15,0-4 3 0,1 0 5 0,0 1 6 16,-2-2 10-16,1-1-3 0,1-1 16 0,1-1 16 0,1-1 11 15,3-3-4-15,1-3 14 0,5-1-6 0,5-3 3 16,4-7-1-16,6-1-1 0,0-4-2 16,15-7-9-16,-3-3 1 0,4-3 0 0,27-17-11 0,-21 14 1 15,27-14 1-15,-3 1-3 0,1-4-10 0,1-2-6 16,2 1-3-16,0 2-3 0,-1 1-15 0,0 5 4 16,-6-2-5-16,6 2 1 0,-4 6-2 0,-17 12-9 15,-3 0 26-15,21-13-5 0,-26 14-3 0,4 0-1 16,-4 2-7-16,-4 1 0 0,-11 9-3 0,-1 0-2 15,-3 3-1-15,-2-2-3 0,-2 4 2 0,-1-1-4 16,-11 5-1-16,-4 2 3 0,0 1 5 0,-1-1 3 16,-2 2 5-16,-2 1 1 0,-2 0 0 0,0 1-2 15,-1 0-3-15,0-1-1 0,-1 2-3 0,-3 1-4 16,5-4-1-16,-5 4-3 0,4-1 2 0,-4 1-4 16,0 0 8-16,0 0-11 0,3-3-2 0,-3 3 1 15,0 0-2-15,0 0 3 0,0 0-5 0,0 0 0 16,0 0-3-16,0 0-7 0,0 0-25 0,-17 7-37 15,6-5-36-15,-1 5-56 0,0-1-49 0,-7 3-68 16,0 1-70-16,0-1-102 0,-5 5-1158 0,-2-3 537 16,-2-4 356-16</inkml:trace>
  <inkml:trace contextRef="#ctx0" brushRef="#br0" timeOffset="112143.89">4367 8781 90 0,'-5'-3'174'0,"5"3"-16"0,-4-5-11 16,4 2-9-16,0 3-6 0,0-6-14 0,0 0-8 15,0-1-8-15,4 0-10 0,1-1 2 0,-2-1-1 16,2 2-5-16,0-2-9 0,0 1-3 0,3 0-7 15,-2 0-4-15,1-1-7 0,-1 2-7 0,3 1-2 16,-2 0-5-16,2-1-4 0,0 2 1 0,2 2 0 16,-2-2-3-16,0 2-7 0,-1 2-6 0,0 1 0 15,1 0-2-15,1 1-4 0,-1 2-1 0,3 3-1 16,-6-2-3-16,3 6 3 0,3 4-2 0,-6 1 3 16,0 4 2-16,-2 1 0 0,-1 6-1 0,-2 1-2 15,-1 2 1-15,-1 2-2 0,-3-4-1 0,-2-1-1 16,-1 0 0-16,1 2-2 0,-2-10 0 0,-2 4-3 15,2-2-1-15,-2 3-1 0,1-7 0 0,-2-1-1 0,0-1 6 16,2-2-6-16,-1 0-1 0,2-2 1 16,2-4-2-16,-3 3 3 0,1-1-2 0,3-4 3 0,0 2 8 15,0-1 12-15,2 0 6 0,-3-4 8 0,4 3 3 16,-1-1 0-16,3-3-2 0,-4 2 1 0,4-2-8 16,-2 3-4-16,2-3-2 0,0 0-4 0,0 0-1 15,0 0-5-15,0 0-5 0,0 0 2 0,0 0-3 16,0 0-3-16,0 0 1 0,21-5 0 15,-10 0-3-15,1 2-1 0,6-2 6 0,0-2-6 0,0 2-3 16,1 1-3-16,3-3 2 0,-3 1 0 0,4 3 3 16,-1-2-4-16,-2 1 0 0,2-1-17 0,-2 1-31 15,-3 1-31-15,2 2-31 0,-1-2-41 0,-4 5-44 16,-1-4-51-16,0 4-580 0,-3-1 275 0,-5-1 182 16</inkml:trace>
  <inkml:trace contextRef="#ctx0" brushRef="#br0" timeOffset="113126.86">4762 8601 143 0,'-5'-7'171'16,"-4"-1"7"-16,4 2-3 0,-3-2-3 0,0 0-16 16,2 1-3-16,-4-3-12 0,2 3-11 0,-1 0-4 15,-1 2-5-15,-1-2-10 0,0 1 3 0,0 2-3 0,1 1-8 16,-3 1-4-16,0 0-5 0,-1-1-5 0,-3 3-1 16,-3-2-4-16,3 4-8 0,-2 1-6 15,1 1-5-15,-1-1-2 0,-4 1-2 0,1 2-5 16,3 1 5-16,-8 0-7 0,2 0-2 0,2-2 2 0,1 5-4 15,0-2-5-15,2 1 0 0,2-1-6 0,0 3-2 16,-1-1-1-16,-3 5-7 0,4-2-1 0,-2 3-3 16,1 1 0-16,3-3-2 0,1 3-4 0,-3 0-4 15,4 2 2-15,-5 1 0 0,7-3-3 0,1 0 1 16,-2 6-5-16,0 0-2 0,5-6-4 16,-2 0 4-16,3 2-2 0,-1 0-3 0,2-2 5 0,3 2-4 15,-2 0 1-15,0-1 0 0,0 3-3 0,2-4 5 16,-2 3-1-16,4-3 1 0,0 0-3 0,-1 0-2 15,2-3 5-15,2 2-3 0,-1 2 0 0,2-3 0 16,0 1-2-16,1-1-1 0,0 0 5 0,0-3 1 16,0 4-2-16,2-2 0 0,2 1-3 0,-1-1 0 15,4 2 5-15,-2-3-4 0,2 0 1 0,1-1 3 16,0 2-4-16,1-3 3 0,1 1-3 0,3 0 4 16,1-3 2-16,0 2 0 0,6 0-1 0,-5-1 4 0,8-1 1 15,-1-1-5-15,0 1 1 0,2-1-1 16,3-2 6-16,-3-2 10 0,-1 0-19 0,2 1 4 15,-2-1-3-15,-4-1 3 0,-4 0 1 0,4-3 1 0,-1 4-7 16,-3-3 6-16,3-1-4 0,-3 2 0 0,3-2-3 16,-2 0 5-16,2-2 3 0,-3 1 0 15,2-3-1-15,-1 4 4 0,-2-1 1 0,0-1-1 16,1-3-2-16,-1-2 16 0,1 4-9 0,-2-1-3 0,2-1 4 16,0-2 1-16,-2 1 7 0,2 0-11 0,0-1 0 15,0-1 6-15,-1 0-5 0,-4 2 0 0,4-6 5 16,-4 3 0-16,4-2 8 0,-4 2-1 15,3-1-4-15,-5-3 11 0,4 1-7 0,-2-4 1 0,-2 5-3 16,1-2-2-16,-1-3-6 0,-1 2 8 0,2-1-1 16,-4 1-6-16,0 0 3 0,0-1-1 0,0 2 4 15,0 0-1-15,-3-1 1 0,1-2 3 0,-2 7 1 16,0-5 3-16,-4-1-4 0,4-2-1 0,-1 3-2 16,-4-1-1-16,3-2 4 0,-3 2 2 0,0 1-6 15,-3-5 7-15,2 4-9 0,-2-1 4 0,-2 1-3 16,4-2-1-16,-4 1-4 0,1-1 3 0,0 0-5 15,-1 2-5-15,-3-1 2 0,2 0 0 0,-2 2-3 16,1-3-3-16,0 1 2 0,-3 0-2 0,-2 2 6 16,3-1-11-16,-1 1 2 0,-1-1 1 0,0 3-6 15,-1-1-6-15,-1-1 13 0,0 0 6 0,0 4-11 16,-3-3-3-16,3 0-5 0,-3 3 4 0,-4 0-4 16,2 1 2-16,-2 0 0 0,2 3 1 0,-2-3-4 15,-6 1 4-15,7 4-6 0,-3 1 4 0,1 1-5 0,-1 2-8 16,-5 4-16-16,-4-1-10 0,3 2-9 0,1 2-21 15,-3 1-14-15,1 2-29 0,1 1-10 16,3-1-14-16,-2 2-31 0,0-2-33 0,8-2-32 16,-1 3-53-16,8-7-61 0,1 2-815 0,4-2 389 0,1-1 258 15</inkml:trace>
  <inkml:trace contextRef="#ctx0" brushRef="#br0" timeOffset="114312.69">6381 8918 11 0,'-1'-3'205'0,"1"3"-16"0,-2-2-23 0,2 2-16 16,0 0-13-16,0 0-16 0,0 0-8 0,4 10-10 0,0-1-2 15,1 2-3-15,-1 4-13 0,1 2-2 0,0 0-5 16,-1 1-7-16,0 6-4 0,1-4-8 15,1 4-10-15,-1 0-2 0,-1-5-4 0,0 7-4 0,1-9-5 16,-1-1-3-16,0 1 3 0,1 0-7 0,-5-1 0 16,1-4-3-16,2-2-8 0,-2-1 3 0,-1-1 0 15,1-1 0-15,-1-2 2 0,3-1 16 0,-3-1 22 16,0-3 4-16,0 0-5 0,0 0-4 0,0 0-3 16,0 0-4-16,-12-15-7 0,8 3 1 0,-3-2-5 15,-1-11-3-15,1 1-2 0,-5-2-1 0,5-1-5 16,-1-4-2-1,0-1-3-15,1 1 5 0,1-3 0 0,1-1-5 0,3 0-4 0,-1-14 8 0,2 5-2 16,2 8 10-16,2 5 2 0,-1 2-4 0,5 1-5 16,-1 2 1-16,-1 7-1 0,0-8-2 0,2 10-4 15,0 0 1-15,1 3-3 0,2 0-5 0,-3 4 0 16,0 0-5-16,6-3 3 0,-4 5-6 0,0 3 0 16,1 0-11-16,2 3-12 0,-2-1-19 0,0 5-27 15,3 1-26-15,-1-1-36 0,-2 6-35 0,5 0-46 16,-1 6-675-16,-2 1 293 0,-3 3 198 0</inkml:trace>
  <inkml:trace contextRef="#ctx0" brushRef="#br0" timeOffset="115112.22">6551 9047 290 0,'0'0'275'0,"0"0"-32"16,1 4-24-16,-1-4-23 0,0 0-25 0,0 0-14 16,5 2-18-16,-5-2-13 0,7 0-11 0,-7 0-14 15,12-2-8-15,-1 4-11 0,0-4-7 0,1 0-7 16,4 2-7-16,-3 0-6 0,1 0-8 0,5-1-5 16,-2-3-6-16,2 2-5 0,0-1-7 0,-2 0-3 15,1-3-3-15,-2 0-3 0,0 1-1 0,-2-4 5 0,1-1-6 16,-6 2 0-16,1-6-2 0,2 1 0 0,-5-3 1 15,1 6 7-15,-4-1 0 0,1 1 15 16,-2 0 9-16,-1 0 4 0,-2 3 10 0,0-2 18 16,0 3 16-16,0-1 19 0,0 2 9 0,0 1-3 0,0 4-13 15,-2-5-16-15,2 5-16 0,-3-5-5 0,3 5-11 16,0 0-7-16,0 0-7 0,-5 10-2 0,5-1-1 16,-4 2-2-16,4 6-10 0,-4-1 1 0,3 2-15 15,1 0-16-15,0 1-22 0,1 0-9 0,3-1-15 16,0 1-7-16,2 6-14 0,2-6-7 0,1-5-14 15,0 3-10-15,2-1-8 0,1 0-9 0,1-7-1 16,-2 0 3-16,1-4 5 0,0-1 9 0,1-2 1 16,0-2 19-16,0-2 6 0,-2-3 6 0,1 0 10 15,2-5 13-15,-5 0 17 0,1-3 9 0,-1-1 8 16,-3-2 11-16,2 0 10 0,-3 1 8 0,-1-1 8 16,1-3 7-16,-4 3 9 0,3-2 1 0,2 1 7 15,1 1 3-15,-3 4-6 0,-2 2-5 0,2-2 3 16,0 3-5-16,1 1-1 0,3-1-5 0,-3 3-5 0,0 0-7 15,0 2-2-15,2 2-3 0,0 2 4 16,0 0-4-16,-7 0-3 0,15 2 1 0,-5 2-2 16,-2 2-1-16,0-1-1 0,-1 2 1 0,1 1-5 0,-2-1-9 15,1 2-5-15,-1 0-2 0,-1-3-5 16,1 4-1-16,-2-1-9 0,0-1 0 0,0-1-6 16,-1 3 4-16,-1-6-2 0,1-1 5 0,-2 2 7 0,2-1-1 15,0-1 2-15,-2 0 5 0,2-1 0 0,-3-2 14 16,0 0 9-16,5 2-2 0,-5-2 3 0,0 0 4 15,4-8 0-15,0 3 5 0,-3-2 5 0,4 2 1 16,-2-1 1-16,3-4 0 0,-1 5-1 0,2-5 0 16,-2 2-1-16,0 0-4 0,4-1 6 0,-3 1 2 15,2 1-1-15,1 0 3 0,1 1-2 0,2 1-6 16,-1 1-3-16,1-1 1 0,-2 2-4 0,1-1-3 16,-2 3-2-16,2-1 0 0,-5 2-5 0,3 0 4 15,-1 1-2-15,-2 1-3 0,2 1 1 0,-1 3-2 16,-2-2 2-16,3 4 0 0,-1 0-9 0,0 1-8 15,-1 2-25-15,1-1-22 0,2 6-26 0,-4-2-24 16,5 3-27-16,-1 0-23 0,0-3-38 0,2-2-36 16,-4-2-566-16,-1-2 265 0,6 1 178 0</inkml:trace>
  <inkml:trace contextRef="#ctx0" brushRef="#br0" timeOffset="115844.5">7954 8770 236 0,'-6'-10'237'16,"0"1"-5"-16,-2-1 6 0,-1 1-16 0,-3 1-8 15,1 1-9-15,-3-2-5 0,0 6-17 0,-3 1-23 16,-1 2-15-16,0 4-18 0,-1 1-12 0,1 5-8 16,1 0-11-16,2 2-12 0,-2 3-9 0,6 2-6 15,0 1-11-15,1-1-17 0,4 0-13 0,0 3-12 16,5-4-15-16,1 2-6 0,2-4-11 0,4 0-13 15,1 1-8-15,-1-5-1 0,2 2 0 0,3-5 0 0,0 0-1 16,0-2 3-16,3-1 6 0,-1 1 0 16,2-2 6-16,-2-3 0 0,0 0 5 0,-3 0 2 15,-1 0 3-15,1 0 10 0,-2-2 17 0,-2-1 11 0,1-1 12 16,-3 1 11-16,2 1 6 0,-1-1 7 16,-1-1 3-16,-2 1 5 0,-2 3 2 0,6-5-14 15,-4 3-1-15,-1-1-8 0,-1 3-6 0,3-2-5 16,-3 2-8-16,3-3-15 0,-3 3-11 0,0 0-17 0,4-4-17 15,-4 4-13-15,0 0-8 0,3-3-9 16,-3 3 1-16,0 0 5 0,0 0 5 0,5 0 4 16,-5 0 7-16,4-5 4 0,-1 1 6 0,-1 0 1 0,2 0 3 15,0-3 2-15,2 0-1 0,-2-2 8 0,1 1 3 16,0-1 9-16,0 1 11 0,1-1-2 0,1 3 8 16,-2-2-1-16,-1 4 2 0,1-1-1 0,0 1 1 15,3 1 2-15,-3 0 0 0,3 2-1 0,1-2-3 16,-4 3-1-16,5 3-1 0,-2-1 2 0,1 3-2 15,1-1-2-15,-1 1 3 0,-3 3-6 0,3-1 5 0,-1 2-2 16,-3 1-1-16,1-2 1 0,0 3 0 16,-1 2 1-16,1-1-5 0,-2 0 0 0,-2-3-3 15,1 1 0-15,-2 2-5 0,-1-5-9 0,0 3 3 16,0-5 0-16,1-1 1 0,-1 2 5 0,0-1 3 16,2-3 9-16,-2-2 4 0,0 5 0 0,0-5 0 15,0 0 0-15,0 0-3 0,0 0 7 0,-4-18-3 16,5 12 3-16,-1-6 2 0,3 0 3 0,-2-3-5 0,4-1 3 15,-1-1 2-15,2 0 1 0,-2 1 3 0,1 0 2 16,0 6 4-16,1-2-1 0,-3 2 4 0,6-3 5 16,-5 4-6-16,3 2-4 0,-1-1-5 0,-1 3 0 15,0 0-2-15,0 2-3 0,3 0-1 0,-3 0-4 16,0 1-1-16,3 2-1 0,-8 0 1 0,13 3 0 16,-7 2-5-16,-1-2 1 0,3 1-3 15,-1 2-1-15,0 2-6 0,-2 4-16 0,0-4-25 0,0 5-33 16,0 1-39-16,-2 0-27 0,-1 3-31 0,0-1-33 15,0 0-33-15,-1-3-594 0,2-3 277 0,1 2 186 16</inkml:trace>
  <inkml:trace contextRef="#ctx0" brushRef="#br0" timeOffset="116745.09">8547 8744 90 0,'-4'-8'267'0,"-1"-1"-7"0,1 3-18 0,-2 0-15 0,2 1-9 16,-1 2-15-16,-1 0-15 0,0 2-17 0,6 1-16 16,-11 1-17-16,3 2-13 0,2 4-13 15,-2 3-12-15,-1-2-6 0,0 6-15 0,0 1-7 0,4 4-4 16,-1 0-11-16,-5 6-4 0,5-6-5 0,2 0-2 16,0 7-6-16,3-10-8 0,0 2-14 0,-2-1-7 15,7 1-12-15,-4-2-12 0,4-4-4 0,0 0-22 16,1-2-3-16,4-3 2 0,0 1 6 0,1-4 0 15,4 0 4-15,-1-3 0 0,5-1 2 0,-4-2 6 16,5-2-1-16,0-4 3 0,-3-1 5 0,1 0 5 16,0-4 0-16,0 2 11 0,3-7 2 0,-6 4 15 15,5-4 5-15,-3 2 13 0,-1-7 13 0,-5 11 13 16,-1-2 12-16,-2 4 3 0,0 0 8 0,-2 1 5 16,-2-2 0-16,1 5 11 0,-2 0-22 0,0 0-11 0,-1 3-5 15,0 1-2-15,0-4-17 0,-1 6-4 16,0 0-6-16,4-1-1 0,-4 1-1 0,0 0-9 15,2 9 3-15,0-4-3 0,-1 5-6 0,0-5 3 16,2 7-3-16,1-3-7 0,0 3 1 0,1-1 2 16,0 0-5-16,3 4-6 0,-2-5 8 0,3 4 12 15,0-7-16-15,1 4-5 0,3-5 7 0,2 4-1 16,-3-5-3-16,-2-1-7 0,9-2 8 0,-1 1 4 0,3 0 1 16,-4-6-3-16,-4 3-4 0,1-4 2 0,-1-1-1 15,5 0-7-15,-7 0 10 0,6-2 0 0,-5 0 2 16,-1-1-5-16,0 1-1 0,1-2 1 0,-4 1 0 15,-1-2 2-15,1 0 0 0,-4 3-13 0,0-2 8 16,-3 3-7-16,-1-2 5 0,0 2-6 0,-1-1-2 16,-2 2-7-16,-2 2-7 0,1-2-13 0,-1 1-15 15,-1 3-8-15,-2 1-3 0,8 0-6 0,-13 1-4 16,8 2-7-16,-2-1-9 0,0 5 1 0,2-4 2 16,1 1-5-16,0-3 3 0,3 3 5 0,-2-1 5 15,1 0 8-15,2-3 7 0,0 6 6 0,0-6 6 16,0 0 6-16,5 3 5 0,-5-3 1 0,5 2 7 15,0 1 7-15,0-3 3 0,-1 2 4 0,5 1-2 16,-4 1 9-16,-1-1 1 0,4 0 1 0,-3 2-4 0,0-1 6 16,1 0 0-16,5 1 0 0,-5 1 1 0,2 1 0 15,1-2 5-15,-3 2-3 0,3-3 0 16,1 2-2-16,2-2 8 0,-2 1-6 0,3-2 2 0,-4 0 2 16,2 1 3-16,3-4-2 0,-2 0 1 0,2-4 1 15,-1 0 3-15,3-3 2 0,1 0 4 0,-2-3 3 16,-1-1 4-16,3-2 5 0,-4-2 0 0,3-4 5 15,-4 2-2-15,-1-7-1 0,2 2-1 0,-4-7 6 16,-4 5-3-16,2-4 12 0,-4 0 1 0,-3 0-1 16,-1-5 5-16,-1 7 15 0,-4-3 2 0,2 10 10 15,1 0 12-15,-1 2 2 0,-1 0-3 0,1 6 8 16,-4 2 2-16,6 2-10 0,-1 2-12 0,2 1-7 16,-2 2-10-16,3 2-3 0,0 0-5 0,0 0-8 15,-11 9-6-15,8 3-1 0,-2 3 1 0,0 3-10 16,1 6 2-16,2 1-3 0,-1 3 1 0,2 0-12 15,1 1-19-15,1 2 4 0,-1-1-22 0,4-2-22 16,0 1-28-16,2 3-24 0,0-8-31 0,-1-3-27 16,3-3-34-16,1-2-33 0,4-2-59 0,-5-6-722 15,3 0 334-15,-2-5 224 0</inkml:trace>
  <inkml:trace contextRef="#ctx0" brushRef="#br0" timeOffset="116888.7">8896 8485 275 0,'-18'-7'296'0,"6"1"-60"0,2 2-63 15,0 1-52-15,5 2-54 0,-2 1-63 0,7 0-78 16,0 0-292-16,0 0 122 0,0 0 80 0</inkml:trace>
  <inkml:trace contextRef="#ctx0" brushRef="#br0" timeOffset="118428.21">10023 8994 124 0,'-4'-2'239'0,"4"2"-22"0,0 0-22 0,0 0-25 15,-4-4-16-15,4 4-13 0,0 0-14 0,0 0-11 16,14-2-11-16,-14 2-13 0,10-3-7 0,-5 2-9 15,2 0-7-15,2-5-6 0,-2-1-5 0,2 3-1 16,0-3-3-16,0-1 4 0,-1 2-3 0,0-5 0 16,-1 2-4-16,3-4-2 0,-2 0-1 0,-3-4-3 15,1 0-8-15,0-2-4 0,0-7 1 0,-2 2-3 16,0-5 5-16,-3 3 7 0,-2 1 2 0,-2 6 0 16,2 0 8-16,2 1 2 0,2 7 5 0,-2-1-6 0,-1 5-11 15,0-1-4-15,4 1-4 0,0 2-2 16,1 0-5-16,8 1-5 0,0 3 0 0,6 1-2 15,2 3-4-15,6 2-3 0,0 0 4 0,1 4-6 0,-4 3 0 16,2 0-3-16,-2 1-1 0,-4-4 1 0,-4 6-6 16,3 0-4-16,-5 0-9 0,-3-1-5 15,0 1-13-15,-3 1-3 0,-3-7-11 0,0 8-3 0,-2-5 2 16,-2 0-2-16,-1 0 0 0,-1-2 6 0,-5 0 4 16,1-2 2-16,-1 3 5 0,-4-5 1 0,-2 2 7 15,-3-2 2-15,-2 3 2 0,-2-2-1 0,4-2 4 16,-2 1 6-16,3-1 3 0,1-3 2 0,4 1 2 15,2-2 0-15,0 2 0 0,2-2-5 0,0 0-13 16,0 2 7-16,5-3 0 0,-1 7-1 0,1-7 4 16,4 5-2-16,-1-3-2 0,6 0 4 0,0-1-1 15,0 2-4-15,6-4 1 0,5-1-4 0,-4-1 4 16,7 1 0-16,-3-5 2 0,-1 1-4 0,1-3 2 16,3-3 3-16,-6 0 5 0,3-5 8 0,-2-1 3 15,1-4 10-15,-5-2 5 0,3-2 6 0,-7 0 7 16,3-4 8-16,-6 1-4 0,0-3 10 0,-3-3 6 15,0 2 8-15,-7-2-2 0,2 2 5 0,-2-1 10 0,-2 0 12 16,0 2 1-16,-3 4 14 0,2 3-5 0,1 7 28 16,1 4 12-16,0 2 6 0,3 4-18 0,-2 2-18 15,2-1-12-15,-3 4-16 0,4-2-3 16,-5 3-26-16,5 2-8 0,-1-4 3 0,1 4-11 0,0 0 0 16,1 14-1-16,3-2-7 0,-3 0 2 0,-1 7-2 15,5 9-5-15,-5 1-1 0,4 1 0 0,-1 1-5 16,-1 3 1-16,2 0-4 0,0 1 3 0,0 0-4 15,2 2-7-15,-1-5-21 0,4 1-14 0,0-1-6 16,4-3-34-16,-3 2 2 0,3-2-5 0,0-5-9 16,2-1-14-16,-2-7-13 0,1-3-3 0,10 0 1 15,-1 0-5-15,0-8-4 0,8-1 3 0,1-4 0 16,-2-2 4-16,1-3 2 0,0-1 8 0,-2-3 6 16,-1 1 6-16,-1-5 3 0,-4 1 3 0,-1-3 10 15,-1-2 8-15,-2-2 10 0,-6 5 1 0,-1-4 13 16,-3 1 7-16,1 3 8 0,-6-3 13 0,1 2 8 15,-5 3 15-15,1 1 8 0,-1-2 4 0,-1 1 19 16,-4 2 7-16,1 0-3 0,-5 0-5 0,-2 6-3 0,0-3-2 16,-6 2-2-16,4 3-4 0,-5 4-3 0,1 1-5 15,-3 2 0-15,1 3-1 0,2 2-6 16,-1 0-16-16,4 1-18 0,4 4-15 0,1-1-15 0,5-1-8 16,0-3-5-16,3 2-14 0,2-2 1 0,3 0-2 15,3-3-3-15,1 0 3 0,5-4 2 0,0-1 15 16,6-2-2-16,0 2 11 0,-2-4 3 0,2 2 8 15,-3-2 0-15,-3-4 9 0,0 2 16 0,0 2 7 16,-1-2 8-16,-1 1 10 0,-3 1 13 0,-2-1 7 16,-1 2 13-16,-1-1 2 0,-4 2-1 0,9 0-5 15,-9 0-8-15,6-2 2 0,-6 2-7 0,0 0-1 16,8 0-5-16,-8 0 0 0,5 4-4 0,-5-4 1 16,4 3-1-16,0 0-3 0,0-1 2 0,-1 0-6 15,1 1 2-15,0-2-7 0,1 3-7 0,3-3 6 0,1 2-3 16,-3-3 0-16,2-3 3 0,1 1-3 15,1-1-1-15,0-2 0 0,1-3 3 0,-1 0-2 16,3-1 1-16,-3-6 9 0,3 1-3 0,-4-2 5 0,-2-2 9 16,3-9-2-16,-2 5 9 0,-3-7 3 0,0 4 2 15,-1-3 4-15,-1-3 10 0,-1-1 6 16,-4 1 15-16,-1 2 3 0,2 2 10 0,-2 2 26 0,2 8 11 16,-1 1 10-16,0 6 18 0,-2-2 12 0,0 3 0 15,3 1-15-15,-1 3-23 0,-1 1-11 0,2-1-33 16,-1 3 9-16,2 2-16 0,0 0-5 15,-7 9 0-15,6 1-9 0,-2 0 0 0,1 7-11 0,-1 7-3 16,3 2-9-16,0 3 1 0,1 0 4 0,-1-1-10 16,4 2 1-16,1 2-3 0,0-1 1 0,4 1-7 15,-4 1-10-15,6 1-6 0,1-2-22 0,1-2-9 16,2-1-23-16,1 1-30 0,-1-3-30 0,3 0-23 16,-1-4-29-16,-1-4-37 0,1-6-37 0,1-2-43 15,-2-3-824-15,3-3 369 0,2-2 246 0</inkml:trace>
  <inkml:trace contextRef="#ctx0" brushRef="#br0" timeOffset="118593.03">11418 8567 98 0,'-9'-5'279'0,"3"1"-38"15,3 0-38-15,-3 2-41 0,2-2-13 0,4 4-17 16,0-3-14-16,0 3-13 0,10-5-18 15,-6 2-28-15,4 2-35 0,3-2-40 0,2 1-52 0,0 0-67 16,-2 1-345-16,-3 1 160 0,-3-3 106 0</inkml:trace>
  <inkml:trace contextRef="#ctx0" brushRef="#br0" timeOffset="118736.64">10540 8631 66 0,'-3'1'238'16,"3"-1"-61"-16,0 0-58 0,30 0-55 0,2-4-54 16,7-4-64-16,14 1-154 0,-1-3 70 0,2 0 46 0</inkml:trace>
  <inkml:trace contextRef="#ctx0" brushRef="#br0" timeOffset="120780.59">11540 8956 104 0,'0'0'194'0,"0"0"-14"0,0 0-20 16,0 0-20-16,0 0-15 0,0 0-12 0,11 8-12 15,-5-8-9-15,0 1-9 0,0 2-5 0,4-3-4 16,0 1-13-16,1 0-4 0,3-1-6 0,-2-1-9 15,1 1-2-15,1-3-9 0,-1 2 0 0,1 0-12 16,-4-2-1-16,4-2-3 0,-1-2 0 0,-1 2-3 0,-1-3 2 16,-1 0 0-16,-1-2-2 0,2-2 1 0,-5-1 6 15,-1-3-1-15,0-1 3 0,0 0 3 16,-5-8 13-16,4 6 30 0,-5 5 31 0,-7-3 9 0,4 0-5 16,-2 1 10-16,-3 2 4 0,1 5 4 0,2-1 8 15,-3 0-13-15,0 3-8 0,-1 3-12 0,1 1-9 16,-3 1-11-16,1 4-5 0,-2 1-13 0,0 3-7 15,1 4-1-15,0 3-4 0,1 1-9 0,0 2-3 16,2 0-4-16,2 4-9 0,2 1-6 0,2 1-22 16,2-1-6-16,1 3-1 0,1-2-12 0,4-5-19 15,3 2-7-15,1-1-1 0,1-1-11 0,4-1-14 16,1-4-7-16,3-2-2 0,9 2 6 0,-9-6-8 16,5-2 9-16,5-2 7 0,0-2 6 0,-6-3 3 0,0-1 10 15,-2-3 8-15,-4 0 11 0,0-5 20 16,-3 1 19-16,2-3 13 0,-3 0 18 0,-1-6 9 15,-3 3 7-15,0 0 18 0,-2 0 5 0,-1 1 6 0,1 1 1 16,0 1-1-16,-1 1-7 0,-3 3 1 0,3-1-9 16,-2 1-9-16,0 4-11 0,1 0 7 15,-2 1-12-15,0 3-9 0,1-2-1 0,1 3-4 16,1-1 1-16,-5 2-6 0,9 3-3 0,-3-2-7 0,1 4-4 16,2 0-8-16,-2 2-13 0,2 0 0 0,0 1 3 15,0-1-8-15,-2 3-11 0,1-3-3 0,0 3-4 16,1-5-6-16,-4 3 0 0,4-3 5 0,-4 1 2 15,2-3 0-15,-5 1 6 0,5-1 7 0,-1 1 3 16,-2-2 1-16,1-2 7 0,-5 0 4 0,9-2 9 16,-5-2 4-16,2 2 5 0,-2-1 6 0,1 0 7 15,1-2 7-15,0-1 4 0,-3 3 0 0,4 0-5 16,-2-2-4-16,0 2-4 0,3 2-3 0,1-2 0 16,2 1-2-16,-3 1-3 0,2 1 2 0,1 1-7 15,-2 1 3-15,0 2-2 0,1 0 0 0,-1 3-4 16,2 0 2-16,-4 0 0 0,1 0 0 0,-3 3-4 15,3-2 4-15,-3 2-6 0,1-1 0 0,-2-1-4 16,0 1-7-16,0-1 0 0,0-2-9 0,-3 1-2 0,2 1-3 16,-1-4 2-16,-1-1 2 0,-1 1 0 15,4 2 3-15,-4-5 6 0,0-1 6 0,4 1 1 16,-4-1 2-16,0 0 2 0,0 0 3 0,-1-12 1 0,1 7 5 16,-3-1-2-16,3-5 0 0,0-2 7 0,-1 2 5 15,1-6 2-15,0 0 1 0,1 0 0 0,-1 0 13 16,4-2-14-16,-2 2 3 0,1 0-4 0,2 2 0 15,0 3-2-15,4-2-7 0,-1 3-5 0,1-2 11 16,-1 2-6-16,2 3-3 0,1 0 2 0,-3 0-5 16,7 0 0-16,-2 5-3 0,-4-2 2 0,5 2-2 15,-5 3 0-15,5 3-1 0,-5 1 3 0,0-1-1 16,1 4-7-16,-1-2 5 0,0 2 3 0,-1 1-3 16,-2 0-3-16,2 3-4 0,-3-1 1 0,0 0-4 15,4 5-2-15,-7-4 2 0,4 1-6 0,-4 0 2 16,2-2-4-16,1 1 3 0,-1-2-1 0,1 0-8 15,1-2 2-15,-2-1-1 0,3 2 2 0,0-2 1 16,1-2 2-16,0 1 3 0,1-3 0 0,2-1 1 0,3 1 2 16,-1-2 2-16,2-3 6 0,1-1-3 0,0-1 1 15,3 0 1-15,-5 0-2 0,3-4 5 16,-5 1 0-16,0-2 0 0,1-1 0 0,0-1 2 0,0-1 0 16,-4 4 8-16,0-6 4 0,1 1 6 0,-4 4 11 15,-1 0 5-15,0 0 13 0,-2 0-2 0,-2 1 8 16,-1 2 11-16,0 0 9 0,-1 1 3 15,-3 0-6-15,0 1-8 0,-1 0-9 0,-1 4-10 0,-7 1-4 16,3 1-2-16,-2 4-9 0,-3 2-3 0,2 3-1 16,-1 0-8-16,2 4-16 0,0 0-11 0,3 2-12 15,1 1-15-15,1-1-14 0,4-5-5 0,3 5-5 16,0 1-10-16,6-4-13 0,1 0-8 0,3 0-11 16,5-2-6-16,1-4 2 0,3 1-3 0,-1-2 0 15,2-4 5-15,3-2 14 0,-4 1 9 0,3-4 7 16,0-1 12-16,-7-2 12 0,3 0 13 0,-3-4 30 15,1 3 10-15,-7-4 13 0,-2 1 24 0,1 2 14 16,-2-2 5-16,-1 1 12 0,1-1 5 0,-4 1 6 16,1 1 2-16,0 4 0 0,1-2-6 0,-4 2-12 0,3 0-6 15,-2 0-7-15,0 0-9 0,-1 4-3 16,3-5-10-16,-3 5 2 0,0 0-5 0,0 0-2 16,0 0-12-16,10 10-5 0,-6-6-12 0,-3 1-7 15,3 3-7-15,1-1-6 0,-4 2-14 0,2-1-11 16,-3 1-8-16,1 0-3 0,1-1 1 0,0 0-13 0,0 0-1 15,-2-2 7-15,2-1 8 0,-2 0 3 0,1-2 14 16,-1-3 10-16,3 4 13 0,-3-4 5 0,0 0 0 16,0 0 8-16,0 0 3 0,5-13 9 0,-4 5 4 15,4 0 3-15,-1-2 4 0,1-3 2 0,2-1 2 16,-1-2 0-16,4 1-1 0,-1-4 0 0,4 3-3 16,-2 1 5-16,2-1-1 0,1 2-2 0,-1 2-5 15,0 2 2-15,1 1-1 0,-2 2-1 0,-2 2-3 16,1 3 0-16,-2-1-5 0,3 0-2 0,-6 3 1 15,3 0 0-15,-1 3-2 0,-2 2 0 0,-1-5 2 16,3 6-8-16,-3 5-10 0,-1-6-19 0,2 5-4 16,-1 1-2-16,-2-1-3 0,-2 2-17 0,4 0-4 15,3-1-6-15,-2 0-2 0,-2-1-4 0,0-2 3 16,0-2 9-16,4 0 2 0,-3-1 11 0,1-4 8 16,-1 2 16-16,1-3 14 0,0 0 8 0,-6 0 23 0,12-5 13 15,-7-2 11-15,1-1 8 0,-1-1 5 0,-3-3 14 16,3-2 2-16,-2-3 3 0,1-1-9 0,-3-1 9 15,-1-3 1-15,2-4 6 0,-5 1 17 16,-2-2-2-16,3 3 1 0,-1-2-11 0,-3-1 15 0,4 10 12 16,-1-1-6-16,-1 0 3 0,2 2 3 0,-1 6 5 15,1 1-15-15,1 2 4 0,-1 1-15 16,0 3-11-16,2-2-12 0,-2 1-12 0,1 0-8 0,1 4-11 16,0 0-3-16,0 0-9 0,0 0 8 0,0 13-16 15,0-3 4-15,1 0 0 0,1 4-2 0,-1 1-2 16,2 2 8-16,0 3-16 0,2 3 4 0,-3-2-11 15,2-1 7-15,-2 4-2 0,3 5-5 0,0 0-6 16,-1 2-32-16,4-4-25 0,-2 0-20 0,1-1-16 16,0-1-14-16,2-2-9 0,1 2-14 0,2-8-28 0,-1-2-23 15,1-1-20-15,6-4-18 0,-4-1-27 0,5-3-42 16,-2-2-754-16,2-4 347 0,0-2 232 16</inkml:trace>
  <inkml:trace contextRef="#ctx0" brushRef="#br0" timeOffset="120944.63">13427 8661 174 0,'-12'-2'389'15,"6"0"-46"-15,2-1-47 0,-1 1-52 0,5 2-29 16,-5-3-22-16,5 3-20 0,10-5-14 0,3-2-32 16,10 2-39-16,8-3-43 0,3 2-68 0,5-3-76 15,15-1-90-15,1-3-524 0,-6 2 239 16,-11 3 158-16</inkml:trace>
  <inkml:trace contextRef="#ctx0" brushRef="#br0" timeOffset="123593.15">14246 8845 24 0,'0'-13'188'0,"0"9"-12"15,0 0-11-15,3-2 16 0,-2 2-9 0,0-4-10 16,4 1-3-16,-4-2-10 0,2 1-11 0,2-4-1 16,-4 3-1-16,2-1-1 0,-3-2-3 0,1-1-8 15,-1 2-8-15,-1 0 10 0,1-1-1 0,-4-1-15 16,0 2 4-16,0 1 4 0,-2-1 9 0,1-1-9 0,-4 5-7 15,-1-3-12-15,-3 6-18 0,-2-2-7 0,-3 4-3 16,-1 4-10-16,-3 1-12 0,-5 4-1 16,0 5-5-16,1 2-6 0,1 3-11 0,3 4-15 0,1 0-12 15,3 1-9-15,6-5-13 0,3 0-9 0,3 2-9 16,5 0-6-16,2-1-2 0,5-1-1 16,5-1-12-16,-1-2-10 0,5-1 5 0,3-2 5 15,9 0 5-15,1-4 2 0,-1-3 7 0,1-1 3 0,1-3 5 16,-2-2 4-16,1-1 4 0,-8 0 2 0,6-4 5 15,-4 2-1-15,-3 0 10 0,-2-2 13 0,-2 2 10 16,2-5 12-16,-6 6 11 0,-2-1 18 0,0 0 11 16,-4 1 11-16,3 3 9 0,-6-2-5 15,1-1 5-15,0 2-5 0,-3 2-2 0,2-3-13 0,-2 3-6 16,4-2-9-16,-4 2-14 0,0 0-19 0,0 0-10 16,0 0-8-16,-1 9-14 0,-1-3-9 0,1 1-20 15,0-2-18-15,1 0-11 0,-1 1 4 0,2-1-2 16,-1 0 1-16,1-2 4 0,2 3-1 0,1-3 2 0,-1-1 8 15,5-1 2-15,0 1 2 0,-2-4 14 16,2 1 3-16,3-3 10 0,-1-1 8 0,0-3 3 16,2 1 13-16,-3-4 16 0,0 2 13 0,4-4 16 0,-3 1 7 15,-1 2 13-15,1-5 11 0,-3 5 4 16,-1-1 5-16,2 1 2 0,-2 1-1 0,-1 1-8 16,2-1-4-16,-2 5-11 0,1-4-12 0,0 4 4 0,3 0 4 15,-2 1-20-15,1 1-3 0,0 2 1 0,0 2 0 16,0 0-11-16,0 1 2 0,2 0 1 0,-1 5-6 15,-2 0 1-15,2 0-9 0,-2 2-11 0,-1 1-5 16,-1-1-6-16,0 2-13 0,-1-2-23 0,1 2-8 16,0 0-4-16,-1 0-8 0,0-3-7 0,-3-3 0 15,3 2 5-15,0-2 10 0,-3-1 3 0,2 0 4 16,-1-2 18-16,1-1 12 0,-3-2 11 0,0 0 7 16,0 0 0-16,10-7 11 0,-2 2 3 0,-2-4 5 15,2 0 11-15,-2-5-4 0,6 0 2 0,-2-1 4 0,-1-2 7 16,5-5-2-16,-3 8 4 0,0-1-1 15,3 2 1-15,-3 0-2 0,2 1 0 0,-3 3-5 16,3-2 3-16,-4 4-7 0,1 0 3 0,-1 0 3 0,-1 2-9 16,-1 3-5-16,1-2 0 0,-3 4-2 0,3-1-6 15,-8 1 4-15,11 5-1 0,-7-1-2 0,3 1 1 16,-2 5 3-16,0-1 0 0,0 3-5 0,2 4-2 16,0 0 0-16,-3-1-14 0,1 1-11 0,1 0-7 15,1-1-9-15,0 0-6 0,2-2-15 0,3 0-4 16,-5-3-5-16,2-2 3 0,3-1-2 0,7-1 9 15,0 0 4-15,-6-4 5 0,6-2 3 0,-1 0 8 16,-4-2 4-16,4-3 1 0,0 1 5 0,-2-1 4 16,1-2 0-16,-2-1 5 0,0-1 8 0,-4-6 7 15,2 3 0-15,-2-2 3 0,2-1 0 0,-4 0 3 16,0 1 3-16,-4 3 8 0,0-2 7 0,-1 3 11 16,-3 1 0-16,-1 1-3 0,0 1-7 0,-5 2-4 15,0 1-5-15,0 1-3 0,-4 3 0 0,0 0-3 0,0 2-7 16,0 3-8-16,-2 2-17 0,-1-1-23 0,3 3-6 15,0 1-8-15,3 0-10 0,0 1-2 16,0-1-9-16,4 0 2 0,2-2 0 0,0 0 3 0,0-2 7 16,1-2 11-16,3-1 6 0,1-1 9 0,3 0 2 15,-1-2 9-15,0 0 6 0,3-3 10 0,1 2 10 16,-1-4 8-16,-1 1 14 0,1-2-4 0,0 1 11 16,-5-1 10-16,0 0 12 0,4 2 11 0,-5-1 6 15,1 2-2-15,-1 1-2 0,0-2-6 0,-4 4-6 16,2-4-6-16,2 2-5 0,-4 2-2 0,0 0-8 15,0 0 0-15,14 5-4 0,-6-3-2 0,-3 1-2 16,1 1-3-16,-2 0-3 0,4 0-3 0,-2 1-2 16,2-2 1-16,2 1-5 0,-1-2 3 0,-3 1 1 15,3-3 0-15,3 2-4 0,-2-2 3 0,3 0-1 16,-3-2 1-16,0-3 3 0,4 0-1 0,-5-2 4 16,4-1 3-16,-3-4 4 0,2 2 0 0,-2-4 7 15,-1-5 10-15,0 2 1 0,-1-2-2 0,3-5-1 0,-3-1 14 16,-2-1 1-16,2 2 15 15,-5-4 2-15,0 0-2 0,-2-1 1 0,-2 3 14 0,0 1 9 16,-2 5 4-16,2 1 11 0,-4 5 15 0,2 3 21 0,0 2-2 16,-1-3-15-16,1 8-24 0,2-1-11 0,-2 0-7 15,1 2-13-15,2 3-4 0,-8 12-6 0,1-4-6 16,-1 6-2-16,0 5-4 0,-3 5-3 0,4 2-14 16,1 2-15-16,3-2-16 0,2 1-11 0,2 2-3 15,2-2-12-15,2-1-17 0,4 2-16 0,1-2-17 16,4-2-19-16,3-1-12 0,-2-2-10 0,4 0-14 15,-3-7-11-15,0-3-5 0,1-1-1 0,-1-4 3 16,2 2 8-16,0-3 20 0,0-2 6 0,-5-3 1 16,5-1 9-16,-8-1 14 0,5-1 6 0,-4-4 10 0,0 0 12 15,0-1 8-15,2-2 17 0,-5 2 12 0,0-1 16 16,-2 4 26-16,-2-2 16 0,1 3 5 16,-2 1 4-16,-1-2 0 0,1 0-8 0,0 3-10 0,-3 2 2 15,4-5-7-15,-4 5 0 0,0 0-4 16,5 0-3-16,-5 0-2 0,0 0-1 0,6 6-3 15,-3-4-9-15,-1 2-8 0,-2-4-1 0,7 3-3 0,-2-1 0 16,3-1 5-16,-3 1-1 0,3-2-2 0,2 0 3 16,0-3-1-16,-1 1 3 0,4-1-2 0,-1-3 3 15,-1 0 1-15,6-2 1 0,-6-3 3 0,4 1 4 16,-6 0 6-16,4-4 11 0,-3 1 6 0,-1-1 4 16,-2 3 8-16,0-2 6 0,-1 6 16 0,-4-4 14 15,3 3 12-15,-3 2 7 0,1-1 2 0,-1 3-7 0,-1 1-8 16,0-1-9-16,-1 4-9 0,0 0-9 15,0 0-4-15,0 0-7 0,0 0-7 0,-2 18 4 16,0-7-1-16,-1 8-3 0,1 0-8 0,0 9-3 16,-1-1-1-16,2 2 0 0,1 1-3 0,1 0-2 0,2 1-1 15,3-3-2-15,-2 4 1 0,3-3-1 16,1 2-2-16,1-2 0 0,-5 5 0 0,4-7-8 16,-1 2-10-16,2 2-1 0,-1-2-10 0,2-2-8 0,-5 0-5 15,-1-9-2-15,1-1 4 0,-2 0 3 16,-2-6 2-16,-1 1 2 0,0-3 4 0,-1-2 1 0,-4 2 7 15,1-5-2-15,-1 1 1 0,-2-1 3 0,-3-1 2 16,0-3 1-16,-3 0 5 0,0 0 10 0,0-4 6 16,0 0 0-16,2-3 10 0,-1 5 1 0,1-6 4 15,2 1 1-15,3 1-2 0,-2-2-3 0,3-4 2 16,4 2-6-16,1-5-2 0,1-1-3 0,3-1 0 16,1-3-1-16,5 2-3 0,1 1 0 0,5-8-4 15,2-2-1-15,-1 0 1 0,2-4-3 0,0 2 3 16,0 1 1-16,-2-1-5 0,3-1 3 0,-1-2 0 15,-3-1 0-15,2 1-2 0,-2 3 2 0,-1 1 1 16,2 1 9-16,-7 5 8 0,-1 3 8 0,-1 1 2 0,-2 2 3 16,2 2 7-16,-3 5-10 0,0 1-4 15,-1 0-5-15,0 1-1 0,1 4-8 0,1 0-2 16,2 1-2-16,0-1 1 0,-2 3 0 0,7 3-5 16,-2 2-4-16,1-2 2 0,5 4-1 0,-3 3-5 15,0 1 3-15,0 2-1 0,-2-1-7 0,-1 2-9 0,-2 2-5 16,0 0-1-16,-6 1 2 0,1-2-13 0,0 3 2 15,-4 0 0-15,-4 2-10 0,0-2 3 0,-1-1 4 16,-5 0 1-16,0-1 4 0,-2-1-1 0,0-1 4 16,0-2-1-16,1-3 9 0,2-2 0 15,1-2 1-15,2 2 0 0,-1-3 2 0,4 0 2 0,0 0-4 16,-1-2 3-16,3 1-2 0,1-3 1 0,0 4 1 16,0-4 1-16,5 4 5 0,1-3-7 0,3-1 7 15,1-1-1-15,4 0 0 0,-1-2 4 0,6 0-2 16,-2-1-3-16,2-1 5 0,-3-1 6 0,4 0-8 15,-5-3 5-15,3-1 1 0,8-5-2 0,-11 1 4 16,6-4 1-16,-1 0 1 0,1-4 3 0,-4 1 8 0,1 0 7 16,-2 2 16-16,-4 2 6 0,-2 0 18 15,-2 2 8-15,0 1 6 0,-2 3 18 0,-2 1 20 16,1 2 9-16,-5 1-14 0,3 1-2 0,-6 0-2 0,3 1-12 16,0 1-11-16,0 4-12 0,-1-5-10 0,1 5-9 15,0 0-2-15,0 0-7 0,0 0-6 0,-13 14-13 16,12-7-25-16,-3 1-21 0,-4 4-17 0,4 0-21 15,-1 3-38-15,0 1-13 0,2-3-20 0,0 3-23 16,4-1-16-16,4-1-6 0,-4-4-21 0,6 2-11 16,-1-2-8-16,6-1-3 0,3-1 11 0,1-3 18 15,0 0 10-15,3-3 14 0,-1-2 14 0,3-2 16 16,-5-4 19-16,2 2 24 0,-1-4 25 0,-1-1 18 16,0 0 34-16,-1-2 23 0,0-1 16 0,-2-2 25 15,0-1 12-15,2 3 11 0,-2-2 15 0,-2-1 6 16,-2 7 2-16,3-3 4 0,-3 1-3 0,1 4-8 15,-2-2-6-15,5 3-7 0,-7 2-5 0,4 1-6 16,2 0-8-16,-1 2-5 0,-2 0-4 0,1 3-3 0,-2-2-10 16,2 2 2-16,0 2 1 0,-2 0-4 0,4 2-2 15,-2 3 0-15,-4-3-3 0,3 2-3 16,-1-4 0-16,-3 7-10 0,4-2 4 0,-4 1-4 0,-1 0 1 16,-2 1-2-16,0-2-2 0,-1 1-3 0,-2-1-12 15,-3 0-15-15,0-3-25 0,-1 1-27 0,-4-1-44 16,-1 0-52-16,-2-4-40 0,-7-1-759 0,2-4 323 15,-2 0 214-15</inkml:trace>
  <inkml:trace contextRef="#ctx0" brushRef="#br0" timeOffset="123682.29">16831 8453 151 0,'-10'-6'214'15,"2"1"-71"-15,-1-1-75 0,0 2-80 0,3 2-176 16,-2-4 62-16,2 0 42 0</inkml:trace>
  <inkml:trace contextRef="#ctx0" brushRef="#br0" timeOffset="124584.91">17809 8257 232 0,'1'-5'241'0,"0"-1"-7"0,-1 5-4 16,3-4-16-16,-3 5-16 0,0-6-20 0,1 3-19 0,-1 3-20 15,0 0-16-15,0 0-9 0,0 0-14 0,0 0-10 16,0 0-8-16,3 12-7 0,-2-3-4 16,0 3-6-16,-1 4-4 0,4 1-4 0,0 1-3 0,-3 12-1 15,2-4-5-15,-3 1-3 0,1 4-2 0,-1-1-4 16,0-3-4-16,5 2-3 0,-4 1-1 0,0-6-4 15,1 4-2-15,0-2-2 0,4 0-2 0,-3 0-2 16,0-8-2-16,1-1-2 0,3-2 1 0,1 1-2 16,4-4-1-16,0 0-2 0,2-4 0 0,-1 0-3 15,5-3-5-15,-1-1 1 0,-1-3-4 0,5 2 1 16,-2-3-3-16,-1-5-2 0,1 1 2 0,-2-3 2 16,0-3 2-16,0 0-4 0,0-2 2 0,-2-3 0 15,-1-1-2-15,-4-1 0 0,6-3 1 0,-4-5 2 16,1 3-1-16,-5 6 1 0,-4-1 14 0,-2 1 20 15,2 5-3-15,-4-3 13 0,0 3 17 0,-1 2 14 16,-3 0-7-16,0 1-2 0,0 2-9 0,-1 3-7 0,0-2-5 16,-3 1-2-16,2 3-11 0,-3 2 14 15,-2 3-24-15,0 1-1 0,1 0-4 0,-3 7-1 16,2 3-3-16,-1 0 4 0,5 3-15 0,-1-2-7 0,3 2-19 16,4 0-11-16,-1 1-16 0,4-1-19 0,3 2-27 15,1-2-21-15,3-2-29 0,5-1-26 0,2-2-22 16,9-4-27-16,3 0-45 0,3-4-623 15,-2-2 297-15,-1-3 198 0</inkml:trace>
  <inkml:trace contextRef="#ctx0" brushRef="#br0" timeOffset="126609.68">18609 8414 244 0,'-7'-3'286'0,"3"-1"-22"0,-2 1-23 0,-3 1-15 15,-1 2-18-15,3 0-16 0,-1 5-17 0,0-1-16 16,0 3-11-16,0 4-14 0,1-1-14 0,0 2-9 16,0 2-10-16,3 6-13 0,-1-3-7 0,5 2-10 0,-3 0-2 15,7 5-10-15,-1-3-2 0,4 3-11 0,-2-1-3 16,3-4-8-16,2 6-12 0,4-5-20 16,0-5-19-16,3 1-16 0,2-3-11 0,-1-2-13 0,6-2-8 15,3-1 1-15,-5-3 2 0,1-2 3 0,4-1 4 16,0-4 2-16,-6-2 2 0,0-3 5 15,-1 1 6-15,2-9 3 0,-2-2 10 0,-3-2 11 0,0-1 18 16,-8 3 9-16,0-7 4 0,-3-5 18 0,-4 0 25 16,-2 0 13-16,0-3 7 0,-1 1 16 0,-2 2 20 15,1 2 17-15,-2 8 18 0,2 2 9 0,-1 4 5 16,1 2-9-16,0 0-6 0,0 2-19 0,2 4-15 16,-3-2-17-16,2 4-13 0,1-1-17 0,0 4 2 15,0 0-13-15,0 0-7 0,0 0-3 0,0 0-6 16,-4 15-5-16,4-3 7 0,1 4-20 0,-2 0-20 15,1 2-17-15,-1-1-9 0,1 3-18 0,0-1-9 16,0 1 0-16,0-1-5 0,1-2-9 0,0-1-1 0,1 2-6 16,-1-2-10-16,0-4 6 0,4-2 6 15,-2 1 2-15,1-3 5 0,-2 0 3 0,2-3 6 16,1 1 5-16,0-3 6 0,-1 0 7 0,3-3 2 0,-1 0 2 16,3 0 1-16,1-3 2 0,0 1 7 0,2-3 2 15,-1 3 4-15,-2-1 4 0,1 1-1 16,-1-1 5-16,0-1 6 0,1 1-4 0,-2 1-1 15,1 2 1-15,4-3 2 0,-4 3 1 0,1 0 1 0,0 0-2 16,1 3 1-16,-4-3-1 0,2 2-1 0,-3 0 4 16,2 0 3-16,-1 1-6 0,0 0-1 0,0-1 3 15,0 3-2-15,1 2-1 0,-3-4-7 0,-1-1-9 16,1 1 0-16,0 2-5 0,0-3 1 0,-3 3 0 16,0-5 3-16,-2 0 6 0,5 1 3 0,-5-1 3 15,0 0 3-15,0 0-2 0,0 0 6 0,10-4 1 16,-8 0 7-16,0-2-4 0,1 2 3 0,1-7 7 15,-1 3-4-15,3-2 4 0,0 1 7 0,0-2 0 16,-1-1 8-16,3 3-5 0,0-1 3 0,-2 3 6 16,3 0 3-16,-4-1 0 0,2 3-6 0,-1-2-5 15,3 3 2-15,1 1-1 0,-1 0-3 0,0 3-4 16,1 0 5-16,1 0-2 0,1 2-2 0,-1 1 1 0,-1 0-3 16,1 4-4-16,0 0 4 0,-1 0-5 0,1-1 1 15,-2 4-5-15,-2-2 1 0,0 2-3 0,0-2 3 16,0-1-8-16,-3 3 6 0,1-1 1 0,-2-1 0 15,-3-1-2-15,1 0-1 0,1-2 2 0,1 0 0 16,-3 0 1-16,0-1 1 0,0-4 2 0,1 4 1 16,-1-4-6-16,0 0 3 0,0 0 3 0,0 0-2 15,0 0-1-15,8-11 4 0,-7 4 0 0,3 2 0 16,3-5-6-16,-5-2 12 0,7 3-10 0,-4-1 2 16,2-2 5-16,-1 2 2 0,7-4-1 0,-7 7-1 15,2 1-4-15,-2-3-2 0,3 3 1 0,-4 0 1 16,2 4-8-16,-1 1 4 0,-1-3-8 0,1 3 2 15,0-1 5-15,-6 2-8 0,9 3 2 0,-4-2 2 0,2 2-5 16,-3 0 3-16,1 1-10 0,-1-1-10 0,1 1-12 16,-1 1-3-16,0 1 0 0,-1-2-5 0,0-1 2 15,1 1 3-15,1 0 6 0,-1 0-1 16,0-1 4-16,-1-1 4 0,3 1 3 0,-1-3 2 0,-5 0 0 16,10-1 3-16,-5-2 5 0,-1 1 4 0,4-1 1 15,-2-4 6-15,3 1 9 0,0 0-3 0,2-1 7 16,-1 0 4-16,-1 0 5 0,4-3-5 0,0 0 3 15,0 3 5-15,-1 0-13 0,-1 2 0 0,2-1-1 16,2 0-1-16,-1 3-1 0,3 0-2 0,-1-1-4 16,-3 2 0-16,4-1 5 0,-4 3-5 0,-2-1 4 15,3 1-2-15,-2-3-7 0,0 5 1 0,-1-2 0 16,0 1 1-16,-1 0 1 0,1 2 6 0,0-3-4 16,-1 2-8-16,-2 0 8 0,1 0-4 0,1-2 3 0,-1 0 3 15,0 0-4-15,1-2 2 0,3 2 0 16,-5-2-4-16,-2 2 6 0,2-2-2 0,-2 2 1 15,-2-4-5-15,4 1 4 0,-2 1 1 0,-1-4-4 0,-1 0 1 16,1-2 4-16,-1 1 2 0,0 1-14 0,-3 0 10 16,3 0-3-16,-2 2 1 0,0-2 1 0,-2 0-2 15,1 3-1-15,-1 3 7 0,3-5-13 0,-3 2-2 16,0 3-1-16,0 0 4 0,0 0-8 0,0 0 5 16,0 0 1-16,-8 17 2 0,3-8-7 0,0 7 7 15,2 1-2-15,-2 1 3 0,2 0 2 0,2 8-2 16,-1 1-2-16,3 1 7 0,0 2-2 0,0 0 1 15,5-2-1-15,-3 4-2 0,4-3 2 0,0 1 0 16,1-2-3-16,0 1-3 0,0 0-3 0,0-3-4 16,1-1-3-16,-2-6-2 0,1-2 2 0,0-1-4 15,-1 0-1-15,-1-2-5 0,-2-4 4 0,1 0 0 16,0-5-2-16,-2 3 2 0,1-2 3 0,-2 1 1 16,3-4 1-16,-3-1 5 0,1 0-1 0,-3-2 3 0,9-1-1 15,-9 1 6-15,8-6-1 0,-3-1-2 16,3-3 4-16,-3 1-1 0,4-7 8 0,0-9 1 15,1 0 0-15,0-1 2 0,0-5 1 0,1 1 4 0,0-4 10 16,-1 0 2-16,2-12-3 0,-2 14 10 0,-1 2 8 16,0 5 12-16,-1-3 12 0,-3 10-1 15,0 2-3-15,0 1-8 0,-2 5 3 0,-1 5-10 0,1-5-7 16,-1 3-3-16,1 3-7 0,-1 1-2 0,-2 3-6 16,4-3 2-16,-4 3-6 0,0 0-3 0,9 7 1 15,-4-2-4-15,0 3 5 0,3 0-5 0,-3 1-1 16,0 3 2-16,-1-1-7 0,1 1-3 0,-1 4-17 15,2-6-8-15,2 4-8 0,-3-2-12 0,3-2-9 16,1-1-1-16,0 1-3 0,1-5 7 0,3 3 2 16,-2-4 2-16,1 0 7 0,2-1 4 0,-1-3 1 15,-1 0 4-15,0 0 3 0,2-2 5 0,-3-2 4 16,2-2 3-16,1-3 1 0,-1-3 5 0,1 1 4 16,-4-2 2-16,1 3 2 0,1-5 19 0,-5 5 6 15,2-3 10-15,-1 4 8 0,-1-1 5 0,-2 2 11 16,-1 2-8-16,0 1-5 0,0 3-10 0,-3-2-10 15,2 1 4-15,-3 3-4 0,0 0-3 0,0 0-1 0,0 0-10 16,11 7 7-16,-11-1-4 0,2 2-3 0,0 0 2 16,-1 4 2-16,2-1-3 0,-2 1-5 15,0 0 4-15,2-1-7 0,-2 1-13 0,2 0 0 0,2-4-1 16,0 4 0-16,1-5 0 0,1 1 0 0,2-2 1 16,3-1 2-16,1 0 6 0,1-5 0 0,1 0 1 15,-1 0 1-15,6-3 0 0,-4-1-3 0,-3-1 1 16,5-3 3-16,-3-2-3 0,-1-1 3 0,0 2 3 15,2-5 2-15,-2-2-2 0,2-5 3 0,-7 4-3 16,0 1 4-16,0-3-3 0,0-5 5 0,-4 5 11 16,-1 0 0-16,1 0 2 0,0 2-2 0,-1 2 0 15,-3 1-7-15,-1 3-3 0,3 2-1 0,-2 1-8 16,-1 2-20-16,0 0-18 0,0 2-14 0,0 1-20 0,0 3-8 16,-4-3-8-16,4 3-5 0,0 0-8 15,0 0-5-15,-10 8 1 0,9-3 4 0,-3 3 3 16,4 1-6-16,0-2-1 0,1 2 0 0,2-1 6 0,3 0-1 15,-1 1 8-15,3-4 12 0,1 1 5 0,5-4 12 16,0 0 20-16,0-2 16 0,3 0 3 0,-3 0 22 16,3-2 11-16,-4 1 12 0,0 1 9 0,1-1 0 15,-3 1 5-15,0-1 1 0,-1 2 0 16,1 0 4-16,-1 2-1 0,1 2 5 0,-2-2-3 0,0 3-2 16,4-1-5-16,-5 3-5 0,1 1-2 0,-2 1-2 15,3-1 1-15,-3-1-5 0,-1 2-4 0,0-3 2 16,0 2-3-16,-4 1 2 0,1-3-5 0,-2-1-1 15,-1 2-18-15,0-2-23 0,-1 3-39 0,-2-3-39 16,-2 1-64-16,-1 0-82 0,-1-5-585 0,-2 0 279 16,-2-2 186-16</inkml:trace>
  <inkml:trace contextRef="#ctx0" brushRef="#br0" timeOffset="129399.73">17876 9509 5 0,'0'0'258'0,"0"-3"-23"0,0 3-22 0,0 0-22 16,0 0-16-16,0 0-11 0,0 0-4 0,0 0-16 16,0 12-8-16,0-4-5 0,0 1-11 0,-1 0-8 15,0 4-13-15,1-2-10 0,-3 3-7 0,3-1-8 16,-1 6-7-16,0-1-8 0,-1-1-3 0,2-1-7 15,2 4-2-15,-1-4-6 0,-1 2-6 0,1 0-1 16,2-1-3-16,-2-2-3 0,2 2-3 0,-2-5-2 0,3-1-7 16,-2 1-6-16,1-1-2 0,0-3 1 0,0-1-2 15,1-2-1-15,-1-1 1 0,-1 0 0 0,1-3 3 16,-3-1-3-16,0 0 1 0,9-5-2 0,-5-1 3 16,-1-5 6-16,1-2 4 0,-1-4 9 0,-3-1-1 15,-3-7-3-15,-2-4 9 0,1 1-1 0,-1-3 7 16,-3 1 7-16,2-4 6 0,-1 1 10 0,1-4-3 15,0 3 13-15,-1 1 2 0,2 4 20 0,0-1-3 16,0 5-8-16,3 5-10 0,2 1-3 0,0 3-12 16,2 0-3-16,2 4-9 0,2 0-4 0,2 1-6 15,4-2-2-15,3 4-9 0,2 1 11 0,2 3-7 16,1 2-12-16,2 1-4 0,-2 2 2 0,2 2-7 16,-4 1-1-16,1 4 3 0,-2 0-4 0,-1 3 0 15,-2 0-9-15,2 3 7 0,-5 2-1 0,1-3-2 16,-3 4 4-16,-3 1-1 0,-5 2-17 0,1 8 2 15,-4-6-10-15,-3-2 2 0,0 5-4 0,-5 0-6 0,0-8-10 16,-1 6 8-16,1-6-11 0,-1-2 3 0,3 3 5 16,-2-2 7-16,-2-3 13 0,2 2-10 0,1-5-1 15,3 0 5-15,-2 0 3 0,3-2 4 0,1-2-4 16,0 2 3-16,2-2-7 0,-1 1 7 0,3 0 4 16,0 1-2-16,3-2 5 0,-1 0-4 15,5 1 3-15,2 0 3 0,2 2-4 0,8-1 9 0,7 2-4 16,3-4 2-16,-2 2 2 0,2-1 0 0,2-4 0 15,1 0-3-15,1 1 1 0,-1-3 0 0,2-3-2 16,-2 3 3-16,2-2 2 0,-3 1-4 0,-2-1 4 16,0-3-1-16,-2 1 2 0,-5 1-2 0,0-2 1 15,-2 1 6-15,3-1-6 0,-5-2-1 0,-5 2 3 16,-3 0 1-16,0-3-1 0,-1 0 1 0,-1 0-3 16,-2-1-5-16,-1-2-3 0,-2 0-3 0,-3 1 1 0,-4 2-9 15,0-4 5-15,1 5-19 0,-5-3-9 16,-4 5-1-16,-2-2 2 0,-4 5-6 0,-1-3 0 15,0 7-2-15,2 1-6 0,-2-1 1 0,2 5-3 0,5-5-3 16,2 4 0-16,1 0 0 0,0 0 4 0,1 3 1 16,3-3 5-16,0 3 1 0,1-2 4 0,1 0 5 15,3 0 3-15,0-2-1 0,3 3 8 0,1-3 5 16,1 2 2-16,1-2 1 0,2 2 2 0,3-1 3 16,0-2 1-16,0 1 7 0,1-1 2 15,-1-1 2-15,2 2 5 0,0-1 5 0,-1-2-2 0,1 0 3 16,-4-1-4-16,0 2 5 0,0-2-2 0,4 0-3 15,-4 2 2-15,-3-3 1 0,6 2 0 0,-4 0 2 16,0-2-6-16,0 0 5 0,1 0 0 0,0-2-3 16,1 0 4-16,-2 1 0 0,2-3 4 0,1 0 8 15,-2 0 11-15,1-3-5 0,-2-2 1 0,1 0 1 16,-4-2-1-16,3-3 0 0,2-3 1 0,-5 2 2 0,-1-5-2 16,1-8 1-16,1 1 0 0,-2 0-1 15,0-4-1-15,0 2 11 0,-4 0 12 0,0 0 4 16,0-1 16-16,-1 4 15 0,-2 7 16 0,2-1 10 0,-3 3 17 15,1 0 11-15,1 7-2 0,-2 1-4 0,3 2-15 16,-1 2-18-16,0 2-17 0,2 3-7 0,0 0-11 16,0 0-6-16,0 0-4 0,0 16-6 0,-1-2-7 15,1 5-1-15,0 4-9 0,-4 3 1 0,8 3-5 16,-4-3-1-16,0 4-11 0,5-1-7 0,0-2-16 16,1 1-23-16,2-1 2 0,0-1-30 0,-3-6-13 15,5-2-8-15,-1 0-14 0,0-1-11 0,5-3 2 16,-1 1-3-16,2-2-3 0,1-4 1 0,0-1 8 15,1-4 3-15,-3-2 9 0,3 1 7 0,-4-3 5 0,0-5 10 16,5 1 9-16,-4-4 3 0,-1 1 7 16,0-7 8-16,-3 1 7 0,3-2 9 0,-3-1 20 15,-2 1 15-15,-2 0 16 0,-2 3 11 16,0-1 16-16,0 4 8 0,-2-2 9 0,1 3 9 0,-2 3-22 16,0-2-6-16,1 2-8 0,-2 3-6 0,1-2-5 15,-1 4-7-15,0 0 0 0,0 0-5 0,0 0-4 16,0 0-4-16,2 16-3 0,-2-10-7 0,-1 5-3 0,1-1-17 15,-1 3-12-15,1-2 2 0,0 0-15 0,1 4-7 16,0-3-10-16,3-2-8 0,1 0-1 0,2 0-3 16,0-3-4-16,2 1 9 0,3-4 5 0,-2 0 2 15,0-1 8-15,2-2 7 0,-2 0-1 0,0-5 8 16,3 1 8-16,-3 1 3 0,3-5 12 0,-4 0 12 16,4-3 4-16,-3 2 7 0,-1-1 15 0,0 1 14 15,-2-1 20-15,1-1 8 0,-3 3 7 0,0 1 3 16,-2 0 1-16,1 1-7 0,-2 3-10 0,2-2-6 15,-1 0-9-15,-1 2-10 0,-2 2-5 0,0 0-3 16,0 0-2-16,0 0-4 0,5 9-6 0,-5-7 3 16,2 4-4-16,-1 0 1 0,2 0-12 0,-2 4 7 15,0-5-12-15,3 6-8 0,-3-3-9 0,2 1-6 0,-1-2-1 16,2-1-7-16,1 3-2 0,-1-4 2 0,1-3 4 16,-1 3-2-16,4-3 9 0,-1-1 3 0,-2-1 1 15,3 0 0-15,2-5 0 0,1 2 5 0,-1-3 1 16,-4 0 1-16,3-3 1 0,-4 1 2 0,0-4 2 15,3-5 5-15,-4 2 2 0,-3-2 3 0,3-2 1 16,-4-1 18-16,0 2 17 0,-5-1 29 0,-3 1-11 16,2-1 6-16,-2 0-14 0,-2 4 11 0,-2 1 13 15,6 4 4-15,-5-4-8 0,4 6-19 0,-2 3-5 16,-2 1-3-16,1 3-8 0,-3 3-1 0,1 5-9 16,-2 2 1-16,1 3-6 0,1 2 0 0,-1-1-2 15,0 5-20-15,7-1-14 0,-1 1-13 0,3 1-5 16,2 0-3-16,2-2-4 0,2 2-8 0,2 0 5 15,5-4-3-15,-1-5-5 0,3 2 6 0,3 0 3 0,0 0-1 16,1-6 4-16,-3-1 4 0,2-1 6 16,2-1 2-16,0-1 4 0,2-2 6 0,-4 0 7 15,-1 0-5-15,1-3 1 0,-2 1 3 0,0-2 2 0,1-1 8 16,1 1-9-16,0-4 1 0,-3 3 0 16,0 0 2-16,-1-1 2 0,2 0-2 0,-1 3 2 0,-2-2-5 15,1 0 0-15,-1 3-9 0,0-1-11 0,0-1-11 16,0 3-9-16,1-3-3 0,-1 1-6 0,0 1-2 15,0 1-5-15,-4 0 2 0,2 0 2 0,0-1 4 16,0 0 7-16,-1-1 7 0,-1 1 4 0,2-1 4 16,0 0 6-16,0-1 2 0,-1-1 3 0,1 0 5 15,1 0 7-15,0-2 7 0,0 1 2 0,1 0 4 16,-2-3 5-16,2 4-1 0,2 0 7 0,-1 0 3 16,1 0 0-16,0-1 1 0,1 2 0 0,1 0 5 15,1 1-2-15,-4 3-1 0,3 0 1 0,4 1-2 16,-4 1 0-16,3 3 0 0,0 1-3 0,0 0 3 15,-2 3 0-15,-1-2-1 0,-3 1-3 0,0 1-3 16,0-1 1-16,2 2 1 0,-5 1-2 0,1-3-4 16,-4 2-2-16,0-2 1 0,1 3-11 0,-5 0-14 0,0-3-26 15,-2 4-27-15,-4-2-35 0,1-2-44 16,-7 1-49-16,-4-1-88 0,-2 1-583 0,-8-2 290 16,-2-1 194-16</inkml:trace>
  <inkml:trace contextRef="#ctx0" brushRef="#br0" timeOffset="129829.87">18702 9484 209 0,'-7'-1'285'0,"2"-1"-29"0,0-2-29 0,5 4-25 15,-6-3-24-15,6 3-15 0,0 0-14 0,16-2-15 16,-1 2-16-16,13 0-9 0,1-3-14 0,6 3-9 16,5 0-9-16,9-3-6 0,3 3-6 0,-15-2-7 15,4 0-6-15,-4-2-6 0,-1 4-4 0,-4-1-4 16,-1 1-6-16,-10 0-2 0,-4-2-5 0,-2 2-10 16,-4-1-11-16,1 1-13 0,-7 0-8 0,3 0-19 15,-4-1-22-15,-4 1-53 0,0 0-48 0,0 0-633 16,0 0 264-16,-23-5 176 0</inkml:trace>
  <inkml:trace contextRef="#ctx0" brushRef="#br0" timeOffset="130361.38">20442 9222 195 0,'0'-7'280'0,"0"1"-4"0,0 0-15 0,0 2-23 0,0 1-26 15,0 3-24-15,0 0-11 0,0 0-19 0,0 0-11 16,0 17-7-16,-2-3 1 0,0 6 2 0,-1 7 3 16,0 3-10-16,3 4 0 0,-1 0-5 0,-2 13 1 15,2 3-5-15,1-4 6 0,0 0 5 0,-1-9-12 16,-1 8-8-16,1-8-13 0,1-3-7 0,0 13-11 16,-1-10-3-16,2-2-13 0,-1 0-7 0,1 1-3 15,1-4-5-15,-5-1-6 0,3-4-4 0,-1-2-4 16,1-5-9-16,0-3 0 0,-3-1-6 0,3-2 1 0,0-6-16 15,0 2-24-15,0-3-35 0,0-3-25 0,3 1-34 16,-3-3-42-16,0-2-68 0,0 0-88 0,0 0-987 16,0 0 431-16,1-18 286 0</inkml:trace>
  <inkml:trace contextRef="#ctx0" brushRef="#br0" timeOffset="132329.63">21070 9373 211 0,'-4'-5'276'0,"1"1"0"16,1-1-4-16,-2 0-9 0,0 4-19 0,0-4-22 16,4 5-25-16,-5-2-21 0,5 2-21 0,-13 4-13 15,7 2-13-15,-6 3-13 0,0 4-12 0,-1 2-14 16,-4 6-14-16,-1 0-1 0,4-1-11 0,0 4-4 16,1 0-3-16,2-1-5 0,1 0-12 0,2-6-9 15,4 2-17-15,2 0-8 0,-1-1-9 0,6-1-11 16,0 0-5-16,4-3-5 0,-1-3-11 0,7 1-3 0,0 0-5 15,2-3 4-15,2-4-2 0,3 0 0 16,-2-1 5-16,1-4 0 0,4 0 3 0,-1-2 3 16,-4-2 1-16,2-4 2 0,-3 3 5 0,5-5 1 0,-3 3 10 15,-2-3 17-15,-2 1 9 0,-4 3 10 0,0-2 17 16,0 2 9-16,-6 1 6 0,0 0 2 0,0 1 2 16,-1 1-3-16,1 0-10 0,-1 1-9 0,-4 2-9 15,0 0-5-15,5-2 0 0,-5 2 5 0,0 0-10 16,4 10-2-16,-4-3 0 0,0 3-2 0,0-1-7 15,0 2 3-15,4 1-3 0,-3-1-5 16,2 1-16-16,1-1-4 0,2 2-12 16,-1-4-1-16,0 2-9 0,3-1-9 0,2-3-3 0,0 2-1 0,1-4 5 15,1 0 9-15,1-1 3 0,-3-3 3 0,4 1 3 16,-1-5 5-16,-3-1 3 0,-1 0 0 0,-1-1 4 16,2-5 5-16,-3 0 3 0,0-4 13 0,1-2 5 15,-4 0 4-15,2-1 17 0,-6 0 3 0,0-9 5 16,-4 9 7-16,3-1 15 0,-4 1 4 0,-4-1 4 15,-1 1 1-15,-3 3-6 0,0 2-14 0,-3 1-8 16,-1 4-2-16,-1-1-14 0,-1 2 10 0,1 5-13 16,-5 1 2-16,3 3-2 0,7-1-9 0,-5 4-8 0,5-1-9 15,4 0-10-15,-1 2-8 0,2-1-4 0,3 1 2 16,3-1-3-16,2 1 1 0,6 1-1 16,-1-2 2-16,5 1 5 0,1-2 4 0,5 0-4 0,5 0 4 15,-1-1 1-15,4-4 3 0,4 3-3 0,-7-3 3 16,1 0 2-16,-1 0 1 0,-1 0-1 0,0 0 1 15,-5 3 2-15,-1-3-1 0,3 0 3 0,-3 4 4 16,-1-4-1-16,0 2 2 0,-3 1-1 0,2 0 4 16,-1 0 0-16,0 4-1 0,1-2 2 0,-2 2-3 15,-1 0 2-15,1 1-1 0,-1 1 0 0,0 0 2 16,-2-1-1-16,0 1-8 0,0 1 7 0,-1 0 2 16,-1 0-4-16,0-2-1 0,-1 0 0 0,-3-1-11 15,3 1-9-15,-3-2-4 0,-1-1-2 0,0 1 0 16,3-2 7-16,-3-2 1 0,0-2 4 0,0 0-3 0,0 0 0 15,0 0-1-15,0 0 2 0,0 0 1 16,-4-18-4-16,4 10 9 0,0-4-2 0,1 0 1 16,2 0 4-16,-2 0-3 0,3 1 7 0,0 1 2 0,0 0 7 15,-2 4 1-15,6-3-2 0,-2 2-2 0,2 0 1 16,0 2 0-16,2 2 2 0,0 0-5 0,0 1 0 16,3 0 2-16,-3 2-2 0,-1 0-1 0,0 2 0 15,1 0 1-15,-2 1 1 0,4 0 1 0,-5-1-4 16,-3 3 1-16,3-1 0 0,-4-1-1 0,1 2 0 15,1 0-10-15,-1 0-2 0,-3-1-10 0,3 0-6 16,-4-2-1-16,4 1 3 0,-4-3 7 0,1 4 2 16,-1-4 2-16,4 2 2 0,-4-2 3 0,0 0 0 15,0 0 1-15,0 0 5 0,0-14-5 0,2 9 6 16,-4-2-2-16,2-1 1 0,2-6 0 0,0 4 2 16,3-2-1-16,-4-1-1 0,3-1 2 0,0 2 1 15,1 2 0-15,0-1 0 0,3 3-5 0,-2-1 5 16,1 1-2-16,-2 2 2 0,3 1-2 0,-2 2-3 0,3 0 3 15,-3 2 1-15,2 1 1 0,-2 1 2 16,2 2-2-16,0 2-2 0,-3 0 1 0,1 2-3 16,2 1-1-16,-3 0 4 0,0 1-3 0,-1 0-6 15,0 0-12-15,0 0-9 0,-1-2-9 0,2 3-5 0,1-4 9 16,1-1-2-16,2-1 4 0,-1-1 7 0,2-1 3 16,-4 2 6-16,2-7 2 0,2 2 8 15,-1-1 5-15,0-3 4 0,0-1 15 0,0-1 6 0,3-3 7 16,-6 1-3-16,4-7 10 0,-1-1 5 0,2-7 13 15,-5 6 2-15,1-6 10 0,0 0 14 0,-2-1 6 16,0 7 10-16,0 0 7 0,-1 2 5 0,-3 4 14 16,2 2 13-16,-2 1 0 0,0 2-5 0,-1 2-25 15,2-1-9-15,-2 4-16 0,0 2-5 0,1-3-16 16,-1 3 3-16,0 0-13 0,1 17 0 0,-1-6-10 16,-2 6-3-16,-1 8 3 0,2 2-9 0,-3 2-3 15,0 3 1-15,-2-3-2 0,3 0-3 0,-1 5-1 16,3-4-21-16,1 3-12 0,-1-2-19 0,2-7-19 0,-1 3-16 15,3 0 3-15,-3-8-3 0,0-2-2 0,2 0-12 16,0-1-3-16,0-5 4 0,2-2-4 16,-3-2 2-16,2-2 13 0,-2-2 9 0,0 0 9 15,-1-3 3-15,0 0 3 0,9-6 4 0,-7-1 8 16,1-3 6-16,0-2 6 0,0-7 8 0,1 0 7 0,0-7 4 16,-2 2-1-16,1 5 24 0,0 0 2 0,2 2 8 15,-1 0 3-15,1 2-2 0,1 1-8 0,2 0 0 16,1-1-2-16,0 3-1 0,5 2-3 0,5-1-2 15,-1 3-2-15,5-4 1 0,-1 5-1 0,-3 3 0 16,3 3 6-16,-3-2-1 0,0 3-3 0,-6 0 0 16,-2 0-5-16,2 1 1 0,-4 1-7 0,-2 0 3 15,0 1 3-15,-3 1-5 0,2 1 0 0,-6 0 8 16,0 2-7-16,-2 3 0 0,-6 2 0 0,3-2 8 16,-8 6-12-16,-1-3-15 0,-1 1-21 0,2 1-33 15,-7 2-32-15,6-3-39 0,2-1-31 0,3-1-30 16,2-2-39-16,0-2-40 0,2 0-595 0,1 0 290 15,3-2 194-15</inkml:trace>
  <inkml:trace contextRef="#ctx0" brushRef="#br0" timeOffset="134042.1">22814 9521 95 0,'1'-12'234'0,"-1"1"0"0,0-1-8 0,-5 2-16 16,0 1-13-16,0-1-7 0,-3 5-20 0,-1-4-21 16,-1 4-18-16,1 2-8 0,-5 3-16 0,5 0-11 15,-4 1-9-15,-1 3-14 0,-2 3-16 0,0 1-20 16,1 3-17-16,2 0-12 0,2 3-15 16,0-1-9-16,5-2-18 0,2 0 2 0,0-2-2 15,3 0-4-15,2-2 4 0,2-1 0 0,1 1 3 0,2-3 4 16,2 0 2-16,1-2 7 0,0 0 1 0,3 0 3 15,1-2 9-15,-3 0 4 0,3 0 9 0,-2 0 4 16,1-2 4-16,-3 2 11 0,0 0 1 0,1-2 3 16,-1 2 1-16,-5 0 4 0,-4 0-3 0,14 0-6 15,-14 0-3-15,9 2-1 0,-4-2 1 0,-1 2-7 16,1 1-1-16,-1-1-3 0,2 1 1 0,-1 1 0 0,1-1 1 16,-1 3-1-16,0-1-3 0,-1-2-1 0,3 4 0 15,0-4 2-15,-1 1-3 0,2-3-1 16,2 2 0-16,0 1-7 0,1 0 11 0,1-4-2 15,-3 0-2-15,5-1-2 0,-5-2 3 0,1-2 1 0,1 0 2 16,0-3 3-16,-2 1 2 0,4-7-6 0,-3 2 12 16,-1-5-1-16,1 0 0 0,-3 1 5 15,-2-3 8-15,0 1 8 0,-1-1 6 0,-4 2 13 0,2 2 12 16,-2-2 25-16,-2 5 6 0,-1 0-4 0,-2 1-13 16,4 3-10-16,-4-2-11 0,1 4-8 15,-2 0-10-15,2 2-3 0,1 3-7 0,-2-1-10 0,-3 2-17 16,8 0-15-16,-10 3-18 0,5 1-11 0,1-1-10 15,0 1-8-15,3 2-3 0,1 0 1 0,1-1 6 16,2 2-1-16,-2-2 6 0,4-2 3 0,4 1 4 16,-4-2 2-16,7 1 5 0,-1-3 4 0,1 3 0 15,-2-5 6-15,3 0 2 0,-3 0 11 0,2-2 3 16,-1 2 10-16,-1-1 14 0,-1-2 8 0,1 1 11 16,-3 0 6-16,-1 1 14 0,-1 0 5 0,2-1-3 0,-4 1 0 15,1 0-11-15,-4 3 6 0,5-1-15 16,-5 1 2-16,0 0-20 0,0 0 7 0,0 0-13 15,8 4-3-15,-7 0-2 0,2 2 7 0,-2 1-10 0,4 1 13 16,-1 2-13-16,0 2-3 0,-3-1-4 0,4 3 1 16,2-1-7-16,-2 3-7 0,1 1-11 0,1-3-11 15,-1 1-5-15,2-5-20 0,1 0-5 0,2 2 1 16,-2-4 3-16,3-2 5 0,-1-1 7 0,1 1 3 16,0-4 4-16,1-2 5 0,-1 0 4 0,-1-1 6 15,-2-3 2-15,3-1 0 0,-3-2 8 0,2-1 10 16,-2-1 13-16,-3 0 11 0,2-2 9 0,0 0 9 15,-3 2 8-15,-3-2 12 0,2-1 0 0,1 2 4 16,-2 0-4-16,-2 1-3 0,-1-2 1 0,4 6-6 16,-4-1-9-16,4 1-13 0,-4 2 4 0,1-4-3 15,-1 6-5-15,0 1-2 0,3-5-7 0,-3 5-11 16,1-4-10-16,-1 4 0 0,4-2-10 0,-4 2 2 16,0 0 6-16,9-2-3 0,-9 2-2 0,11 0 2 15,-3-3-1-15,2 3 5 0,0-1 2 0,3-2 1 16,1 0-2-16,0-2 8 0,3 3-11 0,1-3-1 15,1 2 3-15,-3-1 11 0,1 0-6 0,1-2-2 0,0 4-3 16,-8-1-2-16,4 1 2 0,-1 1 7 0,-1-2-6 16,0 3-1-16,0 1 1 0,-1 1 4 15,1 1-8-15,-3 0 3 0,0 0 1 0,-1 3 3 16,0 0-6-16,-4-1-2 0,1 1 2 0,-1 2 4 0,1 1 3 16,-2 1-4-16,-1-3-1 0,-2 3-2 0,1 0 3 15,-1 1 7-15,-3-4-9 0,3 4 6 16,-3-2-1-16,-1 3 2 0,1 0-15 0,-3-4-12 0,1 0-4 15,0-1 1-15,1 0-4 0,1 0-4 0,1-3-5 16,0 1 0-16,0-2 5 0,1 1 0 0,0 0 5 16,1-4 4-16,2 5 4 0,-2-5 1 0,9 1 2 15,-4-1 3-15,-5 0 3 0,17-1 0 0,-7 0 4 16,0-2 0-16,2 1-1 0,-2-3 4 0,3 3-2 16,0-3 3-16,-2-2 2 0,1 2 0 0,-1-3 2 15,-1 0 5-15,3-3 3 0,0 0 1 0,-4 2 8 16,0-3 4-16,0-1-1 0,-3 2-1 0,1-5 16 15,-1 4 8-15,0-1 9 0,-4-1-2 0,0 2 10 16,-1 0 10-16,1 3 34 0,0 0 11 0,-2 1 4 16,-2 2 0-16,2 2-3 0,0-2-13 0,-2 2-15 15,2-1-8-15,0 5-10 0,-1-5-14 0,1 5-13 0,0 0 2 16,0 0-7-16,0 0 8 0,0 0-15 0,-2 13 4 16,0-5-11-16,2 0-1 0,-3 4-7 0,1 0 4 15,0 3 10-15,2-1-23 0,-1 3-8 0,1-2-7 16,1 2-10-16,-1-6-17 0,4 2-16 0,-1-3-8 15,1 2 4-15,3-2 8 0,0-3 1 0,7 1 5 16,-3-4 7-16,4 1 1 0,4-1-8 0,-1-3 15 16,0-1 5-16,0-2-2 0,0-2 10 0,0 0-3 15,-1-4 2-15,-1 1 2 0,0-3-8 0,-2 0 17 16,0-1-2-16,1 0 4 0,-4 0-1 0,-1 1 8 16,-1 1 3-16,0-1 23 0,0 0 1 0,-4 4 10 15,0-2-3-15,-1 1 2 0,0 4-10 0,0 1 1 16,-3-1 9-16,2-1-25 0,-3 4-1 0,2-3-12 15,-2 3 5-15,0 0-1 0,0 0-5 0,0 0 1 16,0 0 7-16,4 12-11 0,-4-7 9 0,1 2-3 0,-1 0-15 16,2 1-3-16,-1-3-13 0,1 2-5 0,2 2-8 15,-1-1 3-15,2-3 14 0,-1 0-9 16,3-3 1-16,-1 1 5 0,-1 1 11 0,0-1-4 0,1-3-2 16,0 1 13-16,-6-1 10 0,11-4-20 0,-6-1 20 15,0 1-6-15,-2-1 8 0,2-3-4 0,-2-1-4 16,-1-3 3-16,-2 0 8 0,0 2 6 0,-3-6 16 15,1 0-7-15,-3 1-15 0,-2 1 20 0,-1-1 4 16,1 4-1-16,-3 3-8 0,2-4-8 16,0 7 0-16,-2-2-5 0,1 3-7 0,-1 1-19 0,2 3-21 15,-2-1-17-15,4 4-15 0,-1 0-8 0,-2 2-2 16,4-1 1-16,0-2 2 0,5 3 6 0,-1 1-1 16,1-2 9-16,1-1 6 0,4 2 4 0,3-1 4 15,2-2 10-15,-1 1 3 0,4-1 4 0,-3-1 2 16,0-1 6-16,2 0 5 0,-1 0 11 0,0 0 8 15,0-1 8-15,-1-1 8 0,3 0 9 0,-5 1 7 16,3-3 9-16,-4 2 1 0,0 2 2 0,-2-5 2 0,0 5-6 16,1-1-1-16,0-1-2 0,0 0-5 15,-1 1-5-15,-1 0-5 0,4 1-22 0,-3-3-30 16,-5 3-42-16,14 2-55 0,-9-1-79 0,3-1-113 16,0 0-714-16,-8 0 344 0,20-4 230 0</inkml:trace>
  <inkml:trace contextRef="#ctx0" brushRef="#br0" timeOffset="135093.26">29879 8586 9 0,'0'-10'304'16,"1"2"-10"-16,-1 1-23 0,0 0-17 0,0 0-18 15,4 2-18-15,-4 0-22 0,0 1-23 0,0 0-18 16,0 4-17-16,5-3-15 0,-5 3-10 0,0 0-11 16,9 7-3-16,-4 0-4 0,4 3-1 0,-4 0-10 15,3 1-4-15,-2 4-4 0,2 2-1 0,2 3-1 16,-3-2-4-16,0 0-5 0,0 1-4 0,4 5-6 16,-4-6-2-16,-1 0-8 0,2-3-11 0,-1 2 5 15,1 0-6-15,0 0 3 0,-1-1-5 16,1-4-7-16,-2-2 10 0,3 0-12 0,-2-2 2 0,2-1 0 15,0 0-1-15,2-4 4 0,4-1 15 0,2 0-1 16,2-4 1-16,9-3-1 0,2-4-3 0,0-1 15 16,2-3-1-16,2-4 2 0,15-11-4 0,0 3 2 0,2-5-9 15,3-1-5-15,22-19 0 0,2 4-6 0,-24 11-6 16,25-14-1-16,-3-4-1 0,-24 22-2 16,4-1 1-16,-1 3-4 0,-1 0 3 0,-5-1-8 0,-2 2 5 15,-14 10-3-15,-4 1 9 0,1 3-13 0,-5 2 8 16,-7 2 4-16,0 2-4 0,-6 3 6 0,-1-2-1 15,1 3 2-15,-3-1-2 0,-1 2 5 0,-2-1-3 16,1 1-4-16,-3 0 0 0,1-1-3 0,0 4 2 16,0-3-7-16,-5 3-1 0,4-2 1 0,-4 2-2 15,4-3 1-15,-4 3-4 0,4-1 0 0,-4 1-3 16,0 0-3-16,0 0 4 0,0 0 1 0,0 0-4 16,0 0 1-16,0 0-6 0,0 0-14 0,0 0-23 15,0 0-33-15,0 0-33 0,0 0-42 0,-8 12-44 16,3-3-54-16,-6-2-76 0,-2 3-1065 0,-4 0 462 15,-7 3 308-15</inkml:trace>
  <inkml:trace contextRef="#ctx0" brushRef="#br0" timeOffset="138506.32">11072 9385 109 0,'-4'-3'193'16,"4"3"-11"-16,0 0-14 0,-1-2-16 0,1 2-11 16,0 0-22-16,0 0-11 0,-4-4-6 0,4 4-14 15,0 0-3-15,0 0-10 0,0 0 1 0,-5 12-1 16,4-6 0-16,-2 1 1 0,-1 2-6 0,0-1-1 15,3 2-2-15,0 2-3 0,-2 2-2 0,-1 4-3 0,3-2-2 16,-4 0-4-16,4 3 1 0,-3 0-4 16,4 0 0-16,-3 1 1 0,0-1 2 0,1 3-3 15,2 5 2-15,-1-8-3 0,-3 1-1 0,4 6 2 0,0-3-7 16,-4 2-4-16,5-3-4 0,-1 2 1 0,3-5 0 16,-3 1-6-16,4 5-5 0,-3 0 0 0,1-5-2 15,1 4 1-15,1-6-5 0,1 1-2 0,0 0 1 16,-1 5-2-16,0-7-4 0,1 0-3 0,-1-1-2 15,1-1 3-15,-1-5-2 0,1 2-1 0,-1 1 2 16,-3-2-2-16,3 0-3 0,-4 0-14 0,3-1-20 16,-2 2-28-16,0-2-30 0,-1 1-24 0,-2-1-38 15,-1 2-37-15,-1-2-34 0,-1 1-592 0,-1-5 271 16,-2 1 182-16</inkml:trace>
  <inkml:trace contextRef="#ctx0" brushRef="#br0" timeOffset="138792.38">10833 10052 16 0,'-3'-5'206'0,"3"5"-19"16,-1-4-22-16,1 4-13 0,0 0-8 0,0 0-9 15,5-3-7-15,-5 3-9 0,0 0-11 0,13 7-16 16,-4-4-4-16,-1 3-7 0,2-1-2 0,1 3-13 15,1-3-2-15,2 7-7 0,0-4-6 0,0 2-4 16,1 1-5-16,1-3-2 0,0 4-3 0,1-3-8 16,-2 2 1-16,3 0-4 0,-4 1-16 0,3 0-14 15,-4 0-25-15,1 0-26 0,0 0-15 0,0 1-28 16,-2-3-21-16,-1-3-33 0,-3-1-406 0,-1-1 186 16,2-2 124-16</inkml:trace>
  <inkml:trace contextRef="#ctx0" brushRef="#br0" timeOffset="138948.96">11400 9953 79 0,'0'0'206'0,"0"0"-3"0,-20 9-3 0,11-3-13 16,-5 4-11-16,0 1-20 0,-1 2-16 15,-1 0-12-15,1 3-11 0,-3 1-15 0,-1 1-12 16,1 3-30-16,1-2-40 0,-1 1-50 0,8-4-63 0,-3 1-488 15,3 0 193-15,0 0 130 0</inkml:trace>
  <inkml:trace contextRef="#ctx0" brushRef="#br0" timeOffset="141957.7">9909 10790 82 0,'0'-6'209'0,"0"6"-19"0,0-4-15 16,0 4-21-16,-4-2-18 0,4 2-13 0,0 0-13 16,0 0-1-16,0 0 3 0,2 15-1 0,0-5-1 15,-2 6 2-15,5 1-4 0,-5 2-4 0,0 1-8 16,1 2-9-16,2 5-7 0,-3-1-6 0,1-1-10 0,1 1-5 15,0-2-6-15,-2 1-5 0,0 1-3 16,4 0-5-16,-4-6-3 0,1-3-5 0,3 1-6 16,-4-1 3-16,1-1-3 0,2-6-2 0,-3 2-5 0,0-1-2 15,1-4-3-15,-1-2-2 0,4 2 2 16,-5-3 4-16,2 0-2 0,-1-4-3 0,0 0 2 16,0 0 1-16,0 0-4 0,0 0-1 0,-5-19 0 0,1 5 0 15,0-6-2-15,-1-5 1 0,0-3 3 0,1-2-2 16,-1-4 3-16,0 1 3 0,-3-15 2 0,3 13 10 15,-1 0-2-15,0-14 4 0,2 18-1 0,1-1 0 16,1-1 3-16,0 1 4 0,4 3 2 0,0-1-4 16,1 2 1-16,-1 8-5 0,3 1 3 0,2 3-9 15,-1 0 0-15,0 2-7 0,2 4 1 0,-2 0 1 16,3 1-6-16,3 4-3 0,-5 1-2 0,5 1-1 16,-3 0 0-16,4 3-2 0,-3 4-6 0,-1 1 2 15,1 1 2-15,0 3 1 0,1 6-1 0,-4 0 1 16,-2 2-3-16,-1 10 2 0,-3-1 1 0,-6-1-3 15,0 3-6-15,-2 3-9 0,-1 1-1 0,-1-1-8 16,-1 1-9-16,-3-3-2 0,4 0-1 0,-2-4-9 16,0-1-6-16,2-7-2 0,2-3-3 0,0-2 8 15,2-4 3-15,1 2-1 0,1-3 8 0,1-2 6 0,1 1-1 16,-2-2 7-16,2-3 1 0,1 4 4 0,0-5-1 16,-4 6-1-16,4-6 4 0,0 0-2 15,0 5 4-15,0-5 1 0,0 0 5 0,4 1-2 0,0 2 0 16,-4-3 1-16,5 2 2 0,-1 3 0 15,-3-2 1-15,4-1-1 0,-1 3 3 0,2-1 0 0,1 1 0 16,-1 0 1-16,2 3 1 0,2-1 0 0,-1-1 1 16,0 2 2-16,8-1-1 0,-1 1 0 0,1 1 2 15,0-1-1-15,2 1 1 0,1-3 2 0,-1 2-2 16,3-2 0-16,-2-3-1 0,1 2 1 0,-2-4 0 16,4-1 1-16,-2 2 2 0,0-4-6 0,0 1 4 15,-2 1 0-15,0-6-2 0,0 1 4 0,-6 0-1 16,2-3-3-16,-2-3 2 0,0 2 3 0,-3-4-4 15,-1 1 2-15,0-2-1 0,-4-2 5 0,1 0 8 16,-4 3 12-16,-1 4 10 0,-1-3 13 0,-1 1 14 16,-1 0 14-16,0 2-4 0,-3 0-6 0,-1 4 1 15,-1-2-1-15,1 3-5 0,-1-1-11 0,1 4-3 16,-3 1 6-16,0 0-18 0,0 1-5 0,-1 4-4 0,0 0-3 16,-1 2-5-16,0 3 2 0,2-1-4 15,3 1 5-15,-3 3-9 0,2-4-3 0,2 4 0 16,1-2 0-16,2 0-3 0,-1 0 0 0,2-1-1 0,1 0-4 15,2 0-1-15,1-4 1 0,2 3-3 0,-2-2-3 16,2-3-2-16,1 2 5 0,2 0-1 0,0-4-3 16,1 5-1-16,-2-5 1 0,2 0 1 0,-3 2 5 15,2-3-3-15,1 1-5 0,-3 0 5 0,2-2 2 16,-3 1-3-16,3-1 2 0,-8 0 2 0,10 0-2 16,-10 0-2-16,8 0 5 0,-4 1-7 0,-4-1 7 15,0 0-1-15,0 0 2 0,10-1-5 0,-10 1 3 16,0 0 2-16,0 0-2 0,7-1 0 0,-7 1 4 15,0 0-2-15,7-2-4 0,-7 2-4 0,0 0 6 16,4-3-2-16,-4 3-1 0,2-3-3 0,-2 3 5 16,0 0 0-16,0 0-2 0,6-3 0 0,-6 3-4 15,0 0 7-15,3-1-6 0,-3 1 1 0,7-1 2 0,-7 1 0 16,5-2 0-16,-1 0 1 0,-4 2 0 0,6-1-1 16,-6 1 0-16,6-2 1 0,-1 2-4 15,1-2 3-15,-6 2 0 0,11 0 1 0,-4 0 0 16,-7 0-3-16,12 0 3 0,-8 0-1 0,-4 0 4 0,12 0-10 15,-6 0 9-15,-6 0-2 0,10 0-1 0,-10 0 5 16,5 0-7-16,-5 0-1 0,8 0 5 0,-8 0-7 16,5-3 6-16,-5 3 6 0,9 0-4 0,-9 0-2 15,6-2 9-15,-3 0-6 0,-3 2-1 0,6-5 9 16,-3 2-12-16,2-2 1 0,-1-3 3 0,-3 3-1 16,4-6 1-16,-2 2 1 0,-2-6 2 0,3 3-2 15,-3-3 3-15,2-4 1 0,-3 1 0 0,1-7-6 16,-1 6 6-16,-4-8-7 0,-1 2 12 0,-3-4-12 15,2-3 7-15,-3 1-7 0,-1 1 6 0,-3 0 1 16,2 0 5-16,-1 2 9 0,-1 4 21 0,2 7 23 16,2 0 10-16,-1 5-3 0,1 5-5 0,1-1-6 15,-1 1-13-15,4 3-5 0,-1-1-9 0,2 3-1 16,-4 2-9-16,8 0-6 0,-10 9 1 0,5 1 0 16,0 4-2-16,1 5-2 0,1 5 1 0,2 3-6 0,2 4-1 15,0-2 3-15,2 1 0 0,2-1 0 16,0 0-9-16,3 0-5 0,2 0 8 0,-1-1 2 0,0-1-9 15,4 0 8-15,-2-1-1 0,7-6-5 0,-2 1 0 16,1 1 4-16,2-2-8 0,2-4 4 0,2 0-15 16,3-5-4-16,-8-2-2 0,11-2-14 0,-2-1-7 15,0-2 1-15,2-3-4 0,-1-2 2 0,4-4 1 16,-1-1-2-16,-2-2-1 0,-1-1-5 0,0-3 2 16,-1 1 3-16,-5-2 4 0,-5 3-3 0,-1-5 2 15,-2 1 4-15,-2 0 4 0,-1-1 4 0,-2 0 5 16,-2 6 3-16,-2-3 3 0,0 2 7 0,-3-2 3 15,-1 2 4-15,1 0 3 0,-4 1-2 0,0 2 3 16,1 1 6-16,-4-1-3 0,0 3 1 0,-4-1-2 16,-2 2 6-16,0 1-15 0,-2 2 5 0,-1 3 2 15,-3 3-4-15,0 2 0 0,2 2-4 0,-2 4-16 16,1-3-17-16,1 3-22 0,3-3-10 0,6 0-5 0,1 3 4 16,1-7-1-16,3 4-2 0,2-6 6 15,2 4 0-15,3-2 12 0,3-3 3 0,1 1 10 16,4-1 1-16,-2-1 7 0,6-2 4 0,-2 0 3 0,3-1 3 15,3-1 1-15,-5-2 2 0,-3 1 5 0,-4 1 0 16,3-2 3-16,-2 1 3 0,-3 2 5 0,0-2 5 16,-2 2 1-16,3-3 2 0,-4 2 3 15,1 1 2-15,-2 0-2 0,2-3 1 0,-6 3 3 0,10 0-4 16,-5-2 2-16,-5 2-2 0,10-1 0 0,-5 0-2 16,-5 1 1-16,12 0 1 0,-7-1-3 0,1 0 1 15,-6 1 3-15,9-2-1 0,-4-3 0 0,1 4 0 16,2-3-1-16,-3-3 2 0,4-2 4 0,-4 1-1 15,3-2 4-15,-3-1 5 0,4-5 2 0,-4-2-1 16,0-1-1-16,2 0 1 0,-6-6 5 0,2-1 3 16,-3-3 0-16,0 2 5 0,-3-2 6 0,2 0-2 15,-3 0 16-15,-1 4 22 0,1-4-6 0,-5 5 1 16,5 7 30-16,-2 1 23 0,-1 6 7 0,3 0 16 16,3 3-13-16,-5 0-14 0,3 4-15 0,2-4-17 0,-1 7-13 15,2 0-4-15,0 0-7 0,0 0-12 16,-3 14 2-16,0-4-6 0,3 3-4 0,0 5-7 15,3 2-6-15,0 6 6 0,3 3-5 0,-2-1-1 0,2 1-15 16,-1-2-2-16,4 1-13 0,0 3-13 16,1-4-15-16,3-1-6 0,0-2 0 0,-2-1-31 0,0-4-17 15,3-5 2-15,-3 1 0 0,3-3-1 16,2-2 2-16,-1-3 7 0,0 0 1 0,-1-3 12 0,0-2 1 16,0-2 12-16,3-2 1 0,-2-4 9 0,-3 1 3 15,1-6 5-15,1 2 2 0,-1-5 6 0,-1 0 1 16,-2-1 4-16,-2-4 1 0,2 1 7 0,-2 0 4 15,-2 3 17-15,0-2 8 0,-3 5 22 0,0-1 5 16,-3 2 18-16,2 2 1 0,-2 2 10 0,-2 1-7 16,4 1-2-16,-4-1-7 0,4 5-10 0,-2 1-7 15,0-7-13-15,0 7 11 0,0 0-13 0,0 0-6 16,0 0 1-16,-6 15-4 0,5-6 0 0,0 0-16 16,-1 1-12-16,1 2-15 0,1-2-10 0,0 2-7 0,1 1-3 15,2-2-16-15,-2-1-7 0,5 0-7 16,-1-3 7-16,1 0 6 0,0-5 3 0,3 1 8 15,1 0 6-15,-5-2 2 0,3-2 6 0,2-2 3 0,-1-1 4 16,0-4 7-16,3 1 0 0,-1-7 4 0,-2 0 1 16,4-2 6-16,-3 0 17 0,-1-2 12 15,0 0 7-15,0 1 7 0,-3-1 2 0,-1 8 9 16,1-2 14-16,-3 1 3 0,1 2 15 0,-4 4-13 0,3-2-5 16,-1 1-13-16,-1 3-10 0,2 2 4 0,-3 1-3 15,5 0-6-15,-5 0-3 0,9 4-2 0,-4 2-4 16,3 2-4-16,-2 0 3 0,2 1-2 0,2 3 0 15,-3 0 3-15,0 2-7 0,1 2-9 0,-3-2-5 16,4 0-19-16,-4 1-15 0,0 1-1 0,0-2-10 16,2-4-5-16,-6 1-6 0,4-2-7 0,0-4 5 15,-2 2 3-15,-2-2 6 0,3-3 10 0,-3 1 5 16,-1-3 5-16,0 0 0 0,0 0 5 0,14-12 1 16,-10 7 6-16,1-4-4 0,-1-2 10 0,1 2 0 0,-1 1 11 15,3-2 1-15,-1-1 2 0,0 3-4 16,1 1 6-16,-2 0-5 0,3 0 4 0,1 2-4 15,-1-1 5-15,4 2-6 0,-1-1 2 0,1 4-1 0,0-2-4 16,0-1 6-16,3 3 0 0,-1 1 2 0,-1-3 1 16,8 1-3-16,-6 0-3 0,2-1 4 0,2-3 1 15,0 2 1-15,1-2 5 0,-1 0-6 0,-2-3-3 16,2 4 6-16,-1-4 5 0,-4 1 3 0,0-4 9 16,-1 6 5-16,-3-8-5 0,4 0 2 15,-5 2 2-15,-1-3-5 0,1 1 3 0,-4-2 0 0,0 2-6 16,-4 2 6-16,2 0 15 0,-2 0 11 0,-1 3 8 15,-1 3 12-15,1-2 3 0,-1 1-3 0,-1 4-13 16,1 0-17-16,1 3 3 0,-5-1-15 0,5 1 9 16,-11 6-3-16,4 3-1 0,-2 4-8 0,-1-1 0 15,1 5-12-15,4 2 2 0,-3 0 7 0,4 5-8 16,-2 0-1-16,5-2-4 0,2 2 1 0,-1-3-12 16,1-4-6-16,7 1-11 0,-3-2-12 0,4 0-8 15,0-4-22-15,1 2-10 0,2 0-17 0,-1-8-19 16,3 5-24-16,0-5-27 0,-1 2-26 0,0-3-35 15,1-1-31-15,-1-4-36 0,-6 3-748 0,2-3 346 16,0-3 228-16</inkml:trace>
  <inkml:trace contextRef="#ctx0" brushRef="#br0" timeOffset="142189.17">11206 10793 164 0,'-4'-3'275'16,"4"3"-30"-16,-1-2-23 0,1 2-24 0,0 0-18 16,19-4-19-16,-5 1-17 0,13 0-16 0,4 1-15 15,2-1-34-15,0-1-49 0,2 2-46 0,2-1-54 16,1 0-70-16,-5-1-431 0,3 2 189 0,-3-4 128 15</inkml:trace>
  <inkml:trace contextRef="#ctx0" brushRef="#br0" timeOffset="142794.1">12995 10418 242 0,'0'-6'278'0,"-1"4"-29"0,1-3-21 0,0 5-26 0,-3-7-21 16,3 7-23-16,3-3-13 0,-3 3-15 0,0 0-7 15,6 9-9-15,3-2-5 0,-4 3-5 0,4 4-1 16,0 1-14-16,0 3-5 0,1 7-1 0,1-2-2 16,0 4-7-16,-2-2-8 0,0 3-2 0,2 2-12 15,-3-1-6-15,1 1 0 0,-1-2-3 0,1 2-5 16,-3-1-4-16,2-4-3 0,-4-5-6 0,3-1 2 16,-2-2-5-16,0-2-2 0,1-3 0 0,0-1-3 15,-1-5-1-15,0 2 1 0,-1-3 5 0,-2-3 2 16,5 0 7-16,-7-2 9 0,15-9 1 0,-7 1-3 15,2-6 3-15,-1-2-10 0,0-2 3 0,1-7-5 16,-2 1-5-16,3-4-1 0,-2-2-3 0,-2-1 4 0,3-1-6 16,-1 1-2-16,-1 1-7 0,-3 2 1 15,1 2-3-15,-2 10-1 0,2 1 4 0,-6 4-18 16,0 1-28-16,2 5-37 0,-2 0-46 0,1 4-21 0,-1 1-24 16,0 0-13-16,2 10-32 0,2-2-28 0,-2 5-663 15,1 4 300-15,3-1 200 0</inkml:trace>
  <inkml:trace contextRef="#ctx0" brushRef="#br0" timeOffset="145045">13749 10746 101 0,'-3'-11'231'15,"-1"1"-18"-15,-1-1-10 0,-2 0-1 0,-1 2-18 16,0 1-4-16,-3 1-25 0,-1 2-11 0,1 3-13 15,-3-1-15-15,-3 2-14 0,-2 2-12 0,0 2-14 16,2 2-13-16,1 1-18 0,0 3-20 0,1-3-10 16,5 2-18-16,1-2-11 0,1 0-3 0,4 5-2 15,2-2-9-15,3-1 4 0,0-2 0 0,2 1 2 16,4 1 3-16,1-2 1 0,0-1 6 0,2 0-3 16,2-2 1-16,1 1 1 0,-1-1 5 0,1-2 0 0,-3 1 6 15,4-2 2-15,-5 1-6 0,4 0 10 16,-7 1 1-16,6-1 1 0,-7 0 1 0,8 2 8 15,-7-1 2-15,2-2-4 0,2 3 0 0,-1 1 5 0,0-1-5 16,-3-1 1-16,2 1-4 0,2 1 2 0,-1-1-1 16,-1 2-1-16,-2-3 0 0,3 1-8 0,0-2 12 15,-1 1-3-15,-2-1-2 0,3-1 5 0,0 0 3 16,1-1 7-16,-1-2 7 0,0-4 1 0,0 1-1 16,0-3-1-16,3-5-2 0,-2 0-4 0,-1-4 4 15,0 1-3-15,2-8-1 0,-4-3-3 0,-1 4 2 16,-1-2-3-16,-2-4 4 0,-1-1 7 0,-3 2 14 15,0 1 16-15,-4 2-1 0,1 7 16 0,-4-5 31 16,0 7 8-16,1 2 19 0,2 5 4 0,-2 1 1 0,2 3-15 16,-4-1-17-16,4 5-16 0,1 2-13 0,4 0-4 15,-13 9-11-15,6-1-3 0,-1 7 9 16,-1 4-21-16,0 8-3 0,0-2-3 0,2 1-7 0,0 2-5 16,3-1 0-16,-1 5-5 0,3-6-10 0,2 6 1 15,7-3-6-15,-3 0-24 0,1 0-11 16,4-5-9-16,0 0 0 0,0-7-18 0,1 1-9 0,4-4-3 15,2-2-4-15,2-1 3 0,-3 0 1 0,4-5 5 16,-1-2 2-16,1-3 0 0,-1-1 4 0,1-2 8 16,-1-1 3-16,-4-3 5 0,4-5 1 0,-4-1 5 15,0-2 5-15,-2 0 2 0,2-11 5 0,-5 8 1 16,1-6 8-16,0 5 11 0,-5-1 7 0,0 0 16 16,-1 2 9-16,0 2 3 0,-3 5 4 0,3 1 2 15,-1 2 3-15,-3 0-6 0,1 1-1 0,-1 2-4 0,0 1-10 16,0 3-3-16,1-4-5 0,-1 4 0 15,0 0 1-15,0 0-5 0,3 12-4 0,-3-3 1 16,0 1-3-16,1 0-4 0,-1 2-8 0,0-1-8 0,0 2-4 16,3 1-13-16,-2 1-7 0,3 0-2 15,-2-1-10-15,1-5-3 0,2 1-3 0,1-2 5 16,-1-1 5-16,2-5 2 0,1 2 7 0,-2-1 2 0,4-3 5 16,-3-2 1-16,4 0 4 0,-1-3 7 0,-1-4-1 15,2 1 4-15,1-6 11 0,0 0 7 0,4-7 3 16,-7 5 4-16,4-8 3 0,0 1 7 0,-3 7 7 15,-3-4 10-15,3 4-1 0,-4 2 14 0,0 1-1 16,0 4-4-16,-1 0-14 0,-3 4 5 16,2-1-8-16,-1 1-2 0,-2 2-4 0,3 0-7 0,-2 1 0 15,-2 2 0-15,0 0-5 0,8 0 3 0,-4 5-3 16,0-2-3-16,3 6 1 0,-3-2-1 0,1 3 0 16,2 2-1-16,-1 4-3 0,4 0 6 0,-3-1-1 0,0-1-3 15,3 3 0-15,-2 0-1 0,1-1 0 16,0 1 3-16,5-3-6 0,-5-1-2 0,5 0-2 15,-5-4-2-15,3-3-1 0,0 0-3 0,4 1 2 0,1-2-1 16,0 0 1-16,1-5 2 0,1 0-11 16,-6-2 6-16,1 2-6 0,4-3 9 0,-5-2-2 15,-2-2 0-15,7 0 0 0,-5-4-1 0,0-1-2 16,-2-1 2-16,-2-4-5 0,0 4-1 0,-2 4 6 0,-1-4-2 16,-4 3-1-16,1-1 5 0,-3 2-2 0,-3-1-1 15,1 5-2-15,-2-2 1 0,-5 2-10 0,0 0-5 16,-1 2-3-16,-3 3-10 0,2 0-2 0,-3 1 2 15,2-1-6-15,-1 3-5 0,3 1-10 0,-3-2-5 16,3 2-6-16,2 0-4 0,2 0-7 0,2 1-4 16,0-1-2-16,-1 0 7 0,5 0 0 0,-5 1 10 15,5-1 7-15,0-4 6 0,0 5 14 0,0-5 0 16,0 3 8-16,5 0 0 0,-5-3 9 0,5 4 3 16,-3-3 2-16,0 3 4 0,2-2 3 0,-1-1-2 0,0 5 6 15,1-2-1-15,2 2 2 0,1 1 2 16,-2-2 0-16,3 3 4 0,-2-1 1 0,3 0-1 15,0 1 3-15,0 0-4 0,1-3 3 0,-2 2 0 0,1 0 4 16,0 0-4-16,1-3 1 0,0 1 2 0,-1-2 0 16,3-1 2-16,-2-2 1 0,3-2-2 15,-4-1 13-15,2-1 5 0,-4-4 4 0,5 2 10 0,-4-4 5 16,2-3 17-16,-1-2-5 0,-3-2-4 0,2-6 7 16,-4-2-4-16,0 5-2 0,1-3 6 0,0-5 2 15,-1-2 9-15,-7-1-7 0,6 0-2 0,-3 1 17 16,0-1 14-16,-4 3 5 0,0-2 9 0,-2 3 3 15,1 8 17-15,1 2 23 0,-3 3 7 0,6 3 0 16,-4 2-21-16,2 3-20 0,0 0-1 0,0 3-27 16,3 3-7-16,0 0-11 0,0 0-4 0,-5 17-2 15,3-5-5-15,-1 5-11 0,0 2 0 0,2 6-7 16,1 1 0-16,0 0-7 0,1 0-3 0,3 0-1 0,0 0-3 16,0 2-8-16,3-3-17 0,1 0-16 0,1 0-23 15,1-6-7-15,3 2-9 0,-1-4-7 0,2-2-4 16,1-2-14-16,0 0 3 0,1-3 4 15,4 1 2-15,-3-7 10 0,-1 4 3 0,3-7 5 0,2-2 6 16,-2-3 2-16,-1-1 9 0,-1 0 7 0,-1-4 2 16,2-2 6-16,-4-2 6 0,-1-2-1 15,0 1 10-15,-3 0 13 0,-1-1 15 0,0 1 13 16,-3 4 14-16,-2 0 13 0,1 2 13 0,-2-1 17 0,1 2 7 16,-2 1-6-16,0 1-10 0,0 0-6 0,-2 3-17 15,0 2-7-15,4-5-3 0,-4 5-8 0,0 0 10 16,0 0-24-16,0 0 2 0,0 0 0 0,0 15-12 15,-3-7 4-15,2-4-18 0,1 8-25 0,0-2 8 16,0 0-21-16,0 0-10 0,0 0-12 0,4-1-7 16,-2 1-11-16,3-2-7 0,3 3-4 0,1-5 0 15,1 2 2-15,-1-2 4 0,0-4 8 0,4 2 7 16,-4-4 9-16,0 0 5 0,1 0 6 0,-1-3 6 16,0 0 6-16,2-3 4 0,-2-2 14 0,0 2 7 15,-1-2 14-15,1-1 11 0,0 2 15 0,-3-1 13 16,-2 4 5-16,2-2 9 0,-2 2 5 0,-1 0-16 0,-2 1-4 15,-1 3-3-15,4-5-11 0,-4 5-4 0,0 0 1 16,0 0-1-16,0 0-9 0,8 10 1 0,-6-4 1 16,0 7-4-16,0-4 6 0,-2 3-6 0,0 0-4 15,4 4-7-15,-3-5-15 0,0 0-8 0,2 5-3 16,0-2-11-16,2-3 5 0,-1-2-2 0,2 0 0 16,0-1 0-16,-1-1 1 0,4-2 3 0,-1-2 3 15,2-1 2-15,-1-2 2 0,0-1 5 0,4-2 0 16,-8 2 5-16,7-7 0 0,-6 1 3 0,3-4 1 15,-3 3 13-15,2-8 12 0,-4 3 0 0,-2-4 2 16,0-1-1-16,-1-1 5 0,-2 0 14 0,-2-5 11 16,1 5 8-16,-4 1 2 0,1 0 21 0,-2 1 31 15,-1 2-5-15,-1 2-21 0,3 4-3 0,-2 0-11 16,-1 4-7-16,0-2-12 0,0 4-13 0,-1 1-6 0,-2 2-6 16,2 3-9-16,-4 1-14 0,5 1-25 0,-2 1-17 15,1 0-4-15,-1 3-10 0,6-1-3 16,-1-2 4-16,2 4-11 0,1-4-4 0,3 0 3 0,2 1 6 15,0-2 7-15,6 1 5 0,-1-2 2 0,1 1 5 16,5-2 4-16,-2-3 6 0,2 3 4 16,1-2 3-16,-1-1 0 0,-2 1 6 0,1 1 5 0,2-2 2 15,0 1 8-15,-3-4-1 0,1 3 2 0,-2 2 5 16,1-2 1-16,1 1 1 0,-1 3 2 16,-1-2-2-16,1 1-1 0,-2 5-2 0,3-2 0 0,-3 0 3 15,-2 3-1-15,2 1-2 0,0-2-1 0,-1 3 2 16,-3-2 1-16,0 2-5 0,-1-2 4 0,-3 1-5 15,3 2 7-15,-3-5-3 0,-1 4 1 0,0-3-1 16,0-1 2-16,0-1-1 0,0-1-6 0,0 0 5 16,0-3 8-16,0-2 9 0,3 6 16 0,-3-6 9 15,1 1 0-15,-1-1-7 0,0 0-1 0,4-8-4 0,-4 2-12 16,4-1 11-16,0-6-17 0,2-2 12 0,2 0-5 16,2-2 2-16,-1-1-2 0,0 0-11 15,8-3 5-15,-7 7 15 0,4-1-18 0,-3 1-1 0,2 3-5 16,-3 2 0-16,-2 4 0 0,3-2-1 0,0 2 0 15,-2 2-1-15,3 0 1 0,-3 3-9 0,-1 1 7 16,6 1-3-16,-5 1-3 0,4 2 3 0,-2 4 1 16,5-1 1-16,-5 1-3 0,2 1-1 0,-1 3 6 15,-1-2-4-15,2 1-21 0,-3-1-14 0,-1 2-30 16,1 1-32-16,-1 2-34 0,1 0-30 0,-5-2-34 16,1-3-34-16,-3 0-38 0,1-2-768 0,-5-2 344 15,-2-1 230-15</inkml:trace>
  <inkml:trace contextRef="#ctx0" brushRef="#br0" timeOffset="145196.07">15009 10622 189 0,'-3'-5'269'0,"1"-1"-39"16,3 0-34-16,7-2-27 0,3 3-15 15,7-7-17-15,8 6-12 0,3-4-20 0,-1 4-32 0,-1-1-44 16,4 1-41-16,-11 4-67 0,2 1-450 0,-6-1 177 15,-4-2 116-15</inkml:trace>
  <inkml:trace contextRef="#ctx0" brushRef="#br0" timeOffset="146950.67">12074 10548 142 0,'-6'-6'150'0,"2"-5"-1"16,-2 2 6-16,0-1 11 0,1 1-14 0,0-1 4 15,-4 1-14-15,1-1-9 0,0 0 0 0,-4-3-10 16,0 1 7-16,-1 0-10 0,-1-1 2 0,-1 2 2 15,0-2-10-15,-1 0-12 0,-7 0-5 0,4 4-13 16,-4-3-5-16,-4 3-1 0,0-2-9 0,-2 2-4 16,-2 2-7-16,1 2-1 0,-3 3-6 0,-2 1-6 15,1-1 0-15,-1 2 0 0,1 0-3 0,-5 2-2 0,3-2 1 16,-2 3-4-16,0-1-9 0,3 0 3 0,-2 1 0 16,0-1-1-16,0 4 1 0,3 0-9 15,-1-1 5-15,-1-2-7 0,2 4-1 0,-2-2-2 0,0 1-1 16,3 0-4-16,-1 0 3 0,3 2-4 0,-1-1-3 15,3 1-5-15,-2-1 5 0,3 3-1 0,-3-1-1 16,2 2 1-16,-1 0 2 0,-2 1-3 0,3-4 5 16,-3 4-5-16,0 0 5 0,1-4 0 0,1 3-3 15,0 1 3-15,1 0-7 0,0 0 4 0,-2-1 3 16,4-2-3-16,-1 3 7 0,2 0-2 0,0-2 0 16,-3 2 1-16,5-2-1 0,-3 2 1 0,1 2 2 15,-4-2 4-15,3 3-6 0,1-1-1 0,0 4 5 16,-2 0-6-16,3-1 1 0,0 0-1 0,2 3-5 15,4-1 6-15,-3 0-5 0,0 1 2 0,4 1-2 16,1 0 2-16,2 4-3 0,2-3 2 0,1 2-7 16,-1 1 3-16,3 1-6 0,1 1 2 0,4 1-1 15,-1-2 0-15,0 3 2 0,4-6 1 0,1 4 0 0,-2 1 1 16,3-2 2-16,3 3-4 0,-3-5 1 0,2 2-3 16,1-1 0-16,-1-6 3 0,3 0-4 15,0 3 4-15,1-5 1 0,0 0-8 0,0 3 4 16,4-4 6-16,-1 1-6 0,3 5 2 0,-1-6 2 0,1 0-2 15,7 2-2-15,-1 2 0 0,4-3 1 0,-8-5 1 16,13 2 1-16,0 3 1 0,2-2-2 0,3-3 1 16,1 0 0-16,3 0 8 0,14 5-11 0,-13-5 2 15,13 1 4-15,1-4-6 0,-13 3 3 0,13-4-3 16,-11-1 3-16,-2 0 11 0,13 0-17 0,-11-2 6 16,12-3-3-16,-13 0 0 0,13 1 0 0,0 2 3 15,2-4-1-15,-14-1 6 0,12 0-3 0,3-1-7 16,-3 2 3-16,4 0-1 0,-3-2 2 0,1-2 3 15,3 3-1-15,-1-3 3 0,1 2 0 0,0 0-5 16,2-2 4-16,2 1 0 0,4-3 5 0,2-1 1 16,26 1 12-16,-30 2-8 0,26-3-4 0,-24 2 1 15,26 0 3-15,-24-1 6 0,23 0-8 0,-26 2 1 16,4-2 16-16,24-3-17 0,-27 6 1 0,3-1-1 0,25 0-1 16,-32 2-1-16,8-2 2 0,20-1-9 15,-28 3 12-15,4-3-9 0,-4 2 7 0,1 1-4 16,3 0-7-16,-4-2 2 0,1-2-4 0,0 3 6 0,2-2 3 15,-3-2-10-15,2 1 2 0,-3-2 4 0,0 2-4 16,0-1 1-16,-4 0 5 0,1-1-4 0,-4 0-1 16,1 1 6-16,1 1-8 0,-15 1-3 0,12-3-4 15,0 0 11-15,3 1-7 0,-2 6 14 0,-13-6-14 16,10-4 10-16,-9 8-2 0,-4-3-5 0,14-5 7 16,-12 9 3-16,0-4 2 0,-1 4-8 0,2-6-1 15,-4 2 1-15,1 2-2 0,-2-3 4 0,1 0-5 16,-1 0-1-16,0-1-1 0,-1 1 3 0,-2-4 2 15,0 2-4-15,0 0 5 0,0 2 2 0,3-5 13 16,0 3-14-16,1-2 5 0,-3 1-7 0,3-2-1 16,-4 1 4-16,-1-3-10 0,-1 1 5 0,2 0-1 15,0-1 3-15,-2 1-1 0,-1 1-3 0,-1-1 1 16,0 0 3-16,-1-1-7 0,1 0 6 0,-5 1 0 0,3-2 1 16,-2 0-3-16,-1-1 1 0,1 1 6 15,-3-3 1-15,2 2-7 0,-2-2 5 0,0-2-5 16,2 1-1-16,-3 0 3 0,3-2-2 0,0 4 1 0,-1-3-3 15,2-1 4-15,-2 4-6 0,-1-3 5 0,0 1-2 16,0 0 8-16,-1-1-7 0,-2 6-2 0,-4-1 3 16,3 0-1-16,-4-1-10 0,2 0 9 0,-4-1-1 15,2 0 3-15,-4 3 15 0,-1-2 6 0,-6 3 0 16,6-5 6-16,-7 0 12 0,0-2-2 0,-1 1-1 16,-6-1-4-16,1 0-2 0,-4-3 2 0,-6-2 1 15,-3 0 2-15,-4 0-1 0,-2-1-6 0,-5-1-1 16,-9-5-2-16,-4-1-4 0,-2 1-2 0,-4 1-4 15,-7-4-3-15,0 5-7 0,-2-2 1 0,-24-7 6 16,20 11-11-16,1 3-1 0,-23-9-2 0,20 17-3 16,-28-15 5-16,2 14-2 0,1-3 2 0,23 3-7 15,-27-2 0-15,4 5 4 0,25 10-3 0,-29-12 0 0,28 9-3 16,-28 0 1-16,0 0 4 0,27 6-3 0,-1-2 1 16,-29 2-3-16,30-2 1 0,-30 9-1 0,29-4-8 15,-25 5 10-15,0-2-1 0,31 3 9 16,-4-2-9-16,-3 4-1 0,3-1 6 0,0-1-6 0,1 1 5 15,2 1-5-15,3-1 1 0,1 1 0 0,3-3 0 16,2-1 0-16,12 0 3 0,-2-2-3 0,6 2-3 16,-5-1 5-16,3 2-2 0,1-1 6 0,-1 1-1 15,2 1-8-15,-5-2 1 0,-8 4 3 0,10-1-2 16,2 1 5-16,0-2-3 0,-2 1 0 0,-12 6 1 16,14-3 0-16,-10 5-3 0,11-6 5 0,-1 2-4 15,-11 4 1-15,12-5 6 0,-1 2-8 0,2-2 4 16,-12 5-3-16,11-4-6 0,4 1 6 0,-2-2 1 15,3 0 0-15,2 3-1 0,3-3 0 0,-1-2 0 16,7-2 0-16,-1 0 1 0,3 0 1 0,0 1 1 16,3-1 0-16,1-6-3 0,3 3 7 0,2 0-4 15,0 0 2-15,1-5-1 0,3 1-5 0,0 2-13 0,1-2-14 16,4-1-6-16,-5 3-33 0,5-3-12 0,-5 1-33 16,5-1-16-16,-4 3-14 0,4-3-27 15,0 0-26-15,0 0-23 0,8 6-34 0,-2-5-46 0,0 1-925 16,2-2 408-16,3 1 274 0</inkml:trace>
  <inkml:trace contextRef="#ctx0" brushRef="#br0" timeOffset="148859.17">17415 6311 163 0,'0'0'153'16,"0"0"-11"-16,0 0-4 0,0 0-3 0,0 0-10 15,0 0-2-15,0 0 1 0,0 0 0 0,6 0 3 0,-6 0 1 16,0 0-6-16,3-7-14 0,-2 3 3 15,3-1-10-15,-1 2-5 0,3-6-5 0,2 3-6 16,-2-3-3-16,2 0-7 0,3-4-2 0,1-2-5 0,1 1-6 16,7-4-3-16,0-2-8 0,2 0-2 15,0 1-2-15,0 4-2 0,3-5-5 0,-2-3 0 16,0 6 1-16,7-2-6 0,-5 1 2 0,3 1-5 16,3-1-3-16,-2 0-2 0,-1-1-1 15,0 4-4-15,1-2 3 0,1 1-6 0,2-1 1 0,-4 2-3 0,4 3-1 16,-1-3-3-16,1 3 1 0,-3-1-3 0,3 0-2 15,0-1 2-15,0 3-3 0,0 1 2 0,0-1 1 16,-1 0 1-16,-1-1-1 0,0 2-1 0,0-3-4 16,0 1 1-16,-1 0 5 0,1 0 0 15,3-2 7-15,-3-1 1 0,1 3 3 0,5-3-2 0,-3 0-1 16,4 1-2-16,-1 0-1 0,10-7 5 0,-11 10-7 16,13-8-1-16,-11 6 2 0,12-4-4 0,-11 6 5 15,9-5-2-15,-11 0-2 0,0 4-1 0,0 2-2 16,-1-3 1-16,15-3-5 0,-14 6 3 0,0-1 0 15,-3-2-1-15,7 2 2 0,6-4-3 0,-10 0 2 16,0 3 3-16,0-1-5 0,0 1-2 0,0 0-1 16,12-4 0-16,-14 4 2 0,1 0-5 0,1 0 6 15,0 2 0-15,1-2 1 0,-1 2-3 0,0-1 9 16,-2-2 0-16,2 3 3 0,-3 1-3 0,-2 1-4 16,0 0 0-16,4-3-2 0,-8 4-1 0,6-3 0 0,-6 0-1 15,3 2 3-15,-4 0-1 0,0-1-4 0,2 3 0 16,0-3 4-16,0-1 0 0,-7 4-3 0,-1-2 0 15,8 0 5-15,-7 0 1 0,5 1-1 16,0-3-3-16,-7 5 0 0,3-2 0 0,3 0 1 0,-4 0-4 16,-2 0 5-16,9 0-4 0,-6-1-5 0,-2 3 5 15,2 0-1-15,5-2-1 0,-7 1-2 0,2 0-3 16,5 1 8-16,-7-1-1 0,10-2 0 16,-10 4-4-16,7-2-1 0,0 0-1 0,-5 2 5 0,-2-2 2 15,-1 2-4-15,8-3-1 0,-4 3-1 0,-4-1 3 16,3 0 3-16,-3 0-6 0,4 0 0 0,-2 0 1 15,4-2-5-15,-3 3 4 0,-2-2-2 0,2 2 1 16,-3 1 0-16,0-2 2 0,2-2 3 0,-2 5-3 16,-1-3-6-16,-2 3 11 0,2-3-4 0,-5 1-4 15,1 1 4-15,-1-1-3 0,0 2 1 0,1-2 9 16,-3 1-10-16,3 1 0 0,-5-2 4 0,0 1-3 16,4 0-4-16,-7 3 7 0,3-4-5 0,3 1 2 15,-2 1 3-15,-2-1-5 0,0 2 4 0,-1-3-2 16,-1 3 0-16,0-1 3 0,-1 0 16 0,0 1-19 15,0-2-2-15,-1 1 2 0,-4 2-3 0,5-4-3 16,-4 1-10-16,2-2-2 0,-2 0-2 0,0 2 1 16,1-2 5-16,-1 0-9 0,-2 0-3 0,1-2-4 15,-2 0-4-15,-2 0-9 0,-1-1-4 0,-3 0-2 16,0 2 2-16,-3-1 0 0,-4-2 4 0,-3 1 3 0,-1-1 2 16,-3 1 4-16,3 1 3 0,-3 0 7 0,3 1 11 15,3 2 5-15,-3 1 2 0,6-1 9 16,2 3 5-16,-1-1 3 0,4-1 5 0,2 2-3 0,-2 0-5 15,6-2 1-15,2 3-2 0,-7 0-3 0,7 0 2 16,0 0-2-16,0 0 1 0,5 10 0 0,-1-7 0 16,6 5 0-16,0-2 1 0,2 1 0 15,2 1-3-15,1 1 0 0,1 1 2 0,-2 2-4 0,2-2 0 16,-1 1 6-16,-2 1-4 0,0-1 2 0,1 3 3 16,-2-2 2-16,-2 3 4 0,3-1 4 0,-4-1-9 15,1 2 1-15,-1 1 2 0,-3 1 2 0,-1-3-7 16,-1 4 2-16,-2-1 1 0,-1-1-1 0,-4 1 0 15,1 0-1-15,-2-2-9 0,-4 0-26 0,-1 0-33 16,-1 1-43-16,1-2-53 0,-5-3-74 0,1 3-825 16,-1-3 351-16,0-4 234 0</inkml:trace>
  <inkml:trace contextRef="#ctx0" brushRef="#br0" timeOffset="149694.7">21719 4410 157 0,'-4'-4'243'0,"3"3"-22"16,1 1-25-16,-3-3-22 0,3 3-20 0,0 0-18 0,0 0-13 16,0 0-10-16,0 0-10 0,4 12-12 0,0-5-5 15,2 2-9-15,-1 2-9 0,-1 0-3 0,3 3-8 16,-1 3-3-16,0-3-2 0,-1 2-9 15,0 2-1-15,-1 1-3 0,2-2-4 0,-3 1-3 0,2-1-11 16,0-2 7-16,1 1-3 0,-4-2-2 0,3 2-6 16,-2-6 2-16,-1 2 0 0,0-6-3 15,-1 3-3-15,-1-4 2 0,3 0 2 0,-1-1-2 16,-2-1 10-16,0-3-1 0,0 0-2 0,0 0-4 0,0 0 0 16,-6-12-3-16,3 2 2 0,1-2-10 0,-2-8 6 15,-1 2 6-15,-1-10-5 0,1 1 3 0,-2-2 4 16,2 2 1-16,1-5 3 0,-1 3 4 0,-1-1 5 15,4 4 3-15,1-2 14 0,-3 3-5 0,8 0-6 16,-2 6-5-16,-1 0-3 0,3 4-9 0,1-1 0 16,1 1-2-16,1-1 1 0,3 2-6 0,1 0-1 15,2 2-2-15,1-3-1 0,2 5 0 16,2-2-3-16,1-1 0 0,3 1-3 0,-4 2 2 0,1 1-11 16,-2 3-11-16,-1 0-24 0,-4 5-15 0,-1-4-28 15,2 4-23-15,-1 1-27 0,-1 1-34 0,-1 2-28 16,-1 1-32-16,-7 3-559 0,0 3 260 0,-2 0 176 15</inkml:trace>
  <inkml:trace contextRef="#ctx0" brushRef="#br0" timeOffset="149889.22">21774 4482 89 0,'-3'2'204'0,"3"-2"-19"15,0 0-14-15,0 0-15 0,0 0-10 0,0 0-13 16,0 0-11-16,0 0-17 0,28-6-6 0,-10-1-13 16,0 4-9-16,1 1-7 0,2-1-16 0,-2-1-35 15,1 2-35-15,1 1-43 0,-1-2-34 0,8 0-32 16,-1 6-350-16,-6-6 159 0,-5 3 104 0</inkml:trace>
  <inkml:trace contextRef="#ctx0" brushRef="#br0" timeOffset="150675.19">22342 4406 98 0,'0'0'258'0,"-1"-4"-13"16,1 4-12-16,0 0-11 0,-4-4-20 0,4 4-19 16,0 0-15-16,0 0-19 0,0 0-11 0,-9 10-14 15,3-1-7-15,-2 1-10 0,1 0-14 0,-2 2-6 16,-2 5-7-16,4 0-11 0,0-1-4 0,2 2-7 0,-4 1-4 15,7 0-7-15,2-3-4 0,0 0-4 0,1 1-4 16,4-1-2-16,0-6-2 0,2 2-8 16,0-3 4-16,4-1-5 0,1 0-3 0,2-4-3 15,4-1-1-15,5 2-3 0,-4-6 0 0,2-3 8 16,-1 1-10-16,1-5-8 0,4-3-2 0,-6 1-3 16,3-7 0-16,1 1 1 0,-4-2 2 0,-2-1-3 0,0-3 5 15,-5 1-1-15,-4 3 1 0,0-8-2 0,-4 7 0 16,-2 2 5-16,-2 0 11 0,-4 2 0 15,-1-2 2-15,-6 5 6 0,-1-1-12 0,-2 5-4 0,-5 0-1 16,-3 3-1-16,4 1 1 0,-11 1-4 0,10 2 0 16,-2 1 0-16,3 3 0 0,3-1-1 15,2-1 0-15,-2 2-2 0,7-2-10 0,-1 4-5 16,4-3-3-16,-1-1 1 0,2 2-2 0,4-3 3 0,0 0 4 16,9 4-3-16,-3-1 7 0,6-3-1 0,6-3 2 15,0 3 0-15,1-4 3 0,2 1-2 0,0-2 1 16,-1 0 2-16,-1 2 0 0,-2-3 0 15,2 2 1-15,-6 0 4 0,1 0 0 0,-5 1 7 0,3-2 2 16,-2 1 0-16,-1 1 6 0,-3 1-5 0,1-1-3 16,-1 3 1-16,-2 0-6 0,-4 0-4 0,7-2 3 15,-7 2 0-15,7 2 0 0,-7-2 0 0,3 5 1 16,-1 1-4-16,-1 0 2 0,-1-1-1 0,3 6 0 16,-3-2 1-16,-3 2-3 0,6 1 5 0,-2-1-1 15,0 5 0-15,2-1 1 0,1-3 0 0,2 2-4 16,-1 3 1-16,3-6-1 0,1-2 2 0,1-3-3 15,0 2 0-15,8-4 0 0,-5-1 4 16,6-2 0-16,-1 0-4 0,-4-2 1 0,4-2-3 0,0 2 5 16,0-4 2-16,1-3-2 0,-2 2-1 0,0-6 4 15,0 0-1-15,-2-1-2 0,-2-2-1 0,5-7-1 16,-8 7 2-16,2-7 3 0,-3 2-3 0,-3-3 8 16,-2 3 11-16,-1 2 3 0,-2 0 3 0,-4 1 11 15,2 6 18-15,-3 0 32 0,0-1-19 0,2 4-8 16,-6 2-6-16,4 0-4 0,-1 2-6 0,0 2-10 15,-3 2-4-15,-2 4-1 0,-3-1-4 0,3 6-4 16,-4 1 3-16,1 2-5 0,2 1-1 0,2 3-8 16,0 1 2-16,1-1-8 0,3 2-21 0,4 2-13 15,1-3-10-15,0 1-21 0,3 2-16 0,3-1-29 16,-1-1-17-16,3-1-33 0,2-2-26 0,4 1-33 16,1-5-23-16,8 4-22 0,-4-8-592 0,3 0 283 15,6-2 190-15</inkml:trace>
  <inkml:trace contextRef="#ctx0" brushRef="#br0" timeOffset="151795.22">23449 4154 90 0,'0'-11'251'0,"0"0"-7"0,0 3 2 15,0 1-6-15,-1 0-16 0,-2 2-8 0,2-1-17 16,0 1-16-16,-2 2-17 0,3 3-23 0,-4-6-12 15,4 6-15-15,0 0-13 0,0 0-7 0,-13 10-10 0,11 0-5 16,-3-2-10-16,1 6-5 0,-1 1-6 16,-3 2-5-16,3 2-7 0,-3 0-1 0,5 7-7 15,0-7-2-15,0 1-4 0,2-2-3 0,1 2-4 16,1 0-2-16,3-2-1 0,0 0-3 0,2 1-2 16,-2-3-2-16,4-1 1 0,1-3-4 0,1-2 1 15,3 2 0-15,1-3-2 0,3-5 1 0,0 1 0 0,1 0-7 16,4-2 4-16,6-3-3 0,2-3 0 15,-1-2 6-15,0 0-6 0,1-2-2 0,0-3 0 16,1-1 1-16,-3 3-1 0,0-4 9 0,-2-2-9 16,-2-1 2-16,-6 7-6 0,1-9 3 0,-2 3-2 15,2-6-3-15,-5 4 4 0,-6 1-1 0,2-1-1 16,-5-1 0-16,-1-1-2 0,-3 0 3 0,-2 1-1 16,-2 0 9-16,-1 1 7 0,-2 6 6 0,-3-1-5 0,0 4 0 15,-10 0-6-15,1 0-2 0,0 5 2 0,-2 1-5 16,-1 3-1-16,4 4-2 0,-3 1-5 0,1 2 5 15,1 4-1-15,3 0-6 0,0 2 4 16,3 0-13-16,3 4-6 0,0-5-9 0,5 1 1 16,2 2-2-16,3-2-1 0,0-2-1 0,3-2 3 0,2-1-2 15,1 2 2-15,2-5 2 0,0 0 3 0,1 0 0 16,2-4 2-16,-2 1 5 0,4-3 2 0,3 3-2 16,-5-6 1-16,-1-1 6 0,1 1-1 0,1-2-1 15,-4 0 2-15,5-1 1 0,-4-3 0 0,-1 0 3 16,4-1 1-16,-4 4 11 0,-1-2 15 15,-2 2 7-15,-1-1 15 0,0 2-9 0,-1-1-3 16,-1 1-8-16,1 1-6 0,-2 0-3 0,-2 3-6 16,5-2-12-16,-5 2-1 0,4-2-4 0,-4 2-5 0,0 0-7 15,0 0-6-15,5 8-4 0,-4-4-3 0,1 0-10 16,0 1-13-16,2 0-6 0,-1 2-3 0,-1-1-2 16,3 1-1-16,0-2-5 0,-1-1 9 15,3 3 4-15,-2-5 7 0,1 1 4 0,2-2 8 16,-1-1 5-16,1-1 2 0,2-1-1 0,0-1 9 0,2-4 2 15,-3-1 4-15,5-2 7 0,-4-2 10 0,4 2 5 16,-2-4 15-16,-2 0 5 0,0 0 9 0,0-1 12 16,1 3-5-16,-2 0-2 0,-2 4 0 0,0-1-4 15,4 2-3-15,-5-1 2 0,2 2-8 0,-1 3-5 16,-1-1-3-16,4 1 0 0,-1 3-4 0,0-2 2 16,1 2-4-16,-2 2 0 0,2 1-2 0,-4 1 0 15,5-1-1-15,-6 2-2 0,0 4 2 0,0-2-4 16,-2 2 1-16,-1 0 3 0,-2 2-2 0,0-2-6 15,-5 1 5-15,4 1 7 0,-4-1-10 0,-3 1-4 16,3-1 1-16,-8-2 2 0,4 2 1 0,0-4-2 16,1 4-1-16,1-5 2 0,3-1-3 0,-2 0 3 15,3 2 6-15,-1-4-10 0,2-1-3 0,-2 3-5 16,2-2-5-16,2-2-3 0,-2 6 5 0,2-6 0 16,0 0 8-16,10 2-5 0,-6 0 6 0,3-1-5 15,4 0 1-15,1-2 1 0,-1 0 1 0,0-1 0 16,2 1 3-16,0 0-1 0,6-6 5 0,-7 3-4 15,2 0 11-15,1-5-1 0,3-1 4 0,-4-1 3 0,1 0 3 16,2-4 8-16,-4-1 6 0,2-3-3 16,1-2 4-16,-5-5 0 0,0 0-4 0,-3-2 6 15,1-1 6-15,-5-3 7 0,2 1 14 0,-3 1-8 16,-3-2 12-16,-3 3 13 0,-2 2 37 0,4 8 18 16,1 2 2-16,-1 5 2 0,-2-2 5 0,2 7-9 0,-3-2-4 15,0 4-17-15,4 0-16 0,-1-1-16 0,-2 4-7 16,3 2-6-16,0 0-11 0,0 0-6 15,-10 13-3-15,5-3 2 0,-4 5-12 0,5 0-2 16,-1 6-3-16,-2 3-3 0,1 2 0 0,5 0-12 0,1 2-15 16,-2-3-16-16,4 4-24 0,-2 0-12 15,5 0-24-15,2-2-15 0,0 2-26 0,4-7-25 16,1 1-14-16,0-2-35 0,-1-7-16 0,6 1-44 16,-2-4-44-16,4-4-38 0,-1-2-813 0,-1-2 381 0,-4-3 254 15</inkml:trace>
  <inkml:trace contextRef="#ctx0" brushRef="#br0" timeOffset="151945.88">24370 4128 312 0,'-8'-1'299'0,"2"-1"-29"0,6 2-30 16,-7-2-26-16,7 2-23 0,-2-2-15 0,2 2-17 16,0 0-19-16,17-4-12 0,-7 0-14 15,8 1-14-15,0-2-15 0,4 3-36 0,-1-3-49 0,-1 1-70 16,1-1-63-16,-2 1-84 0,1 2-470 0,-9-3 229 15,-1 1 154-15</inkml:trace>
  <inkml:trace contextRef="#ctx0" brushRef="#br0" timeOffset="152632.93">24990 4049 127 0,'0'-4'258'15,"0"4"-27"-15,0-7-25 0,0 7-24 0,0 0-21 16,0 0-15-16,0 0-16 0,0 0-12 0,0 0-11 16,0 0-9-16,3 21-16 0,-2-12-5 0,-1 0-8 15,1 3-8-15,1 1-3 0,1 1-7 0,-2 2-1 16,-1 1-7-16,-1-3-5 0,1 3 0 0,-1-1-7 16,-1 0-1-16,2-4-3 0,-2-1-3 0,1 2-1 15,0-1-3-15,-2-4-9 0,3 1-9 0,-1-4-5 16,1 2 0-16,0-4 8 0,0 1 0 0,0-4 0 15,0 0 4-15,0 0-6 0,0 0 2 0,0 0-2 16,0-18 5-16,-1 6 9 0,-1-4 1 0,0-4 3 16,-1-5 3-16,-1-2 2 0,-1-2 0 0,0-3 6 15,-1 0 2-15,2-2-1 0,-4 1 12 0,4 2 9 16,-1 0 5-16,5 1-3 0,-1 3 9 0,1-1-1 16,1 3-4-16,3 7-9 0,1 1-6 0,0 0-2 15,4 0-5-15,3 4-6 0,-2 1-10 0,0-2 3 16,5 1 1-16,-3 5-14 0,3-1-9 0,-1-3-22 0,0 7-23 15,-3-2-29-15,3 4-34 0,-2 0-17 16,0 3-38-16,3 1-35 0,-3 0-27 0,-1 3-623 16,2 0 283-16,-5 4 186 0</inkml:trace>
  <inkml:trace contextRef="#ctx0" brushRef="#br0" timeOffset="154259.64">25023 4121 134 0,'7'2'176'0,"-2"0"-2"0,5 0-4 0,2-1-2 0,1-1-6 15,7-3-9-15,-2 3-10 0,3-2-10 0,-3 0-15 16,0-2-8-16,1 3-11 0,-1-3-7 0,0 1-8 16,-5-1-8-16,-1 1-5 0,5-1-9 0,-4-2-3 15,2-1-5-15,-4 0-11 0,1 0 3 0,-3 0 2 16,0-1-2-16,0-3-7 0,1-1 3 15,3-4 6-15,-8 2-7 0,0-2 6 0,-1 3 12 0,0 1 7 16,0 0 9-16,-3 1 7 0,2 5 12 0,-2-4 6 16,-1 4 1-16,4 1-1 0,-4-1-10 0,0 1-16 15,1 3-6-15,-1 2-17 0,0 0-3 0,0 0-4 16,0 0-8-16,0 0-2 0,0 0-6 0,-1 22 1 16,1-12-2-16,-4 5 0 0,4 2-4 0,0 1-1 15,0 0 0-15,-1-1-31 0,1 0-15 0,0 1-7 16,0-1-15-16,1 0-7 0,3-4-4 0,1 1-6 15,-1-4 0-15,2-2 1 0,2 2-3 0,1-1 1 16,-2-5 3-16,4 1 5 0,0-1 0 0,1-3 6 16,-1-1 3-16,3-1 5 0,4-7 4 15,-4 0 0-15,0-1 6 0,1-3-1 0,2-1 3 0,1-5 9 16,-4 2 10-16,0-5 11 0,-2 6 11 0,-2 3 11 16,-1-5 17-16,-3 7 2 0,-1 2 19 0,1-3 9 15,-3 6 4-15,0-2-5 0,-2 2-8 0,0 0-9 16,3 2-5-16,-3-1-15 0,-1 4 1 0,2-3-3 15,-2 3-5-15,0 0-2 0,0 0 0 0,0 0-7 16,9 10-15-16,-8-5-14 0,0 2-2 0,1 0-5 16,0-1-15-16,2 3-10 0,0-1-2 0,1 1-4 15,-1-2-2-15,2 1-11 0,2-3-3 0,-1-1 0 16,2 1 15-16,2-2 3 0,0-2 1 0,-1-2 9 16,2-5 2-16,-1 1 4 0,1 1 4 0,2-10 5 15,-4 1 7-15,2-3 7 0,-5-1 8 0,1-9 13 16,-2 0 5-16,-3-3 10 0,-3-2 12 0,0-3 16 15,-1 1 5-15,-5-2 10 0,0 6 16 0,1-2 17 16,0 5 21-16,1 6-6 0,2 2-6 0,-2 4 14 16,1 5 3-16,2-1-4 0,-2 3-22 0,3 0-6 15,-1 4-21-15,0-2 3 0,1 1-22 0,0 4-5 0,0 0-12 16,0 0 1-16,0 0-8 0,-4 14 5 16,1-5-12-16,3 1 2 0,0 8-4 0,-2 0 12 15,4 1-11-15,-4 7 3 0,4-1-7 0,-2 2-19 0,4 0-3 16,0-1-23-16,0-1-10 0,2 3-3 0,1-3-12 15,3-2-2-15,-3-3-9 0,3-2 1 16,0 0-1-16,0-3-9 0,3 0 4 0,2-2 1 0,-1-2 0 16,3-1-3-16,-1-2 3 0,2-1 5 0,1-5 4 15,-6-2 1-15,2 0 13 0,-2-2 1 0,3-5 3 16,-1-1 4-16,-2-2 6 0,2-3 5 0,-3-2 1 16,-1-1 2-16,1-8 0 0,-5 7 9 0,5-6 6 15,-5 6 14-15,-3 1 26 0,-1-1 19 0,-1 4 7 16,0 1 15-16,-2 2 21 0,0 2 3 0,0 2-6 15,0 1-14-15,-2-1-15 0,4 2-6 0,-2 4-9 16,0 0-3-16,0 0-8 0,0 0-5 0,-11 8-3 16,4-1-2-16,-1 4-12 0,3-1-14 0,0 5-15 15,-2 2-23-15,4-3-5 0,0 3-11 0,3 0-8 16,3 0-6-16,0-3-2 0,4 2-8 0,1-3 1 16,2 1 3-16,1-3 1 0,2-1-1 0,-2-3-2 15,2-2 6-15,1 1 5 0,3-3 5 0,1 0 7 16,0-6 5-16,0 3 6 0,-1-5 2 0,1 0 4 15,-1-3 4-15,-4-3 5 0,3 0 4 0,-7-2 5 16,4-2 11-16,-3 3 8 0,1-3 16 0,-4 1 15 16,-2 2 9-16,0 2 24 0,-1-1 8 0,0 3 5 15,-3-1 0-15,3 4-7 0,-1 1-9 0,-2-1-16 16,0 2-2-16,2-3-11 0,-3 6-1 0,0 0-3 16,0 0-3-16,0 0-3 0,5 10-5 0,-9-5-2 0,8 7 1 15,-8-4 0-15,4 4-5 0,0 2 1 0,0 3-5 16,5-2-3-16,-1 2-10 0,-3-2-10 15,6-4 1-15,-1 4 6 0,-1-2-20 0,4-4 3 16,-1 0 3-16,1 0 2 0,-1-1 2 0,3-3 0 0,-3 2 2 16,2-4-2-16,1-2 5 0,0 0 9 15,1-3-12-15,-1-1 4 0,0-5 1 0,0 2 1 16,-1-4 1-16,1-3 4 0,0-1 0 0,-3 0 1 16,1-6-4-16,-4 1 2 0,0 2-2 0,-1-11 0 15,-4 10 13-15,0-3 31 0,-1 4-15 0,-3-3 4 16,-1 9-1-16,1-1-5 0,0 3 3 0,-5 0-9 0,2 4-4 15,-1-2-1-15,-1 2-3 0,-3 2 1 0,1 2-1 16,2 1-7-16,3 0-1 0,6 0-14 0,-12 1-4 16,7 2-12-16,3-2 6 0,-1 3 3 0,2-1 2 15,1-3-1-15,5 6 5 0,0-4 0 0,3 0 4 16,-1 1 0-16,5-2-1 0,2 0 10 16,-1-1-5-16,1-2-2 0,2-2 5 0,-2 3-1 15,-1-3 4-15,0 0-4 0,1 0 3 0,-2 0 3 0,-1-1 5 16,-1 0 14-16,-1-2-2 0,-1 4 1 0,-3 1 12 15,1-2-11-15,-2 1 4 0,1 3-7 0,-5 0-6 16,10 0-3-16,-10 0-1 0,0 0 1 0,9 3 1 16,-5 3-4-16,0 0 1 0,1 4 1 0,0 1-1 15,2 3-7-15,-4 1 1 0,5 1 5 0,-4 0 3 16,3 2 0-16,0-3 0 0,-1 0-3 0,3-1 4 16,-1 1 1-16,2-5-2 0,-1-1-8 0,-1-1 11 15,2-1-6-15,2-1-2 0,1-1 2 0,-1 1 2 16,1-5-2-16,0-1 0 0,0 1 3 0,-2-3 0 15,3 0 2-15,0-2 0 0,-2-2-3 0,3-3-1 16,0-1-1-16,-4-2-2 0,0-4 7 0,2 0-6 16,-7-1 2-16,3-1-2 0,-1 0 13 0,-3 1 19 15,-4 1 22-15,-1 4-7 0,-1-2 1 0,0 6 3 16,-1-1 2-16,-3 1-10 0,4 3-5 0,-5 0-11 16,-1 2-1-16,2 0-6 0,0 1-8 0,-4 2 5 15,1 5-4-15,2 3 1 0,-2-1-3 0,1 2-2 16,0 1-1-16,2 0-4 0,-1 4-7 0,3 0-14 15,3 0-5-15,0-2-5 0,0 0-6 0,5-1-12 16,-1 1 3-16,3-2-9 0,5 1-19 0,-3 0-7 16,0-2-36-16,8 0-30 0,-3-1-34 0,1-2-33 15,1 2-36-15,0-5-35 0,-3 1-779 0,0-3 353 16,-7-2 234-16</inkml:trace>
  <inkml:trace contextRef="#ctx0" brushRef="#br0" timeOffset="154430.23">25941 3780 144 0,'-18'-2'336'0,"6"2"-44"0,6-1-34 16,3 0-30-16,3 1-24 0,0 0-28 0,39-5-30 16,-5 1-27-16,3-3-35 0,18 1-33 0,3 1-48 15,-4-1-52-15,0-3-66 0,-1 5-512 16,-16-1 209-16,-3 2 140 0</inkml:trace>
  <inkml:trace contextRef="#ctx0" brushRef="#br0" timeOffset="155376.04">21827 5308 11 0,'-2'-3'242'0,"-1"2"-17"0,3 1-24 0,-4-7-15 0,2 6-28 0,2 1-13 16,0 0-17-16,0 0-11 0,0 0-14 0,0 0-9 15,0 0-9-15,-1 11 4 0,-1-4-8 0,2 6 5 16,0-1-7-16,2 3-6 0,-4 5 1 16,1-2-5-16,-1 10-5 0,-1-7-9 0,2 2-3 0,-2 3-6 15,1 0-3-15,0-7-4 0,2 0-4 0,-4 1-4 16,2 1-1-16,-1-4-3 0,1 0 1 0,-1-3-7 16,2-3-4-16,1-1 5 0,-1-1-8 0,1-2 3 15,-2-1-3-15,2-2 3 0,-2-2 3 0,2-2 5 16,0 5 0-16,0-5-4 0,0 0 1 0,2-14-5 15,0 5 1-15,-2-8-1 0,0-1-1 0,2-7-1 16,-1-1 7-16,-2-3-1 0,1 1 1 16,0-2 6-16,-1-3-1 0,1-2 2 0,-1 0 3 0,2 1 2 15,0 1-3-15,-1 0 3 0,1 6 0 0,2 1-6 16,-2 9 1-16,2-3 4 0,1 2-7 0,0 2-6 16,1 1-2-16,-1 6-1 0,3-3-1 0,-2 0-3 15,-1 4-1-15,1-1 0 0,-1 3-1 0,4-1-2 16,-1 1-3-16,-1 1-3 0,0-1 6 0,-1 5-13 15,1-2-12-15,3 3-7 0,-4-1-21 0,-5 1-16 16,17 4-16-16,-12-3-14 0,4 6-17 0,-2 2-24 16,-2-1-31-16,0 2-22 0,-3 2-29 0,-2 4-14 15,0 1-524-15,-2 1 249 0,-6 0 168 0</inkml:trace>
  <inkml:trace contextRef="#ctx0" brushRef="#br0" timeOffset="155537.71">21776 5459 55 0,'0'0'168'16,"0"0"-17"-16,14-6-13 0,-7 1-13 0,0-1-13 15,2 2-14-15,0-3-9 0,-2 2-15 16,-1 3-18-16,4-3-25 0,-1-2-33 0,0 4-24 0,1-3-27 16,-1 1-40-16,0-1-216 0,5 2 103 0,-5-1 70 15</inkml:trace>
  <inkml:trace contextRef="#ctx0" brushRef="#br0" timeOffset="156007.56">22396 5158 193 0,'3'-3'268'15,"-3"3"-13"-15,1-3-20 0,-1 3-24 0,0 0-19 16,0 0-24-16,0 0-20 0,0 0-12 0,-19 6-14 16,10 0-10-16,-3 2-7 0,2-3-14 0,-3 7-7 15,-2-2-7-15,2 2-8 0,2 1-7 0,-1-1-5 16,1 1-5-16,4-3-6 0,-2 2-4 0,4-2-6 16,-1 0-2-16,2-3-3 0,1 3-2 0,3 0-1 15,0-3-6-15,0 0-2 0,2 0 2 0,1 0-6 16,3 0-3-16,0 1 4 0,4-1-6 0,-1-1 1 15,0 2-2-15,6 2 1 0,1-2 1 0,-1-1-6 16,2 2 5-16,-1-1 0 0,1-3-1 0,-4 4 0 16,1-4-2-16,-2 2 3 0,-1-2-3 0,-1-1 1 15,-1 2 2-15,-1 1 1 0,-3-3-5 0,1-1 2 0,-4 3 4 16,1 1 12-16,-1 0 8 0,-2 0 6 0,-2 3 5 16,-1-1-3-16,-4 1 1 0,1 0-2 0,-6 2-3 15,1 0-3-15,-2-2-7 0,-4 3 1 16,2-1-2-16,-8 5-4 0,4-7-1 0,1 1-2 0,-3-2-5 15,1 1 0-15,3-3-14 0,-2-1-23 0,2-2-16 16,4 1-24-16,1-2-35 0,-1-2-39 0,0 0-37 16,6-2-54-16,-2-1-749 0,4-6 325 0,0-3 218 15</inkml:trace>
  <inkml:trace contextRef="#ctx0" brushRef="#br0" timeOffset="157392.84">23058 5352 113 0,'0'0'179'0,"-4"-6"-18"0,4 6-17 0,0 0-9 16,9-6-10-16,-4 5-6 0,0-2-8 0,3 1-7 15,-2 0-7-15,3-3-8 0,0 2-8 0,3-3-8 16,-3 2-4-16,0-1-11 0,3 3-7 0,-3-3-3 16,0-2-2-16,5 0-1 0,-2-1 10 0,-2 2-9 15,0-4 9-15,2 0-7 0,-3 1-2 0,0-3 6 16,0-1 8-16,-2-1-4 0,0-3 3 0,0-2-1 16,-2 1 11-16,-1 0 2 0,-1-4 4 0,-2 2 21 15,0 3 12-15,-2-1 5 0,-1 1 10 0,0 6 17 16,0-1 19-16,-2 1 3 0,1 2-12 0,-2 3-4 0,3-1-13 15,-1 1-15-15,1 2-17 0,-1 1-14 0,3 3-11 16,-3-4-8-16,3 4-8 0,-6 7-2 16,2 0-10-16,2 3 0 0,-3 5 2 0,1 4-17 15,1 6-1-15,-2 0 2 0,4 7-6 0,-2 2-1 0,2 1-9 16,0 12 2-16,-2 1-1 0,2-1 12 16,1 1-9-16,1-3-9 0,-1-9-1 0,0 13 0 15,4-15 4-15,-3 2-2 0,3-2-4 0,0 0-8 0,0-4-12 16,2-2-3-16,-1 0-4 0,0-3-7 0,0-8-8 15,1-2-7-15,0 0 1 0,0-6 0 16,-2 0 3-16,0-3 5 0,0-1-3 0,-2 1 7 0,1-3 2 16,0-1 4-16,-3-2 13 0,6 0-8 0,-6 0 9 15,6-7-11-15,-2 1 0 0,0-3 6 0,0-4 9 16,1 4-4-16,-4-2-4 0,1-1 9 0,-1 1-9 16,-2 0 2-16,-2 1 7 0,-1-2-8 0,0 3-1 15,-2-1 6-15,-1 0-4 0,-1 0 4 0,-1 1-1 16,1 2-5-16,-5-6 2 0,-1 6-11 0,3-2 0 15,-1 1-2-15,-1 5-14 0,2-6-11 0,-1 5-7 16,3-1-25-16,-3 2-18 0,3-2-22 0,0 1-15 16,2 1-16-16,2 1-28 0,3-1-42 0,0-2-38 15,4-3-16-15,4 2-643 0,4-4 306 0,4-1 204 16</inkml:trace>
  <inkml:trace contextRef="#ctx0" brushRef="#br0" timeOffset="157875.01">23671 5164 238 0,'-1'-6'246'15,"-3"2"3"-15,3 2-8 0,-5-3-21 0,-1 4-21 16,1 0-21-16,6 1-15 0,-21 5-15 16,11 0-11-16,-2-1-16 0,-1 7-13 0,4-4-8 0,-5 6-8 15,3 1-10-15,2 3-8 0,-1-1-10 0,3 1-9 16,0 0-24-16,4 0-18 0,2-1-13 15,1 2-15-15,3-1-13 0,-1-5-9 0,5 3-11 16,-1-6-5-16,4 2 0 0,-1-5-6 0,2 0 3 0,1-2 3 16,1-2 16-16,-2-2-8 0,2-4 4 0,0 0 4 15,1-1 3-15,-1-4 9 0,1-3 2 0,-2-1 9 16,-3-1 21-16,1 0 14 0,-3-1 9 0,0 1 11 16,2 0 11-16,-7 2 15 0,5 2 0 0,-4 0 5 15,4 1-1-15,-5 5-5 0,4-5-6 0,-1 2-10 16,0 3-2-16,1 1-7 0,4-1-3 0,2 1-1 15,1 3-8-15,1 0-1 0,2 3-1 0,3 2-4 16,-2 0-3-16,0 3 0 0,-2 0-4 0,2 1 2 16,-4 4-5-16,-1-1-1 0,-4 0 2 0,2 0-2 15,-2 3-3-15,-2-3 1 0,-2-2-2 0,-1 3 1 16,-1-3 0-16,-1 0 0 0,-1 0 0 0,-1-3 0 16,2-1 2-16,-1-1 26 0,-1-2 8 0,0 1 10 15,1-4 11-15,-5 1-7 0,5-1 0 0,-8 0 1 16,8 0 0-16,-8-5-4 0,3-2-9 0,0 0-4 15,3-3-2-15,-2-4-15 0,2-1-8 0,4-4-19 16,2 0-20-16,1-1-15 0,1 1-18 0,4 3-25 16,2-2-38-16,-2 2-30 0,5 1-39 0,-2 3-44 15,1 2-765-15,3 1 331 0,-3-2 222 0</inkml:trace>
  <inkml:trace contextRef="#ctx0" brushRef="#br0" timeOffset="158660">24705 4951 231 0,'1'-4'227'0,"-1"4"-22"15,0 0-24-15,0 0-21 0,0 0-11 0,8 7-11 0,-7-2-10 16,3 0-5-16,-1 5-10 0,-2 0-4 0,0-2-4 16,3 5-9-16,-3-1-12 0,-1 5-5 0,3-2-6 15,-2 2-7-15,-1-1-5 0,3 1-3 16,-2 2-12-16,0-1-1 0,2-2-3 0,-2 0-5 0,-1-3-3 15,3 0-6-15,-1-3 0 0,2 2-5 16,1 0-1-16,0-3-2 0,-1-1-5 0,4 0 1 0,-3-2-4 16,-1-4-1-16,-2 1 0 0,3-1 1 0,0-2-2 15,-5 0 4-15,8-5-5 0,-3 1 3 0,1-3 3 16,-4-2 5-16,3-4-4 0,0-1 1 0,-2-2 0 16,-1-5 0-16,0-4 6 0,-2-1 1 0,1 3 12 0,-1 3 3 15,-1-6 12-15,1 8 1 0,1-1-2 16,1 2 0-16,1-1-2 0,1 2-3 0,-2 4-4 15,6-4-9-15,-2 5 5 0,7-1-1 0,1 1-6 16,-1 2-3-16,4 0 4 0,2 4-9 0,1 1-6 16,8-3 2-16,-1 6-2 0,0 1-1 0,2 2-2 15,-7-1 3-15,-1 5 0 0,0-2-7 0,1 3-3 16,-5 0 3-16,-1 2-2 0,-2-1-1 0,-3 1 1 16,-3 1 0-16,0 0-4 0,-1 4 7 0,-5-2-1 0,-2 3 3 15,-2 1 8-15,-5 2-4 0,-2-2 3 0,-6 5-4 16,-3 0 7-16,-4-4-5 0,-2 2-1 15,-2 1 2-15,-2-4 1 0,0-1-7 0,0-1-3 0,2-1 2 16,0-1-3-16,0-2 4 0,7-1-3 0,2-4 1 16,3 0-4-16,5 0-17 0,0-1-20 0,3-1-23 15,0-2-20-15,1 0-30 0,3 2-33 0,2-3-36 16,0 0-31-16,0 0-27 0,0 0-48 0,0 0-636 16,28-8 305-16,-13 1 202 0</inkml:trace>
  <inkml:trace contextRef="#ctx0" brushRef="#br0" timeOffset="158975.41">25553 4867 132 0,'0'-4'219'16,"0"-2"-14"-16,0 6-15 0,-5-2-12 0,-1 0-10 15,6 2-13-15,-17 2 0 0,5 0-3 0,0 3-3 0,-3 0-5 16,-4 3-1-16,-2 2-5 0,3 0-7 16,-1-1-5-16,-5 6-4 0,3 1-11 0,2-5-5 15,0 6-12-15,6-4-5 0,-1 2-10 0,5 0-11 16,0 1-2-16,0-1-12 0,2 1-4 0,3 0 0 0,3 1-6 16,1-1-3-16,2 0-6 0,2 0 4 0,5-3-9 15,1 0-3-15,2 4-1 0,4-5-6 0,7 3-9 16,4-3-19-16,-9-5-36 0,10 2-47 0,0-1-42 15,2-6-44-15,-2 1-34 0,0-6-51 0,-9 1-613 16,0-3 293-16,-4-2 194 0</inkml:trace>
  <inkml:trace contextRef="#ctx0" brushRef="#br0" timeOffset="159361.92">25772 4920 154 0,'0'0'190'0,"4"-1"-19"0,-4 1-10 0,0 0 3 16,0 0 3-16,1 9 1 0,1-5-7 0,-4 1-15 16,2 0-7-16,0 4-9 0,2-3-15 0,-2 4-4 15,0-1-8-15,0 6-11 0,-2-6-10 0,2 5-4 16,0 1-9-16,-1 1-4 0,-2 0-9 0,2-2-5 16,-2 1-4-16,2-3-3 0,-3-1-6 0,4 5-3 0,-1-4-4 15,-2-1-2-15,2-5 0 0,-2 1-1 16,1-2-5-16,2 1 1 0,-2-3 6 0,2-3 13 15,-2 5-4-15,2-5-4 0,0 0 0 0,-7-11-7 16,4 5-3-16,2-3 0 0,0-4-3 0,-3-3-3 0,0 0 0 16,2-2 3-16,-4-7-8 0,2-1 1 15,3-1-1-15,0 1 3 0,-2-3 2 0,1 3-1 16,0 1 6-16,1-1 2 0,2 8-2 0,-1 1 8 16,2-2-2-16,-2 7-7 0,2 0-3 0,2 0 3 0,1 0-7 15,1 4-5-15,4-1-2 0,-1 1 0 0,0 3-12 16,3-2-14-16,-3 3-19 0,5 1-25 0,-4 1-19 15,3 1-22-15,4 2-23 0,1 2-29 0,-2 2-20 16,2 0-31-16,-2 2-35 0,-1 2-558 0,-5-2 266 16,-1 2 178-16</inkml:trace>
  <inkml:trace contextRef="#ctx0" brushRef="#br0" timeOffset="159488.57">25734 5024 190 0,'-4'1'204'0,"4"-1"-19"15,-4 4-19-15,4-4-19 0,0 0-12 0,0 0-16 16,14 0-10-16,-2-4-27 0,4-1-30 0,7 2-48 16,5-4-52-16,2 2-401 0,-5-3 149 0,-4-1 100 15</inkml:trace>
  <inkml:trace contextRef="#ctx0" brushRef="#br0" timeOffset="160145.62">26435 5053 151 0,'2'-9'322'0,"-4"1"-10"0,2 3-12 0,0-3-17 15,-1 3-25-15,1 0-24 0,0-1-25 0,0 6-26 16,1-3-19-16,-1 3-23 0,0 0-9 0,0 0-22 16,0 0-4-16,0 0-10 0,5 10-12 0,-5-6-6 15,3 5-9-15,-2 1-5 0,2 3-2 0,-2 3-7 16,0-2-11-16,3 3-5 0,-4 2-1 0,0 1-3 15,4-1-3-15,-3 0-2 0,0 1-1 0,3 5-7 16,-1-8-7-16,-2 1-10 0,-1-5 1 0,0-2-4 16,3 2-9-16,-1-6 3 0,-2 2-1 0,4-3 2 15,-1 1 3-15,-2-2 0 0,2-3 6 0,-2 0-5 16,-1-2 2-16,0 0-5 0,15-9 7 0,-8 3-9 16,0 0 4-16,3-9 3 0,-1 0-1 0,0-4-1 15,4-2 0-15,-4 4 3 0,3-8-4 0,0-3 1 16,-1 1-2-16,2-5-1 0,-1 3 1 0,3 3-2 15,-2 1 1-15,0 1 1 0,-2 3-3 0,0 4 5 0,-2 3-6 16,-2 3 0-16,2 2-4 0,-5 4-19 16,-1-2-29-16,1 2-36 0,-2 2-11 0,3 3-12 0,-5 0-6 15,0 0-11-15,13 8-17 0,-8 1-20 0,0 2-11 16,0 2-24-16,2 4-570 0,-2 3 259 0,0-4 172 16</inkml:trace>
  <inkml:trace contextRef="#ctx0" brushRef="#br0" timeOffset="162392.49">27028 5165 21 0,'0'-7'178'0,"0"2"5"0,0-3-4 0,0 1-11 15,-2-1-12-15,-1 3-11 0,-1 1-10 0,0-4-8 16,1 4-15-16,-4-1-13 0,-2 4-12 0,-1-2-6 15,0 0-7-15,-4 3-14 0,1 0-13 0,0 0-13 16,0 2-16-16,3 1-16 0,-1-1-14 0,3 1-15 16,3-1-15-16,-2 1-7 0,1-1 0 0,5 2 1 15,1-4 7-15,-3 6-4 0,3-6 6 0,4 2 7 16,-4-2 7-16,10 3-4 0,-5-2 5 0,3 0 3 16,-3 2 2-16,4-2 3 0,-1 0 1 0,-2 1-10 15,1-2 14-15,-1 3-3 0,0-2 8 0,1 0 6 16,-1 3-5-16,-1 1 5 0,1-3-3 0,0 2 1 15,-1 0 4-15,0 1 5 0,1 2 2 0,0-2-2 0,0 0 4 16,0 1-1-16,-1 0 0 0,2 0-2 16,-1-1-1-16,-1-1-1 0,0-1 3 0,0 2-6 0,3-3 8 15,-4 0 3-15,1 0 15 0,1-2-1 16,2 0 1-16,-3 0 17 0,3-1-1 0,-1-4-3 16,1 0 10-16,0-1-4 0,0-3 2 0,-1 0-3 0,0-2-1 15,2-4 1-15,-3-3-9 0,4-2-3 0,-5 1-3 16,0-6 2-16,4-3-1 0,-2-2-4 0,0-1 8 15,-3 1 6-15,0 2 19 0,-1 1 28 0,-2 8 21 16,-1 0 13-16,0 4 8 0,0 1 10 0,-1 3 0 16,1 2-8-16,-3 2-16 0,2 0-17 0,-2 4-15 15,1 1-9-15,2 2-6 0,0 0-1 0,-12 12-13 16,5-2-7-16,-1 5-7 0,0 3 2 0,-2 9-6 16,1-4-8-16,3 2-1 0,3 2 5 0,-2 2-7 15,0-4-11-15,4-1-9 0,1 2-11 0,2-1-5 0,3-6-10 16,4 5-20-16,-2-5-5 0,2-1-2 15,3-2-11-15,0-1-5 0,1-3 0 0,2 1 1 16,3-2 4-16,-1-4 2 0,2-2 2 0,-1 1-1 16,2-5 7-16,0 2-4 0,-3-3-3 0,2-3 6 15,0-4 9-15,-2 2-1 0,1-4 3 0,-3 0 6 16,-1-2 2-16,2-1 4 0,-1-2 2 0,-4 3 6 16,3-5 4-16,-5 3 13 0,-1 4 12 0,-1-1 18 15,-4 3 15-15,5-3 14 0,-7 3 1 0,0 3 13 0,2-1-5 16,-2 1-9-16,2-1-3 0,-3 2-12 0,0 3-3 15,0 0-7-15,0 0-2 0,0 0-5 0,0 0-4 16,-18 7 1-16,10-2-6 0,3 0-9 0,0 2-9 16,-3 2-10-16,2 0-10 0,2 2-19 0,-1-2-12 15,1 1-12-15,4 2-9 0,-2-3-4 0,4-1 2 16,0-2 2-16,0 2 5 0,3-3 4 0,0-1 10 16,4 0 7-16,0-1 0 0,2-1 8 0,1-2 1 15,1 0 8-15,1-3 3 0,-4-2 0 0,7-4 2 16,-7 2 8-16,0 0 1 0,4-5 6 0,-3 1-1 15,0-1 11-15,-1-3 16 0,1 1 8 0,-4-3 0 16,3 5 26-16,-4 2 17 0,-3-1 6 0,1 3-2 16,0 1-2-16,-1 1-8 0,-1 1-5 0,2 0-10 15,-2 1-6-15,2 2-9 0,-4-3-2 0,0 5-5 16,0 0-3-16,0 0-1 0,0 0-4 0,0 0-2 16,11 10-2-16,-9-4-1 0,0 2-2 0,0 2 0 15,2 1 2-15,-3 1-5 0,4-2 1 0,-4 3-12 16,3-1-3-16,0 5-3 0,1-2-13 0,-1-3-7 0,1 0-9 15,-1-2-10-15,2 2-7 0,2-2 2 16,0 0-1-16,0-4 0 0,3 0 2 0,2-1 2 16,1-1-1-16,2-3 3 0,-2 0 2 0,4-1 3 15,0-2 1-15,-5-1-1 0,6-2 0 0,0-2-3 0,-5 0 4 16,4-2 1-16,-1 1 5 0,-2-4 2 0,-3 0 1 16,3 2 5-16,-3-3 4 0,-3 4 4 0,-2-1 7 15,1-1-2-15,-3 3 6 0,-5-1 6 0,0-1 4 16,-5 3-2-16,1-3 1 0,-2 5-3 0,-2-1 5 15,-1 0-1-15,1 2-2 0,-2 2-3 0,0-1 4 16,-2 3-2-16,1 2-1 0,2-1 2 0,-4 0-4 16,7 0-6-16,-2 1-11 0,4 0-8 0,-3 1-6 15,3 1 3-15,1-1-4 0,0-1 1 0,3-2 3 16,-2 5 6-16,2 0 2 0,0-5 5 0,4 3 2 16,0 0 0-16,0-2 0 0,-1 2 1 0,1-2 3 15,0 2 0-15,0 1 3 0,0-3-3 0,-2 2 5 16,2 1 1-16,1-1 2 0,0 4-5 0,-1-7 6 15,0 4 0-15,0 1 0 0,0 1 1 0,0-1-1 16,2-1 2-16,-1 1 2 0,-1-1-1 0,1 0-1 0,0 2 4 16,2-3-4-16,-1 0 3 0,-1-3-3 15,3 3 3-15,-1-2-1 0,2 1-1 0,-2-2 12 16,-1-3-12-16,1 0 1 0,3-2 5 0,-3-2 3 16,0-1 1-16,1-4 2 0,2-2 7 0,-3-1-1 15,-2-2 8-15,4-7-4 0,0 0 13 0,-5 0 3 16,1-4 15-16,-1 3 10 0,0-1 15 0,0 1 21 15,-4 7 26-15,1 0 5 0,-2 1 4 0,1 1 7 0,0 4 33 16,0 1 18-16,0 3-13 0,-3 1-18 0,3 2-21 16,-1 1-22-16,1 4-16 0,-3-4-13 0,3 4-8 15,0 0-3-15,-5 18-9 0,1-7 7 16,-1 6-21-16,3 1-2 0,-5 2-14 0,6 4-8 0,-3 0-6 16,0 2-18-16,7-6-22 0,-7 6-18 0,5-2-16 15,2-4-18-15,-2 4-8 0,3-4-14 0,0-4-13 16,4 4-17-16,3-3-11 0,-2-5-3 0,4 2 10 15,1-2 4-15,1-2 11 0,2-1 3 0,1-5 12 16,-2 0 9-16,2-3 10 0,0-1 6 0,-1-4 8 16,-1 0 9-16,-2-4 3 0,0 2 10 0,-5-2 4 15,3-1 11-15,-2-1 15 0,0-3 12 0,-3 4 24 16,-2-2 26-16,1 0 29 0,-2 4 12 0,-3-1 6 16,3 1-11-16,-4 2 5 0,3 0-6 0,-2 1-11 15,-1-1-10-15,1 2-14 0,-1 3-6 0,0 0-7 0,0 0 1 16,0 0-9-16,0 0 1 0,-6 9-4 15,2-3-17-15,0 0-12 0,-1 3-8 0,1 0-8 16,-1 3-20-16,4-5-16 0,-2 3-7 0,2-1-9 0,1-1-5 16,1 1 0-16,3-3 2 0,0 0 10 15,1 2 3-15,4-5 5 0,-1 2 7 0,-2-3 6 16,7 0 3-16,-7 0 6 0,2-2 1 0,4-6 4 16,-2 1 7-16,0 0 0 0,0-1 12 0,0 0 5 0,-1-4 2 15,0 4 4-15,1-5 3 0,-3 4 19 0,-1-1 21 16,-2 4 15-16,1 0-1 0,0-3 2 0,0 3-5 15,-3 2-13-15,0-2 2 0,2 3-16 0,-4 1-5 16,0 0-3-16,5-2 4 0,-5 2-9 0,4 7-2 16,-4-5 1-16,1 5-2 0,2-2-1 0,-1 2-2 15,-2 3 1-15,0-2 0 0,0 1-6 0,3 3 4 16,-2-2-19-16,0-2-9 0,2 3-5 0,-2-6 2 16,3 5 0-16,1-5 0 0,-1 0 6 0,1 2 3 15,3-4-1-15,-3-1 2 0,3 0 4 16,-2-2 1-16,3 0 0 0,-9 0 2 0,13-6 0 0,-4 2-1 15,-2-1 8-15,0-2-3 0,-2-2 1 0,1 1 0 16,-2-4 2-16,0-2 0 0,1 2 14 0,-1-4 3 16,-3 4 15-16,0-5 7 0,-2 6 7 0,0-1 4 15,-3 0-7-15,-1 2-1 0,0-1-6 0,-3 3-8 0,0 0-3 16,-2 2-5-16,-1 5-6 0,-1-2-5 16,0 3-12-16,-1 1-6 0,0 1-13 0,0 0-9 15,4 3-6-15,-3 0-6 0,2 1-5 0,4-1-9 0,0-1 2 16,1 3 2-16,2-2 6 0,3 0 2 0,1-1 2 15,3 0 9-15,1 1 0 0,0-4 3 16,3 2 3-16,1-1 10 0,2 0-3 0,2-1 0 16,0 1 3-16,-3-2 4 0,3 0 0 0,2 0 5 0,-3 1 1 15,2-1 2-15,-3 0 4 0,0 1-2 0,0-1 2 16,-1 3 3-16,-2-1-3 0,1 1 2 0,1 1-4 16,-1 1 4-16,-2-1 1 0,0 2-1 15,2 4-1-15,-4-4-2 0,1 2 2 0,1-3 0 0,-4 2-2 16,-1 0 1-16,2 3 2 0,-4-2 3 0,0-1-3 15,-4 2 0-15,2-1-1 0,0 0-1 0,2-3 1 16,-5 1 1-16,5 0 0 0,-1-2 3 0,1-4-1 16,0 5 9-16,0-5 16 0,-2 3 8 0,2-3-4 15,0 0-6-15,0 0 3 0,0 0-4 0,0 0-2 16,8-16-4-16,-6 8 2 0,0 2-1 0,3-6-5 16,3 0-1-16,-3 2 1 0,8-5-5 0,-4 1-4 15,1 4 2-15,4-2-2 0,0 3 0 16,-1 4 0-16,-3-3-3 0,4 1-3 0,-2 5 0 0,1-3-2 15,-2 0 0-15,2 5-1 0,1 0 2 0,1 2-3 0,0 1 3 16,-2-1-2-16,0 1 6 0,5 1-3 16,-4 1-2-16,0 3-2 0,-2-3 5 0,0 4-16 15,0-5-30-15,-1 4-37 0,-2-1-48 0,-1 0-49 0,0-1-68 16,-1 1-716-16,-6-2 321 0,-2-2 214 16</inkml:trace>
  <inkml:trace contextRef="#ctx0" brushRef="#br0" timeOffset="162523.14">28449 5086 110 0,'14'-4'205'0,"4"1"-37"0,10-1-47 16,3 2-67-16,0-5-69 0,-1 4-200 0,-11-1 71 16,3 2 48-16</inkml:trace>
  <inkml:trace contextRef="#ctx0" brushRef="#br0" timeOffset="163346.54">24757 5610 28 0,'-6'-2'247'0,"2"-1"-11"0,-1 2-16 0,5 1-25 16,-4-4-20-16,4 4-18 0,0 0-13 0,0 0-18 15,-9 8-11-15,4-2-9 0,4 1-6 0,0 1-7 0,-3 5-8 16,1-2-10-16,-1 2-4 0,3 2-6 16,-3 2-5-16,0 1-6 0,3 0-4 0,-3-2-5 15,-2 4-3-15,4-2-6 0,-1 2 0 0,-5-4-4 0,3 1-8 16,1-1 1-16,0-2-4 0,-1-1 2 0,0 2-4 16,1-5-5-16,-1-2 1 0,3 1-6 15,-1-6 1-15,2 4 0 0,0-1 0 0,-1-4-2 0,2-2 4 16,-5 2-1-16,5-2-3 0,0 0-4 0,0 0 6 15,-6-14-2-15,5 6-4 0,-1-4 1 16,0-5 1-16,2 0-4 0,0 0 2 0,-2-7-6 0,4 0 8 16,0 4-4-16,5-6 4 0,-5 7 3 15,2 1 1-15,1 2 2 0,2 0-1 16,0 0-4-16,3 0 3 0,-1 3-1 0,3 1-3 0,-1 0 0 0,2 0-1 16,0 2-3-16,1-1 0 0,0 1 4 0,-1 3-5 15,-3 2-13-15,5 1-16 0,-4-1-26 0,-1 2-22 16,1 0-20-16,-4 3-37 0,0 0-30 0,1 2-45 15,-2 0-523-15,-3 4 243 0,-4-1 162 0</inkml:trace>
  <inkml:trace contextRef="#ctx0" brushRef="#br0" timeOffset="163499.85">24575 5777 39 0,'11'-2'168'0,"10"-3"-12"0,7-3-18 0,2 3-11 16,-4-2-16-16,2 3-20 0,-5 0-12 0,5 0-26 16,-9 2-29-16,2 0-19 0,-2 0-34 0,1 0-39 15,-4 2-230-15,-2 0 98 0,1-1 68 0</inkml:trace>
  <inkml:trace contextRef="#ctx0" brushRef="#br0" timeOffset="163809.07">25226 5670 189 0,'-2'-4'199'0,"-2"1"-4"16,0 3-5-16,-3-3-12 0,-2 2-7 0,0-1-8 15,-3 4-12-15,-2 0-7 0,0 1-7 0,-6 2 1 0,-1 4-4 16,-2 3-14-16,4-2-11 0,-3 4-2 15,6-2-5-15,-2 0-13 0,5 3-9 0,-1-1-7 0,4 0-8 16,-2 1-9-16,6-3-5 0,2 3-4 0,0-3-4 16,4 3-3-16,4-1-6 0,0 1-3 15,2 1 0-15,6-2-6 0,-1 2 2 0,6-5-3 0,1-1-13 16,6 4-20-16,3-4-31 0,-2-2-23 0,2 0-31 16,-8-2-30-16,3-3-37 0,6 0-22 0,-4-1-31 15,-4-4-542-15,0-1 252 0,7-2 168 0</inkml:trace>
  <inkml:trace contextRef="#ctx0" brushRef="#br0" timeOffset="164178.6">25533 5709 61 0,'1'-6'215'16,"3"1"-11"-16,-4-1-21 0,4 4-19 0,-4-2-13 16,6 3-17-16,-6 1-17 0,0 0-4 0,0 0-5 15,0 0 2-15,5 6-2 0,-2-2-3 0,-2 3-4 0,2 0-2 16,-2 3-3-16,-1 1-3 0,0 1-14 15,-1 4-5-15,2 2-5 0,-1-2-4 0,-4 1-8 16,3 1-7-16,-2 0-8 0,3-4 3 0,-1 3-8 0,1 0-4 16,0 0-14-16,-2-3-15 0,0-4-12 15,2 2-3-15,0-5-4 0,0 1-1 0,2-5 4 16,0 2 5-16,-2-3 4 0,0-2 0 0,4 4 2 0,-4-4 0 16,5-9 1-16,-1 4 1 0,1-7-2 0,-1 2 1 15,-2-2-2-15,5-5 4 0,-6-1-6 0,3-3 6 16,-3-3-2-16,2 5 3 0,-3-10 0 0,1 5 3 15,-1-1 7-15,-1-1-3 0,2 6 0 0,-1 3 8 16,3-1 2-16,-3 1-2 0,1-1-2 0,3 1-2 16,1 7 6-16,1-5-7 0,2 4-1 0,1 0-1 15,2-2 0-15,4 4 0 0,1 1-2 0,-1-1-2 16,3 3 0-16,0 2-2 0,-1 1-11 0,3 1-17 16,-2 4-18-16,1-1-21 0,-1 3-30 0,0 1-24 15,1-1-29-15,-2 2-32 0,-2 3-567 0,-7-3 248 16,-2 2 164-16</inkml:trace>
  <inkml:trace contextRef="#ctx0" brushRef="#br0" timeOffset="164322.22">25660 5760 131 0,'0'0'165'16,"-2"5"-17"-16,2-5-14 0,6 6-14 0,1-3-16 0,-1-2-7 15,6-1-5-15,2 1-18 0,5 0-7 0,4-1-20 16,-2-1-49-16,9 0-43 0,-3 0-333 15,1-2 126-15,0-1 84 0</inkml:trace>
  <inkml:trace contextRef="#ctx0" brushRef="#br0" timeOffset="164974.79">27415 5621 105 0,'2'-6'284'16,"-1"1"-7"-16,0 3-13 0,1-3-22 0,-2 5-18 16,1-6-20-16,-1 6-20 0,0-5-22 0,0 5-17 15,0 0-16-15,0 0-12 0,0 0-13 0,0 0-13 16,0 0-6-16,0 0-8 0,0 0-7 0,-1 15-8 16,1-10-4-16,-2 3-8 0,1-2-3 0,0 3-4 15,-2 2-7-15,3 0-2 0,-2 1-3 0,-1 0-29 16,-1-1-28-16,0 6-23 0,2-5-29 0,-5 3-34 15,4-3-24-15,0-1-41 0,0 2-41 0,1-4-559 16,2-1 259-16,1-3 172 0</inkml:trace>
  <inkml:trace contextRef="#ctx0" brushRef="#br0" timeOffset="165131.85">27598 5636 135 0,'3'-2'293'16,"-3"-3"-29"-16,0 5-30 0,0 0-26 0,2-2-19 15,-2 2-17-15,0 0-12 0,0 0-16 0,0 0-12 16,-4 15-14-16,4-11-11 0,-1 2-12 0,0 2-9 16,0-2-8-16,-1 3-21 0,0 1-47 0,-1 0-58 15,1 2-65-15,0 0-95 0,0-2-497 0,-6-1 235 16,3 0 156-16</inkml:trace>
  <inkml:trace contextRef="#ctx0" brushRef="#br0" timeOffset="169915.1">24326 5087 106 0,'-3'-4'202'0,"3"4"-11"0,0 0-15 0,0 0-13 16,0 0-16-16,0 0-11 0,0 0-16 0,0 0-13 16,0 0-8-16,0 0-9 0,8-5-10 0,-3 2-11 15,1 2-7-15,3-2-3 0,2 0-3 0,0 1-10 16,3-1-10-16,0 1-21 0,3-2-27 0,-3 3-34 0,2-2-29 16,2 1-34-16,1 1-36 0,-1 2-380 15,-5-2 175-15,4 1 116 0</inkml:trace>
  <inkml:trace contextRef="#ctx0" brushRef="#br0" timeOffset="170724.17">24144 5939 202 0,'0'0'197'0,"-10"-1"-6"16,7-1-5-16,3 2-14 0,0 0-10 0,0 0-12 16,-9 0-13-16,9 0-11 0,0 0-14 0,0 0-7 15,-6-4-12-15,6 4-10 0,0 0-9 0,0 0-9 16,0 0-8-16,0 0-4 0,0 0-5 0,0 0-3 16,0 0-5-16,26 0-4 0,-15 0-5 0,2 0-14 0,1 0-20 15,4-1-26-15,2-1-18 0,0 2-38 0,9-2-32 16,-2 1-40-16,2 1-491 0,-7-2 216 15,6-2 144-15</inkml:trace>
  <inkml:trace contextRef="#ctx0" brushRef="#br0" timeOffset="176174.62">4403 13348 37 0,'-8'1'137'0,"8"-1"1"16,0 0 0-16,-6-3-8 0,6 3-5 0,0 0-8 16,-5-2-16-16,5 2 0 0,-3-3-13 0,3-2-8 15,0 5-10-15,0-8-3 0,3 3-6 0,-2-1 1 16,3 0-8-16,0 0-2 0,1-2 0 0,3 1-7 15,-2-3-4-15,3 5-5 0,-2-4-2 0,2 3-5 0,4-3 1 16,-4 4-6-16,0 1-1 0,1-1-3 16,-2 5-3-16,-2-3-2 0,2 3-2 0,2 3 1 15,-5-1 0-15,3 4-2 0,0 0-1 0,-3 6 0 0,1 0-7 16,2 5 4-16,-7-2-1 0,3 2 2 0,-4 0-3 16,0 0 1-16,-1 2-3 0,-2-1 1 15,2 0-5-15,-3-1-3 0,0 0-1 0,3-2-5 16,-4-1-10-16,5-6 9 0,-3 4 1 0,2-3 4 0,0-2-1 15,-2-1 0-15,2 1 3 0,1-3 1 16,-3 1 0-16,3-2-2 0,0-3 2 0,-1 5 0 0,1-5-1 16,0 4 2-16,0-4-11 0,0 0 8 15,4 4-1-15,-3-3-3 0,-1-1 4 0,8 3 11 0,-8-3-9 16,15 0 3-16,-8 0 0 0,-1 0 2 0,7 0 2 16,-4 0 2-16,-2 0-1 0,3 2 2 0,-1 1-2 15,2 0-1-15,-4-1 1 0,2 2 5 0,-1 4 3 16,0-4 0-16,-1 4 0 0,1 1 6 0,-2 1-2 15,0-1 6-15,-1 1 7 0,0-2-2 16,-3 2-1-16,2 1 2 0,-3-1 2 0,1-2-2 16,-2 3 3-16,-2 0-2 0,1-1-2 0,1 1-3 0,-4 2-4 15,-1-5 1-15,1 5-1 0,1-4-7 0,-4 1 2 16,2 0 0-16,-3 1-1 0,-1-2-13 0,3 0-14 16,-3 0-34-16,-1-3-36 0,1 1-37 0,2-3-35 15,-3-1-33-15,-1-3-460 0,-2 0 216 0,-1-5 144 16</inkml:trace>
  <inkml:trace contextRef="#ctx0" brushRef="#br0" timeOffset="177307.67">4595 13139 108 0,'-4'-6'132'0,"-3"0"-6"16,1 0 3-16,1-2 0 0,-4 3-10 0,3-3-12 0,-5 1 0 16,1-2-9-16,1 4 5 0,-1-2 0 15,-3 1-16-15,3 1 5 0,-3-1 5 0,0 1-9 16,2 1-7-16,-3 4-11 0,1-3-2 0,-5-1-7 15,4 3-8-15,0 1 2 0,-3 0 6 0,3 0 3 0,-1 5-6 16,1-5-2-16,1 3-5 0,-5-1-4 0,3 1-1 16,-3 1 0-16,3 3 2 0,-2 1-4 0,2-3-1 15,-4 7-4-15,2-2 8 0,-6 4-9 16,8 1-2-16,-2-3 3 0,2 2-8 0,-2 5 3 16,-5-1 2-16,5 1-3 0,1 0-5 0,-2 3 7 15,8-5-7-15,-3 5-7 0,1-1 11 0,4-1-11 16,-1 2-2-16,-1 2-1 0,2-2 2 0,-1 3-2 15,5 0 0-15,-2 0-1 0,2-1 5 0,-1 5-3 0,1-4-2 16,4 2 0-16,0-7 7 0,-1 7-12 0,1-2 0 16,1-1-2-16,-1 2 3 0,4-2-1 0,-1 3 0 15,-2-10-5-15,0 2 2 0,2 5-2 16,-2-5 3-16,5 2-3 0,-3-3-3 0,1 1 4 0,-1 6-3 16,1-8 11-16,3 4-12 0,-3-3 0 0,2-2-2 15,0 1 0-15,1 0 1 0,-1-2 0 0,3 3-1 16,-3-1 2-16,3 0-2 0,-1-1 1 0,2-4-1 15,0 3-1-15,2-3 2 0,-4-1 0 0,4 1 1 16,0-1 0-16,3-2 1 0,3 1-1 0,-4-2-3 16,4 0 0-16,3 0-1 0,-2-1 3 0,1 0 2 15,7-2-1-15,-7-1 1 0,2 2-2 0,6-1-3 16,-1-1 4-16,1-4-3 0,-7 5 2 0,0-3-2 16,6 1 4-16,-4 0-3 0,5-2-1 0,-8 0 3 15,6 1 2-15,1-1-2 0,2 1-3 0,-7-2 2 16,-1-2-4-16,7-1 7 0,-6 2-2 0,-3-3 0 15,2 1-1-15,9-1 0 0,-10 1-7 0,10-2 5 16,-10-1 2-16,6 1 1 0,1 0-1 0,-6 0 1 16,2-2 1-16,-4 2 0 0,8-3 2 0,-6 1-2 15,-1 0 6-15,1-1-8 0,3-4-2 0,0 0 20 16,-4 3-14-16,0 0 1 0,0 1 1 0,4-4-1 0,-6 2 1 16,0 0-3-16,0-1 2 0,3 1-1 0,-4-2-3 15,5-4 6-15,-5 7-1 0,-2-4-2 16,2 1 3-16,-2 1 0 0,-1-3 12 0,-1 1-8 15,1 1-1-15,-4 0 7 0,3-2 3 0,-4 1 0 0,1-4-1 16,-1 1 1-16,0 0 0 0,-1 0-7 0,-2 2 9 16,2-3-1-16,-3 1 9 0,-1 0-2 15,0-3 6-15,-2 0-4 0,1 2 5 0,-3 0-4 16,1-2 3-16,-1 1-1 0,-3 0 0 0,2-2-11 0,-1 3 5 16,-4-1-2-16,2-3 9 0,-3 4-14 15,2 0 12-15,-3-2-3 0,2 0-9 0,-2 1 2 0,-6-4-3 16,5 4 3-16,-1-2 0 0,-2-2-8 15,-2 4-5-15,-1-5 5 0,3 6 0 0,0 3-7 0,-1-3 5 16,-1 2-4-16,-2-7-2 0,3 7 2 0,0 2-4 16,-5-9-5-16,4 10 9 0,1-1-2 0,-2 2-5 15,2 1 9-15,-1-2 1 0,1 5-1 0,-4-4-2 16,5 0-4-16,-4 3 4 0,5-1-3 0,-4-1-3 16,3 3 3-16,-1 4 2 0,-3-5-2 0,-2 2-3 15,1 0 0-15,2 1-4 0,-2 1 2 0,-2 0 3 16,1 0-3-16,0 3-3 0,-1 0-2 0,0-1-2 15,1 4 6-15,0 0-2 0,-2-1-5 0,-2 1 3 16,3 2-7-16,-2 0 6 0,2 0-4 0,-3-1 5 16,3 4-7-16,-4 0 7 0,-4 1-9 0,-1 3-22 15,3 0-3-15,-2 0-1 0,0 1-20 0,0 1-12 16,-1 0-24-16,0 0-27 0,1 3-26 0,0-2-26 16,-1 2-41-16,4-1-39 0,1-1-44 0,1-8-818 15,3 5 372-15,1-6 248 0</inkml:trace>
  <inkml:trace contextRef="#ctx0" brushRef="#br0" timeOffset="178108.47">6689 13326 43 0,'0'0'191'0,"6"0"-23"0,-6 0-17 15,0 0-17-15,4 3-13 0,-3 0-13 0,2 3-8 0,-2-1-17 16,2 2 3-16,-2 4-4 0,4 0-4 0,-1 1-5 15,-1 5-2-15,2 0-9 0,-3 2-7 16,1 0-6-16,2 4-4 0,-1-3-3 0,0-2-7 0,-3-1 1 16,4 3-4-16,-2-2-3 0,-2-1-3 0,4 1 0 15,-4-2-2-15,0-3-5 0,2-3-2 0,-3 2-1 16,4 0-5-16,-2-3 3 0,0-1-3 0,-1-3 3 16,0 0-1-16,-1-1 18 0,2 1 26 0,-2-5 26 15,0 6 15-15,0-6-11 0,0 0-8 0,0 0-10 16,-8-13-5-16,3 3 0 0,-4-4-8 0,3-3-5 15,-2 0-3-15,-5-5-5 0,-1 0-4 0,1-7 0 16,-1 0-1-16,1-2 0 0,-1 0-7 0,4-3 0 16,-3 0-5-16,3 0-1 0,4 2 10 0,-2 0 0 15,3-1-4-15,2 2 3 0,1 2 0 0,2 1-7 16,2 2-2-16,-2 0 1 0,3 6-1 0,1 2-1 16,0 0-3-16,-1-1-6 0,3 4-1 0,-3-1-6 15,1 7 1-15,2-3 1 0,-2 1-3 16,1 3-3-16,-1-2-8 0,-1 5-16 0,0-1-25 0,3 0-25 15,-2 2-30-15,-1 3-17 0,4-1-18 0,-2 2-28 16,0 3-25-16,5 0-33 0,-2 4-24 0,-3 0-501 16,4 8 248-16,1 1 166 0</inkml:trace>
  <inkml:trace contextRef="#ctx0" brushRef="#br0" timeOffset="178923.29">6795 13558 118 0,'0'0'177'0,"0"0"-10"0,0 0-24 16,5 4-16-16,0-4-12 0,2 1-10 0,-7-1-11 15,18-1-11-15,-7-3-6 0,2 2-5 16,0 1-6-16,4-3-11 0,-4 2 1 0,6-3-8 0,-2 0-5 15,2 3-6-15,-1-3-3 0,-4-2-5 0,0 3-1 16,2-2 4-16,-5-1-9 0,0 0 1 0,0 0-4 16,-2-1-3-16,2-2 6 0,-4 1-3 0,-1-3 8 15,-1 0 9-15,-4-1 23 0,3 1 15 0,-4 0 5 16,1 1 8-16,-2 0 15 0,1 2 14 0,0 2 16 16,-4 0 3-16,3-1 6 0,-1 1-1 0,0 4-8 15,1-1-8-15,1 4-17 0,-3-6-12 0,2 4-14 16,1 2-7-16,0 0-12 0,0 0-5 0,0 0-10 15,-5 10-5-15,4-1-1 0,-1 3-6 0,1 1-7 16,2 4-13-16,2 1-19 0,0-1-10 0,-1 3-19 16,2-5-22-16,1 4-11 0,1-4-10 0,2 1-2 15,-1 0-5-15,4-2-2 0,-1-5 1 0,-2 2-11 16,1-5 1-16,2 5 4 0,1-7 2 0,-2 0 6 16,2 1 5-16,0-5 10 0,0-3 6 0,-1-1 9 0,-2-1 8 15,5-4 0-15,-1-4 5 0,-1-1 16 0,-3-3 6 16,2-2 10-16,-4-3 6 0,1-2 9 15,0-3 17-15,-1 10 4 0,0-9 7 0,-2 6 8 16,4-3 0-16,-4 5 3 0,3-1 4 0,1 2-3 0,-3 2 6 16,2 1-8-16,0 2-3 0,0 3 0 0,-2 1-12 15,0 1-2-15,1 4-4 0,0 1-3 0,5-1 0 16,-1 3-6-16,-1 0-3 0,1 5 0 0,-1 0-1 16,2 2 0-16,1 3-1 0,-1 1-3 0,1 1 0 15,-3 1-12-15,4 0-4 0,-4 4-11 0,-1-3-3 16,4 3-6-16,-7-2-11 0,2-1 0 0,-3-2-4 15,3 2 5-15,-3-3 1 0,-1-2 2 0,-2 0 3 16,2-5 6-16,-3 2 2 0,2-2 5 0,-3-1 3 16,4 0 6-16,-4-3 15 0,2 2 5 0,-2-2-5 15,0 0 2-15,0 0 4 0,0 0 10 0,-2-15 0 16,1 8 1-16,1-2-4 0,-3-3 0 0,3-1 0 16,0 1 1-16,0-4 11 0,3 3 1 0,-2-2 1 15,5-1-5-15,-2 4-3 0,0 0-1 0,1 1 1 16,0 0-2-16,0 1 1 0,3 2-6 0,-4 2-1 15,-1 2-4-15,1-1-2 0,0 2-3 0,1 0-1 0,-1 1-1 16,-4 2-1-16,0 0 0 0,17 6-1 16,-10 1 2-16,1-2-15 0,2 6-12 0,-3-1-7 15,3 4-17-15,0 2-34 0,0 1-18 0,-1 0-24 0,5-2-16 16,-2 2-16-16,2-2-18 0,1-1-13 16,0 1-11-16,1-1-17 0,0-4-428 0,-1 0 214 15,1-3 142-15</inkml:trace>
  <inkml:trace contextRef="#ctx0" brushRef="#br0" timeOffset="179708.82">8266 13283 209 0,'-4'-8'231'0,"0"-3"-13"15,-1 1-17-15,0 1 3 0,-4 1 5 0,3-1 4 16,-5 1-6-16,1 1-13 0,0 2-19 15,-3 0-18-15,-1 1-15 0,0 3-15 0,-4 2-16 0,1 4-8 16,-2 2-15-16,0 3-6 0,-5 6-10 0,1-2-8 16,1 8-5-16,4 0-6 0,-1 4-9 0,6-4-4 15,-2 0-3-15,9-4-10 0,0 0-14 0,5-1-17 16,1-2-15-16,1-1-6 0,5 1-3 0,0-1-5 16,0-2-5-16,7-4 1 0,-4 1-7 0,5-3 1 15,0-1-2-15,3-1-2 0,-3-3 4 0,5-2 4 16,-5-2 4-16,3 1 2 0,-1-5 8 0,0 0 0 15,-2-1 3-15,-1-2 5 0,3 0 9 0,-7-1 8 16,-1 1 23-16,-2 2 12 0,1-3 7 0,-1 4 12 16,-1-5 4-16,-4 2 4 0,3 5 7 0,-3-3 6 15,2 1 0-15,-3 3-7 0,1 1-3 0,2-2-10 16,-2 1-5-16,-1 1-13 0,0 3-4 0,0-7-19 16,0 7-17-16,0 0-18 0,0 0-2 0,0 0 0 15,0 0-6-15,0 0-16 0,0 0-9 0,0 0-1 16,0 17 1-16,0-15-2 0,0-2 3 0,0 5 2 15,0-5 9-15,4 2 1 0,-4-2 5 0,0 0 6 16,0 0 0-16,0 0 6 0,8-12 2 0,-6 7 7 16,2-1 10-16,-4-1 5 0,5-3 8 0,-4 0 7 0,6 2 2 15,-3-3 7-15,1 2 2 0,0 0-1 0,0 1-2 16,4-1-5-16,-1 5 1 0,1-6-4 0,2 7-1 16,0-2-3-16,0 1-1 0,1 0-3 15,1 1 0-15,1 2 2 0,4 1-3 0,0 1 0 0,-5 3-1 16,1-1-2-16,-4 3 0 0,4 0 1 0,-2 1 5 15,1 3-3-15,-3-1-3 0,-1-3 1 0,-2 3-1 16,0 1-1-16,0 1-1 0,-3-3-1 0,-1 2 0 16,-1 2 1-16,0-2-1 0,-2-3 2 0,0 5 0 15,0-5 0-15,-2 0 1 0,2-3-1 0,0 3 5 16,-1-3-1-16,1-2 4 0,0-2 0 0,0 0 0 16,0 0 1-16,-5 3-5 0,5-3 1 0,0 0 2 15,-5-12-3-15,3 4 1 0,-1 1-1 0,2-3 1 16,-2-2-3-16,3 2 3 0,-1-1 7 0,-1 1 3 15,2 0 6-15,0 0 5 0,2 0-3 0,-1 3-4 16,3-3 0-16,1-1-1 0,0 0-6 0,1 3 0 16,1-1-2-16,3 3-1 0,-1-1-3 0,1 2 1 15,3 0-1-15,-3 1-4 0,0 1 0 0,3 3 2 16,-3-3-1-16,2 6-6 0,-2-3 3 0,-1 5 3 16,0-1-5-16,1 4-11 0,-1 1-10 0,-2 1-15 0,-1 5-11 15,3 1-19-15,-3 1-22 0,-2 0-23 16,2 1-27-16,-2 6-31 0,3-5-25 0,-4-2-30 15,1 0-566-15,-2-5 264 0,1 2 176 0</inkml:trace>
  <inkml:trace contextRef="#ctx0" brushRef="#br0" timeOffset="180157.04">8865 13176 78 0,'0'-5'226'0,"0"-2"-10"0,0 4-16 0,0-2-15 0,0 1-18 16,0 4-17-16,1-5-18 0,-1 5-19 0,0-3-12 15,0 3-7-15,0 0-10 0,0 0-10 0,3 13-8 16,-2-5-4-16,3 3-6 0,-1 0-5 16,-2 3-6-16,5 0-3 0,-2 0-5 0,1 3-3 0,-1 1-6 15,0-2 0-15,1 1-3 0,4-2-1 16,-4 2-3-16,4-3-2 0,0 0 2 0,0-4-5 0,0 0-1 15,0-3-1-15,3-2 1 0,-1 1-1 0,3-2-3 16,-1-4 2-16,4 0 1 0,-4-2-2 0,5-3 5 16,-4 0 4-16,4-2 3 0,-1-2 6 0,2-2 2 15,-5 0 5-15,4-2 2 0,-4-1-3 0,0-2-1 16,-3-1-6-16,1 1 3 0,-3-2-1 0,-4 2 0 16,0 4 8-16,-2 1 18 0,-1 0 13 0,0 0 7 15,-4 4 0-15,1-1-6 0,0 5-9 0,-4-1-4 16,1 3-10-16,4 1-2 0,-13 3-10 0,3 2-1 15,1 5-7-15,0-1 2 0,-3 5-6 0,2 2-2 16,2 1-2-16,2 1 1 0,-2-1-6 0,5 1-4 16,-1-2-11-16,4-1-24 0,0-1-22 0,1-2-22 15,-1-1-24-15,6 1-29 0,0-3-35 0,2-1-43 16,5-3-59-16,-1-4-670 0,7 2 310 0,0-7 206 0</inkml:trace>
  <inkml:trace contextRef="#ctx0" brushRef="#br0" timeOffset="181754.21">10738 13304 177 0,'0'0'193'15,"0"0"-9"-15,0 0-12 0,0 0-15 0,0 0-7 16,0 0-13-16,-6-6-20 0,6 6-9 0,1-4-11 15,-1 4-7-15,4-10-6 0,0 4-4 0,0 0-4 16,2-3-2-16,1-3-9 0,1 4-2 0,4-5-3 16,2-1-5-16,-5 1-4 0,5-3 0 0,5-4-1 15,-3 7-2-15,4-8 6 0,3 2-1 0,0 2-5 0,-1-1 3 16,1 0-3-16,-2 0 0 0,2 1-6 16,3-2-3-16,0 2-5 0,-2-1 6 0,4 1-1 15,-3-1 0-15,4-2-1 0,-3 1 2 0,5-1-6 0,-3-1 4 16,4 1 1-16,0-2 3 0,0 0-4 15,8-6-3-15,-8 7-1 0,-2-1-6 0,1 0-1 16,1 2 0-16,0-1-1 0,-1 1 6 0,-3 2-7 16,2-2 3-16,-5 3 0 0,1 0-1 0,1 3 3 0,-5 1 0 15,-5 3-4-15,-2-2 3 0,0 3 13 0,-3 1-2 16,-1 0 6-16,-2 2 6 0,-2-1 14 0,0 2 11 16,0 2 9-16,-4-1 12 0,1 0 21 0,0 0-13 15,-4 4-3-15,4-2-5 0,-4 2-11 0,0-3 0 16,1 1-14-16,-1 2-13 0,0 0-12 0,0 0 10 15,0 0-32-15,0 0-43 0,0 0-39 0,0 0-43 16,-14 1-55-16,14-1-60 0,-11 1-63 0,4 4-49 16,-2-2-942-16,-1 2 422 0,0-1 282 0</inkml:trace>
  <inkml:trace contextRef="#ctx0" brushRef="#br0" timeOffset="183202.86">12448 12136 112 0,'-1'-7'185'0,"-2"4"5"0,2-2 5 16,0 1 6-16,-2 1-6 0,-1-1-9 0,3 1-8 16,-4-1-4-16,1 3-5 0,4 1-9 0,-10-5-13 15,5 5-12-15,-3 0-8 0,1 0-11 0,-1 1-6 16,-4 2-14-16,1 4-6 0,-2 0-14 0,-5 4-1 0,1 1-7 16,-3 5-5-16,-2 3-7 0,4-3-5 0,-2 6-5 15,3-3-4-15,1 2-1 0,5-6-6 16,-5 4-5-16,8-1-4 0,-1-2 2 0,-1 1-3 0,5-2-7 15,0 1-3-15,1 0 2 0,4 0-3 0,-1-1-1 16,2 0-6-16,3 1 3 0,1-3-3 0,0 3 2 16,5 0 1-16,2 0-5 0,-1-2 1 0,5-1 2 15,2 4-2-15,-2-5-2 0,8 2 3 0,-3-1-1 16,-2-5-2-16,0 2-1 0,3-5 4 0,-3 2-3 16,4-3 1-16,4 0-3 0,-8 2 2 0,4-4 0 15,-1-2-3-15,-2-1 2 0,9-1-4 0,-8 1 6 16,2-3-2-16,0 1 0 0,-5-1-3 0,1-1 4 15,-6-1-2-15,1 2 3 0,-2-5-1 0,-1 4 2 16,2-5 0-16,1 1-2 0,-4-6 0 0,0 2-1 16,-2 2-3-16,0-2 6 0,-1-3 1 0,1-1 2 15,-3-1 7-15,-1 0-4 0,2 0-2 0,-5 0 9 16,-1 0-5-16,3 0 9 0,-3 5 8 0,0 2 4 0,0-2 4 16,0 2 6-16,-3 0-12 0,2 5 14 15,1-1 2-15,0 1-4 0,0 2-6 0,0 3-3 16,-2-8-11-16,-1 6-1 0,3 2-10 0,0 0-2 15,0 0 2-15,0 0-2 0,-1 11 0 0,1-3 15 0,0 3-20 16,-3 2 4-16,6 1-6 0,-3 3 0 0,1 0 0 16,2 0-4-16,0-3 1 0,0 5-1 15,5-3-1-15,-2-1 2 0,1-3 1 0,0 0-5 0,1-1 1 16,1-2-9-16,0-1-5 0,4-2 7 0,-3-1-2 16,4 0 1-16,-1-3-3 0,-2-1 1 0,4-1 2 15,3-2 3-15,-5-1-1 0,0 0 2 0,2-4 7 16,-1 0-5-16,0-3 0 0,-1-2-1 0,0 0 3 15,-5 2 1-15,-2-7 3 0,-1 0-4 0,3 1-2 16,-4-3 6-16,-2 1 0 0,-2 0-2 0,0 2-2 16,-1-1 1-16,0 5-3 0,-2-2 23 0,-3 3-10 15,-2-1 8-15,2 5-14 0,-5 1 11 0,-3-4-10 16,0 6 1-16,-5 0-1 0,0 0 4 0,1 6-5 16,0 1-5-16,3 0-1 0,1-2 2 0,1 4-14 0,2 2-12 15,2-2-16-15,2-2-14 0,2 1-3 16,0 1-1-16,0-1-4 0,4 0-1 0,2 0 6 15,1 1 5-15,1-2 4 0,2-1 5 0,3 1 6 0,2-2 3 16,5-1 3-16,3-4 3 0,3 2 1 0,0-3 3 16,6-2 5-16,1 1 1 0,0 1 0 0,-2 0 6 15,-6 3-3-15,3-2 3 0,-1 1 0 0,-1 3 3 16,2-2-2-16,-2 1 2 0,-1 2 4 0,1 2 1 16,-2-1 1-16,-2 2-4 0,-2-2 3 0,-3 3-1 15,0 0 3-15,-1 1 1 0,-2-1-1 16,-1 0 0-16,-2 4 6 0,-1-2-1 0,0 0-4 0,-2 2 0 15,-2-3 0-15,0 1 0 0,-1 0 3 0,-2 3-2 16,-1 0-3-16,-1-2 4 0,-2 1-1 0,2-3-6 16,-2 2 1-16,-1-1 3 0,2 1-6 0,1-4 4 15,-1-1-1-15,2 2 3 0,0 0-4 0,-1-4-5 16,4-1-6-16,-1 4-4 0,1-4-6 0,-2 4 0 16,2-4 3-16,0 0 5 0,0 0 0 0,12 1 2 15,-12-1 5-15,11-3 0 0,-4 1-3 0,-1-1 6 16,3 2 4-16,0-3-2 0,1-1-4 0,2 0 10 15,-3-1 4-15,1 0 9 0,0-1 4 0,-1-1 14 16,0-1 6-16,1 0 5 0,-1-4 4 0,-1 1 8 16,-3-4 0-16,1 1 4 0,-1-2 4 0,-1-2-6 0,-1-1 19 15,-2-6-7-15,-5 0-3 0,3 1 0 16,-4 0 14-16,0 1 11 0,-3 0 9 0,0 4 7 0,2 6 16 16,-3-2 13-16,4 4 12 0,-3-3 0 0,3 5 0 15,-1 1-1-15,0 1-13 0,2 5-4 0,2-2-14 16,1 1-15-16,-3 1-13 0,2 1-13 0,2 2-10 15,-5-4-7-15,5 4-4 0,0 0-7 0,0 12-8 16,1-3-1-16,1 1-2 0,2 2-4 0,-2 0 0 16,4 6-6-16,0 3 0 0,1 1-4 0,2 1-3 15,2 4 0-15,2-5 1 0,0 1-2 0,-2 0-12 16,3-3-21-16,3 4-18 0,-2-2-14 0,3-1-11 16,-1-3-28-16,-2-4-24 0,-1 0-39 0,3-2-28 15,-1-1-26-15,2-2-28 0,1 3-32 0,-2-7-37 16,1-1-23-16,-4-1-54 0,-1-3-808 0,-3-3 397 15,-5-1 264-15</inkml:trace>
  <inkml:trace contextRef="#ctx0" brushRef="#br0" timeOffset="183345.48">13474 12266 293 0,'-5'-2'308'0,"1"-3"-34"15,1 1-32-15,0 1-34 0,2-1-24 0,1 0-22 16,4-3-20-16,3 0-21 0,6-1-35 15,2-1-40-15,2-3-43 0,1 0-59 0,10-1-62 0,-1 1-515 16,-3 1 211-16,0-1 142 0</inkml:trace>
  <inkml:trace contextRef="#ctx0" brushRef="#br0" timeOffset="184432.85">14599 12203 115 0,'-4'-9'207'0,"0"1"22"16,-3-3 0-16,0 4-7 0,-2-3-17 0,3 3-12 15,-4-1 0-15,2 2-3 0,-1 3-11 0,-4-2-18 16,0-1-18-16,0 3-9 0,-1 2-12 0,2 2-14 15,-8 0-16-15,5 4-9 0,-1 3-6 0,-2 1-8 16,0 1-9-16,1 4-7 0,3 0-17 0,3-1-17 16,-1 4-13-16,7 0-7 0,-3 2-12 0,7-2-14 15,1-1-4-15,4-3-7 0,0-1-4 0,6 0 7 16,-1-4-9-16,6 4 5 0,-3-7 2 0,7 0-3 0,0-1 0 16,0-4 5-16,2 0-5 0,0-4 6 15,-3-1 1-15,5 0 2 0,-4-6-3 0,5-2-3 16,-5 3 1-16,-3-5 3 0,-2 0 8 0,7-4 1 0,-8 5-1 15,-2-1 11-15,2 1 1 0,-7 4 11 0,-1 0 16 16,-1 0 9-16,1 1 11 0,-2 4 0 0,-1-2-1 16,-2 2-3-16,0 0-2 0,2 1-1 15,-2-1-5-15,0 5-7 0,0-4 1 0,0 4-2 0,2-5-7 16,-2 2-5-16,0 3-12 0,0 0-2 0,0 0-2 16,4-3 2-16,-4 3 3 0,0 0 0 0,5 0 1 15,-5 0 1-15,11-1 2 0,-3-1 2 0,1 0 0 16,3-2 2-16,-1 1-4 0,2-6 6 0,2 1-2 15,-1-2 6-15,0 0 0 0,-2-1 1 0,0-1 3 16,-1-3-2-16,-2 1-1 0,-3-3 9 0,1 2 2 16,-2 1 27-16,-3-3 10 0,0 5 1 0,-1-3 7 15,-2-1 1-15,-1 4 0 0,1 2 7 0,-2 0 18 16,2 4 4-16,0 0-2 0,-3 0-11 0,3 2-3 0,0-1-13 16,1 5-10-16,0 0-1 0,0 0-11 15,-11 12-1-15,9-2-6 0,-2 6-2 0,1 4-3 16,-1 5-2-16,4 5-12 0,2 2 6 0,0-1-2 15,2 2 4-15,3 1-6 0,0 13-3 0,2-12 4 0,-1-2-5 16,5 13-5-16,-2-14 8 0,-1-1-9 0,6 3 4 16,-1-2 1-16,0-1-3 0,2-1 0 15,1 0-2-15,0-1 0 0,1-2-1 0,0-1-1 0,-1-1-2 16,-1 1 3-16,-3-1-4 0,0-2-4 0,-5-5-3 16,-2-1 10-16,-3 0-2 0,0 0 1 0,1-1 2 15,-4 0-7-15,-2-5-5 0,1 4 11 0,-4-3-8 16,1-5 5-16,-1 4 4 0,-3-3 1 0,-1-3-2 15,-2 0 1-15,0-1-6 0,0-1 5 0,-4-5 9 16,1 0-6-16,-5-4-3 0,3-1-2 0,-3-1-2 16,4-3 5-16,-1-2-3 0,3 2-1 0,-1-4-1 15,4-2-7-15,4 1-3 0,0-2-22 0,5 0-5 16,0-5-24-16,4 2-7 0,1-4-24 0,4-1-18 16,4 1-21-16,1 2-13 0,5-2-24 0,-1 0-15 0,8 2-15 15,3-4-28-15,12-4-668 0,2-1 299 16,3 6 198-16</inkml:trace>
  <inkml:trace contextRef="#ctx0" brushRef="#br0" timeOffset="186331.24">15764 11838 115 0,'-6'-9'262'15,"-1"1"-12"-15,-2 3-12 0,-1 1-10 0,0 0-8 16,0 3-16-16,-3 1-17 0,3 3-12 0,-6 5-14 15,2 0-14-15,-1 9-9 0,2-2-17 0,-2 11-13 16,2-4-3-16,4 4-16 0,-1 1-6 0,6 2-9 16,0 4-8-16,3-3-5 0,1 1-6 0,1 1-6 15,4 0-3-15,4-3-8 0,0 4-1 0,0-3-4 16,5-3-1-16,-1-1-2 0,2-7-5 0,2 8-3 16,2-9 0-16,-2-5 1 0,2-1-3 0,5-4-2 15,4 1-4-15,-1-5 3 0,0-4-5 0,-4-1 2 16,-4-2-6-16,10-2-5 0,-3-4-3 0,-1-3-6 15,-1 1-2-15,1-2-4 0,-2-5-7 0,0-1-3 16,-5-2-5-16,0-1 3 0,-4 2 2 0,-3-2 2 16,-2 5 4-16,-3 0-2 0,-3 1 7 0,1 1-2 0,-5 5 3 15,0-1-2-15,-2 1-1 0,-3 2 4 0,-2 1-2 16,-5 1 0-16,-2 0-3 0,-4 4 3 16,1 2-2-16,-4 1 0 0,1 1-5 0,1 2-4 0,4 1-8 15,4-3-9-15,-1 4-7 0,3-1-9 16,1 0-8-16,0 1-10 0,4-1 2 0,1 0 2 15,2 2 0-15,0-5 0 0,1 3 7 0,1 2 3 0,0-7 8 16,4 5 5-16,0-5 5 0,-4 0 4 0,10 0 2 16,-1 0 6-16,-1 0 4 0,-1 0 6 0,1-1-5 15,4 1 8-15,-3-1 1 0,2-1 3 0,3 2 4 16,-5-1 1-16,2 1-1 0,1 0 1 0,1 0 1 16,-2 1 2-16,0 1 4 0,-1 0-2 0,-4-2-2 15,3 3 1-15,1 1 3 0,-1-2-3 0,1 2 1 16,-3-2 1-16,1 2 0 0,-2-3-1 0,2 3 4 15,-2-3 1-15,0 3-3 0,1-2 4 0,0 0 0 16,-1-1-3-16,1 1-2 0,-2-2 4 0,-5 0-2 16,12-4 3-16,-6 1-4 0,1-4 7 0,0 2 10 0,2-5 9 15,-4 2 0-15,3-8-4 0,0 0 1 16,-1-1 0-16,-3-1 2 0,1-6-1 0,-1-1 6 16,-4 0 12-16,4-1 3 0,-5-3 4 0,-2 4 19 0,-1-1 15 15,3 7 2-15,-4 0 11 0,2 5 16 16,-3-3 9-16,2 8 22 0,0 0 7 0,0 3-9 0,3 0-12 15,0 1-16-15,-2 3-13 0,2-2-18 0,1 4-9 16,0 0-20-16,0 0 10 0,-4 16-11 0,4-6-2 16,1 10-7-16,-1 6 0 0,4 1-5 0,0 1-13 15,0 1-1-15,1 2 2 0,-1-1 0 0,2 3-1 16,1-3-5-16,-5 2-14 0,2 2 10 0,1 0 1 16,2 0-5-16,-1-4-4 0,-1 3 5 0,3-2-2 15,-2 0-2-15,2-4-6 0,1-2-18 0,-2 0-5 16,0-9-16-16,-1 1 0 0,3-3-8 0,0 1 10 15,-4-6-8-15,0-2 13 0,2-2-2 0,-2-2 7 16,1-3 1-16,-6 0 8 0,9-5 0 0,-4 0 1 16,2-7 4-16,-1-2 4 0,0-4-2 0,2-10-3 0,-4 1 2 15,2-4 0-15,-2 3 7 0,-3-3-4 16,2 0 5-16,-2 5 2 0,-1 6 11 0,3 3 12 16,-2 5-3-16,-1 2-9 0,4-2 1 0,-3 2-4 0,3 3 5 15,-1 2-4-15,0-2-6 0,4 2-2 0,-1 3-3 16,1-1 8-16,-1-1-6 0,7 1-5 15,-4 3 3-15,1 0-1 0,1 0 2 0,-3 3 0 0,0-1-5 16,-1 3-4-16,0-3 1 0,-1 1-2 0,-1 1-2 16,-2 2 0-16,0 1-5 0,-5 2 0 0,1-2-1 15,-4 3 4-15,-4 3-2 0,-1-4-3 0,-4 3 3 16,-2 3-2-16,1-3 4 0,1-2-4 0,-3-2 5 16,7-1 2-16,-3-1 4 0,4 0-3 0,0 0-1 15,3-3-1-15,2-1-5 0,-1 1-10 0,2 1-3 16,0-3-6-16,3-1-2 0,-4 4-6 0,4-4 2 15,0 0 7-15,0 0 4 0,0 0 5 0,15 0-4 16,-15 0 9-16,19-4-5 0,-6-4 7 0,2 2-1 16,2-1 3-16,0 1 2 0,-2-3 1 0,0-2 3 0,-2 0 0 15,1 1 1-15,-2-3 4 0,0 1 2 0,-1-3-4 16,-2 1 8-16,1 0 5 0,-3-1 10 16,1 1 10-16,-3-2 5 15,-1 5 12-15,1 0 15 0,-1 1 9 0,-3 2 21 0,-1-2-1 0,0 6 11 0,0-2-5 16,0 2-4-16,0-1-12 0,0 5-10 15,0-5-11-15,0 5-7 0,0 0-7 0,0 0-9 16,0 0 3-16,0 0-5 0,0 17-7 0,-1-7 2 0,2 2-5 16,-1 1-2-16,0 2-5 0,4-2-5 0,1 4-11 15,-1-2-16-15,1 2-2 0,4-3-17 0,0-4-12 16,0 4-3-16,1-6-6 0,2-2-7 0,2 1-2 16,0-3-2-16,1-1-5 0,3-3 10 0,1-1 5 15,-6-2 8-15,6-1 2 0,-3-3 11 0,0-4 2 16,-2-2 9-16,0-1 0 0,-5 1 8 0,0-4 1 15,1-5 9-15,-3-6 4 0,-5 3 6 0,-2-3 6 16,2 0 20-16,-6-2 11 0,0 0 8 0,-5-1 23 16,4 0 2-16,-7 0 2 0,7 3 15 0,-1 2 16 0,-2 7 4 15,3 2 8-15,2 5 12 0,1 1-3 16,-2 2-12-16,0 3-16 0,1 0-16 0,1 2-11 16,1-1-8-16,1 5-8 0,0 0-9 0,0 0-4 15,0 0-4-15,7 25-4 0,0-11-4 0,-5 3-3 16,5 2-3-16,2 9 6 0,1-2-7 0,-1 0-3 15,0 1 0-15,4 2-1 0,-3-2 3 0,-1 1-19 16,4-1-11-16,-2-3-8 0,2 1-8 0,-4-7-17 0,3-3-5 16,1 3-17-16,-1-5-6 0,3-2-8 0,-1-1 4 15,4 1 6-15,-4-5 8 0,0-2-1 0,2-2 20 16,-2-2-3-16,-3-1-4 0,2 1 11 0,0-3-7 16,-3-2 2-16,0 0-13 0,2-4-12 0,-3 2-11 15,0-3 4-15,1 0-5 0,-4 0-6 0,3-5 4 16,-6 4 5-16,-1-3 7 0,-2-1 6 0,0 4 5 15,-2 0 9-15,-1 1 3 0,-2 1-2 0,0 1 7 16,-1-1 4-16,2 5 3 0,-3-2-3 0,4 4-8 16,-1-3-19-16,1 2-14 0,3 3-15 0,-4-4-5 15,4 4 3-15,-2-3 8 0,2 3 3 0,0 0 12 16,0 0 10-16,0 0 6 0,10-5 6 0,-5 5 6 16,1-2 6-16,0 2 6 0,-6 0 4 0,11-2 4 15,-6 2 5-15,-5 0 3 0,12 2 3 0,-7 0 3 16,-1-2 20-16,2 7-2 0,-1-2 11 0,-3 2 4 15,4 0 0-15,0 3 1 0,-2 0-2 0,1 2 0 16,4 2 2-16,-3 1 2 0,1-2-4 0,-1 2 0 0,3-2 0 16,1 2-1-16,-2-5-2 0,4 2-5 0,2 1 6 15,0-4-7-15,1-2-1 0,0 0 3 0,-1-4-1 16,3-2 0-16,-2-1 0 0,-2 0 4 0,6-6 1 16,-2 1 9-16,-2-3 9 0,2-1 3 0,-2-6 1 15,-2 1 8-15,1-1 0 0,1-6 11 0,-1 1 5 16,-2-6-3-16,1 1-4 0,-6-4 7 0,0 3-3 15,-2 0 6-15,-4-1 3 0,-1 4 20 0,0 2 11 16,-2 4 16-16,-1 4 15 0,2 0 9 0,-3 4 5 16,1-1-11-16,2 4-15 0,-2 1-16 0,2 1-18 15,-1 2-11-15,2 2-6 0,0 0-12 0,-9 13 1 16,4-3-7-16,2 1-5 0,1 7-10 0,-2-1-18 16,1 4-21-16,2-1-18 0,1 3-26 0,0-2-26 15,1 3-22-15,-1-2-19 0,4-4-27 0,-1 0-18 0,2-1-15 16,-3 0-20-16,2-3-34 0,0-3-23 15,2-1-44-15,-5-4-799 0,3 0 364 0,-2-3 244 16</inkml:trace>
  <inkml:trace contextRef="#ctx0" brushRef="#br0" timeOffset="186470.87">16841 12021 26 0,'-34'-7'396'0,"3"3"-41"0,9 2-52 0,5-1-54 16,5 2-46-16,2 0-35 0,2-2-25 0,3 1-22 15,5 2-36-15,5-7-55 0,7 2-57 0,3-5-59 16,13 2-73-16,2-5-444 0,5 1 201 0,15-3 134 16</inkml:trace>
  <inkml:trace contextRef="#ctx0" brushRef="#br0" timeOffset="186943.18">18179 12005 296 0,'-12'-2'320'0,"5"0"-15"0,-2 1-15 0,5-1-16 15,-2 0-25-15,6 2-25 0,-10-3-22 0,10 3-21 0,-4 0-19 16,4 0-16-16,0 0-14 0,0 0-13 0,18-2-11 16,-7 0-11-16,8-1-12 0,3 1-6 15,0-3-10-15,6-1 0 0,4 3-9 0,-10 1-7 0,6-4 2 16,-8 3-9-16,-3 1-11 0,3 0-2 0,-7 1-7 16,1 1-13-16,-1-1-25 0,0 1-27 0,-2 0-33 15,-2 1-37-15,-1-1-43 0,3 1-32 0,-1-1-40 16,-2 2-68-16,0-2-590 0,2 0 294 0,-4 0 196 15</inkml:trace>
  <inkml:trace contextRef="#ctx0" brushRef="#br0" timeOffset="187492.65">18956 11640 294 0,'4'-3'292'0,"-3"1"-29"15,0-1-28-15,-1 3-26 0,3-6-21 0,-3 6-22 16,0 0-15-16,0 0-15 0,8 11-13 0,-4-5-9 16,1 5-10-16,4 3-10 0,-4 2-8 0,2 1-7 15,1 1-9-15,2 6-5 0,-1-2-8 0,0 5-5 0,1-1-6 16,-2-1-4-16,-2 1-8 0,5 1 2 16,-1-4-14-16,-1 0-11 0,0-5-20 0,0-2-15 0,1-1-12 15,2-1-3-15,0-2-10 0,-2-7 2 0,1 3-1 16,1-4 8-16,1-3 6 0,1-1 1 0,-1-3 3 15,4-2 1-15,-6 0 3 0,2-7 5 0,1 2 3 16,-4-4 9-16,4-1 8 0,-5 1 19 0,-1 0 9 16,-3 4 9-16,0-1 20 0,-1 2 15 0,-3-1 22 15,3 1 14-15,-4 2 7 0,0 1 2 0,4 2-4 16,-4-1-12-16,1 2-9 0,-1 3-19 0,0-4-7 16,0 4-10-16,0 0-4 0,0 0-3 0,0 0-4 15,0 0-7-15,1 15-11 0,-1-8-8 0,3 2-19 16,-3 0-15-16,4 1-2 0,-1-1-4 0,3 2-5 15,0-2-11-15,1-1-2 0,0-1-2 0,5-2 6 16,1 1 4-16,-1-4 4 0,6-2 0 0,3 0 6 16,-5-2 1-16,3-2 3 0,-2-3 4 0,-2 0-1 15,2-4 3-15,-4 0 3 0,-3-4 4 0,3-2 4 16,-3-6 2-16,-2-1-3 0,-1-5 10 0,-3 5-2 0,-3-1 8 16,1-1 11-16,-4-2 5 0,-3 2 3 0,0 6 20 15,-2-3 6-15,0 6 2 0,-1-1 1 16,2 9-10-16,-4-3-6 0,2 3-8 0,2 0-3 0,-7 5-7 15,4 0-18-15,0 4-27 0,-1 4-27 0,-2 1-26 16,2 4-36-16,-3 6-29 0,3 2-27 0,-2 5-33 16,6-2-36-16,4 5-54 0,-1 0-617 0,3 1 302 15,2-8 200-15</inkml:trace>
  <inkml:trace contextRef="#ctx0" brushRef="#br0" timeOffset="188392.03">19784 11529 137 0,'0'-12'332'0,"-1"2"-29"0,1 3-24 0,0 3-29 15,1-3-30-15,-1 3-22 0,0-1-22 0,0 5-20 16,0 0-16-16,0 0-11 0,10 9-16 0,-4-1-10 16,0 3-12-16,1 7-8 0,1-1-6 0,1 8-4 0,0 0-10 15,-1 1-7-15,-3 2-5 0,-1 1-6 16,0 0-2-16,-2 5-3 0,-2-5-7 0,-2 3-1 15,0-3-3-15,-3-3-3 0,0 0-5 0,1-6-1 0,-1-3 0 16,-1 0-3-16,2-4-8 0,1-3-7 0,1-2-2 16,0-3 2-16,1 0-1 0,1-2 2 0,0-3-2 15,0 5 0-15,0-5 0 0,0 0-3 0,11-14 3 16,-6 4-4-16,2 1 4 0,2-5 2 0,1 0-5 16,2-2 2-16,-1 1-3 0,3-1 4 0,-1 2-2 15,0 0-3-15,2 2 0 0,-2-1 4 16,1 2 1-16,-2 6-4 0,-1-1-2 0,2 1 2 0,0 2-4 15,1 2 6-15,-3 1-4 0,2 1 7 0,-1 0-5 16,-1 3 0-16,3 1 3 0,-2 0-3 0,0 3 1 16,-3-1 0-16,4 4 1 0,0-2 0 0,-3 0 3 15,-1-1-2-15,4 4 2 0,-3 2-2 0,0-6-2 16,-2 2 2-16,0-1-5 0,-1 0-7 0,3-3-3 16,1-1 1-16,-2-1-3 0,1 0-1 0,1-3 2 15,2 0 2-15,1-2 2 0,2-3-1 0,-4 2 0 16,5-4 0-16,-6 0 4 0,1 0 1 0,-2-3-1 15,-1-2-1-15,0-3 4 0,-4-1-1 0,2 0 0 16,-2-2 0-16,-4 1 13 0,-2 0 2 0,-1 3-1 0,-4-1 4 16,1 4 1-16,-7-3-1 0,2 5 1 15,-5 1-1-15,3 2-4 0,-2 2-4 0,0 5 0 0,0-1-2 16,3 4-1-16,-6 6 1 0,4 1-12 0,1 1-12 16,1 3-19-16,4 1-10 0,0 0-15 0,5-2 1 15,-1 2-2-15,7-3 1 0,1 0 5 0,1-3 0 16,3-2 8-16,3-1 7 0,-1-3 1 0,2 0 4 15,6-1 7-15,-1 0 6 0,0-3 1 0,-4 1 6 16,0-2 8-16,-1 0 6 0,-3-3 12 0,-1 3 11 16,1-2 11-16,-3 2 5 0,-1-4 3 0,-2 3-2 15,2 0 1-15,0 0-4 0,0-1-2 0,-1 0-6 16,-1 1 1-16,2 1-6 0,1-2 2 0,0 0-6 16,4 1-3-16,-1-1 4 0,1 0-4 0,-1-1-5 15,1 1 3-15,1-4 1 0,1 2-5 0,5-3 3 16,-4 0 0-16,-1-1-1 0,0-1 5 0,1-3-1 15,-5-1 7-15,1 1 14 0,0-4-1 0,-4 0 2 16,1-2 5-16,-3-1 15 0,-2-1 13 0,1-7-8 16,-3 0 5-16,-3-2 5 0,-2 0 11 0,0 2 7 0,-1 1 10 15,-3 0 20-15,2 9 21 0,1-3 35 0,0 7 8 16,-2 0-7-16,4 3-7 0,-1 5-8 16,1-5-7-16,0 5-21 0,2 0-15 0,-1 0-17 0,-1 2-16 15,4 3-9-15,0 0-6 0,0 0-5 0,-7 16-3 16,4-4-8-16,3 0-4 0,0 8-6 0,3 6-3 15,-2 1-2-15,5 2-6 0,2 0-19 0,-3 1-23 16,4 0-25-16,1 2-25 0,2 0-20 0,-1-3-42 16,3-2-23-16,2 1-18 0,2-1-35 0,-3-1-40 15,4-2-43-15,2-6-46 0,-9-4-969 0,2-4 432 16,-1-4 290-16</inkml:trace>
  <inkml:trace contextRef="#ctx0" brushRef="#br0" timeOffset="188530.67">20716 11642 299 0,'-4'-5'292'0,"1"0"-28"16,1 1-25-16,-1 0-33 0,3 1-26 0,0-3-22 15,0 6-31-15,7-7-36 0,-1 4-43 16,7-1-58-16,6 1-51 0,9-6-61 0,0 5-449 16,2-1 191-16,2 2 126 0</inkml:trace>
  <inkml:trace contextRef="#ctx0" brushRef="#br0" timeOffset="188939.62">21467 11732 2356 0,'8'-7'180'0,"-1"-1"-75"15,0-4-51-15,-1 4-24 0,1-2-7 0,4-4-9 16,-1 1 4-16,1-3 6 0,0 2 10 0,-1-2 12 15,1-1 9-15,-1 0 9 0,0 0 16 0,0-7-13 16,0 7 2-16,-3-1-3 0,0 0-6 0,1 3-7 0,-2-2 6 16,-2 2 19-16,0 3 18 0,-4 3 7 15,0 1 0-15,0 1-4 0,0 1-15 0,-2 2-10 16,0-3-7-16,0 5 0 0,-1-2-20 0,3 4-7 0,-11-1-5 16,11 1-4-16,-9 4-16 0,6-2-5 0,2 3-5 15,1 1-2-15,1 1 3 0,4 0 4 0,0 2-3 16,5 6-1-16,2-2 1 0,2 2-5 0,0-1 3 15,8 7-4-15,-3-4 2 0,4-2 2 0,-3 2-1 16,-4-5-3-16,-2-1-4 0,-1 1 1 0,-4-4 1 16,-2 0 2-16,0 1-2 0,-3-2 6 0,-1-1-3 15,-3 0 8-15,-3 2-1 0,-4 0 12 0,-9 2-3 16,-9 3-4-16,-3 2 1 0,-5-5-4 0,-3 2-1 16,-1-1-2-16,1-4-25 0,-16 4-34 0,14-5-29 15,-2-2-41-15,0 2-57 0,3-1-64 0,0-5-90 16,3-3-857-16,-2 1 395 0,7-4 266 0</inkml:trace>
  <inkml:trace contextRef="#ctx0" brushRef="#br0" timeOffset="189457.86">22534 11347 2489 0,'0'-15'186'0,"0"2"3"16,0 2 4-16,0 1-29 0,-1 1-40 0,1 1-29 15,-3 2-20-15,3 0-20 0,3 2-11 0,-6 1-10 16,3 3-14-16,0-5 5 0,0 5-5 0,0 0-2 15,0 0-1-15,0 0-9 0,10 16 6 0,-6-4-6 16,0 0 5-16,0 4 3 0,0 0-5 0,-2 2 2 16,2 2 2-16,0 6-3 0,1-1 1 0,-4 1 0 15,3 3-6-15,-1 1 6 0,-1 0-9 0,2 0-1 16,-4 1-31-16,3 0-31 0,-1 1-31 0,0-2-35 16,0 0-28-16,1-4-38 0,2-6-43 0,-1 0-39 15,-3-3-647-15,3-5 306 0,-3-3 206 0</inkml:trace>
  <inkml:trace contextRef="#ctx0" brushRef="#br0" timeOffset="189756.58">22545 11679 159 0,'-1'-8'215'0,"1"4"-26"0,0-4-18 0,0 2-21 0,1-1-10 16,3 2-14-16,3-1-18 0,2 0-7 0,-2 0-12 15,5 1-8-15,-2-4-7 0,3 4-6 0,2-2-6 16,0-1-5-16,0-1-2 0,0 1 1 0,-2 1-2 15,3-3-2-15,-5 3-1 0,5-3 0 0,-3-2 5 16,1 0 0-16,-3 0 9 0,1-3 4 0,2 2 2 16,-6-3 9-16,1 2-2 0,1 0 15 0,-3-1 17 15,-4 3 17-15,1 1 10 0,-1-2 6 0,-2 1 5 16,0 4 10-16,0-4 4 0,-1 4 9 0,2 1-4 16,-2 1-15-16,0 3-13 0,-2-2-18 0,2 5-20 15,2-4-7-15,-2 4-12 0,0 0-10 0,0 0-10 0,0 0-7 16,1 12-3-16,0-2-3 0,-1 1-6 15,2 9-5-15,-1-3-8 0,-1 9-32 0,0 0-31 0,-1 3-37 16,3 3-30-16,0 2-30 0,1-1-37 0,-3 1-30 16,3 1-39-16,-2-1-38 0,3-4-59 0,-4-2-851 15,6-2 396-15,-2-8 262 0</inkml:trace>
  <inkml:trace contextRef="#ctx0" brushRef="#br0" timeOffset="190574.53">23085 11517 229 0,'0'-8'254'0,"2"3"-29"0,-2 2-24 15,0 3-18-15,0 0-22 0,0 0-18 0,0 0-12 16,-6 11-14-16,6-5-10 0,-1 6-9 0,-2 1-10 16,2 4-7-16,1-1-8 0,0 1-6 0,-1-1-7 15,3 3-4-15,1-3-6 0,-1 0-6 0,5 0-5 16,-4-4-5-16,4 1-9 0,-2-4-3 0,3-1 1 15,-1-1-6-15,2-3 1 0,0-1-2 0,3-3-2 0,-3 0 0 16,2-3-4-16,-1-1 2 0,-1-2-2 0,0 0 0 16,-1-2-1-16,1-4-1 0,0-2 1 0,-5-5 2 15,1 0 0-15,-1-7 18 0,-2 0 4 0,-1 6 10 16,-1-7 8-16,-6-1 12 0,6 3 11 0,-5 8 34 16,0 0 18-16,-3 1-4 0,-1 6-13 0,4-1-1 15,-3 3-24-15,2-1-7 0,0 4-3 0,-2 2-12 16,0 3-13-16,-1 3-2 0,-6 2-2 0,5 4-17 15,-2 0-14-15,-2 8-17 0,3-2-17 0,1 3-15 16,1 5-17-16,3-3-2 0,3-1-3 0,0-3-1 16,4 2-12-16,4-2-1 0,3 0-5 0,5-4 6 15,1 0 4-15,4-5 5 0,1 0 5 0,1-5 8 16,7 0 3-16,3-2 5 0,-5-3 3 0,-3 0 1 16,0-5 6-16,5 1 4 0,-5-6 6 0,3 0 4 0,-10 2 10 15,3-2 10-15,1-5 8 0,-5 3 12 16,-1 0 20-16,0 2 13 0,-2-2 14 0,-3 6 1 15,-2-1-1-15,-1 5-1 0,-1-2-6 0,0 2-4 0,0 2-12 16,-1-2-11-16,-2 4-3 0,-1 1-3 16,0 0-6-16,0 0-1 0,8 6 5 0,-8-1-10 0,2 2-13 15,-2 3-11-15,1 0-9 0,2 2-8 0,-2 2-6 16,-1-3-5-16,1 5-13 0,2 1-12 0,-2-4-9 16,2 3-3-16,-1-6-4 0,4 1-1 0,-3-1 1 15,3-1-1-15,2-1 10 0,-1-4 7 0,4-1 9 16,-2-2 2-16,3 0 6 0,-1-5 4 0,2 2 5 15,-3-4 8-15,3 0 12 0,2-2 5 0,-7 1 2 16,6 0 7-16,-4 0 11 0,-1-1 9 0,3 1 4 16,-2 0 5-16,-1 2-2 0,1 0-4 0,-1 3-9 15,-4-3 2-15,3 3-5 0,-1 4 3 0,1-2-1 16,0 3-11-16,-2 1 6 0,3 2-1 0,-2 1 0 0,0 2 0 16,2-1-5-16,-4 3 3 0,0-1-4 0,3-2 2 15,-4 0-3-15,1-1 0 0,1-2 2 16,-2 0 0-16,0-1 4 0,-3-1 5 0,3-3 11 15,-4 0 0-15,9 0 8 0,-9 0-1 0,13-3 13 0,-7-1-3 16,-2-2 7-16,3-2 9 0,-2-1-2 16,3-3-2-16,-2-3-9 0,0-2 7 0,-2 0-13 15,0-2-2-15,-2-2-7 0,0 3 1 0,-2-1-3 0,0 2 3 16,-4 0-2-16,3 5 0 0,-3-1-7 0,1 4-3 16,2 2-12-16,-1 0-26 0,0 2-30 0,1 3-28 15,-3-1-27-15,4 3-19 0,0 0-31 0,-13 10-25 16,12-3-26-16,1 0-36 0,-3 3-663 0,5 2 303 15,0 3 200-15</inkml:trace>
  <inkml:trace contextRef="#ctx0" brushRef="#br0" timeOffset="191142.69">24360 11502 43 0,'0'0'276'0,"2"-5"-30"15,-2 5-29-15,0 0-22 0,0 0-21 0,0 0-19 0,0 0-15 16,0 0-18-16,0 0-18 0,-2 14-26 0,2-8-12 16,4-5-7-16,-2 4-15 0,2 1-9 15,1-2-10-15,2-2-5 0,3-2-6 0,1 1-1 0,2 1-4 16,1-4 3-16,4 1-12 0,-4-1 2 0,3-2-1 16,2-3 0-16,-1 2 1 0,-1-3 8 0,-3 2 0 15,-7 0 9-15,5-1 17 0,-2 0 19 0,-1-1 22 16,-4 5 22-16,0-4 13 0,2 4 15 0,-2-1 3 15,-3 0 2-15,-1 1-8 0,-1 3-10 0,6-3-14 16,-6 3-13-16,0 0-9 0,2-2-12 0,-2 2-6 16,0 0-4-16,-6 10-9 0,2-4-6 0,-2 4 0 15,-1-2-7-15,2 4-23 0,1-1-19 0,-1 3-21 16,2-2-12-16,2-3-8 0,0 3 2 0,1-2 2 0,1-3-3 16,2 1 5-16,2-3 4 0,1 0 4 15,2-4 1-15,3-1 5 0,2 0 3 0,5-2 3 16,0-3 1-16,1-2 3 0,0-3 7 0,-5-4 4 0,3 0 5 15,-4-3 0-15,-3 1 4 0,3-10 12 0,-3 2 14 16,-5-1 15-16,-2-1 5 0,-3-2 4 0,0 3 7 16,0-3 29-16,-3 3 33 0,-2 6 17 0,4-6 6 15,-2 9 10-15,1 4 17 0,-1 1 0 0,1 0-6 16,-2 7-20-16,1-2-18 0,1 1-21 0,-1 0-14 16,3 5-11-16,-2-1-10 0,2 1-4 15,-4 11-6-15,1-4-6 0,2 6-9 0,-2 0 2 0,1 6-9 16,-1 6-1-16,2-6-15 0,-2 6-14 0,2-1-19 15,-3 1-11-15,3-6-14 0,2-1-10 0,7 7-4 16,-4-7 5-16,2-1-14 0,2 0-4 0,5-2-10 16,-2-3-16-16,6 1-22 0,-2 2-27 0,2-8-38 15,-2 3-36-15,2-1-48 0,-1-1-41 0,-4-2-59 16,-1-3-800-16,-3-2 386 0,-2 1 258 0</inkml:trace>
  <inkml:trace contextRef="#ctx0" brushRef="#br0" timeOffset="191272.31">24637 11314 76 0,'0'0'244'0,"-5"-2"-52"15,5 2-27-15,0 0-21 0,0 0-19 0,17-2-30 16,-7 2-58-16,9-3-65 0,0 1-322 0,7 0 116 16,2-3 78-16</inkml:trace>
  <inkml:trace contextRef="#ctx0" brushRef="#br0" timeOffset="191890.3">25400 11455 66 0,'5'-2'218'0,"-1"-3"-26"0,3 3-13 15,-2-1-19-15,2-1-8 0,0 0-10 0,-2-1-7 0,-1 1-7 16,2 0 1-16,-1-1 2 0,-1 0 0 16,0-2-5-16,4 0 0 0,-2 1-15 0,0-2-7 0,2 0-12 15,-2-1-11-15,-1 1-7 0,3-1-9 0,0-1-8 16,-1-1-2-16,1 3-7 0,-3-2-2 15,4 2-7-15,-3-1-2 0,-2 0-6 0,4 3-3 0,-3-1-3 16,-1 3 0-16,2-1-6 0,-1 2-2 0,-2-2 2 16,-2 2-4-16,3 1 2 0,-1-1 0 0,-3 3-4 15,0 0 3-15,0 0-7 0,5-1 0 0,-5 1-2 16,0 0-1-16,0 0 3 0,0 0-3 0,-5 11 1 16,-2-3-2-16,2-1 2 0,1 3-2 0,-2 2-10 0,-2-1-23 15,5 5-10-15,1-5-20 0,-2 4 0 0,3-1-6 16,1-3-3-16,1 6 10 0,3-5-7 15,0 0 7-15,4-2 1 0,-1-1-1 0,-2 1 2 0,3-4 5 16,5 1 10-16,-3-2-1 0,3-1 3 0,1-3 9 16,-1-2 9-16,6-2 4 0,-2-3 7 0,4-1 7 15,-2-2 14-15,-1 0 9 0,0 1 5 0,-1-4 10 16,-2-2 6-16,-1-1 9 0,0 1 6 0,-1 2 11 16,2 1 3-16,-2-3-2 0,-1 7 1 0,-3-2-7 15,0 3-1-15,0 1-7 0,1 0-4 0,-1 0-10 16,-2 1-3-16,1 1-9 0,0 3 0 0,-1 0 0 15,4 0-6-15,0 3 0 0,-2 1-1 0,0 1-8 16,-3 0 3-16,-1-1 2 0,2 1-6 0,-2 1 1 16,-1 1-4-16,0 0 1 0,-1 2-3 0,-3 0-18 15,0-2-24-15,-3 3-30 0,-1-1-37 0,-4 0-47 16,-1-1-68-16,-7 0-700 0,0-2 304 0,-5-5 204 16</inkml:trace>
  <inkml:trace contextRef="#ctx0" brushRef="#br0" timeOffset="192008.52">25409 11090 79 0,'0'0'92'0,"0"-2"-86"0,0 2-65 16,8-5 19-16,-1 2 14 0</inkml:trace>
  <inkml:trace contextRef="#ctx0" brushRef="#br0" timeOffset="194196.48">26643 11197 279 0,'-7'-3'260'0,"1"-1"-25"15,2 0-16-15,1-2-19 0,-1 5-19 0,0-3-18 16,4 4-17-16,-7-2-16 0,2 1-15 0,5 1-7 16,-9 3-12-16,5 1-11 0,1-3-11 0,-2 4-8 0,-1 0-3 15,2 2-5-15,0 5-8 0,-1-4-8 0,2 4-1 16,1-1-3-16,1 1-4 0,1 4-8 0,1 0-6 16,4-2-4-16,0-1-11 0,5 1-7 0,1 1-10 15,3-4-1-15,2 2 2 0,3-1 1 0,2-3-6 16,-2-1 4-16,0-5 1 0,-1 2 0 0,2-3 1 15,-3 2 1-15,-3-4 1 0,-2 0 7 0,0 0-2 16,0-2 1-16,-2 2 8 0,2-4 13 0,-5 1 9 16,1 1 14-16,-3-1 11 0,0 2 18 0,0-5 10 15,0 4 10-15,-1-1 8 0,-2 1-1 0,-2 2 4 0,3-4-6 16,-3 4-12-16,4-3-16 0,-4 3 1 16,0 0-10-16,4-3-8 0,-4 3-10 0,0 0-1 15,0 0-10-15,0 0 8 0,0 0-16 0,2 12-5 16,1-8-14-16,-2 0-14 0,-1 3-6 0,3-2-3 15,-2-1-8-15,3 1 6 0,0 0 2 0,1-1 1 16,0-1 1-16,3 0 5 0,-2-2 2 0,1 0 2 16,-1 1 1-16,1-2 2 0,-7 0 0 0,13-3 3 0,-6-1-3 15,-2 0-2-15,2 0 7 0,1-3 0 16,-1 0-4-16,-2-3 5 0,0 0 3 0,-2-3-1 16,1-3 3-16,-4 0 1 0,2-1 11 0,-2 0 9 0,-2 2 9 15,-2-2 0-15,-2 1-8 0,0 6-1 0,-2-4-5 16,-3 3-1-16,-2 2-4 0,-3 0-5 0,3 5-2 15,-8 0 1-15,3 2-5 0,-1 2-1 0,0 2-20 16,2 2-8-16,1 0-10 0,0 4-9 0,4-2-11 16,7-3-13-16,-2 6-2 0,5-4 4 0,-1 2 3 15,6 1 6-15,0-3 8 0,6 1 6 0,2 2 3 16,5-1 5-16,1-2 2 0,3-1 2 0,3 0 3 16,4-3 3-16,-5 2 4 0,-3 0 1 0,1-2 2 15,0-1 2-15,-1 1 3 0,1-1 3 0,-1 0 3 0,-2 0-3 16,-6 3 2-16,2-2 6 0,-4 2 1 15,1 1-1-15,-1-2 3 0,2 3 2 0,-1-2 0 16,-1 3-1-16,-3-1 1 0,3-1 2 0,-4 3-1 0,3 0-1 16,-3 0-4-16,-1 2 4 0,-2-2-3 0,1-2 2 15,0 2 4-15,-2-1-4 0,3 1-1 0,-4-1-3 16,0 1 5-16,0-2 0 0,0 0-1 0,0-1-3 16,0 0 5-16,0-4 0 0,0 0 0 0,0 6 3 15,0-6 1-15,0 0-1 0,0 0-4 0,0 0 3 16,0 0-2-16,6-14-2 0,-3 9 1 0,-1-7 0 15,2 0-2-15,2-3 1 0,2 1-2 0,-3-3 5 16,0 0-8-16,0 5 28 0,1 2 6 0,-3-2 8 16,2 3 5-16,0-2-13 0,-3 5-6 0,2 0-2 15,-1 2-3-15,1 1-6 0,0-1-5 0,1 1 9 16,-5 3-6-16,10 0-4 0,-2 0-6 0,-8 0-5 16,9 5-9-16,-4-1-2 0,0-1-1 0,0 2 1 15,-1 2-11-15,1-2-11 0,-1 2-10 0,0-2-7 0,-1 0-2 16,0 1-3-16,1 0-7 0,0-1 10 15,0 0 5-15,0-2 8 0,1 1 2 0,1-1 6 16,1-2 7-16,-5 0 14 0,-2-1 10 0,13-4 7 0,-7 0 7 16,2-1 3-16,-3-1 7 0,2-3-2 0,0 0 11 15,0-5 0-15,1-3 11 0,0 1 6 0,-1-4 2 16,-2 2 10-16,4-4-4 0,-4 3 20 0,-1 3 17 16,-2 4 22-16,1-1 9 0,-1 4-3 0,2 4-10 15,-4-2-15-15,0 2-9 0,0 2-11 0,0 3-21 16,0 0-7-16,0 0 3 0,6 10-14 0,-6 0 9 15,2 5-8-15,-4 2-4 0,2 9 8 0,-3-1-19 16,1 0 2-16,-1 4-1 0,-1 1-4 0,-3 0 0 16,2 3 9-16,-4 2-13 0,3-2-7 0,-1-1 4 0,1-1-15 15,0 0-20-15,-1-4 1 0,4-1-16 16,0-8-3-16,2 1-7 0,1-7-14 0,1 3-1 16,0-4 9-16,1-1 8 0,0-4 0 0,1-1 8 0,2-3 10 15,0-1-2-15,2-1 1 0,3-4 3 0,0-2 4 16,2-3 6-16,2-7-6 0,3-2 6 15,-2-6 0-15,1 2 1 0,0-4 2 0,1 0 1 0,-2 1 4 16,1 0-1-16,-1-1 8 0,-5 9-3 0,-1 3 23 16,1-2 11-16,-5 5 4 0,1 3-4 0,-1 1 1 15,-1 3-14-15,-2 1-5 0,2-3 0 0,-2 2-11 16,-2 4 7-16,3-1 1 0,-3 1-4 0,0 0-1 16,5 10 0-16,-4-6-4 0,1 1-12 0,-2 4-11 15,2-1-4-15,-4 4-8 0,2-3-10 0,2 1-10 16,-2 0-5-16,2-1-9 0,0-2 7 0,1-1 5 15,3 2 4-15,0-3 4 0,3-2 4 0,-1 0 7 16,-1-2 4-16,1 0 7 0,1-3 2 0,0 1 2 16,1-1 2-16,2-1 1 0,-4-3 0 0,2 0 4 0,-1-3 4 15,0 0 2-15,3-4 6 0,-1 1 1 16,-4 3 13-16,0 0 6 0,0-2 12 0,0 1 15 16,-2 3 0-16,-1 4 14 0,-3-2-5 0,3 1-11 0,-3-1-1 15,3 4-18-15,-4 1 1 0,1-4 9 0,-1 4-16 16,0 0 3-16,0 0-13 0,5 10-2 15,-5-6-13-15,0-1 4 0,-2 2-1 0,2-1-8 0,0 2-12 16,2 1-6-16,-2-4-4 0,0-1 5 0,0 4 1 16,0-2 2-16,0-4 3 0,3 5 4 0,-2-4-3 15,-1-1 9-15,0 0 1 0,13-6 4 0,-8 2 6 16,1-4 5-16,2 0 4 0,-3-4 11 0,1 1 2 16,2-4 2-16,0-2 7 0,-3-2 6 0,3-6-8 15,-3-4 2-15,1-1 9 0,-1 0-8 0,-1-2-9 16,5-4 11-16,-5 1 14 0,2 2 8 0,-2 5 28 15,0 3 22-15,-1 8-6 0,-3 2-1 0,2 4-12 16,-2 2-9-16,0 0-11 0,0 5-15 0,0 4-1 0,0 0-9 16,0 0-2-16,-1 13-4 0,0-3-5 0,-6 10 1 15,0 5-2-15,0 3-8 0,2 1 4 16,1 1-3-16,-1 1-5 0,1 2 2 0,3-1-4 0,-3-3-2 16,8 3 1-16,0-4-5 0,5 0-2 0,0-6-4 15,7 0 0-15,1-4 3 0,7-1 2 0,3 0-6 16,1-2 9-16,0-8-10 0,4 0 3 0,0 0-4 15,0-5 3-15,-1-2 1 0,-2-1-6 0,-1-2 4 16,-1-2 3-16,-3 0-12 0,-6 0 7 0,3-2 3 16,-6-3 2-16,3-4-3 0,-4 2-4 0,-4-4 3 15,-1 1-6-15,-5 3-2 0,0-4 0 0,-5 2-8 16,-1 2 13-16,-1 0-8 0,-3 3-1 0,-1 1-5 16,-1 0-19-16,-1 3-31 0,0 1-22 0,3 4-31 0,-3 0-23 15,1 0-28-15,2 3-44 0,-2 1-49 0,2-2-71 16,2 6-822-16,1-4 386 0,2 1 258 15</inkml:trace>
  <inkml:trace contextRef="#ctx0" brushRef="#br0" timeOffset="194974.07">29597 10655 126 0,'2'-11'214'0,"1"0"-14"0,-1 0-7 0,2 1-3 16,-1 0-13-16,2 2-11 0,0-1-12 0,-4 4-8 16,0 0-14-16,3 1-17 0,-4-2-11 0,0 6-11 15,5 0-5-15,-5 0-5 0,8 7 2 0,-2-1-1 16,-2 3-1-16,1 1-2 0,-1 7 6 0,1-2-10 16,-1 11 0-16,5-3 0 0,-4 0-7 0,0 5-8 0,-1-5-3 15,4-3-8-15,-5 5 3 0,5 0-1 16,-3-2-8-16,2-3-2 0,-2 5-6 0,-1-7 1 15,1 0 0-15,1-1-5 0,-1-3-4 0,3 1 1 16,-3-2-3-16,7-2 5 0,-3-1 8 0,1-3 19 0,1-1-4 16,5 3 5-16,3-7 8 0,1 1 2 0,0-1 1 15,8-5 3-15,2-1 5 0,0-5-1 0,-2-2-7 16,4-2 0-16,0-1-4 0,2-3-1 0,13-8 0 16,-2 0-3-16,2-6-10 0,-2 1 2 0,4-6-10 15,-1-2-3-15,1 3-4 0,-1-1-6 0,-3-3-2 16,5 4-1-16,-3-2-4 0,-2 4-6 0,-3 1-1 15,0 1 8-15,-12 8-13 0,0 1-2 0,0-1 0 16,-1 3 16-16,-3 3-2 0,-1-2 2 0,-4 2 0 16,-6 6-5-16,0 1 2 0,-2 4 1 0,-3-1-1 15,-5 3 8-15,1-1-3 0,0 2 1 0,-2 0 1 16,-3 1-2-16,4-2-1 0,-5 4-4 0,5-4-3 16,-2 3-6-16,-3 1 0 0,0 0-5 0,0 0 2 15,0 0-3-15,0 0-1 0,0 0-1 0,0 0-2 16,0 0 0-16,0 0-6 0,-14 11-12 0,10-8-33 15,-4 1-35-15,4 2-45 0,-5 1-50 0,1 2-47 16,-3 4-56-16,-4-1-76 0,0 1-1062 0,-10 3 473 0,0-2 314 16</inkml:trace>
  <inkml:trace contextRef="#ctx0" brushRef="#br0" timeOffset="196606.75">10918 13307 25 0,'-8'-2'143'16,"0"1"-27"-16,-1-3-2 0,0 4-14 0,-2-2-2 15,-1 2-7-15,2 2 1 0,2-2-4 0,3 2 1 16,-4 0 0-16,4-2-5 0,-3 1 0 0,2 0-4 0,2 0-9 16,4-1 3-16,-12 2-4 0,6 1 0 15,2-3-1-15,4 0-9 0,-6 3 1 0,2-2 9 16,4-1-2-16,-4 3 1 0,4-3-2 0,0 0-3 0,0 0-5 15,-5 2 1-15,5-2-5 0,0 0 0 0,0 0-4 16,0 0 4-16,0 0 1 0,0 0 8 0,0 0 0 16,0 0 2-16,0 0 7 0,0 0 0 15,0 0-2-15,0 0 2 0,0 0-5 0,0 0 0 0,0 0-4 16,0 0 2-16,0 0-11 0,0 0 2 0,0 0-4 16,0 0-2-16,0 0 2 0,0 0-1 0,0 0-6 15,0 0-3-15,-7-5-4 0,7 5-5 0,0 0 0 16,0 0 0-16,0 0-8 0,0 0 1 0,0 0-9 15,0 0 4-15,0 0-5 0,0 0-11 0,0 0 5 16,0 0-1-16,0 0 5 0,-4-2-6 0,4 2-1 16,0 0-2-16,0 0-1 0,0 0-5 0,0 0 1 15,0 0 0-15,0 0-10 0,0 0 8 0,0 0-2 16,0 0 4-16,0 0-5 0,9 12-2 0,-4-9 4 16,2 6-3-16,1-1 3 0,6 4 0 0,-4 2-3 0,12 1 3 15,-1 3 14-15,3 2-13 0,0-1-2 16,3-2 3-16,4 1 0 0,3 1 3 0,-2 0-2 15,14 3 5-15,-9-6-5 0,11 6 7 0,0-2-5 16,0-1 0-16,-12-6-4 0,0 4 3 0,-1-5-6 16,-1 2 2-16,-1-2 9 0,-2 3-8 0,-3-2-3 0,3-2 6 15,-6 0-2-15,-4-1 1 0,-3-2-3 0,-3 1 5 16,2-3-2-16,0-1-5 0,-5 0 5 0,-2-1 0 16,0 1 1-16,-2-2-2 0,1-1 5 0,-4 1-4 15,-1-1 7-15,1 1-5 0,-1-1 1 16,-3 0-3-16,-1-2-7 0,7 4-22 0,-7-4-30 15,0 0-26-15,2 1-40 0,-2-1-39 0,0 0-52 0,4 4-12 16,0-1-20-16,-3-1-36 0,2 2-571 0,2-3 284 16,0 2 190-16</inkml:trace>
  <inkml:trace contextRef="#ctx0" brushRef="#br0" timeOffset="197080.36">12214 13576 61 0,'-1'-5'252'0,"-1"0"-22"0,-2 1-18 16,1 0-13-16,2 0-13 0,1 4-14 0,-4-4-18 0,4 4-18 16,0 0-10-16,0 0-7 0,0 0-10 15,-5 12-6-15,5-3-7 0,2 3-9 0,0 0 2 16,0 0-17-16,1 5-3 0,2 0-7 0,0 2-6 15,-1 0-5-15,1 1-6 0,0 3-3 0,-1-2-5 16,1-2-1-16,-1 5-1 0,0-2-6 0,0-3-5 16,2 5 0-16,-2-4-2 0,1-4-2 0,-1 1 0 0,-2-4-2 15,2-3-5-15,-4 1 2 0,3-3-2 0,-2 1-1 16,0-6 2-16,2 2 3 0,-1 1-3 16,-2-4 5-16,0-2-1 0,0 0 2 0,0 0-2 15,0 0-3-15,-10-16-2 0,6 2-1 0,-1-1-3 0,-1-11 0 16,1-2-1-16,-3 1 0 0,3-2 7 0,-2-2-10 15,1 1 1-15,1 0-3 0,-1-3 2 0,2 1-2 16,-1 3 0-16,2-2-2 0,-1 2 2 0,3 3 1 16,2 1-4-16,-1 5-2 0,0 2 2 0,1-2-1 15,1 5 0-15,0-2-1 0,2 1 2 0,1 2-1 16,3 3-1-16,-2 0 1 0,1 1-1 0,0 0 0 16,7-2-1-16,-5 6-2 0,0-1-11 0,4 2-14 15,-1 0-23-15,0 1-6 0,2 2-34 0,-1 2-23 16,0 4-29-16,1-1-24 0,4 5-44 0,-4 3-579 15,-1-1 264-15,-3 2 176 0</inkml:trace>
  <inkml:trace contextRef="#ctx0" brushRef="#br0" timeOffset="197260.47">12278 13718 146 0,'0'0'216'0,"0"0"-26"0,0 0-13 0,0 0-21 16,0 0-20-16,18-10-10 0,-8 6-12 0,8-3-14 0,0 1-10 16,0-1-20-16,4 5-32 0,-2-3-37 0,-1 1-42 15,2 3-37-15,0 1-35 0,-1 0-331 16,-6 3 148-16,2 0 100 0</inkml:trace>
  <inkml:trace contextRef="#ctx0" brushRef="#br0" timeOffset="197478.92">12410 14018 11 0,'0'0'227'16,"0"0"-21"-16,0 0-12 0,0 0-13 0,0 0-7 16,10-14-4-16,-3 11-7 0,3-3-11 15,1 1-12-15,4-3-13 0,-2 3-11 0,4-2-9 0,-4 3-14 16,2-1-6-16,-1 2-1 0,0 0-19 0,0 3-14 15,-2-2-21-15,-1 2-22 0,2 2-30 0,0 0-30 16,1-1-33-16,-1 3-45 0,4 0-50 0,-5 2-469 16,7-1 217-16,-1-2 142 0</inkml:trace>
  <inkml:trace contextRef="#ctx0" brushRef="#br0" timeOffset="197709.32">13219 13651 102 0,'-4'-2'280'15,"-4"2"-29"-15,3-1-23 0,5 1-20 0,-18 5-22 16,9 0-11-16,-5 3-23 0,-2 3-16 0,-1 3-13 16,-2 3-13-16,1 4-13 0,2-3-7 0,-3 6-11 15,5 1-19-15,-1 0-29 0,-2-1-33 0,3 2-36 16,4-1-31-16,-3-2-26 0,7-6-35 0,0 2-33 15,0-3-442-15,2-4 203 0,3-3 134 0</inkml:trace>
  <inkml:trace contextRef="#ctx0" brushRef="#br0" timeOffset="199457.46">12936 13725 192 0,'2'-9'234'0,"-2"1"-14"0,2 1-23 0,-1 3-18 0,2-1-19 15,1 2-16-15,-1 1-12 0,1-1-9 16,2 2-15-16,-6 1-7 0,17 1-5 0,-8 4-8 16,3-2-4-16,-1 4-3 0,0-1-3 0,3 5-3 0,1-1-11 15,-2-1-7-15,2 6-1 0,-1-1-7 0,1 1-4 16,5 4-2-16,-5-6-4 0,4 6-3 0,-1 0-5 16,0-6-4-16,0-2 4 0,0 0-8 0,1 1-4 15,-2-8-6-15,4 2-3 0,-1-1-5 0,1-4-5 16,0-1-3-16,0-3-2 0,-3-2 2 0,0 1 1 15,9-11 2-15,-12 3-5 0,7-3 1 0,-3-4-1 16,-1-3 1-16,-2 1 2 0,-5-4-1 0,-2 4 3 16,2-6 13-16,-6 4-2 0,0 3 14 0,-2 2 2 15,0-1 26-15,-3 2 22 0,2 2 10 0,-2 4 19 16,-4-1 19-16,4 4 14 0,-1 0 4 0,0 2-14 16,-1 2-13-16,1-2-19 0,1 6-11 15,0-5-11-15,0 5-10 0,0 0-11 0,0 0-5 0,0 0 2 16,-5 17-7-16,4-5 0 0,2-3-7 0,-2 8 7 15,1-1-18-15,0 1-12 0,2-1-18 0,2 2-21 16,1-1-16-16,1-1-17 0,2 3-26 0,-1 2-13 16,4-8-4-16,3 2-11 0,-1-3-10 0,0 1-2 15,2-4 10-15,-3-4 10 0,-1-1 11 0,2-1 11 16,1-5 7-16,-5 0 9 0,5-3 8 0,0-5 10 16,-2-1 2-16,2-3 10 0,-3 0 3 0,0-1 4 0,1-2 13 15,-3 1 10-15,0-1 8 0,1 3 4 0,-1-1 10 16,-4 4 5-16,3 0 1 0,2-1-1 15,-2 4-3-15,2-1-1 0,3 1 1 0,1-1-4 0,5 3-1 16,-2 0 0-16,3 2-2 0,-1 3 1 16,-2-2-2-16,2 3 0 0,-3 4 0 0,-4-1-2 15,-1-1-3-15,1 4 0 0,-4-1 1 0,-2 1 2 16,1 0-3-16,-6 0 0 0,2 5 2 0,-6-1-2 0,2 0 2 16,-7 1 0-16,-1 2-3 0,-4-2 3 0,-1 4-2 15,-9-1-2-15,5-1 1 0,2-1 1 0,-2 0-1 16,1-3 1-16,2-1-1 0,2-1-2 0,3 0 5 15,-3-2-6-15,7 2 1 0,-1 1 1 0,0-1-11 16,4-2-3-16,2 2-4 0,1-2 0 0,4-1-4 16,1 0-1-16,1-3-1 0,7 2 0 0,5 1-7 15,0-3-6-15,2-2-3 0,2-1 0 0,-2 0-1 16,9-2 0-16,-4-4 9 0,-3 0 2 0,-3-1 5 16,-1 0 0-16,0-4 5 0,-3 3 3 0,5-7 6 15,-7 1 5-15,0-1 10 0,2-5 10 0,-5-3 4 16,-2 1 15-16,-4-2 10 0,-1-3 6 0,-1 0 3 15,-4-1 8-15,-1-1 14 0,-1-2 0 0,-2 1 4 16,-3 0 15-16,3 1-4 0,-2 4 11 0,0 3 17 16,1 5 32-16,0 4-10 0,2-2 1 0,2 9 0 15,0-1-14-15,3 4-12 0,-3-2-19 0,0 5-6 0,2-2-23 16,1 4-7-16,0 0-4 0,0 0-6 16,-1 16-6-16,1-4-1 0,2 7-6 0,2 5-4 15,0 3-6-15,0 1 2 0,0 2-5 0,1-1-2 0,3 0 0 16,-2 2-4-16,-1-3 0 0,5 1-2 15,-1-3-11-15,-2 1-8 0,6-1-18 0,-6-8-13 16,5-1-9-16,-1 0-18 0,2-1-9 0,1-4 6 16,1 0-7-16,3 0-5 0,0-7 4 0,-1-2 2 0,1-1 4 15,-4-2 11-15,4-2 4 0,1-3 5 0,-4 1 1 16,4-7 7-16,-5 2 1 0,4-3 7 0,-5-2-2 16,2-1 8-16,-6-2 7 0,4 1-2 0,-3-1 2 15,-3 1 5-15,-1 1 7 0,-1 4 20 0,0-1 30 16,-2 2 17-16,-1 2 15 0,0 1 1 0,-2 2 1 15,1 0-9-15,0 1-12 0,-1 1-3 0,1-1-9 16,-1 4-9-16,0 0-11 0,0 0-3 0,0 0 2 16,0 0-5-16,0 0-3 0,0 0 0 0,-3 16-3 15,1-4 9-15,1-3-9 0,0 2-15 0,2 2-9 16,-2-4-10-16,2 3-20 0,2-3-6 0,-1 0-7 16,1 2-3-16,2 0-2 0,-1-2 7 0,1-3-14 15,1 1 8-15,-1-2-1 0,4 0 17 0,0-4 0 16,1-2 0-16,1 1 6 0,0-4 6 0,1-1 3 15,-1-1 14-15,-2-2-7 0,3 0 3 0,-2 1 8 16,-5-3 9-16,5 0 4 0,-2 2 13 0,-2-1 5 16,3 1 3-16,-1 2-2 0,-2 2-3 0,2-2-5 15,0 1 3-15,0 3-6 0,3-2-8 0,-2 4 4 16,3 0-4-16,0 0 4 0,2 1-1 0,-3 2-4 16,7 2 7-16,-5-3-10 0,0 5 3 0,-3-2-1 0,4 5 3 15,-4-4-5-15,-1 4 4 0,-1-2-5 16,0 2-12-16,-4 1-4 0,2-2-12 0,-2 0-3 15,-3-1-1-15,0 1 3 0,1-2-10 0,-2-2 3 0,0 2 2 16,1-4 6-16,-1 1 5 0,1 0 6 0,-1-4 5 16,0 0-3-16,0 0-2 0,0 0-4 15,0 0 1-15,0 0 1 0,4-10 0 0,-1 5 2 16,-1-2 0-16,2 1 0 0,2-1 0 0,-1 0 0 0,2 1 6 16,1-1 1-16,0 3 3 0,-1-1-2 0,0 0 1 15,4 1 0-15,0-2 1 0,-2 2 2 0,1-1 3 16,3 0-3-16,-1 0 1 0,4-2 2 0,1 2 0 15,-2-2 1-15,-1-1 0 0,4-1 5 0,-1 2 2 16,-1-2 5-16,-1 1 2 0,-3 0 7 16,-2 1 3-16,4-4 1 0,-1 0 5 0,-4-1-8 0,0 2 0 15,0-5 2-15,-2 1-2 0,-2 2 0 0,-1-2 18 16,-1 2 9-16,-3 3 7 0,0-3 11 0,-5 3 5 16,3 1-7-16,-3 0-10 0,1 3-6 0,-3 1-5 15,2 0-7-15,0 3 2 0,-6 3-6 0,0 2-10 16,2 4-6-16,0 0 5 0,-1 5 0 0,4 3-11 15,-3 2 7-15,1 4-5 0,3 5 3 0,0-1-5 16,1-3-3-16,7 3 8 0,-1 0-15 0,3-2 1 16,4 1 3-16,1 1 0 0,3-6-4 0,1 6 2 0,6-1 2 15,-1-1-7-15,1 0 5 0,-1 1-11 16,4-2 1-16,-2 1-5 0,1-2 1 0,-2-1-10 16,-1 1-6-16,-2-2 2 0,-6-5-7 0,2 1 1 15,-3-3-12-15,-1 2 1 0,-3 2 4 0,0-2 8 0,-4-3 1 16,-4 4 3-16,-1-7 2 0,-6 7 2 0,0-1 5 15,-5 0 3-15,-2-2 1 0,-7 3 3 16,-5-3 5-16,-2-1-7 0,4-3 6 0,-3-1-4 16,0-4 3-16,2-1 5 0,4-3 1 0,4-4-2 0,1-2 0 15,5-1-19-15,0-2-12 0,2-3-10 0,3 1-1 16,3-4-6-16,4-1-11 0,2-1-5 16,0 0-13-16,8 0-9 0,-1-1-11 0,2-3-10 0,7-1-10 15,-2 2-17-15,-1 4-15 0,5-4-6 0,0-1-14 16,2 0-9-16,-2 3-17 0,-2-2-19 0,-6 6-470 15,-2-2 230-15,-3 1 152 0</inkml:trace>
  <inkml:trace contextRef="#ctx0" brushRef="#br0" timeOffset="199616.24">14122 13612 137 0,'-13'-3'317'0,"3"1"-56"0,4-1-66 0,6-1-47 16,4-1-34-16,8-2-40 0,15-1-39 0,8-6-61 0,18-1-83 16,1-2-273-16,5 1 126 0,-4-2 86 15</inkml:trace>
  <inkml:trace contextRef="#ctx0" brushRef="#br0" timeOffset="201627.4">16343 13397 166 0,'-1'-5'245'0,"-2"0"-15"0,-1 1-1 0,0 0-1 16,-1 0-16-16,-1 1-16 0,-2 3-16 0,-2 0-8 16,-3 0-15-16,-6 7-18 0,0 1-6 0,-5 6-13 15,-1 6-1-15,-1 1-2 0,0-1-11 0,0 6-10 16,4-2-7-16,1 3-7 0,1 0-10 0,3 4-3 15,0-4-9-15,7 2-7 0,1 1-7 0,8-5-2 0,-2 4-6 16,9-2 1-16,2-7-9 0,5 7 2 16,5-4-4-16,3 1-2 0,4-2-1 0,3-6-1 15,4-6-6-15,1 1 1 0,3-7-5 0,5 2-1 0,-4-6-2 16,3-1 0-16,-1-3-12 0,0-1 4 0,-4-1-7 16,1-5-2-16,-4-1-3 0,-1-3-3 0,-6 0-4 15,1-6 1-15,-2 1-5 0,-6 1 7 0,-4-3 1 16,-5 5-1-16,-4-3 1 0,0 2 1 0,-1 2 2 15,-4 0 0-15,-4 4-1 0,3 0 1 0,-4 2-4 16,-3 1 3-16,1 3-3 0,-5 1-3 0,3 2-5 16,-2 2-4-16,-3-1-5 0,2 2-10 0,-1 3-9 15,1 1-5-15,1 1-1 0,0 0 1 0,2-1-9 16,1 3 11-16,2-4-4 0,0 2-2 0,-1-2 3 16,6 1-1-16,-2-1 2 0,1-1 11 0,2-2 6 15,0 0 4-15,0 0 3 0,0 0 1 0,0 0 7 16,0 0-3-16,16-2 7 0,-9-1 2 0,2-3 1 15,0 1 0-15,2 2 7 0,1-4 1 0,-2 4-3 16,1-1 9-16,1 1-2 0,-3 0 0 0,3 0 1 16,0 0 1-16,-1 0-1 0,1 3-1 0,-2 0-2 15,4-2 6-15,-1 4-3 0,1-2 5 0,-1 5-3 16,1-3-3-16,-1 3 0 0,4 0 5 0,-1-1 1 0,-2 1 0 16,1 0-14-16,3-2 11 0,0 2 1 15,1-1 0-15,-1-4-1 0,0 0 4 0,0-4-7 16,-1 1 4-16,-4-1-3 0,2-4 4 0,-4 1 3 0,3-4-2 15,-2-2-1-15,-2-3 5 0,1-7 1 0,-2-1 4 16,0-1 6-16,-6-1 4 0,-1 0 4 0,0 0 16 16,-2 0 21-16,-4 1 27 0,1 7 3 0,-4 1 14 15,2 1 10-15,-2 2 9 0,1 3-9 0,-1 4 18 16,2-3-15-16,0 7-12 0,1-1-20 0,0 3-7 16,4 1-8-16,-9 7-8 0,3 4-11 0,0 3-4 15,-1 5-4-15,2 8-2 0,0 1-1 0,4 5-7 16,-3 0-2-16,2-1-3 0,2 2-8 0,3 3 5 15,0-4-7-15,3 13 0 0,1-12 11 0,4 9-15 16,1-9-3-16,-1-1 1 0,4-2-14 0,0-2-18 16,2-1-1-16,0-1-26 0,2-5 1 0,-6-6-1 15,2-6-1-15,2 0-2 0,-2-2 6 0,-2-4 6 16,0-4 0-16,-3-3 7 0,0-2 0 0,4-4 5 16,-3-4 11-16,0-5-8 0,-2-5 3 0,-1-3 3 15,-4 0 1-15,-1-4-2 0,-3 1 3 0,-1-2 1 16,0 1 5-16,-2-2-11 0,-1 4 13 0,1 2 4 15,-1 7 16-15,1-1 10 0,-1 10 4 0,3-2-3 0,0-1-2 16,-1 6-5-16,0 1-4 0,1 1 6 0,1 1-15 16,0 4 2-16,0 0-9 0,0 0-1 0,0 0 4 15,11 9-4-15,-4 0 0 0,0-2-10 0,3 3-9 16,-2 0-7-16,6 2-5 0,0 4-11 0,0-3-11 16,4 0-16-16,-1-1-9 0,2-2-7 0,1-1-8 15,0-1-2-15,1-4 7 0,0 1 9 0,-1-2 6 16,-1-4 3-16,2-1 17 0,-8-1 2 0,4-2 4 15,-4 3 7-15,1-10 1 0,-5 4 9 0,4-3 4 16,-3-2 4-16,0-2 3 0,-2-2 14 0,-1-2 3 16,-1-1 9-16,-1 2 5 0,1-7 9 0,-2 9 19 15,-2-1 21-15,-1 0 10 0,0 5 7 0,-1 4 1 16,0 1-1-16,0 0-8 0,0 0-11 0,0 7-6 16,0 0-7-16,0 0-5 0,0 0-1 0,0 0-6 15,-5 12-2-15,2-1-9 0,1-1 0 0,2 7-1 0,-3-1-6 16,5 1-4-16,-1-5-9 0,1 5-4 15,2 0-8-15,1-1-8 0,-1-5 0 0,4-1-7 0,-1 0-2 16,1-2 9-16,4-2 0 0,-2-2-3 0,0-2 4 16,4-2 3-16,0-2 2 0,4-2 1 15,-4-2 2-15,4-4 4 0,0-3 2 0,0-5-1 0,0-4 2 16,-3 0 5-16,0-2 5 0,-2-3-2 0,-2-4 6 16,-1 1 3-16,-3-3 7 0,0-4 1 0,-1 2 9 15,0 0 10-15,-2 2 5 0,0 2 24 0,-3 6 18 16,-1 8 9-16,0 4 18 0,2-1-6 0,-4 6-10 15,2 0-17-15,-1 5-20 0,1 3-8 0,1-2 0 16,-1 2 6-16,-1 14-22 0,1 2 0 0,0 7-4 16,-3 9-3-16,0 0 7 0,3 3-12 0,-3 11-6 15,1-3-3-15,0-9 2 0,1 3-14 0,2-3 9 16,3-2 6-16,-1-2-37 0,0-1-22 0,5 2-15 16,1-6-20-16,-5-6-8 0,6-2-8 0,-1 1-10 15,0-4 2-15,1-2 3 0,-1-7 5 0,4 4 4 0,-3-6 13 16,3-2-4-16,0 0 15 0,-2-3 5 15,0-5 6-15,0-1 2 0,-1 1 6 0,1-8 5 0,-1-1 3 16,-3-2 0-16,-3-1 1 0,1-6 2 16,-1 1 0-16,-4 3 7 0,-2 3 4 0,0 2-1 15,0-1 4-15,-3 3 2 0,1 2-1 0,-1 4 2 0,2 1 3 16,-2 2-1-16,3-2-3 0,-2 3 0 0,1 1-5 16,3 3 0-16,0 0 2 0,0 0-3 15,-11 7 1-15,8-2 0 0,2 2 0 0,-2 2 1 0,1 0-3 16,4 0-2-16,-2 3 0 0,3 0 1 0,-2-2 6 15,2 2 0-15,-1-2 5 0,3 2-1 0,-1-3-1 16,3 3 0-16,-1-3 2 0,0-3 3 0,3 4 2 16,0-3 1-16,0 3-2 0,1-3 0 0,1-2 6 15,1 2 0-15,1-2 0 0,-4 0 1 0,5 0-2 16,-1-3 4-16,1 1-4 0,0 1 3 0,0-3 1 16,0 0 3-16,0-1-4 0,-1-1 3 0,5-2-3 0,-1 0 4 15,-4-2 1-15,4-2 11 0,-3-3 0 16,0 1 7-16,0-5-1 0,-1 0-2 0,-4-3 3 15,5-4-7-15,-5-5 3 0,0 2-2 0,-1-1 9 0,-3-4 1 16,-3-5 1-16,-2-2-3 0,-2 2 11 0,-1-2-5 16,-7-12 15-16,4 2 12 0,-1 12 9 0,-2 4 18 15,-2 2 4-15,2 5 48 0,1 5 4 16,-2 1-7-16,6 5-5 0,-4 3-16 0,7 3-30 16,-4 2-4-16,1 3-8 0,4 1-5 0,-10 12-9 0,2 3-3 15,3 4-3-15,-4 7-11 0,0 4-2 0,2 1 2 16,3 3-6-16,0 0-6 0,4 2 0 0,0 11-4 15,4-13-9-15,2 0-14 0,-1-3-42 0,7-1-28 16,-2-2-22-16,5 0-35 0,2-6-32 0,2 4-46 16,3-6-64-16,2-5-77 0,3-4-868 0,4-5 405 15,3-3 268-15</inkml:trace>
  <inkml:trace contextRef="#ctx0" brushRef="#br0" timeOffset="203108.05">19297 13486 66 0,'0'0'232'0,"0"0"-28"0,0 0-21 16,-4 3-16-16,4-3-14 0,0 0-26 0,4 5-7 15,-4-5-10-15,0 0-13 0,4 4-11 0,-4-4-4 16,5 1-7-16,-5-1-10 0,4 2 0 0,-4-2-2 16,0 0 2-16,9-3-2 0,-3-4-6 0,-2 4-9 15,4-8 6-15,-3 1 3 0,6-6-4 0,-4-2 2 16,1 1 0-16,-2-2-2 0,3-6-2 0,-1-1-4 16,-2 2-2-16,-1-4 3 0,2 0-3 0,-1 1 6 15,-2 10 20-15,1 0-7 0,-1 3 3 0,1-1-13 0,-1 3-3 16,1 4-9-16,2 0-2 0,2 4-8 15,2 0 0-15,9 2-5 0,-1 1-3 0,3 3-4 16,0 2 1-16,-1 1-7 0,5 8-3 0,-4 2 2 0,-2 2-4 16,-5-6-1-16,-2 6-1 0,0 4 2 0,2 1-6 15,-7 2-4-15,-3-5-3 0,-1 0-2 16,1-1-5-16,-5 1-4 0,0 0-2 0,0-2-1 0,0 0 3 16,-4-3 5-16,0-2 1 0,3-3-3 0,-3 2 4 15,-1-2 0-15,1-4 5 0,-1 1 2 0,1 1-4 16,-1-5 6-16,4 3 4 0,-3-1 3 0,2-1-4 15,2-3 0-15,-2 4 3 0,2-4-1 0,0 0-3 16,0 4-4-16,0-4-1 0,0 0 0 0,0 0-3 16,0 0 0-16,0 0 0 0,18-6 1 0,-9-3-4 15,4 3 2-15,2-5 1 0,-2-1 0 0,5-3 1 16,-4-4 1-16,4-2 3 0,-4-2-2 0,-1 0 0 16,-2-3 0-16,2-2 0 0,-4-4 3 0,-1 2 0 15,-3-2-2-15,2-3 5 0,-5 0 5 0,0 0 8 16,-2 2 8-16,0 3 7 0,-4 2 18 0,4 3 23 0,-5 5 17 15,1 4-1-15,1 2 29 0,0 6 16 16,0-2 11-16,1 3-29 0,1 3-13 0,-2 1-19 16,2 0-17-16,1 3-5 0,0 0-9 0,-5 10 1 0,3 1-9 15,-1 5 1-15,1 8-11 0,6 3-1 0,0 2-4 16,1 2 1-16,1 1-2 0,2 2-6 0,4-1-3 16,0-1-10-16,4-1-19 0,3-2-9 0,0 0-20 15,4 3-11-15,-2-4-8 0,3-6-10 0,-1 0-8 16,0-2-4-16,-3-3-4 0,5-5 8 0,-8-3 6 15,-3-1 1-15,0-6 10 0,-1 1 6 0,-1-6 5 16,-1 1-1-16,1-3-1 0,2-6 5 0,-4-1 5 16,-1-5 2-16,0-1 5 0,-3-7 1 0,-1-3 4 15,-2 3 2-15,-3-4 5 0,-1 3 12 0,-2-3 13 16,1 4 9-16,-4 8 13 0,4-1 8 0,-4 3 8 16,0 5-3-16,0 0-5 0,1 2-1 0,-3 0-12 15,3 5 0-15,-4 1-4 0,3 1-5 0,-2 1 10 16,-6 1-12-16,5 1-4 0,0 3-4 0,-1 2-15 15,2 0-10-15,3 0-7 0,-1 0-8 0,2 3-2 16,2-3-3-16,2-1 6 0,2 5-1 0,0-5 1 16,4 1 8-16,0 0 0 0,3-2 2 0,1-3 3 15,0 1 4-15,3-3 2 0,0 0 2 0,0 0 2 0,1-3-2 16,-1-1 1-16,6 1 8 0,-3-2 1 0,4-2-3 16,-4 2 4-16,2 0 4 0,-4 1 3 0,-2-1-2 15,-1 3-1-15,-1 1-4 0,-2 1 4 0,-2-2 0 16,2 4-1-16,-3-1 0 0,5 1 2 0,-2 5-1 15,1-2-1-15,0 5 1 0,-1 0-1 0,-3-1 2 16,4 5-2-16,0 1-1 0,-2 2 4 0,-2-3-2 16,1 1 1-16,0 2 3 0,1-2-5 0,-1-2-10 15,-1-2-5-15,4 1 0 0,-2-3-4 0,2-2 1 16,2-2 2-16,-1 0 5 0,-1-2 0 0,1-4 3 16,-1 0 0-16,1-5-1 0,0 0 3 0,-1-2-1 15,4-4 7-15,-5-3 1 0,-2-1 0 0,4-1 0 16,-3-1 2-16,-1-7 11 0,-1 7 7 0,-1 1 20 15,-1-2 4-15,-1 4 4 0,1 3 20 0,-2 2 5 16,1 0 18-16,-2 3-5 0,0 2-13 0,2 1 5 16,-2-1-28-16,0 2-3 0,0 3-7 0,0 0-4 15,0 0-4-15,0 0-6 0,1 14-2 0,-1-4-5 16,-1 0-2-16,1 5-14 0,-2 2-12 0,2 0-27 16,0 3-3-16,2-2-18 0,0-1-7 0,1-2-14 15,2 2-13-15,3-1 1 0,-1-4-2 0,2-2 4 16,4 0 9-16,2-4 7 0,2-2 8 0,-3-1 6 15,0-3 7-15,0-1 4 0,-1-2 8 0,1-3 1 0,-4-1-2 16,3-4 14-16,0 4 9 0,-3-7 4 0,1 0 9 16,-2-4 5-16,-2 2 8 0,-2-1 5 15,-1-1 2-15,2 2 19 0,-3-1 20 0,-2 5 5 16,-1 1 13-16,1 2 0 0,1 2 0 0,-2-2-2 0,0 6-3 16,1-2-19-16,-1 2-8 0,0 3-5 0,0 0-2 15,0 0-11-15,0 0 2 0,0 0-16 16,2 18-18-16,-2-8-15 0,0 4-19 0,3 3-25 0,0 0-22 15,2 9-18-15,1-1-40 0,2 0-32 0,-1 0-39 16,2 0-57-16,0-10-601 0,0 2 291 0,0-4 196 16</inkml:trace>
  <inkml:trace contextRef="#ctx0" brushRef="#br0" timeOffset="204357.73">21307 13072 230 0,'-1'-6'278'0,"-3"2"-28"0,2 0-25 0,-6 4-21 16,8 0-19-16,-9 5-17 0,0 4-12 0,1 1-16 0,-2 2-13 15,4 5-12-15,-6 0-9 0,2 2-13 0,2-2-9 16,3-2-7-16,1 2-9 0,1 0-6 16,1-1-5-16,2 0-8 0,4-3-2 0,3 1-6 0,0-6-4 15,1 4-12-15,7-4-7 0,-2-1-10 0,6-3-7 16,3-1-9-16,-2-3-6 0,9-2 3 15,-3-3 4-15,-5-4-3 0,6 3 3 0,-2-6 0 0,-8-2 7 16,-1 2-3-16,0-8 6 0,-5 4 3 0,2-6-1 16,-3-5 7-16,-2 1 5 0,-2-4 10 0,-3 0 5 15,-1-2 4-15,0 1 7 0,-1 1 25 0,-1 1 17 16,-1 5 12-16,1 4 21 0,-2 3 9 0,1 5 5 16,0 0-2-16,0 2-3 0,-1 5-15 0,1-1-14 15,1-1-18-15,-1 6-8 0,1 1-9 0,0 0-8 16,0 0-6-16,0 0-4 0,0 12-4 0,0-1-9 15,0 2 13-15,1 5-17 0,0 2-2 0,3 3-2 16,-3 5-4-16,5 0 3 0,-1 1-8 0,0-3-6 16,5 6-24-16,-1-5-10 0,1 1-33 0,3-4 0 15,0 1-26-15,3-4-4 0,2-1-10 0,-3-6-2 16,2-1-10-16,4-4-1 0,3 3 0 0,-3-4 5 16,0-3 3-16,1-3 6 0,1 0 6 0,-3-5 9 15,-2 1 8-15,1-6 6 0,-1 2 9 0,0-6 6 0,-5 1 4 16,-3-2-2-16,0-1 17 0,-1-4 4 0,-1-1 10 15,-1-6 17-15,-3 7 10 0,-1 0 22 16,1 4 17-16,-2-1 33 0,1 6 14 0,-2-1 8 16,-1 3-10-16,0 2-10 0,2 0-14 0,-2 0-10 0,0 0-4 15,0 5-9-15,0 0-6 0,0 0 0 0,0 0-6 16,-4 20-3-16,1-8 4 0,-1 2-12 0,0 6-3 16,2-2-3-16,-2 2-5 0,0-1-15 0,3 1-10 15,-3-1-12-15,4-2-12 0,4 3-6 0,-3-1-5 16,3-3-12-16,4-3-9 0,-1-3-5 0,7 1 8 15,0-5-1-15,7 1 10 0,-1-3-2 0,11-1-1 16,-11-6 6-16,7-3 2 0,0 0 7 0,-7-3 5 16,-2-1 5-16,0-2 4 0,-2-2 10 0,-1-1 6 15,0-4 8-15,-1 2 11 0,-3-7 13 0,-4 7 11 16,2 0 17-16,-4 2 25 0,-1-1 12 0,1 1 8 16,-5 3-1-16,3 6 5 0,-2 0 5 0,-1-2-8 15,0 4-15-15,0-1-8 0,0 1-9 0,0 4-6 16,0 0-3-16,0 0-4 0,0 0-7 0,0 0-5 15,0 0-2-15,0 14-11 0,-4-6 3 0,4 1 5 16,-4 2-11-16,3-3-18 0,-1 3-4 0,2-1-15 16,0 0-9-16,2-2-6 0,3-1 1 0,-2-2 1 15,2 2 7-15,1-4 2 0,3 1 1 0,0-1-1 0,0-1 6 16,3-2 0-16,-2-3 5 0,1 2 0 0,-3-4 5 16,1 0 1-16,-1-3 2 0,-1 1 0 15,1-3-2-15,-3-4 7 0,2 2 2 0,-2-4 2 0,0-1 1 16,-4 1 12-16,0-2 0 0,-2 2 6 0,0 4 4 15,1-2 11-15,-4 2 3 0,3 4-9 0,1 1-1 16,-3 2 0-16,3 0-9 0,-1 0-4 0,0-2-7 16,1 5 0-16,0 2-5 0,0 0 3 0,-3-3-4 15,3 3-1-15,0 0-9 0,0 0 0 0,-4 9-2 16,4-9 8-16,1 10-12 0,-1-7-7 0,0 0 7 16,2 2 4-16,-1-1 5 0,2 1-4 0,-2-3 2 15,3 1 4-15,-2 1-3 0,3 1 0 0,-4-2 4 16,3-1-5-16,0 2-7 0,0-2 16 0,1 3-9 15,-2 0 2-15,4 1 2 0,-2 1-1 0,4-1 1 16,-1 4-6-16,2-1 5 0,1 1 0 0,-1 1 0 16,2-1-1-16,1 2 2 0,1 1 2 0,-1-1 2 15,0-3-2-15,2 3 2 0,1-2-1 0,-1-3 0 16,0 1-4-16,1-1 2 0,-4-3 2 0,8-1 2 16,-8-2 1-16,6 0-2 0,-4-1 2 0,7 0-5 0,-7-2 9 15,4-3-7-15,-4 0 4 0,1-1-3 16,0-2 1-16,2-2 0 0,-2 0 0 0,-2-5 1 15,0-1 0-15,-3 1-3 0,-1-2 3 0,1-2 1 0,-6 1 7 16,-3 0 11-16,-1-1 5 0,-1 8 10 0,-3 0 10 16,-1-1 5-16,0 5 1 0,-4-2-12 0,0 5 9 15,0 0-16-15,-2 1-8 0,-1 3-5 0,1 4 5 16,-1-1-9-16,0 5-3 0,-1 1 4 0,1 3-11 16,-2 5 10-16,5 0-8 0,0-2 4 0,-1 10-7 15,6-7-2-15,0 3 2 0,0-1-14 0,3-1-5 16,2-1-17-16,3 1-11 0,0-2-22 0,0-2-11 15,6 0-11-15,-2 0-16 0,2 0-22 0,-1-5-29 16,2 0-38-16,2 0-44 0,4-3-50 0,-4-4-791 16,5-1 357-16,-4-2 240 0</inkml:trace>
  <inkml:trace contextRef="#ctx0" brushRef="#br0" timeOffset="204541.28">21715 13020 3428 0,'-40'-4'130'0,"7"-3"-109"0,2-2-10 0,10 6-9 16,5-1-38-16,4 3-35 0,5-2-5 0,2 2 4 15,5 1 5-15,0 0 1 0,17-6-17 0,12 4-18 16,9-2-25-16,16 1-21 0,11-2-30 0,27-3-70 16,0 2-528-16,-25 1 259 0,22 0 172 15</inkml:trace>
  <inkml:trace contextRef="#ctx0" brushRef="#br0" timeOffset="205206.92">23894 13344 205 0,'4'-3'218'15,"7"-2"-11"-15,-2-2-9 0,3 1-10 0,1-5 0 0,2 1-10 16,-1-2-4-16,-2 2-16 0,6-4-8 0,-5-1-1 16,6-4-13-16,-5 4-2 0,4-4-4 0,-4-3-7 15,4 1-8-15,-5-4-12 0,0 4-6 0,-2-4 3 16,0 2 2-16,-3-1-7 0,-1 1 6 0,-2-2-12 16,-4 7 12-16,-3-2 16 0,-1 3 3 0,-1 0-6 15,0 3-13-15,-1 4-10 0,2-2 0 0,-3 3-7 16,4 4-15-16,-1 2-7 0,2-2-18 0,0 1 8 15,-3 1-20-15,4 3-8 0,0 0-10 0,0 0 3 16,-8 9-14-16,8-4 9 0,0 5-8 0,4-2-10 0,1 2 13 16,4 4 1-16,5 0-5 0,-1 1-1 15,8 3-1-15,0-1 5 0,3 1-1 0,-1-1 0 0,0-1-6 16,3-2 4-16,-11-3 6 0,3-1-9 0,-4-1 4 16,-3-1-2-16,-1-3 0 0,-5-1-8 15,0 1 2-15,-1-2-1 0,-2 1 9 0,-2-1 35 0,0-3-13 16,-6 6 13-16,-4-3 1 0,-10-1 2 0,-9-1 10 15,-4 1 0-15,-7-2 9 0,-12 5 6 0,-4-7 12 16,-2 2-2-16,3 0 3 0,-2-2 0 0,0 2 5 16,4-1-5-16,14 1-4 0,2 1-6 0,2-4-6 15,9 3-6-15,7 2-5 0,1-2-2 0,5 0-11 16,4 1-2-16,2-1-5 0,-1 0-9 0,3 2 3 16,5-2-9-16,-8 0-17 0,8 0-27 0,-9 0-28 15,9 0-46-15,0 0-36 0,0 0-64 0,-6 0-48 16,6 0-53-16,-3 2-74 0,3-2-1140 0,0 0 505 15,0 0 338-15</inkml:trace>
  <inkml:trace contextRef="#ctx0" brushRef="#br0" timeOffset="207822.47">17683 14493 14 0,'-10'2'240'0,"4"0"-25"0,-1-2-24 16,1 3-19-16,0-2-19 0,2 0-15 0,0 2-14 0,4-3-17 15,0 0-9-15,-4 3-8 0,4-3-7 0,0 0-10 16,0 0-1-16,12 4-11 0,-4-4-8 0,-1 0 1 16,3-3-8-16,3 3-6 0,-3-1-3 0,9-3-1 15,-1 1-2-15,0-1-6 0,1-1-5 0,-1-2 0 16,0 2-1-16,-4-4-7 0,4 0 4 0,-5-1-3 15,-4 0 0-15,0 2-2 0,0-6-1 0,-4 2-7 16,0-3 8-16,0 1-1 0,-1-1 9 0,-2 3 14 16,1 1 11-16,-3 0 12 0,-1 1 3 0,2 2 24 15,-2 0 11-15,-1 3 5 0,1 0-7 0,-3 0-8 0,2 2-8 16,-2 1-11-16,-3 2-11 0,7 0-4 16,-16 5-13-16,1 2 2 0,-5 4-12 0,1 5-22 15,-4-1-23-15,0 3-20 0,5 2-19 0,-1 2-18 16,1 0-13-16,3-2-14 0,6-2-8 0,-1-1-10 15,3 1 6-15,2 1-7 0,4-2-15 0,1 2-1 16,5-3-3-16,0-7-11 0,5 5-7 0,-1-4-6 16,5 0-2-16,6-4 26 0,1-3 4 0,0 0 23 0,7-4 14 15,-8-1 17-15,8-5 18 0,-6 2 18 0,-4-5 23 16,0-1 21-16,-4 0 35 0,2-3 4 16,-4 4 8-16,2-3-2 0,-5-1 31 0,-3 5 21 15,2-3 7-15,1 2 2 0,-1 0-3 0,-2-1-6 0,1 3 1 16,0-2-7-16,1 3-3 0,0-1-4 0,1 0-6 15,2 3-6-15,1 0-8 0,0 0-7 0,0 0-3 16,1 2-3-16,1 3-3 0,-3 0-2 0,3 0-1 16,0 0-6-16,0 3-3 0,-1 2-1 0,-4 0-4 15,6-1 2-15,-6 3-11 0,-2 0 3 0,0 1-4 16,2 2 0-16,-5-1-6 0,-1 4-17 0,-2 3-29 16,-1 4-32-16,-1-3-37 0,-3 4-37 0,1-2-34 15,-2-1-44-15,1 2-495 0,-1-6 237 0,4-2 156 16</inkml:trace>
  <inkml:trace contextRef="#ctx0" brushRef="#br0" timeOffset="208557.07">18427 14290 165 0,'-1'-3'260'16,"-2"0"-23"-16,3 3-21 0,-5 0-20 0,5 0-9 15,-10 7-12-15,1 1-18 0,-4 4-12 0,1 1-14 16,1 4-15-16,-5 4-11 0,3 2-8 0,1-1-13 16,2 5-9-16,4-4-7 0,2-4-5 0,3 6-15 0,2-8-16 15,1 1-13-15,4 0-8 0,1-2-14 16,5-2-7-16,2-3-5 0,2-2 1 0,2-1-10 16,4-4-6-16,-2-1 1 0,3-6 2 0,8-2 5 0,-4-6 1 15,-1-2 2-15,-7 4 2 0,4-6 4 0,-2-5 3 16,1 0 0-16,-3-3 6 0,-1-1 10 0,-4-1 5 15,-1-3 9-15,1 1 20 0,-8-2 16 16,0 0 9-16,-4 0 5 0,-1 4 23 0,-3 6 28 0,-1 1 28 16,1 1 26-16,-3 1-6 0,-2 4-10 0,2 5-11 15,3-1-19-15,-2 4-15 0,1 0-15 0,1 1-12 16,2 3-8-16,0 0-3 0,-11 15-15 0,10-4-2 16,0 9-6-16,-4 5-12 0,2 1 0 0,3 3-7 15,0 2 1-15,4-2-2 0,1 0-3 0,-1 3 5 16,1 2-12-16,0-3-9 0,2 3-4 0,3-1-30 15,-4-2-14-15,3-3-18 0,-1 1-10 0,3-4-1 16,-3-6-6-16,4 2-11 0,-4-6 1 0,1 1 10 16,-1-7 1-16,-1 0 5 0,1-4 4 0,-1-1 7 15,-1-4 6-15,3-3 7 0,-1 1 5 0,-1-7 1 16,1-1 4-16,-1-2 7 0,1-3 7 0,-3-3-6 16,3-7 5-16,-3 0 2 0,-1 1 0 0,1 5 8 15,0 2 15-15,-1 2 5 0,0 1 11 0,-3 4 8 16,1-2-10-16,0 2-6 0,1 3-1 0,-2 0-4 15,3 3 1-15,1-3 0 0,-1 3-3 0,1 2-5 0,1 0-1 16,1 1-1-16,0 1 8 0,3 1-10 16,1 1 3-16,0 0-9 0,1 2-7 0,-1 2-4 15,3-1-4-15,-1-1-8 0,-2-1-8 0,6 4-5 0,-3-3-9 16,4 2-5-16,-1-3 4 0,-3-1 2 0,4-3 4 16,0 1 5-16,-1-2 6 0,1-1 5 0,-2-3 1 15,-4-1 5-15,-1 1 3 0,2-5-1 0,-1-1 2 16,-2-1 3-16,0-1 5 0,-2-3 2 0,0 0 4 15,-3 0 8-15,-4-2 15 0,3-1 10 16,-4 3 20-16,0 3 1 0,-4 2 3 0,3-1 14 0,-3 2-2 16,-1 3-7-16,1 2-7 0,-6 0-8 0,1 3-7 15,-2 1-2-15,-3 4-7 0,-4 1-2 0,-1 3-17 16,-1 1-21-16,4 4-21 0,1 0-21 0,3 2-27 16,2 0-20-16,2 5-40 0,3-2-31 0,5 1-32 15,1 0-39-15,3 2-651 0,4-4 298 0,1-1 200 16</inkml:trace>
  <inkml:trace contextRef="#ctx0" brushRef="#br0" timeOffset="209556.04">19609 14257 174 0,'-1'-4'253'0,"-3"-1"-15"0,0 3-17 0,-2-3-16 16,-1 5-19-16,7 0-18 0,-12 7-9 0,0-2-15 15,4 2-12-15,-3 3-14 0,-2 4-13 0,4-1-11 16,0 4-7-16,-1-1-6 0,6 1-7 0,-2 2-13 16,6-1-8-16,0-1-25 0,-3-1-17 0,7-4-4 15,1-2-7-15,8 3-4 0,0-3-2 0,3-2-7 0,1-3-10 16,1-1 2-16,2-3-4 0,-2-1 2 16,1-2 5-16,1-3 4 0,-1-2 2 0,1-2-2 15,-6-4 6-15,4-1 5 0,-4 1 8 0,3-8 5 0,-4-3 7 16,-1-1 15-16,-1-1 9 0,-5-1 6 15,-1-2 7-15,-2-2 14 0,-2-2 5 0,-2 3 13 16,-1 1 20-16,0 6 9 0,-3-3 30 0,2 8-7 16,1 7 5-16,-2-2-5 0,0 4-2 0,1 0-25 0,2 4-17 15,-4-1-9-15,4 5-19 0,1 1-3 0,0 0-5 16,-9 12-8-16,5-3-2 0,-1 8 4 16,2 10-15-16,-3 0-2 0,2 2-1 0,4 3-9 0,0-2-1 15,4 2-3-15,1 1-6 0,1-2-7 0,2-1-11 16,5-2-6-16,1 0-5 0,2-3-19 0,2-2 0 15,4 0-13-15,2-5-7 0,3-2-3 0,-4-5 6 16,5 1-8-16,2-4-6 0,-2-4-7 0,4-1-6 16,-3-2 3-16,1-5 2 0,-2 0 4 0,-2-4 4 15,4-1 7-15,-5-1 7 0,-8-1 0 0,6-3 7 16,0-2 0-16,-4-2-1 0,-1 0 10 0,-6 1 2 16,2-8 1-16,-5 8 4 0,-2 1 12 0,2-1 5 15,-4 2 19-15,-2 1 13 0,-6 3 9 0,3-2 5 16,-5 1-2-16,-5 3-3 0,2-2-4 0,-5 3 1 15,-2-2-8-15,-2 5 1 0,-2 3-5 0,2 0-4 0,-3 4 0 16,0 0-6-16,1 4-1 0,2 4-3 16,-1-3 3-16,4 7 0 0,2 0-4 0,5-1 2 15,3-1-1-15,4 1-1 0,0-2-7 0,8 1-2 16,3 1 0-16,6-1 0 0,7 1-3 0,3-2-6 16,4 0-11-16,1-3-10 0,4-4-14 0,4-1-8 0,10-1-12 15,-8-1-3-15,10-4 0 0,-12 2 4 16,-3-3 13-16,2-5 0 0,-3 2 5 0,-2-3 8 15,-6 2 4-15,0-4 4 0,-5-1 7 0,0 0 3 0,-10 1 1 16,1-2 9-16,-5-1 6 0,0 1 10 16,-4 2 13-16,0-3 14 0,-2 3 2 0,-6-1-2 0,3 1-2 15,-6 3-3-15,1-2 1 0,-3 5-5 16,0-2-2-16,-6 3-5 0,1 3 1 0,-3 2-4 0,-1 2-1 16,-3 3 1-16,2 3-2 0,0 2-8 0,0 1-6 15,5 2-9-15,-2 3-13 0,6-2-9 0,0 1-8 16,3 0-2-16,1-3-3 0,5 0 0 0,1-2 5 15,4-1 7-15,0 0 2 0,5-3 3 0,3 0 7 16,0-2 0-16,6 1 5 0,-2-3-1 0,2 0 7 16,0-2 3-16,4-3 1 0,-4-1 4 0,-1-1 16 15,1-3 11-15,-2 2 6 0,-4-4 4 0,0-1 7 16,0-1 14-16,-2-3-2 0,0 0 6 0,1-9-1 16,-2 2 5-16,0-2 6 0,-3-3 12 0,0 4 4 15,-4 5 11-15,1-1 10 0,-2-1 7 0,3 3-5 16,-2 1 0-16,-3 6 18 0,0 0 9 0,1 4 0 15,-1-1-16-15,-1 1-22 0,2 3-11 0,-1-2-12 16,0 5-2-16,0 0-12 0,0 0-6 0,0 0-3 16,-4 21 3-16,4-11-14 0,-3 6 2 0,3 2-6 0,4 7-7 15,-1 0-11-15,0 1-16 0,0 0-27 16,5 0-9-16,0 2-27 0,2-3-23 0,-1-1-31 16,4-1-34-16,-2 0-34 0,-2-6-28 0,4-3-46 15,-3 2-58-15,-6-5-674 0,1-4 332 0,-2 0 222 0</inkml:trace>
  <inkml:trace contextRef="#ctx0" brushRef="#br0" timeOffset="209683.52">19854 14179 264 0,'-7'-6'259'0,"4"1"-87"0,4-1-62 15,15-5-54-15,13 1-39 0,22-3-59 0,5 3-238 16,6-3 94-16,31-3 62 0</inkml:trace>
  <inkml:trace contextRef="#ctx0" brushRef="#br0" timeOffset="211571.93">21968 13960 5 0,'0'-5'249'0,"0"5"-19"0,-3-4-25 0,3 4-22 0,0 0-17 16,-15 2-16-16,6 2-12 0,-2 2-6 0,-5 3-7 15,-7 6-12-15,4 2-12 0,-8 3 4 16,0 1-14-16,2 1-7 0,1-1-8 0,1 4-8 0,2 1-10 16,5-2-3-16,3 1-4 0,1-1-9 0,7-3-6 15,5-3-2-15,4-1-6 0,6-1 2 0,2 0-5 16,8 0-4-16,3-2-4 0,4-3-6 0,2-2-1 15,3-3-6-15,5 0-8 0,-2-4-3 0,1 0-10 16,16-2 0-16,-15-4 0 0,1-3-7 0,2-1-2 16,-4 1 2-16,-3-5-6 0,-1 2 5 0,-1-4 2 15,-5 2 3-15,-4-2 1 0,-4 4 3 16,-4-3 4-16,-1-1 4 0,-4 6 2 0,-4-3 5 16,-1 1 7-16,-3 0 0 0,-3 3-2 0,-1-1-2 0,-2 4 0 15,-4-3-3-15,-4 4 2 0,-3-2-7 0,-1 5-7 16,-4 0-10-16,1 3-9 0,0 1-3 0,3 1-11 15,0-1-12-15,7 1-10 0,-1 1-8 0,2 0 2 16,4-1 5-16,2 1 4 0,2 0 2 0,2-1 1 16,2 1 10-16,3 0 0 0,7-2 9 0,0-2 6 15,6 5 0-15,0-4 9 0,9 0-1 0,0 0 8 0,0-3-4 16,-6 1 6-16,5-1-3 0,-8-1 8 16,4 1-8-16,-4 0 11 0,-6-2 4 0,1 2 10 15,-4 0 10-15,-1 0 2 0,-4 0 7 0,3 0 10 0,-8 0 9 16,10-1 0-16,-10 1-1 0,5 0-2 15,-5 0 1-15,0 0-7 0,0 0 2 0,4-2 5 16,-4 2 2-16,0 0 4 0,5-2-7 0,-5 2 0 0,3-9 0 16,0 7-2-16,0-3-11 0,2-6-2 0,-1 2 1 15,1-4-1-15,5-4 3 0,-2 1 2 0,1-7 5 16,0 0 5-16,1-1-4 0,-2-2 10 0,-3 1 10 16,-1 4 0-16,1-4 14 0,0 8 21 0,-2-1 25 15,-2 3 9-15,-1-1 18 0,0 3 30 0,-1 3 6 16,1-1-7-16,-2 6-8 0,1-3-14 0,0 3-23 15,-3 2-15-15,4 3-15 0,0 0-9 0,0 0-6 16,0 0-12-16,-9 20-3 0,8-6-7 0,-4 5-7 16,-2 0-4-16,6 7-5 0,-3 3-5 0,-1 1-6 15,4 2 3-15,1 0-6 0,1 1-14 16,4-1-22-16,0 2-13 0,4-3-10 0,-1-1-24 0,5-1-16 16,-2-5-5-16,1 0-3 0,3-3-11 0,-2-4 3 15,1-5 0-15,0-2 9 0,2 0 6 0,-3-3 4 16,-1-3 10-16,3-3 10 0,-5-1 0 0,3-2 3 15,-3-5 10-15,4 0 1 0,-1-7 6 0,-3 0 2 0,0 0 4 16,0-5 6-16,-1-6 2 0,-1 2 9 16,-4-3-4-16,1 1 15 0,0 0 22 0,-5 6 3 15,2 2 22-15,-2 2 1 0,-2 3 2 0,4 1-4 0,-2 3-6 16,0 0-8-16,1 2-5 0,0 2-3 0,1 2-9 16,-2 2 1-16,2-4-6 0,-2 4 11 15,0 0-14-15,13 6-7 0,-11 0-8 0,6-1-10 0,0 4 4 16,-1-1-29-16,0 1-12 0,-1 1-10 0,3-1-2 15,0 1-12-15,1 2-9 0,2-4-9 0,-1 1-1 16,2-2 5-16,1-2 4 0,-1 0 11 0,2-3 1 16,1 0 7-16,-5-2 11 0,2-2 7 0,-2-2 3 15,2-2 9-15,-4 0-1 0,1-5 7 0,0 2 3 16,1-5 9-16,-5 4 16 0,1-6 10 0,-2 0 9 16,-2 0 15-16,1 3 14 0,-4 2 9 0,2-5-3 15,-2 4 16-15,0 3 16 0,-2 1 6 0,2 2-6 16,0 1-9-16,0 0-14 0,-2 0-9 0,2 5-22 15,0 0-7-15,0 0-3 0,0 0-2 0,0 0 0 16,-3 15-15-16,1-8-5 0,0 3-9 0,2 0-32 16,0 1-3-16,0 2-2 0,0-3-3 0,2 1-12 15,0 1-7-15,1-2 3 0,3-3 2 0,1 3 3 16,4-3 7-16,-1-4 7 0,-1 2 4 0,5-3 5 0,-2-2 6 16,3-3 1-16,0-4 6 0,3 1 1 0,-4-5 8 15,3-1 6-15,-4-2 20 0,1-1 3 0,-1-6 3 16,-4 3 5-16,5-6 8 0,-3-2 8 15,-2-1 2-15,0-2 10 0,-3-1-2 0,1 0 11 0,-5 1 3 16,2 2 23-16,-1 1 14 0,-3 10 38 16,1-1-7-16,-1-1-10 0,0 7-10 0,-1 0-13 0,1 7-13 15,0-4-18-15,0 3 1 0,0 5-18 0,-3-3-1 16,3 3-3-16,-1 13-13 0,-2-5-2 0,2 9-3 16,-3 9-3-16,-1 2-2 0,1 1 1 0,0 3-1 15,-1 1-1-15,5-3-2 0,-1 3-5 0,6-1-3 16,-4-3-6-16,7 0-14 0,0 2-10 0,2-8-6 15,8 1-13-15,-4-5-8 0,4-5 3 0,4 1-2 16,-4-4-8-16,6 1-3 0,-4-5-7 0,-1-1-4 16,4-2-5-16,7-4-5 0,-10-1 7 0,2-3 2 15,-2-2 2-15,1 0 7 0,-1-5 9 0,2-3-6 16,-5 1 0-16,-1-6-2 0,-4 4-1 0,-1-3-2 16,-2 1 8-16,-3-1 0 0,-2 0 8 0,-4 7 1 15,-1-3 5-15,-3 3 1 0,-5 2 3 0,2 1 2 16,-4 2 4-16,-1-1 4 0,0 2-1 0,-1 1-1 15,-1 1-4-15,1 2-8 0,0 1-9 0,2 1-11 16,0 1 0-16,2 0-1 0,1 3-11 0,3-3-9 0,0 2 2 16,0-2 2-16,1 0 9 0,4-2 9 0,-1 5 3 15,1-5 4-15,0 0 13 0,0 0 1 16,0 0 4-16,0 0 5 0,11 1 8 0,-11-1 5 16,0 0 4-16,8 0 0 0,-8 0 8 0,0 0 1 0,0 0-2 15,0 0-1-15,8-1-1 0,-8 1 1 0,0 0 3 16,5 5-3-16,-4-1-1 0,2 0 4 0,0 0 0 15,1 3 1-15,-1-1 8 0,2 2-11 16,0 0 4-16,0 2-8 0,4-1 5 0,0 1-3 16,0-1 3-16,5 1-3 0,1-2 0 0,0-1 0 0,-3-3 0 15,2-1 4-15,0-1 1 0,-1-2 1 0,2 0-1 16,-2-2 7-16,1-3 9 0,-1 0 0 0,3-2 9 16,-3-3 6-16,0-2 8 0,-3-1 9 0,1-4 1 15,-1 0 11-15,-4-1 1 0,2-6 12 0,-2-1-2 16,-1-1 4-16,0-3-5 0,-5 1 4 0,0-1 17 15,0 3 17-15,0 2 8 0,-3 5 0 0,1 2 38 16,1 5 15-16,0 2-13 0,0 0-11 0,1 3-20 16,-2 0-24-16,2 2-8 0,0 5-12 0,-4-1-8 15,4 1-8-15,0 0-7 0,-5 13-6 0,3-1-2 0,-1 3-8 16,2 4-4-16,0 5-13 0,1 1-18 16,2 1-34-16,-1-1-24 0,3 3-18 0,1-1-45 15,3 0-42-15,2 2-44 0,3-4-42 0,1-3-52 16,-4-5-761-16,4-2 352 0,0-7 236 0</inkml:trace>
  <inkml:trace contextRef="#ctx0" brushRef="#br0" timeOffset="211707.56">23440 13821 299 0,'-10'-5'328'0,"2"0"-59"0,3 1-57 16,5 0-38-16,6-1-41 0,10-2-35 0,4 0-46 0,13 0-55 15,17-3-76-15,-11 7-416 0,19-10 165 0,-3 9 110 16</inkml:trace>
  <inkml:trace contextRef="#ctx0" brushRef="#br0" timeOffset="213156.13">24507 13901 38 0,'0'0'188'0,"1"4"-14"0,-1-4-15 15,9 0-12-15,-9 0-12 0,13-1-13 16,-8-1-10-16,7 0-7 0,-2-1-6 0,-1-5 1 0,2-1 5 16,3-3-5-16,-1-1 0 0,1-2-8 0,0 2-4 15,4-7-8-15,1-1-7 0,-1-1-4 16,-3-2-4-16,2 5-6 0,1-5-3 0,-5 2 3 0,2 0 1 15,-3 7 3-15,-1 1 3 0,-1 2 0 0,-2 1 0 16,-1 5-8-16,0-2-9 0,-2 4-6 0,0 1-7 16,0 0-4-16,1 2-2 0,2 2-4 0,-2 2-3 15,1 0-2-15,-2 2-3 0,3 4-2 0,0 0-4 16,-1 1 3-16,-3 1-5 0,1 5-2 0,-1-1 1 16,1 2-4-16,-5-2-7 0,0 1-7 0,-3 3-2 15,0 0-10-15,-1-1-20 0,0-1-3 0,-4 0-3 0,3-6-9 16,-1 3-5-16,0-3 4 0,-1-1 4 0,1 2 6 15,-1-4 2-15,-1 1 5 0,-1-2 8 16,1-1 0-16,-1-1 6 0,0 2-2 0,3-3-2 0,-1-3 12 16,2 3-1-16,-1-2 1 0,2 2-1 15,0-1-7-15,2-1-1 0,2-2 1 0,-4 1 3 16,4-1 2-16,0 0-1 0,0 0 7 0,0 0-1 0,19-1 2 16,-12-1 8-16,5-6-7 0,3 2 4 0,-1-5 4 15,3 2 4-15,0-5 1 0,4-2 4 0,1-2 11 16,-4-2 0-16,0 1 8 0,-3-2 8 0,3-1 0 15,-5-3 4-15,0 1 3 0,-3-2 5 16,0-1-4-16,0-2 10 0,-2 2 5 0,0-3 4 0,-4 1-3 16,2 1 19-16,-4 7 35 0,1-4 10 0,-2 9 3 15,-1 1 12-15,0 3 19 0,-1 0 3 0,1 3-13 16,0 3-22-16,-1 1-10 0,1 0-12 0,-2 1-12 16,2 4-10-16,0 0-4 0,0 0-8 0,-10 19-11 15,8-8-1-15,-1 6-6 0,2 5 1 0,1 3-10 16,1 2 14-16,0 0-28 0,5 1 0 0,-2 1-5 15,2 0-16-15,3 0-8 0,0-1-12 0,3 1-11 16,1-1-9-16,5 3-9 0,-3-2-13 0,3-5-7 16,4-1-4-16,-1-3 2 0,-1-2 3 0,4-2 4 0,-8-4 6 15,3-6 2-15,-6-2 7 0,4 2 4 0,-6-4 8 16,3-2 3-16,-3-2 4 0,-2-4 1 0,1 0 5 16,-1-2-2-16,0-4 8 0,-1-2 0 0,-3-5 1 15,0 4-3-15,0-5 6 0,-2 2 4 16,-1 0 13-16,-2 1 18 0,-1 1-5 0,-4-1 3 0,0 3-4 15,-2-1-4-15,0 5 0 0,-5-4-1 0,7 6-3 16,-9-2-10-16,5 1 8 0,0 4-3 0,-4 0-1 16,3 1-1-16,-1 1-9 0,-1 0-2 0,4 3-16 15,3-2-14-15,-2 1-13 0,7 1-12 0,-10-1-6 16,10 1 3-16,0 0 4 0,-6 2 8 0,6-2 5 16,0 0 3-16,0 0 10 0,21 2-1 0,-12-1 5 15,1-1 5-15,1 0 2 0,2-1 1 0,1 1 4 0,-1-3 2 16,-3-1 5-16,4 3 0 0,2 0 1 15,-5-2 8-15,2 1 1 0,-2-1 7 0,-3 3 0 16,-3 0-2-16,2-2-1 0,0 1 1 0,-7 1-1 0,12 0 2 16,-6 3-1-16,-2-1 0 0,1 1-1 0,-1 0 2 15,0 6-3-15,1-3 1 0,-1 3 0 16,-2 1-2-16,2 1 2 0,1-1 2 0,-1 1 1 0,-2 1-4 16,1-3-6-16,0 3-5 0,-1 1-9 0,0-5-17 15,0 2-6-15,3-2-4 0,-1 1-1 0,1-4 6 16,5 2 5-16,-2-4 6 0,1-1 3 15,2 0 0-15,2-2 2 0,-4-2 2 0,4-2 7 0,-3-1-1 16,1 0 5-16,0-3 2 0,-2-1 2 0,-1-3 3 16,3 0 2-16,-3-2 9 0,-1-1 15 0,-1 2-2 15,0 4 16-15,-1-3 15 0,-1 2 18 0,-3 0 12 16,0 1 6-16,3 1-3 0,-4 1-7 0,2 2-9 16,-1 2-11-16,0-1-7 0,-1-1-6 0,0 5-9 15,0 0-4-15,0 0-2 0,0 0-3 0,0 0-4 0,0 0-7 16,-2 14-16-16,0-7-16 0,2-1-10 15,0 4-8-15,0-3-15 0,-2 4 1 0,4-2-7 16,-2 0-13-16,0 0-2 0,3-3 3 0,1 0 7 16,-2 2 4-16,8-3 5 0,-2 0 6 0,-1-1 6 15,0-1 2-15,3-2 5 0,-1 0 6 0,-1-2 6 0,0 1-2 16,-1-1 10-16,2-6 3 0,-1 1 6 16,1-1 16-16,-4 2 8 0,0-4-2 0,3 0 2 0,-4 1 20 15,-2-4 19-15,2 5 11 0,-3-1 4 0,-1 1 6 16,4 0 3-16,-3 4 0 0,-1-1-13 0,0-1-10 15,2 0-7-15,-2 5-10 0,1-3-3 0,-1 3-4 16,0 0-5-16,0 0-3 0,0 0-5 0,0 0-1 16,2 10-11-16,0-3-26 0,-4 1-21 0,4 1-27 15,-2 3-21-15,2-2-33 0,1 3-27 0,1 1-39 16,1 2-49-16,-1-1-600 0,-2-3 278 0,1 0 186 16</inkml:trace>
  <inkml:trace contextRef="#ctx0" brushRef="#br0" timeOffset="214189.65">26143 13550 28 0,'-3'-8'273'16,"-1"3"-28"-16,0 1-26 0,-1 1-22 0,0 1-18 16,5 2-26-16,-18 2-9 0,9 2-15 0,-2 1-11 0,-2 6-13 15,-2 1-10-15,2-3-7 0,1 3-9 0,-2 2-10 16,5 0-8-16,3-1-3 0,-3-1-8 15,5 0-8-15,3-2-1 0,2 2-7 0,4 0-5 16,4-3-10-16,4 4-10 0,5-4-10 0,0 0-10 0,1-1-8 16,0-4 4-16,2 5-7 0,2-8 5 0,3 1 2 15,-7-4 1-15,-2-2 4 0,2-2-5 16,-3 2 7-16,0-8 0 0,-3 3 4 0,1-4 5 0,-5-3 9 16,0 1 12-16,0-9 0 0,-1 5 0 0,-4-8 10 15,-3-2 17-15,-1 0-1 0,-3 0 8 0,1 2 14 16,-1-2 3-16,-6 4 22 0,5 4 3 0,1 6 16 15,0 3 5-15,-2 1 8 0,2 1-28 0,-2 3-4 16,3 2-19-16,-1 2-8 0,3 3-16 0,0 0-3 16,-9 8-1-16,5 2-5 0,-1 4-4 0,-1 3-3 15,-2 3-3-15,3 3-5 0,1 4 0 0,-1-1-7 16,5-1 2-16,-2 1-5 0,0 1-8 0,6 0-4 16,-4-8-21-16,5 0-7 0,0 0-6 0,9 4-9 0,-5-6 2 15,2-1-6-15,4-1-3 0,8 1-10 0,-6-3-1 16,2-4-5-16,0-1 1 0,3-3 1 0,-1 2 3 15,2-3 4-15,-5-4 11 0,4-2 4 0,-2 0 2 16,-4-5 2-16,0-1 9 0,0-1 0 0,0 0 5 16,-3-7 1-16,-1 2 3 0,0-1 2 0,-5 1 20 15,-1-1 16-15,4-2 7 0,-7 6 8 0,-1-1 11 16,2 4 10-16,-2 1 2 0,0 1 6 0,-2 1-18 16,1-1 4-16,1 3-12 0,-2 3-8 0,0 0-9 15,0 0 1-15,0 0 5 0,0 0-6 0,-11 12-3 16,4-3-7-16,-1 2-6 0,2 1-11 0,1 2-11 15,-2 3-10-15,1-2-5 0,2-2-14 0,2-1-5 16,2-1-1-16,1 1 5 0,4 3 1 0,1-9 5 16,4 2 7-16,-1-1 0 0,3 1 6 0,3-1-1 15,4-3 7-15,-2-3 0 0,5-1 2 0,-3 0 5 16,0-2-1-16,1-2 1 0,0 0 0 0,-4-1 4 16,1-4 1-16,-2 3 3 0,0-4 0 0,0 5 4 15,-3-6 2-15,-3 6 16 0,0-4 18 0,1 2 4 0,-6 2 4 16,1 0 13-16,2 1 9 0,-3 0-10 15,-2 2-1-15,1-1-3 0,-3 3-9 0,1-4-10 16,-1 4 5-16,0 0-9 0,0 0-6 0,0 0 10 0,0 0-13 16,-13-3-6-16,13 3-7 0,-9 6-15 0,4-4-13 15,5-2-12-15,-5 4-9 0,1-3-2 0,4-1 2 16,-4 3 1-16,4-3 4 0,0 0 4 0,0 0 6 16,0 0-1-16,0 0 7 0,0 0-2 0,0 0 7 15,0 0-2-15,21-9 3 0,-15 5 5 0,3-3-1 16,1 2 3-16,-1 0-1 0,-1 0 0 0,1 0 1 15,0 2 5-15,-3-1-2 0,-1 1 4 0,3 1-5 16,-2 0 2-16,0 2-1 0,-6 0-2 0,10 4 2 16,-5 1 2-16,5 2-1 0,-3 1 0 0,-1 0 2 15,2 6 3-15,0-2-2 0,0 2 1 0,1 2-2 16,0 0 1-16,1 1 4 0,-1 1-1 0,0-2 0 16,5 0 1-16,-1-4 2 0,5 0-5 0,-1 1 3 15,8-3 1-15,3-2 1 0,0 0-1 0,-1-3 1 0,1-2 0 16,-6-2 1-16,6-2-3 0,-7-2 1 0,0 1-1 15,-2-6 4-15,-1 1 9 0,0-2 4 16,-2-1 3-16,-1-2 4 0,-2-2-2 0,-4-1 8 0,-2 0-1 16,2 1 7-16,-5 2 7 0,-3 1 10 0,2 2-6 15,-6-1 6-15,3 3-4 0,-1-2-5 0,-3 4-10 16,-1 0-11-16,-1-1-9 0,-2 2-24 16,2 2-32-16,-5 0-32 0,0 1-46 0,-2 1-35 0,0 3-42 15,-4-1-51-15,-3 2-57 0,1 2-716 0,-1-1 339 16,-2 2 226-16</inkml:trace>
  <inkml:trace contextRef="#ctx0" brushRef="#br0" timeOffset="-214439.72">27765 13638 212 0,'0'-4'208'0,"0"-1"-6"0,0 5-13 0,0-6-7 16,3 1-7-16,-2 4-9 0,-1 1-7 0,0-5-13 16,0 5-13-16,0 0-16 0,0-5-10 0,0 5-14 0,0 0-9 15,0 0-10-15,0 0-7 0,0 0-5 16,0 0-6-16,9 10-5 0,-5-5-5 0,3 2 3 16,-4 2-9-16,5-1 1 0,0 4-3 0,1 0 2 0,1 2 0 15,-1 1-1-15,4 0-3 0,1 5-8 0,-3-3 3 16,4 6-6-16,-6-7 1 0,9 4-1 15,-4 2-5-15,0-7-5 0,-1 1 3 0,0-1-5 0,1-1 3 16,-4-1-2-16,3-1-2 0,-5-3 0 0,-1 0 0 16,0-3-7-16,-6-1-4 0,7 0-2 0,-3-1 1 15,-1-1 0-15,-1-3-8 0,-3 0-15 0,9 0-21 16,-5-3-27-16,3-1-9 0,-4-3-4 0,1 1 5 16,0-5-7-16,-1 1 11 0,2-6 4 0,1-1 6 15,-2 1 12-15,0-2 6 0,-2 1-1 0,0-1 16 16,-1 1 15-16,-1 2 20 0,-3 1 23 0,1 6 18 15,-1-3 13-15,-1 4 3 0,-2-1-5 0,0 3 6 16,-3 4-4-16,-4-2 5 0,-1 3 5 0,-4 4 2 16,-4-1 3-16,3 3-2 0,1 2-2 0,0 4-6 15,-1-4-1-15,1 4-4 0,2 0-11 0,-1 2-1 16,-2 4-6-16,2-4-5 0,4 0 0 0,1 3-15 16,0-2-35-16,1 2-37 0,1 0-43 0,3 0-62 0,2-1-65 15,0-1-732-15,2-3 319 0,2-2 212 0</inkml:trace>
  <inkml:trace contextRef="#ctx0" brushRef="#br0" timeOffset="-213523.85">29546 12731 15 0,'1'-3'249'0,"-1"-1"-3"0,0 4 3 0,1-7-6 0,-1 4-7 16,0 3-10-16,1-5-12 0,-1 5-17 0,3-4-17 15,-3 4-20-15,2-2-11 0,-2 2-17 0,0 0-21 16,0 0-10-16,0 0-6 0,0 0-10 0,0 0-7 15,12 8 7-15,-8-4-3 0,0 2-6 0,0-1-6 16,4 3 2-16,-1 2 3 0,-1 0-10 0,2-1-6 16,1 3 6-16,0 2-5 0,0 1-2 0,1-5-9 15,-3 6-1-15,-1-7 6 0,1 2-8 0,1 4-2 16,0-1 2-16,-1 0 2 0,1 1 0 0,-1 2 1 16,1-1-11-16,0-1-4 0,0 0-5 0,-3-1 5 15,4 1-9-15,-2-1 3 0,-1-2 3 0,0 0-9 16,0-4 3-16,1-1-5 0,-4-2 4 0,1 3-2 15,1-3 5-15,-1-1-1 0,0-1 14 0,4 1 5 0,-3-2 9 16,3 1 9-16,-1-3-6 0,5 2-3 16,-1-4-4-16,2-1-2 0,6-3-5 0,-1 0 4 0,0-1 5 15,9-5-5-15,0-3-2 0,-1 1-6 16,5-3 2-16,4-1-3 0,11-8-2 0,1 0-5 0,7-3-5 16,-1-1-2-16,3-3 0 0,21-14-8 0,-21 14-1 15,22-11-3-15,-27 13-2 0,3-4 4 16,2 2-6-16,-5 2-2 0,-1 1-3 0,0 1 0 0,-5 6-1 15,-13 3 4-15,0 6-7 0,-3-1-2 0,-1 1 3 16,-1 2 3-16,-1 4-3 0,-9-1 3 0,-1 4 2 16,0-2 2-16,-4 3 4 0,-2 0 4 0,0 1 1 15,-3 1-1-15,-1-3 10 0,-1 3 3 0,-1 2 3 16,2-2 1-16,-6 2 0 0,6-3 1 0,-4 1-7 16,-2 2 3-16,0 0-7 0,5-1-4 0,-5 1-3 15,0 0-1-15,4-4-3 0,-4 4-1 0,0 0 0 0,0 0-3 16,0 0-3-16,0 0-21 0,0 0-35 15,0 0-43-15,0 0-55 0,0 0-52 0,-2 12-53 0,0-7-84 16,-5 2-117-16,-2 0-1011 0,-7 0 489 0,-5-4 326 16</inkml:trace>
  <inkml:trace contextRef="#ctx0" brushRef="#br0" timeOffset="-211610.41">6943 12927 139 0,'-11'5'187'0,"3"-3"-75"0,3 3-73 0,0-2-198 16,1 1 53-16,-1-1 34 0</inkml:trace>
  <inkml:trace contextRef="#ctx0" brushRef="#br0" timeOffset="-210257.99">4391 15665 135 0,'0'0'148'16,"-7"0"-10"-16,7 0-16 0,0 0-12 0,0 0-9 0,-8 6-8 15,3 1-6-15,5-4-11 0,-3 6-5 0,0 1-7 16,-1 6-3-16,1-1-9 0,-1 1-1 0,2 1-9 16,1 2-2-16,-2 0-4 0,3 2 1 15,3 4-6-15,-2-7-4 0,1 2-8 0,2-1-20 16,0-2 3-16,2 1-1 0,2-3-12 0,0-1-15 0,-1-2 2 16,1-2-9-16,1-1 5 0,2-2 12 0,0-3-8 15,-1-3 0-15,1 2 6 0,0-6-4 0,0 1 16 16,1-8 4-16,3 4 9 0,-1-7 11 15,-4-2 8-15,2 3 4 0,-1-5 0 0,-3 2 11 0,1-4 19 16,-2 3-5-16,0-1 6 0,-5 1 3 0,1 3 16 16,0 1 21-16,-3-1 30 0,1 7-1 0,-1-2 4 15,0 3 2-15,0 1-11 0,0-2-16 0,0 2-16 16,0 4-12-16,0 0-1 0,0 0-17 0,0 0-5 16,0 19-3-16,0-2-7 0,0 0-3 0,3 4-5 15,-2 6-5-15,3 0-6 0,-3 0 1 0,6 1-3 16,-1 4-4-16,0-4-3 0,0 2 1 0,3 1-6 15,-2-2-18-15,-2 5-23 0,4-3-33 0,-5-1-20 16,4 1-38-16,-1-3-36 0,-1 0-42 0,2-4-34 16,-5-5-622-16,-2-2 285 0,-1-3 188 0</inkml:trace>
  <inkml:trace contextRef="#ctx0" brushRef="#br0" timeOffset="-209624.18">4500 15576 153 0,'-18'-11'207'16,"-1"1"7"-16,-7 0-11 0,1 2-5 0,4 1-5 15,-8 1-14-15,9 2-4 0,-10 0-16 0,3 1-8 16,-2 6-5-16,-2 1-13 0,3 2 2 0,-4 1-8 16,-5 5-6-16,4 2 4 0,-3 3 1 15,4 3 2-15,-14 7-7 0,7 4 2 0,0 1-11 0,1 2-10 16,10-7-3-16,-3 13-2 0,-1-4-12 0,6 3 0 16,7-8-12-16,0-2 0 0,4 3-7 0,1-3-7 15,4 5-1-15,-1 0-4 0,1 10-8 0,5 4-2 16,4-14-3-16,1 11-6 0,5-12-6 15,-1 3 10-15,2 0-7 0,7 12-8 0,-1-16-34 0,4 10 0 16,1-8 2-16,1-4 1 0,3 0-1 0,5-2-1 16,-2-1 6-16,3-2 0 0,1 1 1 0,17 3 8 15,-12-10-8-15,16 2 4 0,0-3 2 0,5-2-2 16,-4-1 0-16,6-8 1 0,2 2 0 0,-1-6 1 16,1-2-2-16,-1-1 1 0,-2-4 2 0,-4-2 7 15,0-2-13-15,-12-3 7 0,11-2 0 0,-16 2 1 16,3-4 3-16,9-5-7 0,-1-6 8 0,-12 7-8 15,-1-4 8-15,6-10-2 0,1-1-1 0,-15 7 8 16,9-14-7-16,-5 1-1 0,-1-1 3 0,-6-1 3 16,2-2-3-16,-3-2 6 0,-6 0 0 0,-1-2 1 15,-4 3-1-15,-3-5 0 0,-6 2-6 0,-1 0 15 16,-3-1-9-16,0 3-7 0,-10-2-4 0,0 2 0 16,-4-1 6-16,-5 5 1 0,3 13-8 0,-6 0 5 15,-10-3-3-15,3 14 1 0,1 3-1 0,-6 5-10 16,-13 2 3-16,1 6 0 0,-1 4-8 0,-4 7-17 15,-1 4-23-15,-1 4-24 0,3 2-23 0,1 3-23 16,7-3-34-16,14-2-37 0,5 3-26 0,6-2-41 16,8-2-37-16,4-1-791 0,0-1 362 0,8-1 240 15</inkml:trace>
  <inkml:trace contextRef="#ctx0" brushRef="#br0" timeOffset="-208601.41">6759 16260 18 0,'-1'-4'240'0,"-4"0"-1"0,4 0-11 0,-3 1-16 16,4 3-16-16,-4-2-23 0,4 2-20 0,0 0-10 15,0 0-22-15,0 0-11 0,-7 12-7 0,7-1-11 16,0 2-4-16,2 6 9 0,-2 0-10 0,1 8-6 15,2-1-10-15,-2-1-2 0,-1 4-11 0,5 0-9 16,-1 0-2-16,2 1-22 0,-2-2-2 0,2 1 1 16,-2-3-6-16,-1-1 0 0,-1 0-5 0,1-5 1 15,2-2 0-15,-2-2-3 0,0-1 6 0,-1-5-14 16,-1 0-3-16,0-4 4 0,1-1 1 0,-2 1 0 16,2-5 0-16,-2-1 5 0,0 0-4 0,0 0-2 15,0 0-4-15,-2-18 6 0,0 6 2 16,0-5-1-16,-1-3-3 0,-4-7 9 0,3-2-8 15,-1-1 6-15,-1-3 14 0,3-1-1 0,-3 1 3 0,-1-1 2 16,6 2 7-16,-3 4 13 0,0 2 0 0,0 5-4 16,4 4 1-16,-3 3-2 0,2 2-2 0,0 4-7 15,1 1-3-15,0 2-11 0,1-1-2 0,2 3 1 16,-3 3-6-16,8 0-1 0,-8 0-2 0,16 12 0 16,-3-5-1-16,2 5 1 0,1 2-5 15,4 6 1-15,2 2 1 0,-2 2 0 0,1 0-5 0,4 3 2 16,-2-5-1-16,3 4 3 0,1-2-8 0,-2-2 3 15,2 0 3-15,0 0 1 0,2-3-4 0,-1-2 3 16,-1-2 4-16,-9-3-6 0,5 0 1 0,-4-3-5 16,-6-5 4-16,-1 2-1 0,-2-2 1 15,0-1 0-15,-4-3 3 0,1-2 3 0,-1 1-4 0,-1-4 10 16,-1-4-3-16,1 0 6 0,-2-8-1 0,1-3 0 16,-4 2 3-16,3-7 1 0,-3-2-3 15,-3-2 1-15,0-1-7 0,0 0 5 0,0-4-5 16,0 4 0-16,-1-1 11 0,0 2 1 0,-1 0-18 0,0 3 0 15,3 6-2-15,-1 4 6 0,2 3-5 16,-2 1 8-16,3 4-8 0,-1 2-2 0,0-1-5 0,-1 3-26 16,1-1-23-16,1 1-20 0,0 4-19 0,0 0-16 15,0 0-27-15,1 13-29 0,1-4-39 0,0 3-40 16,2 6-28-16,-4 0-608 0,3 2 293 16,-2-1 194-16</inkml:trace>
  <inkml:trace contextRef="#ctx0" brushRef="#br0" timeOffset="-208123.6">7499 16266 150 0,'-1'-5'249'0,"1"5"-24"0,-3-6-28 15,3 6-19-15,0 0-20 0,0 0-6 0,0 0-21 0,2 17-10 16,-1-6-7-16,3 6-15 0,0-1-4 0,1 2-13 15,2 1-4-15,-2 4-2 0,3 2-16 16,-3-2-10-16,4 2 1 0,0-1-3 0,0 1-4 16,0-3-8-16,0-4 2 0,-3 0-7 0,2-1-4 15,0-1-14-15,-1-2-8 0,0-2-15 0,-5-4-11 16,5 0-6-16,-3-2 4 0,-1 1-1 0,1-6 6 16,1 0-2-16,-5-1 7 0,7-5 4 0,-5 0 8 15,1-7 3-15,-1-2 4 0,0 2 14 0,-2-9 3 16,0-2 3-16,-2-5-1 0,1 0 5 0,-4-1-1 15,1-1 14-15,0-2-4 0,-1 4 12 0,1-2-2 16,2-2 2-16,-2 3 0 0,3 2 1 0,1 7 3 16,0 1-8-16,1 0-4 0,2 3-7 0,-1 3-2 15,2 4-6-15,2-4-2 0,-1 6-1 0,2 0-6 16,-1 0 2-16,3 3-10 0,-1-1 3 0,-2 3-5 16,2-2 2-16,-1 4-3 0,-7 0-2 0,15 5-1 15,-8 2-2-15,1-2 5 0,-2 6-7 0,-2-2 3 16,1 4 4-16,-5 3-5 0,0 1 2 0,-2 1 1 15,-1 0-4-15,-5 1-1 0,-2 4-19 0,1 0-25 16,-4-1-31-16,-1 5-23 0,0-3-41 0,-1-2-26 16,1 2-52-16,3-7-628 0,-2-1 282 0,1 1 188 15</inkml:trace>
  <inkml:trace contextRef="#ctx0" brushRef="#br0" timeOffset="-207741.58">7914 16088 229 0,'2'-3'224'0,"-1"-1"-26"0,-1 4-22 0,0 0-21 16,0 0-11-16,8 10-11 0,-6 1-5 0,2 7-10 16,1 1-2-16,5 7-2 0,1 2-14 0,-5-1-9 15,5 5-4-15,1-3-6 0,-3 2-7 0,1 1-8 16,2-3-8-16,-6 2-3 0,7-4-6 0,-4 2-6 15,0-3-4-15,-2-1-2 0,0-8-7 0,-2 1 0 16,-1-7-3-16,0-2-1 0,1-1 1 0,-3-1 12 16,2-2 24-16,0-1 18 0,0-3 7 0,-4-1-4 15,0 0 2-15,15-12 8 0,-4-1 1 0,-2-4-3 16,3-6-1-16,1 0 0 0,-4-7-4 0,1 2-11 16,0-3-8-16,0 0-10 0,3-1 2 0,-4 0-11 15,-1-4-3-15,-3 1-4 0,0 2-5 0,0 1-3 16,0 2-3-16,-1 8-8 0,-1 3 5 0,-2 7-5 15,0 2 9-15,-1 1-18 0,3 3-22 0,-2-1-34 16,-1 2-42-16,0 5-37 0,0-5-23 0,0 5-24 16,0 0-27-16,0 0-45 0,0 0-38 0,-9 23-719 15,5-13 333-15,-2-1 222 0</inkml:trace>
  <inkml:trace contextRef="#ctx0" brushRef="#br0" timeOffset="-207469.27">8450 15776 278 0,'-4'-8'290'0,"3"2"-29"16,1 2-30-16,-3 1-27 0,3 3-20 0,0 0-11 16,-1 15-6-16,1 3-6 0,0 7-15 0,1 7-11 15,3-2 0-15,1 3-16 0,4 21-9 0,-4-1-9 16,4-3-4-16,4 1-11 0,-4-1-9 0,-4 0-4 15,3-2-6-15,2 0-10 0,-3-4-6 0,0-10-4 16,2 2-2-16,0-4-1 0,-3 1-30 0,2-1 0 16,0-1-4-16,-1-6-2 0,-1 3 2 0,-3-8-24 15,1-1-24-15,1-2-33 0,-4-1-34 0,2 0-32 16,0-5-47-16,0-1-33 0,1-4-41 0,-3-2-533 16,1-2 263-16,-2-2 176 0</inkml:trace>
  <inkml:trace contextRef="#ctx0" brushRef="#br0" timeOffset="-207247.49">8831 16112 180 0,'2'-5'250'0,"-2"3"-27"16,0 2-18-16,0 0-8 0,0 0-11 0,-2 15-14 15,0-4-1-15,2 8-13 0,-1 0-6 0,2 6-16 16,1 1-13-16,0-1-10 0,-1 3-11 0,2 4-12 15,2-1-6-15,-1-1-9 0,3-1-12 0,-3 2-2 16,4 0-18-16,-4-2-30 0,4-2-26 0,-5 0-37 16,1-1-35-16,0-2-41 0,1-4-44 15,-1-1-38-15,-4-3-507 0,4-5 237 0,-4 1 160 0</inkml:trace>
  <inkml:trace contextRef="#ctx0" brushRef="#br0" timeOffset="-206704.52">9154 16179 225 0,'2'-2'206'15,"-2"2"-19"-15,0 0-13 0,0 0-2 0,0 0-2 16,12 14-6-16,-8-4-17 0,-2 6-3 0,2 2-13 16,0 1-13-16,4 6-8 0,-1-2-14 15,-2 2-4-15,-1 1-14 0,4-2-8 0,-6 4-1 16,2-4-8-16,-4 3-6 0,3-2-9 0,-3-6 1 15,2 1-7-15,0-3-4 0,-2 0-2 0,-2-3-4 0,2-3-5 16,-1 0-4-16,2-3-4 0,1-1 2 0,-4-2 3 16,2 0-2-16,0-5 0 0,0 0-4 15,0 0 0-15,-7-13 2 0,5 2-9 0,-4-6 3 16,0-6-1-16,-1-4 0 0,3-1-2 0,-1-2 3 16,-1 0 1-16,5-2 8 0,-2 1 1 0,1-3 5 15,0 1-4-15,1 4 1 0,4 3 5 0,-3 9-3 16,0 0-6-16,4 1 2 0,-2 4-5 0,2 2-3 0,0 0-2 15,2 3-2-15,0-2-1 0,1 6 0 0,2 1-6 16,2-1 0-16,0 3-2 0,1 0 0 16,-4 5-1-16,2 5 0 0,-1-1 5 0,4 1-4 15,-8 5-2-15,-1 2-4 0,-3 0 1 0,-5 2-3 0,-1 6-8 16,-8-2 2-16,2 1-2 0,1-7-1 0,-5 3 1 16,2-4 2-16,1-1 1 0,2-2 3 0,-2-3 3 15,3-1-2-15,2-4 2 0,2-1 4 0,1 1 5 16,-1-2-2-16,2 0 3 0,3-3-4 15,-4 2-2-15,4-2-3 0,0 0 1 0,0 0-1 16,0 0 1-16,0 0 0 0,20 0-2 0,-9 0 5 0,-1 2-1 16,3-2 0-16,0 2 2 0,0 1-4 15,6-1 3-15,-2 3-1 0,0 2 4 0,1-4-4 16,0 1 1-16,0 1-10 0,-5 0-26 0,1 0-38 0,-3 0-44 16,2 2-40-16,-3 0-53 0,-2 1-615 15,0-2 277-15,-4 0 182 0</inkml:trace>
  <inkml:trace contextRef="#ctx0" brushRef="#br0" timeOffset="-206105.42">9581 16203 109 0,'1'-7'228'16,"1"4"-20"-16,1 1-22 0,1 0-19 0,-4 2 1 15,0 0 2-15,8 9-4 0,-5-4-4 0,1 5 1 16,3 2-8-16,-4 0-10 0,4 5-14 0,-2-1-15 15,0 3-5-15,-1 2-8 0,0-2-12 0,-3 5-7 16,1-1-11-16,0 3-8 0,-2-1-1 0,-2-4-12 16,1 1-6-16,0-5-1 0,-2 0 5 0,0-1-21 15,0-6 6-15,2 0-7 0,0-3-1 0,-1 0 5 16,0-5-1-16,-1 2 5 0,3-4-8 0,0 0-2 16,0 0-3-16,-8-11-3 0,6 0 3 0,1-5-5 15,-3-2 0-15,0-9-3 0,4-1 6 0,1 2-4 16,-2-7 4-16,2 4 0 0,2-3-6 0,-2 1 8 15,3 2-7-15,1 1 6 0,0-1 4 0,0 3 2 16,2 9-4-16,1-2-6 0,-4 8 3 0,4-4-6 16,-3 6 2-16,4 0-4 0,-1 1-4 0,2 2 11 15,-1 2-13-15,1 1-3 0,3 2 0 0,-7 2-3 16,6 1-3-16,-2-2 3 0,-1 6 1 0,-1 1 2 16,-2 3-2-16,-2 1-8 0,0 1 10 0,-3 0-1 15,-1 5 3-15,-1 0-2 0,-4 0-2 0,-2 0 0 16,-3-2-2-16,1 1 3 0,-4-1 9 0,2-2-10 15,2 1-4-15,1-2 7 0,-2-4-3 0,4-2 4 16,0-1 0-16,3-1-4 0,-1 2 1 0,1-1-5 16,-1-3 4-16,4-2-8 0,-1 3 3 0,1 1-2 15,0-4-1-15,5 8 1 0,-1-4 5 0,5 1-5 16,0 2 2-16,2 0-1 0,1-2 2 0,6 5 1 16,-4-3-1-16,4 1 1 0,-1-1 0 0,-1 2 0 15,3-3-2-15,-5 3 3 0,5-1 9 0,-2 0-10 16,-2 0-3-16,-2 0 17 0,-4-3-16 0,5 2-3 15,-5-2 1-15,2 0 7 0,0-1-5 0,-5 1 1 16,1 0-1-16,-1-1 3 0,-1 2-2 0,0-2-7 16,-2-1-20-16,1 1-26 0,-2-1-16 0,1 2-27 15,-3-1-35-15,0-1-46 0,0-3-55 0,0 9-58 16,-4-6-614-16,0 0 302 0,4-3 200 0</inkml:trace>
  <inkml:trace contextRef="#ctx0" brushRef="#br0" timeOffset="-205004.5">11248 16399 143 0,'0'0'164'0,"0"0"-4"0,0 0-11 16,0 0-5-16,0 0-8 0,0 0 2 0,5-14 1 15,-6 9-3-15,1 0-12 0,-3 0-9 0,2-3-15 16,-1 2 11-16,-2-1 11 0,0-3 3 0,-1 2-8 15,-3-2-1-15,3 4-11 0,-5-4-5 0,2 3 3 16,-1-2-6-16,0 1-2 0,-1 1-1 0,-1 2-10 16,-6-3-6-16,0 3-4 0,0 4-7 0,-4 1-12 15,2 4-8-15,-9 6-5 0,-3 2-4 0,0 7-6 16,2 0-2-16,2 6-2 0,-1-2 2 0,4 3-9 16,1 3 3-16,2-2-10 0,6 3-24 0,1-1-11 15,5-5-8-15,4-7-12 0,2 2-2 0,2-3-3 16,2-5-3-16,8 0 0 0,-1-1 8 0,6-2-2 15,1-1 2-15,5-5 4 0,0-1 1 0,8-4 4 16,2-5 3-16,-4 0-1 0,1-7 4 0,-3 1 5 16,-2-3-1-16,5-1 2 0,-8-5 5 0,-1-1 3 15,-4-3 2-15,-1-2 8 0,-3-1 8 0,-1-4 11 16,-5 0 9-16,2-13 12 0,-3 13 4 0,-2-15 1 16,-2 13 11-16,-2-10 9 0,1 14 8 0,-2 1 0 15,0 4 11-15,1 8 7 0,1 1 4 0,-1 2 1 16,1 4-1-16,-1 7-8 0,1-4-15 0,1 5-12 15,-1 1-10-15,2 3-3 0,0 0-7 0,0 0-7 16,0 0 0-16,3 28-7 0,-2-7 3 0,4 6-5 16,-2 10 3-16,2 9-2 0,-3 0-5 0,3 2 2 15,-1-13-1-15,6 10-7 0,-4-11 3 0,1 0-10 16,0 0-13-16,4-2-3 0,1 1-18 0,-1-1 0 16,3-4-3-16,0-7-15 0,4 2-7 0,-4-10-6 15,4-1 6-15,8 0-4 0,-8-7 1 0,3-1 2 16,2-1-4-16,0-6 2 0,2-3-3 0,-5-1 3 15,7-6-1-15,-3 0-1 0,-6-4 0 0,5-2 2 16,-6-3-3-16,-2-4-1 0,-2 2 8 0,-2-3 6 16,2-1 5-16,-5 2 10 0,-5-2 1 0,1 1 6 15,-5 1-1-15,1 6 13 0,-3 3 30 0,0 5 13 16,-1-1-5-16,-1 4-5 0,1 0-1 0,-1 3-5 16,0 5 1-16,-2-2-5 0,-4 5 0 0,4 0-3 15,-4 4-3-15,-4 4-1 0,0 1-3 0,-1 4-10 16,3 0-14-16,-1 9-7 0,4-3-17 0,2-1-17 15,8 0-18-15,-1 5-15 0,2 0-20 0,3-7-23 16,5-1-16-16,0-3-20 0,4 1-26 0,0-2-450 16,-1-10 217-16,6 4 146 0</inkml:trace>
  <inkml:trace contextRef="#ctx0" brushRef="#br0" timeOffset="-203268.31">11992 16133 87 0,'-5'-2'243'0,"0"-5"-22"0,-4 6-20 0,0-1-19 16,9 2-15-16,-23 8-14 0,13-1-13 0,-2 7-12 15,-1 1-5-15,-2 4-15 0,1 5-11 0,2 2-11 16,3 1-9-16,3 1-5 0,0 2-7 0,4 1-8 16,5-1-3-16,0-1-1 0,4 0-7 0,2-1-7 15,1-3-6-15,7 1-11 0,-2-6-16 0,7-1-6 16,1-3-9-16,-6-7-11 0,12 3-11 0,0-6-7 15,2-2-4-15,-3-5 3 0,3-2-7 0,-3-3 9 16,0-4-2-16,1-1 9 0,-4-2 3 0,-3-6 0 16,-2-1 6-16,-2-1 3 0,-3-4 6 0,-3 0 7 15,0-2 9-15,-4-2 8 0,-4 2 5 0,2-2 18 16,-6 4 27-16,0-4 13 0,0 12 19 0,-5-1 12 16,4 2 9-16,-3 4-2 0,-1 1 15 0,1 0 2 15,0 1-8-15,3 4-18 0,-3 1-16 0,0 3-11 16,4 2-8-16,0 0-5 0,0 0-10 15,-8 18-6-15,6-7-6 0,-2 5 1 0,3 4-10 16,-1 4 4-16,4 2-6 0,-1 3-6 0,3 1-8 16,-2-4-12-16,6 0-15 0,0-3-6 0,2 2-15 0,4-4-11 15,-2-4-9-15,-2-1-2 0,8-4-11 0,-5-2 0 16,5-1-8-16,1-3 5 0,-1-2 3 0,-2 1 5 16,-3-5 2-16,6-3 3 0,-1-3 4 15,0-1 6-15,-4-3 5 0,4-9 6 0,-4 3 4 16,-1-1 21-16,-4 1-3 0,5-10 6 0,0 1 12 15,-6 0 2-15,-1-1 8 0,1 2 4 0,0 0 13 0,-5 5 5 16,4 4-1-16,-2 3 9 0,-1-3-17 0,2 8-8 16,-2 0-4-16,1 2 1 0,2 2-4 0,5-1-2 15,-2 3-3-15,3 2 0 0,-3 1 0 16,2 3-3-16,-1 2 2 0,-2-1-4 0,-1 1-1 16,2 3 0-16,-3 0-1 0,-1-1 3 0,-3 3-11 15,-2 2 4-15,-2 2-2 0,-3-1-7 0,-4 3-2 0,-2-2-4 16,-4 4 1-16,0-6-2 0,-3 5 2 0,-1-8 1 15,2 3 6-15,0-7-2 0,1 5 6 16,2-5-2-16,4-3-1 0,0 2 4 0,3-3 0 16,0-1-5-16,2 1 1 0,2-2 3 0,1 2 0 15,1-3 0-15,0 0 1 0,13 4-4 0,-3-5 1 16,3 2-7-16,6-1-3 0,9-1-11 0,0-5-16 16,-1 4-12-16,5-1-10 0,0-1-2 0,-3-1 0 0,-1 0-8 15,1-4 11-15,-5-1 5 0,2 1 4 0,-1-1 3 16,-7-2 12-16,-4-1-2 0,4-1 6 15,-1-3 7-15,-5 0 11 0,0 0 0 0,-3-2 21 16,1 3 9-16,-2-1 18 0,-3 0 18 0,0 0 11 16,-4 5 7-16,0-6 24 0,-1 4 19 0,-1 3 17 15,0 0 4-15,0 1-5 0,-2 5 0 0,2-3-14 16,-1 4-11-16,2 4-18 0,-3-2 2 0,3 2-19 16,0 0-12-16,-7 12-1 0,5-1-5 0,-1 4-2 15,-1 4-9-15,2-1-4 0,-1 6 2 0,3 0-10 16,2 4-23-16,-2-10-31 0,2 2-6 0,3-2-13 15,1 0-16-15,0 1-5 0,1-7-6 0,3 3-3 16,1-2 3-16,-2-5 5 16,3-3-2-16,1-2 5 0,0-1 4 0,1-2 9 0,5-5 0 0,-2-2 13 15,-2 1 2-15,2-5 1 0,-1-2 13 0,4-6-2 16,-3-2 3-16,-2-1 9 0,-5 5 14 0,3-5 6 16,-1 5 14-16,-3-2 11 0,-2 7 5 0,-4 0 18 15,1 4 11-15,0-1 5 0,1 4 0 0,-5 0-9 16,4-1-8-16,0 2-6 0,-4 4-10 0,0 0-2 15,6-2-5-15,-6 2 1 0,0 0-6 0,8 12-5 16,-7-4-4-16,2 4 4 0,-1-2-2 0,-2 2-4 16,4 4-11-16,0-4-3 0,1 5-17 0,-2-5-14 15,2 3-12-15,-1-3-10 0,3 0-7 0,0-5 3 16,-1 3 6-16,3-5 2 0,1-2 11 0,2 2 1 16,-1-5 11-16,-1-3-6 0,3-1 7 0,-1-1 5 15,-5-1 0-15,4-1 9 0,-2-6 7 0,-1 2 1 16,0-4 13-16,-4-2 6 0,-1-2 6 0,-3 0 4 15,-3-1-1-15,0-4 10 0,-2-2 18 0,0 9 4 16,-4-2 12-16,0 2 8 0,-1-2-8 0,-3 7 16 16,1-3-24-16,-4 5-2 0,2-1-9 0,-4 4-10 15,5 3 2-15,0 1-6 0,0 4-6 0,0 1-8 16,-5 6 5-16,0 1-11 0,4 3-18 0,1 1-20 16,3 1-9-16,0 0-15 0,3 5-13 0,1-7-10 15,2 3-10-15,4-3 9 0,3-2-1 0,3-1 8 16,1-1 4-16,2-1 7 0,3-2 5 0,6-1 7 15,0-1 1-15,-5-5 5 0,6-2 4 0,-1-1 2 16,-4 2 12-16,-1 0 13 0,-1-2 16 0,-1-2 23 16,-1 2 16-16,1 0 7 0,-3-2 2 0,1 2-6 15,-1 0-7-15,3 0-2 0,0 1-5 0,1 1-9 16,1 1 2-16,1 1-9 0,1 0 3 0,3 0-9 16,0-1 0-16,0 5-1 0,0 2-2 0,-4-1-5 15,3 3 7-15,-5-1-4 0,-1 1-6 0,0 0 2 16,1 5-1-16,-6-4 0 0,2 2-7 0,-1 1-11 15,-3-1-17-15,0 2-15 0,1-4-8 16,-1 3-12-16,-1-4 0 0,0 1 2 0,1-4 5 0,0 4 12 16,-3-6 8-16,3 2 22 0,-4-1 8 0,0-3 5 15,0 0 5-15,0 0 4 0,14-7 12 16,-10 0 9-16,2 1 4 0,2-5-5 0,-3 1 4 16,4-4 1-16,3-1 0 0,-6-3-1 0,9-5-4 15,-2-1 1-15,3 2-1 0,-4 8-6 0,-1-3 4 16,1 2 9-16,-4 5 2 0,0 0-2 0,-2 3-5 0,0 0-3 15,-1 2-7-15,-1 3-4 0,-4 2-1 0,9-1 12 16,-9 1-19-16,8 6 1 0,-7-3 2 0,3 2 0 16,-2 3-3-16,-2 0-3 0,3 2-6 15,-3-2 0-15,0 3-9 0,0 0-20 0,0-2-16 16,-3 3-18-16,3-1-17 0,0 0-14 0,3-2-8 16,0-2 4-16,0-2 9 0,7 2 10 0,-3-6 3 0,7 0 14 15,3-3 6-15,1-2 5 0,1-1 10 0,-1-1 7 16,0-2 12-16,3 2 22 0,-4-2 18 0,-1-3 17 15,-1 4 9-15,1-3 12 0,-6 4 8 16,8-3 10-16,-9 5 0 0,3 1 3 0,-1-3-5 16,1 5-1-16,1-1 1 0,1-1-1 0,-1 3-4 15,6 3-6-15,-8 0 3 0,8 3-1 0,-1-1 3 16,-1 0-9-16,-3 2-9 0,-3-3-1 0,-2 4-9 16,4-3 9-16,-4 3-21 0,-4-1 1 0,3 0 1 15,-2 4-11-15,-6-3 4 0,1 4 0 0,-2-2 11 0,-4 2-22 16,-5 0-13-16,-2 3-27 0,-7 4-34 15,4-4-30-15,-8 1-42 0,-4-1-50 0,0 0-58 16,-1-1-51-16,0-2-725 0,1 1 339 0,8-6 228 16</inkml:trace>
  <inkml:trace contextRef="#ctx0" brushRef="#br0" timeOffset="-202988.05">14820 16177 231 0,'5'-3'312'0,"2"-1"-30"0,0 3-28 15,6-2-29-15,5-1-17 0,-2 2-22 0,6-4-3 16,-2 2-13-16,10 2-9 0,-1-1-11 0,3-2-8 16,3 1-12-16,-3 4-16 0,3-5-7 0,4 5-5 15,-1-3-4-15,2 3-7 0,-2-4-1 0,-3 3-13 16,-3 0-6-16,2-2 8 0,-7 3-17 0,-7 0-4 15,-2-3 2-15,-6 3 6 0,-2-1 29 0,-1 1-10 16,-4-2 18-16,0 1-3 0,-2-1-14 0,-1-2-9 16,-2 4-17-16,-1-6-45 0,-3 1-64 0,-1 1-48 15,-3 0-65-15,-3-2-85 0,-1 1-93 0,-4-3-805 0,-1-1 381 16,-1 1 254-16</inkml:trace>
  <inkml:trace contextRef="#ctx0" brushRef="#br0" timeOffset="-200773.21">16751 15749 31 0,'-2'-5'192'0,"2"-1"0"16,-2 1-2-16,-1 1-10 0,2-1-5 0,-3 0-6 15,2 1-3-15,-1 1-1 0,-1-1-1 0,2 1-12 16,-5 1-19-16,7 2-11 0,-14 1-13 0,4 2-8 15,-3-1-14-15,0 4-5 0,-2 3-8 0,-3 0-8 16,-5 8-6-16,4 3-3 0,-3 1-4 0,1 1-1 16,-1 3 14-16,0 2-6 0,2 1-3 0,-2 2-8 15,5 1-1-15,-2-2-8 0,1 13-5 0,4-12 0 16,3 2-3-16,4 1-5 0,1-1-2 0,3 0-2 16,5-1-4-16,3-3 1 0,4-2-3 0,2 0 3 15,4-2-6-15,6-2-1 0,2-2-3 0,5-6 9 16,4-1-10-16,3-4-1 0,0-2 3 0,16-2-2 15,-11-7-2-15,1-1-2 0,10-1-5 0,0-6-4 16,-14 4-3-16,4-3 0 0,-6-1 1 0,0-2 1 16,-4-2-3-16,-2 0 0 0,2 1 3 0,-5-4-1 15,-1 3 1-15,-7-7-1 0,4 2 4 0,-4 0 2 16,-9 2-4-16,1-1 5 0,-4 0-3 0,-1 1 2 16,-2 1-2-16,-3 7 2 0,-1-5-5 0,-3 5 0 15,-2 0 0-15,-2 1-4 0,-3 4 2 0,-2-1-1 16,-3 2 0-16,1 3-5 0,-3-2-11 0,0 4-4 15,5-2-1-15,-1 2 1 0,3 1-10 0,-1-2-6 16,5 2-10-16,0 0-6 0,2 0-4 0,0 1 2 16,5-4-3-16,-4 6 5 0,2-1 6 0,2-5 3 15,2 7 10-15,-2-7 2 0,4 7 2 0,-2-5 2 16,-2-2 4-16,9 6 6 0,-3-2 3 0,0-2 1 16,3 3 1-16,1 0 3 0,-1 0 1 0,1-3 4 15,-1 2-4-15,2 4 4 0,1-3 2 0,-3 5 2 16,3-5 2-16,3 2 0 0,-3 0 1 0,0 0 0 15,1 2-1-15,1-3 4 0,0 3-1 0,1-1 0 16,-3-1 4-16,0-1-3 0,0 0 2 0,1-3 0 16,-3 1-2-16,3-1 2 0,-3-2-1 0,4-2 4 15,-2 1 0-15,-3-4 0 0,2 0-2 0,1 0-2 16,-4-4 4-16,3 1-3 0,-1-7 2 0,3 0-1 16,-7-2 2-16,3-2 0 0,-2-3 0 0,1-2-1 15,-1-6-1-15,-1 2 1 0,0 0 10 0,-3 0 20 16,1 1 17-16,-4 0 5 0,0 9 24 0,0 2 17 15,-2-2 12-15,2 8 7 0,-2-1 7 0,1 3-10 16,1 1-10-16,0 2-17 0,0 2-8 0,0 2-9 16,0 0-8-16,0 0-7 0,-2 19 6 0,2-3-2 15,-2-1-5-15,4 3-6 0,-1 9-3 0,3-1-4 16,0 2 1-16,0 3-3 0,0 1 0 0,0 3-4 16,5 1-3-16,5 7-5 0,-7-10 1 0,4 0-5 15,-2 4-7-15,1-4 2 0,2-2 8 0,2 0-10 16,-4-1 5-16,2-4-9 0,0-2-16 0,-4-6-5 15,1-5-6-15,1 2-5 0,-3-7 3 0,-2-2 0 16,0-1 1-16,-1-2 8 0,1-3 3 0,-5 0-4 16,7-10 4-16,-2 0-1 0,1-4 3 0,-2-6 1 15,1-9 5-15,1 1-6 0,-4-3-2 0,5-1 3 16,-6-4 1-16,2 3 3 0,-2-2-3 0,4 1 2 16,-4 4 0-16,2 2 4 0,5 5 2 0,-6 7-2 15,1 0-1-15,-1 6-4 0,2 1 1 0,0 3-2 16,-1 0 0-16,3 2-2 0,0 3 1 0,-6 1 9 15,14 1-11-15,-5 4 5 0,3 1-2 0,-3 1 2 16,0 3 1-16,2 4-2 0,1 0-2 0,-2 1-9 16,-3-1-12-16,4 0-18 0,-3-1-1 0,0 1-13 15,-1-4-11-15,-1 0-6 0,2-2-6 0,1 0 0 16,-3-2 9-16,1-2 6 0,0-1 9 0,2-3 6 16,0-3 7-16,0-1 6 0,0-1 0 0,1-1 10 15,-1-3 4-15,0-6 0 0,5 1 6 0,-5-1 0 16,0-4 8-16,1 2 0 0,1-7 4 0,-1 8 8 15,-1-2 10-15,0 1 10 0,-3 2-7 0,-1 2 15 16,1 4 11-16,-4 0 6 0,0 4 2 0,1-2-6 16,-2 4-6-16,0-2-11 0,-1 5-1 0,0 0-3 15,0 0 0-15,0 0-2 0,6 11-5 0,-6-5 3 16,0 6-5-16,1 0-1 0,0 3-1 0,0 5-1 16,2-4-4-16,-2 2-24 0,3 1-19 0,1-7 0 15,0 3-6-15,-1-5-8 0,3 1-5 0,0-3 2 16,2 1 7-16,0-6 4 0,3 1 5 0,0-4 5 15,1-2 3-15,1-1 4 0,-1-3 3 0,2-4 5 16,-2-2 0-16,1 0 8 0,-1-3 5 0,2-8 12 16,-5 6 10-16,1-7 5 0,-2 1 17 0,-1-4-7 15,2 0 18-15,-5-3 1 0,2-4-7 0,2 3 4 16,-6 0 13-16,3 1 9 0,-3-2 7 0,-1 5 6 16,2 2 2-16,-2 9 0 0,0 4 3 0,-2 2 7 15,0 3-15-15,-2 0-7 0,4 3-12 0,-2 4-18 16,0 0 9-16,0 0-11 0,0 18-2 0,-2-3-7 15,2 3-3-15,2 6-4 0,-2 7 0 0,1 0-2 16,4 0 1-16,-1 1-4 0,1 0-4 0,-1 1-6 16,4 1-10-16,3-2-9 0,-2-1-10 0,4-2-13 15,1-1-9-15,4-3-9 0,0-3-20 0,-7-7-13 16,9 4-10-16,-6-7-14 0,3-4-1 0,3-1-1 16,0-4 7-16,1-1 7 0,0-4 4 0,-3-1 8 15,4-4-4-15,-2-1-3 0,-2-1 5 0,0-1 5 16,-5-3 5-16,2-1 5 0,-5-3-7 0,0-3 4 15,-2 2 1-15,-1 1 12 0,-5-3 2 0,2 5 18 16,-4-1 8-16,-2-1 7 0,-2 7 9 0,-1-2-1 16,-1 2 5-16,-2 2-3 0,0-1 2 0,0 2 1 15,-2 3 0-15,4-1 2 0,-1 2-1 0,-1 1-1 16,1 2 7-16,7 0-5 0,-18 0 5 0,12 2-2 16,-3-2-1-16,1 3 4 0,-1 1-2 0,4-3 0 15,0 3-2-15,-3-1 2 0,8-3 1 0,-5 4 0 16,4 1 1-16,1-5-1 0,0 8-1 0,1-4 4 15,3 2-4-15,-3 0 1 0,3 0 6 0,2 2 4 16,2 2-6-16,-3-2-5 0,3 1 15 0,2 4-12 16,-1-4-3-16,1 6 4 0,2-2 2 0,-1 1 3 15,1 0-4-15,0-2 1 0,1 3 3 0,1-6-6 16,-3-1 6-16,2-1-6 0,-1-2 3 0,1-2 1 16,3 3 0-16,-3-6 3 0,1 0-3 0,-1-3 0 15,1-1 8-15,4-4 0 0,-1 1 10 0,-3-4 1 16,0-4 10-16,-3 2 12 0,0-3 2 0,3-6 5 15,-3-1-5-15,-1 0 12 0,-5-3-6 0,-1-2-2 16,1-1 0-16,-3 2-4 0,-2-5 0 0,-2 2 17 16,1-1 8-16,-3 2 7 0,-1 3 27 0,1 7 27 15,-1 2 0-15,1 2 30 0,1 5-11 0,-3 2-4 16,4 2-32-16,-1 2-5 0,3 4-13 0,0 0 2 16,0 0-36-16,-19 17-1 0,11-2-6 0,-2 7-1 15,1 3 2-15,3-6-5 0,-2 9 2 0,3 0-10 16,1 1-12-16,1-3-41 0,1 1-40 0,0 2-30 15,2 0-40-15,4 0-30 0,-1 0-44 0,2-4-44 16,0-4-51-16,6 0-844 0,-2-4 378 0,1-4 252 16</inkml:trace>
  <inkml:trace contextRef="#ctx0" brushRef="#br0" timeOffset="-197882.04">19764 15831 87 0,'0'0'318'0,"4"-2"-36"16,-4 2-31-16,0 0-24 0,0 0-24 0,0 0-18 15,3 11-23-15,-3-3-11 0,0 1-17 0,2 3-14 0,-1 3-8 16,3 4-13-16,-2-2-10 0,-1 0 2 15,2 3-16-15,-3 1-12 0,3 3-1 0,2 3-8 16,-4 2-5-16,2-4-7 0,2-1 1 0,-1 0-6 16,1 0-3-16,0-4-7 0,0-2-5 0,1 0-12 0,1-4-1 15,0-2-7-15,-2-5-6 0,2 3 2 0,-2-4 0 16,0-2 1-16,0-2 2 0,3-2 2 16,-2-1-3-16,3-5 5 0,0-3-6 0,-3-7 5 15,0-3 2-15,0 2 5 0,-1-11 3 0,-1 3 8 16,-6-5-1-16,2 0 6 0,-2-2 5 0,-6-2 2 0,2 1 5 15,0 1 0-15,-2-4-2 0,2 5 24 16,1-1 8-16,-1 4-1 0,5-1-4 0,2 9-9 16,-1 0-4-16,2 5-7 0,-2 1-1 0,2 4-11 15,2-1-1-15,1 1-6 0,-1 3-7 0,4-1 4 0,-2 5 4 16,4 1-4-16,4 1-8 0,-1 2-3 16,6 1-5-16,-3 4-4 0,1 3-16 0,-1 1-11 15,0 2 0-15,-1 2-18 0,-1-2-27 0,-4 3-8 16,-2 0 7-16,-1 0-5 0,-2-1 2 0,-4 3-4 15,-1-5 7-15,-1 1 1 0,1-3 0 0,-4 1 3 0,2-2 11 16,-1-2 6-16,1-2 6 0,1 0 9 0,-1-2 8 16,2 1 6-16,-2-1 5 0,0 1-4 15,2-4 1-15,-1 6-5 0,1-3 7 0,0-3 1 16,5 6 7-16,-1-1-5 0,2-2 2 0,2 1 3 0,2 2 0 16,2 1 6-16,-1 2 2 0,2-1 0 0,2 2 1 15,1 1-1-15,-2 1 0 0,-1 1 1 0,-1-2 1 16,-1 1 1-16,-4-2-3 0,0 2 4 15,-4 0 1-15,3-1 0 0,-8 6-3 0,2-6 2 16,-2 1 1-16,-1 0-2 0,-2-1-1 0,-1 0 4 0,-2 1-2 16,0-4 0-16,-2 1 3 0,0-1-3 0,0-4 2 15,-2 1 1-15,2-1 6 0,1-3 12 0,-4 2 7 16,8-2 2-16,0 0-2 0,-3-1 3 0,8 0 1 16,-6 2-6-16,6-2-4 0,-8 0-5 0,8 0-5 15,0 0-1-15,0 0-1 0,0 0-3 0,0 0-1 16,18-4-3-16,-8 3-3 0,3-2-6 0,-3 2 0 15,3 0-3-15,0-2-2 0,-3 2-2 0,4-2 2 16,-1 3-1-16,-1-4-3 0,0-2 6 0,0 2 6 16,0-4-9-16,-2 0 7 0,2-3-4 0,0-3 0 15,-6 6 1-15,6-8 2 0,-3-2 0 0,-2 1 3 16,2-6-5-16,-5 3 1 0,1 2 4 0,4 2 21 16,-5-1 17-16,-4 5 17 0,1 1 20 0,-1-1 4 15,0 2 17-15,-1 3 5 0,2 1-5 0,-1 1-14 16,0 1-12-16,0 0-6 0,0 4-7 0,0 0-12 15,0 0-6-15,0 0-1 0,-5 11 0 0,3-4-4 16,0 4-7-16,2 0 8 0,0-1-9 0,0 9-9 16,0-5 2-16,0 3-1 0,4 0-7 0,-3 2-5 15,6-2-27-15,-1-2-11 0,-2 3-20 0,1 0-13 16,4-3-17-16,-4-2-6 0,4-7 7 0,3 4 4 16,-3-4 5-16,1 0 6 0,4-3-3 0,4-3 11 15,-4-3 6-15,-1 0 2 0,4-4 6 0,0-2 3 0,0-1 7 16,-2-2 3-16,-1-4 3 0,3-5 1 15,-1 0 5-15,-3-2 5 0,1 0 3 0,-1 1 9 16,-3 3 3-16,-2 2 16 0,0 2 3 0,-2-2 5 16,-1 5 9-16,0 1 9 0,-1 2 1 0,-2 2 5 15,1 0-6-15,0 3-6 0,-2 0-7 0,0 2-10 16,-1 2 12-16,5-2-10 0,-5 2-2 0,4 8-3 16,-1-2-3-16,3 2 0 0,-2 2 0 0,2 1 1 15,1 4 7-15,0 0-10 0,4-1-6 0,0 3 5 16,-1 0-2-16,7 7-3 0,-1-5-13 0,1 0-9 0,1-6-14 15,5-1-7-15,1 1-4 0,3-1-7 16,1-4-1-16,2-5-2 0,4 1-4 0,-6-3 5 16,6-2-2-16,-4-3 2 0,2 0-7 0,-2-3 6 15,-4-1 3-15,1-1 11 0,-3-2-3 0,-7 0 5 16,0 0 7-16,-2-1 0 0,0-1 4 0,-3-2 9 0,1 3 9 16,-4-3 7-16,-4 3 18 0,-1 2 18 0,-2 0 30 15,-1 3 1-15,-1 0-2 0,-1 1-3 16,-3-3-3-16,-1 3-3 0,-5 3-8 0,-2 1 7 15,-6 2-10-15,-2 2-5 0,0-1-5 0,0 5-3 0,-4 3 6 16,-4 4-13-16,11-5-1 0,-8 7-5 0,8-5-11 16,2 3-15-16,2-1-18 0,4 2-16 0,5-3-19 15,0-2-13-15,3 3 0 0,2-2 2 16,3-3-3-16,4-2-4 0,2 2-11 0,4-6-7 0,3 2-1 16,5-4-1-16,8-2 5 0,-2-3 10 0,2 0 12 15,-6-6 0-15,2-1 15 0,-8 4 11 0,2-10 21 16,2-1 13-16,-8-1 17 0,2-4 14 15,-5 1 6-15,-4-2 26 0,-1-1 12 0,-3-2 19 16,-2-2 4-16,-2-1 14 0,-4 3-3 0,5 2 29 0,-9 3 23 16,5 5 4-16,-3 2 11 0,3 7-8 0,-2-3-7 15,4 8-23-15,-2-6-20 0,1 8-10 0,-3 3-11 16,6 0 9-16,-9 8-24 0,1 5-10 0,0 3-8 16,-1 10 3-16,2-1-14 0,1 3 0 0,2 2-7 15,2-3-4-15,0 4 1 0,4-2-12 16,2-3-11-16,-3 0-9 0,8-2-8 0,1 1-7 0,2-2-19 15,1-7-2-15,4-2-29 0,6 2 2 0,5-3-11 16,4-3 4-16,4-4 4 0,3-4 0 0,-1-2 2 16,-3-1 7-16,1-2 1 0,0-2 13 0,-8-1-5 15,-6 1 5-15,-2-4 2 0,-2 0 6 0,-1-1 1 16,2-10 13-16,-6 6-5 0,-2-5-1 0,-4 2 7 16,0-2 0-16,-6 1 10 0,2-2 6 0,-3 3 15 15,-4-1 4-15,-1 1 5 0,-2 8 0 0,-4-6-2 16,-1 5-5-16,1 2-1 0,1 4-3 0,-3 1 4 15,3 3-8-15,-3 0-3 0,2 3 2 0,-1 4-2 16,1 1 3-16,1 3 0 0,-1 4-1 0,1 4-4 16,5-2 2-16,0 2 3 0,1 6-4 0,5 1 1 15,3-1-2-15,0-1-9 0,1 6-1 0,9-3-7 16,-5 0-7-16,5-2-6 0,-2 3-5 0,-1-1-15 16,4 2-7-16,-3-3-5 0,1 2-12 0,-2-5 0 0,-4 2-2 15,2 0-2-15,-6-6-2 0,-1-3-4 16,-2 1 10-16,-2 0 2 0,-1-5 6 0,-4 0 9 15,-2 0 28-15,-1-3-9 0,-1-2 2 0,-6-1 6 16,0-1 3-16,-2-2 6 0,0-1 0 0,-3-2 3 16,4-3 2-16,-2-1 3 0,-2-3 10 0,4 0 10 15,2 0 16-15,3-4 25 0,2 4 2 0,4-3-3 0,1-2-5 16,3 3-8-16,3-3-3 0,1 2 0 16,6-1-7-16,4-3-1 0,1 0-4 0,3 2-1 15,9-5-3-15,2 2 1 0,2 1-3 0,0 0-2 16,7 1-1-16,-5 2-2 0,2-3 1 0,-2 1-2 15,-1-4 0-15,0 2 3 0,2-2 4 0,-8 3-7 16,4-5 0-16,-5 2 2 0,-1-1 0 0,0-1 0 16,-4-2-2-16,0-4 6 0,-2 4-2 0,-3-3 8 15,1 1 13-15,-4 7 7 0,-4-2 38 0,0 1 8 0,-1 1-2 16,-3 4 10-16,-2 0 0 0,-4 2 0 0,2-2-1 16,-2 4-5-16,0-1-11 0,-3 1-11 15,3 5-8-15,0 2-5 0,-5 1-8 0,1 3-2 16,-3-1-9-16,1 5 5 0,-2 4-12 0,3 0 0 15,-3 1 2-15,3 6-5 0,0-2 0 0,2 2-5 0,4 2-1 16,0-3-10-16,6 0-12 0,0-2-12 0,1 4-7 16,2-5-7-16,5 1 1 0,0-4-5 15,6 0-4-15,-1-2 3 0,8-2 1 0,-3-1-3 16,10-4 2-16,-3-3 2 0,0-3 4 0,1 1 1 0,-3-4 5 16,2-3 3-16,-3-4 2 0,-6 2 6 0,5-5 4 15,-5 0 0-15,-1-4 9 0,-3-1 5 0,-3-5 10 16,0 0-1-16,0-4 9 0,-5-2 3 0,-2-2 1 15,0-10 15-15,-1 12 9 0,-3-1 8 16,-3-1 6-16,3 5 26 0,-5 3 20 0,4 9 17 0,-2 0 4 16,1 4-8-16,-1 6-9 0,2-2-14 0,-2 3-21 15,1-1-12-15,-2 7-10 0,4 1-3 16,0 0-2-16,-4 11-7 0,0-2-4 0,3 5-7 16,-3 6-12-16,0 6 7 0,2 3-4 0,-2 0 3 0,1 1-3 15,2 1-6-15,-3 3 4 0,4-3-5 0,0-1-3 16,0-1-10-16,4-1-19 0,0 1-13 0,2-3-9 15,6-2-8-15,-2-6-6 0,0-1 1 0,4-2-4 16,2-1 1-16,3-4 2 0,1-1 5 0,8-1 1 16,-1-1 2-16,-7-5 7 0,4 1-1 0,4-7 7 15,-7 0 3-15,5-3-2 0,-7 1 2 0,0-5 6 16,4-3 2-16,-4 1 5 0,2-1 0 0,-2-6 3 16,-6 6 1-16,1-3 0 0,1-3 1 15,-3 4 8-15,-6 4-1 0,1 0 11 0,-2 0 4 0,0 4 0 16,-2-1 3-16,-1 4-8 0,0-1-2 0,0 2-3 15,-2-1 4-15,0 5-16 0,-4-5-4 0,4 5-11 16,0 0-22-16,-13 3-22 0,7 0-21 0,0 1-15 16,1 2-25-16,-2-2-24 0,3 1-11 0,-1 3-9 15,2-3-2-15,2 3-2 0,1-2 7 0,1-2 1 16,3 4 11-16,0-4-3 0,1 1 10 0,5-1 8 16,-3 1 13-16,0-2 16 0,3 0 6 0,2-1 20 15,0 0 12-15,-1 0 31 0,1-1 14 0,-5 1 14 16,3-1 19-16,-3 1 19 0,3-2 5 0,-5 2 12 15,1-2 5-15,2 2 5 0,1 0 13 0,-1 1 4 16,-2-2 4-16,2 0 1 0,2-1 1 0,-1 3 5 16,4-1 4-16,-3-1 3 0,4 0-2 0,0-2 5 15,0 1-6-15,3-3-1 0,-2 3 1 0,3-3 4 16,1-1-2-16,0-1 2 0,-2 1-9 0,2-2 3 16,-1-1-9-16,1 0-8 0,0 0-8 0,-2-5-4 15,1 4-6-15,-3-5 0 0,0 0-7 0,-2-1-3 16,-1-1-2-16,-1-2-2 0,-4-1 0 0,-1 2 11 15,-2 2 21-15,-3 1 23 0,2-1-4 0,-6 4-16 16,1 1-2-16,-1-1-16 0,1 3-6 0,-7 2 0 16,-2 1-10-16,0 2 5 0,-2 4-4 0,-5 2-11 15,2 3-3-15,-2 5-3 0,4 2 1 0,-3 0-6 16,3 8 1-16,0 2 0 0,1 1 0 0,3 0-1 16,2 1 0-16,3-2-1 0,1 5 0 0,4 0 1 15,2 0-5-15,1-4 4 0,5 6-3 0,1-7 2 16,1 5-4-16,-1-2 7 0,4 2-5 0,-4-2 25 15,1 0-37-15,3-4 1 0,-7-3-4 0,-1-2-5 16,-2 0-2-16,0 1-4 0,-2-2-6 0,-1-1-1 16,-3 0-1-16,-2-2-1 0,0-2 4 0,-9 3-2 0,1-5-11 15,-6 1-3-15,-3 2-7 0,-3-4 7 0,-1-2 0 16,-3-2 6-16,1-3 7 0,0-1 6 16,11-2 2-16,-2-3 8 0,2 0 8 0,4 1 6 15,3-3-1-15,1-2 3 0,2 2-1 0,1-3-3 16,6-2-2-16,-1-1 2 0,6-3 0 0,3 0-4 15,2 0-3-15,8-5-7 0,5 1-14 0,4 0-15 0,4-3-15 16,-1 5-25-16,13-12-28 0,-9 12-35 16,13-6-52-16,-2 0-49 0,-11 6-683 0,-4-2 311 15,-6-1 206-15</inkml:trace>
  <inkml:trace contextRef="#ctx0" brushRef="#br0" timeOffset="-197742.36">22438 15555 33 0,'-9'-5'233'0,"4"-4"-80"0,6 4-52 16,7-3-54-16,11 0-32 0,9 0-31 0,5 4-33 15,7-2-124-15,10-3 57 0,1 8 40 16</inkml:trace>
  <inkml:trace contextRef="#ctx0" brushRef="#br0" timeOffset="-197025.25">24030 15720 43 0,'4'-11'206'0,"-4"0"-13"0,0 1 4 15,0 1 12-15,0-4-2 0,0 6-12 0,-4-3-10 16,-1 3-17-16,0-3-10 0,1 5-8 0,-1 0 3 16,-4-1-21-16,-1 2-11 0,1 0-17 0,-4 4-5 15,-2 0-10-15,-2 1-7 0,-2 2-8 0,-6 5-9 16,-1-1-7-16,-2 6-3 0,4-1-5 0,-1-1-8 16,4 6 3-16,-2-3-10 0,6-3-6 0,2 3-16 15,2-1-8-15,2-1-9 0,4-2-17 0,2 0-1 16,4 1-2-16,1-5-2 0,4 3-1 0,2-1-4 15,5-2 0-15,5 0 0 0,4-4 0 0,2 1-3 16,8-6 6-16,-1 3 3 0,4-3 2 0,-5-4 2 0,1-2 5 16,-2-1-1-16,1 0 3 0,1-5 9 15,-7-5 8-15,0 2 7 0,0-4 6 0,-4-2 8 16,0-1 3-16,-4-2 0 0,0-2 14 0,-5-2 7 16,-3 1 6-16,-1 0 20 0,-2 0 2 0,0 4 22 15,-2 2 15-15,-1 7 16 0,-1 5 18 0,1 2-9 16,0 2-21-16,0 2-16 0,0 0-16 0,0 6-14 15,-2-1 0-15,2 1-10 0,0 0-5 0,-9 18-2 16,4 0-6-16,-1-1-14 0,-2 9 14 0,-1 2-10 16,-1-3-14-16,3 4 4 0,0 0-3 0,3 1 0 15,0 1-7-15,4-1-15 0,0 1-12 0,3-5-21 0,2 3-1 16,5-4-24-16,-1-7-2 0,5-3 3 16,6 4 1-16,2-2 2 0,4-4-3 0,0-1 2 0,2-3 0 15,2-4 2-15,-2-1 1 0,-1 0 6 0,1-4 4 16,-7-1 2-16,0-3 2 0,0 0 9 0,-1-7-1 15,-1 5-4-15,-5-7 10 0,8-6 6 16,-4 0-9-16,0-2 5 0,-5-1 4 0,-3 5 3 0,-4-1 10 16,-3 1 3-16,-1-1 10 0,2 3 7 0,-4 2 4 15,-2 4 2-15,0-1-1 0,-1 2-4 0,-1 1-4 16,-1 1-1-16,-2 2-4 0,1 4-1 0,-3 0 1 16,0 0-4-16,-1 4-4 0,-2 2-5 0,-3 5-14 15,-2 2-19-15,3 3-25 0,3-1-23 0,-1 2-33 16,3 1-31-16,2-1-19 0,1 1-21 0,4-3-18 15,3-3-25-15,6-2-14 0,0-2-556 0,7-2 267 16,4 2 178-16</inkml:trace>
  <inkml:trace contextRef="#ctx0" brushRef="#br0" timeOffset="-195584.33">24930 15584 122 0,'4'-9'285'0,"2"-1"0"0,-5 3-11 0,3-1-21 15,-1 3-31-15,-3 1-22 0,1 1-28 0,-1 3-15 16,0 0-19-16,0 0-11 0,-4 12-9 0,-1-4-11 16,-1 1-4-16,-2 7-11 0,3-1-10 0,-3 2-7 15,3 4-5-15,-4 5-4 0,4-2-11 0,-3-1-7 16,7-3 1-16,-3 0-4 0,-1-1-8 0,4-4-1 16,2 2-2-16,2-4-8 0,-1 0-5 0,2-3-4 15,1 2-7-15,4-3 6 0,7 0-11 0,0-1-3 16,6-3-6-16,0-2-3 0,8-1-4 0,-2 0-5 15,-7-5-1-15,8 1 2 0,-1-3 7 0,-8-2-3 16,6-3 0-16,-9 1-3 0,5-10 5 0,-6 7-1 16,-2-3 1-16,-1-1-2 0,0 1 6 0,0 0 6 15,-3 0 6-15,-2 1 11 0,-1 0 12 0,-5 3 6 0,0 2 7 16,1 1 3-16,-2 1-4 0,2 5-10 16,-3-2-4-16,0 4-5 0,0 0-4 0,-7-5 3 15,7 5-2-15,-13 7 9 0,6-3-13 0,-5 2-3 0,2 3-3 16,1-1 4-16,-5 4-11 0,2-2-11 15,1 3-6-15,3-4-22 0,2 2-22 0,-2-2-1 16,7 0 0-16,-3 2-3 0,4-5-1 0,5 3-2 16,4 0 1-16,2-4-5 0,5 5-7 0,-1-5 0 0,7 0 4 15,-2 0 2-15,1-2 8 0,7-4 6 0,-7-1 8 16,9-3 3-16,-8 2 7 0,-3-3 1 0,2-2 16 16,-4 0 19-16,-5 1-1 0,6-4 10 0,-3 5 2 15,0-4 15-15,-2 3 0 0,-2 1 5 0,-1 0-1 16,0 3-5-16,-1-1-1 0,-4 0-4 15,1 3-5-15,2 1-2 0,-3 0 1 0,-5 0-3 0,9 4-1 16,-1 0-3-16,-3 0 3 0,-1 2-4 0,0 3 4 16,-2-2-4-16,2 0 1 0,0 3 0 0,1-1 1 15,-4 1-3-15,3 1 1 0,0-5 1 0,-3 5-2 16,6-5 4-16,-2 3-3 0,5-1 3 0,-3-3-2 16,2 0-1-16,4 0 3 0,-1-1-1 0,1-2-5 15,4 4 4-15,2-5-1 0,0 0 1 0,2-1-5 16,2-2 4-16,-5-1 5 0,1-4-4 0,0 4-2 15,1-6 4-15,-1-1-3 0,-1-2 11 0,-2 3 6 16,7-6 0-16,-9 0 4 0,0-1-3 0,-1 4 12 16,2-1 21-16,-6 5 15 0,-2-1 3 0,-2 2-2 15,-1 2-11-15,2 1-1 0,-3-1-14 0,-1 2-13 16,-2 3 3-16,3-2-11 0,-3 2 8 0,0 0-10 16,0 0-2-16,-5 18-4 0,0-10 4 0,1 1-6 0,-4 5 0 15,4-2-4-15,0-1-4 0,-1 1-13 16,1 1-9-16,4-1-2 0,-3 0-2 0,4-3 0 15,1 0 2-15,6 0 1 0,-3-1 7 0,7 0-1 16,4 4 0-16,1-6 0 0,5 1 4 0,-1-3-3 0,0-2 3 16,1-2 0-16,-1 1 0 0,1-1 2 15,-3-3 4-15,0-3 1 0,2 0-3 0,-3-2 3 16,1-1-3-16,-2 1 3 0,-2-1 0 0,-1 0 1 16,-3 2 3-16,0-1 8 0,-4 3-2 0,0 1 11 0,0-1 1 15,-3 2-5-15,1 1-5 0,-1-2 10 0,-4 4-16 16,1-4-4-16,-1 4-1 0,0 0 3 0,0 0-1 15,0 0 1-15,0 0-4 0,-10 8 3 16,6-6 3-16,-1 3-7 0,3-2 11 0,-3 1-11 0,3-1-5 16,-3-1 1-16,5-2-5 0,-4 4 5 0,4-4-1 15,0 0 5-15,2 5 0 0,-2-5 1 0,0 0-3 16,11 0 5-16,-11 0-2 0,14-4 4 0,-9 2 3 16,3-3 0-16,-2 0-1 0,-1-2 0 0,-1-1-4 15,1-5 3-15,3-3 0 0,-4-2-1 0,1-1 4 16,-5-7-4-16,1-1 5 0,-6 9 3 0,1-8-2 15,-1 6 6-15,-2 2 7 0,-3 2-10 0,0 1-3 16,0 3 1-16,-8-1-7 0,3 7 1 0,0-2 2 16,-2 4-3-16,3 1 1 0,1 3-2 0,-1 0-3 15,4 2 3-15,0 1-15 0,-2 1-2 0,7 2-4 16,1-2 1-16,3 1 2 0,2 1 3 0,2 1-2 16,2 1 3-16,4 1 8 0,1-1-3 0,5 2-1 15,5-1 1-15,-3-2-4 0,3 2 7 0,1-4-2 16,6 3 0-16,-8-6 0 0,2 5-1 0,-2-3-2 15,-1-3 6-15,1 1-2 0,-5-1 1 0,4-2 4 16,-4 2-7-16,-1-2 1 0,-2 3 3 0,1-2 5 16,-1 1-8-16,-4 0-1 0,0-1 2 0,0 3-1 15,-1 1-3-15,-1 1 0 0,-1 1 1 0,2-1 0 16,-4 1 0-16,1 4 11 0,1 0-9 0,-4-1 1 16,0 2 1-16,3-1-10 0,-3 1-11 0,0 0-6 15,0-2 0-15,0 0-4 0,0-2-3 0,1-1 3 16,-1 1 1-16,4 0 0 0,-3-2 3 0,2-3 4 15,0 6-7-15,0-4 5 0,6-1 7 0,-4-1 2 16,3-2 5-16,1 0 0 0,0 0 2 0,1 0 0 0,2-5 5 16,0 1-1-16,0-1 3 0,6-2 4 0,-2-3 2 15,4 2-4-15,2-5 3 0,0-1 7 16,-3 5 4-16,2-1-1 0,-2 0 1 0,-1 2 2 16,0 2 0-16,-7 1-1 0,2 1 2 0,1 3 2 0,-4-1 6 15,2 2-9-15,-3 4-2 0,-3-3-1 0,-1 3 21 16,2 1 3-16,-2 1-3 0,-1 3 21 0,-1 0 3 15,1 1 4-15,-2 1-12 0,0 0 1 16,-2 2-7-16,0 1-1 0,1 0-8 0,-2-1 13 0,1-1-17 16,-2 2-4-16,0-5 3 0,0 3-10 0,-1-1-37 15,1-2-39-15,-2-3-50 0,-2 0-71 0,-3 0-94 16,-3-3-779-16,-6-2 351 0,-10-2 234 0</inkml:trace>
  <inkml:trace contextRef="#ctx0" brushRef="#br0" timeOffset="-194521.54">20284 16594 75 0,'-3'-5'282'16,"-1"-1"-12"-16,1 2 1 0,-4-1-11 0,2 2-13 15,-1 2-11-15,-2 0-21 0,-2 0-12 0,-3 3-23 16,-5 1-10-16,-1 3-14 0,-8 4-11 0,-4 0-15 15,2 6-9-15,0 1-5 0,-1-1-17 0,2 3-11 16,4-1-11-16,1 1-10 0,4 1-6 0,7-4-5 16,0 1-6-16,5 0 1 0,-1 3-13 0,7-2-7 15,1 0-21-15,3 1-9 0,3 0-11 0,1-3-6 16,5-2-15-16,0 0-9 0,3-3-2 0,-1 0 0 0,8-4 2 16,-4-2 3-16,10-1 0 0,1-1 2 0,-2-6 0 15,-4 2 2-15,-4-7 2 0,2 3 7 0,-2-7 2 16,4 0-1-16,-5 1 12 0,-3-2-2 15,-3-1 9-15,-2-1 8 0,4 0 13 0,-5-1 3 16,-1 0 16-16,0 2 11 0,0-2 5 0,-1 6 1 0,0 0 0 16,1 1-8-16,-2 1-4 0,3 1-5 0,1 2 3 15,2 1-10-15,-2 3 0 0,4 0-4 16,3 1 0-16,-2 2 2 0,2 3-1 0,2 2 0 16,1 0-14-16,0 1 3 0,-1 1-2 0,2 0-2 15,-7 3-1-15,4-2 2 0,-4 0-3 0,-1 0 0 16,-3 2 1-16,1 0-3 0,-5-3 0 0,-1-1 1 0,-2-1-2 15,-3 2 1-15,-3 1 0 0,-2-3-4 16,0 1-3-16,-4 0 5 0,0-2 4 0,-4-1-2 16,4-3 14-16,-6-2 8 0,6 1 9 0,-1-2 10 15,3-3 9-15,-2-1-8 0,3-3 0 0,1-3-5 0,2 1-8 16,6-8-4-16,5 0 12 0,8-3-21 16,2-2 1-16,10-1-4 0,17-3-3 0,-3-1 2 15,5 7-12-15,2-2-15 0,-2 6-27 0,-11 2-58 0,-4 5-56 16,1 1-80-16,-1-1-86 0,-12 3-920 15,2 0 411-15,-5 2 274 0</inkml:trace>
  <inkml:trace contextRef="#ctx0" brushRef="#br0" timeOffset="-193000.55">16917 17690 157 0,'-17'4'161'0,"-2"4"-12"0,-4-2-22 0,-4 4-5 15,1-4 9-15,-3 2-10 0,0-3-14 16,-1 3-6-16,-2-4-10 0,4 1-10 0,0 0 0 0,6-5 2 16,-6-2-2-16,10 1-5 0,4-1 12 0,-2-6 2 15,3 3-9-15,4-3-3 0,0 0-15 0,0-2-3 16,7-2-8-16,-1-4-3 0,6-1-9 0,-1 0 1 16,7 0-4-16,0 0-5 0,0 2 2 0,1-2 5 15,2 4-1-15,-1-3 2 0,3 3-1 16,-3 2 4-16,-1 1 0 0,2-1-2 0,-1 5 3 15,-1 0-6-15,0 2 2 0,3-1-2 0,-3 2-9 0,-1 2-1 16,0 3-3-16,-1 1 10 0,3 4 4 0,1 5 15 16,-1 0-2-16,1 5-7 0,1 5 1 0,1 5-1 15,-5-1 0-15,2 6 2 0,4 1-4 0,-4 1-1 16,-3 0-6-16,1 1 1 0,6 11-7 16,-5-11-2-16,-4-1-1 0,3-2-5 0,-4 0-38 15,1-1 8-15,2-5 1 0,-4-1-4 0,3-6 6 16,-1-2-6-16,-5-4 5 0,-1-13-2 0,5 23 7 15,-5-23-2-15,1 13 3 0,-1-13 5 0,0 0 3 0,0 0 3 16,0 0 1-16,0 12-1 0,-1-15 1 16,1 3 8-16,-10-13-8 0,6-3-5 0,-4 1 2 15,2-4 7-15,-3-8-9 0,4 1 4 0,1 0 2 16,-1-2 4-16,-1 1 10 0,6 0-2 0,-2 8 13 16,1-7-9-16,1 10-4 0,0-1 5 0,5 2-8 15,-1 3 5-15,3-5-10 0,0 4 6 0,3 3-4 16,2 3-2-16,3-2-3 0,2 4-5 0,-3 2-5 15,5 2-2-15,3 1 4 0,-2 4 3 0,-2 5-3 16,1-4-5-16,-2 6 13 0,-2 1-11 0,-1 0 2 16,2 2-3-16,-5 1-2 0,2 2 2 0,-3-3-3 15,-1 5 7-15,0-2-4 0,-4 0 13 0,-1 0-10 16,0-2-7-16,-3-5 6 0,3 0-6 0,-1-3-3 16,-3 0 10-16,1-3 0 0,0 1 1 15,2-1 0-15,-3-4 1 0,2 1 6 0,-2-1-7 0,0 0 4 16,0 0-6-16,3-14-1 0,-2 2-2 15,0 2 0-15,-1-9 0 0,4-1-1 0,-1-5 10 16,2-1-15-16,0-2 14 0,1 2-10 0,2-4 4 16,1 3-4-16,-3 0 2 0,4 4 0 0,-3 6 2 15,-1 4 7-15,-1 4-8 0,2 1 1 0,0-1-13 0,0 6 8 16,1-1-5-16,1 4 7 0,-1 0 2 0,5 4-5 16,-4-1 0-16,5 9-1 0,-1 0 4 15,-2 0-3-15,2 3 3 0,-4 1 0 0,3 1 4 16,-6 0-3-16,4 1-1 0,0-1-2 0,-4-1 3 15,0-1 3-15,-1-3-3 0,0 1-6 0,1-2 10 16,-2-1-3-16,0-5-3 0,-1 2-3 0,-1-3 17 16,2 2-8-16,0-3-4 0,1 1 10 0,-5-4 1 15,6 0-10-15,-6 0 1 0,9-10 6 0,-1 3-4 16,-1-5-4-16,1-1 1 0,0-1 4 0,1-3 2 16,0 0-5-16,1 1-6 0,-1 2 4 0,-4 3-1 15,4 1-3-15,-5 3 3 16,1 2-7-16,-1-3 4 0,1 4-7 0,-5 4 2 0,12 0 4 0,-12 0 0 15,12 7-2-15,-4 2 1 0,5 4 6 0,-7-4-4 16,8 6 4-16,0 0-1 0,-2 1-2 16,2-2 4-16,-4 0 1 0,2 1-1 0,-5-5-1 0,6 2-1 15,-6-4 0-15,4 0 8 0,-2-2-5 0,-3 2 10 16,2-5-7-16,-2-1-5 0,3-2 5 0,-9 0 0 16,17-5 1-16,-7-2 7 0,2 1 3 0,-2-8 6 15,3 1 5-15,-6-2 11 0,1-2-3 0,3-5-1 16,-2-4-2-16,-1 1-5 0,-3-4 5 0,3 5-14 15,-4-5-6-15,-2 5 4 0,1 0-6 0,-1 6-19 16,0 1-21-16,-1 5-25 0,-2 5-52 0,2 0-69 16,-2 0-66-16,1 7-49 0,-2-3-41 15,2 3-797-15,0 0 376 0,0 0 252 0</inkml:trace>
  <inkml:trace contextRef="#ctx0" brushRef="#br0" timeOffset="-192174.4">17985 17856 135 0,'-4'2'145'15,"4"-2"-12"-15,0 7-4 0,4-2-6 0,-4 0-10 16,6-1-5-16,-2 3-10 0,1-1-8 0,3-1-7 16,-3 2-10-16,8 0 0 0,-4-2-7 0,-1 2-9 15,2-2-5-15,1-2-6 0,3 0-2 0,-2 0 2 16,4-3-8-16,-2-1-6 0,3-2 2 0,2 0-1 15,-8-1 4-15,6-6-6 0,-4 3 4 0,4-5-8 16,-8 2 2-16,2-2 5 0,3-10-10 16,-1 0 7-16,-4-1-3 0,0-4 11 15,-3 0 11-15,2 1-1 0,-2 0 3 0,-3 6 22 0,-3 3 3 0,1 4-3 16,2 2-5-16,-2-1-7 0,0 4-8 0,1 0-8 16,0 4-4-16,3 1-7 0,0-1-4 0,-5 4-2 15,12-1-5-15,-12 1-1 0,18 8-1 16,-7-1-2-16,2 2-2 0,-2 4-3 0,1 2 3 15,-3 1-4-15,1 0 0 0,-5 0 6 0,0 1-11 16,2 2-5-16,-3 0 2 0,-4-1-3 0,-3-1-11 16,2 0 3-16,-3-7-10 0,0 4 3 0,-1-5 4 15,-3 3-3-15,-2-3-5 0,1-1 2 0,0-3 0 16,-1 0-1-16,-2 0 6 0,2-3-2 0,-1 1 5 16,-1-2-1-16,2 2 2 0,0-3-1 0,3 0 3 15,1 0 3-15,6 0 0 0,-10 0 1 0,10 0-7 16,-7 0 6-16,7 0-4 0,0 0 0 0,0 0 0 15,0 0-1-15,0 0 4 0,27 0-3 0,-14 0 0 16,0 0 0-16,7-3 2 0,-2 2-4 0,5-2-1 16,-1 1-1-16,-3-5 1 0,4 4 5 0,-3-6-6 15,-2 1 4-15,2-1 4 0,-1-1-3 0,-5-5 1 16,2 3 2-16,-5-3-1 0,0-2 4 0,3-7 8 16,-7-3 3-16,-4 1 10 0,0 0 5 0,-2 1 4 15,-1-1 6-15,-4-3 0 0,-1 6 18 0,0-2 22 16,1 8 6-16,-2 2 17 0,2 0 12 0,0 5 2 15,-1-1-8-15,1 6-5 0,2-2-20 0,-2 4-11 16,1 0-8-16,3 3-14 0,0 0-2 16,-10-1-1-16,10 1-7 0,-8 10-3 0,6 1-9 0,-2 4 3 15,1 2-8-15,2 2 0 0,0 5-4 0,1-4 0 16,-1 6-2-16,6 1-4 0,-3 3-16 16,5-2-21-16,-1-2-20 0,2 3-16 0,-1-3-19 0,5-1-32 15,3-2-27-15,-1-1-34 0,4-1-35 0,-4-8-51 16,0 3-49-16,-6-10-672 0,4 4 325 0,0-4 218 15</inkml:trace>
  <inkml:trace contextRef="#ctx0" brushRef="#br0" timeOffset="-191189.9">18494 17862 83 0,'3'-8'154'0,"4"-2"-12"0,-1 1 2 15,1-6-7-15,0 5 7 0,-2-7-18 0,4 4-1 16,0-4-9-16,-2 1-15 0,3-6-10 0,-3 5 0 16,1-1-12-16,-1-2-2 0,1-3-1 0,-2 4-4 15,-4-1 11-15,-1 2-2 0,2 1 1 0,-2 0 11 16,-2 1 15-16,-2 3 9 0,2 3 6 0,-3 0-2 15,0 1-1-15,-2 1-10 0,-3 4-6 0,-1-1-10 16,-3 4-5-16,0 2-8 0,-3 4-2 0,-3 6-6 16,-4 0 3-16,-3 4-9 0,3 3-6 0,4 3-2 15,-3 4-5-15,3 0-7 0,4-1-1 0,1 3-1 16,3 0-12-16,6-2-2 0,1 1 0 0,6-1-5 16,-1 2-4-16,3-8 0 0,6 6-8 0,4-1-34 15,4-2-2-15,2-3-10 0,3-2-11 0,4-3-6 16,3-2-5-16,2-2 1 0,2-5-6 0,3-3 2 15,-1-2-2-15,1-2 3 0,-1-3 3 0,-2-2 7 16,-3-3 4-16,-2-2 4 0,-2-1 9 0,-2-6-4 16,-1-2 8-16,-4-4-1 0,-2 1 6 0,-4-5-3 15,-1-2 13-15,-3 2 7 0,-1-2 4 0,-5 4 14 16,1-2 11-16,-2 5 16 0,-1-3-11 0,1 10 14 16,-1 2-15-16,1 3-3 0,-2 3 0 15,3-1 0-15,0 3-6 0,0 3-4 0,1-1-4 16,4 2 2-16,-2 3-3 0,6 0-1 0,1 4-4 15,4 1 0-15,1 3-5 0,0 4 6 0,3 2-2 0,1 1 0 16,1 2 1-16,-3 4-6 0,-3-2 3 0,-6-2 0 16,-1-2-6-16,-4 3-3 0,1-1 2 0,-4-1-10 15,-4 3 1-15,-4-2-5 0,2-2-3 0,-4 2 0 16,-3-3-1-16,0 0 4 0,-5-3-3 16,-1 3 2-16,-2-4-2 0,3-1 1 0,2-4 7 15,0 1 1-15,1-2 1 0,-1 1 1 0,7-4 1 16,-3 0 1-16,3 1-1 0,5-2 3 0,0 0-4 15,0 0 3-15,0 0-3 0,0 0 8 0,9-11-4 16,3 6 2-16,-2 0-1 0,0-2 0 0,7-1 3 16,-1-1-3-16,0 0 1 0,0-2-2 0,1-1 4 15,2-5-3-15,-4 3 6 0,2-10-3 0,0 3 4 16,-5-4 1-16,5 3 3 0,-4-2 2 0,-3 1 9 16,-1-1-1-16,-4-5 5 0,1 5 6 0,-3 3 14 15,-3 2 23-15,0 1-7 0,-3-1 13 0,1 2 5 16,-2 0 28-16,0 4 19 0,3 4-3 0,-3 0 9 15,-1 4-11-15,4-3-16 0,-2 4-13 0,3 4-12 16,-5-4-12-16,5 4-9 0,0 0-3 0,-5 13-3 16,1-8-7-16,4 10-3 0,-1-1-2 0,-2 3-6 15,3 3 2-15,3-1-12 0,-2 7 3 0,-1-1-6 16,5 4-17-16,-1 0-21 0,1 0-36 0,3 0-43 16,-2-2-37-16,3 2-40 0,-2-1-54 0,3-2-46 15,-1-1-58-15,-2-1-874 0,-3-7 403 16,0-1 268-16</inkml:trace>
  <inkml:trace contextRef="#ctx0" brushRef="#br0" timeOffset="-191012.36">19034 17596 178 0,'-4'-9'252'0,"0"-3"-32"0,8 3-23 15,5 1-19-15,5-4-15 0,4 3-19 0,12-4-24 16,0 4-21-16,3 0-46 0,1 4-48 15,1 1-64-15,1 0-56 0,-5 1-364 0,-2 2 159 16,-8 4 108-16</inkml:trace>
  <inkml:trace contextRef="#ctx0" brushRef="#br0" timeOffset="-189340.61">19356 17763 146 0,'-6'0'236'0,"1"4"-23"0,2 0-17 0,-1-1-23 15,2 3-19-15,2-3-19 0,0 5-10 0,0-1-14 16,2 0-7-16,1 1-14 0,2 2-5 0,2-2-10 16,2 1-3-16,3-2-11 0,5 2-5 0,-1-4-9 15,5 0 3-15,0-2-11 0,-1-2 3 0,1-1-11 16,1-2-3-16,-3-4-2 0,8 2-1 0,-8-6-3 15,-3 3-1-15,-1-5-2 0,0 0-2 0,-2-3-1 16,-3 1 1-16,-3-4 0 0,5 2 0 0,-1-11-3 16,-5 8 9-16,0 1 14 0,2-2 13 0,-7 1 25 15,-1 1 10-15,0-2 3 0,0 3 6 0,-4 0-6 16,-1 1-4-16,-1 6 6 0,-2-2-14 0,1 3-7 16,-1 1-8-16,-1 3-5 0,-1 1-11 0,1 1-1 15,-3 3-10-15,5 0 0 0,7 0-12 0,-16 3-8 16,9 1-19-16,2 1-10 0,1 2-10 15,1-1 4-15,2 1-4 0,3 0 0 0,1 0 0 16,5 0 5-16,0 1-1 0,4-3 3 0,8 4 9 0,7-2-3 16,-5-4-3-16,6 4 6 0,3-3 0 0,-2 0-4 15,2 0 4-15,-2 3 0 0,-1-2 3 0,3-2-1 16,-11 0 2-16,1 1 8 0,-3 0-2 0,-4 2 6 16,1-4 1-16,-3 3 6 0,-1-3-3 15,-2 3 3-15,0-2 3 0,0 2-3 0,-4-1 0 16,0 2 8-16,-1 0-8 0,-1-1 5 0,-2 1-5 15,0 0 1-15,2 2-3 0,-2 1 0 0,-2-2 4 0,0 1-4 16,-1-2-5-16,0-1 2 0,2 3-2 0,1-5 0 16,-2 1 0-16,-1-2 5 0,2-2 3 0,-1 6 7 15,1-6 6-15,0 0 4 0,0 0-6 0,0 0-5 16,0 0 2-16,4-22-6 0,0 15 5 16,3-13-10-16,-3 8-1 0,5-2-1 0,2-3 10 15,1 2-11-15,-1 1-3 0,2 2 4 0,-1 1-3 16,2-1 1-16,-4 5-5 0,8-3 6 0,-5 5 0 15,4 1 0-15,-3 0 1 0,4 3 5 0,-4-1-4 16,-2 4 1-16,6 3-5 0,0-2 0 0,-6 1-6 16,-1 1 10-16,3 2-11 0,-5 0 6 0,-2 1 2 15,3 0-20-15,-4 2 22 0,2 1-4 0,-6-1 2 16,2-1-8-16,-1 2 7 0,-2-1-5 0,-1-1 3 16,3-2-6-16,-3 0-5 0,1 0-4 0,0-2-8 15,-1-5 2-15,-2 10 12 0,2-10-3 0,1 5 7 16,-1-5-7-16,0 0 5 0,0 0-1 0,0 0 2 15,0 0-6-15,6-17 10 0,-2 6-9 0,1 3 8 16,-1-2-7-16,8-5 3 0,-2 1-2 0,0-3 2 16,9-3-3-16,-2 0 7 0,2 2-7 0,-4 2 6 15,8-2-6-15,0 3 1 0,-6 4-1 0,2 1-1 16,-1 2 1-16,-1 2 4 0,-1 1 0 0,1 2-7 16,1 0 4-16,-7 3 0 0,4 2-2 0,-3 1 3 15,1-1-2-15,3 4-1 0,-2 1-3 0,-1 2-1 16,1-1-2-16,0 4 3 0,2 0-6 0,-1-2 1 15,-1-1-11-15,4 6-3 0,-2-4-10 0,3 0-2 16,-2-2-5-16,8 3-3 0,0 0-1 0,2-2-1 16,2-3 1-16,-7-1 2 0,6-4 7 0,-5 1-1 15,-2-2 7-15,-2-1 4 0,0-1-2 0,-2-3 3 16,-3 2 5-16,-3-2 1 0,0-2 5 0,-1 0 4 16,-3-2 5-16,-2-1-2 0,2 0 4 0,-6-3 1 15,-1 3 9-15,0-5-3 0,-4 2 7 0,-1 2 3 16,-3-2 4-16,0 4-3 0,-1 0 1 0,-6-2-2 15,2 4 2-15,-4 2-3 0,-4 3-1 0,0 1-3 16,3 5 1-16,-4 0-4 0,4 1 2 0,-1 3-3 16,0 0-3-16,2 3 7 0,1 1-4 0,3-1-5 15,0 2-7-15,3-2-19 0,3 3 2 16,0-3-6-16,4-2-10 0,2-3-2 0,1 3 5 0,0-3 3 16,5-2 5-16,1 2 4 0,1-5 0 0,3 1 2 15,1-1 8-15,1-4-1 0,7-2 2 0,-6 0-1 16,7-3 14-16,0-2 8 0,-1-1 11 0,-4-2 6 15,8-5 7-15,-6 5 2 0,2-6 9 0,0-1 2 16,1-2 0-16,-3 4 8 0,2-3 13 16,-5 8 0-16,3-2-3 0,-3 4 1 0,0 1-8 15,0-1-2-15,-1 5-5 0,-3 2-7 0,2 0-4 16,-2 3-4-16,3 0-5 0,-2 3-1 0,-3-1-1 0,7 4 0 16,-5 1-13-16,4 3 11 0,-1-1-5 0,-3 2-2 15,-2-2 4-15,1 5-5 0,0-2-5 16,-3 3-6-16,2-3-16 0,-3 0-7 0,-1 2-20 15,2-4-2-15,-2 2-11 0,1 0-12 0,-2-7-7 16,2 5 5-16,-1-5 4 0,1-2 8 0,-1-1 8 16,0 1 8-16,-4-3 5 0,12-1 1 0,-6-2 11 15,4-1 1-15,-1-2 12 0,1-2 8 0,0-1 14 0,0-3-1 16,3-4 3-16,-3 2-1 0,3-3 3 16,-4 0 0-16,5-5-3 0,-4 7 3 0,0-4-2 15,6-3-2-15,-7 5 0 0,2 3-1 0,1-1 1 16,-7 6-4-16,4 1 3 0,-4 1-3 0,0 1-4 15,-1 2-2-15,0 3-2 0,0 0-2 0,-4 1 5 16,7 5-4-16,-4 0 3 0,-2 2-1 0,2 0 0 16,-2 0-4-16,0 6 4 0,-1-2-4 0,1-1 3 15,1 2 0-15,0-2 3 0,0 2 1 0,2-2 1 16,-3 0 2-16,4 0-9 0,0-4 6 0,-1 0-1 16,0 0 3-16,3-2 4 0,1 0 11 0,3-3 8 15,2 2 2-15,1-5 6 0,-1 0 7 0,2-1 9 16,2 1 13-16,-7-3 1 0,8-2 9 0,-6-1 11 15,3-4 10-15,-5 0-12 0,0-2-1 0,1-1 0 16,-4-2 4-16,2-7-7 0,-2 5-9 0,-2-6-5 16,-1 1-11-16,-2-3 7 0,-2-1-7 0,0 1 12 15,0 4-3-15,1 5-10 0,-1 6 7 0,0 0 1 16,0 0-1-16,0 3-10 0,0 3-9 0,0 6-12 16,0-9 0-16,0 9-5 0,0 0-5 0,0 0-6 15,0 0 5-15,0 0-7 0,0 26 3 0,-1-14 1 16,1 5-6-16,1 0-1 0,2 4-3 15,-3 3-14-15,1-3 17 0,3 3 1 0,-1-4 0 0,3 5-3 16,0-7-5-16,3 6-4 0,9-3-9 0,-9-4-3 16,0-3-18-16,5 1-28 0,0-2-17 0,4-1-38 15,0-3-40-15,1 1-47 0,2-3-35 0,-3-2-53 16,3-2-48-16,0 0-875 0,-5-7 405 16,0 2 270-16</inkml:trace>
  <inkml:trace contextRef="#ctx0" brushRef="#br0" timeOffset="-189224.04">22018 17329 109 0,'-16'-10'408'0,"4"5"-33"0,4-1-34 16,3 2-41-16,2-1-28 0,3 0-27 0,0 5-31 15,17-10-45-15,-3 5-70 0,6-1-75 16,6-4-103-16,11 1-123 0,-4 0-557 0,19-2 253 16,-3-1 168-16</inkml:trace>
  <inkml:trace contextRef="#ctx0" brushRef="#br0" timeOffset="-188255.2">23067 17262 144 0,'2'-8'194'0,"0"-2"-2"0,-1-2-16 0,0 3-10 15,-2-2-8-15,-2 2 1 0,1 0-4 0,-2-1-16 16,-1 2-3-16,-3 0-10 0,-2 1-7 0,1 1-16 16,-9 3-14-16,-2 0 6 0,-1 5-16 0,-9 1-5 15,0 6-8-15,3 0-2 0,1 2-10 0,-1 4 1 16,0-1-14-16,3 5-4 0,3 2-6 0,0-3-4 16,10-1-1-16,1-2-3 0,1 4-1 0,5-4-9 15,-1 1-10-15,8-3-5 0,-1-1-1 0,3-2-5 16,3-2-1-16,3 1 1 0,5-2 1 0,0-3 3 15,6 0-2-15,0-4 3 0,6-4-1 0,1 0 3 16,1-1 5-16,1-7-2 0,-3 2-2 0,1-2 7 16,-5-3 5-16,-1-1 4 0,-2 0-1 0,2-4 7 15,-2 0 4-15,-4-4 2 0,0-1 3 0,-4-4 3 16,-1 2 3-16,-2-4 2 0,2-3-5 0,-4 2 12 16,-1-1 3-16,-2 1 10 0,-1 1 16 0,-1 0 30 15,-2 4-1-15,-1 10 18 0,0 0 22 0,0 8 16 16,0 0-10-16,0 1-19 0,0 5-19 0,0-3-17 15,0 6-12-15,0 0-11 0,0 0-6 0,0 0-6 16,-9 17-4-16,4-1 1 0,-1 2-12 0,-1 8-3 16,2 0-3-16,0 1-2 0,1 1-6 0,2-2 6 15,0 3-17-15,4 1-12 0,0-6-14 0,5 4-8 16,-1-2-3-16,5-2-7 0,-3-5-20 0,5-3-13 16,5 5-2-16,0-8-1 0,5 3 3 0,1-4 6 15,4-2 6-15,0-3 1 0,2-4 4 0,-4-2 9 16,4-2-6-16,-11 0 12 0,5-3-5 0,-3 0 3 15,-1-2 5-15,-2-4 0 0,0 0 7 0,-1-3-2 16,4-3 6-16,-8-1-2 0,2-4 1 0,-2-1 1 16,-3 7 4-16,-1-10-3 0,-5 5-4 0,0 5 5 15,-4-2 10-15,0 0 15 0,-1 5 9 0,-2 2 3 16,-1 0-6-16,-1 1 9 0,1 1-4 0,0 4-6 16,2 1-2-16,2 3-3 0,-10-3-11 0,10 3 12 15,-16 6-4-15,6-1-4 0,1 2-5 0,-2 6-1 16,-1-1 1-16,3 2 2 0,2 5-16 0,-2-2-27 15,2 1-18-15,2 7-39 0,0-7-25 0,1 8-37 16,2-2-47-16,2-4-36 0,2-4-36 0,1 1-48 16,-1-5-661-16,5-2 328 0,2-3 220 0</inkml:trace>
  <inkml:trace contextRef="#ctx0" brushRef="#br0" timeOffset="-186740.39">23974 17002 91 0,'0'0'234'0,"0"0"-27"15,0 0-20-15,0 0-15 0,0 0-2 0,-16 16-7 16,13-7-15-16,-1 3-17 0,2 0 5 0,-2 6-9 16,-3 0-15-16,4-1-8 0,-1 2-9 0,3 0-11 15,-1 8-7-15,1-10-11 0,1 3-4 0,1-2-7 16,1-3-4-16,0 0-3 0,1-3 3 0,4-3-8 15,0 3-6-15,2-5-5 0,6 3-1 0,0-2 5 16,-3-4-12-16,6-3 2 0,3-1-5 0,2-1-3 16,7-2 0-16,-10-2-5 0,7-2 3 0,0-3-1 15,-7 1-1-15,6-6-1 0,-6 0-4 0,-4 0 3 16,0-7-2-16,-2 8 9 0,2-6-7 0,-6 7 4 16,-1-3 20-16,-3 8 16 0,2-2 0 0,-2 0 11 15,-2 4 0-15,-1 0 4 0,0 0-5 0,0 3-8 16,-3-4-10-16,3 5-4 0,-3 2-1 0,0-3-8 15,0 3-3-15,0 0-6 0,0 0-5 0,0 0 3 16,-9 15 0-16,2-6-5 0,5-1 4 0,-7 1-4 16,0 4-7-16,1-4 3 0,-1 3-5 0,4 0-4 15,1-2-7-15,-1 0-11 0,4 0-13 0,-2 0-9 16,3-1-6-16,4 0 3 0,1-1 8 0,-1-3-3 16,9 2 2-16,-2-5-6 0,7 1 9 0,3-2-3 15,7-2-4-15,-10-2 7 0,8 1 3 0,-6-5 2 16,0 2 3-16,-1-2 1 0,-1-3-3 0,9-2 8 15,-8 2 1-15,-3 0 0 0,0 1 4 0,-7 2-3 16,8-1 6-16,-11 1 1 0,4 1 0 0,-1 0-1 16,1 3 1-16,1-2-1 0,1 2 1 0,-3 4-1 15,0-1-1-15,4 3 1 0,-7-1 3 0,3 3-3 16,-2-1 4-16,-1 4 2 0,2-1-5 0,-2 3 5 16,-2-1-3-16,0 1 0 0,-1 1 1 0,-1 0 0 15,3-1 4-15,-2 2-5 0,1 0 1 0,-2-1 4 16,3-3-2-16,-1 2 1 0,1-1 2 0,3-1 0 15,-2-3 1-15,2 2 1 0,1 0 1 0,1-2 2 16,0-1-3-16,-2-3 2 0,3 1 16 0,-2-1-5 16,-1-2 4-16,1-1 5 0,1-1-1 0,-1-3-4 15,0 0 2-15,1-3 0 0,2-4-2 0,-6-2-5 16,7 3 7-16,-8-3-7 0,4-3 12 0,-2 2 1 16,-1 0 2-16,-2 4 10 0,1 2 1 0,-1-1-4 15,-2 1 6-15,1 5-4 0,-2-2-9 0,3 1 2 16,-3 2-9-16,1 0-5 0,0 1-1 0,-2 3-1 15,0 0-4-15,0 0-3 0,0 0 11 0,8 12-14 16,-6-5 2-16,-1 5-3 0,1-1 7 0,-1 3-3 16,0 3 2-16,2 0-7 0,-2 0 1 0,3 0 4 0,0-1-6 15,0-4 3-15,3 2-5 0,1-3-3 16,4-1 7-16,0 2-2 0,4-5-4 16,4 0 3-16,-1 1-4 0,3-3-1 0,6-1 2 0,3-3 0 15,-1 1 3-15,1-3-2 0,1-1-3 0,-3-2 5 16,2-2 1-16,-7-3-7 0,3-1 4 0,0-2-2 0,-2 1 0 15,1-3 3-15,-1 3-6 0,-1-2 5 0,-8 4-2 16,-3 4 0-16,-2-3 2 0,1 1-1 16,-4 3-1-16,-2 1-4 0,-1 0 14 0,0 1-4 15,-1 0-17-15,-4 2 2 0,7 0 3 0,-7 0 3 16,2 5-1-16,1 0 0 0,-3-1 6 0,-3 4-1 0,3-1-4 16,3 3 5-16,-6-1 4 0,3 0-6 15,-1-1-1-15,2-1 3 0,-1 1 0 0,3-2-1 16,-1 0 5-16,4 0-2 0,-2-1 1 0,2-1-2 15,-1-2 1-15,5 2 7 0,1-1-3 0,0-1-3 16,-4-2 2-16,5 0 1 0,-1-2 6 0,0-2-3 0,-3-1-2 16,1 0 5-16,-1-2-5 0,-1-2-4 0,0-3 5 15,-6-4-7-15,3-3 2 0,-3-2 1 16,-2-7-4-16,1 2 1 0,-5 1 3 0,-2-3-3 16,0 10 6-16,-1 1 3 0,-1 0 2 0,-1 0-1 15,-1 1-3-15,-3 3 12 0,0 4-13 0,-2 1-5 0,2 4 5 16,-5 1-2-16,6 0-5 0,-6 4 0 15,1 1 1-15,4 1 0 0,1 1-1 0,3 3 6 16,-4-1-8-16,6-1 16 0,3 2-16 0,0-3-2 16,5 2 5-16,1 1-2 0,3-3 1 0,-1 1 1 15,3 0-1-15,7 3 0 0,5-1 2 0,2-2-3 0,7 2 2 16,-5-5 0-16,7 1 3 0,-1 1 4 0,-1-4-5 16,-4-3 1-16,-5 2-2 0,5-4-1 15,-1 2 4-15,-2-4-1 0,0 2-1 0,0 1-2 16,-3-4 4-16,2 6-3 0,-6-1-2 0,4-1 1 15,-4 3-4-15,-1 1 0 0,-1 1 1 0,3 1-2 0,-4-1 0 16,2 3 2-16,-2 5-1 0,-1-4-3 0,4 8 5 16,-4-6-6-16,-3 5 5 0,3 3 10 15,-2-4-9-15,0 6 1 0,1 0-6 0,-6-2 4 16,2 2 2-16,0 0-1 0,-1 3 3 0,-1-5-8 16,3-4 0-16,-1 2-6 0,-1-5-1 0,3 2 8 0,1-3 6 15,0-2-8-15,5 0 14 0,-3 0-12 16,3-3 3-16,1-1 2 0,0-1-2 0,-2-1 1 0,2-1 0 15,1 0 1-15,4-5 0 0,0-1 1 16,-4-2 3-16,4 0-1 0,2-9-4 0,1 2 3 16,-3-2-4-16,3-3 3 0,-3 2-1 0,4-3-2 0,1 4 2 15,0 1-4-15,-1 1 2 0,2 3 0 0,-6 4-5 16,0 4 6-16,1 3-2 0,-7-1 2 0,2 2-7 16,-4 2-1-16,1 5 11 0,-1 0 4 0,-2 0 15 15,1 5-8-15,-5 2 2 0,0-1 33 0,0 2-15 16,-2-3 6-16,-4 4-5 0,0-1 0 0,-4 1-9 15,-2 1 6-15,-1-1-10 0,-3 1 3 0,-2 0-23 16,1-5-39-16,0 2-41 0,-5-3-51 0,3-2-65 16,2-3-82-16,-1 1-808 0,1-5 362 0,4 0 240 15</inkml:trace>
  <inkml:trace contextRef="#ctx0" brushRef="#br0" timeOffset="-185334.61">29672 15676 264 0,'2'-5'273'0,"-2"0"-28"0,4 4-21 0,-4 1-28 15,2-3-19-15,-2 3-21 0,0 0-13 0,2-3-17 16,-2 3-13-16,0 0-12 0,0 0-11 0,0 0-11 16,0 0-7-16,5-3-9 0,-5 3-4 0,0 0-5 15,4 6 5-15,1-2 14 0,-5-1 0 0,4 6-7 16,2-4-5-16,-2 3-4 0,1 1-4 0,2 3 6 16,-1-2 10-16,2 5 10 0,-2-1 7 0,2 2-7 15,1-1 4-15,1 3-6 0,-2-2-11 0,-1 4 1 16,4-3 1-16,-1 7 7 0,0-6-6 0,-2 0-5 15,1-1 5-15,-2 0-14 0,2-1-5 0,1 2 1 16,-2-1-7-16,1 0-6 0,0-5 5 0,0 2-10 0,-4-1-2 16,2-4-1-16,0 1-3 0,2 0 2 15,-4 0-4-15,3 1-1 0,-3-5 1 0,0 0-5 16,3-2 2-16,-2 0-2 0,-1 1 5 0,2-3-2 0,0 0 7 16,0 1 13-16,-1 0-1 15,2-4 7-15,5-1 7 0,-3-1 3 0,9-2-3 0,0-3 0 16,9-2-6-16,-1-2-8 0,6-1-1 0,-2-2-20 15,4 0 3-15,-2-3-5 0,13-7 1 0,-3-1-6 0,-11 5 7 16,13-10 0-16,-2 1 6 0,5-3-1 0,-4-5 4 16,6-2 0-16,18-15 1 0,-20 17 2 0,-5-1-4 15,6-2 4-15,15-17 1 0,-21 19-11 16,1-7-5-16,2 7-4 0,0 6 3 0,-4 2-1 0,-1 0 1 16,-11 13 5-16,-5-2-2 0,2 3 0 0,-4 1 7 15,-9 6 5-15,3 0 7 0,-8 3 7 0,3-1 7 16,-4 4 5-16,0-3 3 0,-3 5 0 15,1-1-5-15,-2 1 1 0,0-4-9 0,-2 5-7 0,-2 1-5 16,4-4-2-16,-4 4-7 0,6-1 1 0,-6 1-6 16,2-3-1-16,-2 3-11 0,0 0-19 0,3-3-36 15,-3 3-49-15,0 0-57 0,0 0-62 0,0 0-74 16,0 0-96-16,0 0-132 0,0 0-1041 0,-9-7 518 16,-4-6 346-16</inkml:trace>
  <inkml:trace contextRef="#ctx0" brushRef="#br0" timeOffset="-169707.08">9095 6370 59 0,'0'0'109'0,"0"-7"-11"0,0 3-1 0,0 4-6 16,1-4-3-16,-1 4-7 0,0 0-11 0,-1-5-12 16,1 5 0-16,0 0-2 0,0 0 0 0,0 0-3 15,9 0-3-15,-9 0-10 0,0 0-3 0,9 3-5 16,-4-1 1-16,0 0 0 0,2 1-6 0,-1 2 2 16,-1-3-1-16,3 2-1 0,4 1-6 0,-1 1-3 15,-1 3-2-15,5 0 1 0,-6 1-1 0,0-2 1 16,3 5-4-16,-1 1-5 0,-2-5 11 0,1 4-7 15,-2-3-3-15,-1-1-2 0,0 0 1 0,-2-1-1 16,-1-3-2-16,1 2 1 0,-1-2 1 0,1 0-3 16,0-1 1-16,-1 1 1 0,1-2-5 0,-1 1 1 15,0-2 0-15,0-1 0 0,1 0 3 0,-5-1 3 0,10-2-2 16,-5 0-1-16,7-5 1 0,-1 0 5 0,2-5 0 16,2-3 3-16,4-6-9 0,2-1 7 0,-1 0-5 15,-2 1 7-15,1-2-1 0,-2 3 3 0,-2 4 0 16,6-3 0-16,-8 4 0 0,-1 3-9 0,1-2 8 15,1 2-8-15,-1 4 4 0,0-3-3 0,1 1-2 16,-1 0 1-16,-4 3 1 0,1-1 0 0,-3 4-2 16,1 0 2-16,-3-1-6 0,0 1-7 0,4 1 8 15,-5 1 0-15,0-1-6 0,-4 3 7 0,6-1-2 16,-2-2-4-16,-4 3-2 0,0 0-13 0,0 0-18 16,10 4-36-16,-10-4-38 0,0 8-417 0,-1-3 174 15,-2 2 118-15</inkml:trace>
  <inkml:trace contextRef="#ctx0" brushRef="#br0" timeOffset="-168288.99">9191 8197 87 0,'-3'-5'99'0,"3"5"11"0,-2-2-6 0,2 2-9 16,0 0 7-16,-5-4-10 0,5 4-1 0,-3-4-9 0,3 4-3 15,-4-1-1-15,4 1-13 0,0 0-6 16,0 0-3-16,0 0-4 0,0 0-7 0,0 0-5 16,0 0-7-16,0 0-7 0,0 0-2 0,0 0-1 0,0 0-3 15,0 0 4-15,6 10-22 0,0-6 10 0,-2-2 4 16,1 4-9-16,0-2 7 0,0 0-3 0,2 1-6 16,0 2 5-16,-1-1 1 0,-2-1-6 0,3 3 2 15,-1-4-7-15,-1 2 0 0,4 0 6 0,-4 3 4 16,3-2-5-16,-2-2-5 0,-1-1 2 0,-1 2 8 15,1-1-5-15,2 0-4 0,-2-1 5 0,1 1 1 16,-1 0 0-16,2-3-7 0,-5 1 0 0,5-1 6 16,-2 0-3-16,4-1 4 0,-3-1 0 0,1 0 0 15,2-5-3-15,2 2-3 0,-1-1 5 0,3-1 3 16,2-3-6-16,2-1 0 0,0-4 2 0,5-2 0 16,4-1-2-16,-2-4 2 0,2 1-2 0,0-5-2 15,-1 5 10-15,2-4 0 0,0 2-2 0,-2 0-1 0,-2 1-1 16,3 0 0-16,-3 1 3 0,0 0-2 15,-4-2 3-15,3 4-3 0,-4 4 0 0,-3 1 1 16,0 1 6-16,1-1-5 0,-2 3-3 0,-2-1 3 0,1 2 2 16,-4 1 1-16,0 1-1 0,0-2-2 0,1 4-1 15,-1-1 0-15,-5 0 3 0,1 1-3 0,0-1-5 16,2 3 2-16,-5 1-6 0,2-1 9 0,-4 2-4 16,5-2 3-16,-5 2-2 0,3-3 2 0,-3 3-2 15,0 0-2-15,0 0-1 0,0 0-1 0,0 0-3 16,0 0-13-16,0 0-20 0,0 0-20 0,0 0-21 15,1 8-26-15,-1-1-42 0,0-3-390 0,0-4 177 16,-1 6 120-16</inkml:trace>
  <inkml:trace contextRef="#ctx0" brushRef="#br0" timeOffset="-166139.98">10607 12210 110 0,'0'0'149'15,"-4"-4"-23"-15,4 4 7 0,0-3-5 0,0 3-3 16,-3-5-4-16,3 5-5 0,0 0-6 0,0-4-4 0,0 4-4 15,0 0-13-15,0 0-9 0,0 0-4 0,3-2-12 16,-3 2-4-16,0 0-10 0,0 0-5 0,4-3-4 16,-4 3-1-16,0 0-8 0,0 0-2 0,0 0-2 15,0 0-3-15,0 0-8 0,0 0-3 0,0 0 1 16,0 0-1-16,0 0-1 0,0 0-2 0,0 0-4 16,0 0-6-16,11 5 8 0,-8-2-4 0,-3-3 0 15,4 4 6-15,-3-2-5 0,-1-2-3 0,5 2 3 16,-5-2-7-16,4 5 7 0,2-2 2 0,-2-2-5 15,1 1-1-15,-1 0 1 0,0 1-7 16,1-1 12-16,-1 2-10 0,2-1 6 0,-2-3 0 0,1 2 1 16,0 1-1-16,0-2 0 0,1 0-14 0,-2 0 15 15,-4-1-2-15,12 0 2 0,-5 0-1 0,-1 0-3 16,3-1 0-16,-3 0 5 0,1 0-3 0,3-4 2 0,1 1 0 16,0-3 0-16,5-1-4 0,-6 1 2 15,7-5-2-15,0 1 4 0,3-5-6 0,-3 2 1 16,2-7-2-16,2 5 5 0,-2-4 0 0,0 0-1 0,2 2-1 15,-4-1 1-15,-2 4 0 0,2-4-2 0,-2 3 2 16,-2 1-5-16,-4 3 1 0,4 0 3 0,-4 4 0 16,-3-2 1-16,-1 3 0 0,1 2 3 0,-2 0 5 15,2 1-3-15,-5-1 7 0,1 2 3 0,1 0-2 16,0-1 1-16,-3 4-4 0,2-3 0 0,-2 3 2 16,4-2-3-16,-4 2-1 0,2-3-2 0,-2 3-3 15,0 0 3-15,0 0-3 0,0 0-1 0,3-4 0 16,-3 4-2-16,0 0 0 0,0 0-5 0,0 0-16 15,0 0-17-15,0 0-18 0,0 0-20 16,0 0-11-16,0 0-31 0,-4 12-44 0,0-5-459 0,1-3 205 16,-5 5 138-16</inkml:trace>
  <inkml:trace contextRef="#ctx0" brushRef="#br0" timeOffset="-164404.64">10701 14337 11 0,'0'0'80'0,"0"0"0"16,0 0-11-16,0 0-2 0,0 0-6 0,0 0-8 16,0 0-4-16,0 0-6 0,0 0-5 0,0 0 0 15,0 0 3-15,0 0-11 0,0 0-1 0,0 0-3 16,0 0-4-16,0 0-2 0,0 0 0 0,0 0-4 15,0 0 7-15,0 0-4 0,0 0 1 0,0 0 17 16,0 0-9-16,0 0-2 0,0 0 5 0,0 0-7 16,-5-3 4-16,5 3-2 0,0 0 2 0,0 0-4 0,0 0-2 15,0 0-5-15,0 0 1 0,0 0 3 0,0 0 2 16,0-4-7-16,0 4 0 0,0 0-1 0,0 0-3 16,0-5-4-16,0 5 3 0,0 0 3 0,0-5-1 15,0 5 0-15,2-4 4 0,-2 4 1 0,-2-4-7 16,2 4 4-16,0-5 3 0,0 5-3 0,2-3 3 15,-2 3 0-15,0 0 0 0,0-5 0 0,0 5 2 16,0 0-1-16,1-4-2 0,-1 4-3 0,0 0-2 16,0 0 2-16,0 0-5 0,0 0 1 0,0 0-2 15,0 0-4-15,0 0-2 0,0 0 4 0,0 0-1 16,0 0-6-16,0 0 8 0,0 0-7 0,0 0 0 16,0 0 2-16,5-3-1 0,-5 3 0 0,0 0 0 15,0 0-1-15,0 0 4 0,0 0-6 0,8 7 3 16,-6-5 6-16,-2-2-6 0,4 6-3 0,0-1 0 15,-2-1 1-15,1 0-1 0,0 0-1 0,1 0 11 16,-1-2-9-16,1 3 4 0,0 0-5 0,0-2 1 16,-2 1 2-16,2 0-3 0,1 0 1 0,1 0-1 15,-3-1 0-15,2 1 4 0,-1-2-4 0,1-1 1 16,-1 1 5-16,2 0 0 0,-6-2-3 0,8 1 1 0,-3-1-4 16,-5 0 1-16,9 0 3 0,-9 0 2 15,10-1 2-15,-5 0-1 0,3-2 2 0,-3 1 6 16,2-3-7-16,3-2 0 0,4-3 4 0,0-1-1 0,1 0 3 15,2-4-2-15,2-2-2 0,1-4-1 0,5-1 3 16,-2-2-4-16,1 0 1 0,4-3 4 0,-1 0 4 16,9-11-2-16,1 5 3 0,-12 8-1 15,12-9 3-15,-10 8 6 0,-1 4 5 0,-2 0 0 0,-1 2 6 16,-1 0 1-16,-8 6 2 0,2 2 4 0,-4-2-3 16,-4 7 3-16,-1-1-1 0,0 1-1 0,-4 3 5 15,1 1-2-15,0-1-4 0,0 1 0 0,-4 3-5 16,1-3-5-16,-1 3 0 0,4-2-7 0,-4 2-18 15,0 0-37-15,0 0-46 0,0 0-72 0,0 0-62 16,0 0-478-16,0 0 231 0,0 0 152 0</inkml:trace>
  <inkml:trace contextRef="#ctx0" brushRef="#br0" timeOffset="-163278.54">17807 13243 21 0,'0'0'116'0,"0"0"-3"16,0 0-9-16,0 0-10 0,0 0-13 0,0 0-2 16,0 0-9-16,12-4-2 0,-12 4-1 0,6 3 8 15,-1-3-1-15,-5 0-3 0,14-3-3 0,-6 1-6 16,2 2-3-16,3-3 0 0,0 1-9 0,1-1 3 0,5-1 7 15,-2 1-2-15,3-1-3 0,-2-2-7 16,1-1 2-16,-1 2-5 0,4 1-3 0,-2-2 1 16,-2 2-2-16,1-1 1 0,0 0-4 0,-2 3 6 0,-4-3-9 15,-2 2 2-15,0 1-6 0,-3 0-1 0,0 1 2 16,-3-1-2-16,3 0 2 0,-4 1-3 0,-4 1 0 16,7-1-3-16,-3 0-4 0,-4 1 1 0,7-2-4 15,-7 2-4-15,2-4-20 0,-2 4-32 0,7-1-36 16,-2 1-46-16,-5 0-84 0,9-5-432 0,-7 0 211 15,2-2 142-15</inkml:trace>
  <inkml:trace contextRef="#ctx0" brushRef="#br0" timeOffset="-159477.22">11882 15455 98 0,'0'0'95'0,"0"0"-1"0,0 0-6 0,0 0-2 16,0 0-7-16,0 0-1 0,0 0-14 0,0 0-8 15,0 0-10-15,0 0 8 0,0 0-8 0,0 0-6 16,5 13 10-16,0-6 2 0,-1-2 0 0,0 5-4 16,0-3-9-16,1 4 1 0,0-3-11 15,1 3 3-15,2-1-5 0,0 1-1 0,0-4 1 0,-1 3 3 16,2 1-13-16,-1-3 10 0,-2 1-3 0,4-1-7 16,-2-1 1-16,1 0 1 0,0-2-6 0,-3 0 6 15,2-3-1-15,-2 2 11 0,6-3 4 0,-1-1-2 16,0 0 8-16,3-2 1 0,2-3 2 15,2-4 5-15,6-4 6 0,3-3-6 0,2-2-4 16,2-3 2-16,10-15 4 0,0 4-4 0,1-2 1 0,-1 0-4 16,-1 0-3-16,-1 1-3 0,2 3-8 0,-13 9 4 15,4 1-8-15,-5-1 6 0,1 1-4 0,-6 3 3 16,-2 2-4-16,-3 4-1 0,-3 2 0 0,-3 3 0 16,-3-1-2-16,-1 3 4 0,-1 1 5 0,-1 0-1 15,0-2 2-15,-4 4-2 0,3-3-1 0,-4 4 1 16,4-2 5-16,-4 2-5 0,0 0-1 0,4-2-3 15,-4 2-2-15,0 0-1 0,0 0-8 0,0 0 1 16,0 0 4-16,0 0-10 0,0 0-24 0,0 0-25 16,0 0-32-16,-9 9-46 0,0-3-33 0,0 1-36 15,0 2-615-15,-6 2 267 0,-2-3 178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9T09:09:27.7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6206 3074 115 0,'4'-5'132'15,"0"0"-4"-15,-1-1 2 0,3 3-8 0,-3-2 14 16,1 0 4-16,0 3 2 0,1-1 1 0,-1 1-4 16,-3-3-2-16,-1 5-7 0,1-5-4 0,2 3 1 15,-3 2-5-15,0 0 7 0,4-5-12 0,-4 5-6 16,0 0-9-16,0 0-9 0,0 0-9 0,0 0-6 16,0 0-11-16,-18 10-7 0,9-3-9 0,-5 5 2 15,-6 4-8-15,-3 5-6 0,-2 1-4 0,1 0-6 16,1 2-2-16,0-4 5 0,4 3-8 0,2-1-7 15,3 0-8-15,1-1-3 0,4-7-2 0,2 3 2 16,3-2-3-16,-1-3-3 0,4-1 0 0,2 0-5 16,-1-1 0-16,2-1 3 0,4 1-3 0,1-2 4 15,2 0 5-15,1-1-3 0,8-2-1 16,4 1-1-16,6-2 0 0,4-1 0 0,0 1-4 0,0-1 4 16,1-2 2-16,-1 0 0 0,-1 2-4 0,-3-3 2 15,0 0 3-15,-1 2-3 0,-2 1 1 0,-3-3-2 16,-5 0 1-16,-4 4 1 0,0-1 1 0,-1-1 0 15,-2 1-4-15,3-3 2 0,-5 4 1 0,-2-2 5 16,-2 2-6-16,0 0 2 0,1-1 0 0,-4 2 6 16,-1 2 8-16,-1-2-4 0,-3 2 2 0,-1 3 1 15,-4-1 10-15,-3 2-7 0,0 3-4 0,-4-4-4 16,-3 1 2-16,0 7-3 0,1-9 4 0,-6 5-4 16,5-2-2-16,-4 0 0 0,-3 0-3 0,7-5-10 15,2 3-13-15,-2-2-18 0,1-1-17 0,3 0-22 16,2-1-25-16,0-3-23 0,2 1-41 0,2-4-36 15,1 0-49-15,2-4-517 0,1-2 256 0,-2-1 170 16</inkml:trace>
  <inkml:trace contextRef="#ctx0" brushRef="#br0" timeOffset="210.05">6180 3125 11 0,'0'0'234'16,"0"-5"-26"-16,0 5-18 0,3-6-24 0,-2 5-16 0,3-2-19 15,2-1-11-15,2 1-13 0,2-4-11 0,3 4-9 16,5-3-9-16,-3 3-14 0,6-4-20 0,-3 5-27 16,1-3-35-16,0 2-27 0,2 0-41 15,-1 2-27-15,2 1-368 0,-6-1 161 0,-2 1 106 0</inkml:trace>
  <inkml:trace contextRef="#ctx0" brushRef="#br0" timeOffset="1807.1">6524 2881 54 0,'-2'-11'171'16,"-2"1"-6"-16,-4-1-10 0,-1-3 4 0,4 4-5 16,-3 0 5-16,3-1-3 0,-5 3 5 0,1-6-20 15,0 4 5-15,-4 2-2 0,4-6-8 16,-2 6-10-16,-1 3-19 0,-2-5 17 0,3 3-3 0,-3 0-9 16,-3-1-11-16,0 2 1 0,1 3-12 15,-2-1-9-15,-4 1-4 0,2 3-6 0,-2 0-6 16,-6 0 0-16,0 3-4 0,-3-1-3 0,0 5-7 0,1-1 0 15,-2 2-7-15,-4 1-2 0,4 2-3 16,-1 1-7-16,2-2 0 0,6 4-2 0,-1-3 1 16,-3 1-1-16,-1 3 6 0,4-4-8 0,-1 4-1 0,1 3-1 15,2-3-3-15,9-1-2 0,-8 4 1 0,0 2-5 16,5-1 3-16,1-4 0 0,-1 8-3 16,3 2 1-16,-3-2-4 0,3 1 2 0,-2 1 1 0,6-3-3 15,-2 4-3-15,0-4 5 0,4 3-3 0,-2-2-4 16,2-1-1-16,1-2-8 0,3 0 4 0,0 3 3 15,0-4 4-15,1 5-1 0,0 1-1 0,0-4-2 16,-1-3 4-16,4 8 3 0,1-6-11 0,-3-1 5 16,3 5-5-16,0-4 1 0,0-1-3 0,0 6 6 15,0-6 1-15,3 2-8 0,-2 3 5 0,2-7 2 16,-2 3-5-16,0-2 1 0,3 0-1 0,-4 3-1 16,5-6 3-16,-1 5 1 0,1-3 0 0,0 3 2 15,-1-2-6-15,2-3 4 0,0 2-3 0,-1 0 3 16,2-2-5-16,0-1 1 0,-2 1 5 0,1-1-2 15,-1-5 5-15,2 3-11 0,-2-2 3 0,0 1 1 16,1-2 4-16,-1 1-6 0,3-2 1 0,-2 2-3 16,2-1 7-16,-1 1-7 0,6 0 6 0,-5-2-2 15,4 1-5-15,-1-1 3 0,2 0 4 0,2 4-2 16,1-6 8-16,-5 2 4 0,7 0-14 0,-1-1 3 16,-1-2-3-16,2 1 3 0,-2 1 2 0,0-3-8 15,3 2 7-15,-1-2 1 0,0 1-5 0,0-3 0 16,5 1 8-16,-4 1-9 0,0-2 2 0,0 1 2 15,-6-1-3-15,6-1 0 0,-1 1 1 0,-1 0 1 16,2 0 2-16,-4-2 0 0,3 0-1 0,-1 3 6 16,-2-3-9-16,3 0 2 0,-5 0-10 0,1 0 11 15,4 0 5-15,0-3-12 0,-6 3 2 0,1 0 6 16,3-2-2-16,-4 2 5 0,8-2-1 0,-8 0-7 16,6-1 5-16,0 1 1 0,-5 1-4 0,6-4 2 15,-2 1-4-15,0 1 2 0,0-2 2 0,1 0 4 16,-1-1-9-16,-1 0 0 0,3 2 3 0,-7-2 4 15,4-1-7-15,0 0 9 0,-2 3-9 0,0-4 16 16,5 3 3-16,-7 0-25 0,4-4 8 0,0 1 4 16,1-1-1-16,-1 1 0 0,-1-1 0 0,1 1-2 15,0-3 1-15,-4 5 1 0,-1-1-3 0,4-5 3 16,2 1 2-16,-4 1-3 0,-3-3-1 0,4 2 2 16,-1-2-3-16,0 0-8 0,-1 0 10 0,1 1 1 15,-1-2 0-15,-2-1 2 0,0 2-6 0,3 1-3 16,-4-2 8-16,2 0-5 0,-2 1 6 0,-1 3-5 15,-2-2 3-15,3-3-11 0,-1 4 15 0,-2-2-3 16,2-2-5-16,1 1 0 0,-3-3 3 0,1 4 1 0,-2-3-3 16,0 2 17-16,3-1-11 0,-6 0-5 0,2-3-1 15,0 2 3-15,-3 0-2 0,3-1 2 16,-4 0 0-16,4 2 1 0,-1-3-3 0,-3 3 0 16,2 0 9-16,-2-1 0 0,-1 0 1 0,0 3-2 15,-2 0 1-15,2 1 6 0,-2-5 4 0,-1 2-8 0,2-3 8 16,-2 3-6-16,-1 2 5 0,-3-1-3 0,3-1-4 15,-3-1 0-15,3 4 8 0,0-3-1 0,-3 5-2 16,2-5-9-16,-2-1 9 0,3 4 0 0,-5-1-2 16,4 1-2-16,-1 3 16 0,1-3-13 0,-1 3 2 15,-1-1-1-15,0 0-3 0,0 0 1 16,-1 2 11-16,3-1-13 0,-2 2 5 0,0-4 2 0,-2 5-6 16,1-5-2-16,-1 4 11 0,4-1-13 15,-4 2 2-15,2-2-8 0,-4 2 2 0,2 1 0 0,1-1 3 16,1 0-1-16,-2 3-2 0,1-2-6 0,-1-2 3 15,0 5 3-15,2-5-2 0,0 4-1 0,2-1 5 16,-1-1-1-16,0 3 2 0,-2-5-4 0,1 3-13 16,1 2 13-16,-1-1 0 0,2-1-1 0,-1-1 1 15,-3 2-6-15,2 1-6 0,1 0 11 0,-1 0 2 16,1-2-1-16,0 2-1 0,-2-3 0 0,-1 1-2 16,0 0 1-16,2 1 1 0,-1 0-1 0,-1-1 1 15,1 1-18-15,-4 0 17 0,3-1 0 0,0 0-3 16,3 3 3-16,-3-4 0 0,1 3-3 0,0-1 11 15,1 1-11-15,-3-1 1 0,3 1 0 0,2-1 0 16,-3 3 6-16,3-3-10 0,-2 2 1 0,4-2-3 16,-2 2 5-16,-2 0-4 0,3-2 1 0,5 3 1 15,-13 0-4-15,7-2 4 0,-2 2 3 0,8 0 9 16,-9-2-13-16,0 4 1 0,9-2 0 0,-10 0-2 16,2 0 1-16,8 0-8 0,-14 0 12 0,9 0-2 15,-5 0 2-15,6 2 6 0,-4-2-5 0,3 3-1 16,5-3-2-16,-14 0 5 0,9 0-1 0,0 2 3 15,0-2-4-15,-3 2-2 0,8-2 3 0,-9 1-1 16,9-1 5-16,-6 2-5 0,6-2-10 0,-5 2 15 16,5-2-3-16,0 0 0 0,-7 0 2 0,7 0-6 15,0 0 5-15,0 0-1 0,0 0-6 0,0 0 5 16,0 0-3-16,-7 0 1 0,7 0 0 0,0 0 2 16,0 0-5-16,0 0 4 0,0 0-2 0,0 0 2 15,0 0-3-15,0 0 3 0,0 0 1 0,0 0-1 16,0 0-2-16,0 0-13 0,0 0 14 0,0 0-1 15,0 0 1-15,0 0-1 0,0 0-8 0,-4-4-5 16,4 4-6-16,0 0-7 0,0 0-3 0,0 0-16 16,0 0-12-16,0 0-10 0,0 0-20 0,0 0-18 15,0 0-27-15,0 0-28 0,0 0-38 0,0 0-44 16,0 0-48-16,0 0-51 0,0 0-791 0,15-5 378 0,-11 0 252 16</inkml:trace>
  <inkml:trace contextRef="#ctx0" brushRef="#br0" timeOffset="18630.99">8139 3299 158 0,'0'0'212'0,"5"10"-22"15,-2-5-20-15,0 7-19 0,2 4-10 0,1 2-15 0,-1 6-14 16,0 2-7-16,-1 3-15 0,1-4-11 0,0 4-1 16,0-2-9-16,-1 1-8 0,0-1-7 15,0-1-3-15,0-1-6 0,-3-1 1 0,5 4-10 16,-2-3 0-16,0-5-6 0,0-4 1 0,-3 1-4 0,3 0-5 16,-4-7 2-16,3 0-2 0,-1-3-3 0,-2-1 0 15,4-2 7-15,-4-1 4 0,0-3 1 0,0 0-7 16,0 0-5-16,-1-18 6 0,-2 3-1 15,1-3 2-15,-5-11 0 0,3 0-3 0,-1-1-1 0,-5-2-2 16,1-15 0-16,0 0 2 0,-1-1-4 0,4 14-2 16,-5-16 1-16,2 1-6 0,3 5-2 0,2 10 3 15,2-2 1-15,0 0-5 0,2 0-1 0,2 2-1 16,1 1 0-16,1 3 1 0,5 3-2 0,-2 1-1 16,-1 9-1-16,0 1-1 0,4 3 0 0,-2-1 1 15,1 3-5-15,0 2-1 0,0 2 0 0,4 1-10 16,1 2-13-16,3 2-18 0,2 0-11 0,-3 6-24 15,3 3-34-15,1 3-36 0,0 4-25 0,-1 5-26 16,-6 1-410-16,1 6 202 0,-5-1 136 0</inkml:trace>
  <inkml:trace contextRef="#ctx0" brushRef="#br0" timeOffset="19352.25">8312 3545 47 0,'5'1'177'0,"0"3"-18"0,3 0-19 16,3-2-11-16,1 0-11 0,0-2-16 0,3 1-9 15,-4-1-10-15,4-1-4 0,-2 1-13 0,6-3-4 16,-6 3-5-16,1-4-6 0,-1 2-5 0,0-1-3 16,-2 2-3-16,1-1-8 0,0-4 0 0,-1 3-2 15,0-2-3-15,-1 0-6 0,-1-3 0 0,1 1 2 16,-1-3-3-16,-2-1-5 0,-1 0 3 0,0-1 12 15,2-2 14-15,-4 2 10 0,1 0 6 0,-1 1 7 16,0 1 15-16,-4 3 6 0,0 3 6 0,0-2-7 16,1 1-12-16,-1 2-7 0,0 3-12 0,0 0-8 0,3-3 1 15,-3 3-3-15,1 10-10 0,-1-3-2 16,0 6-4-16,0 2-2 0,0 4-7 0,-4 4 3 16,3 3-4-16,-3 0 1 0,3 3 3 0,-3-2-8 15,0-1 0-15,4-1-9 0,-2 0-13 0,0-7-5 0,2 2-16 16,4-3-6-16,-4 1-14 0,4-7-12 0,-3 1-5 15,3-2-10-15,1-1-3 0,-1-2-1 0,1-5 8 16,3 0 11-16,-3-1 2 0,4-6 6 16,1-2 7-16,-1-5 0 0,4-3 6 0,1-9 8 0,-3 4 14 15,2-6 0-15,-3 2 4 0,-2-1 19 0,-1 7 3 16,0-2 12-16,0 2 6 0,-2-2 6 0,1 4-2 16,3-5-2-16,-1 3 5 0,3 2-4 0,-1 1 0 15,-1 4 0-15,4-1-6 0,-3 4 2 16,2 0 1-16,2 1-3 0,0 2-2 0,-1 3-4 0,5 3 0 15,-4 0 1-15,4 4-4 0,-7 1-3 0,7 3-1 16,-8-1-1-16,4 4 0 0,-1 2 0 0,-2 0 0 16,1 4-3-16,-3 0-6 0,1 4-9 15,-4-7-7-15,1 2-13 0,-3 0-4 0,-2-5-2 0,1 0-3 16,-2-2 2-16,2 0 0 0,-3-3 4 0,0 0 8 16,0-3 4-16,0-1 12 0,0-3 1 0,0 0-3 15,0 0 1-15,0 0 1 0,0 0 3 0,0-21 1 16,0 9 2-16,1-5 9 0,-1-3 0 0,5 1-1 15,3-8 5-15,-2 1 3 0,3 3 1 0,3-1-3 16,-3-2 4-16,2 2 3 0,3 0-3 0,-2 8 6 16,0 0-3-16,1 0-1 0,4 5-3 0,-2 0 0 15,-1 1-5-15,2 5-1 0,-3 2-1 16,4 1-1-16,-3 4-1 0,-1 0-3 0,6 7 2 0,-2 3-2 16,-3 3-20-16,3 6-15 0,-1 4-20 0,-3 3-19 15,-2 1-21-15,0 0-13 0,1 0-35 0,1-1-19 16,0-1-21-16,2 0-413 0,-2-5 197 0,2 2 132 15</inkml:trace>
  <inkml:trace contextRef="#ctx0" brushRef="#br0" timeOffset="20071.12">9832 3388 56 0,'-6'-18'208'0,"-2"1"0"16,-1 3 2-16,0 0 0 0,2 5-2 0,-3-1-8 15,-2 5-14-15,2 0-20 0,-3 3-22 0,-5 2-12 16,0 5-16-16,-1 5-14 0,-4 6-9 0,0 4-5 16,1 2-12-16,2 6-7 0,2-1-5 0,4 2-16 15,5-3-14-15,0-1-19 0,5 0-13 0,2-6-21 16,3-2-12-16,0 0-3 0,6-1-6 0,-1-6-11 16,1-1-7-16,3 2-3 0,-1-5 2 0,1 0-1 0,4-5 1 15,0 1-6-15,0-4 16 0,3-3-11 16,2-1 2-16,-4-1-1 0,3-4 8 0,-3 0 7 15,2-1 15-15,-3 0 9 0,-1-1 17 0,-3-1 11 16,-3 5 23-16,0-1 20 0,-2 1 6 0,-1 3 8 16,0 2-1-16,0-1-4 0,-2 0-6 0,1 1-8 15,-2 1-8-15,-1 3-5 0,6-2-4 0,-6 2-6 16,0 0-1-16,6 9-8 0,-6-3-12 0,1 4-8 16,-1 0-27-16,0-2-8 0,0 4-11 0,-1 0-12 15,2-4-1-15,-1 3-14 0,0-1-14 0,2-4 1 0,0 1 2 16,0-2 0-16,1-1 13 0,1-3 6 0,1 1 1 15,-5-2 14-15,10-3 4 0,-2-4 10 16,-4 0 16-16,2-1-3 0,3-7 23 0,-3 3 20 16,-2-3 32-16,1-2 25 0,-1 5 27 0,-1-4 9 15,-1 3 11-15,3 2 3 0,-1-1-1 0,-3 3-12 0,3 1-11 16,0-1-9-16,1 4-9 0,-1-1-12 0,1 1-10 16,1 1-4-16,2 2-6 0,0-1-4 0,3 3-3 15,-2 4-3-15,3-1-5 0,-1 2-4 16,-1 0 1-16,1 4-6 0,0 3 2 0,-2 1-13 0,0 1-12 15,1 1-11-15,-3 1-12 0,-2 2-11 0,-1-3-2 16,-2 1-7-16,1-4-7 0,-5 0 0 0,2-1 2 16,0 0 5-16,-1-5 0 0,2 0 13 0,-2 1 3 15,1-4 18-15,0-3 8 0,-1 2 1 0,1-2-2 16,0 0 10-16,-5-10-7 0,5 1 17 0,-3-3 8 16,3 0 5-16,-1-3 0 0,1-10 7 0,0 7-4 15,2-10 1-15,4 2-2 0,-4 7-2 0,5-8 6 16,-1 9 2-16,0 0-3 0,2-1-2 0,-2 2 0 15,3 1-2-15,2 3-2 0,0 0-4 0,-1 6-4 16,-1-1-2-16,4 2-1 0,0 2-4 0,0 0-3 16,0 2-2-16,-1 2 0 0,1 3 0 0,1 1 1 15,-2 4-11-15,1 1-8 0,-1 4-10 0,1 2-23 16,-6 3-30-16,1 2-39 0,1 4-42 0,-3 3-39 16,-1 1-43-16,-2-3-486 0,-3-1 240 0,0-4 160 15</inkml:trace>
  <inkml:trace contextRef="#ctx0" brushRef="#br0" timeOffset="20533.57">10617 3216 135 0,'-3'-9'263'16,"2"2"-14"-16,1 4-27 0,-1-1-23 0,-3-1-24 15,4 5-18-15,0 0-17 0,0 0-16 0,0 0-10 16,-5 19-6-16,5-6-15 0,-4 4-9 0,3 1-7 16,-2 7-5-16,2 0-6 0,1 0-2 0,0 0-12 15,1 0-4-15,2 1-4 0,-2-7-3 0,3-2-4 16,1 1-4-16,1-1-3 0,2-1-7 0,0-2 4 16,1-1-4-16,3-2 1 0,-4 0-3 0,1-5-1 15,4 1-5-15,-3-6 4 0,4 2-4 0,3-3 0 0,2-4-1 16,-4-1-2-16,4 0 4 0,7-8-4 15,-11 5 3-15,3-4-5 0,-2-1-1 0,4-6 1 16,-1-1 1-16,0-2-1 0,-3 0-1 0,-7 2-3 16,5-6 4-16,-4 1 4 0,-4 1 2 0,-2 5 4 15,-3-1 9-15,1 9 10 0,-2-1 30 0,0 1 0 16,0 5 6-16,-2 1-15 0,1-1-6 0,-1 3-8 16,2 3-9-16,0 0 2 0,-9 15-6 0,0 2-8 15,2 5 0-15,0 8 2 0,2 0-6 0,-2 2 0 16,4 0-2-16,1 4-4 0,3-5-1 0,0-4-5 0,6 0-2 15,-1-9-8-15,7-1-24 0,-1-4-27 16,3 1-30-16,11-1-50 0,0-2-54 0,9-8-73 16,-3-3-748-16,6-4 335 0,-1-6 224 0</inkml:trace>
  <inkml:trace contextRef="#ctx0" brushRef="#br0" timeOffset="25697.58">11831 3364 46 0,'0'0'174'15,"0"0"-9"-15,0 0-7 0,0 0-9 0,0 0-14 16,0 0-5-16,0 0-13 0,0 0-11 0,10-11-12 16,-5 3-8-16,4-4-10 0,0-2-11 15,5-7-3-15,8 0-6 0,2-5-10 0,11-9-2 0,2 0-4 16,6-4 1-16,1 2-5 0,4-2-5 0,19-15-5 16,-23 19-4-16,4 0 8 0,-1 1-11 0,-2 0-1 15,1 2 6-15,-4 3-10 0,0 0 9 0,-10 7 3 16,-1 1-1-16,-6 1 1 0,-1 3 5 0,1 2 8 15,-11 6 3-15,-2 2 8 0,-3 1 9 0,-2 2 3 16,-2 0 9-16,0 1 5 0,1 0 5 0,0 1 0 16,-4-1-8-16,-2 3-5 0,4-4-3 0,-4 4-11 15,5-3-10-15,-4 1-30 0,-1 2-44 0,0 0-58 16,0 0-92-16,6-1-87 0,-6 1-552 0,2-2 273 16,-2 2 182-16</inkml:trace>
  <inkml:trace contextRef="#ctx0" brushRef="#br0" timeOffset="27433.03">13680 2218 52 0,'0'-8'274'0,"0"3"-31"0,1 1-28 0,-2-1-33 16,1 5-15-16,1-2-18 0,-1 2-18 0,0 0-12 15,4 9-9-15,0 1-12 0,-2 0-10 0,1 8-7 16,-3 0-8-16,4 3-7 0,-2 6-5 0,0-3-9 15,-2 4 10-15,5 0-3 0,-3 1-8 16,1-4-3-16,-2 8-4 0,-1-6-6 0,3 2-2 0,-3-2-1 16,1 1-14-16,2-8-9 0,-2-1-12 0,-1-2-14 15,1-7-8-15,0 2-7 0,1-6-1 0,-1 0 9 16,0-1 7-16,-1-3 0 0,0-2 3 0,0 0 4 16,0 0 1-16,0-23 0 0,-1 6 6 0,-2-11 4 15,0-3 1-15,-1-4 5 0,1-12 2 0,-1 13 5 16,-3-15 2-16,-1-4-5 0,3 2 2 0,0 1-1 15,0-1 2-15,-3 2 3 0,8 14 4 0,-4 0 1 16,4 1-3-16,0 5 3 0,4 3-8 0,-4 6-16 16,5 3 1-16,-1 5 0 0,-3 0-4 0,2 2 2 15,-2 3-1-15,3 2-4 0,0 1 2 0,0 1 0 16,1 2 0-16,-5 1-2 0,15 5 2 0,-6 1-2 16,-1 4 2-16,0 3 0 0,2 3 3 0,-5 10 3 15,1 1-4-15,-1 4 0 0,-2 2 0 0,-2 4-4 16,-1-2-1-16,-5 13-11 0,0-15-6 0,1 3-2 15,1-1-8-15,-2-4 0 0,3 2-5 0,-2-4-5 16,2-3 4-16,0-7-8 0,2 0 2 0,0-4 2 16,1-4 1-16,0 2-1 0,3-4 20 0,2-1 1 15,0 1-5-15,-1-5-1 0,6 0 11 0,1-2-3 16,1-2 4-16,3 2 2 0,2-5-1 0,0 1 6 16,4-2-5-16,2-6 2 0,-1 3 2 0,0-4 1 15,-2 3-3-15,4-2-5 0,-7 0 9 0,1-2 3 16,4-4 2-16,-5 5 1 0,0-3 2 0,-4-1 1 15,3 0 4-15,-7 0-4 0,3-2 5 0,-2 0 5 16,-3-3 11-16,3 3 10 0,-6 5 13 0,2-2 8 16,-5 1 5-16,1 1 12 0,1 2 14 0,-2 5 8 15,0 0 0-15,-1 1-3 0,-2-1-18 0,1 2-7 16,0 3-7-16,1-5-11 0,-1 5-4 0,0 0-4 16,0 0-4-16,-5 17 0 0,4-9-7 0,-2 9-1 15,0 0 1-15,1 2-1 0,1 0-9 0,1 6 0 16,-2-5-8-16,2-2-5 0,3-1-14 0,-1 3-1 15,2-1-9-15,4-3-7 0,-2-2-8 0,3-1-12 16,-1-3-2-16,3-3-2 0,0 1-9 0,3-6 4 16,1 3 1-16,0-5-3 0,-2-5 5 0,6-2 0 15,-1-2 1-15,6-9 8 0,-2 1 3 0,-1-7 3 16,-1 2 10-16,-1-4 2 0,-1-2 15 0,-4 1 12 16,-1 2 15-16,2-2 0 0,-2 3 6 0,1 2 3 15,-5 4 5-15,4-5 4 0,-3 8-4 0,5 1-4 16,1 0-1-16,2 4-1 0,1 0-7 0,-1 2 5 15,3 2-8-15,10-1-4 0,-12 7 2 0,-1 1-3 16,4 0 0-16,-3 4-1 0,-4 5 3 0,-1-6-4 16,1 8-2-16,-4 1 1 0,-2 3-1 0,-3 1 6 15,0 3-12-15,-6-1-9 0,-2 5-10 0,-4 2-6 16,-2-1-4-16,-3-1-1 0,-2-2-5 0,-2 0 2 16,-5-3-5-16,0 1 10 0,-3-2 1 0,-4-3 7 15,13-9-3-15,-6 5 6 0,4-1 11 0,4-5 12 16,1 0 10-16,3-1-2 0,1-1 1 0,1-1-11 15,2 1 1-15,2 0 0 0,2-3-6 0,0 0 13 16,8 4-9-16,1-4 1 0,3 1-2 0,8-4-1 16,1 1 3-16,0-4-4 0,10 4-4 0,-2-6 2 15,3 1-9-15,-1-2-5 0,-3 1-1 0,0-4-5 16,0-2 6-16,0 0-2 0,-1-1 3 0,-3 0 1 16,-1-7 2-16,-1 1 6 0,0-3-2 0,-3-4 3 15,-1-1 3-15,-4-2 9 0,1 1 11 0,-6-4 10 16,-5-1 5-16,1-1 4 0,-5-9 8 0,-5 12 5 15,1 0 13-15,-3-4 20 0,0 6 18 0,-4 0-5 16,3 5 19-16,3 9 12 0,-2 0 4 0,4 4 8 16,1 5-24-16,-3 1-11 0,4 0-15 0,1 5-12 15,-1-1-9-15,1 3-5 0,0 0-5 0,0 0-12 16,-2 17-1-16,4-2-5 0,0-1-6 0,2 5 1 16,2 6-2-16,1 2 14 0,-2 2-21 0,0 0 0 15,3 2-12-15,-2 0-14 0,-1-1-11 0,2 3-20 16,-1-3-8-16,2 1-16 0,-2 1-10 0,-1-1-2 15,0-8-10-15,-2-5-2 0,1-3 3 0,2-2-5 16,-2-4 3-16,-3 0 13 0,3-4 5 0,-3-1 8 16,-1-4 6-16,7 1 8 0,-7-1 4 0,0 0 6 15,11-13 8-15,-7 1 5 0,1-5 5 0,3 2 3 16,0-2 1-16,2 1 3 0,-1-1 7 0,1 1-9 16,3 1-2-16,-1 2 4 0,2-1-1 0,1 2 0 15,0 4-1-15,0-3 1 0,0 3 4 0,2 3 1 16,-3 1-5-16,-1 3 3 0,0-1-4 0,-2 2 1 15,2 2 3-15,-2 0 1 0,-3 3-3 0,-1 2 3 16,0-1 0-16,-3 2-2 0,0 3 3 0,-3 3 2 16,-6 1-4-16,0 0 4 0,-1 4-7 0,-7 4-1 15,-4-1 1-15,6-6-2 0,-2 2 2 0,4-4-1 16,-3 3 3-16,1-6-4 0,2-1 1 0,1-1-3 16,3-4 1-16,0 2-4 0,1-1-3 0,1-2 5 15,1 1 4-15,-2 0-7 0,4 0 1 0,2 0-1 16,2 0 6-16,1 2-4 0,3-2 6 0,4 2-2 15,-2 2 3-15,8-4 3 0,0 2-2 0,3 0 2 16,-2-1-3-16,7 5 5 0,2-6-3 0,-2 5 0 16,-5-4-8-16,0-1-6 0,2 1-17 0,-5 0-21 15,0-1-16-15,-1 1-28 0,-5-1-34 0,0 0-26 16,-2 0-45-16,-4 2-474 0,-3-5 227 0,0 2 150 0</inkml:trace>
  <inkml:trace contextRef="#ctx0" brushRef="#br0" timeOffset="27572.66">14936 2051 2574 0,'-22'-7'24'16,"4"4"-15"-16,4-3-27 0,3 5-70 0,1-2-83 16,1 3-60-16,1 0-470 0,3 0 235 0,0 3 154 15</inkml:trace>
  <inkml:trace contextRef="#ctx0" brushRef="#br0" timeOffset="28415.77">12068 3485 15 0,'0'0'192'0,"0"0"-22"0,0 0-20 15,0 0-13-15,0 0-14 0,0 0-15 0,0 0-12 16,0 0-6-16,8 13-6 0,0-8-12 0,2 3-7 0,4 1-4 16,4 0-11-16,0 1 2 0,10 2-5 0,1 0-6 15,3 2-1-15,2-3-1 0,0-2-6 16,2 0 2-16,2 0-7 0,1 0 0 0,-2-1-1 0,0 1 0 15,2-2-4-15,2-3 4 0,-5 5-8 0,0-3-4 16,-1 4 1-16,-3-5-1 0,-1 6-7 16,-3-5-24-16,-1 4-26 0,0-1-35 0,0 3-41 0,-3 1-36 15,-7 0-356-15,-1-1 170 0,1 0 114 16</inkml:trace>
  <inkml:trace contextRef="#ctx0" brushRef="#br0" timeOffset="29790.79">13611 3456 2445 0,'8'-7'181'0,"-2"3"-33"16,-5-2-53-16,3 4-56 0,-4-1-16 0,4-1-12 16,-4 4-7-16,1-3-4 0,-1 3 2 0,0 0 0 15,0 0-1-15,0 0-1 0,8 11-1 0,-7-4 4 16,-2 2-3-16,2 2 3 0,4 6-2 0,-5-1-2 15,4 2 0-15,-3 0 1 0,3 3-4 0,-1-1 7 16,1-2-1-16,2 7-4 0,2-8-2 0,-2 0-10 16,-1 1-5-16,2-1-8 0,-2-8-2 0,1 1-1 15,-1-3-1-15,-1-2 5 0,0 2 3 0,0-2 6 16,-2-5 2-16,-2 0 3 0,0 0 2 0,7-9-4 16,-6-2 8-16,1-3 4 0,-5-4 3 0,3-10 8 15,-3 3 11-15,-3-4 3 0,1-1 0 0,-4-2 5 16,1 4 41-16,-1-5 0 0,0 2-10 0,-2-2-8 15,3-1-4-15,0 1-4 0,7 3-5 0,-4 3 5 16,1 2-7-16,0 7-6 0,3 2-4 0,1 3 1 16,1 0 1-16,4 4-3 0,3-1-13 0,-4 2-4 15,2-1-2-15,7 1-1 0,-2 4-1 0,1 1 2 16,2 2-8-16,0 2-1 0,0 4-5 0,-1 0 4 16,1 7-9-16,-1-1-11 0,-3 1 9 0,1 4-18 15,-3 0-1-15,-4 4 1 0,1 6-2 0,0-6-10 16,-5 0 2-16,0 3-8 0,0-5 1 0,0-1 1 15,0-5 2-15,0 1 3 0,0-5 4 0,0-1 4 16,0-1 1-16,0-1 4 0,0-1 3 0,1 1 1 16,-1-5 5-16,8 4 4 0,-4-3 1 0,-4-1 0 0,9 2 8 15,-4-1-2-15,4-1-1 0,-4 1-1 16,7-1 2-16,-1 0 2 0,-3 3 3 0,1 0-4 16,2 0 4-16,-1 3 0 0,-1 0 0 0,-1 1 0 15,0 3 4-15,-2 1 0 0,-2 1-2 0,0 5 4 0,-2 0-3 16,-3 3 3-16,-3-1-2 0,-2 7 2 15,-3-2 0-15,-3-2 2 0,-2 0-5 0,-1-1-1 16,1-5-4-16,0 1-2 0,-3 1-1 0,-1-2 1 16,4-4 3-16,0-2-4 0,0 1 5 0,4-5 6 0,4 0 7 15,-1-1 11-15,3-1 5 0,-1-2 1 0,3-1-2 16,-2 0-5-16,4-1-4 0,0 0 1 0,0 0-5 16,0 0 2-16,0 0-2 0,11-8-4 0,0 1-1 15,1 2 3-15,5-3 0 0,2 0-5 16,-1 2 1-16,10-3 3 0,-1 2-5 0,-5-1 0 0,6 0 3 15,-1 1-3-15,-2-3 2 0,-3 4-1 0,-3-1-1 16,0-3 1-16,2 6-2 0,-1-4-6 16,-1-1 2-16,-2 1-3 0,-1-2 0 0,-1 0 3 15,-1 1 1-15,-5-1-2 0,1-3 2 0,1 1-1 0,-2-5-1 16,-2 3 2-16,0-3 1 0,2 1-3 0,-5-2 5 16,1 0 9-16,-1 6 18 0,-4 1 4 0,4 1 14 15,-7 1 12-15,3 4 8 0,0-2-1 0,-1 2-7 16,1 0-1-16,0 5-8 0,0-4-9 0,0 4-10 15,0 0 1-15,0 0-3 0,0 0-4 0,-12 14 2 16,6-3-7-16,1 3-2 0,-3 3 5 0,3 0-9 16,-1 1 2-16,4-1-17 0,1 0-3 0,-2-3-6 15,6 1 0-15,-2-2 0 0,2-2-7 16,2-1-5-16,0-1 1 0,3 1 0 0,2-3 0 0,-3-3 1 16,4-1 7-16,3-2-2 0,-1-2 2 0,5-3 4 15,-1-5 1-15,-1 1 1 0,7-9 3 0,-4-2 0 16,0-3 3-16,-2-3 1 0,-2-2 3 0,0-3 0 15,-3-2 7-15,-5 0 4 0,-1-15 8 0,0 2-1 16,-1 9 1-16,-2 1 14 0,-2-2 3 0,-1 3 1 16,-1 3 13-16,-2 4 11 0,3-1 8 0,0 14 18 15,-2 2 6-15,2 3-12 0,-3 2-8 0,2 1-13 16,1 2-12-16,0-1 1 0,0 5-14 0,0 0-8 16,-1 14-1-16,1-1-2 0,0 6-5 0,1-1 5 15,-1 13-1-15,1 2-8 0,2 3-1 0,-3-1 3 16,6 10-4-16,-2-12-2 0,1 0 1 0,3-2-6 15,2 1-4-15,3-6-2 0,0 2-6 0,2-3-6 16,7-2-6-16,-2 0-5 0,3-3-14 0,0-3-7 16,7-3-8-16,-5-2-2 0,-2-4-9 0,7-3 4 15,-10-2 4-15,-1-2 11 0,0-2 2 0,-1 0-4 16,-1-5 4-16,-1 0 5 0,2-2-9 0,-4-1 0 16,-1-6-9-16,1 3-3 0,-2-2 2 0,-5-3 4 15,0 1 1-15,-5-1 5 0,-2 4-7 0,0 2 6 0,-2 0-6 16,-5 0 7-16,-4 0-17 0,-5 1 6 15,1 1 2-15,4 4 9 0,-2-2 6 0,1 4 2 16,3-1 7-16,-1-1 3 0,4 5 0 0,-1-3-2 16,4 1 1-16,-1 0-2 0,4 2 4 0,0 0-3 0,0 0 9 15,0 0 3-15,0 0-4 0,0 0 3 0,0 0 3 16,13 12 3-16,-6-5 0 0,2 1-2 0,0 1 3 16,1 4 5-16,3-2 3 0,0 3 2 15,-3-2 5-15,3 2 3 0,-7 0 9 0,8 0 0 0,-6 0 0 16,0 1 3-16,-2-1 0 0,3-2-1 0,-1 4-2 15,-2-3-3-15,2 3 1 0,-3-1-1 16,2-2-2-16,-1-2 0 0,-1-2 0 0,1 4-4 16,1-7-5-16,-1 1-14 0,-4-2-16 0,1-2-14 15,-3 2-24-15,0-5-67 0,0 0-609 0,0 0 248 0,0 0 164 16</inkml:trace>
  <inkml:trace contextRef="#ctx0" brushRef="#br0" timeOffset="29909.48">14316 3396 182 0,'16'-8'215'0,"7"-8"-77"0,9-3-67 0,21-3-86 0,-2 0-182 15,12 0 65-15,-4-2 44 0</inkml:trace>
  <inkml:trace contextRef="#ctx0" brushRef="#br0" timeOffset="30273.06">15714 3788 56 0,'-2'-10'239'16,"-2"3"8"-16,1 0-10 0,1 2-16 0,1 1-24 15,-1 1-20-15,1 0-21 0,1 3-21 0,0 0-11 16,0 0-11-16,0 0-11 0,-8 14-11 0,6-4-6 0,-2 0-23 15,0 6-29-15,-4 2-28 0,2 2-29 16,3 6-33-16,-3 0-37 0,5-2-38 0,2 1-49 16,-2-6-417-16,3-2 200 0,2 1 132 0</inkml:trace>
  <inkml:trace contextRef="#ctx0" brushRef="#br0" timeOffset="30765.87">16310 3430 25 0,'0'0'319'0,"9"0"-35"0,-9 0-32 0,3 3-26 16,-3 1-27-16,0-4-15 0,-1 9-18 0,-1-1-18 16,-5 0-15-16,1 3-11 0,-3 4-13 0,-1-1-13 15,-2 1-6-15,2 0-12 0,-3-2-10 0,3 0-4 16,1-5-12-16,0 1-6 0,0-1-5 0,0-2-6 15,4-2 1-15,1 0 2 0,-5-1-14 0,4-2-4 16,5-1-10-16,-14-5-5 0,5-2-1 0,2 1-2 16,-1-5 4-16,0-5-4 0,-2-8 0 0,4 1 2 15,-5-3-3-15,3-1 1 0,0-2-1 0,0 2-1 16,3 1 2-16,0-1 3 0,0 7 5 0,1-1-3 16,4 4 9-16,3 1-5 0,-3 3-1 0,2-3-1 15,3 6-2-15,4 1-2 0,3-4-5 0,-2 6 3 16,1 0 1-16,6 0 0 0,-2 1 3 0,3 1 2 15,1 1-6-15,0 1-4 0,3 0 0 0,0 1 1 16,1 0 1-16,4 0-4 0,0-2 6 0,1 3-2 16,0-3 3-16,-1-2-4 0,-6 4 2 0,6-3-2 15,-4 0 4-15,-2-2 0 0,-1-1 2 0,-1 2 7 16,0 0-5-16,-1-3 11 0,-2 1 2 0,-2-1 1 16,2-4-3-16,-3 0 0 0,1 0-3 0,-4 1-1 15,3 0-3-15,-4 0 1 0,-1 1-3 0,-2 2-1 16,2 1-2-16,-4 2-12 0,1 1-23 0,-1 0-40 15,-2 4-22-15,-2 1-15 0,0 0-5 0,10 16-22 16,-4 0-23-16,-3 9-25 0,1 9-49 0,-1 2-480 16,-2 11 235-16,0-1 158 0</inkml:trace>
  <inkml:trace contextRef="#ctx0" brushRef="#br0" timeOffset="30949.43">16977 3592 137 0,'6'1'260'0,"-6"-1"-29"0,5 4-24 0,-5-4-23 16,3 3-21-16,-3-3-14 0,1 5-13 0,-1-1-12 0,-1 3-12 15,-1 3-16-15,-1-1-6 0,0 2-9 0,-2 5-21 16,0 0-45-16,1 2-40 0,0 8-61 16,4-6-56-16,-1 5-456 0,0 0 200 0,-2-6 132 15</inkml:trace>
  <inkml:trace contextRef="#ctx0" brushRef="#br0" timeOffset="33028.25">18223 3004 140 0,'-3'-5'174'0,"3"2"-20"16,0 3-9-16,0-7-15 0,0 7-15 0,0 0 0 15,0 0-2-15,-1 20 17 0,1-9-7 0,4 7-1 16,-3 7-5-16,5 3-10 0,-6-1-5 0,4 2-10 16,1 2-11-16,-1 1-7 0,0-3-7 0,1 3-6 15,0-4-9-15,3 0 0 0,-1 0-2 0,-1-2-7 16,0-1-6-16,0-6-1 0,2-1-6 0,-2-1-7 15,1-1 3-15,3-3-1 0,-5-4-2 0,4-1 1 16,-4-3 3-16,4-3 6 0,-1-2 10 0,1-2 4 16,2-6 3-16,5-2 6 0,-4-5-6 0,10-7 11 15,-9 0-9-15,2-4-2 0,-2-4-5 0,5-3-7 0,-5 1 0 16,1-14-5-16,0 0-4 0,1 1-8 16,-3 13 3-16,0 1-8 0,1-1-3 0,-4 8-8 15,5 1-20-15,-5 8-22 0,-1 5-24 0,-1 3-20 16,2 2-11-16,-1 5-11 0,1 2-6 0,1 5-7 15,3 5-11-15,2 3-7 0,1 9-9 0,1 0-16 0,0 5-7 16,1 3-27-16,0-3-401 0,-5 2 198 16,2 1 132-16</inkml:trace>
  <inkml:trace contextRef="#ctx0" brushRef="#br0" timeOffset="33808.12">19081 3341 68 0,'4'-13'149'0,"0"-2"12"0,-3 3 6 0,2 0-6 15,-3-5-1-15,-3 0-4 0,2 5-7 0,-4-5 0 16,-4 3-14-16,0 4-9 0,-4-1-19 0,-3 4-13 0,-5 4-8 16,3 3-9-16,-5 1-9 0,3 2-8 0,-7 7-9 15,0 3-16-15,3 1-13 0,6 1-19 0,0 4-10 16,2-3-11-16,7 1-16 0,2 0-3 16,2-2-2-16,1 1-5 0,6-4 0 0,0-1 2 0,4-1 3 15,2-1-1-15,2-1 4 0,3 0 10 0,1-4 0 16,5 2 6-16,-2-1-2 0,1-2-5 15,1-3 8-15,-1 4 3 0,0-1 4 0,-7-3 5 0,1 2 11 16,1-1-3-16,-6 1 6 0,0 0 5 16,1-2-5-16,0 3 0 0,-4-3 1 0,3 3 0 0,-4-2-11 15,4 0 10-15,-1 2 4 0,-1-2-2 0,-1 2-1 16,1-2-3-16,-1 2 0 0,2-2 1 16,1 1 0-16,-1 0 5 0,-1-1-6 0,2 1-1 15,0-2 4-15,1-2 0 0,2-1-1 0,-1 1 2 0,1-3 3 16,2-2-3-16,-1-3 9 0,2-2-9 0,0-5 1 15,5-1-2-15,0-7 3 0,-3 3 3 0,-1-5 0 16,0-2-3-16,0 0-2 0,-2 0 1 0,-1 0 8 16,2 1 18-16,-5 3 14 0,-7 6 11 0,3-9 6 15,-6 10 6-15,1 5 9 0,0 1 6 0,-3 1-11 16,-1 3-12-16,-4 2-2 0,0 2-9 0,-4 2-7 16,-1 2-5-16,-4 5-3 0,-1 1-5 0,0 3-7 15,1 4-3-15,4-1-7 0,0 4-8 16,1 0-9-16,3-1-9 0,4 0-8 0,2 2-5 0,2-6-8 15,5 2 2-15,3 1-1 0,2-3 3 0,2-3 0 16,2-1-1-16,6 1 4 0,0-4 1 0,1 2 5 16,10-6 0-16,-8-3 3 0,2 3 0 0,-3-3 3 15,3 0 0-15,-5-1 5 0,0-1-4 0,-5 3 8 16,1 2 6-16,-5 0 5 0,-3-1 5 0,-1 0 1 16,3 0-6-16,-8 1 4 0,7 0-12 0,-7 0 5 15,6 3-1-15,-4 2-1 0,2 1-1 0,-4 4 1 16,0 1 4-16,-3 5-4 0,2 2-7 0,-1 0-9 15,0 0-14-15,2-1-6 0,0-2-12 0,0 1-14 16,0-3-5-16,2-2-3 0,1-3 6 0,3 1-1 16,6-4 11-16,-3-1 5 0,3-1 4 0,2-3 5 15,1-4 3-15,-1 0 7 0,3-3 7 0,-1-3 7 16,0-5 21-16,-1 2 13 0,-2-2 5 0,0-1 14 16,1-6 9-16,-5 6 20 0,2-6 15 0,-4 6 11 15,-1-1-2-15,1 3 5 0,0 2 14 0,-6 5-5 16,3-1-3-16,-3 3-14 0,3 0-14 0,-4 1-4 15,4 1-12-15,-4 0-9 0,0 3-4 0,0 0-9 16,0 0 1-16,11 8-7 0,-4 0-3 0,-6 3 5 0,3 0-8 16,0 7-11-16,0 2-28 0,3 6-25 15,-3-1-33-15,4-1-44 0,0 3-37 0,-2-3-45 16,8 1-57-16,-8-9-633 0,2-3 296 0,1-4 196 16</inkml:trace>
  <inkml:trace contextRef="#ctx0" brushRef="#br0" timeOffset="34711.08">20203 3132 122 0,'-14'-16'271'0,"3"0"-13"0,-7-4 8 15,5 6-9-15,-1 1-5 0,2 5-12 0,-3 1-32 16,4 4-24-16,-2 0-21 0,-4 9-18 15,0-1-14-15,0 9-10 0,-5 5-15 0,3 4-12 0,0 3-18 16,2 1-25-16,4 2-22 0,4 0-7 0,-1 3-23 16,2-4-19-16,7-2-13 0,1-6-9 15,4-1-9-15,5-1-3 0,1-1-1 0,2-3-3 16,2-2-6-16,0-2-4 0,4-3 4 0,0 0 2 0,1-6 8 16,1-2 4-16,1-3-4 0,8-4 6 0,-6-4 9 15,5 0 8-15,-6-2 0 0,-7 1 28 0,-1-1 12 16,-1 1 16-16,0-3 23 0,-2 0 14 15,-3 2 15-15,1 1 21 0,-2 2 7 0,-3 1-5 16,0 2-4-16,-2 3-13 0,-1-3-3 0,0 5-13 0,2-1-11 16,-1-1-13-16,-2 5-7 0,0 0-7 0,0 0 4 15,0 0-18-15,-5 15-11 0,1-5-11 0,-1 1-15 16,2-1-13-16,0 0-7 0,0 1-8 0,2 1-12 16,0-3-5-16,2 1 4 0,0-4 0 0,2 0 10 15,2-2 4-15,-1-1 4 0,1-3 8 0,-5 0 5 16,15-3 6-16,-9-1 13 0,3 0 7 0,3-4 9 15,-2-1 19-15,-5 0 15 0,4 1 20 0,-1-1 23 16,-2 0 6-16,-1 1 18 0,3-1-11 0,-4 1 2 16,0 4-6-16,-3 0-8 0,4 0-15 0,-1 0-9 15,-3 2-5-15,3 0-3 0,-4 2-5 0,5-2-7 16,-5 2-3-16,9 5-2 0,-5-3 2 0,4 5-21 16,-3 1-11-16,0 1-11 0,0-1-14 0,-1 4-22 15,1 0-13-15,0-1-20 0,-1 5-10 0,0-4-16 16,0 0-18-16,-2-1-6 0,2 0 2 0,0-4 2 15,1 3 16-15,0-5 13 0,-1 0 8 0,1-3 13 16,1-2-1-16,-6 0 16 0,14-5 31 0,-5 0 13 16,-2-2 7-16,0-3 10 0,4-3 10 0,-4-2 16 15,1-3 7-15,1 0 12 0,1-5 9 0,-1-2 6 16,-1 6 9-16,-1 2-4 0,2 1 4 0,-2 5 5 16,-1-3-3-16,-2 3-8 0,6 3-10 0,-3 0 4 15,-1 1-15-15,2 2-8 0,0 2-1 0,2-1-1 16,0 4-7-16,1 0-8 0,-2-2 4 0,-1 4-1 15,3-2-6-15,-2 4 1 0,0 3-2 0,1-1-3 16,-1 1-3-16,0 1-2 0,-1 1-13 0,1-1-5 16,0 7-8-16,-4-6-9 0,0-1-15 0,0 4-7 15,-1-3-14-15,0-1-10 0,0-1 2 0,-2 0-9 0,1 0 10 16,-2-2-5-16,2 2-4 0,-2-2-8 16,-1 0-12-16,0-1-14 0,-1 1-7 0,1-2-28 15,-3 1-15-15,3-1-471 0,-4 0 211 0,4-3 142 16</inkml:trace>
  <inkml:trace contextRef="#ctx0" brushRef="#br0" timeOffset="35157.19">21135 3087 268 0,'-1'-3'332'0,"1"3"-17"15,0-7-27-15,0 7-28 0,-2-3-28 0,2 3-30 16,0 0-26-16,-1-4-15 0,1 4-16 0,0 0-18 0,-4 14-7 16,5-7-12-16,-3 3-15 0,-2 6-5 0,4 2-6 15,-1-1-8-15,1 1-8 0,0 6-9 16,1-4-3-16,-1-2-4 0,3 1-6 0,3 0-5 16,-1-4-6-16,5-2-1 0,-2-2-2 0,-2-3-4 0,10 2-4 15,-5-5 4-15,8 0 0 0,-1-3-5 0,5 0-7 16,4-4 13-16,2-3-12 0,0 1-2 0,1-5 1 15,0 1-4-15,-2-3-5 0,1-2 2 0,-2-1 1 16,1-1 2-16,-1-1-3 0,-1-2-1 0,-4-1 2 16,-1 0-2-16,-2-4 2 0,-8 7-4 0,-1 1-4 15,-1-3 11-15,-6 6 5 0,1 0 23 0,-4 4 13 16,0 0 7-16,0 3-11 0,-5 1-3 0,-3 4-12 16,-2 4 1-16,-8 5 3 0,-6 7-12 0,0 5 1 15,-1 1-1-15,1 4-3 0,1 3 3 0,4-1-1 16,5 3-9-16,1-2-20 0,7-1-9 0,7 0-25 15,4-4-14-15,9-2-21 0,3-8-21 0,7 4-19 16,7-4-20-16,4-5-36 0,4 0-30 0,14-1-62 16,0-5-46-16,-14 0-635 0,-3-3 315 0,1-2 208 15</inkml:trace>
  <inkml:trace contextRef="#ctx0" brushRef="#br0" timeOffset="36216.01">12271 3459 18 0,'-2'-3'108'16,"1"-1"-6"-16,-2 0-5 0,3 4-5 0,-2-6-11 0,2 6-10 15,-4-4 5-15,4 4-15 0,-3-4-5 0,3 4-3 16,-2-4-5-16,2 4-11 0,0 0-4 0,-3-3-3 15,3 3-5-15,-5-2 4 0,5 2-22 0,0 0-10 16,0 0 3-16,-9 0-2 0,9 0-1 0,-6 2-11 16,1 1 0-16,0-1-4 0,-2 1-9 0,2 1-11 15,-4-1-4-15,3 1-8 0,-4 1-9 0,-2 0-193 16,-3 3 84-16,1 1 56 0</inkml:trace>
  <inkml:trace contextRef="#ctx0" brushRef="#br0" timeOffset="36664.82">11855 3550 59 0,'0'-4'113'15,"0"4"1"-15,0 0-18 0,0-3-2 0,0 3 4 16,0 0-2-16,0 0-12 0,1-6-6 0,-1 6-9 15,0 0-13-15,0 0-3 0,0 0-9 0,0 0-7 16,0 0-5-16,0 0-2 0,0 0-1 0,9 12-1 16,-5-3 3-16,0-1-9 0,0 1 1 0,1 4-4 15,5 1-2-15,-2 2-1 0,1 0-5 0,1 9 8 16,2 0-3-16,-1 4-5 0,2 0 0 0,1 2-1 16,3 1 1-16,-2 0 0 0,4-2-2 0,5 16 4 15,3-3-5-15,-5-3-7 0,5 2 12 0,-7-12-3 16,12 11 6-16,-3-4-2 0,-6-8-5 0,11 8 0 15,-4 1 2-15,5-2-5 0,-11-9 4 0,8 11-1 0,3 2 5 16,-3-6-2-16,2 4 6 0,1-1 0 0,-1-2 0 16,3 0 2-16,1 1 1 0,-2-2-1 15,1 1 1-15,2 1 0 0,0-5-5 0,-3 5 8 16,2-5-2-16,-7-9-1 0,7 9-5 16,-6-9-5-16,8 5 6 0,-8-6-4 0,-1-2 3 0,2 1 0 15,-3-3 1-15,2 0-6 0,-1-2 0 0,-3 2-5 16,0-3 9-16,-1 1-7 0,-1-2 2 0,-8-2-3 15,1-1-2-15,-2 1-2 0,0-1-2 0,-3-2-9 16,-4 1-10-16,-1-2-20 0,-1 0-11 0,1-1-13 0,-4-4-30 16,3 2-19-16,-3-1-20 0,-5-3-375 0,6 3 168 15,-6-3 114-15</inkml:trace>
  <inkml:trace contextRef="#ctx0" brushRef="#br0" timeOffset="36775.53">13506 5118 170 0,'0'0'121'16,"-10"-7"-51"-16,10 7-71 0,-9-2-119 0,9 2 40 0,-15 0 26 15</inkml:trace>
  <inkml:trace contextRef="#ctx0" brushRef="#br0" timeOffset="40074.98">14440 5049 95 0,'-5'-7'126'0,"1"1"-7"0,-5 1 0 16,0-3-10-16,-2 2 3 0,-4-4-9 16,-3 3-3-16,-2 0 4 0,-1 5-2 0,-1-3 14 15,-6 2 0-15,0-1-2 0,7 4 3 0,-8 2 1 0,2 2-3 16,6 2-8-16,-6 1-11 0,1 2-12 16,3 4-4-16,1 3-11 0,-2 1-7 0,5 1-5 15,2 3-3-15,3 1-8 0,2 5-3 0,1-4 0 16,1 0-8-16,6 1-6 0,3-3-7 0,4-1-2 0,0 3-9 15,2-5-4-15,4-1-1 0,-1 0-3 0,3-1 1 16,2-5-3-16,4 1-3 0,0-4 0 0,4-4-5 16,-3-2-4-16,5-4-2 0,0-1-1 0,4-3 3 15,-2-5 2-15,0-1-2 0,-1-2 4 16,-3-5 3-16,0-2-1 0,-3 0 2 0,0-5 5 0,-4-1 4 16,0-4 5-16,-5-1 14 0,0-2 7 0,2-14 1 15,-4 2 6-15,-6-3 8 0,-1 1 7 0,-1 14 14 16,-3 1 17-16,-1 0 19 0,-1 3 30 0,3 3 15 15,-2 11 5-15,1-1-1 0,-1 6-4 0,1 0-11 16,0 4-13-16,3 1-20 0,-4 1-12 0,1 3-18 16,3-1-7-16,1 3-6 0,0 0-8 0,-5 11 7 15,2 5-18-15,-1 2-6 0,3 8 2 0,1 3-6 16,0 2-11-16,0 3-4 0,5 1-12 0,-1-2-22 16,1-2-6-16,5 3-5 0,-2-3-4 0,2 1-3 0,2-2-14 15,-1-2-2-15,3-1-11 0,3-1-6 16,-2-4-5-16,4-4-4 0,-5-4-10 0,2-2 3 15,2-3 1-15,-2 2-2 0,3-7 7 0,-2-4 3 16,5 0 6-16,-2-4 9 0,0-2 8 0,2-6 3 0,1-3 4 16,-1-2 5-16,1-2 5 0,-5-5 3 0,-4 2 2 15,1-4 6-15,-3 1 0 0,-1 1 6 0,-3 5 12 16,-3-1 21-16,-1 3 14 0,-1 5 5 16,-1 2 10-16,1-1 9 0,-2 1 8 0,0 5-9 0,-1 0-4 15,0 0-9-15,0 1-11 0,0 4 3 0,0 0-1 16,0 0-10-16,-1 14 0 0,1-2-1 15,-1 8-1-15,-3-4-1 0,4 6-2 0,-1 3-2 16,1 1-4-16,2 1-6 0,2 4-3 0,1-7-12 0,0 0-7 16,7 1-14-16,-4-7-12 0,7 7-20 0,-4-8-20 15,3 0-17-15,0-3-19 0,3-4-16 0,-2 2-9 16,-1-9 0-16,-1 1 4 0,6-4-2 0,-6-4 6 16,6-3 13-16,-3-5 7 0,-1-3 11 0,3-4 15 15,-5-5 8-15,-3-1 18 0,-3 1 19 0,0-1 11 16,-5-5 15-16,-3 4 22 0,1-3 20 0,-3 2 19 15,0-1 17-15,-5 5 22 0,3 3 21 0,1 2 12 16,-2 2 8-16,2 4 8 0,-1 1 14 0,1 3 2 16,1 0-1-16,0 4-8 0,0-1-18 0,2 0-11 15,1 1-16-15,0 4-15 0,0 0-7 0,0 0-8 16,0 0-7-16,-3 17-1 0,3-6-8 0,3 1-7 16,-2 7-3-16,4 1-1 0,4 4 2 0,-4 2-3 15,4 0-7-15,1 0 0 0,2-2-5 0,-1 3 0 16,1-3-4-16,-1 2-4 0,2-4-3 0,1-3-4 15,-2-2-8-15,0-2-4 0,1-1-10 0,0-6-12 16,2 4 4-16,-3-8-5 0,2-1-2 0,3-1 0 16,-4-2-1-16,0-3-7 0,5-2 0 0,-2-2-3 15,-2-7-8-15,-2 2-1 0,0-5 7 0,1-7 0 16,-2-2-3-16,-2-2 3 0,0-1 3 0,-4-3 3 16,-4 0 3-16,2 6 4 0,1-2 8 0,-7 2-1 15,3 6 4-15,0 2 4 0,-1 2 9 0,1 4 6 0,-3 3 1 16,3 4-2-16,-1-3 3 0,1 4-5 0,0-1-2 15,-1 1-2-15,1 4-4 0,0 0 1 0,0 0 0 16,0 0 5-16,5 12-2 0,-4-3-1 0,3 0-7 16,1 1-9-16,-1 0-10 0,1 1-6 0,0-3 0 15,3 4 0-15,1-7 4 0,0 7 1 0,1-8 2 16,4 4 2-16,-4-5 4 0,2-2 1 0,2 1 3 16,-3-4 4-16,2 0 5 0,-1 0-1 0,-1-5 2 15,-2 5 3-15,0-8 0 0,0 0 6 16,1-4 4-16,-1-1 5 0,-1 1 2 0,-3-1 19 0,0 3 9 15,-4 0 4-15,3 0 5 0,0 2 4 0,-3 0 6 16,2 5-4-16,-2-1-6 0,-1-1-5 0,1 6-9 16,-1 1-2-16,0 0 0 0,0 0-5 0,7 9-4 15,-3-1 0-15,2 8-1 0,-2 0-8 0,0 4-20 16,-2 3-26-16,2 4-25 0,0 1-26 0,1 0-43 16,1-2-41-16,-1-1-56 0,1-6-626 0,-1 1 284 15,1-2 190-15</inkml:trace>
  <inkml:trace contextRef="#ctx0" brushRef="#br0" timeOffset="41499.72">16238 4911 103 0,'-8'-16'257'0,"-3"1"-10"15,-1 2 4-15,-1 3-5 0,2 5-13 0,-6 0-19 0,-2 0-15 16,2 8-22-16,-1 0-18 0,-3 6-15 0,-4 7-15 16,4 3-11-16,-2 5-10 0,4 1-17 0,2 2-13 15,2-3-21-15,2 2-22 0,2 0-16 0,4-2-8 16,6-7-13-16,1-2-6 0,3-3 4 0,3 0-3 16,4 0-2-16,1-6-7 0,5 2-5 0,2-4 1 15,5-4 0-15,-1-1-2 0,7-5-3 0,-3-3 5 16,2-4 1-16,-3-1 0 0,2-6 4 0,-3-5 5 15,3-2 11-15,-9-5 3 0,5-11 4 0,-1-2 13 16,-8 1 15-16,-5 8 9 0,-3-11 14 16,1 13 17-16,-3 1 27 0,-4 3 5 0,0 1 24 0,-2 4 31 15,0 7 8-15,-1 6-1 0,1 2-10 0,0 2-9 16,1 1-32-16,-2 5-18 0,2 0-10 0,1 2-5 16,-4 11-11-16,-1 7-8 0,0 8-2 0,-3 5-6 15,1 15-8-15,-6 1-3 0,4 1-16 0,5 0-18 16,-1-1-12-16,5-11-17 0,0-2-7 0,4-2-13 15,1-2-12-15,4-2-6 0,4-1-9 0,-3-4-6 16,7 1-3-16,-5-10 2 0,5-4-13 0,0 2 1 16,-1-2 5-16,4-8 6 0,1-1 7 0,7-4 3 0,-6-2 5 15,5-4 2-15,-1-7 4 0,-1-2 11 0,-2-4 2 16,-3 0 3-16,0-4 10 0,-4 0 3 16,-3 0 1-16,-2-4 11 0,-2 0 16 0,-1 1 6 15,-3-1 23-15,-1 6 19 0,1 6 12 0,-5 3 23 0,0 1 12 16,0 6 6-16,0-1-3 0,-4 3-15 0,8 1-14 15,-8 1-15-15,4 4-10 0,-5 0-16 16,5 0-14-16,-10 15-14 0,1-1-20 0,-2 3-18 16,-2 8-15-16,-1-4-19 0,5 4-17 0,1 1-15 0,4-8-7 15,2 0-4-15,3 2-15 0,1-5-15 0,2-3 0 16,3-1 6-16,1-1 1 0,2-3 5 0,-1-1 12 16,2-5 9-16,3 0 11 0,-1-2 14 0,5-4 3 15,-3-6 16-15,2-1 7 0,-2 1 16 0,0-3 24 16,4-8 32-16,-6 7 18 0,-1-2 19 0,-1 1 18 15,0 2 18-15,0 1 0 0,-5 4-1 0,2-1-3 16,-3 3-12-16,-1-2-10 0,0 5-8 0,2-3-3 16,-2 7-12-16,1-1 0 0,3 0-7 0,-8 1-2 15,10 2 0-15,0 4-7 0,-3-1-2 0,-1 4-4 16,4 0 5-16,-3 1-11 0,-2 1-11 0,-1 1-4 16,1 4-14-16,-1 0-20 0,-3 0-13 0,2-5-23 15,0 2-17-15,1-2-3 0,-1-4-2 0,1 1 5 16,-2-3 10-16,1-2 10 0,2-1 10 0,0-2 4 15,2-4 8-15,1-2 7 0,1-5 11 0,4-3 13 0,0-7 4 16,4-4 11-16,0 0 2 0,-2-2 3 16,4 0 0-16,2-2 0 0,1 0 4 0,-3 0-4 15,4 6 2-15,-1 0 0 0,-1 4-1 0,-1 2 0 16,-4 4-1-16,-2-1 1 0,4 9-4 0,-8 0 3 16,3 1-5-16,1 2 2 0,-2 4-1 0,-1 2-1 15,-2 3 4-15,2 3-3 0,-1 3 1 0,-4 4-1 16,2 3 4-16,-2 4-3 0,-2-3-8 0,-2 3-10 15,4 0-13-15,-4-3-18 0,1 5-12 0,1-8-16 0,-2-2-14 16,5 1-11-16,-1-3-7 0,-1-5-11 0,4 0-2 16,1-3 9-16,4-4 9 0,2-2 9 0,1-5 7 15,2 0 6-15,2-3 13 0,-6-5 8 0,2 1 6 16,5-5 22-16,-4-2 12 0,-3-4 13 0,-2 1 11 16,-2-4 11-16,0 3 14 0,-3-4 22 0,-3 8 21 15,1 1 23-15,-5-1 14 0,0 4 24 0,-1 1 17 16,-2 1-8-16,0 3-9 0,-4 4-14 0,3 1-14 15,-8 0-11-15,1 3-9 0,-2 2-7 0,-1 5-13 16,-7 4-13-16,3 1-12 0,-4 4-9 0,-1 3-13 16,8 0-5-16,-8 1-12 0,4 1-10 0,7-3-10 15,0 0-7-15,2-3-1 0,3 0-7 0,1-4-6 16,1 3-5-16,3-5-6 0,1 0-2 0,1-3 7 16,3-1 1-16,1-3 8 0,-5 0 4 0,15-4 3 15,-7-3 4-15,1-3 5 0,3-4 13 0,-1-3 20 16,-2-7 14-16,4-2 7 0,-7-4 14 0,-1-1 6 15,4-3 6-15,-9 2 15 0,4-3 8 0,-4-10 3 16,1 13 6-16,-2 1 20 0,1 2 15 0,-1 5 20 16,1 9 14-16,0 2-2 0,-3 4-8 0,3 0-19 15,0 5-22-15,-1 3-12 0,1 1-10 0,0 0-11 16,-4 13-5-16,8 3-5 0,-3 2-7 0,2 10-8 16,-1-2-3-16,2 8 4 0,-1-2-12 0,3 2-6 15,7-5 1-15,-3 3-6 0,6-1-11 0,0-2-28 0,4-2-53 16,4-5-47-16,2 0-46 0,6-1-58 0,4-4-85 15,1-3-93-15,0-4-919 0,-1-6 437 16,-3-1 290-16</inkml:trace>
  <inkml:trace contextRef="#ctx0" brushRef="#br0" timeOffset="42366.89">18858 4801 84 0,'1'-5'156'15,"0"1"1"-15,3-1-1 0,0 0-3 0,-3-2-13 16,3 1-1-16,-3-2-12 0,-1 0-12 0,3 1-2 15,-3-3-5-15,0 1 4 0,-3-1 3 0,3 1-2 16,0 3-12-16,-2-5-4 0,-1 4 1 0,-2 1 2 0,4-1-1 16,-3 2-10-16,-1-2-1 0,-3 5-12 0,0-1-6 15,1 1-7-15,-6 5-8 0,-6 1-5 0,-8 5 0 16,-2 3-8-16,3 3-5 0,1 1-4 16,-2 1 1-16,5 1-2 0,-1 2-9 0,9-6-2 15,0 1-2-15,2-1-3 0,7 2 0 0,-2-2-5 0,5 0-7 16,0-3-4-16,2 0 1 0,4 0-13 0,-1-1 0 15,5-2-1-15,1 1-3 0,6-2 2 0,2-2-4 16,2 0-6-16,3-3-6 0,6-4-2 16,0-3-1-16,-1-2 2 0,3-4-3 15,-4-4 5-15,1 1-6 0,1-7 4 0,-5 0 9 0,0-8 5 0,-1 0 4 16,4-10 4-16,-10 7 8 0,-1-1 19 0,-1 0 13 16,-1-1 6-16,-4 2 5 0,-3 4 5 0,0-1 22 15,-4 11 17-15,-2-2 8 0,0 3 9 0,-4 3 9 16,4 5 11-16,-1-1-13 0,-2 4-19 0,2 2-16 15,1 1-5-15,0 3-8 0,0 0-4 0,-14 22-5 16,7-4-10-16,-2 8-1 0,-3 7-4 0,2-1-2 16,2-1-2-16,-1 3-1 0,6 12-9 0,-3-10-4 15,5-3-3-15,2 0-4 0,3-2-7 0,0-2-10 16,5 0-5-16,1-4-12 0,0 0-7 0,6-2-4 16,-5-9-3-16,3 0-5 0,2-4 1 0,0 0-2 15,2-2-2-15,4-2 3 0,-3-3 6 0,0-5-1 0,2-1 4 16,-1-6 1-16,-3-2 6 0,6-3 3 15,-2-5-2-15,-4-3 3 0,2-2 4 0,-5-4-1 0,-1-3 3 16,-3 1 3-16,-1-4 1 0,0 7 9 0,-1-4 10 16,-4 6 7-16,-2 6 15 0,-2 7 19 0,0-1 12 15,1 3 0-15,-1-1-4 0,0 6-6 0,0 1-14 16,-1 2-6-16,1 2-3 0,0 0-1 0,-6 23-6 16,3-6-11-16,-2 12-30 0,0-3-26 15,1 2-21-15,4 5-26 0,0 1-27 0,4-2-27 0,2 1-26 16,2 1-39-16,8-4-50 0,-1-2-747 0,0-3 336 15,-3-8 224-15</inkml:trace>
  <inkml:trace contextRef="#ctx0" brushRef="#br0" timeOffset="43730.82">19701 4570 8 0,'-5'-10'328'0,"-2"6"-37"0,0 3-28 15,-1 1-24-15,3 3-28 0,-5 6-19 0,1 1-21 16,-1 3-16-16,3 5-14 0,-4 7-17 0,3-1-11 0,2 5-10 16,3 0-9-16,-1 1-9 0,2-1-13 15,2-1-1-15,2 1-7 0,0-3-15 0,0 1-13 16,2-8-17-16,4-1-17 0,1-3-15 0,0 0-14 16,3-3-13-16,4-1-16 0,0-6-12 0,4-1 3 15,0-3-4-15,7-7 5 0,1-1-6 0,-2-7 8 16,0-1 5-16,-1-4 15 0,0-2 4 0,-2-1 7 15,-5-3 10-15,1-4 21 0,-2 4 14 0,-3-3 21 0,-1 1 13 16,-2 4 21-16,-2 5 16 0,-2 1 0 0,-5 0 13 16,1 3 22-16,-1 7 19 0,0-5 11 0,-1 2 2 15,0 5-10-15,0-1-21 0,-1 2-18 0,0 0-7 16,0 4-15-16,0 0-7 0,0 0-1 0,-3 12-6 16,1-3-14-16,0 3-10 0,-1 5-10 0,2-1-8 15,0 0-28-15,1 3-8 0,1-2-13 0,1 1-13 16,2-2-12-16,1-2-1 0,4 2-9 15,0-3-15-15,-1-3 0 0,5-3 4 0,-2 0 1 0,2-2 4 16,2 0 9-16,4-5 1 0,-2-4 7 0,2-2 7 16,3-1 5-16,0-7 4 0,2-1 5 0,-1 1 9 15,-8-1 10-15,6-2 12 0,-6 6 15 0,-2-2 14 16,-2-1 19-16,-1 6 15 0,-1-1 2 0,-1 4 3 16,-3-1-2-16,0 1-6 0,-1 1-16 0,1 1-2 15,-1 1-3-15,-4 2-8 0,5 0-6 0,-5 0-4 16,9 5 1-16,-1-2-5 0,-6 4-3 0,5 0 6 15,-1 5-6-15,1-2-7 0,0 0 5 0,-2-1-16 16,2 1-13-16,-2 2-9 0,0-2-15 0,3-1-12 16,-1-1-12-16,0 0-4 0,0 1-1 0,2-3 4 15,2-2 7-15,-1-2 2 0,4 0 5 0,-1-4 5 16,-1-3 9-16,5-2 0 0,-2-2 5 0,2-3 3 16,-2-3 3-16,3-5 12 0,0-1 8 0,-3 0 14 15,-1-3 17-15,-1 2 12 0,-3 5 16 0,-2 2 9 0,-2-1 17 16,0 4 11-16,-2 3 11 0,-2 1-3 15,0 2-14-15,1-1-13 0,0 2-16 0,-3 2-7 0,2 2-3 16,-2 1-10-16,0 0-3 0,5 15 2 16,-3-3-6-16,0 4-3 0,-3 8-2 0,1-5-6 0,1 7-7 15,-3-1-18-15,2 3-18 0,0-4-16 0,0-4-14 16,1-3-9-16,0 1-11 0,4-2-1 16,0-4-6-16,4 0-4 0,0-2 3 0,2-3 2 15,2-3 7-15,7-4 5 0,-4-1 6 0,7-3 6 0,-5-3 3 16,9-7 4-16,-3-3 8 0,-1-2 5 0,0-1 8 15,-3-3 11-15,-1 0 22 0,-4 0 2 0,0-3 10 16,-2 3 12-16,0-1 9 0,-7 7 14 0,1-3 19 16,-1 4 23-16,-2 4 13 0,0 1-10 0,-3 2 0 15,0 2-2-15,-1 1-3 0,0 0-6 0,0 0-7 16,0 6-17-16,-6-2-9 0,6 2-4 0,-8 7 1 16,-1 0-11-16,0 1-9 0,-5 4-11 0,1 0-17 15,-1 3-30-15,4-1-20 0,-4 1-23 0,3-1-9 16,4-1-13-16,-1-1-10 0,2-3-13 0,2 0-7 15,2-2-4-15,1 1 10 0,3-5 12 0,-1-1 9 16,-1-2 10-16,10 0 5 0,-10 0 11 0,12-8 14 0,-5-1 8 16,0-3 13-16,-2 0 19 0,2-5 25 15,-1 3 9-15,-6-6 15 0,5 9 29 0,-4-4 31 16,-1 1 10-16,3 3 18 0,-6 0-1 0,3 1-3 0,-1 4-18 16,1 1-11-16,0-1-11 0,-1 1-11 15,1 2-10-15,0 3-11 0,0-4-8 0,0 4-14 16,0 0-10-16,0 0-15 0,-3 11-15 0,2 0-12 15,1-2-10-15,0 3-15 0,4-2-6 0,-3 0-8 0,3 0-7 16,0 0-4-16,2-1-1 0,3-1 7 0,3-1 3 16,-1-2 5-16,2-1 12 0,0-2-3 0,-1 1 6 15,0-6 6-15,6 1 8 0,-7-1 6 16,1-2 15-16,-2-2 18 0,5-3 10 0,-6 2 22 0,4-3 20 16,-3 1 13-16,3-1 4 0,-5 3 16 0,-2-1 7 15,3 1-5-15,-4 3-4 0,2 0-9 16,-5-1-9-16,2 2-14 0,1 0-7 0,0 3-3 15,-1 0-7-15,-4 1-5 0,8 4-7 0,-3-2-2 0,-1 4-15 16,2 5-6-16,-2-1-29 0,-2 0-16 0,2 5-28 16,1 0-21-16,1 2-26 0,-1 0-20 0,4 0-24 15,0-3-32-15,1-2-16 0,4 0-15 0,1-1 1 16,2-5 13-16,0 0 15 0,0-3 18 0,2-3 21 16,-2-3 24-16,5-3 37 0,-5 0 22 0,2-5 38 15,0-6 37-15,-1-3 16 0,-3 6 24 0,-1-1 30 16,1-6 23-16,1-1 10 0,-5 5 23 15,-1 2 9-15,-1 0 5 0,5 2-2 0,-6 3-7 0,0 2-11 16,-2 1-7-16,4 2-10 0,2 1-6 0,-1 0-2 16,0 4-9-16,0 0-7 0,0 3-13 0,0 0-5 15,-1 2 0-15,3 0-8 0,-2 0 0 0,-3 4-15 16,0 0 2-16,-1 7-2 0,-2 0-2 0,-1 1-1 0,-4 5-4 16,-2-3-17-16,-2 8-30 0,-3-3-46 15,-3 1-57-15,-1 3-72 0,0-5-79 0,-2 2-840 16,2-11 370-16,1-2 246 0</inkml:trace>
  <inkml:trace contextRef="#ctx0" brushRef="#br0" timeOffset="43973.21">21950 4034 3303 0,'7'-9'236'0,"0"1"-158"16,-3 4-45-16,-3 3-19 0,-1 1-6 0,5 9-3 0,-1 7 4 15,-3 4 10-15,5 11 10 0,-2 3 7 0,-6 11 14 16,5 4 21-16,-2-2 15 0,4 7 10 0,-5 0 3 16,1 5 6-16,1-1-3 0,3 1-3 0,-4-3-6 15,8 0-7-15,1 0-9 0,0-5-8 0,-2-3-5 16,5-2-7-16,-3-12-4 0,-1-3-8 0,0 1-1 16,6-5-6-16,-7-4-23 0,2 4-44 0,-2-11-45 15,-3-5-71-15,0-1-72 0,-1-2-83 0,0-1-102 16,-3-5-916-16,-1-2 440 0,0 0 292 0</inkml:trace>
  <inkml:trace contextRef="#ctx0" brushRef="#br0" timeOffset="44831.63">22729 4795 8 0,'0'0'270'0,"-3"-3"-31"16,3 3-35-16,0 0-27 0,0 0-22 0,0 0-19 15,0 0-16-15,-7 9-12 0,7-9-9 0,4 8-11 16,-4-3-14-16,1-1-4 0,-1-4-8 0,2 3-5 16,0 0-4-16,-2-3-5 0,5 1-8 0,-5-1 0 15,0 0 3-15,15-6 0 0,-7-2-2 0,0-1-3 16,2-5 2-16,4-8 4 0,-1-2 4 0,1-1 12 16,-5-4 4-16,3-2 8 0,-2-1 8 0,-4 2 17 15,-1 0 8-15,-1 3 17 0,-1 1 15 0,-3 6 18 16,0 2 20-16,-2 5 19 0,0 1 16 0,1 4-8 15,-1 1-21-15,1 1-14 0,-2 1-30 0,2 3-16 16,1 2-12-16,0 0-16 0,-10 13-3 0,4 3-14 16,-3 9-6-16,-2 7-3 0,0 3-3 0,-6 10-8 15,6 1-6-15,-1 0-6 0,6-10-2 0,-5 10-6 16,5 0 1-16,5-11-5 0,-1 1-5 0,5 10 0 16,1-13-7-16,0 1-9 0,6-2-23 0,-1-2-19 0,3-1-21 15,-2-2-16-15,3-2-7 0,1-4-14 16,-5-6-4-16,1-1 6 0,0-6 16 0,2-1-3 15,-2-3 2-15,1-3 6 0,7-4 5 0,-1-2 1 0,-2-7-4 16,4-5 3-16,3-7 7 0,-8-1 3 0,3-5 6 16,-4-4 4-16,-1-13 3 0,-3 1 5 15,-2-2 4-15,-5 12 8 0,0 0 18 0,-2 4 8 16,0-2 8-16,-2 5 14 0,0 3 2 0,-1 2 0 0,3 6 0 16,0-1-1-16,0 9-3 0,0-1-5 0,0 3-1 15,0 2-10-15,0 2 1 0,3 0-7 0,-1 1 0 16,3 1-1-16,-5 2 1 0,14 8 4 0,-3-2-1 15,1 7-3-15,1 0 10 0,1 2-9 0,1 5-5 16,-3 2 2-16,1 2 2 0,-6 0-3 0,-1 2 6 16,-3 1 1-16,0 3-11 0,-6 3-9 0,2-2-23 15,-8-1-13-15,0 0-27 0,-1 0-23 0,0-3-28 16,-1 1-23-16,-1-6-35 0,0 0-28 0,5-5-31 16,0-1-41-16,3-3-731 0,2-6 338 0,2-2 226 15</inkml:trace>
  <inkml:trace contextRef="#ctx0" brushRef="#br0" timeOffset="45531.74">23539 4723 297 0,'0'0'263'0,"0"0"-26"0,0 0-26 15,0 0-15-15,-16 11-24 0,12-5-14 0,-1 4-20 16,0-1-17-16,3 1-8 0,-1-1-14 0,0 5-7 0,3-2-13 15,0 1-6-15,4 1-16 0,1-3-21 0,2 2-18 16,-1-3-18-16,3-1-20 0,4 1-17 16,2-2-21-16,-5-2-10 0,6-4-11 0,-1-2-1 15,4-2-13-15,0-4 13 0,1-1 8 0,-1-3-1 0,-2-1 15 16,3-7 5-16,-1-2 12 0,-6 6 33 0,-2-1 19 16,-4 0 16-16,0 1 16 0,-2-2 19 15,-1 4 17-15,-4 0 13 0,0 1 10 0,-2-3-1 16,-5 2-2-16,2 4 3 0,-3-2-6 0,-2 3-6 0,1 0-15 15,-1 5-9-15,-3-1-4 0,2 3-9 0,-3 0-7 16,2 1 0-16,1 3-9 0,1 3-8 0,2-2-1 16,0 3-18-16,3-1-14 0,1 2-12 0,4-1-5 15,0-1-8-15,4 0-18 0,0-2-5 0,6 0 4 16,-1 0 0-16,5-3 8 0,-1-1 2 0,7-4-1 16,-1-1 4-16,-1-4 2 0,7-6 9 0,0-1 3 15,-2-5 11-15,-5-2 6 0,0-6 15 0,0-2 12 16,-3-4 8-16,1 3 23 0,1-12 12 0,-9 9 17 15,-3 2 12-15,3 0 16 0,-4 1 31 0,-2 2 14 16,-2 4 24-16,0 10 32 0,-2 3 18 0,0 2-8 16,1 2-24-16,0 1-21 0,0 2-25 0,-1 3-20 15,2 2-17-15,0 0-9 0,-5 14-3 0,3 2-15 16,-1 3-7-16,1 8-10 0,-1 7-9 0,2-1-1 16,1 1-11-16,0 14-3 0,1-13-14 0,2 2-24 15,1-3-23-15,1 2-12 0,2-2-20 0,1-3-17 0,1 1-22 16,2-5-8-16,1-3-13 0,-1-7-2 15,3-2-5-15,-1-1-4 0,2-2 0 0,2-5 6 16,2-2 9-16,-1-5 10 0,0-2 6 0,5-4 10 0,3-5 8 16,-2-4 7-16,-2-2 10 0,-3-4-2 15,1-5 9-15,-6 1 2 0,5-5 10 0,-3 2 11 0,-2-1 7 16,-4 2 21-16,-2 5 16 0,-2 3 12 16,2 4 4-16,-4 3 0 0,-2 3-3 0,1 1-4 0,-2 3-3 15,0-2-6-15,1 4-4 0,-1 1-2 0,-1 2-6 16,0 0 5-16,0 13-3 0,2-4-1 0,0 8 0 15,-2 2 0-15,1 4-19 0,2 4-20 16,-5 1-31-16,5-1-31 0,-3 1-40 0,1 0-40 0,5 0-56 16,-2-4-72-16,-1-4-744 0,2-8 347 0,-2-2 232 15</inkml:trace>
  <inkml:trace contextRef="#ctx0" brushRef="#br0" timeOffset="46485.94">24628 4454 16 0,'-3'-9'288'0,"1"1"-27"16,-3 3-21-16,1 1-21 0,-1 0-22 0,0 3-21 15,-2 0-17-15,0 1-14 0,-1 2-14 0,-2 4-11 16,1 1-14-16,0 2-13 0,2 3-6 0,-5 1-11 0,7 1-7 15,-3 5-8-15,7-2-16 0,-3 0-25 16,7-3-15-16,-3 4-8 0,5-3-17 0,1 1-8 0,2-1-6 16,2-1-22-16,2-3-3 0,4-1-3 0,0-4 6 15,1 0 6-15,1-6 4 0,2-2 7 16,-3 0 6-16,1-3 3 0,4-4 9 0,-3-6 6 16,6-2 7-16,-5 0 9 0,-5-4 24 0,4 2 16 0,-5 4 22 15,-3-2 16-15,-1 4 10 0,1-1 7 0,-5 2 8 16,-1 2 11-16,-1 5 1 0,-3-2-12 0,1 3-10 15,0-1-13-15,0 0-8 0,0 2-10 0,0 0-10 16,-2 3-5-16,0 0-2 0,0 0-7 0,0 0-9 16,0 0 1-16,1 11-4 0,-1-4 4 0,3-2-13 15,-3 2 1-15,2-2-7 0,0 0-3 0,0 0-3 16,3-1-2-16,1 3-1 0,1-5 1 16,2 1 1-16,1-1-3 0,-1-3 5 0,4 0-5 0,-3-2 1 15,3-3 2-15,4-2-2 0,-2-1 0 16,0 1 0-16,2-4 0 0,-2 0 0 0,0-2 6 15,2 2-1-15,-5-3 5 0,-1 2 8 0,2 1 20 0,-5 3 4 16,-1 1 5-16,-2 0 9 0,2 4-11 0,-6 0-8 16,4 2-12-16,-5-1 1 0,0 3-8 0,0 0-3 15,0 0-1-15,5 13-3 0,-10 0 0 0,4 5 1 16,-4 9-5-16,-3 5 2 0,4 15 5 0,-5-1-5 16,3 2-2-16,-2-1 0 0,1 3-3 0,1-1 5 15,0-1 1-15,6 0-7 0,-4-3 2 0,4-9 2 16,0 0-3-16,2-2-4 0,-2 1 6 0,2 0-3 0,-2-6 0 15,5 2-2-15,-4-2 4 0,3 0-5 0,-2 0 1 16,1-5 2-16,0-4-1 0,0-1 2 16,-1-3-2-16,-2 2 0 0,1-4 0 0,-1-3-2 15,0 2-2-15,-1-3 5 0,-1 1-4 0,-1-2 2 0,-1-4 28 16,-4-1-28-16,0-1 5 0,1-5-4 16,-3 1 4-16,2-6-3 0,-3-7-9 0,2 0-2 0,0-11-1 15,0 0-7-15,4-3 4 0,2-5-7 0,5 3 2 16,1-4 5-16,1 2-5 0,5 0 4 0,0 5-4 15,1 0 3-15,2 3-1 0,1 3 3 0,-2 2 0 16,3 3-1-16,-1 0 2 0,2 3 0 0,2 0 2 16,-2 1 0-16,3 0-3 0,-1 1 6 15,1 1-4-15,0 2 3 0,-1-2-3 0,0 3 2 0,2-2 0 16,0 2-3-16,-1-1-16 0,0 3-10 0,-4-4-32 16,0 4-37-16,-1-1-41 0,-4 0-55 0,4-1-61 15,-7-1-816-15,2-1 358 0,-6-1 240 0</inkml:trace>
  <inkml:trace contextRef="#ctx0" brushRef="#br0" timeOffset="47670.26">16219 5733 177 0,'-4'-16'224'0,"0"6"1"0,0 1-4 16,3-1 1-16,-4 4-1 0,4 1-8 0,-2-1-17 15,0 3-16-15,1-1-23 0,0 3-20 0,2 1-16 16,0 0-12-16,0 0-15 0,1 11-1 0,5 0-6 16,-3 7-4-16,1 0-5 0,3 11-1 0,-1 3-4 15,1 0 4-15,3 15 1 0,-6-12-6 0,1 12-4 16,3 1-4-16,-2-1 1 0,-2 2 2 0,0-3-4 15,-3 2-2-15,-1-12-4 0,0 10-6 0,0-11-6 16,0-1-1-16,0 1-4 0,0-3-3 0,0 0-5 0,0-1-3 16,0-5-6-16,-2-5 1 0,3-1 1 0,-5 5-7 15,4-8 3-15,0-5-2 0,0 2-5 16,0-4-2-16,3 0-1 0,-3-3 2 0,1 1-3 0,0-2 1 16,-1-1-2-16,3 0-1 0,-2 0 4 0,4-3-6 15,-1 1 6-15,5-1 1 0,1-2 6 16,7-3 4-16,2-1 12 0,12-3-3 0,3-3 7 0,2 1 2 15,2 2 2-15,12-6 1 0,-10 4-18 0,8-6-5 16,-11 9 9-16,0-3-2 0,3 0-22 0,-3 1 19 16,2 0-10-16,-1 1 4 0,-3 0-3 0,5 0-1 15,-4 2 0-15,0 0-3 0,-4 1-1 0,-2 0-6 16,0 0 4-16,-10 0-1 0,3 2 3 0,-4-2-2 16,-1 2-4-16,-4 0 3 0,0 0-2 0,-1 1-6 15,-3 0 8-15,-1-3-5 0,3 2 2 0,-7 0 3 0,0 2-2 16,0-3-1-16,0 3-1 0,-5 0 6 15,5-2-3-15,-5 2 1 0,0 0 1 0,9 0-7 0,-9 0-12 16,0 0-9-16,3-5-13 0,-2 2-21 0,-1-1-11 16,0-3-8-16,-1 2-2 0,-1-2-6 15,1 0-2-15,1 1 9 0,-4-6 1 0,2-1 8 16,-2 2 6-16,0 1 4 0,-1-2 6 0,1 2 3 0,-1-1 8 16,0 1 4-16,-3-2 10 0,2 4 0 0,-3-4 4 15,0 3 10-15,0 1 19 0,1-1 5 0,-1 2 16 16,1-1 11-16,1 4 4 0,2 0 1 0,-1-2-10 15,2 3 5-15,0 3 0 0,4 0-8 0,-9-3-10 16,9 3-3-16,-4-4 0 0,4 4-3 0,0 0 2 16,0 0-14-16,0 0 5 0,4 10 0 0,0-5 2 15,2 2-6-15,2 0 2 0,4 6-12 0,0 1 12 16,1 1 0-16,5 4-1 0,-1 1-4 0,0-2 1 16,-1 2 1-16,4-1 1 0,-7-4 13 0,1 0-23 15,0 1 3-15,-1-1 0 0,-3 0 3 0,-1-1 3 16,4-1 0-16,-7 0-7 0,2-1 7 0,-5-1 0 15,-1 0 6-15,-2 3 4 0,0-2 0 0,-2 1-2 16,-2-1 4-16,-4 3-3 0,-4-1-5 0,1 0-23 0,-2 1-28 16,-1-2-33-16,0-2-37 0,-2 0-39 0,0-1-50 15,1-3-61-15,3-1-73 0,2-4-772 0,-3-3 368 16,0 0 246-16</inkml:trace>
  <inkml:trace contextRef="#ctx0" brushRef="#br0" timeOffset="49967.43">18135 6125 6 0,'-6'-11'346'0,"-1"3"-28"16,-1-1-38-16,-2 5-28 0,0-1-28 0,-2 5-23 15,-1 4-19-15,2 0-18 0,-6 5-18 0,2 2-16 16,-7 9-10-16,2 1-7 0,3 1-13 0,1 3-4 16,1 3-12-16,3 3-5 0,1-2-11 0,2 0-6 15,2 3-4-15,1-1-3 0,3 1-11 0,4-1-2 0,2-1-2 16,3-4-4-16,7 0-2 0,2-2-6 0,3-3-3 16,2 0 0-16,7-5-5 0,4-3-2 15,2-1-9-15,3-8-5 0,2 0-12 0,3-4-9 0,9-4-2 16,2-3-2-16,-16 0 0 0,1-4-7 0,0-2-2 15,-1-4-6-15,-1 0-2 0,-3-1-3 16,-4 0-2-16,1-7-1 0,-1 0 6 0,-2-1-3 16,-3-2 5-16,-4 4 2 0,-5 2 9 0,0-3 0 0,-9 9 5 15,-1-4 0-15,-1 6 3 0,-2 2 4 0,-5 0 1 16,0 4 1-16,-1-1-4 0,-4 6 6 16,-5-1-2-16,1 4 0 0,-5 1 3 0,-2 3-5 0,3 3 3 15,-4 2-1-15,3 1-6 0,1 0 7 0,2 2-3 16,2 0-6-16,4-4-5 0,1 1 0 0,2 3 0 15,4-5-3-15,0 0 4 0,2 3 4 0,3-3-2 16,1 0 8-16,2-1-2 0,0-2 2 0,1 1 1 16,3 0 1-16,1-2 2 0,0-1-3 0,1 3 5 15,-1-1-1-15,2-2 3 0,0-1 1 0,4 1 2 16,1 1-1-16,-5 0 1 0,-2 1 1 0,2-1-2 16,2 1-3-16,-2 1 3 0,4 0-2 0,-6-2 4 15,2 1 1-15,1 1 2 0,-1-3-3 0,0 3 2 16,1-2-1-16,-2-1 2 0,1-2 0 0,0 0-1 0,5-4 7 15,-2-2-2-15,0 0 0 0,-2-5 5 16,1-1-3-16,-2-3 7 0,5-7 13 0,-3 1 4 16,-3-4 6-16,-2 0 1 0,0-2 0 0,-2-2 4 0,-2-3 8 15,-1 2 0-15,-2 0 13 0,0 3 17 0,-3 8 21 16,1 1 17-16,-1 1 13 0,0 8 3 0,0-3 0 16,0 7-20-16,-1 1 0 0,1-1-16 0,0 5-21 15,0 0 7-15,0 0-28 0,0 0 5 0,3 18 1 16,-1 2 1-16,-1 5-6 0,1 6-2 0,2 3-9 15,-1 2 0-15,3 10-6 0,-1 2 1 16,4-2-7-16,-2-10-3 0,2 11-1 0,-3-11-2 0,5 8-3 16,-3-9-4-16,0 0-10 0,-2 1 8 0,7 8 13 15,-8-9-15-15,2-5-1 0,-1 0-22 0,3-4-19 16,-1-2-9-16,-3-7 5 0,2-1 7 0,0-7-20 16,-4-1-2-16,3-5 10 0,-3-3 5 0,-3 0-1 15,13-10 4-15,-5 0 7 0,0-9-3 0,1-7 6 16,1-4 1-16,-3-4 1 0,1-12 2 0,-3-2 1 15,-1-2 5-15,2 1-4 0,-6-1 4 0,4-1 6 16,-3 3 1-16,2 13 6 0,0 6 6 0,-1 0 10 16,2 10 1-16,-4 0-5 0,0 11 4 0,1-3-6 0,-1 5-2 15,2-3-7-15,0 7 0 0,-2 2-3 0,4 0 4 16,-4 0-8-16,8 12 3 0,-2-5-5 16,-1 5 5-16,0 3-16 0,4 1-4 0,-4 2-17 15,2 1-16-15,-2 0-16 0,1-2-17 0,3 0-15 0,-4-2 0 16,4 1-8-16,-2-1-9 0,-1-4 0 15,2-2-3-15,-1 0 3 0,0-6 9 0,-2 1 6 0,4-4 15 16,-4-2 9-16,3-1 5 0,-2-3 11 0,3-4 19 16,1-5 9-16,0-2 7 0,0 0 21 0,-1-10 4 15,3 0 6-15,2 1 12 0,-4-1 6 0,-1 3 6 16,0 7 18-16,-4 0 16 0,0 5 3 0,2 2 0 0,-3 2-6 16,-2 0-2-16,-2 3-14 0,5 1-7 15,-1 3-2-15,-4 1-1 0,8 5-5 0,-7 1-6 16,4 5 2-16,-1 0-3 0,4 7-5 0,-3-1-2 0,-1 4-2 15,1 2-2-15,0-4-14 0,-1 0-20 16,1-1-6-16,4 0-11 0,-3-5-10 0,2 3-9 16,3-4-3-16,-2-5-7 0,1-1-4 0,1-2 4 15,0-1 8-15,2-3 7 0,-2-3 6 0,4-6 1 0,1 1 4 16,-2-6 17-16,0-2 8 0,0-7 14 16,-1 0 9-16,-1-5 1 0,-3-1 8 0,-1-2 9 15,-3-3 5-15,2-12 1 0,-3 10 9 0,-2-13 23 0,0 16-2 16,-5-2 7-16,0 4 22 0,1-2-1 0,-2 7 33 15,0 0 19-15,2 7 18 0,-3 4 3 0,2 4-6 16,1 3-14-16,0 3-22 0,1-1-23 0,0 3-13 16,1 3-10-16,0 0-9 0,0 0-5 0,1 21-4 15,0-1-1-15,1 7-8 0,0 4-7 0,1 3 0 16,0 12 0-16,-1-10-7 0,1 13-16 0,3-16-11 16,-1 2-13-16,3-3-15 0,0 2-24 0,0-4-6 15,4-1-30-15,0-5-3 0,1 0-15 0,2-3-16 16,-1 0-5-16,-1-8-10 0,1-2-3 0,2 1-3 0,-5-7-3 15,2 0 8-15,1-2 9 0,-2-4 9 16,-1-4 11-16,2 0 9 0,0-5 8 0,-1-5 9 16,-1-1 7-16,-1-6 9 0,-5 4 4 0,1-10 5 15,-6 10 3-15,0-7 8 0,0 7 8 0,-4 0 15 16,-1-2 3-16,2 10 5 0,-3-2-1 0,0 3-2 0,-2-1-2 16,-2 3-1-16,1 2-3 0,-1 0-5 15,-1 2-9-15,-1 4-12 0,3-1-15 0,-2 4-12 0,4 0-9 16,-2 0-15-16,5 1-11 0,-2 0 1 0,5 2-11 15,-2 0 1-15,3-2-8 0,3 1 11 0,2 1 4 16,-3-2 13-16,2 1 2 0,3-2 12 0,-2-1 10 16,0 0 17-16,1-1 17 0,-2 2 19 0,0-1 7 15,1-3 15-15,-2 3 12 0,0-3 5 0,1 4 18 16,-4-4 1-16,5 2 2 0,-1 2 3 0,-1-2 6 16,0 1-1-16,1-1 0 0,0 5 2 0,3-2-5 15,0 2-4-15,1 3-6 0,0-1-3 0,1-1-2 16,3 4-3-16,1 0 2 0,0 0-6 0,0-3-2 15,-2-1-8-15,-1-1 6 0,3-2-7 0,1 2 5 0,-5-5-4 16,5 0 2-16,0-3-2 0,0 0-1 16,0-3-1-16,3-2 8 0,0-3 4 0,-1-4 9 15,5-3 18-15,-2-3 11 0,0-3-1 0,-4 0 4 16,-6-4 3-16,5-2 1 0,-5 0-2 0,-1-1 11 0,-3-2-1 16,-2-3-6-16,0 2-2 0,1-3 11 15,-5 1-1-15,0-13 8 0,-4 16 17 0,2 2 1 16,-1 0 24-16,2 10 22 0,-1 7 20 0,2 1 3 0,-2 4-15 15,-1-2-23-15,3 2-18 0,0 6-10 0,1 1-12 16,-9 8-11-16,4 4-8 0,-3 7-9 0,4 5 1 16,-1 3-13-16,1 2-7 0,2 3-9 0,-1 3 3 15,8 0 4-15,-1-2-19 0,1 1-18 16,0 2-25-16,3-2-16 0,2-4-36 0,3-1-32 0,0-3-27 16,1-4-37-16,-1 0-45 0,-2-7-49 0,1-3-57 15,-2-3-85-15,-1-7-816 0,-4 3 406 0,-2-5 268 16</inkml:trace>
  <inkml:trace contextRef="#ctx0" brushRef="#br0" timeOffset="50107.1">19659 6004 458 0,'-8'-2'434'0,"4"0"-86"0,4 2-72 0,0-5-43 15,11 2-32-15,9-6-35 0,12 1-40 0,6-3-63 0,17-4-74 16,-1 5-84-16,2 0-109 0,-5 1-461 0,-2-3 221 15,-10 4 148-15</inkml:trace>
  <inkml:trace contextRef="#ctx0" brushRef="#br0" timeOffset="51669.51">21316 6445 2818 0,'0'0'190'16,"5"-12"-120"-16,-5 9-36 0,0 3-24 15,-1-10-4-15,1 6-12 0,0 4-6 0,-1-3-1 0,1 3-1 16,0-5 4-16,0 5-2 0,1-4 5 0,-1 4 2 16,1-4-1-16,-1 4 4 0,0 0 2 0,0-5 3 15,0 5 8-15,2-4 0 0,-2 4 6 0,1-7 2 16,-1 2 4-16,-1-4 1 0,2-1 0 0,-2-1 1 16,-1-2-5-16,2-4-1 0,0-4 1 0,-1-6 3 15,0 2 2-15,0-1 3 0,-2-3 6 0,-1 4 2 16,3 7 16-16,1-2 4 0,0 6-6 0,0 1-6 15,0 5-3-15,0-3-5 0,1 6-10 0,3-2 2 16,2 4-5-16,5 0-7 0,0 4-3 0,3 4 4 16,4-3 1-16,2 5-8 0,2 5-2 0,1 2 3 15,-1-1-1-15,-2 5-6 0,-3-5 1 0,-3 2-13 16,-1 0-2-16,-4 1-10 0,0-2-3 0,-4-2-11 16,-1 5 2-16,-3-1-5 0,-1-4-2 0,-3 4 1 15,0 0 6-15,-1-5 1 0,-4 4 4 0,0-5 1 16,-3 2 3-16,-2-1 3 0,0 2 5 0,-2-4 4 0,2-2-4 15,-1 2 5-15,4-3 0 0,1-1 1 0,1-1-1 16,3-1 1-16,0 0 1 0,0-1-7 16,4 1-4-16,1-3-2 0,0 0 7 0,0 0-1 0,11 4-3 15,-2-7-4-15,4-1-2 0,2 0-4 0,3-4 0 16,1-2-1-16,6-2-5 0,-3-2 4 16,-1-3 6-16,1-3-3 0,-1-2 4 0,-3-2 1 0,0-3 0 15,0-4 1-15,-4 0 11 0,0-2 4 0,0-1 9 16,2-13 7-16,-6 13 0 0,0-9 11 0,-2 9 11 15,-2 2 11-15,-1 1 27 0,-2 5 14 0,-3 7 14 16,0 1 9-16,-2 2 13 0,0 4 35 0,-2 3-2 16,2 0-11-16,0 4-16 0,1 0-14 0,-1 0-16 15,2 5-10-15,0 0-11 0,0 0-4 0,-7 20-10 16,5-3-12-16,0 1-1 0,1 10-4 0,2 2-6 0,1 0 3 16,-1 5-5-16,3 0-2 0,0 0-2 15,1 1-10-15,3 0-4 0,1-2-20 0,2 0-31 16,1-5-14-16,1 0-7 0,3-1-19 0,0-5-9 0,2-2-13 15,-4-6-1-15,1-5-6 0,2 2 5 16,2-5-2-16,2-2 3 0,-2-5 1 0,3-3 6 16,-3 1 8-16,1-5 7 0,-2-5 8 0,0-1 9 0,1-8 3 15,-6 1 6-15,2-8 6 0,-6 2 5 0,4-4 6 16,-8-1 7-16,0-1 9 0,-2 0 18 0,-6 1 8 16,3 4 21-16,-2 1 9 0,-1 9 30 0,-1 0 7 15,4 3 8-15,-1 5-2 0,-3 0-11 16,4 5-13-16,-5-2-5 0,5 1-9 0,-4 3-5 0,4 2-11 15,0 0-1-15,-6 10-5 0,3-2-6 0,-2 8-24 16,1-1-7-16,-2 4-15 0,0 0-5 0,3 1-10 16,0-2-13-16,3 7-1 0,3-5-1 0,2-3-3 15,5 0 0-15,-2-3 3 0,-2-4 3 0,6-1 3 16,-2-1 3-16,2-4 4 0,0 1 7 0,3-4 5 16,-3 1 0-16,1-5 6 0,5-2 4 0,-3-2 5 15,0 0 12-15,2-3 6 0,-3 1 15 0,-2-4 11 16,-1 1 9-16,3 1 1 0,-5-2 10 0,0 4 9 0,0-1 2 15,-1 3-2-15,-2-1 4 0,-2 1 2 0,0 5-9 16,-3-5-11-16,4 4-4 0,-1 1-7 16,-1-1-1-16,-3 3-7 0,0 0 5 0,7 7-8 0,-4-2-5 15,-1 2-14-15,1 3-13 0,1 0-12 0,1 0-10 16,-1 2-12-16,0 2-15 0,-2-4-7 16,2 0-10-16,1 2-2 0,-1-5-4 0,3 2 1 0,0-1 5 15,-2-2 10-15,3 0 3 0,1-4 6 0,-2-1 8 16,1-1 7-16,1-3 5 0,2-3 11 0,-2 0 1 15,0-3 21-15,0-1 12 0,0-4 11 0,-4-2 21 16,2-1 11-16,-2 0 9 0,0-2 13 0,-4 1 4 16,3 0 17-16,-3 1-2 0,3 0 4 0,-4 7 15 15,0-2 15-15,0 1 3 0,0 6-14 0,0-5-8 16,0 7-18-16,0-1-14 0,0 4-10 0,3-3-6 0,-3 3-7 16,0 0-2-16,0 0-7 0,1 14-5 15,0-3 2-15,3 5-8 0,-4-4-4 0,4 5-2 16,1-1-12-16,0 1-22 0,0 1-13 0,-1 1-6 0,1-2-10 15,2-3-6-15,-2-4 0 0,1 1 1 16,1-1 2-16,0-3 2 0,0-1 6 0,3 0 7 16,-4-2 5-16,2-3-4 0,1-1 7 0,2-4-1 15,-2 0 8-15,-1-3-2 0,2-1 7 0,2-4-3 0,-1-4 1 16,-2 1 4-16,0-2 10 0,-2-1 0 0,1 0 4 16,-3-2 1-16,-1 1 5 0,0 0 5 15,1 4 3-15,-1 0 11 0,-1 3-6 0,-1 0 10 0,-2 7 1 16,4-3 5-16,-4 4-22 0,1-1-8 0,-1 2-1 15,0 3-3-15,0 0-6 0,0 0 2 0,0 0 5 16,4 11-3-16,-4-4-10 0,0 4-28 0,3 2-17 16,-3 5-29-16,2 1-29 0,0 8-38 0,0-1-33 15,2 0-54-15,2 1-44 0,-1-3-855 0,0-4 376 16,1-1 252-16</inkml:trace>
  <inkml:trace contextRef="#ctx0" brushRef="#br0" timeOffset="52814.25">23109 5883 282 0,'-4'-5'302'0,"-2"2"-28"16,-1 3-29-16,7 0-19 0,-19 6-26 0,10 1-8 0,-1 1-19 16,-1 6-13-16,-1 3-13 0,-3 5-17 15,1 4-9-15,0-2-14 0,1 1-9 0,-1 1-6 16,2 1-12-16,5-3-4 0,0 2-12 0,2-8-9 0,3-2-13 15,4 0-24-15,3-5-11 0,-1 1-11 16,2-5-11-16,6-1-4 0,-1-3-1 0,9-3-2 0,-4-3-13 16,7-3 6-16,-1-8 4 0,1-1 2 0,0-4 2 15,0-2 6-15,-4-4 4 0,0-2 8 0,-5-4 2 16,0 2 8-16,-1-2 12 0,-5-3 12 0,-2 0 16 16,1-2 10-16,-5 2 13 0,1 2 17 0,1 3 4 15,-2 3 25-15,-2 6 10 0,3 8 29 0,-3 0-3 16,0 5-16-16,1-1-12 0,-1 1-23 0,0 6-14 15,0 1-11-15,0 0-5 0,0 0-7 0,3 14-13 16,-6-1 6-16,8 4-11 0,-2 11-13 0,-1-4 11 16,1 4-17-16,1-1 11 0,-3 2 7 0,4-2-16 15,1 5-3-15,-2-4-1 0,4 0-1 0,0-1-6 16,-1 1-16-16,0-10-24 0,4 7-16 0,-1-10-11 0,2-1-13 16,1-1-15-16,3-1-7 0,11-1 1 0,-8-3-8 15,4-6-3-15,7-3 7 0,-10-2 5 16,8-3 6-16,-2-3 7 0,-1-3 9 0,-2-3 3 0,-6 1 9 15,2-9 5-15,-1 0 2 0,-5 0 5 16,-3 0 10-16,4-1 12 0,-6 4 15 0,-2 4 23 16,2-1 27-16,-3 1 25 0,-1 4 6 0,-2 2 8 0,-1 2-2 15,-1 0-5-15,2 4-10 0,-2-1 2 0,0 5-30 16,0-4-2-16,0 4-13 0,0 0 8 0,0 0-12 16,-4 20 2-16,1-10 0 0,-1 6-5 0,0 2-3 15,1 1 3-15,2-2-4 0,-1 3-15 0,4-3-9 16,-1 9-12-16,2-7-20 0,1-6-18 0,0 3-9 15,3-1-13-15,-1 0-5 0,2-3-13 0,6-3 2 16,3-1 3-16,2-3 5 0,1-2 4 0,9-4 4 16,1-6 4-16,-3 0 9 0,-3-4 6 0,4-2 6 15,-2-4 9-15,-3 2 9 0,-2-3 9 0,-3-3 17 16,0 2 15-16,-4-2 8 0,0 5 22 0,-5-1 11 16,-1 2 10-16,-3-2 20 0,3 3 17 0,-6 0 15 15,2 7 34-15,-3-1 2 0,1 1 4 0,-1 2-10 16,-1 0-11-16,1 1-16 0,-1 4-15 0,0-5-15 0,0 5-9 15,-1-4-6-15,1 4-4 0,0 0-11 0,0 0-6 16,0 0-4-16,-18 9-11 0,14-7-20 0,2 4-22 16,-1-2-10-16,-1 1-37 0,3 0-16 0,-2 2-12 15,3-5 3-15,3 5 1 0,-2-4 8 0,3 2 1 16,1-4 6-16,5 2 8 0,1-6-9 0,0 2 12 16,2-4 3-16,4-1 10 0,-5 1-1 0,4-4 7 15,0-2 5-15,-3-2 2 0,2 1 5 0,-2-2 15 16,-4 0 6-16,3 1 18 0,-5 3 12 0,2-2 3 15,-5 4 19-15,2-1-2 0,1 4-2 0,-6-2-3 16,4 2 6-16,-5 1-21 0,4 0-4 0,0 3-13 0,-4 1 2 16,9 5 20-16,-7-3-19 0,5 8-8 15,-1-1 6-15,1 8-7 0,3-2 2 0,-1 9 5 16,-2 0-2-16,5 1-1 0,-2 1-4 0,0-4 0 16,2 2 6-16,-1 0-2 0,2-2-7 0,0-5 5 15,2-3-2-15,-1-1 4 0,3-2-2 0,1 2 2 16,2-6-1-16,1-3 4 0,2-3-9 0,6 4 5 0,-2-6 4 15,2-3-6-15,-2-2-3 0,1-3 3 0,-1-3-6 16,-1-1 9-16,-2-1 0 0,1-4 1 16,-3-1-2-16,0-3-5 0,-3-1 1 0,0-3-3 0,-1-2 13 15,-4 3-15-15,0-4 6 0,-5 2-6 0,0-2 2 16,-4 11 6-16,-2 1 23 0,-2 6 13 0,-1-1 9 16,0 2 1-16,-1 3-9 0,-2 2-6 0,-2 3-4 15,0 2-6-15,5 0-4 0,-19 9-4 0,6 2-2 16,-1 3 0-16,-3 5-1 0,0 4 0 0,4-2 1 15,-1 5-4-15,1 0 8 0,2-1-11 0,1 1 2 16,5 1-13-16,0-8-14 0,3-1-9 0,0 1-36 16,4-3-20-16,3 0-13 0,0-5-22 0,0-1-27 15,4-3-24-15,1 0-31 0,-1-4-41 0,4-3-54 0,-3-3-31 16,-1-1-880-16,0-1 401 0,-3-4 266 16</inkml:trace>
  <inkml:trace contextRef="#ctx0" brushRef="#br0" timeOffset="52919.96">24349 5836 45 0,'-27'-4'430'0,"9"2"-44"0,4 0-37 0,2 2-67 16,8-1-57-16,-2-2-58 0,6 3-68 0,0 0-78 15,10-10-83-15,2 9-95 0,4-6-438 0,-3 2 197 16,0 0 134-16</inkml:trace>
  <inkml:trace contextRef="#ctx0" brushRef="#br0" timeOffset="54415.92">11505 3464 184 0,'0'0'230'0,"3"-5"-28"0,-3 5-21 0,1-3-19 15,-1 3-18-15,0-4-16 0,0 4-12 0,0 0-11 16,0 0-12-16,0 0-8 0,13 8-12 0,-8-3-8 16,1 5-3-16,3 2-8 0,1 1-6 0,3 4-4 15,5 7-5-15,-5-2-5 0,3 4 3 0,-2 0-3 16,-2 3-5-16,7 1 0 0,-9 4 1 0,4 0-5 16,3 9-2-16,0 4 1 0,-3-1-2 0,0 0 3 15,-1 0-2-15,-3-13-8 0,1 13 4 0,2-1-2 16,1 0-3-16,-5-13 2 0,1 4-3 0,3-4 0 15,-3 2-1-15,4-3-2 0,-1 3 4 0,5 9-6 16,-4 1 5-16,4 1 0 0,-1-1 5 0,-1-12 1 16,0 1 6-16,0-1-4 0,0 2 1 0,4 9-2 15,-4-11 1-15,5 11 5 0,-4-11-1 0,-5 1-3 16,6 2 2-16,-5-2-2 0,9 8-1 0,-8-9-1 16,1-1 4-16,-2 1-9 0,3 0 10 0,2 0-11 15,-4 1-3-15,8 12-2 0,-8-12 3 0,3 0 6 16,-6-2-9-16,3 3 0 0,4 10-1 0,-4-11 1 15,-1-1-1-15,6 12-2 0,-3 2 2 0,-5-12 2 16,6 11-3-16,-6-11 1 0,2 0 9 0,4 10-11 16,-9-10-1-16,2 1 5 0,-1-3-3 0,3 4-1 15,-3-2 1-15,4 12 2 0,-3-12-3 0,-1-2 0 16,0 5 1-16,5-3 0 0,-5-1-2 0,5 1-2 16,4 10 2-16,-5-12-1 0,5 12 2 0,-4-14 7 15,1 4-7-15,-1 0-4 0,0-1 2 0,1 1 0 0,0 0-1 16,5 10-2-16,-7-11 0 0,2-1 3 15,-5 2 0-15,12 8-1 0,-5-9 0 0,-2-2-3 16,0 0 3-16,2 2-1 0,6 12-4 0,-8-14 2 16,10 11 4-16,-9-9 0 0,12 8 0 0,-1 1 2 0,-1-1-6 15,-6-11 1-15,11 13-1 0,-2-5 1 0,1 1 1 16,-10-9 0-16,12 8-1 0,-9-6 3 16,8 6-3-16,-8-11-2 0,7 12 6 0,2-1-2 15,-9-11 2-15,13 9-1 0,-13-7-1 0,17 8-1 0,-6 1-2 16,2-5 2-16,0 3-1 0,1 2 1 15,0-4 1-15,0-1-3 0,0-1 4 0,1 2-1 0,-1 0 0 16,3-1 0-16,2-4-1 0,-1 0-1 16,-1 1-5-16,3-1 9 0,-1-6-4 0,-1 6 0 15,5-6 2-15,-1-1 0 0,3 4-3 0,6-4 0 0,-4-1 10 16,1-1-12-16,-1-1 1 0,2-1 3 16,2-2-1-16,0 1 2 0,-1 0 1 0,2-2-4 15,-1-1 7-15,-3 0 1 0,4-1 0 0,-6-1 3 16,-10-2 5-16,-2-2 4 0,-1 2 5 0,-1 0 0 0,0-5-3 15,-2 0-1-15,-2 2 0 0,-12-2-7 0,-1 1 0 16,-5-1 1-16,1-4-3 0,-5-1-7 0,-9 0-13 16,12 3-32-16,-12-3-40 0,0 0-64 15,0 0-63-15,-25-15-82 0,2-4-640 0,0-1 309 0,-17-13 206 16</inkml:trace>
  <inkml:trace contextRef="#ctx0" brushRef="#br0" timeOffset="56349.48">15264 7628 273 0,'-12'-3'287'0,"0"3"-22"0,2 0-34 0,2 0-21 0,2 0-21 16,6 0-17-16,-9 0-21 0,9 0-15 0,0 0-15 15,0 0-10-15,0 0-8 0,0 0-10 0,25-5-3 16,-5 0-11-16,10-3-4 0,6-3-6 0,14-2-7 15,-3 0-4-15,3 0-6 0,1-3-7 0,0 2-3 16,-15 5-6-16,3-2-1 0,-5 3-2 0,0-2-5 16,-4 3-3-16,-2 0-5 0,-9 2 0 0,-5 2-3 15,-1 1-3-15,-3 0-5 0,-1 0-1 0,-4-1 1 16,3 1-1-16,-3 2-1 0,-5 0 3 0,8-1-3 0,-8 1 2 16,0 0-6-16,7 0 5 0,-7 0 1 15,0 0 6-15,0 0 7 0,0 0 3 0,0 0 1 16,0 0-1-16,-21 3 2 0,14-3-5 0,7 0 2 15,-6 3 0-15,2 0-9 0,-1-1-2 0,1 3 0 0,3 2-2 16,-2 0-1-16,-1 5 3 0,3 4 1 0,-3 0 6 16,4 5-1-16,0 7 3 0,4-2 1 0,-3 4-4 15,3 0-2-15,0-3 1 0,4 5 1 0,-2-2 1 16,-1-1-13-16,2 0 6 0,-1-1 1 0,0 1-3 16,5-3 0-16,-4-1 2 0,1 1-7 0,2-9 1 15,-1 1 4-15,1-1-5 0,-1-3 0 0,4 2-3 16,1-4-5-16,0-2 0 0,2-1-4 0,0-2-6 15,2-2-2-15,1-2 1 0,0-2-1 0,-2-5 2 16,1 0-4-16,-1-4 4 0,0-1-4 16,0-3 7-16,2-5-1 0,0-5 2 0,-3-2-3 0,0 0 2 15,-3-2 0-15,5-1 1 0,-5-2 3 0,-2 1 3 16,-2 3 10-16,0 2 24 0,-5 4 1 0,2 3 14 0,-2 4 3 16,-1-1 11-16,-2 3-4 0,1-1 7 15,0 6 0-15,-2 1-8 0,0-3-7 0,1 2-6 16,-1 5-8-16,0-4-11 0,0 4 1 0,0 0-8 0,0 0-23 15,0 0 14-15,0 0-1 0,-4 17-16 0,3-12-17 16,0 7-15-16,1-3-1 0,0 4-11 16,0-3-7-16,2 1-5 0,-2 0-3 0,4-3 3 0,1 0 3 15,0-1 3-15,3-2 3 0,0-3 5 0,-2 1 6 16,6-3 7-16,0-1 4 0,0-3 0 0,4-2 3 16,-3 2 6-16,1-3 11 0,-1-3 10 15,1 6 14-15,-4-2 7 0,-1-1 8 0,1 2 10 0,-1-2-2 16,-1 5 2-16,-3-2-7 0,4 0-3 0,-1 0 3 15,-2 4-10-15,2-4-2 0,1 4 4 0,-2 0 0 16,0 0-6-16,2 4-2 0,2 0-9 0,-4 1 5 16,-1 0 8-16,2 2-7 0,1 1 3 0,-3 0-5 15,0 2 2-15,0 1-8 0,-1 0 3 0,0-1-1 16,-1 0-16-16,1-1-4 0,-3 0-10 0,2-5-3 0,0 1-5 16,-4 3 0-16,3-6 4 0,-1 1 2 0,-1-1 6 15,-1-2-1-15,0 0 7 0,13-6 2 16,-8 1-1-16,0-7 2 0,3-4 8 0,-2 2 14 0,2-4 12 15,0 1 3-15,-2 0 13 0,6 0 0 0,-1 0 2 16,-2 1 0-16,5 3 2 0,-2 4-7 0,0-5-5 16,-1 6 1-16,-1 4-5 0,3-2-4 0,-1 2 0 15,1 3 1-15,1-1-2 0,0 4-5 0,3 0 3 16,-7 3-5-16,4 0 3 0,-2 1 0 0,-2 1-6 16,-2 4 4-16,-1-3-3 0,1 5-5 0,-2-4 6 15,-2 8-5-15,1-5-5 0,-2 2-10 0,-2 1-13 16,2-4-1-16,-3 1-14 0,0-2-5 0,-2-1-5 15,4-2 8-15,-2-2 7 0,-2 1 2 0,4 0 6 0,-2-6 7 16,-2 1 3-16,2-1-1 0,0 0 3 16,0 0 1-16,4-13 1 0,-1 1 0 0,1 0 4 15,-2-3 8-15,4 0-4 0,0 0 8 0,-1-3 3 0,1 2 4 16,-1 4 4-16,3 3-1 0,-2-4-5 16,1 4 1-16,2 2-2 0,3-4 3 0,1 4-9 15,-1 1 3-15,3 1 1 0,3-2-3 0,-4 2-1 0,5 4 2 16,-1 0-2-16,1-1 5 0,0 5-4 0,-2-2-4 15,3 1 1-15,-4 1 1 0,2-1 2 16,-2 1-2-16,3-1-6 0,-1 0 7 0,-5 1 2 16,6-1-6-16,-2 0 3 0,1-2-1 0,-1 0 2 0,2-1 1 15,0-3-7-15,-3-2 4 0,-2-1-2 0,2 2 3 16,-4-3 2-16,3-1-1 0,-4-2 4 0,3-2-4 16,-5-2 0-16,1 0 4 0,-2 0 0 0,-3 1 1 15,0 3 7-15,-1-2 11 0,-1 5 6 0,-1-3 3 16,2 6 17-16,-5-3 22 0,1 4-19 0,1 0-12 15,-1 4 11-15,-1-4-23 0,1 4-5 0,0 0-2 16,-8 9-1-16,7 1-4 0,-3 5-2 0,-1 2 2 16,-3 8-4-16,4 1-1 0,-5 0 2 0,7 4-3 15,-2-1-2-15,0-1-1 0,3 0-6 0,-2-1-10 0,3-2-12 16,0 0-11-16,0-6-9 0,0 0-18 0,3-1-23 16,-6-1-18-16,6-1-27 0,-3-6-28 0,1 0-38 15,-2 0-35-15,1-5-52 0,-3-1-815 0,-2-2 363 16,-1-2 244-16</inkml:trace>
  <inkml:trace contextRef="#ctx0" brushRef="#br0" timeOffset="56466.17">16678 7432 146 0,'-12'-7'322'0,"2"2"-63"0,-3 0-86 0,8 2-95 15,1-1-80-15,4 4-92 0,0 0-200 0,0 0 98 16,0 0 64-16</inkml:trace>
  <inkml:trace contextRef="#ctx0" brushRef="#br0" timeOffset="57116.11">18189 7489 160 0,'-1'-7'338'15,"1"0"-37"-15,0 2-33 0,0 0-33 0,0 1-25 16,0 4-22-16,0 0-16 0,0 0-17 0,19 14-19 16,-10 1-10-16,3 2-14 0,-1 12-6 0,2 2-7 15,1-2-7-15,-4 7-6 0,1-3-10 0,-1 4-5 16,-1-3-7-16,0 1-7 0,2 0-4 0,-1-1-8 16,3 0-3-16,-3-1-4 0,1-2-2 0,1-5-4 0,-1 0-3 15,0-9-1-15,-1-4-2 0,-5-4-6 0,4 1 1 16,-1-4 7-16,2-4 2 0,-2-2 26 15,2-3 3-15,3-6 14 0,0-4-1 0,6-10-3 16,-5-2-3-16,2 1 6 0,-3-5-16 0,3-1-4 0,0-14 1 16,-6 10-12-16,3-11 2 0,-4 12-5 0,0-13-3 15,0-3-12-15,-4 13 2 0,-1 2-3 0,4 0-7 16,-3 0 3-16,0 7-14 0,-1 10-6 0,-3 0-12 16,3 5-39-16,-3 6-41 0,-1 0-27 0,3 4-11 15,-3 2-9-15,0 0-10 0,15 14-15 0,-5-1-22 0,1 6-6 16,4 8-12-16,9 13-33 0,-6 6-652 15,6-3 297-15,-6 2 198 0</inkml:trace>
  <inkml:trace contextRef="#ctx0" brushRef="#br0" timeOffset="58121.17">19162 7803 32 0,'4'-15'185'0,"-2"0"-4"15,2-2 3-15,-4 1 1 0,0-1-10 0,-1 0 10 16,-3-3 4-16,0 5 5 0,-1 5-2 0,-1-1-8 15,-1 1-21-15,-2 3-13 0,-1 2-18 0,0 2-18 16,-4 6-9-16,-3 0-16 0,-2 4-20 0,0 2-22 16,0 1-20-16,-2 7-19 0,7-1-22 0,3 0-14 15,2 0-13-15,2-2-7 0,6-1-10 0,1-1-1 16,4 1 0-16,2-4 6 0,3 3 4 0,1-5 3 16,5 2 3-16,1-1 9 0,-2 0 0 0,0-2-4 15,-1 0 12-15,-3-4 2 0,4 4 3 0,-2-4 2 0,-1 2 10 16,-2-1 11-16,2-2 8 0,-4 0 9 15,-2-1 9-15,0 2 1 0,-1-1 9 0,1 0 6 16,-1 0 5-16,-4-1 1 0,0 0 3 0,10 2-4 16,-10-2-2-16,5 0-7 0,-5 0 2 0,8 0-2 0,-8 0-1 15,7-3 0-15,-4 1-4 0,4-1 4 16,-2-1-3-16,1-5-2 0,-1 0-6 0,3-5-2 16,2 0-1-16,-1-3-3 0,-4-2 1 0,4-6-1 0,0-1 1 15,-1-4-3-15,-2 2-3 0,-2-2 1 0,2-2-5 16,-2 0-4-16,0-3-1 0,1-2-1 0,-2-10 1 15,-3 10 10-15,-3 2 10 0,3 4 16 0,-2 2 15 16,-1 4 26-16,-1 7 29 0,-1 2 21 0,0 6 3 16,1 1-14-16,4 5-20 0,-4-2-14 0,3 5-18 15,1 1-3-15,-5 10-8 0,1 2-4 0,0 8-4 16,-1 6-7-16,0 6-4 0,0 0 0 0,1 2-7 16,0 1-5-16,2 1-1 0,-1 9 2 0,1-10-12 15,4 2-17-15,-1-5-10 0,7-1-4 0,-3-4-18 16,3 4-3-16,2-7-19 0,0-1-15 0,3-6-18 15,0-1-12-15,1-3-8 0,3-2-1 0,0-6-1 16,4 0 10-16,-1-3 1 0,1-3 3 0,9-5 5 16,-3-3 2-16,0-2 7 0,0-3 6 0,-1-6 7 0,-3 2 5 15,-2-4 5-15,-4-3 8 0,3 2 12 16,-7-2 13-16,-1 2 13 0,-3 7 18 0,-2-3 20 16,-3 4 15-16,0 1 21 0,2 5 19 0,-5-1 5 0,2 4-7 15,1 0-11-15,-4 1-5 0,1 3-12 0,-1 2-4 16,0-4-4-16,0 4-9 0,0 0-2 15,0 0 0-15,5 12 0 0,-5-1-11 0,4-5 4 0,-4 6-21 16,4 1-12-16,-4 3-12 0,4 1-14 0,2-2-13 16,-2 1-6-16,1 0-14 0,3-2-6 15,0-4-4-15,2 2-3 0,1-5 1 0,2-2-6 0,4 3-2 16,-1-7 0-16,1-1 4 0,1-1 8 0,0-5 4 16,2-1 4-16,-5-1 3 0,2-6 9 0,1 0 21 15,-4-3 11-15,1-5 15 0,-3 6 16 0,-3 0 25 16,1 0 10-16,-5-1 17 0,3 3 8 0,-4-1 11 15,1 7 10-15,-3-1 0 0,1 4-6 0,-2 0-10 16,0 0-17-16,2 3-4 0,-2-2-11 0,-1 4 2 16,0 0-6-16,7 9-5 0,-2-5 3 0,-3 4-9 0,4 1 0 15,-2 2-2-15,2 1 4 0,1 5-14 16,2-3-4-16,-4 5-3 0,5-5-7 0,0-1-10 16,-3-4 0-16,7 4-6 0,-5-5 2 0,0-1-2 0,6 1-1 15,-2-5-1-15,4 0-4 0,1 0-1 0,0-5 2 16,-2 1 0-16,3-5 2 0,-1-1 0 0,2-2 0 15,-3 0 4-15,6-5 1 0,-6 0 2 0,2-3 2 16,-6 3-2-16,1-7-1 0,-4 4 4 0,3-8 3 16,-8 7 4-16,0 0 8 0,-2 3 13 0,-2 4 32 15,-1 1-3-15,3 0 20 0,-3 5 6 0,0 0-16 16,-3 0-1-16,3 5-9 0,-4-2-6 0,4 2-4 16,-15 9-1-16,6-1-7 0,0 2-4 0,-4 2 3 15,0 0-5-15,7 1-22 0,-2 3-31 0,2-7-25 16,2 3-31-16,0-1-47 0,4 1-33 0,0 1-44 15,2-5-67-15,1 4-806 0,6 2 360 0,-1-6 240 16</inkml:trace>
  <inkml:trace contextRef="#ctx0" brushRef="#br0" timeOffset="59018.26">21341 7449 158 0,'2'-5'185'15,"-1"-3"-13"-15,1 1-3 0,-1-2 0 0,-1 2-6 0,3 0-3 16,-3-1 1-16,1 0-3 0,-1 3-12 0,0-3 0 15,-1 3-8-15,1 2 0 0,-2 0-15 0,2 3-13 16,-5-6-15-16,3 3-9 0,2 3-11 0,-13 4-11 16,1 4-6-16,2-3-7 0,-8 7-17 0,-1 5-9 15,-4 0-19-15,1 2-15 0,8-5-14 0,-4 5-14 16,7-6-23-16,1-3 3 0,5-1 0 0,1 1-1 16,1-2 3-16,4-2 3 0,3 1 5 0,-1-3 6 15,4-3 1-15,2-1-1 0,2 0 13 0,1-1-6 16,5-5 3-16,-2 0 3 0,3-1 4 0,0-3 2 15,-1 2 0-15,1-2 5 0,5-4 1 0,-7 3 8 16,2 0 4-16,-4 1 17 0,1 0 17 0,-7 3 13 16,1 0 17-16,-1 2 12 0,-2 0 7 0,-2 0 4 15,-3 4-4-15,3-2-6 0,0-1-5 0,-4 4-6 0,4-6-9 16,-4 6-8-16,1-3-5 0,-1 3-7 16,5-1-4-16,-5 1-1 0,0 0-5 0,4-3-1 15,-4 3-4-15,4-1-2 0,-4 1-1 0,5-7-2 16,-4 1 4-16,7 1-6 0,1-5 2 0,-3 0-2 15,6-5-4-15,-1-2 1 0,5-7-2 0,-5 0-1 16,3-2 0-16,-1 5 0 0,-2-4-3 0,-2 2-1 0,-4 5 10 16,1 2 5-16,-1 5 8 0,-3 1 10 0,1 0 5 15,-1 3 5-15,-2 2-3 0,2 1-10 0,-1 1-4 16,-1 3-3-16,0 0-6 0,0 0-1 0,0 19 3 16,1 6 5-16,-2 4 5 0,0 3 0 0,1 4 0 15,1 10-8-15,-2-10 9 0,4 13-4 0,1-1 7 16,0-11-10-16,1-4 7 0,9 17-14 0,-5 1 9 15,4-2 8-15,-3-6-8 0,-1-8-2 0,0 0-8 16,5 9 7-16,-2-10-8 0,-1 0-2 0,-2-1 0 16,1-3-4-16,-2 1 0 0,-2-6 5 0,-2 1-3 15,-1-9-5-15,-1 0 3 0,-2-4-1 0,2-2-2 16,-2-4 16-16,-2-1-16 0,0-2 1 0,-2-2 2 16,4-2-3-16,-14-4-9 0,4-4-2 0,-4-3 3 15,-7-6-3-15,3-8 0 0,3 1 0 0,-5-4 0 0,4-1 0 16,2-1-2-16,1 1 4 0,3-2-3 15,4-1-1-15,4 4-10 0,5-1-15 0,6 1-28 0,4-3-27 16,7 5-40-16,3-1-37 0,17-4-60 0,1-1-863 16,-2 5 363-16,3-2 242 0</inkml:trace>
  <inkml:trace contextRef="#ctx0" brushRef="#br0" timeOffset="59814.79">22483 7229 121 0,'2'-1'198'16,"-2"1"-15"-16,0 0-7 0,13 7-1 0,-8-4-8 15,4 5 1-15,-4 3-2 0,4 2-8 0,-1 3-13 16,2 2-9-16,-1 6-15 0,0 0-12 0,1-2-6 16,1 4-11-16,-2 1-9 0,1-5-8 0,-4-3-7 15,3 5-8-15,-2-6-5 0,1 0-4 0,1-1-4 0,0-4-4 16,0 3-4-16,0-7-8 0,-1-1-2 16,-2-3-3-16,1 2-1 0,0-4 1 0,-2-2-1 15,-5-1-2-15,9-5-1 0,-5-1-1 0,0-4-2 0,1-3 0 16,-2-4 1-16,-3-4-4 0,0-8 8 0,-2 1 6 15,-4-4-4-15,0-1 1 0,-1-3-2 0,-6-10 3 16,3 11 6-16,1 0 16 0,-1 3 3 0,1 3-1 16,1 0 4-16,5 10 6 0,-1 1 4 15,1 8-14-15,-1-1-2 0,3 1-6 0,-1 3-8 0,2 0-5 16,0 2-2-16,5 3-8 0,-5 2-4 0,6 0 3 16,-6 0-6-16,14 8-3 0,-4 0-6 0,-1 1-5 15,2 4-9-15,1 1-7 0,-3 4-14 0,2 3-3 16,-3-4-5-16,1 8-10 0,-1-8-7 0,-3 1-2 15,-1-1-2-15,1-1-6 0,-1 0-6 0,-3-7 3 16,-1 1 5-16,1-4 5 0,2-1 11 0,-2-1 25 16,-1 1 13-16,4-4 3 0,-4-1 2 0,0 0 3 15,0 0 3-15,-4-16 2 0,4 6 3 0,0-1 11 16,3-5 3-16,-2-3 5 0,2-2-4 0,-2 2 4 16,9-6-1-16,-5 1 4 0,3 7-4 0,1 1 1 15,2-1-4-15,1 2-2 0,1 2 2 0,2 2-4 0,3 1-2 16,1 2-3-16,2 5 0 0,0-1 1 0,-3 2-5 15,4 6 1-15,-7 2-2 0,6 5-3 16,-5 1 2-16,0 3-1 0,1 7 1 0,-2 1-2 16,-1 6 0-16,-3-3-14 0,-1 4-23 0,0 2-23 0,-1 0-24 15,-1-2-32-15,2 3-26 0,-1-4-43 0,0 0-45 16,-1-1-691-16,-2-10 304 0,3 0 204 0</inkml:trace>
  <inkml:trace contextRef="#ctx0" brushRef="#br0" timeOffset="60849.19">23569 7206 226 0,'5'-11'303'0,"-2"6"-15"0,-1-1-24 16,0 1-25-16,0 1-26 0,-2 2-19 0,0 2-22 16,0 0-18-16,0 0-9 0,-18 16-18 0,9-3-11 15,-5 3-17-15,2-1-8 0,-4 8-8 0,3-7-7 16,1 6-10-16,-1-5-16 0,0 3-19 0,4-5-17 0,0 0-25 15,7-2-18-15,-2-1-8 0,1-4-6 16,3 0-6-16,4-2 1 0,0-1 3 0,1-3-1 16,5 0 11-16,0-4 1 0,4-5-1 0,2-1 7 15,2-3-2-15,1-8 9 0,1 0 10 0,-2-4 17 16,0 2 5-16,0 0 20 0,-5 0 22 0,-2 6 12 16,1 1 10-16,-3-1 8 0,-3 4-2 0,4 3-4 15,-3 1-7-15,-2 0-7 0,0 3-10 0,4 1-1 0,-2 1-3 16,3 2-3-16,2 2-6 0,2 1-4 0,2 3-3 15,-5-1-5-15,3 6-5 0,-4-2 2 0,-1 0-5 16,3 3 2-16,-6 1-4 0,-1-2-2 0,-1 1 1 16,0-1-3-16,0 5-13 0,-3-4-12 0,3 0-18 15,-3-1-8-15,2 0-8 0,-1-2-8 0,1 3-2 16,-2-7 2-16,-1 1 8 0,1-2 5 0,2 0 7 16,-3-4 5-16,0 0 9 0,0 0 3 0,14-14 7 15,-4 3 4-15,-1-2 7 0,2-2 4 0,0-2 1 16,4-3 5-16,2-3 10 0,-4 7 8 0,5-4-1 15,-6 4 8-15,2 2 0 0,-1 0 1 0,0 3-5 16,-2 3-1-16,1 1-6 0,-3 2-1 0,2 0-2 16,2 3-4-16,0 1-2 0,-3 1-2 0,3 3-2 15,0 0-2-15,-2 1 0 0,-1 3-3 0,2-2 0 0,-4 4 1 16,-1-3-2-16,2 4-2 0,-2-3 0 0,-1 3 0 16,1-5-1-16,-1 2-6 0,0 0-3 0,-1-2-2 15,0 0-2-15,1-1 1 0,-2-1 3 0,2 0 0 16,0-3 1-16,-1 0 2 0,3-3-2 0,-3-2 1 15,5-2 7-15,-5 2-4 0,3-7 1 0,-3 5 5 16,0-6 7-16,0-1 1 0,-1 2 5 0,1-3 7 16,-2 4 16-16,-3 0 21 0,1 2 23 0,-1 1 15 15,0 1 2-15,0 2-16 0,0 1-8 0,0-1-17 16,0 5-6-16,-1-3-12 0,1 3-1 0,0 0-5 16,-5 12-1-16,2-3-17 0,-1 2-14 0,3 2-13 15,-3-2-17-15,4 5-18 0,-5 0 0 0,8 2-11 16,-1-5-2-16,1-1-5 0,-1-2 2 0,5 5 2 15,-1-6-6-15,3 0 10 0,1-1-5 0,6 0 5 16,2-4 7-16,0-2 5 0,1-3 2 0,-2-2 1 16,3-3 11-16,0-1 1 0,-1-2 4 0,-2-1 8 15,-2-4 8-15,2 0 7 0,2-7 4 0,-7 5 5 0,4-6 11 16,-2 1 12-16,0-2 17 0,-5 7 26 0,-2-1 6 16,-1 2-1-16,2 4-5 0,-5 0-3 15,1 4-1-15,-2-2-4 0,-1 4-12 0,1 1-3 16,2 2-11-16,-4-5-2 0,0 7-12 0,2-3-2 0,-2 3-3 15,0 0-5-15,0 0-11 0,0 0 11 0,10 12 1 16,-8-6-2-16,-2 4-4 0,1-3-9 0,-1 4-19 16,3-5-11-16,-3 6-13 0,3-4-3 0,-1 1-2 15,0 1-11-15,0-3-7 0,2 0 5 0,-3-2 8 16,3 0 0-16,2-1 10 0,-1 0 2 0,3-4 6 16,5 1-2-16,0-3-1 0,0-3 7 0,1 0 1 15,-3 3 7-15,4-3 2 0,-3 1 2 0,0-2 3 16,-2 4-1-16,-3-1 5 0,-2 1-1 0,2 0 1 15,-7 2-3-15,11 4 3 0,-7 1 17 0,1-1 11 16,0 4-7-16,1 4-2 0,2 4 2 0,-4 2 8 16,1 2 4-16,-5 0-11 0,8 4 8 0,-7-3-4 15,-1 5 3-15,3-1-6 0,-3-5-8 0,-3 5-19 16,2-7-25-16,1 10-36 0,-4-10-27 0,0 7-44 0,0-5-47 16,-1-2-55-16,3-1-75 0,-2-6-676 15,0 0 332-15,4 0 220 0</inkml:trace>
  <inkml:trace contextRef="#ctx0" brushRef="#br0" timeOffset="61635.12">25629 7649 112 0,'1'4'292'0,"-1"0"-111"0,2 4-96 0,-2-2-57 16,2 1-48-16,3 1-206 0,-2-1 74 0,3 2 52 16</inkml:trace>
  <inkml:trace contextRef="#ctx0" brushRef="#br0" timeOffset="62265.75">19606 8293 323 0,'0'0'267'0,"-3"-7"-64"0,3 6-65 16,0 1-74-16,-2-6-63 0,2 6-60 0,5-5-254 16,-2-1 105-16,0 2 68 0</inkml:trace>
  <inkml:trace contextRef="#ctx0" brushRef="#br0" timeOffset="62415.36">19636 8571 5 0,'1'4'60'15,"0"3"-65"-15,1 0-15 0,-2-3 6 0,1 0 4 0</inkml:trace>
  <inkml:trace contextRef="#ctx0" brushRef="#br0" timeOffset="62542.02">19563 8969 50 0</inkml:trace>
  <inkml:trace contextRef="#ctx0" brushRef="#br0" timeOffset="64034.75">6452 11076 28 0,'-10'-1'169'0,"3"1"0"15,-2 0-3-15,-3 0-6 0,2 1-11 0,0 2-5 16,-2 1-5-16,1-1-7 0,-2 4-7 0,2-2-7 15,-4 4-4-15,4 1-10 0,-3 0-11 0,-1 2-1 0,-1 2-7 16,1 1-3-16,2 0-3 0,-3 6-3 0,1 1-6 16,0 3-1-16,1 0 2 0,-1 2-10 15,4 0-9-15,0 5 4 0,-4 2-11 0,6-1-2 0,1 2-4 16,-1 12-4-16,4-11-2 0,-4 9-4 16,8-11-1-16,-2 0-6 0,3 2 0 0,4-1-1 15,-1-1-2-15,3 1-4 0,3-4-2 0,1 1-1 16,2-4 6-16,2-3-8 0,1-1 1 0,3-2-2 0,-1-5-1 15,4 0-1-15,-3-8 0 0,0 0-2 0,1-4 1 16,-1-2 0-16,0-3 7 0,4 0-9 0,-6-3 5 16,2-1-3-16,-5-3 1 0,0 3 1 0,2-9 7 15,-6 1-1-15,2-2 5 0,1-1 1 0,-5 0 6 16,-3-4 4-16,3 1 2 0,-6 1-1 0,-1-4 5 16,-1 1-3-16,-3 2 6 0,-1-1 7 0,-4-6 0 15,0 8-1-15,-1 3 2 0,-3 1 3 0,2 1-1 16,-3 2-5-16,-1 3-8 0,-2 3 2 0,-1 1-12 15,-1 3-4-15,-2 2-13 0,3 0-16 0,-2 1-12 16,-2 2-29-16,5 0-25 0,2-1-24 0,4 2-26 16,0-1-31-16,0-1-40 0,3-1-36 0,4-1-36 15,-1 1-619-15,5-3 295 0,0 0 196 0</inkml:trace>
  <inkml:trace contextRef="#ctx0" brushRef="#br0" timeOffset="65065.39">6380 10849 36 0,'-16'-9'169'15,"0"1"-1"-15,0 0-2 0,-1 3 3 0,-1 0-4 0,-3-2 1 16,2 2-12-16,-4 1-12 0,5 3-7 0,-11 0-4 16,7 1-4-16,2 1-4 0,-7-1-9 0,5 5-3 15,-5 0-7-15,-1 2-4 0,0 1-7 0,2 2-7 16,1 1-5-16,-1 1 0 0,1-2-3 0,-3 4-5 16,1 0 1-16,0 1-1 0,0-1-8 0,0 2-2 15,2 1-4-15,-1 2-3 0,2-1-6 0,1 2-2 16,3 0-6-16,0 6-3 0,1-3-2 0,1 1-7 15,4 2 0-15,1 0-6 0,1 3-1 0,3 2-3 16,0-1 3-16,-1 2 1 0,4 0 7 0,1 4-5 16,-1-2-1-16,2 3-1 0,-2 10 4 0,4-15 0 15,0 4 0-15,-1-2-5 0,2 0 1 0,0 0-1 16,-1 0 0-16,2 2-1 0,0-2 3 0,2 0-2 16,2-2-5-16,-1 2 3 0,1-4-7 0,4 4 1 15,0-2-4-15,-2 1 6 0,0-5 0 0,6 1-3 16,-2-1-5-16,-1-1 1 0,5-3 3 15,-1 1-2-15,2-1-4 0,-1-2-1 0,3-1 4 0,-3 2-4 16,5-5-1-16,3 4 4 0,-2-1 0 0,2-2-3 0,0 2-2 16,0-2 3-16,0-2 1 0,4 3-2 15,-2-3-1-15,2 0-1 0,1-1-1 0,-2-1 2 0,5-1-2 16,2-3 0-16,2 2 8 0,-1 0-1 0,2-4-3 16,-1 3-3-16,3-7 8 0,0 2-8 0,-1-2 0 15,1-2 0-15,-1 0 5 0,0-2 5 0,0 0-12 16,-2-4 0-16,3 1 5 0,-1-1-4 0,1-4 0 15,1 2 2-15,0-4 4 0,-3-1-6 0,2 0 5 16,-2 0-3-16,-2-1-1 0,-1-2 0 0,0 1 0 16,-1 0 4-16,-1-3-5 0,-3 2 3 0,1 0 0 15,0-2 2-15,-1-2-3 0,0 0 4 0,-2-3 6 16,-1 0 1-16,-2 0 4 0,0-1 11 0,1-1-4 16,-5 0 13-16,1-2 0 0,-3 0-3 0,3-3 1 15,-4 0-5-15,2 0-1 0,-6-4 1 0,2 2 0 16,-2 0-3-16,-3-1 1 0,1 2-6 0,-4-1 15 15,-2 0-15-15,-3 2-1 0,1-2 3 0,-2 1 9 16,-2 2-10-16,-2 0-1 0,-1-1 0 0,-2 0-2 16,-2-1-1-16,1 1-5 0,-3 1-1 0,2 1-3 15,-2-1 2-15,0 2-5 0,-2 0 1 0,-3 1-1 16,3-1-1-16,-4 1 3 0,1 0-7 0,1 5 2 16,-4-2-3-16,-1 0 3 0,2 1-5 0,-3 0 2 15,4 0 1-15,-3 1 9 0,-1 0-12 0,4 0 2 16,-4-1-4-16,3 2-1 0,1-1 2 0,2 2-4 0,-4-1 2 15,4 5-1-15,-5-8 0 0,7 7 4 0,-4 0-1 16,3 1-1-16,0 0 2 0,-2 2-4 16,-2-1 4-16,1-2-3 0,0 3-1 0,-1 2 2 0,2-4 3 15,0 3-6-15,0 0 7 0,-1 2 3 0,0 0-7 16,0 0-1-16,-2 1-2 0,-2 2 0 0,4-1-1 16,-1 2 1-16,-4 0-4 0,2 1 6 15,-7 2-3-15,2 0-2 0,4 2 1 0,-7 1 0 0,-1-2 11 16,-2 5-8-16,4-1-5 0,-3-1 7 0,1 4-1 15,-1-3-7-15,2 1 5 0,1 0 1 0,-2 0-2 16,4 1 2-16,1 1 0 0,-2-1 2 0,6-3-4 0,-6 4 1 16,7-3-11-16,0-1-33 0,1-2-20 15,1 3-34-15,-4-3-21 0,9-1-28 0,-2-1-35 16,2 0-40-16,1-1-58 0,0-2-32 0,0-3-922 16,1 2 413-16,1-3 274 0</inkml:trace>
  <inkml:trace contextRef="#ctx0" brushRef="#br0" timeOffset="67880.48">8083 10936 9 0,'-1'-12'206'16,"0"2"-6"-16,-1 1-14 0,1 0-13 0,0 3-9 15,-1-2-13-15,1 5-13 0,1-1-14 0,-1 0-14 16,1 4-9-16,0 0-16 0,-4-7-12 0,4 7-3 15,0 0-9-15,0 0-4 0,5 21-6 0,-2-2-7 16,1 8 3-16,2 7-4 0,3 11 1 0,-3 7-2 0,1 0 0 16,-1 2-6-16,0 1-4 0,-1-1-3 15,1 4-2-15,-3 0 1 0,5 22-2 0,-7-27-4 0,7 1-2 16,-3-5 0-16,-1 1-3 0,2-4-3 0,2-13-1 16,0 13-1-16,-2-13-4 0,3-2 2 0,0-1 1 15,0-2-4-15,-3-1-5 0,2-8-1 0,1-2-13 16,-4-1-4-16,0-6-4 0,2 0 1 15,-1-3 2-15,0-3 7 0,1-1 0 0,-2-1-2 0,0-4 1 16,4-3 3-16,0-7 2 0,1-5-5 0,0-2 0 16,-1-9 1-16,0-4 3 0,-2-1-2 0,-1-2 1 15,-1-13 0-15,0-1-4 0,-4 0 7 0,1 13-1 16,-2-12 4-16,0 13 3 0,0 2 9 0,-2 2 0 16,2 3-4-16,0 7 6 0,-1 5 2 0,-1-1 0 15,2 6-2-15,0 2-1 0,0 1-1 0,2 3-2 16,-1 3-3-16,-1 2-8 0,5-2 6 0,-5 2 2 15,12 8-2-15,-2 5 2 0,4 2-1 0,3 7 0 16,2 3 2-16,0 3-3 0,5 1-1 0,-4 1 5 16,9 8-2-16,-6-9-1 0,8 9 0 0,2-1 0 15,-10-11 0-15,1 2 1 0,2-4-3 0,-2-2 1 16,-1-3-1-16,0-2 2 0,-5-6-2 0,1-1 0 16,-3-3 1-16,0-2 2 0,-3-3 1 0,1-3 3 15,-1-2 15-15,2-4 6 0,-2-3 6 0,0-7 7 0,1-4 2 16,-5-5 1-16,1-2 9 0,-4-4-8 0,-3 1 3 15,-2-6-4-15,-2-11 3 0,-2 1-2 16,-1-3-5-16,-3 4-5 0,-2-3-2 0,-4 1 1 0,-1-2-7 16,1 2-2-16,-3 1 0 0,-4-3-1 0,5 18 0 15,1 1 2-15,-2 0 6 0,5 4-3 0,-4 1 3 16,5 8-1-16,-1 4-10 0,0 1 1 0,5 3-2 16,-1 4-6-16,2-1-10 0,2 2-32 0,0 3-31 15,3 2-16-15,0 0-17 0,-13 14-15 0,9 2-15 16,3 9-15-16,1 6-14 0,1 1-16 0,4 2-18 15,3 12-28-15,5-1-551 0,2 1 254 0,0-13 170 16</inkml:trace>
  <inkml:trace contextRef="#ctx0" brushRef="#br0" timeOffset="69853.53">9244 11290 65 0,'-2'-6'241'16,"0"1"-21"-16,-1 1-21 0,0 1-21 0,3 3-18 0,0 0-19 16,-14 9-14-16,9 0-2 0,-4 7-14 15,0 1-6-15,2 10-9 0,-1 2-13 0,2 0-6 0,2 2-5 16,3 1-6-16,3 2-12 0,2 0-2 0,1-1-9 16,4 0 0-16,1-2-2 0,3 0-5 15,0-8-5-15,2 1-3 0,3-2-2 0,1-4-2 0,-2-4-2 16,-1-6-6-16,1 1 1 0,1-4-1 0,1-3 0 15,-2-2-4-15,3-2-4 0,-3-3 0 16,2-6 1-16,-1 0-1 0,-3-4 0 0,4-4-3 0,-5-5-2 16,0-1-7-16,-5 0 3 0,-1-4-6 0,-3 1 10 15,-5-1-1-15,0-1 1 0,-1 3-1 0,-3 1 4 16,-5 4 2-16,0-2 10 0,-4 7 14 0,3 4-8 16,-4 0 3-16,-1 1-4 0,-6 6-5 0,3-1-2 15,-3 4-1-15,-6 1-3 0,5 3-5 0,-6 3-1 16,9 0-2-16,-2 3-8 0,2-1-11 0,6 1-12 15,4-3-5-15,-2-1-9 0,5 1-6 0,2-1 0 16,4-3 7-16,0 0 5 0,0 0-12 0,0 0 17 16,25-3 6-16,-12-1-4 0,6 1 1 0,-1-4 2 15,5 0 4-15,-2 2 0 0,5-1 6 0,-5-2 3 16,6 0-7-16,-6 3 5 0,1-2-3 0,0 6 6 0,-2-1 3 16,2 0-5-16,-5 1 3 0,2 2 2 0,-6 1 2 15,1 1-2-15,-2 1 1 0,1 4 2 16,-3 0 5-16,1 5 7 0,0 3-1 0,-1 0 1 0,3 7 1 15,-3 0 2-15,-1 4 3 0,0-3-2 0,4 2-3 16,-3-1 3-16,3 1-4 0,-3-4 2 0,3 2-3 16,1-4 0-16,-1-8-3 0,0 0 1 0,-3-4-4 15,1-2-6-15,2 1-3 0,-1-3 4 0,5-4 1 16,0-3-7-16,1-5 7 0,1-1-6 0,-6-5 0 16,7-6 1-16,-3-2 4 0,2-2-1 0,-6-5-2 15,4-5 4-15,-8 1 13 0,-3-1 3 0,-2-14 4 16,-4 4 7-16,-3-5 10 0,-3 3 9 0,-2-3 6 15,-2 6 17-15,-3 7 9 0,2 5 6 0,-2 2 25 16,0 1 5-16,4 10 6 0,-4 3 15 0,7 2 0 16,-2 3-11-16,3 1-7 0,0 3-19 0,1 2-16 15,3 0-8-15,1 4-4 0,0 0-10 0,-4 10-3 16,4 1-7-16,0 7-2 0,1 5-6 0,3 7-3 16,1 2-3-16,-1 0-6 0,1 2 15 0,3 13-24 15,-3-13-6-15,0-1-11 0,4 0-4 0,-5 1-5 16,0 2 3-16,1-3-10 0,-1-4-7 0,-3 0-11 15,3-2 2-15,-4-10-5 0,1-1-8 0,4-3-1 16,-2-4 5-16,-3-3 7 0,1 0 4 0,-1-3 0 0,4-1 6 16,-4-2-1-16,5-10 5 0,-1-2 3 15,4-6 1-15,-1-11 4 0,6 2-1 0,-3-2 3 16,4-1 0-16,2 0-2 0,-1 1 6 0,-1 4-1 0,3 2 3 16,1 3 3-16,-4 6-1 0,1 1-4 0,0 3 6 15,1 0-5-15,-4 6 2 0,5 1 1 0,-3 1 2 16,0 5-1-16,0 1 0 0,-2 3-1 0,2 3-5 15,-4 3 8-15,0 3 4 0,0-2-6 0,-6 11 1 16,-3-1-1-16,-1 2 3 0,-2 1-3 0,-1-1 1 16,-3-7 0-16,0 9-5 0,-5-1-2 0,0-1-7 15,1-2 4-15,-2-2-1 0,1-6-2 0,0 0 2 16,1-2 3-16,0-2 1 0,1-1-6 0,4-1 5 16,0-5 2-16,-2 1-4 0,6-2 1 0,-4 0 0 15,4-2 0-15,1 2 1 0,0-4-1 0,6 3 2 16,-6-3 2-16,10 0-1 0,-2 0 0 0,5-4 4 15,-3 0-3-15,2 1 1 0,0 2 3 0,5-4-2 16,-3 1-1-16,1-1 1 0,3 2-4 0,-2-2 0 16,1-2 0-16,0 2-2 0,1-3-2 0,-4 1-1 15,4 0 4-15,-3-2-5 0,1-3 7 0,-4 1-3 0,0-3 3 16,-2-1-1-16,1-2 3 0,1-7 5 16,-4 5-1-16,-2-5 2 0,2-1 9 0,-5 6 4 0,0-1 7 15,-2 2 3-15,-1-3 20 0,2 3 7 0,-5 0 20 16,0 0-7-16,2 6 5 0,1 2 3 0,-2 3 5 15,0 2-14-15,1-1 2 0,-3 1-20 0,4 3-8 16,0 2-3-16,0 0-4 0,0 0 5 0,0 0-9 16,-3 16-2-16,1-4-9 0,1 5 21 0,0 1-23 15,1 2 0-15,-2-1 3 0,1 10-14 0,2 0 5 16,-1-3-8-16,0 0-11 0,3 0-8 0,0-8-13 16,0 0-8-16,2-2-10 0,0 1-15 0,3-2 1 15,-4-5-7-15,1 1 1 0,3-4 0 0,-1-1 5 16,2-1 6-16,1-3 5 0,1-3 6 0,-1-3 6 15,-1-1 6-15,5-6 2 0,-2-3 6 0,-1-3-1 16,2-5 8-16,1-3 10 0,-5 8 8 0,0-12 8 16,2 6 6-16,2-3 5 0,-3 1 4 15,2 3 16-15,-3 4-5 0,1 2 6 0,1-1-3 0,1 4-3 16,2 1 2-16,-4 1-10 0,4 3 2 0,-1 3-4 16,5-1 0-16,-1 1-3 0,-2 4-7 0,2 2 5 15,-5 1-6-15,6 3 1 0,0-1-1 0,-4 5 2 0,0-1-1 16,2 3-7-16,-5 0-2 0,3 2 6 0,-5 1-3 15,-1 2 0-15,-2-1 3 0,2 1-4 16,-2-1-7-16,1 0-10 0,-5 1 0 0,1-1 1 16,-2-4-1-16,-1 0-14 0,4 3 2 0,-4-7 2 0,1 1 2 15,-1-3 7-15,0-1 6 0,0-4-1 0,0 0 0 16,0 0 0-16,0 0 5 0,0 0-3 16,-9-13 6-16,8 3-1 0,0-1-3 0,-2-5-1 0,6-4 0 15,-2-5 3-15,0 0-1 0,3 2-3 0,1 3 6 16,0 3-3-16,-1-1 4 0,1 3-3 0,2 0 6 15,-2 5 0-15,1-2-9 0,0 0 3 0,1 4 2 16,-1 0-1-16,2-1-3 0,-1 4 5 0,4-3-6 16,-1 4 3-16,3-1 3 0,-2 1 0 0,7-1 0 15,-2-1 3-15,-3 3-4 0,0-1 4 0,0 0-2 16,5 1 3-16,0 0-2 0,-5-1 0 0,1-1 3 0,-1 0 6 16,0 3-5-16,-1-5 0 0,0 0 3 15,-1 0 2-15,2-3-2 0,-2 2-1 0,-2-1-2 16,2-6 4-16,-4 2 5 0,2-1 2 0,-4 4 4 0,-1-1-3 15,-3 0 5-15,3-1 2 0,-4 3 0 16,0 3 12-16,0-2-7 0,-1 2 3 0,1 2-3 16,-3 0-3-16,3 4-3 0,0 0-7 0,0 0-6 15,-14 18 0-15,5-1-2 0,0 8 4 0,0 4-4 0,1 2-2 16,-1 2 0-16,5 0 10 0,0 14-14 0,3-14-1 16,2-1-2-16,1 0 4 0,4 2 1 0,1 0-4 15,3-3-3-15,1 2 3 0,0 1-1 0,4-2 0 16,3 1-4-16,-4-3-5 0,8 0 1 0,-1-1 5 15,0-1-7-15,2 0-7 0,0-2-3 0,-1 0-1 16,4-2-7-16,-1-1-13 0,-2 1-8 0,0-5-4 16,-1 5-15-16,-3-2-4 0,-1-2-7 0,-5-5-6 15,-4 1-1-15,-4 0 3 0,-4 0-6 0,-2 1 18 16,-4 0 4-16,-4 0 6 0,-7-4 5 0,-4 4 8 16,-7-2 2-16,-1-1 12 0,-3-3 9 15,1-2 8-15,-1-6 6 0,-1 0 5 0,0-2 17 0,5-5 4 16,0-1 2-16,7-2-1 0,2-1-4 0,0-3-4 15,1-2 6-15,4 0-2 0,2-4-1 0,4 3 0 16,2-2-1-16,1 0-5 0,5 0 3 0,2 0-1 16,3 4 2-16,-1-4 0 0,1 4-4 0,5 1 1 15,3-2 0-15,1 1-2 0,2 0-2 0,-2 2 3 16,4-2-1-16,0 3 1 0,-2 0-1 0,2 2-3 0,-2-1-1 16,1 2-3-16,-8 2-20 0,0 2-13 0,-2 0-19 15,-3 1-19-15,1-1-18 0,-2 1-25 16,-4 1-9-16,0 0-45 0,0 0-589 0,0 0 254 0,0 0 168 15</inkml:trace>
  <inkml:trace contextRef="#ctx0" brushRef="#br0" timeOffset="70012.11">10351 11015 135 0,'-8'-8'339'15,"0"4"-78"-15,1-2-90 0,6 4-68 0,1 2-39 0,0 0-62 16,0 0-78-16,19 0-257 0,-10 2 111 0,5 0 74 16</inkml:trace>
  <inkml:trace contextRef="#ctx0" brushRef="#br0" timeOffset="72215.55">12929 11132 70 0,'-6'-4'206'0,"-2"1"-8"16,-1-3-9-16,0 4-10 0,-4-2-14 0,1 1 7 15,-1 0-3-15,1 1-14 0,-2 0-13 0,-4 2-11 16,-4 2-10-16,3 3-11 0,-8 4-7 0,0 3-8 16,-3 1-8-16,0 3-8 0,2 3-6 0,0 2-6 0,0 5-6 15,1 0-8-15,5 1-4 0,-1 2-6 16,3 2-4-16,1-1-2 0,5 4-7 0,0-2-1 15,5-2-6-15,4-2 2 0,2 0-11 0,4-3 6 16,5-2-4-16,2-3 1 0,3-4-2 0,1-2 0 16,9 3-6-16,-1-6-2 0,7 0 1 0,2-2 0 0,5-6-6 15,0-4-2-15,1-1 1 0,1-7-3 0,-2 1-1 16,4-5-2-16,7-5 3 0,-13 4-3 0,4-5-2 16,-3 2-5-16,-1-4 4 0,0 2-1 0,1-3 0 15,-6 0-5-15,-1-3-3 0,-2 1 2 0,-4 1 2 16,-2 2 2-16,-8 4 2 0,-1 1-2 0,-2 4 3 15,-3 1 4-15,-2 1-3 0,-2 3-5 0,-4 1 1 16,-1 1-5-16,-1 3-2 0,-3 2-5 0,-5 1-6 16,-3 4-7-16,-2 1-4 0,-1 2-7 0,-6 5-10 15,4-2-7-15,-1 6-8 0,4-5-2 0,2 1-5 16,0 0 1-16,2 0-2 0,2-2-3 0,3-4-2 16,4 3 7-16,-3-3 10 0,7-2-1 0,-2 1 7 15,4-2 6-15,0 0 12 0,0-4 6 0,6 1-1 16,-6-1 7-16,17-4 4 0,-7 3 4 0,0-6-2 15,2 1 15-15,-1-1 0 0,5 1 11 0,-5 0 2 16,3-1 1-16,-4 1 4 0,4 2 0 0,-2-2 3 0,-2 3 6 16,3-2-5-16,-3 2-1 0,-2 1-3 0,1-1-1 15,0 2-4-15,0 2 3 0,2-2-2 16,-2 2 1-16,-1 2 5 0,2 0-4 0,3 1 1 16,-2-1 2-16,3 1-3 0,-1 1-2 0,1-2-4 0,3 2 4 15,-2-3 4-15,2 0-7 0,0-2 4 0,2-1-1 16,0 0 1-16,1-3 2 0,-3-2-1 0,2 0 1 15,-2-2-4-15,8-4 15 0,-5-5-3 0,2 2 4 16,-4-4 7-16,-4 3 4 0,3-6 2 0,-3-2 0 16,-5-3 1-16,-3 0 3 0,2 1 4 0,-3-2 12 15,-4 1 18-15,0 1 18 0,-2 7 0 0,1 0 19 16,-4 2 11-16,1 3 7 0,0 5 8 0,2-2-4 16,-2 4-16-16,2 2-18 0,-2 2-10 0,3 3-9 15,0 0-9-15,-5 14-7 0,5 4-10 0,-1 7 0 16,0 4-3-16,1 2-7 0,1 5-2 0,0 10-7 15,0 3-1-15,3-1 0 0,3 2-4 0,-2 1 2 16,2 1-7-16,4 1 0 0,-2-1-6 0,3 1 7 16,1-3-9-16,2 0 3 0,2-3-6 0,-3-13 1 0,0 0-8 15,3-2-7-15,-3 0-10 0,1-7-1 0,2 0-7 16,1-3 2-16,-7-7 3 0,2-2-4 16,-3-6 3-16,-1 0-1 0,1-1 3 0,1-5 0 0,-2-4 3 15,1-3 3-15,-3-3-1 0,2-9 0 0,0-8 1 16,0-4-2-16,-5-3 0 0,0-16 4 15,-7-1 0-15,2-4 0 0,-3-2 0 0,0 1 0 0,-1-2 6 16,4 3-5-16,-3 3 0 0,3 3 11 0,1 15 3 16,3 0 5-16,-1 5 4 0,-1 0-5 0,3 8 1 15,0 2-1-15,-2 2-5 0,1 4-1 0,1 3-1 16,1 1-4-16,-1 7 5 0,1-2-1 0,4 6-7 16,0-1 6-16,-1 8 0 0,3 1-3 0,1 4 0 15,-1 7 1-15,3 2-1 0,-4 4-1 0,4-3-3 16,-2 1-7-16,3 2-10 0,-2-4-7 0,1 1-14 15,1-4-11-15,2-2-11 0,-3-2 0 0,0-2 6 16,0-8 1-16,-2 0 5 0,2-2 5 0,1-3 0 16,-1-4 7-16,-1-3 6 0,3-3 5 0,-3-6 5 0,3 0 3 15,-2-8 2-15,-3-2 5 0,3-2 4 16,-5 1 6-16,-4-6 1 0,4-1 2 0,-4-2 4 16,-1 0 10-16,-3-2 9 0,2 3 10 0,-3-2 7 0,0 6 16 15,0 2 8-15,-3 8 12 0,0 2 7 0,1 6 6 16,1 0-8-16,1 2-12 0,-3 4-8 0,2 4-8 15,1 1-1-15,0 0-7 0,-6 15-4 0,3 0-7 16,2 5 1-16,-3 6-6 0,2 3 0 0,0 0-19 16,2 3 3-16,0-1-18 0,4-5-4 15,0 3-10-15,6-1-8 0,-1-4 1 0,0-7-4 0,1-3-4 16,3 1 3-16,6-6 0 0,-1-1 4 0,3-3 1 16,-1-4 0-16,1-2 5 0,-1-5-2 0,5-4 3 15,2-3 2-15,-6-7 5 0,-1 1-1 0,-2-2 5 16,-4-4 2-16,-1-4 4 0,-2 0-1 0,-2-6 5 15,-2-13 5-15,-1 0 7 0,-5 0 3 0,1-6 2 16,-2 5 13-16,-5-3 0 0,4 3 9 0,-2 13 16 16,-1 2 17-16,1 5 8 0,0 3 28 0,-1 6 33 15,0 9 2-15,3 2-9 0,-2 0-23 0,2 1-17 0,-3 4-16 16,4 3-6-16,0 1-7 0,0 0-11 0,0 24-2 16,0-2 0-16,0 5-12 0,4 4 1 15,1 13-6-15,-1-7 1 0,3 10-6 0,1 0-4 0,2-13 1 16,4 12-6-16,2-2-1 0,0-11-7 0,1-2-17 15,2 0-16-15,4-3-4 0,0 1-9 16,1-3-10-16,1-2-11 0,-2-4-13 0,1-3 10 0,-1-3-17 16,-6-2 4-16,0-6 6 0,1-1 6 0,-5-1 5 15,0-4 2-15,1-4 7 0,-1-1 7 16,1-4 2-16,-4-3 3 0,-1-4-2 0,1 0 1 0,-3-9-2 16,-2-1-4-16,-4-3 4 0,2 1 2 0,-6 2 6 15,-1 2 0-15,2 4 5 0,-2 3 0 0,-3 1 1 16,0 2-4-16,-2 1 5 0,1 1 3 0,0 7-2 15,-2-4-2-15,1 5-6 0,0 0 0 0,0 0-3 16,4 1-5-16,0 0 4 0,-3 2 1 0,8 1 4 16,-11 0 3-16,11 0-4 0,-6 3 2 0,3-1 4 15,0 2 1-15,1 2 3 0,2-3 0 0,0 7 1 16,0-2 1-16,0 2-1 0,2 1 6 0,1 2-3 16,2-1 3-16,-1 2 0 0,6 2 2 0,-3 0 1 15,0-1 0-15,2 1 1 0,4 1 3 0,-4-1-3 0,2 0 0 16,1 0-6-16,-2-1 2 0,4 0 0 0,-2-1-4 15,2-2-1-15,-1-1-3 0,-2-4 5 0,0-1 3 16,1-2-2-16,2-1 1 0,-2-3 4 0,-1-1 3 16,3-2 0-16,-2-3 5 0,8-3-1 0,-3 0 6 15,-2-6 14-15,4-4 6 0,-1-1 2 0,0-6 1 16,-3-2-1-16,-2 0 3 0,0-3 0 0,-2-2 2 16,-2 0-1-16,2-2-3 0,-5-2-2 0,0-9-1 15,3-1 2-15,-6 13 2 0,-2 1 7 0,2 3 7 16,-3 4 17-16,-2 6 10 0,1 7 8 0,0 0 17 15,-2 7-8-15,3-3-7 0,-2 5-18 0,-1 3-7 16,3 1-1-16,-7 8 4 0,-1 6-16 0,1 6-2 16,-2 9-12-16,-2 1-4 0,3 4-3 0,-1 12 1 15,3-11-11-15,0 13-11 0,3-15-12 0,2 4-13 16,2-2-14-16,2-1-14 0,-2-2-24 0,3 1-10 0,3-7-11 16,2 1-22-16,2-3-17 0,0-7-29 15,1-3-37-15,4-3-46 0,0-3-758 0,-3-3 335 16,3-4 224-16</inkml:trace>
  <inkml:trace contextRef="#ctx0" brushRef="#br0" timeOffset="72372.17">14567 10955 3681 0,'-36'-2'18'0,"4"0"19"0,10-1-19 15,8 1-25-15,3 2-71 0,3 0-46 0,4 0 7 16,4 0 3-16,0 0 2 0,23-13-19 0,4 4-29 15,10-1-31-15,16-7-40 0,0 0-600 0,3 4 277 16,-2-1 186-16</inkml:trace>
  <inkml:trace contextRef="#ctx0" brushRef="#br0" timeOffset="75966.53">16197 10979 133 0,'0'-10'239'0,"-3"2"-29"15,3 2-18-15,0 1-27 0,0 1-12 0,3-2-19 16,-3 6-15-16,5 0-12 0,-5 0-7 0,11 8-9 15,-1 1-5-15,1 3-8 0,-2 3-2 0,0 0-12 16,3 3-4-16,-1 6-9 0,-3-6 0 0,6 7-8 16,-5 1-2-16,0-2-5 0,-4-5-3 0,0-1-3 15,-1 0-2-15,-2-3-4 0,1 0-3 0,-2-1 1 16,2-4-5-16,-2 2 3 0,-1-3-12 0,0-1 11 16,1-4 8-16,1 1 18 0,-2-1 16 0,0-4 7 15,-2 4-6-15,2-4-4 0,0 0-1 0,-9-10-8 16,6-1-2-16,-4-6-8 0,-4-8-2 0,2-1-5 15,1-6-2-15,-3 0-3 0,3-3-2 0,-5-15 2 16,7 5-7-16,1 11 1 0,-3-2-3 0,5-1-1 16,2 2 8-16,2 5-5 0,2-2 3 0,2 6 2 0,0 2-3 15,3 5 1-15,-2 4-7 0,3 3 1 0,-2 0-4 16,0 4-3-16,3 3-3 0,0 2 1 16,2 3-3-16,0 1-2 0,-1 6 5 0,5 3-4 0,-1 4 1 15,3 6-2-15,-2 5 5 0,-2 1-6 0,-1 3 3 16,4 0-1-16,-7 3-6 0,4-2 3 0,-5 3-11 15,4-2-11-15,-4 0-5 0,-2 0-3 0,1-6-4 16,-3 1-3-16,0-8 3 0,-1-7 4 0,0 0 1 16,0-2 3-16,-2-1 2 0,1-4 5 0,0 2 0 15,-2-4 3-15,1-1 5 0,-2-1-1 0,0 0-1 16,8-14 6-16,-6-1 2 0,2-2-2 0,2-7 2 16,-1-4 0-16,-1-1 2 0,2-2-2 0,-2-2 2 15,1 2-2-15,0-4 11 0,5-12-3 0,0 13 1 16,-2 0-2-16,6 4 5 0,0-2-3 0,0 4 0 15,4 4 3-15,-4 5-1 0,7 0 0 0,-9 7-3 16,0 4-1-16,-1 1 0 0,2 4-4 0,-1 1 3 16,-1 4-1-16,1 1 1 0,2 7-2 0,0 4 5 0,-1 5-2 15,0 9 3-15,-1-1 0 0,-3 5-1 16,2 1-1-16,2 14-1 0,-5-3-1 0,2 2 0 16,-1 3 3-16,0-5-2 0,4 3-3 0,-4-11-12 15,9 8-10-15,-7-13-16 0,3 1-7 0,3-2-9 0,1-5-15 16,0 3-18-16,2-6 1 0,-1-4-5 0,-1-6 4 15,5 2 4-15,-2-7-6 0,0-1 4 0,0-2 3 16,0-4 4-16,1-5 9 0,-1 0 4 0,0-2 7 16,1-9 2-16,1 1 5 0,0-6 13 0,-6-1-3 15,1-3 4-15,-1-3 3 0,-4-1 9 0,0-2-3 16,1-4 16-16,-6 3 8 0,-2-2 19 0,2 0 8 16,-2 2 5-16,-6 3 10 0,1 1 14 0,-1 3 24 15,-1 6 10-15,-1 3 5 0,-2 3-1 0,1 4-5 16,-2 4-9-16,-1 0-8 0,-2 5-6 0,-2 5-8 15,-7 4-7-15,-2 11-1 0,-1-1-3 16,-3 6-8-16,1 2-2 0,1 5-4 0,2-2-4 0,0-1-1 16,6 1-3-16,2 1-5 0,3-2-6 0,3-5-3 0,5-4-6 15,1 2-4-15,3-4-8 0,1-3-7 16,4 0 2-16,0-6-2 0,4 3-3 0,-2-6-2 16,6 1 3-16,-3-4 3 0,4-3-2 0,-1-3 2 15,-2-2 2-15,4-3 0 0,-1-4 4 0,-3 2 0 0,1-5 5 16,0-5 4-16,2-1 6 0,-8-1-1 0,3 5 10 15,-6 0 11-15,-1 1 9 0,0 0 9 0,-2 2 6 16,0 3 3-16,1-1-2 0,-5 3 3 0,1 3-9 16,2 0-1-16,-3 1-10 0,1 0 0 0,-1 5-6 15,0-3-6-15,0 3-8 0,0 0-9 0,0 0-10 16,-5 15-7-16,5-8-9 0,-5 4-14 0,4-3-15 16,1 5-5-16,0-4 3 0,0 2-10 0,1-2 1 15,1-1-4-15,1-2 7 0,2 0 2 0,-1-2 4 16,1-2-5-16,0 1 3 0,4-3 5 0,-9 0-2 15,18-5-1-15,-6-2 1 0,-2 0-3 0,4-6 7 16,1 1 7-16,-2-2 5 0,2-3 4 0,-2 2 10 16,-1 0 12-16,-2 1 10 0,0 0 12 0,4 1 2 15,-7 4 6-15,2-1 9 0,3 3-11 0,-3 0 1 16,0 0 0-16,1 5 1 0,-1-2-8 0,3 2 2 16,-3 2-2-16,1 2-1 0,-1 1-7 0,-1 3 7 15,0 2-1-15,-2 0-6 0,0 4 6 0,-2-1-3 0,0 5-1 16,-2 1 1-16,1 1 1 0,-3 0-3 15,-3 2 1-15,2-1 2 0,0 0 1 0,-2-2-7 16,3 0 2-16,-1-5-5 0,1 0-11 0,-3-2 5 0,2-3-4 16,1-1 6-16,1 0 5 0,-2-2 7 0,1-3-2 15,0-1-6-15,0 0 6 0,0 0-3 0,0 0 6 16,0-22 0-16,3 10 1 0,-2-5-4 0,4-3 2 16,1-5 1-16,-2-3 2 0,3 1 9 0,-1-4-2 15,2 2-4-15,2 0 1 0,0 1-6 0,-1 4 5 16,1 4-1-16,1 6 2 0,-2-1 6 0,1 2-5 15,0 4 0-15,-1 1-3 0,1 4-2 0,-1-1-1 16,0 3 0-16,4 2 1 0,-2 4-3 0,2 1-3 16,2 6 0-16,-2 0 4 0,1 3-1 0,-2 4-4 15,6 1 2-15,-8-2-1 0,4 7 1 0,-1-2 0 0,-2-5 2 16,1 7-2-16,3-2-1 0,-4-4 1 16,2-2-1-16,1-2-5 0,-1-4 5 0,5 2 0 15,-1-5 0-15,0-2-5 0,3 0 4 0,-1-5 0 16,1 0 1-16,-2-3 0 0,3-1-2 0,-5-2-2 0,3-1 0 15,-1-2-3-15,-1-1 0 0,-2-1 2 0,-3-2 1 16,2-4 2-16,-5 0-1 0,0-1-4 16,-5-1 2-16,1 0 0 0,-2 1 1 0,-3 0 13 0,0 1 11 15,-5 6-4-15,3-2 1 0,-6 5-2 0,-2 0-2 16,-3 5-6-16,-2 2-5 0,-4 1-1 16,-1 3-7-16,0 2-11 0,-2 4-13 0,4-3-8 0,2 5-11 15,2 1-8-15,-2 1-8 0,6 1-8 0,0 0 2 16,4 0-11-16,-1 2-3 0,3-4-8 0,3 0 6 15,1-1-9-15,1-1-10 0,1-3 0 0,1-1 7 16,1 0 5-16,3-4 13 0,1-1 8 0,0-2 13 16,3-5 16-16,1-1 33 0,-3 4 8 0,2-7 11 15,-1 3 25-15,-3-2 7 0,1 1 10 0,-3 1 8 16,0 2-5-16,0 0 6 0,-1 1-5 0,0 1-7 16,-3-1-5-16,3 0-8 0,-4 4-3 0,1-4-9 15,-1 4 0-15,0 0 2 0,0 0-4 0,0 0-4 16,14 7 0-16,-10-4-2 0,0-1-6 0,1 1 7 0,-1 1-4 15,4-3-3-15,-1 1 5 0,1-2 2 16,0 0 1-16,3-2 1 0,1-1 11 0,-1-2 4 16,2-1-3-16,1-4 1 0,3 0-1 0,-2-3 0 15,4 0 0-15,-5 0-1 0,1 0-2 0,-2-1 5 0,5-10 2 16,-9 10-5-16,2-6 0 0,-3 2 5 0,3-5 7 16,-5 5-2-16,-1 2 5 0,0 2 5 0,-1 7-1 15,-2-4 4-15,1 7-9 0,-2-3-6 0,1 5-6 16,-2 2-4-16,0 0-3 0,0 0-4 0,1 24 1 15,-4-5-5-15,2 8-3 0,-2 4 3 0,2 4-4 16,2 10 0-16,1 4-3 0,-1-13 0 0,6 10 0 16,0 0-2-16,2-13 1 0,0-1-3 0,0 1 1 15,4-2 0-15,0 0-4 0,-2 2 1 0,-1-3-8 16,3-2-8-16,-3 1-8 0,0 1-12 0,1-4-11 16,-1 0-2-16,-4 3-8 0,1-5-11 0,-5-5-3 15,0-1-6-15,-1 2 5 0,-1-2-4 0,-4-3 13 16,-1-5 8-16,0 0 3 0,-3-2 3 0,-2-1 5 15,1-3 6-15,-4-2 3 0,3-1 9 0,-2-4 0 0,1 0 13 16,1-5 11-16,1-1 2 0,-3-4 11 0,6-2 13 16,1-3 2-16,2 0 0 0,2-2 0 15,2 2-4-15,4-1-3 0,3-5 0 0,3 2-2 0,2 0-3 16,2-3-1-16,4 4-4 0,1-2 1 16,-1 1-5-16,4 0 0 0,0 0 0 0,0-1-3 15,-1-1-4-15,3-3 2 0,-2 4 1 0,0-2-3 0,0 0 2 16,-2-2 0-16,-2 2-2 0,-5-3-2 0,3 5 2 15,-2 2 1-15,-6 7 11 0,-1 2 13 0,-2 2 12 16,-2-1 10-16,0 1 4 0,-3 4-1 0,-1 0 9 16,-1 0-5-16,-1 1-6 0,-1 3-4 0,-3-1-9 15,6 3-3-15,-19 7-1 0,5-1-6 0,-1 6-2 16,-2 0-1-16,1 5-2 0,-4 4-2 0,5 0-3 16,2 1-18-16,3-4-10 0,5 1-11 0,-1-3-7 15,3 1-15-15,2-1-10 0,3-4-6 0,6-2-14 16,2-1 3-16,3 1-9 0,4-3-3 0,2-4-2 15,1-2 6-15,3-1-3 0,-2-4 8 0,7-4 10 16,-1-1 7-16,-2-4 8 0,-1 0 7 0,-2-7 7 16,0 6 16-16,-7-1 24 0,-2 1 10 0,1-3 12 15,-5 1 14-15,3 3 8 0,-6 2 15 0,2 0 11 0,-2 1 4 16,-1 2 0-16,-1 4-5 0,-1-2-11 0,0 1-7 16,1-1-8-16,-1 4-7 0,-3 2-5 15,5-3 0-15,-5 3-5 0,0 0-3 0,9 12-5 16,-5-4-1-16,-2 2-4 0,0 1-12 0,0 2-11 0,-2 1-12 15,1 2-13-15,2 0-4 0,-3-4-15 0,2 2-14 16,2-3 1-16,0 0-2 0,1-4 5 0,4 3 4 16,-4-5 7-16,5-3 2 0,3 1 5 0,1-3 4 15,-1-3 4-15,5-3 5 0,-4-2 3 0,3-4 15 16,-2-1 6-16,2 1 16 0,-1-11 13 0,1 3 11 16,-2 0 13-16,-1 4 0 0,-1 0 4 0,6-2 6 15,-6 3-2-15,1 1-1 0,-4 4 0 0,3 2-7 16,-3 2-5-16,-1-2-8 0,4 6-5 0,-3 1-7 15,-1 1 4-15,1 1-5 0,1 4-2 0,-2 2-2 16,1-2-2-16,-3 4 0 0,1 2-6 0,1 1 1 0,-4-1 0 16,0 6 1-16,-1-2-2 0,-1 2-2 15,-1-1-2-15,-1 4 3 0,-2-2-2 0,0 0-3 16,-2-3 2-16,1 2-10 0,-1-3-3 0,2-3-5 0,0-2 1 16,-1-2 1-16,1-2 3 0,-1 0 14 15,0-3 4-15,2-2-1 0,0 0 0 0,0 0-2 16,0 0-2-16,-1-16 0 0,4 4 0 0,3-6 1 0,-1-2-3 15,4-4-1-15,0-4 4 0,4-1-1 0,2-1-4 16,2 1 1-16,3 0 0 0,-2 0-1 0,6 2-1 16,0 0-1-16,2 2 3 0,2 2-4 0,-2 4-1 15,1 1 2-15,2 3-2 0,-1 1-2 0,-1 6-1 16,-7 2 1-16,0 4 1 0,-4 3-3 0,-2 0-1 16,0 2 2-16,4 6 0 0,-4 2 0 0,-2-2 1 15,0 6 0-15,-4-2 4 0,-1 6-7 0,-4 0 2 16,1 5 3-16,1 3 3 0,-3 1-3 0,-2-11 0 15,0 3 3-15,2-3-3 0,-1-1-3 0,2-3-5 16,-2-1-1-16,3-3 3 0,0 0-4 0,1-2 1 16,0-1 6-16,3-3-1 0,1-1 1 0,1-2-2 15,4-2 0-15,3-1-1 0,1-5 4 0,1-1-3 16,0 0-2-16,4-5 0 0,-1-2 4 0,-2-3 1 0,2 2 4 16,-2-4-7-16,-3-4 3 0,-2 5-1 15,1-6 4-15,-6 12 8 0,-3-1 4 0,-3 4 6 16,0 0 12-16,-3 0 7 0,-1 3 8 0,-2 2 0 15,-1 0-3-15,-3-1-4 0,-4 6-2 0,-4-1-4 0,-3 0 7 16,-2 5-7-16,-3-1-7 0,3 6 0 0,0 0-13 16,-2 1 10-16,3 3-2 0,3-3-4 15,1 5 4-15,0 1-10 0,5-1-16 0,1 3-2 0,-1 0-23 16,7 1-27-16,1 1-31 0,2-3-26 0,1 4-38 16,7-3-23-16,2 0-48 0,1-1-69 0,9 3-629 15,4-4 307-15,0-2 206 0</inkml:trace>
  <inkml:trace contextRef="#ctx0" brushRef="#br0" timeOffset="76946.28">20686 10999 76 0,'0'0'221'0,"-7"0"-23"15,7 0-19-15,-5 2-23 0,5-2-11 0,0 0-11 0,2 5-17 16,-2-5-9-16,8 4-16 0,-3-3-5 0,0 1-14 15,0 0-1-15,1 0-4 0,1 0-7 0,2 0-8 16,-3-2-4-16,2 2-5 0,0-2-4 0,0 0-3 16,0-1-6-16,1-3-1 0,1 0-3 0,3-2-2 15,-4 1 3-15,1-4-6 0,-2 0 8 0,2-4-2 16,-1-2 1-16,-1 1 13 0,-3 2 10 0,3-2 16 16,-3-2 13-16,0 4-3 0,0 0-4 0,-1-5-3 15,-1 3-7-15,1 4 7 0,0 0 10 0,-1-1 6 16,1 1 3-16,-2 3-14 0,0 3-7 0,2-1-8 0,-1 1-8 15,0 0-6-15,2 3-6 0,-5 1-2 16,9 4-8-16,-5 0-3 0,2 1-2 0,2 3-3 16,-1 1 0-16,-2 0-7 0,1 7 0 0,1-2 1 15,-2-2-2-15,-4 2 0 0,2-4-12 0,0 2-14 0,-3 2-8 16,2-2-9-16,-2-1-6 0,2-2-1 0,-2-2-4 16,2-2 6-16,-2 0 2 0,0-1 7 15,0-4 3-15,0 0 3 0,0 0 3 0,0 0 1 0,0 0-2 16,4-13-1-16,-3 2 6 0,2-1 2 0,0-5 5 15,1-1 1-15,0-1 3 0,4-7 0 0,1 0-2 16,-2-3 1-16,6 4 2 0,0 1 1 0,0-2-1 16,0 11 4-16,1 1-4 0,-1-1 3 0,0 1-1 15,4 6-6-15,0-1 4 0,-6 5-3 0,3 1 1 16,2 3-2-16,-2-1 2 0,2 5-1 0,2 2-4 16,-5 2 2-16,-2 0 3 0,1 5-2 0,-2 2 1 15,0 2-3-15,-2-1-5 0,0-1-7 0,-3 4 0 16,0-1-10-16,1-2-2 0,1-1 0 0,-3-3-4 0,1-2-1 15,-1-1 1-15,-1-2 7 0,4-2 3 0,-4-3 2 16,4 1 2-16,-2-3 13 0,0 0 9 16,5-3 4-16,-1-4 8 0,-1-2-3 0,3-3 14 0,2-5 3 15,-4 0 6-15,5-7 10 0,-2 1 1 0,-2-4 2 16,3 2 3-16,-3-2-8 0,0 0 11 0,0-1 7 16,-1 0 8-16,1 0 6 0,1 4 3 0,-5 7 29 15,1 0-5-15,-2 2-2 0,0 4 3 0,-1 1-17 16,-3 4-7-16,0 1-16 0,0 1-5 0,1 1-6 15,-2 3-15-15,0 0-1 0,0 0-4 0,0 0-6 16,0 13 6-16,0-3-10 0,-3 2 1 0,2 4-1 16,-2 1 0-16,1 3-5 0,-1 4 1 0,0 2-13 15,0-2-39-15,0 3-33 0,3-2-29 0,2 1-32 16,-2 1-45-16,1-3-55 0,5-5-66 0,-1 6-945 16,2-9 413-16,-2-3 276 0</inkml:trace>
  <inkml:trace contextRef="#ctx0" brushRef="#br0" timeOffset="77079">21472 10683 311 0,'-5'-9'353'15,"4"4"-34"-15,-2-2-33 0,3 2-31 0,3-1-26 16,6-2-25-16,7-2-33 0,9-1-41 0,4 0-55 16,7-3-57-16,13 2-82 0,8-2-92 0,-3 1-555 15,2-2 237-15,1 4 158 0</inkml:trace>
  <inkml:trace contextRef="#ctx0" brushRef="#br0" timeOffset="77487.92">22337 10682 262 0,'18'-25'256'0,"5"4"-27"16,1-3-11-16,3-1-16 0,1 0-20 0,0-2-17 16,8-7-16-16,-1 0-13 0,-10 7-17 0,9-9-10 15,-9 8-6-15,2-12-6 0,-9 11-10 0,2 0-11 16,-7-1 0-16,5-1 3 0,-8 4-8 0,0 5 10 16,-5 6 16-16,-1 4 1 0,0 1-5 0,-4 3-9 15,0 2-14-15,0 1-8 0,0 1-12 0,0 4 1 16,0 0-5-16,-13 9-10 0,3-3-1 0,3 5-4 15,0 1 1-15,-1 4-4 0,3 2-5 0,4-1-3 16,1 0-5-16,1 3 3 0,4-1-3 0,3 0-1 16,1 4 3-16,0-5-10 0,1-1 1 0,2 0 4 15,-1-1-5-15,1-1-3 0,-3-1-1 0,1-1-1 0,-4-3 5 16,-2-1 5-16,1-2-7 0,-2-1 4 16,-3 3 15-16,0-4 7 0,-3 1 12 0,-5 1-3 0,-8 2-5 15,-6-2-9-15,-10 4-20 0,-5-3-35 0,-15 5-50 16,-7-1-59-16,-4-2-75 0,-26 2-108 0,23-7-724 15,-29 3 349-15,4-5 232 0</inkml:trace>
  <inkml:trace contextRef="#ctx0" brushRef="#br0" timeOffset="78522.14">12153 13092 1403 0,'-13'-34'73'0,"-1"2"-8"15,4 3 7-15,-3-3-6 0,3 6 11 0,0 2-7 16,3 7 5-16,2 0-7 0,-2 5-11 0,1 2-3 15,5 1-6-15,-4 2-8 0,2 1-6 0,1 2-5 16,1 3-3-16,1 1-4 0,0 0-9 0,-3 11 4 0,3-1 1 16,1 8-8-16,-1 9 4 0,0 0-5 0,2 4-2 15,-1 3 5-15,0 2-4 0,3-1 4 16,1 0-4-16,2-1 0 0,1 2-3 0,0-3 4 16,2 0-4-16,3-4-2 0,-4 0-14 0,4-3-6 0,2-1-3 15,-6-8-10-15,4-3 4 0,-3-2-5 16,7-1 2-16,-7-6 8 0,3-1 3 0,-1-4-2 0,3-3 5 15,1-4-2-15,-2-4 0 0,4-1 0 0,1-8-3 16,-1-2 3-16,-4-1 3 0,3-3 2 0,-3-3-1 16,0 0 4-16,-5 1 3 0,1-2 3 0,-1-1 18 15,-3 7 5-15,1 6 7 0,-1-1 5 0,-1 5 6 16,-2 4-2-16,-2 3-9 0,2-1-5 0,-2 4-3 16,0 1 0-16,-1 3-5 0,0 0-3 0,7 11 5 15,-3 1 0-15,-1 5-6 0,2 8 3 0,-1 0-3 16,1 3-1-16,-1-1-2 0,1 1 2 0,2 0-1 15,0-1-3-15,1-1 2 0,1-1-5 0,0-8 4 16,1 0-6-16,-1-3 0 0,0-5-2 0,1 0 2 16,3-3 2-16,1-4-4 0,-2-2 2 0,-1-2 5 15,7-4-3-15,-5-7 4 0,6-4 3 0,-1-5 0 0,-4 0 4 16,-2-7 4-16,0 0 3 0,-2-2-2 16,3-13 4-16,-8 10 0 0,-1-2-2 0,0 4 0 15,-3-2-1-15,-2 0-4 0,-2 0-2 0,-2 0 1 0,-5 6-3 16,5 0-1-16,-4 8 0 0,0 4-5 0,0 3-17 15,0 3-26-15,1 4-21 0,1 5-20 0,-5 2-21 16,1 5-17-16,-3 4-22 0,1 3-15 16,4 5-17-16,2 6-450 0,0 3 207 0,6-1 138 0</inkml:trace>
  <inkml:trace contextRef="#ctx0" brushRef="#br0" timeOffset="80379.78">13206 12925 8 0,'1'-4'258'0,"-1"0"-30"0,0 4-25 0,-4-4-21 16,4 4-17-16,0 0-15 0,-19 14-15 0,10 1-19 16,-4-1-7-16,-2 10-15 0,0 3-4 0,-1-1-13 15,4 2-7-15,3 2-6 0,0-5-6 0,5 2-7 16,3-1-9-16,2-9-15 0,1 1-6 0,4-1-4 15,4-1-9-15,0-4-5 0,3-1-6 0,3-5-8 16,1 1-9-16,4-5-1 0,-1-1-6 0,2-4-6 16,5-6-1-16,2-1 0 0,-4-2-3 0,0-5-1 15,-4 0 8-15,-1-5-2 0,-3 0 4 0,-1-5-1 16,-2 0 9-16,-4-1 3 0,-2 0 3 0,-2 0 15 16,-6 2 12-16,0 6 27 0,-1 3 19 0,-4 1 1 0,1 3-2 15,-5 5-7-15,0-1-5 0,-4 5-2 16,-5 0-10-16,-1 4-3 0,-2 4-3 0,-5 1-6 15,-1 4-4-15,7-2-1 0,-2 1-2 0,8 1-2 0,1-1-10 16,0-3-16-16,7 2-7 0,-2-6 0 0,5 3-1 16,1 0 4-16,2-2 1 0,0-2 5 15,9 2 1-15,-9-2-4 0,18-4 8 0,1-3-4 0,-2-1 5 16,3 2-3-16,6-7 1 0,-1 1 0 0,1 0 2 16,-3-1 2-16,2 3 2 0,-3 2-3 0,-3 0 2 15,-1 1-2-15,0 2 7 0,-5 3-9 0,0-1 3 16,-2 3-1-16,-1 3 2 0,4-1-3 15,-5 3 4-15,2 1 12 0,1 6-1 0,-3 2 3 0,0 0 1 16,1 6-2-16,-2-2-3 0,1 9-2 0,1 0 4 16,-1-2-3-16,-1 1 0 0,2-4-1 0,0 2 1 15,1-5-3-15,5-1-4 0,-3-2-8 0,2-4-2 16,2-1 3-16,2-4-6 0,-1-1 2 0,5-6-2 16,5-1-2-16,-1-4-4 0,0-2-8 0,-2-4 1 15,2-6 2-15,-2-3 4 0,-4-3 1 0,2-1 3 16,-5-5 3-16,1 0 2 0,-6 0-1 0,-2-4 6 15,1-2 3-15,-7-2 1 0,0-10 7 0,-5 12 9 16,-1 0 16-16,-7-12 3 0,3 11 25 0,-3 4 16 16,2 1 13-16,-7 3 17 0,3 6 25 0,2 6 3 0,-2 4-12 15,3 1-1-15,1 3-18 0,1 3-14 16,1 0-15-16,0 3-8 0,4 2-4 0,0 0-1 16,-12 15-15-16,8 1 0 0,-1 1-5 0,1 7-1 15,0 2-9-15,3 2-4 0,2 1 1 0,-1-3-6 0,4 3-4 16,-1-1 0-16,0 0-9 0,5 0-5 0,-1-2 1 15,1 2-9-15,0-5-5 0,1 0-10 0,0-6-8 16,-1 0 2-16,1 0-5 0,1-3-8 0,-3-4-2 16,2-1 1-16,-1-3 6 0,1-2 3 0,-3-1 2 15,2-5 7-15,1-1 2 0,0-4 1 0,5-3 4 16,-2-7 2-16,-1 2 1 0,3-8 1 0,0-2 5 16,0 1-2-16,-2-2 1 0,1 3 2 0,-1 1 3 15,0 6 2-15,-1 1-2 0,5-1 2 0,-5 4-1 16,3 2-1-16,4 1-2 0,-4 3 2 0,4 1-1 15,1 3 0-15,-6 4-1 0,5 2-1 0,-5 5 1 16,-2 3 3-16,-1 2 0 0,-2 3 1 0,-4 0 2 16,-1 2 0-16,-3 6-3 0,-6 4 1 0,-3 0 0 15,-3 0-1-15,-2 0 1 0,-5 2 6 0,3-4-5 16,-4-1-4-16,-2-1 3 0,4-4 2 0,-1 1-2 0,2-8-2 16,-2 4 2-16,0-6 1 0,5-3 2 15,0-4-1-15,5 1 7 0,-3-1-2 0,2-2 2 16,4 0-1-16,-1-3 0 0,2 1-2 0,5-1 0 0,-8-3-1 15,8 3-4-15,0-5-1 0,0 5 1 16,8-10 2-16,0 1-3 0,2 4-1 0,5-5 1 16,3 2 2-16,-1-3-3 0,2 5 0 0,2-3-5 15,6 2 1-15,-6-3-5 0,-2 5-3 0,2-2-1 0,-1 0 0 16,-1 0 0-16,-1-1-2 0,0-1 1 0,-2 1 3 16,-1 1 2-16,-2-3-2 0,-1 3 0 0,-4-3 2 15,5-2 3-15,-2-3 5 0,-3 1-6 16,-3-1 5-16,0-3 3 0,-1 2 3 0,1-2 1 0,-5-1 5 15,1 1 11-15,-1 2 0 0,-1-2 19 0,0 2 23 16,-3 3 9-16,3-1 14 0,-3 4 4 0,1 1 0 16,2 2-3-16,1 2-18 0,-4 0-4 0,4 1-15 15,-1 1-5-15,1 3-11 0,0 0-2 16,0 0 5-16,0 0-7 0,0 16-4 0,0-6-7 0,1 2-19 16,-1 0-9-16,3 1-7 0,-1 3-3 0,6 1-11 15,-3 0-5-15,4 0 0 0,-1-2-15 0,2-2-6 16,-2-1-6-16,2 1 2 0,-1-4 1 0,1-1 2 15,-1 0 3-15,1-3 7 0,2 2 4 0,-3-5 3 16,0 0 8-16,-1-2 3 0,3-4 3 0,-1-2 4 16,0-1 4-16,0-7 4 0,2 3 3 0,-2-4 10 15,-1 1 3-15,0-2 10 0,1 2 1 0,-1 1-3 16,0-1 3-16,3 0 0 0,-3 2 1 0,-3 1 1 16,3 1-3-16,1 2-1 0,-1 3-1 0,0-2 0 15,2 3-4-15,1 0 1 0,0 4 1 0,3 0 2 16,-2 0-5-16,1 4 0 0,-1 0-2 0,-1 3 1 15,-2 0 1-15,2 3-3 0,-2 4-5 0,-1 0-4 0,0-1-4 16,0 4-15-16,-4 0-4 0,0 0-8 0,-2 0-7 16,-2-1-15-16,2-3-10 0,-2 0 5 0,2-3 2 15,-2 2 1-15,0-2 7 0,0-2 2 16,-1-1 10-16,2 0 4 0,-2-4 12 0,0-3 6 0,0 0 5 16,0 0 5-16,0 0 0 0,10-14 4 15,-6 4 3-15,3-5 8 0,0 0 3 0,3-1 1 0,-1-4 2 16,1 3-1-16,3-6-1 0,-4 6 0 0,5-6 2 15,1 2 0-15,-4-4 1 0,1 1-1 0,-3 2-2 16,0 4 0-16,5-3-1 0,-5 3 1 0,-5 0 1 16,4-1-1-16,-1 2-1 0,-3 0 0 0,1 5-1 15,-1 2 1-15,-1 1 2 0,-2-1 17 0,0 5 1 16,-1-2 3-16,0 2-1 0,0 2 1 0,0 3-11 16,-2-6-1-16,2 6-5 0,0 0 0 0,0 0-1 15,-8 14-1-15,4-3-2 0,3 0 0 0,-2 7-3 16,2 3 8-16,2 5-8 0,3 0 4 0,0-1-5 15,1 0 1-15,3 1-3 0,3 3 3 0,2-5-2 16,1 3 0-16,3-1 1 0,1-2-1 0,0 1 4 16,3 1-5-16,2-2 2 0,0 2-1 0,-1 0 3 15,4-2-4-15,-4 3 1 0,0-1 1 0,-4-2-1 0,1 3-1 16,-3-3 0-16,-2 3 1 0,-3-1-3 16,-6 0 0-16,0 3 2 0,-5-4-4 0,-3 3 2 0,-4-2-2 15,-2-1 1-15,-5 0 2 0,-3-1 1 0,-2-2-2 16,0-7 1-16,3-3 2 0,0-1-1 0,1-3 2 15,-3-3 0-15,5-1 0 0,0-4 0 16,2 0-1-16,-1-5-6 0,-3-4-7 0,6 0-1 0,-4-4-4 16,3-6-6-16,3-5-4 0,1-5 0 0,4-2-6 15,2 1-1-15,4-1 8 0,2 1-6 0,3 0 2 16,1 0 3-16,3 5 1 0,-2-3 3 0,2 4 5 16,4 0 1-16,-7 9-1 0,3 0 0 0,-3 2 0 15,-1 3-10-15,0 2-14 0,-2 1-18 0,0 0-21 16,-3 2-21-16,0 3-15 0,0-1-23 0,-2 0-19 15,-1-1-484-15,1-2 213 0,-6 2 142 0</inkml:trace>
  <inkml:trace contextRef="#ctx0" brushRef="#br0" timeOffset="80496.35">14810 12565 3349 0,'-30'-17'-3'0,"1"4"-4"16,3-3 4-16,7 8-14 0,8 1-66 0,4 1-70 0,-1 0-47 15,7 3-41-15,1-1-641 0,1-2 294 0,7 2 196 16</inkml:trace>
  <inkml:trace contextRef="#ctx0" brushRef="#br0" timeOffset="82431.53">16260 12505 42 0,'1'-16'155'0,"-2"3"6"0,-2 1 4 0,1 2 17 15,-1-1 19-15,2 4-4 0,-3 2-9 0,3-1-18 16,-3 2-21-16,0 2-14 0,4 2-10 0,-14 6-15 0,5 2-12 15,-5 8-8-15,-4 7-7 0,-2 3-6 0,1 6-6 16,-2-2-10-16,-3 10-3 0,10-7-7 0,-1-3-5 16,3 2-8-16,3 1-2 0,5-3-6 0,-1-1 0 15,9-5-8-15,1 3-5 0,0-8-4 0,4 0-13 16,5-6-5-16,5 3 4 0,6-3-1 0,-4-6-2 16,0-5-1-16,8 1-5 0,6-4 1 0,-1-3 0 15,2-3-5-15,-2-2 0 0,2-2-3 0,-2-4-1 16,0-2-1-16,0-2-2 0,-3 2-2 0,0-3-3 15,-6-3 4-15,0-2 1 0,-5 1 0 0,-2 0 3 16,-3 3 2-16,-6 4 4 0,0 1-1 16,-8 5 0-16,-2 1-9 0,-4 2-11 0,0 2-9 0,-7 3-1 15,-1 1 1-15,-6 2 5 0,-2 1-8 0,-1 3 1 0,-5 4-9 16,-1 1 2-16,1 3-12 0,8-5 3 0,0 4-6 16,4-1-5-16,-1-2-7 0,7-1-10 15,2 0 15-15,3 0 1 0,1-3 5 0,3 0 2 16,0-4 20-16,9 5 2 0,-4-5 5 0,9-2 2 0,-1 1 5 15,6-1 8-15,-2-3 6 0,2 2 13 0,-1-3 2 16,1 3-2-16,-1-2 16 0,-1 1 6 16,-3 1-6-16,-3 1-3 0,1 0 1 0,0 1-3 0,-3 0 3 15,2 1-5-15,-4 1 0 0,1-1-1 0,-2 0 1 16,2 1 2-16,1 1-2 0,-4-1-5 0,0 2 9 16,3-1-4-16,-3 1-4 0,0-3 3 0,0 0 4 15,-5 0-6-15,9 1 23 0,-9-1 5 0,9-3 14 16,-4 0 0-16,3-5 9 0,-3 0 3 0,3-3 1 15,2-5 0-15,-2-3 2 0,2-6-6 0,-1 1-3 16,0-2 8-16,-3-1-2 0,1 0-1 0,-4-2 1 16,0 0-5-16,0 1 10 0,-1 0 16 0,-2 9-1 15,0 2 20-15,-2 0 14 0,0 5 3 0,0 2 3 16,0 3-3-16,1 1-17 0,0 0-7 0,0 2-14 0,-1 2-8 16,2 2-4-16,0 0-10 0,3 18-6 15,-3-1-1-15,1 12-9 0,2-2 2 0,-1 7-4 16,6 12 5-16,-3 2-6 0,0 0-10 0,1-1 3 0,2 1-7 15,-2-2 1-15,2 0-3 0,1 0 0 0,1-11-2 16,-1 10-5-16,-1-11 0 0,2 11 0 0,3-11 1 16,1-5-5-16,3 3-8 0,-2-6-7 15,4-1-5-15,0-3-14 0,-2-3-3 0,-2-5-1 0,2-6 2 16,-3-4 3-16,-1-4-1 0,4-2 4 0,0-3-2 16,1-7 2-16,0-7 4 0,-3-6 2 0,-2-4 4 15,0 0 1-15,-6-2-1 0,0-5 5 0,-1-13-1 16,-2 3 5-16,-5-2-3 0,-2-1 3 0,0 1 1 15,0 12 0-15,-2 2 20 0,1 2 4 0,-1 4 11 16,1 3 7-16,0 6-2 0,2 7-3 0,-1 2-5 0,2 3-5 16,0-3-7-16,-1 6-3 0,4 1-5 15,-2 3-5-15,0 0-4 0,0 0 0 0,10 11-10 16,-5-3-11-16,0 4-6 0,3 3-22 0,-1 3-3 16,6 5-10-16,-4-5-6 0,2 5-13 0,-2-4-12 0,0-1-10 15,4-2 6-15,-1-1-1 0,-1-2-8 16,1-3-2-16,-1-3-1 0,-2-1 19 0,4-3 7 15,-3 0 2-15,-1-3 15 0,1-3 11 0,-1-4 9 0,-1-1 8 16,-3-3 7-16,5-6 4 0,-3 0 18 0,2-8 6 16,-2-2 18-16,-2 1 3 0,2 1 9 0,-3 1 15 15,-2 5 12-15,-1 1 19 0,1 2 18 0,-2 4 7 16,1 7-6-16,-1-4-9 0,1 4-10 0,-1 1-15 16,0 1-4-16,0 3-8 0,0 0-2 0,0 0-4 15,6 9-4-15,-4 1-7 0,0 1-15 0,2 4-8 16,0 0-2-16,3 2-15 0,0-1-9 0,1 1-7 15,-1-2-10-15,2-3-5 0,-1 0-1 0,2-4 0 16,1-2 3-16,0 2 3 0,-1-6 3 0,3-4 4 16,0 0 6-16,-3-4 1 0,7-3 0 0,-3-4 7 15,-1-3 5-15,3-3 9 0,-3-5 3 0,0-3 0 16,-2-3 11-16,-1 1-2 0,-1-3 4 0,-2-2 6 16,-3-1 3-16,-1-16 2 0,0 5 1 0,3 10 18 15,-6 0-3-15,0 0 3 0,0 4 13 0,2 6 16 16,0 6 15-16,-4 4 7 0,2 3-4 0,2 5-11 15,-4 1-13-15,2 1-18 0,0 3 4 0,0 3-3 0,0 0-11 16,2 15 2-16,-2 3-9 0,0 7 1 0,0 4-4 16,0 5-4-16,1 3-3 0,3 10 0 0,-4 0-5 15,2-1 6-15,4-8-6 0,-1 7-3 16,5-12-1-16,-1 2-2 0,4-2-3 0,2-2-1 0,6-2 2 16,-3-2-14-16,1-2-3 0,1-5-6 0,5-2-10 15,0-4-9-15,1-1-4 0,-1-4-2 0,-4-4-1 16,2-3 8-16,-3-1-3 0,2-4 6 0,-3 0-2 15,0-5 1-15,-2-1-1 0,-1-3-1 0,1-9-2 16,-3 4-1-16,-5-1 4 0,2-6-1 0,-5 6-2 16,-3-7 0-16,0 8 3 0,-3 0 0 15,-4 2-5-15,0 6-1 0,-6-3 3 0,1 5 0 0,-6-1-7 16,-2 3 0-16,-3 5 0 0,3 0 1 0,-1 3 1 16,-1 1-6-16,3 5-7 0,0-3-5 0,2 6-9 15,4-7-3-15,0 5-4 0,2-3-16 0,4 0-1 16,3-2 5-16,-3 0 10 0,5-1 10 0,-1-4 5 15,5 5 4-15,-1-4 9 0,3 1 4 0,0-2 14 16,0 0 3-16,-1 2 4 0,7-2 12 0,-4 1 10 0,0-1-1 16,-1 1 3-16,-1 0 3 0,5 1 6 15,-2 1 4-15,3 0 1 0,-3 3 1 0,0-1 3 0,4 1 3 16,0 3 4-16,1 1-12 0,0 0 3 0,-1 0-3 16,1 2-1-16,0-3 1 0,-2 3 1 0,4 0-7 15,-3-5 0-15,0 3-5 0,-4-4 5 0,0-3 1 16,3 1 3-16,-1-2-6 0,0 0 3 15,0-5-2-15,1-2 4 0,1-4 6 0,1-2 5 0,0-3 0 16,-2-1 1-16,5-8 10 0,-4 2-2 0,0-2 1 16,-5-5-4-16,0 1-2 0,2-7 2 15,-5 2 1-15,0-1-1 0,-2-4 1 0,0 1 3 0,-3-10 7 16,0 10-3-16,-1 2 1 0,-4 2 9 0,3 3 33 16,1 5 13-16,-2 7 15 0,2 5 9 0,-2 2-5 15,1 1-14-15,0 4-15 0,-1 2-10 0,2 3-6 16,0 0-4-16,-9 17-6 0,4 0-3 0,-5 10-11 15,1 4-4-15,4 2-2 0,-3 13-3 0,2-1-3 16,1 2-1-16,5 0-9 0,0-12-36 0,1 0-27 0,7 1-27 16,2 0-33-16,-1-4-38 0,9-3-50 0,1 0-50 15,2-7-799-15,1 0 347 0,5-8 230 16</inkml:trace>
  <inkml:trace contextRef="#ctx0" brushRef="#br0" timeOffset="82965.67">19323 12550 166 0,'-4'-13'169'0,"4"3"-3"15,-1 1-9-15,-2 1-21 0,3 2 0 0,0 0-15 16,-1 1-13-16,1 5-7 0,1-2-20 0,-1 2 0 0,0 0-2 15,12 10-4-15,-7-2-6 0,-1 4-3 0,1 3-2 16,0 3-6-16,0 8-7 0,1-1-1 0,-2 1-5 16,1 2-6-16,-2-2-2 0,-2-7-4 0,2 7 0 15,-1-6-6-15,-2-2-3 0,2 1-2 0,0-8-2 16,-1 2-3-16,2-3 1 0,-2-3-2 0,0 0 0 16,1-2 3-16,-1-1 8 0,-1-1 2 0,0-3-1 15,0 0-2-15,0 0-2 0,-1-22 0 0,-1 5-4 16,1-2-1-16,0-12-6 0,-3-1 10 0,2-4 0 15,-2-13 5-15,1-1 6 0,-1 6-2 0,0-7-5 16,-1 1-1-16,1-1-3 0,-2-2 1 0,1 4-3 16,5-1-2-16,0 1-4 0,4 3 4 0,1-1-6 15,8 1-1-15,-3 13-2 0,1 2 0 0,5 0-2 16,0 6-1-16,-1 4-1 0,-3 5-9 0,0 3-27 16,3 3-20-16,-3 7-12 0,-1 0-28 0,3 6-32 15,-1 4-23-15,1 3-40 0,-1 6-550 0,-3 7 245 0,-1 0 164 16</inkml:trace>
  <inkml:trace contextRef="#ctx0" brushRef="#br0" timeOffset="83686.85">19483 12621 8 0,'0'4'222'0,"3"-2"-25"0,6 1-15 16,4 0-22-16,1 1-13 0,7-4-19 0,-1 0-15 15,7-3-6-15,1 0-11 0,0 1-9 0,-5 0-9 16,-3 0-7-16,6-1-12 0,1-6-3 0,-5 1-5 16,-2 2-9-16,-2-2-2 0,6-4-4 0,-5 0-4 15,2-3-2-15,-4 3 0 0,2-7-4 0,0 2-5 16,-3-5-2-16,-4 6-2 0,7-7-1 0,-5 4 0 16,3-3-3-16,-8 6 5 0,1 1 13 0,-1 2 8 15,-1-2 11-15,-5 7-2 0,3-2 3 0,-2 7-6 16,-3-2-7-16,1 0-3 0,-1 1-5 0,-1 4-5 0,0 0 1 15,0 0-6-15,4 12 3 0,-4-6-2 16,0 7 1-16,-2 7-3 0,0 6-1 0,-1-7-3 16,2 10 2-16,-1-2-5 0,2 2-3 0,3-3 4 0,0-1-10 15,1-6-7-15,1-2-2 0,3 0-9 0,0-2-2 16,-1-1-14-16,1-2-3 0,1-3-3 16,0 2 4-16,2-5 4 0,1-1-3 0,-2-2 6 15,3-3 3-15,-3-3 6 0,2-1-4 0,-1-3-4 0,3-6 11 16,-2-3 1-16,-1-1-2 0,3-5 5 0,-2-4-3 15,-2-2 3-15,2 0 5 0,-3-1 10 0,-2 3 14 16,-1-1 10-16,2 3 7 0,-3 8 8 0,-1-1 5 16,1 0-6-16,2 10-4 0,-4-3-7 0,5 1-5 15,-1 0-2-15,3 4 0 0,1 2-10 0,-6 3 1 16,3 3-5-16,5-1 4 0,-3 8-2 0,-1-3 1 16,0 5-7-16,2 4 0 0,-2 2-3 0,0-1-12 15,-1 1-5-15,1 5-7 0,0 1-4 0,-3-4-12 16,-2-1-2-16,0 1-5 0,1-4-11 0,-1 2 0 0,0-2 0 15,-3-4-7-15,5-2 0 0,-4 0 6 0,0-5 9 16,-1-1 8-16,3 0 7 0,-1-4 6 16,-3 0 2-16,0 0 12 0,13-13 4 0,-6 5 7 15,2-6 6-15,0-1 5 0,1-4 7 0,2-6 2 0,-2 1 2 16,4-4-1-16,-1 2 3 0,4-1 4 16,1 0 1-16,2-1 1 0,3-1-3 0,0 8 0 15,5-3 4-15,-1 5-7 0,1 2 1 0,0 4-4 0,2-1-2 16,-4 7-5-16,-5 4-2 0,-2 1-6 0,-1 5 8 15,-3 1-5-15,3 4 2 0,-4 3-6 0,1 2 4 16,1 8-1-16,-5 2-7 0,1 3-13 0,-2 1-11 16,-5 0-15-16,4 2-6 0,-2-1-19 0,0 4-10 15,-1-3-18-15,2-1-12 0,1-1-23 0,3-5-12 16,-5-6-22-16,2 0-398 0,-1-7 186 0,2-1 124 16</inkml:trace>
  <inkml:trace contextRef="#ctx0" brushRef="#br0" timeOffset="84380.03">21410 12339 31 0,'8'-34'152'0,"0"10"5"16,-3-2 15-16,-3 8 5 0,0 0 6 0,-2 4 5 15,-2 1-5-15,0 3-3 0,1 3-16 0,-3 0-18 16,0 3-18-16,-1 2-9 0,-6 5-17 0,-1 4-9 0,-4 2-8 16,-4 8-11-16,0 8-6 0,0 2-4 0,-2 2-10 15,0 0-7-15,7 2-16 0,2-2-11 16,-1 0-15-16,6-4-6 0,1 1-4 0,5-4-2 0,4-5-9 15,4 0-5-15,0-3 0 0,3-4 0 0,4-1-4 16,2-2 5-16,-3-3-6 0,7-4-5 0,0-1 6 16,2-2 4-16,-2-6 2 0,7-4 3 0,-2-4-2 15,0-3 6-15,-5 1 6 0,-1-1 5 0,1-2 6 16,-3 1 6-16,-2-2 13 0,-7 6 7 0,1 0 23 16,-1 0 10-16,-3 1 6 0,0 7-2 0,-1-4-8 15,-2 4-5-15,0 3-9 0,1 1-8 0,-2 1-10 16,0 4-15-16,0 0-3 0,0 0-4 0,0 0-16 15,-15 19-11-15,8-9-16 0,-3 4-13 16,1 3-15-16,0 2-17 0,1-2-5 0,3-2-7 0,0 2-6 16,2-5-4-16,1 0 3 0,-2-1-2 0,8-2 6 15,-3-2 21-15,0-4 2 0,3 1 5 0,3-3 11 16,-7-1 7-16,16-6 11 0,-6 1 11 0,1-2 20 0,4-3 3 16,-2-2 20-16,2-1 14 0,-3-1 15 15,3 2 17-15,-2-2 15 0,0 4 6 0,-1-4 12 16,1 2-2-16,-3 4-10 0,-1-1-4 0,3 2-5 15,-1-1-9-15,-2 2-10 0,3 2 1 0,-1 2-8 0,1 0-3 16,-1 3-6-16,-1 1-1 0,1 3-5 0,-1 1-4 16,1 4-4-16,-2-3 1 0,-4 4-2 0,4-1-7 15,-4 1-15-15,-1 2 0 0,1 3-5 0,-1-4-5 16,-4 0-12-16,0 0-8 0,0-2-5 0,2 2-1 16,-2-2-1-16,0-6 1 0,2 3 11 0,-2-2 11 15,0 0 19-15,0-5 1 0,0 0 7 0,0 0-1 16,0 0-7-16,0 0 10 0,3-21-4 0,-1 11 9 15,3-5-1-15,2-2 1 0,-1-3 0 0,4-4-4 16,3-3-1-16,-3 4 2 0,7-4-2 0,-3 5-1 16,5 0 2-16,3 3 0 0,-3-2-3 0,4 1 1 15,4 3 2-15,-2 5-3 0,-7 5-1 0,1 0-4 16,2 1 2-16,-3 3-2 0,1 2-1 0,-1 2-4 16,0 2 0-16,-3 3-1 0,-1 3 0 0,-1 4-4 15,-2 1-20-15,-3 3-17 0,-1 2-7 0,-2 7-23 0,2 2-22 16,-6 3-23-16,-1-5-11 0,4 3-31 15,0-4-34-15,-3 2-472 0,1-8 222 0,0 0 146 0</inkml:trace>
  <inkml:trace contextRef="#ctx0" brushRef="#br0" timeOffset="84779.72">22566 12122 161 0,'6'-15'172'15,"1"5"-4"-15,-5-1-14 0,2 5-12 0,-4 0-14 16,4 1-15-16,0 4-10 0,-2 1-12 0,-2 0-3 16,0 0 5-16,11 10 7 0,-9-1-7 0,2 4-4 15,2 3-2-15,0 4-6 0,-1 4-10 0,2 5-8 16,-2 1 3-16,2 1 0 0,-3-1-8 0,2-2-5 16,3 3-6-16,-1-6-5 0,1-2-3 0,1-6-2 15,1-4-5-15,3 0-3 0,4-5 3 0,9-3-2 0,0 0-5 16,3-7-2-16,4-1 0 0,-4-2 0 15,4-3-3-15,0-5-4 0,-2 0 6 0,-4-1 1 16,2-3-1-16,-5 0 2 0,1-2 3 0,-2 0-1 0,-1-3-1 16,-3-2-3-16,-2 3 1 0,-1-3-1 0,-2 0-1 15,1 1-2-15,-5-2 0 0,-2-1 3 16,-4 7 24-16,-1 2 10 0,-1 6 26 0,-1 0 13 0,-1 4-4 16,1 1-18-16,-4 3-3 0,2 3-10 0,0 0-11 15,-12 8 9-15,1 5-11 0,-4 8-11 0,-3 2 5 16,3 3 0-16,-2 8-12 0,7-3-4 0,2 2 2 15,3-4-2-15,6 1-7 0,7-6 2 0,2 0-1 16,11 0-1-16,6-5-9 0,8-2-30 0,16-2-52 16,6 0-73-16,4-7-100 0,27-4-930 0,-21-9 392 15,22-6 262-15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9T09:14:08.2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4822 3849 175 0,'-1'-8'182'0,"1"1"-19"0,-2 2-11 15,1 1-16-15,0 1-21 0,1 3-13 0,-1-5-9 16,1 5-9-16,0 0-7 0,0 12-3 0,2 0-3 16,-1 10-5-16,2 7-3 0,0 5-10 0,0 13-4 15,0 5-1-15,3 0-5 0,1 1-7 0,-2 0-1 16,4-2-5-16,-1-5 1 0,2-1-5 0,-4-9 0 15,7 10-6-15,-3-13-5 0,2 2 4 0,-1-4-2 16,3-1-5-16,-1-1-1 0,-2-5-7 0,5-2-1 16,-6-5-2-16,3-4-1 0,-4-4-3 0,0-2 3 15,2-1 2-15,-3-3 2 0,1-2-3 0,2-4 1 16,0-4 0-16,-2-3 0 0,3-7 0 0,2-5 1 16,-1-4-1-16,-4-1 3 0,0-7-1 0,-2 2-1 15,3-1-1-15,0-1 2 0,-4 0 4 0,3 2 6 16,-1 1-2-16,-2 6 9 0,-2 7 2 0,0 7 0 15,1 1-6-15,-4 1-6 0,2 3-3 0,-2 4 2 0,-1 2-4 16,0 0 1-16,9 14 3 0,-6 0 1 16,2 4-4-16,-1 8-2 0,-3 5 2 0,8 1-2 15,-4 3-4-15,0-3 3 0,1 2 3 0,2-2-1 16,-2-2-2-16,1-5-2 0,2 0-1 0,2-1 2 0,-4-7 0 16,2 0-2-16,-3-10 2 0,3 3 1 0,-1-4-2 15,1 0 2-15,-2-4 2 0,2-2 3 0,0-6 3 16,0-1 6-16,1-10 3 0,-1-6 4 15,3-9 4-15,-5 3 4 0,1-17-3 0,-3-2 4 0,-1-3-2 16,0-3-3-16,-5-3-3 0,-2 1 0 0,-1-2-1 16,3 3 6-16,-3 6 2 0,-1 2 7 0,-1 14 5 15,2 9 14-15,0 5 17 0,1 6-4 16,2 4-6-16,0 2-7 0,-2 1-9 0,2-1-4 0,-3 5-29 16,4 2-23-16,0 0-16 0,-18 17-27 0,9 1-37 15,0 10-33-15,-1 1-33 0,5 4-34 0,2 4-36 16,5-2-586-16,0 10 268 0,3-9 180 15</inkml:trace>
  <inkml:trace contextRef="#ctx0" brushRef="#br0" timeOffset="1829.73">5817 4130 135 0,'0'0'183'16,"0"0"-14"-16,-11 7-9 0,6 2-2 0,-5 7-6 16,3 2-7-16,-5 6-14 0,2 6-13 0,3-2-9 15,1 3-8-15,2 1-12 0,0 0-9 0,4 0-6 16,2 0-11-16,6 0-2 0,0-1-7 0,3-3 1 16,3-4-8-16,-1-2-3 0,1 0-10 0,-1-6 2 15,1-1-5-15,1-5-7 0,2-1-3 0,1-1-1 16,-5-4-2-16,4-1-5 0,-4-3-4 0,1-3-1 0,-1 1-9 15,0-8 1-15,-3 4-2 0,3-11 0 16,-2-6-5-16,2-6 2 0,-3-2-3 0,-6-1-5 16,1-1 6-16,-2-1 2 0,-3 2 5 0,-4 3 6 15,0 0 12-15,-5 5 8 0,4 6 8 0,-4 2-2 0,0 1 14 16,-1 6-1-16,-2 0-7 0,-3 3-2 0,2 2-5 16,0 0 1-16,-3 2-5 0,2 2-4 0,1 2-2 15,3-1-3-15,2 2-2 0,-2-2-5 16,5 2-1-16,4-2-2 0,-2 3-3 0,3-4-1 0,4 7-2 15,0-4-4-15,1-1 1 0,9 0-1 0,-4-2-1 16,4-1-2-16,-1 0 2 0,5-2-1 0,-1-3-1 16,2 2 3-16,-3-3-1 0,3 3 3 0,-6 1-6 15,1 0 3-15,-1-1-1 0,0 1 3 16,-4 3-2-16,1-1 0 0,3 0 0 0,-6 2 1 0,4 0 2 16,-1 5-2-16,-2-2 3 0,1 6 3 0,-3-3 1 15,4 4 2-15,-4 4-1 0,1 0 1 0,-1 0 4 16,-1 1-3-16,2 2 0 0,-1 1-1 0,3-2-3 15,-4 1 0-15,5-2-2 0,-2 1 3 0,2-2 3 16,3 0-5-16,-5-6 0 0,7 3 1 0,-6-5-10 16,3-2-4-16,2 1 3 0,-4-2-4 0,4-4-5 15,-1-4 1-15,3-3 1 0,-4-2 2 0,1-3-5 16,1-5 1-16,-3-6 4 0,2-5 1 0,-3 0 1 16,0-7 3-16,-2-1-2 0,-3-14 1 0,-4 1 2 15,2 2 13-15,-6 11 7 0,3 3 14 0,-6 3 22 16,2-3 15-16,-1 10 21 0,-1 3 20 0,3 9 9 15,0 2 14-15,2-2-19 0,-1 5-10 0,-1 2-19 16,2-2-6-16,-3 5-10 0,4 1-5 0,0 0-5 16,-8 18-7-16,5-1-4 0,0 1-3 0,0 9-4 0,0 0-5 15,1 3-1-15,1 1-3 0,2 2-4 16,-2-3-1-16,2 1-3 0,2-2-4 0,-3-1-18 16,4-1-7-16,-2-8-4 0,2 2-10 0,-1-2-12 0,1-4-8 15,-1-5-6-15,2 1-11 0,-1 0 3 0,0-7-1 16,0-1 4-16,1-1 4 0,-5-2 5 15,9-9 8-15,0-2 1 0,-3-3-1 0,2-5 3 16,2-5 5-16,-6-1 7 0,6 1 5 16,1 0 1-16,-5 4 5 0,-1 3 2 0,4 0 1 0,-1 1 1 15,-3 6 3-15,4 1-2 0,-2 3 0 0,4 2 2 0,0 2 1 16,1 2 2-16,1 2 3 0,6 4-1 0,-2 3 2 16,0 3-1-16,-2 2 2 0,-1 1 0 0,-1 1 1 15,0 6 2-15,-5 1-2 0,-2 1 0 0,-5 3 2 16,-1-2-3-16,-6-1-4 0,1 4-5 0,-8-7-14 15,0 3-1-15,3-7 1 0,-8 4-1 0,1-1 2 16,7-6 3-16,-5-3 2 0,5-5 3 0,-2 0 1 16,2-2 1-16,1-1 5 0,3-1-1 0,-2-1 3 15,8-1 0-15,-10-3-3 0,7 1 3 0,-2-3-5 16,5 2-1-16,0 3 2 0,0-7-1 0,6 2 1 0,0 2 0 16,3-2 3-16,2 1 0 0,1-2-2 15,0 3 2-15,5-2-2 0,1 2 1 0,-3-2-1 16,4 3 0-16,-2-3 1 0,2 4 2 0,0 0-3 15,-3 1 6-15,-2-3-2 0,2 1 1 0,-2 0-1 16,-2 0 5-16,-2-2-2 0,1-3 2 0,0 4 1 16,-2-4-2-16,2-4 3 0,-2-1-1 0,0-3 4 15,0-2 0-15,0-8 5 0,0 1 1 0,-4-2 4 0,1 0 7 16,1 1 19-16,-2 0 9 0,-1 6 13 0,0 0 5 16,-3 1 8-16,0 2 12 0,-1 4 12 0,3 5 2 15,-3 0-7-15,0 0-4 0,0 4-15 16,-3-2-13-16,6 1-15 0,-3 4-6 0,0 0-6 0,0 0-3 15,-4 14-5-15,3-1 4 0,-3 4-9 0,-3 9 1 16,2 3 4-16,-5-3-9 0,5 2-13 0,1-2-17 16,-1-1-12-16,5-5-18 0,0-3-14 0,1 0-7 15,1 0-13-15,1-7-9 0,0 3-10 0,-2-1-11 16,7-3-1-16,-3-2 6 0,0-1 1 0,-1-2 8 16,1-1 12-16,0-2 7 0,3-2 6 0,-2-5 9 15,2-1 11-15,4-5 8 0,-1-4 11 0,-1-2 8 16,5-4 11-16,0 1 13 0,0-4 14 0,-5 9 9 15,0 0 9-15,2 3-3 0,-2 0 2 0,-1 2-3 16,2 0 0-16,1 4-8 0,-2 2 4 0,4-1-3 16,3 2 0-16,2 2-4 0,-4 2-6 0,2 3 1 15,1 0 4-15,-1 3-8 0,-1 0 1 0,-3 3-3 16,1 3-2-16,-3 0-2 0,1 1-1 0,-2 1-1 16,-1 0 0-16,-5 3 0 0,2-1-15 15,-3-3-6-15,2 2-9 0,-4 0-5 0,-1-1-6 0,4-4-6 16,-4 0-1-16,-3-1 7 0,2-2-1 0,1-3 9 0,0-1 3 15,0 0 0-15,0-3-1 0,0 0 6 16,0 0-4-16,-10-14 2 0,10 2 4 0,-2-4 0 0,2-3 1 16,2-1-1-16,-1 2 2 0,8-7 2 0,0 0 9 15,0 2 1-15,4 1 5 0,0 0-2 16,2 1 13-16,-3 5-8 0,-2 0 2 0,2-1 1 0,0 0-1 16,5 5 0-16,-3-2-2 0,2-1-3 0,-3 2 7 15,2 0-1-15,-1 2-5 0,-1 2-3 0,0-4 4 16,-3 5-5-16,-1 0 4 0,3-1 6 0,-6 1-6 15,1 5 1-15,-2-3-5 0,0 1 12 16,-2 1-4-16,0 1 1 0,-3 3-5 0,4-5 2 0,-4 2 3 16,0 3-6-16,0 0 2 0,0 0 0 0,0 0-4 15,0 0-4-15,0 0 2 0,-15 12-1 0,10-3-1 16,-2 2-6-16,-2 5 8 0,4 1 1 0,-4 1-3 16,5 0-2-16,-1 6 2 0,1 1 0 0,3 4 2 15,-2-4-1-15,6 4-4 0,1-2 6 0,-2 2-4 16,6 1-2-16,2 0 6 0,3 1-1 0,-1-1 0 15,7 3 2-15,2 7-5 0,-3-8-1 0,8 7-10 16,-6-9-13-16,1 1-2 0,4 7-6 0,-3-9-5 16,-3 1-5-16,-3-1-9 0,-5 0 2 0,1 0 2 15,-6-3 3-15,-3 1 6 0,-6-8 5 0,-2 7 0 16,-8-4 6-16,-1 3 5 0,-4-4 0 0,-4-1 5 16,-2-1 2-16,-1-2 2 0,-5-4 3 0,-2 0 6 15,0-7 0-15,-1 1 4 0,1-7 0 0,1-4 9 16,1-2 8-16,3-5 1 0,3-3-3 0,10 0 8 15,0 0 0-15,3-4-1 0,4 1-2 0,3-1-4 0,4-2-2 16,4 1 0-16,5-5-4 0,5 0 0 0,1 0 0 16,8-2 0-16,5 1-3 0,10-7-31 15,5 3-49-15,-11 8-70 0,15-11-102 0,-4 5-737 0,2 1 327 16,-7-5 220-16</inkml:trace>
  <inkml:trace contextRef="#ctx0" brushRef="#br0" timeOffset="3766.15">8644 3704 276 0,'-10'-4'267'0,"1"0"-28"0,-3 4-28 16,0 0-19-16,-1 3-20 0,-2 7-17 0,0 2-7 16,-2 6-21-16,-4 6-12 0,2 2-5 0,0 5-14 15,2-1-4-15,-6 19-7 0,6-3-8 0,2 0-4 16,6-9-8-16,-1 9-6 0,5-13-5 0,4 2-6 15,2-2-4-15,5-1 4 0,4-1-11 0,6-3-4 16,3-2-2-16,3-2-2 0,2-5-2 16,6 1-1-16,0-4-2 0,6-3-4 0,2-4 1 0,2-2-4 15,12-7 1-15,-13 2-2 0,-2-4 0 0,2-4-5 16,-3-2 1-16,1-2 0 0,-1 2-7 0,-2-9-2 0,-3-1-8 16,1-4-2-16,-4-3-7 0,-1-1-4 0,-5-3 3 15,-2 0-1-15,-2 1-2 0,-4 0-1 16,-4 4 3-16,-6 7 0 0,-3-3-3 0,-3 9 5 15,-3 0-6-15,-2 4 0 0,-2 2-2 0,-3 1 2 0,-4 4-2 16,-3 3-1-16,0 3 6 0,-2 1 0 0,-3 4 1 16,-1 3 1-16,7-6 1 0,2 6 0 0,2-4 0 15,3 0-3-15,2-1-5 0,1 1-7 16,4-5-2-16,2 3-3 0,2-4 2 0,2 1 4 0,2 2-4 16,3-5 5-16,3 1 2 0,0 1 4 0,5-2-2 15,2 1 6-15,2 0-8 0,0-1 14 0,1 1-4 16,1-1 7-16,2 3 0 0,-5 0-1 0,5-3 1 15,4 2 2-15,-5 2-3 0,-3-2 4 0,0 2 1 16,0-1 4-16,0 1-4 0,0-1-5 0,-6-2 9 16,1 0-6-16,3 2 1 0,-3-2 2 0,-2 0 3 15,0 0-3-15,-2-3 6 0,0-2-4 0,2 0 6 16,-3-4 2-16,1 1-7 0,3-9 8 0,-3-2 9 16,1-8 0-16,-1-2 0 0,1-3 2 0,-3-3 4 15,-2 1 1-15,-2-5 4 0,1 2 11 0,-1-1 8 16,0 2 13-16,-4 4 24 0,0-2 6 0,-3 8 2 15,2 6 15-15,1 6 30 0,-1-1-20 0,-2 4-12 16,3 4-10-16,-1-1-16 0,1 5-8 0,0 0-11 16,-3 12-2-16,2 8-4 0,-1 6 1 0,-5 4-4 15,6 3 0-15,1 14-5 0,0 0-6 0,-2 4-5 0,4-1-1 16,-2 0-6-16,1-3 4 0,4-1-9 0,0 1 6 16,3-12-6-16,0 12-3 0,-3-12-3 15,5-2-6-15,-1 2-7 0,4-8-10 0,0 0-8 16,-3-3-18-16,3-9-5 0,-3-2-12 0,-2-4 6 0,2-3-1 15,-3-3 6-15,4-4 5 0,-1-5 1 16,3-8 3-16,-2 0 2 0,1-11 3 0,0-5 3 16,-4-3-6-16,1-14 6 0,-4 0-1 0,-4-5 9 15,-1 4 4-15,-1 12 13 0,1 2 10 0,-4 3 16 0,3 7 23 16,-4 3 5-16,5 5 2 0,0 5-6 0,0 1-11 16,0 2-11-16,-2 2 12 0,4 5-23 0,-1-2-5 15,-1 3 1-15,0 0-1 0,18 11-3 16,-10-2 5-16,3 3-7 0,2 4 0 0,0 1-12 0,0 5-10 15,1 1-10-15,-2-1-9 0,-3-4-15 0,3 0-14 16,-1 3-17-16,-3-4-16 0,3-1-20 0,-2-5-19 16,2 4-2-16,-3-8 5 0,4 2 8 0,-3-7 11 15,-2-2 13-15,4-4 6 0,-2-3 11 0,0 0 9 16,2-10 7-16,-2 0 8 0,3-9 4 0,-2-3 8 16,-2-2 13-16,-2-4 10 0,2-1 9 0,-2 1 15 15,2 4 30-15,-4 2 16 0,0 2 22 16,-2 7 18-16,1 6 7 0,-3 2 2 0,1 5-21 0,-1 1-11 15,1 1 0-15,1 3-16 0,-2 2-8 0,0 0-4 16,4 16-2-16,-2-4-1 0,-1 5-7 0,4 9-1 16,-4 3-2-16,5-2 1 0,-2 0-5 0,-1-1-3 15,1 3-6-15,2-10-4 0,1 0-17 0,-2 1-9 16,3-6-4-16,-1 1-11 0,4-2 1 0,-6-4-6 16,5-2-1-16,0-2 1 0,-5-2 3 0,6-4 6 15,0-2 2-15,-1-4 4 0,-1-4 4 0,4-3 8 16,-3-11 6-16,2-2 0 0,-2-6 5 0,0-13 1 15,-1-3 7-15,-1-2 12 0,-5-2 13 0,1-1 9 16,-4-1 11-16,2 4 15 0,-4 1 13 0,2 14 15 16,-1 2 14-16,-2 7 10 0,0 0 20 0,-1 11 6 15,3 6-3-15,-1 1-19 0,0 3-17 0,1 1-18 0,1 1-9 16,0 4-12-16,0 0-5 0,0 0-10 16,3 25-3-16,0 0-7 0,2 7 2 0,5 16-4 15,-5 0-5-15,7 1 0 0,-2-3 1 0,0 2-7 16,6-5-5-16,-1 1-1 0,-7-14-10 0,6 0-2 0,1-2-13 15,4-1-2-15,0-4-17 0,2-1-15 16,1-5 3-16,-6-3-15 0,7-1-21 0,-2-7 3 16,-2-1-5-16,-1-2 3 0,2-5 1 0,0-1-4 0,-2-6 6 15,7-6-1-15,-5-2 10 0,-3-5-1 0,-3-2-7 16,0-1 13-16,-5 0-7 0,0 1 3 0,-5-1 2 16,-3 8 16-16,-4 6-14 0,-1 0-1 15,-1 4-16-15,-5 0-8 0,-1 4-10 0,-7 3-8 0,0 2-1 16,-8 8-4-16,6-2-4 0,-6 6-8 0,4 3-4 15,3-1-12-15,3-2-6 0,6 0-10 0,1 1-5 16,3-4-7-16,0-1 4 0,5 0 6 16,1-5 8-16,1 0 16 0,4-1 2 0,0-1 13 0,0-3 13 15,3 0 22-15,0-3 6 0,3-1 16 0,-2 1 16 16,2-2 10-16,1 0 22 0,-3 0 9 0,-1 3 8 16,-2-2-1-16,-1 3 5 0,3 1 2 0,-2-2 7 15,2 2 4-15,-8 0 10 0,14 4 0 0,-6-1 3 16,1 4-2-16,1 0 0 0,-1 1-9 0,0 1 0 15,4 1-5-15,-3 2-5 0,4 0 2 0,-4-4-6 16,3 4-2-16,-3-7 3 0,0 2-6 0,2-2-1 16,1 0 0-16,-1-4 2 0,1 2 2 0,0-3 1 15,1-3 8-15,-1 1 2 0,1-5 13 0,4-3 0 16,0-2 0-16,0-8-3 0,1-1-1 0,-6-2 6 16,-1-5-2-16,-3-3 3 0,0 1 2 0,-4-4 4 15,4 0 2-15,-6 1 16 0,-2-3 7 0,4 2 12 16,-5 3 7-16,0 5 21 0,-2 8 22 0,-1 5 14 0,3 2 3 15,0 2-21-15,-1 3-16 0,-2 0-14 16,3 2-15-16,0 4-9 0,0 0-8 0,-6 13-6 16,-1 3-8-16,2 8-7 0,-2 1 0 0,4 7-4 15,-2 2-7-15,-1 11-12 0,3-9-9 0,3-1-17 16,3 0-23-16,0 2-12 0,6-3-30 0,4-1-28 16,-1-4-25-16,0-1-26 0,6-2-34 0,-1-9-33 15,-2-3-32-15,3-6-55 0,0-2-818 0,-5-6 371 16,-1-3 246-16</inkml:trace>
  <inkml:trace contextRef="#ctx0" brushRef="#br0" timeOffset="3875.86">10250 3996 4154 0,'-38'4'146'0,"5"-1"-77"16,12-1-35-16,2 1-31 0,3-1-72 0,7 1-38 15,5-3-12-15,4 0-16 0,0 0-49 0,25-12-101 16,2 6-884-16,5-7 389 0,-1 1 260 0</inkml:trace>
  <inkml:trace contextRef="#ctx0" brushRef="#br0" timeOffset="4897.84">11913 3659 238 0,'6'3'218'0,"-1"5"-23"0,3 3-21 15,-3 3-13-15,4 3-15 0,-4 1-11 0,-1 7-18 16,-3 1-8-16,2 0-13 0,-3 1-7 0,-3 2-10 16,2-3-9-16,-3 3-2 0,3 1-9 0,-2-4-8 15,-2-1-1-15,3-6-11 0,-1 0-2 0,-1-4-6 16,4-1-5-16,-1-4 3 0,0-1-1 0,1-3-2 15,0-1 6-15,0-2 13 0,0-3-9 0,0 0-4 0,0 0-2 16,-11-21-8-16,5 6 5 0,2-6 0 16,-5-8-1-16,4-2-3 0,0-3-2 0,-4-14 3 15,1-2 13-15,2 5 4 0,2-1 6 0,0 10 3 16,6 1 5-16,0 2-4 0,-1 1-3 0,7 1-1 0,-1 2-8 16,5 3-5-16,1-1-2 0,6 4-4 0,-1 2-4 15,3 2 3-15,2 4-22 0,-5 5-24 0,-1 1-32 16,4 2-40-16,-3 4-29 0,2 0-39 15,-1 6-31-15,-6 3-41 0,1 3-543 0,-5 3 258 16,0 3 172-16</inkml:trace>
  <inkml:trace contextRef="#ctx0" brushRef="#br0" timeOffset="6235.46">11905 3838 123 0,'0'3'233'0,"0"2"-25"0,4-2-18 15,1-1-23-15,4 1-14 0,1 1-16 0,3-3-14 16,4 2-13-16,2-2-9 0,0-1-8 0,0 0-9 16,0 0-11-16,-1 0-8 0,1 0-6 0,-1 0-12 15,1 0 4-15,2-1-4 0,-3-2-5 0,-4 3-5 16,-1-5-4-16,4-3 1 0,-5 5-6 0,1-3 0 16,-1-6-4-16,0-1-2 0,1 0-3 15,-2-1 5-15,-3 6 9 0,1-6 25 0,-3 6 18 16,-2-2 13-16,1 3 3 0,-5-1 12 0,2 1 3 0,0 1 1 15,-2 2 2-15,1 0-4 0,-1-1-12 0,0 5-11 16,4-4-11-16,-4 4-12 0,0 0-3 0,0 0-8 16,0 0-4-16,-5 22-4 0,1-11-5 0,4 10 6 15,-4-2-12-15,3 4-3 0,-3-3-19 0,4 5-13 16,0 0-8-16,0 1-16 0,0-9-21 0,4 0-16 16,-1 0-17-16,3 0-8 0,-1-2-14 0,0-3 1 15,4-3 6-15,-4 2-4 0,3-5-5 0,1-3 2 16,-3-1 13-16,2 0 8 0,5-5 10 0,-3-1 2 15,2-4 4-15,0-5 11 0,1-2 13 0,0-1 9 16,2-7 19-16,0 3 21 0,-4 3 8 0,-2 1 20 16,1 2 12-16,-1 2 8 0,-3-1-2 0,3 4-5 15,0 1-5-15,-3-1-4 0,6 2 1 16,-3 3-4-16,1 0-6 0,3 1-2 0,0 1-3 0,-2 7 0 16,1-3-3-16,-1 3-1 0,1 0 5 0,-1 5-6 15,1 1-4-15,-3-3-4 0,1 8 1 0,-3-3 2 16,1 1-10-16,0 2-11 0,-5-5-6 0,0 0-10 15,0 1-6-15,-1-1-9 0,0-1-4 0,-2-3-4 16,2-1 5-16,-1-1 7 0,-1-1 10 0,2-2 4 16,-2-2 3-16,0 0 4 0,0 0 1 0,0 0 5 15,6-9 2-15,-6-2 5 0,4 2 18 0,-3-8-1 16,3 0 5-16,1-3 4 0,2-3 4 0,-1 7 1 16,3-1 1-16,-2-3 5 0,4 4-3 0,-1 1-2 15,4 1 7-15,-1 1-14 0,1 2-1 0,0 2-4 16,2 0-3-16,-4 4-1 0,5 2-3 0,-3 0-2 15,-4 3 1-15,5 3-4 0,-2 1 0 0,-3 4 3 0,3 4-2 16,-3 1-1-16,3 3-10 0,-4 8-13 16,-1 0-22-16,-1 3-22 0,1-2-16 0,-3 1-17 15,-1-8-15-15,1 1-12 0,-1-1-14 0,5-2-10 16,-3 0 0-16,1-4-2 0,0-4 4 0,3 1 13 16,1-4 15-16,0-5 8 0,3 0 11 0,-1-2 10 15,6-6 8-15,-1 1 14 0,-2-5 9 0,0 0 16 16,2-7 0-16,5-3 10 0,-4-1 4 0,-1 2 10 15,0-5 7-15,-4-3 20 0,1 0 11 0,-1 4 18 16,0 1 9-16,-1 0 24 0,-8 7 18 0,4 0-4 0,-4-1 11 16,-1 4 23-16,0 3 19 0,-4 0 13 15,-3 2-10-15,0 5-16 0,-4 1-10 0,-3 1-15 0,-1 3-13 16,-6 7-9-16,-5 5-9 0,-3 5-2 16,-2 5-8-16,0 3-7 0,3 3-1 0,-2-3-8 15,3 1-4-15,3-2-9 0,4 4-13 0,4-3-16 16,6-9-8-16,5 1-8 0,0-1-7 0,1-5-10 0,4-1-5 15,0-1-12-15,3-3-3 0,3 0 3 16,1-3 10-16,2-3 3 0,4-2-2 0,1-3 2 16,9-6 4-16,-4-1 4 0,3-3 1 0,0-3 8 0,0-1 5 15,-3 1 13-15,0-4 13 0,-4 4 14 0,-6 2 9 16,2 2 14-16,-7 5 11 0,1-2 7 0,0 3-1 16,-8 3-7-16,4 0-4 0,-1-1-7 0,0 5-9 15,-4 0-9-15,5-2-3 0,-5 2 1 16,0 0-1-16,7 9-6 0,-7-2-5 0,-3 1-17 0,3 1-15 15,0 5-15-15,0-5-14 0,0 4-13 0,3 0-11 16,-1-1-12-16,-1-3-3 0,2 0-1 0,1-1-4 16,-3-1 10-16,3-2 2 0,1-1 12 0,-1-3 6 15,2-1 7-15,2-2 4 0,-2-3 5 0,3 1 18 16,1-3 12-16,2-6 10 0,-4 2 22 0,2 1 16 16,1-2 11-16,-2 4 24 0,1-2 7 0,-5 3 2 15,3-2-5-15,-1 1-5 0,0 2-5 0,2 0-10 16,0 3-6-16,0 2-1 0,4 0-7 0,-3 3-4 15,4 1-5-15,-2 0-3 0,-2 2-3 0,3 2-1 16,-4 2-6-16,2 1 0 0,-3 2-4 0,-1 5 0 16,-1-5 1-16,0 2-9 0,-3-2-2 0,0 1-4 15,0 2-10-15,-3-1-12 0,-3-4-10 0,2 0-8 16,-1 0-7-16,0-4 5 0,2-1 4 0,-1-1 6 16,0 1 5-16,1-2 3 0,0-3 4 0,0 0 4 15,0 0-2-15,0 0 1 0,-7-14 1 0,9 2-1 16,-1-4 4-16,4-2 6 0,1-7 3 0,3 1 13 15,1 0 2-15,6-3 1 0,-1 1-3 0,4 1 6 16,-2 4-4-16,2-1-4 0,-1 5 2 0,5 0-1 16,-6 8 0-16,1 1 1 0,2-1-5 0,-1 3-1 15,-1 0 3-15,1 6-5 0,-3 0 1 0,-3 1 0 16,0 4 0-16,0 1-25 0,-3 3-19 0,1 1-21 0,-1 6-34 16,-4 2-37-16,2 5-51 0,-4-4-38 15,-4 9-625-15,0-1 282 0,-4-3 186 0</inkml:trace>
  <inkml:trace contextRef="#ctx0" brushRef="#br0" timeOffset="6651.74">14420 3648 95 0,'4'-4'234'16,"0"1"-33"-16,-2 0-16 0,-2 3-16 0,0 0-17 15,11 7-9-15,-3 0-15 0,-5 3-3 0,-1 5-7 16,2 1-10-16,0 4-5 0,2 6-5 0,-6 1-11 16,2 1-10-16,-2 1-5 0,2-3-13 0,-2-7 2 0,0 1-9 15,4-2-4-15,-3-6-4 0,4 3-1 0,2-6-4 16,-2-2-1-16,5 0-2 0,-1-3 0 16,5-1-3-16,4-2 4 0,0-4-5 0,1-1-8 15,8-4 4-15,-1-3 6 0,-1-2-4 16,3-3-1-16,-1-1-1 0,-3-4-4 0,1 0 0 0,-2-1 4 0,-2-4-2 15,1 2-1-15,-9 1 9 0,0 1 3 0,-5 2 5 16,-2 3 7-16,0 8 20 0,-3 0 12 16,-1 1-4-16,-4 4-8 0,0 1-9 0,-3 2-6 15,5 1-4-15,-19 5-9 0,4 8-6 0,-6 3-3 0,-3 4 3 16,5 3-7-16,-3 6-1 0,-1-1-13 0,0 1-27 16,5 1-26-16,-2 0-38 0,3 2-41 0,4-4-49 15,4 1-41-15,7-2-39 0,3 2-727 0,0-8 326 16,5-4 216-16</inkml:trace>
  <inkml:trace contextRef="#ctx0" brushRef="#br0" timeOffset="6981.45">15428 3837 26 0,'11'-14'294'0,"0"-2"-23"0,3-6-17 0,-1 5-17 15,3-6-4-15,2 0-17 0,0 0-13 0,1-2-11 16,-4 1-15-16,3-2-19 0,3-1-12 0,-6 0-14 16,3-6-13-16,2 3-11 0,-2-1-13 0,0 1 2 15,-4 1-21-15,2 3-7 0,-6 2-6 0,-1 6-7 16,-3 3 2-16,-3 4-9 0,-1 3-5 0,2 2-11 16,-3 1-5-16,3 2-3 0,-4 3-6 0,0 0 1 15,0 0-2-15,-2 13-6 0,3-1-1 0,-1 0 1 16,1 5-1-16,3 3 0 0,0 0-2 0,2-2-2 15,2 2 12-15,-3-1-13 0,4 5 0 0,0-7-5 16,-3 0 0-16,2 0 6 0,-3-1 2 0,4-4-1 16,-5-4-2-16,1 4-1 0,0-3 9 0,-5-1-15 15,4-1 6-15,-4 0 5 0,0-1 2 0,0 0 4 16,-4 0-4-16,-5 0 5 0,-9 2-28 0,-8-2-38 16,-8 0-58-16,-4-1-67 0,-18-7-85 0,-7 1-789 15,-1-1 350-15,-27-10 232 0</inkml:trace>
  <inkml:trace contextRef="#ctx0" brushRef="#br0" timeOffset="10480.11">9821 5531 2718 0,'-6'-3'132'0,"6"3"-46"15,-4-3-36-15,4 3-34 0,0 0-15 0,0 0-2 16,0 0 0-16,-8 7 3 0,8 1-3 0,0 2 2 15,0 2-1-15,3 4 0 0,-3 3 0 0,-3-2 1 16,3 3 3-16,-1 5 0 0,-1-6-3 0,0 1 1 16,-2-2 1-16,3 2 2 0,-5 4-2 0,2-5-5 15,0-2 3-15,-1-2 1 0,-2-5 0 0,6 0 0 16,-3-1 0-16,3-4 1 0,1 0 2 0,-4-1-1 16,4-4-5-16,0 0-8 0,0 0-7 0,-9-9-3 15,5-1-2-15,-1-9 3 0,1-4-1 0,-1-7 2 16,-1-1 0-16,-1-3 2 0,1-12 5 0,2 9 3 0,-1-9 11 15,0 12 9-15,5-2 6 0,-2 4 5 16,0 3 15-16,2 3 7 0,2 2-4 0,0 7-1 16,3 2-2-16,0-1-9 0,-1 5-1 0,1 2-8 0,-1 2-2 15,1 1-4-15,5 1 3 0,-1 0-4 0,0 4-1 16,4 3-4-16,-3 4 2 0,1-1-1 0,2 8-4 16,5 5-2-16,-5-1 5 0,1 4-4 0,-4-3 1 15,1 7-12-15,-1 2-3 0,-1-1-6 0,-3-8-3 16,-2 1-8-16,1-2 0 0,-4 0-4 0,2-5 2 15,-3 0-3-15,3-3 0 0,-1-1 7 0,-2-2-2 16,1-1 7-16,3-2 5 0,-4-3 0 0,0 0-1 16,0 0 1-16,0-14 2 0,-4 3 1 0,3-5 6 15,-1-5 1-15,2-4 3 0,-2-4 4 0,2-2 9 16,2-2 1-16,0 3 5 0,3-2-4 0,0 3 8 16,3 3-3-16,1-1 5 0,-4 8 0 0,1 4-2 15,2 1-2-15,1 4-4 0,0 0-3 0,-1 1-4 16,1 6 2-16,0-2-2 0,2 4-2 0,2 3 3 15,-2 2-4-15,6 6 2 0,1 0-8 0,-5 6 3 16,3 9 2-16,-2 1 6 0,1 5-5 0,-3 1 0 16,-3 3 1-16,6 9-2 0,-3 1 2 0,-2-9 1 15,-2 0-8-15,2-4-9 0,-1 2-7 0,4-3-11 16,0-2-4-16,2-2-11 0,3-1-13 0,-2-6-5 0,0-7-10 16,0-2-5-16,3 0 5 0,-1-5 4 0,4-2-3 15,1-4 7-15,-2-2 6 0,7-5 2 0,-2-3 3 16,0-4 6-16,-1-5 1 0,-2 0-1 0,-1-5 13 15,0-1-4-15,-3-5 4 0,-1 2 7 0,0 0 7 16,-4 0 0-16,-3 0 15 0,0 3 14 0,-2 5 18 16,-5 3 13-16,2 2 11 0,-5 2 12 0,-1 3 10 15,0 0 2-15,-3 5-7 0,-3 0-12 0,-1 5-5 16,-6 3-5-16,-6 2-6 0,-12 7-4 0,0 7-4 16,-8 10-5-16,-3 2-2 0,3 2-5 0,2 2 2 15,10-11-6-15,4 3-5 0,5-3-7 0,3-1-15 16,6-5-11-16,3-3-2 0,3 0-4 0,4-4 3 15,3-1-6-15,1-2-6 0,7-1 7 0,-1-3-3 16,10-7 1-16,-1-1 1 0,11-4 1 0,0-2-1 0,-2-6 2 16,2 0 4-16,-2-1 0 0,0-2 6 15,1-2 1-15,-6 2 8 0,2-1 5 0,-6 2 12 16,-5 6 7-16,0 1 6 0,-6 2 9 0,-1 4 1 16,0-2 5-16,-3 3-9 0,-1 1 4 0,0-1-5 0,2 3-6 15,-6 1 1-15,0 0-4 0,0 0-1 16,4 11-1-16,-3-5 0 0,-2 6-1 0,0 4-3 15,-2 1-7-15,1 0-16 0,-2 0-10 0,3-1-9 0,1-5-9 16,0-1-14-16,2 0 0 0,1-3-1 0,0-1-9 16,1-2 0-16,0-2 9 0,1-2 7 0,-5 0 2 15,18-6 4-15,-9 0 6 0,0-4 2 16,1-6 6-16,3-1 2 0,4-3 8 0,-6-4 16 0,5 2 15 16,-8 5 14-16,4 0 16 0,-2 0 9 0,2 3 18 15,-2 1 1-15,-2 1-6 0,-1 5-3 0,2-3-7 16,0 4-9-16,1 1-4 0,-1 0-5 0,2 4-1 15,1-1-4-15,1 5-2 0,-3 3-8 0,3-1 1 16,1 6-1-16,0 3-3 0,-1-2-1 0,-3 5-2 16,0-2-1-16,-2 2-2 0,-1 0-7 0,-1 1-5 15,-2 2-10-15,-3-3-14 0,1 2-8 0,-2-2-17 16,-1-4-1-16,0-1-6 0,1-3 3 0,0-1 5 16,0-3 8-16,0-1 8 0,-1-1 2 0,1-3 1 15,0 0 5-15,0 0 3 0,-3-12-1 0,3-1 1 0,1-3 8 16,2-4 4-16,1-6 4 0,2-3 2 15,1 0 10-15,-1-1 5 0,5 2 5 0,0 1 6 16,0 3 6-16,1 1 1 0,-2 5 2 0,3 2-2 0,-2 2-1 16,1 6 0-16,3 0-4 0,-1-1-4 0,0 6-2 15,3 1 2-15,-3 2-6 0,-1 1-2 16,1 2 3-16,1 4-5 0,3 4 0 0,-5 1 2 16,3 0-2-16,-5 2-2 0,1 2 0 0,5 3-6 0,-6-2 4 15,1-2-5-15,-2 2 5 0,0 0 1 0,3-5-4 16,-1 1 1-16,-4-3 0 0,1-1-1 0,1-3-1 15,1 0 1-15,-2-1 1 0,0-5 0 16,2 0-5-16,0 0 4 0,-1-4 0 0,1 0-2 0,-1-3 3 16,3-7-3-16,0 2-1 0,0-1-1 0,-2-3 0 15,-2 2 1-15,-1-6 0 0,2 3 0 0,-2-7-1 16,-4 7 2-16,-2 0-1 0,1 3-1 0,-6 1 1 16,2 2-1-16,-7 3-2 0,1 3-2 0,-6 7-3 15,0-2 1-15,-13 11-2 0,2 1-3 0,-1 6-8 16,0 2-7-16,4 1-13 0,0 1-11 0,2 4-14 15,6-3-15-15,8-4-6 0,0 0-11 0,0-2-9 16,6 0 0-16,3-7-14 0,1 0 25 0,3-3 4 16,2-1 8-16,0-3 14 0,2-3 1 0,-1-2 6 15,3-3 10-15,0-4 11 0,4-2 6 0,-2 1 5 0,-2-3 15 16,1-2 10-16,0 1 22 0,-2 0 15 16,-1-2 13-16,-1-1 15 0,-2 6 14 0,1 0 7 15,-2 0-1-15,-3 4-5 0,3-3-5 0,-2 5-7 0,-1 0-8 16,-1 4-9-16,1-2-6 0,-1 0-4 15,1 2-4-15,-5 1-2 0,14 0-5 0,-7 3-6 16,-1-2 3-16,0 3-2 0,3-1-6 0,0 1-1 16,2-1-1-16,-3 4 0 0,0-4-4 0,2-2-4 0,0 0-6 15,-2 1 1-15,1-4-2 0,1 0 2 0,3-3-3 16,-3-3-2-16,4-1 0 0,3-6-1 0,-3 2-1 16,0-3-1-16,4-3 1 0,-3-2 2 0,-2 4 0 15,-1-5 2-15,-5 5 4 0,1 1 10 0,-3 0 4 16,-2 7 0-16,-1-1 8 0,-1 2 2 0,1 2-1 15,-2 0-9-15,0 4 3 0,0 2-8 0,0 0 1 16,-7 10-1-16,2-1-1 0,-2 11-1 0,0 9 2 16,-1 1-3-16,1 2-3 0,2 3-1 0,4 11 2 15,4-9-3-15,2 8 0 0,-1-9-4 0,3-1-9 16,0 0-4-16,6-1-1 0,1 10-15 0,1-12-8 16,-3-1-6-16,3-1-8 0,-2-4-10 0,0 2-6 15,-2-4 4-15,-3-7 4 0,0 0-4 0,-3-2 10 16,-3-3 9-16,-2 0 2 0,-2-1 7 0,-3-2 1 0,-3 0 2 15,-1-2 6-15,-1-1 3 0,-7 2 2 0,2-5 0 16,0-2 4-16,-2 0 8 0,-1-2 2 16,0-2 14-16,5 0 11 0,1-3-1 0,0 1 3 15,3 1 6-15,2-5-2 0,0 4-3 0,2-3-3 0,5-3-2 16,0 1-4-16,4-2-1 0,5-2 0 0,2-2-1 16,3 0-1-16,4-3 0 0,4-2 0 0,0-1 0 15,1 1 0-15,2-5-1 0,2 2-2 16,-3-2-1-16,13-8-1 0,-12 7 6 0,-4 1-2 15,2-4 0-15,2 1 0 0,-4 3 5 0,1-3-2 0,-4 2 14 16,-1 0 12-16,-1 3 2 0,-4 1 13 0,-6 5 11 16,0 1 18-16,-2 2 3 0,-1 3 25 0,-3 2 4 15,-1 1-4-15,-3 0-7 0,1 4-4 0,-2 0-17 16,-2 3-7-16,-2 4-10 0,-8 5-9 0,-1 5-3 16,-5 3-7-16,1 5-6 0,-1 2-12 0,2 0-9 15,1 3-13-15,2 1-11 0,5-1-14 0,1-1-8 16,5-6-20-16,5 0-17 0,2 0-8 0,5-1-1 15,3-1-12-15,0-7-13 0,7 3-8 0,1-4-6 16,5-3 3-16,8-1 7 0,-2-5 9 0,4-6 0 16,-3-1 13-16,1-5 11 0,-1-1 14 0,-1-5 19 15,-2 1 12-15,0-2 14 0,-1 0 28 0,-1-2 18 16,-2 1 27-16,1 4 6 0,-7 2 4 0,-5 2 6 0,8 3-4 16,-9 2-10-16,-1 0 1 0,-1 2-14 0,2 0-1 15,-1 6-6-15,1-1-4 0,1 2-8 16,0 2-1-16,-3 4-5 0,0 0 0 0,2 4-2 0,-2 3 1 15,-1-2-5-15,-1 4-7 0,-1-3-10 0,0 5-8 16,-2 2-4-16,-2-2-14 0,0-2-18 0,0-1-19 16,0-1-7-16,-2-3-6 0,-1-2 3 0,2-2 5 15,1-2 8-15,0 0 7 0,0-3 5 0,0-2 6 16,0 0 2-16,0 0 8 0,6-15 2 0,2 6 8 16,-3-3 15-16,0-5 4 0,3-3 8 0,2-2 8 15,2-4 9-15,0 2 8 0,2 0 6 0,-1 2 3 16,6 3-3-16,-1-3 9 15,-4 8 0-15,3 1 6 0,0 3-8 0,4 1-7 0,-7 2 1 0,4 2-5 16,1 5-4-16,-2 0-4 0,1 5 1 0,-4 0-5 16,2 4 0-16,-3 1-3 0,-4-1-3 0,3 3 0 15,-2 3 0-15,-4-1-2 0,1 2 1 0,-3 1 0 16,-3-1-3-16,0-2-2 0,-1 3 0 0,-1-5 0 16,0 1-5-16,-1-3 4 0,2-1-1 0,-2 0-2 0,-2-4 3 15,4 0 1-15,-3 0 1 0,3-3-1 0,0-2 4 16,0 0-5-16,0 0 4 0,0 0-5 0,0 0 2 15,-2-17-4-15,4 8 3 0,1-3-5 16,3-8-4-16,3-1 4 0,4-7-2 0,2 1 0 0,7-1-1 16,-4 2 0-16,1-1-1 0,7 3-1 0,-3 0-3 15,-2 4-2-15,2 2 4 0,-6 7-2 0,0-3-2 16,-1 4 1-16,-6 5-4 0,7 0 0 0,-4 1 0 16,-3 4 0-16,3 3-1 0,-7 3-2 0,2-3 3 15,-3 7-1-15,-1 1 5 0,-1 1-2 0,0 3 0 16,-4 2 4-16,-4 2-1 0,1 1-4 0,3-3 0 15,-2 3 2-15,1-1-5 0,-1-3 1 0,3-1 2 16,-4-1-6-16,4-2 0 0,4-2-8 0,-4 2 0 16,4-4 0-16,0-1 5 0,0-2 1 0,2-3 3 15,-1 1-1-15,1-2 1 0,5-2 0 0,-1-3 2 16,0 0-1-16,2-4 3 0,2-1-1 0,-3-5 1 16,4 1-1-16,-4-3 4 0,5-6-1 0,-2 1 0 15,-1-2 3-15,0 8-2 0,-4-2 2 0,-3 1 9 16,3 6 10-16,-5-2 7 0,1 3 5 0,-1 1 6 15,-4 7-9-15,0-4-5 0,0 1-3 0,0 4-3 16,0 0-3-16,-19 13-7 0,6-1-13 0,-9 5-14 16,3 4-19-16,0-2-7 0,4 1-11 0,3-3-5 0,3-2-5 15,1 1 2-15,4-3-6 0,0-4 7 0,2 1 2 16,2 0 4-16,3-4 3 0,1 2-1 16,6-5-1-16,0-1 2 0,9-2-1 0,1-2 3 0,0-1 10 15,3-4 2-15,5-5 7 0,0-3 12 0,0 1 8 16,0-3 19-16,-2-3 21 0,2 6 25 15,-5-5 17-15,1 3 10 0,-6 4 11 0,0 3 3 0,0 0-13 16,-4-1-2-16,-1 7-10 0,1-1 0 0,1 1-8 16,5 3-2-16,-7 3-5 0,2 1-7 0,1 2-4 15,-2 5-1-15,4-1-1 0,-4 2-7 0,0 5 0 16,-5 0-4-16,3-2 3 0,-2 0-8 0,-4 2 0 16,2-3 1-16,-4 0-3 0,1 2-1 0,-2-3-9 15,0-3 1-15,0 1-9 0,-3-2 0 0,1-1 0 16,-1-5 3-16,3 3 3 0,-3-5-3 0,0-1 2 15,0 0-1-15,0 0 0 0,-4-11-3 0,4 0 1 16,-2 0 3-16,2-6 1 0,0-5 0 0,2-1 7 16,-2-2 2-16,0-2-1 0,1 1-3 0,5 1 1 15,0 4-2-15,0 3 6 0,2 4-6 16,-5 2-3-16,5 2 2 0,-1 3-11 0,0 0 6 0,1 4-1 16,0 3-1-16,-2 0 0 0,6 0 8 0,0 7-11 15,-3-1 4-15,5 1 0 0,-1 5-5 0,2 2-6 0,1 1-10 16,-5-1-4-16,6 3-10 0,-4-3-6 15,2 1-2-15,-2-1-3 0,1-2-9 0,-1-2-3 16,1 1-1-16,-3-2 7 0,3-4 5 0,0-5 7 16,-1 3 0-16,4-3 7 0,0-3 5 0,0-1 5 0,2-4 2 15,-2-4 10-15,-2 1 28 0,-2-5 7 0,1-1 23 16,-1-2 17-16,1-6 7 0,-7 1 4 16,3-2 3-16,-3-1 9 0,-4 0 2 0,2-1 14 0,0 1 16 15,-1-1 6-15,-3 10 12 0,2 1 2 0,-1 5-4 16,-2 0 17-16,0 6-17 0,1-2-14 0,-1 2-18 15,0 3-15-15,2-2-13 0,-2 5-4 0,0 0-9 16,0 0-6-16,8 15-4 0,-5-2-11 0,2 1 0 16,-1 3-4-16,0 1-2 0,1 8-6 0,3 0-6 15,-2 0-20-15,-1 0-40 0,0 2-38 0,4-5-43 16,0-1-56-16,0-5-48 0,-1 1-38 0,1-2-51 16,1-6-54-16,-2-4-1004 0,-1 1 456 0,-1-5 304 15</inkml:trace>
  <inkml:trace contextRef="#ctx0" brushRef="#br0" timeOffset="10571.87">14720 5231 123 0,'-25'-11'293'16,"6"2"-2"-16,-1 0-19 0,2 3-25 0,2-1-25 16,3 3-15-16,4 0-26 0,4 0-22 0,0 1-42 15,0-1-66-15,4-1-116 0,2-2-130 0,6-5-440 16,4-4 211-16,4-5 142 0</inkml:trace>
  <inkml:trace contextRef="#ctx0" brushRef="#br0" timeOffset="11266.64">16012 4380 123 0,'10'-2'215'0,"-1"-5"-18"0,8 0-23 0,-2-5-15 15,12 1-22-15,0-5-12 0,2 0-5 0,2-4-7 16,12-11-1-16,7 1-6 0,2-3 2 0,25-13 3 16,-3-1-4-16,2 1-5 0,0-5-4 0,1 1-3 15,10-4-3-15,1-2-4 0,5-4-8 0,3-2-6 16,0-1-6-16,9-4-4 0,-3 1-5 0,-3-5-4 15,1-1-2-15,4 0 3 0,-7 4-8 0,-4 4 1 16,-4 4 4-16,-4 3 5 0,-7 4-1 0,-27 20 0 16,-2 0 0-16,-1 6 9 0,-15 8 3 0,-1-1 3 0,-1 5 1 15,-3 0 4-15,-6 1-2 0,-7 5-10 16,-6 5 15-16,1-3-2 0,-3 3 3 0,-2 2 2 16,-1-1 3-16,0 1-4 0,-4 2-12 0,6-5 1 15,-6 5-9-15,5-2-12 0,-5 2-5 0,0 0-45 0,4 0-49 16,-4 0-55-16,0 0-75 0,0 0-94 0,0 0-118 15,-22 2-796-15,3 0 395 0,-3-1 264 0</inkml:trace>
  <inkml:trace contextRef="#ctx0" brushRef="#br0" timeOffset="11823.85">19090 2450 2 0,'0'-12'245'16,"0"7"-25"-16,0-4-20 0,0 5-22 0,3 0-5 15,1 1-15-15,-4 3-17 0,0 0-13 0,16 8-4 16,-8 2-10-16,2 1-7 0,2 7-9 0,-2 6-7 16,0 5-4-16,2 0-8 0,-3 0-5 0,-2 5-6 15,0-2-9-15,-2 1-2 0,0 0-5 0,-3-1-5 16,2-1-4-16,-1-4-7 0,-2 1-2 0,0-2-2 0,3-2-2 15,-2-5-3-15,0-2-2 0,-2-2-4 16,1-8-4-16,2 3 3 0,-3-5 1 0,0 1 3 16,0-2-1-16,0-4 3 0,0 0-3 0,0 0-4 15,-4-17 2-15,2 1-4 0,-2-3 2 0,-1-12-3 16,-1-1 0-16,1-2 1 0,-4-14 0 0,3 0-8 16,0-5 5-16,-1 2 0 0,2-1-9 0,4 0 1 15,-3 1-3-15,8 2-5 0,1 1 1 0,0 17 0 16,3-3 1-16,1 7 2 0,5 3-5 0,-3 1-3 15,1 7 1-15,-1 2-19 0,2 1-25 0,2 2-38 0,3 2-44 16,-4 3-30-16,5-1-35 0,-2 7-45 16,-4 7-491-16,0-2 244 0,-2 7 164 0</inkml:trace>
  <inkml:trace contextRef="#ctx0" brushRef="#br0" timeOffset="12487.68">19297 2758 94 0,'3'2'260'0,"1"0"-31"15,2 0-18-15,-1-2-24 0,8-4-19 0,0 1-17 0,2 1-14 16,2-3-13-16,1 0-11 0,0 0-15 16,-2 0-6-16,1 1-11 0,-3 0-8 0,2 0-6 15,-3 1-7-15,1-2-5 0,4 0-6 0,-6-1-6 16,0-1-1-16,-1-1-1 0,3-1-10 0,0-3 1 0,-3 2-3 15,3-2-5-15,-3 0 2 0,-4 2-4 0,3 2 3 16,-6-3 12-16,1 5 11 0,-1-5 15 0,0 6 9 16,-1-2 7-16,0 4-3 0,0 0-8 15,-3 1-6-15,1-2-6 0,-1 4-11 0,0 0-5 16,0 0-4-16,0 0-5 0,0 0 0 0,5 16-6 0,-3-5-2 16,0 7 2-16,3 3-3 0,-1 4-2 15,1 1 0-15,0-2-6 0,4 2-3 0,-5-5-8 0,5 2-5 16,-4-5-10-16,5 2-8 0,-2-6-7 15,5 3-3-15,0-5-8 0,-4-2 0 0,1-2-1 16,0-1 0-16,-1-1 4 0,4-5 11 0,-2-1-7 0,1-4 8 16,0-3 1-16,3-4 0 0,-3-4 4 0,4-6 2 15,-2-4-4-15,-3 2 22 0,0-2 0 0,0-1 15 16,-1 1 2-16,-6 6 12 0,5 1 0 0,-3 0 0 16,5-2 2-16,-4 6 3 0,2 0-7 15,0 1-4-15,3 6 0 0,-2-2-9 0,-1 4 3 0,1 0-5 16,1 2 0-16,0 3-2 0,0 3-3 0,1 2 3 15,1-1-6-15,-2 4 0 0,0 2-1 0,1 4-6 16,-1 0 2-16,-2-2-14 0,-1 3-3 16,1-1-10-16,-1 1-12 0,-6-3-1 0,2 0-9 0,0 0-2 15,-3 0-4-15,2 0-5 0,-2-5 5 0,-1 1 0 16,3-3 6-16,-1-1 9 0,-2 1 12 0,2-2 9 16,-2-3 2-16,0 0-1 0,0 0 11 0,0 0-4 15,3-20 6-15,1 4 11 0,0 0-3 0,1-2 3 16,1-7 3-16,5-1 9 0,-1-1 1 0,3-1 0 15,-1 6-1-15,0-3 0 0,-2 4-4 0,2 6-1 16,-1 0 0-16,1 3-2 0,-1-2-1 0,-2 7-1 16,1 2-3-16,3 3-2 0,-4 1-1 0,1 4 1 15,-1 2-5-15,0 2 3 0,3 7-10 0,-3 1-17 16,0 9-21-16,-4-5-17 0,4 10-31 0,0-2-32 16,-3-1-26-16,0 1-15 0,4-2-19 15,1-9-18-15,-1 2-444 0,1-4 217 0,1 0 142 16</inkml:trace>
  <inkml:trace contextRef="#ctx0" brushRef="#br0" timeOffset="13196">20929 2463 109 0,'4'-11'265'0,"-3"-1"-5"0,-1 3 2 16,-5 2-23-16,0 4-26 0,-4 0-24 0,-4 4-19 15,-7 1-16-15,-8 12-13 0,-2 2-15 0,-11 12-13 16,3 3-9-16,0 3-13 0,10-8-6 0,3 2-10 15,4-1-9-15,0-1-9 0,2 0-17 0,6-4-18 16,8-6-8-16,1 4-8 0,3-10-11 0,2 5-3 16,3-3-4-16,1-4-7 0,0 0 0 0,4-3-3 15,5-2 1-15,-1-3 3 0,1-4 8 0,5-2-8 16,7-6 7-16,-1-4-1 0,0-1-1 0,0-1 13 16,-3-1 12-16,-3-3 12 0,-4 8 23 0,2-6 18 15,-8 6 18-15,1 5 12 0,-3 0 12 0,-2 0 8 16,0 1-2-16,-2 2-14 0,1 1-11 0,-1 4-4 15,0-1-20-15,-3 2 1 0,0 0-17 0,0 0-1 16,0 0-21-16,5 10-11 0,-7 0-20 0,0 2-19 16,-2 0-27-16,3 1-22 0,-1-1-17 0,0 1-25 15,2-3-10-15,2 0 10 0,-2-1-5 0,3-3 6 16,0 1 1-16,-1-2 10 0,2-3 15 0,0 2 5 16,-4-4 13-16,9-6 12 0,-3-1 2 0,2-3 25 15,0-1 8-15,-1-5 31 0,1 0 25 0,1-7 8 16,-1 5 22-16,-1 3 20 0,1-5 20 0,-1 3 11 15,1 0-9-15,-3 3-9 0,4 3-5 0,-4 2-10 16,4 0-12-16,8 0-4 0,-7 3-6 0,9 1-9 16,-6 5-5-16,9 0-5 0,-4 7-1 0,6 3-4 15,-5-2-2-15,-3 4-4 0,-3 1-2 0,4 7-1 16,-7-3-7-16,-1-2-10 0,-4 4-5 0,3-1-14 16,-4 0-9-16,-4 2-4 0,0-3-13 0,-3 0-6 15,-2-2-5-15,5-1-4 0,-4-3 3 0,1-2 2 16,-4 0 7-16,5-2 11 0,0 0 0 0,-3-4 9 15,0-3 7-15,5 0 1 0,0 0 5 0,-9-9 10 16,7 3 0-16,2-6 7 0,2-4 8 0,-1-2 1 16,7-8 4-16,-4 1-4 0,6-1 10 0,3-2 2 15,-7 0-2-15,7 3 3 0,4 2-5 0,1 0 7 16,1 2-1-16,-5 7-4 0,2 0 4 0,0 1-5 16,-1 6 7-16,2-2-10 0,1 6-4 0,-2 2-5 15,0 1 1-15,-4 0 1 0,2 3-2 0,-1 5-9 16,-4-1 1-16,1 4 4 0,-1 3-4 0,-1 2 3 15,-1 1 1-15,-4 2-10 0,4 5-14 0,-5-4-24 16,1 1-25-16,2 4-29 0,-3-6-24 0,2 0-40 16,2-2-40-16,1 0-46 0,2-2-51 0,-4-4-615 15,5 0 303-15,6-4 200 0</inkml:trace>
  <inkml:trace contextRef="#ctx0" brushRef="#br0" timeOffset="13616.21">21905 2322 244 0,'-1'-5'268'0,"-4"0"-13"0,4 0-14 0,-2 3-16 16,-1 0-15-16,4 2-22 0,0 0-11 0,0 0-19 16,-13 6-9-16,10 2-12 0,0 2-5 0,-6 7 6 15,4 2-13-15,-1 7-12 0,3-8-11 0,-1 10-9 16,4-1-7-16,-5-2-5 0,10 1-5 0,-4 0-5 0,5-4-12 15,0-2-4-15,3 4-7 0,1-8 0 16,7 4-7-16,-3-6-1 0,3-1 0 0,-1-1-7 16,2-5 0-16,9 0-3 0,-2 1-1 0,5-5-7 15,-1-3 1-15,3-2-1 0,-4-5-4 0,2 0-1 16,-4-2 2-16,4-4-2 0,-5 0 2 0,2-3-3 16,-5-3-3-16,2 0-4 0,-5-7-4 15,1 1 0-15,-4-1 1 0,0-1 0 0,-5 0 1 0,-5 0-3 16,0 4 5-16,-4 2 21 0,-2 4 13 0,-2-1 8 15,-1 7 14-15,-2 1 9 0,-2 2-7 0,0 5-4 16,-2 3-3-16,-4 4-7 0,-5 4-8 0,0 9-7 0,-3 3 1 16,1 3-3-16,2 5-8 0,3-2 3 15,0 5 0-15,2-2-20 0,4-2 16 0,3-1-6 16,4-6-7-16,5-3-6 0,3 1-24 0,3-2-29 16,7-3-54-16,6 5-59 0,6-8-84 0,7-5-95 0,1-3-963 15,15-2 432-15,-9-5 290 0</inkml:trace>
  <inkml:trace contextRef="#ctx0" brushRef="#br0" timeOffset="14130.91">24056 1763 2576 0,'-3'-6'28'0,"1"1"50"0,-5 1-38 16,1 4-12-16,-8 0-18 0,-3 9-3 0,-7 7 2 15,0 6 3-15,-8 14-10 0,0 4-1 0,-1 3-1 16,-1 7 1-16,6 5 5 0,-4 20-3 0,12-17 5 16,6 0 0-16,4 0 3 0,2 25-1 0,6-31 1 15,7 3 5-15,3-3-3 0,5-3 2 0,9 0-3 16,5-6 2-16,7 0-1 0,5-2 0 0,3-6 2 16,9-1-5-16,5-4-11 0,4-4-33 0,27 5-44 15,-27-10-67-15,3-7-75 0,-1 1-612 0,0-5 278 16,-1-3 184-16</inkml:trace>
  <inkml:trace contextRef="#ctx0" brushRef="#br0" timeOffset="14976.82">24835 2406 254 0,'0'-4'278'0,"2"0"-34"0,-2 4-20 0,0 0-25 16,0 0-22-16,0 0-18 0,5 18-16 0,-4-8 6 15,0 10-14-15,-2 4-11 0,2 2-14 0,2-2-12 16,-3 4-10-16,2-2-5 0,-2 2-11 0,2 0-6 0,-2-2-8 16,1-1-5-16,-1-4 0 0,-1-2-9 15,1-2-3-15,1 2-10 0,-1-6-6 0,1 1-10 16,-1-5-10-16,2-2 0 0,-1-1-2 0,0 1 2 16,0-6 2-16,-1-1 1 0,4 0-1 0,-4 0 3 0,7-11-6 15,-1-1-3-15,0-12 2 0,-2-5 0 0,3 2 0 16,-5-7 2-16,2-1 3 0,0-14 6 0,-4 2 10 15,-3 11 1-15,2 3 12 0,1-2 15 16,-2 2 0-16,-2 4 7 0,-3-5-3 0,7 7 2 16,-2-2-1-16,2 10 0 0,0 2-1 0,0 2-5 0,0-2 2 15,0 5-10-15,2 0-3 0,-2 5 7 0,0-3-18 16,1 3-2-16,3 3-4 0,-4-2-11 16,4 4-1-16,-2-3-7 0,4 5 4 0,-6 0-3 0,11 1-4 15,-6 1-10-15,3 1-3 0,-3 1-5 0,3 0-6 16,-2 2-7-16,1 1-4 0,-1 1-12 0,1 1-7 15,-5-2 3-15,3 4 0 0,-2 0-1 16,-3 0-3-16,1 1-9 0,-1 1 1 0,0-3-2 16,1 2 5-16,-1-4-4 0,0 1 0 0,3 3-2 0,-3-3 8 15,2-1 4-15,1 0 10 0,1 1 2 0,0-2 5 16,3-1 3-16,1 3 2 0,0-2 3 0,2-1 5 16,4 6 2-16,0-3 0 0,2 4 2 0,7 2 5 15,-1-1-2-15,1-1 4 0,3 1 3 0,-3 1 0 16,-8-4 1-16,6 5 2 0,-9-3 0 0,0-2 4 15,-3 4 11-15,-4-1 4 0,-1 3 9 0,-5 0 7 16,-3-1-4-16,-3 0-2 0,-3 2 0 0,-3-1-1 16,-3 3-1-16,-5-2-3 0,-3 7 5 0,-2-5-9 15,3-3-11-15,-5 0-11 0,3-2-19 0,-1-1-24 16,1-1-31-16,6-5-16 0,3 1-24 0,6-5-17 16,-3-1-24-16,8-2-31 0,0 2-442 0,5-3 212 15,0 0 142-15</inkml:trace>
  <inkml:trace contextRef="#ctx0" brushRef="#br0" timeOffset="16162.97">25674 2501 251 0,'-9'-17'260'16,"1"2"-2"-16,-3-1-1 0,-1 1-2 0,2 0-11 15,-3 3-3-15,-1 2-12 0,5 0-6 0,-5 3-14 16,3 0-23-16,0 3-15 0,-3 1-24 0,0 1-15 16,-4 4-21-16,7 5-10 0,-13 3-6 0,2 6-8 15,3 2-16-15,1 7-5 0,1 0-8 0,2 0-22 16,3 4-8-16,1-5-16 0,3 3-7 0,8-1-23 16,0-2-9-16,5-6-8 0,0-2-11 0,4-1-11 15,4-1-4-15,0-4-2 0,2 0-1 0,3-4 3 16,-1-1 4-16,2-4 10 0,0-2 1 15,0-4 7-15,9-5 4 0,-5-1 4 0,-5 3 5 0,1-3 4 16,-1-4 7-16,3-2 16 0,-6 4 16 0,-3-1 17 16,0 1 14-16,-4 3 8 0,-2 4 5 0,1-1-5 15,-3 1-1-15,1 2-7 0,0-1-14 0,-4 3-4 16,3-1-3-16,-4 3-3 0,0 0-3 0,10 4 5 16,-7 2-8-16,1-5-4 0,-2 11 1 0,4-5-18 15,-2 3-11-15,-2-1-20 0,0 1-17 0,-1 0 1 16,3-1-6-16,0 1-17 0,-4-3-11 0,5-2-2 0,-3 2 5 15,1-4 9-15,1 2 7 0,1-3 9 16,-5-2 6-16,0 0 7 0,13-8 8 0,-3 2 6 16,-1-4 23-16,3-4-3 0,-1 0 14 0,6-8 19 15,-6 6 2-15,6-6 7 0,-1 1 17 0,-3 7 4 16,3-1 5-16,-1 3-4 0,1 1-6 0,1 0-1 16,4 5-3-16,-1 0-2 0,-1 1-3 0,2 5-7 15,-1 0-3-15,-2 3-2 0,1 6 0 0,-3-4-3 16,0 6-4-16,-2 2-1 0,0 0-3 0,-4 4 0 15,0 0-1-15,-4 1-2 0,0 0-3 0,-3 1-5 16,-1-2-16-16,0 1-10 0,0 0-14 0,-4-6-20 16,0 0-12-16,2-2-9 0,0 0 2 0,-2-4 11 15,0 0 9-15,2-2 8 0,0-4 5 0,0 0 3 16,0 0 2-16,0 0 6 0,-1-16 6 0,1 4 8 16,3-3 11-16,-1-3 1 0,6-7 5 0,-3-1 2 0,5 3 11 15,-1-5 9-15,3 6 4 0,-1 5 5 0,-3 0 1 16,2 2 3-16,2 3-4 0,-5 2-4 15,2 1-3-15,3 4-7 0,-3-2 1 0,-2 5-6 16,3-1 0-16,-3 3 2 0,1 0-3 0,-2 3-4 0,4 5 1 16,-3-2-2-16,0 1 2 0,0 1-5 0,-1 2-5 15,-2-2-11-15,2 2-5 0,1 2-14 16,-1-3-4-16,-1 2-5 0,4-4-9 0,-4 2 2 0,0-4 3 16,2-1 2-16,-2 0 2 0,1-2 10 15,3 0 2-15,0-5 5 0,1-1 7 0,1-1 7 16,-4-2 11-16,2-3 8 0,0-5 9 0,0-2 16 0,3-5 11 15,-2-1 10-15,-1-3 15 0,-5-3 0 0,1 2 28 16,-1-2 7-16,-3 4 21 0,1 0 16 0,-2 5 8 16,0 12 11-16,-2-4 7 0,2 2-10 0,-1-1-13 15,1 3-19-15,0 4-16 0,0-1-16 0,0 2-15 16,0 3-9-16,0 0-2 0,0 0-11 0,-4 15-3 16,5-4-7-16,-1 4-4 0,-2 5-3 0,3 6-3 15,-5 1-3-15,-1 2-5 0,2-2-1 0,-2-1-6 16,1 1-7-16,-1-1-9 0,1 1-10 0,-1-4-11 15,3-5-15-15,2-2-6 0,-5-1-12 0,3-4-8 16,1 0-10-16,1-5-1 0,1 2-3 0,-1-2 9 16,3-3 8-16,-1-1 8 0,-2-2 7 0,11-1 2 15,-1-3-3-15,1-3 7 0,6-4 7 0,0-3 1 16,4-2-9-16,2-2 1 0,-6 6 16 0,-2 0 2 16,2 0-1-16,1 3-2 0,-8 3-1 0,1-1 7 15,0 2-7-15,-2 0-3 0,-2 3 7 0,1 0-4 16,-2 2 5-16,-6 0-1 0,8 5 3 0,-7 0 0 15,1 2 1-15,-1 3-1 0,-4 1 1 0,-3 1 4 16,-4 5-2-16,-4-2 5 0,-4 6 0 0,-5-3 1 16,1 1 0-16,-1-1 1 0,6-6 9 0,2-1-7 15,-2 1-16-15,2-3 12 0,5-3-2 0,1 0-7 16,3-1 4-16,2-2 9 0,0 2-3 0,0-2-7 16,3-1 4-16,1 2 6 0,0-4-3 0,6 6 0 15,4-4 0-15,3 0-6 0,6-2-14 0,9-2-25 16,-1 0-32-16,5-2-40 0,1 0-38 0,-1 1-50 15,4-1-67-15,-3-1-45 0,-1 1-717 0,0 0 344 16,-2-2 230-16</inkml:trace>
  <inkml:trace contextRef="#ctx0" brushRef="#br0" timeOffset="16506.06">27281 2375 171 0,'5'-10'267'16,"3"4"-27"-16,-3-2-21 0,4 0-19 0,-3 0-14 15,1 2-2-15,-2-1-8 0,0 2-6 0,1-2 2 16,1 2-9-16,-5 0-6 0,5-2 1 0,-3 2 1 16,1 0-1-16,0-2-5 0,-1 4 4 0,-3 0-8 15,3-1-5-15,-2-3 2 0,1 4-7 0,-2-1-15 16,-1 4-6-16,3-5-13 0,-3 5-10 0,1-3-9 15,-1 3-6-15,0 0-16 0,4-3-5 0,-4 3-10 16,0 0 1-16,1-4-29 0,-1 4 18 0,0 0-2 16,0 0-7-16,0 0-2 0,0 0-1 0,0 0-2 0,0 0-6 15,0 0 5-15,0 0-12 0,0 0-2 0,0 0-8 16,0 0-7-16,0 0 10 0,0 0-36 16,0 0 12-16,0 0-10 0,0 0 4 0,1-3-5 15,-1 3-27-15,2-4-23 0,-1 1-34 0,-1 3-39 16,0 0-55-16,0-8-89 0,-3 4-946 0,1 2 413 0,-6-5 278 15</inkml:trace>
  <inkml:trace contextRef="#ctx0" brushRef="#br0" timeOffset="17063.16">27028 2670 125 0,'0'-3'198'0,"2"-4"-15"0,1 1-17 0,2-5-16 16,-1-1-6-16,5 0-10 0,0-2-4 0,-1-3 2 16,-1 3-11-16,1-3-8 0,0 2-7 0,-1-2-7 15,6-7 1-15,-5 7-6 0,2-10-9 0,-1 3-2 16,0-5-8-16,0 2-7 0,-1 1-1 0,-2-1 1 0,2 4 0 15,-1 5 12-15,1 3 0 0,-4 1-4 16,0 2-7-16,0 2-7 0,-2 5-6 0,2-2-10 16,0 5-9-16,-2-1 0 0,6 3-6 0,1 4 0 15,2 2-3-15,0 3-3 0,1 6-5 0,8 6-7 0,-4-1 6 16,3 4 5-16,2 0-7 0,-6 1-6 0,4 1 3 16,-3-4 1-16,0 4-7 0,-3-6 3 15,0 3-2-15,-7-7-5 0,1 1 5 0,-2-3-5 16,-4 0 3-16,-3 0-2 0,-4 2 2 0,-1 1-1 15,-4-4-6-15,-1 2-8 0,-4-4-14 0,-7 4-23 16,-1-4-25-16,4-1-28 0,0-6-25 0,0 2-22 16,0-2-20-16,7-1-26 0,2-3-32 0,3 0-537 15,3-3 252-15,1 1 170 0</inkml:trace>
  <inkml:trace contextRef="#ctx0" brushRef="#br0" timeOffset="17490.41">28101 2481 209 0,'4'-18'229'0,"-1"1"-26"0,1-3-11 0,0 1 0 0,-2 1-14 15,1-1-14-15,-1-7 0 0,1 7-14 0,-1-6-14 16,-2 7-11-16,0-10-14 0,0 1-6 15,0 2-1-15,0 7 0 0,-5 1 0 0,0 0-3 16,1 0-3-16,0 5-8 0,1 0-6 0,1 6-11 16,2 1-9-16,-2-1-10 0,0 0-13 0,1 1-21 0,1 5-6 15,0-1-5-15,0 1 2 0,0 0-3 0,0 0 1 16,3 19-4-16,1-9 0 0,3 5 1 0,0 1 0 16,4 2 3-16,3 5-3 0,4-1-2 0,0-1 2 15,1-1-2-15,0 1 6 0,1-1-8 0,1-4 1 16,-8-4-4-16,-2-3 2 0,-1 0 0 0,-4-2-2 15,-1-2 2-15,0 0 1 0,-4 0 8 0,-2 1 5 16,-6 0 5-16,-1 4 8 0,-6-4-8 0,-8 0-2 16,-5 5-5-16,-5-3 2 0,0-3 1 0,0 4-8 15,0-8 3-15,0 4-5 0,4 1-2 0,9-3-5 16,0-1-24-16,4-1-23 0,4 1-40 0,1-1-28 16,5 1-4-16,5 6-26 0,0-4-23 15,5 3-36-15,5-2-622 0,3 2 275 0,14 0 184 0</inkml:trace>
  <inkml:trace contextRef="#ctx0" brushRef="#br0" timeOffset="17864.83">29033 2300 127 0,'6'-3'291'0,"0"1"-34"16,-3 2-29-16,-3 0-25 0,8 0-18 0,-4 3-15 15,-3 1-24-15,2 1-13 0,2 1-15 0,-3 2-12 16,1 0-5-16,1 1-12 0,-3 1-10 0,0 0-8 16,2 1-5-16,-2 2-7 0,2-1-9 0,-3 0-7 0,2 2-15 15,-2-2-22-15,2-3-14 0,-2 3-16 0,2-2-15 16,-2-3-14-16,0-1 5 0,4-2 7 16,-3 2 7-16,-1-4 6 0,0-2 8 0,0 0-3 15,0 0 4-15,0 0 6 0,4-18 8 0,-4 5 3 0,-4-4-3 16,-1-7 10-16,0-3 4 0,-3-2 14 0,2 0 9 15,-3-2 9-15,0-1 8 0,0-1 22 0,1 3-8 16,2 1 3-16,2-1-6 0,4 4-3 16,2-2-2-16,1 13-11 0,8-9 13 0,0 7-6 0,2 3-5 15,2 1-6-15,8-1-7 0,1 3 0 0,3 0-6 16,3 4-16-16,0-3-11 0,-3 6-26 0,1 3-31 16,2-2-38-16,-3 0-24 0,1 4-41 0,-9 2-37 15,-1 0-608-15,-6 1 269 0,-3 2 178 0</inkml:trace>
  <inkml:trace contextRef="#ctx0" brushRef="#br0" timeOffset="18007.43">28969 2242 226 0,'-1'0'216'16,"1"0"-27"-16,0 0-18 0,16-3-25 0,-3 1-22 15,6-1-27-15,8-1-42 0,5-1-26 0,0-1-31 16,7 0-61-16,13 1-55 0,-16-2-240 0,2-3 120 15,13-2 80-15</inkml:trace>
  <inkml:trace contextRef="#ctx0" brushRef="#br0" timeOffset="18363.05">29627 2051 2636 0,'0'0'193'0,"4"-5"-82"0,-4 5-64 0,3-7-16 16,-1 3-17-16,1 0-8 0,4 2-2 0,-3-3-3 15,9 0 1-15,2 0 1 0,3-1-3 0,5 3 6 16,8-5-5-16,-3 2-2 0,0 0-8 0,2 0-11 16,1 3-19-16,-4-3-28 0,1 0-23 0,-7 3-19 15,-3-1-21-15,-7 4-16 0,1-1-13 0,-6-1 4 16,-6 2-7-16,0 0 1 0,0 0 11 0,0 0-1 16,0 0 16-16,-37 8 22 0,18-7 32 0,-3 4 39 15,4-4 27-15,-5 0 26 0,4-1 23 0,6 1 17 16,-6 4 11-16,8-3-5 0,-1 0 1 0,1 2 4 15,2 0-1-15,0 1 5 0,-4 0-4 0,8 2 3 16,-3 1 5-16,3-2-5 0,0 5 10 0,1-2-12 16,2 3-1-16,-1 0-5 0,2-1-4 15,1 6-6-15,-3-2-2 0,3 2-2 0,3 3-5 0,-6-1-5 16,3 0 2-16,0 5-7 0,3-4-19 0,-7 6-31 0,0-1-39 16,0 0-23-16,-4 1-48 0,-2-2-33 0,0 2-491 15,-8-2 218-15,4-4 146 0</inkml:trace>
  <inkml:trace contextRef="#ctx0" brushRef="#br0" timeOffset="18494.71">29464 2548 95 0,'0'0'166'0,"0"0"-14"0,12-6-14 16,0 3-15-16,2 1-10 0,3-3-14 16,3 0-6-16,10 0-22 0,-2-4-28 0,2 2-33 15,2-1-29-15,0 1-35 0,3-4-44 0,-2 0-214 0,-1 0 104 16,-3-5 70-16</inkml:trace>
  <inkml:trace contextRef="#ctx0" brushRef="#br0" timeOffset="18678.22">30191 1659 2201 0,'1'-15'74'0,"-2"1"-41"0,-2 3-11 0,2 5-24 15,1-4 14-15,-1 5-17 0,1 0-10 0,0 2 8 16,0 3-2-16,0 0 0 0,0 0 3 0,0 0-5 15,6 17-14-15,-6-9-12 0,4 7-26 16,0 2-38-16,0 2-20 0,1 7-39 0,-1 3-431 0,-2-2 197 16,1 0 132-16</inkml:trace>
  <inkml:trace contextRef="#ctx0" brushRef="#br0" timeOffset="19037.25">30435 2034 44 0,'14'-15'212'0,"4"-4"-7"16,-4 4-9-16,2-7 0 0,-3-2-15 0,2 3 1 0,-2-4-15 16,0 1-2-16,1-4-13 0,-4 3-8 0,-1 6-4 15,-4 2-10-15,2-3 12 0,-3 11 4 0,-2-4-4 16,2 4-6-16,-4 1-21 0,4 1-12 15,-4 3-11-15,5-1-15 0,-4 2-3 0,-1 3-18 16,-1-4-6-16,1 4-4 0,0 0-9 0,0 0-2 0,-4 21-2 16,3-9-3-16,0 0-8 0,1 3 0 0,1 2-5 15,-2 9 11-15,3-7-10 0,2 1-3 16,0 4 2-16,0-4-8 0,1-3 8 0,-1 0 4 16,-3-1-12-16,4 1 4 0,-4-6-7 0,6 0 1 15,-4 1 0-15,0-1-3 0,-3 0 2 0,-3-1-2 16,0-1 1-16,-5 0-1 0,3 0-9 0,-4-1-16 0,-4 3-27 15,2 0-39-15,-5-3-39 0,-2 4-40 16,8-5-59-16,-8 1-62 0,-1 3-619 0,1-7 302 16,4 1 202-16</inkml:trace>
  <inkml:trace contextRef="#ctx0" brushRef="#br0" timeOffset="19300.28">31186 1550 2949 0,'14'0'291'16,"-5"1"-198"-16,0 0-63 0,0-1-23 0,-1 5 0 15,2 7 0-15,0 4-7 0,3 9 4 0,-1 6 7 16,-1 1 9-16,2 14 12 0,5 2 5 0,-5-2 20 16,-5 3 2-16,1-3-5 0,0 0-1 15,0 2 0-15,-2-2 0 0,-4 0-7 0,1 2-5 16,-4-13 4-16,0 10-8 0,-4-10 0 0,-8 15-3 0,-1-4 1 15,-2-12-2-15,-1-1-51 0,-11 11-38 0,-6-7-57 16,-4-3-65-16,-4-5-91 0,-9-2-896 0,-5-4 389 16,-6-6 258-16</inkml:trace>
  <inkml:trace contextRef="#ctx0" brushRef="#br0" timeOffset="20426.53">16305 4435 125 0,'0'0'115'0,"14"4"-8"0,-4-1-4 0,1 1-5 16,6 3-7-16,0 1-10 0,1 2-2 0,6 4-7 15,3 2-4-15,-3 1-6 0,0 1-5 0,6 2 5 16,-4 1-8-16,1 1 5 0,3 0 8 0,8 11 8 15,-1 1-9-15,4 0-7 0,-3 5-2 0,9 4-2 16,-2 1-1-16,15 17 2 0,-13-17 4 0,-2 1-3 16,23 18-7-16,1 1 1 0,-5-2 5 0,4 8 2 0,-2-2 0 15,-1-3-1-15,-1 2 1 0,-18-23-8 0,18 18-5 16,-17-17-7-16,-1-4-3 0,4 1 1 16,-5-4-4-16,-4 0-4 0,-3-2 0 0,-3-3-2 0,-9-5-5 15,-1-4-1-15,-1 2 0 0,-1 2-5 0,-4-6-3 16,-3 2 2-16,0-1-1 0,-3 0-4 0,-3 1-18 15,-2-5-25-15,-2-2-25 0,-2-5-31 0,-1-2-36 16,-1 2-21-16,3-3-31 0,-1-1-498 0,-1-3 226 16,0-2 150-16</inkml:trace>
  <inkml:trace contextRef="#ctx0" brushRef="#br0" timeOffset="20525.25">18315 5934 187 0,'4'-5'181'0,"-1"3"-20"0,-3 2-32 15,5-3-41-15,-3-1-50 0,-2 4-62 0,2-3-230 16,-2 3 84-16,0-5 58 0</inkml:trace>
  <inkml:trace contextRef="#ctx0" brushRef="#br0" timeOffset="21436.6">18333 5507 186 0,'0'-18'202'0,"1"3"-8"0,-1 1-8 0,0 4-11 0,0 3-20 16,1 2-20-16,0 0-16 0,3 3-12 0,-4 2-7 16,7 7-9-16,1 2 0 0,0 8-11 0,5 11-7 15,2 4-3-15,2 14-10 0,2 4-2 0,0-2-6 16,-2 1-8-16,1-1-1 0,0 0-2 0,2-4-4 15,0 2-3-15,0-3-2 0,3-2-4 0,-2 1 0 16,-4-12-4-16,2-2 1 0,-2-4-4 0,-7-7-4 16,2-4 1-16,-5-4 1 0,0 1 3 0,-2-5 24 15,1 0 20-15,-2-4 7 0,-4-1-10 0,11-11-5 16,-4-4-6-16,2-10-7 0,-3-3 2 0,4-6-9 16,-2 0 1-16,4-13-2 0,-2-5-9 0,-1-3 1 15,-3-1-2-15,3-4-4 0,1-23-5 0,-6 33 0 0,3-1-5 16,-4 5-3-16,1 15-2 0,-4 2-1 15,0 11-1-15,0 2-10 0,0 7-22 0,0 1-38 16,0 6-35-16,5 0-17 0,-5 2-11 0,9 7-10 16,-1 3-23-16,7 5-21 0,2 4-20 0,3 7-534 0,3 4 245 15,4 8 164-15</inkml:trace>
  <inkml:trace contextRef="#ctx0" brushRef="#br0" timeOffset="23595.17">19505 5816 111 0,'-2'-6'179'0,"-6"-2"-20"0,2 2-13 16,-3 2-21-16,-5 0-11 0,1 2-11 0,1 4-18 16,-7 2 4-16,0 0-19 0,-6 6-16 0,-2 2-6 15,3 1-17-15,-2 1-6 0,2 0-10 0,0 2-4 16,8-3-5-16,0-2-1 0,3-1 0 0,3-2-1 15,2 2-1-15,3-5-3 0,0 4-4 0,3-4 5 16,1-2 2-16,4 1-9 0,-1 1 4 0,2-2-1 16,3-1 3-16,3 1-3 0,1 1 15 0,0 1-8 15,1-2 5-15,2 0-7 0,4 1 8 0,-1-1 1 0,2 2 1 16,-1 0 3-16,0 0 3 0,0-1-1 0,-3 3 4 16,3 0-3-16,-3-2 2 0,-2 2-3 15,0-2-2-15,1-2-5 0,-3 5 0 0,-2-3 1 16,1 0 3-16,2 1-4 0,-2-1 0 0,0 0 0 0,-2-3 0 15,0-2-2-15,-2 0 0 0,6-1 2 16,-3-5 1-16,-3-2 2 0,7-6-2 0,-4-3 2 16,0-7-7-16,1 0-13 0,-1-1 14 0,-4-6 3 0,-1 0-2 15,1-6-4-15,-4-9 3 0,-1-5 2 0,3-2 9 16,-6 1 3-16,1-2 5 0,-1 0 14 0,-2 3 5 16,0 3 25-16,0 14 26 0,1 4 18 0,-5 2 9 15,0 4 15-15,3 8 9 0,-1 6-10 0,0 0-9 16,1 3-18-16,0 4-13 0,1 3-12 0,-3 4-7 15,-2 11-10-15,2 4-2 0,-1 11-7 0,-1 14-6 16,4 3-7-16,2 4-5 0,4 1 0 0,0-2-3 16,4 2-3-16,5-2-9 0,2-4-3 0,1 0 0 15,3-13-1-15,0-3-10 0,5 1-3 0,-4-2-11 16,6-3-9-16,3-1-6 0,2-1-19 0,-3-7-20 16,2 0-17-16,5-2-15 0,-4-6-11 0,2-2-10 15,-1-6-5-15,0-6 0 0,2-3 0 0,-1-3-6 16,-5-4 5-16,-1-2 11 0,-1-5 8 0,-1-3-3 15,-5-3 11-15,-4-3 8 0,1 0 8 0,-3-2 8 16,-1-2 19-16,-2 2 20 0,-3 3 34 0,1 0 30 16,-4 13 31-16,1-1 16 0,-2 6 11 0,0 1 1 15,-2 1-10-15,2 3-12 0,-1 5-8 0,1 2-12 0,0 0-5 16,0 0 2-16,-9 21-8 0,3-1-3 16,-2 9-5-16,2 2 4 0,0 3-12 0,0 0-2 0,2 1-7 15,3-4-10-15,0 2-13 0,3-2-11 0,2-6-1 16,2-3-12-16,0-4-7 0,0-2-6 0,2-2-10 15,0-6-7-15,4 1-4 0,1-6-4 0,-2-3-1 16,6-3-1-16,2-6 1 0,-2-1 1 0,2-9 6 16,0-3-1-16,-2 2 3 0,1-7 6 0,-4-1 5 15,1-5 7-15,4-12 8 0,-5-1 10 0,-1 13 10 16,-1-2 19-16,-3 2 13 0,0 1 31 0,1 6 14 16,-4-1 12-16,2 12 12 0,-6 4 0 15,2 1-4-15,-4 3-17 0,0 2-6 0,3 2-8 0,-3 3-6 16,0 0-4-16,5 11-5 0,-4 1-4 0,3 7-4 15,1 7 0-15,0 3-6 0,-1 2-2 0,1 1-1 16,5-1-3-16,-2 1 6 0,6 13-8 0,-4-12-3 16,4-2-7-16,-1-2-4 0,4-1-17 0,-1-1-11 15,4-3-15-15,-3-2-9 0,6-5-8 0,-6-2-9 16,1-8-1-16,0-1 9 0,1-5 4 0,0-1 3 16,-1-5-2-16,-1-2-2 0,-1-5 4 0,0 0-4 0,4-7 8 15,-3-1 1-15,-2-6-6 0,-4-2-3 16,2 0-2-16,-4-3-4 0,-4 1 0 0,-2 1 8 15,-6 0 2-15,-1 0 5 0,-2 10 4 0,-3 2 3 0,-1 3 6 16,-7 4 5-16,1 3 1 0,-5 6 1 0,1 2 4 16,-8 2 0-16,2 8 3 0,3 1-3 15,4 0 6-15,5 1-3 0,-4 5-8 0,5-2-8 16,4 0-9-16,3 1-10 0,2-4 0 0,2-2-13 0,2 1 5 16,2-2 5-16,-1 0 4 0,5-3 4 0,-3-1 1 15,6 0 14-15,0-2 1 0,3 3 11 16,-2-1 6-16,0-2 4 0,-1 3 10 0,4-2 4 0,-4 0 1 15,1 3 2-15,1-4 4 0,-3 2 8 0,1-1 0 16,0 1 1-16,-4-1 7 0,2-2 5 0,-1 0 0 16,-1 3-3-16,3-2 0 0,-3-2-2 0,1 1-7 15,-1-1-1-15,1 0 1 0,0 0 1 0,0-2-3 16,-6 0 5-16,13-4-10 0,-4-1 10 0,0-7-1 16,1 1-2-16,-1-6 10 0,1-7 2 0,-1-2-1 15,-5 0-3-15,3-6 5 0,-6-2-7 0,0-15-2 16,-2 0-1-16,-3 0-2 0,0 1 6 0,-2-1 13 15,-1-2 12-15,-3 1 7 0,3 3 16 0,0 13 30 16,-1 3 20-16,0 4 8 0,1 3 12 0,1 7 21 16,3 8-4-16,-3-1-19 0,3 3-17 0,-1 4-20 0,3 1-9 15,1 2-10-15,0 0-12 0,-4 22-6 0,2 4-6 16,2 7-6-16,2 0-2 0,2 15-4 16,0 0-10-16,4 3-1 0,1-4-2 0,2 0-2 15,0 1-10-15,2-14-9 0,1-2-11 0,3 1-16 0,2-1-11 16,-1-5-24-16,4 2-21 0,-1-7-17 0,2-3-12 15,4-3-12-15,-1-7 1 0,-1-2-2 0,6-5 0 16,-4-4 4-16,2-6 5 0,-1-1 6 16,-2-6 2-16,-2-3 11 0,-1-5 9 0,-1-1 2 0,-3-5 11 15,-2-2 10-15,-2 0 13 0,-1 1 18 0,-5 1 15 16,0 2 32-16,-5 7 24 0,0 3 23 0,-3 5 13 16,0 3 6-16,-1 0-8 0,0 2-10 0,2 2-13 15,-1 3-8-15,-1 2-6 0,0 0 3 0,-3 14-12 16,-2 3-4-16,1 2-7 0,-1 10 4 0,-1 4 0 15,-3-2-12-15,4-1-13 0,2 2-18 0,1-4-19 16,3 1-11-16,0-9-10 0,2-2-9 0,2-1-7 16,0-6-11-16,1-3-5 0,1-1-4 0,2-3 4 15,1-1-5-15,3-5 13 0,2-3-2 0,2-4 5 16,-3-3 10-16,6-9 6 0,1 2 4 0,-2-8 7 16,1-1 10-16,-1-2 17 0,5-11 2 0,-5 13 11 15,0-2 12-15,-4 4 18 0,2 2 21 0,-3 2 2 16,-4 10 5-16,-2 4-6 0,-1-1-5 0,-3 5-3 15,3 1-9-15,1 1-4 0,0 4-1 0,1 2 3 16,1 7-1-16,-1 2 2 0,-1 5-3 0,2 6 4 0,-1 5-4 16,-4-3-6-16,3 6 0 0,-3-3 1 15,4 0-4-15,-4-3-3 0,0 0 4 0,0-1-10 0,0-8-4 16,-1-5-9-16,1-1-14 0,0 1 3 0,0-3 1 16,-1-4-5-16,3 2 5 0,-2-2 0 15,1-5 2-15,-6 0 5 0,10-5 0 0,-4-5 1 16,-1 0 4-16,1-7 9 0,-1-2 2 0,0-9-3 0,-2-2 6 15,-2-4-2-15,-1 3 9 0,-4-2 2 0,4 0 6 16,-6 0 20-16,2-1-2 0,-5 5 10 0,0 2 11 16,-1 2 4-16,-1 7 2 0,0 1 10 0,0 2-6 15,-1 10-10-15,1-3-4 0,-7 7-10 0,5 3-8 16,-9 8-2-16,3-3-8 0,-1 12-8 0,1-1-15 16,2 3-8-16,5-4-16 0,3 1-10 0,4-2-6 15,1 1-4-15,3 0-2 0,4-1 2 0,3-2-9 16,1-6 0-16,4-1-1 0,1-2 2 0,6 0 3 15,3-5 1-15,6-3 1 0,5-5 5 0,-1 2 3 16,1-3 4-16,-2-3 0 0,-2 1 6 0,-1 2-3 16,1-1 3-16,2 2 10 0,-11 1-2 0,4 5 8 15,-3-2 2-15,8 4 3 0,-8 2 3 0,0 4-2 16,-1-1 1-16,-1 3-2 0,0 5 4 0,-4-1-5 16,0 2 3-16,-5 3 2 0,4 8-3 0,-4-1 1 0,-4 2-1 15,-1-7 1-15,-3 0-3 0,-1 1 2 0,3-1 2 16,-3 1-2-16,0-5 1 0,0-4-4 15,0 0 4-15,0-5 0 0,1-1 0 0,-1 0 4 16,0-3 0-16,0-2 4 0,0 0 6 0,0 0-3 0,0 0-1 16,7-20-2-16,1 2 3 0,-1-2-1 15,4-7-4-15,3-3 10 0,2-4 1 0,5-12-7 16,2 2-2-16,1-2-2 0,3 0 5 0,-2 3 13 0,4 3 3 16,-7 12 9-16,-1 4-7 0,-4 2-1 0,3 3-4 15,-5 6-4-15,-1 3-5 0,-3 5-5 0,0 1 3 16,5 2-5-16,-2 7 3 0,-4-1-1 0,8 4 2 15,-4 4-3-15,-1 5-4 0,5 5 3 0,-5 1-1 16,-1 4-3-16,-3-1-1 0,-3 4-1 0,2-1-1 16,1 1 1-16,-5 1 2 0,4-1-6 0,-3 0-19 15,3 0-24-15,-1-5-28 0,-2-5-37 0,1-1-27 16,2 0-32-16,-3-5-39 0,3-4-37 0,-3 0-42 16,-1-5-628-16,0 1 303 0,-3-4 202 0</inkml:trace>
  <inkml:trace contextRef="#ctx0" brushRef="#br0" timeOffset="24014.14">20552 5530 66 0,'0'0'294'0,"0"0"-28"0,0 0-29 16,15-10-24-16,16 3-22 0,2-3-18 0,15 0-18 15,3-2-20-15,2 1-30 0,-4 1-37 0,3 5-36 16,-13 0-56-16,0-2-60 0,2 5-31 0,-4-1-457 15,-1-4 192-15,2 4 126 0</inkml:trace>
  <inkml:trace contextRef="#ctx0" brushRef="#br0" timeOffset="25511.35">23573 5686 2322 0,'2'2'3'0,"2"0"27"0,-4-2-32 16,4 2-5-16,-1 1-28 0,-3-3-22 0,0 0 5 15,6 0 6-15,-6 0 5 0,9 2 11 0,-9-2-1 16,10-2 1-16,-10 2 4 0,9 0 4 0,-5-4-2 15,5 0 6-15,-3-1-2 0,2-2 6 0,1 0 1 16,0-2-2-16,-1-2 10 0,2-3-1 0,2 1-3 16,-1-4 4-16,3-6 4 0,0 1 7 0,0 0 6 15,1 1 10-15,-1-3 20 0,2 0 10 0,-9 6 20 16,2 4 21-16,-5 2 17 0,2-1 8 0,1 4 9 16,-5-1-10-16,2 5-10 0,-4 0-16 0,3 1-9 15,-2 1-12-15,-1 3-11 0,0-4-2 0,0 4-8 0,0 0-5 16,4 14-11-16,-3-4 4 0,4 2-1 15,-2 5-5-15,-2 1-2 0,8 8-4 0,-4 0 0 16,4-1-2-16,0 1-4 0,3 0-1 0,0 1-1 0,1-1-2 16,1-4-11-16,4 1-4 0,0-4-14 0,3-3-8 15,-4-4-2-15,0-3 3 0,3 2-3 16,1-6-3-16,-3-3 2 0,2 1 2 0,1-6-4 0,-2-2-2 16,1-4-2-16,6-5 2 0,-3-6 3 0,-1-1-1 15,-1-2 2-15,-2-3 5 0,-2-3 2 0,-2 0 3 16,-2 2 6-16,1 3 8 0,-2 0 7 0,-5 8 12 15,0-1 7-15,-1 6 0 0,-1 4-4 0,-1-4 0 16,-1 5-9-16,-1 3-3 0,2 1-4 0,-4 2 3 16,0 0-2-16,14 9 0 0,-8 1-2 0,1-1-7 15,3 7-10-15,-4 0-7 0,3 7 1 0,-3-4-13 16,3 5-6-16,-1 0 1 0,-4-5-3 16,0 0-2-16,0-2-6 0,-1 0-3 0,-1-6-7 0,-1 0-3 15,2-1 1-15,-2-2 8 0,-1-3 5 0,4 1 9 0,-3-3 15 16,-1 0 8-16,0-3 5 0,0 0 0 15,0 0 6-15,5-10 13 0,-1 0 3 0,-1 1 5 16,-1-7 2-16,5 0 5 0,-5-1 0 0,6-3-1 0,-2 1 2 16,5-5-6-16,0 2 7 0,2 0 2 0,-2 5-8 15,3 2 3-15,1 1-5 0,1 1-2 0,1 1 1 16,-1 6-2-16,0 0-4 0,0 2-1 16,-2 2-1-16,0 6 1 0,3 1-10 0,1 3-16 0,-5 1-10 15,1 5-24-15,-1 1-26 0,2 5-31 0,-4 6-32 16,3-3-42-16,-3 4-579 0,-5-7 254 0,5 2 168 15</inkml:trace>
  <inkml:trace contextRef="#ctx0" brushRef="#br0" timeOffset="26578.84">25187 5278 2 0,'-3'-9'311'0,"2"1"-33"0,-3 1-30 15,2 5-25-15,-2-1-27 0,4 3-18 0,-13 5-21 16,5 4-16-16,-3 4-10 0,-1 3-14 0,-2 9-10 16,0 4-10-16,0-1-11 0,0 2-9 0,6 2-7 0,-3-4-16 15,5 4-19-15,0-3-18 0,5 0-21 0,2-5-17 16,3-5-12-16,1-2-13 0,5-2-7 16,2 0-6-16,2-7-9 0,4-1-4 0,1-3-3 15,9-6-4-15,-7-2 14 0,6-4 2 0,-1-4 9 0,0 0 2 16,1-5 5-16,-2 0 10 0,-3-4 2 0,-1-2 23 15,-1 1 15-15,-1-2 16 0,3 2 12 16,-8 2 22-16,-3 2 15 0,0 5 24 0,-4 4 5 16,1 1 3-16,-3 1-13 0,0 3-10 0,-2-1-12 0,1 1-7 15,-2 4-9-15,-2 0-2 0,9 5-6 0,-5 2-1 16,0 1-3-16,0 5-5 0,1 4-2 0,-3 0-1 16,2 9-3-16,2-8-3 0,0 5-8 0,-1-3-8 15,2 2-4-15,1-3-13 0,0-1-22 0,2-5-5 16,-5 2-1-16,4-4-9 0,0-5 4 0,1 1 4 0,-1-2 2 15,5-3 4-15,-5-4-2 0,4 0-1 16,0-5 7-16,-3 1 0 0,4-11 6 0,-4 2-4 16,5-8-3-16,-2-3 12 0,-4-1 3 0,-1-3-5 15,-2 1 11-15,-2-3 15 0,-1-3 2 0,-1 1 20 16,-2 7 13-16,-2 0 28 0,-3 0 5 0,-1 10-4 16,2 6-5-16,-2 1-11 0,-3 1-7 0,-1 4-7 15,-4 2-2-15,0 2-7 0,-4 5-5 0,1 3-16 0,0 2-7 16,1 4-5-16,2 1-11 0,4 0-8 0,1 1-13 15,4 2 2-15,1 0-7 0,5-4-7 0,6 1-5 16,0-1-2-16,2 0 1 0,3-6 5 0,6 2 4 16,1-4 8-16,0-2-1 0,3-2 5 0,6-5 5 15,-1 3-1-15,2-4 9 0,-3-3-3 0,2-3 1 16,-4 1 20-16,2-2 6 0,-6 2 12 0,3-2 4 16,-6 2 9-16,0 1 5 0,-2 3 13 0,-3-1-2 15,-3 0-5-15,-4 3-7 0,3 1-5 0,-3 1-3 16,0 3-2-16,-5-1-2 0,12 8-2 0,-7 2-2 15,0-2-2-15,1 6-2 0,2 3-1 0,-3-2 1 16,2 2-8-16,-1 1-9 0,4-1-16 0,-2 0-9 16,0-2-7-16,-1-1-9 0,3 1-6 15,-2-6 3-15,1 1 2 0,1-5 2 0,1 0 2 0,0-4 6 0,4-2 2 16,0-3 2-16,4-4-5 0,6-4 11 0,-3-3 0 16,0-6 2-16,-3-1 14 0,0-5 8 15,-1 1 6-15,-3-5 8 0,-2 0 26 0,-3 0 7 0,-2 0 27 16,-2 0 16-16,-1 2 11 0,0 4 12 15,-1 5 4-15,-4 3 15 0,0 5 16 0,0 3-2 0,0-3-28 16,2 6-11-16,-2 0-14 0,0 1-18 16,0 5-3-16,0 0-7 0,0 0-10 0,-2 20 10 0,2-3-14 15,-5 9-13-15,1 4 0 0,-2 3 1 0,-2 2-8 16,-2 15 0-16,0-4-1 0,-1 0-3 0,0 2-15 16,-2 2-10-16,2-2-22 0,3-3-5 0,3-11-14 15,-1-2-12-15,-1-1-10 0,5-2-9 0,-2-3-8 16,3-6-9-16,-2-3-3 0,6-6-3 0,-1-1 3 15,-2-3 11-15,3-1 9 0,2-5 5 0,-1-1 9 16,-4 0 5-16,12-14 4 0,1 0 6 0,-1-1 8 16,7-9 7-16,0-3 6 0,1-2 0 0,1-2 6 15,8-8 2-15,-11 8 8 0,5 4 7 0,3 0-3 0,-1 1 5 16,2 1 6-16,1 6 0 0,2 0-4 16,3 6 0-16,-4 2 2 0,3 1 1 0,0 8 0 15,-1 4 5-15,-4 0 0 0,-6 3 2 0,0 0-7 16,-4 5 1-16,0 4 3 0,-2-1-6 0,-3-1 5 0,-3 4 0 15,0 1-1-15,-3-1-1 0,-2 2-1 0,-1-1 2 16,-3 3 0-16,-4-1-6 0,-1 8-17 0,-3-3-29 16,-1 0-37-16,-4 0-52 0,-2-2-46 0,1-2-81 15,-8-1-545-15,6-8 267 0,-7 2 178 0</inkml:trace>
  <inkml:trace contextRef="#ctx0" brushRef="#br0" timeOffset="27178.27">27364 5266 34 0,'3'-9'213'0,"-3"-1"-9"0,-3 4-5 16,2-2-3-16,0 3 1 0,-2-3-6 0,3 4-9 0,-1-1-13 16,-2 2-16-16,-2-1-21 0,1 3-9 0,4 1-11 15,-12 3-10-15,1-2-6 0,-3 3-9 16,-1 4-5-16,-11 5-8 0,3 1-10 0,-1 2-4 0,1 3-4 16,0 2-5-16,-1-5-6 0,3 6-15 0,2-1-17 15,10-4-12-15,-2 0-9 0,3-3-10 0,6-2-7 16,0 0-5-16,2 0-3 0,4 0-8 0,0-5-7 15,3-1-9-15,5 1 1 0,1-5-2 0,6 0-2 16,0-4 7-16,2-2 1 0,6-7 7 0,-1 0 1 16,1-4 7-16,1-3 7 0,0-4 8 0,-1-2 18 0,-1-1 27 15,-4 2 3-15,-2 1 20 0,-3 3 12 0,-3 5 17 16,-4 0 5-16,1 4-3 0,-2 1-9 16,-2 3-8-16,0-1-8 0,4 6-6 0,-4 0-6 15,4 1-2-15,2 2-3 0,0 4-7 0,4 4 0 0,6 3-3 16,-1 4-3-16,-3 3-2 0,1-1 0 15,-2 3-3-15,1-1 0 0,-1 0-6 0,-3 0 3 0,-2 1-1 16,0-5 0-16,-4-3-2 0,-3 1-2 0,1-2-3 16,-1-2-5-16,-2 0 0 0,0-3-4 0,-3-1 9 15,3-2 2-15,-3-2 12 0,-1 1 16 0,0-4-1 16,0 0-3-16,0 0-2 0,0 0 0 0,-13-17-4 16,7 8-3-16,2-3 11 0,-1 0-3 0,4-5-1 15,-2 0-5-15,7-12-3 0,1 2-9 0,4-1 1 16,4 0-8-16,2-1-18 0,6 0-18 0,2 5-25 0,4 2-21 15,-1 1-17-15,4 3-27 0,3 8-11 16,-5-1-23-16,3 4-22 0,1 4-33 0,-3 2-620 16,-11 2 275-16,4 2 186 0</inkml:trace>
  <inkml:trace contextRef="#ctx0" brushRef="#br0" timeOffset="28054.5">28425 5191 49 0,'1'-9'236'16,"-2"-1"-10"-16,-2 0-7 0,3 3-11 0,-5-2-10 16,1 1-20-16,-5 0-12 0,-2 3-19 0,-2 4-12 15,-9-2-14-15,-6 7-13 0,0 1-10 0,-4 6-9 16,3 0-6-16,-2 5-10 0,2 2-10 0,-2 4-8 16,9 1-24-16,-1 3-10 0,7-2-13 0,4 3-11 15,8-8-6-15,6 0-4 0,2-2-7 0,7-2 6 16,2-2-9-16,2-1 3 0,4-4 2 0,2 0-9 15,-1-3 6-15,7-3-3 0,1 0 1 0,-6-5 3 16,6-1 2-16,-1-3 1 0,-3 0 8 0,2-5 3 16,-8 3 12-16,3 1 6 0,-7-4 9 0,3 0 19 15,-4 1 7-15,-3-1 7 0,-3 3 5 0,0 0 13 0,-2 3 8 16,-1 1 7-16,-1-1-5 0,-1 1-9 16,1 2-9-16,-1 0-9 0,0-1-13 0,-2 4-13 15,0 0-8-15,0 0-15 0,0 0-8 0,0 0-10 16,0 0-16-16,-11 10-10 0,9-9-7 0,2-1-7 15,-3 6-1-15,3-2 2 0,0-4 1 0,1 5 7 16,-1-5 3-16,0 0 5 0,0 0 3 0,17-7 1 0,-7 0 6 16,2-3 2-16,2-2-2 0,-1-2 7 0,4-7 8 15,-2-1 3-15,2-2 10 0,-4-2 14 16,2-2 13-16,-2-1 2 0,-4 1 13 0,4 0 11 0,-5 0 19 16,-3-2 6-16,0 8 11 0,0 2 31 0,-4 4 8 15,2 4 9-15,-2 0-10 0,-1 3-15 0,0 3-24 16,1 0-4-16,-1 5-22 0,0 1-1 0,0 0-7 15,-10 15-2-15,3 0-5 0,-4 8-8 0,-3 6-4 16,4 0-2-16,-2 3-1 0,5 2 7 0,-5 12-17 16,3 0-9-16,4-12-9 0,3 14-14 0,4-14-14 15,-2-1-10-15,5-4-8 0,4-1 0 0,0-1 0 0,4-9-2 16,1 2-4-16,5-2-5 0,-2-6-8 16,0-1-6-16,2-4-1 0,0 0 4 0,8-6 1 15,1-2 6-15,1-6 3 0,-2 0 8 0,0-5 2 16,1-3 8-16,-5-3 2 0,-1 0 3 0,-1-4 4 15,0-4 11-15,-6 1 1 0,4 0 12 0,-5 4 15 16,0-4 14-16,-6 7 8 0,-3 2 15 0,0 3 7 0,-1 1-13 16,-4 4 3-16,0-3-11 0,0 5-8 0,-4 1-8 15,2 1-9-15,-6 4-13 0,-5 2-9 0,3 2-11 16,-8 5-17-16,0 2-16 0,1 0-13 0,2 3 0 16,-2 6-7-16,6-4-9 0,2-2-13 15,2 6-6-15,3-3 1 0,1-5 5 0,2 0 3 0,4-3 7 16,1 2 3-16,0-4 13 0,2-2 6 0,3-1 15 15,1-3 8-15,3-2 14 0,-3-3 12 0,8-1 15 16,-2-3 9-16,2 0 11 0,0-3 16 0,0 1 5 16,1-2 8-16,4-2 5 0,-2 6-2 0,-2-2-3 15,-1 3-2-15,2-1-7 0,0 4-5 0,0-1-1 16,0 3-3-16,-1 3-4 0,-1 3-3 0,0 1-3 0,-1 2-2 16,-1 2-1-16,0 4 0 0,-2-1-2 15,-1 2-7-15,-2 1 4 0,-3-1-3 0,-1 1 1 16,2-1-1-16,-4 3 0 0,-2 0-1 0,-2-2 0 15,-1 2-3-15,-2 0-16 0,-5 2-28 0,0-3-32 16,-4 1-47-16,-3-3-48 0,2-3-73 0,-6-4-593 16,0-2 278-16,-3-5 184 0</inkml:trace>
  <inkml:trace contextRef="#ctx0" brushRef="#br0" timeOffset="28169.07">28611 5155 58 0,'-6'-12'349'0,"4"7"-53"0,5-4-79 15,7 1-72-15,12 3-84 0,15-2-109 0,14-5-312 16,4 3 120-16,0-4 80 0</inkml:trace>
  <inkml:trace contextRef="#ctx0" brushRef="#br0" timeOffset="29861.83">21449 6658 86 0,'1'-5'165'0,"2"-2"-3"0,-3 2-7 0,1 0-3 15,-1-2 7-15,3 2 2 0,-3 0 4 0,0 1-2 16,1-1-11-16,-1 5-7 0,0-7-11 0,0 7-10 16,0-5-12-16,0 5-10 0,0-3-11 0,0 3-6 15,0 0-11-15,0 0-6 0,0-5-9 0,0 5-8 16,0 0-12-16,0 0-5 0,0 0-3 0,0 0 0 16,-4 12-6-16,4-2 0 0,-4 2-4 0,3 4 0 15,-4 4-1-15,1 4-1 0,-3 5-2 0,1-4 0 0,3 6-2 16,-1-2 1-16,2 0-4 0,1-2 2 0,1 1-2 15,0-3-3-15,1 2 4 0,3-3-6 16,0-4 3-16,1-2 0 0,3-1-6 0,-3-3 0 16,5-1-5-16,-2-1 1 0,-2-5-6 0,7 3 1 0,-4-5 2 15,3 0-1-15,-1-2-3 0,1-3 1 0,-1-1 1 16,3-6-1-16,0-1 0 0,3-5-4 0,-2-1 2 16,4-8 0-16,-1 0 0 0,-2-3 3 0,1-4 1 15,-1 2 0-15,0 1 9 0,-3 3 3 0,-3 4 14 16,-2 5 15-16,-3 3 7 0,2 2 0 0,-4 0-7 15,0 4-4-15,1 1-10 0,-4 1-1 0,0 3-5 16,0 0 2-16,0 0-6 0,3 17 0 0,-3-1 0 16,-2 2-1-16,1 6-3 0,1 2 0 0,0 1-1 15,1 0-8-15,1 1-6 0,2-3-16 0,1-2-9 16,1-5-1-16,1 3-5 0,3-4 2 0,1-4 1 16,0-1 5-16,3-4 1 0,-1-4 6 0,1-2-2 15,2-4 5-15,1-2 5 0,-1-4-2 0,0-5 6 16,1 0 0-16,2-8 5 0,-1-1 7 0,0-3 6 0,-5-5 6 15,-3 1 3-15,0-1 13 0,-1-2 2 16,-3-2 2-16,-2 0-3 0,1 2 2 0,-1-2 5 16,-4 3 4-16,-2 4 1 0,4 3-2 0,-4 9-3 0,-2 3-3 15,1 1-6-15,-3 4-12 0,2 1-18 0,0 1-23 16,-2 5-26-16,6 0-19 0,-7 8-19 0,4 0-31 16,0 4-32-16,4 5-36 0,3 6-56 0,1 6-578 15,0-5 273-15,4 4 184 0</inkml:trace>
  <inkml:trace contextRef="#ctx0" brushRef="#br0" timeOffset="29997.7">22328 6878 143 0,'-2'-4'169'0,"2"4"-55"0,0 0-48 15,6-2-46-15,-6 2-29 0,10 1-34 0,1 1-111 16,0 3 52-16,6 0 34 0</inkml:trace>
  <inkml:trace contextRef="#ctx0" brushRef="#br0" timeOffset="30312.25">23044 6653 2623 0,'-4'-13'88'0,"-1"-3"-52"0,-3-1 42 0,-3 5-15 15,-2 0-11-15,-6 3-16 0,0 3-7 0,-2 2-3 16,2 3-4-16,-5 2-4 0,-2 3 5 0,-1 6-1 16,-1 0 2-16,3 4 2 0,-1 3 0 0,-1 0-1 15,4 5-4-15,2 2-3 0,3 2 2 0,2 0-5 16,2 0-3-16,5 0 1 0,2 3 1 0,-1-6-2 16,6 5-1-16,-1-4 0 0,6-3-2 0,-2-4-1 15,5 1 1-15,0-1 0 0,2-1 0 0,3 1-4 16,2-4 4-16,2 1-4 0,2-2 4 0,10 0-4 15,1-5 2-15,3-2 1 0,5 1-1 0,1-5-18 16,15-2-30-16,-15-3-25 0,17-3-43 0,-14 4-34 16,9-6-44-16,1 4-55 0,-13 0-646 0,-1-4 296 15,-4 3 196-15</inkml:trace>
  <inkml:trace contextRef="#ctx0" brushRef="#br0" timeOffset="30589.81">23851 7006 79 0,'0'0'334'0,"3"-6"-36"0,-3 6-31 0,0 0-33 15,1-1-38-15,-1 1-43 0,0 0-48 0,0 0-61 16,0 0-54-16,0 0-57 0,0 0-59 0,0 0-377 16,0 0 167-16,7 5 112 0</inkml:trace>
  <inkml:trace contextRef="#ctx0" brushRef="#br0" timeOffset="34894.05">7758 2377 10 0,'-1'-2'123'0,"-5"-4"5"0,-2 0-5 16,-1-2-9-16,0 1-10 0,2 1-4 16,-2-1-9-16,0 2-6 0,-3 0-3 0,2-1-12 15,-7-3-7-15,2 4-7 0,-4 1-5 0,2-1-4 16,-2 4 0-16,-1-4-4 0,-6 2-9 0,3 1 0 0,-4 0-5 16,6 1-4-16,3 1-2 0,-11 0-5 0,0 1 1 15,1 1-1-15,0-2-8 0,-5 2-1 0,2 1 3 16,-2 2-3-16,-4-3 4 0,1 1 1 15,-1-1 8-15,-4 1-3 0,-9 2 5 0,-1 2-1 16,14-4 2-16,-14 3-2 0,11-1 3 0,5-2 2 16,-4 4-4-16,0 0 0 0,-13 1-2 0,14 0 7 0,-1 0 0 15,3-3 1-15,-1 5 0 0,-3-3-3 0,3 2 4 16,0 1-4-16,1-3 0 0,2 4-4 16,0-4 1-16,-4 2 0 0,5 1 1 0,-3 0-8 0,0-1 6 15,3 1-5-15,0 0-6 0,-3 0-1 0,3 2 1 16,-3 0-5-16,3 0 0 0,-2-1 0 0,-2 0 0 15,3 1 2-15,-1 0-2 0,1 1-2 16,1 2 2-16,1-4-4 0,4-1 3 0,-3 4 0 16,3-5-4-16,0 1 1 0,2 2 1 0,0-2-2 15,1 1 1-15,6-3 8 0,1 1-9 0,0-1-1 0,1 1 1 16,-3-5-2-16,3 5 0 0,2-2-2 0,-3 0 3 16,3 1-2-16,-6-3 1 0,7 4 0 0,-5 1 0 15,0-2-1-15,1 1 2 0,-1 1-4 0,-5 4 2 16,0 0 3-16,4-5-4 0,-4 2-3 0,1 6 10 15,1-5-10-15,-3 2 1 0,4 2 0 0,-3-2 0 16,2 1 2-16,-2 1 2 0,1 1-2 0,0-3 3 16,0 3-3-16,-1 0 3 0,7-4 0 0,-6 6 0 15,0-2-4-15,1 2 6 0,2-2 0 0,1 0-3 16,2-3-1-16,-3 5-1 0,2-1 5 0,1-4-1 16,-1 5-2-16,-1-1 0 0,1 1 3 15,2 0-2-15,2-3 1 0,-2 5 4 0,-2 1-1 0,3-3-6 16,-2 3 4-16,2-1-4 0,-3-1 0 0,4 2 0 15,-5-1-3-15,2 1 1 0,-1 1 3 0,4 0-3 16,-2-1 6-16,0 2-2 0,1 5-1 0,0-5 2 16,2 5-5-16,0 1 7 0,-1-1-3 0,4 0 0 15,-4-1 4-15,5 4-5 0,0-2 2 0,-1-2-2 16,1 3-1-16,2-3 1 0,2 1 2 0,0-1-3 16,0 4 1-16,1-3 2 0,3 0-1 0,1 2-1 15,0 2-2-15,0-3 3 0,0 3 1 0,4-3-2 16,-3 2 0-16,4 0 0 0,0-2-1 0,-2 4 2 15,-1-4 1-15,6 3-3 0,-3 1 1 0,4-3 2 16,-4 0 1-16,2 1-3 0,-1-2 3 0,3 3-2 16,-1 1 0-16,1 0-2 0,-3 2 0 0,4-2 1 15,2 11-1-15,-3-8 4 0,1-3-4 0,0 1 2 16,5 9 5-16,-2-9-4 0,0-1-2 0,1 0 4 16,4 8-2-16,-3-9 4 0,3 10-6 0,-1-11 0 15,-4 4 3-15,7 5-2 0,-4-7 1 0,0 0-1 16,4 8 1-16,-6-9-1 0,2-2 0 0,0 15 4 15,-2-14-4-15,3 11 0 0,-6-10 0 0,1-1 0 16,2 1 2-16,-4-2-3 0,3 3 2 0,1-3-2 16,-2 0 3-16,2 1-3 0,-2 1 0 0,4-3 0 15,-2 0 0-15,-1 0-1 0,2-3-1 0,-1 4 2 16,3-2 3-16,0 3-2 0,0-3 2 0,1 3-2 16,-4-3 0-16,3 2 2 0,-2-2-1 0,3 0-2 15,0 0 0-15,0 3 1 0,-1-1 3 0,1-2-6 16,0 1 3-16,-1 1 1 0,2-1-1 0,4 12 1 15,-5-13 0-15,1 0-5 0,1-1 5 0,0 0-1 16,-1-1 3-16,0-1-4 0,4 0 0 0,-5 0 2 16,4 2-2-16,-2-1 1 0,3-4-1 0,0 4 2 15,-1-4 5-15,0 1-5 0,1 0-2 0,1-1-1 16,-5 1 1-16,5-2 0 0,-2 0-2 0,5-1 2 16,-3 3 0-16,-2-5-1 0,3 2 2 0,4 3 0 15,-4-2-3-15,1 0 3 0,0-1-2 0,1 0 2 16,3 1-2-16,-3 0-1 0,-1-1 3 0,3 0-2 15,-3-1-1-15,4-2 6 0,-1 5-3 0,-1-3 1 16,3-2 1-16,0 2 0 0,1-3-5 0,-2 1 1 0,2-1 2 16,0 0-4-16,0-1 5 0,3 0-2 15,-2 1 2-15,1-2 0 0,3 2 0 16,-1-6-2-16,0 4 1 0,14 2-3 0,-13-7 3 0,0 1 4 16,1 1-5-16,0 1 1 0,11 2 2 0,-9-7-2 0,6 11 3 15,-10-9-3-15,-1 0-2 0,2 3 1 16,-1-1 1-16,0 1 1 0,1-2 0 0,0-1-4 15,0-1 4-15,-1 2-2 0,-3 1-1 0,3-3 3 16,0 1 0-16,1-3 0 0,2 3 0 0,10-3 1 16,-11 0-1-16,15 1 2 0,-15-3-2 0,1 0 1 0,15 2 0 15,-3-3 0-15,-11-1 1 0,11 2-3 0,-9 0 0 16,7-3 0-16,-8 1 1 0,10 4-1 16,-10-7-1-16,12 2 0 0,-3 2 1 0,2 0 0 15,-12 0 3-15,15-1-4 0,0 1 3 0,-3-3 0 16,2 0-3-16,1-1 2 0,3 0 1 0,-1-1 0 0,3-2-1 15,0 2-1-15,1-2-1 0,0 0 2 16,-3 0-1-16,5 0-1 0,-2-1-3 0,1 2 1 16,0-1 4-16,1-1-2 0,-1 3 0 0,5-2 3 15,-3 1 3-15,3 0-4 0,-3 0-2 0,0-1 1 0,1 0 4 16,-1 1-5-16,0-2 1 0,-1 0-3 0,30-3 0 16,-37 3 2-16,10-1 3 0,1-1 1 0,25-3-3 15,-29 1 1-15,2 2 3 0,24-5-9 0,-26 8 9 16,4-4-4-16,-4 2-4 0,3-2 6 15,26-3-2-15,-26 2 4 0,-1-2-3 0,27-1-2 0,-28 4 0 16,25-3 1-16,-27 2-2 0,3 4 1 0,-1-4 2 16,27-4-1-16,-29 4 1 0,4 1-2 0,0 3-1 15,27-10 4-15,-30 10-1 0,26-9-2 16,-25 5 4-16,0 0-1 0,25-6-2 0,-25 4 0 16,3 4 3-16,22-9-3 0,-26 5 1 0,1 1-1 0,27-7 1 15,-28 7 6-15,32-3-4 0,-34-1 0 0,34-1 6 16,-29 5 0-16,26-6 2 0,-28 5-1 0,29-3-1 15,-30 1 0-15,26-1-1 0,-26 0-2 0,28-3 4 16,-3 2 2-16,-28 4-2 0,5-4 0 0,26-1-3 16,-27 1 0-16,25-2 2 0,-27 4-2 0,2-2-3 15,25-3 2-15,-29 1-3 0,30-9-1 0,-29 11 3 16,3-4-1-16,29-6 2 0,-5 1-5 0,-29 7 2 16,30-7-2-16,-30 6 1 0,5-2-2 15,24-6 2-15,-28 5-4 0,4 0-1 0,23-6 1 0,-27 9 4 16,3-5-3-16,-2 2-2 0,0-1 0 0,25-12 0 15,-29 11 1-15,2-2 0 0,-5-1 1 0,1 1-1 16,2 0 2-16,-2-2-2 0,0-1 0 0,-1-2 0 16,0 0 5-16,-2-3-1 0,-1 1 4 0,0-1-4 15,2 0 3-15,-4-1 2 0,0-2 1 0,1-1-2 16,1-2 0-16,-2 2 3 0,-3-3-3 0,1-2 1 16,-1 2-3-16,-4-2 4 0,-1 1 1 0,1 3 1 15,-2-4 4-15,-3 4-4 0,2-4-1 0,2-2 3 16,-5 4-2-16,1-1 3 0,-1-2-2 0,-3-2-2 15,2 1 1-15,-2 2-1 0,1-3 2 0,1 1-3 16,-2-1 0-16,-2 0-3 0,-2 1 2 0,2-1-2 16,0 5 0-16,-6 0 2 0,1-4-5 0,-1 0 2 15,-7 10-2-15,5-9 3 0,-3-2-4 0,-4 10 3 16,2-9 5-16,-5 11 0 0,1-4 5 0,2-8-3 16,-2-1-1-16,-5 11 2 0,3-1-1 0,-3 0-3 15,6-12-1-15,-10 12 0 0,9-10-2 0,-9-3 0 16,4 14 3-16,-4-1-5 0,0 0 0 0,3-13 0 15,-4 11 0-15,0-10-4 0,0 3 4 0,-3-5-4 16,0 5 0-16,2 9 0 0,-6-16 2 0,2 5 2 16,-3-1-5-16,0-1-2 0,3 1 1 0,-4 0 1 15,1-1-2-15,-1 11 4 0,-7-10 0 0,3 2-3 16,-1-1 4-16,0 0-1 0,-3 2-4 0,4-1 3 16,-5 9 0-16,0-10 3 0,-2-2-6 0,0 1 2 15,-2 1-1-15,1 5 1 0,0-5-1 0,-5 0 1 16,5 13-1-16,-7-9 0 0,1-4-1 0,4 17 3 15,-8-17 0-15,2 2 3 0,-2 4-6 0,0-3 8 16,0 3-7-16,0 0 2 0,-1-3-3 0,0 4 0 16,0 1 0-16,1-5 1 0,-5 2-2 0,5 1 1 15,-7 0 0-15,3 1 1 0,-1 0-3 0,0 1 4 16,-1 1-3-16,-3-2 2 0,-2 4-1 0,-3 0 0 16,4-3 0-16,-7 6 1 0,1-2-2 0,0 0-2 15,-2 1 4-15,0 0 1 0,-3 4-2 0,2-1 0 16,-3-2 0-16,0 7 1 0,2-6 3 0,-4-2-5 0,3 6 5 15,-5-4-5-15,2 4 1 0,-1-2 0 16,1 2 0-16,-3 1-22 0,0 0 7 0,0 2 0 16,-3-2-1-16,1 4 6 0,-3 1-3 0,0-3 4 0,-1 1-1 15,0 1 4-15,-25-8-3 0,32 11 3 0,1-1-4 16,-6-2-1-16,3 3 4 0,-6-2 0 16,2 3-2-16,-1 2-1 0,-2-2 0 0,-1 0 0 15,-1 3 4-15,-23-4-1 0,27 4 4 0,1 0-3 16,-1 3 4-16,2-2-4 0,-4 5 2 0,2-2 4 0,-4-2-2 15,2 3-2-15,-4-2 6 0,1 3-3 0,0-1 5 16,1 3-3-16,-2-2 1 0,2 5 2 16,0-5-3-16,-29 2 4 0,31 5 1 0,1-5 0 15,-2 3 1-15,2 3-3 0,-3-3 2 0,4-1-4 0,-1 2 1 16,-1 3-2-16,4 0 1 0,-2-2 1 16,-1-2 2-16,1 4-2 0,0-1-3 0,0-1 5 0,3 4-1 15,-2-1 1-15,4 0 0 0,-4 2-4 0,4-1 3 16,-5 2 1-16,1-3-2 0,1 3 7 15,-1-1-2-15,0 0 0 0,2 2 4 0,-3-1 2 0,6-2 5 16,-6 4-10-16,2 0 2 0,8 0 5 0,-4 0-3 16,-3 2-4-16,5-2 10 0,1 1-9 15,-2-2 1-15,1 4-1 0,2-2-5 0,-5 0 3 0,3 0-1 16,-2 2-2-16,3 2 2 0,0-4-5 16,0 1 10-16,1 4-1 0,12-5-7 0,-17 3 4 0,4 2-3 15,-3-1-4-15,0 1 7 0,3-4-1 0,-2 7-2 16,-1-3 9-16,-1 2-9 0,0-3 2 0,3 5-3 15,-6 2 3-15,3-2-2 0,0 1 0 16,3 0-1-16,-2 1 1 0,3-5 6 0,0 6-1 16,0-1-2-16,1 1 2 0,4-5-2 0,6 1-1 0,-4 4 2 15,8-4-5-15,0-2 2 0,-10 7 5 0,9-5-5 16,0-2 3-16,1 3-6 0,0-2 2 0,2-1 0 16,2 1-2-16,-3-2 1 0,2 3 0 0,1-3 2 15,0-1 0-15,-1 4-3 0,0-3 6 16,5 1-4-16,-4-1-1 0,1 2 0 0,3 1 0 0,2-1-4 15,-3-1 6-15,1 1-2 0,0 2-2 0,1 0 0 16,-1-2 0-16,1 1 1 0,-1 1 1 0,0-3-1 16,1 3-2-16,3-1-2 0,-2 2 4 0,-2-2 1 15,1-1-5-15,0 2 5 0,3 1 1 0,-1-4 0 16,3 3 0-16,-2 1-2 0,6-7-3 0,1 2 5 16,-2-1-1-16,5 3 8 0,-4-5-12 0,0 0 3 15,4 6 0-15,-4-7 0 0,3 4 0 0,4-3 0 16,-2 1-1-16,0 2 4 0,0-1-1 15,4-3-5-15,0 1 4 0,-1 0-3 0,0-1 2 0,1 1 0 16,-1 0 2-16,-2 4-4 0,3-4 4 0,-1 3-2 16,2-2 0-16,-1 2 1 0,-1-1 1 0,5 0-4 15,-4 1-2-15,1 5 5 0,-1-6-1 0,3-2 2 16,0 0 1-16,2 1 0 0,1 0-3 0,-1-1 4 16,0-3-3-16,1 1 3 0,0-2-6 0,-2 3 4 15,2-3-2-15,2 0-3 0,-3 0 4 0,3-1 3 16,1-4-4-16,-4 7 1 0,4-7 1 15,0 4 1-15,0-4-4 0,0 0 5 0,-2 5-3 0,2-5-2 16,-4 7 4-16,4-7-1 0,-4 6 1 0,4-6-4 16,-2 4 1-16,-1 2 2 0,0-1-1 0,-1-2 3 15,1 2-1-15,-3 5 1 0,1-3-2 0,-1 2 0 16,0-2-2-16,3-2 2 0,-2 2 0 16,1 1-2-16,0-3-1 0,-2 3 0 0,5-4 1 15,-3 0 3-15,0 1-6 0,3 0 5 0,1-5-3 0,-3 5 4 16,3-5-1-16,-2 5-1 0,-1 0 2 0,3-5 2 15,0 0-4-15,-4 2-2 0,4-2 5 0,0 0-2 16,-4 5 9-16,4-5-9 0,0 0-3 16,-1 4 3-16,1-4-2 0,0 0-3 0,0 0 0 0,0 0 3 15,-5 4-1-15,5-4 2 0,0 0-4 16,-4 4 4-16,4-4 1 0,-2 5-4 0,-2 0 4 16,4-5-1-16,-7 7-2 0,6-3-2 0,-3 1-11 0,3-2-14 15,1-3-13-15,-8 10-23 0,8-10-36 16,-2 7-33-16,2-7-36 0,0 7-49 0,0-7-623 15,0 0 281-15,0 10 186 0</inkml:trace>
  <inkml:trace contextRef="#ctx0" brushRef="#br0" timeOffset="38297.44">19279 3306 12 0,'-2'-4'171'0,"-1"1"-11"0,3 3-19 16,0 0-22-16,-4-3-11 0,4 3-9 0,0 0-13 15,0 0-12-15,8-4-5 0,-8 4-1 0,22 2-7 0,-4-4-12 16,11 2 3-16,4 0-9 0,20-3 4 15,4 3 0-15,6 0-6 0,29-5-1 0,5 2-2 16,0 2-4-16,1-4 0 0,3 2 5 0,5-1-9 16,1-1-3-16,6-2 5 0,2 2-7 0,0-2-3 15,4 0-4-15,-4 4-2 0,-9-5 1 0,0 2-1 0,-5-4 7 16,-4 0-9-16,-5 3-3 0,-28 2 3 16,0-2 0-16,-4 1-8 0,-2 1 0 15,-6 0 3-15,-15 3-1 0,-4-1-3 0,-2-1 3 0,-12 4-14 16,-1 0-21-16,-6 0-20 0,-1 0-28 0,-1 0-26 0,-5 3-21 15,-5-3-34-15,0 4-317 0,-9 1 157 0,-3 0 106 16</inkml:trace>
  <inkml:trace contextRef="#ctx0" brushRef="#br0" timeOffset="38612.62">19964 3563 13 0,'-15'3'223'0,"3"1"-20"15,2-3-22-15,4-1-24 0,-2 1-15 0,4 0-21 16,4-1-14-16,0 0-7 0,0 0-13 0,0 0-1 16,27 4-6-16,1-1-4 0,8-6-5 0,20 1 3 15,9-1-4-15,36-3-5 0,2-1-4 0,7-1-6 16,3 2-8-16,2-7-1 0,-1 8-2 0,-5-6-6 15,-6-2-6-15,-3 5-3 0,-4 0 5 0,-7-1-7 16,-26 4-4-16,-5-1-2 0,4 4-6 0,-11-4 6 16,-15 3-1-16,-4-1-8 15,-6 0 5-15,-6 3-6 0,-6 0 0 0,-3-2 1 0,2 2-8 0,-7 1 9 16,2 0 1-16,-8 0-8 0,5 0-32 0,-5 0-35 16,0 0-46-16,0 0-63 0,0 0-533 0,-23 0 235 15,5 1 156-15</inkml:trace>
  <inkml:trace contextRef="#ctx0" brushRef="#br0" timeOffset="39245.5">25290 3353 148 0,'-4'-3'157'16,"3"1"-18"-16,1 2-13 0,0 0-12 0,9-7-11 15,3 3-14-15,8 0-9 0,11 1-3 0,8-2-4 16,16-3 7-16,4 0-9 0,32-2-2 0,2 3-5 15,4 2-2-15,5-2-8 0,-2-3-6 0,6 3 0 16,4 0-10-16,-1-3 0 0,0 6-4 0,2-4-10 16,-2 0 0-16,-4-2-3 0,-8 4 0 0,0-1-2 0,-37 3-3 15,2 2 2-15,-2-4 0 16,-6-1-3-16,-3 4 0 0,-16-2-5 0,1 2 2 16,-4 3-2-16,-4-3-6 0,-7 1-8 0,-2 0-18 0,-8 2-22 15,-3-1-18-15,0 0-28 0,-5 0-41 0,-3 1-399 0,0 0 178 16,0 0 116-16</inkml:trace>
  <inkml:trace contextRef="#ctx0" brushRef="#br0" timeOffset="39611.4">25400 3600 85 0,'-15'1'202'16,"3"0"-26"-16,6 1-18 0,-3-1-25 0,5 0-14 16,4-1-4-16,0 0-13 0,0 0-16 0,23-2 3 15,7-1-3-15,22-2-1 0,7 1-1 0,34-6-6 16,3 3-6-16,9-5-4 0,1 4-7 0,0-1-2 16,2 5-9-16,1-4-5 0,-4 1 1 0,-3-3-6 15,1 6-4-15,-4 1-6 0,-7-1-3 0,-27 0 0 16,0 2-3-16,-2-2 0 0,-2 1 2 0,-6 1-1 15,-14-1-6-15,-3 2 4 0,-6 3-3 0,-2-4-2 16,-11 0-2-16,-1 0-6 0,-7 2 8 0,-3-1 3 16,0 1 5-16,-3-1 6 0,1 1 4 0,-6 0 3 15,10-1 1-15,-10 1-4 0,5 0-9 0,-5 0 0 16,0 0-4-16,8-2-12 0,-8 2-22 0,0 0-20 16,0 0-32-16,5 3-43 0,-5-3-22 0,0 0-32 15,0 0-27-15,0 0-485 0,0 0 224 0,0 0 150 16</inkml:trace>
  <inkml:trace contextRef="#ctx0" brushRef="#br0" timeOffset="51901.28">20599 1579 22 0,'0'0'45'0,"0"-5"6"0,0 5 15 16,0 0-15-16,0 0-4 0,0 0-1 0,0 0-3 0,-1-5-3 16,1 5 1-16,-4-2-3 0,4 2-2 0,0 0-7 15,4-5 7-15,-4 5-10 0,0 0 4 16,0 0 3-16,0 0-10 0,-4-7-8 0,4 7-4 15,0 0 23-15,0 0-28 0,0 0-1 0,0 0-1 16,0 0 3-16,0 0-10 0,0 0 5 0,0 0 2 16,5 12-10-16,-5-7 9 0,3 3 2 0,-2-2-1 0,-1 4 2 15,4-1-1-15,-3 3 1 0,-1 1-12 0,0-2 12 16,3 0-2-16,-3 1 3 0,1 0-7 16,-1 0 1-16,0 0-2 0,0-2 1 0,3 1 0 15,-2-1 11-15,-1-2 3 0,4-1-18 0,-3-2 7 16,-1 2 2-16,3-2-2 0,-2 0-2 0,4 0 9 15,0-1 0-15,-1 0 15 0,1-3 0 0,3 2-1 0,2-3 11 16,2-1-3-16,-1-2 1 0,7 0 4 0,2-6-7 16,0 4 5-16,9-6-5 0,-5 1 2 15,4-3-6-15,-1-3 9 0,-1 3-9 0,-1-3 2 16,0 1 3-16,-8 3-7 0,1-1 3 0,0 0 3 16,0 0-18-16,-4 2 3 0,0 1-5 0,-1-3 1 0,-3 8 4 15,-2-3-4-15,-3 3 0 0,0 1-15 0,-2-2-13 16,2 4-18-16,-1-1-15 0,-2 1-18 0,-2 2-22 15,0 0-9-15,0 0-15 0,0 0-236 16,-19 6 116-16,5 5 78 0</inkml:trace>
  <inkml:trace contextRef="#ctx0" brushRef="#br0" timeOffset="52681.43">20340 1811 36 0,'0'0'49'15,"1"-2"-1"-15,-1 2-12 0,0 0 1 0,2-3 6 16,-2 3-9-16,0 0 11 0,0 0-7 0,0 0 7 15,0 0-11-15,0 0 7 0,2-3 1 0,-2 3 4 16,0 0 2-16,0 0-6 0,0 0-3 0,0 0-1 16,0 0 3-16,4-2-10 0,-4 2 9 0,0 0-5 15,0 0 3-15,0 0-4 0,0 0-9 0,0 0 5 16,0 0 2-16,0 0-12 0,0 0-6 0,0 0-12 16,0 0 5-16,0 0-6 0,0 0 1 0,6 11 8 15,-2-3-15-15,0 0 10 0,0 2-2 0,1-1-6 16,0 7 6-16,0-2-6 0,4 0 15 15,0 2-10-15,-4 0 12 0,2-2-12 0,0 3-6 0,5 2 10 16,-3-4-8-16,3 9 3 0,-1-10 5 0,-2 2-8 16,5 0 1-16,-3-1 5 0,3-1-5 0,-1 0 9 15,2-2-2-15,-2 1 2 0,5-1-4 0,-4 1 2 16,4-5-2-16,-1 0 5 0,-1-1-4 0,2-2 7 16,1-3-1-16,2 2 6 0,-1-1 8 0,3-6-7 15,7-1 10-15,0 0-1 0,2-3-6 0,0-5-1 16,4 2 0-16,0-3 3 0,-2-2 3 0,3 1-9 15,9-5-5-15,1-1 0 0,-11 6 9 0,-1 2-9 16,-2-3-5-16,4 1 8 0,-4 2-2 0,-2 0 2 16,-3 0-7-16,-4 2 3 0,-3 1-4 0,-3 3 9 15,-2 0 4-15,-2 0-6 0,-3-1 3 0,0 2 7 16,-1 3 8-16,-1-3-5 0,-4 2 3 0,2 0 9 16,-1 2-8-16,-2-2 0 0,1 3 1 0,-5 0-8 15,5-4-2-15,-5 4 2 0,4-1-5 0,-4 1-6 16,4-3 2-16,-4 3 0 0,0 0-5 0,0 0 2 15,0 0-4-15,0 0-22 0,0 0-13 0,0 0-24 16,0 0-20-16,0 0-26 0,0 0-10 0,0 0-12 16,0 0-2-16,3 8-14 0,-6-3-306 0,-5 0 147 15,6 2 98-15</inkml:trace>
  <inkml:trace contextRef="#ctx0" brushRef="#br0" timeOffset="58279.23">20691 1808 66 0,'2'-5'104'15,"-2"5"-9"-15,0-4 0 0,0 4-5 0,1-4-12 16,-1 4-8-16,0 0 4 0,1-4-23 0,-1 4 0 16,0 0-9-16,0 0-5 0,0 0-5 0,0 0 3 15,8 11-11-15,-4-4-8 0,1 1 3 0,0 4 1 16,4 2 11-16,-3 2-10 0,1 1-5 0,-1-2-10 16,0 2 13-16,2 0-13 0,-3 0 8 0,3-2-9 15,-2 1 6-15,3-1-7 0,-4-5 4 0,3 1 7 16,0-3-5-16,2 2 0 0,-1-3-9 0,0-2 11 15,2 0 3-15,2-3 15 0,1 3 3 0,2-5-5 16,4-3 9-16,-1 1 3 0,2-6-6 0,5-3 2 16,1-2 4-16,1-4-4 0,2 0 1 0,-5-2-6 15,6-1 0-15,-2-6-3 0,10-5-3 0,-9 10-5 16,-2-4 0-16,-1 0 0 0,3 1-7 0,-7 2-4 16,0 3-1-16,-2 2 2 0,-6 5-5 0,-2 2 1 0,-4 2-6 15,1 0-10-15,-2 0-9 0,-3 6-18 16,1-2-33-16,-3 1-12 0,1 0-8 0,-4 3-6 15,0 0-3-15,-1 10-15 0,-7-1-275 0,-1 4 131 16,-9 4 86-16</inkml:trace>
  <inkml:trace contextRef="#ctx0" brushRef="#br0" timeOffset="58770.4">20532 1983 50 0,'0'0'72'0,"0"0"1"16,11 8 1-16,-6-4-3 0,0 2 2 0,3 1-5 16,1 2-9-16,-4 1-4 0,4 4 0 0,0 0 1 15,4-1-10-15,-4 3-2 0,0-1-4 0,1-1-2 16,-1 1-7-16,2-5-3 0,-1 4 8 0,0-4-10 16,-3-2 10-16,5 2-3 0,-1-4-5 0,0 0 3 15,1-2 0-15,0-2 13 0,6 3 3 0,-2-3 5 16,3 1 3-16,8-10 6 0,3 2-13 0,0-2-6 15,1-3 7-15,1-2-3 0,1-3-3 0,3 0 0 16,7-10-7-16,1-1 1 0,3 3-4 0,-4-1-2 16,1-1-3-16,-11 8 6 0,0 0-11 0,-5 1-1 15,-2 3 1-15,0 3-1 0,-9 0-8 0,0 2-4 16,-7 2 6-16,-1 2-7 0,0-3-9 0,-4 6 12 16,3-3-3-16,-3 1 1 0,-1 3 1 0,-4 0-2 15,5-4-1-15,-5 4-3 0,5-3-3 0,-5 3-21 16,4-1-25-16,-4 1-15 0,0 0-31 0,6 6-33 15,-3-1-24-15,-2 1-389 0,-5 2 178 0,3 1 120 16</inkml:trace>
  <inkml:trace contextRef="#ctx0" brushRef="#br0" timeOffset="61527.73">22624 3913 47 0,'0'0'103'0,"0"0"-4"0,0 0-20 15,0 0-1-15,0 0-15 0,0 0 0 16,0 0-9-16,0 0-7 0,0 0 1 0,0 0-2 0,0 15 4 16,-2-5-7-16,2 1 7 0,-1 1-7 0,0 1-2 15,1 4-4-15,-2 0-9 0,1 3 3 16,1-3 4-16,-1 1-12 0,1 0-7 0,0-1 19 16,1-1-16-16,-1 0 1 0,1-3-4 0,-1-2 0 0,2 1-6 15,-2 0 0-15,1-6-1 0,0 2 0 0,-1 0-2 16,0-4 1-16,0 1-5 0,0-2 11 0,0-3 2 15,0 6 19-15,0-3 16 0,0-3 16 0,0 0-5 16,0 0-1-16,0 0-8 0,0 0 2 0,0 0-8 16,-11-10-3-16,6 0-8 0,1-2-2 0,-1-5-3 15,0-4-6-15,-2-3-1 0,3-3-6 0,-1 0-1 16,4-1 0-16,-2-1-5 0,3 2-2 0,-6 0 4 16,9 3-2-16,-3 4-3 0,2 3 4 0,-2-1-4 15,1 1-1-15,2 0 1 0,-2 5 0 0,3 2-5 16,-3-1 2-16,3 2 0 0,-1 2-2 0,-2 1-2 15,2 0 2-15,0 1 0 0,5-1-7 0,-2 3 6 16,2 0-3-16,1-2 0 0,1 5 0 0,3 0 0 16,0 1 2-16,1 0-1 0,-1 2-4 0,5 4 3 15,-1 3-1-15,-2 0 2 0,1 1 0 0,-2 3-4 16,5 4 3-16,-6-4-1 0,0 4 1 0,-4-2 0 16,-1 1-1-16,-2-2 4 0,1 5-3 0,-1-4-9 15,-1 2 14-15,-4 2-3 0,0-5 1 0,-1 3-3 16,0-1 0-16,0-6 5 0,-2 0 0 0,0-2-3 15,1-1-3-15,0-3 4 0,1 0-2 0,-3-1 6 16,3-2 0-16,0-2-2 0,-1 6 4 0,1-6 2 16,0 0 0-16,0 0-2 0,0 0-1 0,-9-14-1 15,7 5 1-15,-1-3 2 0,2-2-7 0,1-4 5 16,-1 1-3-16,1 0-2 0,0-1 3 0,1 2 9 16,0 0-5-16,3-1-2 0,-1 4 1 0,1-3-1 15,-1 3-2-15,1 0 0 0,0 1-1 0,2 3-3 0,2-3-1 16,-1 3 1-16,0 0-4 0,-2 2-2 0,-1 2 0 15,2 1 0-15,-2 1 3 0,4 2-6 16,-2 0 1-16,-6 1 2 0,14 5 1 0,-4 1-2 16,-1 1 1-16,-1 2 4 0,3 3 1 0,-2 4-2 15,-1 1 1-15,0-1 5 0,1 1-6 0,-4-2 1 16,1 4 2-16,-2-2-3 0,0 0 2 0,-1 2 2 16,0 8-2-16,-3-10 2 0,3 3 1 0,-1-2-1 0,0 2 1 15,-2-3-19-15,1 1-11 0,-2 0-23 16,-1-1-18-16,2 0-22 0,-1 0-19 0,2-8-26 0,-1 3-21 15,0-4-402-15,-1-1 185 0,2-2 124 0</inkml:trace>
  <inkml:trace contextRef="#ctx0" brushRef="#br0" timeOffset="62011.24">23169 4013 117 0,'0'0'120'0,"4"0"-16"16,-4 0-18-16,0 0 5 0,0 0 8 0,6 7-10 0,-4-2-5 16,0 2 1-16,-2-2 0 0,1 3-8 0,3-1-6 15,-4 1-5-15,3 3-13 0,-2 1-4 16,-1-2 1-16,0 2-5 0,0 0-4 0,1-2-7 0,2 1-1 16,-2-3-4-16,-1 3-5 0,3-2 4 0,-3 0-7 15,0-1-2-15,0-4 8 0,0 1-12 16,1-1-3-16,-1-4 4 0,-1 6-6 0,1-6 3 0,0 3 5 15,0-3-1-15,0 0-4 0,0 0 3 0,-7-16-11 16,5 7 1-16,-1-4-3 0,-1-3 1 0,3-3 1 16,-3-4 4-16,-2-2-8 0,2 0 5 0,4-1-6 15,-2 0 3-15,0 6-1 0,2-7 5 0,0 10 1 16,0-1 2-16,4 2 8 0,-3-1-2 0,3 0-2 16,1 5-2-16,-1-2-1 0,1 2-2 0,3 3 5 15,0-2-1-15,-1 5-9 0,1-5 7 0,1 4-1 16,1 2-3-16,-1 0 4 0,-3 2-4 0,2 0-3 15,1 3-3-15,-3 0 2 0,2 1 2 0,-1 2 1 16,4 1-1-16,-6 2-6 0,2-3 3 0,-2 3 3 16,0 1-6-16,2 2 3 0,-4 2 7 0,-1-1-1 15,-3 2 4-15,0 1 3 0,-2 0 0 0,-7 4 1 16,1-3-3-16,-4 3-1 0,1-2-1 0,-2 2 0 16,-2-5-2-16,5 2-11 0,-6 0-21 0,7-5-14 15,-3 0-23-15,4-2-20 0,3 1-16 0,-1-6-23 16,2 1-16-16,0-1-396 0,1 0 177 0,4-2 118 15</inkml:trace>
  <inkml:trace contextRef="#ctx0" brushRef="#br0" timeOffset="62693.56">23483 3909 118 0,'0'0'119'0,"0"0"-4"16,7 3-6-16,-7-3-7 0,2 5 3 0,-2-1 1 16,2 0-5-16,-2 1-13 0,0 4-8 0,1-3-1 15,-1 4-2-15,1-4-9 0,1 4-12 0,-2-4 0 16,1 4-10-16,0-1 0 0,0 0-5 0,-1-1-3 16,0 4-3-16,2-4-8 0,-4-2 5 0,2 2-7 15,0-1 2-15,-1 1-4 0,1-2-4 0,0-1 0 16,0-1-5-16,0 0 0 0,0-4 3 0,0 7-5 15,-1-6 13-15,1-1 5 0,0 0 4 0,0 0-3 16,0 0-2-16,0 0-3 0,-1-12-4 0,-1 6 2 16,1-5-7-16,0 0-2 0,1-5 2 0,-2-1-3 15,2 0-2-15,-1-1 3 0,2 1 5 0,2 1 11 16,-2 1 0-16,2-1-8 0,-1 4 0 0,4-1 0 16,-3-1-1-16,4 2-3 0,-2 0-1 0,0 3-2 15,3-4-2-15,2 1 0 0,-4 5-3 0,2 1-1 0,0-1 2 16,2 0-6-16,-3 2-1 0,5 0-1 0,-1 0-1 15,-3 4-1-15,1 0 1 0,1-1-3 16,2 3 1-16,-6-1 4 0,3 1-2 0,-1 1-3 16,-2 2-3-16,-1 2 0 0,0-2 0 0,-1 4 6 0,-1 4-7 15,-4 1 5-15,1-1-2 0,-2 5 2 0,-5 0 0 16,-2 1-2-16,1-1-3 0,-5-2-7 16,4-1 6-16,-1 0-3 0,-3-2 0 0,4-2 2 15,1-1 4-15,1 0-4 0,1-3 3 0,4-1-3 0,-3 0-1 16,3 3-1-16,0-5 0 0,0 1 5 0,0 1-5 15,1-2 5-15,1 2-5 0,1-3 2 0,1 2 2 16,0 2 2-16,0-2-4 0,1-1 4 0,1 4 2 16,1-3-2-16,3 1 3 0,-2 0-2 15,-2-1 0-15,5 3-1 0,0 0 0 0,-3-2 2 0,2 2 2 16,0 0 0-16,-3-3 0 0,0 4-2 0,4-1-7 16,-4 2 15-16,-1-4-4 0,-3 1 8 0,2 1 0 15,-2 0 8-15,-1-2-1 0,-1 2 6 16,-3 1-4-16,0-2 6 0,-1 4-1 0,-4-2-6 0,0-1-1 15,3 0-3-15,-5 0 0 0,0 0-2 0,2 1 2 16,-3-1-4-16,2-2-11 0,0 0-17 0,1-1-27 16,0-1-39-16,3-2-35 0,-1 2-30 0,2-3-46 15,5 0-472-15,-12-4 221 0,8-1 148 0</inkml:trace>
  <inkml:trace contextRef="#ctx0" brushRef="#br0" timeOffset="63145.65">23904 3892 67 0,'4'-3'130'15,"-4"3"-12"-15,0 0-10 0,0 0 1 0,0 0-2 16,7 10-12-16,-4-8 3 0,-2 6-3 0,2-1-9 15,-1 1-1-15,1 3-9 0,0-3-4 0,-1 4-8 16,1 0 0-16,2 3-3 0,-3 2-6 0,-1-3-9 16,1 1 1-16,-1-1-4 0,0-4-5 0,-1 9-2 15,0-5-3-15,0-1-4 0,-1-1 1 0,1-2-9 16,-3-1 3-16,2 1-3 0,1-3-3 0,-1-3-6 16,0 2 3-16,1 0 5 0,-2-5 14 0,2-1 8 15,-3 5-10-15,3-5 6 0,0 0-10 0,0 0 2 16,-8-11-7-16,7 0 1 0,-2-1-5 0,0-2-1 15,2-6-1-15,-1-5-4 0,2-1-5 0,-2-2 1 16,1-2 2-16,1 2-5 0,0 0 0 0,4-1 1 16,-3 1-4-16,0 9 1 0,3-8 4 0,2 9-6 15,-3 3-1-15,5 1 0 0,-3 0 0 0,0 2-1 16,0 0 3-16,2 4-2 0,2-1-2 0,0 2-2 16,-2 0 1-16,7 1-1 0,-4-3 0 0,8 3-8 15,-7 3-20-15,0-2-20 0,2 2-8 0,-3 1-26 0,3 2-18 16,-2 0-16-16,-3 2-13 0,1 6-24 15,-1-5-363-15,-5 2 173 0,0 4 116 0</inkml:trace>
  <inkml:trace contextRef="#ctx0" brushRef="#br0" timeOffset="63392.09">23885 3987 70 0,'0'0'139'0,"-3"4"-17"0,3-4 4 16,0 0-4-16,0 0 9 0,17-2-12 0,-8 0-4 0,1-1 2 16,0 0-10-16,2 1-4 0,-2-2-4 15,1 2-10-15,1 0-4 0,-3-2-8 0,-3 4-4 16,1-1-5-16,0-1-7 0,-4 0-1 0,-3 2-3 0,7-1-1 16,-7 1-2-16,6-1-9 0,-6 1-4 0,0 0 0 15,6 0-8-15,-6 0-4 0,0 0-2 16,0 0-6-16,0 0-22 0,0 0-37 0,0 0-48 15,10 1-56-15,-10-1-532 0,0 0 224 0,0 0 150 0</inkml:trace>
  <inkml:trace contextRef="#ctx0" brushRef="#br0" timeOffset="64793.4">24774 3511 68 0,'0'-6'189'0,"0"1"-11"16,-1 0-10-16,1 1-9 0,-1 0-6 0,1 4-7 16,0-6-14-16,0 6-10 0,-3-3-13 0,3 3-17 15,-1-3-4-15,1 3-17 0,0 0-8 0,0 0-5 16,0 0-5-16,-5 10-2 0,2 3 3 0,-6 1 12 15,5 13-3-15,-5-3-7 0,3 8 1 0,-7 14-4 16,4 4-3-16,1-3-4 0,-3 0 0 0,6 2-5 16,-3 0-3-16,3-1 4 0,1-1-8 0,2-12-4 15,-3 3 0-15,2-6-4 0,1 1 0 0,0-3 5 16,-2-1-8-16,2 0-2 0,2-2-1 0,-1-2 0 0,1-7 0 16,-2 0-4-16,4-2 0 0,-1 0-3 15,-1-6 0-15,1 2 0 0,-1-3 2 0,0-1-5 16,1-3-5-16,-1 2 8 0,2-2-3 0,-2-1 4 15,0 0-4-15,0-1-2 0,0-3-10 0,0 6-22 16,0-6-32-16,0 0-60 0,0 0-65 0,0 0-677 0,0 0 286 16,-13-12 192-16</inkml:trace>
  <inkml:trace contextRef="#ctx0" brushRef="#br0" timeOffset="65604.78">25124 3899 90 0,'-2'-3'154'0,"2"3"-16"0,0 0-5 15,0 0-12-15,0 0-14 0,0-4-9 0,0 4-10 16,0 0-9-16,7-4-9 0,1 0-5 0,-3 3-5 15,5-2-6-15,3-2-4 0,-1 0-4 0,7 2-6 16,0-1-1-16,0-6-7 0,2 6-1 0,5 0 2 16,-6-3-9-16,1 3 2 0,6-1-2 0,-4 3-5 15,-5-2-4-15,1 3 2 0,0-4-2 0,-2 2-3 16,1 2-23-16,-5 1-20 0,-2-1-33 0,-3 1-19 16,-2 0-29-16,-1 1-12 0,-1 2-295 0,-4-3 139 15,0 0 94-15</inkml:trace>
  <inkml:trace contextRef="#ctx0" brushRef="#br0" timeOffset="65823.25">25191 3906 127 0,'-3'3'129'0,"3"-3"-19"0,0 0-11 0,0 0-7 15,0 5-5-15,0-5-2 0,1 7-4 0,2-2-2 0,-2 2-8 16,3 2-10-16,0 1-2 0,-1 0 0 0,-1 3-5 15,4 3-7-15,-4 1-5 0,1 3-1 0,0-3-5 16,-2 2-2-16,-1 6-1 0,0 0-5 16,0-5-2-16,-2 8-15 0,-1-6-13 0,1-2-23 0,-2 0-21 15,0-1-28-15,2 0-27 0,-1-3-314 0,-1-1 139 16,4-2 92-16</inkml:trace>
  <inkml:trace contextRef="#ctx0" brushRef="#br0" timeOffset="66726.25">25440 4118 47 0,'1'-4'173'16,"-1"4"-17"-16,4-3-14 0,-4 3-18 0,0 0-17 16,3-1-9-16,-3 1-10 0,0 0-7 0,0 0-10 15,1 10-1-15,-2-5-14 0,-1 2-5 0,1 3-1 16,0 1-7-16,-2-1-1 0,3 9-8 0,-2-6 0 15,0 1-5-15,2 2-2 0,0-3-4 0,3-1-7 16,-2-1-2-16,3-1-8 0,0-1 3 0,2 1-7 16,-1-4 1-16,3 1 0 0,1-1 1 0,2-2-4 15,0-1 4-15,-2-3-1 0,3 0-1 0,-1-3 6 16,0 1-5-16,0-5 2 0,1-1-4 0,3-3-2 16,-6-2 6-16,3-3-2 0,-1 1-4 0,0-8-1 15,-2 0 3-15,1-2 5 0,-6 6 1 0,-2 0 13 16,-2 1 5-16,0 2 20 0,-2 1 8 0,0 3-8 15,-2 0 2-15,-2 2-4 0,-3-1-9 0,0 5-4 16,-5 2-5-16,4-2-3 0,-3 2-2 0,-5 6-5 16,-1-2-3-16,1 5-1 0,0 2-4 0,3 0-2 0,0 1-14 15,0 1-8-15,4 1 0 0,2-2-11 0,3 1 0 16,1-3 3-16,1 1 1 0,2 2-2 16,2-4 5-16,-2 1 1 0,6 0 4 0,0-1 1 0,-1 0 6 15,4-3-4-15,1 2 6 0,3-3 3 0,1 0-7 16,-1-1 6-16,4-1 11 0,0 0-5 0,-2 0 7 15,0-4 7-15,-3 2 5 0,3 2 6 0,-1-2 0 16,-2 0 7-16,-4 1 0 0,2 0-1 0,1 0 0 16,0-2 3-16,-3 1 1 0,1-1 1 0,-2 4-3 15,2-3-2-15,-3 0-1 0,0 2-2 0,-4 1-3 16,8 0-3-16,-8 0 4 0,6-4-12 0,-6 4 4 16,0 0-7-16,6-1-3 0,-6 1 2 0,0 0-3 15,0 0-4-15,0 0 0 0,7 0-1 0,-7 0 1 16,0 0-1-16,2 6-2 0,-2-6 2 0,2 4 3 15,-1-1-3-15,0 2-3 0,1-2 2 0,-1 1-2 16,0 1 2-16,2-1 3 0,-1 1-3 0,1 1 1 16,2-1 0-16,0 5-3 0,-2-1 0 0,0-3 2 15,3 4 0-15,-1-1 0 0,0 1 2 0,0 0-5 16,-1-1 6-16,0 0-5 0,1 1 1 0,-3 0-1 16,2 0 0-16,-4-4 0 0,1 1-7 0,1-1 0 15,-2-1-3-15,2 0 5 0,-2 0-3 0,0-1 8 16,0-1-6-16,0-3 5 0,0 4 0 0,0-4 8 15,0 6 12-15,0-6 4 0,0 0 0 0,0 0-3 16,0 0-1-16,0 0-3 0,0 0-4 0,0-20-3 0,0 9 5 16,0-1-5-16,2-3 0 0,1-2-3 15,1 2-1-15,-1-4 0 0,3 5 3 0,-1-3 1 0,-1 1-3 16,1 5 0-16,1-1 1 0,2 1 2 16,5 0-6-16,-3 1-1 0,-1 3 0 0,4-4 1 15,0 5-4-15,-3 2 1 0,3 0 0 0,-2 0-2 0,-1 2 3 16,4 4-4-16,-3-2 3 0,0 1-3 0,3 3 1 15,-5 0 2-15,3 4 1 0,-3 1-9 0,2-1-11 16,1 4-3-16,-1 1-15 0,-2 1-22 0,1 0-8 16,2 3-18-16,-2-2-16 0,0-4-18 0,-1 1-10 15,0-2-12-15,0-3-5 0,0 1 6 0,0-1 7 16,2-2 9-16,1-2 5 0,0-1 4 0,-1-1-260 16,2-1 125-16,-1-2 84 0</inkml:trace>
  <inkml:trace contextRef="#ctx0" brushRef="#br0" timeOffset="67746.7">26307 4167 140 0,'15'-16'17'0,"-2"2"8"15,0-2 12-15,-4 1 12 0,1-2 13 0,-3 1 13 16,-3 5 35-16,-2 0 15 0,-2-2 1 0,-4 5-1 16,-1-4-3-16,-5 6 2 0,0-2-3 0,-4 0-7 15,-5 3-7-15,1 3-9 0,-1 3-13 0,-6 1-7 16,5 1-6-16,-7 5-10 0,1 2-5 0,2 5-6 16,8-4-6-16,0 2-3 0,5 2-13 0,-1 1-11 15,6-3-3-15,3 4-4 0,3-3-9 0,2 0-7 16,3 2-5-16,2-2-8 0,2 0-3 0,4 0-2 15,1-4-6-15,1-1 1 0,2-2 3 0,2 1-3 16,0-6 3-16,3 1 10 0,-4-6-4 0,1 2 1 16,2-5 4-16,4-4-2 0,-7-1 5 0,4-7 10 15,-2-5 8-15,-2-1 8 0,-4-5 10 0,0 0 13 16,0-4 8-16,-5 2 25 0,1 0 3 0,-2 1 33 16,0 1 37-16,-7 11-1 0,2-2-6 0,-1 6-3 15,0-1-10-15,-1 5-9 0,-1 2-12 0,0-3-15 16,0 7-14-16,2-2-8 0,-2 2-17 0,0 4-11 0,0 0-6 15,0 0-1-15,0 0-2 0,0 0-4 0,-3 23-2 16,0-7 0-16,-1 3-6 0,0 4-8 16,2 2-14-16,-1 1-20 0,2-1-1 0,-2-1-16 15,3 5-2-15,3-5-5 0,-2-4-2 0,3-1-2 0,0-1-4 16,1-1 2-16,1-3 4 0,2-3 6 0,0-1 0 16,-3-2 1-16,5 1 4 0,-2-5 3 0,1 1 7 15,2 1 0-15,-1-5 6 0,1-2 3 0,-1-5 3 16,1 2 0-16,0-1 4 0,1-8 0 0,1 2 11 15,-3-3 3-15,-1 4 10 0,0-2 10 0,-1 1 10 16,-3 2 9-16,1 1 6 0,-2 4-4 16,0-3-7-16,-3 2-6 0,2 0 3 0,-2 2-12 0,2 1-7 15,-3 2-14-15,2-3-3 0,-2 3 0 0,0 0-1 16,0 0 0-16,3 14 7 0,-3-3-5 0,0-1-3 16,0 1 0-16,1 0-10 0,2-1-7 0,-1 6-3 15,2-4-1-15,0 0-2 0,1 0 2 0,0 1-4 16,4-6-2-16,-1 3 0 0,1-4 9 0,0 0-1 15,1 0 1-15,-1-1 5 0,1-2 2 0,1-3 4 16,-2-3 0-16,2 1 2 0,1-4 3 0,-3 0 1 16,0-8 2-16,0-1 1 0,1-2-3 0,-1-1-2 15,-1-7 6-15,-6 6 2 0,2 0 16 0,-4 0 9 16,-1 0 8-16,-8 1-5 0,4 5-3 0,-6-2-1 16,3 4-3-16,-3 3-6 0,0 1 0 0,-1 2 0 15,-1 3-3-15,-1-1-5 0,1 6 1 0,0-1-4 16,-2 3-5-16,4 2-16 0,1-2-6 0,0 4-5 15,5 2 2-15,1 1 1 0,0-5 3 0,7 7 0 16,-2-6 5-16,4 1 3 0,2 1-1 0,0-3 1 16,3-2 3-16,2 0 1 0,1 0 4 0,0-3-1 15,-1 1 1-15,4-3 2 0,3-3 1 0,-2 1-1 0,2-1 3 16,-3-1 3-16,-2 2-1 0,-2 1-3 0,2-3 2 16,-3 1 2-16,1 0-3 0,-1 2 2 15,0-1-5-15,-2 2 4 0,2 1-4 0,-5 0 3 16,2 0 3-16,0 2-2 0,-1 0 1 0,-1-2-2 0,-1 3 3 15,0 1-2-15,-1 1 2 0,-2 0 2 0,-2 0-2 16,2 2 0-16,-1 0-2 0,-1 1 0 0,-1-1 0 16,-1-3-1-16,0 3 2 0,-1 0 2 15,1-4 1-15,0 4-3 0,1-6 3 0,-2 2 2 0,3 0-1 16,0-4 5-16,-2 7 3 0,2-7 2 16,0 4-1-16,0-4 3 0,0 0 3 0,0 0-2 15,0 0 6-15,0 0-12 0,0 0 0 0,0 0-3 0,0 0-2 16,10-12 5-16,-7 9-1 0,-3 3-1 0,4-2-1 15,0-2 0-15,-4 4 1 0,4-3-5 0,-4 3-2 16,4-3 1-16,-4 3-1 0,0 0-2 0,0 0 1 16,14 6 1-16,-7-4-1 0,-4 1 5 0,1-2-5 15,0 4-6-15,1 1 1 0,-1-1-10 0,1 0-8 16,-1 2-13-16,-2-1-14 0,2 0-15 0,-1 1-16 16,-2 3-21-16,-1-5-28 0,0 5-30 0,0-4-37 15,0 2-404-15,0-4 201 0,0-1 134 0</inkml:trace>
  <inkml:trace contextRef="#ctx0" brushRef="#br0" timeOffset="67994.06">27318 3560 200 0,'0'-9'236'0,"3"4"-31"0,-3 1-19 16,1-1-20-16,-1 5-19 0,0 0-14 0,0 0-16 0,0 0-11 15,0 0-6-15,0 23-15 0,-1-11-4 16,-2 8-2-16,2 6-6 0,-2 1-5 0,3 6-3 16,-1 2-7-16,-2-1-6 0,1 1-2 0,-2 0-4 15,3 11-2-15,1-9-7 0,-3-2-3 0,2-3-4 16,1 2 0-16,0 0-5 0,0-1-21 0,0 1-17 16,4-4-30-16,1 1-24 0,-4-5-37 0,3-6-22 15,1-2-28-15,0-2-31 0,3-4-404 0,-2-6 197 16,3-1 130-16</inkml:trace>
  <inkml:trace contextRef="#ctx0" brushRef="#br0" timeOffset="69337.2">27666 3704 34 0,'-3'-3'208'0,"3"1"-20"16,0 2-24-16,0 0-11 0,-14 7-10 15,8 0-11-15,-6 10-8 0,3-4-9 0,-2 3-8 0,-2 6-8 16,3 2-6-16,-3-4-9 0,7 0-9 0,-2 3-4 16,0-2-5-16,2 7-5 0,5-3-6 0,-2 0-8 15,3 4-2-15,0-3-5 0,4 1-3 0,2-2-5 16,2-6-7-16,0-2-7 0,2 0-13 0,0-4-2 16,6 0-4-16,1-3-4 0,1-2-6 0,1-1-2 15,3-5-6-15,2-2-3 0,3-6 3 16,-1-2 4-16,1-2 1 0,-2-5-4 0,-1-3 0 0,-1-2 3 15,-1-5-1-15,1-2 2 0,-4-4 6 0,-1 0 5 16,8-12 7-16,-10 11 4 0,-3 0 16 0,1-1 16 16,-5 1 12-16,-1 4 25 0,-4 5 25 0,-3 6 19 15,-1 5 6-15,5 0-1 0,-5 3-15 0,1 3-13 16,1-1-15-16,-2 0-14 0,0 6-6 0,0 1-6 16,0 0-9-16,0 0-5 0,-9 18 2 0,5-6-6 15,-4 5 1-15,-1 7-7 0,-5 2-2 0,5-1-5 16,-5 3-4-16,5-5-8 0,-4 4-14 0,3 1-2 15,0-1-20-15,2-2-11 0,1-5-16 0,0-2 0 16,4 1-14-16,1-4-5 0,0-3 2 0,0 0 6 16,2-4 2-16,0 1-4 0,-2-5 9 0,2 0 4 15,0 2 9-15,0-6 6 0,4 1 1 0,-4-1 4 16,11-8 3-16,-1 2 1 0,-1-4 0 0,9-1 5 16,-4-3 0-16,3 2 3 0,-3-2 2 0,-1 2 1 15,2 0 1-15,-3 3 4 0,-1 1 8 0,-3 2-6 16,-2 2-3-16,-1 0 5 0,3 2 0 0,-2-2 1 0,-1 3-5 15,1-1 5-15,-1 1-2 0,-5 1-3 0,10 3 4 16,-6-2-1-16,-1 5 0 0,1 0 0 16,-2 2 5-16,2 0-4 0,-2 2 5 0,-3 1-4 15,1 1-7-15,-1-3-1 0,-1 4-5 0,2-4-11 0,-2 0-7 16,4 0 3-16,-2-1 1 0,0-2 4 0,2-2 1 16,-1 1 6-16,1 0-1 0,3-5 4 0,-5 0 3 15,9 1 4-15,-4-1-3 0,3-3 3 16,4-1 3-16,-3-1-2 0,2-4 5 0,4 0-2 0,-2-1 6 15,1-2 9-15,-1 3 14 0,1-3 8 0,-5 4 5 16,-1-1 12-16,-2 3 5 0,0 1 1 0,-1 1-6 16,-1 2-7-16,0-2-3 0,-1 1-8 0,-1 1-6 15,-2 2 0-15,0 0-2 0,0 0-7 0,8 5-1 16,-8-1 0-16,2 2-1 0,-2 2-2 0,0 1 3 16,0 2 1-16,0 1-5 0,0 2-2 0,0-5-9 15,2 1-6-15,-1 1-4 0,0-1 4 0,2-3-5 16,-1-1-1-16,2 4 2 0,-1-5-2 0,3 0 2 15,-2-3 1-15,4 2 3 0,-2-3 6 0,1-2-5 16,0 0 3-16,3-4-4 0,-1-3 3 0,0 0 2 16,5-5 1-16,-5-2 1 0,0-2-2 0,3-7 4 0,-6 5 10 15,2-5-4-15,-4-2 6 0,-2 7 8 16,-3-6 13-16,0 8 12 0,-4 0 7 0,1 0 5 16,-3 4-6-16,2 3-8 0,-1-1-6 0,-2 2-4 15,4 3-5-15,-2 2-7 0,-1 1-2 0,1 0-5 16,-3 3-11-16,0-2-12 0,0 3-8 0,4 0-12 0,5-1-10 15,-11 3-1-15,8-1-2 0,-1 0 1 16,0 1 6-16,4-3 2 0,4 7 4 0,-2-3 3 16,1 0 2-16,3-2 6 0,3 2 0 0,3 1 0 15,-1-2 4-15,1-3 1 0,1 4 0 0,0 0 1 0,-2 0 2 16,1-4 3-16,0 3-2 0,-1-1-1 16,-1 1 2-16,0-1-1 0,0 5-1 0,1-4 2 15,-1 1 2-15,-1 2 0 0,-1 1-2 0,-1-1 2 0,-2 1 1 16,0-1-1-16,-1 4 1 0,-1-2 2 0,-1 0-1 15,2 1 2-15,-2 0 1 0,-2 0 0 0,0 2-1 16,-2-3-1-16,2-1 3 0,-2-1-1 0,0 0-2 16,1 2 6-16,-1-5-6 0,2-1 5 0,-2 2 2 15,2-4-6-15,0 6 5 0,0-6-1 0,0 5 4 16,0-5 6-16,0 0 11 0,0 0 2 0,0 0-4 16,0 0-4-16,0 0-2 0,9-15-1 0,-4 8-1 15,-1-5-2-15,5 0-1 0,0-2-2 0,0-3-2 16,0 0-1-16,1-5 4 0,-1 5 0 0,4-8-8 15,-7 8 0-15,5-8 0 0,-6 7 4 0,2 0-6 16,-3 2 13-16,-1 0 6 0,-3 5 5 0,1-4 4 16,-2 4-2-16,-3-1 1 0,2 4-2 0,0 0 1 15,-2 4-4-15,2-3-1 0,-3 1-8 0,-2 2 0 16,2 3-4-16,-3 1-5 0,-6 1-1 0,5 2 1 16,0 1-3-16,-1 5 0 0,-3 2-2 0,6-1 2 15,-1 4 0-15,2-2 0 0,3 0 0 0,2 5 0 16,2 0-3-16,0-5 4 0,5 5 0 0,1-2 0 15,-2-2 0-15,4 0 1 0,0 0-2 0,1-4-5 16,3 3-15-16,1-3-14 0,0 1-34 0,2 1-29 16,0-1-34-16,3-4-48 0,1 1-48 0,-1 1-590 0,2-3 271 15,-3-1 182-15</inkml:trace>
  <inkml:trace contextRef="#ctx0" brushRef="#br0" timeOffset="69794.23">29138 3359 115 0,'0'-7'214'0,"0"3"-23"0,0 0-22 16,0 4-20-16,-1-5-19 0,1 5-12 0,0 0-11 15,0 0-14-15,0 0-2 0,0 22-2 0,-3-5 7 16,2 1 1-16,-2 8 1 0,-2 0 3 0,1 4-3 16,-1 2-5-16,0 0-5 0,-1 3-7 0,-2-2-10 15,0 2-5-15,2 0-5 0,-2-2-3 0,4 4-6 0,-3-4-5 16,3 1-2-16,0-1-5 0,-1 0-4 0,1-6-5 16,4 2-2-16,0-2-1 0,1-2-3 15,2-6-5-15,-2-1-10 0,-1-1-18 0,5-3-24 0,-1-2-26 16,-1-4-15-16,3 2-25 0,-1 0-28 0,3-4-30 15,1-1-58-15,1-3-478 0,3-2 232 0,0-3 152 16</inkml:trace>
  <inkml:trace contextRef="#ctx0" brushRef="#br0" timeOffset="70115.37">29471 3918 77 0,'0'0'155'15,"-5"0"-31"-15,5 0-8 0,0 0-23 0,0 0-28 16,0 0-28-16,0 0-29 0,13-4-35 0,-8 3-35 16,4 0-134-16,1-2 66 0,2-1 42 0</inkml:trace>
  <inkml:trace contextRef="#ctx0" brushRef="#br0" timeOffset="70267.78">29608 3909 133 0,'0'0'185'0,"0"0"-19"16,0 0-9-16,0 0-21 0,-6 0-22 0,6 0-23 15,0 0-18-15,0 0-21 0,0 0-36 0,30-4-27 0,-12 4-39 16,4-1-304-16,6-3 118 0,3 0 78 0</inkml:trace>
  <inkml:trace contextRef="#ctx0" brushRef="#br0" timeOffset="70403.82">30059 3870 40 0,'0'0'199'0,"12"-4"-14"0,-12 4-21 0,0 0-21 16,0 0-30-16,7-3-40 0,-2 3-22 0,7-3-31 15,1 1-35-15,8-2-23 0,5-1-44 0,1 2-203 16,2-2 95-16,-1-2 64 0</inkml:trace>
  <inkml:trace contextRef="#ctx0" brushRef="#br0" timeOffset="70537.52">30624 3817 1 0,'0'0'157'15,"9"-1"-31"-15,-1-1-25 0,0 2-28 0,5-1-22 16,5-1-31-16,1 2-51 0,2-1-135 0,-1-3 54 16,2 3 38-16</inkml:trace>
  <inkml:trace contextRef="#ctx0" brushRef="#br0" timeOffset="70897.55">27637 4355 22 0,'-7'1'111'15,"2"0"-16"-15,5-1-14 0,-10 0-2 0,10 0-5 16,0 0-6-16,-8 0-13 0,8 0-24 0,0 0-6 15,0 0-25-15,0 0-48 0,0 0-151 0,21-6 67 16,-11 2 44-16</inkml:trace>
  <inkml:trace contextRef="#ctx0" brushRef="#br0" timeOffset="71297.95">26111 4651 36 0,'0'0'155'16,"0"0"-11"-16,0 0-26 0,0 0 0 0,0 0-19 15,0 0-14-15,0 0-12 0,0 0-23 0,0 0-16 0,12-9-30 16,-5 7-39-16,-1-1-28 0,1 0-211 0,0-1 92 16,3-1 60-16</inkml:trace>
  <inkml:trace contextRef="#ctx0" brushRef="#br0" timeOffset="71503.5">26576 4590 61 0,'7'1'214'0,"-7"-1"-28"0,11-1-17 0,-4-2-14 16,7 1-15-16,3-1-17 0,2-1-9 0,9-2-18 16,-1 2-8-16,4 1-8 0,-1-1-22 0,2 0-18 15,2 2-33-15,-2-3-27 0,2 0-33 0,1-2-33 16,1 5-49-16,-4-3-278 0,2 2 137 0,0-4 92 15</inkml:trace>
  <inkml:trace contextRef="#ctx0" brushRef="#br0" timeOffset="71746.39">28063 4513 202 0,'0'0'245'0,"-1"-4"-21"0,1 4-23 0,0-5-24 0,0 5-19 16,13-3-17-16,-2-2-17 0,8 1-11 0,11-3-14 16,-1 4-17-16,4-4-23 0,3 5-25 0,19-3-30 15,-3 0-40-15,1 3-34 0,3-2-36 0,0-4-445 16,-1 2 183-16,0 0 124 0</inkml:trace>
  <inkml:trace contextRef="#ctx0" brushRef="#br0" timeOffset="71922.92">29702 4349 34 0,'16'-2'175'0,"13"1"-61"0,6-3-59 0,2 1-51 16,21-3-132-16,0 3 42 0,1-4 30 0</inkml:trace>
  <inkml:trace contextRef="#ctx0" brushRef="#br0" timeOffset="74760.92">23599 3425 65 0,'-2'-7'126'0,"1"2"3"0,-2 1-13 0,2-2-3 15,-3-1-2-15,0 0-4 0,-1 0 4 0,1 2-17 16,-2-2-7-16,2 0-3 0,-5-4-6 0,3 6-8 15,-4-3-13-15,3 1 5 0,-3 0-6 0,0-1-6 16,-5 0-5-16,3 4-2 0,-5-4 0 0,1 0-5 16,-2 3-3-16,-4 1-4 0,3-1-6 0,-3 1 3 15,-6-1-6-15,-1 2-1 0,1-1-3 0,-3 3 1 16,-1-1-2-16,0 1 2 0,0 2-8 16,0 2 1-16,-2 1 4 0,-1-1-2 0,2 2 0 0,-3-1-4 15,3 2 3-15,1 1 3 0,1 1-4 0,1-2-3 16,0 2 2-16,2-1 0 0,0 1-2 0,1 0-4 15,8-3 4-15,1 1-2 0,0 0-1 0,0 1-1 16,2-1-5-16,-2 1 7 0,0 2-6 0,0-1 2 16,0 0 0-16,0 0-1 0,2-1 1 0,0 3-4 15,-3-3 4-15,0 3-3 0,2-2 0 0,2 1 4 16,-3-1-2-16,2 1 1 0,0-2 4 0,0 2-5 16,0-1-2-16,1 0 5 0,-3 2-3 0,3-2 1 15,-2 2-1-15,3 1 2 0,-2-4 1 0,1 4 1 16,5-4-4-16,-6 3 2 0,1 1 2 0,2 0-4 0,-2 0-3 15,0 2 5-15,2-2 1 0,-2 3-2 16,1-1 7-16,-1 3-2 0,2-5 0 0,-1 2-2 16,1 2 3-16,1 1-2 0,1 1-1 0,2-4-3 15,-1 2 9-15,2 0-5 0,-1-1-1 0,-1 2 2 16,2-1-3-16,1 3 2 0,-4 7-2 0,-1-4 2 0,1 1 3 16,5-3-3-16,-3 6 3 0,2-8-4 15,0 2 1-15,2 0-4 0,0 1 1 0,0 0 3 16,0-1-3-16,1-1 5 0,0 3 0 0,0-3-2 15,0 1-1-15,4-1 5 0,-1 2-8 0,2-2-2 0,-1-1 4 16,4 1 1-16,0 0-2 0,0 1 2 0,5 5-2 16,-4-5-2-16,0 0 5 0,3 5-2 0,-1-6-3 15,2 0 2-15,-1 2 0 0,5 2 2 16,-1-5-2-16,4 2 2 0,0 1-1 0,-1-4 2 0,6 1-2 16,-2-2-2-16,-2-1 2 0,1-3 1 0,1 6-3 15,-1-6 3-15,5 3 1 0,-5-4-3 16,6 5-2-16,0-3 3 0,3 2-1 0,0-4 1 15,-3 2-4-15,7-3 3 0,-4-1 1 0,4 2-2 16,-2-3 3-16,5 1-2 0,-2 0 1 0,1-1-1 0,3-1 4 16,0-1 0-16,1 0-4 0,1-1-2 0,-1 0 3 15,15 0 0-15,-14 0-4 0,2 0 5 0,-1-2 1 16,2 2-3-16,-3-1 1 0,2-1 1 16,0 1-4-16,-3-3 3 0,1 1 0 0,-1-1 0 0,0 1 0 15,0 2-2-15,-1-1-1 0,-3-2-3 0,3-2 5 16,-3 2-1-16,2 0 4 0,-2-3-4 0,1 3-1 15,-2-1-2-15,3 1-6 0,-1-1 10 0,2-3-1 16,3 3-2-16,-4-2 2 0,1 2 2 16,2-4-3-16,-2 2-1 0,1 0 0 0,3 1-1 0,-3-2 1 15,-5 0 2-15,2 2-2 0,-3-3-1 0,2 0 6 16,-6 1-7-16,4-1 3 0,-3 1-1 0,-3-2 0 16,-2 1 3-16,-3-1 4 0,1 0-1 0,-2-2-1 15,-1-1 0-15,3-1 4 0,2-5-1 0,-8 2 5 16,4 0 0-16,2-7 4 0,-1-1-3 15,-1-2 6-15,-1 0-7 0,-2-1 1 0,0-2-1 0,-4 0-1 16,1 1-3-16,-1 0-2 0,0 1 3 0,-2 1 3 16,-4 4 1-16,1-1-2 0,-5-1-2 0,6-2 1 15,-5 4 1-15,-1 1-1 0,1-1-6 0,-2 2 8 16,2-3-3-16,-1 1-4 0,-2 0 1 0,1 1 1 16,-2-4-5-16,2-4 1 0,-1 10 1 0,0-1-3 15,-1-1 0-15,1 1-1 0,0-1 1 0,-2 2-1 16,2-1-1-16,-3-4 2 0,2 2 0 0,-2-1-3 15,1 2 2-15,-1-2 1 0,3 3 5 0,-4 0 13 16,0 0-1-16,-1 1-7 0,-5-1 5 0,6 2-3 16,-2 0-2-16,-2 3-1 0,-2-3-3 0,-2 1-1 15,3 2-4-15,-3-1 2 0,-2 2 7 0,-4-2-9 16,1 1-2-16,-1 1-2 0,-5-2 1 0,4 5 2 16,-1-3-3-16,-6 0 1 0,8 2-2 0,-7 0 1 15,7 1 2-15,-4 0-3 0,3 0 0 0,-7 0 2 16,1-2-4-16,3 5 1 0,-5-3-1 0,-4 0-1 15,3 3 4-15,-7-2 0 0,3 3-1 0,-3 1-3 16,-2-3-2-16,1 2 2 0,-6 4-2 0,6-3 4 16,2 2-1-16,-1 1 0 0,1 0 4 0,-1 1-8 15,2 2 4-15,-3-3-2 0,6 7 1 0,-1-5-1 16,4 0-4-16,0 1-12 0,4 3-4 0,3-1-12 16,2-1-11-16,0 0-17 0,-1 1-17 0,7 0-16 15,1-2-32-15,-2 5-17 0,4-2-30 0,0 0-37 16,0 0-511-16,3 4 241 0,0-3 162 0</inkml:trace>
  <inkml:trace contextRef="#ctx0" brushRef="#br0" timeOffset="75369.07">20260 4004 37 0,'-7'-4'54'0,"-1"0"-14"15,2 3-9-15,1-4-28 0,-3-1-58 0,2 3 17 16,1-3 14-16</inkml:trace>
  <inkml:trace contextRef="#ctx0" brushRef="#br0" timeOffset="76339.5">19467 3270 68 0,'0'0'91'15,"0"0"-5"-15,0 0-13 0,0 0-7 0,0 0-7 16,0 0-3-16,0 0-5 0,0 0-9 0,0 0 3 16,0 0-10-16,0 0 0 0,0 0-7 0,0 0-2 15,0 0-2-15,0 0-6 0,0 0-3 0,0 0 1 16,0 0 5-16,0 0-9 0,0 0-1 0,0 0-1 15,0 0 2-15,0 0-8 0,0 0 4 0,0 0-4 16,0 0 0-16,0 0 4 0,0 0-2 0,0 0-6 16,0 0 4-16,0 0 4 0,0 0-10 0,0 0 1 15,0 0 2-15,0 0 4 0,0 0 0 0,0 0-2 16,0 0-3-16,0 0 5 0,0 0-4 0,0 0 4 16,0 0 0-16,0 0 1 0,0 0 0 0,0 0 0 15,0 0 1-15,0 0 3 0,0 0-8 0,0 0 1 16,0 0-3-16,0 0-4 0,0 0 9 15,0 0-2-15,0 0-4 0,0 0 4 0,0 0 5 0,0 0-4 16,0 0-2-16,0 0 5 0,0 0-5 0,0 0-3 16,0 0-1-16,0 0 2 0,0 0-2 0,0 0 9 15,0 0-1-15,0 0-10 0,0 0 4 0,0 0-4 16,0 0 4-16,0 0 7 0,0 0-15 0,0 0 15 16,0 0-2-16,0 0-1 0,0 0-5 0,0 0-11 15,0 0 12-15,0 0-3 0,0 0 3 0,0 0 5 0,0 0-7 16,0 0 10-16,0 0-7 0,0 0 15 0,0 0-5 15,0 0 8-15,0 0-12 0,0 0 5 16,0 0 0-16,0 0 3 0,0 0 1 0,0 0 2 16,0 0-4-16,0 0 0 0,0 0-5 0,0 0 8 15,0 0-3-15,0 0-2 0,0 0 9 0,0 0-8 0,0 0-3 16,14-7 12-16,-14 7-4 0,0 0-6 16,0 0 6-16,0 0 0 0,0 0-3 0,0 0 2 15,0 0 4-15,0 0-13 0,0 0 2 0,4-3 1 16,-4 3-3-16,0 0-3 0,0 0 6 0,0 0-2 0,1-2 2 15,-1 2-13-15,0 0-2 0,0 0 10 0,0 0 0 16,0 0-8-16,0 0 4 0,4-3-1 16,-4 3-5-16,0 0 13 0,0 0-1 0,0 0-17 15,0 0-2-15,0 0-5 0,0 0-13 0,-9 8-16 0,4-4-14 16,-2 2-17-16,1 1-24 0,-1 1-298 0,0 1 132 16,-3 0 90-16</inkml:trace>
  <inkml:trace contextRef="#ctx0" brushRef="#br0" timeOffset="78762.33">20180 1659 15 0,'-10'-6'57'0,"1"2"-3"16,0-3-7-16,-3 1-4 0,1 0 4 0,0 3-12 16,-1-5-1-16,-1 3-1 0,2 3-7 0,-2-4-1 15,2 3-6-15,-2 1 12 0,0-1-7 0,-1 1 1 16,-4-1 0-16,2 1-8 0,-4-1 5 0,0 3-7 16,-2-3 6-16,0 6-9 0,-1-5 5 0,-6 4 1 15,1-1 2-15,-1 1-4 0,-1 3 2 0,2-3 2 16,0 2-9-16,-3 1 7 0,3 1-9 0,0-1 3 15,7 0-2-15,-5-1-2 0,4-1-2 16,4 2 7-16,0 1-4 0,-1-1 3 0,5-1-3 0,-4 0-1 16,1 1-2-16,0-1 1 0,0 1 0 0,4 0-4 15,0-2 2-15,-1 1 6 0,-1 1-6 0,1 1 0 16,0 1 1-16,-1 0 3 0,-1 2-2 0,5-2-2 16,-5 2 0-16,1 0-1 0,0 0 3 15,2 3-3-15,0-5 1 0,0 3-9 0,2-2 17 16,-1 3-12-16,1-3 7 0,3 1-6 0,-1-2 5 0,0 1 0 15,1 1-7-15,0-1 6 0,-1-1 2 0,0 1 2 16,3 1-7-16,-2 3 6 0,-1-3 3 0,-1 4-11 16,-2 1 4-16,1 0 2 0,-1 0 1 0,3 2-4 15,-5 1-1-15,-2 2 5 0,-1 1 1 16,3 1 1-16,-3 1-2 0,2-1 8 0,-2 0-4 0,5 0-1 16,0-6-5-16,2 5 1 0,-2 2-2 0,2-6 6 15,-3 8-1-15,7-7-4 0,-7 5 8 0,8-1-3 16,-3-4 0-16,3 3-1 0,0-3 2 0,-4 1-3 15,4 7 0-15,1-8-5 0,-1 3 7 0,3 1-7 16,0-3 6-16,0 1-5 0,2 1 3 0,-2 5-1 16,2-1-1-16,-1-6-2 0,2 1 1 15,-1 2 2-15,2-1-2 0,0 4 5 0,0-4-4 0,1 4 2 16,1-5 1-16,0 7 2 0,-1-1-2 0,1-6 0 16,3 5-4-16,-4 1 1 0,3 1 4 0,-1-1-6 15,-1-6 2-15,6 8 1 0,-2-1 0 0,-3-7 7 16,3 8-2-16,-3-8-5 0,1-1 5 0,2 0-1 15,-2 0 3-15,1-1-3 0,-1-1-1 0,2 1-3 16,-2-3-1-16,4 1 3 0,-1-1 14 0,0-1-6 16,2 1 3-16,1-2-7 0,-2 1 1 0,5 1-3 15,-3-1 3-15,2-1-3 0,2 0-1 0,0 2 0 16,6 3 4-16,1-2-6 0,0-1 9 0,0 0 2 16,3 2-2-16,-1-2-1 0,3-2 0 0,-2 1 0 15,1 0-2-15,2-2 2 0,-2 0-4 0,-1 1-5 16,0 0 3-16,4 0 0 0,-1-2-2 0,-1 0 1 15,0 0 1-15,-1 0-4 0,1 0 4 0,2 3 0 16,-2-7 9-16,0 3-8 0,1-4 2 0,-1 4-3 16,3-1 0-16,-2 2 14 0,3-6-8 0,-1 3-11 15,-2-2 5-15,3-1-6 0,0 3 6 0,-4-2-3 16,4-4-2-16,-1 5 8 0,1-3-5 0,-1-2-1 16,2 1-2-16,0-2 2 0,0 3-2 0,-1 0 4 15,3-3-7-15,1 0 4 0,-2 2 2 0,-1-2-5 16,-1 1 2-16,0-2 0 0,3 2 0 0,-3-2-1 15,0 5 0-15,1-3 5 0,1 0-8 0,-2 0 2 16,4 0 0-16,0-1-3 0,-3 1 6 0,0-2-6 16,2 0 2-16,-2 1-2 0,-1 1 5 0,-1-1-4 15,1 0 2-15,-1-1-3 0,3-1 5 0,-4-2-4 16,5 3-1-16,-1-1 1 0,1-1 0 0,-1-2 0 16,0 2 4-16,0-1-6 0,2-1 2 0,-3 1 10 15,3-1-11-15,-3-1 0 0,1 1 0 0,2 1 2 16,-4-1-3-16,3-3-1 0,-2 4 0 0,0 0 0 15,1 0-1-15,0-2 1 0,-1 0-2 0,-1-3 1 16,0 4 2-16,1-7-3 0,-2 6-1 0,1-3 3 16,0 1-2-16,1 1 2 0,-4-4-3 0,2 1 1 15,1 0-3-15,1 0 5 0,-1 2-8 0,0-5-6 16,-2-2 1-16,0 3-1 0,0-2 1 0,-1 0 5 16,-1-3 1-16,2 2-4 0,-2-2 4 0,-2 1 0 15,1-1 4-15,-4 0 1 0,2-3 0 0,-4 3-2 16,1 0 0-16,-1-1 1 0,-1 0 3 0,-2 0-4 15,-5 2 8-15,2 0-2 0,0-5 2 0,0 0 4 16,-3 6-3-16,7-9 0 0,-5 2 0 0,4 3-2 16,-6 2 4-16,-2 0 0 0,7-4-2 0,-8 8 3 15,2-3 0-15,-2-1-2 0,0 1 10 0,1 1-8 16,-4 1-6-16,2-1 0 0,-1-1-1 0,1 2 2 16,0-1 1-16,-1 1 1 0,-2-1-1 0,-1-2 6 15,-2 1 0-15,-1-1-5 0,3 0 3 0,-8 2 1 16,3-5 4-16,-3 3 1 0,-1-2 0 0,-4-7-2 15,3 8 3-15,-6-5 3 0,1-2 3 16,-6 1-7-16,2 2 5 0,-3-1-3 0,0 1-1 0,-1 2-6 16,-4-4 8-16,2 6 5 0,-3-3-9 0,-3-1 2 15,2 5 1-15,-3-4 2 0,2-1-6 0,1 5 4 16,0 0-5-16,1 2 1 0,-3 1-2 0,4-2-5 16,-2 0 2-16,-1 3 0 0,8 3 0 0,-7-5-3 15,-1 3 1-15,-1-1-3 0,4 1 17 0,-4 0-13 16,0 0-2-16,1 2-2 0,-1-1 1 0,-1-2-2 15,1 4-1-15,-2-3 0 0,-1 7 0 0,-2-5-1 16,0 0 1-16,0 1-1 0,0 2 2 0,-3-3-4 16,-4 2 2-16,6-1 1 0,-8 2 1 0,4-1 0 15,-1 3-1-15,-13-4-1 0,12 2 0 0,-12-1 1 16,10 5-3-16,-9-4 5 0,12 4-2 0,-4 2 5 0,-7-2-4 16,10 1 1-16,1 1-2 0,-2 1 2 15,0-1-21-15,2 0 8 0,-2 2 1 0,1-1-3 16,3 1 2-16,0 2 3 0,0 0 1 0,7-3-1 15,-4 4 3-15,2-3-3 0,4 3 3 0,0-1 3 0,7-1-3 16,-2 2 2-16,4-3 4 0,0 1-4 0,-1 0 1 16,3 1 1-16,2-1-2 0,1 1 1 0,-5 1 3 15,5-1-2-15,0 0 3 0,2-1 4 16,-2-1-3-16,-2 3 4 0,3-1-8 0,-7 2-2 0,0-3 4 16,2 3 2-16,-4-1-4 0,3 0 3 0,-3 0-2 15,2 0-2-15,1 2 5 0,-2-2-2 0,1-1 0 16,2 0 3-16,-1 2 1 0,0-4-7 15,0 2 5-15,-1-1 1 0,5 0-3 0,-4-1-1 16,4 2 5-16,0-1-6 0,0 1 0 0,1-2 3 0,0 2 0 16,2-2 0-16,-2 2 2 0,2-2-5 15,-1 2 3-15,2-1 2 0,0 0-3 0,2-2-2 16,-1 2-2-16,3-2 4 0,-1 3 9 0,2-3-8 0,1 1-4 16,4-1-10-16,-8 1-8 0,8-1-13 0,-7 2-17 15,7-2-14-15,-4 3-5 0,4-3-30 0,0 6-8 16,1-1-19-16,2 1-37 0,-3 0-334 0,0 0 167 15,1-1 110-15</inkml:trace>
  <inkml:trace contextRef="#ctx0" brushRef="#br0" timeOffset="79850.53">20989 6507 169 0,'0'0'155'0,"0"0"-21"0,-4 1-16 16,4-1-29-16,0 0 7 0,0 0-13 0,0 0 2 15,0 0 2-15,0 0-1 0,0 0-3 16,0 0 4-16,0 0-3 0,0 0-4 0,0 0-1 16,-5 3-4-16,5-3-4 0,0 0 1 0,0 0-6 0,0 0-1 15,0 0-1-15,0 0-5 0,0 0-1 0,0 0-4 16,0 0-2-16,0 0-2 0,0 0-2 0,0 0-5 16,0 0-1-16,0 0-3 0,0 0-3 0,0 0 0 15,0 0-3-15,0 0 6 0,0 0-7 0,0 0 3 16,0 0-1-16,0 0-2 0,0 0-6 0,0 0 1 15,0 0-4-15,0 0-1 0,0 0-1 0,0 0-6 16,0 0 2-16,0 0 0 0,0 0 2 0,0 0-2 16,0 0-1-16,0 0 0 0,0 0-7 0,0 0 2 15,0 0-2-15,0 0 1 0,0 0-2 0,0 0-2 16,0 0-1-16,0 0 3 0,0 0-4 0,0 0 0 16,0 0 1-16,0 0-3 0,0 0 1 0,0 0 0 15,0 0-2-15,9-11 2 0,-9 11 0 0,0 0-2 16,0 0 2-16,0 0-2 0,0 0-2 0,0 0 4 15,0 0 1-15,0 0 1 0,0 0 0 0,0 0-2 16,0 0 3-16,0 0 1 0,0 0 2 0,0 0-3 16,0 0 5-16,0 0 0 0,0 0 3 0,0 0-1 0,0 0 0 15,0 0 1-15,0 0 2 0,0 0 2 0,0 0 1 16,0 0 2-16,0 0 0 0,0 0 3 16,0 0-1-16,0 0 5 0,3-1-6 0,-3 1-4 0,0 0 2 15,0 0-2-15,0 0-8 0,0 0 5 0,0 0-1 16,0 0-4-16,0 0-2 0,0 0-1 0,0 0 0 15,0 0-3-15,0 0 0 0,0 0 1 0,0 0-3 16,0 0-2-16,0 0-2 0,0 0-6 0,0 0-4 16,0 0 0-16,0 0-3 0,0 0 0 0,0 0-8 15,0 0-6-15,0 0-9 0,0 0-18 16,0 0-23-16,0 0-25 0,0 0-25 0,0 0-20 0,0 0-28 16,-4 10-17-16,4-4-606 0,1-4 266 0,-1 3 178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9T09:36:47.2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9192 3575 126 0,'0'10'159'16,"4"7"-14"-16,-1 7-15 0,-2 2-14 0,-1 6-7 15,-1 2-16-15,-1 3-5 0,0 8-13 0,0-8-4 16,0 9-4-16,1-12-10 0,-2-2-1 0,4-1-10 16,1 2-3-16,-1-4-6 0,-1 0-5 0,-1-5 4 15,4-5-6-15,-1 1-2 0,-1-5-3 0,-1 2 0 16,0-3-6-16,0-6-2 0,1-1 0 0,-1-1 3 0,2 0 10 16,-4-4 5-16,2-2 3 0,0 0 2 0,0 0-3 15,0 0-1-15,-1-22-2 0,-3 5 5 0,-1-11 1 16,2-2 1-16,-5-5 9 0,0-10-6 0,-2-6 1 15,0-2-3-15,4-2 4 0,0-1-5 0,-3 2-5 16,5 1 5-16,-2 2 2 0,2 1-3 16,4 3 3-16,0-2 0 0,3 14-4 0,-1 2-2 15,3-2-1-15,3 2-5 0,0 0-4 0,1 3-3 0,-1 4 1 16,1 1-5-16,-1 6-2 0,3 3-2 0,1 0-3 16,0 2 0-16,0 0-2 0,2 5-3 15,-1 2-1-15,-1 2-2 0,-1 4 0 0,3 1 0 0,-2 2-5 16,-2 3 7-16,-4 2-7 0,2 2-7 0,1 6 2 15,-3 5-6-15,2 6-2 0,-5 5-8 0,-3-2-10 16,0 0-7-16,-4 3-5 0,0-3-6 0,-2 0-4 16,2-6-1-16,-3 2-4 0,6-7 9 0,0-2-2 15,-2-3 10-15,3-2 1 0,0 0 6 0,0-5 6 16,3 2-3-16,-2-1 3 0,-1 0 0 0,8 0 8 16,-1 0 8-16,1 1-5 0,1-3 5 0,3 2 0 15,4 1 0-15,2-2 1 0,0 1 5 0,9 1 6 16,2 1 2-16,0-2-4 0,1 1 8 0,1 2 3 15,-3-3 1-15,-3 3-1 0,-6-2-1 0,-1-1-2 16,0 6 5-16,-4-7 3 0,-1 8-1 0,-3-1 5 16,0 1 5-16,-2 1 3 0,-3-1 6 0,-5 0-3 15,-5 6-4-15,-3 3 2 0,-1 3-2 0,-6 0 3 16,-3 2-5-16,-5-4-2 0,-2 1 2 0,-2 0-6 16,0-3-2-16,3 2 2 0,-6-2-4 0,3-1 0 15,3-6-4-15,1 2-3 0,9-7-5 0,1-3-12 16,4-2-16-16,3-1-23 0,0 0-31 0,-1-3-46 15,7-1-24-15,0 0-40 0,0 0-451 0,0 0 214 16,22-14 144-16</inkml:trace>
  <inkml:trace contextRef="#ctx0" brushRef="#br0" timeOffset="1327.06">10203 3862 59 0,'3'-12'163'16,"-1"2"-4"-16,1-2-7 0,-2 0 8 15,-1-2-9-15,-1 0-11 0,-2 1-1 0,-2 2 1 16,1-1-8-16,-1-2-9 0,-3 3 4 0,2 2-14 0,-3 3-5 16,0-3-12-16,-4 2-12 0,3 6-8 0,-3 1-11 15,-2 0-6-15,-5 4-8 0,0 5-4 0,-4 5-3 16,1 3-8-16,-1 4-10 0,1-3-7 0,1 4-12 15,3 1-10-15,6-1-9 0,4-7-9 0,-1 3-12 16,4-4-10-16,2-5-13 0,2 4 9 0,4-3 0 16,-1-3-8-16,2 0 15 0,-1-1-4 0,5-2 0 15,0 0 3-15,-2-1 6 0,3-3 3 0,2-2 7 16,4-1 3-16,-2-1-3 0,-1 1 7 0,2-1 0 16,0 0 6-16,0 0 1 0,-2-1 9 0,0 3 6 15,-3-1-11-15,-1 3 10 0,-2-3-3 0,-1 2 4 16,3 1 6-16,-7 0 5 0,10 1-4 0,-3-1 5 15,-2 0-1-15,3 5 6 0,-2-2-3 0,0 1 0 16,2 0-8-16,2 0 2 0,-1 1 1 0,-1 0 0 16,-2-1-3-16,4 0-1 0,1 0 0 0,-5-1 1 15,3 0-4-15,0-2 1 0,-1-1 0 0,2-1 0 16,3-3 1-16,-3-3 2 0,1 0-1 0,2-6 9 16,-1 1-2-16,0-5 0 0,0 0-1 0,1-9-2 15,-3 0 1-15,-2-1 5 0,1-2-5 0,-2-1 6 16,-6 0-2-16,2-4-1 0,-3 0 6 0,-4-1 5 15,2-11 9-15,-5 11 2 0,0 1 14 0,-1 4 8 16,2-1 19-16,-5 6 10 0,2 7 11 0,2 1 6 16,-1 2-4-16,1 7-12 0,0-3-3 0,2 4 6 15,0 0-20-15,2 4-5 0,-3-1-16 0,1 4-7 16,5 0-3-16,-8 11-5 0,-1 3-4 0,5 4-1 16,-2 8-4-16,1 5-4 0,1 1 1 0,0 3-4 15,-1 0-3-15,5 11-1 0,5-11 1 0,-2 0-10 16,3 1 7-16,3-1-2 0,1-1-5 0,3-2 2 0,2-3-4 15,2-3-7-15,1 0-4 0,5-6-10 16,-4-2-8-16,5-1 0 0,2-4-11 0,-2-1-6 0,-2-7-3 16,-2-1 1-16,10-3-5 0,-9-1 1 0,7-5-6 15,-7-1 6-15,6-5-5 0,-8 3 2 16,5-9-2-16,-3-4 7 0,-1-1-2 0,1-1 6 16,-3-6 0-16,-1 0 4 0,-2-1 4 0,1 1 3 0,-4 1 5 15,-5-1-3-15,2 5 13 0,-5 5 18 0,-3 1 0 16,1 2 16-16,-4 4 8 0,1 2-5 0,-5 3 1 15,-1 3-6-15,-3-1-3 0,0 5 3 0,-8 4-7 16,0 4-1-16,-9 6-1 0,3 6-3 0,-3 1 1 16,3 5-2-16,-1 0-1 0,5 0 4 0,2 3 6 15,5-2-10-15,6-1-5 0,-1 1-5 0,8-10-3 16,4 2-8-16,2-1-5 0,-1-2-4 0,6-2-2 16,1-2-4-16,-1-3-6 0,0-2-2 0,3-3-10 15,-1 1-3-15,1-5 7 0,3-1 7 0,-2-1 3 16,-1-4-1-16,5-2 5 0,-3-2 3 0,-1 0 4 15,-2-4 3-15,-1 1 4 0,1-3 8 0,-4 4 17 16,-1 2 12-16,-2 2 9 0,-1-2 5 0,-1 4 4 16,0 2-4-16,1 1-6 0,-3-1 3 0,1 0-8 15,-2 2-6-15,2 0-1 0,-3 2-5 0,0 0 1 16,0 0 6-16,6 8-9 0,-6-3-1 0,3 1-7 16,-2 3-6-16,3-1-12 0,0 2-11 0,1-3-7 15,-1 2-8-15,1-2-5 0,-1 1-6 0,2-3-3 16,-2-2 7-16,4 1-1 0,-3 1 3 0,1-5 9 15,2 0 2-15,3-4 0 0,0-1 9 0,-1 2 0 16,0-7 5-16,-1 2 2 0,3-5 8 0,-4 4 5 16,1-5 10-16,-1 4 13 0,2-4 7 0,0 5 10 15,-2 1 5-15,-1-1 1 0,-1 0-2 0,1 1 0 16,3 3-2-16,0-2-3 0,-3 4-1 0,5 1-3 16,-4 0-4-16,-2 2 0 0,4 0 2 0,2 2-5 15,-5 0-3-15,5 4 1 0,-3-1-2 0,-1 3-8 16,0 1 5-16,-1 2-1 0,-2-1-2 0,-1 2-3 15,-2 0-1-15,2 4 1 0,-2-5-6 0,-1 0 1 16,0 2-6-16,-1-1-2 0,2-4-2 0,-4 3 0 16,1-4 1-16,0-1-3 0,-1-2 7 0,1-2 0 15,1-2 1-15,-4 3-1 0,4-3 1 0,0 0 3 16,-4-12-2-16,3 2-2 0,1-1 0 0,1-5 4 16,-1-1 2-16,3-1 3 0,2-7 3 0,2 1 2 15,0 7 0-15,1 0 10 0,-1 1-3 0,3-1-1 0,-1 5 2 16,-1 0-1-16,1-1-3 0,1 3 1 0,-2 2-5 15,1 1 0-15,-2 3-2 0,4-1 0 16,-1 2-2-16,-5 3-4 0,5 1-3 0,-3 0-7 16,-2 2-1-16,0 3-15 0,5 2-12 0,-4 0-16 0,0 2-18 15,-1 7-22-15,0-1-30 0,1 1-33 0,1 3-23 16,-4-5-34-16,-1 4-474 0,0-8 229 0,1 0 152 16</inkml:trace>
  <inkml:trace contextRef="#ctx0" brushRef="#br0" timeOffset="1719.05">11638 3500 185 0,'4'-5'181'0,"-3"1"-13"0,2-2-8 16,-1 3-25-16,-2 1-15 0,0 2-15 0,0 0-3 15,0 0-15-15,4 9 7 0,-7 1-4 0,2 2 2 16,-3 4-4-16,-1 8-5 0,0 2-11 0,1 1-7 15,2-1-5-15,-1 0-5 0,3-5-7 0,1 2-8 16,2-6-1-16,2 3-5 0,-1-8 0 0,6 1-3 16,-5-2-5-16,7-3-1 0,-2 0 0 0,5-2 1 15,-1-6-2-15,7-1 2 0,1-4-10 0,4-4 3 16,1-3 8-16,0-2 1 0,-3-1 1 0,3-6-3 16,0 2 3-16,-4-2-1 0,0-4-2 0,-2 4 1 15,0-2-4-15,-4-2-5 0,-3 1 4 0,-1-2-3 16,-4 1 5-16,-6 7 6 0,3 0 9 0,-4 1 10 15,-2 6 9-15,0 1 12 0,0 2-6 0,-2 3-4 16,-1 3-9-16,3 2-7 0,-14 5-5 0,1 4 3 16,-4 9-2-16,-3 3-6 0,1 2 0 0,1 2-2 15,0 4-4-15,-1 1 7 0,2-1-13 0,3-7-8 16,8 4-14-16,2-6-30 0,0-2-25 0,4 0-31 0,4-1-42 16,0-5-43-16,6 1-53 0,4-1-42 15,4-4-570-15,10-2 278 0,7-2 186 0</inkml:trace>
  <inkml:trace contextRef="#ctx0" brushRef="#br0" timeOffset="2214.52">13291 3071 160 0,'-5'-12'152'0,"-2"2"5"0,-1 1-11 0,-1 0 10 0,0 1 3 15,-9 1-8-15,2 1-5 0,-5 6-7 16,-7 2-12-16,-5 4-13 0,-2 2-6 0,0 4-12 16,-14 7-4-16,14 0-11 0,-7 8-10 0,11-5-11 15,4-1-2-15,5 3-9 0,0 0-3 0,7-2-4 0,8-1-2 16,4-3-6-16,4 0-5 0,3 1-1 0,3-2-2 16,7 5-5-16,5-4-2 0,3-1-1 15,5-3-1-15,1 1-3 0,4-1-2 0,0-3 2 16,0 1-4-16,1-2 0 0,-1 0-2 0,-1 0-2 0,-3 1 3 15,0-4-3-15,-9-3-1 0,2 4 5 0,-6-2-10 16,-6-1 5-16,2 1-3 0,-3-2 0 0,-3 3 2 16,-2 0-3-16,2-2 0 0,-10 6 4 0,4-3-2 15,-8 7-5-15,-3-1-12 0,-7 5-21 0,-4-3-27 16,1-1-25-16,-1 1-20 0,4-6-31 0,0 1-35 16,0-1-512-16,1-7 229 0,4-1 152 0</inkml:trace>
  <inkml:trace contextRef="#ctx0" brushRef="#br0" timeOffset="3157.37">13383 3057 53 0,'0'0'185'0,"12"2"-15"0,-8 5-13 0,3 1-15 15,-3 2-2-15,1 0-12 0,2 6-9 0,-3-1-13 16,1 4-8-16,-3 1-5 0,3 8-4 0,-2 1-4 15,-2-2-11-15,-1 2-5 0,3-1-6 0,-6-1-7 16,3 0-5-16,0 1-9 0,-1-2-3 0,-2-7-5 16,3-3 0-16,-1 1-11 0,1-5-12 0,4-2 3 15,-3-1-5-15,-1-3-4 0,0-1-3 0,0-1-5 16,4-2-2-16,-4-2-3 0,0 0-3 0,12-8 8 16,-2-2-9-16,0-3-4 0,2-3 8 15,4-4-2-15,1-1 0 0,-2 0 1 0,3-2 5 16,1 5 9-16,-7 5 3 0,3 0 3 0,-5 1 3 0,7 1-3 15,-3 1 0-15,1 2 2 0,-3 4 3 0,-1-1 3 16,1 3-8-16,2 2 3 0,-4-1-1 0,3 6-5 16,-2 0 2-16,0 2 1 0,0 6 1 0,2 1-6 15,-4 1 2-15,0 2 3 0,0 0-6 0,0 1 2 16,-3 0 4-16,4 2-5 0,-4-4 0 0,2 0-4 16,1 1 3-16,1-5 1 0,2 1-1 0,-2 0-2 15,0-6-2-15,2-3 1 0,-1 2 2 0,3-2 1 16,-2-4 0-16,6-2-1 0,-5 0-1 0,4-3-1 15,0 0 4-15,-2-5-4 0,0 0 1 0,1-3-1 16,-3-3-2-16,2-6 1 0,1 0 2 0,-1-2 0 16,-5-2-1-16,0 1 4 0,-1-1-4 0,-1 2 10 0,1 0 5 15,-8 7 6-15,-1 2 21 0,-1 3 6 16,-2-1-6-16,-2 2-2 0,-1 2 3 0,1 3-3 16,-2 2-5-16,0 1-4 0,-5 2-2 0,2 5-2 15,-3 3-4-15,3 5-5 0,-4 5 2 0,1 4-4 16,-1 1 1-16,5 5-3 0,1-3 5 0,5-3-10 0,1-3 0 15,4 4 0-15,1-3-4 0,5-2 2 0,-3 0-1 16,7-3-2-16,-1 1 1 0,3-6-4 16,0-1 2-16,3-1-2 0,0-3-1 0,3-3-3 15,-2 1 2-15,2-4-3 0,-1 0 1 0,2-3-1 0,-2-3-2 16,0 0-4-16,8-7 1 0,-4-1 1 0,-1-3-3 16,-1-2-2-16,1-3 4 0,-3-1 0 0,-1-1-1 15,-1 1-2-15,-7 1 3 0,-4 8 2 0,-3 0 4 16,0 4 8-16,-3 0 9 0,0 3-2 15,-3 4-3-15,0 0-1 0,2 0-2 0,-6 3-1 0,0 0-1 16,7 2 0-16,-14 9-2 0,8-2-1 0,-3 4 0 16,0 3 1-16,0 2-2 0,0 1 0 15,4 0 1-15,4 0-1 0,-2 2-3 0,4-3 3 16,1 0-4-16,3-1-2 0,0-3-3 0,1-1 1 0,2-1 0 16,1-2 3-16,4 0-2 0,3-2 0 0,-2-3 1 15,-1-1-1-15,6-2-2 0,-1-2 3 0,1-3 9 16,0-2-9-16,2-1 1 0,2-7 1 0,1-3 0 15,-5-2 5-15,3-6 5 0,-3 1 1 0,-3-1 17 16,0-3-1-16,-6 0-2 0,3 1 9 0,-3-1 0 16,-2 1 10-16,0 4 13 0,-3 5 11 0,-4 1 10 15,3 5 8-15,-3 5 4 0,-1-4 3 16,3 4-13-16,-2 3 0 0,-1 0-13 0,0 0-11 16,0 3-6-16,0 2 0 0,0 0-9 0,0 0-2 0,0 0-4 15,-1 20 2-15,-2-8-5 0,2 8-3 0,-2-1-11 16,2 2-5-16,1-4-16 0,1 4-28 0,3 4-25 15,-1-7-33-15,1 7-31 0,-2-4-36 0,5-4-34 16,-1-1-49-16,0-6-37 0,-2-1-730 0,0-4 336 16,1-2 224-16</inkml:trace>
  <inkml:trace contextRef="#ctx0" brushRef="#br0" timeOffset="3248.12">14792 3275 104 0,'-3'-4'192'0,"1"-1"11"16,-1 2 1-16,-1-1-15 0,3-1-17 0,0 1-22 15,1 4-15-15,-2-6-17 0,2 6-13 0,4-3-26 16,0-1-41-16,2-1-47 0,3 3-49 0,2-2-52 15,-5 4-394-15,0-2 168 0,0 0 112 0</inkml:trace>
  <inkml:trace contextRef="#ctx0" brushRef="#br0" timeOffset="3963.59">7715 5382 174 0,'-12'-2'197'0,"2"-3"-19"0,4 3-21 0,1 0-17 0,2 0-17 16,3 2-14-16,0 0-19 0,0 0 2 0,12-8-12 15,2 3-3-15,6 1-9 0,13-4-7 0,3-2-8 16,13 2-2-16,7-4-6 0,2 0-4 0,3 1-2 16,28-9-4-16,-25 8-5 0,36-5 1 0,-2 0-2 15,5 0 1-15,2-1 5 0,7 2-3 0,-2-3-3 16,5 5 8-16,5-3 2 0,10-3 2 0,7 3 1 15,5 1 3-15,-1 2 3 0,5-2-7 0,-1 2-5 0,5-6 6 16,5 5 0-16,3-1-7 0,1-1-3 0,3 3 1 16,3-6 8-16,-1 6-1 0,9-1-3 15,1 0 2-15,3-1-5 0,0 1 6 0,7 0-3 16,3-1 2-16,-3 4-2 0,5 0 5 0,-7-3 3 0,5 1 1 16,-3 4-2-16,-4-1 1 0,-6-3 7 15,2 3 4-15,-7 1-3 0,-4-2-4 0,0 0 5 16,-8-3 8-16,-4-2-5 0,-2 3 5 0,-5 2-8 0,-8-5 10 15,-6 2 11-15,-4 4-3 0,-5-3-3 0,-9-4 8 16,-7 3 7-16,-6-2-13 0,-8 5 2 0,-34 3-2 16,1 0-2-16,-7 1-6 0,-15 0-5 0,0 1-12 15,-6 5-1-15,-13-3 1 0,1 1-14 0,-9 0-20 16,2 3-22-16,-8-2-57 0,-1 0-63 0,-4 3-91 16,0 0-100-16,-27 0-973 0,-5 3 430 0,-9 1 288 15</inkml:trace>
  <inkml:trace contextRef="#ctx0" brushRef="#br0" timeOffset="5062.97">11164 5792 2 0,'-1'-4'226'16,"-1"-2"-27"-16,2 6-18 0,0-3-23 0,0 3-12 15,0 0-18-15,0 0-12 0,0 0-13 0,9 7-8 0,-4 1-12 16,1 2 0-16,1 5 1 0,0 3 5 0,2 7-3 16,0 4-7-16,-1 4-3 0,0 1 0 0,1 12-2 15,1 0 4-15,-6 3 1 0,4 1 0 0,-3 0 3 16,-4 2-1-16,2 4-2 0,-2 0-7 0,-2 2 0 15,2 0-3-15,0 0 0 0,-1 0-4 0,0 1 0 16,3 27-5-16,-3 2 0 0,0-5-10 0,-3 1 1 16,1-2-4-16,-1 0 4 0,-1-22 1 0,-1 20-2 15,0-22 3-15,1 29-4 0,-6-7 2 16,6 3 5-16,-4-25-10 0,-1 31-11 0,-2-3 6 16,2-5 1-16,0-21 2 0,-4 22-7 0,4-26-2 0,0 3 0 15,-1 24-8-15,3-26 8 0,3 1-8 0,-5-3-2 16,3 5-1-16,0-3 0 0,3-2 0 0,-4 0-5 15,3-3 5-15,-1-3-7 0,-1-14-2 0,2 2 1 0,3-5-6 16,1-1 1-16,-3 0-1 0,2-5-5 16,0-7 0-16,1-1-10 0,-3-1-18 0,3-5-20 15,0-5-21-15,0 3-17 0,-1-5-32 0,1-1-37 0,0-4-52 16,0 0-56-16,0 0-842 0,-7-29 366 0,7 1 246 16</inkml:trace>
  <inkml:trace contextRef="#ctx0" brushRef="#br0" timeOffset="6696.26">12731 5803 76 0,'-3'-9'219'0,"3"1"-11"0,-3 1-14 15,2 2-17-15,1-2-19 0,0 4-19 0,0 3-14 0,0 0-11 16,0 0-8-16,0 0 8 0,4 12-8 0,1 0-1 16,4 4-4-16,-3 4-2 0,2 6-6 0,2 0-10 15,-5 3-7-15,3 4-6 0,-3 0-1 0,-1 0-6 16,0 4-9-16,-4-6-2 0,1 7-7 0,-2-5-1 16,1 1-3-16,-1-2-7 0,1 1-3 15,-4-7-2-15,1-1-5 0,2-7 0 16,-2-2-3-16,2-5-2 0,1-1 2 0,0-4-4 0,0-1 8 0,0-1 17 15,0-4-4-15,0 0-1 0,0 0-5 0,0-19-4 16,0-1-6-16,0-9 1 0,1-2-3 0,3-16-4 16,0 0 1-16,0 0-3 0,5-4-1 0,-3 0-4 15,2 0 4-15,-3 1-1 0,8 0 3 0,-3 0 2 16,2 1 7-16,-2 14 5 0,-1 3-1 0,0 3 7 16,1 2-1-16,-1 5 5 0,-3 5 1 0,-1 6-2 0,0 4-11 15,-1-5 6-15,-1 7-7 0,1 1-2 0,-1 0-9 16,1 3 2-16,1-1 1 0,-5 2-1 15,17 4-2-15,-8 3 0 0,0 3 2 0,6 2-3 0,-2 1 1 16,-3 4-12-16,6 3 10 0,0 4-7 16,-3 3 6-16,1-3-6 0,-3 2 6 0,1 1-2 15,-1-2-4-15,0 1 4 0,-1-2-5 0,-1 1-1 0,1 1 2 16,-5-9 3-16,4 0-4 0,-4 0 2 0,0-2-4 16,1-1-2-16,-4-3 5 0,3-2 0 0,-5-2 0 15,4 0-4-15,-4-1 2 0,1-1 0 0,-1-2 1 16,4 2 1-16,-4-2 2 0,0-3 0 0,0 0-9 15,-5 2 4-15,5-2-6 0,0 0 2 0,-17-5 6 16,12 1-5-16,-5-1 2 0,1 0-5 16,-1-2 6-16,1-1-5 0,1 3 3 0,-1 1 0 15,4 1-1-15,-1-1-1 0,0 2-1 0,0-1 3 0,2 1 0 16,1-1-2-16,3 3 0 0,-7 0-4 0,7 0 7 16,0 0-6-16,-12 4-3 0,6 1 3 0,0 1-6 15,-2 0 11-15,-2 2-6 0,5 1-4 0,-4-1-15 16,5 2-5-16,-6 1-11 0,6-3-5 0,-1 1-11 15,5-1-3-15,-1-1-9 0,2 0-13 0,0 2 1 0,6-6 1 16,-1 0-13-16,3 3 4 0,4-5 2 0,1-2 1 16,3-3 2-16,3-1 7 0,-2-3 4 0,1-1 13 15,0-3 7-15,-1 2 3 0,1-2 4 0,-5 1 5 16,4-2 11-16,-1 2 5 0,-3-1 12 0,-4 2 7 16,7 0 7-16,-4 0 10 0,-2 3 8 0,0-1 6 15,2 2 6-15,-3 1 1 0,2-5 1 0,5 5 3 16,-6 2 4-16,8-4 0 0,-1 3-3 15,0 0 0-15,1 3-4 0,-1-3-2 0,0 3-6 0,-1 1 0 16,-2 0-4-16,-2 1-3 0,1 0 0 0,0 2 0 16,-2-1-6-16,-1 2-3 0,-1-1 2 0,1 0-3 15,1-2-5-15,-3 5-10 0,-1-4-6 0,-1 0-3 16,1-1-5-16,-3 1-6 0,0 0-5 0,3 0-2 16,-8-2 3-16,10-6-1 0,-5 3 4 15,-1 0 0-15,4-3 2 0,-2-2 1 0,2-1 7 0,-3-3-2 0,0 2 4 16,5-4 7-16,-3 4 3 0,-2-2 4 15,4-2-1-15,-2 4 8 0,-2 2 6 0,2-2 4 16,-2 3 3-16,0 3-5 0,1-2 1 0,1 1 2 0,-1 3-4 16,1 0 1-16,3 1 3 0,-1 1-3 15,1 1 0-15,1 1-1 0,1 1-3 0,-3 3 1 16,2 0 0-16,1 1-4 0,-4 2 0 0,-2-1-1 0,2 2 1 16,-3-1-2-16,-1 2-1 0,-3 0 3 0,-1 1-2 15,0 1-2-15,0-1 0 0,-1 1 0 0,-2 2 2 16,-1-7-1-16,0 6 0 0,-2-2-3 0,2-6 2 15,-1 7-1-15,1-5 1 0,3-1 0 0,-3 0-5 16,4-2 1-16,-1 2 0 0,2-2-3 0,-1-2 1 16,4-1 3-16,0 1 0 0,1-1 1 0,6-3 1 15,1 1 0-15,3-1 0 0,3-2 0 0,2 2 0 16,0-4-1-16,0-3 0 0,8 3 0 0,-1-4 2 16,1-1-1-16,-1 2 1 0,1-4 7 0,-2 0-3 15,-1 3 0-15,3-6-1 0,1 0 1 0,0-2 1 16,-1-2 2-16,-4 2 2 0,0-4-2 0,-2 1 1 15,0-2 2-15,-2-2-4 0,-3 2 2 0,-3-2 1 16,-5 7 3-16,0 0 5 0,-3 0 4 0,-2-1 0 0,-3 3 4 16,-1 2 10-16,-1 4-6 0,1-2-8 0,-4 5 3 15,-2 1-6-15,-2 2-3 0,1 3 1 0,-5 2-7 16,-2 4-1-16,0 1-1 0,-6 12-1 0,-1-2-1 16,10 1 9-16,-6 5-8 0,7 1-4 0,1 1-4 15,1-7 1-15,7 3-9 0,-3-2-6 0,7 0-2 16,4-1-7-16,1-1-2 0,4-4-6 0,3 0 2 15,2-1 1-15,2-5 1 0,1 0-2 0,2-3 2 16,5 0 1-16,-4-7 2 0,6-2 2 0,-2-2 1 16,0-2 4-16,-1-4 4 0,-2-1 0 0,-1-6 1 15,-1-3 9-15,-3 1 2 0,0-6 6 0,-3-3 7 16,-2-2 4-16,-2-1-2 0,-1-12 13 0,-4 10 2 16,-2 5 6-16,-1 2 24 0,-2 8 22 0,2 3 7 15,-3 1 9-15,-1 7 2 0,0-1-7 0,0 5-13 0,0 1-4 16,0-1-10-16,0 1-8 0,0 5 5 15,4-4-23-15,-4 4 3 0,0 0-11 0,0 0-3 16,-1 25 5-16,-2-13-12 0,6 6 2 0,-6 7-1 16,6-1-8-16,-2 4 6 0,3-2-18 0,0 3-39 15,1-2-35-15,3 1-32 0,0-4-40 0,1 1-42 16,3-1-47-16,-2-7-79 0,-2-3-825 0,-3-4 378 16,-1-5 252-16</inkml:trace>
  <inkml:trace contextRef="#ctx0" brushRef="#br0" timeOffset="6816.93">14659 5681 141 0,'0'0'340'0,"4"-12"-37"0,2 7-30 15,7 0-29-15,11-8-32 0,4 1-38 0,9-2-45 16,-5 1-59-16,1-1-74 0,1 1-91 0,-6 3-502 16,-3-3 199-16,-8 5 134 0</inkml:trace>
  <inkml:trace contextRef="#ctx0" brushRef="#br0" timeOffset="8004.37">7045 6116 1219 0,'-16'-41'105'16,"2"7"4"-16,1 3-22 0,0-1-30 0,2 3 13 0,-2 5 1 15,4-1-3-15,4 8-7 0,-3 0-11 16,6 3 6-16,-2 2 1 0,-1 0 11 0,1 3 9 16,3 3-2-16,-2 2-12 0,2-2-8 0,-3 0-6 15,4 5-5-15,0 1-5 0,0 0 0 0,0 0-7 16,-4 17-13-16,3-5 12 0,-2 6-2 0,2 10-4 16,-4 1-2-16,1 9 0 0,0 11 1 0,3 0-4 0,-2 2-2 15,2-1 0-15,1 1-1 0,4-1-3 0,-4 2 1 16,5-4-1-16,1-2-4 0,2-14-1 0,0 2 0 15,1-2-2-15,1-5 0 0,0-2-1 0,3-3-1 16,5 0-2-16,-3-7-1 0,1-1 1 0,1-5-4 16,0-1-3-16,3-4-2 0,2-4 0 0,0-2-3 15,6-4 0-15,0-4 0 0,-2-3 2 16,-1-6-1-16,2-3-1 0,-1 0 0 0,-3-7-9 0,6-7 1 16,-7 7 5-16,-2-3 4 0,1 3 3 0,0 3 4 15,-2 0-1-15,-3 2 7 0,-3 6 9 0,-4 2 6 16,1 5 4-16,-4 0 0 0,-1 3-6 0,-4 1 3 15,3 2-9-15,-1 3 1 0,0 1-1 0,-3 1 0 16,0 0-1-16,6 8-2 0,-3 2-2 0,-1-3 0 16,-1 10 1-16,2 0-4 0,3 0 0 0,-5 9 3 0,5-2-3 15,-3-4 2-15,4-2-3 0,4 7 2 16,1-8-2-16,2 3-1 0,5-3 1 0,4-1-1 16,3-5 1-16,0-5 0 0,5-3-3 0,2-3 5 0,3-4 1 15,0-4-2-15,1-1-1 0,0-6 0 0,0 0-5 16,7-7 5-16,-10 3 0 0,-2 0 0 0,-3-3-2 15,1 0 2-15,-2-2-2 0,0 2 1 16,-6-2 1-16,-2-1 0 0,-2 6 0 0,-4 2 5 0,-9 7 3 16,4 2 0-16,-5-3-2 0,-4 5-3 0,0 1-3 15,-4 2-4-15,-1 0-1 0,-4 3-8 0,-5 3-10 16,-5 5-2-16,-7 3-2 0,-1 3-12 0,1-1 4 16,-1 5-1-16,3-2 4 0,1-1 0 0,6-3-1 15,3-2 5-15,5-2 3 0,0-3-4 0,5 0 0 16,-3-2 1-16,4 1 2 0,-1 0 0 0,0-3 5 15,4-1-1-15,0 0 6 0,-4 3 2 0,4-3 3 16,0 0 4-16,0 0 6 0,9-9 8 0,-5 5 7 16,1 0 5-16,-1 0 8 0,-3 0 5 0,3 0 2 15,0 0-1-15,-3 0 1 0,2 0 0 0,-2 1-7 16,3 0-2-16,-3-1 0 0,-1 4-5 0,3-7-2 16,-3 7-1-16,1-2-1 0,-1 2-5 0,0 0-5 15,0 0-2-15,5-3-9 0,-5 3-19 0,0 0-19 0,0 0-16 16,0 0-22-16,4-1-16 0,-4 1-14 0,0 0-23 15,0 0-34-15,9 0-26 0,-9 0-538 16,0 0 243-16,9-1 162 0</inkml:trace>
  <inkml:trace contextRef="#ctx0" brushRef="#br0" timeOffset="8844.53">8234 6123 76 0,'-8'-3'172'0,"3"1"-1"0,1 0-4 0,-5 0-13 16,3-1-10-16,-2 2-12 0,0 0 12 0,1 1 5 15,7 0-6-15,-12-3-13 0,6 3-16 0,0 2-10 16,-3 1-8-16,2 0-15 0,0 5-4 0,-1 0-16 15,-2 5-2-15,2 1-3 0,0 0-7 0,1 3-4 16,-2 2-4-16,0 3 0 0,2-4-8 0,3 1-6 0,-3-3-7 16,4 0-4-16,0-3-3 0,0 0-8 15,3-1-5-15,0 0-3 0,3-5-11 0,0 1 0 16,0-1 0-16,3-3-3 0,-2-2 0 0,3 1 3 0,0-3-2 16,1-4 4-16,2-1-3 0,2-3 1 15,2-4 3-15,-2 0 4 0,5-2-1 0,-5-3-2 16,4-5 5-16,-2 8 0 0,-1-2 11 0,-4 3 6 15,0-2 7-15,-4 5 5 0,0 2 1 0,3 2 3 0,-6 2 4 16,2-2-4-16,-4 1-5 0,4 3-8 0,0 0-1 16,-4 2-1-16,0 0 0 0,9 4 1 0,-7 1-6 15,1 5 3-15,-3 2-3 0,0 0 1 0,4 0 2 16,-2 4-5-16,1 0 0 0,-1-4 1 0,1 0-4 16,0-3-3-16,-1 2 1 0,5-5-1 0,0 0-2 15,-1-2 2-15,1-3 4 0,3-1-5 0,2-3-2 16,-1-2 7-16,3-7-1 0,7-3-2 0,-7-1 4 15,2-5 1-15,1-5 0 0,-4 0 1 0,2-3-1 16,-6-3-2-16,3-2 4 0,-2-2 8 0,-1-10 3 16,-4 10-1-16,0-10 2 0,-1 11 11 0,-2 3 9 15,-1 0 9-15,-4 3 17 0,3 10 28 0,-4-1 4 16,4 10 1-16,-1-2-9 0,-1 2 8 0,1 5-28 16,-1 1-12-16,2 1-2 0,0 3-5 0,-7 9-1 0,1 6-11 15,-2 12 0-15,-1 0 0 0,-5 18-10 0,0 3-4 16,5 1 6-16,1 2-7 0,7 0-5 15,-2 0-1-15,6 0-1 16,2-4 1-16,3-13-1 0,2-2-6 0,4-3 0 0,3-4-2 0,5-4 0 0,0-4 2 16,7-5-8-16,1-3 2 0,2-2 7 0,4-7-3 15,-4-1 7-15,4-9-10 0,-2 0-2 16,3-6 4-16,-5 0-10 0,0-2 5 0,-1-2-3 0,-7-3-5 16,0 0-4-16,-2-6-1 0,-4 3-2 0,-4-6-5 15,-1 2 1-15,-6 0-2 0,-4 1 12 0,0 5 1 16,-6 7 2-16,0 5-3 0,-3 3-1 0,-4 5 1 15,-4 0 3-15,-7 8-1 0,-8 5 2 0,-4 8 4 16,-12 17 6-16,-2 1-2 0,3 7-7 0,3 0 5 16,7 1-2-16,7 0 7 0,9-10-4 15,4-1 1-15,6-2-6 0,7-2 6 0,5-2-4 0,5-8-7 16,10 0-10-16,4-1-18 0,6-5-37 0,3-3-47 16,6-2-44-16,15-3-56 0,-3-4-55 0,-13 0-793 15,-1-3 355-15,-4 0 238 0</inkml:trace>
  <inkml:trace contextRef="#ctx0" brushRef="#br0" timeOffset="9541.74">6725 8545 7 0,'-4'-5'240'0,"3"0"-8"0,-3-2-15 16,0 2-15-16,-1-2 6 0,-3 4-14 0,3 1-13 15,-4-2-10-15,-1 4-10 0,-7 1-15 0,-1 4-6 16,-1 2-11-16,-5 4-9 0,1 4-5 0,-4 3-8 16,2 4-5-16,-2 5-2 0,-7 11-6 0,12-10-16 15,-1 1 1-15,-4 10 3 0,7-8-11 0,3 0-7 16,2 0-6-16,2-2-11 0,1-2 0 0,6-1-8 16,-3 1 0-16,5 0-3 0,3-8-6 0,1 0-3 15,2-1 2-15,6 1-6 0,-4-9-1 0,2 5-7 16,7-4 8-16,1 1-13 0,-1-1 4 0,6-3 12 15,2-2-14-15,9-2 0 0,-2-4-5 0,5-4-19 16,3 1-21-16,2-4-24 0,-1-1-30 0,4-1-30 0,-5-3-25 16,0-1-41-16,0-1-14 0,-2-3-39 0,-2 1-662 15,-2-2 300-15,-4-3 198 0</inkml:trace>
  <inkml:trace contextRef="#ctx0" brushRef="#br0" timeOffset="9964.68">7021 8464 30 0,'2'-5'244'0,"-2"-1"-23"0,0 2-24 0,0-1-19 15,0 5-21-15,0-5-14 0,0 5-10 0,3-3 6 16,-3 3-2-16,0 0-10 0,5 11 6 0,-3-5 4 16,1 5 1-16,0 2-7 0,0 2 0 0,0 1-4 15,1 4-4-15,0 9-10 0,2-2-5 0,-2 2-6 16,0 0-8-16,-1 5 4 0,-1-2 0 0,0 0-8 15,-4 1 3-15,1 3-16 0,-2-2-6 0,2-2-8 16,-4 2-6-16,-1-1-1 0,2-4-9 0,0 0-8 16,1-2 0-16,1 2-5 0,1-12-3 0,-1 3 0 15,1-2-9-15,2 2 1 0,1-6-2 0,-1-6-3 0,1 4-1 16,2-6-1-16,3 3 2 0,4-1-1 0,-1-3 16 16,8 1-2-16,3-2 1 0,7-4-4 15,5-6 2-15,1-2 0 0,5-1 4 0,-2-2-3 16,14-4-4-16,-5-2-8 0,-6 8 7 0,-6-3-9 0,2 2 3 15,-3-3-1-15,-5 2-2 0,2 2-3 0,-4-3 3 16,-6 7-10-16,-4 0 8 0,-4 0-7 0,2 1 3 16,-1 1 0-16,-3 0 2 0,-3 1 4 0,0-1-6 15,-1 1-3-15,0 0 4 0,0 1 0 0,-6 1-2 16,6-1 2-16,-6 1-14 0,0 0-7 0,0 0-25 16,0 0-36-16,0 0-40 0,0 0-55 0,0 7-68 15,0-3-68-15,0-4-956 0,0 0 419 0,0 6 280 16</inkml:trace>
  <inkml:trace contextRef="#ctx0" brushRef="#br0" timeOffset="11058.42">12248 7758 104 0,'-2'-5'208'0,"1"1"0"0,-2-3-5 15,1 1 0-15,-5-2-5 0,2 3-11 0,-2 0-12 16,-2-1-14-16,1 2-5 0,-1 3-11 0,-2 0-14 15,-2 2-9-15,-1 2-9 0,-3 5-6 0,2-1-6 16,-3 5-10-16,-6 4-7 0,3 6-10 0,3 2-7 16,2 1-4-16,-1 3-2 0,2 2-8 0,2-1-8 15,2 0-7-15,4 1-3 0,2 0 2 0,1-2-12 16,3 0 4-16,2-9-3 0,6 8-2 0,-2-7-5 16,1-2-1-16,4-1-1 0,2-1-1 0,3-3-5 15,0-3-2-15,5 1 0 0,5-3-6 0,-3-2-8 0,6-3 1 16,3-2-2-16,-2-3-1 0,1-5-6 0,-2-1 0 15,-2-1-4-15,-1-3 0 0,0-3 3 16,-2-1-1-16,-1-4 5 0,-3-2 2 0,3-2-2 16,-6-2 6-16,1 1 0 0,-7-6 10 0,1 3 5 0,-1-1 13 15,-1 3 6-15,0 3 16 0,-5 6 9 16,-2 0 12-16,-1 5 9 0,3-3 4 0,-4 6 3 0,0 4-4 16,0-1 0-16,0-1-7 0,0 3-7 0,0 0-14 15,0 4-8-15,0-4-7 0,0 4 6 0,0 0-9 16,0 0 0-16,-1 19-3 0,1-9-6 0,-3 7-2 15,3 0-10-15,-2 3 6 0,-1 6-2 0,1-1 0 16,2 0-2-16,-2 0 3 0,1-1-6 0,1-5 3 16,0 3-5-16,1-3-3 0,1-1-9 0,0 1-2 15,1-4-16-15,-1-2 8 0,2-2-6 0,-1 0-8 16,-1-3-3-16,-1-1-1 0,1-1 4 0,-1-2 2 16,0 0 9-16,1-1 1 0,-2-3 1 0,0 0 0 0,0 0 2 15,3-17-1-15,0 3 2 0,-3-4 2 16,1-5 4-16,-1-4-2 0,2-5 2 0,-2 1-3 15,0-2 2-15,-2 0 4 0,4 0 7 0,0 1 7 16,0-1-7-16,0 5 12 0,3 3-5 0,-4 7 7 0,3 0-11 16,0 1 4-16,1 1-4 0,0 3 0 0,-1 3-2 15,5 0 3-15,-4 2-1 0,4-2 2 0,0 6 3 16,5-1-5-16,0 4 3 0,0 3-2 0,4 2 1 16,-1 1-5-16,-2 4 4 0,3-1-5 0,-2 4 3 15,1 0 1-15,-3 2-3 0,-1 1-5 0,3 5 5 16,-3-5 0-16,-1 2-3 0,3 5 4 0,-6-4 2 15,1-1-1-15,2 8-7 0,-3-3 3 0,-3-4-6 16,3 1-3-16,-2-1-33 0,-1 0-15 0,0-2-27 16,2 0-23-16,-3-6-31 0,0 2-33 0,-1-3-33 15,1-1-23-15,-1-2-30 0,2-2-782 0,-3-1 346 16,-3-3 230-16</inkml:trace>
  <inkml:trace contextRef="#ctx0" brushRef="#br0" timeOffset="11329.08">12568 8015 209 0,'-6'3'247'0,"-1"-3"-25"0,7 0-22 0,-10 0-21 15,6 2-19-15,4-2-15 0,-1 3-14 0,1-3-9 16,0 0-2-16,0 0-3 0,0 0-2 0,19-1-3 16,-6 1-6-16,1-2-4 0,4 0-5 0,4-2-10 15,-1 1-7-15,0 0-7 0,1 2-12 0,-1 0-4 16,-3-5-5-16,4 5-5 0,-6-1-4 0,1-1-5 15,-3 2-6-15,-1-1-4 0,-1 1-8 0,-1 1-10 16,-3-1-8-16,-1 1-3 0,2-3-5 0,-2 3-5 16,-7 0 2-16,9 3 0 0,-5-6 2 0,-4 3-1 15,0 0-2-15,7-1-1 0,-7 1-7 0,6-2-12 16,-6 2-15-16,0 0-23 0,0 0-26 0,0 0-22 16,0 0-26-16,8 0-29 0,-8 0-583 0,4-2 252 15,-4 2 168-15</inkml:trace>
  <inkml:trace contextRef="#ctx0" brushRef="#br0" timeOffset="12777.85">12131 8470 170 0,'-19'2'198'0,"6"1"-9"0,1 0-12 0,5-3-12 15,-2 0-17-15,5 0-14 0,4 0-15 0,-9 0-13 16,9 0-9-16,0 0-7 0,22-1-6 15,-6-2-4-15,14-1 4 0,7-2-2 0,0-2 2 0,17-2-5 16,2-3 1-16,-1 4-9 0,0-1-5 0,3 0-4 16,4 1-2-16,-2 1 0 0,-2-1-10 0,-5-1-3 15,0 3-5-15,-15 2-5 0,13-4-3 0,-13 7-1 16,-3-4-5-16,-3-1 0 0,-4 7-5 0,-5-2-3 16,-5 0-6-16,1 2-9 0,-7 0-14 0,0-1-11 15,-5 1-9-15,-2 1-4 0,-5-1-3 0,4 4-17 16,-7-1-20-16,-6 3-29 0,-2 0-24 0,-8 3-9 15,-7 3-19-15,-6-1-2 0,-4 3-6 0,-2 0 8 16,1-2-2-16,-10 2-328 0,-3 2 162 0,0 0 108 16</inkml:trace>
  <inkml:trace contextRef="#ctx0" brushRef="#br0" timeOffset="12970.13">12600 8499 659 0,'-37'9'-29'15,"-3"1"27"-15,4 0 13 0,0-1 18 0,0-1 13 16,0 0 23-16,4 0 10 0,4-2 15 0,5-1 11 0,3-1 6 16,6 0 5-16,2-2-5 0,1 0-10 0,4 0-11 15,2 1-12-15,1-1-3 0,4-2-5 0,0 0-3 16,10 3 6-16,3-3 4 0,10 0 0 0,13 0-2 15,6-2-2-15,9-4 2 0,8 0-4 0,5 0-1 16,1-3-5-16,2 2-5 0,25-8-3 0,-30 8-4 16,2-3-5-16,1-1-1 0,-1 3-4 0,-5-2-2 15,-4-1-5-15,-3 2-2 0,-15 2-2 16,-1 2-6-16,-1 0-1 0,-2-2-2 0,-6 5-5 0,-4-1-11 16,-6 1-13-16,-4-2-19 0,0 1-26 0,-3 0-29 15,-2 3-43-15,0-3-68 0,-3 1-617 0,1-3 270 16,-2 3 182-16</inkml:trace>
  <inkml:trace contextRef="#ctx0" brushRef="#br0" timeOffset="13559.82">14618 7732 270 0,'-6'-7'264'0,"0"4"-13"0,3-1-14 16,-1-3-17-16,0 3-15 0,1 0-21 0,1 3-15 0,-1-3-19 15,3 4-17-15,0 0-9 0,0 0-12 0,0 0-5 16,0 0-10-16,0 17 5 0,3-8 1 0,-1 2-9 16,1 6-10-16,1-1-4 0,-2 4-10 15,1 6-4-15,-2-1-8 0,3-1-5 0,-3 4 1 0,2 0-8 16,-3 0-6-16,0 2-6 0,1-1 1 0,0 1-3 15,2-2-13-15,-3 3-12 0,1-4-22 0,-1 2-21 16,3-1-35-16,-1 0-40 0,2-1-34 0,3-1-32 16,-2-7-39-16,-1-2-695 0,6-2 305 0,-3 1 202 15</inkml:trace>
  <inkml:trace contextRef="#ctx0" brushRef="#br0" timeOffset="14277.54">15079 7892 148 0,'1'-10'283'0,"1"0"-5"16,-2 0-10-16,0 4-12 0,0-1-14 0,-2 2-19 15,1 1-22-15,1 4-17 0,-2-4-20 16,2 4-13-16,0 0-15 0,0 0-8 0,0 0-11 0,-13 17-2 16,8-9-9-16,1 4-15 0,-1 5-4 15,2 1-10-15,-1-1-7 0,3 9-6 0,-1-8-4 0,2 2-12 16,2-1-2-16,-1 1-2 0,2-1-5 0,2-1-1 15,1 0 1-15,2-3-12 0,4 0-7 0,-1-2 5 16,2 1-8-16,4-5 0 0,-5 0-4 0,10-2-4 16,-3-4-7-16,2-1-5 0,-1-2-4 0,2-2-7 15,-3-2-3-15,0-2 3 0,-1-1-5 0,0-4-1 16,6-3-6-16,-6 2 1 0,-4-4 3 0,0 2 5 16,-5-3-2-16,0-1 3 0,-4-2 0 0,-1 1 2 15,0-1 5-15,-8 2 5 0,3-1 4 0,-3 4 13 16,-4 0 7-16,3 3 10 0,-4-2 1 0,0 4 1 15,3 1 1-15,-2 3 14 0,0-3 12 0,0 3 6 0,5 2 1 16,-1-2 5-16,-1 2-7 0,2 1-13 0,0 2-6 16,0-3 0-16,3 4-16 0,-1-4-8 0,1 4 8 15,0 0-1-15,6-4-8 0,1 1-1 0,4 1 2 16,3-1-2-16,8 1-7 0,5-2 7 0,1 2-6 16,1-2 6-16,1 0-13 0,-2 2 6 0,2-3-7 15,1 2 3-15,-3 0-1 0,-6 1 3 0,1-2-13 16,-3 2 13-16,1 2 14 0,-1-3-25 15,0 2 6-15,-1-2-4 0,-3 3 1 0,-2 0-2 0,-3 0-3 16,1 0 2-16,0 3 1 0,-6-3 4 0,3 1-8 0,-4 2 4 16,2 0-2-16,-2 1 6 0,-1 0-3 15,-2 2-1-15,2 1 8 0,1 4 3 0,-4-1 4 16,-1 6 5-16,0-1-10 0,0 4 14 0,-1-1 6 0,1 1-6 16,-1-2-4-16,1 3-1 0,0-1 0 15,1 0-2-15,2 0-5 0,-2 1 3 0,3-2-16 16,1 0 15-16,0-3-2 0,5 1 1 0,-1-3-1 0,3-2-3 15,-2-2 1-15,5-4-12 0,4 2 16 0,1-7 2 16,1 3 10-16,7-6-12 0,-5-2-3 0,4-1 12 16,2-4 5-16,-4-2 1 0,2-5 6 0,-4 1-9 15,-2-4-2-15,0 1-3 0,-2-4 0 0,-4 0-1 16,-2-1 0-16,-4 1 1 0,-5-4-3 0,1-2-2 16,-10 1 0-16,1 2-3 0,-5 1-3 0,-10 2-3 15,-2 3-3-15,-3 2 2 0,-5 1 0 0,-6 6-4 16,-14-1 1-16,10 2-2 0,-1 7-14 0,0 1-21 15,1 2-35-15,2 4-24 0,-1 4-37 0,5 0-36 0,0 3-36 16,4 3-52-16,0 0-37 0,6 2-63 16,-1 2-891-16,1 0 415 0,-3 1 276 0</inkml:trace>
  <inkml:trace contextRef="#ctx0" brushRef="#br0" timeOffset="15742.79">8751 8364 173 0,'-2'-7'220'0,"1"1"-19"15,-1 1-1-15,2-1-6 0,-1 1-9 0,1 0-15 16,1 0-12-16,-1-2-18 0,2 3-8 0,0-2-12 16,1 1-12-16,1 3-11 0,2-2-5 0,2 0-7 15,1 0-9-15,2 1-5 0,0 2-10 0,4-1-3 16,2 4-9-16,1-1-4 0,-5 5-6 0,5 3-2 15,-4 1-6-15,3 10-1 0,-6 3 1 0,-1 1-6 16,-2 5 0-16,-5 0-1 0,-2 5-4 0,-2 2-2 0,-7 8-1 16,3-8 0-16,-4-2 0 0,0 0-4 15,-2 2 0-15,0-4-3 0,1-1-1 0,-4-4 0 16,5-4-3-16,-4 2 2 0,7-10-1 0,-2-1 1 0,3-2-4 16,-1-1 2-16,1-1 0 0,0-2-3 0,3-2-1 15,-3-1-1-15,4 0 2 0,-2-1 0 16,3-2-2-16,0-2 4 0,0 6-3 0,0-6 0 0,0 0 2 15,0 0-1-15,13-8-2 0,-5 0 2 16,3-1-3-16,2-3 2 0,5-1-1 0,1-5-2 0,2 0 2 16,1 2-2-16,3-5 4 0,-2 3 1 0,0-4 0 15,-2 5-3-15,5 0 4 0,-3 1-4 0,-8 5 3 16,10-4 4-16,-1-1-4 0,-7 6 4 0,2-2-2 16,-4 7-1-16,2-4 1 0,-7 5-1 0,1 0 0 15,0-1 1-15,0 3-2 0,-1 0-2 0,-1-1 1 16,-1 3-1-16,2 0 2 0,-4 3 1 0,2-3-3 15,0 4 1-15,2 1-2 0,-1 0 0 0,0 2 0 16,1 1 2-16,-1 2 0 0,1 1-1 0,3 0-2 16,-3 3 1-16,1 0-2 0,0-1 1 0,2-2 1 15,-2 4 1-15,1-3-1 0,-1 2-1 0,1-5 6 16,3-1-5-16,-1 0 2 0,0-6 2 0,5 3 0 16,-6 0 0-16,5-3 7 0,-5-2 13 0,6 0 4 0,-1-3 8 15,0-3-2-15,-5 1 5 0,1 2 7 16,-4-6 6-16,6-1 0 0,-7 0-1 0,3-2-7 15,-2-2 9-15,-1-1-10 0,-5-2 4 0,0 0 4 0,-3-2-7 16,-1 0 10-16,-5 2-17 0,-3-3-1 0,-1 3-10 16,-1 1 1-16,-3 2-11 0,-7-1 4 15,3 2-3-15,-2 4 10 0,-3 4-20 0,2 2-1 16,-8 3-7-16,6 1-17 0,-6 3-3 0,5 1-6 0,5 0-28 16,-1 3-29-16,3 3-24 0,5-5-42 0,2 3-34 15,4 0-40-15,5 3-47 0,0-2-751 0,3 2 339 16,2 0 228-16</inkml:trace>
  <inkml:trace contextRef="#ctx0" brushRef="#br0" timeOffset="16525.75">10364 10331 202 0,'-4'-5'279'0,"3"1"-14"0,-3 0-23 16,0 0-25-16,4 1-23 0,0 3-22 0,-5-2-15 16,5 2-10-16,0 0 5 0,-4 17-13 0,4-3-12 15,0 3-7-15,-4 8-8 0,4 1-7 0,-1 1-12 16,-1 6-5-16,2-7-5 0,-2 4-13 0,2 1-8 16,0-1-3-16,2-1-8 0,0 4-3 0,1-3-2 15,-1 3-5-15,-1 1-7 0,2 1-6 0,0-3-16 16,-1 1-12-16,2 0-23 0,1-1-18 0,0-2-33 0,0-1-31 15,0-2-31-15,-1-9-28 0,4-2-32 16,-3-6-34-16,-1-2-562 0,2-5 264 0,2-3 176 16</inkml:trace>
  <inkml:trace contextRef="#ctx0" brushRef="#br0" timeOffset="17177.11">10701 10518 191 0,'3'-7'200'15,"-1"1"-17"-15,2 3-19 0,-2-1-14 0,0 3-6 16,-2 1 12-16,0 0 10 0,4 8-8 0,-4-1 0 16,0 5-3-16,0-1-13 0,0 9-6 0,1-4-12 15,-3 10-9-15,-1-1-11 0,1 1-11 0,0-2-6 16,2 2-10-16,0-7-6 0,0 1-7 0,3-2-10 16,1 0-3-16,1-1-6 0,0 0-5 0,5-2-2 15,0-1-7-15,1-2-3 0,1-2-3 0,5-3-2 16,-3-1-1-16,1-2-3 0,7-4-4 0,1-1 0 15,-2-5-2-15,0 0-8 0,4-6 1 0,-3-2-5 16,-1 0-7-16,-6-1 1 0,-1-7 0 0,3 1 0 16,-8-4 4-16,2-1-4 0,-3 2-1 0,-3 4 3 15,-5-5 2-15,0 0 7 0,-4 6-4 0,-1-1 18 0,-5 2-3 16,1 2 3-16,-3 1-3 0,1 6 13 0,-4-3-4 16,-2 2-2-16,0 0-1 0,0 4-4 0,-1 0 3 15,0 2-4-15,5 2 0 0,-1-2 1 0,5 3 2 16,-1-2 1-16,2 0-7 0,3 2-1 0,1 0-3 15,4 1-3-15,-1-4 0 0,1 4-3 0,0 0 0 16,17-8 2-16,-1 5 1 0,6-4 3 0,6 0-1 16,3-1-6-16,-1 1-4 0,2 2 2 0,0-4 0 15,0 3 3-15,0 1-2 0,-1 0 0 0,-2 3 0 16,-7 1-1-16,-3 1-2 0,1 1-1 0,0 0 0 16,-5 5-2-16,-1-3 4 0,0 3-1 0,-1 3 4 15,1 1-3-15,-6 1-2 0,-1 4 5 0,2 0-2 16,-4 2 3-16,-1 0-1 0,-1 1 2 0,1 2-4 15,-3 9 6-15,0-10 6 0,-1 6-5 0,1-6 2 16,-1 6-3-16,2-5-2 0,0-3 0 0,2-2 2 16,4-1-2-16,-2-3 5 0,2-4-5 0,0 0 6 15,4-3-2-15,-1 0 5 0,2-4 3 0,-1 0 2 16,7-8 9-16,-2-1 6 0,-2 2 2 0,3-6 2 0,1-5-9 16,-3-2 9-16,-1 0 1 0,-1-3-14 0,-1-2 4 15,-4-2-5-15,-4-2-3 0,-3 0-3 0,-3 0 14 16,0 1-17-16,-4 1-4 0,-6-1-1 0,-3 0-3 15,-5 4 7-15,0 4-14 0,-4 3-11 16,0 3 9-16,-4 3-20 0,-4 5-11 0,2 4-19 0,-2 5-31 16,-2 6-32-16,0 1-41 0,0 4-55 15,1 1-46-15,-9 13-880 0,10-9 378 0,2 1 252 0</inkml:trace>
  <inkml:trace contextRef="#ctx0" brushRef="#br0" timeOffset="17598.32">9999 11793 192 0,'-7'1'194'0,"1"1"-20"16,-2-2-14-16,4 1-18 0,4-1-13 0,-6 1-14 15,6-1-10-15,-4 4-14 0,4-4 0 0,0 0-16 16,0 0 0-16,17 3-10 0,-7-4-5 0,4 1-4 16,-3-1-7-16,8 0-9 0,2-1-20 0,-1 0-20 15,2 1-23-15,6 0-39 0,-2-2-34 0,5 2-456 16,-3-2 184-16,1-1 124 0</inkml:trace>
  <inkml:trace contextRef="#ctx0" brushRef="#br0" timeOffset="18250">10743 11509 57 0,'6'-9'274'0,"-1"1"-23"0,0-1-23 16,2 0-22-16,1 3-18 0,1-2-12 0,1 1-9 0,3-4-14 16,6 4-8-16,-3 2-15 0,3 1-9 0,0 1-13 15,1 2-10-15,-1-2-13 0,2 6-9 0,-2 0-7 16,0 2-5-16,-5 4-7 0,2 3-4 0,-5-1-5 16,2 3-5-16,-4 2-2 0,-4 4-7 0,-4 6-3 15,-1 1-3-15,-1 1 2 0,-8 2-10 0,-1 2 1 16,-2-2-4-16,-3 4 2 0,0-2-6 0,-2-3 2 15,-3 0-4-15,-1-2 0 0,3-5-4 0,8-4 0 16,-3-3-1-16,3-3 4 0,4-4-3 0,-2-1-2 16,3-1-2-16,-1-2 6 0,3 0-3 0,-1-1 2 15,3-1-4-15,1-2-2 0,0 0-1 0,0 0-2 16,0 0 3-16,0 0 0 0,14-16-1 0,-5 9 3 0,4-6-5 16,2 1 4-16,-1-2 0 0,8-6-1 0,-6 6 4 15,4-1-2-15,3 1 2 0,-6 2 1 0,0-1-3 16,1 2 2-16,0 3-1 0,0-2 4 0,-2 5-1 15,2-1-6-15,-1-1 5 0,-6 4-4 0,2 1 1 16,2 1 2-16,-3 1-6 0,1 0 4 0,-3 2-2 16,-1 2 3-16,1 2-4 0,-1-1 1 0,0 2-3 15,-1 3 1-15,-1 0 0 0,2 3 3 0,0 1 0 16,3 2-2-16,-6-1 1 0,3 1-1 0,0-4 1 16,1 1 1-16,-2-3-1 0,0 0-1 0,3-3 1 15,-2-1 0-15,1-1 2 0,2-1 0 0,-2-1 6 16,2-2 14-16,0-1 7 0,1-4-4 15,1 0 11-15,-1-5 10 0,2-1 6 0,-1-4 3 16,4 0-3-16,-1-6-4 0,-7 3 1 0,0-6-2 0,-3 4-5 16,-2-1-3-16,-3-5-3 0,0 0 11 0,-6 6-17 0,-4-9 3 15,-2 3-6-15,-5 3-3 0,-2 1-6 16,-4 1 0-16,-4 0-4 0,-4 4-3 0,-2 3-2 16,-1 0-5-16,-1 5-3 0,-2-1-10 0,-1 5-10 0,3 3-11 15,2-2-7-15,3 3-9 0,7 0-18 0,3-1-19 16,6 2-33-16,2-1-48 0,1 0-47 0,9 0-50 15,0 0-793-15,0-6 350 0,9 0 234 16</inkml:trace>
  <inkml:trace contextRef="#ctx0" brushRef="#br0" timeOffset="18963.93">12121 9951 81 0,'9'-17'155'0,"-4"0"-3"0,4-1-9 16,-4 4 6-16,3 3-11 0,-2 1-16 0,3 0-4 15,-1 0-11-15,1 3-8 0,-2 2-6 0,2 0 1 0,2 1 3 16,0 2-9-16,1 2-1 0,0 1 3 16,0 3-5-16,3 3-4 0,1 3-8 15,-4 2-4-15,6 7 17 0,0 2 4 0,-8 6-2 0,-1 0-7 16,3 2-3-16,-6 4-1 0,-1 16-1 0,2-3 1 0,-6 3-5 16,4 1-6-16,-1-1 1 0,-7-1-3 0,2 1-5 15,1-1-2-15,-1 0-10 0,0-2 1 16,-2 3 0-16,6-3-1 0,-1 1-4 0,-1 1-2 0,3-2-6 15,0-8-7-15,1-4 1 0,0 1-5 16,2-3-3-16,3 0 1 0,-1 1-2 0,1-6-2 0,0-1 1 16,4-6-2-16,4 2-6 0,-4-9 3 0,4-3-2 15,-3 1-1-15,7-5-1 0,-4 1-1 0,3-3-1 16,0-4-1-16,-2-1-1 0,3-4 2 0,0-4-2 16,-2 2-1-16,2-8-2 0,1-2 2 0,-7 3 1 15,5-7-2-15,-3 0 0 0,-4 2-2 0,-4 3 2 16,-1 1-1-16,-2 5 4 0,-5-2 5 0,2 5 4 15,-3-1-1-15,1 4-2 0,-2-3-2 0,0 3-1 0,0 4-9 16,-4-4 10-16,4 4-6 0,-12 11-2 16,3 4 3-16,-1 0 0 0,-4 11-1 0,0 1-3 15,2 5 4-15,2 4 2 0,-4 11-5 0,6-12-3 0,3 1 3 16,4 0-3-16,2 11 5 0,1-10-7 0,4 8 5 16,3 1 2-16,-2 2 5 0,4-2-5 0,-1 3-1 15,7-4 3-15,-8-14-4 0,7 11 0 0,-4-7-1 16,-1-1 0-16,2 1-1 0,-4-1 2 0,-1-2-1 15,0-1 4-15,-1-1-3 0,-6-1-1 0,-1-3 1 16,-2-1 1-16,-6 0-2 0,-3 0 1 0,-6 0-2 16,-4-4 3-16,-8 4-4 0,-2-4 4 0,-16 5-4 15,1 0 2-15,-5-7-10 0,0-3-12 0,1 1-13 16,10-13-18-16,1 1-34 0,4-5-51 0,1-1-51 16,3-7-64-16,3-4-838 0,5-5 363 0,4-4 242 15</inkml:trace>
  <inkml:trace contextRef="#ctx0" brushRef="#br0" timeOffset="19628.45">14185 10722 101 0,'-20'-5'256'0,"4"0"4"0,3 3-17 16,3 0 0-16,4 1-12 0,-1-3-20 0,2 1-20 15,4 1-18-15,1 2-10 0,6-6-20 0,7-3-10 0,7 0-5 16,11 2-1-16,7-5-7 0,20-3-5 16,1 1-9-16,3-1-8 0,2 1-12 0,4 5-7 15,-4-1-4-15,-2 3-8 0,1-2-9 0,-7 2 1 0,-1-2-10 16,0 3-4-16,-4-2-1 0,-15 3-6 0,2 0-1 16,-2-2-5-16,0 2-4 0,2 0-3 0,-6 2-3 15,-4-2-4-15,-5 1-2 0,-5 1-1 0,-1-1 3 16,-6 1-1-16,1-2-2 0,-6 3 0 15,-1-3 3-15,-2-2-9 0,-2-2 7 0,-1 0-8 0,-4-2-2 16,-1-2-2-16,-6-1 9 0,-3-5-12 0,-9-1 4 16,-3 0-7-16,-1 1 3 0,0 3 3 0,-1-1-1 15,-2 5-2-15,-1-2-3 0,0 3 1 0,6 0 4 0,3 6 1 16,3-2 18-16,6 3-8 0,4 0 0 16,-1 2-1-16,4-1-4 0,0 3-2 0,6 0 3 15,-3-2-2-15,3 2-2 0,0 0-4 0,0 0-2 0,21 10 4 16,-11-3-5-16,8 2 2 0,7 3 2 15,2 0 2-15,-1 1-8 0,0 1 8 0,-1 3 1 16,2 2-6-16,0-1 3 0,-4 3 2 0,0-1 1 0,-4 1-6 16,-1 3 0-16,-5-1-1 0,-3 0 0 0,-3-3 1 15,-2 6 2-15,-2 0-4 0,-5 2 3 0,-3-1 3 16,-3 1-5-16,-3 1 8 0,-6 0-3 0,4 0-6 16,-2-5 0-16,1-1-12 0,-3 0-15 0,7-5-20 15,2 1-33-15,2-3-33 0,2-1-46 0,4-1-37 16,4-3-44-16,1-4-69 0,4 0-669 0,-3-5 326 15,7-2 218-15</inkml:trace>
  <inkml:trace contextRef="#ctx0" brushRef="#br0" timeOffset="20392.27">16372 10275 179 0,'0'-19'215'16,"-1"-1"-14"-16,0 0-8 0,-4-3 12 0,1 6 2 15,-4 0-18-15,-1-2-5 0,-1 4-3 0,-2 0-3 16,1 1-16-16,-3 2-17 0,-1 0-10 0,-2 2-8 0,-2 4-10 16,-3-1-15-16,2 2-9 0,-10 1-6 0,2 3-6 15,-3 2-10-15,2 4 3 0,1 5-16 16,6-5-6-16,0 7-2 0,2-3-8 0,4 3-5 0,3 1-7 15,-1 1 1-15,6 1-5 0,3-3 4 0,1 2-8 16,3 3-3-16,2 0-1 0,3 4 1 0,5-2-5 16,6 4-2-16,1-2 2 0,3-1-3 0,6 0-1 15,-2 0 5-15,-1-2-8 0,4-1 2 0,-4 0 2 16,0 0-6-16,0 2 9 0,0-4-9 16,-6-2 2-16,0-1-2 0,0 2-4 0,-2-2 0 0,3 2 3 15,-4-2-4-15,-4 1 3 0,-2-1 0 0,-3 1 0 16,-4-3-3-16,-1 5 2 0,-8 0-2 0,1 2-2 0,-6-1 5 15,-8 6-3-15,-4-2 2 0,-4-3 0 0,-2 1-1 16,-16 2 1-16,12-6 4 0,0-3-2 0,2 1-5 16,0-7 1-16,4 2 3 0,2-5 9 0,6 0 6 15,4-1-3-15,4-1 10 0,1-1 4 0,3-3-1 16,5-4-3-16,1 2-3 0,3-4 1 16,3-5-9-16,10 0 0 0,3-9-1 0,7 0 0 0,2 1 5 15,13-9-8-15,4 3 7 0,5 0-5 0,0 3-2 16,1 1-1-16,-1 4 6 0,2 0-11 0,-14 7 1 15,3 0 1-15,-1 3-1 0,-1-3-4 0,1 6 8 16,-2-1-5-16,0 2 6 0,-2 0 4 0,0 4-5 16,-10 1 3-16,-2 2-2 0,0 0-8 0,-8 3 0 15,1-1 5-15,-3 4-2 0,-2-2 1 0,0 3-2 0,-3 2 3 16,-1 1 1-16,-2 2-4 0,-1 5 5 16,-1 1 2-16,0 0-6 0,-1 2 6 0,1-3-5 0,-2 3-2 15,0-1 3-15,2-1-1 0,2-1 1 0,0-4-5 16,-1-3 2-16,5 0 2 0,-3 1 0 0,6-6 2 15,0 3-1-15,0-4 1 0,4 0-1 0,0-3 3 16,5-2 8-16,0 0 3 0,-1-4 8 0,-1-3 5 16,2 0 5-16,-3-2-9 0,-1-1 3 0,3-2-5 15,-6-2-4-15,8-4 3 0,-6-2 0 0,-3 3 4 16,0-4-1-16,-7-3-8 0,-6 0 4 0,-4 0-8 16,-5 0-2-16,-1-1 1 0,-6 4-8 0,-5 3-1 0,-6 2 4 15,-5 2-4-15,-3 6 0 0,-2 4 1 16,0 4-4-16,3 1 1 0,4 3-15 0,5-1-25 15,5 3-35-15,5-2-36 0,4 2-47 0,5 0-48 0,1 2-45 16,2 1-59-16,2 1-947 0,3-4 417 0,2-1 278 16</inkml:trace>
  <inkml:trace contextRef="#ctx0" brushRef="#br0" timeOffset="21743.25">17558 10464 140 0,'-6'-2'237'16,"6"2"-12"-16,-4-2-6 0,4 2-13 0,0 0-13 15,0 0-14-15,-5-1-19 0,5 1-16 0,0 0-14 16,0 0-8-16,0 0-8 0,14-10-5 0,-3 7 1 16,9-4-7-16,0 0-5 0,12-4-8 0,0 1 0 0,4 0-6 15,3-1-7-15,9-3-8 0,-10 4-5 16,0 1-6-16,10-5-2 0,-13 4-8 0,2 1-5 16,-1-1-2-16,-1 2-4 0,-5-1-3 0,2-1-6 15,-5 2-5-15,-8 2 2 0,-1 0-2 0,1 0-2 16,-6 3-3-16,-3-2 2 0,-1 1-5 0,-1 0 0 15,-3 2 1-15,3 0 4 0,-5 0-6 0,-1-4-2 0,-1 2-2 16,-1 1 0-16,-1-1-3 0,-3-2-1 0,-2 0-2 16,-3 2 3-16,-3-3-6 0,-6-2 2 0,-1 3 2 15,1 0-4-15,-10-3 2 0,10 4-2 0,-2 1-1 16,2-1 2-16,-2-1 3 0,8 1-4 0,-1 3 3 16,4 0 3-16,2 0 2 0,0-1-3 0,2 3-5 15,0-2 3-15,5 2 0 0,-9-1-2 0,9 1 0 16,0 0-1-16,0 0 3 0,15 7-5 0,-3-2 3 15,3 1-2-15,6 1 3 0,7 3-5 0,0-1 7 16,3 5-1-16,-1-4-3 0,-2 4 0 0,-2 0 3 0,-3 1-1 16,-7-2 4-16,1 1-6 0,-5 1-3 15,-3-1 5-15,1 3 1 0,-4 1-9 0,-3 0 8 0,-3-1 2 16,-3 4-4-16,-2-1 3 0,-6 3-3 16,-2 3 4-16,-1-4-3 0,-4 0-7 0,-4-1-11 0,3-2-15 15,1 0-25-15,4-4-27 0,0-2-42 0,2-2-33 16,2-1-36-16,5-4-54 0,-1-1-677 0,0-1 309 15,5-2 204-15</inkml:trace>
  <inkml:trace contextRef="#ctx0" brushRef="#br0" timeOffset="22492.25">19360 9833 60 0,'-3'-12'220'0,"1"0"0"0,-3 2 6 0,0 0 5 16,-1 3 3-16,4-3-7 0,-2 7-10 0,4 0-27 16,-4-3-19-16,4 6-21 0,-1-3-16 0,1 3-12 15,0 0-13-15,0 0-11 0,5 19-9 0,0-6-11 0,-1 1-9 16,1 5-1-16,-2 1-11 0,6 7-3 15,-6 1-4-15,3 1-3 0,-1 1-6 0,1-1-2 0,0 3-5 16,0-4-4-16,-3 1 2 0,4-2-9 0,1-2 0 16,-2-2 3-16,0-4-8 0,3 3-1 0,-4-5-5 15,5-2-4-15,-2-5 4 0,-1-1-5 0,-1 1-2 16,4-5 1-16,-1-1 3 0,0-1-2 0,2-3 0 16,1-2-3-16,0-1-2 0,2-4-2 0,0-3 0 15,0-3 2-15,6-9-1 0,-2 1-3 0,-1-3 5 16,-1 2-4-16,-2 1 2 0,-3 4 0 0,-4 0 12 15,2 4 2-15,-3 2 7 0,1 1 1 0,-2 0-5 16,-4 5 1-16,3 1 1 0,-2-1-6 0,0 2-2 0,-1 1-4 16,-1 2 0-16,0 0-2 0,9 7-1 15,-9 0 1-15,5 1 1 0,-1 1-1 0,0 3-1 16,1 0-1-16,3 3-4 0,2-2-2 0,0 1-5 0,-2-3 2 16,2-2-2-16,-1 0-1 0,1-1 6 0,2-2-4 15,-1 0-2-15,3-1 2 0,-2-3-2 0,1 0 1 16,5-4 3-16,-2 0 1 0,-2-3 0 0,4-3 1 15,-4-4 2-15,-1 0-1 0,1-3 1 0,-2-6-1 16,1-4 0-16,-5-1 2 0,0 0 1 0,-3-3 3 16,1-2-1-16,-3-2 1 0,-1 2-1 0,0 2-3 15,-5 0-4-15,-1 6 7 0,-2 5 3 0,1 1-3 16,-3 1 2-16,-1 5-6 0,-1 3-7 0,1 1-14 16,-4 3-13-16,3 0-23 0,0 4-19 15,-2 3-20-15,2 2-16 0,5 0-18 0,-1 5-22 0,3 2-25 16,4-1-21-16,3 7-668 0,5 1 288 0,5 1 192 15</inkml:trace>
  <inkml:trace contextRef="#ctx0" brushRef="#br0" timeOffset="22861.26">20642 9677 281 0,'-11'-9'277'0,"1"0"-5"15,1 6-15-15,-4-2-21 0,-6 3-16 0,-2 3-13 16,1 2-22-16,-5 5-10 0,-1 3-16 0,-2 5-13 16,3 3-10-16,-1 2-11 0,3 4-9 0,1 0-7 15,1 5-13-15,6-1-9 0,3 2-7 0,4 3-5 16,4 0-14-16,0 0 0 0,8-3-10 0,-1-1 0 16,5-4-4-16,4 3-10 0,1-5-3 0,4-2 0 15,2-4-1-15,4-1-4 0,2-2-1 0,1-2-2 16,1-1-7-16,3-7 3 0,0 0 0 0,0 0-1 15,2-5-10-15,0 0 6 0,1-6 5 16,-3 1-2-16,-1 1-6 0,-2-3 9 0,-8 1 3 0,0 1 3 16,-2 1-5-16,1-3-5 0,-6 3 10 0,-1 1 2 15,-2-1 1-15,-4-2 0 0,0 6 6 0,1-1-6 16,-3 0 3-16,-3 1-7 0,6-3-3 0,-6 3-3 0,6-1 11 16,-6 1-19-16,0 0-5 0,5-3-11 0,-5 3-12 15,0 0-24-15,0 0-28 0,0 0-34 0,0 0-48 16,0 0-58-16,0 0-60 0,0 0-914 0,0 0 392 15,0 0 264-15</inkml:trace>
  <inkml:trace contextRef="#ctx0" brushRef="#br0" timeOffset="26782.7">8983 12132 2416 0,'6'-7'102'0,"-2"3"-63"0,0 0-42 16,1 2 9-16,-5 2-1 0,6 8-3 0,1 8 1 15,2 7 1-15,-3 6 0 0,2 5-3 0,3 8 2 16,-2 6 2-16,-3-3-6 0,-1-11 5 0,2-2 0 15,-2 5 0-15,-1-6-6 0,1 3 2 0,0-7-1 16,-1 0 2-16,-3-8-3 0,2 0 4 0,-2-5-1 0,-1-4-1 16,4 1 6-16,-4-5-5 0,1-1 13 15,-1 0 11-15,-1-3 12 0,1-2-6 0,0 0-3 0,0 0-2 16,-18-15-8-16,10-1 3 0,-5-6-3 0,0-5 2 16,-3-1-4-16,-7-14 2 0,2-2-4 15,-1-3-2-15,-4 0-3 0,2-4-1 0,-3-1-2 16,3 0 2-16,-7-3-4 0,-6-22 2 0,1 1-1 0,11 22 2 15,-10-27-6-15,3 3 2 0,-1-1 0 0,10 22-2 16,-5-20 0-16,8 23 7 0,0-3 6 0,2 2 14 16,2 4 4-16,-1 2 3 0,3 5 1 0,3 10-1 15,-1-1 3-15,3 0-1 0,-1 4-3 0,2-2-3 16,6 4-3-16,-1-2 0 0,6 1-5 0,3-1 0 16,-2 3-5-16,5-1-1 0,-3 3-3 0,6 1 0 15,0-1-3-15,0 2-4 0,-3 7 6 0,2 0-2 16,1 1 1-16,-2 1-2 0,2 0-2 0,-1 3 2 15,0-3 0-15,-1 7-4 0,-3-2-1 0,5-1 2 16,-1 4-4-16,2 0 0 0,0 1 2 0,1-3 1 16,1 0-4-16,2 1 3 0,2 1-1 0,-1 0 2 15,4-2-4-15,2-2 7 0,3 0-2 0,2-4-5 16,-1 6 1-16,0-4-1 0,3 1 1 0,0 0-5 0,-1 0 6 16,4-1-3-16,-2-1 0 0,2 3 1 15,12-9-3-15,-8 8 2 0,8-5-1 0,-8 4 0 0,10-4 1 16,2-1-4-16,-1 3 6 0,2-5-3 0,2 4 1 15,0-1-1-15,2-1 2 0,0-1-1 0,-1-1 0 16,5-3-1-16,-3 4 4 0,6-4-6 16,26-3 5-16,-29 4-6 0,25-9 6 0,-24 13-1 0,27-13-1 15,-27 9 0-15,27-16 0 0,-27 16-1 0,3 1-5 16,21-11 2-16,-28 9 0 0,3 2 0 0,28-10 3 16,-30 11-3-16,2-1-1 0,0 1 1 0,-3-4 0 15,2 5 0-15,-1-1 4 0,-1-4 0 0,2 6 0 16,-6 0-4-16,1-2 3 0,-1 1 0 0,-3-2-2 15,-1 0 1-15,1-2 3 0,-1 1-5 0,2 3-2 16,-2-3 2-16,-1 0 0 0,0 1 0 0,2-3 1 16,-6 1 0-16,6-1-1 0,-2 3-1 0,0-1 2 15,-1 1 1-15,0-1 0 0,1 0 0 0,-4-5-1 16,-9 12 1-16,12-11-2 0,-10 9 3 0,0 2 5 0,8-8-5 16,-9 9 0-16,10-7 1 0,-11 4-1 0,-2 3 3 15,4-3 0-15,-2 5-4 0,-3-2 1 0,0 1 0 16,-1-1-1-16,2 2-1 0,-2 2-1 15,-1 0 4-15,4 0 1 0,-3-2-2 0,0 3 2 0,2-3-1 16,3 1-1-16,-2 0-1 0,3 0 8 0,-2 2-7 16,16-8-1-16,-13 8 1 0,12-6 1 15,-12 3 2-15,14-4-3 0,1 3-2 0,-2-1 1 0,5-2 4 16,-3 4-5-16,3 3 1 0,-1-4 2 0,4 2 0 16,0 1-2-16,1 1 2 0,4-3-1 0,-2 3 2 15,-1-2-3-15,4 2 0 0,-1 1 5 0,2 1-3 16,29-10-2-16,-29 8 3 0,26 4-2 0,-26-5 0 15,31 3-2-15,-5-5 6 0,-26 5-5 0,29-3-4 16,-1 2 4-16,-29 1 4 0,36-2-1 0,-5 0-3 16,4-2 3-16,-5-1-5 0,3 4 1 0,1 2 7 15,-6-2-8-15,-1-1 6 0,5 3-1 0,-3 2 2 16,2-2 3-16,1-3-5 0,1 0-2 0,1 2-1 16,-2-5-2-16,5 2 3 0,-5 5 0 0,2-5 0 0,5-1-2 15,-1-1 9-15,1 6-7 0,2-3 0 16,1-1-1-16,-5-2 2 0,3 4-1 0,-5-2-3 15,7 0-4-15,4-1 6 0,-1 2-1 0,3-6 1 0,3 5-2 16,0 0 1-16,-5-2-2 0,3 0 5 0,-2 6-5 16,-4-4-6-16,6 0 4 0,-2-2 3 0,-4 4-4 15,-2-3-1-15,0 1 2 0,-2-1 2 0,6-1-7 16,-4 1 2-16,-3-1 4 0,-1-1-4 0,-1 4 1 16,-10-2 1-16,4 2-2 0,-27 2 4 0,25-4 0 15,3 1 2-15,-2 3 0 0,-28 1 2 0,27-2 0 16,0 0 1-16,-27 3-4 0,27-6 3 0,-29 5-1 15,6 0 0-15,-3-1 0 0,25-4-1 0,-30 6 3 16,3-4 1-16,-4 2 0 0,2 0-2 0,-5 0 0 16,3 3 1-16,-2-3 2 0,-4 3-1 0,-2-2-1 15,-12 2 2-15,0 0-2 0,0 2 2 0,-4 0-4 16,1-1 2-16,0 2 0 0,-4-1-2 0,0 1 0 16,-1 0 0-16,0 0 0 0,0-1 5 0,0 2-3 15,-1-2-1-15,-1 1 2 0,2 0-1 0,-2 1-1 16,-2 1 2-16,-1-1-1 0,-7 0-2 0,1 1 1 15,0 1 4-15,0-1-5 0,-5 0 1 0,2-1-2 16,-4 2 1-16,-1 1 2 0,0-1-1 0,-3 1 1 0,-2-1-2 16,1 2 3-16,-2-1 0 0,0 1 1 0,-1 1-6 15,1-1 4-15,-2 4 0 0,0 0 1 16,0 1-3-16,0 1 0 0,-1 0 4 0,1 1-1 0,-1-1 1 16,2 6 2-16,-1-2-8 0,3 2 4 0,-2-1-2 15,-2 1 3-15,3 2 2 0,-2 1-1 0,4 7-3 16,-4-7 1-16,1 7-1 0,-1 4 1 0,0 0-1 15,2 1 4-15,-1 1-4 0,-2 1-1 0,1-1 1 16,-4 2 3-16,3 2 1 0,0 0-2 0,-4-1-3 16,6 12 4-16,-6 0 0 0,3-1 1 0,-3-10-3 15,1 7 3-15,-1-6 3 0,-1 9 0 0,1 2 0 16,0-3-2-16,1-9-2 0,-1 12 2 0,1-14 2 16,-1 18-2-16,3-1 9 0,-2 0-8 0,6 0 5 15,-6-3-3-15,-1 1 0 0,1-1 1 0,3 2-4 16,0 0 3-16,1 0-2 0,0-4-2 0,0 4-3 15,-1-4 8-15,0 2-4 0,0 1 0 0,1 2 4 16,1 2-6-16,-1-2 1 0,3 1 2 0,-3 0-5 0,4 4 6 16,-3-1-4-16,1 0-1 0,-1 1 2 0,2-4 2 15,2-2-5-15,-3 1 4 0,2 2-2 16,-1 0 0-16,0-1-6 0,2 1 6 0,-1-1 2 0,0-2 0 16,0-2-4-16,0 2 0 0,0-4 0 15,-3 1 2-15,1-11-2 0,-1 10 1 0,1-9 4 0,0-2-4 16,2 9 2-16,-5-12-5 0,5 2 3 0,-3-4 0 15,2-1 1-15,-1 0-4 0,-2 1 5 0,3-1-3 16,-4-3 2-16,-1-2-3 0,1 2 4 0,-2-6-7 16,0-4 3-16,0 1 3 0,1 2-2 0,-2-9 0 15,-1 3 1-15,1-2-1 0,-1 1 2 0,-2-3-7 16,-1-3 5-16,1 1 5 0,-2 2 1 0,-1 0-3 16,-3-2 5-16,-1-1 3 0,-1 1-1 0,-7-1-6 15,-1 2 4-15,-2-4-1 0,-9 3-1 0,-5 1-1 16,2-2 0-16,-6 1-2 0,-2-2 3 0,-15 2-3 15,2 2 1-15,-1-4 4 0,-2 2 2 0,-2-1-3 16,0 1 0-16,-1 0-3 0,-4 1 4 0,-2-2-1 0,-27 2-3 16,27-3-1-16,-28 5 4 0,26-5-4 0,-29 5 3 15,7 1-11-15,-1-5 5 0,-2 4 6 16,0 1 3-16,0-2 2 0,0 1-4 0,0 0 4 16,-3 0 3-16,-1-1-1 0,1 4 1 0,3-2 13 0,-4 1-11 15,-5 1-2-15,3-1 0 0,2 2 0 16,0-3-1-16,-3 1-6 0,-1 4 1 0,5-1 0 0,0 1 0 15,-4-4-3-15,3 1 11 0,-1 4-11 0,4-1 0 16,-4-3 7-16,-3 7-4 0,2-3 2 0,-3 1-8 16,1-3 4-16,2 4-3 0,-6 1 4 0,5 1-7 15,-2 4 6-15,-5-4-3 0,1-4-2 0,-4 5 4 16,2 0-2-16,2-1-3 0,0-2 15 0,4 4-11 16,-2-1-2-16,2-1-3 0,-4-2 0 0,3 3-1 15,-2-2 2-15,2 1-1 0,8 2-7 0,-11-4 8 0,5 4 5 16,-1-1-7-16,-4 0 3 0,1-1 1 15,-3 0-5-15,3 3-2 0,1-1 4 0,-4 2 3 16,4-6 4-16,2 2-8 0,-4-3 4 0,1 5-4 16,-3-2 4-16,6-3 2 0,-5 5 0 0,5-4 0 0,0 3 2 15,0 0-3-15,4-5-3 0,-1 2 3 16,-6-2-1-16,7 3 3 0,-3-1-3 0,5 2-6 16,-1-4 6-16,1-2 13 0,3-1-11 0,0 6-6 0,-4-2 2 15,7 2 12-15,-6-5-12 0,5 4-1 0,-1-4 1 16,-4-1 0-16,5 3 4 0,23-5-1 0,-29 8-7 15,-1-1 9-15,3-2-2 0,-1 2-1 0,4-2 2 16,-7-3-1-16,7 3 1 0,2-2-1 0,-2 2 0 16,-1 0 7-16,0 3-11 0,-4-7 3 0,6-1-2 15,0 4 2-15,24-4 0 0,-37 5 2 0,15-3 2 16,-9 3 2-16,6-2 8 0,3 2-4 0,-3-3-10 16,26-2 4-16,-29 4-6 0,1 5 9 0,3-8 2 15,-2-2-2-15,26 1 6 0,-25 5-6 0,24-8 4 16,-25 11-5-16,2-6 2 0,23-2-5 0,-25 8-1 15,0-3 5-15,33-3-4 0,-30 1 1 0,25 2-3 16,-27-1 4-16,26-3 2 0,0 0 2 0,-23 7 4 16,28-8-3-16,-3 6-7 0,-4-6 0 0,-22 9 5 0,28-9-6 15,1 0 8-15,0 3-1 0,-4-2 3 16,4 1-3-16,-4-2-2 0,4 2 0 0,0 1 6 16,-1-3-3-16,1 4 0 0,2 0-3 0,4 0 1 0,-2-2 4 15,2-1-5-15,2 0 6 0,1-2-2 16,10-1-2-16,-8-1 2 0,10-1-6 15,6-4 0-15,-3 1 3 0,4 3 5 0,-1-4-5 0,1-2 1 16,2 1 3-16,1-3-12 0,9 0 11 0,-1 0 10 0,3-2 4 16,-1 0 5-16,1 1 1 0,4-1-3 0,1 0-5 15,-1-1 6-15,4-1-2 0,0-1-4 0,-2 0 2 16,3-3 0-16,2 1-5 0,-1-2 1 0,-1-1-6 16,3-2-1-16,1 0 0 0,-2 2-3 0,2-7 1 15,0 0-3-15,1 0-3 0,2 0 1 0,-1-1 2 16,3-2-1-16,0-5 0 0,0-1 9 0,0-1-11 15,3 0 5-15,-1-1-3 0,-2 2-4 0,3-1 5 16,-2-3-6-16,4 1 1 0,-1-5 2 0,0 1 2 16,-3-3-1-16,4 1-12 0,-4-11 9 0,-1-1-1 0,2 0-1 15,-1-4 1-15,-1 3 0 0,1-3 5 16,-2-2-8-16,0 0 3 0,-2-1 1 0,4 0-1 16,-3-2 2-16,-3 1-2 0,1 2 0 0,2-2 1 15,-5 2 0-15,3 0 1 0,-1 2-7 0,-4-1 1 0,3 0-1 16,-2 1 3-16,-1 7 0 0,0-4-3 0,0 4-3 15,3-3 6-15,-2 3-6 0,-1-2 6 0,0 14-2 16,0-3 1-16,2 2 0 0,0 2 2 0,-4-3-4 16,3-3-1-16,-2 4 4 0,-4-14-2 0,5 14 1 15,-2-4-1-15,1 3-2 0,-2-12 1 0,-1 12 2 16,5 3-2-16,-1-1 0 0,-1-2 1 0,1 1 1 16,3 0-5-16,-2 3 4 0,-1-1-1 0,0 1 1 15,4 1 1-15,-3-1-3 0,-1 2 2 0,4-3-3 16,0 5 0-16,0-5 1 0,-1 4 2 0,-2-5-2 15,4 4 1-15,2-3-1 0,-1 3-8 0,-1 1 12 16,2-1-9-16,-1 2 7 0,-2-1 2 0,2 9-2 16,-2-2 1-16,2 1 2 0,0 0-2 0,-2 1 2 15,-2 0-3-15,4-2 1 0,-3 5 0 0,3-2 9 16,-2 1-8-16,2 2-3 0,-1 2 3 0,0 0 1 16,2 1-4-16,-2 0 0 0,0 0 3 0,3 2 4 15,-3 0-6-15,2 2-4 0,-1-1 0 0,0 2 4 0,2-1 0 16,-2 0 2-16,2 2-6 0,-4 0 1 0,5-1 0 15,-1 1 0-15,-1 1-3 0,2 4 0 16,-1-4-17-16,0 0-36 0,1 4-42 0,0 0-60 0,0 0-68 16,0 0-63-16,0 0-82 0,0 0-1051 0,-4 16 474 15,2-11 316-15</inkml:trace>
  <inkml:trace contextRef="#ctx0" brushRef="#br0" timeOffset="38029.28">8162 7952 119 0,'0'0'129'0,"-2"-7"-10"0,0 2-15 0,1 1-4 16,-1 0-2-16,0 0 0 0,-1-3-7 0,0 3 1 16,0-2-2-16,0 1-4 0,-1-2 4 0,0 3-12 0,0-2 7 15,-1 2-14-15,-1-3 3 0,2 2 6 16,0 0 6-16,-1-2-6 0,0 3-9 0,-1 0-6 0,0-2-7 15,1 3-3-15,-1-1 1 0,2 0 1 0,-3 0-4 16,2 1-7-16,-2-2-2 0,-1 2-5 0,3-4-2 16,-4 3-5-16,0 1 3 0,3-2-1 0,-5 2 3 15,5-1-7-15,-4-1-3 0,-2 1-3 0,3 1 2 16,-3-1 2-16,1 0 0 0,-1 2-6 0,1-3-2 16,0 3 8-16,-1-1-2 0,0-2-1 0,-2 4-4 15,2-2 1-15,-1 1 6 0,-1-1-5 0,0-1-2 16,0 1 1-16,-3-3-3 0,2 3-6 0,-3-2 4 15,4 4-1-15,-4-4-3 0,0 1 0 0,1 1-1 16,0-1-4-16,-1 1 3 0,0 1 0 0,4-1 1 16,1 0-6-16,-6-1 8 0,6 3-2 0,-1-1 2 0,-4-1-2 15,-1 2 1-15,0-2 3 0,1-1-7 0,0 2 0 16,2-1-2-16,-2-3-1 0,0 3 2 16,5-1 1-16,-6 2 0 0,5-6-4 0,-5 3 4 15,2-4-3-15,-2 3 1 0,2-3-1 0,-1 4 1 0,-2-2-3 16,2 1-3-16,-1-2 4 0,0 4-4 15,2-2-1-15,-3 2 5 0,2-2-2 0,-4 4-4 0,3-2 3 16,0 3-4-16,-3 1 1 0,0 0 0 0,2 1-2 16,-2 0 1-16,-1 0 3 0,2 3-6 0,-9 3 5 15,2 1-3-15,7-6 4 0,1 4-2 0,-7 3 1 16,2 0 0-16,7-4-1 0,-4 3-2 0,3-2 2 16,1 0 1-16,0 2 0 0,0-4 2 0,-1 3-6 15,1 0 1-15,1 0 2 0,1 1 1 0,3-3 0 16,1 4-2-16,-4-3-2 0,4-1 4 0,0 2 2 15,-5 2-1-15,6-4-4 0,-3 3 3 0,1-2 0 16,-4 2 1-16,2-1-1 0,-2 3-2 0,2-2 0 16,-1 1 1-16,-3 0 2 0,4 0-1 0,-4-1-2 15,0 0 2-15,1 2-2 0,0-2 1 0,0 4 3 16,-1-6-3-16,-3 6-6 0,5-4 8 0,-2 3 0 16,3-1 1-16,-1-1-4 0,-1 0 6 0,4 2-7 15,-4-3 5-15,4 1-1 0,3-2-1 0,-3 3 1 16,0-2 0-16,1 0 0 0,3 0-3 0,-3-1 1 0,0 0 1 15,4 1-2-15,-5 4 1 0,0-3 1 0,3 1 1 16,-1 0 0-16,3-1 0 0,-1 0-1 0,-2 3-1 16,3-1 0-16,1-1 2 0,-3 2-5 0,6-2 3 15,-3-1 1-15,-2 1-1 0,3 2 1 0,-2 0 0 16,2 1 1-16,-3 0-5 0,1 3 3 0,3-3 1 16,-1 1 5-16,-3 0-5 0,1 1 2 0,1 1-3 15,1-1 3-15,-1 2 1 0,0 2 3 0,3-2-2 16,0 4 3-16,-5-3-1 0,2 0 3 0,-1 5 3 15,2 1-2-15,2-5-5 0,0 3 5 0,2-3 0 16,-1-1-2-16,-1 3 1 0,1 3-4 0,-2-6 5 16,3 0-3-16,1 0-3 0,-1 1 2 0,2-1 1 15,0-1-3-15,-1-1 3 0,2 3-5 0,-1-1 4 0,1-2 4 16,1 1 0-16,-1 0 1 0,2 0 1 16,-2 0-4-16,1 0 1 0,-1 1 1 0,2-3 1 15,1 2-7-15,0-2 6 0,-1-1-2 0,3 3 3 0,-1-2-6 16,-1-1 2-16,-1-2-2 0,2 5 3 0,1 0-3 15,0-5 1-15,1 3 0 0,0 0 1 0,-1 1-1 16,0 1 1-16,1 0-3 0,3-1 4 16,-4 2 3-16,0-1-3 0,2-1-2 0,-2-1-2 0,5 1 0 15,-2 0 2-15,-2-3-2 0,2 1-1 0,2 0-5 16,-5-2 5-16,3 4 2 0,1-1-2 0,1-2 7 16,-4-1-6-16,2 2-1 0,0-3 0 0,-1-2 0 15,4 6 0-15,-2-1-4 0,1 0 1 0,-3-4 3 16,3 4 4-16,2-1 0 0,-2 1-11 0,-1 2 8 15,4-5 1-15,-3 1-3 0,2 2 2 0,2-2 2 16,-4 0-5-16,4-1 0 0,-1-2-2 0,4 3 6 16,-5-2 4-16,0 3-9 0,3-5-1 0,-2 5 4 15,-2-6 0-15,4 5-6 0,-4-3 2 0,1-3 2 16,3 3-1-16,-4-2 0 0,1 0 2 0,3 1 2 16,-2 0-2-16,2-2-3 0,1 1 2 0,-1 1 1 15,-2-3-6-15,2 3 5 0,2-3-2 0,-2 3 1 16,-2-3 1-16,5 2 3 0,0-2-6 0,2 2 4 15,-2 0-2-15,1-1 3 0,-1-1 0 0,3 1-5 0,-1-5 4 16,9 9 0-16,-1-6 1 0,-6-1-7 16,6-1 7-16,-2 2 1 0,2 0-3 0,-6-2 0 0,-2 1 3 15,2-1-2-15,1-2 0 0,0 3 3 0,5-1 0 16,-6 0 0-16,-2-2 2 0,11 2-2 0,-3 0 3 16,0-2 1-16,-1 0 0 0,1 0 0 0,1-2 7 15,-1 0-5-15,1 0 12 0,0 2-5 0,0-2-6 16,1-1 0-16,-1 3 2 0,3-3 1 0,-1-1 1 15,1 3-4-15,1-2-1 0,0-3 2 16,2 3-2-16,-2-1-2 0,0-1 2 0,2 0-2 0,-1 4 1 16,-2-3-4-16,1 2 2 0,-2-3-2 0,-2 2-4 15,2 1 1-15,-2 1 4 0,-2 0-2 0,0-4-1 16,0 2-2-16,-4 1 5 0,-1-1-8 0,6 2 5 16,-8-2-2-16,3 2 1 0,4-3 1 0,-4 1-4 15,0 1 3-15,4 0 2 0,1 1-5 0,-6-1 1 16,-1 0 1-16,0-1 5 0,3 3-10 0,-3-1 13 15,8 0-6-15,-9-2-1 0,2 3-3 0,5 0 9 0,1 0-11 16,-6-1 10-16,1 0-11 0,2 1 4 0,4 0-1 16,0-2-1-16,-6 1 2 0,4 0 2 15,1-2-1-15,1 3 0 0,-2-3-2 0,1 3 4 16,1 0 0-16,1-2 5 0,-11 2-8 0,12-3-5 0,-4 2 2 16,-4 0 6-16,5-2-2 0,-2 2-1 0,1-2-4 15,0 0 6-15,-5 2-7 0,1 0 5 0,4-4 12 16,-4 5-8-16,4-3-9 0,0-1 2 0,-1 1-6 15,-4-2 10-15,1 1 10 0,-4 1-10 0,12-2 0 16,-3-2 2-16,0 2-1 0,-6 0-1 0,5-4-1 16,1 3 5-16,-8 0-15 0,7 0 7 0,-4 1 4 15,4-4-5-15,-6 4 7 0,4-2-3 0,-3 1 2 16,-2-2 0-16,8-1 1 0,0-2-2 0,0-1-2 16,-2 3 3-16,1-3-3 0,-2 1 1 0,2-3 0 15,1 0 11-15,-2 6-13 0,3-6-8 0,-1 0 10 16,-2-1 4-16,-3 1-10 0,2 1 5 0,0 0-3 15,1 0 3-15,-1-1 0 0,-1 2-5 0,-6 3 7 0,1-2 1 16,-1 1-4-16,1 0 2 0,2-2-4 0,0 3-1 16,-3-4 6-16,-1 4 6 0,1-1-13 15,-2 0 6-15,0-1 1 0,0 1 0 0,-3 0-2 0,6 0 11 16,-6-4-14-16,2 4 4 0,2-4 0 0,-1 2-3 16,0-1 5-16,0-2-3 0,-1 1 0 15,4-6 5-15,-1 3-7 0,-4 4 2 0,-1-4-1 0,3 3 8 16,-3-1-5-16,1 0 1 0,-4 1-3 0,3-3 6 15,-3 0-7-15,-1 1 0 0,0 0 4 0,1 0 3 16,-3-1-4-16,-2 0 1 0,-1-2 1 0,0 1-4 16,-2-4 7-16,2 2 6 0,-3-1-12 0,-1-4 3 15,0 0 2-15,-5 0-2 0,0-4 4 0,2 3-5 16,-3-3 5-16,-2 2 1 0,-2-4-5 0,1 4 6 16,-4 0 2-16,2-2 12 0,-6 3 1 0,2 1 0 15,-2-2-10-15,-1 1-1 0,-1-3 6 0,1 5 5 16,-5-2-5-16,3 1-6 0,-3 0 6 15,0 1-18-15,1 1 14 0,-2 2 3 0,-1-2-5 0,1 0 2 0,-3 2-6 16,2 2 4-16,1-1-4 0,1 1-2 16,-3 0-3-16,3-3 2 0,-2 4-3 0,2-1-2 15,1 0 6-15,1 1-4 0,-2-3 3 0,4 3-4 0,-3-2-8 16,1 3 10-16,-1-1-9 0,5 5 10 16,-3-3-1-16,5 3-6 0,-2 0 15 0,0 2-8 15,-2 0-1-15,1 0-7 0,0 1 7 0,1-2-8 0,1 0 7 16,-3 2 4-16,0 1-9 0,2-3 0 15,-2 2-1-15,1 0 4 0,0 2-3 0,-1-2 0 0,1 2-5 16,0 0 5-16,2 0 5 0,-2 1-10 0,1-1 7 16,-2 0-6-16,4 1 7 0,1 0 3 0,-4-1-4 15,0 1-2-15,0 1-4 0,0-1 2 0,0 0-5 16,-1 3 11-16,0-2-5 0,-1 0 0 16,0 1 0-16,4 3 5 0,-6-2-3 0,4-1-4 0,-1 1 1 15,-4 1 3-15,4 1-4 0,-2-3 1 0,-2 3-7 16,2-1 12-16,0 1-5 0,-7-2 0 0,0 4 15 15,5-1-17-15,-4 1 1 0,5-1 0 0,-6 1 3 16,5 0-5-16,-5 0 5 0,6 1-4 0,1-1-3 16,-1 0 1-16,-1 0 2 0,-4 3 8 0,4-1-5 15,3-2-2-15,-2 5 7 0,0-5-9 0,2 2 8 0,-3 1-1 16,4-1-4-16,-3 2-5 0,-8 0 11 0,1 0 0 16,2 2-4-16,6-4 2 0,-6 3-5 0,0 4 1 15,-1-4 0-15,6 2 6 0,-5 1-7 0,0-6 1 16,1 7 7-16,5-4-2 0,-7 2-3 0,9-1 1 15,-8 1-2-15,0 3 4 0,2-4-2 0,3 0 0 16,-4 2 0-16,-2 1-1 0,5-5 0 0,3 1-3 16,-2 0 7-16,4 2-3 0,-4-2 1 0,2-1-1 15,2 0 3-15,0 2-8 0,2-3 3 0,-1 1 1 16,4-2 0-16,-2 0 1 0,1 1-12 0,1-2 13 16,2 2 2-16,-2-2 2 0,1-1-4 0,2 3-3 15,1-2 9-15,3 0-4 0,-2 0-1 0,3 1 4 16,5-2-17-16,-9 0 10 0,9 0-26 0,-9 0-41 15,9 0-37-15,-5 5-52 0,5-2-53 0,0-3-43 0,0 0-42 16,4 5-871-16,0-1 388 0,-2-1 260 16</inkml:trace>
  <inkml:trace contextRef="#ctx0" brushRef="#br0" timeOffset="39724.11">18414 1983 87 0,'0'0'171'16,"3"-7"-10"-16,-3 4-10 0,0 3-11 0,0 0-8 15,1-3-12-15,-1 3-15 0,4-2-4 0,-4 2-12 16,0 0-6-16,0 0-1 0,0 0-7 0,0 0-4 16,4 10-1-16,-3-4-2 0,0 1 4 0,3 5 1 15,0-1-7-15,-1 5-10 0,-2 2 0 0,1 8-5 16,2 1-5-16,-1 1-2 0,-2 1-5 0,2 1-3 16,-1 0-2-16,-2-1-6 0,0 0-1 0,0 0-2 15,4-3-2-15,-8 1-4 0,4-3 1 0,-1-5-6 16,0-2 3-16,1-2 0 0,0-6-6 0,1 2 5 15,-5-4-4-15,4 0 0 0,0-3 0 0,3 1 10 16,-6-1 22-16,3-4 7 0,0 0-7 0,0 0-3 16,0 0-5-16,-5-16-4 0,0 7 1 0,1-9-2 15,0 0-3-15,-1-12-5 0,1 1 1 0,-1-1-3 16,0-5 1-16,0-3 0 0,1-6-1 0,-1 8 4 16,5-10-2-16,0 12-7 0,0-3-1 0,0 1 2 15,1 2-4-15,3 0 2 0,0 1 15 0,2 6-7 16,-1 0-1-16,3-1-2 0,-3 8 0 0,3 2-5 15,-2 1-2-15,3 0-2 0,0 1 3 0,1 1-4 16,1 0-2-16,-1 1 0 0,4 2 0 0,1 0-6 16,3 0 3-16,1-3-1 0,-1 4-2 0,1 3-4 0,-2-1-6 15,2-1-17-15,-2 5-17 0,-3 2-29 0,-4-2-17 16,5 4-24-16,-3 1-32 0,-1 4-29 16,2 1-21-16,-3 3-21 0,-4 3-549 0,0 4 254 15,-5 0 170-15</inkml:trace>
  <inkml:trace contextRef="#ctx0" brushRef="#br0" timeOffset="40507.19">18514 2270 174 0,'3'1'186'16,"-1"4"-15"-16,3-5-13 0,0 3-20 0,2 0-13 15,0-2-10-15,1 1-9 0,0-2-8 0,-1 0-3 16,0 0-10-16,2 0-11 0,-2 0-4 0,6 2-7 0,-6-4-7 16,0 2-4-16,2 0-2 0,-4-3-5 0,8 1-5 15,-4-2-4-15,1-2 0 0,2 1-5 16,-1-4-1-16,2 0 2 0,0-3-2 0,-2-1-1 16,0 0 6-16,-1-4 5 0,1 2 5 0,-2 0 2 0,-1-1 31 15,3 1 7-15,-9 4 2 0,3-2 6 16,1 4 19-16,-6 0 9 0,3 1-3 0,-2 1-9 15,2 3-6-15,-1-1-13 0,-2 3-11 0,0 2-14 16,2-6 1-16,-2 6-8 0,0 0-19 0,0 0 5 0,0 0-1 16,0 0-5-16,0 13-6 0,0-6-2 0,0 5-2 15,3 1-5-15,-3 6-1 0,0 7-1 0,1 1-3 16,1-7-4-16,0 6-8 0,2 0-15 0,3-2-10 16,-1-4-17-16,0 0-10 0,-1-3-11 0,4 0-13 15,-1-2-13-15,2-2 1 0,-2-3 1 0,1-1 3 16,1-3 9-16,2 0 8 0,-2-3 2 0,1-3 8 15,1 0 4-15,-1-4 2 0,1-2 5 0,2-4 4 16,0-1 5-16,-3-4 0 0,2-2 8 0,-1-7 3 16,-1 2 15-16,-3 1 15 0,-1 4 12 0,1 0 11 15,1 2 9-15,-4 1-5 0,4 3 5 0,-4 2 0 16,-1 0-6-16,3 0-2 0,-5 3-3 0,6 0-2 16,-3 1-10-16,-1 2 0 0,0 0-4 0,-2 2 2 15,5 0 1-15,-7 1-4 0,11 3-4 0,-3 1 3 16,-2 3-3-16,3 3-3 0,1 0 0 0,-1 2 0 15,-1 2-4-15,2 1-5 0,-4 1-6 0,2-1-12 16,1 2 3-16,-3-2-1 0,2 0-6 0,-3-4-6 16,-4 0-5-16,2-1-6 0,-2-2 3 0,3-3 0 15,-2 2 5-15,0-2 9 0,-1-2 0 0,3 1 8 16,-3-3-4-16,-1-1 4 0,0 0 5 0,0 0 6 16,9-9 4-16,-6 1 1 0,-2-1 2 0,4-6 5 15,-1 2 7-15,1-4 1 0,-1-1 1 0,1-2-1 16,4 2-1-16,0 1 5 0,1 1 0 0,2-1-1 15,2 1 0-15,0 4 5 0,1 1 0 0,1-1-4 16,-4 3 1-16,6 1-3 0,-9 4-1 0,5 0-4 16,-5-2-3-16,5 6 0 0,-4 0-1 0,3 0 1 15,-3 3-2-15,2 3 0 0,-2-3 3 0,0 4-4 0,-2 2 2 16,1 0-8-16,0 3-1 0,-1 1-9 16,-2 4-7-16,-1 1-14 0,3 6-14 0,-1-1-14 15,-2-5-17-15,3 8-15 0,-3-2-12 0,-1-7-32 16,2 1-20-16,1-2-12 0,1-1-11 0,-2-4-7 15,4 2-16-15,-1-3-412 0,0-3 205 0,1 0 136 0</inkml:trace>
  <inkml:trace contextRef="#ctx0" brushRef="#br0" timeOffset="41209.14">19932 2138 90 0,'-11'-14'217'0,"-2"3"-12"0,-1 1-2 15,1 6-11-15,-5-3-17 0,0 4-19 0,1 1-14 16,1 2-16-16,-3 2-6 0,0 7-15 0,0-1-13 16,2 4-6-16,0 0-9 0,2 1-12 0,1 8-3 15,0-4-6-15,5 0-7 0,0-1-5 0,5 1-4 16,-2 1-11-16,6-6-7 0,0 3-14 0,6-3-4 0,-1 5-3 16,1-3-7-16,3-4-2 0,3-3-3 15,-1 1-3-15,0-4-5 0,4 0-1 0,-2-3 7 16,6-1-6-16,-2-1 5 0,2 0 2 0,-2-4 12 15,-5 2-6-15,5-5 1 0,-5 3 7 0,-2-4 12 16,3 2 3-16,-4 0 10 0,0 2 10 0,-1-1 9 16,-3 0 7-16,1 4-8 0,-3-1-4 0,1 0-4 15,0 1-6-15,-2-2-5 0,-2 4-6 0,0 0-6 0,7 0-1 16,-7 0-3-16,0 0-6 0,4 6 1 0,-3-3-6 16,-1 0-8-16,0 2-15 0,0-1-12 0,0-4-4 15,1 8-1-15,2-3-3 0,-3-2 1 0,1 1-8 16,-1-4 4-16,4 3 5 0,-4-3 8 0,0 0-2 15,0 0 7-15,0 0 7 0,13-8-3 0,-9 3 2 16,-2 0 15-16,2-1 10 0,1-2 18 0,-1 2 15 16,3-3 12-16,-5 6-1 0,3-3-1 0,-1-2 1 15,1 4-3-15,-1 1-5 0,1-4-2 16,2 6 0-16,0-1-4 0,-1-1-3 0,2 2-2 0,-1 2-5 16,4 0-3-16,-2 3 1 0,1-1-2 0,-2 4 1 15,1-2-6-15,1 4-1 0,-5-1 0 16,5 4-3-16,-1-4-1 0,-4 4-2 0,2 0-5 15,-1-2 0-15,-2 1-9 0,-3-1 0 0,3 2-3 0,-3-4-3 16,2 4-10-16,-2-7-4 0,2-1 0 0,-3 3-1 16,1-2 6-16,-1-3 9 0,0 1-2 0,0-3 5 15,0 0 4-15,0 0 11 0,0 0-1 16,0 0-2-16,0 0 0 0,0-17 2 0,0 8-4 0,0-4 2 16,4 1 4-16,0-4 23 0,-3 3 4 0,4 1-4 15,0-5-4-15,2 2 0 0,-1 1-1 0,2-3 2 16,2 3 0-16,-1 4 4 0,1-3 3 0,-1 4 4 15,0 0-1-15,1 2-3 0,2-1-6 0,-3 4 6 16,2 2-10-16,-5-2-4 0,2 2 2 0,1 2-1 16,-2 0-7-16,3 3-1 0,1 1 0 0,-7 0-3 15,4 1-5-15,-2 3-4 0,-1 4-10 0,4 1-16 16,-5 3-26-16,0 2-31 0,-3 1-27 0,4 0-27 16,-5 5-33-16,0 3-42 0,-1-1-551 0,-3-9 254 15,-1 0 170-15</inkml:trace>
  <inkml:trace contextRef="#ctx0" brushRef="#br0" timeOffset="41657.94">20529 2167 152 0,'0'-5'253'0,"0"-2"-9"0,0 3-18 16,0 0-22-16,0 4-16 0,1-7-21 0,-1 7-22 15,0-2-10-15,0 2-13 0,0 0-15 0,0 0-6 16,0 0-11-16,-1 13-8 0,1-6-8 0,0 2-5 16,0 3-7-16,1-2-7 0,-1 6-3 0,0-1-8 15,2-1-2-15,-2 3-3 0,1-2-7 0,3-1-2 16,-2-1-1-16,0-1-6 0,1 0-1 0,1 1-1 16,0-4-3-16,1 0 1 0,0-1-5 15,3-1 1-15,-3-2-2 0,3 0 0 0,-2-2-3 0,4 1 6 16,-1-4-5-16,2 0-2 0,-5-3 1 0,8-2-4 15,-4-2 5-15,2 0-4 0,-1-7 1 0,1 1-4 16,-2-1 3-16,-2-5-2 0,1 3-4 0,1-10 3 16,-4 0 1-16,-1 9-2 0,2-10 2 0,-5 10 5 15,0 3 36-15,-2 2 23 0,0 0-6 0,-2 1-4 16,2 6-3-16,0-3-12 0,0 4 0 0,-2 2-10 16,0-2-3-16,2 4-9 0,0 0 4 0,-14 6-3 15,6 3-7-15,0 3 1 0,-3 4 1 0,1 8-2 0,3-4-3 16,2 4 0-16,-1-5-4 0,4 5 1 15,2 1-5-15,0-3-2 0,1 2-17 0,0-4-31 16,2-2-23-16,2 2-22 0,2 1-35 0,1-4-31 16,3 0-40-16,2-5-47 0,0 1-669 0,4-4 304 15,0-4 202-15</inkml:trace>
  <inkml:trace contextRef="#ctx0" brushRef="#br0" timeOffset="42373.66">21380 1859 64 0,'0'0'242'0,"0"0"-25"16,0 0-17-16,0 0-22 0,0 12-1 0,-2-2 0 16,-1-1-19-16,-2 2-9 0,1 1-10 0,0 5-20 15,2-2-8-15,-1 2-8 0,2 0-10 0,1 0-10 0,0 0-7 16,-4 0-8-16,4 4-4 0,0-5-11 15,1-1-3-15,-1 5 0 0,3-2-9 0,-3 0-4 16,2-1-3-16,-2-5-12 0,3-5-7 0,-2 0-6 16,0 0-5-16,-1-3 1 0,3 0 5 0,-3 1 1 15,1-3 0-15,-1-2-4 0,0 0-1 0,0 0 1 0,3-17 1 16,-2 5-5-16,-2-7 3 0,-2 1-1 16,2-10-1-16,-2 1-1 0,-2-2 2 0,0 1 7 15,-1-1 2-15,1 1 10 0,-2-3 7 0,4 4 11 16,-3 1 14-16,0 2 4 0,4 6-4 0,0 2-3 15,0-1 9-15,4 0-4 0,0 6-8 0,1-2-9 16,0 2 0-16,5 0-7 0,-3 4-6 0,2-1 1 16,5 1-8-16,3 2 1 0,-2 0-2 0,2 4 0 15,3 0-4-15,1 3-3 0,3 1 0 0,-4-1-4 0,1 2 4 16,0 3-6-16,-3-2 1 0,-4 1-5 0,3 4-3 16,-6-1-8-16,-2-1 4 0,-2 4 2 15,-1-1-1-15,-1 1 1 0,-3-1 1 0,-2 3 0 0,-3 0 1 16,-3 1-2-16,-2-3 6 0,1 3-1 0,-2-3-10 15,-1-5 3-15,2 3 5 0,0-4 0 0,0 0-3 16,2 0 1-16,4-1 3 0,-2-2-8 0,2 0-6 16,-1 1-6-16,2-2-4 0,3-2 2 0,-1 4 1 15,1-4 4-15,1 7 1 0,3-4 2 0,0 1 1 16,2 0 1-16,-2-1 1 0,4 2 5 0,1 1 1 16,1-2-5-16,0 1 4 0,-1 3 3 15,4-2-4-15,-3 1 7 0,1 0 1 0,0 1 5 0,-2-2-3 16,-1 1-1-16,2-1 7 0,-3 2-3 0,-1-4-4 15,-4 3 9-15,5 0 0 0,-5-1 0 0,0-1 10 16,-2 1 2-16,-2 2 7 0,-4-1-3 0,-1 3 0 16,-4-3 0-16,-6 5-6 0,-8-1-1 0,-3 3 1 15,2 3-4-15,-7-1 0 0,-3-1 0 0,4 2-5 16,-1-3-11-16,3 1-13 0,0 0-16 0,3-1-20 16,0-1-24-16,9-4-26 0,4-1-25 0,-3-1-34 15,7-2-30-15,5 0-38 0,1-4-7 0,4-1-18 16,0 0-568-16,0 0 272 0,22-11 182 0</inkml:trace>
  <inkml:trace contextRef="#ctx0" brushRef="#br0" timeOffset="42625.62">21793 1533 7 0,'0'-7'258'0,"1"0"-20"0,-1 2-32 15,0 2-19-15,0 3-14 0,0 0-9 0,0 0-2 16,0 0-10-16,3 18-4 0,-3-12-13 0,2 7-9 16,0 2-16-16,1 3-8 0,0 7-10 0,0-1-7 15,0 5-6-15,1-3-8 0,-3 3-4 0,1 1-8 16,-2-2-9-16,0 2-2 0,0 1-5 0,-2 0-1 16,2 1-7-16,-2-1-10 0,2-1-14 0,-4 3-27 15,-2-4-22-15,3 0-27 0,-1 3-32 0,2-9-45 16,4-6-30-16,-2 0-17 0,2-7-13 0,1 0 7 15,5-5-392-15,0-4 195 0,-2-2 132 0</inkml:trace>
  <inkml:trace contextRef="#ctx0" brushRef="#br0" timeOffset="42918.89">22143 1709 147 0,'-4'-2'171'0,"4"2"-4"0,-14 0-12 0,14 0-10 15,-18 6-4-15,8 2-15 0,-6 2-13 0,3 0-10 0,2 5-1 16,-1 3-8-16,3-3-5 0,-3 9-2 0,2 0-2 16,5-6-8-16,1 1 2 0,3 0 0 15,-1-2-2-15,4 4 3 0,4 2-4 0,2-6-7 16,-2 2-1-16,3 5-3 0,0-8-5 0,0 0-3 0,2 1-5 16,-2-3-1-16,3 0 1 0,-4-1 3 0,-5 1-7 15,5-6-3-15,0 3-3 0,-2-3 0 0,-1-1-7 16,-1-1 2-16,0-1-1 0,-3 1-8 0,3-1 2 15,-4 0-1-15,0 0-2 0,-5 0-2 0,-7 2-2 16,-3 0-8-16,-4 0-4 0,-7-3-20 0,-3 0-32 16,0-2-32-16,-11 3-39 0,-14-3-47 15,16-2-55-15,-21 3-649 0,2-6 287 0,-7 1 192 16</inkml:trace>
  <inkml:trace contextRef="#ctx0" brushRef="#br0" timeOffset="43891.81">16596 3422 33 0,'-20'3'141'0,"-1"-1"3"0,3 3-15 0,-1-4-11 0,6 3 4 15,2-2-4-15,-1 1-20 0,6-3-5 0,-3 1-8 16,4 1-16-16,-2-1-8 0,5 0-8 15,-2 1 6-15,4-2-8 0,-4 5 2 0,4-5 3 16,0 0 1-16,5 5 6 0,0-5 0 0,3 1 3 0,1 1-4 16,1-1 3-16,8-1 0 0,3 0 4 0,2 0 1 15,7-1-5-15,2-1 0 0,5 1-3 16,0-3-1-16,17 0 2 0,1 0-5 0,-3-1-2 16,7-2-5-16,1 2-1 0,0 0-5 0,31-7-1 0,-30 9-2 15,4-2 3-15,1-2-6 0,28 1-4 0,-27-2-1 16,23 2-6-16,-23 3 6 0,24-9-1 0,-2 4 0 15,3 2-4-15,-26 0 1 0,33-3-2 16,-1 2-4-16,-4-1-4 0,-29 3 3 0,34-3-1 16,-3-1 2-16,0 0-2 0,-3 2-4 0,-1 1 0 0,2-3-1 15,1 1 1-15,-1 1 2 0,-27 2-1 0,32 1-1 16,-3-1-1-16,-32-1 3 0,30 1 2 0,1 0 1 16,-6 0-2-16,6 0-2 0,-5-1-2 0,-22-1-1 15,27 4-1-15,-5-5 4 0,2 4-5 0,-2-2 0 16,-24 0-1-16,30-1 4 0,5-1-5 0,0 0 4 15,-4 2-2-15,-1 1 4 0,2-2 7 0,-7 2-9 16,-24 2 0-16,30-1 0 0,1-6 1 0,-5 7 3 16,2-2-10-16,-2-1 8 0,-1 5-4 0,3-1 0 15,-2-5 1-15,-1-1 1 0,6 4 4 0,-6-1-4 16,3 0 0-16,2 2-3 0,2-1-6 0,1-3 7 16,-1 2 1-16,1-4-1 0,-10 2 9 0,9 1 5 15,3-5 3-15,1 2 4 0,7 0 9 0,-4-1 7 16,8-1 2-16,-2-1 4 0,-3 1-4 0,2-3 10 15,-6 5-2-15,10-4 1 0,-1 9 2 0,-5-6-1 16,-5 0-7-16,-3 4-3 0,4-2 0 0,-5 2-4 16,6 1-3-16,-17 1 0 0,8-3-4 0,-7 6-4 15,-28-3 4-15,2 1-9 0,-1-2-5 0,2-2-8 16,-4 5 8-16,1-1-1 0,-8-1-8 0,-2-4 0 16,0 6 2-16,-11-1-5 0,-7 2-2 0,0-4 0 15,-2 4-3-15,-2-2 0 0,-10 1 0 0,-3-2-13 16,1 1-21-16,-5 1-28 0,-3 1-40 0,-2 0-26 15,-4 1-40-15,-4 0-43 0,0 0-50 0,-30 5-45 16,-2 1-45-16,-26 6-938 0,-41 1 426 0,-7 1 284 16</inkml:trace>
  <inkml:trace contextRef="#ctx0" brushRef="#br0" timeOffset="44975.2">20644 3337 177 0,'-1'-4'187'0,"0"2"-7"16,-1-2-4-16,2 4-18 0,0-4-14 0,0 4-16 16,0 0-13-16,-1-6-15 0,1 6-8 0,0 0-13 15,0 0-9-15,0 0-1 0,0 0-16 0,-4-2-1 16,4 2-8-16,0 0-2 0,0 0-5 0,0 0 3 16,0 0 2-16,3 11 3 0,-1-5-4 0,1 3-5 15,1 0 2-15,0 2-3 0,1 5-2 0,0 2 1 16,0 8-3-16,-3-5-3 0,1 4 1 0,0 6 2 15,-2-2 4-15,-2 3-6 0,2 1 9 0,-2 3 2 16,-1-3 0-16,0 2-1 0,-2 12 1 0,1-12-4 16,1 11-2-16,-3-10-3 0,2 0 3 0,-1 9 0 15,0-11-4-15,2 3 1 0,1-2 3 0,-2 1 1 16,-1-2 0-16,2 12-1 0,-1-13-3 0,-2 1 3 16,1 0 1-16,-1 2 6 0,0 11 0 0,0-1-6 15,1-10 1-15,-5 10-1 0,5 5-4 0,-2-3 3 16,-2-13 3-16,-2 13 2 0,2 0-1 0,-1-2 5 15,0 0-3-15,-1-1-1 0,5-9-6 0,-3 9 0 16,2-11-3-16,-4 0 5 0,3 11-2 0,2-10-5 16,-3 14-3-16,2-4 2 0,2-11-5 0,-2 13 6 15,2-1-3-15,-1 1 2 0,4-11-1 0,-3 10-6 16,0 1 0-16,0-13-1 0,2 2-2 0,0 0-3 16,0-2 0-16,-3 4 2 0,1-3 2 0,-4 9 4 15,7-9 6-15,-4 1-2 0,1-4 5 0,0 4 0 16,-1-5-2-16,1 1-5 0,-2 0 7 0,-2 0-1 15,8-2 8-15,-2 2-9 0,-2-3-5 0,-3 3 4 0,2 1 0 16,1-2-4-16,-1 3-2 0,5-2 4 16,-9-1-6-16,8 1 1 0,-1-3-10 0,2 2 1 15,2 1 10-15,-4-1-2 0,0-1 0 0,4-2 2 0,-2-1-1 16,2 0-3-16,-2-2 1 0,1 1 3 0,2 0-4 16,-6-7 5-16,6 6 10 0,1-6-15 0,2 4 7 15,-1-4 1-15,-1 7 2 0,-3-6 8 16,6-2-4-16,-3 1-1 0,-2-1 1 0,6 0 1 0,-3 4 5 15,-1-5 0-15,0-1-8 0,-2 1 4 16,2 0-6-16,0 0 0 0,2-3-5 0,-6 0 0 0,0-4-1 16,5 6-3-16,-2-6 1 0,-2 0-4 0,2 0-7 15,-2-4 5-15,-1 2-3 0,0-8-3 0,4 6-1 16,-4-6-4-16,0 8-17 0,0-8-15 0,0 0-31 16,0 0-37-16,-4 9-51 0,4-9-48 0,0 0-68 15,0 0-67-15,-19-27-65 0,5 5-926 16,-4 0 440-16,-4-7 294 0</inkml:trace>
  <inkml:trace contextRef="#ctx0" brushRef="#br0" timeOffset="46159.51">17324 3823 2 0,'4'-6'227'0,"-4"0"-5"0,1 0-4 0,-2 0-6 16,1-1-9-16,-1 0-13 0,-2 3-10 15,2-1-11-15,-3 0-14 0,-2 2-19 0,-2 1-16 0,0 2-9 16,-3 1-12-16,-2 3-12 0,-7 0-7 0,1 4-6 16,-6 3-7-16,1 0-6 0,-1 4-8 0,4 3-6 15,-2-1-5-15,5-2-4 0,0 4-3 0,2-7-3 16,4 3-4-16,1-4-3 0,4 1-4 0,-2 1-3 16,3-3-1-16,3 0-3 0,-2-1-3 0,4 2-2 15,1-2 2-15,1 3 0 0,6-5-2 0,-2 3-2 16,1-2-1-16,4 1 1 0,4 1-11 0,1 0 1 15,1-3 2-15,2 0 1 0,1 0-2 0,3-1 0 16,-4 0 13-16,2 0-8 0,-1 0-2 0,1 0 1 16,-1 0-1-16,0 0 1 0,-2-2-1 0,-5 2 0 15,1-1 0-15,-4 0 0 0,1-1 1 0,-2 1-1 16,-3-1 5-16,0 3 1 0,-1-2 10 0,-4 2-5 16,4-4 4-16,-4 4 0 0,-3 2 0 0,1-1 1 15,-2 4 0-15,-5-3 0 0,-8 2-6 0,3 3 3 16,-5-3 6-16,4 1-14 0,-11 1 2 0,3 2 0 15,8-5-2-15,-4-1-4 0,1 0-8 0,4-1-14 16,0-1-21-16,5-4-22 0,2 1-24 0,1 1-33 16,2-3-44-16,-1 1-33 0,5-3-30 0,0 0-561 15,0 0 264-15,0 0 174 0</inkml:trace>
  <inkml:trace contextRef="#ctx0" brushRef="#br0" timeOffset="47326.23">17557 4001 183 0,'0'-2'230'0,"0"-2"-14"16,0 4-9-16,-3-5-16 0,3 5-11 0,0 0-16 0,-5-3-17 16,5 3-17-16,0 0-11 0,-10 9-14 15,1-4-6-15,4 6-12 0,-3-5-6 0,-1 8-13 0,2-1-3 16,-1 1-7-16,4 0-5 0,-2 1-7 15,3 0 0-15,-1 0-7 0,3 1-4 0,2 0-3 0,1-3-4 16,1 4-1-16,3-8-3 0,0 3 3 0,2-1-7 16,1-2-1-16,3 3-5 0,1-6 1 15,-4 0-2-15,4 1-2 0,1-4 0 0,-1 0 2 16,1-1-4-16,-4-2 0 0,5-2-1 0,-3 0 2 0,-1-1-3 16,2-4 5-16,1-1-7 0,0-4 1 15,-1 0-1-15,-3-2 1 0,-1-3-1 0,0 0 3 0,-4-3-3 16,3-3 3-16,-3-1 0 0,-4 4 7 0,-1 0 7 15,-5 3 18-15,4 0 13 0,-5 0 14 0,-1 4-13 16,-2-1 3-16,-1 6-6 0,0-1-3 0,-1 2-6 16,-1 3-4-16,-2 1-6 0,0 3-2 0,-6 5-7 15,0 2 1-15,5 3-4 0,-3 2-1 0,-4 5-3 16,4 0 0-16,4-1-4 0,3 2-4 0,4 1 0 16,2-2-1-16,-1 0-2 0,4 0-11 0,4-1-7 15,0-1-10-15,5-1-7 0,0-1-3 0,1-5-8 16,5 4 1-16,2-3 0 0,3-1 2 0,0-2-1 15,1-3-1-15,-1-2-6 0,2-1-2 0,-1-3-3 16,2 0 1-16,-1-4 2 0,2 0 5 0,-4-1 6 16,1-4 1-16,-1 3 5 0,-4-6 4 0,-1 1 4 15,1-3 2-15,-1-4 8 0,-4 4 17 0,-2 0 11 16,1 0 12-16,-3 3 17 0,0 0 15 0,-1 2 12 16,0 2 4-16,0 0 9 0,-3 5 2 0,2-3-5 15,-5 3-16-15,2 1-2 0,2 1-6 0,-2 3-11 16,0-4-6-16,0 4-3 0,0 0-3 0,0 0-5 15,0 0-1-15,0 18-5 0,-2-8 3 0,1 3 2 16,1-3-11-16,0 6-3 0,1-3-2 0,1 0-8 16,0-1-5-16,3 0-9 0,-1-2-11 0,1 2-9 15,3-2-1-15,-2-1-2 0,3 0 3 0,0-2 2 16,0-2 2-16,1-1 3 0,3-1-1 0,-3-2 3 16,3-1 3-16,1-2 0 0,-2-4 1 0,-1 2 3 0,7-5 0 15,-4-1-1-15,0-1 6 0,1 0-4 0,-2-5 11 16,-2 3-4-16,-1 0 0 0,-3 1 7 15,-1 0 10-15,1 3 13 0,-3-1 2 0,0 3 15 16,-3 2 11-16,2 0-1 0,-1 1 4 0,-1 0-9 0,-1 4-8 16,3-4-3-16,-3 4 7 0,0 0-14 15,0 0-8-15,0 0 0 0,0 0-2 0,0 13-5 0,0-4 6 16,0 3-7-16,0-4 1 0,0 6 2 16,0-2-9-16,0 0 1 0,3 1-6 0,-1-4-4 0,2 1-7 15,1-1 9-15,1 1-14 0,2-3-4 0,1-2-1 16,-1 2 4-16,2-2-4 0,0-2 6 0,-1-1 2 15,4-3-3-15,-3 1 3 0,2-4 0 16,-3 0 1-16,1-4 2 0,3 3-2 0,-3-8 2 0,0 2-2 16,0-5 1-16,-2-2 6 0,0 1-3 0,-2-3 0 15,-1 2 1-15,0-8 4 0,-4 9 1 0,-1 0 4 16,-1 5 1-16,-1 1 1 0,-3-1-2 0,-2 4-2 16,1 1 1-16,-3 2-5 0,-1 0 11 0,-1 2-6 15,0 3-9-15,-2 3 5 0,3 2 1 0,-3 0-10 16,3-1-7-16,1 3-5 0,1 0-7 0,2 0-5 15,2 0-6-15,0-2 3 0,3 0-13 0,0 2 2 16,1-2 3-16,1-2 6 0,0 1 1 0,2 0 6 16,1-1 3-16,1-2 1 0,1 1 1 0,2-2 7 15,0-2 3-15,-1 1 2 0,5-2 1 0,-3-1 9 16,3 0 2-16,-3 0 7 0,2 0 7 0,0-1 4 16,-3 0 8-16,-1 3 2 0,2-3 0 0,0 2-3 15,-4 1 2-15,2-3-3 0,-1 3-4 0,-2 0 0 16,2 1-2-16,-1-1-2 0,-5 2-1 0,9 3 3 15,-6-1-3-15,2 2 2 0,-1 0-5 0,2 1 4 16,-2 1-4-16,1 2-2 0,-1 1 0 0,-3 1 0 16,3 2-3-16,0-1 1 0,-4 6-1 0,6-1 0 15,-3-2-16-15,-2 3-20 0,3 0-20 0,-1 0-33 16,-2 0-42-16,0 0-36 0,3-2-33 0,1-4-31 16,-2-1-645-16,-2-1 291 0,2-1 194 0</inkml:trace>
  <inkml:trace contextRef="#ctx0" brushRef="#br0" timeOffset="47773.81">18682 3849 120 0,'1'-4'267'0,"1"-4"-1"0,1 2-18 16,-3 3-15-16,0-1-22 0,0 4-22 0,0-4-22 15,0 4-16-15,0 0-17 0,0 0-10 0,0 0-10 16,0 0-6-16,-9 14-13 0,8-2-6 0,-2 1-5 15,-2 3-8-15,0 1-7 0,1 0-4 0,0 1-8 0,3 0-5 16,-3 0-6-16,4 0-6 0,0 1-5 0,4-2 2 16,-3-1-7-16,4 1-4 0,-1-7-1 15,1 1-2-15,3-1 0 0,-2-2-4 0,3-2-1 0,0 1-2 16,0-4-3-16,4-1 2 0,-2 0 0 16,2-4-5-16,-3 0 2 0,2-4 0 0,4-1 0 15,-3-2-2-15,1 0 0 0,-3-3 0 0,-2-3-6 16,2 0 7-16,-2-4-5 0,-4 2 2 0,0-7 0 0,0 7 1 15,-2-3 6-15,-3 2 10 0,-3 1 15 16,2 0 8-16,-3 4 4 0,-2-2 1 0,2 5 16 0,-3 2 17 16,5 1-14-16,-2 0 11 0,0 1-13 0,1 3-10 15,-3 1 1-15,3 1-14 0,3 1-2 0,-11 5-8 16,1 1-5-16,4 2-2 0,-1 2 3 0,0 3-9 16,1-3-1-16,2 5-5 0,0 0-9 0,0 1-8 15,2 0-16-15,5 1-18 0,-3 0-15 0,4 1-26 16,3 0-21-16,0 0-22 0,1-1-26 0,1 0-26 15,3 0-28-15,1-3-20 0,2 0-33 0,2-4-19 16,2-3-675-16,-3-2 316 0,4-2 208 0</inkml:trace>
  <inkml:trace contextRef="#ctx0" brushRef="#br0" timeOffset="48465.16">19228 3800 142 0,'3'-6'241'15,"-3"3"-1"-15,0-3-9 0,2 4-17 0,-2 2-18 16,0-6-20-16,2 4-19 0,-2 2-17 0,0 0-8 16,0 0-19-16,0 0-13 0,0 0-8 0,0 0-8 15,-4 10-3-15,4-10-15 0,-3 11-5 0,3-5-7 16,-1 2-7-16,1-1-4 0,0-1-4 0,0 1-8 16,0 0-3-16,0 1-13 0,0-4-10 0,1 0-15 15,-1 2-8-15,3-2-8 0,-1-1 5 0,-2-1-2 16,0-2-1-16,4 3 5 0,-4-3 6 0,0 0-8 15,0 0-6-15,0 0 4 0,9-8 3 0,-9 4-4 16,0-4-2-16,1 2 3 0,-1-7 6 0,0-3 2 16,3 5 14-16,-3 1 14 0,1 0 17 0,-2 3 9 15,1 0 8-15,1 0 2 0,-2 3-6 0,2-1-6 16,-1 5-3-16,2-5-9 0,-2 0-2 0,0 5-7 16,0 0-1-16,0 0-3 0,0 0 1 0,0 0-4 0,0 0 3 15,16 6-1-15,-11-1-3 0,-1-2-1 16,1 1 0-16,-1 0-1 0,5-3-1 0,-4 2 2 15,0-1-3-15,3-1-1 0,2-1 5 0,-2 0-3 16,-1-1-1-16,1-1-1 0,2-5 4 0,1 2-2 0,-1-4 4 16,-1-2 3-16,-3 2 4 0,3-8 1 0,0 0 1 15,0 1 1-15,-4-1 10 0,0-1 2 16,-1 0 3-16,3-5 16 0,-1 6 11 0,-4 0 2 16,-2 3 22-16,4 4 19 0,-4-2 3 0,0 5-1 0,1 0-9 15,-1 1-10-15,2 3-17 0,-2-2-12 0,0 1 5 16,0 4-12-16,0 0-9 0,0 0 1 0,0 0-7 15,2 14-3-15,0-4-3 0,0 1-1 0,-1 7-6 16,2 0 0-16,-2 10-3 0,3-1 0 0,1 2-10 16,0 2 9-16,-1 6-8 0,1-3 6 0,3 9-6 15,-3-8 17-15,0 3-14 0,-1-3-3 0,2 11-4 16,-2-11 5-16,0-1-3 0,0-2-6 16,-3 0 5-16,-1 0-14 0,-1-4 15 0,-3 3-1 0,0-4-4 15,-2-1 1-15,-7-4-2 0,3 1 8 0,-7-2-6 16,-1-2 4-16,4-4 2 0,-2-2-8 0,-2-2 0 15,2-1-1-15,-1-2 7 0,-1-3-7 0,-2-1-4 16,8-4-6-16,-2-3-5 0,-2-3-14 0,6-2-1 16,1-5 6-16,0-3-20 0,7-1-2 0,4-3-11 15,2-4 4-15,6-1 2 0,4-2-26 0,7 1-15 16,0-2-14-16,14-4-20 0,-7 7-29 0,2 4-23 16,1 2-50-16,0 1-46 0,-7-1-745 0,-1 3 339 15,-7 7 226-15</inkml:trace>
  <inkml:trace contextRef="#ctx0" brushRef="#br0" timeOffset="50915.55">17621 5086 25 0,'4'-6'185'16,"-2"4"-18"-16,1-3-17 0,-1-2-16 0,3-1-10 16,1 0 1-16,-1-1 6 0,1 0-12 0,-1-3-6 15,0 1-3-15,-2-1-7 0,1 0 7 0,-2-5 0 16,1-2-3-16,-1 0-10 0,0 0 7 0,1-1-2 15,-3 1-2-15,0-6-4 0,0 4 0 0,-3-4-5 16,1 4 8-16,0-3-2 0,1 5 7 0,-2 4 5 0,0 3 2 16,2 2-3-16,-2-2 3 0,0 3-6 0,0 1-5 15,3 4-10-15,-3-2-7 0,2 2-7 16,-1 2-15-16,2 2-2 0,0 0-5 0,0 0-5 16,-3 16-10-16,3 1 2 0,-1 3-2 0,0 8-14 0,1 5 3 15,1 3-8-15,-2 11 9 0,2-1-3 0,0 1-2 16,3 0-5-16,-3 0 3 0,4 0-5 15,-2 1-1-15,3-3-3 0,-3-8-1 0,3-4 0 0,2 13 1 16,-6-10 0-16,2-3-5 0,1 1 1 0,-1-3 0 16,1-1-8-16,-1 0 4 0,1-11-7 0,-3 9-4 15,0-11-3-15,-2 1 3 0,0-3-11 0,0-4-3 16,-2 0 5-16,0-2-5 0,2-4-1 0,-6 0-7 16,2-5-15-16,-2 2-12 0,-1-2-4 0,-2 0-1 15,-3-4 3-15,1-4 4 0,0 1 4 0,1-5 4 16,-1 5 5-16,3-6 5 0,1 2 6 0,-1 1 8 0,3 1-3 15,0-2 11-15,-1-1-6 0,2 3 4 16,0 0 2-16,4 0 0 0,-1-3 3 0,2 3-2 16,3-4 2-16,0-4-2 0,2 3 2 0,3 0-1 15,1-1 4-15,1 1 0 0,-1-1 1 0,0 1 3 0,3 1 0 16,-3-1-3-16,2-2 1 0,0 3 2 16,-1 0 1-16,1 2-2 0,1-1 1 0,0-3 1 0,-2 3 2 15,5-2-2-15,-2 2 0 0,-1-1-3 0,-2-1 4 16,-1 1 6-16,1-3 2 0,0 6 7 0,-3-5 12 15,-1 4-3-15,0-1 16 0,-1 2-2 16,0 0 7-16,-2 1 0 0,0 0 5 0,0 1 2 0,-1 1 6 16,-3 2-2-16,2 2-5 0,0-2-5 0,-1 3-8 15,-1 2-5-15,0-5-5 0,0 5-5 0,1-4 11 16,-1 4-11-16,0 0-3 0,0 0-2 0,0 0 0 16,0 0-5-16,-4 13 3 0,3-9-8 0,0 0 4 15,-1 1-2-15,2 0-14 0,0-5 1 0,0 5-13 16,0-1-6-16,0-4 10 0,3 4-8 0,-2-1 0 15,-1-3-2-15,0 0 6 0,4 3-1 0,-4-3 6 16,0 0-2-16,10-7 1 0,-7 4 5 0,2-3 6 16,-1 1-7-16,2-2 1 0,-3 0 0 0,4-2 4 0,-7 3 9 15,4 0 9-15,-1 0 16 0,-1 0 2 0,0 3 10 16,0-2-4-16,-2 2 1 0,0 3-3 16,1-3-8-16,-1 3-7 0,4-3 2 0,-4 3-4 15,0 0-2-15,0 0-5 0,0 17 4 0,0-7-4 16,2 0-4-16,0 3 5 0,-1 3-6 0,3-2-1 15,-3 1 2-15,3 2-2 0,0-3 4 0,0 2-3 16,1 0-5-16,0-1-4 0,1-4 6 0,1 1-6 0,-1-2-7 16,2 0-6-16,1-2-11 0,-3-1 4 0,3 0 4 15,0-3 1-15,0 0-4 0,1-1 2 0,-2-2 0 16,2-1 5-16,-2 0 3 0,2-5 4 0,0-2 0 16,1-2-5-16,-1-4 4 0,0 0-1 0,0 1 0 15,-1-2 2-15,0 2 1 0,-3 1 3 0,2-1-2 16,-3 4 1-16,3-5-1 0,1 5 5 0,-3-1-2 15,3 0 1-15,-1 0 0 0,2 1-3 0,-1 0-7 16,-1 4 5-16,2-1 2 0,-5 2 2 0,1 1 2 16,0 2-3-16,0 0 14 0,0 3-14 0,1-1-1 15,-1 3 3-15,1-2 2 0,-1 3-1 0,0 1-2 16,1 1-5-16,-2-1 5 0,-1 0 4 0,-2 1-11 16,2 1 10-16,-1 0 9 0,-1-1-11 0,-2-1 3 15,0 1-5-15,0-3 6 0,0 2 0 0,0-2-6 0,0-2 4 16,0-3 4-16,0 6-1 0,-2-3 0 0,2-3-4 15,-4 2 6-15,4-2-4 0,0 0 1 0,0 0-8 16,-8-11 5-16,6 6-1 0,0-1-1 0,1-3 7 16,1-1-7-16,0 2 0 0,1-3 2 15,2 0-10-15,-1 2 9 0,2 0-4 0,-1-1 4 0,3 0-2 16,2 1 7-16,-1 0 2 0,1 1 5 0,2-1 2 16,3 3-2-16,0-5 7 0,-2 5-1 0,1 2-11 15,-1-2 4-15,1 2 1 0,-2 1-1 0,-1 1 1 16,-3-1-3-16,1 1-5 0,-1 1 7 0,-1 0-3 15,3 1-6-15,-8 0 7 0,12 2-7 0,-7-2 5 16,-5 0-3-16,6 4-3 0,-1-3 4 0,-5-1 2 16,4 2-16-16,-2 1 14 0,-2-3-3 0,3 3 6 15,-3-3-2-15,4 1-6 0,-4-1 6 0,2 7-2 16,-2-7-12-16,2 3 10 0,-2-3-10 0,1 1 12 16,-1-1 2-16,0 0-9 0,0 0 8 0,3 4-3 15,-3-4 2-15,2 2-3 0,-2-2 2 0,0 0 6 0,0 0-10 16,0 0 1-16,0 0 5 0,2 5 1 0,-2-5-8 15,0 0-2-15,0 0 6 0,0 0-2 16,0 0 11-16,0 0-11 0,0 5-3 0,0-5 5 16,0 0-5-16,0 0 8 0,0 3-4 0,0-3-1 0,0 0 18 15,1 4-22-15,-1-4 2 0,0 0 5 0,-1 5-2 16,1-5 1-16,0 6-2 0,1-2 0 0,-1-4 4 16,0 5-5-16,0-2-2 0,0 2 5 0,0-5-9 15,-1 6 11-15,2-2-6 0,-2 0 2 0,1 0-1 16,0-4 0-16,1 8 9 0,-1-6-9 0,1 3 5 15,-1-3 4-15,0-2-6 0,1 7 2 0,2-5-3 16,-1 3 0-16,-2-2 2 0,2 0-4 0,-1 1 3 16,0-1 0-16,-1 2 0 0,1 0-2 0,1-4-3 15,-2-1 5-15,2 8-5 0,0-5 2 0,0-1-1 16,-1 1 7-16,2 1-2 0,2-1-2 0,-4 0 4 16,6-1-1-16,-1 0-2 0,4 0-5 0,-1 0 4 15,4-4 4-15,1 2 2 0,0-2-10 0,-1 0 7 16,6-1-7-16,-1-4 2 0,1 1 5 0,0-5-3 0,1 6 4 15,-3-7-5-15,5 4 6 0,-4-3-6 0,0 0 2 16,-3-2 4-16,3 3-3 0,-5-4 1 0,2 1-1 16,-6 3-4-16,2-4 7 0,-3-1 1 0,-3 5-10 15,-2-1 9-15,1-1-19 0,-3 2 18 0,-2 0 1 16,1 1-8-16,-3 2 7 0,-2 1-5 0,1 2 2 16,-4-1-5-16,-3 1 5 0,2 3-9 0,-3 2 10 15,-1 1-8-15,-4 2 4 0,3 3 2 0,2-1-2 16,1 2-4-16,-2 3 3 0,1 3 3 0,5-6-4 15,-2 6 0-15,3 0 0 0,0 3 0 0,3-4 1 16,2 2-18-16,2 2 1 0,2-6-7 0,0 1-3 16,4 0-6-16,0-2-4 0,1 0-2 0,5 1-6 15,-2-5-2-15,8-2-1 0,-2 1-6 0,-2-5 3 16,5-3-3-16,-1 2 7 0,-2-3 2 0,0 0 5 16,1-6 4-16,-4 0 4 0,-1-4 15 0,-2-2 1 15,2-6 3-15,-3 0 5 0,-2-4 9 0,-1-1 8 16,-5-1 13-16,2 0 7 0,-7-4-3 0,2 2 11 15,-7-1 12-15,3 0 21 0,-3 4 14 0,5 9 18 16,-5 1 6-16,4 2-2 0,-1 3 1 0,1 4-5 16,0-1-11-16,2 2-9 0,1 4-13 0,-3-3-5 15,4 6-7-15,0 0-8 0,0 0-4 0,0 0-7 0,-3 18 0 16,3-5-1-16,2 3-4 0,-2 4-6 16,1 6-1-16,3 1 2 0,-3 2-6 0,3-4 0 0,-2-4-1 15,1 2-8-15,1 0 2 0,0-2-2 0,3-3 0 16,2-1 4-16,-4 0-8 0,0-3 2 15,1-2 0-15,2-2-3 0,0 0-3 0,1-3 3 0,0 0 0 16,1-1-3-16,-1-1 0 0,0-4 0 0,4 2 1 16,-4-6 3-16,2 2-2 0,1-4 9 0,-2-1-15 15,4-5-5-15,-4 3 1 0,2-7-3 0,0 0-6 16,0-8 0-16,1 0-8 0,-2-3 1 0,-2 2 2 16,-1 0 1-16,-2 5 6 0,-2 1 2 0,-4 2 8 15,1 6-7-15,2 0 4 0,-6 1-4 0,3-1 17 16,-1 4-15-16,1 1 0 0,-2-3-5 0,0 5 3 15,2-2-4-15,0 5 3 0,0 0-2 0,0 0 0 16,0 0 5-16,0 0-6 0,2 15 5 0,1-10-2 16,1 5-3-16,1 3 12 0,6 0-13 0,0 1 1 15,1-2 1-15,2 4 5 0,-2-3 4 0,6 2 12 16,-2-3-19-16,-1 0 9 0,-1-1-4 0,1 0 4 0,-2 1 0 16,-4-2-4-16,1-3 4 0,-3 5 2 0,-1-3 3 15,-1 0-4-15,-3 2 7 0,-2 1-2 16,-3-2 1-16,-1 1 2 0,-5 0-10 0,-2 1 8 0,-5 2 0 15,-5 3 0-15,-1-3-6 0,-4-2 0 0,-2 0-16 16,0-1-24-16,1-2-26 0,6-4-36 0,1 0-37 16,1-1-52-16,0-3-62 0,6-1-91 0,-1 0-876 15,4-4 407-15,1-4 272 0</inkml:trace>
  <inkml:trace contextRef="#ctx0" brushRef="#br0" timeOffset="51724.28">21126 3781 93 0,'0'-6'279'0,"0"-1"-21"0,0 2-16 0,1 1-22 15,-1 4-18-15,0-7-28 0,1 5-19 0,-1 2-13 16,0-4-15-16,0 4-12 0,0 0-8 0,0 0-7 16,4 16-7-16,-2-7-6 0,-4 2-9 0,2 5-7 15,-1-2-4-15,-2 3-8 0,2 3-3 0,2-3-6 16,-3 1-8-16,2-1 1 0,-1 5 0 0,-2-4-9 16,0 0-2-16,2-2 2 0,0 0-9 0,0-3-4 15,-1-4 4-15,0 3-10 0,2-5 0 0,2-2-1 16,-4 3 1-16,4-4-2 0,-2-2 6 0,0-2 10 15,0 0 7-15,0 0 0 0,0 0-5 0,0 0-6 16,0-23 0-16,2 7 1 0,0-12-7 0,-2 4 1 16,0-2-1-16,3-7 1 0,-3 2 2 0,0-5 7 15,1 2 2-15,0 2 3 0,-1 3 13 0,3-1 6 16,-3 0 8-16,1 4 3 0,2 7-3 0,-2 0-2 0,2 4-3 16,-2 4 5-16,0-1 4 0,0 5-9 0,-1 0-6 15,2 2-6-15,-1 1-10 0,0-2 2 16,3 4-11-16,-4 2-2 0,8 0 6 0,-8 0-6 15,9 4-5-15,-3 2 4 0,4 1-8 0,-1 0 3 0,4 3-4 16,2-1-3-16,-2 6 1 0,1-1-1 0,3-1 3 16,-3 2 0-16,4 6-7 0,-2 3-1 0,0 1-16 15,-2 1-6-15,-1-1-32 0,2-1-19 16,-2-1-25-16,-1 0-23 0,-1 2-17 0,-2-7-27 16,-1-2-29-16,0-2-15 0,-1 2-17 0,-1-7-15 0,-5 2-17 15,3-1-9-15,-3-4-590 0,-2-1 284 0,0-1 190 16</inkml:trace>
  <inkml:trace contextRef="#ctx0" brushRef="#br0" timeOffset="53291.43">21251 3939 84 0,'-10'-1'188'0,"1"-2"-14"0,5 3-15 16,4 0-17-16,-8-1-14 0,8 1-12 0,0 0-12 16,0 0-6-16,0 0-3 0,0 0-2 0,21 1-9 15,-11-1-1-15,5 3-11 0,2-2-4 0,-2 2-7 16,3-2-5-16,1-1-7 0,-1 0-6 0,0 1-6 15,3 0 5-15,-1-1-10 0,-2-2-4 0,1-2 0 16,-6 0 1-16,5 0 5 0,-4-3-1 0,1-1 9 16,-1-3 4-16,1-2-1 0,-4-1 1 0,2-1-1 15,-3-3 17-15,1-7 6 0,-4 0 7 0,-1 1-1 16,-2-1 22-16,-3 6 1 0,0 0 5 0,-2 2 21 16,-1-4 8-16,-3 6 2 0,2 2 7 0,0 2 2 15,1 1-9-15,-1 3-13 0,1 2-15 0,0 0-10 16,0 1-14-16,2 1-7 0,0 3-12 0,0 0-4 15,0 0-6-15,0 15-1 0,1-6-10 0,-2 3-4 16,2 4 1-16,0 5-9 0,2 4-1 0,-2 3 2 16,2 3-4-16,-2-2-3 0,2 2 7 0,-2 1-9 15,0 0-8-15,3 2-3 0,1-3 4 0,0-1-14 0,-1 0-4 16,1-1-4-16,-1-4-5 0,3-1-8 0,0-7-3 16,-4-3-21-16,3-3-2 0,-5-2-2 0,3-1-6 15,-2-2 0-15,0-2 11 0,2 0 6 16,-3 0-1-16,-1-4 5 0,0 0 3 0,6-9-3 0,-2-1 2 15,-1-6 4-15,-2-2 0 0,0-9 2 0,2 0 3 16,-3 1 0-16,-4-3 0 0,4 4 6 0,0 7 9 16,0 0-2-16,0 0 2 0,0 1 3 15,1 2-5-15,6 5 3 0,-3-2 2 0,1 3-4 0,1 1 2 16,2-1 0-16,2 2 0 0,0 1 3 0,-1 2 1 16,3 1-2-16,-1 2-1 0,1-2 0 0,-3 3-4 15,2 1 0-15,-4 1 1 0,0 2-4 0,-2-2 1 16,-1 3-2-16,1 0 6 0,-3 3 0 0,-2-2-1 15,-3 6-2-15,-3-3 17 0,-1 4-15 0,-3-1-5 16,-4 0 2-16,0 1-5 0,-1-2 7 0,-1 3 2 16,-3-3 1-16,4-2-2 0,-2 1 4 0,7-4-2 15,1 0 12-15,0-1-15 0,0 1-1 0,5-2-5 16,2 2-1-16,2 1-14 0,2-3-7 0,2 1 4 16,1 2-4-16,4-2 5 0,4-1 1 0,0 1 3 15,7-2 1-15,-1-2 1 0,2-2 4 0,0 1 0 16,1-3-1-16,5-4 8 0,-6 4 1 0,0-4 1 15,-2-2 1-15,6-6 3 0,-6 5 2 0,1-7-4 16,1-2 9-16,-5-1 4 0,0-6 13 0,-1 0 5 16,-2 1 7-16,-3-6 7 0,-2 0 7 0,-2 6 11 15,-3-4 4-15,-1 3 13 0,0 6 5 0,-2 2 9 16,-2 0-1-16,-2 4 2 0,1 2 9 0,-1 1 1 16,0 1-2-16,0 2-7 0,1 2-8 0,3-1-13 15,-1 4-8-15,-3-1-4 0,4 4-1 0,0 0-13 16,0 0 0-16,-9 12 2 0,6-3-14 0,-1 8-6 15,2-2 4-15,0 4-10 0,-2 5 6 0,-1 3 1 16,5-2-7-16,-1 2 2 0,-2 2-10 0,2-1-2 0,-2 1-12 16,2 0-16-16,1-3-6 0,1-2-11 15,-2-4 8-15,1-2-11 0,0-1-10 0,1-1-7 16,1-2-11-16,-1-6 1 0,-1 2-1 0,1-5 0 0,-1 4 7 16,3-5 9-16,-2-1 8 0,-1-3 1 0,0 0 7 15,0 0 2-15,11-12 12 0,-5 3-4 16,-3-6 0-16,3-2 6 0,1 1 1 0,1-2 4 15,-4 2 3-15,1 0-2 0,3 2 3 0,2-1 1 0,-1 3 9 16,-3 1-6-16,5 0 1 0,2 2-3 16,0-3 2-16,1 6 5 0,-2-2-1 0,2 5 0 15,-3-1 0-15,0 3-3 0,1-1 5 0,-4 2 2 16,1 1 1-16,0 1-2 0,-4 1 2 0,0-1 1 0,-1 2 1 16,0 3 0-16,-6 1 1 0,1 3 7 0,-4-1-12 15,-5 3 2-15,-3 1 2 0,-2-2-3 0,-8 5 6 16,2-5 0-16,-2-1-4 0,5 0 0 15,-1-1 16-15,2-3-12 0,2 0-3 0,4-2 1 16,6-2-3-16,-2 1 5 0,0-1-7 0,3-1 4 0,1 1-3 16,3-3 1-16,0 6-5 0,0-6 4 0,5 3 0 15,4 0 3-15,1-3 3 0,3 1-5 0,6 0-1 16,0-2 5-16,11 0-4 0,-11-2 8 0,4 2-10 16,-1-3 2-16,-2 0 1 0,2-1-3 0,0 1 3 15,-2-4 2-15,-5 1-3 0,2 0 4 0,2-4 2 16,-2-1-5-16,-7 0 1 0,4-5-1 0,-1-4-1 15,-5 3 1-15,2-11 4 0,-3 3 3 0,-3-3 3 16,-4-1-1-16,0-1 1 0,-2-3 4 0,-2 1 4 16,-1 1 6-16,-2 0 18 0,1-1 7 0,-3 2 6 15,-1 6 8-15,1 1 13 0,0 8 11 0,4 4 4 16,0 2 0-16,1 1-16 0,0 2-9 0,4 2-7 16,-4 1-8-16,3 1-3 0,1 3-8 0,0 0-2 15,-6 15-7-15,0-5 1 0,5 4-7 0,-4 5 2 16,1 6-2-16,0 2-3 0,3-1-3 0,1 0-14 15,0 3 10-15,0 3 3 0,0-4-3 0,4 2-3 16,-3-5-14-16,3 4-2 0,1-3-7 0,2-2-8 16,0 1-3-16,-3-8-15 0,6 0-8 0,-2-3-13 15,-2 1-10-15,2-5 2 0,1-2 7 16,-1 0 5-16,-1-1 5 0,4-5 6 0,0 2 1 0,-2-4 7 16,-1-1 2-16,3-3 6 0,-1-3 1 0,-1-2 4 0,5-3 2 15,-5-2-2-15,2-3-3 0,-3 0 3 16,3-9 3-16,-1 1 4 0,-4 7 3 0,2-9-1 15,-5 8 8-15,-1 3 19 0,-1 1 3 0,-1 2 7 16,-1 2 5-16,1 1 0 0,0 2 4 0,0 4 3 16,0 0-3-16,-2-1-6 0,2 1-15 0,0 4 11 0,-2-4-6 15,2 4-2-15,0 0 2 0,0 0-6 0,-5 12-2 16,2-6 0-16,3 6-2 0,-1 1 3 16,1 3 3-16,0-3 1 0,0 4-8 0,1 1 1 15,2-3 0-15,-2 3 1 0,3 2-4 0,0-5 4 0,-3 4 2 16,3-2-4-16,0 1-8 0,0-4-15 0,2 3-7 15,-2-5-11-15,0-2-24 0,0 1-22 16,2 0-17-16,-2-3-12 0,5 1-13 0,-3-1-21 16,2-2-23-16,1 1-28 0,2-3-15 0,0-3-53 0,-4-1-610 15,3-1 291-15,1-3 196 0</inkml:trace>
  <inkml:trace contextRef="#ctx0" brushRef="#br0" timeOffset="54730.98">22954 3718 189 0,'3'-2'261'0,"1"-2"-16"0,-4 0-10 0,0 4-10 16,1-7-11-16,-1 5-17 0,0 2-16 0,3-4-18 16,-3 4-18-16,0 0-14 0,0 0-13 0,0 0-12 15,0 0-8-15,0 0-13 0,0 0-7 0,-8 15-7 16,8-9-9-16,-6 3-3 0,4 0-5 15,1 2-9-15,-3-1-4 0,2-1-6 0,-1 2 2 0,-1-1-8 16,1 0 0-16,1 0 0 0,2-1-9 0,-4-1 2 16,3-2-1-16,1-2-6 0,0 1 0 0,0 3 0 15,0-4-3-15,0-4 2 0,0 4-2 0,0-4 13 16,0 0 3-16,-2 7 15 0,2-7 8 0,0 0 20 16,0 0 8-16,0 0-10 0,0 0-13 0,0 0 2 15,0 0-8-15,0 0 20 0,-8-14-8 0,8 14 0 16,-3-6-8-16,-2 0-17 0,2 2 5 0,0-1 1 15,3 5-5-15,-7-8-16 0,7 4 7 0,-2 1-4 16,-2-1-3-16,0-2 1 0,0 2-2 0,-1 1-5 16,0-1-2-16,0 3 1 0,5 1-8 0,-9-5 3 15,3 4-7-15,6 1 1 0,-13-2-1 0,13 2 4 16,-17 2-4-16,7 1-5 0,1 4 2 0,4-1 0 16,-4 1 6-16,0 1-6 0,3 3-2 0,-1-1 0 15,-2 5 2-15,3-1 2 0,2 1 2 0,4-4-9 16,-1 5 6-16,-2-3 3 0,3-1-1 0,0 0-5 15,4 1 3-15,0-4 3 0,2 2-3 0,-1 1 2 16,7-3 2-16,-2 0 1 0,3-1-6 16,2 0-3-16,6 1 2 0,-1-6 1 0,7 2 6 0,1-1 16 15,4-4-17-15,-3-4-6 0,6 0-4 0,-1 0 9 16,0-5-4-16,-2 0-2 0,0-4 1 0,-2 1-2 16,2-2-8-16,-5-2-3 0,2-2-4 0,-4-3 14 15,0 0-18-15,-3 2 7 0,-3-6-2 0,-2 2 3 0,-2 2 2 16,-6 4 0-16,1 2-2 0,-6 4 14 15,-4 1 11-15,1-3 0 0,-2 3-3 0,-3 0-2 16,0 0-8-16,-4 5 8 0,1-3 2 0,-4 7-6 16,-3-2 0-16,-2 3-6 0,-2 4 3 0,-3 5 4 0,-4 3-6 15,-3 1 2-15,5 7-7 0,0-3 19 16,9-3-18-16,-2 1-6 0,5-2-11 0,2 3-11 16,3-5-1-16,2-1-12 0,2 3-11 0,2-5-11 15,0 1-6-15,4-1 2 0,-2-1 4 0,4-1 1 0,1-2 4 16,4 0 0-16,-2-4 2 0,5 0 5 0,-2-3 0 15,7-2 4-15,-2 1 4 0,0-4 5 16,0 2 9-16,0-6 1 0,-1 4 2 0,-2-2 8 16,0 0 11-16,-5 4 11 0,-1-1 17 0,-3 4 11 15,0-1 10-15,0 1-4 0,0-3-2 0,-1 4-2 0,0 1-2 16,-3-1-4-16,-1 2-3 0,4-3-5 0,-4 3-2 16,0 0 0-16,0 0-2 0,9 5-1 0,-8 1-3 15,3-1-2-15,-2 1-1 0,0 0-3 16,2 1-12-16,-3-2-2 0,-1 2 0 0,4-2-10 0,-4 0-4 15,4-2-6-15,-3 2-2 0,3-1-1 0,-4 1 1 16,4-2 4-16,-4-3 6 0,0 0 3 16,0 0 3-16,10-5 8 0,-6-3-1 0,1 0 0 0,0-9 3 15,3 1 4-15,-3-3 9 0,0-8 3 0,-1 0 4 16,-2-2 13-16,1-2 3 0,1 1 5 0,-2-1 16 16,1 5 22-16,-3-3 19 0,-3-1 7 0,6 7 8 15,-6 3 12-15,6 4 4 0,-6 3-7 0,2 2-4 16,1 3-12-16,-1 3-7 0,1-2-14 15,-1 3-11-15,1 4-8 0,0 0 6 0,0 0-8 0,-4 13-12 16,1-3-1-16,-2 5-4 0,1 3-9 0,0 0-1 16,-2 7 2-16,0-1 4 0,2 2-10 0,0 0-6 15,0-1 0-15,3-1-2 0,-2 4 0 0,3-6-4 16,0-1-8-16,3-3 7 0,-1 1-15 0,2-1-14 16,4-2-17-16,1-2-7 0,-3 0 1 0,8-2-4 15,-5-6 1-15,0 2 1 0,0-4 10 0,1-1 3 16,-1-2 2-16,2-2 0 0,2-2 7 0,-6-1 2 15,2-4-1-15,1-1 1 0,0-3 3 0,-1-5 2 16,0 0 0-16,1 2 2 0,-1-2 4 0,-1 0 8 16,1 0 1-16,-4 8 16 0,0-3 7 0,0 0 4 15,-1 6 5-15,-4-2-7 0,4 2-3 0,-1 3-4 16,-3 3-15-16,2-7 12 0,-2 7-5 0,0 0 1 16,0 0 0-16,0 0 3 0,5 21-3 0,-5-14-11 15,0 7 21-15,0-2-20 0,-5 2-1 0,5 3 7 16,-1-5 0-16,0 0-12 0,1 0-5 0,-3-2 0 15,3 1-8-15,3-4-12 0,-3 0-14 0,2-2 5 16,2 1 6-16,-3 1 1 0,3-3 3 0,-4-4 4 0,9 1 1 16,-9-1 7-16,0 0-2 0,22-5 8 15,-16 0-4-15,2-3 6 0,2 0 1 0,-2-2 0 16,2-4-3-16,1 2 4 0,-4 1 6 0,0 2 20 16,0 0-4-16,-3 5 12 0,3-4 11 0,-2 3-6 0,-3 2 8 15,2-3-10-15,-4 6-1 0,2-6-8 16,-2 6-5-16,0 0 1 0,0 0 2 0,0 0-8 15,0 0 3-15,9 12-1 0,-8-4-7 0,-1 1 4 16,3 1 9-16,-3 0-6 0,-3-1-8 0,3 4 7 0,0-4-5 16,0 1 2-16,0 1-8 0,0-2-6 0,0-1-7 15,0-4-16-15,3 5-14 0,-2-4-18 16,-1-2-14-16,0-3-15 0,3 9 3 0,-1-6-15 16,-2-3-3-16,0 0-13 0,0 0-29 0,0 0-29 15,0 0-26-15,0 0-13 0,13-10-24 0,-8 4-16 0,-1-7-596 16,2 4 283-16,3-7 190 0</inkml:trace>
  <inkml:trace contextRef="#ctx0" brushRef="#br0" timeOffset="54985.29">24187 3580 259 0,'0'0'237'0,"7"-3"-21"0,-7 3-17 15,5-2-10-15,-5 2-13 0,0 0-16 16,5 0-17-16,-5 0-6 0,0 0-17 0,0 0-11 0,0 0-5 15,0 0-5-15,2 7-6 0,-2-7-9 0,-6 7-2 16,4-3-12-16,-2 2-8 0,1-1-5 0,1 0-9 16,-1-2 0-16,1 1-6 0,0-2 0 0,2-2-13 15,-2 5-5-15,2-5-3 0,-3 3 0 0,3-3-4 16,0 0-2-16,0 0 0 0,0 0-4 0,0 0 4 16,20-8-6-16,-15 3-4 0,1 1-5 0,2-5-10 15,1 1-16-15,-2 3-20 0,2-5-21 0,0-1-27 16,-4 4-48-16,0-2-64 0,2 2-583 0,-6 1 263 15,-1-2 174-15</inkml:trace>
  <inkml:trace contextRef="#ctx0" brushRef="#br0" timeOffset="55562.76">22244 4887 183 0,'-3'-10'292'16,"-1"1"-24"-16,2 4-26 0,1-1-23 0,-2 2-27 15,3 1-19-15,0 3-17 0,0 0-15 0,0 0-13 16,0 0-13-16,-2 13-14 0,-1-3-7 0,1 1-8 15,-1 4-8-15,3 2-8 0,-3-1-10 0,0 1-3 16,-1 1-6-16,1-2-5 0,-1 1-2 0,1-2-5 16,-3 2-6-16,3-5-3 0,0 1-1 0,-1-2-3 15,2-4-2-15,0 1-6 0,1-1 3 0,-2-5-2 16,3 2-1-16,0-4 5 0,0 6 8 0,0-6-3 0,0 0-2 16,-3-12-6-16,5 0 0 0,-4-5-3 0,1-2-1 15,-1-8-4-15,1-5 2 0,-3-4-8 16,0-9 2-16,-1-1 0 0,1-1-2 0,2-1 1 0,-1 2 9 15,3-1 1-15,1 12-3 0,1 1-2 16,3 5 4-16,-1 0-5 0,2 5-5 0,2 6 7 0,1 1-4 16,-2 1 0-16,5 3-7 0,1 1-27 0,-1 3-25 15,2 4-23-15,-3 2-26 0,0 3-25 0,3 3-28 16,-1 2-29-16,2 5-32 0,-2 4-622 0,-3 3 279 16,2 10 184-16</inkml:trace>
  <inkml:trace contextRef="#ctx0" brushRef="#br0" timeOffset="56026.16">22345 4988 68 0,'4'3'216'0,"2"-3"-25"0,3 0-19 0,-1 0-17 16,1 0-13-16,2-3-18 0,-1 3-8 0,2-3-12 15,-1 1-8-15,1-2-13 0,1-1-4 0,-2 2-6 16,1-5-9-16,0 2-5 0,3-5-3 0,1 1 1 15,-6-3-5-15,4-2-3 0,-2-1 4 0,-2-1-3 16,0 4 11-16,-1-3 8 0,-5 5 15 0,3 0 8 16,-4-2 2-16,0 3 5 0,2 0 13 0,-4 3 13 15,1 1 1-15,-1 1-6 0,-1 0-8 0,1 0-7 0,0 3-13 16,-1 2-13-16,-1-7-6 0,1 7-9 0,0 0-7 16,0 0-6-16,0 0 3 0,-14 16-10 0,8-4-8 15,-2 2-4-15,-1 6 2 0,0-2-8 0,3 0-3 16,-1 1-5-16,2-3-1 0,1 4-9 0,4-3-5 15,0-1-10-15,3-2-9 0,-2-1-16 0,4-4-5 16,-1 3 2-16,5-7-2 0,0 2 3 0,0-2 3 16,1-3 6-16,2 1-4 0,-2-3 4 0,0-3 1 15,3 0 4-15,1-8-4 0,3 3 3 0,-3-6 1 16,2-3 4-16,2 0 2 0,-4 3 0 0,-5-2 13 16,2 0 10-16,-3 6 8 0,0 0 11 0,-3-1 12 15,-1 3 11-15,0 1 3 0,0 1 0 0,-2 1-8 16,1-1-4-16,-1 2-9 0,-2 1-6 0,0 3-15 15,4-4-24-15,-4 4-27 0,4-1-18 0,-4 1-19 16,0 0-33-16,8 9-45 0,-3 1-54 0,0 0-66 16,-3 0-723-16,0-1 331 0,-1-1 222 0</inkml:trace>
  <inkml:trace contextRef="#ctx0" brushRef="#br0" timeOffset="56856.98">17149 5797 65 0,'-11'-1'222'0,"-2"1"-14"16,4 0-11-16,1 0-16 0,2 0-20 0,1 0-16 16,5 0-16-16,0 0-10 0,0 0-3 0,0 0-2 15,0 0 1-15,29 0 1 0,5-3 2 0,6-2-6 16,20-6-4-16,31-2 1 0,-26 2-5 0,31-6-3 16,6 0-9-16,4-4-3 0,6 1-6 0,-2 1-7 15,6-4-5-15,-4 0-6 0,-7 6-10 0,-1-1-1 16,-5 1-11-16,-8 1 5 0,-29 6 3 0,2-4-10 15,-4 6-3-15,-1-4 0 0,-4 4-5 0,-16 1-4 16,-5 0-4-16,-1 4-2 0,-6-3-1 16,-7 1-4-16,-3 3-1 0,-3 1-2 0,-5-2 1 0,-1 2 3 15,-3 1-5-15,1-1 3 0,-6 1-10 0,0-7-20 16,0 7-19-16,0 0-27 0,-18-2-28 0,6 4-27 16,-17 5-25-16,-1-1-31 0,-3 1-25 0,-4 2-37 0,-16 5-634 15,2 0 288-15,1-1 192 0</inkml:trace>
  <inkml:trace contextRef="#ctx0" brushRef="#br0" timeOffset="57193.62">17350 5931 118 0,'-34'11'220'0,"4"-2"-22"16,3 3-18-16,0-2-18 0,8-3-18 0,4 0-11 15,2-2-11-15,4 0-16 0,0-3-10 0,4 2-10 16,1 0-7-16,2-1 3 0,6 1 14 0,3-1 16 16,10 0 0-16,12-3 4 0,10-1-1 0,23-6 5 15,32-3-6-15,4-4-3 0,10-3-8 0,6-5-4 16,11 2-6-16,7-1-7 0,7-3-6 0,0 2-9 16,-3 1 1-16,-2-1-2 0,-5-1-6 0,-5 4-2 15,-9 1-6-15,-9 4-4 0,-14-1-7 0,-29 6 3 16,-4 0-8-16,-2 1-7 0,-17 3 5 0,-2-2-1 15,-5 3-7-15,-2-1-2 0,-12 2 5 0,-2 1-1 16,-4 2 1-16,-1-1 11 0,-7-2 11 0,3 0 4 0,-3 2-3 16,-5 1-7-16,4-4-5 0,-2 2-20 0,-2 2-12 15,0 0-25-15,-11-4-34 0,3 3-43 16,-6 2-52-16,-5 2-61 0,-9 5-53 0,-1 3-70 0,-8-1-739 16,-13 5 355-16,0-1 236 0</inkml:trace>
  <inkml:trace contextRef="#ctx0" brushRef="#br0" timeOffset="58274.23">17848 6293 147 0,'0'0'201'0,"0"0"-10"16,4-3-13-16,-4 3-11 0,0 0-14 0,0 0-11 0,0 0-9 15,0 0-12-15,0 0-9 0,0 0-14 0,0 0-5 16,0 0-7-16,0 0 3 0,0 12-1 0,-1-7-5 16,1 3-7-16,1 1-3 0,-2 3-3 0,2-2-3 15,-1 3-11-15,0-1-5 0,0 5-2 0,0-1-4 16,0 1-4-16,0 0-2 0,-2-1-6 0,0 0-4 15,2-4-2-15,-1 0-2 0,1-1-3 0,-1-1 0 0,-1 0-2 16,1-3-4-16,1-1-2 0,0 0 1 16,0-1-1-16,0-3-2 0,1 2 9 0,-1-4 18 15,-1 6 11-15,1-6 8 0,0 0 4 0,0 0-8 0,0 0 0 16,0 0-4-16,-10-11 1 0,9 5-2 0,-1-4-4 16,-1 1 0-16,-1-1-2 0,0-5-3 15,1-3-4-15,-2 0-5 0,3-1 0 0,-2-6-3 16,-1 5-2-16,2-5-4 0,1 5-5 0,2 1 8 0,-3 2-7 15,3 0 2-15,0-2-6 0,3 2 5 0,-1 5 0 16,1 2 0-16,-2-3-11 0,5 2 5 0,-2 1 6 16,1 0-11-16,2 1 2 0,3-4 0 0,-1 6-4 15,0-3-2-15,0 2 3 0,1 0 2 0,-1 0-6 16,1 1 3-16,-1 2-1 0,1-2-4 0,-5 3 1 16,3 1-1-16,2 1-1 0,-3 1 2 0,0-2-2 15,1-1-4-15,0 2-1 0,-2 0-8 0,3 2-12 16,-9 0-16-16,11 0-15 0,-3 0-11 0,-3 2-21 15,-1 0-18-15,0 2-20 0,1 0-10 0,-1 0-14 16,-3 3-14-16,-1 1-19 0,4 0-21 0,-4 1-26 16,-1 3-570-16,-3 1 266 0,0-1 178 0</inkml:trace>
  <inkml:trace contextRef="#ctx0" brushRef="#br0" timeOffset="58636.69">17795 6471 91 0,'0'0'190'15,"0"0"-13"-15,-7 0-5 0,7 0-6 0,0 0-5 16,0 0-13-16,0 0-10 0,0 0-7 0,0 0-5 16,0 0-7-16,0 0-9 0,0 0-4 0,0 0 1 15,0 0 3-15,21-4-6 0,-12 1-2 0,1 0-7 16,4-1-7-16,1-1-7 0,2 0-9 0,-2 0-5 16,-1-1-4-16,-1 3-5 0,2-2-10 0,-4 2-4 0,0-1-6 15,0-1-1-15,-2 3-8 0,-1 1-16 16,-4-1-14-16,2 1-19 0,-2-1-27 0,1 0-23 15,-5 2-31-15,7-2-34 0,-7 2-25 0,0 0-8 0,6 6-15 16,-6-3-519-16,0-3 234 0,-2 7 156 0</inkml:trace>
  <inkml:trace contextRef="#ctx0" brushRef="#br0" timeOffset="58950.91">17830 6688 100 0,'-3'3'164'16,"0"-1"-7"-16,3-2-9 0,-5 1-13 0,5-1 0 15,0 0-9-15,0 0-7 0,-4 2-2 0,4-2 9 0,0 0 8 16,0 0 4-16,0 0 5 0,24-5-1 15,-12 3-8-15,-1 0-1 0,3-1-7 0,-1-2-9 16,6 0-5-16,-1-2-11 0,0 2-8 0,-3-2-9 16,3 1-8-16,0 0-7 0,-1-1-11 0,-2 2-5 15,-2 0-9-15,-3 1-14 0,2-1-18 0,-2 2-24 16,0-1-28-16,-2 1-29 0,-2 3-32 0,2-4-39 16,2 3-36-16,-2-2-34 0,-2 2-584 0,1-2 266 0,0 1 176 15</inkml:trace>
  <inkml:trace contextRef="#ctx0" brushRef="#br0" timeOffset="59631.23">18612 6384 116 0,'4'-5'169'0,"-4"0"3"0,4-2 5 0,-4 0-9 16,0 0-5-16,0 0-8 0,-1-1-7 0,-2 2-2 15,-1 0-4-15,1-1-16 0,0 2-10 0,-3-2-5 0,0 2 3 16,-2 0-3-16,1-1-10 0,-1 2-11 16,-3 0-11-16,2 3-3 0,-3 0-5 0,0 1-9 15,2 0-3-15,-6 2-9 0,3 2-5 0,1 1-3 16,-5 2-5-16,3 1-1 0,-3 2-5 0,7-1-5 15,-3 1-3-15,4 0-1 0,3 1-1 0,-2-1-3 0,2-1-3 16,0 1-3-16,3-1-4 0,2-1-4 16,-2-1-3-16,3-1-6 0,1 0 0 0,2 0-1 0,2-1 1 15,-1-2-2-15,2 2 7 0,-2-4-4 0,1 0 2 16,3-1-1-16,-2 0 3 0,7-2 1 0,-5-1-2 16,2-2 1-16,-1 3 0 0,0-1 6 0,-1-3 7 15,-2 0 2-15,2 3 10 0,-2-2 1 0,-1 1 8 16,2 0 5-16,-4 0 4 0,1 3-2 0,1-3-3 15,-2 1-5-15,-3 3-2 0,5-2-6 0,-5 2 2 16,0 0-4-16,10 3 2 0,-5 2 2 0,-1 1 5 16,0 4-4-16,1-2 8 0,-1 5-1 0,1 1 3 15,0 3 4-15,-1 0 3 0,2 2 3 0,-2 0-6 16,1 0 4-16,-1 0-5 0,-1 0-12 0,3 6 11 16,-2 0-1-16,-4-6-7 0,4-1-8 0,-2 0 6 15,2-2-8-15,-4 4-2 0,5-5 12 0,-3 2-21 16,0-7 7-16,-1 2-5 0,3-3 3 0,-1-1-4 0,-2 0 3 15,-1-2-4-15,5-1-3 0,-5 0-2 16,0-2 2-16,1 1 8 0,3-1 5 0,-4-3 11 16,0 2 14-16,0-2 16 0,0 0-20 0,0 0-6 0,9-9 0 15,-5 3 0-15,1-1 9 0,-1-2-1 0,2 0-4 16,1-2-3-16,-2 1-3 0,0-1-6 16,2 0-1-16,-1 0-8 0,-1 1 6 0,0 1-2 0,0 0-5 15,-2 3 0-15,2-2-4 0,0 1-35 0,-3 0-35 16,2 0-34-16,1-1-33 0,1-1-48 0,-1-1-27 15,1 1-39-15,3 0-36 0,2-4-41 0,-3 3-864 16,6-4 392-16,-1 2 262 0</inkml:trace>
  <inkml:trace contextRef="#ctx0" brushRef="#br0" timeOffset="59777.13">19062 6466 152 0,'5'1'318'0,"-5"-1"-31"0,8 0-33 0,-8 0-22 16,0 0-17-16,9-1-16 0,-9 1-13 0,0 0-14 0,6 0-22 15,-6 0-14-15,0 0-29 0,0 0-39 0,0 0-55 16,0 0-70-16,8 0-78 0,-8 0-632 0,0 0 257 16,-17 4 170-16</inkml:trace>
  <inkml:trace contextRef="#ctx0" brushRef="#br0" timeOffset="61713.04">18101 7025 177 0,'-2'-2'260'0,"2"2"-5"0,-4-3-14 16,4 3-14-16,-4-3-18 0,4 3-16 0,0 0-21 0,0 0-17 16,0 0-14-16,0 0-17 0,0 0-1 15,-6 10-4-15,4-3-12 0,0-1-9 0,-1 6-9 16,0-2-9-16,1 2-10 0,0 4-3 0,0-3-11 0,0 1-4 15,1 3-1-15,1 1-5 0,0-2-7 16,1 0-5-16,0 1-4 0,-1-4 3 0,4 4-8 16,-3-7 0-16,2 2-1 0,0 0-7 0,0-2-3 0,0-3-1 15,-1-1-1-15,-1 0-3 0,1-1-3 0,0-1-2 16,0-2-2-16,0 1 8 0,-2-3-2 0,3 5 2 16,-3-5-3-16,0 0 4 0,0 0-4 0,0 0-1 15,4-14 4-15,-6 7 1 0,2-3 6 0,0-2-1 16,-4-5-1-16,4 0 3 0,-1-1 10 0,0 1 3 15,0-2 8-15,-2 0 1 0,4 2-1 0,1 0 1 16,0 1-1-16,2 1-4 0,1-1-3 0,4 0-6 16,1 1 6-16,1 1-4 0,1 0-5 0,4 1-2 15,0 2 0-15,1 0 1 0,-2 2-6 0,4 2 6 16,-3 2-6-16,-2 3 16 0,0 0-18 0,4 0 0 16,-7 2-3-16,2 1 1 0,1 4-5 0,-4 0 5 15,2 5-8-15,-3-4 4 0,0 8 5 0,-3 1-5 16,0 2 1-16,-2 0-8 0,-3 0 16 0,-1 3-11 0,-3-1 1 15,-4 3-5-15,-2 4 5 0,-1-2-5 16,-3-1-4-16,1-3 2 0,1-2-8 0,-3-2 2 0,1-2-1 16,-1-2 4-16,0 0-3 0,2-2 5 0,0-1-2 15,3-4 0-15,-1 2 0 0,6-3 0 16,0 2 1-16,-1-3-3 0,1-1 2 0,4-2-5 0,-5 3-1 16,5 1-3-16,0-4 4 0,0 0 5 0,9 5 7 15,-4-5-9-15,3-1 3 0,6 1 0 0,0-2 0 16,5-2-7-16,-2-1 9 0,2 1-4 0,1 1 5 15,-2-2 2-15,3 0-1 0,-1-2 1 0,-2 2-1 16,4-3 0-16,-3 1 4 0,2-1-2 0,-4-1-1 16,0 2 0-16,1-2 0 0,0 2 0 0,-3-4-2 15,2 1-2-15,-3-1 2 0,0 1 3 0,-4 0-4 0,-4 1 1 16,2-1 13-16,-3 0-8 0,0 1-4 0,-5 4 7 16,0-3 6-16,0 1-8 0,-4 2 12 15,3-2-3-15,-8 2-1 0,2 0-6 0,0 2-4 16,-7 2 1-16,1-2 2 0,-2 3-1 0,2 3 2 0,-5-2-3 15,6 5-2-15,0-1 1 0,1 2-4 16,-2 4 0-16,0 2-3 0,4 2 8 0,4-1-3 16,-3 1-3-16,4 0 3 0,2-1-9 0,2 0-1 0,2-2-3 15,1 0-10-15,1 0-10 0,2 1 9 0,2-5 5 16,0 2-10-16,4-3 1 0,0 1-3 0,3-2 4 16,3-2 0-16,0-1-1 0,2-2 0 0,-3-1-1 15,2-3 3-15,-2 0 6 0,2 1 0 0,-1-4 0 16,-3-2 2-16,-1-1 7 0,-2 0 9 0,1-2-6 15,-1-2 7-15,-1-4-1 0,-1 2 12 0,-1 0 1 16,-3-2 16-16,0 1 6 0,0-1 8 0,0 2-1 16,-4 2 6-16,2 1 3 0,-1 1 7 0,-1 0 1 15,2 0-7-15,-4-1-9 0,2 3 11 0,0 0 9 0,-1 1 18 16,-1 2-5-16,2-1-2 0,-2-1-5 0,0 2-2 16,0-1-6-16,0 1-3 0,0 0 1 15,-2 2-4-15,1 1-2 0,1 3-1 0,0-8-6 16,0 8-1-16,0-4-3 0,0 4-5 0,0-5-6 0,0 5-6 15,0 0-2-15,0-5-2 0,0 5-6 0,0 0 0 16,0 0-3-16,0 0-3 0,0 0 1 0,0 0 3 16,0 0-4-16,0 0-1 0,0 0-3 0,0 0 0 15,0 0-3-15,0 0 2 0,0 0 2 0,0 14-2 16,0-14-9-16,-2 4 10 0,2-4-4 16,-2 3 1-16,2-3 0 0,0 0 1 0,4 3 1 0,-4-3 1 15,0 0-3-15,0 0-2 0,0 0 7 0,0 0-1 16,0 0-4-16,0 5 1 0,0-5 6 0,0 0 3 0,0 0 11 15,0 0 6-15,0 0-4 0,0 0-2 16,0 0-2-16,-4-12-5 0,2 7 1 0,0-1-4 16,0 1-2-16,1-1-4 0,-1-4-1 0,-2 1 0 0,2-1 2 15,-2-1-4-15,0 2 0 0,0-2 3 16,3 4-4-16,-3-6 1 0,2 2-1 0,-1 3-1 16,1-2 3-16,-1 2-2 0,0 2 0 0,1 0 0 0,1 2-8 15,0-1 6-15,-2 1 3 0,2 1-5 0,1 3-4 16,-3-5-2-16,3 5-1 0,0 0-1 0,0 0 3 15,0 0 2-15,0 0-1 0,3 21 0 0,-2-11 4 16,0 3-3-16,2 3 3 0,2 1 3 0,-1 3-3 16,-2 6 0-16,3-2 0 0,-2-5-1 0,2 6 1 15,-1 1 9-15,1-1-10 0,1 0 1 0,1-2 3 16,-1-4-4-16,-1-1 0 0,4-1 2 16,0-2-2-16,-2 3 1 0,5-3 1 0,-4-5-8 15,-2 0-8-15,2-1-5 0,2-1-8 0,2-2-6 0,-2-2 6 0,3 0-4 16,-3-4 1-16,2 0 0 0,-1-1 3 15,-1-3-2-15,-1 0 3 0,1-2-1 0,-1-1-1 16,-1-5-11-16,1-1-9 0,-1-3 5 0,-1-2-7 0,0 1 5 16,-2 0 7-16,-2 0-1 0,1 0 6 15,0 2 1-15,-4 3 10 0,0 1 15 0,0-1-13 16,0 3 8-16,0 1 4 0,-2 2 3 0,2 0-4 0,-2 1 6 16,1 3-1-16,1 2 2 0,0-9-11 0,0 6 3 15,0 3 6-15,0 0-16 0,0 0-2 0,0 0-1 16,0 0-1-16,0 0-6 0,0 0-16 0,5 12-17 15,-5-12-8-15,4 5-7 0,-3 0 1 0,3-2 3 16,1 0 4-16,0-1 0 0,0-1-1 0,3 0 8 16,-3-1 8-16,3 0 6 0,-8 0 4 0,14-3 4 15,-9-1 6-15,2-4 16 0,-1 2 6 0,-1-5 7 16,0 3 10-16,-1-4 3 0,-1-2 8 0,-2-3 1 16,0 6 10-16,-1-7 11 0,0 6 28 0,0 0 18 0,-1-2-6 15,0 3 8-15,-1 2 6 0,1-1 9 0,0 6 0 16,-2-2-11-16,3 1-10 0,-1 1-17 15,1 4-1-15,-3-3-9 0,3 3-8 0,0 0-1 0,0 0-4 16,0 0-1-16,4 18-5 0,-4-9-4 0,0 1-3 16,4 3-3-16,0 3-4 0,-3-2-4 0,4 3 0 15,-1 0-13-15,1 3-13 0,0-3-31 0,2 1-50 16,-1 0-30-16,0 2-35 0,3-2-37 0,-2 0-46 16,2 1-45-16,3-2-43 0,-1-1-62 15,-2-3-789-15,1-3 394 0,-3-3 262 0</inkml:trace>
  <inkml:trace contextRef="#ctx0" brushRef="#br0" timeOffset="61860.05">19130 7098 138 0,'-5'-3'267'0,"2"1"-33"16,1-1-22-16,2 3-20 0,0 0-19 0,6-7-16 16,6 2-13-16,0-2-11 0,6 2-18 0,3-2-9 0,8-1-11 15,-1-3-18-15,0 6-40 0,-1-2-48 0,4 0-68 16,-3 3-81-16,-8 0-450 0,0 0 202 0,0 1 136 15</inkml:trace>
  <inkml:trace contextRef="#ctx0" brushRef="#br0" timeOffset="62545.27">18621 7849 159 0,'-2'-4'151'0,"-1"2"-6"0,3 2-12 15,-5-3-3-15,1 2-5 0,0-3-2 0,1 1 9 0,3 3-14 16,-8-3-6-16,4 1 2 0,-2-1-1 0,3 1-8 16,3 2 1-16,-11-1-6 0,2 1-7 0,1 0 0 15,-2 0 0-15,0 3-5 0,-2 0-1 0,1 1 6 16,-3 4-10-16,-2-4-3 0,2 2-7 0,0 3 4 15,-4 1-7-15,4 0-6 0,-1 1-3 0,-1-1 1 16,1 2-7-16,-2 1-1 0,4-1-2 0,0-1-5 16,3-1-3-16,1 0-8 0,1 0-2 0,-1 3 5 15,0-3-7-15,3 0-4 0,2 0-1 0,0-1 0 16,0 3-7-16,3-1 8 0,-1 0-1 0,2-1 2 16,3 0 3-16,1 0 2 0,0-2-5 0,1 2-3 15,3-3 2-15,2 1-3 0,-1-1 6 0,2 0-14 16,1-1 8-16,-1-1-2 0,3 0-1 0,-1-3-6 0,2 3 2 15,2-3-2-15,2 1-9 0,-6-3 6 16,6 4-15-16,-6-4-18 0,1 1-23 0,3-2-27 0,-3-1-22 16,-2 0-35-16,2-1-28 0,3 1-22 0,2-3-43 15,0-2-30-15,-6 3-674 0,0-3 308 0,-3 0 206 16</inkml:trace>
  <inkml:trace contextRef="#ctx0" brushRef="#br0" timeOffset="62957.79">18799 7830 58 0,'0'0'259'0,"0"0"-20"16,3-6-21-16,-3 6-18 0,0 0-18 0,0 0-12 16,0 0-12-16,0 0-1 0,0 0-8 0,0 0-8 15,4 15 6-15,-1-9-4 0,-2 2-8 0,1 1-14 16,0 6 3-16,0-3-12 0,-2 2-5 0,2 2-5 15,-2 1 2-15,4 3-5 0,-4-4-6 0,1 2-8 0,-1 0-7 16,0-3-1-16,0 1-11 0,0-1 0 16,-1-2-3-16,2-1 0 0,-1-1-4 0,0 0-7 15,0-1-5-15,0-1-10 0,0 1 4 0,4-1-2 16,-4-4-6-16,1 2-5 0,3-2 5 0,-2-1-1 16,5 1 6-16,-2-2 2 0,0 2 5 0,4-3-8 15,4 1 3-15,-1-3-1 0,1 0 0 0,-1-1 0 0,8-1-6 16,-1-1 0-16,-2-4 5 0,1 5 16 0,0-4-24 15,1 0-4-15,-6-1 11 0,2 3-13 0,-3-1-9 16,-2-1 6-16,4-1-3 0,-2 2-3 0,-3 0-3 16,-2 0-3-16,1 0 1 0,-3 1 10 0,0 1-23 15,-1-2-16-15,2 1-21 0,-2 1-21 0,-1-1-29 16,-2 0-32-16,-1 2-32 0,0 2-35 0,-4-8-25 16,2 4-26-16,-3 0-33 0,0 0-40 0,-4-2-724 15,1 0 345-15,-1 1 230 0</inkml:trace>
  <inkml:trace contextRef="#ctx0" brushRef="#br0" timeOffset="64956.25">18819 7715 80 0,'-7'-7'204'16,"-1"5"-11"-16,-1-4 0 0,1 0-3 0,-1 2-15 16,-1 0-9-16,3 0-8 0,-1 0-3 0,-2 0-4 15,0 1-8-15,-1 0-7 0,-3 0-11 0,1 0-7 16,-4-2 4-16,5 2-8 0,-2 2-1 0,1-2-6 16,-1 2 3-16,0-2-12 0,-5 2 4 0,7-1-6 15,-2-1-5-15,0 3-3 0,1-1-10 0,-2 1-6 16,2 0-9-16,1-1 3 0,1-1 2 0,1 1-3 15,0 0 6-15,0 0-6 0,-2 2-12 0,2-2-9 16,0 1 0-16,-2 0-3 0,-2 0 3 0,5 1-5 16,-5 0-5-16,3 2 1 0,-3-1-4 0,0 3-5 15,1-1-4-15,-5-1 4 0,1 2-15 0,-1 1 11 0,1-1 1 16,0 1 8-16,-1 0-3 0,0 0-3 0,3-1 1 16,-5 0 8-16,4 5-3 0,-4-5 0 15,3 4-2-15,-1-1 6 0,1-1 11 0,1 0-11 0,-2 3-10 16,0-4 4-16,3 4-5 0,-2 0 6 0,-1-2-3 15,4 3-7-15,0-1 0 0,0 1 5 0,-2 1-2 16,3-1-6-16,0 1 5 0,1 0-7 0,2 1 2 16,0 1-2-16,0 1-2 0,1-1 1 0,-1 0-2 15,1 0 2-15,0 0-1 0,1 1-3 0,-1 0 0 16,4 0-1-16,0-1 0 0,1-4-2 0,0 7 3 16,0-1 3-16,4-3-5 0,0 2 2 0,0-4-3 15,3 7 5-15,-2-7 3 0,3 4-1 0,-3-3-1 16,3 5 7-16,0-2-13 0,4 4 5 0,-1-4-1 0,1 1 0 15,-3-6 0-15,5 6-1 0,2-1-4 0,-3-1 3 16,1 2 8-16,1-1-7 0,0-2 0 16,-1 0 2-16,1-2-6 0,-2 0 0 0,2 3 2 0,0-7-2 15,2 6 2-15,-3-3-11 0,-1-1 14 0,1-2 1 16,4 5-1-16,-5-4-3 0,2 0 7 0,0 0-4 16,-1 0 0-16,2-3 0 0,-1 4 2 0,1-4 0 15,-1 3 0-15,1-1-3 0,-1-1 0 0,2-1-3 16,-1-1 6-16,-1 3 0 0,3-3-3 0,-4 1 0 15,4-2 0-15,-1 2-1 0,1-1 7 0,-2-1-8 16,-2 0 1-16,3-1 1 0,-2 2-6 0,3-1 1 16,-4 0 0-16,2 1-1 0,3-2 4 0,-3 2-2 15,2 0-3-15,-3-3-1 0,2 1 0 0,-1 2 3 0,4-1 2 16,-2-1-2-16,-1-2 0 0,1 2 0 16,-1 1 0-16,1-3-1 0,-1 0-2 0,0 2 2 15,1-2-2-15,0 1 2 0,0-1 3 0,-1 0 3 0,2 0-3 16,-2-3 4-16,8 3 4 0,-4-3-4 0,-3 3 4 15,5 0-2-15,-6-2 1 0,6 0 0 16,-2 0-3-16,-3 1 0 0,2-2 0 0,3 0-5 0,-2-1 6 16,2 3-1-16,2-3-1 0,-3-1-3 0,2 3 1 15,-1-4 0-15,-2 1 1 0,2 0-1 0,-1 2 1 16,1-2 1-16,1 0-3 0,-3 0 4 0,2-2-2 16,-1 0-1-16,3 1-2 0,-4 0 3 0,2 0 2 15,2-1-2-15,-2 1 1 0,1-2-2 0,-1 2 4 16,-3-1-2-16,3-2-1 0,-1 0 1 0,-2 0 0 15,3 1-2-15,-4-1 0 0,0 1-1 0,2-2 3 16,-3 2 1-16,0 2-4 0,-1 1 0 0,-3-1 1 16,2-2 1-16,-1 2-2 0,1-2 1 0,0 1-5 15,-1 0 6-15,-1 0-3 0,4-5 0 0,-4 4 1 16,2-3-2-16,-1 4-1 0,0-7 2 0,1 3-1 16,2 2 0-16,-1-3 0 0,-1-1-1 0,-2 6 6 0,2-5-7 15,-1 2 1-15,-2-4 4 0,-3 5-5 0,4-4 1 16,-3 5 0-16,-1-2-1 0,1-3 1 15,-1 3-2-15,-1 0 4 0,0-2-4 0,0 1-1 0,-1 0 4 16,1-1 0-16,0 2-5 0,-4-1 1 0,3 0-3 16,0-1 2-16,-1-1 7 0,-1 0-7 0,1 4 0 15,2-7 1-15,-2 4 0 0,-3-1-2 0,2 1 0 16,1 1 1-16,-2-2-1 0,0 1 0 0,0 1 0 16,1 0-1-16,0 1 4 0,-4-2-1 0,2 1-2 15,2 2 2-15,-2-1 0 0,-2 2 0 0,0-3-1 16,2 2 0-16,-2 0 2 0,1 3-3 0,-3-4 3 15,0 1 0-15,2 1-1 0,-1-2-2 0,-1 0 2 16,0 1 1-16,0-2 0 0,-1 2 0 0,-1 0-1 0,2 0 0 16,-1-1 2-16,0 3 2 0,-2-5-2 0,0 5 2 15,2-3 3-15,-3 1-6 0,3 1-2 16,-3-2 5-16,-2 2-3 0,2 1 0 0,2 0 0 0,-3 0-2 16,0-1 3-16,5 3-3 0,-1 0 3 15,0 1-3-15,1-3 0 0,-3 2 1 0,4 0 0 0,-3 1-1 16,2 1-2-16,1 1 4 0,-1-1-2 0,2-1 0 15,-1 0 1-15,0 0-1 0,3 4 2 0,-6-2-2 16,4-2 1-16,1 0-4 0,1 4 3 0,-6-7-1 16,4 5 1-16,2 2 0 0,-5-2 2 0,1 0-2 15,0-2-2-15,4 4 2 0,-5-7-2 0,1 6 4 16,-1-3 2-16,2 2-3 0,-2-2-2 0,3 3 2 16,-6-4-3-16,4 3 2 0,4 2-1 0,-10-4 0 0,5 3-1 15,0-1 1-15,-3-1 1 0,2 0-1 0,-2 2-1 16,3-1 0-16,-4 0 1 0,3 0 0 0,-1 1 2 15,2 0-3-15,-3 0 3 0,2 0 0 0,-2 1-1 16,8 0 2-16,-9-3-2 0,4 3 2 0,5 0-1 16,-12 0 0-16,6-3-1 0,6 3 0 0,-10-2 0 15,4 2 1-15,-2-1-2 0,8 1 2 0,-13 1 0 16,7-1-4-16,-3 0 1 0,1 2 3 0,1-2 4 16,-5 0-9-16,2 3 5 0,1-3 1 0,-2 2 0 15,-1 0-2-15,6-1 1 0,-3 0 0 0,0 0 0 16,1-1-1-16,-1 2-2 0,-1 0 5 0,1 0 1 15,1-1-3-15,3 2 1 0,-5-2 2 0,2 1-4 16,3-2 0-16,-3 2-1 0,2-1 2 0,1 0 1 16,1 0 0-16,4-1 3 0,-9 3-7 0,2-2 0 15,0 1 1-15,2 1-2 0,0-1 5 0,-1-2-4 16,-1 2 4-16,1 1 1 0,-2-2-4 0,3 3 2 0,-3-1 2 16,3-2-2-16,-2 2 1 0,0-1 3 0,0 1-4 15,-3 0-2-15,-1 2 4 0,2-4 1 0,0 4-2 16,-1-2 3-16,1 0-2 0,1-2 9 0,-3 2-7 15,-1 2 3-15,2-1 2 0,-3 0-5 0,2-2 3 16,-3 3-2-16,1 0 2 0,-5 1-2 16,1-1-2-16,-2-1 5 0,0 2 0 0,4-3-4 15,2 1 4-15,-2-1-3 0,-2 4 2 0,3-2-3 0,5-2 2 16,-5 1 2-16,3 1-2 0,0 0 2 0,-1-1-3 16,3-1 0-16,0 2-1 0,-3 0-2 0,5-3 0 15,0 2-1-15,1-2 2 0,-2 2 2 0,2 0-1 16,-2 0-4-16,2 1-2 0,-2-3 3 0,2 3 1 15,-1 0 0-15,2 2 1 0,0-6-4 0,0 3 4 16,1 0 1-16,-1 0-4 0,1-3 4 0,4-1-3 0,-4 3-2 16,4-3 0-16,-5 2 3 0,5-2-2 15,-4 3 8-15,-1-2-8 0,5-1 0 0,0 0-3 0,0 0 0 16,0 0 1-16,-4 6 2 0,4-6 1 0,0 0 2 16,0 0 0-16,0 0-2 0,0 0 0 0,0 0 0 15,-1 2 2-15,1-2-1 0,0 0 0 0,0 0 2 16,0 0-2-16,0 0-1 0,0 0 1 0,0 0 0 15,0 0 0-15,0 0-1 0,0 0-1 0,0 0-6 16,0 0-7-16,0 0-23 0,0 0-24 0,0 0-37 16,0 0-36-16,0 0-43 0,0 0-39 0,0 0-28 15,0-12-23-15,0 12-34 0,5-8-14 0,4 1-21 16,0 0-19-16,0-5-26 0,5 0-877 0,0-1 420 16,-1 0 278-16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9T09:47:09.1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6943 2192 118 0,'0'0'121'0,"0"0"8"0,0 0 4 0,-1 10 8 15,1-3 3-15,0 2 0 0,1 7 1 0,-1 2-13 16,0 1-8-16,0 8-10 0,3 0-8 0,-3 1-6 16,1 3 5-16,-1-1-11 0,3-1-10 0,-3 3-7 15,1-2-8-15,0-1-4 0,-1 1-5 0,4 1-9 16,-1-2-4-16,-2-2-7 0,3-3-1 0,-3-3-5 16,3-3-3-16,-4 0-2 0,1 0-2 0,-1-8-2 15,3 1-5-15,-2 0 3 0,-1-4-3 0,0-2 5 16,0-1 26-16,0 1 14 0,0-5-5 0,0 0-6 15,0 0-7-15,0 0-2 0,-14-19-6 0,6 4-6 16,-3-11-2-16,-1-1-5 0,2-7-1 0,-4-10-2 16,1-4 1-16,2-3-6 0,0 0-1 0,2 0-4 15,2-2-4-15,2 0-1 0,0 5 4 0,3 1-1 16,6 12 0-16,1 1-1 0,2 2-1 0,2-1 0 16,3 1 0-16,5 0-3 0,1 6-21 0,0 2 4 15,5-1-1-15,-2 3 0 0,5 3 1 0,-4 0-3 16,5 5 6-16,2 4-1 0,-5-2 1 0,-2 7 1 15,-4 1 0-15,0 1 1 0,-5 5 0 0,1 0 1 16,-5 2-2-16,4 8 3 0,-5-3-1 0,-1 5 2 16,-2 5 1-16,-4-1 5 0,-3 8-8 15,0 1-1-15,-6-1-1 0,2 1-5 0,-3-1-6 0,-1-4-3 16,1 4 7-16,-1-6-5 0,1-7 2 0,1 1-1 16,-1 0 2-16,4-5 2 0,3-1-3 0,-1 0 5 15,-1-4-7-15,3 1 6 0,1 0 0 0,0 0-1 16,5 2 3-16,-1-3 0 0,2 4 5 0,3-3-1 15,0 2 2-15,5 1-4 0,3 2 3 0,1-3 1 16,-2 2 0-16,5-1 3 0,4 2-1 0,-5-3 1 16,6 3 4-16,-5-1-1 0,3 4 0 0,-10-4 0 15,4 3 9-15,-1-2-5 0,-3 1 1 0,-2 1-5 16,1 1 7-16,-4 1-1 0,-4-2 2 0,0 4 4 16,-5 0 2-16,0 1 0 0,-2 0 1 0,-5-3 3 15,0 5 1-15,-5-2 2 0,-4 3-1 0,-3-3-3 16,-1 2 2-16,0 0-3 0,-2-3 1 0,4-4 0 15,-5-1 2-15,4 1-4 0,0-4-6 0,0 1 5 16,0-2-8-16,2-2 2 0,-1 0-18 0,4-3-32 16,3-2-42-16,-2-2-57 0,5-3-55 0,-2-2-54 15,6-7-567-15,-1-4 272 0,6-11 180 0</inkml:trace>
  <inkml:trace contextRef="#ctx0" brushRef="#br0" timeOffset="267.32">7624 1426 36 0,'3'-3'231'0,"1"1"-31"15,-4 2-11-15,10 9-16 0,-6 1-4 0,0 7-1 16,2 9 11-16,-1 5-23 0,1 3 1 0,2 12-13 16,0 2-9-16,-2 6-13 0,4-2-7 0,-1 3-4 15,-1-3-14-15,2-1-6 0,-1-1-9 16,-2 2-8-16,0-2-9 0,2 5-2 0,-2-1-6 15,0-3-6-15,-3 1-7 0,4 3-1 0,-1 0-10 0,0 0-22 16,2-6-25-16,-4 1-34 0,4-14-42 0,-3-1-29 16,2-3-42-16,0-2-44 0,-1-5-582 0,-3-8 263 15,6-5 174-15</inkml:trace>
  <inkml:trace contextRef="#ctx0" brushRef="#br0" timeOffset="584.16">8330 1884 37 0,'-3'-7'254'0,"-3"-1"-23"0,1 6-13 16,-2-2-21-16,1 3-11 0,-4 1-20 0,-1 2-8 16,-1 3-14-16,0 2-16 0,-1 5-12 0,1 1-15 0,0 1-9 15,-1 5-7-15,7-1-9 0,0 6-5 0,3-4-13 16,4-2-1-16,4 9 4 0,4-4-12 15,5 0-8-15,3-3-2 0,6 2-3 0,-1-3 0 16,4 2-4-16,4-2-1 0,-1-2-2 0,-1 1-5 16,0-2-3-16,-2-2-4 0,1 1 3 0,-8-7 0 0,-3 3 5 15,1-3 0-15,-6 0-1 0,-1 1 2 0,-3-1 5 16,-1-1 3-16,-4 2 13 0,-2 3 4 0,-2-1 4 16,-7 2-3-16,-9 7 4 0,-3-3-14 15,-12 5 1-15,-9 2-12 0,-10 0 3 0,4-1-6 16,-3-3-15-16,4-3-21 0,7-5-43 0,3-3-55 15,-1-1-83-15,1-6-109 0,-2-1-634 0,6-4 310 0,1-10 208 16</inkml:trace>
  <inkml:trace contextRef="#ctx0" brushRef="#br0" timeOffset="1731.42">9823 1613 142 0,'-8'-6'255'0,"0"0"-19"0,1 3-17 0,0 1-27 0,-3 2-9 16,2 2-25-16,-2 2-17 0,-7 7-12 0,-1 6-29 15,-5 3-17-15,-2 9-1 0,-3 9-9 0,-3 3-3 16,0 2-8-16,3-1-5 0,4-1-7 16,2 2-2-16,4-9-8 0,5-4-4 0,-6 13 1 15,10-13-8-15,3 4 1 0,6-1-4 0,4-2-2 0,1-1-3 16,5-4-2-16,3-2-2 0,6 2 3 16,1-9-3-16,7-4-5 0,0-2-2 0,6-3-4 15,-2-4-3-15,2-4-1 0,0-2-4 0,2-4-7 16,-1-5-3-16,1-3 0 0,-3-3-3 0,-3-2 2 15,-1-2 3-15,-2-1-3 0,2-3 5 0,0 1 1 16,-10 1-1-16,3 4 18 0,-8 2-1 0,0 1 21 0,-6 4 10 16,-1 4 5-16,2-1-1 0,-6 5 0 15,2-2-8-15,-1 3-7 0,-1 1-8 0,-2 2-1 16,0 0 1-16,5 7-2 0,-5 1 10 0,0 8-15 16,-2 1 1-16,-2 1-2 0,1 13 4 0,2-2-6 0,0-3 2 15,1 1-4-15,1 2 3 0,4-7-1 0,-1-2-3 16,3-2 1-16,1 0-1 0,3-2-3 0,0-3 0 15,3-2-3-15,-1-1 1 0,5-3-1 0,-1-2 1 16,2-3-6-16,0-2 3 0,0-2-5 16,1-3 1-16,1-3-2 0,-3-4-2 0,6-6 0 15,-4-1-1-15,-4-3-1 0,3-7 2 0,-5 0 3 0,0 0 6 16,-1-3-4-16,-3 1 1 0,-4-1 0 0,-3 6 8 16,-3-3 12-16,0 9 11 0,-4 2-1 0,-2 0 3 15,-4 2 8-15,-2 1 3 0,-2 4-8 0,-4 3-3 16,-10 2-4-16,-1 4-1 0,-2 9-6 15,-1 2-3-15,-1 1 0 0,1 6-5 0,0 0-5 0,1 1 8 16,8 0-4-16,0 1 0 0,10-5-3 0,2 2-2 16,2-1-5-16,6 0 1 0,1-4-7 0,3-2-6 15,2 5 2-15,2 0-1 0,0-3-1 16,4-3 3-16,2-3-4 0,1 0 2 0,2-2 0 0,0-4 3 16,7-2 2-16,0-2-2 0,0-2 5 0,8-3-1 15,-2-1-5-15,-9 2 11 0,9 0-6 16,-3-3 2-16,-4 4-2 0,7 1 1 0,0-3-2 15,-9 5 1-15,10 2 1 0,2-1-1 0,-8 3 3 16,7 2-5-16,-1 0 0 0,1 7 3 0,-9-3-1 0,1 2 0 16,2 6 5-16,-4-4-2 0,-1 5-3 0,-1-2 4 15,-5 1 0-15,1 3 0 0,-1 1-1 0,-5-2-6 16,2 3 8-16,-2-2-13 0,-2 1 0 16,-3-5-3-16,0-1-8 0,0 1 2 0,-2-3-2 0,0 1 8 15,0-6-1-15,0 2 2 0,-2-1-3 0,2-4 7 16,-6 3 2-16,6-3 0 0,0 0 9 0,0 0 1 15,-13-15 0-15,9 3 1 0,0-4 1 0,3 0 3 16,-2-5-3-16,2 3 13 0,2-5-3 0,2 3 11 16,-1 3-8-16,3-4 2 0,1 6-1 15,-2 1 2-15,3-1-6 0,1 1 4 0,-2 4 5 0,4 0-8 16,-1 1 1-16,0 2-7 0,1 1 0 0,-1-1 1 16,1 5-2-16,3-2-3 0,1 3 2 0,-2-1-2 15,-1 4 2-15,2 0 0 0,1 1-5 16,3 2-3-16,-5 0-14 0,3 4-13 0,-2 2-28 15,-1-1-32-15,-2 3-34 0,-1 3-46 0,4 2-52 0,-7-1-40 16,1-5-573-16,-1 2 278 0,-1-3 184 0</inkml:trace>
  <inkml:trace contextRef="#ctx0" brushRef="#br0" timeOffset="3182.29">11309 1823 140 0,'-2'-6'234'0,"1"2"-17"16,0 0-16-16,1 4-14 0,-7-3-16 0,7 3-20 16,0 0-10-16,-6 10-10 0,-1-2-10 15,2 8-5-15,-4-1-8 0,3 4-8 0,-2-3-9 16,3 4-8-16,-4 6-9 0,5-1-5 0,3-6-6 0,-1 2-7 16,4-3-6-16,-1-1-2 0,3 0-6 0,6 2-1 15,-1-4-5-15,3-1 3 0,2-6-12 0,3 4 3 16,0-2-8-16,2-3 4 0,2-7-11 0,1 2-2 15,6-4-1-15,-1-1-4 0,2-6 3 16,-2-1-8-16,2-3 3 0,-6-1-15 0,0-3 6 16,0 0-4-16,-1-4 3 0,-3 0-3 0,-4-4 0 0,1 3 5 15,-1-3-2-15,-6 7 9 0,-1 0-2 0,-2 2 9 16,-6 4 2-16,0 2-1 0,-2 0 6 0,-1 0 4 16,-2 4-1-16,1 0 0 0,0 1-7 15,-1 3-3-15,0 3-1 0,5-1-1 0,-18 8-2 16,4 1 1-16,0 4-6 0,1 0 4 0,1 1-3 0,0 3 3 15,4-1-3-15,-1 0 3 0,2 1-3 0,3-1-7 16,3 0-7-16,1-3-10 0,1-1-5 0,1 0-7 16,4-3-13-16,0 2-11 0,4-4-3 0,-1 0 5 15,3-2 1-15,0-2-4 0,3-3 9 16,2-3 1-16,6-1 4 0,-6-4 4 0,-2-2 5 16,3-3-2-16,6-5 2 0,-3-1 12 0,-3-5 7 0,1-1 8 15,-4-1 3-15,-2-1 18 0,-1 1 7 0,-5-1 14 16,2 3 13-16,-5-3 11 0,-4 9 9 0,5 0 16 15,-5 2-2-15,4 3 15 0,-4 4 6 16,1-1-3-16,-1 5-6 0,2 0-11 0,-2 0-11 16,0 2-10-16,0 3-6 0,0 0-6 0,0 0-4 15,0 20 8-15,-3-3-16 0,3 12-1 0,-3-2-3 0,2 4 0 16,1 3-5-16,-2-1-4 0,-1 1 0 16,3 0-4-16,1 0 0 0,-1 3 1 0,2-1-2 15,0-5-3-15,2 7 0 0,1-8-7 0,0 0 17 16,1 0-19-16,2-5-8 0,-3-9-10 0,2-1-16 15,-1-5-2-15,-1 1-3 0,-2-5 9 0,1-3-4 16,-2 1 4-16,2-2 3 0,-4-2-2 0,10-9 4 0,-3-3 3 16,-1-5-2-16,2-8 1 0,-2-6 3 15,0 2 6-15,2 0 0 0,0-7-3 0,-3 7 8 16,2-5-3-16,1 5 10 0,0 4 8 0,-2 6-5 16,2 0 0-16,-3 9 13 0,0-3-13 0,0 4-6 0,0 2 4 15,1 2-3-15,2 1 3 0,0 1-3 0,2 2 3 16,3 2-7-16,1 1 1 0,0 0-3 0,2 4 2 15,0 1-1-15,-4-2-2 0,-2 1-3 16,1 0 7-16,0 2-6 0,-1-2-1 0,1 0 3 16,-3 3-2-16,1-4-7 0,1 2-9 0,-5-2-11 0,4 0-7 15,-2-1-5-15,0 0 0 0,-3-3 5 16,5 3 4-16,-4-3 2 0,0-1 5 0,4 0 4 16,-5-2 2-16,5-5 6 0,0 2-2 0,1-4 1 0,-1 0 4 15,4-5 4-15,-3-3 0 0,-1 5 13 0,1-5 18 16,-1 3 6-16,-2-2-2 0,-1 0 8 0,1-1 1 15,0 4 8-15,-3 2 13 0,0 0-4 16,-2 5 3-16,1-1 6 0,-2 2-8 0,0 0-9 16,-1 1-3-16,0 4-2 0,2-4-6 0,-2 4-7 15,1-6-4-15,-1 6-5 0,3-2 3 0,-3 2-4 0,0 0-1 16,0 0-1-16,10 8-1 0,-8-5-5 0,2 0-1 16,-1 1-3-16,1-1 1 0,-2 0-1 0,2 1 0 15,-4-4-4-15,5 1 17 0,-5-1-14 0,6 2 0 16,-6-2 2-16,4 2 4 0,-4-2 2 15,0 0 6-15,0 0-4 0,5-9-2 0,-3 1 4 0,0 0-1 16,-2-4 0-16,0-5 13 0,0-1-1 0,0-9-1 16,-2 1 1-16,0-2 10 0,1-7-4 0,-2 6 13 15,0-3 6-15,-1 1 5 0,0 0 15 0,3 6-5 16,-2 7 25-16,3 2 2 0,-1 4 6 0,0 2-9 16,-2 5-2-16,2 1-10 0,0-1-13 0,1 1-13 15,-2 0-8-15,2 4-5 0,0 0-3 0,0 14-5 16,2 3 3-16,-1 11-2 0,1 1-4 0,4 3-4 15,-3 3 1-15,4 11-7 0,-2 2 7 0,1-13-5 16,-1 10-1-16,3-11-2 0,-3 0-5 0,4-3 3 16,0-3-5-16,1-2 4 0,-1 1-3 0,3-4-2 15,-1 4-5-15,1-12 6 0,-2 0-4 0,0-3-12 16,2-2-10-16,-3-3-11 0,1 2-18 0,-1-3 5 16,0-1 1-16,3-4 3 0,0-1 0 0,0-2-1 15,1-2-6-15,4-4-4 0,-2 0 0 0,1-1 13 16,-1-1 2-16,-3 0 0 0,-2 0 1 0,0-4 5 15,2-1 4-15,-2 1 6 0,-1-5 0 0,-2 1 2 16,3-5 2-16,-2-2 0 0,-1-1 3 0,-2-4 12 16,0-1-7-16,0 0 4 0,-5-3 9 0,4 2 5 15,-3-14-4-15,-1-2 4 0,-1 2 4 0,-2 11 1 16,1-14-5-16,-6 4 13 0,0 12 1 0,1 1 8 16,-3 2 5-16,2 3 17 0,0 3-2 0,2 7-4 0,-1 2 0 15,0 4 6-15,3 2 6 0,0 0-9 16,0 4-4-16,-1 0-10 0,5 0-6 0,-4 2-7 15,4 1-4-15,0 2-3 0,0 0-3 0,0 0 0 16,0 0-5-16,-6 18 1 0,6-3 2 0,5 2-2 16,-4 11-3-16,3-1 0 0,1 2-2 0,2 2 2 15,-1 1-2-15,0 4 2 0,1-1-3 0,2-5 2 16,0 16-4-16,-1-14-10 0,0-1-14 0,3 1-35 16,-5-1-33-16,7-1-50 0,0-4-50 0,-2-2-50 15,2-1-48-15,-6-5-58 0,6-2-63 0,-6-1-1052 0,-1-7 487 16,-1-3 322-16</inkml:trace>
  <inkml:trace contextRef="#ctx0" brushRef="#br0" timeOffset="3316.74">12861 1598 25 0,'-4'-5'402'0,"0"0"-40"0,3-2-40 0,2 0-33 16,8 0-35-16,5-8-30 0,16-2-37 15,2 0-47-15,16-4-51 0,2 2-63 0,-3-3-96 16,4 4-80-16,-21 7-550 0,3-2 232 0,-4 4 156 15</inkml:trace>
  <inkml:trace contextRef="#ctx0" brushRef="#br0" timeOffset="4218.56">5921 3605 61 0,'-36'-6'227'0,"3"0"-9"0,5 1 13 0,1 0-3 16,9 2-17-16,1-4-13 0,6 4-13 0,1-1-18 0,1 1-7 16,2 0-13-16,1 1-12 0,2-2-12 15,0 0-13-15,4 4-12 0,-3-4-11 0,3 4-10 16,0-4-6-16,3-1-7 0,3-1-7 0,5 2-4 15,4-6-4-15,12 0-10 0,5-3-3 0,4 1-12 0,15-7 0 16,6 2-5-16,4-2-1 0,1 5-2 0,30-15-1 16,-1 5-3-16,-4 1-2 0,6 1 0 0,-2-4 2 15,6 4 0-15,4-1-4 0,6 3 6 16,3-4-6-16,5 4-3 0,-5-1 1 0,6-4 1 0,0-1 0 16,0 2 5-16,6 2-5 0,2-6 4 0,0 3-1 15,4 1 0-15,0-1 2 0,-3 2 6 0,2-6-1 16,1 3 2-16,4 0-1 0,1 2 12 0,4 2-9 15,-3-2 3-15,3 0 2 0,2 0-4 0,4 1 4 16,1 0-2-16,-3-1 3 0,2-2 0 0,-1 1 1 16,5-2-2-16,2 1-2 0,2 1 5 0,-5-1-9 15,-3-1 1-15,1 1-1 0,2 3-1 0,1-8-9 16,1 7 8-16,-3 2 1 0,-5-4 4 0,1-1 2 16,3 8 12-16,-6-3-3 0,3-2 9 0,-2 5 3 15,-6 2 1-15,0-4 5 0,-2 3 1 0,9-1-4 16,-15 6-2-16,-4-4 10 0,-2-2-3 0,-8 2 3 15,2 4-2-15,-10-1-2 0,1 1 1 0,-6 1 2 16,-2-4-1-16,-31 10-2 0,26-5 5 0,-31 5-6 16,0-1-5-16,0-1-2 0,-1 0 3 0,-8-3-6 15,-13 7-5-15,1 0 0 0,-2-1-3 0,-3 0 25 0,-1 0-4 16,-2 2-7-16,-2-1-1 0,-6 2-6 16,-5-1-5-16,3 3-2 0,-8 0-4 0,1-2-4 15,-3 1 0-15,-2-1-4 0,5-1 0 0,-5 2-2 16,0 1-7-16,1-3-31 0,-6 1-47 0,1 1-67 0,-5 1-79 15,8-1-86-15,-8 1-141 0,0 0-1070 16,0 0 502-16,-31-12 336 0</inkml:trace>
  <inkml:trace contextRef="#ctx0" brushRef="#br0" timeOffset="5270.95">5384 5010 45 0,'3'-3'236'0,"-1"1"-26"0,-2 2-23 15,3-3-17-15,-3 3-18 0,0 0-21 0,5 11-10 16,0-4-13-16,-2 4-5 0,-2 4-8 0,4 5-8 15,-5 4-6-15,0 0-3 0,0 5-9 0,0 0-5 16,3 1-4-16,-3 3-8 0,1-2-7 0,-1 1-1 16,3 2-2-16,-1-3-9 0,3 1-9 0,-1 1-20 15,1-2-19-15,-1 2-34 0,4-2-42 0,-1-4-33 16,0-2-40-16,-1-5-436 0,-2-3 200 0,2-5 134 16</inkml:trace>
  <inkml:trace contextRef="#ctx0" brushRef="#br0" timeOffset="5730.66">5516 4924 170 0,'-18'-21'180'16,"0"2"-5"-16,-4 0-7 0,1 4-17 0,-5 3 5 15,-2 2-8-15,7 6-6 0,-7-1-1 0,-4 4-8 0,0 4-11 16,0 1-6-16,-2 6-5 0,2 2-1 0,-1 5-10 15,-8 10-9-15,1 1-6 0,1 6-5 16,3 1-7-16,-1 4-7 0,5 3-2 0,0 0-6 0,7 4-7 16,3-1-2-16,5 2-5 0,2 0-6 0,2 5-2 15,8-5-3-15,4 1-5 0,2 3-2 0,3-3-1 16,5-4-2-16,6 1-1 0,6-1-2 16,-5-12-1-16,12 9-1 0,5-3-1 0,3-3-1 0,4-4-3 15,2-2 1-15,5-6 0 0,4-1-1 0,4-4 1 16,3-4-3-16,1-6 0 0,-3-4-1 0,0-5-1 15,0-7 1-15,-1-7-1 0,0 0 3 0,-5-6-3 16,0-3 5-16,0-3-2 0,-3-4-2 0,-5-3 9 16,-5-2 4-16,-2-3 5 0,-5-2 15 0,-5-8 9 15,-10 17 7-15,2-12 0 0,-7-7 1 0,-8 14 1 16,-5-12-3-16,-3 16-1 0,-10-14-5 0,-6 3-8 16,-3 6-3-16,-2 12-2 0,-14-8-2 0,-4 7 4 15,-6 5-11-15,0 7-7 0,-4 5 2 0,0 3-16 16,-1 5-26-16,2 0-28 0,3 6-35 0,14 3-44 15,-3-3-34-15,7 0-12 0,1-2-42 0,13 3-37 16,5-4-58-16,4 1-623 0,7-2 310 0,3 0 206 16</inkml:trace>
  <inkml:trace contextRef="#ctx0" brushRef="#br0" timeOffset="6616.08">7495 4770 171 0,'-9'-14'223'0,"-2"0"-12"0,-1 3-14 0,3 3-9 15,-3 2-4-15,1 0-10 0,-3 2-11 16,-2 4-12-16,-3 3-11 0,-3 4-9 0,-3 5-5 0,1 5-5 15,-4 5-10-15,3 2-9 0,-1 5-5 0,-5 7-10 16,2 6-10-16,7-1-6 0,3-10-12 0,5 3-5 16,1-2 0-16,4 4-7 0,0-2 1 0,4 0-13 15,4 1 4-15,4-3-3 0,4-5-9 0,2 0-3 16,4 2-2-16,2-6-4 0,2-1-2 0,7-1-8 16,0-4-10-16,1-3-4 0,0-2-7 0,-4-5 1 15,6-2-6-15,7-4-7 0,-2-2-3 0,-1-2-3 16,-1-3 0-16,0-5 5 0,-2-3-1 15,0-3 3-15,0 0 0 0,-5-2 6 0,-5-2 2 0,0 0 0 16,-3-3 7-16,-6 7 4 0,4-5 18 0,-4 6 7 16,-3 1 20-16,1 0 4 0,-2 6 7 0,-1-2 5 15,1 0 8-15,-2 6 10 0,0-2-7 0,0 2-3 16,-2 3-9-16,0-1-10 0,-1 3-8 0,3-5-3 16,-3 5-6-16,0 0 3 0,0 0-6 0,5 8-2 0,-1-2-1 15,-2 5 1-15,2 1-7 0,-3 3-1 0,3 1 0 16,0 3-3-16,0 1 0 0,0-1-2 15,0 8 2-15,-1 0 5 0,1 2-28 0,1-3-22 16,0 3-26-16,0-2-29 0,1 0-33 16,0-2-43-16,0-7-64 0,5 7-39 0,-5-8-678 0,3-1 315 15,-4-6 210-15</inkml:trace>
  <inkml:trace contextRef="#ctx0" brushRef="#br0" timeOffset="7965.98">7959 5082 135 0,'-8'-2'236'0,"1"1"1"0,-2 0 2 0,4-2-7 16,-3 3 1-16,3-1-7 0,2-2-10 0,3 3-16 15,-7-3-17-15,4-1-23 0,3 4-18 0,0 0-17 0,5-7-12 16,0 4-12-16,8 0-10 0,1 0-12 16,4 1-5-16,5 1-8 0,9 2-9 0,-4 3 0 15,5-1-10-15,-3 3-7 0,-1 3 1 0,1-2-8 16,-4 5-1-16,1 1 1 0,-5 3-8 0,1-1-3 15,-5-1-2-15,0 6-3 0,-3 0 4 0,-6-2-2 16,0-1-2-16,0 1 0 0,-5 1-2 0,0 7-2 16,-3-11-3-16,0-3 2 0,-2 3-2 0,0-5 3 0,-3 1-5 15,0-4 1-15,0-2 3 0,-2 0-1 0,1-2-3 16,-2-1 0-16,-3-4 0 0,0-1 1 0,1-4-3 16,-3-5-1-16,2-3 0 0,4-2-5 15,-2-9 6-15,3-1-4 0,1-1-1 0,4-2-5 0,1-1 0 16,7 2 2-16,1-3-3 0,0 3 4 0,4 2-1 15,1 3-1-15,0 0 0 0,-4 7 0 16,3 0 2-16,-2 0 0 0,-3 8-3 0,0 1-3 16,-1-1 1-16,-2 5 0 0,1 0 0 0,-3 3 2 0,5 1-3 15,-8 0 4-15,14 6 3 0,-8 4-3 0,2 0-2 16,1 7 6-16,0-1-7 0,-1 4 5 0,3 2-1 16,-2 4-1-16,0-8 4 0,0 5-4 0,0-6 4 15,0 3-1-15,4 1 0 0,-2-4 2 0,-1-2-1 16,4-2 0-16,-1 0 1 0,0 0 0 0,2-4 2 15,3-2-1-15,-1 1-1 0,-1-3 0 0,5-3-2 16,-2-2 7-16,3-1-4 0,-4-3 2 0,2-2-2 16,0-2 4-16,-3 0-3 0,0-3 5 0,-2-2-4 15,3-7-1-15,-4-2 2 0,-4 6 0 0,4-11 2 16,-6 2-3-16,-4 0-5 0,1 4 3 0,-5 1 4 16,-3 0-1-16,1 4 1 0,-6 0 6 0,2 1 0 15,-6 2-4-15,-2 3-3 0,0 1 0 0,-6 4 0 16,-1 2-1-16,1 1-5 0,-8 2 2 0,1 5-1 15,4-2 1-15,6 1-1 0,-2-2 1 0,10 1-6 16,-1-3 0-16,2 2-6 0,3-2-8 0,1 3 11 0,3 0-6 16,1-3 0-16,5 6 4 0,3-3 0 15,2-1 1-15,8 2 0 0,4-1 1 0,-3-3 4 16,13 3-3-16,-3-1 2 0,1-2 0 0,-1 0 0 0,0 3 0 16,-7-2 0-16,1 3 3 0,-1-2 0 0,0 0-6 15,-2 1 9-15,-3 1-2 0,0 3-2 16,0-1-1-16,-5 1-1 0,0 1 0 0,1 0-1 0,-4 1 3 15,0 0 3-15,0-1 0 0,4 3-2 0,-7-3-2 16,2 2 1-16,-2-1 0 0,1 1 3 0,-5-1 1 16,7-2 5-16,-1 2-3 0,-2-1-6 0,1-3 2 15,-4 0 1-15,3-1-2 0,-3 2-3 16,5-5 2-16,-4 0 2 0,-4-1-2 0,8 0 6 0,-8 0-4 16,9-5 3-16,-2-4-2 0,-1 1-1 0,2-9 2 15,-4 1-1-15,1-2-2 0,4-7 2 0,-4 7-1 16,0-2 11-16,0 4 12 0,1-4 1 0,1 3 1 15,-2 1 8-15,2-1-1 0,-1 7-5 0,1 0 2 16,0-1-8-16,2 2 4 0,1 0-7 0,8 2 1 16,-6-1-2-16,6 4 6 0,-3 1-6 0,7 3 0 15,-5-2-1-15,-4 4 2 0,1 0-8 0,-2 1-4 0,-2-1 5 16,0 6-2-16,-1-2-2 0,-2 1 1 16,-1 2 1-16,0 2 1 0,-2-1 2 0,-4 6-4 15,0 0 2-15,-2 1-1 0,-2 0-5 0,-2 0-30 16,-1-1-22-16,-2 2-42 0,-5 5-50 0,5-8-55 0,-1 1-51 15,0 1-61-15,-1-2-741 0,1-2 348 16,1-2 234-16</inkml:trace>
  <inkml:trace contextRef="#ctx0" brushRef="#br0" timeOffset="8552.25">9797 4591 81 0,'-4'-11'346'0,"-1"3"-27"0,4 3-17 0,-2-4-36 16,-1 6-23-16,3-2-27 0,-1 0-22 0,1 1-24 16,1 4-19-16,0 0-20 0,0 0-11 0,0 0-16 15,1 14-2-15,2-4-11 0,1 4-10 0,1 3-8 16,0 0-6-16,4 8-7 0,-4 1-9 0,3 1-2 15,1 0-7-15,-3 0-1 0,3 2-9 0,-1-2 0 16,2 2 0-16,0-2-6 0,2-2-16 0,-1-1-10 16,2-2-17-16,-2-5-19 0,4-3-15 0,1 1-9 15,-2-4-6-15,4-4-3 0,-1 1-4 0,1-5 6 16,0-3 7-16,1-1 4 0,-2-3 6 0,-1-3 1 0,-1-6 5 16,-5 2 9-16,2-3 0 0,-1-1 11 15,-2 1 11-15,-1 3 43 0,-4 1 25 0,2 1 31 16,-2 0 10-16,-4 2 11 0,1 1 0 0,3 1-2 0,-5 0-6 15,1 0 5-15,0 5-28 0,1-4-9 0,-1 4-11 16,0 0-15-16,0 0-1 0,0 0-5 16,0 0 3-16,-4 18-6 0,7-5-4 0,-2 2 1 15,3 4-4-15,0 0-3 0,0 1-2 0,2-3-4 0,3 0 0 16,-4-2-7-16,8-1-3 0,0 0 2 0,-3-3 0 16,5-2-9-16,-2-2 9 0,1-2-4 0,-1-3 0 15,2-1-1-15,-1-2 0 0,-1-3 0 0,6-1-2 16,-1-4 9-16,-4-2-1 0,-1-3-1 0,5-8 1 15,-3 0-3-15,-3-5 19 0,-3 3 1 0,-2-5 9 16,0-1-7-16,-5-2 1 0,-2-2-2 0,-1 3-1 16,-3-1-4-16,-3 1-6 0,-1 4 34 0,0 0-31 15,-1 3 13-15,3 7-1 0,-2 8-1 0,3-2-2 16,0 4-11-16,-4 2-6 0,-1 1-27 0,2 4-28 16,-5 4-31-16,0 2-43 0,-1 5-59 0,0 1-63 15,5 3-68-15,2 4-869 0,2 0 393 0,3-2 260 16</inkml:trace>
  <inkml:trace contextRef="#ctx0" brushRef="#br0" timeOffset="8703.89">10906 4739 3937 0,'18'-2'258'0,"-9"1"-67"0,-2 1-100 16,1 0-26-16,-2-1-16 0,-1 0-10 0,-5 1 16 0,9-2-7 15,-9 2-9-15,9-1-1 0,-9 1-10 0,0 0-34 16,7 0-59-16,-7 0-86 0,4-2-110 0,-4 2-144 15,3-4-913-15,1 2 440 0,-4-1 292 0</inkml:trace>
  <inkml:trace contextRef="#ctx0" brushRef="#br0" timeOffset="9387.31">12007 4461 198 0,'-2'-7'215'16,"1"-1"1"-16,-1 2-9 0,0 0-10 0,-2-3-15 15,3 4 5-15,-3-2-4 0,0 1 0 0,-1 1-6 16,-3 0-11-16,0 1-3 0,-2 0-18 0,0 1-7 16,-4 3-15-16,1 0-5 0,-10 0-15 0,5 5-5 15,0-1-11-15,-5 4-6 0,-1 3-6 0,-1 0-9 16,-1 4-1-16,3 2-12 0,-1 1 4 0,-2 6-6 15,3-2 0-15,5 0-5 0,-4 2-6 0,3 1-2 16,4 0 2-16,1 0-8 0,2 1-1 0,1-1-3 16,3 3-1-16,3-4-1 0,0 0-8 0,4-3 6 15,1-2-6-15,0 2 4 0,2-3-4 0,2 1-2 16,3-2 4-16,0 0-9 0,2-2 4 0,1-1 1 16,3 1 1-16,1-3-7 0,1 0 9 0,2-3-3 15,-2 1 2-15,12-1-2 0,-6-3 4 0,-1-2-1 16,3 2-1-16,-2-2 2 0,2-1-10 0,5 0 6 15,-8-1-7-15,-1-2 0 0,3 4-1 0,-3-4-2 16,-1 0-31-16,3-2-31 0,-5-1-40 0,3 1-45 16,1-2-46-16,-2 0-62 0,3-5-73 0,-3 1-754 0,6-5 358 15,-2-3 240-15</inkml:trace>
  <inkml:trace contextRef="#ctx0" brushRef="#br0" timeOffset="9525.32">12301 4804 294 0,'4'-2'286'15,"-4"2"-16"-15,1-2-18 0,3-2-14 0,-4 4-11 16,0 0-13-16,3-4-16 0,-3 4-11 0,2-4-19 0,-2 4-21 16,0 0-12-16,0 0-15 0,4-2-13 15,-4 2-21-15,0 0-35 0,0 0-46 0,0 0-56 16,0 0-54-16,0 0-54 0,9 0-68 0,-4-2-588 16,0 1 271-16,7-4 182 0</inkml:trace>
  <inkml:trace contextRef="#ctx0" brushRef="#br0" timeOffset="10050.32">13230 4388 275 0,'4'-4'350'0,"-4"4"-33"16,0 0-29-16,0-5-35 0,0 5-25 0,0 0-16 15,0 0-24-15,5-4-19 0,-5 4-17 16,7-4-14-16,0 4-15 0,2-3-7 0,4 1-5 16,9-3-5-16,4 0-13 0,5 0-10 0,1 1-4 15,1-4-6-15,3 2-8 0,-1 1-12 0,4-2 0 0,-2-1-3 16,-1 2-9-16,1-1-12 0,4-2-3 0,-5 3 2 16,0-4-11-16,-1 2 11 0,1-1-12 15,-4 1 0-15,-4 0-3 0,-2-1-2 0,-7 1-1 0,-2 1 7 16,-2 0-9-16,-6-2 1 0,0 3 5 0,0-3-6 15,-6 2 0-15,1-3-2 0,-4-1-1 0,0 1-4 16,-5 0 4-16,0-1-2 0,-8 0-5 0,3 4-1 16,-6-3 8-16,1 2 11 0,4 1 1 0,-2 5 5 15,3-4 1-15,1 5-4 0,4-2-4 0,0 1-8 16,-2 2 0-16,5-3-5 0,2 3 2 0,0 0 2 16,-8 5-1-16,8-5 0 0,5 11-1 0,-1-2 1 15,5 1-7-15,4 3 0 0,1 0 26 0,1 0-24 16,4 4 5-16,4 2-4 0,-8-8-6 0,10 9 4 15,-1-4 3-15,-6 2 1 0,-4-4-1 0,0 2-6 16,-1-1 9-16,-1 0-2 0,0 0 5 0,-4 1-5 16,-4 1-5-16,0 0 4 0,-4 3 0 0,-4-2 2 15,-4 1 4-15,-6 5 7 0,-1 0-20 0,-7-1-19 16,-1-1-50-16,1 5-46 0,-6-7-68 0,3-1-52 16,0-1-80-16,0-4-731 0,6-6 351 0,-2-4 232 15</inkml:trace>
  <inkml:trace contextRef="#ctx0" brushRef="#br0" timeOffset="10571.34">15903 3730 17 0,'-6'-3'239'15,"-3"3"-8"-15,4-2-6 0,5 2-5 0,-10 0-19 0,10 0-12 16,-7-3-16-16,7 3-21 0,-6-1-12 0,6 1-17 15,0 0-11-15,0 0-5 0,0 0-3 16,15-8-3-16,-3 8-4 0,7-7-2 0,12 1-6 0,-1 1-7 16,6-3-6-16,5 1-7 0,9-6-2 0,3 5-5 15,-2-2-22-15,-11 2-2 0,11-1-4 0,-15 4-3 16,-1 2-7-16,-1-3 2 0,-5 2-10 0,-7 2-23 16,-4 0-29-16,-5 1-38 0,-3 1-35 0,-5 0-28 15,4 0-34-15,-6 4-17 0,-3-4-36 0,-8 10-522 16,-5-3 250-16,-3 1 164 0</inkml:trace>
  <inkml:trace contextRef="#ctx0" brushRef="#br0" timeOffset="10836.67">16128 3678 246 0,'-4'-1'260'0,"4"1"-12"16,-6-4-16-16,6 4-20 0,0 0-17 0,0 0-21 15,-8-2-18-15,8 2-17 0,0 0-16 0,-4-1-13 16,4 1-9-16,0 0-12 0,0 9 5 0,2-4 8 15,-2 7 5-15,2 1-10 0,2 3-3 0,0 9-5 16,-1 0-7-16,0 0-8 0,3 5-3 0,-4 0 8 16,3 2-18-16,-4-1-5 0,1 1-9 0,-1 2-1 15,2-1-7-15,-3-3 2 0,1 3-6 0,0-1-2 16,2-3-5-16,-1 3-1 0,0-5-8 0,1-1 1 16,4 0 1-16,-2-1-12 0,3-3-17 0,-1-3-28 15,-2 0-28-15,4-4-26 0,0 2-23 0,4-3-38 16,2 0-39-16,2-4-33 0,2-1-37 0,0-3-581 15,3-4 281-15,0-4 186 0</inkml:trace>
  <inkml:trace contextRef="#ctx0" brushRef="#br0" timeOffset="11931.64">16671 3977 320 0,'4'-10'305'15,"-4"4"-28"-15,0 0-29 0,0 3-30 0,0-1-21 16,0 0-24-16,0 4-14 0,0 0-21 0,0 0-8 15,4 11-14-15,1-2-10 0,-4 4-6 0,3 5-9 16,0 4-3-16,0 6-12 0,1-5-8 0,-1 1-1 0,2 1-10 16,1-1-5-16,-5-3-6 0,7 2 2 15,-1 3-6-15,1-3-6 0,-2-7 7 0,4 1-13 16,1 0-4-16,0-2-4 0,2-1-5 0,1-3-12 16,3-2-1-16,0-1-7 0,1-3-2 0,-1-4-4 15,1-2 1-15,2 0-1 0,-6-5-2 0,4 0-5 16,-2-6-2-16,-2-1-2 0,-2-3-2 0,4-5-3 15,-5-2-1-15,0-4-2 0,-2 2 12 0,-3 0 1 16,-4 5 15-16,0 1 3 0,-3 1 12 16,0 0 26-16,-4 3 4 0,0 2 12 0,-3-1-6 0,-3 2-4 15,-1 3-4-15,0 1-6 0,-1 1-2 0,-6 2-3 0,7 4-1 16,-8-3-8-16,1 1-1 0,5 5-4 16,-1 1-1-16,1 0-7 0,1 2 4 0,1-1-24 15,3 4-5-15,3-4-12 0,0 1-5 0,1 2-8 0,4-1 3 16,0 1 2-16,0-2 2 0,4-1-2 0,1 1 3 15,3-2 4-15,6-1-3 0,-4-3 6 16,3 0 2-16,5-4-3 0,-4-3 8 0,5-1 0 16,-1-3 2-16,-3 0 11 0,3-8 4 0,-1-3 12 0,-1-2 8 15,-1-2 8-15,-2 1 9 0,0-5 12 0,-4-2 14 16,-1 1 7-16,-2 0 40 0,-3 1-16 0,-2 2 25 16,-2 0 15-16,1 10 3 0,0 2 16 0,-3 5 18 15,3 1 1-15,0 4-10 0,-1 2-21 0,1-2-19 16,-3 2-15-16,2 1-18 0,1 4-11 0,0-4-12 15,0 4-9-15,0 0-8 0,5 22 5 0,-5-11-15 16,4 8 3-16,1 8-7 0,3 6 3 16,-3 1-5-16,3 0-4 0,2 10-4 0,0-9-1 0,-1-2-1 15,4 0 1-15,0 1-3 0,1-2-1 0,2-3-6 16,2 1-1-16,5-5-4 0,1 1-11 0,-2-6-6 16,1 0-13-16,4-4-9 0,-4-2-16 0,6-3-2 15,-2-5-14-15,0 1 6 0,-6-4-4 0,8-3 13 16,-1-4 1-16,-1-4-3 0,-2 1 0 0,-4-2 0 15,3-5-13-15,3-2 10 0,-7-1-5 0,2-2 4 16,-4-2 0-16,-3-1 3 0,-6 5 20 16,-1 0-14-16,-3-1 2 0,-1 4-1 0,-4-1 3 0,-3 1-7 15,-3 4-6-15,-5-2 3 0,1 2-3 0,-1 5 4 16,-6 0-4-16,0 3-3 0,0 0-7 0,-2 2-3 16,1 2-4-16,5-1-1 0,0 1-6 0,2-1 4 15,3 0 0-15,2 2-1 0,-2-3-2 0,3 2 3 16,5-2 4-16,-6 1 10 0,6-1 3 0,-3 1 8 15,3-1 3-15,0 0 6 0,0 0 2 0,0 0 4 16,17 3 7-16,-11-3 0 0,-6 0 2 0,9 0 3 16,-3 0 0-16,3 3 2 0,-4-1 4 0,2 0 7 15,2 3 7-15,0 2 3 0,-3 0-1 0,2 2 1 16,0 0 2-16,2 0 3 0,-1 5-1 0,2 1-1 16,1 2 2-16,-5-3 3 0,4 3-2 0,2-1-1 15,-1-2 1-15,-2 1-3 0,3-3 3 0,-1 2-4 16,2-3 5-16,-3 1-4 0,6-6 0 0,-3 4-1 15,-3-5 10-15,7-3-8 0,1 1 0 0,-2-4 3 16,2-2 0-16,-1 1-5 0,0-8 8 0,-2 1-7 16,0-5 2-16,-2-3 2 0,1-3 10 0,-2-4-7 15,0-4 9-15,-3 0 4 0,-3-4 10 0,-4 2-5 16,-2-2 13-16,-2 0 21 0,-1 1 31 0,-2 1-9 0,-1 1 39 16,0 2 30-16,-2 11 9 0,-3-1-18 15,1 3 3-15,5 2 15 0,-1 7-8 0,1-3-2 16,3 4-24-16,-3 0-15 0,-1-2-19 0,3 4-7 15,2 2-11-15,-11 7-9 0,6 1-11 0,-3 8 1 0,1 1-7 16,-1 2-3-16,3 6-8 0,1-1-1 0,0 4 0 16,4-3-11-16,2 2-7 0,0 0-8 0,2-1-17 15,1 3-20-15,3-5-19 0,3 1-20 16,2-3-40-16,1 1-7 0,2-8-33 0,6 2-18 0,1-2-19 16,-5-6-22-16,3 0-28 0,6-6-44 0,2-3-40 15,-10-1-61-15,2-5-797 0,-5 0 392 0,-7-2 260 16</inkml:trace>
  <inkml:trace contextRef="#ctx0" brushRef="#br0" timeOffset="12073.26">17144 3950 3780 0,'-33'5'172'0,"2"-5"-75"16,12 0-34-16,0 0-47 0,9 0-51 0,3 0-38 15,7-3-11-15,0 3-10 0,24-14-17 0,11 2-46 16,15-5-50-16,15-3-83 0,22-6-737 0,-28 9 343 15,2-4 228-15</inkml:trace>
  <inkml:trace contextRef="#ctx0" brushRef="#br0" timeOffset="13003.53">19393 3656 63 0,'4'-6'238'0,"-3"0"2"0,1 1-2 16,-1-1-9-16,0 0 5 0,-1 2 6 0,-1-3-1 15,0 4-1-15,-3-1-13 0,1-1-19 0,-2 1-22 16,-3 1-17-16,2 2-12 0,-4-2-28 0,-4 5-27 16,1 3-9-16,-6 0-9 0,-2 0-10 0,-3 6-14 15,-3 3 2-15,4 1-5 0,-1 1-18 16,9-3-11-16,2 3-17 0,1-3-7 0,3 0-11 0,3 0-13 15,2 0-3-15,2-1-5 0,5-3-5 0,1 0-4 16,1-1 2-16,2 0 2 0,3-3 0 0,4-3 7 16,3 0-7-16,2-4 10 0,1 1 0 0,0-4 0 15,6-1 4-15,0-7-3 0,-2 2 5 0,-4 2 3 16,4-7 0-16,-1 2 0 0,-2-1 1 0,-5 1 3 16,0 5 4-16,-3-1 5 0,-3 3 8 0,-3-1 7 15,0 2 7-15,-3 0 8 0,0 2-7 0,-3 2 0 16,3-1-4-16,-4 0-1 0,5-1-5 0,-5 4-6 15,0-4-2-15,0 4-5 0,5-2 0 0,-5 2-2 16,0 0 4-16,0 0-13 0,0 0-6 0,0 0 2 16,0 0 1-16,0 10 2 0,0-10 0 0,4 1 2 15,-4-1 3-15,9 0-2 0,-9 0 6 0,13-7 2 0,-4 3-1 16,1-1 3-16,1-3 1 0,4-3 1 16,-2-4 14-16,-1 1-5 0,0-3 18 0,0 0 5 15,-4-3 6-15,1-6 6 0,-1 2 12 0,-5-4-6 16,1 3 23-16,-4 5-1 0,0 1 27 0,-2 1 7 15,-1 2 13-15,2 4-10 0,-2 2-2 0,3 4 1 0,-5-1-4 16,4 3-15-16,0-3-10 0,-1 5-13 16,2 2-11-16,-1-3-5 0,1 3-9 0,0 0-5 15,-5 12-3-15,2-1-4 0,1 7-2 0,-1 9-6 0,1 2 2 16,2 1-7-16,-2 4 3 0,4 0-5 0,0 3 2 16,1 10-4-16,1-11 1 0,3 12 1 0,4 1 3 15,-2-1-3-15,2-4-7 0,-1-11 4 16,8 14 0-16,-4-13-1 0,3 10-5 0,3-1 1 0,-6-10-15 15,8 9-17-15,-5-11-18 0,1-2-1 0,-1 0 5 16,-1 0-20-16,-1-3-10 0,-1-2-12 0,-4 0 5 16,-2-6 4-16,-2-2 5 0,-2 0 6 0,0 0 7 15,-4-3 4-15,0-3 4 0,-5 2 5 0,-1-3 6 16,-5 3 7-16,-4 0 0 0,-4-5 15 0,-5 3-12 16,2-5 2-16,-6-3 4 0,0-3 1 0,-3 2 2 15,0-5 4-15,3-4 5 0,-1 1-2 0,2-5 6 16,2-1 5-16,8 1-3 0,-1-2 1 0,5-3-4 15,7 3 4-15,-2-3-4 0,3-3-17 0,9 1-22 16,6-7-29-16,2 1-32 0,5-3-25 0,4-1-32 16,15-7-31-16,3 1-36 0,10-1-43 0,-2 0-596 15,8 1 288-15,21-8 194 0</inkml:trace>
  <inkml:trace contextRef="#ctx0" brushRef="#br0" timeOffset="13732.27">21034 3284 77 0,'-3'-16'296'0,"3"4"-6"15,-4-2-4-15,-1 2-13 0,-1 3 1 0,-2-2-13 16,1 1-9-16,0 4-16 0,-3-1-19 0,1 3-22 16,-1 1-23-16,-3 1-16 0,3 5-19 0,-7 4-12 15,1 5-7-15,-7 9-13 0,1 2-5 0,4 5-12 16,0 4-10-16,1-2-4 0,-3 13-13 0,7-10-3 15,4 2-1-15,4-2-7 0,1 2-6 0,4-3-2 16,4 0-2-16,0-3-5 0,3 3-11 0,5-3 2 16,1-1 0-16,6-5-6 0,-1 1-9 0,5-3-3 15,3-6-4-15,-1 0-12 0,3-3-9 0,0-7-10 16,4-1-3-16,0-4-2 0,0-1-1 0,0-6 3 16,-1 0 2-16,1-7 4 0,-3-3-3 0,-1 0 2 15,-1-4 10-15,9-13-3 0,-11 8 5 0,-4-1-1 16,-1-4 9-16,-3-1 1 0,-3-2 13 0,-1 2 11 15,-2 1 9-15,-3 3 12 0,-3 0 24 0,0 10 31 16,0 2 21-16,-3 0 8 0,0 5-3 0,-2 2-6 16,0 1-10-16,1 2-23 0,-2 1-5 0,1 1-23 15,0 4 6-15,0 0-14 0,0 0-5 0,0 0-5 16,0 18 4-16,0-4-6 0,-4 2-7 0,2 2 1 16,-1 4-8-16,0 3 0 0,1-1-2 0,-2 3-1 15,3-1-6-15,0-7 5 0,-1 5-3 0,1-3-10 16,1 0-11-16,0-3-12 0,1 0-16 0,-1-6-13 0,0 1-8 15,2 1-21-15,0-2 3 0,2-2 15 16,-4-3-11-16,2-2 5 0,1 2 6 0,-2-5 6 16,3 1-1-16,-4-3 20 0,0 0 4 0,5-14 6 15,-1 6-4-15,-2-8 8 0,0-2 3 0,2-1-2 0,-3-6-1 16,-2-1 11-16,1-3 18 0,1-1 2 0,2-3-1 16,-2 1 4-16,4-1 2 0,-1 3 1 0,2 1 4 15,2 2-2-15,-3 9-1 0,3 0 1 16,-2 2-6-16,-1 3 7 0,-1 2-2 0,3 3-7 0,-1-1 2 15,3 1-4-15,0 3-2 0,1 0-2 0,3 1 4 16,4 4 6-16,0 0-13 0,4 5-4 0,-1 3 2 16,5 3 2-16,1-1-2 0,-3 4-1 15,2 2 4-15,-6 2-2 0,0 2-4 0,3 2 4 0,-10-8 0 16,5 7 4-16,-3 1-4 0,-4-6 6 0,0 1-5 16,0 1 2-16,-3-1-2 0,2 0 1 0,-4 1-6 15,4-2 6-15,-5 1-3 0,1 2 6 0,0-5 0 16,0-1-13-16,-1 4-21 0,1-2-17 15,-2-4-42-15,-2 0-41 0,2 0-35 0,-2-1-29 0,0-1-46 16,-1-3-35-16,0-1-18 0,0 1-36 0,-2-3-717 16,2-3 348-16,0 0 232 0</inkml:trace>
  <inkml:trace contextRef="#ctx0" brushRef="#br0" timeOffset="13969.21">21538 3631 270 0,'-12'-1'256'0,"2"-3"-15"0,0 2-11 0,3-1-20 15,2-2-10-15,0 4-14 0,2-1-12 0,-1-1-21 16,4 3-17-16,4-5-16 0,3 2-8 0,6 0-5 16,8-3-8-16,7 0-7 0,2-1-9 0,0 4-5 15,2-2-7-15,4 0-4 0,-4 1-2 0,-1-1-1 16,-2-2 2-16,-7 4-2 0,1 0 1 0,-5 1-3 16,0-2-1-16,-7 2-6 0,0-1-2 0,-3 1 0 15,1 1 4-15,-4 0 7 0,3 0-1 0,-4 0-4 16,-4 1-6-16,6-1-7 0,-6 1-24 0,0 0-46 15,0 0-63-15,0 0-78 0,-13-7-87 0,-1 7-859 16,1 0 371-16,-7-3 246 0</inkml:trace>
  <inkml:trace contextRef="#ctx0" brushRef="#br0" timeOffset="15215.09">5181 8547 78 0,'-4'-10'253'0,"-2"-2"-24"16,2 2-11-16,3-3-17 0,-2 5-14 0,3-4-13 15,0 2-14-15,3-1-18 0,-1 1-18 0,5 1-8 16,-1 0-14-16,3 2-7 0,0 0-12 0,4 1-7 15,3 1-6-15,4 2-8 0,-2 2-10 0,2 2-2 16,0 1-6-16,2 4-2 0,-3 3-4 0,0 1-3 16,2 6-5-16,-6-1-1 0,3 7-2 0,-4 1-1 15,-4 4-2-15,-2-2-2 0,-6 4-4 0,-3 2 6 16,-5 1-6-16,0 3 2 0,-7-2-4 0,-4 11-3 16,-1-11 1-16,-6 8-2 0,6-10-2 0,-4-4 1 15,1 2-1-15,-2-2 2 0,0-1-3 0,2-4-1 16,-2-1 2-16,4-3-4 0,6-4 4 0,-1-3 7 15,5-3 4-15,0-2 7 0,4 1 5 0,-4-3-3 16,5 1-2-16,1-2-3 0,0-1-8 0,0 1-2 0,3-3-1 16,0 7 3-16,0-7 0 0,9 5 5 0,-1-5 0 15,2 0 5-15,4 0 2 0,7-3-3 16,-1-1 4-16,9 0 1 0,-3 0 3 0,1 2-6 0,1-3-1 16,-5 0 0-16,-4 0 5 0,3 1-13 0,-3 1 4 15,0 0-1-15,1 0-12 0,-5 2-9 0,-2-2-31 16,1 3-44-16,-2 0-32 0,0-1-36 15,3 1-47-15,-3-1-49 0,0 1-731 0,0 0 323 0,-3 0 216 16</inkml:trace>
  <inkml:trace contextRef="#ctx0" brushRef="#br0" timeOffset="15805.34">5650 8390 88 0,'-6'-19'230'0,"-6"-5"-16"0,2 7-12 0,-4-6-2 15,0 6 3-15,-2-3-8 0,-3 0 7 0,1 3-16 0,-3 0-10 16,2 7-8-16,-6-4 7 0,0 3-17 16,-2 3-1-16,-4 0-8 0,0 6-6 0,-3-1-16 15,-4 8-15-15,1 0-10 0,-17 7-9 0,4 5-15 16,3 3-4-16,-7 3-9 0,3 3-3 0,0 4-12 15,-1 3-1-15,3 5 7 0,2 0-8 0,2 1-1 16,3 2 3-16,4 3-15 0,3-1 2 0,2 1 1 16,5-1-14-16,-2 3 7 0,7 0-6 0,8 0-1 15,-3 3-2-15,5 0-4 0,4-3 2 0,6 3-2 0,1-15-4 16,6 20-5-16,6-1 5 0,-2 0-1 0,6-1-3 16,4 0 2-16,0 0 2 0,1-1-4 0,4-6-3 15,2 0 6-15,2-3-6 0,-5-13 2 0,18 7-1 16,-1-4-1-16,6-1 3 0,5-6-3 0,2-4 5 15,7-4 0-15,1-5-4 0,4-4 2 0,1-4-3 16,26-4 1-16,-31-3 1 0,6-3 0 0,1-6-3 16,-3-3-1-16,23-11 6 0,-26 4 0 0,22-12-5 15,-26 5 5-15,20-15-3 0,-27 13 4 0,1-5 3 16,-5 1 7-16,0-5 5 0,-2-2 5 0,-9-4-3 16,-1 0 2-16,-4-1 25 0,-3-3-7 0,-8 2 0 15,-1-2-4-15,-8-3-1 0,-2-1-4 0,-9-2-3 16,-7 1-4-16,-6-1 1 0,-4-1-5 0,-5 3-1 15,-9 3-4-15,-4 0-6 0,-7 5 4 16,-2 2 7-16,-6 8 3 0,-5 4-11 0,-26-3 2 16,25 16-1-16,-3 5-5 0,-4 7-3 0,-3 2-2 0,1 6-6 15,-1 2 1-15,1 1-19 0,1 5-20 0,7 2-14 16,2 0-33-16,19-5-31 0,2 1-35 0,9-1-39 0,6-2-57 16,8 3-51-16,4-3-36 0,6 1-952 0,3 0 426 15,5 0 286-15</inkml:trace>
  <inkml:trace contextRef="#ctx0" brushRef="#br0" timeOffset="16569.25">7139 8511 196 0,'-4'-12'259'0,"0"3"-6"0,3-3-4 16,-2 6-14-16,2-1-20 0,-2 2-21 0,2 1-24 0,1-1-21 16,0 5-13-16,0 0-16 0,0 0-14 0,0 0-7 15,10 14 1-15,1 2-4 0,0 0-5 16,3 10-9-16,0 1 1 0,-4 2-12 0,3 0-3 16,0 2-6-16,-1 1-8 0,1 1-6 0,-2-1-5 0,-2-3-2 15,0 5-6-15,0-5-2 0,-2 1-4 0,-2-2 1 16,1-4-6-16,1-4 3 0,-4-3-5 0,-1-6-1 15,-1 1-2-15,2-1 2 0,-3-5-3 0,1 0-4 16,2 0 26-16,-2-2 35 0,-1-2-15 0,0-2 0 16,0 0-13-16,-9-13 2 0,5 2-11 0,-1-6-5 15,-7-12-6-15,0 2 1 0,-1-7-2 0,-2-14-3 16,0 0-2-16,-2-6-7 0,2 4 3 0,1-2 6 16,-3 2-3-16,7 2 7 0,-2 2 13 0,2 11-4 15,5 6 17-15,-3 3 4 0,7 8-6 0,-3 1 6 16,4 5-5-16,-3 2-7 0,1 3-9 0,2-2-6 15,-1 5-6-15,2 1-5 0,-1 3 0 0,0 0-6 16,18 7 1-16,-9 3-3 0,5 0-4 0,3 11 1 0,6 1 7 16,-2 5-7-16,3 0-5 0,8 9 1 0,-8-7 4 15,5 10-1-15,3-3 5 0,-8-7-2 16,12 6 2-16,-9-7-3 0,1-2-1 0,-1-4 0 0,-1-3-1 16,0-3 0-16,-2-3-1 0,-3-5-3 0,-1 0 2 15,1-4 1-15,-5-6 0 0,-2 2 4 0,-1-3 5 16,5-4 8-16,-5-5-10 0,-2-2 7 0,3-7 3 15,-2-4 9-15,-2-3 1 0,-4-3-3 0,-2-3 2 16,0 0-9-16,-4-12 6 0,-1-2-1 0,-3 12-4 16,0-11 0-16,-4-3-7 0,1 15-3 0,-1 3 1 15,-1 2-4-15,-1 3 5 0,1 3 2 0,3 8-2 16,0 1-1-16,1 5-6 0,-2 1-6 0,2 5-12 16,1 0-34-16,-1 3-46 0,5 1-23 0,-11 11-21 15,4 3-32-15,-2 11-17 0,2 3-38 0,1 4-33 0,2 4-43 16,8 13-38-16,-4 0-838 0,10-3 390 15,-2-11 262-15</inkml:trace>
  <inkml:trace contextRef="#ctx0" brushRef="#br0" timeOffset="17179.24">7931 8609 30 0,'0'0'280'0,"0"0"-27"16,0 0-31-16,0 0-23 0,0 0-22 0,0 0-18 15,0 0-11-15,-6 11-15 0,6 0-14 0,-2 2-12 16,0-4-9-16,3 9-10 0,-1-1-8 0,1 0-7 16,4-1-7-16,1-1-6 0,1 0-6 0,3 2-5 15,2-5-3-15,3-2-4 0,-1-1-2 16,7 0-5-16,-2-6-5 0,0 0 0 0,3-6-4 0,-1 0-1 16,6-6-2-16,-2-1-2 0,-2-4-3 0,2-1 2 15,-3-1-6-15,-3-4 1 0,-1-4 1 0,-1 0-3 16,-2-5-1-16,-1 0 0 0,-1-5-3 0,-3 0-5 15,-5-1 8-15,3 1 7 0,-6 1 13 0,2 2 5 16,-5 4 20-16,1 1-1 0,-3 8 8 0,-3 0 21 16,1 5 18-16,0 5 8 0,0-1-8 0,-4 1-9 15,-1 4-7-15,1 3-15 0,-1 5-14 0,-7 1-2 0,0 8 10 16,-2 8-19-16,-3 5-10 0,4 2-3 16,-1 1 0-16,6 1-10 0,3-1-5 0,1-2-5 0,5 1-3 15,3-3-12-15,2-6 8 0,4-2-10 0,3 0-3 16,2-2-6-16,3-5 0 0,4-1 2 15,-1-1-5-15,6-6 8 0,0-2-1 0,5-5-2 16,3-5 1-16,-1 0 4 0,-1-4 4 0,-2-3-2 0,1-3 2 16,-5-4-1-16,-3 1 1 0,-1-6 5 0,-5 2 6 15,-1 0 20-15,-5-3-9 0,-1-2-6 0,-6 2 22 16,-1-5-7-16,-1 1 21 0,-5 0 14 0,1 1 12 16,-3 1 40-16,1 2 0 0,-2 5 19 0,-3 2 2 15,7 10 6-15,-2 1 7 0,4 3-4 0,0 1-5 16,-2 0-14-16,2 4-15 0,0 0-18 0,3 0-15 15,1 4-11-15,0 0-9 0,-5 8-5 0,2 4-6 16,2 2-1-16,1 13-5 0,0 1-4 0,-3 2-5 16,3 4-3-16,3 0-4 0,-2 1-4 0,4 10-9 0,6 1-11 15,-5-13-21-15,4 0-12 0,7 12-23 16,-4-13-23-16,4 14-34 0,-1-15-25 0,2-4-33 16,2-1-30-16,5-1-35 0,-3-1-32 0,4-4-34 15,-3-3-27-15,4-6-35 0,-4-10-1023 0,-4-2 462 0,2-4 306 16</inkml:trace>
  <inkml:trace contextRef="#ctx0" brushRef="#br0" timeOffset="17337.57">8345 8395 341 0,'-22'-5'382'0,"4"2"-31"0,-2-1-41 0,12 3-30 16,-2-3-29-16,4 2-30 0,1 0-21 0,1-1-19 15,4 3-24-15,0 0-11 0,5-6-13 0,5-1-23 16,17-4-29-16,5-4-38 0,6 5-45 0,16-9-64 15,2-1-69-15,4 1-71 0,-5-3-720 0,5 3 308 16,-2-1 206-16</inkml:trace>
  <inkml:trace contextRef="#ctx0" brushRef="#br0" timeOffset="18031.47">9689 8108 2525 0,'6'-26'17'0,"-4"-3"-2"16,-2 1-7-16,0 1 5 0,0 1-5 0,-4 0 19 0,4 8 6 15,-4 1 14-15,3-2 11 0,-2 9 23 0,2-2 19 16,1 0 9-16,-4 7 3 0,4-1 2 0,-1 0-18 16,1 4-16-16,-1-4-17 0,-1 3-2 0,2 3-7 15,0 0-5-15,0 0-7 0,2 17-3 0,2-1-2 16,2 10-7-16,-1 1-1 0,0 4-3 0,4 0-6 16,-5 1 0-16,1 4 2 0,3-1-3 0,2-2 0 15,0 13-2-15,2-12-1 0,-1-5 1 0,2 0-8 16,1 0-6-16,0-3-6 0,4-3-9 0,0-4-5 15,1 0-2-15,-3-9-4 0,5-1 5 0,6-3-3 16,-4-4-2-16,8-7 0 0,-2-3-2 0,2 0 2 16,-2-5 1-16,0-7 2 0,-1 1 1 0,-2-5 1 15,0 0-1-15,-3-5 3 0,5-9 4 0,-9 8 1 16,-5-1 5-16,1-1 1 0,-4 2 17 0,-1 4 12 16,-5 9 10-16,1 0 9 0,-3 1 5 0,-1 4 16 15,0 5 22-15,-1-1-15 0,0 1-4 0,-1 3-15 16,0 2-1-16,0 2-14 0,0 0-5 0,0 0-3 0,-6 17 3 15,1-2 10-15,-3 5-17 0,2 7-3 0,-1 1 12 16,2-2-19-16,4 2-3 0,1-1-18 16,1-4-3-16,3 4-4 0,1-8 9 0,3-1-24 0,1-1-6 15,2-3 2-15,2-2 0 0,4-1 0 0,-1-5 8 16,6-2 1-16,0-3 5 0,4-6-1 0,-5 1 9 16,3-6-2-16,2-3 5 0,-5-1 1 0,2-3-2 15,-2-5-6-15,-2-2 10 0,-6 0 16 0,2-4-6 16,-3-1 2-16,-3-4 9 0,-3-1-3 0,2-11 2 15,-4-4 1-15,-4 13-5 0,-3-10-12 0,-1 15 19 16,-1 0 5-16,-2 6 4 0,-4 0 2 0,5 8-9 16,-2 7-5-16,-2-2-2 0,-3 8-33 0,1 2-26 15,-4 4-28-15,-3 6-37 0,-4 10-45 0,0 4-59 16,1 7-26-16,4 4-72 0,-5 12-777 0,4 4 363 16,6-4 242-16</inkml:trace>
  <inkml:trace contextRef="#ctx0" brushRef="#br0" timeOffset="18209.05">10870 8237 314 0,'4'-3'385'0,"-4"3"-29"0,0 0-21 0,1-6-10 16,-1 6-25-16,-1-3-24 0,1 3-28 0,0 0-20 15,2-4-24-15,-2 4-38 0,0 0-29 0,3-3-55 16,-3 3-59-16,0 0-60 0,0 0-42 0,9 0-40 15,-9 0-65-15,17 1-80 0,-5-1-636 0,1 2 300 16,1-2 200-16</inkml:trace>
  <inkml:trace contextRef="#ctx0" brushRef="#br0" timeOffset="18518.41">11473 7677 71 0,'-5'-7'379'16,"1"0"-26"-16,-6 0-17 0,5 0-20 0,-5 4-23 16,3 2-23-16,-5 1-8 0,-1 5-31 0,-4 5-22 15,2 1-21-15,-7 7-12 0,0 3-14 0,3 5-3 16,-1 2-25-16,2 1-11 0,1 0-4 0,2 17-4 16,2-14-27-16,-1 1-9 0,8-1-5 0,-2-1-5 15,2 0-12-15,0-5-12 0,5 2 8 0,2-5-6 16,1-2-2-16,2-3-5 0,-1-1-4 0,5 1 0 15,1-1-9-15,1-5 1 0,3 0-11 0,1-2 7 16,4 1 3-16,1-5-7 0,3-1-25 0,8-2-42 16,1-3-52-16,1-2-48 0,1-2-54 0,3-2-67 15,3-3-86-15,9-6-843 0,-13 4 399 0,2-2 266 0</inkml:trace>
  <inkml:trace contextRef="#ctx0" brushRef="#br0" timeOffset="18632.12">11904 8115 88 0,'1'-3'342'0,"-1"3"-15"0,0 0-12 15,0 0-13-15,0 0-20 0,-8-5-16 0,8 5-28 16,-5-5-16-16,4 3-17 0,1 2-22 0,-9-3-25 16,9 3-45-16,-5-1-52 0,5 1-72 0,0 0-89 15,0 0-103-15,-4-3-727 0,4 3 310 0,-8-3 206 16</inkml:trace>
  <inkml:trace contextRef="#ctx0" brushRef="#br0" timeOffset="19306.16">13423 7579 36 0,'-27'4'203'16,"7"-1"1"-16,-6 2 0 0,3-1-1 0,3 0-5 16,3-1-5-16,2 1-9 0,2-2-7 0,3 1-14 15,-3 0-11-15,7 0-11 0,-2 0-9 0,2-2-14 16,-1 1-9-16,7-2-15 0,-5 2-9 0,5-2-9 15,3 4 6-15,3 0 2 0,4-3 0 0,3 0-1 16,10-2 3-16,9 1 4 0,3-2 1 0,18-2 2 16,2 1-4-16,-1-6 2 0,2 1-16 0,2-1-4 15,-1 0-3-15,2-2 6 0,-2 2-15 0,2-1-7 0,-3-1-7 16,-2 1-3-16,0-2-2 0,-2-2-6 0,-16 5-2 16,-3 0-2-16,0-3-6 0,-2 2 11 0,-7-2-13 15,-3 4-2-15,-5-1 2 0,2-2-8 0,-5 1-4 16,1-2-5-16,-9 1 0 0,-1 0-13 0,-4-4-14 15,0 1-7-15,-5-1-6 0,-4-1-9 0,-5 2-11 16,-9-5 2-16,-2 5 11 0,-1-1 1 0,-2 4 5 16,-1-4 7-16,3 6 24 0,7 1 18 0,2 3 8 15,4 0 12-15,4 1-5 0,-2 0 2 0,3 1-9 16,4 2-5-16,0 1-6 0,4 0 1 0,0 0 1 16,0 0-7-16,8 9 3 0,0 0-5 0,3-1 0 15,3 4 2-15,-1 4-2 0,6 2 2 0,-2 4 0 16,3-2 1-16,-2 2-4 0,1 1-1 0,2 2 7 0,-6-3 2 15,0 2-2-15,-2 0 2 0,1 2 2 16,-7 2-2-16,-1 1 2 0,-1-1 3 0,-1 1 2 16,-6 0-3-16,0 2-5 0,-6-1 10 0,-2 2-7 0,-4-4 2 15,-4 4-16-15,-3-6-14 0,-2 2-20 0,-2 0-40 16,0-2-40-16,-1 1-46 0,3-4-67 16,4-5-78-16,-2 0-825 0,10-9 378 0,0-4 252 0</inkml:trace>
  <inkml:trace contextRef="#ctx0" brushRef="#br0" timeOffset="19964.11">15985 6822 158 0,'-10'0'274'0,"6"-1"-20"15,-2 0-19-15,6 1-25 0,0 0-23 0,-11 0-22 16,11 0-15-16,0 0-15 0,0 0-14 0,0 0-4 16,0 0 2-16,18 4 1 0,1-6-1 0,4 0-3 15,8-3-3-15,8 0-6 0,-1-2-8 0,12-2-9 16,-11 3-10-16,11-1-9 0,1-3-12 0,-14 6-1 16,-1-2-5-16,-3 1-11 0,-1 3 1 0,-5-2-22 15,-9 3-25-15,2-1-34 0,-8 2-33 0,-2 0-33 16,-2 0-22-16,-3 1-7 0,-2 1-10 0,-3 2-5 15,0-4 0-15,-13 11-32 0,0-6 3 0,-5 2 13 16,-9-1 7-16,-1 2 19 0,0-1 28 0,1 2 17 16,-2-4 31-16,2 0 28 0,5-2 16 0,2-1 6 0,2 1 25 15,5 1 17-15,0-4 14 0,2 0 11 0,-1 0 11 16,5 3-1-16,0-3 1 0,2 0-5 0,5 0-5 16,-9 2-9-16,9-2-2 0,-4 0-7 0,4 0-7 15,0 0-3-15,0 0-8 0,-5 2-13 0,5-2-18 16,0 5-20-16,0-5-22 0,0 5-38 15,0 2-27-15,0 0-424 0,-3-1 180 0,1 2 122 0</inkml:trace>
  <inkml:trace contextRef="#ctx0" brushRef="#br0" timeOffset="21049.26">16598 6811 147 0,'-5'-8'208'0,"3"1"6"0,-6 2 4 16,2-2-6-16,-3 1-6 0,-1-1-21 0,-2 2-7 15,1-1-6-15,-7 2-6 0,0 0-3 0,-4 2-7 16,3 1-9-16,-4 1-5 0,-6 5-1 0,2 2-11 15,-3 2 2-15,-4 3-9 0,2 2-9 0,-1 5-1 16,-10 9-4-16,4 2-14 0,-2 3 1 0,7 2-6 16,7-6-2-16,-4 7-11 0,10-4-9 0,6 1-5 15,-9 9-10-15,11-9 2 0,2 0-9 0,3-1-4 0,3 2-1 16,4-2-5-16,3-2-7 0,2-1-5 0,4 2 7 16,6-5-7-16,1 1-2 0,8-3 0 0,1-3 2 15,7-1-1-15,17 2-7 0,-10-8 5 0,15 4-3 16,0-9-18-16,4-1-27 0,2-8-29 0,1 0-31 15,-4-4-33-15,2-4-15 0,-3 0-28 16,-3-6-7-16,-5 2-19 0,-12-1-3 0,2-2 2 16,-4-2 2-16,11-9-5 0,-13 4-15 0,-1-2 16 0,-6 0 10 15,-3-7 25-15,-3-1 26 0,-4-1 37 0,-6-2 27 16,3-13 29-16,-5 4 26 0,-4-2 37 0,-2 15 29 16,1-3 22-16,-2 5 28 0,-1 2 13 0,1 2 17 15,1 7 9-15,-3 2 3 0,2 3 7 0,-2 3 16 16,3 0-3-16,-2 5-18 0,1-3-14 0,2 4-17 15,-2 1-15-15,1 3-12 0,0 0-8 0,0 0-20 0,0 0 5 16,5 15-3-16,-1-2-1 0,-2 3-8 16,2 9-6-16,-1-7 5 0,2 7-6 0,1 4 2 15,-1-2-9-15,0 3-3 0,-2-2 1 0,1 2-7 16,1 0 1-16,-2-2-1 0,1-2-4 0,0 2 1 16,0-7-11-16,-3-3 6 0,3 0-4 0,-2-2-7 15,1 0 1-15,0-5-3 0,1 0-2 0,-1-3-7 0,0-2-2 16,-3 2-2-16,3-5 0 0,-1 0 5 0,2-3 1 15,-4 0-2-15,0 0 4 0,5-13-3 0,-5 3 4 16,2-8 0-16,-4-2-3 0,-2-10 1 0,0 0-2 16,3-2-3-16,-4-5 1 0,-1 3 2 0,-1-10 1 15,4 8 2-15,1 0 17 0,-2-12-5 0,6 16 11 16,0 0 1-16,2 5 5 0,-3 7 2 0,6 3-1 16,-1-2-4-16,-1 9 5 0,-1-2-3 0,5 0-6 15,0 5 0-15,-3-2-10 0,2 3 8 0,5 2-15 16,-3 2 3-16,3 2-3 0,1 0-4 0,1 6 3 0,4 1-2 15,-2 2 4-15,1 0-5 0,3 7-2 0,0 1 3 16,-4-3-3-16,4 5 0 0,-5 2 4 16,0 0-1-16,0-1-1 0,-5-3 2 0,2 8-3 0,1-3 1 15,-3 2 2-15,1 3-4 0,-1-6-9 0,-2 3-17 16,2 0-33-16,-1 0-31 0,-1-2-36 0,-3-4-42 16,-1-1-39-16,4-3-46 0,-6-2-43 0,1-3-51 15,-1 0-873-15,0-4 405 0,0 1 270 0</inkml:trace>
  <inkml:trace contextRef="#ctx0" brushRef="#br0" timeOffset="21253.49">17143 7167 259 0,'-19'-2'357'0,"7"0"-33"0,0 0-34 0,5 2-30 16,1 0-30-16,0-4-22 0,6 4-25 0,-1-3-12 15,1 3-15-15,10-5-15 0,0 1-12 0,3-2-4 16,7-1-16-16,5-2-10 0,5 3 0 0,-2-4-18 0,0 3 0 15,1 1-8-15,-8 1-10 0,1-1-4 0,-1 1-11 16,-2-1-32-16,2 4-38 0,-1 0-47 16,-2-4-68-16,3 0-90 0,-9 2-809 0,6-1 346 15,-4-2 230-15</inkml:trace>
  <inkml:trace contextRef="#ctx0" brushRef="#br0" timeOffset="21715.1">18901 7038 2880 0,'-10'1'82'0,"0"-1"-17"16,2-1-9-16,-1 1-16 0,9 0-12 0,-13-1-12 15,13 1-7-15,-5 0-5 0,5 0-3 0,0 0 5 16,0 0 0-16,27-9 6 0,-10 4 4 0,3 0 2 16,12-2 8-16,0 0 3 0,-1-1 8 0,-1 1-1 15,5 2-2-15,-4-4 3 0,-1 4-1 0,1-2-5 16,-3 2 0-16,0 0-9 0,0 0 1 0,-9 0-4 16,2 0 0-16,-3 1-10 0,1 1-19 0,-1-1-37 15,1-1-33-15,-1 3-40 0,4-1-48 0,6 0-31 0,2-1-53 16,-3-2-666-16,5 4 306 0,-1-1 204 15</inkml:trace>
  <inkml:trace contextRef="#ctx0" brushRef="#br0" timeOffset="22048.23">20787 6466 2466 0,'8'-14'101'0,"-3"-3"-22"0,0 7-14 0,-5-4-13 16,-4 0 5-16,3 4 10 0,-3-2 13 0,-1 0 10 16,1 2 3-16,-6 1 2 0,2 1 11 0,-2 1-4 15,0-1-2-15,-4 4-10 0,-5 1-14 0,1 4 6 16,-4 0-2-16,-6 7-2 0,-1 1 3 0,-1 4 1 16,-2 4-3-16,2 4-13 0,-7 9 0 0,10-3 2 15,-10 6-8-15,11-7-4 0,3 3-3 0,-4 14-2 0,9-13-5 16,2 4-3-16,4-3-8 0,0 1-2 0,3 1-5 15,2 0 3-15,3 0-6 0,2 1 14 0,2-5-19 16,2 2 2-16,5-2-1 0,-1 0-4 0,7-4 3 16,0-4-4-16,8 1 0 0,2-3 1 0,4-4-10 15,3-2-29-15,-1-6-19 0,7 0-40 0,-1-2-37 16,5-6-37-16,11 0-48 0,-12-4-48 0,-2-1-31 16,14-8-48-16,-21 5-862 0,1-5 398 0,-3-3 264 15</inkml:trace>
  <inkml:trace contextRef="#ctx0" brushRef="#br0" timeOffset="22448.33">21200 6295 28 0,'6'-10'323'0,"-2"3"-33"16,0 0-26-16,-3 0-31 0,3 4-24 16,-4 0-20-16,5 3-14 0,-5 0 8 0,0 0 3 15,0 0-11-15,0 11 5 0,3 2 3 0,-3 4-17 16,0 3 12-16,1 7-21 0,-1 3-7 0,0 0 14 15,0 5-2-15,0-2-16 0,0 14-3 0,-1-14 0 16,1 0-9-16,0 0-12 0,-7 0-4 0,6 0-11 16,-3-1-12-16,4-1-7 0,2-1-11 0,0 1-3 0,-2-2-8 15,1-1-4-15,2-3-8 0,1-5-4 0,1 0-7 16,1-7 1-16,3 4-5 0,0-1-5 16,5-5 4-16,3 0-3 0,2-1-2 0,9-2-3 0,8-3 4 15,14-3-8-15,6-2 0 0,0-3-2 0,4-3-5 16,3 0 0-16,3-1 2 0,-6-4-5 0,4-4-3 15,0 1-6-15,0 1 5 0,-1-1-2 0,-5-1 0 16,-1 1-1-16,-19 6-1 0,-2-2 1 0,-3 3-5 16,-1-4 4-16,-12 5-1 0,1 2 3 0,-10 2 0 15,1-2 12-15,-1 3 3 0,-4 0 12 0,0 0 2 16,0-1 9-16,-2 1 4 0,-1 1-3 0,-4 0 0 16,6-3-7-16,-6 3-4 0,0 0-1 0,7 0-6 15,-7 0-3-15,0 0-14 0,0 0-46 0,0 0-78 0,3-3-103 16,-3 3-119-16,0 0-141 0,0 0-1202 15,0 0 559-15,0 0 372 0</inkml:trace>
  <inkml:trace contextRef="#ctx0" brushRef="#br0" timeOffset="23684.47">5050 11937 138 0,'-4'-2'273'0,"0"0"-26"16,4 2-28-16,-3-7-26 0,5 2-19 0,0-1-17 16,6-3-14-16,2 1-13 0,5-4-15 0,4 2-11 15,6-6-10-15,1 3-9 0,5 0-9 0,1-1-11 16,-1 6-3-16,-3-2-6 0,-1 4-6 0,-5 2-5 0,-1 3-5 16,-3 1-5-16,-3 0-4 0,-2 1-2 15,0 3-6-15,-4 3-2 0,-1 2-3 0,-2 0 0 16,-1 3 1-16,-1 3-5 0,-4 2-8 0,-1 0-3 15,-2-1-6-15,-4 4-3 0,-1-3-5 0,-4-1 2 16,1 1-3-16,2-2 2 0,0-2 2 0,1-4 1 16,-1 0-2-16,4-1 1 0,1-1 0 0,1-4-1 15,1 1 1-15,0 1-1 0,3 0 2 0,-1-3 2 0,5 5-1 16,-2-3-1-16,3 0 2 0,4 1-1 16,0-1 5-16,3 1 0 0,5-2-1 0,0 2 0 15,-1 0 3-15,2-1-1 0,-2 2-2 0,3-4 3 16,0 1-1-16,-3 1-2 0,1 1 4 0,-3-2-3 0,-1 1 2 15,-1-2-1-15,-3 1 1 0,3 3 2 0,-4-1-6 16,-1 1 5-16,-1-1 4 0,0 2 4 0,-2-2 10 16,-5 5 1-16,1-4 1 0,-2 7-3 0,-4 2 0 15,-4 8 0-15,-4-5 0 0,0 6-4 0,-5 0 3 16,0 1-5-16,-2-2-4 0,-2-1-9 16,-1-3-19-16,3-1-19 0,-3-2-27 0,2 2-32 0,-3 1-39 15,6-10-33-15,-1 1-570 0,-9-2 247 0,9-1 164 16</inkml:trace>
  <inkml:trace contextRef="#ctx0" brushRef="#br0" timeOffset="24249.73">5434 11533 76 0,'-5'-19'214'15,"0"-6"-19"-15,-4 7-5 0,-4-7-10 0,3 2-11 16,-3 8 16-16,0 0-14 0,-7-6 11 0,-2 6-12 16,6 4-10-16,-10-5 11 0,-1 5-15 0,-1 2-8 15,0 2-15-15,-4 1-7 0,0 3-8 0,0 4-6 16,-1 2-2-16,-2 6-16 0,-14 5-6 0,0 2-7 16,3 6-8-16,3 4-2 0,8-6-7 0,-7 14-3 15,1 1-6-15,0 5-3 0,5-1 4 0,-1 5-16 0,4 2 1 16,1 3-6-16,3 3-3 0,2 1-4 0,1 0-6 15,3 2 2-15,4-1 7 0,3 2-14 16,3 0-4-16,4-1-2 0,4 5 3 0,2-6-2 0,7 2 0 16,4-4-2-16,5 1-4 0,3-1 2 0,5-4 5 15,2-1-5-15,6-2 3 0,4-4-4 16,3-2-2-16,6-3 0 0,-1-4 1 0,6-1-3 0,3-5 4 16,8-3 1-16,4-6-3 0,29 1 10 0,-2-7-6 15,-26-9-3-15,33-9 3 0,0 2-1 0,-30-5-2 16,25-11 0-16,-3-5 1 0,-27 5-1 0,24-15 1 15,-5-3 6-15,-21 8-6 0,14-16-2 0,-22 14 7 16,0-3-3-16,-5-3 12 0,-4-2 6 0,-1-3 10 16,-6 1 10-16,-6 1 12 0,0-1-1 0,-11-2 11 15,-6 11 9-15,-3-13-9 0,-8 9-2 0,-5-9-3 16,-5 0-5-16,-5-2-4 0,-9-1-2 0,-8 5-6 16,-4 0-3-16,-7 1 1 0,-6 3-14 0,-25-13-1 15,17 23-7-15,-27-10-3 0,20 19 7 0,-23-5-14 16,19 19-5-16,-24-1-3 0,25 9-13 0,-30 8-20 15,32 1-15-15,6 0-15 0,0 2-26 0,3 0-21 16,19-1-21-16,3-3-30 0,11 0-39 0,7-1-46 16,6-1-54-16,5-1-55 0,5-1-847 0,6 1 399 15,4-3 266-15</inkml:trace>
  <inkml:trace contextRef="#ctx0" brushRef="#br0" timeOffset="24982.94">7458 11590 52 0,'-13'-14'302'0,"7"5"-21"16,0 0-30-16,-1-1-23 0,1 5-30 0,3 0-21 16,1 2-20-16,2 3-18 0,0 0-14 0,0 0-12 15,12 20-11-15,-1-3-9 0,5 5-6 0,2 6-8 16,-1 3-5-16,2 1-10 0,0 12-3 0,-5-10-6 15,5 7-6-15,-2-8-3 0,-3 2-6 0,5 8-2 0,-6-14-6 16,0 3 1-16,0 0-7 0,-3-1 3 0,0-2-7 16,-2-5-1-16,-2 1 0 0,1-6-1 15,-4-2-3-15,2-8-3 0,-3-1 0 0,0-3 3 0,1 1 6 16,-1-1 16-16,0-2 26 0,-1-1 5 0,-1-2-2 16,0 0-3-16,-1-19-8 0,-3 2-7 0,-3-9-8 15,-3-3-3-15,3-5-4 0,-2-13-1 0,-4-2-11 16,0 1 7-16,-1-2-3 0,1-2-1 0,4 0 0 15,-3 3-2-15,4 17 5 0,0-1 10 0,3 2 5 16,0 12 8-16,4 1 1 0,-2 1 1 0,3 8-9 16,0-3-8-16,-1 6-11 0,-2-1 10 0,6 2-17 15,-2 4-13-15,4-2 13 0,-5 3 10 0,21 7-16 16,-4 2-1-16,4 7-6 0,5 1 2 0,-1 4 0 16,1 2-13-16,0 2 10 0,9 10 0 0,-3 3 2 0,-5-12 4 15,6 11-8-15,-7-12 5 0,0 4-2 0,2-5 5 16,0 0-11-16,-2-3 3 0,1-3 10 15,0-2-15-15,-2-3 3 0,-6-5 4 0,-2-4 0 16,-2-1-1-16,-2-2 4 0,1-3 0 0,-1 0 12 0,-4-6 20 16,5-4-9-16,-5-5 5 0,0-7 1 15,1-5-4-15,-6-3 12 0,-3-1 2 0,-1-16-1 16,-1 1 8-16,-4-4-15 0,-3 5 1 0,-1-1-7 0,0 14 4 16,-1 1-6-16,1-3-7 0,-2 6 2 0,1 2-8 15,-1 5 1-15,2 8-3 0,2 4-1 0,-1 2-6 16,3 0-5-16,1 4-22 0,0 0-50 0,2 3-27 15,2 2-21-15,0 0-19 0,-8 16-27 0,7 0-34 16,2 12-29-16,1 2-40 0,5 0-41 0,2 14-883 16,2-9 397-16,0 1 264 0</inkml:trace>
  <inkml:trace contextRef="#ctx0" brushRef="#br0" timeOffset="25630.93">8410 11753 80 0,'0'0'277'16,"-9"-5"-29"-16,9 5-28 0,0 0-21 0,-12 8-22 0,9-1-20 15,-1 2-17-15,4 4-14 0,0-2-11 0,-4 5-11 16,6 2-8-16,0-1-11 0,2 0-10 16,2-1-12-16,4 0-1 0,-1-2-10 0,3-1 0 15,6-1-4-15,1-4-5 0,-1-1-4 0,4-3-5 0,6-4 2 16,0-2-7-16,1-3-2 0,-2-6-1 0,2-1 0 15,1-2-6-15,-7-2-2 0,2-3 2 16,-2-1-2-16,-4-5-1 0,-2-3-3 0,-2-2-3 0,-3 0 0 16,-3-4 2-16,-1-1-1 0,-5-13 2 0,0 13 5 15,-3 3 23-15,-3 0 9 0,0-1 6 16,-5 8 21-16,2 0 19 0,-1 8 8 0,-2 3 5 16,2 5 32-16,-1-1 5 0,-1 2-4 0,-2 3-19 0,-2 4-14 15,-5-2-16-15,0 10-13 0,-1 2-13 0,-4 9-10 16,1 3-4-16,0 6 1 0,2 4-5 0,1 13-6 15,5-10-10-15,2 0 1 0,6 0-8 0,3-2-5 16,4 1-13-16,3-4-8 0,5-2-8 0,2 0-14 16,2-7 0-16,2-4 2 0,1-4-1 0,2-2 1 15,0-1 2-15,1-4-1 0,3-5 3 0,1 0 8 16,-1-5 2-16,2-7-4 0,0-3 11 0,-1-1-5 16,0-5-2-16,-4-2-1 0,-2-4 5 0,-2-4 8 15,-2-2-2-15,-4 1 12 0,0-3-3 0,-4-1 14 16,-5-10 9-16,0 12 5 0,-4-12 1 0,-1 10 0 0,-1 0 14 15,-3-9 5-15,1 13 7 0,-3 2 21 16,-1 1 14-16,3 8 0 0,-1 4 16 0,2 0-1 0,3 8 3 16,0 0-8-16,1 3-9 0,-1 1-17 0,0 0-18 15,1 4 3-15,4 1-16 0,0 0-7 0,-8 17-2 16,7 0-3-16,-1 8-8 0,2 2-3 16,2 2-3-16,-2 1-2 0,3 4-3 0,3 3-3 0,3-2-3 15,0-1-1-15,6 11-1 0,3-2 2 0,-1 2-7 16,-2-12-2-16,7 8-15 0,-5-9-3 0,8 9-18 15,-6-11-12-15,8 10-18 0,-8-15-27 0,4 1-34 16,1-2-35-16,2-3-25 0,-3-1-27 0,7-5-30 16,-2-4-28-16,0-3-30 0,1-5-39 0,-1-8-53 15,-1-4-995-15,-3-3 460 0,-1-4 306 0</inkml:trace>
  <inkml:trace contextRef="#ctx0" brushRef="#br0" timeOffset="25797.55">8887 11496 354 0,'-31'-3'416'0,"3"3"-42"0,8-2-40 0,7 2-34 16,1 0-34-16,5 0-29 0,0-1-27 0,7 1-19 15,-6-1-10-15,6 1-34 0,0 0-11 0,14-9-31 16,2 1-41-16,6-7-45 0,9 2-54 0,-3-1-66 16,9-3-80-16,10-6-94 0,1 0-639 0,-1-2 304 15,0 2 204-15</inkml:trace>
  <inkml:trace contextRef="#ctx0" brushRef="#br0" timeOffset="26124.12">9956 11751 300 0,'-10'0'280'16,"5"3"-25"-16,0 0-29 0,-3 5-22 0,3 0-21 15,0 4-16-15,-4 3-18 0,4 3-16 0,-1 0-19 0,0 1-31 16,1-2-22-16,1 9-31 0,4-6-39 0,0-2-31 16,0 1-33-16,3 1-39 0,2-2-63 15,2 2-417-15,-1-3 196 0,0-1 132 0</inkml:trace>
  <inkml:trace contextRef="#ctx0" brushRef="#br0" timeOffset="26738.16">10094 11122 61 0,'0'-10'392'0,"0"3"-43"16,0 2-37-16,3 2-33 0,-3 3-30 0,0 0-26 0,20 15-21 16,-4-2-17-16,3 7-21 0,0 3-17 0,3 1-17 15,1 2-11-15,-4 4-9 0,4 2-14 16,6 10-7-16,-3 0-5 0,-4 2-12 0,-1 1-4 15,1-1-8-15,-12-10-5 0,4 2-9 0,-2-2 0 0,-7 0-12 16,5-2 2-16,-4-3 4 0,-3-3-10 0,1-8-3 16,-3-5 1-16,1-2 0 0,-1-3-11 0,0 0 8 15,0-3 18-15,-2-5-4 0,1 0-5 0,0 0-6 16,-18-13 0-16,3-2-3 0,-7-5-2 0,3-4-5 16,-3-5 3-16,-6-14-3 0,-1-1-4 0,2 0-3 15,1-4 1-15,2 3 6 0,1-5 15 0,-1 7 4 16,2-3 20-16,7 11 15 0,2 4 5 0,0 2 6 15,4 0 2-15,2 11 1 0,1 0-7 0,3 2-5 16,0 3-7-16,2 3-13 0,1 0-8 0,1 3-5 16,2 2-7-16,0 2-5 0,6 3-2 0,4 1-4 15,6 4-2-15,4 6-5 0,7 2 0 0,-2 3 0 16,3 2 1-16,12 10-2 0,-1-3-2 0,-3 4 2 0,-6-8-4 16,9 7-3-16,-10-7 4 0,7 8 6 0,-5-7-10 15,-4-2-3-15,2-3-2 0,-1 0 3 16,0-3 1-16,-3-4 1 0,-1-4-4 0,-6-3 10 0,0-1-8 15,-6-4 5-15,-1-1 6 0,-4-1 11 0,4-8 8 16,-1-1 7-16,-4-3-4 0,0-7 9 0,0-3-1 16,-5-3-8-16,-4-2 5 0,-3-3-2 0,-3-12-3 15,-3-4-4-15,0 3-6 0,-5-2-3 0,2 2 0 16,2 0-7-16,-6 3 4 0,4 11 2 0,-3 4-12 16,3 4 2-16,3 6-3 0,-2 5-4 0,3 4 0 15,0 0-2-15,-2 5-31 0,3 3-37 0,-1 5-25 16,-1 4-41-16,-3 10-29 0,-3 9-31 0,1 6-21 15,-3 19-31-15,3 2-27 0,8-2-34 0,1 2-33 16,2-4-31-16,6-2-866 0,-1-15 409 0,6-1 274 16</inkml:trace>
  <inkml:trace contextRef="#ctx0" brushRef="#br0" timeOffset="27331.57">10918 11375 53 0,'0'0'284'15,"4"1"-32"-15,-4-1-25 0,6 3-24 0,-5 1-26 16,1-2-11-16,2 3-14 0,0 1-10 0,1 1-10 16,3 2-6-16,-2 1-7 0,3 0-13 0,5 1-7 15,-1 0-8-15,2 0-5 0,2 2-12 0,2-5-3 16,-1 3-5-16,1-5-6 0,4-1-1 0,4 1-3 16,0-3-7-16,-5-3-3 0,-2-5-3 0,2 0-1 15,4-1 2-15,-6-2-1 0,-1 0 6 0,4-5 8 16,-8-1-2-16,0 0-1 0,1-7-4 0,-3 0-4 15,-3-5 4-15,-4 1-2 0,-2 3 1 0,-1-6 0 0,-2 2 5 16,-1 1 8-16,-3 5 20 0,0 1 11 16,-4 2 12-16,2 2 4 0,-1 4 6 0,-2 0 25 15,2 2-1-15,-3 4-16 0,-4 1-21 0,1 4-11 0,-1 4-11 16,-4 4-10-16,-5 6-8 0,0 6-11 16,0 5-3-16,6 3-6 0,3 2-5 0,-1 0-22 15,5-2-17-15,4 0-23 0,2 1-19 0,5-2-4 0,3-7-12 16,5 4 1-16,2-9-5 0,2 1-13 0,6 1-3 15,-1-5-2-15,7-5 4 0,-4-2 2 0,7-5 2 16,0-4 7-16,2-4 7 0,-2-4 6 0,2-3 9 16,-7-3 7-16,-1-3 5 0,-2-2 10 0,-2-4 7 15,-5-3 14-15,-1-2 10 0,-6-3 23 0,2-14-7 16,-5-3 11-16,-1 0 9 0,-6-3 18 0,-2 3 8 16,-1-8 16-16,-2 5 7 0,0 0 20 0,-2 8 18 15,5 13 8-15,0 5 18 0,0 1 13 0,1 12 6 16,-1 0-20-16,1 7-8 0,4 2-16 0,-1-1-15 15,0 3-19-15,-2 1-8 0,3 0-17 0,0 4-8 16,0 0-9-16,0 0-7 0,0 15-3 0,3 0-4 16,-1 9 5-16,2 5-9 0,2 0-8 0,1 2-2 15,2 5-6-15,0 0 4 0,5 9-6 0,-3 0-1 16,0 0-2-16,0-9-8 0,5 7-15 16,-3 3-17-16,0-14-17 0,-2-3-26 0,2 0-24 0,3-3-24 0,-1 1-40 15,4-6-34-15,-2 0-35 0,2-3-20 0,-3-6-34 16,1 1-42-16,0-8-41 0,-4-1-51 0,-1-5-1004 15,0-6 473-15,-3 3 314 0</inkml:trace>
  <inkml:trace contextRef="#ctx0" brushRef="#br0" timeOffset="27463.91">11486 11096 208 0,'-18'-7'430'16,"-1"3"-27"-16,6 2-25 0,-1 0-52 0,5 0-35 15,5-1-44-15,-2 2-22 0,3-2-50 0,3 3-12 16,0 0-25-16,0 0-33 0,0 0-45 0,14-1-56 15,-1-2-66-15,9-1-82 0,7-2-79 0,5-5-685 16,1-3 302-16,2 2 202 0</inkml:trace>
  <inkml:trace contextRef="#ctx0" brushRef="#br0" timeOffset="28215.42">12359 10686 251 0,'-8'-8'352'0,"3"-1"-20"15,-3 2-29-15,6 2-29 0,-1 1-30 0,-1 2-30 16,4 2-22-16,0 0-17 0,0 0-21 0,7 17-16 0,0-2-12 16,1 3-10-16,1 9-11 0,6 0-11 15,-2 2-8-15,1 4-12 0,-1 0-9 0,5 10-5 16,-4-12-6-16,-1 2-3 0,3 0-9 0,-2 0 3 0,0 1-8 15,1-6-4-15,1 0-3 0,3-5 0 0,-2 1 0 16,2-5-8-16,-5-5-8 0,5-3 0 0,-3-1-2 16,3-2-9-16,1-4 5 0,1-4 1 0,2-1-5 15,3-7 1-15,0 0 0 0,-2-7-7 0,-2-4 3 16,0-3 2-16,-2-1 5 0,-3-6-7 0,-2-5 4 16,2-8-1-16,-7 6-6 0,-4 0 15 0,1 1 5 15,-3 2 4-15,-2 3 19 0,-2 2 20 0,0 8 23 16,-2 6 20-16,0 1 14 0,0 2 0 0,0 4 0 15,1 1-21-15,-1 1-16 0,2 1-8 0,0 4-16 0,0 0-7 16,0 0-2-16,-7 10-6 0,6 4-7 16,-2 4 1-16,-3 5-4 0,5 4-2 0,-2-1-7 15,3 1-1-15,2-1-5 0,0 2 3 0,4-2-4 0,-1-2 1 16,3-6-5-16,2 7-3 0,3-7-3 0,1-7 0 16,0 2-5-16,3-4 2 0,1 2 1 0,0-7 2 15,2-2-2-15,-1-2 0 0,1-4 3 0,0-3-3 16,0-3 0-16,3-5 3 0,-1-6 1 0,-3 0 0 15,-5-7 3-15,0-1-3 0,-1-3 13 0,-4-2-11 16,1-14 2-16,-3 0-3 0,-5 2 0 0,0-1 4 16,-6-1-7-16,0 1 8 0,-4 13 8 0,2-3-3 15,-6 5-4-15,6 2 25 0,-7 5 0 0,0 1-1 16,4 11-10-16,-1-2-1 0,-1 7-12 16,2 2-5-16,-3 4-31 0,2 5-36 0,-2 2-46 0,-2 5-25 15,3 5-31-15,-3 11-29 0,4-1-25 0,2 5-22 16,2 3-23-16,6 2-21 0,7 10-23 0,3-11-32 15,7 10-805-15,-2-12 378 0,3-1 254 0</inkml:trace>
  <inkml:trace contextRef="#ctx0" brushRef="#br0" timeOffset="28531.04">13815 11043 79 0,'0'-6'412'0,"-1"2"-25"0,1 4-25 0,-2-5-10 0,2 0-19 16,-2 1-17-16,2 4-34 0,-2-6-30 16,2 6-25-16,0 0-25 0,0-5-35 0,0 5-30 15,0 0-51-15,0 0-48 0,1-3-51 0,-1 3-53 16,0 0-44-16,0 0-51 0,9-2-52 0,-4 2-71 0,5-2-645 16,-1 0 309-16,3-2 208 0</inkml:trace>
  <inkml:trace contextRef="#ctx0" brushRef="#br0" timeOffset="28835.48">14385 10478 2489 0,'5'-17'163'0,"-2"0"-41"0,-2 2-15 0,-3 1 8 16,0 6 34-16,0-4-18 0,-3 2-12 0,-2 3-13 15,0 1 7-15,2 1 6 0,-2 2-5 0,2 0-12 16,-5 2-6-16,10 1-4 0,-17 9-10 0,3 3 2 15,-1 7 6-15,-3 3-10 0,0 3-2 0,0 6 0 16,-5 10-3-16,4 4-7 0,0 0-8 0,6 1 1 16,-3-1-4-16,8-10-6 0,0-1-6 0,1 2-3 0,3-2 1 15,0-1-8-15,4-5-2 0,-1 2-2 0,3-3-3 16,-2-7-3-16,3-3-2 0,2 1-5 0,1-1 1 16,0-2-1-16,1 0-1 0,1-6-1 0,4 3-2 15,1-2 0-15,6-3 2 0,1-2-9 0,8-2-40 16,7-6-46-16,1-1-62 0,2-5-46 0,12-4-77 15,0-2-70-15,1 0-100 0,3-4-891 0,-4-3 441 16,-2-1 296-16</inkml:trace>
  <inkml:trace contextRef="#ctx0" brushRef="#br0" timeOffset="28969.59">14941 10853 138 0,'0'0'375'0,"0"-4"-24"0,0 4-29 0,-5-6-26 15,1 3-10-15,-1-1-13 0,1 3-2 0,-1-3-20 0,1 1-35 16,1 1-23-16,1-2-61 0,2 4-77 0,-7-4-75 15,3 1-93-15,4 3-123 0,-7-5-694 0,2 0 310 16,1 0 206-16</inkml:trace>
  <inkml:trace contextRef="#ctx0" brushRef="#br0" timeOffset="29613.57">15750 10226 165 0,'-18'3'288'0,"0"0"0"0,0-3-4 0,5 3-6 16,1-3-9-16,4 1-21 0,0 0-30 0,2-1-20 0,6 0-24 15,-9 2-18-15,9-2-17 0,-1 2-13 0,1-2-13 16,10 5-7-16,2-2-2 0,9-1-5 16,0-2 3-16,12 0-14 0,5-2-3 0,12-1-1 0,-9 0 5 15,13 0-15-15,2-5-3 0,0 0-6 0,-3 0-6 16,0 2-3-16,-16-1-5 0,2 1-6 0,-1-2-2 15,0 1-5-15,-5 1-7 0,-1-1 6 0,-4 2-9 16,-1-3-3-16,-9 2-1 0,1-1 0 0,-2 2 6 16,1-2-12-16,-8-1-1 0,-1 0-6 0,-4-1-29 15,2-3 0-15,-6 2-11 0,-2-3-7 0,-6-3 3 0,1 0-5 16,-7-1 4-16,-7-3 6 0,-5 0-1 16,-3 1 4-16,0-1 1 0,-4 1 6 0,-2 2 1 15,-2 0 10-15,4 8 4 0,0-3 30 0,4 2 5 0,9 5 7 16,0 0 6-16,6 0 6 0,0 4-4 0,5-2-7 15,2 1 5-15,2-1-23 0,0 3-4 16,4 0-1-16,0 0-1 0,0 0-5 0,4 12 2 0,5-5-1 16,3 3 0-16,4 4 0 0,6 3-1 15,2 7-6-15,3-4 6 0,1 3 1 0,-1 0 4 0,1-1 1 16,1 2 9-16,0 1-6 0,-4 0 2 0,-1 0-5 16,-2 2-10-16,0 1 12 0,-6 1-6 0,1 3 5 15,-4 0-4-15,-7 2 4 0,-2 1-6 0,-4 11 4 16,-5-1 0-16,-9 2-4 0,-4-3 2 0,-5 0-43 15,-4-1-31-15,0-2-44 0,1 0-22 0,-4-1-48 16,8-10-54-16,-6-5-54 0,5 2-69 0,-1-8-821 16,-5-3 392-16,-1-5 260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9T09:50:05.3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2063 6349 124 0,'0'0'115'15,"0"0"-15"-15,0 0-9 0,0 0-10 0,0 0-13 16,0 0-4-16,11 9-3 0,-8-5 2 0,1 1-3 16,1-1-9-16,-4 2 3 0,5 1 1 0,-3 3-9 15,4-1 1-15,-2 1-4 0,3 5 11 0,-1 2-12 16,2-1 6-16,1 0-3 0,3 6-8 0,-1-6 0 16,-1 1-7-16,-1-3 5 0,1 4-7 0,-1-4-7 15,3 3 2-15,-1-5 1 0,1 1-2 0,1-1 0 16,2-1-3-16,-6-4-2 0,6 1 3 0,-4-3-3 0,7-1 2 15,-6-4 14-15,5-2 1 0,1-2 8 0,0-4 7 16,5-9 1-16,4-5 1 0,12-12 10 16,-4-7 2-16,6-8-3 0,15-21 1 0,-3-5 1 0,0 3-1 15,2-2-1-15,-1 0-3 0,1-3 2 0,-8 7-2 16,4 0-3-16,-16 19 4 0,16-20-4 0,2 6 3 16,-22 19-1-16,2 0 1 0,2 5-3 0,-5-2-2 15,-7 14-5-15,-1 2-5 0,-3 1 1 0,2 4-5 16,-8 2-3-16,-1 8-4 0,-1-2 0 0,0 2 0 15,-8 4-3-15,0 4-2 0,1-1-2 0,0 0-3 16,-1 2 2-16,-3-1-1 0,3 2-3 16,-4 2-1-16,4-3-5 0,-4 3-7 0,0 0-21 0,0 0-26 15,0 0-37-15,0 0-47 0,-9 9-47 0,1-1-45 16,3 1-55-16,-4 8-583 0,-5 5 285 0,1 5 190 16</inkml:trace>
  <inkml:trace contextRef="#ctx0" brushRef="#br0" timeOffset="1690.74">2771 9808 83 0,'-1'-2'114'0,"-3"-1"-13"0,1 0-8 0,3 3-6 16,-2-8-13-16,-2 7-4 0,4 1-8 0,0 0-15 16,-3-2-6-16,3 2-4 0,0 0 4 0,0 0-8 15,0 0-3-15,0 0 1 0,0 0-8 0,7-6-4 16,-7 6 11-16,0 0-17 0,11 3 4 0,-2 0-7 15,0-1 4-15,3 5-2 0,-2-2-2 0,4 2 2 16,5 4-5-16,-5 1-1 0,5 6 3 0,-1-1 3 16,2 1-8-16,-4-2 8 0,2 3-5 0,1 1 2 15,-1-2-8-15,-3-1 13 0,-2-1-8 0,4-2-1 16,-4 2 2-16,1-5-6 0,-2 1 5 0,0-2-2 16,-3-4 0-16,2 2 2 0,1-5-6 0,1 1 1 15,-2-4 5-15,4-2 16 0,5-6 3 0,-4-1-1 16,10-10 10-16,-2-8 2 0,13-11 5 0,0-7 4 0,2-5 6 15,13-25-1-15,4 0 7 0,-4 1 0 0,0-2-1 16,-2 4 8-16,-16 20-2 0,16-20 1 16,-18 21-1-16,1 5-2 0,-2 5-3 0,-1 3-4 15,-8 9-4-15,-3 6-4 0,2 2-8 0,-11 4-4 0,4 2-1 16,-2 1-3-16,-6 5-1 0,4 0 0 0,-4 3-7 16,-2 1-1-16,-1 0-2 0,1 3-2 0,0-2 1 15,-1 3-2-15,-2-3 1 0,-1 4-3 0,4-3-1 16,-4 3-15-16,0 0-28 0,0 0-34 0,0 0-50 15,-20 14-51-15,10-3-50 0,-8 3-445 0,-2 5 219 16,-1 3 148-16</inkml:trace>
  <inkml:trace contextRef="#ctx0" brushRef="#br0" timeOffset="3355.97">2655 13083 17 0,'0'0'145'0,"0"0"-15"16,-3-4-14-16,3 4-12 0,0 0-8 0,0 0-12 16,16 5-8-16,-7 3-4 0,2-3-4 0,4 6-5 15,1 2-4-15,0-2-3 0,2 2-6 0,-1-1-2 16,6 4-7-16,-9-5-2 0,4 1 0 0,-3 0-1 15,2-3-11-15,-1-1 1 0,0-1-4 0,-2-2 1 16,-3-3 1-16,1 1-2 0,2 0-2 0,-1-3 5 16,1-3 1-16,2-2 5 0,2-4 8 0,5-6-1 15,2-2 0-15,-4-6-1 0,14-13-5 0,-3-4 3 16,-2 1-4-16,5-5 4 0,-6 1-3 0,2-3-1 16,2 0-6-16,-2 4 1 0,-4-2 0 0,-1 4-3 15,-8 8-2-15,4 4 0 0,-8 3-6 0,4 0-2 0,-8 8 0 16,-2 1-1-16,2 7-2 0,-5-1-1 0,-1 5 0 15,0-1 1-15,-2 1-2 0,1 2 1 0,0 0-4 16,-3 3 0-16,2-5 0 0,-2 5-12 16,0 0-28-16,0 0-28 0,0 0-58 0,0 0-44 0,-14 16-470 15,8-8 211-15,-3 0 142 0</inkml:trace>
  <inkml:trace contextRef="#ctx0" brushRef="#br0" timeOffset="4022.72">9315 10072 36 0,'0'0'192'0,"0"0"-69"15,1-3-70-15,-1 3-71 0,0 0-112 0,0 0 44 16,0 0 28-16</inkml:trace>
  <inkml:trace contextRef="#ctx0" brushRef="#br0" timeOffset="4636.18">13095 12196 73 0,'-5'-4'190'0,"5"4"-45"16,-4 0-61-16,4 0-53 0,0 0-66 0,-4-5-129 15,4 5 56-15,0 0 36 0</inkml:trace>
  <inkml:trace contextRef="#ctx0" brushRef="#br0" timeOffset="6951.73">16215 11565 139 0,'-9'-2'169'0,"-3"-1"-10"0,-1 3 2 16,-5 0-9-16,1 2-3 0,-11 4-10 0,3 3-2 15,-1 3-7-15,-2 4-5 0,-1 1-6 0,4 3-11 0,0 5-3 16,3-3-5-16,-1 4-14 0,7 1-7 16,0 0-6-16,7 1-8 0,0 0-5 0,1-1-11 15,6 0-4-15,2-2-4 0,2 1-4 0,5-8-5 0,-1-1-1 16,6 1-1-16,0-4-8 0,3-1 2 15,1-1-2-15,2-3-6 0,1-1 2 0,9-4-4 0,3-1-1 16,-3-3 0-16,0-3-4 0,0-3-6 0,-2 0 1 16,-1-3 1-16,2 0-1 0,-10-1 2 0,6-6-4 15,-4-3 2-15,0-1-4 0,-2-3 0 0,-3 1 2 16,-1-6-2-16,-1 4 5 0,-1-1-2 0,-2 1 7 16,-4 7 7-16,1 0 15 0,-2 5 12 0,0 3 10 15,-3 1 2-15,2 3-5 0,-2 0-6 0,0 1-8 16,0-2-7-16,1 5-3 0,-2 1-3 0,0 0-3 15,0 0-2-15,6 11-5 0,-2-1 1 0,2 5-1 16,-1 5 2-16,2 4-4 0,-1 3-2 0,-2 0 2 16,4 1-6-16,-3-3 2 0,1 0 3 0,-2-4-5 15,1-3-2-15,5 1 2 0,-6-2-3 0,4 0 0 0,-6-7-9 16,2 1-7-16,0-1 1 0,0-3 0 16,-2-1-1-16,2 0 4 0,-1-2 5 0,-2-3 3 15,-1-1-2-15,0 0 0 0,5-9-1 0,-5-3 1 0,4-7 3 16,-4-10 2-16,0-3-2 0,0-1-2 0,3-1 3 15,-6-12-1-15,6 9 3 0,-1 4 7 0,2-2 3 16,1 6-2-16,-2 1 0 0,-1 0 3 0,5 6-3 16,-2 4 3-16,1 3 0 0,-1-2-3 0,2 6-4 15,-4 6 1-15,4-3 1 0,2-1-7 0,1 1 2 16,-1 3-5-16,-1 5 4 0,2 0 1 0,1 3-2 16,2-1 4-16,-1 5-3 0,3 2 3 0,0 4-3 15,-2 1-1-15,5 6 1 0,-4 1 1 0,-1 4-2 16,0 3 3-16,-2 0-5 0,2 2 3 0,-3 0 0 15,-1 4-6-15,0 2-13 0,-3-2-22 0,1-2-36 16,-3 0-36-16,2 1-36 0,-2-4-37 0,-2-1-41 16,-4-3-654-16,-1-6 294 0,-2-4 194 0</inkml:trace>
  <inkml:trace contextRef="#ctx0" brushRef="#br0" timeOffset="7115.59">16482 12029 40 0,'-5'-7'258'0,"1"6"-26"16,-2-5-23-16,6 1-25 0,2-1-18 0,6-5-15 0,5 1-18 16,5-4-15-16,7-2-16 0,6-1-33 0,-2-1-39 15,5 3-47-15,13-7-61 0,-11 9-60 0,-2-3-349 16,3 2 163-16,13-1 108 0</inkml:trace>
  <inkml:trace contextRef="#ctx0" brushRef="#br0" timeOffset="7298.96">17254 11705 295 0,'4'0'281'0,"-2"-4"-29"16,3 1-26-16,3-2-22 0,5 0-21 16,-2 0-18-16,6-3-16 0,5 1-21 0,6-3-26 15,0 2-26-15,3-3-36 0,1 1-27 0,3-1-28 16,1 1-29-16,5 0-15 0,12-2-39 0,0 5-41 15,0-3-448-15,-14 6 195 0,2-1 132 0</inkml:trace>
  <inkml:trace contextRef="#ctx0" brushRef="#br0" timeOffset="7583.72">18358 11265 6 0,'0'-5'251'0,"-1"-2"-14"0,-1 1-9 0,1 2-9 15,-1 0-4-15,-1 0-15 0,-3 3-19 0,1 0-4 16,5 1-8-16,-17 2-10 0,6 6-11 0,-2 4-10 16,-8 5-8-16,2 3-7 0,0 2-7 0,0 1-9 15,2 4-8-15,-1 2-9 0,4 0-4 0,0 0-9 16,6-4-7-16,3 6-8 0,1-5-8 0,4 1-5 16,3-2-4-16,2-6-4 0,-1 0-4 0,6 5-2 15,0-7-6-15,7 3 2 0,2-1-3 0,-6-4-9 16,6-4-17-16,-1-1-27 0,8-1-18 0,1 0-25 0,1-3-22 15,1-8-36-15,3-1-37 0,-3-4-35 0,7-7-36 16,-1 2-671-16,-3-8 303 0,8-10 200 0</inkml:trace>
  <inkml:trace contextRef="#ctx0" brushRef="#br0" timeOffset="7832.55">18793 11118 88 0,'0'-8'272'0,"2"1"-32"16,-2 1-21-16,0 2-22 0,0 1-22 0,0 3-3 15,0 0 9-15,0 0-5 0,0 15-2 0,0-6 1 16,0 8-13-16,-2 0-14 0,2 8-4 0,-2 2-9 16,2 2-3-16,2-1-9 0,0 1-13 0,-1 3-1 15,3-3-7-15,0 0-5 0,1 3-14 0,0-1 6 16,-1-2-8-16,3 0-10 0,-1-4-7 0,1 1-8 0,2-2 1 16,-1-4-11-16,1-3 1 0,1-1 1 15,1-1-15-15,0-4 2 0,3 0-3 0,2-4 3 16,1-3-3-16,4-2-9 0,8-4-5 0,4-4 3 0,4-3-20 15,12-9-35-15,-2-3-36 0,0-4-56 16,-3-1-63-16,-4-3-65 0,-1-3-924 0,-12 11 394 16,-5-1 260-16</inkml:trace>
  <inkml:trace contextRef="#ctx0" brushRef="#br0" timeOffset="8782.54">16266 12491 11 0,'0'0'148'15,"0"0"-9"-15,3-2 1 0,-3 2 0 0,0 0-2 16,0 0 5-16,0 0-14 0,1-4 6 0,-1 4 0 16,0 0-6-16,0 0-13 0,0 0-6 0,0 0-8 15,0 0-10-15,-13 7-2 0,8-6-2 0,0 2-1 16,0 2-3-16,-4-1-1 0,-4 2-5 0,3 1-5 0,-8 2-8 15,2 0 0-15,-7 5-7 0,0 1-4 16,-2 0-1-16,-3 3-7 0,1-1 1 0,-1 2-3 0,0 2 3 16,-1 0-2-16,-2 0-1 0,-9 8 2 0,10-6-2 15,-14 5 2-15,3 3-3 0,-1-4-4 16,0 5 0-16,-3-1-4 0,-2 3-1 0,-1-1 5 0,1 4-1 16,-2 0 2-16,-23 11-8 0,22-12 3 0,2 2-3 15,-25 9 0-15,24-12-4 0,-4 2-2 0,2 2 2 16,1 0 0-16,-22 12 4 0,23-15 5 0,-4-4-4 15,1 4-7-15,-1-3 5 0,1 0 0 0,-2-3-5 16,3 2-1-16,1 2 0 0,-4-5-8 0,3 1 5 16,5 3-4-16,2-6-2 0,0 1-1 0,0-1 2 15,12-8-1-15,-11 9-3 0,10-10-6 0,1 2 7 16,-12 4 0-16,1 2-6 0,13-6 2 0,-1-3-3 16,-1 1 1-16,0 2-1 0,0-2 11 0,0-1-4 15,0 1 1-15,3-1-1 0,-3-1 9 0,5-2-17 0,0 1 10 16,-1-2-2-16,1 0-9 0,3-1 6 15,4-2-4-15,-4 2 3 0,7-5 2 0,-2 3-10 16,3-4 1-16,1 2 4 0,2-3-7 0,4 2 2 16,-5-2 0-16,4 0 1 0,2-1-6 0,-2 1 7 15,5 0-4-15,-3 1-1 0,3-4 1 0,-1 3 3 16,-1-1-5-16,2-1 2 0,3 1-6 0,-1-1-22 16,0-1-23-16,3-2-33 0,-1 5-36 0,1 1-33 0,0-6-39 15,0 6-53-15,4-3-56 0,1-3-741 0,-5 0 348 16,0 0 232-16</inkml:trace>
  <inkml:trace contextRef="#ctx0" brushRef="#br0" timeOffset="10716.51">12246 14437 132 0,'-5'-5'183'16,"-1"1"-11"-16,-3-1-12 0,-3 2 1 16,2 3-12-16,-3-1-10 0,1 1-11 0,-8 1-12 0,4 4-6 15,-2 4-9-15,0 1-8 0,-6 7-6 0,1 2-3 16,1 3-9-16,-1 5 2 0,3 2-5 0,-6 14-3 16,4-1-9-16,3-9-7 0,5-1-3 0,4 2-4 15,-3 14-8-15,2-14-7 0,4 0-5 0,3 0-2 16,3-1-3-16,1-3-3 0,3 0-2 0,3-3-4 15,0-2 3-15,7 0-1 0,1-4-2 0,3-7-5 16,3 4 6-16,2-4-3 0,6 0 0 0,0-5-7 16,4-2 11-16,1-1-6 0,3-3 0 0,1-5 0 15,3 1-2-15,-1-2 0 0,-3-4 0 0,14-3 0 16,-13 0 1-16,-4 0 1 0,-1-2-3 0,3-1 0 16,-3-1 0-16,-2-1 0 0,-3 1 2 0,0-6 1 15,-4 3-1-15,0 0-2 0,-3-2 4 0,-2 0-3 16,-4 4-2-16,-2 1 0 0,-4-2 4 0,0 3 0 15,-4-3 4-15,0 0 7 0,-4 4 7 0,0 2 3 16,0 0 3-16,-5 0 0 0,0 1-4 0,-4 1-3 16,1 1-2-16,-2 2-4 0,-1 1-1 0,-2 4-7 15,-8 0 4-15,3 4-5 0,-2 4-3 0,-3 4-4 0,0 1-5 16,6-2-9-16,4 3-9 0,-2-1-8 16,4 2-13-16,1-3-2 0,3-1-5 0,1-1-6 15,2 0-4-15,1-1-8 0,2-4 4 0,-1 3 3 16,2-4 3-16,2 2 3 0,-1-4 2 0,2 2 9 15,-2-1 3-15,-1-3 8 0,9 2 2 0,-9-2-2 0,8-4 13 16,-2 0-3-16,3-2 2 0,1-2 4 16,0-1 1-16,6 0 3 0,-6-3 1 0,4 1 6 15,-2 0 6-15,-2 1 8 0,-1 4-5 0,0-1 0 16,0 1 1-16,-3 2-4 0,1-1 1 0,-2 3-2 0,0 1 1 16,0-2 5-16,1 3-5 0,-6 0-5 0,11 0 6 15,-11 0 0-15,11 4-2 0,-6 1 3 16,3-2-2-16,-2 4-1 0,2 2 2 0,-2-3 0 15,2 1-3-15,0 1 0 0,-1-4 5 0,2 3-2 0,1-1-3 16,-1-2 0-16,0 1 3 0,1-2-6 16,1 1 5-16,-1-3 1 0,3 0-3 0,-3-1 2 15,2-1-1-15,2-2-3 0,-4 1 2 0,4-4 3 0,-3 4-4 16,0-3 0-16,0 1 4 0,2 1-5 16,-2-2-1-16,0 1 6 0,0 1-7 0,-1 0 1 0,-1 0 3 15,-1 1 2-15,1-2-3 0,1 3 0 0,-1 0-3 16,-1 1 5-16,-1-3-1 0,4 6-2 0,-2-6 5 15,-3 3-2-15,4 0 1 0,-1 0-2 16,-1 0 4-16,1 0-4 0,-2 0 0 0,0 0 0 0,1-1 5 16,0 1-4-16,-1-2 3 0,0 2 0 0,0-2 3 15,0-3-3-15,0 1 2 0,-2-1-4 0,1-6 2 16,2 0-2-16,-3-1 4 0,0-5 2 0,-4-3-3 16,2-6-1-16,-2 0 1 0,-2-1 12 0,-3 0 4 15,0 0 24-15,-2 10 20 0,1-2 23 0,1 0 6 16,-2 4 6-16,-1 1 8 0,3 3 18 0,-1 0 4 15,2 6-4-15,0-2-15 0,0 2-14 0,1 2-11 16,1 0-22-16,1 3-5 0,-4-1-7 0,4 1-7 16,0 0-1-16,2 19 3 0,0-3-15 0,1 4-2 15,1 7-1-15,1-1-3 0,2 1-9 0,-1 0 9 16,-1 0-7-16,3 0-7 0,-2-2 4 0,-1-5-6 16,3-3-9-16,-3 0-13 0,3-1-7 0,-5-4-9 15,4-1-2-15,-2-4-5 0,-1 4 3 0,1-6 0 16,-2 0-4-16,-1-1 18 0,2-2-5 0,1-2 4 15,-5 0 2-15,9-10 11 0,-4 2-11 0,3-6 7 16,1-2-2-16,-3-2 4 0,2-2 3 0,-2 4 15 16,1-1 4-16,2 0 0 0,-6 8 3 0,1-1 2 15,-1 0-1-15,-1 5-1 0,2-2-10 0,-1 4 1 16,4 0 2-16,0-1-2 0,-1 1-3 0,5-1 1 16,1 7-4-16,-1 1 5 0,1 0-4 0,2 2-1 15,2 3 0-15,-1-1-1 0,3 4 2 0,-3 0-1 16,2 1 0-16,2 3-1 0,-2-2 17 0,1 6-21 0,3-6 0 15,-6 1-30-15,2-1-28 0,4 4-48 16,0-1-37-16,-7-6-51 0,13 1-43 0,-9-1-49 16,0-5-634-16,2-1 309 0,-2-4 204 0</inkml:trace>
  <inkml:trace contextRef="#ctx0" brushRef="#br0" timeOffset="11603.2">10721 15903 152 0,'-9'2'215'0,"1"-1"-23"0,0 1-20 0,3-2-17 15,0 1-18-15,5-1-12 0,0 0-18 0,0 0-9 16,0 0-11-16,0 0-7 0,0 0-2 0,0 0-5 15,13-10-5-15,0 5-3 0,7-2-8 0,3-4-3 16,5 0-5-16,0 1-4 0,3-1-2 0,0 3-9 16,-1 1-15-16,0-3-21 0,-5 3-34 0,2-3-33 15,-7 5-35-15,1 1-28 0,-3 1-456 0,-8 0 196 16,3 3 130-16</inkml:trace>
  <inkml:trace contextRef="#ctx0" brushRef="#br0" timeOffset="11833.59">10864 15565 275 0,'-8'-8'284'0,"2"3"-25"0,2 1-27 0,-1-2-23 0,1 1-23 16,1 1-21-16,-2 1-19 0,5 3-22 0,0 0-8 16,0 0-12-16,-9 8-11 0,9 2-13 0,0 0-5 15,-1 6-3-15,1 3-13 0,0 4-2 0,0 6-3 16,0 3-1-16,0-2-10 0,1 0-7 0,3 3-1 15,0-1-19-15,-3-1-25 0,4 1-38 0,2 1-51 16,-1-4-56-16,7 1-45 0,-3 0-557 0,2-1 252 16,5-4 168-16</inkml:trace>
  <inkml:trace contextRef="#ctx0" brushRef="#br0" timeOffset="12800.35">12271 15572 14 0,'-2'-5'198'15,"2"0"-2"-15,-2 0-11 0,0 1-8 0,-1-1-7 16,-1 0 6-16,-1 3-17 0,-2-1-17 0,1 2-15 15,-3 2-13-15,-3 2-14 0,-2 4-9 0,-2 2-8 16,-10 8-7-16,3 0-11 0,0 4-4 0,-1 1-10 16,3 3-4-16,1-4-2 0,1 2-7 0,5-1-2 15,3-6 7-15,3-1-2 0,0-1-6 0,4-3-4 16,2 1-5-16,2-1 0 0,1 1-2 0,3-2-6 16,2-3-2-16,4 5 0 0,2-3 0 0,3-1 1 15,6-1-5-15,4 1 0 0,3-1-2 0,-1-3 1 16,5 3-4-16,-4-6 1 0,3 3-3 0,-3-1 1 15,-8-1 0-15,2-1-4 0,-3-1 1 16,-1 2 2-16,-5 1-2 0,-3-2-3 0,2 3 2 0,-5-3-1 16,1 2 2-16,-3-1-1 0,-1-2-1 0,-4 0 0 15,10 3 6-15,-6-1 6 0,-3 1 14 0,-1-3-2 16,-2 8 1-16,-2 2-3 0,-5-2-4 0,3 2 0 16,-5 5-3-16,-4-2 1 0,1 1-3 0,-3-1-5 15,3-1-15-15,-2 3-31 0,1-5-25 0,2 2-29 16,1-5-28-16,3 0-33 0,1-4-37 0,1 0-584 15,-1-5 257-15,2 1 172 0</inkml:trace>
  <inkml:trace contextRef="#ctx0" brushRef="#br0" timeOffset="13169.44">12612 15850 6 0,'-3'5'281'0,"1"1"-17"16,-1-2-2-16,-1-3 0 0,2 3-4 0,-1-2-3 15,-1 1-10-15,4-3-8 0,-2 2-19 0,2-2-24 16,-3 2-13-16,3-2-20 0,-5 3-17 0,5-3-15 16,0 0-15-16,0 0-17 0,0 0-5 0,0 0-9 15,-4 2-33-15,4-2-35 0,0 0-38 0,0 0-53 16,0 0-56-16,0 0-66 0,0 0-87 0,0 0-661 15,0 0 316-15,-2-10 210 0</inkml:trace>
  <inkml:trace contextRef="#ctx0" brushRef="#br0" timeOffset="13444.49">12646 15508 259 0,'0'0'250'16,"0"0"-23"-16,-4-6-23 0,4 6-17 0,3-5-19 16,-3 5-18-16,0 0-13 0,2-5-15 0,-2 5-13 15,7-2-8-15,-1-4-3 0,5 2-15 0,1 0-8 16,6-3-7-16,9-4-5 0,-3 0-5 0,4 2-7 16,3-3-6-16,-2 3-3 0,0-1-3 0,-1 1-4 15,-2-1-4-15,-5 2-9 0,-2 4-15 0,0 1-14 16,-1 0-13-16,-5 2-19 0,-3-3-26 0,-1 1-23 15,-1 3-7-15,-3-1-18 0,-5 1-5 0,0 0-15 16,5 5-14-16,-6-1-15 0,-4 2-386 0,-4 1 182 16,-3-2 122-16</inkml:trace>
  <inkml:trace contextRef="#ctx0" brushRef="#br0" timeOffset="13651.67">12907 15437 12 0,'-12'4'89'0,"0"-1"12"0,3-1-5 16,-3 0 5-16,2 3 4 0,1-5 2 0,4 1 18 15,0 0 1-15,5-1-6 0,-13 0-3 0,10 3-14 16,0-3-12-16,3 0-8 0,-7 1-12 0,7-1-13 15,-1 4 2-15,1 2 7 0,0 0-7 0,1 1 2 0,3 4 2 16,0 4 0-16,1 1 4 0,3 3-4 16,-2 5-5-16,2 0-9 0,-2 1 13 0,-1 3-5 15,1 2-5-15,1 0-6 0,-1 0-6 0,0 1 0 16,0 1-6-16,-2 2-10 0,1 0-33 0,-1-3-32 16,1 3-47-16,0-3-51 0,6-2-51 0,-4-4-487 0,0-7 226 15,1-2 150-15</inkml:trace>
  <inkml:trace contextRef="#ctx0" brushRef="#br0" timeOffset="13772.35">13282 15811 230 0,'3'-5'296'0,"-2"1"-29"16,1 2-26-16,0-3-30 0,-1 3-45 0,-1 2-59 15,3-2-82-15,-3 2-99 0,4-3-417 0,-2 2 165 16,-2 1 108-16</inkml:trace>
  <inkml:trace contextRef="#ctx0" brushRef="#br0" timeOffset="14948.92">13998 15398 104 0,'-9'6'158'15,"-7"5"-12"-15,-2-1-6 0,-7 3-4 0,-4 4-12 16,-2 0-9-16,2-3 1 0,-3 2-8 0,0-3-1 16,1-1-2-16,1-3 0 0,2-2-2 0,1-2-10 15,5-3 4-15,0 0 9 0,1-2-4 0,2-2 2 16,0-3-8-16,2-2-5 0,5-1-14 0,1 2-5 15,2-6-2-15,1 2-11 0,2-5-6 0,-1 1 5 16,7-1-12-16,2-5-1 0,5 4-5 0,1-1-6 16,6-5-1-16,4 2 1 0,-4 7-8 0,6-4 2 15,1 9-4-15,-2-2 1 0,9 0 2 0,3 2-7 16,-2 5 0-16,2 0-2 0,-2 5 0 0,-1 1-4 16,3 3 3-16,-7 5-4 0,3 1-3 0,-1 6 0 15,-5 0 2-15,1 1-4 0,-3 4 0 0,-3 0 0 16,-1 2 0-16,-4 0-4 0,2 1 5 0,-3 0-3 15,-2-4 20-15,-1-2-2 0,0 5 0 0,-4 0 0 0,0-7-7 16,0-2-2-16,-2-4 4 0,3 1-2 0,-4-4-6 16,2-2 3-16,0-2 2 0,-2-1 3 15,0-3-5-15,0-1 2 0,0 0-1 0,0 0-3 16,0 0-3-16,0-24 0 0,0 8-2 0,0-4 0 16,1-5 0-16,3-1-3 0,0-3 2 0,-2 2-3 15,5 1 1-15,-2 7 0 0,4-9-1 0,-4 11-1 16,8 2 0-16,-4-2-5 0,3 3 4 0,0 0-2 15,1 4-2-15,2 2 3 0,-2 3-3 0,5 2 1 16,-1 2 1-16,2 2 0 0,-2-1-1 0,0 3-1 16,1 3 2-16,0 3 1 0,-3 2 1 0,1 0-1 0,-2 0-1 15,-1 2-1-15,-1 2 2 0,-3-1 0 16,0 4 2-16,-4-7 0 0,0 0-1 0,-2 3 1 16,2-7-1-16,-4 1 5 0,3-2 2 0,-1 0-1 15,-2-1 4-15,2-4-1 0,-3-1-2 0,0 0 1 16,0 0-3-16,0 0-1 0,-3-23 1 0,0 6 0 15,1-9-4-15,-1 8 2 0,1-14-6 0,-1-1 4 0,2 2 0 16,1 2-2-16,0 1 2 0,1 9 1 0,0-1 1 16,3 2-1-16,0 3-4 0,-1 3-1 15,2 2 3-15,1 1-3 0,2 0 0 0,2 6-1 16,3 0-1-16,0-1 2 0,4 3 3 0,1 5-6 16,4 0 2-16,-4-1-1 0,4 2 0 0,-1 4 4 0,0-3 0 15,3 9-3-15,-1-3 3 0,-6 0 2 0,-1-2-3 16,2 2 5-16,-1 5-4 0,-2-4 2 15,-2-4 0-15,2 3 1 0,-7-5-3 0,1 2 8 16,1-6-9-16,-5 2 0 0,2 0 4 0,-3-2 6 16,-1 1 2-16,-3-4 0 0,0 0 3 0,0 0-1 0,12-14 0 15,-11 4-5-15,-1-7-1 0,0 1-2 16,1-9 1-16,1 0 0 0,0 1 1 0,-1 1-3 16,1 3 4-16,0 3 0 0,1 5 6 0,0 1 0 15,-1 2-8-15,1 0-1 0,2 4 0 0,-2-2-4 16,3 3 2-16,1 3 0 0,4 1-1 0,1 1-2 0,1 3 2 15,5 3-1-15,0 1-2 0,0 1 0 0,1 2 6 16,-1 0-2-16,5 6-2 0,-2-2 1 16,1 1 1-16,-4-6 1 0,1 1-2 0,-5-2 3 15,4-2-2-15,-4-1 2 0,4-2 6 0,-5-3 8 16,1-1 21-16,-2-4 14 0,0-1 17 0,4-4-4 0,-2-2 5 16,0-3 1-16,-1-1-1 0,-1-3-13 0,-1-6 3 15,0-2-2-15,0-2-7 0,-1-1-7 0,-3 0-2 16,-2 2-5-16,0 1-19 0,-1 6-29 15,-3 0-67-15,2 6-59 0,-3 3-73 0,-3 3-94 0,2 3-1028 16,1 5 444-16,-16-3 296 0</inkml:trace>
  <inkml:trace contextRef="#ctx0" brushRef="#br0" timeOffset="15683.31">10723 17091 163 0,'0'0'159'16,"-8"0"-10"-16,8 0-23 0,0 0-14 0,-5 0-15 0,5 0-14 16,0 0 5-16,0 0-6 0,0 0-8 15,0 0 9-15,0 0 4 0,23 0 0 0,-13-1-2 16,3-2-6-16,5-5-4 0,1 3-3 0,2 0-8 16,7-4-9-16,-9 2-3 0,4 2-3 0,3-4-10 15,-5 3-5-15,-2 0 0 0,-1 1-1 0,0 5-11 16,-5-3-21-16,1 3-19 0,-7 0-33 0,4 0-25 15,-5 0-36-15,2 2-29 0,-3-1-19 0,-1 3-350 16,-1 0 170-16,-3-1 114 0</inkml:trace>
  <inkml:trace contextRef="#ctx0" brushRef="#br0" timeOffset="15915.69">10920 16891 152 0,'-5'-5'253'0,"1"0"-21"0,3 1-19 15,-3 1-22-15,3 0-18 0,1 3-20 0,-4-3-20 16,4 3-8-16,0 0-19 0,0 0-1 0,-3 8-1 16,3-1-5-16,-1 3-9 0,1 2-9 0,0 1-5 15,0 5-4-15,0 2-7 0,1-1-5 0,0 8-4 16,-1 0-10-16,0-3-2 0,0-3-7 0,-1 5-1 16,1-1-5-16,-1 2-3 0,2-3-27 0,2-6-23 15,-1 0-27-15,1 1-38 0,-1-2-31 0,1 1-45 16,4-5-40-16,0 0-505 0,1-4 236 0,1-3 158 15</inkml:trace>
  <inkml:trace contextRef="#ctx0" brushRef="#br0" timeOffset="16567.91">11919 16801 139 0,'-5'-3'219'0,"0"0"-14"16,2-1-6-16,3 4-11 0,-9-1-11 0,5-2-4 16,3 2-7-16,1 1-10 0,-10-4-6 0,6 1-12 15,0 1-13-15,1-1-11 0,3 3-5 0,-6-4-6 16,6 4-4-16,-5-4-5 0,3 0-12 0,-1 2-9 15,3 2-2-15,-5-3-10 0,5 3-6 0,0 0-5 16,-5-5-7-16,5 5-9 0,0-2-3 0,0 2-3 16,5-5-5-16,0 4 1 0,2-3-3 0,4 3-1 15,-1-2-28-15,8 0 4 0,1-7-1 0,2 5 4 16,6-6 1-16,0 1-2 0,3 1 2 0,-4 0 9 16,3-2-12-16,-5-1 3 0,3 4 2 0,-6-2-7 15,-2 4 2-15,-1-2 4 0,-3 3-2 0,-3 1 1 16,-1 0 0-16,-3 1-1 0,-2 1-2 0,1-1 3 15,-2 2-1-15,-2-1 0 0,-3 2-4 0,9-1-1 16,-9 1-2-16,0 0 0 0,8 1 3 0,-8 6 4 16,0 1 7-16,0 1-1 0,0 3 4 0,0 3-1 15,-2 2-2-15,0 2 2 0,-2-2-2 0,3 2 4 16,1-1-3-16,-2 8 1 0,-1-9 0 0,2 3-2 16,-1-2-2-16,1 0 1 0,0 8 2 0,-5-2-3 15,6-6 4-15,0 8-2 0,-2-6-23 0,2-4-23 16,2 2-27-16,0-2-29 0,1 1-34 0,-1-2-32 15,2-3-28-15,0 0-23 0,1-3-15 0,-2-4-469 16,0 0 233-16,4-5 154 0</inkml:trace>
  <inkml:trace contextRef="#ctx0" brushRef="#br0" timeOffset="16986.82">12463 16608 105 0,'2'-5'194'15,"-2"1"-5"-15,1 0-4 0,-1 0 0 0,0 4-9 16,-1-5-8-16,1 5-19 0,0 0-16 0,-3-5-15 16,3 5-9-16,0 0-13 0,0 0-7 15,0 0-14-15,-9 18-7 0,7-10-6 0,-2 2-8 0,1 2-6 16,1-1-5-16,-1 0-3 0,2 3-4 0,2 0-5 16,-1-3-5-16,1 1-3 0,1-3 0 0,2 1 0 15,-2 0-5-15,3-2 1 0,0 3-2 0,3-4-5 16,0 3 2-16,-2-3-4 0,3 2 1 0,2-2-1 15,1-1-2-15,3 2-1 0,-2-4 2 0,5 1 1 16,-5-2-2-16,2 1-2 0,-3 0 4 16,7 1-6-16,-6-2-1 0,-1 0-3 0,6 2-4 0,-6-1 8 15,0-2-2-15,-1 3 0 0,-3-2 0 0,2-1-1 16,-4 2-2-16,0-1 2 0,2 0 0 0,-3 0-1 16,0 0 3-16,-1 1 3 0,-3-1 5 0,2 2 12 15,-2 1 9-15,-2 2-3 0,-2 2 3 16,-2 1-2-16,0-3 0 0,-5 2-6 0,-3 3-4 15,-1-1-1-15,1 1-2 0,-3 3-9 0,-6-2-14 0,-1 2-24 16,0-1-27-16,5-6-27 0,3 3-37 0,-2-2-42 16,-2-3-29-16,3 0-563 0,1-3 251 15,1-6 168-15</inkml:trace>
  <inkml:trace contextRef="#ctx0" brushRef="#br0" timeOffset="17153.87">12481 16644 60 0,'6'-4'208'0,"2"-2"-18"0,1 1-20 0,2-2-19 16,1 1-15-16,2-2-12 0,4 2-12 0,0-1-16 0,9 0-8 16,2 0-22-16,-2-1-24 0,3 1-37 0,0 0-36 15,2 2-31-15,3-5-41 0,-3 4-315 16,1 0 140-16,0-1 92 0</inkml:trace>
  <inkml:trace contextRef="#ctx0" brushRef="#br0" timeOffset="17383.78">13307 16337 2 0,'0'0'222'16,"0"0"-6"-16,3-1-6 0,-3 1-10 0,0 0-5 15,0 0-8-15,-11 12-9 0,6-2-16 0,0 0-10 16,0 6-12-16,-1 2-7 0,0 4-7 0,0 3 2 15,1 3-18-15,1 0-4 0,-1 1-11 0,0-2-9 16,1 1-5-16,3 0-11 0,-2 0 0 0,-1 1-8 16,3-2-7-16,1-1-7 0,-1-1-6 0,-2 0-1 15,3-3-3-15,0-3-3 0,0 9-7 0,-1-1-2 16,1 0-30-16,-3-8-30 0,2-1-39 0,-3 1-42 16,2-5-56-16,-1-1-42 0,-1-4-665 0,-1-2 292 15,0-2 196-15</inkml:trace>
  <inkml:trace contextRef="#ctx0" brushRef="#br0" timeOffset="17566.93">12963 16707 33 0,'-2'-2'286'0,"0"-1"-28"0,2 3-28 0,0-6-22 0,0 6-27 15,0 0-25-15,2-6-23 0,0 4-37 0,-2 2-29 16,9 0-43-16,-3-1-35 0,7 2-53 0,0 1-57 15,0 0-371-15,5 1 164 0,0 1 108 0</inkml:trace>
  <inkml:trace contextRef="#ctx0" brushRef="#br0" timeOffset="17700.73">13353 16801 220 0,'0'0'261'0,"6"2"-28"0,-6-2-23 0,4 1-19 0,-4-1-20 16,0 0-13-16,7 1-17 0,-7-1-16 0,0 0-22 15,8-2-27-15,-8 2-37 0,13-2-47 0,-13 2-60 16,18-3-57-16,-1-1-452 0,-5 0 193 16,9 0 128-16</inkml:trace>
  <inkml:trace contextRef="#ctx0" brushRef="#br0" timeOffset="18381.75">14058 16473 2295 0,'4'-6'184'0,"-4"1"-57"0,1 0-35 16,-2 1-22-16,1 4-7 0,-5-4 0 0,1 3-8 15,4 1-1-15,-9-3-9 0,9 3 1 0,-13 4-5 16,6 2-6-16,0 1-6 0,-2 1 0 0,3 4-5 0,-2 2-1 16,3 1-3-16,-1 0 0 0,3 2-4 0,0-1-4 15,3-1-2-15,0-1-9 0,3-3-13 16,2 2-12-16,4-1-11 0,-1-3-22 0,5 2-13 15,-2-5-6-15,2 0-14 0,6-1-4 0,-1-5-13 16,0 0-4-16,1-6-2 0,0 1-9 0,-2-1-13 16,1-6 8-16,-3-1 1 0,2 0 4 0,3-7 28 15,-6 5-5-15,2-7 17 0,-2 1 9 0,-4 5 23 0,-4 2 41 16,-1 0 11-16,-2 3 13 0,-2 0 16 16,-2 1 16-16,-7 1-2 0,3 2-6 0,-4 2 8 15,0 0-1-15,-1 0 3 0,-1 3-4 0,0 1-10 16,0-1 0-16,1 2-6 0,2 2-4 0,-1-4-3 15,4 4 1-15,5-2-9 0,-10 2-2 0,6-2-10 16,4 0 3-16,-9 1 1 0,9-1 5 0,0 0-6 16,0 0 4-16,-5-3-1 0,5-1-2 0,-1-3 2 15,2 0-10-15,-1-6 4 0,0 1 1 0,2-5-2 16,-2 0 10-16,0-3 6 0,-1 2 16 0,0 1 16 16,1 2 18-16,0-1 10 0,-1 5 4 0,-2-1 12 15,2 3 18-15,-1-1-4 0,2 5-4 0,-1 0-15 16,1 0 1-16,0 5-24 0,-1-7-9 0,1 7-7 15,0 0-6-15,0 0 8 0,10 18-17 0,-5 1-4 16,5 7 1-16,1 3 6 0,1 7-2 0,5 11-1 16,-2 2-5-16,3 2 4 0,1 3-3 0,-2-3-2 15,5 1-7-15,-2-1 1 0,2-4-4 0,2 2 1 16,3-1-4-16,-1-2-1 0,0-2 4 0,-8-12-6 16,0-4 1-16,1 0-1 0,-2-5-5 0,1-3 0 15,-8-7 0-15,-1-3 10 0,0 0-8 0,-4-3-5 16,3-1 10-16,-4-4-3 0,1-3-1 0,-5 1-9 15,5-9 11-15,-4-3-13 0,-4-5 19 0,0-7-4 16,-5-1-7-16,-1-4-3 0,-1 0-2 0,-7 3 1 16,-2-1-5-16,0 5 5 0,-5-2-5 0,-3 6 3 15,-1 5-3-15,2 0-8 0,-1 2-25 0,7 6-23 16,-2-3-29-16,-1 3-36 0,5 3-54 0,-1-3-74 16,0 4-826-16,6-2 359 0,1 2 240 0</inkml:trace>
  <inkml:trace contextRef="#ctx0" brushRef="#br0" timeOffset="19232.98">15368 16191 28 0,'5'0'231'0,"0"-2"-26"16,-5 2-11-16,9 2-20 0,-4 3-24 15,-1-1-14-15,0 2-13 0,1 3-13 0,0 1-11 16,0 5-7-16,-2 0 2 0,-2 1-6 0,2 2-9 16,-2 0-8-16,-1 2-8 0,-1-2-7 0,1-1-3 15,-3 1-6-15,-1-1-7 0,4 0-3 0,0-4-2 0,0-1-2 16,0-1-4-16,0 1-4 0,0-5-2 0,0 1-1 15,3-3-2-15,-3-3 1 0,0-2 4 16,0 0-8-16,0 0-2 0,-9-14-4 0,1 4 1 16,2-6 1-16,-6-7-7 0,2-4 3 0,-3-1-1 0,0-5 3 15,-6-12 7-15,5 13 14 0,-2-12 10 0,4 11 3 16,1-1 11-16,2 1 6 0,0 2 4 16,4 4 0-16,2 7 1 0,2 1-2 0,2 2-3 15,-1 0-12-15,3 5-1 0,2 3-8 0,1-2-2 0,2 3-7 16,2 1-4-16,0 4-5 0,2 0-3 15,2 3-1-15,-3 3-5 0,2 0 5 0,-3 4-3 0,3 1-5 16,1 5-4-16,-5 2 6 0,-4 1-4 0,2-1-4 16,-2 3 5-16,-5 7-4 0,0-6-8 15,-3 6 0-15,2-5-8 0,-3-2 4 0,0 2-2 16,-1-1 1-16,1 0 1 0,-1-2 0 0,0-5-1 16,4 5-2-16,-2-7 3 0,3 0 1 0,3 2-2 0,-2-2 1 15,4-1 5-15,0 1-1 0,3-5 2 0,2 3-6 16,8-3 4-16,2-2 2 0,10-2-2 0,0-2 1 15,2-1 0-15,4 0 5 0,-4-3-5 16,0-3-2-16,3 4 4 0,-3-5-1 0,-3 1-1 16,-1 0 4-16,-7 1-3 0,-1 0-2 0,-2 0 4 0,-4-1 1 15,4 1-2-15,-8 0-2 0,2-1 5 0,-6 1 1 16,-1-3-1-16,-2 4-2 0,-2-4 3 0,3 4 1 16,-4-2 7-16,0 0-2 0,-4 3 6 0,1-5 15 15,-2 6-13-15,-1 1-2 0,-3 1-3 16,0-3 1-16,0 3-7 0,-1 4 1 0,-3 3 0 0,0 0-4 15,-1 5-3-15,0 1 4 0,0 2-1 0,1 3-1 16,6-2-15-16,-3 2-18 0,4 1-16 16,2 0-20-16,3 2-28 0,1-2-25 0,3-3-33 0,2-1-35 15,4-4-32-15,2-2-33 0,2 0-565 16,-1-4 272-16,6-1 182 0</inkml:trace>
  <inkml:trace contextRef="#ctx0" brushRef="#br0" timeOffset="19798.73">16159 15983 150 0,'-5'-2'268'0,"-4"2"-16"15,1-2-13-15,-3 4-8 0,-1 0-17 0,0 2-15 16,-1 7-17-16,4-2-12 0,-4-1-14 0,4 6-21 16,0 3-12-16,0 2-14 0,3 6-10 0,-1 1-8 15,3 6-14-15,4-8-4 0,3 3-6 0,2-3-8 16,4 0-3-16,4-1-8 0,-3-7-5 0,11 4-1 15,-3-1-6-15,4-3 1 0,4-4-9 0,1-3-12 16,2-3-9-16,-2-1-7 0,4-5-6 0,1 0-4 16,-2-3-3-16,0-5-2 0,-1-1-6 15,-1-7 0-15,0-1-3 0,-2-3-1 0,-3 1 4 16,-4-6 8-16,0 3-1 0,-3-3 6 0,-6 0-4 0,0-4-1 16,-4 3 17-16,0-1 15 0,-5 2 14 0,0 6 0 15,-2-1 9-15,-3 4 2 0,-3 1 16 0,2 3 23 16,-3 3 3-16,1 1 7 0,-2 1-11 0,-1 2-6 15,-2 4-14-15,2 2 10 0,-4 5-26 16,0 3-4-16,0 4-8 0,1 1-1 0,-1 3-4 0,4 6 5 16,1 1-9-16,1 1-11 0,3-6-5 0,4 1-15 15,2 6 3-15,4-7-5 0,-1-4-18 0,1 0-3 16,4-1-3-16,0-2-13 0,4-4-7 0,-4-1 1 16,10-2-5-16,-6-1 3 0,2-3 5 0,2-2-3 15,2-3 10-15,-2-1 0 0,1-4 5 0,-2 0 4 16,1-3 0-16,-1-2 5 0,-3 1 4 0,-4-3 2 15,3-2 3-15,-1-7 1 0,-3 9 4 0,-2 0 7 16,-1-1 18-16,-2 5 13 0,-2-1 0 16,3 4 2-16,-3 1 5 0,-1 1 5 0,0 2-10 15,3 1-6-15,-3-1-7 0,0 5-1 0,1-5 0 0,-1 5-2 16,0 0-6-16,0 0 2 0,8 12 0 0,-6-2-1 16,3 0-3-16,2 6-3 0,-1-2-9 0,3 4-21 15,-1-1-38-15,2 10-37 0,-1-5-46 0,0-4-56 16,0-2-55-16,-3 0-650 0,2-3 304 0,-3-4 204 15</inkml:trace>
  <inkml:trace contextRef="#ctx0" brushRef="#br0" timeOffset="19947.25">16625 15652 2407 0,'-6'-26'102'0,"2"8"-11"0,-1 3-50 16,1 4-21-16,0 0-31 0,3 5-41 0,-2 3-5 0,3 3 10 15,0 0 1-15,0 0-7 0,-2 14-18 0,1-3-26 16,2 5-29-16,1 7-38 0,4 5-483 0,-4-1 217 16,5 4 142-16</inkml:trace>
  <inkml:trace contextRef="#ctx0" brushRef="#br0" timeOffset="20297.34">16913 15854 2199 0,'5'-11'132'0,"-5"-1"-44"16,3 0-18-16,-3 6-6 0,0 2-14 0,0-3-14 16,0 3-12-16,1-1-3 0,-1 5-8 0,0 0-3 15,0 0 0-15,0 0 0 0,11 11 3 0,-7-2 3 16,5 9 3-16,-2-4-3 0,4 3 0 0,2 8 0 16,-1-3-4-16,1 3 5 0,1 3-4 0,-1-4-3 15,0 2 3-15,0-5-5 0,-2-4 1 16,-1-1 1-16,1-2-3 0,-5-3 2 0,3 2 0 15,-3-5 1-15,-1-4 2 0,-1 1 13 0,0 1 29 16,0-4 21-16,-4-2-2 0,0 0-8 0,9-14-8 0,-3 4-4 16,-2-1 0-16,4-6-1 0,-4-1-10 0,1-5-5 15,1-1-5-15,-3-5-3 0,0 2-3 0,3-1-15 16,-4 1-14-16,2-2-7 0,0 5-10 0,-3 4-22 16,1 2-26-16,0 6-33 0,-2 2-45 0,0 3-56 15,0 3-38-15,0 4-9 0,0 0-606 0,0 0 285 16,0 0 190-16</inkml:trace>
  <inkml:trace contextRef="#ctx0" brushRef="#br0" timeOffset="21315.15">17512 15876 131 0,'0'-7'207'0,"0"0"15"0,-2-1 14 16,-2 2-8-16,1-1-16 0,-7-1-26 0,4 6-20 15,-6 0-17-15,-2 1-17 0,-4 4-13 0,-1 2-10 16,-1 4-13-16,-6 7-9 0,-1-1-13 16,4 0-18-16,1 3-17 0,8-2-28 0,4-1-18 0,1 0-17 15,3-1-11-15,3-2-22 0,3 1-10 0,3-7-7 16,3 4 5-16,1-5 1 0,3-1 10 0,1-1 5 16,2 0 7-16,5-2 6 0,0-2-1 0,0 1 3 15,-4-3 1-15,-4 0 14 0,4 0 8 0,-1-1 17 16,-3 0 10-16,-2 1 17 0,-2 0 12 0,2 1 16 15,-3 2 5-15,-1 0 5 0,-4 0-1 0,8-2-9 16,-8 2-6-16,7-3-3 0,-7 3-6 0,5 0-6 16,-5 0-4-16,0 0-4 0,0 0-3 0,0 0-1 15,0 0-6-15,9 0 1 0,-9 0-1 0,0 0-1 16,4-1 1-16,-4 1-4 0,8-1 1 0,-3-2-1 16,-1-1 2-16,-1-1-5 0,5-3 1 0,-3-2-1 15,4-4-2-15,-4 2 3 0,4-3 0 0,0-9-2 16,-1 0 4-16,-3-2 2 0,0-3 4 0,0 0 5 15,-1-3 15-15,0-2 9 0,0 2 15 0,-2-1 24 16,1 1 7-16,-3 6 21 0,0 8 22 0,0 0 26 16,1 6 19-16,-2 1-11 0,1 5-28 0,0 0-14 15,0 2-14-15,-3-1-14 0,3 5-10 0,0 0-13 16,0 0-6-16,4 24-8 0,-1-7-7 0,-1 12-5 16,2-2-7-16,1 2-3 0,-1 2-5 0,6 0-1 15,-3 1-15-15,0 0 11 0,2-3-7 0,1 2 1 16,1-2-4-16,1-3-13 0,0-2-15 0,3-2-27 15,-1-7-15-15,-3-2-32 0,5-2 2 0,-7-3-4 16,5-3 3-16,-5 2 1 0,5-5 3 0,-1-2 7 16,-3-4 0-16,2-1 1 0,2-5 7 0,-3-4 4 15,-1-3 4-15,-3-1 4 0,-1-9 4 0,-3-1 5 16,-3 0 5-16,1-4 4 0,-5 3 4 0,3 2 26 16,-7 2 19-16,2 6-3 0,-3 2-4 0,1 2 8 15,2 4 11-15,-3 1 8 0,3 0-4 0,-1 4-11 16,1-1 5-16,1 2-12 0,-3 1 5 0,4 2-24 15,-1 2-11-15,5 0-8 0,0 0-7 0,0 0-10 16,-9 4-5-16,9-1-1 0,0-3-8 0,5 6-2 16,-2-1-12-16,1-3 3 0,-4-2 6 0,10 3 5 15,-5-3 3-15,1 0 7 0,-6 0 5 0,16-5 1 16,-6 0 9-16,-1-2-2 0,-1-4 5 0,3-4 2 0,-1-2 3 16,1-5 3-16,-1-3 10 0,-3 7 14 15,1-8 11-15,0 2 21 0,-1 5 5 0,-3 2 13 16,1 0 16-16,-3 1 18 0,-2 5-4 0,2 1 9 15,-2 3-1-15,0 0-8 0,0 1-5 0,0 3-17 16,0 3-26-16,1-6 3 0,-1 6-4 0,0 0-4 16,0 0-2-16,4 19 0 0,-4-9-1 0,2 9-10 15,0 5-4-15,-2 4 6 0,0 0-1 0,5 1-9 16,-4 1 1-16,3 0 0 0,1-3 13 0,0 1-26 0,2-2 10 16,-2 2-7-16,1-10 2 0,2 0-13 0,1-1-17 15,1-3-12-15,2-2-4 0,1-1-13 0,3-3-8 16,0-2 1-16,3 0-4 0,0-3 0 15,1-3 1-15,3-5 7 0,-4-2 1 0,2-1 5 0,3-6 3 16,-1-4 2-16,-1-1 7 0,-3-3 5 0,0-1 0 16,-5-5 0-16,2 4 5 0,-2-1 7 0,-3 2 5 15,-3 8 8-15,-2 3 17 0,-2 0 4 16,2 3-2-16,-2 3 2 0,-3-1-14 0,3 3 0 16,-4 2 0-16,0 2-4 0,0 0 3 0,8 6 0 0,-8 5-3 15,4-1 6-15,-3 7-1 0,-1 1-1 0,4 1 0 16,-3 1 3-16,4-1-1 0,-1 0-8 0,1 1-17 15,-1-2-38-15,0 0-59 0,1-1-65 0,1-2-85 16,-6-2-794-16,0 4 355 0,-2-6 236 16</inkml:trace>
  <inkml:trace contextRef="#ctx0" brushRef="#br0" timeOffset="22269.97">10691 18441 39 0,'0'0'166'0,"0"0"-15"16,0 0-3-16,0 0-15 0,0 0-5 0,0 0-18 15,0 0-8-15,0 0-10 0,0 0-10 0,0 0 5 16,0 0 4-16,0 0-6 0,0 0-7 0,18-33 4 16,-18 33-9-16,23-18-3 0,-8 7-6 0,-4 2-6 15,-11 9-5-15,35-16-7 0,-22 6-2 0,0 3-6 16,-13 7 0-16,24-9-12 0,-24 9-4 0,22-9-25 16,-22 9-21-16,0 0-25 0,23-5-26 0,-23 5-29 15,0 0-36-15,20-3-431 0,-20 3 191 0,0 0 126 16</inkml:trace>
  <inkml:trace contextRef="#ctx0" brushRef="#br0" timeOffset="22471.49">10819 18216 8 0,'0'0'147'0,"0"0"-17"0,0 0-7 15,0 0-15-15,0 0-16 0,0 0 9 0,0 0-6 0,0 0-4 16,0 0-6-16,0 0-4 0,0 0-8 15,0 0 2-15,23 46-6 0,-18-28-11 0,-1 6-2 16,5-5-10-16,-3 5 0 0,1 2-4 0,5-1-3 0,-4 0-19 16,0-1-31-16,1-1-29 0,3 5-33 15,1-4-26-15,0-1-355 0,-4-6 150 0,1-2 102 16</inkml:trace>
  <inkml:trace contextRef="#ctx0" brushRef="#br0" timeOffset="22896.1">11638 17972 2374 0,'10'-9'120'0,"-6"-1"-72"16,-1 5-21-16,-1 0-6 0,-2 2-14 0,0 3 1 15,-4-6-6-15,4 6 1 0,-9 2 0 0,9-2-5 16,-12 9 4-16,5-2-29 0,-6 4 8 0,-1 3-1 15,3 0-1-15,-1 3 4 0,1 6 2 16,2-7 0-16,1 2 2 0,2 0-2 0,5-3 1 0,-1 2 2 16,2-17 2-16,3 22-1 0,-3-22 0 15,11 21 4-15,-3-11 1 0,4 2-7 0,-12-12 6 16,28 14 5-16,-11-9-9 0,4 0 9 0,7 2-2 16,4-5 7-16,0-1-5 0,2-1 2 0,-4 0-2 0,3 0 2 15,2-2-3-15,-5 1 6 0,1-2-4 0,-3 2 1 16,-28 1 0-16,42-3-1 0,-42 3 7 0,33 0-10 15,-33 0 4-15,27 3-1 0,-27-3 1 16,0 0 0-16,27 6 0 0,-27-6 3 0,0 0 3 16,16 10 6-16,-16-10 6 0,0 0 2 0,7 15 4 15,-7-15-4-15,-9 20 4 0,9-20-5 0,-18 24-1 16,6-8-3-16,-5 4-3 0,-1 2-22 0,0-5-19 16,3-2-30-16,-1-4-16 0,1 4-23 0,1-5-30 15,-4-1-37-15,4 0-28 0,-4-3-398 0,18-6 197 16,0 0 130-16</inkml:trace>
  <inkml:trace contextRef="#ctx0" brushRef="#br0" timeOffset="23364.34">11811 18035 1959 0,'0'-7'158'0,"-2"2"-76"0,-2-2 1 0,3 2-31 15,-2 0-22-15,3 5-5 0,-5-7-8 0,5 7-4 16,-2-3 2-16,2 3-5 0,-4-5 4 0,4 5-9 15,-1-5 1-15,1 5-4 0,0 0 3 16,12-7-1-16,-1 2-4 0,3 1 3 0,5-1 0 0,9-3 4 16,0-1-2-16,2-1 0 0,2 2 1 0,0-1-4 15,-1 1 1-15,0-1-3 0,1 4 4 0,-13 0-9 16,4 3 8-16,-5 0-6 0,0 2 1 0,-5 0-1 16,-2 1 3-16,-1 2 2 0,1 2-6 15,0 3 6-15,-1-1 3 0,-3 4-6 0,1 4 5 16,-1 0 1-16,-2-1-1 0,0 3 2 0,-2-1-3 15,0 0 4-15,-1-1-1 0,-1 1-2 0,2 0 1 16,-3-16-5-16,4 29 3 0,-4-18-3 0,0-11 3 16,6 19-1-16,-6-19 1 0,9 17 0 0,-9-17 0 15,9 10 3-15,-9-10-2 0,0 0 4 0,23 5-3 16,-23-5 3-16,19-4 3 0,-7-4-6 0,2-1 7 16,0-2 2-16,-3-3 4 0,2-2 2 0,-3 0-2 15,2-1 2-15,-7 0 0 0,0-2 6 0,-2 4 0 16,-2-1-6-16,0-1 1 0,-3 0-3 0,-2 5-2 15,-3 1-2-15,-3 0-3 0,1 1 0 0,-1 5-5 16,-4-2-16-16,-3 5-7 0,-2-1-21 0,-1 6-12 16,0 2-4-16,1 1-25 0,3 0-14 0,-1 0-17 15,7 0-25-15,4-1-15 0,2 4-1 0,4-3-28 16,6 1-436-16,0 0 205 0,11 2 136 0</inkml:trace>
  <inkml:trace contextRef="#ctx0" brushRef="#br0" timeOffset="23627.92">13110 17541 8 0,'-4'-5'273'0,"-1"1"-14"0,-1 1-9 16,1 1-9-16,5 2-11 0,-13 0-22 0,13 0-20 15,-19 7-17-15,10-1-20 0,-4 5-14 0,3 1-14 16,1 5-12-16,-4 11-9 0,4-2-9 0,4 5-11 15,-2 2-5-15,0 1-10 0,3 0-3 0,2 1-10 16,-1-1-2-16,3 1-3 0,0-1-10 0,1-1 0 16,-2-1-7-16,1 1 2 0,0-2-6 0,0 0-5 15,0 2-14-15,-3-6-25 0,2 1-26 0,1-2-24 16,-4 0-25-16,6-4-40 0,0-3-31 0,-2-2-36 16,4-2-44-16,-4-15-508 0,0 21 250 0,0-21 168 15</inkml:trace>
  <inkml:trace contextRef="#ctx0" brushRef="#br0" timeOffset="23788.49">12798 17914 131 0,'0'0'148'0,"0"0"-34"0,-5-6-53 0,5 6-51 16,0 0-26-16,0 0-19 0,0 0-104 0,0 0 47 15,18 13 30-15</inkml:trace>
  <inkml:trace contextRef="#ctx0" brushRef="#br0" timeOffset="23934.1">13207 18063 14 0,'0'0'182'0,"0"0"-24"0,0 0-47 0,12 0-36 15,-5-4-36-15,0 1-41 0,2-1-40 0,2-2-137 16,-2 2 59-16,4-3 40 0</inkml:trace>
  <inkml:trace contextRef="#ctx0" brushRef="#br0" timeOffset="24665.06">13999 17712 2424 0,'2'-11'82'0,"-4"0"-6"16,0 0 18-16,-2 2-29 0,-1 1-15 15,-2 1-9-15,0 3-4 0,1 0 0 0,2 2-1 16,-3-2 9-16,1 4-15 0,-2 0-4 0,3 4-6 16,0-1 0-16,1 7 0 0,0-1-2 0,2 3-3 15,-1 3-3-15,2 2 6 0,2-5-7 0,2 6 6 16,-2-2-13-16,3 2 1 0,4-3-4 0,-2 0-13 15,3 0-13-15,1-3-11 0,-1-3-6 0,1-2-12 16,2 1 2-16,-1-3-4 0,1-2 0 0,-1-3 0 16,2 1 6-16,-2-4-1 0,1-1 7 0,-2-1 1 15,-1-1 6-15,0-5 3 0,0-3-4 0,1 0 10 16,-2-3 4-16,0 1 0 0,-3-2-3 0,1 1 13 16,-2 1 9-16,-3 3 9 0,-1 3 11 0,0-2 14 15,-1 4 7-15,0 1 0 0,-2 0-4 0,3 1-7 16,-3 1-3-16,3 1-2 0,0 4-11 0,-3-4-8 15,3 4-13-15,0 0-1 0,-1-3 0 0,1 3 8 16,0 0-6-16,0 0 1 0,0 0 0 0,0 0-7 16,12 10 3-16,-9-7 3 0,-3-3-4 0,8 3 6 15,-8-3-2-15,6 1 3 0,-6-1 5 0,0 0-4 16,11-6 5-16,-7 2 0 0,0-5 0 0,0 0 10 16,0-1 6-16,-2-2 11 0,0-6-12 15,-2-1 15-15,0 2 7 0,0-2 5 0,-2-1 7 16,0 1 11-16,-2 2 7 0,3 1 6 0,-1 6 6 15,2-2 3-15,-2 7 2 0,0-2-3 0,1-1-12 0,1 6-7 16,-1-2-3-16,1 4-13 0,0 0-9 0,0 0 9 16,0 0-20-16,4 16 2 0,-2-2-3 0,3 4-3 15,6 7-4-15,-1 3 0 0,0 3-2 16,1-2 0-16,1 7 6 0,0 9-9 0,8 0 1 16,-5 1 1-16,1 0-1 0,4-3-1 0,-3 3 0 15,-2-2-3-15,-3-12-2 0,2-1 2 0,-3 0-5 16,8 1 9-16,-7-6-6 0,-1 1-1 0,2-2 0 15,-4-2 4-15,0-7-3 0,-3 0-2 0,-1-4 2 0,-5-12-5 16,8 22 4-16,-8-22-2 0,0 14 0 16,0-14 5-16,0 0-2 0,-13 12-5 0,13-12-8 15,-28 7-4-15,28-7 1 0,-50-7 3 0,22 1-5 16,-1-3-1-16,2 0 6 0,5-4-5 0,3 2 7 16,4 3-5-16,2-6 3 0,3 0-19 0,2 0-16 15,6 1-19-15,0-4-20 0,11-7-22 0,0 0-30 16,14-1-45-16,0-1-47 0,18-6-734 0,-1 1 319 15,6-3 214-15</inkml:trace>
  <inkml:trace contextRef="#ctx0" brushRef="#br0" timeOffset="25850.15">15433 17411 99 0,'4'-3'180'0,"-4"1"-20"16,0 2-17-16,0 0-13 0,-11 0-8 0,-1 2-18 16,-6 3-9-16,0 2-3 0,-14 2 5 0,-3 3-9 15,0-2-4-15,2 0 1 0,-3-4-6 0,3 2 6 16,-2-3 27-16,7-4-9 0,-4 2-3 0,10-3-18 0,-6-3-3 15,7-2-7-15,0 1-4 0,5-2-2 0,0-2-5 16,2 1-10-16,5-2-5 0,1-3-6 0,2 5-3 16,5-8-2-16,2 3-8 0,4-3 1 15,3 1-1-15,2-2-10 0,4 3 4 0,-1-2-5 16,10 0 1-16,-5 4-7 0,2 4 4 0,10-4 0 16,0 9 0-16,4 0-2 0,-4 5 3 0,6 6-4 15,-5 1 0-15,1 2-4 0,-3 5 4 0,-3 2-6 16,-1 1 3-16,-2 2-2 0,0 3 0 0,-6 0-1 15,-2 2 3-15,-2 1-5 0,-5-1 5 0,-1-2-6 16,0 4 5-16,-2-11-3 0,-3 7 1 0,0-5-1 16,-1 4 3-16,-2-7-2 0,-2 0 1 0,-1-3 3 15,-1 1-4-15,4-8 1 0,-2 3 2 0,0-6 2 16,-1 1 11-16,1-2-4 0,3-3 2 0,-4 0-4 16,4 0 1-16,-9-8-8 0,7-1 2 0,-2-3 0 15,-1-5-3-15,1-9-2 0,3 2 1 0,-2-1-3 16,7 6 5-16,1-6-5 0,0 8 5 0,0-4-2 15,4 6-3-15,0 0 4 0,0 6-1 0,4-3-5 16,-3 4 4-16,7 1-2 0,-4 3-6 0,0 1 2 16,7 3 6-16,-4 3-3 0,3 2 1 0,-2 1-4 15,2 2 3-15,-2 1-3 0,-2 6-2 0,1-3 6 16,-2 2-1-16,0-1-1 0,-2 3 1 0,-1-1 0 16,-1 1 1-16,-4-5 1 0,2 6-1 0,-3-6-3 15,-1-1 5-15,1-2-5 0,-1-1 4 0,0-2-3 16,-2-1 9-16,-1 0-6 0,2 0 4 0,-3-4-1 15,0 0-1-15,0 0 0 0,5-16-5 16,-7 8 4-16,2-9-3 0,0-1 3 0,-2-8-2 16,2 1-3-16,-2-2 4 0,2-1-2 0,0 2-2 15,1 0 6-15,2 0-6 0,-1 8 4 0,1 1-2 16,-1 5-1-16,3 0-2 0,-1 2-1 0,1 2-3 0,4 2 5 16,-5 1-5-16,5 5 2 0,0 0 0 0,1 4 3 15,2 1-4-15,2 2-3 0,-1 6 7 0,-1-1-1 16,-1 2-2-16,0 2 5 0,4 6 0 0,-6-4-1 15,-1-1 1-15,2-1 0 0,-3 2-1 0,-1-2 2 16,1 0-7-16,-3-5 3 0,2 1-10 0,-1-1-8 16,-1-3-7-16,1 0 3 0,-3-3-3 15,2-1 12-15,-4-4 4 0,5 2-2 0,-5-2 0 0,0 0 2 16,6-18-2-16,-2 9 2 0,0-7 1 0,0-3 4 16,0-8-3-16,-1 1 3 0,-1 3 0 15,3 6 18-15,-4-1-7 0,2-2 6 0,-2 4 0 0,0 3 4 16,3 4-1-16,0 1-4 0,0 4-3 0,-3-1 0 15,3 2-4-15,-4 3 1 0,10 0 0 16,-10 0-3-16,17 11 4 0,-7-5-1 0,2 9 0 16,1-3-2-16,0 5-1 0,-1 0 0 0,5 2 2 15,-6-3 0-15,6 4-1 0,-2-7-2 0,-4 1 2 16,1-2 0-16,-2-2 0 0,-1-3 1 0,0 0 0 16,-4-4-3-16,3 4 8 0,-2-5 2 0,2-2 13 15,-3 0 5-15,-5 0-5 0,12-9 16 0,-5 1 7 16,0-1-7-16,-1-8-6 0,-1 2 0 0,-1-4-4 15,4-5 3-15,-5 4-9 0,-1 0-9 0,-1-5 0 16,-2 6-1-16,-1-1-14 0,0 8-4 0,1 0-23 16,-3 2-25-16,3 4-35 0,-2 0-50 0,2 3-49 15,1 3-48-15,0 0-30 0,0 0-619 0,0 0 293 16,-17 17 198-16</inkml:trace>
  <inkml:trace contextRef="#ctx0" brushRef="#br0" timeOffset="27532.43">16375 17437 16 0,'0'0'237'0,"-1"-4"-15"0,1 4-25 0,-2-5-19 16,2 5-18-16,0 0-16 0,0 0-18 0,10-1-12 16,-10 1-14-16,0 0-6 0,21 6-11 0,-10-4-6 15,1 0-10-15,3 2-6 0,2-1-5 0,2-1-2 16,-1 1-11-16,2-1-3 0,0-1-4 0,-2-1-9 15,1 0-8-15,1-1-5 0,-2-1-1 0,1-3-9 16,-3 1 7-16,0-6-6 0,-2 5-1 16,0-7-1-16,-1 3 5 0,0-4-3 0,-3 1-3 15,-1-4 2-15,-4 1 8 0,0-3 3 0,0 2 16 0,-2-1 0 16,-3 4 9-16,-1-1 15 0,-1 0 13 0,-3 3-2 16,1 3 20-16,1-2 11 0,-5 3-9 15,-1 2-10-15,-1 5-21 0,-2 0 8 0,-1 3-12 16,2 3-3-16,-6 4-10 0,2 4 3 0,-2 5-8 15,1 4-4-15,5-6-3 0,4 1-6 0,-2 0-12 16,4 4-12-16,4-3-9 0,1 0-7 0,2-3-16 16,5-2 0-16,0-5-13 0,3 5-12 0,1-7-2 15,1-1 3-15,1-1-1 0,6-1 5 0,-5-4 7 16,7-2 5-16,-3-3 2 0,0-2 9 0,-2 0 0 16,-2-4 8-16,3 0 5 0,-4 0 22 0,-2-2 16 15,2-2 10-15,-5 6 17 0,3-4 13 0,-6 4 5 16,4 1-2-16,-4-1-2 0,0 2-9 0,4 2 1 15,-5 0-11-15,5 3-2 0,-4-1-12 0,0 2 2 16,-5 1-6-16,18 1 0 0,-10 2 0 0,3 1-3 16,-2 2-3-16,0 3 2 0,-1-1-7 0,2 1-1 15,2 3-3-15,-6-2-3 0,3 4-4 0,-4-4-20 16,3 2-15-16,-4-5-7 0,1 5-8 0,-1-5-7 16,-1 0-5-16,0-1-2 0,-2-2 7 0,0 1 9 15,2 0 9-15,-3-5-3 0,0 0 5 0,0 0 4 16,0 0 7-16,0 0-1 0,0-17 5 0,1 7-1 15,1-2 2-15,-2-5 3 0,1 3 6 0,0-5 2 16,2-1 9-16,2-4-1 0,-3 7 10 16,2 0 19-16,2 2 2 0,-2 4 1 0,0 1-2 0,1-1 2 15,1 3-11-15,0 2 0 0,0-1-3 0,-1 6-2 16,3 0-7-16,-8 1 3 0,10 1-2 0,0 3 3 16,1 0-4-16,-5 4 0 0,4-2-1 0,-1 5-1 15,2-5-8-15,0 5-19 0,0-2-5 0,-1 0-15 16,-3-1-2-16,2-1-5 0,-1 1-5 0,-2-1-4 15,0-2 6-15,0-1 3 0,0-3 7 16,-6-1 3-16,10-1 6 0,-10 1 5 0,5-8 2 0,0 0 9 16,-1-2 6-16,-4-2 14 0,0-7 6 0,1-8 4 15,-2 1 12-15,-5-1-3 0,1-4 9 0,0-4 9 16,-2-1 6-16,3 2 28 0,-2 1 9 16,0 1 0-16,-1 3 12 0,5 5 17 0,-1 5-3 0,1 6 6 15,0 1-17-15,1 3-7 0,0 4-10 16,1 5-14-16,-2-9-14 0,2 9-10 0,0 0-1 15,0 0-23-15,0 0 21 0,13 31-11 0,-8-3 3 0,2-3 0 16,0 6-9-16,-1 1-5 0,3 11 1 0,-2 3 0 16,-2-10-9-16,2 8-18 0,-1-12-22 0,1 1-15 15,1-4-19-15,0 0-17 0,-3-10-11 0,3 4-1 16,-1-6-9-16,0-8 12 0,2 1-4 16,-3-4 4-16,3 1 11 0,0-6 3 0,3-5 12 15,-6-1 5-15,11-2 6 0,-4-8 2 0,0-1 6 0,3-9 4 16,-3-2 5-16,-3-2 5 0,2-2 0 0,1 1 14 15,-4 0 8-15,3 2 15 0,-5 2 2 0,1 6 16 16,0-3 0-16,-2 10 8 0,-1 3 0 0,-2 3-6 16,-2 2-8-16,0 1-4 0,3-1-2 15,-4 5 3-15,0 0-7 0,0 0-2 0,9 13 0 16,-4-5 0-16,-1 10 4 0,-3-1-4 0,3 2 2 0,0 7-7 16,1-7 3-16,-1-1 0 0,0 1-10 0,2 0-8 15,-1-3-4-15,2-2 2 0,-2-5-6 16,0 3-2-16,4-5 1 0,-3 0 5 0,1-3 1 15,-1-1-3-15,-1 0 8 0,-5-3-1 0,14-2 2 16,-6-2 0-16,0-2 1 0,0-3 2 0,3-8 3 16,-2 2 0-16,3-7 2 0,-4 3 9 0,1-7-3 15,-4 1 8-15,4 0-3 0,-2-1 10 0,-5-2 2 16,-1 10 12-16,3-1 16 0,-4 3 31 0,3 3 10 16,-6 1 5-16,3 2-3 0,-1 2 3 0,-2 1-15 15,0-2-6-15,3 9-12 0,-7-5-7 0,7 5-2 16,0 0-8-16,-22 12-5 0,12 0-4 0,-1 0-6 15,-1 4-10-15,4 0 7 0,3-1-7 0,2-3-5 0,1 6-3 16,1-7-3-16,4 1-6 0,2 2-12 0,0-4 17 16,1-2-16-16,4 1-10 0,3-2 3 15,1-3-2-15,4 1 2 0,-1-5-7 0,2 0 5 16,0-4 0-16,-2-1 9 0,0-2-4 0,2-3 0 16,-3 0 5-16,-3-1-6 0,2-1-2 0,3-9 11 15,-8 5-2-15,4-8 4 0,-5 7 2 0,-2-3 3 16,3-3 16-16,-5 7 9 0,-4-1 1 0,-1 6 9 15,0-1 5-15,-1 4 1 0,-2-1-9 0,2 1 1 16,-4 4-11-16,-1 0-4 0,6 4-2 0,-17 0-1 16,17 0-1-16,-22 7-5 0,12 2-7 0,-4 1-14 15,4-1-12-15,1 1-21 0,1 0-12 0,2-3-4 16,1 3-6-16,2-3 2 0,2 0-2 0,1 0 8 16,1 0 4-16,3-2 3 0,-4-5 2 0,8 8 5 15,-3-4 6-15,-5-4 1 0,13 2 6 0,-13-2-3 16,15 0 7-16,-15 0 3 0,19-2 4 0,-9-2-2 15,-1 2 5-15,-9 2-1 0,13-3 4 0,-3 3-2 16,-10 0 0-16,13-3 9 0,-13 3-7 0,18-2 5 16,-12 4 0-16,5 0-2 0,0 1 4 0,1 0-1 0,0 3 5 15,2-1-6-15,4 0 3 0,-1 2 1 16,-1-1 0-16,1-2-16 0,-3 0-5 0,0-3 4 16,0 4-1-16,-1-3 4 0,-3 1-3 0,3-1 3 15,-4-2 2-15,0 0 9 0,1 0-7 0,-10 0 5 16,17-6-2-16,-7 3 5 0,-2-2-2 0,-2 0 4 15,-1 0 5-15,2-2 17 0,-1 2 10 0,-2 0 4 16,1 1 14-16,-3-2 6 0,-2 6 6 0,7-7-2 16,-7 7 0-16,5-4-16 0,-5 4-9 0,0 0-6 15,5-4 6-15,-5 4-8 0,0 0 0 0,0 0 1 16,9 11-4-16,-6-6-4 0,-1 1-2 0,1 0-2 16,-1 1-30-16,-2 0-37 0,0-1-46 15,2 0-57-15,-4 2-74 0,-2 1-93 0,-3-2-662 16,-6-2 329-16,-6 0 218 0</inkml:trace>
  <inkml:trace contextRef="#ctx0" brushRef="#br0" timeOffset="27644.77">17200 16963 2775 0,'-11'-23'-8'0,"1"-2"0"0,6 5-152 0,5 2-71 15,3-5-81-15,1-4-374 0,4 1 228 0,-3-2 154 16</inkml:trace>
  <inkml:trace contextRef="#ctx0" brushRef="#br0" timeOffset="31780.42">10938 14201 111 0,'-9'-1'146'0,"-2"-2"-12"0,-1 3-16 0,-1 0-14 15,-5 3-8-15,-1-3-9 0,-3 4-8 0,-5 4-8 16,-2-2-5-16,-2 2-9 0,1 2-13 0,-2 2-1 16,-2-2-5-16,1 4-9 0,-3-2 1 0,2 0 0 15,-2 1-3-15,2 1 6 0,-1-2-5 0,1 0 0 16,-1 0 5-16,3 1-1 0,-2 1-5 0,3-3 2 16,0 3 5-16,-3 0-5 0,2 1 1 0,0 2 3 15,0 0 1-15,-1 2-3 0,-8 9-1 0,9-6 3 16,-4 10 1-16,5-5-2 0,6-3 7 0,-2 1-1 15,-1 0-1-15,4 3 0 0,0-5 1 0,3 2-7 16,2 1 1-16,0-3-7 0,2 2 0 0,-1 2-2 16,4-3 1-16,0 3-6 0,1-1 1 0,-1 2-1 15,4-1-6-15,1 0-3 0,-1 2 5 0,0-1-3 16,1 0 0-16,-3 4-4 0,1 0 2 0,-1 0 2 16,0-1-1-16,-1 14-3 0,4-10 7 0,-5 8-3 15,-2 2 3-15,6-11 6 0,1 1-4 0,-6 11-4 16,5-1 5-16,1-10 6 0,-4 10-4 0,3-11 7 15,-1 12-3-15,5-11-2 0,-3 0 2 0,1 12 0 16,2-14-6-16,-3 3 2 0,3 10 1 0,1-9-2 16,-2-3-3-16,2 10 4 0,-2-9-5 0,4 2 4 15,-3 9-3-15,-1-10-2 0,5 1-1 0,-2-1 12 16,1-3 7-16,-3 15-6 0,2-3-7 0,3-12 0 16,-2 1 2-16,3-2-7 0,0 3-1 0,3-3 1 15,-2 0-2-15,3 3-2 0,-2-5-2 0,5 2 3 16,-6 1-4-16,7 1-1 0,-2 0-2 0,1 3 4 15,-1-5-2-15,1 1 0 0,-1 1-22 0,0 1 7 0,3 10-1 16,-1-11-1-16,-3-1 3 0,1 3 0 0,1-1-4 16,0-2 4-16,2 1-1 0,0-2 5 15,1 1-2-15,-3-2 2 0,3 1 31 0,1-2-5 16,1-2 0-16,1 1-3 0,-1-1-2 0,1 0-4 16,4-4-2-16,-3 3-1 0,2 1 4 0,-1-3-6 0,0 0 1 15,0 1-2-15,0-2-2 0,1 3 3 16,-1-3-5-16,-1 7 6 0,4-6-6 0,-8 2 1 15,8 0-1-15,-2-2-1 0,3 1 3 0,-5-3-2 16,1 1-3-16,2-2 6 0,3 4-5 0,-2-4 0 16,0-1 1-16,1-3 1 0,-1 1-1 0,1 2-2 0,4-4-1 15,0 3 3-15,-1-4 0 0,-8-2 0 16,8 2-1-16,-6-1 2 0,1-2-1 0,2 3-1 16,2 1 0-16,-6-3-30 0,4-1 3 0,0 5 7 15,-5-4-4-15,8 2 7 0,-8-3-3 0,9 3 6 16,-6-2 0-16,3 0 1 0,-2 1 4 0,-3-2 0 15,8 1 6-15,-4-2-4 0,3 1-3 0,0 1 3 16,-3-2 3-16,7 2 1 0,-8-3 0 0,6 6-3 16,-6-8 0-16,4 6 4 0,-3-6-3 0,4 5 2 15,-7-5 2-15,2 2 0 0,0 0 0 0,5 2 1 16,-6-4 1-16,1 2-2 0,-1-1 0 0,1 1 2 16,-1-1-2-16,7 2 1 0,-6-3 0 0,1 2-2 15,8 0 2-15,-4 4-2 0,-2-6 5 0,3 3-5 16,-5-4 3-16,5 4 2 0,-4-3-5 0,6 1 4 15,1 0-3-15,-8 0-1 0,8 2 2 0,-4 0 4 16,-5-2-3-16,1 1-1 0,6 1 1 0,1 2 31 16,-7-5-5-16,6 3-4 0,-1-2 0 0,-5 0 2 15,8 2-6-15,0 0 1 0,-9-4-4 0,9 1-3 16,-2 0 0-16,2-1-2 0,-5-3 0 0,4 2-2 16,-5-1 2-16,7-2-16 0,3 3 13 0,-2-1 0 15,-7-3-2-15,7 2 2 0,3 2-2 0,-5-4-1 16,2 1-2-16,1 1 2 0,-2 1-1 0,-8-2-1 15,10-1 0-15,1 1 2 0,-1 2-2 0,-3-4 0 16,2 2-2-16,2-1 2 0,1 2 3 0,0-5-3 16,0 1 4-16,2 2-2 0,-2-2-8 0,3 0 12 15,-2 2-3-15,-4-3-1 0,3 0 1 16,-1 0-3-16,2 0 4 0,0 0-3 0,1-1 2 0,-2-2-5 16,1 1 1-16,0 0 0 0,0 1 4 0,3-2-4 15,-3-1-1-15,6 2 1 0,-5-1 0 16,1 1-1-16,-1-4-2 0,3 2 2 0,0 2 2 15,-1-2-1-15,2-1 0 0,1-1 0 0,-2 2 0 16,-1 1-4-16,2-3-8 0,-5 1 11 0,4 2-2 0,-2-1 1 16,2 1 4-16,-3-1-4 0,1 0 3 0,-2 3 0 15,-1-2-4-15,5-1 4 0,-4 1-2 0,2-1 0 16,0 1 0-16,4-1 2 0,-2-1-5 16,1-1 8-16,-1 4-4 0,0-5-1 0,0 5 2 15,4-2 1-15,-2-2-2 0,12-1 2 0,-14 3-4 16,1-3 3-16,-1 0-12 0,16-1 13 0,-16 2 1 15,-2-1-4-15,2 2 3 0,-1-5-5 0,3 4-7 0,-2-5 9 16,-2 4-4-16,4-4 5 0,-5 2 2 16,20-3-2-16,-17 0 4 0,-1 5 0 0,12-9 3 15,-12 5-2-15,14-5-6 0,-3 0 1 0,-10 5 0 16,-1-1 3-16,15-3-1 0,-15 1 2 0,11-6-3 16,-10 8 3-16,-1 1-1 0,2-5-2 0,-1 4 0 15,12-6 2-15,-12 3 2 0,9-3-4 0,-11 4 5 16,4 0 3-16,-3-1-3 0,1 1 4 0,-3 0-7 15,15-4 6-15,-15 4-6 0,1-1 6 16,2 1-4-16,0 0-1 0,13-6-1 0,-3 4 6 0,-11 3-4 16,1-2-1-16,-2 2 2 0,12-7-15 0,-11 7 13 15,11-4-3-15,-10 1 6 0,9-7-4 0,2 4 5 16,-1-2-6-16,-2-1 2 0,-9 5-9 0,14-3 9 16,1-4 5-16,-1-1-1 0,2 1-3 0,1-2 0 15,-1 3-3-15,1-1 2 0,0-1-1 0,-3 2 1 16,4-5-5-16,-1 6 1 0,2-6 1 0,-1 4-9 15,1-5 6-15,-1 4 8 0,3-5 3 16,-2 1-4-16,4 1 1 0,-3-2-3 0,1 6 2 0,22-17-8 16,-24 16 7-16,-5-2-5 0,6 2 6 0,-4-2-7 15,2 1 6-15,-2-3-4 0,-1 4 3 0,4-6-4 16,-1-1 6-16,-3 1-5 0,0-1 1 16,3 0 3-16,-3 2 0 0,0 1-2 0,0-2 3 0,-1 1 2 15,0-4-2-15,-4 5 5 0,1 1-3 0,0-1 0 16,-4-2-3-16,-1 1 2 0,1-2 1 15,-2 5-1-15,1-6-2 0,-2 4 6 0,-11 6 1 16,11-12-1-16,-1 3 0 0,2 0 3 0,-5-2 0 16,1 3 0-16,-10 5 3 0,10-10 0 0,-1 0-1 15,-2 4-4-15,-6 5 8 0,8-11-13 0,-4 4 3 16,4-3 3-16,-4 1-8 0,-7 10-1 0,6-13 7 16,-7 13-4-16,2-1 5 0,6-10-4 0,-8 8 0 15,4-9 3-15,-6 8-5 0,-2 1 0 0,1 0 1 16,7-12 9-16,-9 7-3 0,4-6-1 0,3 0-34 15,-11 9 5-15,8-13 12 0,3 3-2 0,-11 9 1 16,4-11 2-16,-3 10-1 0,1-11 2 0,-3 12-1 16,-1-4 3-16,-4 2 1 0,0 0 41 0,-4-1-5 15,3 1 4-15,-2 0 2 0,-3-2-7 0,1 1 1 16,-3 3-2-16,-2-3-19 0,-2 1 16 0,-2 2-6 16,1-2 9-16,-4 0-8 0,-3 0-24 0,-1-2 23 15,2 3-6-15,-6-12 1 0,0 12 0 0,-6-11-1 16,6 12-1-16,-6-10-5 0,3 12-2 0,-1 0-4 15,-10-13 1-15,7 14 6 0,-10-7-2 0,1 0-4 16,3 7-4-16,-6-3 3 0,-3 1 1 0,7 6-1 16,-10-5 4-16,-1-2-1 0,0 5-6 0,2-2 6 15,-2 2 7-15,10 6-7 0,-13-4-6 0,-2-1 6 16,1 0 1-16,0-1-7 0,0 1 9 0,0 1 5 16,3 0-1-16,-2 2 0 0,0-6-2 0,2 6 4 15,-5-3-9-15,3 4 3 0,-3-5-4 0,0 2 0 16,-1 0 0-16,1 2-43 0,0 1 11 0,5-3 5 15,-7-5-3-15,3 6 12 0,-1 0-1 0,-4 0 1 16,2 2 4-16,17 5 7 0,-16-5-2 0,0 3 6 16,0 0 2-16,-1 2 2 0,-1-1-5 0,3 1 2 15,-4-1-3-15,4 2 4 0,-1 0-9 16,0 2 4-16,1-6 4 0,0 6 0 0,12 1-5 16,-14-5 2-16,0 2-1 0,3-2 3 0,-2 0-7 0,2 2 1 15,11 4 2-15,-13-5 0 0,11 5-5 0,-14-2 1 16,3 3 0-16,-2-1 3 0,-2 1-3 0,-1 2-1 15,4-2 3-15,-5 4 0 0,4 0 2 16,-1 1-3-16,-5-2-1 0,3 4 5 0,-3-3 8 0,4 2-10 16,-3 3 3-16,4-4-7 0,0 1 3 15,1 5-5-15,1-1 4 0,-5-3 5 0,1 1-4 0,-2-2-2 16,0 0 1-16,0 2 5 0,16 1-4 0,-10 0-2 16,-5 0 3-16,2 2-3 0,0-3 4 0,1 0 5 15,1 3-5-15,-3 0-4 0,14 0 2 0,-11 0-1 16,-1 3-3-16,-1-3 6 0,2 3-1 0,-1-3-3 15,1 2 0-15,-3 0 0 0,17 0 1 16,-5 1-4-16,-11-1 5 0,1 2 3 0,10-4-6 0,-8 0 5 16,12 0-1-16,-2 2-2 0,1-2-3 0,0 0 6 15,-1 1-5-15,1-1 4 0,2 0-4 0,-2-3 1 16,0 5 1-16,2-1 3 0,-1-2-5 0,-3 3 1 16,4-2-2-16,-3 3-7 0,-1-3 12 0,4 1-2 15,-1 2 1-15,-1-2-9 0,0 3 12 0,2-2-3 16,-3 1 0-16,3 1 3 0,0-1 7 15,1 1-7-15,2-1 4 0,-2-1-6 0,4 1 5 0,-2 3-9 16,4-3 6-16,-3 2-2 0,0-4 1 0,1 6 1 16,-1-5 1-16,0 0 5 0,3 4-4 0,-4 0-4 15,0-1-2-15,1 2-4 0,0-1 7 0,1-2 2 16,-3 1 4-16,2 1 0 0,2 1-1 0,-3 0 0 16,0 0 0-16,3-2-5 0,-4 2 7 0,6 0-6 15,1 0 3-15,-4-2 4 0,3 2-7 0,-1-2 2 16,1-2 0-16,2 2 3 0,-5-1-9 0,4 3-2 15,-2 0 8-15,1-1 1 0,0 3-2 0,-1-3-3 16,-2 2 2-16,2-2-1 0,0 3 7 0,-2-3-2 16,2 1 2-16,0 2-4 0,1-1 1 0,-2-1 1 15,3 1-9-15,-1 3 5 0,1-6 0 0,2 1 4 16,-1 2-4-16,-2-3 3 0,-2 4-1 16,12-3-7-16,-3-1 1 0,-2 4 2 0,-5-6-2 0,2 6 11 15,0-1-7-15,4-2 1 0,-1 0-11 0,2 3 2 16,-5-1 2-16,0 1 5 0,3-1-2 0,-2 2 1 15,1 0-5-15,-2-1 3 0,7-1 3 0,-6 3-3 16,8-1 0-16,-1-2 1 0,0-3 0 0,-2 4 2 16,2-2-2-16,1 2 1 0,-1-4-1 0,0 0-1 15,1 3 2-15,-1 0-5 0,0 0-5 0,2 0 0 16,-2-1 7-16,2-2 0 0,0 2 0 0,2 2-4 16,0 1 5-16,-2-2 3 0,3-1-1 15,0 0-7-15,2-2 5 0,1 1 1 0,1 2 2 0,-3-1-5 16,3-1 0-16,-3 1 4 0,-2-1-5 0,6 2 4 15,0-5 4-15,0 3-6 0,0 2-1 16,-2-1 7-16,1-2-4 0,0 2-2 0,-1 0-4 0,2-2-1 16,0 1 7-16,-4 1-1 0,3 1 2 0,0-1-3 15,-4 2-4-15,1 0 4 0,-1 1-1 0,-1 1 8 16,2-3-4-16,4 0-4 0,-1-2 3 0,0 5-1 16,-2-5-1-16,2 1 9 0,-4 4-8 0,2-1-2 15,-2 2 4-15,4-7-2 0,0 2 6 0,-2 2-6 16,2-1 6-16,1-3 7 0,-4 2-6 0,4 0 11 15,-1-2-2-15,1 0-3 0,0 0 8 0,3-1-1 16,-1 0 1-16,7-4-3 0,-12 4 3 0,7 0 2 16,5-4 0-16,-8 2 4 0,8-2 2 0,-8 4-4 15,8-4-2-15,0 0-6 0,-7 7-1 0,7-7 0 16,-7 0 0-16,7 0-5 0,0 0 3 0,-6 5-8 16,6-5 2-16,-8 4 0 0,8-4-1 0,-9 7-2 15,9-7 0-15,-9 3 2 0,4 0-3 0,5-3-3 16,-12 9 1-16,5-5 1 0,1-1-6 0,-3 5 5 15,-1-2-2-15,-1-1 2 0,2 3 0 0,-5-3-3 16,1 5 0-16,-3 1 0 0,0 0 1 0,0 0-3 16,0-1 1-16,-1 0 1 0,1 0-1 0,1-1 3 15,1 3-4-15,0-2 2 0,1 2 0 0,-3-1 4 16,1-1-4-16,1 0 0 0,4-4 2 16,0 5 3-16,-1-6-6 0,1 3 5 0,1-1-4 15,-1 1-2-15,1-1 1 0,-1 0-4 0,0 0 4 0,1 1 2 16,1-2-3-16,2 1 2 0,-3-2-1 0,1 0 0 15,3 0-4-15,0 2 5 0,5-7-1 0,-5 8-4 16,-3-4 3-16,8-4-1 0,-3 7 1 0,3-7-1 16,-7 8 1-16,7-8 4 0,0 0-5 0,-4 5 4 15,4-5-3-15,0 0 1 0,-5 10 0 0,5-10-2 16,0 0-6-16,0 0-17 0,0 0-8 0,0 0-24 16,0 0-41-16,0 0-53 0,-4 5-66 0,4-5-82 15,0 0-133-15,0 0-1023 0,0 0 485 0,-14-32 324 16</inkml:trace>
  <inkml:trace contextRef="#ctx0" brushRef="#br0" timeOffset="39917.15">16455 11289 60 0,'-1'-4'115'0,"-4"1"0"16,-1 1 5-16,-2-2-15 0,2 1-3 0,-5 2-13 0,2-2-8 15,-5 2-13-15,1 0 0 0,0 2-7 0,-2-1-2 16,-2 1-2-16,-1 2-7 0,0 0-3 0,-1 1-6 16,1-1 1-16,-3 1-10 0,2 2 1 0,1-1 2 15,-1 1-2-15,-2-1 4 0,1 2-4 0,-7 1 1 16,7-2-1-16,1 1-3 0,-3-1-3 0,4 2 4 15,-1-1-4-15,-8 3 5 0,9-2 4 0,0 0-7 16,-6 5 2-16,6-4 0 0,0 0-4 0,2 2-6 16,-1 0 1-16,-1 1-1 0,-2 5 1 0,-1-2-5 15,6 1-4-15,2-3 5 0,-5 1-4 0,5 2 1 16,-2 5-3-16,5-5 2 0,-2 1-2 0,2-1-1 16,-1 7 0-16,-2-1 1 0,4-4-4 0,1 2 4 0,1 3-1 15,-1-3-2-15,3 3-5 0,0-3 3 16,0-1 0-16,2 0 1 0,-1 1-4 0,-2-2 7 15,6 0-3-15,-4 1 1 0,4-3 3 0,-4 2-7 0,7 0 5 16,-6 1 0-16,6 0 3 0,-3-2-4 0,0 2 0 16,0-1 0-16,1 0-2 0,-1-3 2 0,0 2 1 15,3 0-3-15,-2 0 1 0,0 0 1 0,4 1-3 16,-2-1 2-16,-2-1-4 0,4 1 1 0,-1-2 0 16,1 4-7-16,-1 1 7 0,7 3-10 0,-3-7 9 15,-1 4 1-15,3-2-3 0,-3-2-2 0,4 1 0 16,-1 0 2-16,0-2 4 0,0 0-3 0,2 1 1 15,-2-1 1-15,2-1-3 0,-2 1-2 0,1 1 2 16,2-3-2-16,1 1 3 0,-5-2-1 0,5 1 3 16,-2-2-6-16,-1 2 4 0,3 0-5 0,-2-4 4 15,3 5-3-15,0-4 0 0,1 2 4 0,0 0 0 16,2-5 0-16,0 5 2 0,10-2-3 0,-9-1 1 16,11 0 1-16,-5 0 1 0,-5-2 0 0,5 2-4 15,1-1-2-15,-5-3 4 0,-1-1 0 0,1 0-5 0,2 0 5 16,4 1 1-16,0-3 0 0,1 1-2 15,0-1 1-15,-2-2 3 0,3 2-2 0,-1-1 1 0,0-2-6 16,2 1 5-16,-4-2 0 0,-4 2 2 0,6-3-1 16,0 1 2-16,-6 2-2 0,-1-3 1 0,2-1 0 15,-4 2 5-15,1-1-6 0,2 0 5 16,-4-2-6-16,1 0 5 0,0 1-1 0,-2-3 6 0,2 2-1 16,0 2-4-16,5-6 3 0,-2 1-1 0,-2 1 3 15,1-1-11-15,5-3 8 0,-6 1-2 0,-2 3 2 16,1-4-2-16,1 5 1 0,-3-6-1 0,2 5 2 15,-5-3-4-15,4 1 1 0,-4 1-3 0,3-2 1 16,-7 5 0-16,3-1-1 0,-3 0 1 0,-1 1-1 16,2-2 2-16,-2-1-2 0,2-1 3 0,-2 4-5 15,0-4 3-15,-2-2 2 0,3 5 3 0,-2-5 1 16,0 5 3-16,-2-6 1 0,-1 2-3 0,4 0-1 16,-4-2 1-16,3 2-1 0,-3 1 0 0,-1-1-1 0,2-1-1 15,-2 0 4-15,0 0 1 0,-1 2 0 0,-1 1 1 16,2-2-3-16,-3-1 0 0,2 3-2 15,0-5 2-15,0 4-1 0,-2-1-3 0,2-3 1 16,-3 2-2-16,1 0 2 0,-1-2-5 0,0 2 2 0,3-1 0 16,-6 0-1-16,3-2-1 0,0-3-1 0,0 5-7 15,-1 0 6-15,-3-2 0 0,1-4 1 0,1 6 0 16,-2-4-3-16,3 1 2 0,-3 1 0 0,2-3-2 16,-4 0-1-16,5 6 0 0,-3-5 1 0,-2 1 0 15,4-2 4-15,-2 5-6 0,1-4 0 0,-1 1 3 16,2 2 0-16,-2-3-2 0,1 1 0 0,-3-1-2 15,1 1 3-15,2 3-3 0,-3-5-1 0,-1 1 4 16,2 2 1-16,1-1-6 0,-2-1 5 0,1 1-2 16,0 4-1-16,-2-4 5 0,4 3 0 0,-5-4-1 15,3 6 3-15,-2-2-2 0,0-2 0 0,-1 3-2 16,1-5 4-16,-1 5-4 0,0 1 4 0,-2-2-2 16,5 1-2-16,-4-2 1 0,1 4 1 0,-2-1 0 15,5-1-1-15,-3 3 1 0,0-2 0 0,1 1-2 16,-1 0 3-16,1 2-1 0,-1-4 0 0,-2 5 3 15,2-2 5-15,-1 1-2 0,0-2-2 0,-1 2 2 16,1-1 1-16,0 3-3 0,0-3-2 0,-1 3 1 0,1-3 2 16,-4 4-1-16,3-1 3 0,-2-2-3 0,1 5 4 15,-1-5-5-15,1 1-1 0,-2 2 2 16,4-3-3-16,-5 2-1 0,5 0 1 0,-5 0-2 0,1-1-1 16,2 2-1-16,-2 3 6 0,1-5-5 0,-3 3 2 15,4 1-4-15,-1-3 1 0,1 4 1 0,-1-2-1 16,1 2 0-16,-1 0-1 0,-1 1 2 0,-1 1-3 15,2-1 3-15,0 1 0 0,-3 2-4 0,-2-3 1 16,2 1 1-16,-3 1-1 0,2 2 2 0,-3 0-2 16,3-2 2-16,-3 3-1 0,-2-2 0 0,6 2-3 15,-3 1 1-15,1 0 0 0,-1-5 4 0,1 7-1 16,4-5 1-16,1 1-1 0,-2-2 0 0,4 3 1 16,-1 1-2-16,3-6-1 0,3 4-24 0,0-3-18 15,-1 0-34-15,3 2-32 0,-2 0-32 0,3 1-23 16,2-4-51-16,-1 7-629 0,2-3 281 0,1 0 188 15</inkml:trace>
  <inkml:trace contextRef="#ctx0" brushRef="#br0" timeOffset="40254.83">17954 12230 117 0,'-5'2'108'0,"5"-2"-13"0,0 0-8 16,0 0-7-16,-7-2-11 0,7 2-9 0,0 0-32 16,0 0-42-16,0 0-35 0,3-8-146 0,1 4 65 0,0 0 44 15</inkml:trace>
  <inkml:trace contextRef="#ctx0" brushRef="#br0" timeOffset="40926.06">18418 12185 32 0,'0'0'206'0,"-9"0"-22"0,9 0-19 0,0 0-14 15,0 0-14-15,0 0-13 0,0 0-7 0,18-5-12 16,0 1-3-16,13 0-3 0,-1-1-9 0,22-7-8 16,-1 7-6-16,2-6-5 0,2 2-10 0,-5 2-5 15,1-1-1-15,0 2-6 0,-12 1-3 0,12-2-2 16,-14 1-3-16,-2 0-5 0,1 1-5 0,-2 1-6 16,-2 1 0-16,-4-1-5 0,-2 1-1 0,-5 0-5 15,-2 0-23-15,-6 1-20 0,0 2-28 0,-1-3-18 16,-4 3-25-16,-3-1-35 0,-5 1-10 0,5 4-426 15,-5-4 189-15,-14 6 128 0</inkml:trace>
  <inkml:trace contextRef="#ctx0" brushRef="#br0" timeOffset="41189.05">18558 12313 59 0,'-4'4'180'0,"2"0"-16"15,2-4-16-15,8 1-10 0,3-1-16 0,10 0-16 16,7-4-3-16,4-1-3 0,6 2 2 0,1-2-1 15,-1 3-8-15,13-10-5 0,-14 7-6 0,2-1-7 16,0-1-5-16,-3 3-6 0,0-1-5 0,-4 0-2 16,-2 0-7-16,1 1-1 0,-9 1-2 0,-2 0 1 15,-2-1-10-15,-4 2 9 0,-2 0-4 0,-5 1 5 16,1 1-1-16,-1-2 5 0,-1 1 8 0,-6 1 3 16,7 0 7-16,-7 0 3 0,8-2 0 0,-7 0-6 15,-1 2-10-15,0 0-1 0,0 0-9 0,0 0-1 0,0 0-17 16,5-3-24-16,-5 3-25 0,0 0-36 15,0 0-36-15,0 0-42 0,0 0-52 0,0 0-60 16,-10-6-518-16,4 5 254 0,6 1 170 0</inkml:trace>
  <inkml:trace contextRef="#ctx0" brushRef="#br0" timeOffset="44120.93">10006 10231 20 0,'4'-4'84'0,"-4"-1"0"16,4 0-5-16,-3 2 5 0,-1-1-4 0,1 1 3 15,-1-1 4-15,0 4 4 0,-1-6-7 0,1 6 0 0,-5-7-4 16,4 6-4-16,-3-2-6 0,4 3-3 16,-9-5-4-16,4 2-3 0,-3 1 0 0,3-2-6 15,-4 1-6-15,3-2-5 0,-6 2-3 0,2 1-1 0,-1-2 1 16,-1 1 4-16,-2 0-4 0,-3-3-3 0,3 5-1 15,-4-1 6-15,-2 2 0 0,-8-3-5 0,5 3-2 16,-5 0-8-16,-3 0-2 0,-3 1-5 0,0 3 0 16,-3-2 0-16,0 4-3 0,-15 1 1 0,12 0-8 15,-16 0 3-15,1 3-5 0,-5 2 0 0,0-3 3 16,-3 3-2-16,1 2-3 0,-5 1 0 0,-22 5-1 16,2 2 0-16,24-5-4 0,-25 5 6 0,27-6-2 15,-30 6 6-15,28-5 6 0,-2-2 4 0,-23 5 5 16,32-5-3-16,-3 0-2 0,3-4 3 0,-3 1-5 15,4-1 1-15,3 4 3 0,-4-3-1 0,3 2-2 16,2-6-1-16,2 5 5 0,11-4-1 0,-10 2-4 16,9-3 0-16,6 1-1 0,-6-1-2 0,7 1 1 15,-3-2 3-15,4 2 2 0,3-2-3 0,1-1 0 16,8-1 2-16,0-2-6 0,-1 4-1 0,7-2-3 16,2-3 0-16,0 4-3 0,2-2 1 0,0-2-3 15,3 1 0-15,1-1-1 0,-2 4-4 0,2-2 1 0,1 0 1 16,-1 5-2-16,-1-1 0 0,2 0 2 0,-1 5-3 15,1 1 0-15,1 1 1 0,0 1 3 0,0 1 0 16,-1 1-5-16,-2-1 2 0,3 3-1 0,2-1 1 16,1-1 0-16,-2 10-9 0,2-3 10 0,0 2 0 15,0 1-3-15,2 1 1 0,-2 3-1 0,3-1 4 16,-2 4-2-16,5-2-3 0,-2 0-1 16,-1 0 4-16,3 4 0 0,-2-4-1 0,-1 1-2 0,4 11 3 15,2-10 3-15,-4 14-1 0,0-15-1 0,3 0 0 16,-4 1-4-16,6 12 2 0,-5-3 2 0,-1-9 1 15,-4 2 6-15,5 13 5 0,-1-4-8 0,-4 3 7 16,3-14-1-16,-6 9 1 0,6-9-4 0,-3 2 0 16,0-2 0-16,-3 1-3 0,2 10 2 0,-2-10 0 15,2 10 0-15,0-10-1 0,-2 8 0 0,2-10-1 0,1 4-1 16,-3-6-1-16,2 3 2 0,-2-2-3 16,2-2 0-16,1 1 0 0,0-1 1 0,-4-3-4 15,4 0 4-15,0-4-2 0,3-4 1 0,-6 1 1 0,6-2-5 16,-2-1 4-16,-1-1-3 0,1-1 1 0,2 0 0 15,-2-3 0-15,-1 0-2 0,4-1-1 0,0-1 2 16,0 1 3-16,0-1-3 0,-1-2-2 16,1 1 2-16,0-2 3 0,0 1-3 0,1-1-1 0,3-2 1 15,0 2 0-15,0-1-1 0,1 0-1 0,1-2 1 16,1 0 0-16,-1 0 2 0,1 0-1 0,1-1-2 16,1 1 2-16,4-2 3 0,1-1-2 0,3 0 2 15,-2-1-2-15,4-1 2 0,5 0-6 0,-1-3 3 16,5 1 2-16,0-1 0 0,1-2-1 0,4-1 1 15,0 0-3-15,14-3 6 0,2-3-2 0,-2 4-2 16,1-4 1-16,3-2-2 0,1 3 3 0,7 2 0 16,-2-6-2-16,4 4 4 0,25-9-3 0,-28 11 1 15,4-3-1-15,27-2 0 0,-29 6-1 0,1-1 0 16,-1 3 0-16,27-6 1 0,-25 5-3 0,25-5 5 16,-3 3-2-16,-23 5 0 0,27-6-3 0,-25 3 3 15,28-2-2-15,-1-1-2 0,-30 5 7 0,29-6-4 16,-4 3-1-16,6-1 4 0,-6-1-1 0,2 0-1 0,4 1-2 15,-3 1 3-15,1-2-4 0,1 4 0 0,-26 1 3 16,27-3-1-16,-1-2 4 0,2 1 0 16,-6 2-2-16,-24 4 0 0,31-5-3 0,-5-3 4 15,-1 4 0-15,-3 2-3 0,-22 0 2 0,29-5-3 0,-6 2 3 16,6-1 0-16,-4-3 0 0,-2 2-1 0,3 1 4 16,-2 0-2-16,-24 1 1 0,30-2 0 0,-8-2-4 15,-25 7-1-15,26-6 6 0,-24 6 3 0,30-3 0 16,-30 3 0-16,31-4 2 0,-31 2-1 0,27-3-4 15,-28 6 1-15,1 0 0 0,27-5 1 0,-28 6-1 16,28-3-2-16,-32 3 4 0,4-4-4 0,-1 0 2 16,-1 1-4-16,2 1 2 0,1 1 1 0,-2-3-3 15,2 2 2-15,-2 0-2 0,-6-2 1 0,-2 4-3 16,-1-1 2-16,-3 0 2 0,-14 2-4 0,4-1 4 16,13 2-5-16,-2-3 1 0,-11 3-3 0,-3 2 4 15,2-2 2-15,12 1-1 0,-15 1 0 0,-1-2-4 16,0-1 3-16,2 1-2 0,-3 2 1 0,-1 1 1 15,-2-5 1-15,-1 3-6 0,-3-2 6 0,-1 0-1 16,-7 2 2-16,1 0-2 0,2-4 1 0,-2 2 1 16,-1-1 5-16,1-1 3 0,-2-3-1 0,-2 5 9 15,-2-4 0-15,-2 0 7 0,5-2 8 0,-4 3 4 16,-5-4-3-16,4 2-1 0,0-5 9 0,1-1-3 16,1 1-6-16,-2-4 1 0,0 3 2 0,4-7-7 15,4 1 2-15,-2-2-2 0,-2-1-5 16,3-2-1-16,-1-1-8 0,-1-3 3 0,1 3 2 0,2-1-7 15,-3 1 1-15,-1-3 6 0,0 0-4 0,-2 3 3 16,1-1 0-16,-1-3 2 0,-3-4 2 0,-1 3-3 16,3 0 0-16,-5-5-12 0,3 4 12 0,-5-2 1 0,1 1 0 15,0-1-2-15,-5 1-5 0,-1-3-4 16,0 2 7-16,0-2-6 0,-1-11 4 0,-2-1-3 16,1-2-9-16,-2 0 3 0,-2-1 3 0,2-1-3 0,-4 0 0 15,0-2 1-15,3-2-2 0,-4-2 1 0,2 3-1 16,2-7 4-16,-3 1-6 0,1 0-2 15,-1 0 0-15,-1-22-6 0,2 23 3 0,-4-22 5 0,4 27-7 16,0-3 1-16,1 2-4 0,-1-2 3 0,-4 4 3 16,1 2 15-16,2 3-20 0,0 11 5 0,-6-8 1 15,5 13 6-15,-3-4-6 0,3 7 4 0,-5-3 1 16,3 4 7-16,-2 1 1 0,-2 3 0 0,-1-1 5 16,4 8-3-16,0 0 8 0,-3 1-2 0,-1 2-3 15,2 1-6-15,-3 1-6 0,6 4 5 0,-5-2-3 16,2 2-4-16,2 2 0 0,-4 3-5 0,1-1 10 15,-4 1-13-15,0 1 5 0,-4 0-4 0,2 6-1 16,-3-3-2-16,-7 3 2 0,1 1 6 0,1 0-4 16,-3 2-8-16,0-2 7 0,-1 1-7 0,0 0 3 0,-1-1 2 15,-3 1-1-15,3 0 9 0,-5 0-11 0,1-2 0 16,1 1 9-16,-1-3-5 0,-4 4-6 16,-11-1 5-16,-1 3 0 0,13-2-1 0,1 1 2 15,-16 0 8-15,1-1-12 0,0 4 5 0,1-3-3 0,-6 4 2 16,0 0 10-16,-1-5-10 0,-1 5 13 0,-3-3-17 15,-2 2 0-15,0 0 1 0,-23 5-3 0,-2-1 7 16,29-5 2-16,-2 1 4 0,-26 4-5 0,21-4-9 16,-23 7 15-16,26-7-9 0,-28 2-5 0,25-2 2 15,-23 2 4-15,2 0 1 0,21 0 4 0,-24 0-9 16,0 0 12-16,27-5-9 0,-31 8 8 0,6-3-8 16,1 2-1-16,-2-2-3 0,25-4-2 0,-27 6 10 15,1 1 14-15,28-4-11 0,-24 2-7 0,23-4 6 16,-27 7-5-16,2-2 4 0,25-1-1 0,-23 4-2 15,-3-2 4-15,27-5-8 0,-26 7 4 0,26-4 5 16,-31 5 11-16,31-5-13 0,-25 2-13 0,22-5 7 16,-24 6 2-16,2 1-1 0,26-7 0 0,-25 9 1 15,24-8-1-15,-2 2-2 0,0-1 3 0,-21 7 3 16,24-8-3-16,0 1 3 0,1 2 3 0,-2-2-9 16,0-2 21-16,3 5-15 0,-2-6 7 0,4 3-5 15,0-2-9-15,2 1 13 0,2-1-4 0,0-1-2 16,7 1 4-16,9-3 7 0,0-1 7 0,2 3-4 0,2-3 5 15,-1 0-9-15,4-1 7 0,2 1 1 16,1-2-3-16,1-3-5 0,8 1 12 0,1 0-16 16,0 0 2-16,5-2 3 0,2 2 0 0,0-2-12 0,1 3-10 15,6-3-23-15,5 0-43 0,-12-2-55 0,9-1-70 16,0 1-78-16,1-6-85 0,4-1-872 16,3-8 412-16,-1-2 276 0</inkml:trace>
  <inkml:trace contextRef="#ctx0" brushRef="#br0" timeOffset="44782.02">8891 7332 198 0,'-8'-4'186'0,"-5"0"-18"0,3 1-15 16,-8-1-16-16,-4 2-17 0,-6 2-10 0,-1-2-9 16,-2 2-7-16,-2 3-10 0,-4-1-8 0,0 3-6 15,-2 0-7-15,1 0-7 0,-13 2-6 0,-4 4-4 16,4-5-9-16,-5 5 2 0,2-2-5 0,-1 3 1 16,2-2-6-16,1-1-1 0,-3 3-2 0,2-3 4 15,-3 1 10-15,3 0-1 0,5-1 8 0,8-2 5 16,0-1 7-16,5-2 3 0,0 3 6 0,3-3 0 15,3 0-4-15,-2 2-6 0,11-2-6 0,-2-1-2 16,4 0-5-16,-1-2-5 0,2 2-3 0,-1 0-3 0,7-2-3 16,-1 3-3-16,5-3-5 0,-1 0-2 0,2-1 0 15,-2 1-5-15,3-1-3 0,5 0 0 0,-9 3-8 16,9-3-14-16,-5 3-24 0,5-3-29 0,-8 0-37 16,8 0-32-16,0 0-31 0,-5 2-64 0,5-2-520 15,-2 6 250-15,2-6 164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9T09:53:23.2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8088 2041 162 0,'0'0'189'0,"-4"-6"-17"0,2 5-20 0,2 1-15 16,0 0-14-16,-5-3-12 0,5 3-6 0,0 0-18 16,0 0-11-16,0 0-8 0,0 0-9 0,0 0-3 15,-5 10 4-15,6-5-9 0,0 5 1 0,0-1-6 16,2 7-3-16,-2 4 4 0,3 5-1 16,0 4 0-16,1 1-9 0,-1-1-1 0,0 6-1 15,-1-4-3-15,3 3-4 0,-1 0-1 0,0-5-2 16,2 3-2-16,0 1 2 0,1-3-7 0,1-1-4 15,1-3 2-15,-1 1 4 0,1-5-7 0,1 4-2 16,-3-11-1-16,6-1-3 0,-4-3 3 0,2-5-5 0,-1 2 2 16,0-1 2-16,-1-7-4 0,2 1 0 15,-1-2 3-15,0-2 0 0,5-4-2 0,-7-3 0 0,3-6 2 16,4-4-2-16,-7-6-1 0,3 0 1 0,-3-2 0 16,0-5 5-16,-2 3-8 0,-1-1 5 0,-1 4 4 15,-4 1 14-15,2 6 10 0,-2 3 5 0,-1 1 5 16,0 6 7-16,0 3-3 0,3 2-7 0,-3 0-7 15,0 0-9-15,1 1 0 0,-1 4-7 0,0 0 0 16,4 14-3-16,-4-2 0 0,5 7 0 0,-4 8-1 16,3 4-2-16,0 1-2 0,1 2-1 0,4 14 2 15,-1-15-2-15,-2-1-1 0,1 0 1 16,3-3-3-16,2-3-2 0,0 0 0 0,3-5-4 16,3-3 1-16,-4-5-1 0,0-1 1 0,4-5 3 0,-5-4-5 15,1 1 2-15,0-2 3 0,-1-6-4 0,1-3 3 16,1-3-1-16,1-3 5 0,1-9 2 0,-5-4 2 15,1-3 7-15,1 0-2 0,-5-7 8 0,-1-12-5 16,-5 14 2-16,-3-16 0 0,-5 5-2 16,-2-4 3-16,-1 16 3 0,0-1 4 0,-3 5 0 0,0-2 5 15,2 4 1-15,-3 5-4 0,0 5 1 0,3 1-2 16,2 6 1-16,-1 2-4 0,4-1-12 0,-1 2 3 16,0 5-5-16,-3-4-16 0,4 2-32 0,2 4-32 15,2 0-28-15,-10 11-24 0,7-2-22 0,-1 7-24 16,4 3-33-16,1 10-40 0,2 5-621 0,-2-2 285 15,7-3 190-15</inkml:trace>
  <inkml:trace contextRef="#ctx0" brushRef="#br0" timeOffset="2000.19">9109 2348 146 0,'-5'0'228'0,"5"0"-17"15,-15 3-12-15,7 2-22 0,-1-1-17 0,0 6-15 16,-1 5-12-16,1 1-11 0,-1 7-13 0,2 3-12 16,2-1-6-16,-1 1-12 0,3 0-5 0,1 1-9 15,1-7-6-15,5 7-3 0,-1-8-7 0,2 0-5 16,4 5-3-16,-2-7-1 0,3 0-8 0,0-4-2 15,4-2-4-15,1 3-2 0,-4-9-4 0,8 5-2 16,-1-3 2-16,2-6-5 0,-1 0-1 0,-4-1 1 16,5-2-4-16,0-5-1 0,2-2 0 0,-4-1 5 15,4-6-10-15,-3-5-3 0,-4 0 2 0,4-4-5 16,-8-6-1-16,3 2 5 0,-5-3-4 0,-2 2-4 16,-3-3 9-16,-2 3 0 0,-1 2 8 0,-5 0 6 15,-3 3 6-15,0 6 10 0,-2 7 15 0,-3-1-3 16,2 6 1-16,-2 1-6 0,-3 0 1 0,4 1 3 15,0 3-4-15,-3 0-3 0,4 2-2 16,-1 4-7-16,1-1-4 0,2 0-1 0,1 1-4 0,3 1 1 16,1 0-5-16,3 2-9 0,1-2 1 0,1 0-4 15,0 2 2-15,5-2-2 0,0-3-3 0,4 2 3 16,0-1-2-16,2-2 1 0,-1 3-2 0,4-5-1 16,2 0 3-16,-3-1-5 0,4-2-2 15,0 0 11-15,-1-3-5 0,-2-3 3 0,-1 6-7 0,-1 1 2 16,-2 0 4-16,0-1-2 0,-3 1-6 0,-2 3 4 15,-1-1-2-15,-5 1 0 0,7 0-2 0,-7 0 1 16,10 4 0-16,-6-2-2 0,-1 4 2 0,1 0 2 16,1 4 0-16,-2 0 0 0,2 2 0 0,-3-1 5 15,4 7-4-15,0-3 1 0,0 4 1 0,3 7-1 16,-3-9 1-16,3-1-1 0,3 2 1 0,-6-2-2 16,7-1 1-16,0-1 2 0,-2-3-5 0,2 1-8 15,-3-5-1-15,6 3 1 0,-7-7 2 0,3 2-1 16,-1-4 1-16,0-2 2 0,2-2 3 0,-2 0-2 15,1-5 3-15,-1-4 1 0,2-11 0 0,1-2 0 16,-5 0 4-16,0-8 3 0,-4 2 1 0,0-6 6 16,-1-12 3-16,-4 5 2 0,0 9 11 0,-1-14 11 15,-2 5 8-15,-2 10 14 0,0 4 13 0,0 3 15 16,-3 3 13-16,3 7 8 0,0 5-6 0,0 0 1 16,1 3-1-16,2 3-12 0,-1 2-16 0,3-1-11 15,-4 1-8-15,4 4-18 0,0 0 8 0,0 0-2 16,0 0-10-16,0 18 2 0,1-1-10 0,2 3-1 15,0 6-27-15,-1 3 25 0,2 1 7 0,1 2-26 16,0-2 18-16,-1 2-3 0,2-3-5 0,2 3-1 16,-2-4-9-16,2 0-2 0,0-5-4 0,-2 1-7 15,2-4-19-15,-2-5 0 0,2 1-7 0,-4-6-3 16,1-2-2-16,-1 1-4 0,1-4-1 0,-4-1 11 16,2-1 1-16,-1-1 4 0,-2-2 5 0,0 0-3 15,10-11 5-15,-4 1 6 0,2-4-4 0,1-2 5 16,-1 1-5-16,1-1 5 0,1 1 4 0,-3 3 2 15,2 0-2-15,-1 2-5 0,3-2 5 0,-1 5 2 16,0 1-4-16,-1-2 2 0,1 5-2 0,3-2 5 16,-4 3 2-16,4 2-3 0,0 0-1 0,-3 3 6 15,3 1-2-15,-3-1 3 0,0 4 7 0,-2 0-14 16,1 1 3-16,-3-1-8 0,-1 3 12 0,-1 3 0 16,-5 3 1-16,-3 3 0 0,-4-2-2 0,-3 9-5 15,-5-1-5-15,-1-1-1 0,-4-5 4 0,3 0 3 16,-1-7-2-16,2-1-2 0,0 2 5 0,2-5 0 15,5-1 1-15,-1-2 7 0,2-2 1 0,2 3-4 16,0-5 10-16,3 2-12 0,-1-2-1 0,1 3-1 16,0-3-3-16,4-1 4 0,-2 4-6 0,2-4 1 15,0 0 3-15,0 0 0 0,0 0-5 0,0 0 3 16,0 0 1-16,20-5 4 0,-9 2-3 0,2-2-3 16,1 5 6-16,3-7-2 0,-2 5 2 0,2-1 1 15,2-1-1-15,0 1 0 0,-3-4-1 0,0 4 5 16,-3-2-3-16,0-2 4 0,3 2 1 0,-5-1-1 15,1-2 2-15,1-1-4 0,1-2 2 0,-4-1 0 16,2-4 1-16,-5-1 0 0,1 0 7 0,-3-3-8 16,1-3 1-16,-4 4 17 0,2 0-6 0,-4 0 24 15,0-1-13-15,-3 1 27 0,2 0-3 0,-4 0 22 16,2 4 16-16,2 3 1 0,-1 2 1 0,0 2-9 16,-2 1-11-16,3 0-7 0,-2 3-5 0,2 0-13 15,1 4-3-15,0 0-7 0,-6-4-10 0,6 4 4 0,0 0 7 16,0 15-12-16,-3-5-7 0,3 2-2 0,3 4 1 15,-3 0-3-15,1 2 0 0,-1 2 1 16,2-3-2-16,-4 2-3 0,7-2-1 0,-5 2-6 16,1-1-12-16,2-1-13 0,2-1-28 0,-1 1-8 0,0-5-6 15,1-4-2-15,-1 3-6 0,2-2 6 0,-1-1-1 16,2-3-1-16,-5-1-3 0,5 1 10 0,-3-2 8 16,3-3 9-16,-7 0 2 0,12-5 7 15,-7 1 2-15,0-6 7 0,2-1 3 0,1-4 2 16,-3 1 13-16,1-2 8 0,-3 4 19 0,2-3-4 0,-1 4 1 15,0 1 3-15,0-3 0 0,1 4-11 0,-2 2 13 16,1 0-11-16,-1 2 2 0,1-2-6 16,1 4-2-16,2-2 10 0,-2 4-5 0,1-2-8 15,6 3 8-15,-3 2-4 0,0-2 1 0,3 2-2 16,-3 2-1-16,0 0 0 0,5 1 8 0,-5 2-5 0,0-1 1 16,1 2 14-16,-2 4-28 0,0-2 26 0,-2 0-25 15,-1 2 14-15,3 3 15 0,-4-4-17 0,-3 2-4 16,0-1 10-16,1-3-12 0,-1 3-5 15,0-5-11-15,0-1 4 0,-1-2 4 0,-1 0-3 16,2-1 7-16,-1-3 4 0,2 5-3 0,-2-5 3 0,0 0-4 16,0 0 4-16,0 0-5 0,0 0 6 0,0 0 1 15,5-9-10-15,-5 9 4 0,2-10-3 0,2 7 2 16,-1-1 0-16,0-1-1 0,3-1 2 0,0-2-6 16,0 2 6-16,5-2 2 0,-2 2 0 15,1-1 0-15,1-2 1 0,2 1-6 0,1-4 4 0,0 0 5 16,1 6 1-16,1-7 6 0,-2 3-5 0,1 2 5 15,2-1-15-15,-3 1 6 0,1-4 1 0,-2 0-2 16,0-1 2-16,1 2 3 0,-4-3-4 0,-1 5 4 16,2-4 3-16,-3-1 15 0,-1 5-14 0,0-3 4 15,-3 0-4-15,1 1 9 0,-4 0 6 0,-1 1 21 16,0 3-12-16,-1 1 7 0,-1-1 2 16,-1 2-8-16,0 2 0 0,3 3-11 0,-11-2-4 0,11 2 0 15,0 0 11-15,-22 10-20 0,11-1 4 0,-1 6-1 16,1-1-3-16,2 1 0 0,1 2-3 0,3 3 2 15,0-2-1-15,-1 6-1 0,3 1-1 0,2-7 0 16,2 3 4-16,-1 3-7 0,4 2-9 0,1 1 15 16,0-3-26-16,5 0 20 0,-2 1-1 0,2-1-5 15,0 2-13-15,-1-3 1 0,4 0-7 0,-4-6 11 16,0 2-1-16,5 3-3 0,-4-5-12 0,-2 0 5 16,-1 0-8-16,0 0-5 0,-1 0 4 0,-3-5 4 15,1 5 0-15,-7 0 2 0,2 0 7 0,-3 0 0 16,-9 7 2-16,-1-7 3 0,-2 5 1 0,-5-1 14 15,-3-1-8-15,0-3-4 0,-3-3 1 0,1-2 0 16,-2-4 17-16,1-1-11 0,8-3 5 0,0-3 8 16,0-1-4-16,2-3-2 0,6-3 21 0,0-7-4 15,3 3-16-15,2 1 5 0,4-8-8 0,3 0 0 16,2-2 0-16,3 1-7 0,7-3 3 0,2-4-1 16,3 4 5-16,2-3-14 0,2 2 12 0,5 0 2 15,0 0-4-15,0-2 3 0,0 5-3 0,-2-1-11 16,3-2-42-16,-6 6-63 0,1-1-69 0,1-3-103 15,-10 7-949-15,8-5 413 0,-4 5 276 0</inkml:trace>
  <inkml:trace contextRef="#ctx0" brushRef="#br0" timeOffset="4203.58">11708 1905 143 0,'-4'-9'215'0,"3"-2"-8"15,-5 2 3-15,-1 0-6 0,6 2-16 0,-3 2 3 0,3-3 10 16,-5 2-6-16,3 2-7 0,-2-2-1 0,0 3-13 15,-2-2-12-15,4 3-12 0,-4 1-15 0,1 1-9 16,-4 4-15-16,1 1-9 0,-2 0 4 16,-1 8-18-16,-3 0-11 0,-1 8-11 0,1 3 2 0,-2-2-6 15,3 5-4-15,0 2-7 0,1-3-3 0,-1 1-3 16,5 2-8-16,0 0-6 0,3 1 14 16,-1 3-14-16,2-5 0 0,4 2-7 0,5-3-3 15,1 2 2-15,4 0-4 0,1-5-1 0,3 0-2 16,5 0-1-16,2-5-2 0,5-1 4 0,3 1-4 0,2-6-1 15,5 1-3-15,1-5 4 0,2-2-4 0,-1-2 3 16,1-4-3-16,15-3 5 0,-15 1-2 0,0-6-4 16,1-2-6-16,-1 1-8 0,-3-4-2 0,1-5-11 15,-1 2-4-15,-7-2-8 0,-2-4 5 16,-2 1-13-16,-5 3 0 0,-3-7 6 0,-5 7 8 0,-3 0 1 16,-4 1-5-16,-2 5 1 0,-3 0 0 0,-3-1 0 15,-4 3-6-15,-3 1-5 0,-6 0 1 0,-3 6-5 16,-1 2 1-16,-7 2-7 0,-3 1 7 0,2 2 7 15,2 2-1-15,2 2 3 0,7-4 5 0,3 3 1 16,2-4 0-16,3 1 0 0,3 2-2 0,2-4 1 16,1 4 4-16,3 0 0 0,-1-2 2 0,4 4 4 15,3-3 1-15,0-4 1 0,3 4 2 0,1-2-1 16,2-1 2-16,1-1 3 0,0 0 1 0,1 1-1 16,0-3 1-16,0 3 4 0,0-2-3 0,1 2 0 15,-3 0 3-15,3 1-1 0,-4-1 2 0,2 4 0 16,1-3-1-16,-3 1 3 0,3 3-1 0,-2-3 3 15,5 2-2-15,-1 2 4 0,-3-4-4 0,0 2 1 16,-2-2-2-16,1 2 3 0,1-2-6 0,-1 0-3 16,-1-2 2-16,-1 2-4 0,-1-3 3 0,-1 0 4 15,2-2-4-15,0-4 5 0,0-3 3 0,-4 3-2 16,9-10 1-16,-6 2-3 0,1-5 2 0,-4-1 3 16,5-10 3-16,-2-1 3 0,-3-2 6 0,-5 0 6 15,0-1 12-15,3 4 11 0,-10 0 8 0,6-3 23 16,-4 2 26-16,-2 11 20 0,1 0-4 0,2 0 4 15,-1 6 8-15,1 3 6 0,-1-1-6 0,4 4-22 16,-2 1-9-16,-1 2-10 0,3 0-4 0,1 3-17 16,0 0-8-16,-6 12-11 0,3 6-2 0,-1 0-3 15,3 12 1-15,1 1-10 0,0 2-4 0,0 2 3 16,4 13-3-16,-3-14-5 0,3 14-1 0,2 2-1 16,2-4-1-16,-3-15 3 0,0 2-8 0,3 1 1 15,1-3-4-15,0 0-2 0,-1-3-10 0,3-1-17 0,-2-1-7 16,0-1-6-16,-3-2 6 0,2-7-1 15,-3-3-9-15,0-4-8 0,-2-2 8 0,-1-2 2 16,1 0 11-16,-1-1 3 0,0-3 3 0,-2-1-7 16,0 0 5-16,-3-15-10 0,-1 2 10 0,-2-12 6 15,-2-3-12-15,2 0 14 0,-4-3-8 0,-1-3 8 0,1 1 5 16,0 3-1-16,2 2 2 0,2 3 5 0,-3-1 8 16,5 11 1-16,0-2-10 0,3 5 4 15,1 2-11-15,0-1 0 0,4 2 0 0,-3 3 1 16,7-1 7-16,-2 4-8 0,3-2 1 0,4 3 0 0,0 3 0 15,-2-4-1-15,4 5-5 0,0-1 4 16,2 0-15-16,-4 4-7 0,1 0 1 0,-1-2 2 0,-4 4-5 16,-1-2-8-16,-1 2 6 0,1-1 2 0,-8 2-5 15,1 1-4-15,2 2-3 0,-7-4-3 16,0 4-1-16,0-2-3 0,-1 0 0 0,-3-4 9 0,0 5-1 16,1-6 6-16,-2-1 5 0,3 1 4 0,-2 0 2 15,2 0 0-15,1-4 6 0,-1 1 2 16,6-1 6-16,-8 2-4 0,8-2 2 0,-5 2-4 15,5-2 0-15,0 0-4 0,0 0 5 0,0 0-3 16,0 0 2-16,0 0 6 0,0 0-2 0,15 3 3 0,-9-4 0 16,2 1-1-16,3 0 1 0,2 0 4 0,-2-2 1 15,6 2-1-15,1 0 0 0,4-2 0 0,-4 1 1 16,3 0 2-16,0-1 1 0,-2-1-1 0,-1-1 3 16,3 2-1-16,-2 0 2 0,-3 1-1 0,-2-1 0 15,-1-5-1-15,1 2 2 0,-5 2 1 0,3-1-1 16,-2-5 7-16,-1 4 7 0,0-5 5 0,-2 2 9 15,1-1 0-15,0-6 8 0,-4 6 18 16,-1-1-6-16,1-2 4 0,-2 0 7 0,0 2 10 16,-1 4 11-16,-2-5 12 0,1 8-8 0,1-2 4 0,-1-1-19 15,0 1-10-15,0 5-9 0,-1-3-12 0,1 3-2 16,0 0-6-16,0 0-3 0,0 0-4 0,1 14-1 16,-1-8-3-16,0 4-8 0,1 2-6 0,2 0 8 15,-2 0-24-15,1 0-14 0,2 1-9 0,1 1-7 16,-1-3-4-16,1-1-2 0,1 0-1 0,0-1-5 15,2-1 1-15,-1-3 5 0,1 2 2 0,-1-3 4 16,2-4 2-16,-2-2 5 0,6 0 2 0,-4-5 3 16,4-5 10-16,2-1 3 0,-3-6 4 0,-1-3 8 15,2-4 18-15,-4-5 6 0,1-2 1 0,-1-2-2 16,-1-11 10-16,-4 12 10 0,1-15-3 0,-7 3 10 16,2 0 14-16,-3 11 8 0,1 1 3 0,0-1 15 15,-2 5 1-15,1 10-3 0,1 3 25 0,-1 4 3 16,1 6-7-16,-1 1-11 0,3 1-14 0,-1 2-12 15,0-3-13-15,1 6-10 0,0 0-5 0,0 0-4 16,0 14 0-16,-2 0-6 0,2 7-1 0,0 8-4 16,0 3-3-16,2 3 1 0,0 0-4 0,2 13 1 15,-1-16-2-15,3 14-14 0,2 3 12 0,0-14-4 16,1-1-5-16,3-2-7 0,3-1-9 0,-1-4-13 16,4 0-11-16,1-4-7 0,2-4-9 0,-1-2-1 15,1-6-1-15,-2-4 7 0,0 0-1 0,4-3 2 16,-4-3 5-16,0-1-12 0,2-7 3 0,-2 1 16 15,7-5-3-15,-1-4-2 0,-3-2 12 0,-3 0-18 16,3-4-5-16,-4 2-5 0,-2-8-1 0,-2 2 2 16,-1-2-1-16,-4 1 8 0,-1 9 3 0,-7-1 5 15,-1 5-5-15,-5 3-17 0,-3 0-9 0,-2 1-10 16,-7 4-8-16,-2 1-1 0,-9 4 3 0,5 2 1 16,-4 5 5-16,3 1 10 0,6 1 1 0,2-2 0 15,3 3-2-15,3-1-6 0,1-2-6 0,3-2-2 16,0 3 0-16,3-1 0 0,2-2 0 0,0 0 15 15,1-5-2-15,2 6 8 0,-2-6 8 0,8 3 3 16,-8-3 4-16,14-2 8 0,-2 2 6 0,-3-3 6 16,0 1 7-16,2-1 5 0,1 0 10 0,-2 2 7 0,0-2 1 15,0 3 2-15,-10 0-1 0,14 0 2 16,-5 0 4-16,-9 0-4 0,17 3 5 0,-8 1-4 16,-3-1 1-16,2 4-1 0,1-2 0 0,1 2 0 15,-2-2 0-15,1 4 0 0,1-3-1 0,-1 3-1 16,1-6 0-16,5 8 1 0,-4-5-2 0,1-1 0 15,-3-1 3-15,4 1-2 0,-1-4-1 0,-1 1 3 16,-2 0 1-16,4-4 0 0,-3 0 1 0,-1-1 4 16,1-2 1-16,2-3 7 0,-5-3-4 0,5-6 9 15,-3 0 3-15,-1-8-2 0,-2-1 5 0,-1-2 5 16,-1 0-4-16,-2-1 3 0,1 0 9 0,-6-2 10 16,2 4 16-16,0 0 15 0,-2 8 6 0,2 2 14 15,-2 6 6-15,0 0 4 0,1 1 0 0,-3 4-18 16,4 1-9-16,-2 2-21 0,2 1-8 0,1 2-8 15,0 0-1-15,-6 15-5 0,3-4-6 0,-2 7 1 0,-1 0-7 16,-2 10 4-16,7 0-24 0,-3 1 9 16,0-2 1-16,4 4-4 0,3-2-27 0,0 4-25 15,0-7-39-15,5 0-15 0,-1 0-17 0,1-9-27 16,1 0-26-16,4-6-27 0,-3-4-34 0,4 1-60 16,4-4-43-16,-6-4-775 0,1-4 363 0,-1-4 244 0</inkml:trace>
  <inkml:trace contextRef="#ctx0" brushRef="#br0" timeOffset="4359.97">13072 2129 4459 0,'-40'4'295'0,"8"0"-125"0,4-4-82 0,10 1-42 0,4-1-31 16,5 0-53-16,3-1-22 0,6 1-6 0,0 0-16 16,15-7-44-16,15-2-41 0,8 1-61 15,13-4-66-15,9-5-68 0,-2 0-856 0,3-2 406 16,-1 1 272-16</inkml:trace>
  <inkml:trace contextRef="#ctx0" brushRef="#br0" timeOffset="5783.81">14635 2034 42 0,'-4'-5'341'0,"0"1"-22"15,0 0-19-15,0 0-26 0,-1 1-28 0,-1 1-23 16,1-1-26-16,-3 3-18 0,8 0-20 0,-18 5-20 16,6 6-2-16,-1-1-19 0,0 3-9 0,0 2-9 15,-5 6-17-15,4 1-7 0,1 0-7 0,-2 0-7 16,1 4-3-16,5-1-10 0,1 1-7 0,1-1-9 15,4-6-21-15,2-2-20 0,2 2-8 0,2-2-12 16,2-7-7-16,5 4-3 0,-1-4-11 0,2-4 0 16,3-1 3-16,3-2-5 0,3-7 10 0,7-1-6 15,0-3 1-15,2-5 3 0,-1-8-2 0,2 2 4 16,-1-7 4-16,7-8 3 0,-8 7 5 0,3-8 2 0,-10 7 26 16,-1 0 2-16,-2 5 4 0,-4-1 20 15,-4 5 28-15,-4 7 21 0,-2 0 11 0,-3-1-3 16,-2 6-11-16,-1-2-11 0,-2 4 2 0,0 1-9 15,-5 1-4-15,0 1-9 0,-3 3-4 0,0 3-2 0,-5 2-4 16,2 2-7-16,1 3 3 0,-3-1-12 0,3 0-14 16,0 1-8-16,6 0-10 0,2-2-10 15,2 0-8-15,-1-1-1 0,5 4-2 0,0-9 2 16,2 2 1-16,5 2 6 0,-2-3-3 0,3-4 3 0,3 0 6 16,2-2 5-16,4-7 0 0,4-6 4 0,-3 3 4 15,2-7 9-15,1-3 5 0,-3 0 10 0,-1-1 10 16,-5-4 5-16,1-3 22 0,-5 4 14 15,-2 1 8-15,-2 0 24 0,-4 7 27 0,1-1 15 0,-2 9 15 16,1 0 13-16,0 3-6 0,-3 0-19 0,3 2-17 16,-1 2-10-16,1 3-24 0,0 0-10 0,0 0-1 15,-2 24-9-15,-1 1-11 0,2 2-7 0,1 6-2 16,0 13-5-16,4 3-6 0,-1-2 1 0,4 7-5 16,-2 0-4-16,3 4 1 0,-1-5-5 0,2 0 1 15,3 4-4-15,-2-1 4 0,0-2-8 0,-2-5-2 16,1-2-5-16,0-12-9 0,-3 1-5 0,3-5-5 15,-4 0-6-15,4-3-15 0,-2-2-9 0,-4-9-5 16,3-3-17-16,-4-4 15 0,1 0-11 0,-1-4 19 16,-2 0 4-16,0-6 4 0,0 0-6 0,0 0 0 15,3-17-2-15,-6-2 2 0,-1-10-4 0,-1-6 7 16,0-12-7-16,0-4 3 0,1 0-7 0,2 5 11 16,-1-4 6-16,1 16-2 0,0 6 6 0,2 0 4 15,-1 8-5-15,1 6 12 0,-1-3-5 0,1 5-2 16,2 3-3-16,0 1 1 0,1 1 4 0,0 2 6 15,2 0-4-15,1 2-1 0,2 3-6 0,2 0 12 16,1 0-6-16,1 3 4 0,6 2 0 0,0 4 3 16,0-1 14-16,1-1 4 0,7 5-20 0,-7-6-4 15,0 1 0-15,9-1-1 0,-6-3 1 0,6-1-7 16,-5-2 5-16,4-1-11 0,-4 0 3 0,-4-6-1 16,9-1-5-16,-1-2 1 0,-1-2 4 0,-1-4-1 15,-3 1-2-15,-2-7 5 0,2-4 2 0,-3 1 3 16,-5-4 3-16,4 0 2 0,-5-3 1 0,-2-1 1 15,-2-1 8-15,-1 0-5 0,-4 3 9 0,-2 0 13 16,-3 5 28-16,-4 5 6 0,2 4 8 0,-3 1-1 16,-3 2 3-16,-1 6-13 0,-4-1-7 0,-4 3-1 15,1 4-14-15,-4 6 1 0,-8 5-1 0,5 4 8 16,-4 7-21-16,3-2 16 0,0 5-19 0,5 4 5 16,2-3-4-16,0 2 5 0,1-1-23 0,7-4-18 15,6-2-4-15,0 0-14 0,3-1-7 0,5-2-6 16,-1 1 3-16,4-2-1 0,1-4-5 15,2-3 0-15,4 5-1 0,3-6 2 0,0-5 2 0,-1-3 1 16,5-2 7-16,-1-2 2 0,5-8 7 0,1 0 6 16,0-5 1-16,-5-1 10 0,2 1 4 0,-1 0 2 15,-1-3 10-15,-6 8 9 0,-1-2 8 0,1 1 4 0,-2 1-2 16,1 1 3-16,-1 2-8 0,2-1 5 16,-1 4-5-16,-2 0 0 0,-1 2-2 0,2 4 1 15,1 1 0-15,3 1 2 0,-2 6-2 0,0 2 0 16,2 1 2-16,-2 2-4 0,1 1 6 0,-5 4-5 0,3 0-2 15,-6 1 2-15,2 4 4 0,-2-3 4 0,-4 0-8 16,-2 9 3-16,1-9-1 0,-6 7 1 16,-1-9-1-16,0 0 1 0,-3-2 14 0,0-4 4 15,1 0 25-15,1-4 24 0,0-2-1 0,0 1 6 16,0-3 1-16,1-3-6 0,4 0-9 0,-12-3-2 0,8-3-7 16,2 0-12-16,-1-7-3 0,2-5-9 0,1-2 1 15,5-6-4-15,3-3-34 0,2-4-19 0,4 3-22 16,5-4-15-16,15-7-21 0,2 6-20 15,-10 12-20-15,10 3-26 0,-3 2-30 0,-2 2-32 0,3 9-32 16,-2 2-33-16,0 4-38 0,-5 7-674 0,-5 0 328 16,-3 4 220-16</inkml:trace>
  <inkml:trace contextRef="#ctx0" brushRef="#br0" timeOffset="7067.79">16638 1988 135 0,'0'-12'227'0,"-2"0"11"0,-1 1 1 16,-1 2-9-16,-4-3-3 0,2 3 9 0,-2 1 0 0,-1 0 5 15,-1 2-9-15,0-1-15 0,0 2-23 0,-2 1-13 16,1 3-6-16,-1 1-41 0,-3 2-6 0,2 5-14 16,-1 2-14-16,-1-1-8 0,-2 5-14 0,7 0-25 15,-4 0-18-15,8-1-7 0,0-2-23 0,5 3-15 16,-1-4-18-16,4 5-16 0,2-4 0 0,1 0-4 15,4-3-3-15,-3 2 2 0,6-4 0 0,-1 2 7 16,6-2 8-16,1-1-4 0,0-1 7 0,1-2 4 16,1 1 0-16,-2-2 3 0,3 2 5 0,-3 0-2 15,-3-3 4-15,-1 1 10 0,0 0-2 0,-4 1-2 16,3-1 4-16,-4 3 1 0,4-3 2 16,-3 3 5-16,-1-2 4 0,0 3 1 0,4-2-3 0,-4 3 4 15,-3 0-1-15,3-3-1 0,2 2 2 0,-3 0-2 16,1 1 0-16,1-1 0 0,-2-1-1 0,0-2 1 15,-2 2 1-15,0-2 3 0,-2 1-4 0,3 0 0 16,-7-2 4-16,6 0 3 0,-1-4 1 0,4-1-1 16,-5-7 3-16,1 4-1 0,-1-7 13 0,-3-5 10 15,1-3 2-15,-2-5 6 0,-2-5 6 0,-2 1 2 16,0-6 11-16,-2-10 20 0,-1 2 28 0,-2-1 6 16,2 16 15-16,-1 0 1 0,2 4-1 0,0 0 7 15,2 11 5-15,-1 2-2 0,1 4-14 0,1 3-13 0,2 2-14 16,-2 0-15-16,2 3-13 0,-2-2-11 15,3 4-4-15,0 0-5 0,0 11-6 0,0-2-8 16,2 8-4-16,0 2 1 0,2 8-6 0,-1 1-3 16,-1 2 2-16,1 2-7 0,1-1-3 0,0-1 0 0,2 3 0 15,-1-5-1-15,2 2-5 0,-2-1-11 0,1-3-9 16,-1-8-19-16,1 1-6 0,2 0-17 16,0-2-4-16,2 0-13 0,0-5-22 0,-1-3 2 15,3-1 4-15,-1 0 5 0,6-4 3 0,1-2 4 0,0-3 4 16,-2-3 9-16,3-5 4 0,-1-3 7 0,4-5-5 15,1-1 13-15,-5-5 0 0,5 1 7 0,-4 1 5 16,-3-1-4-16,-4 7 18 0,0-1 4 0,-3 3 10 16,-2 4 13-16,0-1 15 0,-5 5-1 15,2 0-13-15,-1 0 10 0,-1 1-6 0,0 1-1 0,-1 1-23 16,-1 2 17-16,0 0 0 0,4 9 13 0,-4-4-16 16,1 4-7-16,-1 2 1 0,0 1 1 0,-1 2 0 15,-1 3 2-15,0 0 1 0,-1-2-11 0,-1 1 7 16,2 0-20-16,-1-5-21 0,2 1-23 0,0-1-20 15,-1-2-17-15,4-3-12 0,-2 0-3 0,0-1 1 16,1-1 11-16,2-2 15 0,-3-2 8 0,0 0 5 16,0 0 9-16,11-10 7 0,-5 2 10 0,0-4 0 15,-1-3 16-15,1-2 5 0,-1 0 26 0,-1-2 2 16,2 4 15-16,-2-2 1 0,0 4 7 0,1 2 4 16,-3 4-3-16,1-1 4 0,1 1-8 0,-2 0-7 15,0 2-2-15,4 3-1 0,-1-1-2 16,4 3 1-16,4 0-8 0,-3 3 7 0,3-1-5 0,5 3-6 15,-5 2 2-15,3 0 3 0,-1 1-4 0,0 2-4 16,-1-1-2-16,0 0 0 0,0 1 0 0,-3-4-9 16,-2 3-9-16,2-4-1 0,-2 0 0 0,2 0 2 15,-2-1 2-15,0-1 0 0,0 0 8 0,0-2 0 16,-3 0-2-16,3-2 6 0,0-1 5 0,0-3-6 16,3-1 4-16,-1-3-1 0,2-4 4 0,1 0-4 15,-2-4 1-15,4-3 1 0,-2-2 1 0,-2 0-1 0,-5 5 2 16,0 2 2-16,-1-2 22 0,-2 5 22 15,-1 2-1-15,0 0 1 0,-3 0 9 0,0 5-3 16,2-2-18-16,-2 3-6 0,0 4 2 0,-5-3-5 16,5 3-5-16,0 0-1 0,-11 15-4 0,5-3-4 15,-2 2 4-15,-2 9 2 0,4 0-9 0,-1 1 8 0,2 1-8 16,2-6 5-16,1 0-16 0,-2 10 2 16,7-9 6-16,-3 9 6 0,2-3-7 0,2-1 3 15,1 0 1-15,0 0-6 0,2 2-2 0,3-2 5 16,-2 1-4-16,1-2-1 0,3-2 4 0,-3 1-5 0,0-6-4 15,-1 1-2-15,2-1-6 0,0-1 10 0,-1-1-13 16,0 0 0-16,0-3-2 0,-5 1-6 16,0-2 7-16,-3-1 1 0,-1 2 3 0,-2 0-8 15,-9 2 12-15,2 0-10 0,-6-3 5 0,-4 0-10 16,-3-1 6-16,-5 5-1 0,-2-6 5 0,1-1-1 0,-3-6 2 16,3 3 6-16,0-5-1 0,1-3 2 0,9-1 2 15,-1-1 2-15,4-5 4 0,5 3-4 0,-1-5-3 16,6 0 1-16,5-4-4 0,3 0 3 15,3-1 1-15,4 0-9 0,8-8-1 0,0 2-7 16,1 4 2-16,4-2-3 0,3-4-6 0,-3 6 5 0,2-1-9 16,2-2-11-16,0 4-9 0,0-2-24 0,-2 1-36 15,1 0-29-15,-4 3-33 0,-2-1-54 16,-3 2-742-16,-6 1 325 0,-2-1 214 0</inkml:trace>
  <inkml:trace contextRef="#ctx0" brushRef="#br0" timeOffset="7199.44">16793 1847 184 0,'0'0'276'0,"0"0"-55"0,24-4-53 16,5 2-59-16,9-4-76 0,18-3-84 0,-7-3-263 16,10 0 104-16,-4-3 70 0</inkml:trace>
  <inkml:trace contextRef="#ctx0" brushRef="#br0" timeOffset="8300.78">18712 1753 131 0,'-1'-7'266'0,"0"1"-14"16,-2 0-9-16,0 1-1 0,2-1-7 0,0 2-6 15,-2 2-12-15,3 2-11 0,-4-5-15 0,4 5-19 16,-3-3-14-16,3 3-20 0,0 0-11 0,-14 5-16 16,7 2-8-16,-2 6-7 0,-5-3-11 0,4 3-9 15,-3 2-8-15,3 0-8 0,-2 4-4 0,7-4-11 16,-5 5 1-16,5-2-4 0,4-1-5 0,1 1-6 0,0-2 0 15,1-1-9-15,4-3 4 0,-4 2-11 16,8-4-2-16,0-1-3 0,0 0 2 0,5 0-10 16,-1-1 2-16,5-2-3 0,0-1 1 0,2-3-2 15,2-2 0-15,7-2-2 0,-2 0-2 0,0-5-1 0,1 1 2 16,-1 1 4-16,0-4-3 0,-9 2-3 16,0 2 6-16,-1-2-2 0,-5 4-1 0,-1-1 1 15,-3 3 3-15,-1-2-2 0,-2 0 2 0,0 2 0 16,-5 1-1-16,7-2 4 0,-7 2-1 0,7 0-4 0,-7 0-2 15,0 0-2-15,0 0 3 0,6 0 0 16,-6 0 2-16,4 7-4 0,-3-4 3 0,3 1 3 0,-4 1-3 16,5 0-2-16,-1-1-2 0,-3-1-3 15,3 3-4-15,3-1-7 0,-1-1 4 0,4-1-2 0,0-1 1 16,2 0-5-16,1-2 4 0,-2 1 1 0,3-4 6 16,-2 0-3-16,6-2-1 0,-6 0 4 0,4-5 2 15,-2-3 3-15,-1 2-4 0,-1-4 6 16,-1 1 1-16,-4 0 4 0,2 0 12 0,-5 4 15 0,1 0 20 15,-4 0-3-15,2 1 8 0,-2 4 18 0,1 0-14 16,-2-1-12-16,2 3-2 0,-2 3-10 0,0-5-6 16,0 5-4-16,0 0-3 0,0 0-5 0,-2 17 1 15,0-3-5-15,1 3 1 0,1 2-1 0,-3 8-3 16,6 2 5-16,0 2 1 0,1 3-11 0,-2-2-5 16,6 3 8-16,3 13 3 0,3-1-1 0,-6-13-1 15,7 12 1-15,-1 0-4 0,-2-14 2 0,-2 3 0 16,4 10-4-16,-4-12 5 0,0 1 2 0,-1-2-1 15,0 2-2-15,-2-5-4 0,2 0 1 0,0 0 4 16,-5-4-3-16,1-2-1 0,-5-2-2 0,2-4-1 16,-4 1-1-16,-1-1 3 0,-1-2-3 0,-1 1 0 15,-5-1-2-15,-2-1 0 0,0-2 3 0,-4-2 0 16,1-3-1-16,-3 2 3 0,0-3-6 0,-1-5 3 16,-3-1-2-16,4-1 4 0,-1-6-1 0,1 1-10 15,4-3 8-15,-2-3-1 0,4-5 0 0,2 0-11 16,1-8-2-16,3-3-6 0,7 1-5 0,3-2 1 15,3-2-11-15,5 0-15 0,1-1-11 0,3 0-20 16,11-9-9-16,-4 12-24 0,0-14-23 0,3 16-23 16,-1-2-30-16,7-10-34 0,-9 11-14 0,0-1-42 15,-2 4-600-15,0-5 294 0,-2 4 194 0</inkml:trace>
  <inkml:trace contextRef="#ctx0" brushRef="#br0" timeOffset="8968.06">19651 1736 167 0,'-2'-5'279'0,"0"-2"-11"0,0 2-10 0,1 0-14 15,-2 1-14-15,0 2-11 0,3 2-16 0,-5-3-24 16,5 3-22-16,0 0-14 0,0 0-18 0,-12 7-10 16,8-2-11-16,-4 9-5 0,0 1-1 0,0 3 0 15,-3 9-13-15,4 1-3 0,-2-2-14 0,1 0-2 16,3 4-6-16,1-4-4 0,4 0-6 0,0 1-6 15,3-7-7-15,3 4-3 0,-1-5 0 0,3-2-2 16,1 0-7-16,0-2-4 0,2-1 3 0,1-2-5 16,2-1 0-16,-3-5-4 0,1-3 0 0,2 2-1 15,1-2-2-15,3-6-6 0,-3-2 6 0,3 0-1 16,4-7-4-16,0-5 1 0,-1-3-1 0,-2-1 3 0,0-4-4 16,-4-5 3-16,-4 0 3 0,1-6 4 15,-1-12 2-15,-2 1-2 0,-5 1 9 0,1 9 18 16,-4-13 1-16,-1 3 25 0,-1 15-1 0,-3 2 34 15,-1 2 17-15,0 11 13 0,-3-8-6 0,1 11-2 0,-1 5-5 16,3 1-11-16,1 3-8 0,0 1-15 0,0 0-9 16,2 0-15-16,2 4-6 0,-11 10-5 15,3 2-2-15,0 5-6 0,-3 7-6 0,0 2-8 16,4 4 4-16,-1 5-4 0,-1 0 0 0,5 1-5 0,2-2-6 16,2 1 3-16,1 0-2 0,4-1 0 15,4-3-5-15,3-2 0 0,2-3 1 0,6 0-6 0,0-3 2 16,5-1-5-16,0-5-6 0,4-3-3 0,4 0-6 15,0-3 3-15,-1-2 1 0,1-6-14 0,0-4-1 16,-1-3-1-16,-1-1-5 0,1-3 0 0,-2-3-6 16,1-4-4-16,2 1-7 0,-3-6 0 0,-1-1 0 15,-1-4 2-15,-2-2 5 0,3-9-5 0,-8 10 3 16,-3-3-5-16,-6-1 1 0,2 7 14 0,-7 3-1 16,-2 3 5-16,-4 5 13 0,-1 0 8 0,0 7 8 15,-4-1-5-15,1 3-3 0,-5 3 3 0,-9 8 1 16,1 2-12-16,-9 11 26 0,-3 4 0 0,-4 10-1 15,9-5-1-15,2 0-4 0,5 0 5 0,2 0-5 16,1 0 2-16,6-1 2 0,3 0-3 0,4-3-1 16,4-1 4-16,2-8-4 0,8 5-2 0,-2-4 2 15,3-7 3-15,11 8-2 0,4-5-4 0,0-3-22 16,2-5-38-16,6-2-67 0,14-8-74 0,-1 2-81 16,6-10-102-16,-5 0-1044 0,4-5 473 0,-5 2 318 15</inkml:trace>
  <inkml:trace contextRef="#ctx0" brushRef="#br0" timeOffset="12994.76">7637 3343 104 0,'-7'2'143'0,"1"1"-19"0,2-2-6 0,1 0-20 16,3-1-10-16,-3 5-6 0,3-5-12 0,0 0 7 15,3 5-7-15,-3-5-12 0,7 2-9 0,-1 0 13 16,5 0 0-16,-1-2-3 0,3 0-2 0,6 0-2 16,1 0 6-16,9-3 0 0,3 0 2 0,2 0-9 15,4-4-5-15,15 0-2 0,-3-1-5 0,1-4-4 16,1 3-3-16,2-1 0 0,0-2-4 0,3 2-6 16,3-1 6-16,0-1 2 0,-1-1-4 0,2 4 4 15,2-2 1-15,0 1 0 0,-1-1 2 0,2 4-3 16,-4 0-4-16,0-4 0 0,-1 4-3 0,0-1-1 15,0 2-3-15,-2 2 1 0,2-4 0 0,1 0-4 16,-1 0 3-16,-2 2-7 0,2 1-1 0,1-1 0 16,1-2 0-16,-2 1-3 0,0 0 0 0,-2 2-3 15,-2-3 1-15,0 3 0 0,1-2-1 0,-2 3 3 16,1-4-3-16,-4 3 3 0,-10 2 2 0,14-3-2 16,0 3-1-16,-4-3 5 0,0 2-1 0,-13 2-2 15,14-3 2-15,-13 0 2 0,1 3-1 0,-2-2-1 16,12 0 0-16,-13 4 0 0,3-4 1 0,-2 1 3 15,3 1 2-15,-2-1 2 0,0-2 2 0,13 0-2 0,-1-4-5 16,-10 6 0-16,-1-2 1 0,12 1 0 0,-13 0-3 16,14-2 5-16,-13 3-1 0,12-3 0 15,2 0 3-15,-2 2-3 0,2-1 4 0,0 2-2 16,-1-1-2-16,1-1 2 0,-3-2-2 0,5 4-2 0,-1-4 0 16,-1 4 4-16,2-3 0 0,0 3-5 0,1-4-2 15,0 3 1-15,3-2 1 0,0 1 10 0,2-1-8 16,-1 0-2-16,-1-1-2 0,3 4 3 0,-2-2 0 15,-5-4-3-15,9 4 1 0,-3 0 6 16,3-5-1-16,-4 3-1 0,3 0 0 0,1 2-3 16,3-2-3-16,-4 3 3 0,-2-4-5 0,1 2 4 0,-2-2 4 15,-3 3-7-15,-2-3-3 0,-1 3 6 16,0-3-4-16,1 3 7 0,-1-1 10 0,-4-2 8 16,3 2 9-16,4 2-1 0,-1-2 1 0,2 1 3 0,3-1-7 15,2 2-4-15,4-1-5 0,30 1-1 0,-38 0-10 16,35-1 18-16,-4 5-17 0,-2-1 2 0,2-4-4 15,2 1 0-15,-3 1-7 0,-24 3 5 0,29-3-1 16,-6 6-8-16,-24-6 14 0,30 1-16 16,-6 2-6-16,-25 2 6 0,1-2-2 0,3 0 0 0,24-2 0 15,-1 2-2-15,-29 2 14 0,5-4-13 0,-2 4 0 16,26-2-3-16,-30-2 4 0,0 0-7 0,5 2 4 16,-2 0 1-16,26-2-3 0,-30 2 0 0,4-1 0 15,-1 1 1-15,1-2 2 0,2 0-1 0,-2 2-1 16,0 1 3-16,-4-3-8 0,1 2 0 0,-2 0-2 15,4 0 1-15,-5-2 13 0,5 2-9 0,-3 0 2 16,1-3 0-16,-2 3 1 0,5 0-1 0,0 0-6 16,3-1 4-16,-1 0 2 0,-4-2 2 0,1 1-5 15,2 0 2-15,-5 2 14 0,0-1-17 0,2 1 3 16,-2 0-5-16,0-1 5 0,-3 2 3 0,2-1-11 16,0-1 24-16,-1 3-5 0,0-2-7 0,-2 3 0 15,2-2-6-15,-3-1-3 0,1 1 2 0,0 2-6 16,-2-2 3-16,2-2 6 0,0 2-4 0,3-1 4 15,0 3 5-15,-2-3-2 0,2 3 9 0,0-2-20 16,1 2 3-16,-2-2 1 0,0-1 5 0,-1 4-4 16,0-2 15-16,1-2-14 0,-5 3 1 0,6 2 1 15,-4-1-5-15,-4-4 7 0,3 3-6 0,-2-1 14 16,3 0-10-16,-4 1-1 0,0 0-3 16,3-1 0-16,0 3-8 0,-1-3 15 0,-12 1-16 0,9-6 3 15,5 7-7-15,-1-1 0 0,-3-3 0 0,-13 5 5 16,16-3-6-16,-4-2 2 0,-10 0 6 0,13 1 0 15,2-1 1-15,-17 1 5 0,19-1-7 0,-4-1-1 16,2 2 3-16,-4 2-4 0,0-5-4 0,0 4 23 16,-11-1-18-16,11-2 11 0,-11 2-12 0,-2-1 3 15,2-1-1-15,-2-1 2 0,2 4-4 0,-1-5 3 16,-3 2 12-16,0-2-9 0,-2 1 2 0,2-3-2 0,-4 2 3 16,-1-1-1-16,-1-1 0 0,-8 2 2 15,6-4-1-15,-7 2 7 0,4-1-5 0,-7-2 1 16,1-1 9-16,-1-1 3 0,-1 0-4 0,0-2 10 15,-1-2-3-15,-3-1 3 0,3-6 13 0,-1 0-5 16,0-3-7-16,-4-5 4 0,3 3-8 0,-5-5 20 16,-4 1-16-16,3-1-4 0,0-2-3 0,-2-1-5 15,-1-3 4-15,-1 3-1 0,6-11-4 0,-6 11 1 16,0-11-6-16,-3 9 4 0,3 5 39 0,-3 0-20 0,2-2 13 16,-2 2-7-16,-1 2 7 0,0-1-12 0,0 2-5 15,0 4 3-15,-4 5-4 0,3-1 3 16,-2 3-3-16,2 1 12 0,-3 0-15 0,3 5-1 15,-3 1-2-15,-1 1 0 0,1-1-3 0,1 1-3 0,-3 1 3 16,3-1-3-16,1 3 0 0,-3 0-1 0,0 2-5 16,1-1-15-16,-3-2 20 0,0 3-3 0,1-1-6 15,-2-2-18-15,-2 4 24 0,1-1-4 0,-4-1 3 16,-3 1-2-16,2 0-1 0,-3-1 14 0,-5 1-8 16,2-1-6-16,-1 2-2 0,-6-1 6 0,4 0-1 15,-3 0-1-15,-4 0-5 0,0 1 11 0,-5 3-10 16,6-5-4-16,-6 0 5 0,3 4 6 0,-4-6-2 15,4 6 6-15,0-4-5 0,-6 5-1 0,1-3-16 16,0-1 18-16,-1 3-8 0,-3-3 9 0,3 1-1 16,-15 2-4-16,12-4 5 0,5 2-3 0,-17 0-4 15,13-1 4-15,-11 3 7 0,-1-4-10 0,13 1 2 16,0 1-10-16,-15-3 7 0,0 6-2 0,4 0-7 16,10-3 8-16,-16 0 7 0,4 0 6 0,12 1-7 15,-14 0-2-15,0 2 2 0,2-2-5 0,-1-5 4 16,3 6 2-16,11-1 3 0,-12 1-9 0,-2-3 2 0,16 4-3 15,-16-2 1-15,14 1 0 0,-3-1 0 16,-12 0 5-16,14 2-2 0,-9-1 6 0,8-1-5 16,-10-1-19-16,10 2 26 0,-10 2-6 0,-3-1-4 0,16-2 4 15,-13-1-3-15,-3 2 7 0,16 1-10 16,-2-3 4-16,-15 1 0 0,15 2-6 0,1-2 4 16,-14-1 7-16,14 3-5 0,2-3 3 0,-13 0-3 15,-2-5 0-15,2 7 2 0,10-3 2 0,-15 3 10 0,15-3-26 16,-14 1 22-16,3 1-13 0,0-3 1 0,11 4 6 15,-10 4-10-15,-2-7 3 0,11 4 4 0,-12-4 7 16,2 1-4-16,0 3-5 0,12-1 1 16,-11-4 3-16,0 5 2 0,9-3-4 0,-10 2 4 0,10 5-11 15,-10-4 9-15,-5 0-17 0,3-3 15 0,2 2-8 16,0-2 10-16,0 6 3 0,-3-3-29 0,16 0 29 16,-13 0-3-16,11 0 0 0,-16 3 6 0,16-5 7 15,-14 2-15-15,1-1-1 0,3 1 6 0,-1 0-2 16,13 4-7-16,-16-7 10 0,3 6-5 0,10-2 1 15,-12-1 8-15,-1-1-11 0,4 5 5 0,-2-3 1 16,12 0 3-16,-15 3-8 0,4-4-2 0,-4 0 1 16,4 4 2-16,0-5-1 0,-3 1 11 0,17 2-13 15,-17 1 4-15,2-4-4 0,1 5 6 0,-4-3-3 16,1 2-5-16,-2 2 2 0,6 2 5 0,12-5 1 16,-12-3-1-16,-2 2 6 0,13 2-7 0,-14-2 3 15,14 2-4-15,-1-1 1 0,-12 4-8 0,13-4 2 16,-14-2 5-16,14 0-2 0,-1 3-14 0,-14-1 17 15,3 1 0-15,0 4 2 0,-4-6-5 0,16 2 5 16,-15 4-2-16,2-4-5 0,12-2-2 0,-14 1 8 0,3 1-1 16,13-1-7-16,-16 2-1 0,16-2 7 15,-15-2-2-15,1 3 4 0,1 0-1 0,14-1-1 16,-3 0-4-16,-2-2 2 0,4 5 1 0,-16-2 5 0,17-1 9 16,-4-1-14-16,-9 4 1 0,11-3-7 0,-1 2 3 15,-1-4 0-15,4 0 2 0,-17 3-2 16,17 0 5-16,-2-3-16 0,-14 1 14 0,15 2-1 0,-17-3 9 15,16 2-9-15,-1 4-3 0,0-2 4 0,-11 1-2 16,14-3-1-16,1-2 6 0,-4 3-4 0,-9-2 9 16,8 0-12-16,1 1 1 0,2-1 0 0,-13 3-1 15,13-1 5-15,-1-1 2 0,-12-4 0 16,10 2-6-16,-9 2 2 0,-2 1 0 0,15-3-4 0,-17 5 4 16,15-3-10-16,-15-4 9 0,4 6 3 0,-2-1-20 15,-3-3 16-15,0 0 4 0,5 1 0 0,-8 2-2 16,1-2-1-16,1 1 0 0,-3 0 2 0,0 1 3 15,8 2-5-15,-5 1 0 0,-3-1 0 0,3-2 4 16,4 2-6-16,-2 2 3 0,-1-6-1 0,2 5 0 16,0-1-5-16,1 1 8 0,0-1-1 0,-1 1 1 15,0 0-5-15,1-1 3 0,15-2 2 0,-17 1-4 16,3-2 4-16,-1 2 0 0,-2 1-4 0,3-2 10 16,11-3-4-16,1 2-1 0,-15-1-1 0,3 1 2 15,11 0-5-15,-12 0 1 0,2-1 5 0,11 3-1 16,-13 1-6-16,-1-2 3 0,2 1 0 0,11 1 2 15,-11-1-23-15,11 2 18 0,-12-1 1 0,13-1-9 16,-14 2 10-16,16 1 1 0,-13-1 2 0,12-3 4 16,0 4-9-16,3-4 0 0,-5 1 5 0,4 3 0 0,1-2 5 15,-3-2-15-15,4 4 4 0,-5-4-3 0,0 1 7 16,-2 1-3-16,-10-1-8 0,11-2 10 16,0 3-6-16,-13-3-1 0,15 3 3 0,-20 0 7 15,19-2-3-15,-16 1-1 16,15 0 5-16,3 0-3 0,-1-2-4 0,-3 2 0 0,4-4 1 0,0 3 3 0,-2-1-4 15,2-1-2-15,2 1 6 0,-1 0-1 0,0 0-7 16,3-2 10-16,-3-1 0 0,0 1-5 0,3 0 0 16,1-1 0-16,1 1 5 0,1-2 3 0,-5-1-6 15,7 3 1-15,-4-2 0 0,4 2-1 0,0-3-6 16,-3 3 0-16,2-2 9 0,-2 2-11 0,2 0 5 16,-2-2 5-16,3 2 2 0,-1 2-4 0,-2-1-5 15,3 0-1-15,-4 2-7 0,5-1 12 0,-2 1 1 16,-1-1 0-16,3 0-6 0,4 1-11 0,2-1 18 15,0 1-2-15,1-1 1 0,-2-2 1 0,4 2 1 16,-1-2-3-16,6 1-1 0,-2 1 6 0,3-2-5 16,1 2 2-16,1-2-1 0,-1 0 3 0,0 0 0 15,1 3-5-15,2-3 1 0,1 0 6 0,0 0 3 16,7 0-2-16,-14 0-3 0,10 0-7 0,-3 0-18 16,7 0 21-16,-12 0-2 0,12 0 4 0,-6 0 2 15,6 0 0-15,-9 0-6 0,9 0 3 0,-8 0 4 16,8 0-8-16,-4 2-7 0,4-2 6 0,0 0-2 15,0 0 0-15,0 0 1 0,-6 2-7 0,6-2 11 16,0 0 3-16,0 0-1 0,-4 2-9 0,4-2 6 0,0 0-2 16,-3 3-7-16,3-3 7 0,0 5-1 15,0-1 4-15,3 1-18 0,-3 1 14 0,1 0 4 16,-1 2 6-16,3-1-4 0,-2 4-2 0,-1 0-2 16,3 2 8-16,-2 3 3 0,0 1-8 0,2-2 1 0,-2 2-4 15,3 7 7-15,-4-5-11 0,4 1 14 0,-3-1 8 16,4 7-16-16,-1 2 1 0,-3-2 4 15,0 2-5-15,2 0 10 0,-3 2-10 0,4-5 4 16,0 3 2-16,-3 1 0 0,-1 1-5 0,4-3 2 16,1 4-1-16,-3-2 11 0,1 0-11 0,1-3-10 0,0 1 15 15,0-2-3-15,-3 1-9 0,4-1 3 16,-2-5-9-16,3 6 19 0,-5-7 0 0,4 9 5 16,-3-3-9-16,-1 0 3 0,1 2 2 0,0-2-19 15,0 0 31-15,-2-6-13 0,2 8-2 0,-1-7-5 16,0 4 3-16,-1-5 4 0,-1 2 2 0,1-4-5 0,-1 0 2 15,1 1-4-15,1 0 5 0,-2 0 2 16,1-1 3-16,0-1 6 0,0-3-17 0,1-1 7 16,-2 0 3-16,1 0-6 0,0-1-1 0,0-1 2 15,1-2 1-15,-1 2-4 0,0-3 0 0,0 1-1 16,1 0 4-16,0 0-5 0,-1 0 6 0,2-2-5 0,-2 1 1 16,1-1 0-16,0 1-1 0,1 0 4 0,1-2-2 15,-3 1-1-15,1 1 0 0,1-3-3 0,-1 1 1 16,0-1 14-16,-1 0-17 0,2 0 3 15,-2-4-5-15,2 5 9 0,-2-3-13 0,0-2 10 0,0 0 0 16,1 5 3-16,-1-5 0 0,0 0-1 0,0 4-15 16,0-4 14-16,0 0-7 0,0 0 6 0,0 3 7 15,0-3-18-15,0 0 14 0,0 0 8 0,0 0-4 16,0 0 1-16,-1 5-1 0,1-5 7 16,0 0 6-16,0 0 5 0,0 0 2 0,0 0 7 0,0 0 5 15,0 0 1-15,0 0 3 0,0 0 2 0,0 0 4 16,0 0-4-16,0 0-3 0,0 0-2 0,0 0 0 15,0 0-3-15,0 0-4 0,0 0-1 0,0 0-2 16,0 0-3-16,0 0-2 0,0 0-6 0,0 0 2 16,0 0-6-16,0 0 2 0,0 0-1 0,0 0 1 15,0 0-12-15,0 0-2 0,0 0 8 0,0 0-8 16,0 0 2-16,0 0 2 0,0 0-1 0,0 0 6 16,0 0-7-16,0 0 0 0,0 0 2 0,0 0-4 15,0 0-9-15,0 0-33 0,0 0-44 16,0 0-61-16,0 0-77 0,0 0-80 0,0 0-101 0,0 0-1105 15,0 0 502-15,0 0 334 0</inkml:trace>
  <inkml:trace contextRef="#ctx0" brushRef="#br0" timeOffset="23316.16">12631 3866 62 0,'-4'0'170'0,"4"0"-1"15,-6-3-3-15,2 2-2 0,4 1-9 0,-9-2-14 16,9 2-11-16,-13 2-14 0,9-1-13 0,-6 2-7 16,5 1-10-16,-3 4-6 0,-1-2-7 0,3 6-2 15,-7 1-6-15,4 4-5 0,-1 0-3 0,-3 6-9 16,7 0-5-16,-2 1-4 0,-1 2-2 0,3 1-3 15,-1-2-8-15,5 0 3 0,0-7-8 0,2 2 4 16,0 6-4-16,2-6-2 0,0-3 0 0,2 0-2 16,1-1-2-16,3 0-4 0,3-3 3 0,1 0-5 15,2-2 1-15,1-3-3 0,6-1 2 0,-3-1-2 16,10-2-1-16,0-2-1 0,-8-4-2 0,2-1-4 16,-1-1-7-16,5-4 3 0,-4 3-6 0,5-7-1 15,-3 1 3-15,-2-3-2 0,-5 0 0 0,-2 0 3 16,2-5-2-16,-3-4 1 0,-2 0 3 0,-4-5 0 0,1 2-2 15,-3-2 2-15,-2-1 0 0,-4-1 1 16,-1 3 0-16,-2-2 7 0,-4 4 3 0,-1 3 10 16,2 4 8-16,-3 1 20 0,-3 2 9 0,2 4-2 0,-4 1 4 15,2 5-6-15,2-3-2 0,-3 7-7 16,-2-2 3-16,1 6-11 0,0 2-4 0,-5 4-7 16,2 6-3-16,-5-1 6 0,3 7-8 0,3-1-2 15,4-3-1-15,2 5-1 0,4-2-6 0,0 1-8 0,1-2-10 16,8 0-10-16,-1 1-6 0,2-3-4 0,4 0-7 15,2-2-5-15,2-3 6 0,1-3-8 16,3-4 0-16,2-1 4 0,1 0-3 0,1-4-1 16,1-4 3-16,2-1 0 0,-4-2 7 0,8-7 0 0,-5 0 6 15,-3-5 9-15,-2-1-4 0,-1-1 4 0,-3-1 1 16,1-6 5-16,-8 3 11 0,0-4 5 0,0 1 22 16,-1-1 21-16,-3 3 7 0,-2-3 20 0,-1 12 9 15,1-1 5-15,-4 7 13 0,2-1 12 0,-2 3 16 16,2 1 0-16,0 3-8 0,1-2-9 0,-2 2-26 15,2 2-13-15,1 3-10 0,0 0-4 0,0 0-6 16,0 23-5-16,4 3-3 0,-3 2-2 0,3 5-7 16,0 2 1-16,1 14-6 0,0-1-1 0,3 1-5 15,-2-2 2-15,3 0 2 0,-4-9-4 0,4 9 11 16,-5-13-16-16,4 0-3 0,1 0-1 0,-4 0-1 16,4-4 0-16,-3 0-2 0,4-1 4 0,-2 0-3 15,-2-5-11-15,1-5-8 0,0-2-4 16,-2-2-9-16,-2-3-9 0,0-2 1 0,-1-3 6 0,1-2-1 15,-1 0 11-15,1 0 4 0,-2-3 5 0,-1-2-4 16,0 0-5-16,-4-16-7 0,2 3 11 0,-2-4-8 16,0-10 1-16,-1-2-2 0,-5-4 4 0,3 1 1 15,1-2-2-15,2-3 2 0,1 2 2 0,0 3 0 16,1 3-1-16,2 2 4 0,0 6 2 0,2 3 0 16,-2 0-1-16,1 8-4 0,0-3 4 0,2 4 1 15,-1 3-2-15,2 0-1 0,-1 1-1 0,1 1 2 16,2 2 2-16,0 1-1 0,5 1 1 0,-4 4-1 15,5 3 3-15,-3 0-2 0,2 4 2 0,4 1 2 16,-2 3 6-16,0-1-5 0,5 6-2 0,-4-4-2 16,-1-2 4-16,6 2-4 0,-6-2 5 0,1-2-6 15,-1-2-4-15,0-1 4 0,3-1-5 0,-4-3-2 16,5-1-4-16,1-3 1 0,0-1 0 0,0-2 1 16,1-2-1-16,3-3-4 0,-3-3-1 0,4-3 1 15,-5 1 0-15,2-7-2 0,0-2-4 0,-3-1 4 16,1-6 3-16,-5 2 1 0,-4-2 4 0,1-1 2 0,-1 0 3 15,-5 0-1-15,-3-1 4 0,-1 5 21 0,-1 2 19 16,-3 5-3-16,-1 1 1 0,0 1 4 16,-6 4 15-16,2 3 8 0,-2-1-4 0,-3 6 0 15,-1 0-6-15,-4 2-8 0,0 4-4 0,-2 2-4 16,1 3-4-16,-6 8-2 0,-2 2-2 0,4 2-3 0,1 2 8 16,2 1-19-16,5 0 1 0,2 2 0 0,10-5-14 15,-3-2-11-15,5 1-9 0,2-1-11 0,2-1-5 16,4-2 5-16,-1-3-18 0,4 1-11 15,2-3-3-15,3 2-5 0,0-5-8 0,8-3 0 0,-2-2-1 16,2-1 1-16,6-4-1 0,-2-1 5 0,-6-3 1 16,7-3 2-16,-1-4 11 0,-10 4 1 0,7-7 12 15,-7 4 5-15,-4 0 10 0,9-6 2 16,-11 3 26-16,-1 0 4 0,1 3 2 0,-1 4 5 0,-1-4 3 16,1 3 4-16,-2 2-5 0,2 0-1 0,-1 1 0 15,1 1-5-15,3 0 10 0,-3 4-3 0,3-1-4 16,1 3 6-16,6 2-5 0,-5 0 0 15,4 4 4-15,-1 3-1 0,-1 2-4 0,1 1 3 0,1-1 0 16,-3 3 2-16,1-1-6 0,-4 4 4 0,2-2-4 16,-3 2 0-16,-1 1 3 0,-1 0 1 0,-3-1-4 15,-2-1 0-15,-3-3 0 0,3-1 0 0,-6 0 4 16,0-1-1-16,0 1 3 0,-3-1 9 0,-2-1 16 16,1 1 7-16,-4-5 1 0,1 0 0 0,0 0 11 15,-1-2 2-15,-1-3-2 0,5-1-4 0,-7-2-9 16,4-4-3-16,0 1-6 0,5-3-1 0,-6-6-3 15,5 1-7-15,1-4-7 0,4-2-9 0,0 2-8 16,7 0-8-16,4-6-13 0,2 2-17 0,-3 7-16 16,7-8-23-16,-3 9-26 0,2 2-25 0,2 1-32 15,0 0-15-15,5 5-21 0,-5-1-538 0,1 2 245 16,0 2 164-16</inkml:trace>
  <inkml:trace contextRef="#ctx0" brushRef="#br0" timeOffset="24701.21">14531 3906 5 0,'0'-7'172'0,"-3"1"-3"16,2 1-5-16,-4-3 12 0,1 1-3 0,-2-3-2 15,-2 6-2-15,-2-5-4 0,1 4-15 0,-6-6 5 0,1 7-1 16,-2-2-12-16,-2 2-10 0,6 4-11 15,-10-4-11-15,2 5-10 0,1 2-14 0,-1 2-10 16,1 2-5-16,1 4-12 0,2-1-3 0,1 0-7 16,0 5-11-16,6-1-17 0,-1-1-17 0,1 0-9 0,4 3-13 15,5-6-6-15,-1 2-5 0,3-1-8 16,2-1-4-16,2 0-2 0,3-2 1 0,2-3-5 16,1 0 4-16,1 2 6 0,1-6-2 0,0-1 4 0,5 3 8 15,-7-3-3-15,1-3 8 0,1 3-2 0,-1 0 4 16,-3-3 3-16,-1-2-1 0,-3 5 12 0,2-1 8 15,-3 1 8-15,-5 0 5 0,7 1 3 0,-7-1-2 16,7-1 1-16,-7 1-9 0,0 0 1 16,0 0 2-16,5 3-4 0,-4 0-2 0,2 0 0 0,-1 0 2 15,2 3-3-15,1 0-1 0,-2 0 3 0,1 2-2 16,1-4-5-16,1 1-1 0,-1 3-6 0,4-3-8 16,-4-1-1-16,3-1 0 0,1 2-2 0,0-3 2 15,-3-1-1-15,2 1 3 0,1-5 6 0,-3 1-1 16,2-1 2-16,1-4 3 0,0-5 2 0,0-3 3 15,-2 1 8-15,3-4 4 0,-2-7 7 0,-1 0 4 16,-5-2 8-16,0-3 13 0,-4-4 5 16,-2 2 21-16,-1-2 7 0,-3 2 4 0,-2 2 12 0,1 2 14 15,-2 2 6-15,2 8 4 0,3 1 15 0,-1 6-1 16,2 0 16-16,-4 2-21 0,8 1-15 0,-3 3-17 16,0 0-12-16,3 1-9 0,-3 1-11 0,4 3-12 15,0 0-1-15,0 0-7 0,-5 13-4 0,5-3-3 16,0 4-12-16,1 4 22 0,-1 7-21 0,0 3 2 15,4 1-6-15,1 0-5 0,-1-3-2 0,0 1 2 16,1-1-20-16,1 2-18 0,2-5 3 0,-3-3-17 16,7 4-8-16,-2-8-13 0,-1-1-8 0,1 0 4 15,3-2-15-15,-2-1 0 0,2-3 3 0,-1-4-2 16,-1 2 10-16,3-4 5 0,-4-1 7 0,3-2 13 16,0 0-5-16,-4-5 4 0,5-3 8 0,-4 3 1 15,4-8 7-15,-1-4 6 0,-4 2-2 0,8-9 2 0,-3 4 13 16,-4 2 6-16,-2 2 9 0,-2 2 21 15,0-3 10-15,0 5 8 0,-3 0-2 0,-2 3 6 16,2 1-4-16,-3 4-3 0,1 0-4 0,1 0-7 16,-2-1-9-16,0 5-7 0,0 0 0 0,0 0-2 15,0 0-4-15,0 0 3 0,0 0-3 0,0 20 2 0,0-11-3 16,1 3 2-16,-2 0-5 0,1 1 4 0,1-1-1 16,1 5-13-16,0-6-4 0,0 1-17 15,1 1-6-15,1-2-2 0,0-1-8 0,1-1-16 16,0 0-8-16,0-4-3 0,1 1 8 0,1 0 2 0,0-4 6 15,-3 0 8-15,3-1 2 0,0-2 2 16,-2-3 7-16,8-1 4 0,-7-2 1 0,2-1 8 0,0-3 6 16,1-3 15-16,-4 2 12 0,0-1 2 15,0-3 5-15,2 0 2 0,-4 6 2 0,4-2 5 0,-3 2-4 16,1 2 1-16,0-3 4 0,-1 4-12 16,1 0-2-16,0 3-4 0,0-1 0 0,0 1-3 15,2 2-1-15,-2 2 0 0,5 0-1 0,-3 1 0 0,1 2-3 16,4-1-1-16,-5 4-2 0,4 0 3 0,-1 2-2 15,3 4-2-15,-6-4 4 0,5 7 1 0,-5-1-4 16,1-1 3-16,-3 0-5 0,-1-1-1 0,2 5-7 16,-3-4-11-16,1 1-10 0,-2-2-4 15,2-2 0-15,0 1-6 0,-3-7 0 0,3 4 1 16,-1-2 1-16,2-3 5 0,-3 1 3 0,1-2 3 0,-3-2 5 16,8-1 5-16,-8 1-2 0,11-8 4 0,-2 0 1 15,-3-1 3-15,5-3 4 0,-1-5 3 0,-1 3 3 16,0-4-3-16,3-7 1 0,1 0 3 0,-2 2 6 15,-1-2 1-15,-1 0 2 0,0 1 3 0,-1 0 1 16,-2-1 5-16,0 11 8 0,-2-3 12 0,-2 0 10 16,1 5 0-16,-3 0 1 0,0 1 5 0,0 1 15 15,0 5-5-15,0-2 1 0,-4 1 2 0,4 3-16 16,0 3-10-16,-1-4-5 0,1 4-2 0,0 0-6 16,-8 11-4-16,4-1 13 0,0 3-14 0,-4 3-7 15,3 9-1-15,3 2 0 0,2-1 3 0,0-1-15 16,0 1 7-16,4-1-1 0,1 1 2 0,4 1-8 15,-3-4-5-15,2 2 6 0,0-1-13 0,3 0 2 16,1 1 11-16,2-2-16 0,0 2-4 0,0-4-4 16,0 3-3-16,0-3-5 0,-2-4-10 0,-2-1-7 15,1 1 2-15,-4-2 2 0,-1 2 5 0,-3 0 2 16,-1-2 5-16,-2 1 1 0,-6-2 4 0,-1 1 3 16,-5-1 4-16,-6 4 1 0,-3-1 4 0,-3-4 1 15,0 0 5-15,-3-4 4 0,5-2 5 0,-9-2 6 16,3 1 4-16,7-5 9 0,1-5-4 0,6 1 34 15,-5-1-10-15,9-4-6 0,1 1 2 0,0-4-11 0,4-2-2 16,0 4-3-16,5-6-4 0,8 0-5 16,-1-3 0-16,10-4-2 0,3 0 2 0,3-3-7 15,5-3-12-15,9-4-29 0,7 2-52 0,-2 0-56 16,0 5-76-16,2 1-91 0,-11 2-760 0,0 1 357 0,-4-2 238 16</inkml:trace>
  <inkml:trace contextRef="#ctx0" brushRef="#br0" timeOffset="25649.3">16420 3641 186 0,'-6'-3'269'0,"1"-4"-6"16,-1 2-14-16,2 2-11 0,-1-2-9 0,1 2-17 16,-1 1-23-16,-1 1-19 0,6 1-20 0,-12 1-17 15,5 1-14-15,-1 4-9 0,-2 0-12 0,1 5-10 0,-3 0-8 16,0 4-8-16,-1 8-6 0,-1 3-7 16,5-2-1-16,2 1-8 0,-2 1-6 0,3-8-3 15,2 7-4-15,3-6-10 0,1 1-7 0,4-2-13 16,-2 0-9-16,7-3-1 0,0-1-3 0,4-3-3 0,3-1 0 15,2 0-5-15,0-3-3 0,3-2-6 0,2-4-1 16,7-1-8-16,1-5-5 0,1-2-2 16,-1-1-4-16,2-6-11 0,-3-4 3 0,1 0-1 15,8-11 3-15,-10 3 2 0,-2 1 5 0,-4 1 7 0,-1-1 9 16,1 1 5-16,-6 5 21 0,-6 0 9 0,-4 5 18 16,-1 5 20-16,1 1 10 0,-4 1 6 0,-1 4 5 15,1-4-4-15,-2 4-5 0,-1-1-7 16,0 4-10-16,0 0-3 0,0 0-3 0,0 0-5 15,-20 15 0-15,11-9-6 0,1 5-3 0,-3 3-1 0,0 0-7 16,1 1 0-16,5-4-17 0,-1-1-14 0,2 2-8 16,4-3-5-16,0 0-2 0,1 0-2 0,5-1 1 15,3-2-3-15,0-1-2 0,2-2 3 0,0-3-1 16,2-3-2-16,1 0 4 0,5-2 0 0,0-4 3 16,4-3 3-16,0-3 3 0,-5 2 1 0,0 2 3 15,-4-5 2-15,1 4 7 0,-1-3 8 0,-2 2 14 16,-3 4 20-16,-3 2 19 0,-1 0 14 0,-1 4 0 15,0-1-3-15,-1 2-5 0,-1 0-11 0,-2 2-9 16,3-4-2-16,-3 4-4 0,0 0-4 0,0 0 2 16,0 19-3-16,-2-2-6 0,-1 1-1 0,0 3 2 15,4 5-3-15,-1 7-2 0,-1 0-1 0,6 0 3 16,3 17-2-16,-1-5-1 0,2 0 0 0,0-8-2 16,4 6 0-16,-4-8-1 0,5-2-2 0,0 2 2 15,0-2 12-15,0 0-14 0,4 0-2 0,-4-1 3 16,1 0-6-16,0-2 2 0,-1 1 3 0,-4-4-2 15,-1 1-1-15,-2-2-4 0,-3-2 0 0,-1-3 1 16,-4 4-4-16,-3-7 6 0,-3-2-2 0,-3 3-2 16,0-2 1-16,-5-3 3 0,-1 0-1 0,-7-1 2 15,4-3 2-15,-9 1-2 0,2-7 0 0,-1-2 13 16,-3-2-11-16,0-3-4 0,1-6 2 0,5-4 5 16,-2-2-1-16,3-2-2 0,4-1 12 0,1-2-5 15,4-2 5-15,4-2-1 0,4-2-5 0,2 2-6 16,5-3 1-16,4-1-13 0,4 1 5 0,5-2-28 15,0 2-20-15,5-2-30 0,3-1-33 0,11-6-28 16,-7 10-32-16,8-11-43 0,0 3-20 0,-10 7-684 16,-1 1 306-16,1 1 204 0</inkml:trace>
  <inkml:trace contextRef="#ctx0" brushRef="#br0" timeOffset="26270.48">17282 3616 190 0,'-5'-7'288'0,"1"-1"-18"16,-1 3-16-16,2 1-28 0,0-1-21 0,0 1-24 0,3 4-20 16,-6 0-17-16,6 0-15 0,-7 9-10 0,5 1-15 15,-1 3-8-15,1 4-8 0,0 10-10 0,1-2-4 16,1 4-9-16,3-3-2 0,2 3-9 0,-1-1-1 16,1 1-8-16,4-3-3 0,2 3-7 15,-2-4 0-15,5-2-5 0,0-2 0 0,-1-4-5 0,1-5-5 16,4 0 1-16,-4-3-4 0,3 0-8 0,-6-4-2 15,7-2-1-15,-5-3 1 0,5-3-2 16,-2-5-1-16,2-1 1 0,-2-3 0 0,4-8-1 16,-4-1 1-16,1-4-5 0,0-4-4 0,-4-1-1 0,2-5 0 15,-7 0 4-15,-2 1 0 0,2-3 8 0,-3-11 4 16,-3 13 16-16,0 4-3 0,-2 2 15 0,0 0 20 16,-4 10 15-16,0 2 1 0,1 5 27 0,1-1 10 15,-2 5 5-15,1 2-18 0,1-1-16 0,-2 3-7 16,0 4-17-16,4 0 0 0,-10 13-9 0,1 2-6 15,0 9-5-15,-1 3-3 0,-2 4-4 16,2 1-6-16,4 1 3 0,-1 2-6 0,2 13-5 0,4-11 3 16,4-3-1-16,-1 0 3 0,3-2-6 0,4-2-1 15,5-1-9-15,0-2 9 0,7-4-5 0,-2-3-5 16,4-4-3-16,0 0-9 0,4-4-1 0,2-7-3 16,-2 0-4-16,1-5-11 0,0-3 3 0,2-2-8 15,-1-4-4-15,0 1 3 0,-2-9 0 0,2 0-6 16,0-5 2-16,-5 0-10 0,2-4-8 0,-3-1 6 15,-3-6-10-15,2 4 8 0,-7 1 4 0,-3-1 5 16,-2 5 15-16,-6 7 6 0,-3 4 14 0,-1 0 18 16,-1 5 15-16,-3 1 7 0,0 3 3 0,-4 1 3 0,1 3-15 15,-2 4-4-15,-8 5 2 0,5 3-2 16,-8 12-4-16,2 0 3 0,3 0-7 0,-1 0 16 16,5 1-14-16,3-7-4 0,4 3-3 0,3-5 2 15,5 1-7-15,1 0-15 0,4-3-21 0,5-2-42 16,3-2-43-16,7 0-51 0,4-2-68 0,5-4-56 15,-1-4-852-15,4-3 382 0,1 0 254 0</inkml:trace>
  <inkml:trace contextRef="#ctx0" brushRef="#br0" timeOffset="27835.39">19341 3793 52 0,'1'-5'190'0,"-1"-1"1"0,0-1-5 16,0 0-11-16,-1-2-15 0,-1 1-12 0,1-4-14 16,-4 3 4-16,4-4 16 0,-6 5 7 0,1-2-13 15,0-1-3-15,-2 3 5 0,-4-1 5 0,2 2-3 16,0 0-12-16,-8 2-10 0,0 3-17 0,-5 0-9 15,0 4-10-15,-6 3-12 0,0 3-14 0,-1 3 11 16,1 2-21-16,2 3-8 0,1 3-7 0,3 1-8 16,3 0-18-16,3 0-22 0,5-6-9 0,4 2-16 0,1-1-7 15,5-4-11-15,2 0-6 0,2 2-4 16,2-7-15-16,4 4 0 0,2-5-4 0,3 0 5 16,5-5 7-16,2-4-1 0,1 2 1 0,5-5 2 15,5-6-3-15,-4-3 8 0,-1 0 2 0,-1-7 12 0,1 1 3 16,-3-1 10-16,0-6 4 0,-7 2 12 0,2-5 18 15,-5 0 15-15,-3-1 13 0,-2-3 13 16,-2 4 23-16,-3-2 20 0,-6 5 10 0,3 3 23 16,0 7 14-16,0-1 3 0,-2 10-1 0,-1 0 1 0,2-1-5 15,-2 6-14-15,3-2-17 0,-1 4-12 0,1 3-14 16,-3-3-12-16,3 3-13 0,-3 11 0 16,0-2 7-16,-1 11-14 0,3 6 1 0,-3 3-10 15,3 3-1-15,1 1-10 0,-3-1-3 0,6 4 8 0,2-2-8 16,0 0-1-16,5 1 5 0,2-3-14 0,3 0 7 15,0-2 2-15,6-2-17 0,2 0-5 0,1-6-9 16,4 0-9-16,0-5-12 0,2-2-6 16,3-3-3-16,-2-4-1 0,1-4-5 0,-2-3-2 15,1-3-1-15,1-1 0 0,0-5 1 0,-4-4 4 0,1-3-4 16,0-3-3-16,-3 0 7 0,-1-6-7 0,-1 0 3 16,-4-3 5-16,2 0 5 0,-8 1 6 15,-4 0 8-15,-2 3 7 0,-3 3 11 0,-5 4 24 16,0 3 8-16,-4 2-7 0,-1 1 2 0,-5 2-7 0,-8 2-2 15,0 3 2-15,-6 3 4 0,-9 6-10 0,-3 0-1 16,0 3-1-16,-13 10 1 0,16-4-4 0,3 1 2 16,3-1-2-16,8-7-8 0,1 5-12 0,9-5-14 15,1 1-6-15,4 0 4 0,3-3-2 0,2-1-3 16,3-1 3-16,5 1 4 0,2-2 1 0,2-3-2 16,10-3 2-16,3-1-1 0,3-5 2 0,-2 1 5 15,3-3 3-15,-2 0-1 0,-1 1 4 0,-1-3-1 16,-7 4 9-16,-1 2 4 0,0-4 9 0,-5 4 8 15,-2 0 14-15,-2 3 8 0,-1 1 7 0,-4 0-3 16,2 0 10-16,-2-1-14 0,-4 4-8 0,5-1-1 16,-2-1-6-16,-3 2-4 0,0 0-1 0,5 7 2 15,-4-1-1-15,2 1-2 0,-2 2-5 0,2 1 4 16,-2 3 0-16,4-1 1 0,-4 5-1 0,3-3-4 16,3 1-1-16,-2-1 4 0,1 1-5 0,3-5 1 15,-1 0 3-15,1-3-3 0,2 1-3 0,1-2 4 16,1-1-1-16,0-2 4 0,5-6-2 0,0 2-3 15,1-3 2-15,-2-3 6 0,2-3-9 0,-2-2 1 16,6-5 7-16,-2-4-6 0,0-2-2 0,-2-3 7 16,0 0-4-16,-1-1-2 0,-4-1 2 0,-5 0 1 15,5 3 14-15,-5 0 16 0,-4 8 9 0,-5 4 16 16,2 1 3-16,-2 1 3 0,2 3-1 0,-2 0-5 16,-2 3-9-16,0 1-10 0,2 1-5 0,0 3-1 15,0 0-15-15,0 0 8 0,-14 7-7 0,9 1-1 16,0 2-3-16,1 7 2 0,-1-2-5 0,2 11 3 15,2 1-6-15,1 0-10 0,1 3 5 0,3-1 0 16,0 1 8-16,5 4-6 0,1 1 2 0,3-3-3 16,-8 2 5-16,9 0-4 0,-2-1 0 0,-1 1-1 0,7 10-11 15,-4-11-5-15,3-3-9 0,-3 1-5 16,0-2-4-16,0-1-8 0,-1 0-6 0,-3-3-4 16,0-2-1-16,-3-3 11 0,-4-2-7 0,0 1 1 15,-4 1-1-15,-1-4 3 0,-3 1 3 0,-4 0 9 16,-5 0-4-16,-1-4 1 0,-7 3-1 0,6-7 1 15,-11 5 2-15,0-2-1 0,-4-3 9 0,3-4-2 16,6-3 5-16,2-2 1 0,2-3 1 0,-1-2 1 16,5-3 4-16,0-3 1 0,5-4 7 0,1-1-7 0,5-1-3 15,3 0 2-15,6-9 1 0,1 2 4 0,5-3-5 16,6-1 2-16,-1-5-1 0,13-10 1 16,0 3 2-16,3-1-4 0,0-2 2 0,0-1 3 15,2 0 9-15,-1 1-11 0,1-2 5 0,1 0 1 0,-1 2-3 16,1 1 0-16,-5-2 2 0,-2 3 4 0,-10 11 3 15,2 1 2-15,-2 0 7 0,-4-2 2 0,-1 6 3 16,-5 0 2-16,-4 8 11 0,-1 3 5 16,-4 2 16-16,0 2-4 0,0 3-2 0,-1 2 0 15,-2-2-8-15,3 3-2 0,-1 1-10 0,1 3-8 0,-3-5 3 16,3 5-1-16,0 0-10 0,-1 12-1 0,0-5 0 16,-2 1-4-16,3 6-6 0,4-2-3 0,-3 0 3 15,7 5 0-15,1 0-1 0,4-3 3 0,1 8-4 16,5 1 5-16,-2-2-9 0,1 3 7 0,1-4-4 15,-1 0 1-15,1 3 2 0,-8-8-3 0,2-1 1 16,-4 3-2-16,0-2 2 0,-4-1 2 0,0 3-1 16,-5-5 4-16,0 0-2 0,-5 2 1 0,-2 1-1 15,-3 1-2-15,0-2-15 0,-8 1-29 16,-5 2-29-16,-3 1-25 0,-1-3-38 0,-5-4-29 0,0 1-34 16,1-3-46-16,-3-1-44 0,-1 0-662 0,3 0 317 15,0-4 212-15</inkml:trace>
  <inkml:trace contextRef="#ctx0" brushRef="#br0" timeOffset="28375.93">20097 3478 112 0,'0'0'178'0,"-9"-3"5"15,5 1-1-15,4 2-8 0,-5-6-4 0,3 4 1 16,2 2-10-16,-3-3-3 0,3 3-9 0,-2-3-13 16,2 3-10-16,0 0-10 0,0 0-15 0,-5-3-11 15,5 3-13-15,0 0-8 0,0 0-9 0,0 0-7 0,-6 8-2 16,5-4-2-16,0 5 0 0,-2 1-4 15,1 2 0-15,-1 3-1 0,0 1-5 0,0 0-2 16,0 4-3-16,1-3-3 0,2 0 0 0,-2 1-3 16,2-2-3-16,0-1-1 0,3 3-1 0,0-1-2 15,2-2-2-15,4-1-3 0,0 3 0 0,0-8-4 0,3 3-21 16,4-1-25-16,4-2-40 0,-4-2-46 16,5 0-52-16,7-4-61 0,-9 1-588 0,9-5 273 15,-11-2 182-15</inkml:trace>
  <inkml:trace contextRef="#ctx0" brushRef="#br0" timeOffset="31831.86">12233 5000 87 0,'-11'-3'150'0,"1"-2"-15"0,1 4-18 0,1-2-14 15,3 0-6-15,-1 1-15 0,2-3-8 0,3 2-13 0,1 3-6 16,0 0-3-16,6-7-13 0,3 2 0 16,2 1-3-16,6-1-1 0,1 2-6 0,9-6-5 15,2 4 0-15,0-2-6 0,5 0 3 0,2 0-1 16,3 0-2-16,11-3-1 0,6 1 4 0,-1 1-5 16,1 0 3-16,4 1 0 0,0-3 7 0,3 5-22 15,0-5 5-15,1 4-3 0,2-4 5 0,23 2-1 0,-26-1-1 16,4 1-3-16,22-3 15 0,-24 1-6 0,30 1 4 15,-32 4-1-15,31-5 1 0,-5 0 6 0,-25 6-2 16,27-4 3-16,-26 3-1 0,0-1 2 0,31-3-2 16,-4-3 2-16,-27 5-1 0,31-2 2 0,-5 1-2 15,-26 1 1-15,29-3-4 0,-27 6-1 0,25-11 1 16,-24 7 3-16,25-3-1 0,-2 1-1 0,-27 3 7 16,34-3-3-16,-34 4-1 0,33-2-2 0,-6 0 1 15,-1-4 1-15,-26 5-1 0,4 4 1 0,28-6-3 16,-31 4 3-16,27-3-1 0,-27 2 4 0,3 0-2 15,28-1-2-15,-3-2 1 0,-26 3-1 0,25-3-3 16,-25 5 0-16,28-4 0 0,-30 4-2 0,32-6-3 16,-6 2-1-16,-26 4 2 0,30-6 0 0,-5 3-4 15,-22 4-4-15,25-2 1 0,-1 1-1 0,-28-2-3 16,26 2 3-16,-25 0-2 0,-1 3-2 0,2-4 2 16,26-1-4-16,-28 4-1 0,28-2 2 0,-28 4-3 15,1 0 0-15,3 0-3 0,25-2 5 0,-32 1-5 16,5 1 5-16,0-1-2 0,29-2 1 0,-30 2 0 15,29-1 6-15,-4-2 0 0,-24 1-6 0,29-1 0 0,-29 0 4 16,26-3 0-16,-25 2 1 0,26-1-1 16,-28 0-3-16,28 0 3 0,-27 1-2 0,24 0 0 15,-28-1-1-15,27 2-2 0,-29 2-8 0,1 0 5 16,1-1-2-16,-1 1 6 0,-2-2-8 0,-2 3 0 0,1-2 3 16,-2 2 1-16,0-1-1 0,-2 0 2 0,-14 3 0 15,12-2-1-15,-15 0 2 0,0 0-1 0,-1 3 2 16,-4-2-3-16,-5-1 8 0,-7 2-1 15,-2-2 2-15,-4 1 0 0,-1 0 4 0,-3 0-7 0,-2 0 0 16,1 0 9-16,-9 0-1 0,6-1 7 0,2 2 7 16,-8-1-9-16,6 0 2 0,-6 0-1 15,0 0 0-15,0 0 0 0,7-1 0 0,-7 1-3 0,0 0-6 16,0 0-25-16,0 0-47 0,0 0-67 0,0 0-52 16,0 0-57-16,-31-1-594 0,18-1 277 0,-6 0 184 15</inkml:trace>
  <inkml:trace contextRef="#ctx0" brushRef="#br0" timeOffset="33233.35">11697 5335 183 0,'-12'-3'197'0,"5"2"-4"16,-1-3-15-16,3 2-17 0,1 1-18 0,4 1-18 15,-6-6-10-15,4 5-15 0,2 1-12 0,0 0-9 16,9-8-12-16,-1 6 0 0,3-2-15 0,6-2-9 15,2 1 1-15,8 1-1 0,2-1-7 0,1-2-1 16,-1 2-5-16,7-2-6 0,-3 0-1 0,6 3-2 16,12-4-8-16,0 1 10 0,0-2-6 0,0 3-6 15,4-3-2-15,-3 2 6 0,2-1-6 0,2 0 1 16,3 1-4-16,0 2-2 0,2-6 2 0,2 3 0 16,1 1 0-16,2-1 1 0,27-1-6 0,-29 1 5 15,1 1-5-15,26-3 3 0,-30 3-4 0,5-1 1 16,23-1 3-16,-25 0-4 0,28-1 3 0,-28 3-2 15,24-4 5-15,-23 5-4 0,26-4-5 0,-26 5 0 0,-1-2-1 16,27-6 3-16,-30 9-2 0,4-3-2 0,-4 0 4 16,5 2-1-16,27-7 5 0,-33 7-1 15,5-3 1-15,0 0 1 0,26-3 5 0,-28 7-5 16,-1-4 2-16,4-1 2 0,-4 4-2 0,0-3-1 16,4 1-1-16,-1 0 4 0,-2-1 1 0,3 0-3 15,-2 1 3-15,3 0-4 0,23-4 1 0,-26 3-2 0,1 1 2 16,-1-3 0-16,0 1-1 0,27-3 2 0,-32 6-5 15,2-3 1-15,0 3-1 0,-1-2 4 0,3 0 0 16,1 1 0-16,-3 1-2 0,3 0 0 0,1 0-2 16,-3 0-2-16,2-1 2 0,-2 0 2 0,0 3-1 15,-2-4 2-15,2 1 0 0,-3 3 0 0,0-2-3 16,2-2 1-16,3 1 1 0,-4 1-2 0,3-1 0 16,-2 3-3-16,4-1 3 0,-1 0-1 0,0-2 1 15,-2 2-3-15,1 0 3 0,1-2-4 0,-3 2 2 16,2-1 0-16,-2 0-3 0,3 2 5 0,0-1-4 15,0 0-1-15,0 2 4 0,2-2-1 0,-3 3 1 16,-2-2-3-16,3 3 2 0,-4-1 0 0,0-2 1 16,0 3-2-16,0-2 0 0,-1 0 2 0,2-1-1 15,-2 2 0-15,-3-3-3 0,3 2 6 0,-1 1-3 16,3 0 0-16,-1-1 0 0,-1-4 1 0,0 6-2 16,2-3 3-16,-5 1-4 0,3-1-2 0,-3 1 5 15,0-2-3-15,2 3 1 0,-7 2 2 0,2-3 0 16,0 2-3-16,1-2 1 0,-3-2 2 0,-12 3 0 15,14 0-2-15,2 1 1 0,-1-3 2 0,-16 3-3 16,18-3 1-16,-5 1-1 0,3 3 1 0,-16-4-2 16,13 1 1-16,-10 1-1 0,13-1 2 0,-4-2 1 0,-10 4 1 15,13-5 3-15,-2 1-2 0,0 1 1 0,-11 1 2 16,-2 0 2-16,17-1 1 0,-4-2-2 0,-14 3 4 16,2 0 1-16,12-2 4 0,-15 2 4 0,2 1 3 15,0-1 3-15,-1 0 4 0,-1 0-1 0,1 2 0 16,-4-4 3-16,2 4-1 0,-2-3 2 0,-2 2-1 15,-1-1 2-15,0 1 2 0,-10 2-2 16,-1 0 2-16,-6-3-4 0,-1 4 1 0,-1-2 1 0,-2 1 7 16,0 0 2-16,-4-2 8 0,-5 2 10 0,9-1 2 15,-9 1 2-15,9-1 5 0,-9 1-7 0,6 0-7 16,-6 0-6-16,0 0-6 0,0 0 1 16,0 0-7-16,0 0-7 0,0 0-24 0,0 0-30 0,0 0-43 15,4-2-57-15,-4 2-83 0,0 0-87 0,-28 0-709 16,6-2 334-16,-11 1 222 0</inkml:trace>
  <inkml:trace contextRef="#ctx0" brushRef="#br0" timeOffset="34725.12">14375 3788 47 0,'0'0'96'15,"0"0"-8"-15,0 0 1 0,0 0-9 0,0 0-2 16,0 0 5-16,0 0-7 0,0 0-1 0,24-3 0 0,-12 0 8 16,1-2-2-16,3 1-1 0,4-2-3 15,6-2-7-15,-3 1-4 0,3 0-4 0,-7 1-8 16,1 0-3-16,2 0-8 0,-3 2-1 0,-1-1-10 0,0 3-1 16,-1-1-16-16,-3 3-21 0,-3 0-28 0,1 0-31 15,-1 0-38-15,-2 0-353 0,-4 3 152 16,4-1 102-16</inkml:trace>
  <inkml:trace contextRef="#ctx0" brushRef="#br0" timeOffset="46097.37">15461 7018 146 0,'0'-5'144'16,"-1"-2"4"-16,1 1 1 0,-1 2-2 0,1-3-11 15,0 2-4-15,0 0 9 0,0 0-6 0,0 1-6 0,0-1-8 16,0 5-5-16,0-4-3 0,0 4-6 15,0-5-3-15,0 5-5 0,-2-6-3 0,2 6-6 16,0 0-6-16,2-2-8 0,-2 2-4 0,0 0-8 0,0-5-1 16,0 1-9-16,0 4-3 0,0 0-4 0,0-6-3 15,0 6-5-15,0-5 0 0,0 5-8 0,0-6 2 16,0 3-2-16,0-1-1 0,0-1-4 0,0 5-3 16,0-6-2-16,0 4 5 0,0-3-3 0,0-2-1 15,0 4-3-15,0 0-1 0,0 3 2 0,-2-6 3 16,2 6-3-16,-2-6-3 0,1 2-1 0,1 4 3 15,-2-7-6-15,2 7 0 0,-1-3-2 0,1 3-2 16,-3-5-3-16,3 5 0 0,0 0-4 0,0 0 2 16,-1-4-1-16,1 4-8 0,0 0 2 0,0 0-6 0,0 0 3 15,0 0 0-15,0 0-2 0,1 16 6 16,2-8-2-16,0 4-2 0,0 4 1 0,1 3 4 16,0 6 0-16,2 0-2 0,-2 0 4 0,-1 0-3 15,2 2 2-15,-1-2 0 0,1 3 0 0,1 1 0 16,-1-4 0-16,-1-1 1 0,-1-3-1 0,1-2 4 15,1 4-1-15,-4-4 0 0,2-4-2 0,-1-4 1 16,-2-1 0-16,3-1 1 0,-3-3 0 0,0 0 1 0,1-2 1 16,-1 0 9-16,0-4 13 0,0 6 13 0,0-6-5 15,0 0-1-15,0 0-8 0,0 0 2 0,-19-14-3 16,11 4-5-16,-3-6-2 0,-2-5-6 0,0-8-1 16,2 3-6-16,-2-5-3 0,-1-4 2 0,1-8 2 15,-1-6-7-15,1 5 0 0,-1-4 0 0,4 4 2 16,2 8-4-16,-1 3 2 0,0 1 4 0,4 0-5 15,1 1-3-15,2 4 2 0,2 1-4 0,1 6 2 16,0 1 3-16,1 2-2 0,2-2-1 0,-1 4 0 16,1 3 0-16,2 2 2 0,2 0-3 0,0 1 6 15,1 0-5-15,2 3 0 0,1-1-1 0,2 2 1 16,1 2 2-16,3 1-5 0,0 0 6 0,0 1 0 16,-1 2-2-16,0 3-2 0,-4-1 0 0,1 1 1 15,-1 1 7-15,-2 1-8 0,1 0 3 0,-3 4-2 16,1-4-1-16,-5 6-1 0,-1 0 4 0,-3 3 2 15,2 3-2-15,-3-1 2 0,-4 2-2 0,0-1 4 16,-1 1 0-16,-4-1-2 0,0 5 1 0,0 0 0 0,0-5-2 16,-1-1-3-16,2 0-9 0,-1 0-12 0,3 2-4 15,-3-1-11-15,3-4-7 0,3-4-5 0,-1 3 0 16,4-2 3-16,-1-1 1 0,1 2-1 0,1-2 0 16,2-1 4-16,-1 1-11 0,4 0 11 0,0-2-1 15,2 2 7-15,-1-2 3 0,2 1 0 0,0-1 2 16,4-3 3-16,-4 6 7 0,1-5-1 0,4 1 4 15,-2-1 5-15,2-2-2 0,-1 1 0 0,1 0-5 16,0-3 13-16,0 2 1 0,-3 1-1 0,1-2-1 16,0-1 4-16,-3 1 0 0,2 0 3 0,-2-3-2 15,-3 2 4-15,0 0-2 0,0-2 4 0,0 0 1 16,-6 0-1-16,10-2 3 0,-6 0-3 0,-1-1 3 16,-1-2 2-16,3-2 13 0,-3 2 4 0,0-7 5 15,-1 4 1-15,3-4 8 0,-4 0 0 0,0 2 4 16,0-4-5-16,0 4 3 0,-4-2 13 0,4 2 10 15,0 1 1-15,-1-1-5 0,1 1 0 0,-2 4-5 16,0 0-7-16,2 0-2 0,0 1-5 0,-1 1-6 16,1 3-8-16,-3-5-5 0,3 5-2 0,0 0 1 0,0 0-4 15,0 0-1-15,3 12-4 0,-2-5 3 0,1 1-2 16,0 1 1-16,-1 3-5 0,4 1 5 16,-1-1-7-16,0 4 6 0,1-3-4 0,3-1-1 0,1 2-4 15,-3-4-3-15,1 0-6 0,2-1-4 0,1 1 1 16,0-2-2-16,2-4 2 0,0 1-4 0,1-3-1 15,1 1-3-15,-1-3 6 0,5-5 0 0,-3 1 3 16,2-4-2-16,-2-1 0 0,3-3 5 0,-5-2-1 16,1-2 4-16,-4-1-2 0,4-5 0 0,-2-2 3 15,-2 0 3-15,-2 8 12 0,-2 0 7 0,-2 4 11 16,-2-2 1-16,-1 5 5 0,-1 0 10 0,2 4 9 16,-2-1 2-16,0 1-7 0,0 0-2 0,0 2-9 15,0-1-6-15,0 4-9 0,0 0 2 0,0 0-9 16,0 0 0-16,0 0 0 0,-11 13-3 0,8-3 0 15,-1 1-8-15,-1 9 8 0,1-4-14 0,-1 2-8 16,1 0-15-16,0-6-7 0,4 5-6 0,0 0-5 16,4-2-5-16,-1-3-3 0,-1 0-3 0,3 0-1 0,0-4 0 15,1 2 2-15,1-3 3 0,-2-2 4 0,0-1 0 16,2-2 3-16,-1-2 6 0,3 0 4 16,-1-1 4-16,1-5 2 0,1-1 5 0,1-7 0 15,1 4 1-15,-2-2 1 0,-1-3 6 0,0 2-2 0,-1 2 4 16,-1 0 4-16,-2 0 1 0,3 1 3 0,-3 1 3 15,4-1 3-15,-4 0-3 0,4 4 1 16,-2-2-2-16,0 3 1 0,3-2 0 0,1 3-1 0,-1 1-2 16,0 2 4-16,3 0-4 0,0 2 1 0,-2 0 0 15,3 3-1-15,-1 2 2 0,2-1 2 0,-1 2-2 16,3 2-1-16,-4 1 2 0,-3-1-1 0,0 2 1 16,-1-1 2-16,0-2-1 0,0 2 0 0,-4 0 2 15,-1-1-3-15,-1 1 3 0,-1-3 1 0,1 1 0 16,-2-4-4-16,-1 1 11 0,0 1 11 0,0-6 5 15,-4 6 8-15,2-3 7 0,-2 1 7 0,0-3 2 16,4-1-1-16,-13-1 5 0,8-3-14 0,0 1-2 16,0-2-6-16,-4-4-3 0,4 2-6 0,-2-4 2 15,2 0-9-15,4-1 0 0,-2-4-9 0,3 3-3 16,3-3-6-16,1 5-20 0,1-5-14 0,0 5-22 16,1-1-19-16,2 5-27 0,1-5-26 0,-1 2-28 15,3 3-25-15,2-3-44 0,0 6-583 0,-3-1 269 0,0 4 180 16</inkml:trace>
  <inkml:trace contextRef="#ctx0" brushRef="#br0" timeOffset="47464.99">16814 6740 39 0,'-1'-6'219'0,"0"0"-5"0,-2-1-4 0,2 1-3 15,-2 0 5-15,-1 0 1 0,1 2-2 0,0 0-12 16,0 1-22-16,-1 0-18 0,4 3-18 0,-9-1-16 16,9 1-15-16,-12 6-10 0,5 0-12 0,-1 3-7 15,0 2-7-15,-2 4-8 0,4 2-12 0,-1 1-2 16,5 1-4-16,-5 4-4 0,5-3-6 0,2 6-5 0,2 0-2 16,2-7-5-16,1 6-4 0,2 0-10 15,-1-8-2-15,4 0-6 0,0-1-8 0,2 1-4 16,1-2-2-16,0-2-7 0,2-4-5 0,-4 0-1 15,5-1-1-15,0-1 4 0,3-4-3 0,-1-1 6 0,3-4-1 16,-5 0 3-16,4-6-4 0,-4 2 10 16,-2-5-6-16,1-3 7 0,2-6-4 0,-5 2 6 15,2-5-1-15,-7-5 4 0,3 1 14 0,-2-5-2 0,-4 2 5 16,-1-1 14-16,-3 0-1 0,-3-1 11 0,3 1 7 16,-4 4 3-16,2 2 7 0,-2 7 15 0,2 1-6 15,1 2-6-15,-1 5 7 0,-2 1 1 0,3-1 1 16,-1 3-3-16,1 2-14 0,0 0-4 0,2 1-13 15,-2-1-7-15,1 5 2 0,0 0-11 0,0 0 2 16,0 0-1-16,0 0-1 0,5 14-3 0,-1-4-5 16,-2 0 0-16,-1 4 4 0,2 1-5 0,2 2 2 15,-1 2-5-15,-4-2 2 0,3 1 2 0,-1 2-4 16,2 5 1-16,0 1 3 0,-4-9-6 0,2 2-12 16,2-1 6-16,-3-2 3 0,2 1-16 0,-3-5-4 15,1-1 0-15,-1-2-5 0,2-2 6 0,-2-1-1 16,2-4 8-16,-2 5-1 0,0-3 3 0,1-1 3 15,-1-3 2-15,3 2 1 0,-3-2 4 0,0 0-12 16,0 0 7-16,9-7-1 0,-8 3-2 0,4-3-2 16,-1-3 7-16,1 2 2 0,2-4-1 0,-1 5-6 15,2-3 7-15,-2 2-4 0,-1-1 2 0,3 2 5 16,0 0-4-16,-2 2 3 0,-1 0-6 0,1 2 4 0,1 1-7 16,-3-3 1-16,3 3 4 0,-2 2-5 15,-1-3 1-15,1 3-1 0,-5 0 5 0,9 3-2 16,-2-1 0-16,-1 3 0 0,-1-3 1 0,2 6-4 0,-2-3 3 15,1 3 3-15,0 2-3 0,0 1 5 0,1-2 0 16,1 1-6-16,-2 1 6 0,2-1-5 0,1 0 4 16,-4 0 2-16,5-1 0 0,-1-1-3 0,-1-2 4 15,2 1-1-15,-2-3 1 0,1 1-3 0,-3-4 1 16,3 2 3-16,-3-3-2 0,2 1 1 0,3-2-1 16,-4-2 4-16,3-3-6 0,1-1 8 0,-1-1-5 15,3-4 0-15,-6-4 1 0,5 0 2 0,-3-1-1 16,2-6-1-16,-3 6 1 0,2-10-1 0,-5 4-3 15,-4 3 0-15,2 2 4 0,1 0 9 0,-4 3 1 16,-3 2 11-16,3 3 10 0,-1 0 3 0,-3 4-2 16,4 1-2-16,-5 0-12 0,1 4-2 0,0-1-1 15,4 2-8-15,-19 6 0 0,5 3 3 0,-1 0-8 16,-1 6 3-16,-3 4 0 0,2-1-5 0,5-1 2 16,-2 3-16-16,5-2-1 0,1 0-11 0,3-2-17 0,4-1-7 15,1-3-6-15,0 3-1 0,1-6 4 16,4 1 3-16,2-2 2 0,-1 1 2 0,0-7 4 15,-1 4 5-15,3-6 4 0,0 0-2 0,3-3 9 0,0 0-2 16,-1-4 6-16,1-3-1 0,2-2 5 0,0 3 0 16,-2-6 2-16,0 2 3 0,1-1-1 0,-4 0 1 15,1-2-2-15,-2 3 5 0,0 1-4 0,-2 3 1 16,0-1 0-16,3 0 4 0,-3 2-1 0,-1 4 0 16,-2-3-2-16,2 3-1 0,3 0 3 0,-5-1-2 15,2 3-5-15,0 1 1 0,-4 1-4 0,10-1-6 16,-6 0-3-16,-4 1-5 0,9 3-10 0,-7-1-4 15,-2-2 3-15,6 3 3 0,-3 0 1 0,-3-3 1 16,0 0 7-16,7 3-3 0,-7-3 10 0,2 3 1 16,-2-3 4-16,0 0-1 0,0 0 5 0,4 2-1 0,-4-2 2 15,0 0-2-15,0 0 4 0,3 1 2 16,-1 2 0-16,-2-3 0 0,0 0 0 0,4 4-1 16,-4-4 3-16,4 5-2 0,0-3 3 0,1 0-1 0,-1 2 1 15,-1 2 1-15,3-2-1 0,0 3 3 16,4 0-2-16,-2 0 4 0,0 1-2 0,4 1 2 15,-1-2 0-15,0 0 0 0,7 3 2 0,-4-3 0 0,0 0-4 16,-1-1 2-16,0-2 0 0,-3-1 9 0,1-2 3 16,1-1 4-16,1 0 7 0,-1-2 4 0,0-1 6 15,0-2 2-15,-1 1 5 0,0-1 1 0,2-2-1 16,-1 0-2-16,-2 0 7 0,3-8-2 0,-3 6 3 16,0-6-6-16,0-4 2 0,-1 4-1 0,-1-2 5 15,2 2 9-15,-5-4-11 0,3 5 1 0,-5 2 3 16,-1 0-3-16,1 4-3 0,-2-2 3 0,0 4-11 15,-1 1-9-15,2 2-2 0,-1 1-8 0,-1-2-17 16,0 4-11-16,0 0-3 0,0 0-6 0,0 0 0 16,1 11-21-16,-1-4-17 0,-1 4-10 0,1 1-12 15,0 5-6-15,0 0-28 0,-1 3-19 0,-3 5-16 16,1 2-33-16,1 4-30 0,-5-1-603 0,-2 1 273 16,-5 0 180-16</inkml:trace>
  <inkml:trace contextRef="#ctx0" brushRef="#br0" timeOffset="48799.55">16793 7585 19 0,'-1'-6'303'0,"1"2"-34"0,0 1-28 0,-2-1-26 16,2 4-24-16,-1-5-24 0,1 5-15 0,0 0-19 15,0 0-13-15,0 0-9 0,0 0-4 16,-3 16-9-16,2-4-8 0,1-1-7 0,1 4-9 0,-2 2-7 16,0 2-4-16,1 0-7 0,0 0-5 0,1 1-7 15,0-2-1-15,2 2-6 0,-3-4-5 0,3 0-2 16,-1-2-4-16,1-5-7 0,-1 2-3 0,0-2-1 16,1 0-8-16,-2-2 0 0,1-3 0 0,-1 0 0 15,0 1 1-15,-1-5 4 0,2 3-3 0,-2-3 0 16,0 0 1-16,0 0 1 0,-2-17-3 0,1 2-3 15,0-2 4-15,-2-2 4 0,0-11 6 0,-1 1 8 16,1 2 1-16,1-3 2 0,0 3 14 0,1-1-5 16,0 10 2-16,2-2-1 0,0 1-10 0,4 2 0 15,4 1-5-15,-4 8-2 0,0-5-3 0,3 2-1 16,-1 0 0-16,3 2-7 0,-1 2 0 0,1 2-4 16,6-3 3-16,1 5 1 0,-4 0-2 0,0 3-6 15,1-3-2-15,-4 6 1 0,2 0 1 0,-1 1-4 16,-2 1 0-16,-3 2 5 0,2 0-2 0,-4 4 2 0,-3 0-7 15,-1 2-3-15,-3 4-2 0,-4-1-7 16,-1 2-2-16,-1 0-6 0,-6 5-2 0,-2-3 0 0,2-6 2 16,5 1 0-16,-1-5 6 0,0 0 2 0,2-3-4 15,0 1 7-15,5-4 5 0,-2 0 0 0,2 0 4 16,0 1-2-16,-1-2 0 0,3-2-2 0,2-1 0 16,-4 1-5-16,4-1 6 0,-4 4-2 0,4-4-2 15,0 0 3-15,0 0-1 0,6 6 4 0,-2-6-4 16,1 2 3-16,0 0-1 0,4-1 2 0,1 0 0 15,2 0 0-15,2 2 1 0,-1-2 1 0,1 3 2 16,3 0-5-16,-4 0 3 0,4-1 3 0,-3-1-1 16,-1 2-3-16,-1-1 2 0,0 1-2 0,0-3 5 15,-1 2-8-15,0 1 5 0,-2-2-1 0,-1-1-1 16,0 0 3-16,-3 1 1 0,3-2 5 0,-8 0-1 16,10-2 1-16,-5-1-1 0,-4 0 3 0,3-2 0 15,0-3-1-15,0-1 1 0,0-4 3 0,-3-3 2 0,2-3-3 16,-2 0 6-16,-1-5 2 0,0-1 6 15,0 7-2-15,0 1 29 0,-1 1 15 0,1 0 11 16,-3 6 2-16,2 1 1 0,-2-1-9 0,3 5-8 0,0 2-9 16,-1-2-7-16,1 0-9 0,0 5-11 15,0 0-8-15,0 0 6 0,0 0-5 0,8 10 0 0,-3-3-2 16,-3 4-5-16,5 0-2 0,-2 6-1 0,0-2 3 16,0 3-4-16,0 0 4 0,0 0-2 0,-1 0 2 15,0 0-3-15,0 0 0 0,-2-1-4 0,1-1-3 16,0-4-9-16,-2-1 9 0,1 0 4 0,1-1-19 15,-1 1 0-15,1-6-3 0,-2 0 5 0,0 0-8 16,1-2 12-16,-1 0-4 0,-1-3 9 0,0 0-1 16,0 0-4-16,0 0 1 0,1-17-2 0,-2 6 3 15,1-4 3-15,-1-5-12 0,-1-5 6 0,0-1 7 16,1-2-1-16,1 10-1 0,-2-6 1 0,5 5 1 16,-2 2 2-16,0 5 5 0,3 1-6 0,-1-4-1 15,2 5-2-15,-1 0 1 0,3-1 0 0,1 3-6 0,0 1 5 16,0 2-8-16,4 0 9 0,-1 2 3 15,0 2-6-15,0-1 0 0,2 4 0 0,1-1-1 16,-2 2-3-16,-2 2 4 0,0 1 4 0,-1 1 0 0,-1 1 0 16,-3 3-4-16,3 2 6 0,-3-3-3 0,-1 5 3 15,-3-3-1-15,0 3 1 0,-1-3 1 0,0 0-5 16,-1-2 4-16,-3 1-2 0,3-4 3 0,-2 0-8 16,2-1 8-16,0-1 11 0,-2 0-2 0,2-4-1 15,1-1-1-15,-5 2-1 0,5-2-6 16,0 0 1-16,-9-8-2 0,6 0 5 0,2-2-4 0,-3-1 1 15,4-4-1-15,0-3-7 0,3 0 6 0,-1-2-2 16,2-1-7-16,1 5 5 0,-1-1 2 0,5 2-1 16,-4 0-4-16,1 5 4 0,0 0-4 0,0 3-2 15,-1 0-4-15,0 1 2 0,0 2 5 0,2 3-3 16,1-2-4-16,0 3 7 0,1 2-7 0,0 0 8 16,5 5-2-16,-5 2 1 0,5 0 2 0,-1 4 3 0,0 1-7 15,-2 0 5-15,1 1 0 0,-2 2 4 16,3 8 0-16,-3-3 0 0,0 3-3 0,-1-3 0 0,-2-3 1 15,-2-2-1-15,0 3 2 0,1-6 3 0,-2 3-13 16,-1-5-29-16,-1 0-34 0,-1 0-38 0,2-2-59 16,-2 0-59-16,2-5-86 0,-1 1-782 15,-3-3 366-15,1-3 242 0</inkml:trace>
  <inkml:trace contextRef="#ctx0" brushRef="#br0" timeOffset="50264.22">18044 7202 181 0,'0'0'190'0,"0"0"0"0,0-3-4 0,0 3-4 0,0 0-4 15,0 0-4-15,0 0-3 0,0 0-10 0,0 0-5 16,0 0-10-16,0 0-9 0,0 0-9 0,0 0-12 16,0 0-6-16,0 0-10 0,0 0-5 0,0 0-10 15,0 0-1-15,0 0-11 0,0 0-5 0,0 0-10 16,0 0-6-16,0 0-2 0,0 0-7 0,0 0 0 16,0 0-7-16,0 0-3 0,0 0-5 0,1-6-2 15,-1 6-4-15,0 0-2 0,0 0-6 0,0 0 3 16,5-3 0-16,-5 3-6 0,6-2 2 0,0 1-4 15,0-2-1-15,4 0-3 0,0-1 5 0,2 1-1 16,2 0 1-16,3-3 0 0,0 0-1 0,2 1-2 16,1 0-1-16,-1-2-2 0,-1 2 0 0,1 0 1 0,1 0-1 15,0-2 1-15,-1 2-2 0,0 1-3 16,-2-1 2-16,0-1-1 0,0 1 2 0,-3 3-3 16,-1-2 1-16,1 1 3 0,-4 0-1 0,3-1-2 0,0 2 1 15,-3-1 1-15,2 1-2 0,0 1 0 0,-1-2-4 16,0-1 5-16,1 1 0 0,0-1 6 0,6 1-5 15,-6 1 0-15,8 1 3 0,-1-5-4 0,-1 3 7 16,4 0-6-16,-3-1-2 0,-1 1 3 0,4-2-4 16,-2 1 4-16,-1 2 0 0,2-1-1 0,-1 0-7 15,-2 1 7-15,3-2-1 0,0 0 2 0,1 2-2 16,0-1-3-16,-2 2 1 0,2-4 0 0,7 2 0 16,-2 0 3-16,-5 1-6 0,5-2 3 0,-1 0 0 15,-5 0 1-15,2 1-3 0,-4-1 0 0,9 0 4 16,-7 3 0-16,-1-1-1 0,3-2 0 0,5 2-4 0,-6 1 5 15,-2-2 2-15,5-1-6 0,0-2 4 16,3 4-2-16,-7 0 3 0,7-2-4 0,-1-1 1 16,0 0 1-16,-6 4 0 0,0-1 0 0,-1-1 2 0,2 1-3 15,0-5 0-15,-4 4 1 0,3 2 1 16,-3-1-2-16,3-1-1 0,-2 0-4 0,-3 3 8 16,2-5-4-16,0 4 2 0,1-3-1 0,-1 4-4 15,-4-1 0-15,4-1 6 0,0 0-2 0,0-1 1 0,-1 0 1 16,-2 1 2-16,3 1-3 0,0-3-3 0,-1 3 2 15,-4 0 0-15,6-3-2 0,-2 4 6 0,-3-1-3 16,2 0-1-16,-3-2-3 0,0 3 4 0,1-1 1 16,-1 1-1-16,1-1-3 0,-1 0 0 0,-1-2-1 15,1 3 1-15,0 0 4 0,1 0-3 0,-3 0 1 16,0 0-1-16,3 2 3 0,-1-2-4 0,0 1 5 16,-2-1-2-16,3 1 1 0,-4 0 0 0,2 0-1 15,-1 2 2-15,0-2-2 0,0 0 0 0,2 3-1 16,-1-2 2-16,5 2 1 0,-4-3-2 0,6 2 3 15,-2 0 1-15,-2 1-3 0,2-2 0 0,1 1 1 16,-5 0 2-16,1 2-4 0,-3-3 1 0,2 2 1 16,-3-2-3-16,2 2 1 0,-1 0 6 0,2 1 3 15,-2-2 6-15,0-1-2 0,1 4 5 0,1-2-7 0,-3-1 0 16,4 1-4-16,-1-1 10 0,0 2-10 16,0-1 0-16,-3 0 0 0,-1 2-2 0,4-1 0 15,-3 0 0-15,3-3-4 0,-2 3 4 0,-2-3-2 0,3 3 4 16,-3-3-4-16,-2 0-1 0,1 2-2 0,1-2-5 15,-3 0 7-15,1-2 0 0,-1 3 0 0,2-2 0 16,-2 1-3-16,-1 0 0 0,-1-1 3 16,1 2 0-16,-1-1-1 0,-4-2 1 0,6 0-3 0,-2 3 3 15,-4-3-2-15,4 0-2 0,-4 0 4 0,0 0-3 16,5 3 2-16,-5-3-5 0,4 1 8 0,-4-1-5 16,0 0-2-16,0 0-3 0,0 0-10 0,0 0-5 15,0 0-12-15,0 0-14 0,0 0-16 16,0 0-28-16,0 0-40 0,0 0-36 0,5-6-28 0,-5 0-6 15,5 0-25-15,-5 1-34 0,0-5-544 0,0 0 267 16,-2 1 180-16</inkml:trace>
  <inkml:trace contextRef="#ctx0" brushRef="#br0" timeOffset="50565.44">20787 6815 70 0,'-4'-11'178'0,"-2"2"0"0,2 0 1 16,-1 0-6-16,1 3-4 0,-1-1-4 0,-1 3-7 15,-1-2 5-15,6 2 4 0,-3 1-2 0,0-1-7 16,2 1-15-16,-1 0-14 0,3 3-16 0,-2-3-15 0,2 3-10 15,0 0-8-15,0 0-8 0,0 0-4 0,0 0-9 16,0 0-5-16,9 6-4 0,-7 1-4 16,2-2-2-16,1 0 2 0,0 0 2 0,4 3-1 0,-5-1-4 15,5 2 0-15,0 0-4 0,1 3-2 0,-2-2-6 16,3 2-1-16,-2 3 0 0,-1 0-1 0,2-1-1 16,-1 1 3-16,0-1-4 0,-2 0-4 15,0 2 3-15,-1-2-1 0,0 1 1 0,-1-4 0 0,-1 5-3 16,-2-4-5-16,0 1 5 0,0 2-4 0,-2-3-1 15,-2 1-3-15,0 4 4 0,-3-1-2 0,-1 1 4 16,-3-3 8-16,-5 8-15 0,-3-2-1 0,-1-2 1 16,-5 0-1-16,6-6-20 0,1 2-26 0,1 0-39 15,-3-4-55-15,7-2-75 0,0-1-102 0,5-2-735 16,-1-3 347-16,2-2 230 0</inkml:trace>
  <inkml:trace contextRef="#ctx0" brushRef="#br0" timeOffset="51791.07">21968 6954 154 0,'-3'-4'215'0,"2"3"-22"15,0-3-18-15,1 4-20 0,0 0-15 0,-5-4-15 16,5 4-13-16,0 0-17 0,0 0 8 0,0 0 12 15,-1 12-2-15,2-5 0 0,0 3-7 0,0-1-4 16,3 7-4-16,-1-1-5 0,-1 2-7 0,1 1-6 16,-1 3-7-16,2 3-3 0,-1 1-7 0,-1-1-7 0,4 0-4 15,-4 1-6-15,2-6-3 0,-2 2-4 16,2-1-4-16,1-1-3 0,-1 6-7 0,0-6 1 0,0-2-5 16,0-2 2-16,1 2-4 0,-1-6 1 0,-3 1-3 15,1-2 2-15,2 0-5 0,-4-2-1 0,0-2 1 16,3-3-3-16,-3 1 6 0,1 0 1 0,-1-4 14 15,3 1-2-15,-3-1 1 0,0 0 0 0,0 0-3 16,0-21-5-16,-2 11-1 0,0-11-1 0,-1 1-7 16,-2-9-1-16,3-3-1 0,-1-2-4 0,0-13 11 15,2 13 0-15,1-13-4 0,1 13 0 0,1 0 2 16,0 2-1-16,2 3 11 0,1 2-2 0,-3 6 2 16,0 3-10-16,3 0 1 0,0 3-2 0,0 4-2 15,-1-1-3-15,3 0 1 0,0 2-2 0,1 3-4 16,2-1 0-16,0 1-5 0,3 2 3 0,0 0-4 15,-3 4 2-15,11 2-2 0,-4-1-2 0,-5 0 3 16,1 3 1-16,0 3-3 0,-2 2-1 0,-2 0 2 16,0 3 1-16,1 1-2 0,-7 0 2 0,-1 5-3 0,-2 1 0 15,-1 1 4-15,-3 3-6 0,-5 2-5 0,-1 0-1 16,-1-3-9-16,0-3 3 0,1-1-5 16,1-3 2-16,-1-2-2 0,0-1 6 0,2-2 0 15,-1-3 4-15,4 1 4 0,1-3 1 0,-1 0-2 0,1-2 2 16,3 1 0-16,-3 0 3 0,4-3 3 15,-4 2-3-15,4-2-1 0,0 4 0 0,0-4-2 0,0 0-1 16,-2 4-3-16,2-4 5 0,0 0 0 0,0 0-1 16,5 3 3-16,-1 1-2 0,1-4 4 0,1 2-3 15,-1 1 5-15,6 1-1 0,-2-1 9 0,2 1-8 16,2 3 1-16,-2-3 3 0,1 1-5 0,-1 4 8 16,1-4 1-16,3 6-5 0,-4-5 2 0,2 6-2 15,0-3 4-15,1 2-5 0,-1 0-2 0,-2 1 2 16,1 0-1-16,-2 0 4 0,2 2-1 0,-6-3 0 15,3 3-27-15,0 1-29 0,-3-1-37 0,2 1-32 16,-2 1-41-16,0-5-26 0,0-1-39 0,-2-1-664 16,1-1 298-16,0-4 196 0</inkml:trace>
  <inkml:trace contextRef="#ctx0" brushRef="#br0" timeOffset="51934.04">22645 7274 143 0,'3'-4'273'0,"-2"1"-16"15,2 1-24-15,-3 2-18 0,2-5-20 0,0 2-20 16,-2 3-18-16,0 0-16 0,2-4-17 0,-2 4-14 16,4-3-25-16,-4 3-34 0,0 0-23 0,0 0-24 15,0 0-38-15,0 0-36 0,16 6-52 0,-10-1-533 16,0-3 217-16,0 2 146 0</inkml:trace>
  <inkml:trace contextRef="#ctx0" brushRef="#br0" timeOffset="52652.15">22994 7040 136 0,'4'-5'300'16,"-3"2"-28"-16,2-1-29 0,-2 0-27 0,-1 4-26 0,0 0-21 16,5-1-16-16,-5 1-17 0,0 0-15 15,7 11-8-15,-6-6-11 0,3 4-9 0,-2 0-7 16,3 4-8-16,-1 1-5 0,0 2-9 0,0 4-5 15,0-3-5-15,0 1-2 0,-1 0-10 0,4-1-1 0,-4 3-5 16,1-3-2-16,0-3-3 0,0 3-6 16,0-5 1-16,-2 0-9 0,2-3-1 0,-2-4-2 15,-1 2-3-15,1-2 6 0,1 0 2 0,-2-2-3 0,-1-3 1 16,3 2 1-16,-3-2-6 0,0 0 0 0,0 0 0 16,-2-19-2-16,-1 6-1 0,-2-1 7 0,1-2-5 15,0-4 10-15,0 1 7 0,-1-8-4 0,0 3 10 16,1 7 9-16,0-3 1 0,0 3 10 0,1 3 4 15,0 2 3-15,2-4-4 0,1 3-7 0,0 3-4 16,1 0-6-16,2 0-3 0,0 1-8 0,1 4-2 16,2-2-6-16,2 1-2 0,1 2 2 0,1 2-5 15,1-1-1-15,-1 1-2 0,1 2-4 0,-1 3-1 16,3 1-2-16,-3 2 2 0,3-2-5 0,-4 5 4 16,4-2-8-16,-4 3-9 0,-1-2-4 0,-1 4 3 15,0-2-8-15,-2 2-15 0,-4-2 3 0,3 0 4 16,-3-1-3-16,2-2-3 0,-3 0 8 0,0 0-2 15,0-2 3-15,-3 0 9 0,3 0 3 0,-2 0 0 0,-1-3 3 16,3-2-1-16,-5 3 0 0,5-3 8 16,0 0 1-16,-13-5 1 0,11-1 5 0,-2 0-4 15,0-3 8-15,0-1 2 0,0 0-2 0,4-3-1 0,-1-3-2 16,-2-1 8-16,6 7 6 0,1-9-3 0,1 4-1 16,-1 1-4-16,2 2-5 0,3-4 12 0,3 2-12 15,2 0-3-15,-2 2 4 0,0 0-3 0,2 0-2 16,1 3 0-16,2 1 5 0,1 2-10 0,-5 4 7 15,2-5-1-15,2 5 0 0,0 0 1 0,-4 1-3 16,6 1 4-16,-7 3-3 0,2-2-3 0,-1 2 5 16,-3 2-6-16,1-3 1 0,1 4 4 0,-2 3-1 15,-1-1 2-15,0 4-2 0,0 1 14 0,-2-2-10 16,1 3-3-16,-1 1-2 0,-2 1-6 0,-4-2 8 16,4 0-1-16,-5 4 6 0,2 0-11 0,0 1 2 15,-2 0 1-15,-2 1-20 0,0-1-26 0,0 1-25 16,-2-2-29-16,1 3-44 0,1-5-35 0,0 2-33 15,2-4-34-15,0-2-716 0,2-3 319 0,0-3 214 0</inkml:trace>
  <inkml:trace contextRef="#ctx0" brushRef="#br0" timeOffset="52785.16">23758 7187 258 0,'3'-5'246'0,"-1"1"-11"0,0 1-12 0,0 0-17 0,-2 3-14 16,5-5-16-16,-3 3-16 0,-2 2-20 15,1-4-15-15,-1 4-25 0,2-4-36 0,-2 4-45 0,4-2-52 16,-4 2-60-16,9-1-61 0,-9 1-468 0,9-2 208 16,-4 0 138-16</inkml:trace>
  <inkml:trace contextRef="#ctx0" brushRef="#br0" timeOffset="54449.21">22703 7974 38 0,'2'-2'205'0,"0"-2"-15"0,0 1-15 15,-2 3-15-15,0-4-16 0,0 4-12 0,0 0-15 16,0 0-9-16,0 0-10 0,-24 13-7 0,10-2-9 15,-4 2-1-15,-8 3-9 0,1-1-5 0,-5 3 1 16,2-2-7-16,-3-1 1 0,2-1-2 0,0-3 2 16,1-1-1-16,2 1 4 0,6-5-4 0,2-1 0 15,0 0 4-15,5-4 16 0,-1 1-4 0,5-4-4 16,0 2-8-16,-1-1-3 0,4-3-10 0,2-1-5 0,-1-4-4 16,1 1-6-16,2-3-4 0,2-2-2 15,4-2-4-15,3 1-3 0,3-3 1 0,0 1 1 16,3-2-1-16,0 2 3 0,6-1-3 0,-4 3-4 0,2 2 2 15,1 1-6-15,-2 0 0 0,2 5-1 16,0-1-1-16,1 4-2 0,-1 1-2 0,0 2-3 16,0 3 1-16,-3 2-2 0,2 4-2 0,-3 1-2 0,3 2 6 15,-5 2-3-15,5 7 0 0,-7-3 0 0,3 3-2 16,-2 2-1-16,0 0 1 0,-2 2 0 0,-2-1 0 16,-2 1 1-16,1-6-1 0,-3-1 6 15,0 2-6-15,3-1-2 0,-4-1-1 0,-1-2 2 0,1 2 2 16,-2-4 1-16,0-1-3 0,2-6-1 0,0 2-1 15,-2-1 3-15,0-3-1 0,2 2-3 0,0-3 4 16,-2-3 1-16,0-1 0 0,0 0 2 0,0 0-5 16,0 0 1-16,3-10-2 0,-3 0-3 0,2-2 6 15,-2-4-4-15,4-2 2 0,-3-2-3 0,4 3 3 16,-1 0 1-16,1-1-4 0,1 2-1 0,-3 4 1 0,3 1-1 16,2-1 2-16,-4 2 2 0,4 1 1 15,-3 1-5-15,3 2-1 0,-1 0-1 0,2 2 2 16,-1 3 0-16,2 1 4 0,-1 3-3 0,3-1-2 15,-2 1 0-15,-3 4 2 0,1 0 3 0,1 0-6 0,0 4 0 16,0 0 2-16,1 3 4 0,-1-4-2 16,-1 5-2-16,2-1 2 0,-5-1 2 0,0-2 1 15,-1 0 0-15,-1 0-6 0,0-4-5 0,1 1-4 0,-4-4 3 16,2 1 2-16,0-1-5 0,-1 0 7 0,2-3 4 16,-3-1-6-16,4 3 3 0,-4-3-1 15,0 0-1-15,6-13 2 0,-5 3 0 0,3 0-2 0,-1-4 8 16,-1-4-2-16,2-2-1 0,3-6-2 0,-1 1 2 15,3 0 1-15,-4 6-1 16,2 1 2-16,-1 1 6 0,0 2 1 0,-2 5 3 0,1 1 1 0,-4 1-2 16,2 1 0-16,0 2-9 0,1-1 2 0,-2 3 0 15,2 0 0-15,1 1-3 0,-5 2 0 0,9 1 0 16,-4 2 1-16,0-2 1 0,0 6 0 0,2-2-3 16,-1 3 0-16,-1 2 1 0,0-1-1 0,-1 3 0 15,1 5 3-15,-1-2-2 0,2 2 0 0,-4 0-1 16,0 0 1-16,1-1 3 0,3 1 1 0,-2-2-10 15,-3-4-11-15,6 1-3 0,-4-3 2 0,1-3 1 0,0 1 3 16,0-2 1-16,-3-1 1 0,3-2 7 0,0 2-4 16,1-3 3-16,-5-1 2 0,0 0 1 15,10-5-1-15,-5-1 0 0,-1 1 3 0,4-5 1 16,-2-1-2-16,3-3 4 0,-2-2 2 0,-1-2 5 0,0 1 4 16,1-3 1-16,-1 4 0 0,1-1 1 15,-2 7-2-15,1-1 0 0,-1 2-1 0,-1 0-4 0,0 3-3 16,0 2-1-16,0 1-1 0,1 1 1 15,-5 2-3-15,11 2 0 0,-4 0-1 0,-2 3 1 0,1 2-7 16,3 3 11-16,-3-2 0 0,2 4-2 16,-1-3-1-16,3 7-1 0,-1-4 0 0,2 2 4 0,-1-4-3 15,-1-2 2-15,3 1-4 0,-2-3 3 0,-1 1-2 16,1-2 3-16,3-1 1 0,-3-2 1 0,0 0-1 16,-1-2-1-16,0 0 15 0,2-3 6 0,0-2 4 15,-2-4 1-15,0 0 6 0,4-6 3 0,-6 1-7 16,2-1 2-16,-4-4 1 0,4-5-8 0,-2-1 1 15,-1 0-4-15,-5 0-1 0,2 5 1 0,-3 1-7 0,-4 3 3 16,4 3-16-16,-4 2 6 0,2 2-30 16,-1 2-11-16,-1 4-33 0,0 1-18 0,4 2-29 15,-12 4-12-15,3 5-24 0,2 0-25 0,-5 7-27 16,3-1-16-16,1 4-40 0,-2 5-578 0,3-6 279 0,2 1 184 16</inkml:trace>
  <inkml:trace contextRef="#ctx0" brushRef="#br0" timeOffset="56599.17">23612 8146 92 0,'3'-3'183'0,"-2"0"-10"0,2-1-12 0,-3 4-18 0,5-3-10 16,-5 3-13-16,1-3-16 0,-1 3-10 0,0 0-8 16,9-2-11-16,-9 2-2 0,8 1-12 0,-8-1-8 15,6 2-3-15,-2 0-9 0,0 1 3 0,1 0-2 16,0-1-6-16,-1 1-4 0,0 0-8 0,1-1 0 15,0 0-1-15,2 3-1 0,-1-4 0 0,0 0 0 16,1 1-1-16,0-2-7 0,1 0 2 0,0-2 7 0,-1 2-1 16,2-2 1-16,3-3 5 0,3-2 3 15,2-1 9-15,-6 2 5 0,1-2 5 0,-1 1 11 16,2-4 5-16,-4 2 4 0,-3 0 7 0,1-2 4 16,-2 3-1-16,-1-1 2 0,-2 3 8 0,1 0 10 15,-2 0-1-15,-2 1 3 0,-3-1-10 0,0 2-10 0,0 3-15 16,4 1-8-16,-14 0-4 0,4 4-8 0,-2 0-3 15,-3 6-6-15,1 1-7 0,-2 1-1 0,3 1-15 16,1-1-12-16,1 0-14 0,4-1-7 0,3 0-14 16,2 1-4-16,1-2-3 0,2 0 4 0,3-1-5 15,0-2 2-15,2-1 4 0,3-2-3 0,1 1 4 16,2-2 3-16,6-2 4 0,-2-1 2 0,3-4 6 16,0-1-1-16,-2 0 4 0,5-4-2 0,-4 1 6 15,-2-1 0-15,2-2 8 0,-2 2 4 0,-1 0 5 16,0-1 4-16,-1 0 5 0,-4 3 0 0,2 2-3 15,-1-3 2-15,2 1-3 0,-3 5-3 0,2-1-1 16,-3 2 2-16,2-2-6 0,-2 3 1 0,2 4 3 16,-1 0-2-16,-1 0 4 0,1 2-2 0,-2 2-6 15,1 0 4-15,-3 2-3 0,0-1 0 0,0 1 0 16,0 0 0-16,-2 0-2 0,-2 1 4 0,1-1-2 16,-3-1-3-16,1 2-13 0,0-2-8 0,-1-1 0 0,2-4-2 15,-2 3 2-15,1-5 1 0,-1 3 4 0,1-2 0 16,-1-3 9-16,2 3-1 0,-2-3 1 15,0 0-2-15,3-8 3 0,-1 1 5 0,0-1 4 0,1-1 3 16,0-3 1-16,3-3-1 0,-1-1 3 0,1-4 5 16,-1 4 6-16,4-1 6 0,-4 2-1 15,0 5 1-15,1 1-3 0,0-2-1 0,-1 5-2 16,5-1-6-16,-6 2 0 0,4 2-2 0,-2 1-1 0,3 2-2 16,-1-3 0-16,-8 3-2 0,14 4-1 0,-4 0-1 15,-1 1-1-15,-3-1 2 0,1 4-5 0,0 0-5 16,0-2-4-16,-2 2-2 0,0 1-5 0,-1-2 4 15,1 0-11-15,-1-1-6 0,-2 0 2 0,2 0 0 16,-1-2 1-16,-1 1 4 0,0-2 4 0,-1 1 1 16,-1-4 1-16,4 0 6 0,-4 0 2 0,0 0 3 15,10-10 4-15,-6 2 8 0,0-2 3 0,1-3 10 16,-3-4 8-16,2 0 7 0,-3-3 11 0,1-7-1 16,0-2-2-16,-4 0 0 0,0-2 15 0,1 2 0 0,-3 3 17 15,2-4 12-15,0 9 7 0,1 4 23 0,-1 1 14 16,0 5-19-16,2 4-12 0,0 2-22 15,-2-1-10-15,0 1-21 0,2 5 3 0,2-3-4 16,-2 3-6-16,0 0-2 0,0 0-8 0,6 19-1 0,-5-6-4 16,3 5-5-16,-4 2-6 0,4 5 9 0,-3 3-1 15,1-1-8-15,0 2 1 0,3-3-4 16,-3 1 3-16,1 0 0 0,1 0-16 0,0-8-11 0,3 0-19 16,-4-2-10-16,6 0-13 0,-4-6 4 0,-1 0-5 15,5 1 6-15,-4-2-12 0,4-3 7 0,0-1 8 16,0-2 0-16,3-4 4 0,-1 0 6 0,-1 0 1 15,3-4 6-15,3-4-1 0,-1-1 5 0,0-2-3 16,2-1 8-16,-4-4 2 0,6-6-2 0,-4 2 2 16,-4 5 7-16,1-1 1 0,-3 1 7 0,1 1 9 15,-6 2-1-15,1 4 11 0,-1 2 7 0,-1 0 3 16,-2 2 0-16,0-1-12 0,-1 2-4 0,5 1 0 16,-5 2 1-16,0 0-3 0,0 0-3 0,-9 14 6 15,4-2-4-15,1 0-3 0,-1 4 4 0,-4 2 3 0,4-1-8 16,0 0 1-16,0 0-1 0,1 0 0 0,0-2 2 15,0-2-3-15,3-1 3 0,-3-1-3 16,8 1-4-16,-4-2-8 0,1-4 1 0,2 2-8 0,-1-3 3 16,2 0-4-16,0 0 2 0,1-4 3 0,2 0 3 15,0-1-2-15,5-2 5 0,-2-3-2 0,4-1 1 16,0-4 4-16,0-3 1 0,-1 2-2 0,1-6-1 16,-2 1 5-16,0-6 1 0,4-1-1 0,-5-2 1 15,-1 0 1-15,-6 6 3 0,3-1 5 0,-5 2 10 16,0 0 2-16,0 2 13 0,-4 1 14 0,0 3 3 15,-2 3 8-15,3 2-2 0,-3-2 8 0,0 5-21 16,-1-1-3-16,2 2-11 0,1 1-10 0,-4 0-1 16,6 2 2-16,-13 5-1 0,3 2-2 0,2 2-5 15,0 2 2-15,-1 2-2 0,1 3-10 0,1-1 3 16,2 2-1-16,1-1 0 0,3-1 3 0,2 1-4 16,-1-3 9-16,3 0-10 0,-1 0 1 0,3-1 1 15,1-3-3-15,2 0-1 0,0 0 1 0,4-2-7 16,0-2 9-16,1-2-8 0,4 1-1 0,-2-3 9 15,-1-1 0-15,4-4 1 0,0 2-3 0,0-3 1 16,1-2 0-16,-3-4 14 0,1 1-22 0,0-2 16 0,-3 1-7 16,-1-6-5-16,2-5 1 0,-1 0 0 0,-4-2 4 15,-1 6-5-15,-5 0 15 0,0-1-11 0,-4 2-1 16,1 1 3-16,-2 4-4 0,-2 0 0 0,0 3 1 16,0-1-4-16,-1 1-1 0,0 3 3 0,0-2-7 15,1 4 5-15,0 1-6 0,-2-1 5 0,1 3 0 16,-1-4-7-16,5 5-2 0,-6 2-2 0,6-2-19 15,-9 0 6-15,9 0-2 0,-7 3-2 0,7-3-12 16,-2 4 3-16,2-4 4 0,2 5 1 0,-2-5 5 16,6 6 4-16,-2-6 3 0,4 0-5 0,-1 0 7 15,4-3 4-15,1 2 5 0,-1-2-5 0,1 0 10 16,-1-1-1-16,-1 1-1 0,2-1-6 0,-3 3 5 16,-3-2 4-16,2 1 0 0,-2 1 3 0,2-2-9 15,-3 3 9-15,2-1-4 0,-7 1 0 0,8 0 2 16,-3 1 11-16,-5-1-14 0,8 5 2 0,-4 0 4 15,0 1-4-15,-3-2 2 0,2 0-1 0,-1 4 2 16,1 2 2-16,-1-1-2 0,-1 1 6 0,1 3-4 0,-1-5-1 16,0 4 2-16,1 0-6 0,0-3-2 0,0 0-12 15,0-4-7-15,1 3 1 0,-1-3 3 16,3-1 2-16,2 0 3 0,-4-1 5 0,4-3-5 0,-1 0 10 16,-6 0-1-16,18-4-1 0,-9-1 2 0,0-3-1 15,1 0-1-15,3-3 7 0,2-3-8 0,-2 0 5 16,5-7 3-16,-5 4 0 0,0 2-2 0,-1 1 1 15,0-1 0-15,-1 4 4 0,0 2 4 0,-5 4 0 16,-1-2 0-16,-2 2-6 0,-1 1 2 0,2 1-3 16,-3 1-5-16,-1 2 6 0,0 0-2 0,0 0-1 15,7 6 4-15,-5-3 0 0,-2-3 3 0,-2 9-4 16,0-1 5-16,0-1-4 0,-1 2-2 0,2-2 0 16,2-1-2-16,-1 1-9 0,0-3-1 0,0 1 3 15,3-1-2-15,-2 0 7 0,2-2 2 0,-3-2-4 0,11 0 4 16,-2 0-2-16,1-4 0 0,3-1-2 0,2-1 1 15,2-1-3-15,2-2 4 0,-1-3 2 16,-1 1 1-16,-1 1-4 0,1-3 4 0,0-2 5 16,-2 4-6-16,3-1 0 0,-3-4 4 0,-1 7 1 0,-5 0-1 15,0 4 2-15,0-1-2 0,-4 2 5 0,0 0-5 16,-2 2-2-16,-3 2 1 0,0 0 3 0,9 5 2 16,-9 1-1-16,1 2-2 0,-1 0 3 0,-1 4 4 15,1 5 0-15,-3 3 9 0,2 5 7 0,1 1-1 16,-4-1-4-16,0 2 1 0,7 0-3 0,-2 2-1 15,-1-2-1-15,0 2 5 0,0-2-7 0,4 2 1 16,1-2-1-16,0 0-5 0,0 0 4 0,3-2 3 16,-3 2-7-16,3 0-4 0,-2-3 3 0,3 2 1 15,-4-8 2-15,3 4-6 0,-2-2 4 16,-2-2-1-16,1-1-2 0,-2 2 2 0,-1-4 2 0,0 2-4 16,-4-6 5-16,1 6-5 0,-3-3-1 0,-5 2 5 15,-1-3 5-15,-4 3-4 0,-8 2 2 0,-2-2 2 16,-3 1 0-16,-1-2-3 0,-1-4 2 0,-1-1-1 15,-1-5 6-15,1-1-3 0,3-4-1 0,4 0 4 16,3-4-1-16,7-1-2 0,-2-5-1 0,6 3-8 16,1-5 3-16,3 3-7 0,2-3-1 0,3-5-5 0,4 2-12 15,4-4-7-15,3 3-5 0,3-5 2 0,6-1-14 16,1 0-10-16,3 1-19 0,1-1-1 16,-3 4-12-16,2-2-25 0,-3 2-21 0,0 2-25 0,-8 3-35 15,0-3-32-15,-3 1-695 0,-5 5 307 0,-1-4 202 16</inkml:trace>
  <inkml:trace contextRef="#ctx0" brushRef="#br0" timeOffset="57062.95">24405 7952 138 0,'0'-3'233'16,"0"3"-27"-16,2-6-19 0,2 1-19 0,1 0-19 16,5 0-15-16,3 0-15 0,3-2-12 0,2 2-8 15,3-4-8-15,6 1-6 0,0 1-11 0,5 2-3 16,-4-2-5-16,0 2-6 0,-2-2-6 0,-6 4-6 15,-1 0-3-15,-6 2-4 0,-3-2-7 0,3 2-2 16,-4-2-1-16,-4 2-8 0,4 0 3 0,-4-1-2 16,-5 2-4-16,7-1-2 0,-7 1-4 0,0 0-12 15,0 0-24-15,0 0-49 0,0 0-45 0,-15 9-59 16,3-5-498-16,0-3 225 0,-10 3 150 0</inkml:trace>
  <inkml:trace contextRef="#ctx0" brushRef="#br0" timeOffset="58788.92">23978 8575 84 0,'0'0'180'0,"0"-6"-5"16,0 6-8-16,-1-4-8 0,1 4-9 0,-2-3-7 16,2 3-19-16,0 0-7 0,0 0-11 0,0 0-13 0,0 0-13 15,0 0-11-15,0 0-5 0,0 0-5 0,0 0-8 16,0 0 0-16,2 14-9 0,-1-8-1 15,0 1-5-15,-1 0-2 0,3 0-7 0,-3 1 1 0,0 1 4 16,1 3 6-16,0 0 2 0,-2-3-1 0,4 3-6 16,-3-1-13-16,2 1 9 0,-2 0 2 0,0-1-8 15,2 2 6-15,-1 3 4 0,1-5-4 0,3 6-2 16,-5-3-1-16,2 1-11 0,0-4 8 0,1 1-3 16,-1 3 1-16,0 2 1 0,0-6-5 0,2 2 0 15,-4-1-5-15,3-1 2 0,-1 0-2 0,2 1-3 16,1 1 5-16,-4-1-2 0,1-2 4 0,0 1 0 15,-1 2-1-15,3-1-3 0,-2 0 0 0,0-1-1 16,2-1 0-16,-3 3-2 0,2-3 1 0,-2 2-1 16,3 2-2-16,1-4 2 0,-4 2-4 0,3 0 2 15,-3 0-2-15,3 0 2 0,-4 0-2 0,0 5 1 16,3-4-2-16,-3 0 2 0,1 2-1 0,-1-3 4 16,0 1-1-16,0 3 2 0,0-6-2 0,0 2-2 15,0-2 0-15,3 1 2 0,-2 1-3 0,0-1 0 0,-1-2 0 16,0 3-1-16,4-2 0 0,0-1 1 15,-2 1-3-15,1-2 2 0,-2 4-3 0,2-3 3 0,-1 1 1 16,0 0-1-16,-1-1-2 0,0-1 0 0,2 3-1 16,-2 0 1-16,2-2-4 0,-2 3 4 0,2-4 1 15,-3 4-1-15,1-1-1 0,0-1-1 0,3 1 0 16,-3 0 3-16,0 1-5 0,1 3 5 0,0-1-1 16,-1 3-1-16,1-2 1 0,-1 2-3 0,0-3 2 15,3 0 0-15,-3 1 0 0,1-3 3 0,-1 1-7 16,3 3 5-16,-3-4-4 0,2 5 3 0,-1-4-1 15,1 4-1-15,-2-1 1 0,0-5 3 0,1 3-2 16,-1-2 4-16,-1 0-3 0,1 1 2 0,0-1 4 16,1-1-6-16,-2 4 1 0,1-6 2 0,0 4-1 15,1-4 3-15,-2 1 0 0,0 4 6 0,1-5-4 16,-1 4 6-16,0-3 4 0,-1 3 4 0,1-1-6 16,-2-1 5-16,2-1-2 0,-1 4 1 0,0-3-3 0,-1 0 1 15,0 0 0-15,1 0-6 0,-2 3 4 0,2-4-5 16,-1 4 1-16,-1-3-3 0,2 0 2 15,-2 0-1-15,0 0-5 0,2-1 5 0,-2 2-1 0,2-2-2 16,-1-1 0-16,-1 3 2 0,3-4-4 0,-1 1 2 16,1-1-4-16,0 0 2 0,-2 0-6 15,4 4 4-15,-2-4 3 0,0 2-2 0,0-3 0 16,0 1-1-16,0 0-2 0,1 1-1 0,-1-2 3 0,0 4-2 16,0-3 0-16,0 3-4 0,0-1 4 0,0 0 1 15,0 1 0-15,0 1-6 0,-3-1 6 0,2-1 1 16,0 0-2-16,-2 1-2 0,2-1 1 0,0-1-5 15,-3-1 5-15,4 0-2 0,0 1 5 0,-2 0-2 16,2-1 2-16,-2 0 1 0,1-2-4 0,1 2 1 16,-1-1-2-16,-2-2 4 0,3 2-4 0,-1 1 2 0,1-4 3 15,-3 1-2-15,3 4 1 0,-1-4-2 16,0 7 2-16,1-9 1 0,0 5-4 0,0-4-1 16,-3 1 3-16,3 0-4 0,0-1 4 0,0-4-1 0,0 8-1 15,0-3 1-15,1-1-1 0,-1-1-1 16,0 2 1-16,0-1 3 0,0-4-1 0,0 5 0 15,0-5-11-15,2 3-11 0,-2-3-8 0,0 0-17 16,-2 5-18-16,2-5-21 0,0 0-22 0,0 0-23 0,-1 5-24 16,1-5-42-16,0 0-73 0,0 0-564 0,0 0 277 15,0 0 186-15</inkml:trace>
  <inkml:trace contextRef="#ctx0" brushRef="#br0" timeOffset="59363.08">23765 10357 91 0,'-2'-4'172'0,"1"2"-22"0,1 2-8 0,0 0-23 15,0 0-8-15,0 0-12 0,0 0 1 0,0 0 2 16,0 0-4-16,0 0-1 0,5 11-2 0,-2-6-1 16,-1 2 1-16,-2 0 5 0,4 3 3 0,1-1 1 0,0 2-7 15,0 1 2-15,1 0-9 0,-3-1-10 0,3 0-7 16,-3 3-2-16,1 0-5 0,5 2 3 0,-5-5 2 16,1 1-7-16,0 4-8 0,3 0-2 0,-2-5-7 15,-2 1-1-15,1-1-4 0,0 1-5 0,-1 0-4 16,5-2-2-16,-4 0-5 0,2 0 1 0,-1 1-6 15,-1-5 3-15,5 5-6 0,-5-4-1 0,2 0-3 16,1 2 2-16,0-3-4 0,-3 1 4 0,2-4-4 16,2 3 5-16,1-1 0 0,-1-2 3 0,1 0-3 15,0-2 2-15,1 0-2 0,0-2 6 0,3 2-2 16,-1-2-4-16,5 1 1 0,-3-5-1 0,6-1 0 16,-6 1 3-16,5 0-2 0,1-3 0 0,-2 1-2 15,0-3 5-15,7 1 1 0,1-5-2 0,-5 1 8 16,-5 2-2-16,6-3 4 0,0-2 0 0,-1 0 5 15,0-2 5-15,1 2-1 0,-3-6 0 0,3 3 1 16,0-2-1-16,-4 3 5 0,3-2-4 0,0 2 5 16,-7 3-5-16,-2 4 7 0,0 0 2 0,-3 4 2 15,-2-2-2-15,-3 3 1 0,0 3 5 0,-1-1-10 0,-1-1-3 16,0 2-2-16,-1 0-7 0,-2 3-6 16,4-4-5-16,-4 4-4 0,4-2-1 0,-4 2-1 15,3-3-20-15,-3 3-44 0,0 0-49 0,0 0-62 0,0 0-61 16,0 0-71-16,0 0-980 0,0 0 423 0,-4 12 282 15</inkml:trace>
  <inkml:trace contextRef="#ctx0" brushRef="#br0" timeOffset="61215.28">21495 11289 37 0,'0'0'206'0,"0"0"-24"15,-2-5-22-15,2 5-17 0,0 0-11 0,0 0-16 16,0 0-11-16,0 0-12 0,0 0-8 0,0 0-6 16,0 0-7-16,0 0 0 0,9 11 7 0,-7-5 7 0,0-1 1 15,0 3-4-15,-1 1 6 0,2 0-1 16,-3 1-7-16,0 2-7 0,0 1-2 0,0 4-7 16,0-1-5-16,0 1-9 0,0 0-2 0,1 0-5 0,-1 0-4 15,1 0-5-15,2-1-1 0,-1 0-3 0,1-3-4 16,0 0-1-16,-1-3-6 0,1 1-1 15,-1-2 0-15,2 2-3 0,1 1 1 0,-2-4-6 0,-2-3 2 16,3 5-1-16,-2-4-1 0,1 1 0 0,0-2-2 16,2 2 1-16,-3 0-3 0,3-3 3 0,-1 3-3 15,0-2-1-15,-2-2 0 0,2 0-1 0,0 3 0 16,1-4 3-16,2 2-2 0,-2-4 1 0,-1 4 0 16,-2-1-4-16,3 1 3 0,-1-4-2 0,-1 2-2 15,3 1 2-15,-1-2 1 0,-2 2 1 0,-3-3 3 16,6 3-2-16,-1 1 1 0,-1-2 5 0,1 1-5 15,0-1 2-15,0 1 0 0,-1 0 0 0,0 1 0 16,1-3-4-16,-1 3 3 0,0-2-1 0,-4-2 3 16,6 3 2-16,-6-3-3 0,3 3 6 0,-3-3 1 0,0 0 4 15,5 2 0-15,-5-2 8 0,0 0-1 16,4 3 5-16,-4-3-4 0,0 0-1 0,0 0-1 16,0 0-1-16,0 0-5 0,0 0 2 0,0 0-10 0,0 0 4 15,4 1-5-15,-4-1-2 0,0 0 0 16,2 3 1-16,-2-3-2 0,4 2 0 0,-1 0 0 15,-3-2-6-15,7 3 8 0,-4 0-2 0,1-1-3 16,-4-2-4-16,5 5 1 0,-1-4 1 0,-1 1-1 0,1 0-2 16,-4-2 1-16,9 3 0 0,-5 1 2 0,0-2-3 15,1-1 3-15,-1 1-5 0,1-1 3 0,1 0-1 16,-1 1 2-16,2-1 0 0,0-1 1 0,2 1-6 16,0-1 6-16,0-1-2 0,0 0 0 0,1-2-1 15,2 2 4-15,-1-2-6 0,-2 1 3 0,3-4-3 16,-2 3 7-16,-2-3 1 0,-2 0-1 0,2 2 0 15,-1-3 0-15,0 1 5 0,-3 0 9 0,1-3 4 16,-4-1 14-16,2-2-10 0,-2-1 3 0,0 0 0 16,-6-7-3-16,5 2 1 0,-5 1 1 0,-3-1 1 15,2 1 20-15,1 0 6 0,-3 3-2 0,-1-2-9 16,-1 0-2-16,2 7-1 0,-1-3 2 0,2 4 12 16,-1 0 10-16,4 2 6 0,-1 1-8 0,-1 1-4 15,3-1-10-15,-1 1-8 0,-1 1-4 0,1 1-8 0,4 2-5 16,-3-4-3-16,3 4-7 0,0 0 1 15,0 0-3-15,0 0-2 0,0 0-2 0,-4 9-1 16,4-3-3-16,2 2 1 0,2 3-1 0,-1 3 1 0,4 0 0 16,-6 1 3-16,5 0-9 0,0 1-4 15,-1 1 4-15,0 0 6 0,4 0 0 0,-1-2-6 0,-2 1-3 16,3 0-1-16,3-2-2 0,-1-1-7 0,1 1-6 16,-2-2-5-16,3-1-2 0,2-1-3 0,-3-3-1 15,4-2 4-15,1 1 3 0,-3-4-4 0,-3-1 0 16,3 1 3-16,-1-3 11 0,0 1-13 0,1-2-1 15,-4-1 4-15,3-2-1 0,-4-1 6 0,1-1-10 16,2-6 7-16,-2-1 6 0,-2-2-1 0,0 3 5 16,-4-8 3-16,-1 9-4 0,1-1 2 0,-2 1 0 15,0 0 7-15,-2 1 10 0,-2 2 1 0,2 0 7 16,0 1 1-16,-2 3-4 0,2 2-1 0,-2-1-4 16,2 4 2-16,-1-5-9 0,1 5-2 0,-1-5-15 15,1 5 13-15,0 0 5 0,0 0 4 0,0 0-9 16,-1 12 3-16,1-5-3 0,1 0-1 0,1 3 2 15,2 1 2-15,0-2-5 0,0 3 2 0,1-2 4 16,3-1 1-16,-2 1-23 0,2-2 15 0,0-1 0 0,2 0-4 16,1-3 2-16,-2 2-3 0,1-4 3 0,1 0 7 15,-4-4-6-15,6 4 11 0,-3-6-6 16,-1-3 8-16,0 2-3 0,-1-4 3 0,-2-2-4 0,2-3-1 16,-2-4 3-16,-1-5 2 0,-2 3 5 0,-2-6 6 15,-1-3 1-15,0 9-3 0,-2-8 15 0,-2 1-12 16,-4 2 5-16,3 1 8 0,-3 3-1 0,3 3-6 15,-4 4 15-15,3-1 6 0,-2 4-3 0,3 3-7 16,-3 0 8-16,2 0-15 0,1 4-7 0,-1-1-5 16,0 1-3-16,1 2-4 0,1 2-27 0,4 0-22 15,-10 0-20-15,10 0-26 0,-10 6-28 0,6-1-17 16,2 3-24-16,0 2-11 0,2 1-14 0,0 3-17 16,3 3-20-16,3 1-26 0,3-1-35 0,5 4-743 15,-1-5 339-15,6 2 228 0</inkml:trace>
  <inkml:trace contextRef="#ctx0" brushRef="#br0" timeOffset="61766.69">22687 11439 243 0,'-7'-8'309'0,"0"2"-11"16,1 0-6-16,1 2-17 0,0 1-17 0,1 1-25 15,1-3-21-15,-1 3-23 0,4 2-28 0,-3-2-15 0,3 2-11 16,0 0-17-16,0 0-14 0,-3 9-10 16,4-5-11-16,1 5-11 0,0-2-3 0,1 3-8 15,2 1-4-15,-1 0-6 0,1 2-2 0,-1 4-8 16,1 0-2-16,0 3-1 0,1-3-9 0,-3 1 2 0,2 2-13 16,-1-1 8-16,1 4-2 0,1 3-18 0,-2-2-39 15,-3 2-28-15,3-1-29 0,0 2-30 0,-3-1-45 16,4-2-45-16,-3-6-54 0,0-2-676 0,2-4 314 15,-3-4 208-15</inkml:trace>
  <inkml:trace contextRef="#ctx0" brushRef="#br0" timeOffset="62251.75">22984 11418 287 0,'1'-5'287'0,"-1"2"-25"0,0-2-23 0,3 3-22 16,-2-1-18-16,-1 3-24 0,1-4-20 0,-1 4-16 16,0 0-12-16,8 0-12 0,-8 0-9 0,0 0-13 15,10 9 3-15,-7-2-6 0,3 3 0 0,-2 0-5 16,5 4-6-16,-5-3-3 0,2 6-6 0,2 0-5 16,-2 3-2-16,0-2-2 0,2 8-3 0,-3-9-9 0,-1 3-1 15,0-3-3-15,5 9-6 0,-5-8-3 0,1 1-4 16,0-2 1-16,-1-1-13 0,-2 1 4 15,2-4-5-15,0-2 0 0,-3-2-2 0,2-3-8 0,-3 1 7 16,2-2-4-16,-2 0 9 0,0-1 3 0,0-4-2 16,0 3 1-16,0-3-6 0,0 0 0 15,-6-12 2-15,2 2-3 0,-2-6-6 0,-2-1-2 0,0-1 2 16,-3-9-4-16,-2-1 1 0,-1-3 1 0,0 2 2 16,1-4 2-16,-2 2 1 0,-3-12 3 0,8 11 13 15,-2 1 0-15,2 0 8 0,5 2 2 0,-1 2 7 16,4 1 4-16,2 9-2 0,0 0 12 0,4 1-27 15,-3 4 0-15,7-2-7 0,-2 5-1 0,2-3-2 16,4 6-4-16,3-4-1 0,2 6-7 0,2-3 0 16,-1 3-1-16,0 1 2 0,-1 3-6 0,-4 0 12 15,1 0-10-15,-4 2-12 0,0 0 6 0,0 3 0 16,-5-1 1-16,1 0-3 0,-2 2 8 0,-3 5-2 16,-1-3-2-16,-5 6 0 0,-4 2 0 0,-5-2-3 0,-3 6 5 15,-3 3-28-15,-3 0-19 0,3-4-25 0,0 2-38 16,0-3-43-16,1 1-48 0,2-5-60 15,8-1-61-15,-1-4-816 0,2 0 378 0,3-1 252 0</inkml:trace>
  <inkml:trace contextRef="#ctx0" brushRef="#br0" timeOffset="63502.93">24248 11172 11 0,'0'0'201'0,"-2"7"0"0,-3-6-8 0,-6 6-7 16,-5 3-10-16,-3-3-15 0,-8 6 0 0,-3-1-7 15,-2-1-4-15,-3 2-8 0,-2 1 0 0,1-4 1 16,-3 2-7-16,3-4-8 0,-1-2-10 0,2-1-4 16,6-1-3-16,6-4 4 0,3 0-3 0,2-2-8 15,2-1-6-15,5-1-20 0,2-4 3 0,-1-1-8 16,2-5-13-16,5 2-7 0,2-5-4 0,2 0-6 16,2 1 2-16,4-2-9 0,0-1-5 0,6 3 2 15,1 1-5-15,1 0 1 0,8-2-4 0,0 4-2 16,3 2-3-16,-6 4-1 0,6-1 8 0,-4 4-17 15,-2 4 1-15,8 0-5 0,2 8 2 0,-4-2 1 16,1 6-1-16,-3 0 1 0,1 5-2 0,-1 1-3 0,-2 4 2 16,-1-1-5-16,-4 7 8 0,0-1-2 15,-2 2-2-15,0-1 4 0,-4 2-3 0,-2-1-5 16,1 1 6-16,0 0-4 0,-5-1 0 0,0-1 2 0,-1-2 1 16,1 0-2-16,-4-6 3 0,-1-3-5 0,4-2-1 15,-4-4 4-15,0 1-5 0,0-5 6 0,3-1-1 16,-3 1 1-16,1-3-7 0,0-2 8 0,-1-2 3 15,0 0-1-15,0 0 0 0,0 0-8 0,4-15 4 16,-4 4 5-16,3-6-6 0,-2-2 10 0,-1-1-7 16,4-5-1-16,-3-2-2 0,4 6-3 0,0 3 9 15,-1-1-10-15,4 2 7 0,0 0 0 0,-2 5 0 16,2 2-2-16,-1 1 0 0,1 1-4 0,2 0 1 16,-1 4-4-16,1 1 2 0,-1 1 4 0,-1 4-3 15,1 1-6-15,1 0 1 0,0 4 2 0,-1 3 2 16,-2-2 1-16,2 6 0 0,-2-3-1 0,-3 1 0 15,1 2-7-15,-1-1 9 0,1 1-2 0,0 1 1 16,-4-3-1-16,3 0 4 0,-4-1-5 0,3 0-4 0,-2-5-11 16,-1 0-1-16,0 2 0 0,3-4 4 0,-2 0-2 15,-1-4 6-15,1 4 0 0,-1-4 2 0,0 0-2 16,7-11 8-16,-6-1-8 0,3 3 6 16,-2-8-4-16,5-2 5 0,-5-8-1 0,5 3-3 0,-2-5 1 15,0 3 0-15,1 0 1 0,1-2 4 0,-3 8-2 16,1 2 9-16,-1 1 6 0,-1 6 4 0,1 1 3 15,1 1-7-15,-2 2-1 0,-2 0-7 0,0 5 3 16,3-1-8-16,1 3 2 0,-5 0-1 0,9 3 4 16,-1 2-2-16,0 2-4 0,2 2 3 0,-1 1 0 15,-2 4-3-15,1 1 1 0,1 0 12 0,-1 1-14 16,-2-1 4-16,-1 3 1 0,-1-2 9 0,1-1-12 16,-1-2-1-16,-3 0-1 0,4-1-7 0,-1-3-1 15,-3 1-6-15,3-3 3 0,-1-1-2 0,-2-2 0 16,3 1 4-16,-3-3 4 0,2 0 4 0,-3-2-1 15,0 0-4-15,10-7 0 0,-6-2 8 0,0 0 0 16,-2-3-1-16,6-4 0 0,-5-2 9 0,-1-2-8 16,4 2 0-16,-2-3-3 0,0 3 10 0,-1 3 4 15,-1 4 8-15,0-1-4 0,0 3 2 0,-2 2-4 0,0 1-2 16,4 2-7-16,-4 0-8 0,0 4 6 16,5-1-3-16,-5 1 3 0,9 5 0 0,-4 2-1 0,1 0-1 15,1 4 2-15,2 0 0 0,-2 3 3 0,2 0-9 16,3 0 12-16,-4 1-8 0,1-1 4 0,-2-2-2 15,1-2 0-15,-1 1-6 0,1-2 7 0,1 0-11 16,0-2 11-16,-4-2 3 0,0-3-4 0,4 1 6 16,0-3-7-16,-4-3 1 0,3 1 6 0,1-4-2 15,0-1 3-15,0-1 3 0,-1-1 0 0,-1-7-5 16,2 2-1-16,-1 0-1 0,-2-4 0 0,-1 1-2 16,2 2-12-16,-5-2 7 0,1 0-10 0,-3 5-10 15,0 2-11-15,-2 0-21 0,0 4-30 0,-3 3-47 16,0 0-51-16,-3 4-41 0,-2 4-36 0,-4 4-793 15,0 4 350-15,-3 0 234 0</inkml:trace>
  <inkml:trace contextRef="#ctx0" brushRef="#br0" timeOffset="65664.53">25138 11321 227 0,'0'-3'262'0,"0"-1"-30"0,0 4-24 16,4-3-21-16,-4 3-22 0,0-5-20 0,0 5-16 0,0 0-12 15,0 0-12-15,0 0-7 0,9 7-11 0,-5-5-11 16,-2 1-9-16,1 1-4 0,-2-1-6 0,3 1-7 16,1-3-5-16,-1 4-5 0,1-4-1 0,-5-1-3 15,9 1-8-15,-4-1-2 0,-5 0 2 0,11-2-3 16,-5-1-1-16,1 0-1 0,-1-2 8 0,-1 0 7 15,0 0 5-15,1-3 1 0,-1 0-2 0,2-1 8 16,-5-1 4-16,2-2 8 0,0 0-2 0,-1 3 21 16,-2-2 22-16,0 2 17 0,0 1 7 0,-1 2 1 15,-1 0 0-15,-1 1-24 0,0 1 5 0,1 3-30 0,1 1-10 16,-5-4-18-16,5 4-1 0,0 0 0 16,-13 10-14-16,7 0-6 0,-2 1-24 0,0 4-21 15,-1 2-19-15,2-3-15 0,0 3-10 0,1 1-4 16,1-1-11-16,1-1-2 0,0-3-1 0,4 1 1 0,4-3-3 15,-3-2 1-15,-1 0 2 0,4-2 2 0,0-2 6 16,1-2 10-16,0-1 9 0,2-2-2 0,4-3 11 16,-1-1 6-16,2-3 5 0,-2 0 18 0,3-6 8 15,3-1 6-15,-3-1 11 0,1 3 22 0,-2-4 5 16,-1 3 10-16,2 0 4 0,-3 2 1 0,0 4-8 16,-3-1-4-16,-2 1-2 0,0 2-6 0,0 1-3 15,3 1-6-15,-3 1-3 0,1 2-1 0,2 0-4 16,-2 0 1-16,3 1-5 0,-1 4 1 0,1-2-2 15,1 4 2-15,-1 0-6 0,0 1 0 0,-1 1-1 16,1 0-6-16,-4 1 3 0,1 3 1 0,-1-2-1 16,-1-1-6-16,-2 1-6 0,2 1 3 0,-2-3-11 15,0 0-14-15,0-3-5 0,-4 4 1 0,4-5 5 16,-1-1 1-16,-1 1 7 0,1-2 2 0,-1-3 5 0,0 0-5 16,0 0 3-16,0 0 0 0,0 0 4 15,5-13-1-15,-1 2 3 0,1 1 0 0,-1-2 5 16,2-5 4-16,-2 6-1 0,5-4 6 0,-4 4 5 0,3 1 1 15,-2 0-4-15,-2 2 3 0,4 0-5 16,-4 3 2-16,-2 0-8 0,2 1 3 0,4 1-3 16,-6 0 1-16,5 1 2 0,-2 0-7 0,1 1 6 0,-6 1-1 15,12 5-1-15,-6-2-3 0,-1 1 0 16,-1 1 0-16,0-2-1 0,0 5-7 0,-1-2-4 0,1 1-1 16,-1-2-4-16,-1 1-8 0,1-2-7 0,1 3-2 15,-3-1-3-15,2-2 8 0,-2 0 4 0,2-3 2 16,-3-1 8-16,6 0 1 0,-6 0 1 0,0 0 7 15,10-7 7-15,-5-1 10 0,0-2 6 0,2-1 8 16,0-6 1-16,0 0 11 0,-1-9-2 0,1 1 16 16,0-4 6-16,-3-3-3 0,-1 2 1 0,0-2 10 15,1 2 27-15,-4-4-12 0,4 4-1 0,-4 1 9 16,0 9 7-16,0 3 14 0,0 3 9 0,0 2-1 0,0 5-14 16,0-1-12-16,0 3-17 0,0 2-17 15,0 3-1-15,0 0-9 0,0 0-4 0,4 13-4 16,-3 2-1-16,2 3-8 0,1 11 2 0,-2 1-2 0,-2 3-2 15,4 2 0-15,-4 0 0 0,0-1-13 0,-3 2-10 16,2-2-21-16,1-5-24 0,0-1 2 16,1 1 4-16,2-10-22 0,-2-1-7 0,3-1-2 0,1-2-14 15,-1-5 5-15,1 0 4 0,4-5 4 0,0 2 4 16,0-3 9-16,5-4 7 0,-2 0 8 0,2-4 1 16,-2-1 9-16,5-4-4 0,-2-3 5 0,1-2 6 15,2-4 3-15,-2-2-1 0,0-1 7 0,-4 4-4 16,0-8 7-16,-3 8 8 0,-2 1 11 0,1 3 28 15,-3-2-7-15,2 4-5 0,-5 1 2 0,1 4-6 16,-2 2 5-16,4 0-3 0,-4 0-8 0,-1-1 6 16,0 5-9-16,0 0 1 0,0 0-2 0,0 0-17 15,0 0 16-15,4 16-3 0,-6-4 4 0,-1 1-3 16,-2 3-6-16,0-1 2 0,1 2 4 0,-1-3 0 0,1 3-6 16,-1-2 1-16,0-3 4 0,1 0-3 15,3-3 12-15,-2 3-27 0,3-4 1 0,-1-2-8 16,1 0 1-16,1-1 2 0,2 0 1 0,-2-3 6 15,3 2-4-15,-4-4 4 0,0 0 3 0,18-7-2 0,-12 3-1 16,6-2 5-16,-2-2 4 0,2-3-2 16,0-1 3-16,0-2-1 0,0-2-3 0,1-5 0 0,-1-3 3 15,0-2-2-15,-1 0 4 0,-3 0 0 16,2 0-3-16,-5 0 6 0,-3 9 19 0,0 3 14 0,-4 2 18 16,2 1 17-16,0 1 17 0,-4 4-7 0,4 1-12 15,-1 0-7-15,-1 2-12 0,0 0-13 0,2 3-2 16,0 0-4-16,-14 14-6 0,7-5 3 0,-1 8-7 15,-2 3-2-15,0 2 1 0,1 2 0 0,-2-1-6 16,8-6-5-16,0 2 5 0,2-2-7 0,1-2-5 16,2-2 3-16,1-1 0 0,1 1-7 0,2-3 3 15,2-2 18-15,-2 1-24 0,4-2 11 0,2 1-10 16,5-6 6-16,0 1 0 0,5-2-1 0,-3-2 7 16,3-2-10-16,0-2-2 0,7-3 9 0,-2-1-5 15,-1 0-1-15,-7-3-1 0,-2 0 0 0,5-2 3 16,-3-6-7-16,-2 5-2 0,-2-6-4 0,-1-1 3 15,-2 0 5-15,-2-2-3 0,-1 6 4 0,-3-7 0 0,-3 7-1 16,0 1 2-16,-3 7 1 0,-2-2 7 0,2 5 0 16,-2-2-4-16,-2 4-3 0,0 0-3 15,-2 2 0-15,-2 2-5 0,-2 1 6 0,-2 2-5 0,-2 2 4 16,5-1-2-16,-2 3-16 0,1 1-10 0,3-2-26 16,-2 0 0-16,4 1-4 0,3-2 3 15,0 1-1-15,-2-1 7 0,4-1 4 0,-1 1 8 0,1-4 2 16,0 0 7-16,7 2 1 0,-7-2 2 0,12-2 3 15,-3-2 6-15,4-1-2 0,-2-1 5 0,6 1 1 16,-7-2 3-16,2 3 2 0,-1-1 2 0,-1-1 4 16,1 1 0-16,-2 3 2 0,0-3 0 0,-3 3-1 15,0-2 4-15,1 3-7 0,-2 1-3 0,-5 0 3 16,10 0 1-16,-5 4-4 0,-1 0 6 0,1 2 0 0,-3 4 2 16,0-1 4-16,1 4-5 0,-1 3 3 0,-2-1-2 15,0 5 10-15,0-5-12 0,3 2 0 16,-3-1-7-16,0-3-11 0,2-1-1 0,-1-2 0 15,3 1 0-15,0-2-5 0,0-1 8 0,1-4 2 0,3-1-3 16,-2 1 3-16,4-4 3 0,2-4 4 0,-1 1-2 16,2-1 4-16,1-2 1 0,-1-5 2 15,4 0-4-15,-3-3 4 0,5-5-6 0,-6 5 7 0,3-8 2 16,0-2-1-16,-2 2-1 0,-3-2 15 0,2 9-2 16,-3 1 6-16,-3-1-2 0,-1 5 2 15,-1 1 0-15,0 2-7 0,-4 2-4 0,3 2 2 0,-4-2 1 16,4 1 1-16,-4 4-5 0,0-2-6 0,0 2 8 15,0 0-4-15,0 0 2 0,0 0-4 0,0 12 4 16,0-12-7-16,-1 7-4 0,1-3-5 0,-3-1-4 16,3-3 1-16,3 5 2 0,-3-5 2 0,0 3 5 15,0-3-4-15,1 2 4 0,-1-2-1 0,0 0 0 16,9-8 4-16,0 1 1 0,0 0 0 0,0-2 1 16,3-2-1-16,1 1 7 0,-1-4-4 0,1 3 3 15,0-2 4-15,-6 4-5 0,3 2 17 0,-2-1 7 16,0 0 0-16,-2 1 2 0,-1 5-2 0,0-4-15 15,-1 2 9-15,-1 2 2 0,-1 0-11 0,-2 2-5 16,0 0-3-16,0 0 11 0,11 8-10 0,-6 3 8 0,-3 1-7 16,1 3-3-16,-3 4 0 0,0 7-1 15,2-1 6-15,-2 3-2 0,0 1 0 0,0 0-1 16,2 1-2-16,0 2 2 0,-2-3-1 0,0 1 2 0,1 0-7 16,3-3 2-16,0 2 0 0,0-1 3 0,1-1-3 15,5-4 5-15,-1 2-2 0,-5-5 3 16,5-2-6-16,-5 0 2 0,2 1-2 0,-2 1 2 0,1-4-1 15,-1 1 4-15,1-2-5 0,-1 1 3 0,-3-3-1 16,2-3-1-16,-3 4 11 0,0-4-3 0,-3 2 7 16,2-2-4-16,-5-2 6 0,-1 3-3 0,-2-4 13 15,-5 4-14-15,4-5 2 0,-6 4-3 0,0-3-2 16,-6-2 4-16,4 0-2 0,-3-3 1 0,-1-2-4 16,3-1-3-16,0-4 7 0,1-1-6 0,5 1 2 15,0-7-7-15,-1 2-6 0,6-4-3 0,7-1-12 16,1-3-13-16,5 0-14 0,4 0-10 0,8-4-9 15,0-1-11-15,4 6-14 0,3-2-9 0,-2 3-2 16,1-4-13-16,-2 4-16 0,-5 3-7 0,-2 1-18 0,-1 0-29 16,1 0-38-16,-9 2-60 0,-2 1-580 15,-3-2 287-15,-7 2 192 0</inkml:trace>
  <inkml:trace contextRef="#ctx0" brushRef="#br0" timeOffset="65949.81">25467 11183 204 0,'-6'-1'277'16,"6"1"-28"-16,-6-2-30 0,6 2-20 0,0 0-24 15,22-11-17-15,-2 4-19 0,14-4-22 0,1-1-38 16,1 1-31-16,5 1-50 0,8-1-48 0,-11 0-42 16,0 1-482-16,-5 0 192 0,-2 1 126 0</inkml:trace>
  <inkml:trace contextRef="#ctx0" brushRef="#br0" timeOffset="67782.24">24801 11778 52 0,'0'0'115'16,"0"0"-4"-16,0 0-12 0,0 0-1 0,0 0-13 16,0 0 5-16,0 0-3 0,0 0 1 0,0 0-1 15,-7 12-8-15,6-8-12 0,-1 3 7 0,-1-1-7 16,-1 1-6-16,1 2-5 0,0 2 3 0,-1-2-4 16,2 3-6-16,-2 0-4 0,0-2-4 0,0 4-1 15,0-4-5-15,-1 3-7 0,4-3 10 0,0 3 7 0,-3-2-3 16,1 1 4-16,-1-1 2 0,2 1-7 15,-1-2 4-15,-1 2-7 0,-2-2 0 0,2 2-4 16,3 0-3-16,-2-3-5 0,2 2 1 16,-2-1-2-16,3 1-3 0,0 0-1 0,0 1-4 0,-1-1-1 0,1 0-2 15,1 0 1-15,-1-1-1 0,0-1-1 0,0 3-5 16,3-3 0-16,-2 4 2 0,-1-4-1 0,0 2 8 16,0-1-3-16,0 1 3 0,0 2 0 0,0-3-2 15,0 3-5-15,0-3 4 0,0 2-1 0,-1-1 0 16,-3 0 0-16,4 1 1 0,-4 1 0 0,3 0 3 15,-3-1 2-15,0 4 2 0,3-6-1 0,-3 2 7 16,-1 4 4-16,1-1-4 0,-1-1 1 0,-3 1 8 16,3 2 4-16,-3 0-1 0,0-3-3 0,-1 3-5 15,1 0 4-15,1 0-3 0,-1 1-2 0,1-2-5 16,1 1-4-16,-1 0 0 0,0 0-1 0,2 1-1 16,-2-1-2-16,1-1-5 0,2 0 0 0,1 1 1 15,-3-2-3-15,3-1-1 0,-1 3 3 0,1-5-3 16,1 0-2-16,-1 1-2 0,-2-1 0 0,1 4 1 0,0-1-2 15,-1-3 1-15,1 0 4 0,-1 0 5 16,-4 3 1-16,4-1-5 0,-4 1 4 0,4-1 4 0,-4 1-6 16,2-1-2-16,0 1 0 0,-2 0 3 0,0 2-5 15,2-3-5-15,-1 3 5 0,1-3-3 16,-1 2-1-16,0 0-2 0,0-2 5 0,0 1-3 0,2-4 0 16,1 0 0-16,-3 1-1 0,1 2-2 0,-3 1 1 15,2-2-4-15,-1 1 2 0,1 0 5 0,-3 0 1 16,3 1 0-16,-2-1-6 0,1-1 0 0,-3 1 3 15,3 0-3-15,-1 1 0 0,1-2 3 0,0 1-4 16,-3 0 2-16,3-2 2 0,-2 1 0 0,1 2-3 16,-1 0 0-16,-1-3 1 0,-2 1 2 0,3 2 0 15,-3-3-1-15,1 0 0 0,-2 4 5 0,-1-2 0 16,-2-1 1-16,4 0 2 0,-8 4 3 0,2-1 1 16,3-2 3-16,-2 4-3 0,1-6-3 0,-5 4 3 15,6-6-2-15,-3 7-4 0,1-6 5 0,1 1-7 16,-5 2 0-16,5-4 1 0,-6 5-1 0,2-1-1 15,-1 2 5-15,5-6-4 0,2 4 0 0,-1-3-3 16,-6 3 4-16,8-1-2 0,-3-2-5 0,4-1 4 0,-4 2 2 16,4 0-2-16,-4-2-7 0,1 2 8 0,0 0-5 15,1-1 7-15,-2-1-2 0,2 4 0 0,-1-3 2 16,1 1-2-16,0 0-1 0,-3 0 5 16,2 1-1-16,-3 1 1 0,-2 2-4 0,4-6 4 0,0 5-3 15,-1-6 0-15,4 5 5 0,-3-2 1 0,3-1-2 16,-1 1 5-16,0 0-4 0,-1-2 0 0,3 0-1 15,-1 1 2-15,-2 0 2 0,1 1 0 0,0-2-1 16,-3 1 0-16,1 0 2 0,0 0-4 0,0 1 2 16,2-2-4-16,-10 3 8 0,3 0-1 0,-1 0 0 15,0-1 2-15,-1 2 2 0,6-6 2 0,-4 5-3 16,5-5-4-16,-6 6-1 0,5-3-3 0,-7-1 0 16,7 1 2-16,0-2-5 0,2 1 2 0,-2-1-4 15,-2 3 4-15,-3 1 0 0,7-3-5 0,-9 5 0 16,2-2-3-16,1-3-3 0,-3 5 1 0,3-3 5 15,4-3 1-15,1 1-4 0,-2 0-1 0,-4 5 5 16,5-8-3-16,-2 7-3 0,3-2 1 0,3-2-1 16,-2 0 2-16,4-1-5 0,-2-1 3 0,2 1 0 15,0-1 3-15,2 4-6 0,-5-3 2 0,1 1 0 16,2 0 5-16,-2-3 2 0,-2 2 0 0,5-1-9 16,-4 2 3-16,1 0-4 0,1 0 2 0,-4-2 6 15,4 3-5-15,-4-1 4 0,0 1-1 0,0-4-1 16,-1 5 1-16,5-1 1 0,-8-2-5 0,6 1 0 0,-2-2 7 15,-1 1 0-15,1 0-2 0,1 0 3 0,-1-2-2 16,2 2 6-16,-1 0 1 0,-1-1 7 16,4-2 1-16,0 0-8 0,-4 1 0 0,3 0 6 0,-2 1-3 15,2-2 3-15,1 0-2 0,2 0 0 16,2-3 1-16,-3 2 3 0,3-1-4 0,0 0-4 0,-3 0 12 16,8-3-5-16,-3 2 1 0,3-2 0 0,-1 2 0 15,1-2-5-15,1 2 2 0,4-3-1 0,-8 1-2 16,8-1-7-16,0 0 3 0,0 0-16 0,0 0-33 15,-9-7-29-15,4 4-41 0,1-3-33 0,1 2-49 16,0-1-18-16,-1-5-40 0,0 0-34 0,-1 0-44 16,0-1-680-16,1 0 336 0,-1-1 224 0</inkml:trace>
  <inkml:trace contextRef="#ctx0" brushRef="#br0" timeOffset="68464.08">21763 14485 36 0,'2'6'92'0,"0"-5"-7"0,-2-1 7 16,3 5-3-16,-2-2-2 0,-1 1-2 0,2 0 2 16,-1 0 3-16,0 0 7 0,-1 1 3 0,0 0-5 15,1-1 1-15,-1 2-9 0,0-1 3 0,0 2-5 16,0 0 1-16,-1-1-3 0,0 3 0 0,0-4-3 0,1 6-4 16,-3-5-1-16,2 4 1 0,-2-3-4 15,2 3-2-15,-2 0-5 0,1 1-11 0,-1 0 3 16,2 0-4-16,-2-1-3 0,1 0-7 0,-2 1 0 0,1 1-7 15,2 1-3-15,-3-1 1 0,2-1-6 0,-1 5 1 16,1-5 5-16,-1 4 6 0,-1 2 1 0,0-2-1 16,-2 0-2-16,2 1 7 0,2 2 0 15,-5 0-6-15,2-1 1 0,0-1-2 0,0-1-6 16,0 2-2-16,-2-1 0 0,2 0-4 0,4-4 1 0,-3 2-3 16,0 1-3-16,-1-3-2 0,1 0 2 15,3 1-4-15,-3-4 0 0,0 3 0 0,3-3 4 0,-3 1-3 16,2 0 6-16,-1-5 4 0,0 3 2 0,1-2 6 15,0 0 1-15,0-1 2 0,0-1-5 0,0 0-1 16,1-1-5-16,1-3 10 0,-2 5-9 0,2-5-6 16,-2 2-8-16,2-2 2 0,0 0-3 0,0 0-3 15,0 0-2-15,2 6 13 0,-2-6-16 0,0 0 2 16,9 0-2-16,-2 1 2 0,-7-1 7 0,18-4-10 16,-4 1 4-16,4 0-6 0,1-2-1 0,8-1 3 15,1-2 0-15,-1 1 1 0,2-3-5 0,-2 3 8 16,-5 1-6-16,-2-2 3 0,2 3 1 0,-3 1-2 15,-1-2-1-15,-4 4 2 0,4-3-2 0,-6 3-2 16,0 0 1-16,-1-1-1 0,0 3 4 0,1-1-3 16,-5 1 2-16,2 1-5 0,-1-1-4 15,-1 0 4-15,-7 0 2 0,12 0 4 0,-7 0-6 0,-5 0 0 16,9 0-15-16,-9 0-20 0,5 0-29 0,-5 0-27 16,0 0-38-16,0 0-38 0,8-1-74 0,-11-5-831 15,3 1 358-15,-5-7 238 0</inkml:trace>
  <inkml:trace contextRef="#ctx0" brushRef="#br0" timeOffset="69415.39">18395 14144 137 0,'0'0'160'0,"0"0"-17"16,0 0-9-16,0 0-19 0,1 20-6 0,2-9-8 16,-2 2-8-16,3 4-7 0,-4-1-7 0,4 3-10 15,-4-1-4-15,1 1-7 0,-1-1 0 0,0-1-1 16,0 0-15-16,4-1 10 0,-4-5-3 0,0 1-6 16,1-1-5-16,-1-2-1 0,0-1-2 0,-1-1-10 15,1-2 0-15,-4 1 3 0,3-2 21 0,1-2 20 16,0-2 19-16,0 5 2 0,0-5-2 0,0 0-13 15,-12-2-3-15,7-2-10 0,0-4-6 0,-5-1-4 16,-2-7-9-16,0-3-4 0,-4-5 0 0,3-1-5 16,0-1-6-16,-2-5 0 0,1 1-2 0,2-1-6 15,-1-1-1-15,3 1-2 0,-2 2 0 0,6-2-5 16,2 4 3-16,0 1-4 0,3 8-1 0,2 1-3 16,-1 0 2-16,5 2-4 0,4-3 2 0,-1 2-4 0,0 0 0 15,4 5 0-15,1-5-2 0,2 0 3 16,-1 3-4-16,1-1 1 0,0 2 1 0,5 2-2 0,-6 0-10 15,4 1-14-15,-1 2-16 0,-1-1-21 0,-3 4-27 16,0 1-27-16,-3 0-20 0,2 3-29 16,-2 1-38-16,-4 4-499 0,1 4 233 0,-3 1 156 15</inkml:trace>
  <inkml:trace contextRef="#ctx0" brushRef="#br0" timeOffset="70403.11">18299 14316 28 0,'-2'2'193'0,"-1"-2"-20"0,3 0-21 16,-2 5-16-16,2-5-11 0,0 0-12 0,6 3-12 15,-6-3-11-15,12 0-9 0,-5-1-2 0,6-1-9 16,0 0-8-16,-1-1-7 0,1 1-4 0,5-1-4 15,-5-1-6-15,6 2-1 0,-2-4-5 0,1-1-4 16,-7 3-1-16,7-2-4 0,-6-3-1 0,2 1 1 16,-2-4-5-16,2 3 10 0,-3-2 7 0,-2-3 1 15,-3 2 4-15,3-2 10 0,-5 2 14 0,2-5 2 16,-5 2 2-16,2 4 14 0,0 0 12 0,-1 2 3 16,-2-1 8-16,0 0 2 0,0 3-2 0,0 0 1 15,0 1-7-15,-2 1-12 0,0 3-12 0,2 2-10 16,0 0-9-16,-1-5-3 0,1 5-11 0,0 0 0 0,-3 13-11 15,2-5 0-15,-3 4-4 0,4-2-2 0,0 6-5 16,0 1-2-16,0-2 0 0,0 2-3 16,4 2-7-16,-1-2 5 0,1-3-3 0,-1 1-6 0,4 2-12 15,-1-3-9-15,-1-4-4 0,7 4-9 0,-5-3-6 16,5-4-4-16,-2-1-3 0,0-1 6 16,2-1 1-16,0 0 6 0,0-4 1 0,0-3 3 15,-1 3 5-15,-1-4-3 0,1-2 5 0,-3-1 3 0,0-4 1 16,2-2-1-16,-2-4 4 0,0-1 0 0,-2 0 5 15,1-1 1-15,-2 2 1 0,1-3 4 0,0 4 6 16,0 2 6-16,-3 0-3 0,3 3 1 0,0-1-4 16,0 4 0-16,-1-1 0 0,0 1 1 0,2 5-7 15,-2-2 0-15,4 2 0 0,-3 1 1 0,2 1 5 16,1 4-8-16,0 0 3 0,0 1-2 0,-3 0 3 16,3 4-3-16,3-1 2 0,-5 1 1 0,1 1 0 15,1 1-2-15,-3 0-2 0,1 1-1 0,-2-3 2 16,0 1 0-16,1 2 2 0,-2-3-2 0,1 0 1 15,-5-1 3-15,3-2 3 0,-1 2-2 0,0-3-1 16,0 0 2-16,-2-1 2 0,0-3-2 0,0 0-1 16,0 0 1-16,0 0-3 0,0 0 1 0,0-13-1 15,-2 1 6-15,0 0-7 0,2-3 0 0,0-4-3 16,2 1 2-16,0-1-4 0,-2 0 4 0,4 0 2 16,-3 2-7-16,6 0 3 0,-1 1-1 0,-1 5 2 15,0-6-1-15,3 7 2 0,-2 3-1 0,-2 1-4 16,1 3-3-16,3 0 3 0,-3 1-3 0,-1 2 4 15,-4 0-1-15,14 5-1 0,-9-1 3 0,2 1-1 16,-2 5 1-16,1 0 2 0,-1-1-4 0,2 2 0 0,-2-1 3 16,0 3-4-16,2-5 3 0,-2 3-1 15,1-3 2-15,0 3-5 0,0-3 3 0,-2-1-2 16,3-2-4-16,-2-2-1 0,0 1 2 0,0-1 4 16,1-1 1-16,4-4 0 0,-2 0-2 0,-1 0 2 0,3-4-2 15,-1 1 3-15,1-4 1 0,-3 1-1 16,3-8-1-16,0 3 2 0,-4-4-3 0,3-2 3 0,0 2-1 15,-1-1 4-15,-2-2-3 0,2 3 8 0,1 0 7 16,-5 2 1-16,1-2 5 0,-4 7 12 0,3 1 5 16,-1-1 4-16,-2 5-3 0,0-1-9 0,1 3-2 15,-2 3-6-15,3-3-4 0,-3 3 0 16,0 0-4-16,0 0-1 0,1 20 3 0,-2-11-3 0,2 4-2 16,-1 3-2-16,0 1 1 0,3 0-2 15,-2 0-3-15,0-2 1 0,3 4 1 0,0-2-1 0,1-2-31 16,-1 2-15-16,2-3-16 0,1-3-14 0,1 5-29 15,-1-7-41-15,1 1-33 0,2-3-30 0,4-4-50 16,0 1-690-16,-1-4 313 0,6-7 210 0</inkml:trace>
  <inkml:trace contextRef="#ctx0" brushRef="#br0" timeOffset="70521.91">19357 13602 9 0,'-7'0'57'16,"7"0"-26"-16,-11 5-40 0,5 0-21 0,2 0 10 16,4 2 6-16</inkml:trace>
  <inkml:trace contextRef="#ctx0" brushRef="#br0" timeOffset="71946.83">19571 13934 90 0,'0'2'187'15,"0"-2"-20"-15,0 10-16 0,0-6-14 0,1 1-9 16,-1-2-20-16,3 4-20 0,-3-2-14 0,2 0-22 0,-1-1-9 16,3 0-7-16,-1 0-3 0,1-2-7 0,0-1-6 15,-4-1 0-15,11-1-2 0,-5-4 0 0,0 1-3 16,0-3 1-16,1-3-5 0,1 0 2 15,0-5-2-15,-2-1-2 0,2-2 6 0,0-1 7 0,-3 2 5 16,2 0 19-16,-1 0 3 0,1 6 10 0,-3-1-1 16,1 2-1-16,0 0-3 0,0 3-8 0,4-1-2 15,-4 1-7-15,4 4-2 0,2 1-1 0,0-1-8 16,-1 1-3-16,-2 2-1 0,2 0-6 0,-2 5 0 16,-2-3 1-16,2 6-1 0,-1 2 1 0,-3-1 0 15,0 3 1-15,-3-1 2 0,-2 3-3 0,-1 3-2 16,-5-1-2-16,-2 1 0 0,-1-1-4 0,-2-3 1 15,-1 1 2-15,-3-1-4 0,-7 4 3 0,5-7 9 16,4-1 3-16,-1-1 6 0,2-4 4 0,4 2 7 16,-1-1 2-16,4-3-7 0,2 1-2 0,0-2-3 15,-1 2-10-15,5-3 4 0,-3 2-9 0,3-2-1 16,0 0 0-16,0 0-6 0,18-5 2 0,-5 4-2 16,0-4-3-16,4 0-1 0,2-1-1 0,2 1-4 15,1 1-2-15,1-8-4 0,-1 7 3 0,-2-3-2 16,-3-1 1-16,2 1 1 0,-4-3 0 0,3 1 1 15,-3-5 1-15,-4 1 0 0,0-1-1 0,-1-2 6 16,3-5 0-16,-4-2-1 0,-5 0 1 0,1-3 5 0,-4 2 4 16,-1-7-1-16,-1 5 7 0,-5-2 18 0,-1 0 25 15,1 4 6-15,-2 1 25 0,-2 5 9 16,1 2 3-16,0 2 27 0,3 4 28 0,-1 4-15 0,2-1-9 16,1 3-22-16,3 0-11 0,-3 2-17 0,2 1-8 15,2 2-12-15,0 0-2 0,0 0-5 0,-3 18-1 16,2-7-15-16,3 6 6 0,0 0-17 0,0 3-4 15,-2 6-5-15,4 1-9 0,-4 0-15 0,3 0-12 16,-1 1-9-16,2-1-15 0,-3-9-14 0,4 2-3 16,0 5 2-16,-1-8-9 0,0 2-3 0,1-4 1 15,-1-5-7-15,0-1 6 0,1-4 7 16,-1 3 7-16,-3-4 6 0,3-2 5 0,0 2 6 0,0-4 1 16,-4 0 2-16,10-4 7 0,-4-7 1 0,3 1 3 15,0 2 1-15,4-6 4 0,-1 0 0 0,0 1 3 16,1 1-1-16,0 0 2 0,2 2-1 0,-1-3 0 15,0 5 4-15,-5-1 0 0,4 4 1 0,-2-2 1 16,1 3 8-16,-2-1-10 0,0 3 1 0,2 0 1 16,-7 1-2-16,8 1-2 0,-7 1 4 0,2 2 3 15,-2 1-4-15,1-2 0 0,-1 2 4 0,-1 4 3 0,2-5 0 16,-2 3-5-16,0 2 4 0,1-4 1 0,-1 4 4 16,-2-3-5-16,2-1 1 0,-1 2-1 0,2-1-1 15,-1-1-3-15,0-2 5 0,-1-1 2 0,3-1-3 16,-7 0 2-16,14 0 5 0,-8-2-6 0,3-5 0 15,1-1 7-15,-1 1-5 0,0-3-1 0,1 2 0 16,-1-6 3-16,0 0 5 0,-1-1-6 16,1-2-4-16,-4 6 6 0,-1-4 1 0,0-2-1 0,-2 7 12 15,2-2 9-15,-4 2 2 0,0 1 2 0,-1-2 5 16,-3 2 0-16,-1 1 4 0,1 4 4 0,0 0-4 16,-1-1-7-16,-4 2-6 0,4 3 0 0,5 0-4 15,-13 6-3-15,3 0 0 0,2 3-6 0,1-3-4 16,0 6 0-16,0-1-2 0,4 0-3 0,-1 7 2 15,4-7-1-15,0 6 4 0,0 0-8 0,3-1 1 16,3 0-3-16,2 1 0 0,2-9 9 0,0 5-10 16,7-1-9-16,-2-3 4 0,3-1-5 15,1-1-1-15,0-3 1 0,3-1 1 0,0-3-3 0,6-2 3 16,1 0-6-16,-3-4 1 0,1-1 2 0,1-3 2 0,-1-1-7 16,1 0 1-16,-4 0 2 0,-6 1 0 0,6-2-5 15,-1-3 4-15,-10 2 0 0,5-2 1 16,-8 2 2-16,3-3 2 0,-3 0 2 0,-2 2 3 15,-2 5 2-15,-3-4 6 0,-1 3 6 0,0-1 6 0,-2 7 5 16,0-4 7-16,-3 1 8 0,2 2 0 16,-2 2-6-16,-2-2-4 0,0 4-5 0,5 1-1 15,-8 1 0-15,-1 4-5 0,-1 0-5 0,1 2-4 0,0 1-15 16,-1 1-15-16,-1 6-8 0,4-4-12 0,1-1-10 16,-2 2-7-16,4-2-2 0,0-1-2 0,2-3 1 15,1 1 5-15,1 0 3 0,0-4 6 0,1 2 6 16,1-1 4-16,2-1 4 0,-4-3 4 0,10-2 6 15,-10 2 5-15,13-5 4 0,-4 0 3 16,1 0 14-16,-2-5 3 0,2-2 13 0,0-2 4 0,1-3 7 16,-2 0 7-16,1-4 10 0,-2-4 6 0,-1-1 3 15,0-1 3-15,-2 2-1 0,-2-4 0 0,3 0 0 16,-1 3 7-16,-1-3 11 0,0 11 17 0,-1-1-11 16,-1 4 5-16,-1 4-3 0,0 4 1 0,1-1-13 15,-2 3-12-15,2 1-7 0,-2 0-10 0,0 4-7 16,0 0 5-16,0 0-5 0,5 21-7 0,-1-5 0 15,-2 1 2-15,5 7-5 0,-1 1-3 0,2 1 5 16,0 0-2-16,1-3-3 0,0 3-2 0,1-9-3 16,1 0-14-16,3-2-20 0,-1 0-32 0,10 1-24 0,-6-8-35 15,8 3-54-15,3-3-53 0,4-6-80 16,0-2-898-16,7-2 400 0,-9-2 266 0</inkml:trace>
  <inkml:trace contextRef="#ctx0" brushRef="#br0" timeOffset="73863.67">19924 14596 19 0,'7'-10'165'0,"-3"-3"0"0,-2 1-14 15,5-4 1-15,-3 0-10 0,-3 3-9 0,0-3-11 16,-1-1-12-16,0 0 10 0,0 0-4 0,-1 0 2 15,0-1-12-15,-6 0-11 0,3 1-5 0,-1 0 4 16,-1 2 9-16,-2 5 10 0,3 1-7 0,-4-1-7 16,-1 5-10-16,-1 0-8 0,-2 5-8 0,-5 1-11 0,-2 4-8 15,3 4-7-15,-7 5 0 0,-2 1-9 16,3 5-2-16,1 1-5 0,1 3-3 16,1-2-5-16,6 1-2 0,0-2-4 0,5-4-6 0,5-3-12 0,2 1-2 15,2-1-2-15,1-2 0 0,4 2-5 0,2-8 1 16,2 3 1-16,2-2-2 0,8-2 2 15,-2-1 0-15,3-3 3 0,7-2-2 0,-6-2 1 16,7-3 0-16,-1 2 1 0,-2-3 1 0,-3 0 2 16,-2 4-3-16,2 0 1 0,-3 0-2 0,-1-3 3 0,-4 6-2 15,2 0 1-15,-3 5-1 0,3 0 5 0,-1 2-5 16,-1 7 3-16,-1-3 5 0,-3 3-1 16,2 2 1-16,-1 6 2 0,0 2 0 0,-4-5 1 0,-1 1-1 15,0 5 1-15,-4-4-1 0,2 4 2 0,-1 1-1 16,-3 1-9-16,0-3 0 0,-3-3 1 0,0-1 4 15,2-4-4-15,-3 0 4 0,0 0-4 16,2-5 1-16,-2 0 4 0,2-3-1 0,0-2 1 0,1-1 3 16,-1-1 7-16,-2 0-9 0,0-2-1 0,4-2 2 15,0 0 0-15,-13-8-5 0,9-3 3 0,-2-5 0 16,2-7-4-16,0-3 2 0,2-2-3 0,3-2 1 16,-1-5 1-16,1 1-2 0,0 0 2 0,3-2 5 15,0 1-6-15,1 2 3 0,-1 2 1 0,1 0-2 16,0 4-2-16,-1 0 3 0,1 7 1 0,-1 2 3 15,1-2-1-15,-1 6 7 0,-2 2 5 0,0 2 8 16,0 3 6-16,-2-1 11 0,2 2 5 0,-2 2 4 16,2-1-2-16,-2-1-10 0,0 3-2 0,0 3-8 15,0 0 6-15,0 0-10 0,0 0-4 0,0 0-3 16,-4 17-4-16,4-5-1 0,-2-4-1 0,2 4 1 16,-2 0-4-16,2 1 4 0,0-1-7 0,2-1 3 0,2 6 0 15,-1-3 0-15,5-2-2 0,-3 0 0 16,4 0-6-16,-4-3 7 0,4 0-5 0,0 0 2 15,5-3-1-15,-2 0 1 0,-1-2-2 0,2 0-2 16,1-4 3-16,1 0 3 0,2 0-8 0,-4-2-1 16,0-1 2-16,-2 0 0 0,-2-1 4 0,1-1-3 15,-1-3-1-15,-2 0 4 0,-5 0-4 0,-1 2-5 16,2-5 1-16,-6 3 1 0,2-3 0 0,-5 5 0 16,-2-5 2-16,-1 1-2 0,-2 5 1 0,-6-5-3 15,0 5-1-15,-2 0-1 0,0 1 13 0,1 1-10 0,-2-1 1 16,-2 3-3-16,5-1 3 0,7 0 12 15,0 1 1-15,1 0-3 0,5 0 0 0,-2-1-4 16,6 2 3-16,-8-3-6 0,10-1 3 0,-2 4-2 16,8-9-1-16,0-1 4 0,5-1-5 0,2 0 0 0,3-2 2 15,0-1-4-15,4-1 0 0,1 1 14 0,-7 3-11 16,1 2-1-16,-3 0 2 0,-4 1-5 16,4 3 4-16,-5 1-7 0,-2 0 4 0,0 1 0 0,-2 1 0 15,-1 2-2-15,-4 0 0 0,9 1-1 16,-4 3 5-16,0 0 0 0,-1 1 0 0,-3 3-4 0,6 1 1 15,-6 3 0-15,3 0 1 0,0-2-1 0,0 3 1 16,-2-1 11-16,6 2-10 0,-2 0-1 16,2-2 5-16,-3 0-5 0,5-3-1 0,-3-1 6 0,2 2 1 15,2-3 11-15,-1 1-18 0,3-2 3 0,0-2-2 16,1-1-6-16,2 0 2 0,-1-3 3 0,-1-2 1 16,-2 1 2-16,0-3-5 0,-2-1 2 0,0 0 4 15,-3-1 0-15,0-2 0 0,-3-2-9 0,1-2 1 16,-2 2-2-16,-3-6 1 0,-3 3 2 0,-2-2 1 15,0-1-1-15,-4 0 1 0,-1 2 1 0,-7 1 3 16,3 2 1-16,-5 4 8 0,-8-2-1 0,7 6-3 16,-10-1 0-16,9 1 2 0,-1 3 7 0,3 0-10 15,2 0 2-15,7-2 2 0,2 2-4 0,-2 0 2 16,10 0-7-16,-9-1-4 0,5 0-5 0,4 1 2 16,0 0 5-16,0 0-2 0,13-8 2 0,-1 3 0 15,4-3 2-15,3 1 0 0,8-3 4 0,-8 2-5 16,7-2 1-16,-7 4 2 0,0-2-1 0,0 0 8 15,-1 2-9-15,-1-1-1 0,-3 3 1 0,-4 1-4 16,3 1 5-16,-7 2 0 0,2 0-1 0,0 0 0 16,-8 0 7-16,10 0-6 0,-2 4-1 0,-3-1 3 0,-1 4 0 15,-1-2-5-15,1 5 14 0,-1-1-11 16,1 3-3-16,1-1 5 0,-2 3 1 0,1 1 7 16,0 2-8-16,0-6 0 0,1 5-1 0,0 0 0 15,0-4 1-15,3 2-1 0,0-4-2 0,0-3 1 16,0 3 3-16,1-5-3 0,2 4 3 0,1-6-2 15,-1 0 6-15,1-3-3 0,1 0-4 0,1-3 0 16,3-2 5-16,-4-5 2 0,2-2-4 0,-2-2 6 16,3-6-6-16,-3-2 5 0,0-3-1 0,-3-1 1 0,-1-7-4 15,0-2 1-15,-4 0-3 0,0-12 1 16,0 11 5-16,-3-14-4 0,-1 16 3 0,-2-2 9 16,-1 2 6-16,0 6 12 0,-1 3 22 0,-1 8 15 15,0 0 10-15,1 7 2 0,0 1 1 0,2 3-16 16,0 1-14-16,-2 1-12 0,3 1-1 0,0 3-1 0,0 0-8 15,-1 15 12-15,1-3-22 0,0 5 4 0,0 2-6 16,1 8-4-16,0-1 0 0,1-1 12 0,3 2-31 16,-3-1-12-16,2-3-9 0,0-3-17 15,-2 0-8-15,5-3-2 0,1 2-3 0,-1-5-8 0,2-1-5 16,1-4-3-16,3-2-4 0,-3-3 2 0,7-2 3 16,1-4 1-16,2-4 5 0,-2-3 3 0,8-4 4 15,1-2 4-15,3-6 13 0,-6-2 3 16,3-1 3-16,-4 2 1 0,-1 0 15 0,-3 2 7 0,3 1 12 15,-9 4 10-15,-1 3 7 0,-1 5 9 0,-2-1-7 16,1 1-3-16,-1 5-3 0,1-1-2 0,0 3-1 16,2 0-1-16,-1 3-1 0,3 2 0 15,3 4 4-15,1-1-1 0,-3 3-2 0,4-3 0 0,-1 5-2 16,4 0 3-16,-4-1-4 0,-3 0 1 0,7 4-4 16,-9-5-35-16,-2 4-37 0,1-1-33 0,-6 2-43 15,-1 0-53-15,-4 3-53 0,-9-1-607 0,-7 6 286 16,-10-1 192-16</inkml:trace>
  <inkml:trace contextRef="#ctx0" brushRef="#br0" timeOffset="75239.92">18526 15749 95 0,'0'0'152'0,"0"0"-7"0,0 0-4 15,-21 9-9-15,8-3-18 0,-1 5-5 0,-1 1-9 16,-3-2-4-16,-5 5-1 0,-3 0 1 0,4-4 6 16,-3 1-7-16,6-3-5 0,1-3 2 0,1-2-1 15,3-2-6-15,2-2-4 0,-2 0-5 0,2-2-5 16,-1-2-4-16,3-2-6 0,0-3-3 0,-3 0-5 15,4-4-3-15,1-2-6 0,3 0-4 0,4 1 1 16,1-2-2-16,1 1-11 0,3-2 2 0,4 0-6 16,1 0-2-16,2 1 1 0,-2-1 1 0,9 2 0 15,0-2-7-15,0 5 0 0,0 1-3 0,1 5 3 16,0-1 1-16,0 3-6 0,2 3 0 0,0 2-1 16,0 6-1-16,-6 1-3 0,2 5 4 0,-2-1 0 15,6 10 0-15,-6-1-4 0,-1 2 5 0,-1 1-2 16,-2-1 8-16,1 2-8 0,-3-1-2 0,0 3-1 15,-2-8 0-15,-2 6-1 0,-1 0 0 0,0-6-3 16,-3-1 2-16,-1 2 2 0,2-9-3 0,-4 7 3 16,2-4-2-16,-1-2 0 0,1-4-1 0,-2 3 1 15,2-5 7-15,-2-1 7 0,2-1 17 0,0 0 4 16,0-4-5-16,0 0-2 0,0 0 5 0,0 0-15 16,-11-11 0-16,7 1-2 0,0-3-4 0,2-4 0 15,-2-4-3-15,1-4-1 0,1 2-2 0,0 3-1 16,1 1 2-16,0-1 0 0,3 2 4 0,1 1-7 15,-1 1 3-15,1 5-2 0,2 1-4 0,-1 0-4 16,2 6 3-16,3-3-2 0,-1 4-4 0,1 3 4 16,5 0-2-16,-4 2 2 0,0 1-3 0,2 3 5 15,-2 1-5-15,4 4 4 0,-1 2-4 0,-3-1 0 16,3 0 3-16,-5 0 0 0,2 5-3 0,-3-7 8 16,-1 1-7-16,3 3 0 0,-4-5-2 0,1 2 3 15,-1-3 1-15,-1-2 0 0,-1 0-1 0,-1-2 2 16,1 0-4-16,-1 0 3 0,-2-4 2 0,6 2 3 15,-6-2-4-15,0 0-1 0,4-11-1 0,-2 5 5 16,0-6-3-16,-2-5-1 0,0 0 0 0,2-9 2 16,-2-3-4-16,-2-1 3 0,2 0-5 0,2 0 2 15,-1 0-3-15,0 4 5 0,2 7 0 0,1 0-2 16,-2 4 5-16,1 3-2 0,1 2-5 0,-2 4 2 16,4 1-2-16,-2-1 0 0,0 4 0 0,3 2 1 15,-7 0-1-15,17 5 2 0,-9 2-3 0,1 0 2 16,5 4 0-16,-6 0-2 0,2 2 1 0,0 2-2 15,-1 0 0-15,-1 3 3 0,0-4-3 0,0 3 4 16,-3-3 2-16,1-2 0 0,-2 0 1 0,1-4 3 16,-3 4-7-16,2-6-1 0,0 0-1 0,-2-1 13 0,1 0-14 15,-1-2 4-15,1-2 1 0,-3-1 7 16,0 0-5-16,10-3-2 0,-5-7-1 0,-2 0-2 16,1-5 2-16,0-4 0 0,-1 0 3 0,3-9-3 15,-4 2 5-15,1 1-12 0,-3-1 9 0,2 6-1 16,1 3-3-16,-1 1 0 0,-2 3 1 0,0 2-2 15,0 4 6-15,0 1-6 0,0 1-5 0,1 0 0 16,-1 5 2-16,3-3 1 0,-3 3 2 0,0 0-3 16,9 16 4-16,-4-6 2 0,0 6-2 0,4 1 2 15,0 6 0-15,0 2-5 0,4 1 3 0,-4-5 1 16,-3 0 1-16,7 4 1 0,-3-8-1 0,2 0 0 16,0-3-2-16,3 0 2 0,-1-3-2 0,0-1 2 15,2-6 5-15,-3-1-3 0,2-2-6 0,-4-2 6 16,0-3 0-16,7-2 0 0,-5-5-1 0,1-3 3 15,-1 0-1-15,-1-2 9 0,1-7 5 0,-1-1 3 16,-1-3-2-16,-4-1-3 0,-1 1 1 0,-2-4 1 16,-3 3-3-16,0-2-3 0,-3 6 1 0,-3-1-2 15,-2 0-2-15,0 10-2 0,-3 2-8 0,0 4-21 16,0 4-21-16,-1 2-22 0,-1 5-15 0,-2 1-19 16,-1 4-22-16,-2 5-14 0,3 2-12 0,1 3-32 15,3 1-17-15,3 0-28 0,1 4-596 0,1-2 274 0,3 0 182 16</inkml:trace>
  <inkml:trace contextRef="#ctx0" brushRef="#br0" timeOffset="77446.96">19405 15633 128 0,'0'0'153'16,"0"0"-19"-16,0 0-13 0,0 0-13 0,0 0-10 15,0 0 4-15,11 16-9 0,-10-9-8 0,3 2-7 16,0 0-6-16,1 0-8 0,-2 3-3 0,1-2-6 16,0 0-10-16,4 0-3 0,-3-2-3 0,7 0-4 0,-2-3 0 15,0 0-7-15,3-1 5 0,1-1-3 16,-1-3-8-16,1-2 8 0,-1-1-5 0,3-4 0 16,-4-1 2-16,1-1-6 0,-1-5 8 0,0 1-3 0,-1-6 13 15,0 2 7-15,0-6 7 0,1 0 7 16,-1-3 6-16,-6 7-4 0,1-1 0 0,-2 1 6 15,-1-1 14-15,-2 3-3 0,-1 8 1 0,0-8 1 16,-1 7 2-16,-3 2 0 0,1 0-5 0,0 5-5 16,-3 0-17-16,6 3-6 0,0 0-4 0,-18 5-7 0,9 4-5 15,1-1-4-15,0 8-3 0,1 0-3 0,-1 2-8 16,3 1-10-16,2-1-8 0,3-1-12 16,0-1-9-16,3-1 3 0,2 0-9 0,0-5 0 15,5-1-2-15,-3 1-2 0,2-5 6 0,2-3 3 16,3-1 2-16,0-2 3 0,3-4 0 0,-2-2-2 0,2-1 6 15,-2-3 6-15,2-3-1 0,-2 1 4 0,-3-4 3 16,0 1 10-16,1 0 7 0,-1 2 6 0,2-2-1 16,-7 6 0-16,6 1-2 0,-3-1-1 15,3 3-4-15,1-3-1 0,-4 6 1 0,2 0-4 16,2 1-1-16,-4 3-1 0,3 3 2 0,-1 2 0 16,-2 0-4-16,1 0-3 0,0 2 4 0,-4 0-1 15,2 4 1-15,0 3 0 0,-4-3 0 0,-1 2-2 16,1-4-1-16,-2 4 3 0,0-1-1 0,-1-2 0 15,-1 1-2-15,-1-4 2 0,0 0 1 0,0 0 0 16,0-3-1-16,1 2 7 0,-1-3-3 0,0-3 1 0,0 4 4 16,0-4-9-16,0 0 9 0,0 0-12 15,-4-14-1-15,3 4-1 0,-2 0-2 0,1-6 1 16,4 3 1-16,-2-3-1 0,1-2 0 0,4 1 1 0,-4 1 1 16,0 4 0-16,2 1-4 0,-2 5 5 15,0-3-8-15,1 3 3 0,-1-1 0 0,0 4-2 0,-1 3 1 16,3-7 2-16,-3 7-1 0,6-1 1 0,-6 1-6 15,0 0 6-15,10 12 1 0,-6-3-3 0,-3 1 3 16,3 1 0-16,0 2-3 0,0-3-9 0,-1 1 0 16,1-4 0-16,0 3 2 0,2 1 1 15,-3-2-4-15,0-5 0 0,2 1 1 0,-1 1-7 0,0-6 13 16,-4 0 1-16,7 1 1 0,-7-1-1 0,8-7 2 16,-3 3 5-16,-1-6 0 0,1-2 3 0,-1-6 6 15,1 1 7-15,-2-2 12 0,-1-6-7 16,1-3-2-16,-3 2 0 0,-3-3-2 0,2 0 2 15,-3-1-4-15,3 1 8 0,-4-2-1 0,2 2 10 0,2 0 7 16,-3 4 8-16,3 7 1 0,-2 5 8 0,3 4-2 16,0-1-3-16,-4 0-7 0,7 4-11 0,-6 3-9 15,3 3 1-15,0 0-7 0,0 0 1 0,0 0 3 16,8 22-7-16,-3-6-1 0,-1 4 14 0,5 5-20 16,-5 3 0-16,0-1 5 0,-2 1-6 0,2 2 2 15,1 0 2-15,0 1-3 0,7-2-2 0,-11-3 0 16,8-2 2-16,-4-1-3 0,1-6-2 0,1 0 0 15,-1-2-5-15,-2-7 4 0,4 2-8 0,-1-3-5 16,1 0 1-16,-1-2-2 0,0-2 6 0,3-3-4 16,-10 0 3-16,20-5 2 0,-8-2-1 15,-3 0-2-15,5-6 2 0,-1 1 3 0,-1-2-6 0,-1-4-2 16,2-5 15-16,-2 7-9 0,1-5 1 0,-7 2-6 16,4 4 0-16,-4 3 19 0,0 3-15 15,-1-1 4-15,-1 4-2 0,-1-1-1 0,-1 3 0 0,2-1-2 16,-3 5-4-16,3-2 0 0,-3 2 1 0,0 0 5 15,0 0-4-15,0 0 2 0,6 20-2 0,-6-6 4 16,1-2 0-16,2 5 2 0,-2 1 0 0,0-1 2 16,-1 0 2-16,0 0-3 0,3 1 1 0,-1-4-4 15,-2-3-4-15,4 2 5 0,-1-5 7 0,1 1-4 16,0-4-2-16,-1 2 2 0,2-5-4 0,-1 1 2 16,3 0 8-16,-7-3-1 0,15-5-1 0,-5-1 1 15,-1 1-3-15,1-3 5 0,3-4 2 0,-3-1-6 16,3 0 10-16,-3-3-11 0,-3-1 12 0,-1-2-10 15,4 1-1-15,-3-8 0 0,0 1 1 0,-4 1-3 16,-2-2 4-16,-2 2-3 0,0 5 1 0,-2 2-1 16,-2 2 4-16,-1 0-3 0,-3 2 3 0,1 3 14 15,0 1 8-15,-1 3 26 0,2-1-13 0,-2 3-5 16,-3 3-7-16,2 1 1 0,10 0-10 0,-18 7 0 16,5 3-3-16,3 2-4 0,0 3 4 0,0-2-9 15,3 3 10-15,1 3-5 0,1-3-15 0,3 1 9 16,2-2 0-16,-1 2 1 0,4-1 1 0,-1-3 0 15,4-3-3-15,0 2 0 0,0-2-4 0,2-1 5 16,1-2-1-16,1-3 1 0,0 2-3 0,1-4 2 16,0-2 5-16,3 0-5 0,0-4-1 0,4-4 1 15,-1 1 2-15,1-4-3 0,-2 0 1 0,0-3-2 16,-1 2 8-16,-1 1-8 0,-2-7 3 0,1 2 2 16,-2-2-3-16,-1 3 0 0,-4-4 0 0,-1-1-2 15,1 2 1-15,-4 1-1 0,-2 1-1 0,0 5 2 16,0-3 4-16,-4 4 7 0,0 2-2 0,3 2 7 15,-1-1-11-15,0 3 1 0,-2 0-4 0,4 4-3 16,-5-3 4-16,5 3-4 0,0 0-4 0,0 0-2 16,-9 7-17-16,9-7-6 0,-1 8-3 0,1-8 0 15,1 7 3-15,-1-7-4 0,4 9 1 0,0-6-1 16,-4-3 2-16,4 6 2 0,-4-6 6 0,6 3 1 16,-6-3 5-16,0 0 4 0,0 0-6 0,17-7 6 15,-12 4-2-15,5-2 6 0,-1-1 0 0,0 2 7 16,1-4-8-16,-3 3 2 0,-1 0-1 0,-2-1-1 15,1 5 9-15,0-3-9 0,0 0-2 0,-5 4-4 16,7-4 5-16,-7 4 0 0,0 0 10 0,0 0-7 16,14 8-1-16,-11-4-5 0,3 1 6 0,-4 3-1 15,2 1 1-15,-1 2 1 0,1 2 13 0,-1-3-12 16,0 2-6-16,2 1 4 0,-3-2 5 0,2 1-1 16,0 1 0-16,-1-4-2 0,1 1-5 0,1 0-3 15,0-2-8-15,1-2 8 0,-2-2-8 0,1-1 1 16,0 1 2-16,-5-4 0 0,14 0 3 0,-14 0-1 15,16-7 4-15,-6 3 4 0,0-1-3 0,-4-3 3 16,2 1-3-16,-3 0 6 0,4-2 0 0,-4 1-1 16,3 0 2-16,-3 0-1 0,-1 3 3 0,1-3-4 0,-1 4 1 15,-3 1 2-15,4-2-5 0,-5 5-1 16,7-6-1-16,-3 4 5 0,-4 2 0 0,5-3 1 16,-5 3-2-16,6-4-1 0,-6 4-1 0,0 0 4 15,0 0-1-15,9-2-1 0,-9 2 0 0,0 0 1 16,6-1 4-16,-6 1-2 0,6-4 1 0,-6 4 1 15,6-3 0-15,-1-1 0 0,-1-2 1 0,0 0-2 16,2 1 0-16,-1-3-3 0,0-1 6 0,1 0 0 16,0-1 0-16,-1 0-2 0,-1 1 4 0,-2-1 2 15,1 3 2-15,1 0-2 0,-1-1-1 0,-1 3 3 16,0-2-4-16,-2 5-2 0,0 2-2 0,5-9-1 0,-5 9 1 16,4-2-1-16,-4 2-1 0,0 0-4 15,0 0 5-15,16 12-3 0,-9-3 2 0,-2 0 2 16,3 2 2-16,1 5-4 0,1-2 1 0,-1 3 3 15,-1 0-3-15,2 1-1 0,-1-1 0 0,4 7-2 16,-2-1 3-16,2 1 14 0,0 2-13 0,-3-1 4 16,2-1 0-16,0 4 3 0,-1-5-4 0,-1 4 1 0,1-3-4 15,-1-3 1-15,3 4 1 0,-4-6 1 16,0 6-4-16,0-9-4 0,1 1 11 0,2 0 9 16,-2-2-14-16,0 1 6 0,2 0-7 0,-2-2 1 15,0 0 0-15,2-1-4 0,-4 0 5 0,-1-5-6 16,-3 5 3-16,1-4 3 0,0 1-3 0,-1-5 5 15,-3 1-4-15,2 2 0 0,-3 0 4 0,0-2 4 16,-3 1 2-16,1 1 5 0,-5-1-1 0,0-1 9 16,-3 2-4-16,-3-2 0 0,-3-1 0 0,-3 0 2 15,0 2-2-15,2-4 1 0,-2-3 6 0,1-2-1 0,0-5-3 16,1 1-3-16,1-4 1 0,3-2-9 16,2-6 2-16,2 1-2 0,0-6-5 0,3 3-3 15,4 2 3-15,0 0-3 0,2-1 2 0,1 1-3 16,0 4 1-16,3-3-1 0,5 1 0 0,-1 0-2 0,1 2 2 15,1-2-7-15,0 1-3 0,0 2-6 0,-1 1-7 16,0 1-21-16,-4 3 9 0,2 1-20 0,-1 2-11 16,-1-2-15-16,-4 2-13 0,1 1-19 15,-2 4-21-15,2-10-34 0,-2 10-36 0,-2-8-34 16,2 8-47-16,-8-4-566 0,8 4 282 0,-15-3 190 0</inkml:trace>
  <inkml:trace contextRef="#ctx0" brushRef="#br0" timeOffset="78009.23">19826 15267 61 0,'0'0'220'15,"-13"2"-9"-15,13-2-20 0,-11-2-14 0,11 2-19 0,0 0-24 16,0 0-10-16,0 0-10 0,0 0-10 0,0 0-2 16,0 0-2-16,30-12-5 0,-11 7-6 15,6-3-9-15,4-1-3 0,1 1-3 0,2-1-4 16,1 1-5-16,-2-6 0 0,1 2-5 0,2 0 0 15,-2 1-2-15,0-2 0 0,0 2-4 0,-5 1-6 0,-2-2 2 16,-8 6-3-16,4-1 1 0,-4 2-7 16,-4 2-2-16,-4-1 5 0,-3 2 2 0,2-1-8 15,-3 3-2-15,-5 0 0 0,8-3 0 0,-8 3 4 16,6-2-1-16,-6 2 6 0,5-3-8 0,-5 3 0 16,0 0-6-16,0 0 0 0,0 0-3 0,0 0-3 0,0 0-5 15,0 0-7-15,0 0-28 0,0 0-19 16,0 0-24-16,0 0-27 0,0 0-29 0,0 0-29 15,0 0-23-15,0 0-30 0,-10 13-28 0,10-13-583 16,0 0 269-16,-9 7 178 0</inkml:trace>
  <inkml:trace contextRef="#ctx0" brushRef="#br0" timeOffset="80131.91">23345 7086 145 0,'0'0'135'0,"-5"2"-13"0,5-2-16 16,-6 2-6-16,3-1-7 0,3-1-9 0,-6 2-11 15,6-2-12-15,0 0-2 0,-2 5-7 0,2-5-1 16,1 5-12-16,-1-5-13 0,2 5-24 0,3-1-27 0,-3-1-23 15,1 2-29-15,-1 0-257 0,0-1 112 0,2 1 74 16</inkml:trace>
  <inkml:trace contextRef="#ctx0" brushRef="#br0" timeOffset="91580.91">17320 14996 78 0,'0'0'82'16,"0"0"-2"-16,0 0-11 0,0 0 2 0,0 0-15 16,0 0 0-16,0 0 1 0,0 0-3 0,0 0 5 15,-15 0-10-15,15 0 8 0,-8 1 3 0,8-1 0 16,-5 1-3-16,5-1 8 0,0 0-7 0,-6 2-9 15,6-2 10-15,0 0-7 0,-8 1-5 0,8-1-1 16,-3 2 6-16,3-2-6 0,0 0-5 0,0 0 2 16,0 0-4-16,-11-2-2 0,11 2-10 0,0 0 3 15,-6 2 3-15,1-1-2 0,5-1 5 0,0 0 1 16,-9 0 4-16,9 0 1 0,-7 1-1 0,4 2 5 16,3-3-1-16,-11 0-2 0,11 0 3 0,-9 1-4 15,4 1-4-15,0-1 0 0,5-1-3 0,-11-1-3 16,6 2 0-16,-2 0-6 0,-1-1-4 0,8 0-2 15,-13 0-2-15,2 0 1 0,2 0-5 0,-1 1 2 16,1 0-3-16,1-2 0 0,-2 1-1 0,0-1 0 16,-2 1-4-16,1 0 0 0,0 0 3 0,0 0-6 0,-3 0 4 15,3 1 3-15,-3-1 1 0,1 0-2 16,-6 0 3-16,6 1-2 0,-5 0-7 0,5 2 12 16,-6-2-5-16,5-1 1 0,0 0-2 0,1 2-3 15,-2-1 0-15,2-1-2 0,-1 0 4 0,0 2-2 0,1-1 3 16,-1-1-4-16,1 3 0 0,-2-2-6 15,2-1 4-15,-5 1-1 0,6 0-1 0,-6-1-1 16,5 2 2-16,-5 1 5 0,5-3-3 0,-6 3 2 16,0-2-2-16,2 0-2 0,3 1 4 0,-2 1 3 0,-2 0-4 15,4-2 0-15,-3-1 1 0,-1 3-1 0,4 0 1 16,-4-3-1-16,4 1-1 0,-2 0 0 16,0 1-2-16,0-1 3 0,0 2-5 0,0-2 1 15,-2 2-1-15,-1-2 3 0,2 2-2 0,-1-2 2 0,0 3-2 16,-5-2 0-16,7 0 2 0,-5-1 5 0,2 2-5 15,0-3 2-15,0 1 1 0,2 0-2 0,-2-1 1 16,0 0-2-16,4 0 3 0,-2 2 0 0,-1-2-1 16,0-2 1-16,0 2 1 0,-1-1-1 0,1 1-1 15,0 0 0-15,0 0-1 0,0 0-3 16,-1-1 1-16,1 1-1 0,-2 0 0 0,3 0 1 0,-3 0 0 16,2-3 1-16,-3 3-1 0,1 0-3 0,1-1 1 15,-3-2-1-15,2 3 0 0,-2 0-2 0,1-1 3 16,0 1-1-16,-1 0 2 0,3 0 1 0,-4 0-3 15,0-2 8-15,3 1-7 0,0 0-2 0,-1 0 1 16,2-1-2-16,-1 1 4 0,-1 0 1 0,-1-2 0 16,3-1-1-16,-2 4-2 0,2-3 7 0,-1 1-6 15,3-1-2-15,-2-1 3 0,0 1-3 0,1-2 3 16,1 3-3-16,-2-2 2 0,0-1 7 0,1 1-10 16,0 0-1-16,0 0 2 0,0-2 2 0,2 2-2 15,-5 0 3-15,3 0 1 0,-1 1-6 16,0-1 2-16,1-2 1 0,-1 3 0 0,-1-2 0 0,0 1 1 15,1 2 3-15,-4-1-2 0,3-2 3 0,-1 2-1 16,2 2 2-16,-1-3-5 0,-7 0 1 0,6 0 2 16,1-1 2-16,2 2-5 0,-2-1 4 0,-2-1-2 0,4 2 1 15,-5-1-3-15,3-1-2 0,-1 2 4 16,-1 0-2-16,1-1 0 0,0 0-1 0,-7-3 0 16,9 1 2-16,-3 3-2 0,3-2 2 0,-3 1 2 15,1-1-1-15,5 0 2 0,-8 2 1 0,2-2-1 0,3 0-1 16,-4 0-3-16,5 1 6 0,0-1-2 15,2-1 1-15,-5 1-4 0,5 0 8 0,-1-2-2 16,4 3 1-16,-6-2 3 0,4-1 0 0,1 2-2 16,1 0 0-16,-4 1-5 0,4-1 3 0,-3-1-4 15,-1-1-2-15,7 2 6 0,-4 0-9 0,1 1 2 0,1-1 3 16,1 0-7-16,-1-2 5 0,-1 2 2 16,1 2-1-16,-1-1 1 0,3-3-2 0,-1 4 2 15,-1 0-4-15,2-6 3 0,-3 6-2 0,3-1 2 16,0-4 0-16,-3 4-4 0,4 0 2 0,-1-2 0 0,-3 1 5 15,4-2 2-15,-4 2 3 0,3 0-2 0,1-1-5 16,0 2 3-16,-5-2 1 0,5-2-3 16,-2 4 6-16,0-4 1 0,1 3-2 0,0 1 1 15,1-1-1-15,0-2 3 0,-1 2 3 0,1-1-9 0,-3 0 4 16,1 1-2-16,5-1-3 0,-3-1 1 0,0 0 4 16,-3 2-5-16,6-2-2 0,-2 1 4 0,-2 0-2 15,1-2 0-15,1 0 5 0,-7-1 1 0,7 4-3 16,3-2 3-16,-4 0-1 0,-1 0 2 0,2 0-7 15,-1 1 3-15,-1 0-1 0,3 0-1 0,-1 0 6 16,0 0-5-16,-2 1-2 0,1 1 2 0,0-1-6 16,-1 1 20-16,2-2-10 0,0 2 0 15,-2-1-2-15,0-1 3 0,0 3 0 0,1-1-1 0,-1-3-3 16,-2 3 9-16,4-1 3 0,1 0-3 0,-3 0-2 16,1-1-5-16,2 2 0 0,-3-1-1 0,1 1 3 15,-1-1 2-15,1 0 5 0,0 0 3 0,3 0-2 16,-1 3-5-16,-4-5-2 0,3 1 2 0,0 2-4 15,0-1 2-15,-1 1 2 0,1-3 0 0,0 3-10 16,-2-1 8-16,5 1-2 0,-3 1 25 0,4-2-20 16,-1 1-2-16,-4 1 4 0,4 0-5 0,0-1 2 15,1 1-14-15,-1-1 13 0,0 1-10 0,1 1 2 16,-1-1 11-16,1-1-10 0,0-1-2 0,0 3-3 16,4 2 5-16,-6-5-8 0,2 1 3 0,1-1 3 15,0 3-5-15,0-2 3 0,2 2-4 0,-4-3 7 16,2 2-11-16,1-1 5 0,-1-1 1 0,-1 2 0 15,4 3-3-15,-5-6 4 0,3 3 0 0,1-1-6 16,1 4 2-16,-6-5 1 0,3 2-2 0,1 0 1 16,2 3-1-16,-4-5 5 0,3 3-4 0,1 2 0 15,-4-4-1-15,4 4 2 0,-5-4-3 0,5 4 6 16,-2-4-3-16,2 4-1 0,-3-4-3 0,3 4 3 16,-2-4-3-16,2 4 1 0,-3-6 0 0,2 3 5 15,1 3 4-15,-4-5-7 0,1 2-3 0,3 3 3 16,-2-4-2-16,2 4 4 0,-3-5 9 0,3 5-14 15,-2-3-1-15,2 3 0 0,-2-5-2 0,2 5 2 0,0 0 0 16,-3-4-3-16,3 4 2 0,0 0 0 16,0 0-1-16,0 0-5 0,0 0-1 0,0 0 4 15,0 0-6-15,0 0 6 0,0 0 2 0,0 12-5 16,3-4 5-16,-1 1-3 0,-1 3 4 0,0 0-1 0,0 0 4 16,1 0 10-16,0 4-11 0,-2 0-2 0,2 0 6 15,-1-5-8-15,0 5 21 0,-1-4-19 16,0 2 2-16,1 0-4 0,1-1 2 0,-2-1 19 15,0 0-20-15,2 1 3 0,-2-1 3 0,0-1-5 0,2 2 2 16,-2-1 1-16,-2-2 2 0,2 4 0 0,0-2-2 16,2-2-4-16,-4 0 11 0,2-1-3 0,0-2-3 15,0 1 1-15,0-2-4 0,-1 2 4 16,1-3-1-16,0-1-1 0,0 2 3 0,1-4 1 0,-1-2-2 16,0 7 3-16,0-5 2 0,0-2 4 0,0 0-4 15,-2 5 10-15,2-5 13 0,0 0 3 0,0 0 0 16,0 0-9-16,0 0 1 0,-7-9-1 0,5 2-9 15,-1 0 5-15,-2-2-15 0,0-2 9 0,0 2-1 16,2-1 1-16,-2-2-2 0,0-5-1 0,1 0-5 16,-2 2-6-16,2 0 11 0,2 3-4 0,-2 1 0 15,1-1 2-15,1 0 1 0,-1 2-8 0,2 2 6 16,-2 0 0-16,2-2-4 0,-2 3 2 0,3 1-6 16,-1 1 5-16,0-2-2 0,-3 2 2 0,4 1-1 15,0-2 1-15,-1 1-14 0,2 2 23 0,-1 3-9 16,-1-7-4-16,1 1-4 0,-3 4 9 0,3 2-7 15,0-4 5-15,0 4-8 0,0-5 9 0,0 5-1 16,0 0 15-16,-1-7-19 0,1 7-1 0,0-4-1 16,0 4 2-16,0-3-1 0,0 3 1 0,0 0 2 15,0-7 0-15,0 7-3 0,1-4 1 0,-1 4 4 16,0 0 0-16,-1-5-6 0,-2 2 8 0,3 3-8 16,0 0 8-16,0-5-5 0,0 5 2 0,0-5 3 15,0 5-2-15,0 0-5 0,0-4 1 0,0 4 5 16,0 0 12-16,-1-5-20 0,1 5 1 0,-1-7 4 15,1 7-1-15,0-5 3 0,-3 0-4 0,3 5 9 0,0-7-8 16,0 3-5-16,-1 0 3 0,1-1 2 16,0 1 0-16,-3-1 3 0,2-2 0 0,1 2-4 15,0 2 5-15,0-3-3 0,0 0 13 0,-3 3-16 16,6-3 2-16,-3 1-3 0,0 5 7 0,-3-5-3 0,3 5 0 16,-1-5-3-16,1 5 2 0,0-7 3 15,0 7-7-15,0-5 5 0,0 5-1 0,0 0-4 0,0-3 4 16,0 3 1-16,0 0 0 0,-1-4-3 0,1 4-3 15,0 0 4-15,0 0-1 0,-3-3 3 0,3 3-15 16,0 0 15-16,0 0 0 0,0 0-2 0,0 0-10 16,0 0 10-16,0 0-8 0,0 0 7 0,0 0 3 15,0 0-4-15,0 0 7 0,0 0-12 0,0 0 7 16,0 0-4-16,0 0 3 0,0 0 1 0,0 0 2 16,0 0-3-16,0 0-6 0,0 0 6 0,0 0-2 15,0 0-4-15,0 0 8 0,0 0-6 0,0 0-4 16,0 0 8-16,17 5 1 0,-12-5 0 15,-5 0 3-15,10 3-3 0,-6-3 1 0,5 0 3 0,-2 1-4 16,-1-1 9-16,8 1-8 0,-5-1 0 0,6-2 3 16,-2 2 0-16,1-1 3 0,-1-1-4 0,7-3 2 15,-2 1 2-15,1-1 9 0,3 0-10 0,-4-1-3 16,0 0 0-16,-4 1-3 0,1 2-11 0,-2-1 17 16,0 1-1-16,-4 3 0 0,1-2 1 0,-3 0-6 15,-1 1 2-15,-1 0-2 0,-5 1 2 0,9-1 0 16,-4 1-10-16,-5 0 10 0,10-3-1 0,-10 3-1 15,5-1 3-15,-5 1-7 0,0 0 2 0,5-1 16 16,-5 1-10-16,0 0 0 0,0 0 0 0,0 0 15 16,0 0-22-16,0 0 5 0,8-2-6 0,-8 2 8 15,0 0-3-15,0 0-1 0,0 0 4 0,0 0 2 16,0 0-10-16,0 0 3 0,0 0 2 0,0 0 1 0,5 0 5 16,-5 0-4-16,0 0 5 0,0 0-8 15,0 0 2-15,0 0 0 0,0 0 1 0,0 0 2 16,0 0 5-16,0 0-8 0,0 0-3 0,0 0 5 15,0 0-4-15,0 0-4 0,0 0 4 0,0 0 2 16,0 0 1-16,0 0 3 0,0 0-1 0,0 0-12 16,0 0 12-16,0 0 0 0,0 0-5 0,0 0 2 0,0 0 1 15,0 0 1-15,0 0-1 0,0 0-9 16,0 0 8-16,0 0 8 0,0 0-5 0,0 0-2 16,0 0 1-16,0 0 2 0,0 0-1 0,0 0 1 15,0 0-6-15,0 0-1 0,0 0-3 0,0 0 2 16,0 0 6-16,0 0 3 0,0 0-2 0,0 0 9 15,0 0-5-15,0 0-2 0,0 0-5 0,0 0 7 0,0-4-1 16,0 4 12-16,0 0-17 0,0 0 3 0,0 0-8 16,0 0 7-16,0 0-1 0,0 0-1 0,0 0 1 15,0 0 2-15,0 0-3 0,0 0-25 16,0 0-55-16,0 0-76 0,-13 6-100 0,8-1-126 0,-13 0-885 16,-7 1 422-16,-7 2 280 0</inkml:trace>
  <inkml:trace contextRef="#ctx0" brushRef="#br0" timeOffset="95212.58">11927 13340 129 0,'-3'-6'146'0,"3"1"-6"16,-1-1-13-16,-2-1-8 0,2 0-8 0,0 0-6 15,-3-1-5-15,0-1 1 0,3 2-6 0,-3-3-4 16,0 1-9-16,-1-1-6 0,-3-2 0 0,2 3-2 16,1 1 1-16,-4-1-3 0,1 1-7 0,3 1 12 15,-5 0 4-15,1 1-7 0,0 2-4 0,-2 1-2 16,0 1-13-16,0 2-1 0,-2 2-6 0,2 0-7 15,-3 2-3-15,2 3-1 0,-3 2-4 0,3 3-9 16,-1 0-1-16,2 3 0 0,3-1 0 0,-1 3-3 16,0-1-7-16,3 4-3 0,2-1 0 0,0-1-1 15,3 1-8-15,2-1-6 0,-1 1-3 0,4-2-8 16,0-1-4-16,0-4-2 0,1-2-3 0,5 0 0 16,-1 0 1-16,0-3-4 0,5-3 0 0,3 2-5 0,-3-5 5 15,4-1-1-15,0-2 4 0,-6-4 2 16,8 0 1-16,-5-3 3 0,-2 1 3 0,-1-1 1 15,-1-2 6-15,0-3 1 0,-4 3-6 0,0-2 25 16,-2 3 17-16,-1 1 13 0,-3-1 0 0,2 1 6 0,-3 4 14 16,-3-2 8-16,6 2 1 0,-6 2-5 0,3-1-3 15,0 4-11-15,-1-6-7 0,1 6-7 0,0 0-1 16,0 0-5-16,0 21-8 0,0-3 5 0,1 1-6 16,3 8-2-16,0 2 0 0,0 1-2 0,5 4 1 15,1-1-5-15,-2 2 1 0,6-2-2 0,1 10-2 16,-1-11 1-16,-1-1-3 0,5 15 1 0,-7-16-1 15,1 3-3-15,1-3-1 0,-2-2 5 0,-1 1 0 16,-1-2 1-16,-1 0-1 0,-3-4-4 0,-1-3-2 16,-1 3 3-16,0-7-2 0,-3 2 0 0,-5 0-2 15,1-2-7-15,3-3-4 0,-3-1-2 0,-1-2 4 16,-1-1-4-16,-1-1 4 0,0-5-6 0,-1-1 0 16,-1-2-8-16,-4-2 2 0,4-4 0 0,-1 0 0 15,-4-9 0-15,3 0 2 0,-6-7-3 0,7-4 5 16,-2-1-1-16,6-2 5 0,1-2-7 0,2 1 4 15,3-3 1-15,4 0 0 0,0 0 4 0,1 0-2 16,-1 1 1-16,2-2 3 0,1 3 0 0,-1-1 2 16,3 0 0-16,0 1 6 0,-1 0-5 0,1 2-1 15,1 2 3-15,-1 3 0 0,-3 5 2 0,2 0 4 16,-3 3 3-16,-1 5 2 0,-1-4 3 0,1 6 8 16,-2 1 6-16,0 2-6 0,-1 0 1 0,1 1-7 15,-2 3-6-15,0 2 1 0,0 0-2 0,0 0-1 16,0 0 0-16,0 17 2 0,-2-6-1 0,1 2 4 0,-1 6 3 15,-1-1 4-15,0 1-3 0,2 1 1 0,0-2-3 16,2 10-3-16,0-10 2 0,-1 2-1 0,3-3-4 16,2 2-1-16,-1-2 1 0,3 0-3 0,3-4 2 15,-3-2 1-15,7-1-5 0,-5-1 2 0,8-1 1 16,-6-4-4-16,2 1 1 0,6-2-2 0,-5-3-6 16,0 0-2-16,1-3 2 0,-2 2 2 0,0-6-4 15,0 1 2-15,-3-1 3 0,-1-3-2 0,-2 0-3 16,1-4 2-16,-2-3 1 0,-4 3 1 0,-2-3-1 15,-4 2 3-15,0 0 3 0,-4-2-2 0,-3 5 5 16,-1-2 1-16,-4 4 7 0,1 0 4 0,-6 4-8 16,1-1 0-16,-8 1-3 0,1 3-2 0,5 1 7 15,1 0 1-15,2 1 3 0,4-1 6 0,4 2-5 16,-1-2 2-16,5 0 5 0,2 1-4 0,1 0-8 16,4 1-4-16,-6-5-1 0,9 1 2 0,1-2 0 15,2 1-5-15,9-7-1 0,4 1 2 0,6-2-1 16,2-2 0-16,0 1 3 0,0 0-2 0,1 1-3 15,1-2 2-15,-1 4-2 0,-3-1 0 0,-4 6-2 16,-3-4-1-16,0 6 2 0,-5 1-1 0,1-1 0 16,-5 1-3-16,4 3 1 0,-7 0 1 0,2 3-2 15,0-1 1-15,-1 2-3 0,-1 2 3 0,1 1 0 16,-1 2 6-16,-2 2-4 0,1 0 1 0,2 4 0 16,-4 2-2-16,1 0 2 0,1-1-2 0,-1 4 4 0,1-3-4 15,2 0 0-15,-2-1 2 0,1 0 2 0,-1-2-3 16,3 0 1-16,2-2 2 0,-1 1-1 15,0-6-1-15,0 3 1 0,1-3 4 0,-2-3-7 16,2 1-2-16,3-3 0 0,-4-1-2 0,4-1 4 0,-3-1 4 16,-5-3-8-16,6-1-1 0,-2 0-1 15,-1-5 3-15,-3 0-1 0,-1-1 1 0,0-6 2 0,-4 0 2 16,-4-2 0-16,-2-4-3 0,-2-2 7 0,-4 0 11 16,0 1 3-16,-5 3 7 0,2 8-6 0,-7-6 13 15,5 9 3-15,-3 1 0 0,2 3 1 0,-2-1-7 16,-1 4 2-16,5-2-5 0,2 3 2 15,2-2-2-15,2-1 5 0,1 5-5 0,5-3-5 0,-1 3-6 16,1-2-3-16,4 2-3 0,-1-5-2 0,1 5 2 16,6-7-2-16,5 1-4 0,5-3 5 0,1 1-7 15,1-3-2-15,7 0 1 0,3 0-5 0,-1-1 8 16,-4 1-5-16,4 0-4 0,-8 5 1 0,3 0 1 16,-6-1 2-16,2 0-1 0,-5 4 1 0,-2 1-2 15,1 0 0-15,-4 1 0 0,0-1-2 0,-1 4-1 16,1-2-1-16,-2 2 3 0,-1 1 4 0,2 2-2 0,0 0-5 15,-3 3 3-15,0 3 2 0,1 1-1 16,-1 3 1-16,2 2 0 0,-1 0 1 0,-1 0 1 16,1 0 2-16,3 2 1 0,-3 0 1 0,4-2-4 15,0-2 3-15,-1-1-4 0,-3-3-1 0,4-2-1 0,-4 0-1 16,4-1 3-16,1-2-2 0,-1 0-2 0,-1-4 0 16,-1 0 0-16,3-2 3 0,1-2-1 0,-2 0 1 15,2-5-1-15,-2-3 8 0,1-5 1 16,0-2-6-16,0-6 0 0,1 0-1 0,-7-6 4 0,2 0-3 15,-2 0 4-15,-3-1-2 0,-1-1 3 0,-1-3 5 16,-3 0 5-16,-2 1 4 0,-2 2 8 16,-1 4 20-16,0 1 7 0,-1 1 20 0,1 9 27 15,-1 3 13-15,2 4 11 0,3 0 3 0,0 2-17 0,1 2-15 16,0 1-22-16,0 0-7 0,2 3-11 0,2 1-1 16,-6 8-5-16,2-1-8 0,1 7-1 0,-1 4-8 15,3 1-1-15,-3 9-3 0,3 0-13 0,1 1-12 16,0 0-11-16,3-3-40 0,0 1-19 0,1 1-5 15,4-3-12-15,1-1-16 0,-4-4-4 0,1-3-16 16,2 0-9-16,2-3 0 0,0-2-2 0,2 0 0 16,2-4-3-16,-5-4 0 0,5-1 14 0,-4-3 7 15,3-1 16-15,-3-4 8 0,2-1 15 0,-2 0 14 16,-1-3 10-16,-1 0 24 0,-2-6 18 0,0 3 10 16,-1 0 15-16,-1 0 5 0,0-1 10 0,-3 1 4 15,2 0 8-15,1 1 0 0,-3 0-8 0,2 2 0 16,-1-1-5-16,2 5-5 0,0 0-4 0,1-1-2 15,0 3-4-15,1 0-2 0,2 0 0 0,2 1-1 16,1 2-2-16,0 0-2 0,-3 0 1 0,1 1-1 0,2 0 0 16,-6 2-7-16,3-1 4 0,-3 2 0 0,0 2 4 15,-1-1-7-15,1 3 1 0,0 4 4 16,-2 0-24-16,-3 0-27 0,-3 6-36 0,3 0-39 16,-2 7-44-16,2-6-47 0,0 3-49 0,-3-3-600 0,3 0 285 15,0-4 192-15</inkml:trace>
  <inkml:trace contextRef="#ctx0" brushRef="#br0" timeOffset="96056.92">13569 13076 45 0,'-18'-8'247'0,"3"-2"-10"16,-1 3-1-16,0 0-4 0,2 2-24 0,2 0-23 16,3 2-20-16,2 0-15 0,-1 1-17 0,0 2-13 15,-1 0-13-15,0 2-16 0,4-1-14 0,-4 7-18 16,1-2-12-16,2-1-12 0,1 5-9 16,-1 2-17-16,0-2-8 0,5 6-12 0,-3-4-12 0,6-2 12 15,-2 2-19-15,2-4 5 0,2 1-3 0,-1-2-1 16,-1-2 4-16,2 0 7 0,1-2 1 0,0 2 2 15,-1-3 3-15,1 0 0 0,0 0 5 0,-1-1 8 16,1-1 12-16,-5 0 9 0,8 2 6 0,-8-2 5 16,0 0-1-16,2 3-5 0,-2-3-2 0,4 2-2 15,-4-2-4-15,7 1-2 0,-7-1-2 0,9 3 2 16,-2-3-3-16,1 1 1 0,1 1-3 0,1-2 0 16,2 1-1-16,-2 1-3 0,-1-2 1 0,2 3 1 15,0-3-3-15,0 0 1 0,-3 0-1 0,1-1 0 16,3 1-1-16,-5-2 2 0,-1 2-2 0,1-2 0 15,0 1 4-15,2-2 5 0,-4-1 9 0,-1-1 2 0,4-3 8 16,-3-1-3-16,0-1 14 0,-4-2 7 16,2 0 8-16,-6-7-5 0,3 2-3 0,-5-1 7 15,0 3-9-15,-4-2 8 0,0 2 8 0,-1 0 1 0,-2 1-1 16,5 3 18-16,-3 2 11 0,1 2-3 0,3-2-6 16,0 5-11-16,2-2-7 0,2 2-7 0,-2 0-10 15,3 0-6-15,-1 1-11 0,2 3-14 16,-1-5-1-16,1 5-4 0,5-7-3 0,3 5 1 0,-1-3-4 15,4 0 0-15,1 1-3 0,0-2 2 0,2 4-1 16,-1-2-4-16,-2 3 3 0,2-1-1 0,1-1-5 16,-1-1 0-16,0 3 2 0,-3-1-1 0,4 0-4 15,-1 2 3-15,-1 0 0 0,0 0-5 0,-3 0 4 16,1 3-1-16,-3-1-2 0,0 2 3 0,1 1-4 16,2 1 1-16,-5-1 0 0,3 3-1 0,-2 0 0 15,3 1 3-15,-4 0-3 0,4 7 0 0,-1 0 3 16,2 1 2-16,-5-3 6 0,6 2-5 0,-1-2 0 15,-4-4-1-15,2-2 3 0,1 0 0 0,2-2 0 16,0 1 3-16,-2-4-7 0,3-1 4 0,0 0 2 0,0-4-2 16,1-3 3-16,6 0 6 0,-4-3-4 15,-4 1-3-15,3-2 1 0,0-5 3 0,0-1-5 16,-5 2 4-16,4-6 1 0,-3-5-5 0,-6 6 6 16,1 0-6-16,-1-2 2 0,-4 1 2 0,0-1 12 0,-1 4 2 15,-3 3 47-15,0 2-8 0,-4 3-2 0,2 1-7 16,-3 4-8-16,1 0-6 0,-2 3-6 15,0 3-9-15,-3 2-1 0,-1 7-1 0,5 0 0 0,-2 1-11 16,0 2-8-16,4 2-18 0,2 2-39 0,2 2-24 16,2 4-36-16,1 4-61 0,2-5-63 0,5 2-68 15,-1-2-944-15,2 1 417 0,-4-7 278 16</inkml:trace>
  <inkml:trace contextRef="#ctx0" brushRef="#br0" timeOffset="97031.98">11105 15407 101 0,'0'0'141'15,"0"0"-1"-15,0 0 0 0,-5 1 3 0,5-1-5 16,0 0 1-16,0 0-9 0,0 0-4 0,0 0-6 15,0 0-5-15,0 0-11 0,0 0 1 0,0 0-2 16,0 0-4-16,0 0-12 0,0 0-6 0,1-13-11 16,0 9-4-16,2-1 3 0,-2-1 2 15,1-1-8-15,0-4-4 0,1 1-6 0,-1 1-1 0,4-7-2 16,-5 0 0-16,4 1-4 0,0-2-2 0,0-3-2 16,0 2-5-16,-1-2 5 0,3-4-8 0,-3-3-4 15,2 0-3-15,-1-3-5 0,-3 0 2 0,1-2-2 16,-1-3-3-16,-2 2 1 0,0 0-1 0,-1 1 6 15,-3 4 3-15,0 1 6 0,-1 7-2 0,-1 3 10 16,-2 0-2-16,4 8-1 0,-2-1 10 0,1 0-13 16,1 6-2-16,-2-1-9 0,-1 3-3 0,1 2-5 15,6 0-4-15,-13 6 3 0,3-1-3 0,1 7-5 16,0 1-2-16,0 3-2 0,4-1-10 0,1 1-1 16,4 0-5-16,0 0-1 0,3 0 2 0,3-1-5 15,4-1 2-15,3-1 2 0,4 2-1 0,3-1-2 16,4-1 6-16,5-1 0 0,0-3-2 0,4-2 1 15,3-3 0-15,-4 2 11 0,3-3-7 0,-2 1-1 0,-3-1 2 16,-5 1-2-16,-5 0 2 0,-1-2 7 16,-5 2-3-16,0 0-3 0,-1 0 0 0,-4 1 1 15,0 2 1-15,-4 0-3 0,-1-1 2 0,-2 3 11 16,0 3-8-16,-6-3-3 0,0 4 4 0,-2 2 0 16,-4 1 1-16,-2 0 1 0,-2 1-4 0,-4 1 3 0,0 1-3 15,-2 0-1-15,2-6-6 0,1 1-21 0,3-1-15 16,0-2-12-16,6-3-18 0,1-4-12 15,3 0-18-15,0-1-25 0,0-2-20 0,4-1-12 16,0 0-25-16,8-12 1 0,-2 2-20 0,6-5-430 0,4-6 211 16,3-2 142-16</inkml:trace>
  <inkml:trace contextRef="#ctx0" brushRef="#br0" timeOffset="97962.72">11584 14962 5 0,'8'-17'118'0,"0"5"-8"0,-3 2 11 15,-1 2 11-15,-1 1 1 0,0 1 3 0,-1 3-5 0,0 0 5 16,-1-1-4-16,-1 4-10 0,1-2-12 0,-1 2-7 15,0 0-9-15,0 0-9 0,0 0 1 0,2 14-10 16,-2-7-2-16,0 0-5 0,0 3-8 16,0-1-2-16,2 1-10 0,1 0-1 0,1-2-3 0,2 2-9 15,-1-2-3-15,4 2 0 0,-3-5-4 0,3 2 2 16,4-3-5-16,0 0-2 0,-2-2-1 0,2-1-5 16,5-1 0-16,0-2-2 0,-5-1 2 0,-2-3-5 15,1-1 1-15,3-3-1 0,-6 1-3 0,-1 0 3 16,3-3-4-16,-4-3 3 0,-2 2-5 0,-1-1 3 15,-2-3-1-15,-1 5-4 0,-2 0 13 0,1 1 3 16,-5 2-1-16,-1 0 6 0,0 0 10 0,1 6 0 16,-3-2 1-16,-3 2 2 0,-2 2-10 0,-1 1-5 15,0 1 1-15,-4 2-4 0,2 5-8 0,-2-2 1 16,0 4-2-16,5-2 0 0,-1 1-3 0,4-4-1 16,1 4-4-16,3-3-2 0,-1 0-8 0,4 0-14 15,-1-1-4-15,1-3 6 0,3 2-5 0,0-4 2 16,0 0 2-16,9 3 5 0,-9-3-2 0,14-9 6 15,-5 1 0-15,6-4 0 0,-2-3 1 0,1 0 4 16,0-6-4-16,4-3 3 0,-6-1 3 0,-2 0-1 16,1-3-1-16,-2-2 5 0,-2 0-1 0,-2-1 10 15,-3 4 7-15,2-2 3 0,-4 0 3 0,-1 5 5 16,-4 4 22-16,2 1 27 0,1 4-4 0,-2 5-13 16,-1 1 6-16,1 0 6 0,0 3-6 0,1 0-6 15,1 3-15-15,-1 0-5 0,3 3-3 0,0 0-6 16,0 0-7-16,0 0 5 0,-3 17-8 0,3-6-1 15,0 6-4-15,2 6 10 0,2 1-12 0,2 3 0 16,-1-2 1-16,3 1-7 0,1 0 6 0,2-1-1 16,0 0-4-16,4-2 5 0,2-4-10 0,-1-4 6 15,6 0-8-15,2-1 6 0,2-2-8 0,-4-7 5 16,6 2-4-16,2-4-6 0,0-5 2 0,0-2-3 16,1 0-11-16,-3-1 2 0,0-5-1 0,-2 0-6 0,-2-3-3 15,0-1 4-15,-3-2-4 0,-2-2-1 16,0-3 3-16,-6-1-2 0,-2 5 6 0,-2-1 0 15,3-6 3-15,-6 7 4 0,-2 2-2 0,0-2 6 16,-4 7 4-16,-1-1 5 0,1 0 2 0,-3 5 2 16,2-1 4-16,-3 3-1 0,-2-1 0 0,-2 3-2 0,0 2-4 15,-6 2 2-15,0 6-3 0,-2 0 1 16,0 5-7-16,-2 0 7 0,0 8-3 0,2-3-4 16,6-2-13-16,1 2-4 0,0-5-11 0,5 0-3 0,3-1-6 15,1-3 2-15,1-1-1 0,3-2 7 0,1 0 2 16,1-1 0-16,2-4 6 0,0 1 2 15,1-4 3-15,3 1 5 0,0-3-2 0,-1-3 4 16,2-3 0-16,-1-3 5 0,-1-2 1 0,1-2 4 0,-1-6 0 16,-2 0 7-16,-3-3 11 0,1 3-1 0,-6-5 0 15,2 1 2-15,-6-2 1 0,-1 0-1 0,0-2 5 16,-5 2 1-16,-1-2 2 0,0 1 6 16,-3 1 8-16,-3 3 9 0,4 3 11 0,1 8 19 15,0 2 13-15,2 3-8 0,1 4-4 0,1-2-11 0,1 5-5 16,1 3-11-16,5 0-9 0,-13 15-3 0,7 4 2 15,-1 8-10-15,1 5-6 0,3 4 1 0,2 12 0 16,6-2-2-16,0 0-3 0,5-9 1 16,6 7-8-16,3 3 4 0,4-4-13 0,0-14-19 0,10 6-13 15,-4-10-18-15,11 3-27 0,6-2-28 0,-11-11-32 16,18 2-44-16,1-8-37 0,-3-4-47 0,4-5-759 16,1-5 341-16,-4-7 226 0</inkml:trace>
  <inkml:trace contextRef="#ctx0" brushRef="#br0" timeOffset="101049.12">11454 12705 11 0,'-8'0'136'0,"3"-1"2"0,5 1-11 0,-19 1-13 16,7 3-7-16,2-2-5 0,-1 1-4 0,-1-2-5 15,0 3-10-15,-1-1-10 0,1 3-1 0,1-2 1 16,-1 1-4-16,0-1-7 0,0 4-2 0,-1 1-14 16,-5 0-3-16,4 0 3 0,-1 4-3 0,-3-2 1 15,1 2-9-15,2 2 1 0,-5 1-1 0,0 2 0 16,0-1 0-16,2 2-3 0,-2-2-2 0,-2 2 3 15,4 2-2-15,-1 1-4 0,2 1 3 0,-2 1 1 16,0-2-3-16,0 4 3 0,1 1-6 0,2-3 1 16,0 1-11-16,1 3 6 0,-2-1 4 0,4 0-6 15,-1 2 2-15,0-4-4 0,0 3-1 0,1 3 0 16,3-4 5-16,-4 0-4 0,2 1-1 0,-1-2 2 16,1 4-4-16,-2-4 0 0,2 1 3 0,1 1-7 15,-1-3 2-15,5 0-4 0,-4 3 0 0,3-5 2 0,0 3-2 16,-1-2 4-16,1 1 2 0,1 3-3 0,-2-3 2 15,2-1 1-15,1-5 0 0,-3 4 5 16,4 0-5-16,-3-3 0 0,0 3 11 0,2 4-5 0,-3-2 4 16,4 0-3-16,-3-7 1 0,-2 9-1 0,3-3-3 15,-3 3-6-15,3 0 2 0,-5 1-1 0,5-1-1 16,-2-1 5-16,-3 3-1 0,2-4 1 16,1 1 2-16,3-6 0 0,-2 5-6 0,4-7 2 0,-1 1-2 15,0 0 2-15,1 0-6 0,-2-3 1 0,2 4-2 16,3-2-2-16,-3-1 6 0,0 3-6 0,3-1 2 15,-6 6 1-15,1-6-1 0,2 9 1 0,-1-5 0 16,1-2 0-16,0-1-2 0,0-2 3 0,3 1 2 16,0-1-4-16,-3 0-5 0,4 0 1 0,0 2 3 15,-5-3-6-15,6 0 1 0,-2 0 0 0,2 0 1 16,3 2 0-16,-4 2 0 0,4-3-2 0,-4 6 1 16,1-5 1-16,0 1-3 0,2-2 0 0,-2 0 4 15,3 1-4-15,-4 2 3 0,3-3 0 0,-2 0-4 16,4 2 2-16,-2-5 0 0,0 3-2 0,4-1 0 15,-3-2 1-15,-2-1 2 0,6 0-2 0,1 4-2 16,-4-4 4-16,4 3-1 0,0-1-1 0,0-1-6 16,0 1 6-16,1-3 1 0,1 0 0 0,-2-1 0 15,2 4-3-15,1-4 5 0,1 1 7 0,-2-1-10 16,1 1 1-16,1-2-3 0,2 1 1 0,-2-2 4 16,1-1-4-16,3 3 0 0,-2-4 0 0,-3-1 2 15,5 2 2-15,0-3-2 0,1 1-1 0,-1 0 1 16,3-1 1-16,-3-1-3 0,3 3 3 0,-2-5-4 15,-3 4 4-15,7-1 1 0,0-3-1 0,-3-1 0 16,3 1 2-16,-1-3-3 0,1 0 0 0,-1 3 0 16,8 1-1-16,0-4-3 0,-2 1 5 0,4-1 0 15,-3-1 0-15,3 1 6 0,-2-4-6 0,0-2 0 16,2 3-2-16,0-3 1 0,1 1-1 0,0 1 1 16,0-5 3-16,1 4 2 0,-2-3 0 0,0 0 5 0,0 1-7 15,1 3 0-15,-1-3 2 0,-1 1-3 0,-1 1 0 16,1-1 2-16,-2 1 0 0,0 0-3 15,-6 0 1-15,1 2 1 0,4 0-6 0,0-3 4 16,2-2 2-16,-1 3-3 0,-1-5 0 0,1 4 2 16,2-3 2-16,-1 1 1 0,3-2-3 0,0-1 1 0,1 0-3 15,-1 0 4-15,4-1 1 0,-2-2-1 0,2 2 3 16,-1-2 0-16,-1-3 4 0,-1 4-4 0,3-3 3 16,0-1-1-16,-3 4 2 0,4-3-6 0,-4-2 5 15,1 1-4-15,0-1 2 0,1 1 5 0,-6 0 1 16,3 0-1-16,0-3 0 0,-4-1 5 0,4 1-2 15,0-1 0-15,-1-1 2 0,-2 3-2 0,3-1 3 16,-3 1-5-16,2-1 4 0,-2-2-2 16,0 3-5-16,1 1 2 0,-3-2-2 0,0 1 1 0,-2 3-4 15,0-2 2-15,-2 2-2 0,1-2 0 0,0 0-3 16,0 0 3-16,1 0 0 0,3-1-4 0,-6 0 2 16,1 0-2-16,1-2 0 0,1-1 1 0,-1-1-3 15,5 1-2-15,-2 0 6 0,-2-1-1 0,6-1 0 16,-3-1-2-16,9-7 1 0,-9 7 0 0,-1 4-5 15,1-3 5-15,0 1-3 0,-2-2-3 0,1 4 6 16,-6-2-1-16,5-1 1 0,-4 2 2 0,-1 3-7 16,-1-3 4-16,-3 3-2 0,0-1 9 0,-4 3-7 15,-3 1 0-15,3-2-3 0,-3 2 4 0,4-9-3 16,-1 1 1-16,-4 7-2 0,1 0 2 0,4-5-6 16,-1 0 4-16,0-1 4 0,-2 1-3 0,-1 5-1 15,4-4-4-15,-2 4 3 0,3-5-2 0,2 0 5 16,1 2-4-16,-8 6-2 0,4-1 3 0,-1 1 1 15,-2-3-2-15,1 3 1 0,-1 1 3 0,-1-1-1 16,1 2 14-16,-1-3-17 0,-4 5 1 0,3-2 0 16,-4-1 3-16,2 2 1 0,-2 0-3 0,1-4-3 15,-1 5 7-15,3-7-1 0,-5 2-3 0,3 0-6 16,-2-3 6-16,2 1 3 0,-2-3-3 0,-4 3 0 16,1-2 0-16,3 2 1 0,-3-2 3 0,2 2-4 15,-3 0 3-15,0-1-2 0,1 1 1 0,3 0 5 16,-8 0-2-16,3-1 1 0,1 4 3 0,-3-3-5 15,2 2 5-15,-4-2 6 0,2 2 0 0,0-2-3 16,-4 0 1-16,2-2 4 0,0 2 6 0,-3 1 3 16,3-1 6-16,-5 0-14 0,1 1-3 0,0 2 0 15,-2-3 0-15,-1 0-3 0,1 2 2 0,-6-8-2 16,-2 6 16-16,6 0-19 0,-6 0-3 0,1-2-1 16,-4 4-4-16,-1-2 7 0,-1 2-3 0,2 0-3 0,-3-1-3 15,-3 2 2-15,2 0-2 0,-2 1-3 16,0 1 3-16,-3-1 3 0,3 0-3 0,0 0-2 15,-1 1 4-15,2-1 4 0,-4 1-5 0,-1 1 1 16,5-1-5-16,-1-1 18 0,-3 4-8 0,5-6-7 16,-2 6-1-16,-1-3 4 0,3 3 2 0,0 0-6 15,3 4 2-15,3-3 1 0,-1 2 0 0,1-1 1 16,1 0 0-16,-3 1-1 0,3 0 3 0,-1 1-12 16,0-1 4-16,5 1 6 0,-3-1-4 0,0 0 2 15,5 4-5-15,-6-2 4 0,6-1 3 0,0 0-13 16,-4 3 10-16,4-1-3 0,-1-1 5 0,-3-2-4 15,-1-1 1-15,-1 7-1 0,4-5 3 0,-3 3-3 16,0-3-4-16,0 3 6 0,-1-1-1 0,1 1-2 0,-2 2 3 16,3-3-3-16,-2 2 5 0,0 1-5 0,-2-1 1 15,2 1-1-15,-1 0 1 0,0 1 0 0,-3 0 2 16,3 2-5-16,-2-3 5 0,-6 3 0 16,8-1-2-16,-2 0-1 0,0 3 1 0,-1 0-4 0,3-3-2 15,-2 1 8-15,0 1 2 0,1 2-7 0,-2-4 8 16,-4 3-3-16,6 0 0 0,0 0 5 0,-6 1-10 15,5-3 4-15,4 4 3 0,-1-4-6 0,1 2 2 16,-4-1 1-16,3 1 1 0,1-1 0 0,-1 4 3 16,0-6 11-16,0 1-15 0,1 0-1 0,1 2-1 15,-2-1 1-15,5-1 1 0,0 1 16 0,-2 1-17 16,3-3 4-16,-3 2-9 0,-2 0 5 16,1 1 0-16,1 0-5 0,-2-1 8 0,0 4-7 0,1-3-3 15,-2 2 5-15,-2-2 2 0,-1 3-1 0,-2 1 1 16,3-3 13-16,-4 4-13 0,3-4 2 0,2 1 0 15,1 0-6-15,-1 0 9 0,0 2-7 0,2-4-1 16,-1 1 5-16,2 1 14 0,-2-2-19 0,1 2 3 16,4 0-2-16,1-2 2 0,-1 0 2 0,3-1-1 15,-2 1-1-15,2 0-1 0,-1 0 4 0,-1 0-2 16,2 0 1-16,-2-3 0 0,3 3-1 0,-2 1 3 16,2 0-9-16,-3-3 9 0,4 2-2 0,-2-1 2 15,-2 1-2-15,0 0 2 0,2 1 11 0,-1-2-11 16,-2 2 1-16,1-2-3 0,-3 3-1 0,3-3 3 15,0 1 3-15,0-1-5 0,1 2 4 0,-5 1-4 16,2-1 2-16,2 0 2 0,0-1-7 0,3 0 6 16,-2 2-2-16,1-2 0 0,2 1-5 0,-4 0 0 15,1-1 2-15,3 2 2 0,-2 0 0 0,1-2-2 16,1 0 0-16,3-1 2 0,-1 0-3 0,1 0 3 16,0-1-1-16,2 2-7 0,-1-4 25 0,1 2-20 15,0 0 1-15,0-1 0 0,0 1 1 0,2-1 1 0,2-2-5 16,-5 3 3-16,5-3-3 0,0 0 2 15,0 0 1-15,-4 2-2 0,4-2 1 0,0 0-16 16,-1 3-5-16,1-3-14 0,0 0-25 0,0 0-25 16,0 0-24-16,5 4-26 0,-1-1-34 0,-4-3-52 0,16-3-43 15,-6 0-760-15,3-1 343 0,-1-1 228 0</inkml:trace>
  <inkml:trace contextRef="#ctx0" brushRef="#br0" timeOffset="102448.59">11370 12850 72 0,'0'0'153'0,"-7"5"2"0,5-4 3 0,2-1 5 15,0 0-1-15,0 0 1 0,-7 3-2 0,7-3-5 16,0 0-2-16,0 0 1 0,0 0-3 0,-5 2-8 16,5-2-7-16,0 0-8 0,0 0-1 0,0 0-7 15,-8-5-10-15,8 5-8 0,-8-4-12 0,3 2-2 16,-1 0 7-16,0-1-12 0,-3 2-7 0,3-1 7 15,-3 0-5-15,0 0-16 0,-5-1 2 0,2 1-4 16,1-1-2-16,-1 3-6 0,-1-2 1 0,2 0-4 16,-1-1-8-16,-2 3-12 0,3-1 4 0,1 1 1 15,-3 0-5-15,3 0-3 0,-3-1 0 0,3 1-4 16,-1-3 3-16,-1 3 15 0,4 0 8 0,-1 0-1 16,-1 3 5-16,0-6-16 0,2 3-16 0,-1 0 11 15,9 0 2-15,-14 0-2 0,6 0 7 0,3-3 12 16,5 3-24-16,-13-1 0 0,7 1 3 0,6 0 3 15,-10 0-4-15,5-1-7 0,5 1 9 0,-12 0 8 16,12 0 3-16,-9-2 9 0,9 2-3 0,-9 0 0 16,9 0 11-16,-9 0-18 0,9 0-3 0,-7-1-3 15,7 1 7-15,-9 0-14 0,9 0-1 0,-9 0-4 16,9 0-3-16,-8-1 9 0,8 1-8 0,-9 0-4 0,9 0 13 16,-5-1 14-16,5 1-9 0,0 0 1 15,-8-2 2-15,8 2-6 0,0 0-10 0,0 0 9 0,0 0-6 16,0 0-6-16,0 0-3 0,-9 3 3 15,9-3-8-15,0 0 4 0,-3 1-2 0,3-1-2 0,0 0 2 16,0 0-2-16,-3 3 1 0,3-3-1 0,-4 5 1 16,4-5 4-16,0 0 2 0,-1 3 6 0,1-3 5 15,0 0 1-15,0 0-4 0,0 0-2 0,-4 2-1 16,4-2 1-16,0 0 1 0,0 0 1 16,-4 4-3-16,4-4-1 0,-1 3 0 0,1-3 1 0,0 0-3 15,-5 2-3-15,5-2 2 0,0 0-8 0,0 0 1 16,0 0-1-16,0 0 0 0,0 0 1 0,0 0-2 15,0 0-7-15,0 0 1 0,-1 5-4 0,1-5 2 0,0 0-1 16,0 0 7-16,0 0-6 0,0 0 3 16,0 0-4-16,0 0 0 0,0 0 3 0,0 0-3 15,0 0 7-15,1 5-3 0,-1-5-1 0,0 0 0 0,0 0-2 16,0 0 4-16,0 0 0 0,0 0 0 0,0 0-2 16,0 0-1-16,0 0 4 0,0 0 3 15,0 0-9-15,0 0 3 0,9-10-1 0,-9 10 1 16,0 0-1-16,0 0 0 0,1-4-2 0,-1 4 2 15,0 0 2-15,3-2-1 0,-3 2 1 0,0 0 0 16,0 0-1-16,0 0-1 0,0 0 2 0,0 0-19 0,-4-8-35 16,4 8-60-16,-3-4-68 0,-3 1-82 0,1 3-75 15,-3-3-101-15,-2-1-1202 0,-4 1 547 0,-6 0 362 16</inkml:trace>
  <inkml:trace contextRef="#ctx0" brushRef="#br0" timeOffset="104728.49">10768 12879 62 0,'-8'0'212'0,"8"0"-14"16,-5-3-20-16,5 3-15 0,0 0-15 0,-4-2-7 15,4 2-11-15,0 0-5 0,0 0 1 0,0 0-1 16,0 0 4-16,-4-3-7 0,4 3-4 0,-2-5-6 15,2 5-7-15,0-7 3 0,-2 0-7 0,1 2-9 16,-1-4-3-16,0 1-9 0,-2-1-8 0,2-2 2 16,-3 1 2-16,1-1 1 0,-1-6-6 0,-1 3-3 15,-2-3-3-15,-2 0-4 0,2-2 1 0,-1 2-5 16,0 0-7-16,-5-7-4 0,1 2 4 0,3-2-6 16,-3 3 0-16,2-2-3 0,-5-1 2 0,3 1-4 15,2 0-7-15,2 6 0 0,-1-3 13 0,-3-5-8 16,0 0 0-16,3 0-5 0,0-2-2 0,0 0-5 15,1-3 2-15,1 3 1 0,-1 0 6 0,0 0-20 16,3-1 3-16,2 1-6 0,-2-2 12 0,2 6-2 0,0-2-2 16,0 1-3-16,3 6 6 0,-3-1 6 15,2-1-3-15,-1-1 2 0,2 5-3 0,-2-2-4 16,-1 1 0-16,3-1 0 0,1 2-6 0,-4-3 0 0,4 1-2 16,0-2 1-16,0 2-1 0,3-8-2 0,-2 7-8 15,-1-1 5-15,4-6-1 0,0-1 2 16,0-1-4-16,2-1-5 0,0-3 6 0,2 4-2 0,0-1 0 15,-1-3 2-15,1 3-7 0,-2 0-2 0,2 2 11 16,-2 0-8-16,-1 2 2 0,1 1 9 0,-3 5-3 16,0 0 1-16,1 1-2 0,-2 0 2 0,4-2-2 15,-3 1 5-15,2-1 0 0,-1-5-1 0,1 3-3 16,1 3-4-16,-1-6 3 0,1 0-5 0,2 0 3 16,-1-1-1-16,1-1 2 0,2 1-7 0,-1-1 4 15,-1 3-3-15,1-1 2 0,1-1-5 0,-1 0 9 16,3-3-1-16,0 2-7 0,-2-2 1 0,2 4 1 15,-1 1 6-15,-2-2-8 0,3 3 3 0,-6 6 5 16,1 0 1-16,-2-1-7 0,3 3 5 0,-2-2 0 0,0 0 2 16,3 1-4-16,-4-1 2 0,2-1 0 15,-2 1-5-15,2-2 2 0,2-4 1 0,0 3-2 16,-1-2 2-16,1-2-5 0,0-1 3 0,1 1 4 0,-1 7-5 16,0-1 1-16,5-7 3 0,-5 1-6 15,-1 7 1-15,2 0 1 0,-1 1 7 0,-4 0 1 16,3 0-7-16,-3 3 4 0,1-1-5 0,-1 4 4 0,-1-2-4 15,1 2-2-15,-1 1 6 0,2-1-1 0,-2 2-2 16,-1-3 5-16,1 0-3 0,-2 5 2 0,2-4-3 16,-1 3 3-16,0-3-5 0,0 5-3 0,1-2 5 15,0 1 1-15,-2 1 3 0,1-2-1 0,-2 1-3 16,2 1-4-16,-1-2-1 0,-1 0 1 0,2 0 1 16,-2 1 5-16,3 1-6 0,-3 1 2 0,2 0-1 15,-1 1 5-15,0 0-2 0,0-1-10 0,-2 1 12 16,0 3 1-16,1-5-7 0,-1 5 7 0,3-5-4 15,-3 5 0-15,0-4-7 0,0 4 1 0,0-4-9 16,0 4-4-16,0-7-16 0,-3 3 6 0,3 4-1 16,0-5 3-16,-1 0 1 0,1 5 0 0,-4-7-10 15,2 2 0-15,-2-2 8 0,2 4-1 0,-1-2 3 16,-1-3 1-16,-5 2-4 0,3-1 0 0,-4 0-14 0,-2-1 4 16,-4 3 1-16,0-1 5 0,-2 1 3 15,3 2-1-15,-4-2 6 0,1 3-2 0,1 1 3 0,-2 1 4 16,2-1 2-16,2 2 2 0,2-1 0 0,2 1-4 15,-1 2 9-15,2-3 6 0,3 1-8 0,0-1 9 16,7 0-9-16,-10 0 2 0,10 0 3 0,-5 0-6 16,5 0 2-16,0 0-2 0,0 0 1 0,-9 0-5 15,9 0 7-15,0 0 0 0,0 0 2 0,0 0 2 16,16-6 0-16,-4 1 1 0,3-2-1 0,6-1 6 16,-3 1-8-16,11-3 9 0,-1 0-4 0,3 0 3 15,1 0-3-15,0 0 2 0,-2 3-3 0,1 1 1 16,1 1 2-16,-4 5-4 0,0 0 4 0,2 0-1 15,-9 1-1-15,0 2 0 0,-1 2 0 0,-1 0 2 16,-1 4-1-16,0-3 2 0,-1 6-7 0,-3-1 8 16,0 0 0-16,-3 3 1 0,1 1 1 0,-2 0 2 15,0 1-2-15,-3 0 3 0,-1 0-4 0,-1 0 3 16,1-1-2-16,-2 1-1 0,0-3 1 0,0-3 2 16,-3 3 1-16,2-2-12 0,-1-1-32 0,0 2-44 0,-1-5-54 15,2 0-54-15,-1 0-68 0,-3-2-701 0,0 3 320 16,-3 0 214-16</inkml:trace>
  <inkml:trace contextRef="#ctx0" brushRef="#br0" timeOffset="106528.63">8392 9654 121 0,'-1'-5'177'16,"-1"-3"-8"-16,-1 3-11 0,0-2-8 0,0 0 4 15,0 4 7-15,-1-2 0 0,1-2 3 0,2 4-3 16,-1 1-5-16,-3-2-13 0,3-1-8 0,2 5-5 16,-3-5-12-16,3 5-11 0,-3-2-8 0,3 2-10 0,0 0-10 15,-4-1-11-15,4 1-6 0,0 0-7 16,0 0-6-16,-9 3 0 0,7 2-7 0,-5-3-6 0,4 6-4 16,-3-1-1-16,-1 4-7 0,0 4 3 0,1 3 2 15,-6 4-2-15,5 3 0 0,1 2 1 0,-1-1-7 16,2-2 2-16,-3 4-5 0,7-4-4 0,-3 1 3 15,0 1-6-15,3 0 0 0,-2 1-2 0,3-8-2 16,3 6 3-16,-2-6 0 0,3 7 1 0,1-6-6 16,-1-3-4-16,2-1 7 0,4 1-4 0,0 0 0 15,1-2-4-15,4-2 7 0,2-1-1 0,2-1-1 16,11 0 0-16,0-2 0 0,2-4-1 0,3-2 2 16,2-6-3-16,4-1 3 0,12-6-1 0,-3-2 2 15,-14-1 0-15,15-5-4 0,-5-3 3 0,-12 4 0 16,10-9-1-16,-12 6-2 0,-1 1-1 0,-2-3 3 15,-1 3 0-15,0-1 3 0,-4-2-8 0,-2 3 6 16,-4 2 5-16,1-2-3 0,-10 4 2 0,0 1 3 16,0-2 3-16,-4 0 7 0,-1 0-3 0,-4 0-4 15,-1-3-2-15,-4 0-8 0,-2 1 9 0,-7-6-3 0,4 2 1 16,-4 5 4-16,5 4 11 0,-4 0 21 0,0-1-11 16,3 6 10-16,-3 1-8 0,3 2-13 15,-1 3 3-15,-1 3-6 0,1 0-7 0,-1 5 2 0,-3 5-10 16,2 4 8-16,-2 5-6 0,2 4-2 0,-1 2-1 15,4 0-7-15,-3 2-10 0,5 0-14 0,3 0-3 16,1 0-10-16,4-2-5 0,4 2-8 0,0-10-2 16,1 2 2-16,4-5 6 0,0 0 1 0,3-3 3 15,0-2 7-15,0-4 1 0,-1-1 8 0,3-2 0 16,4-3 2-16,-1-4 0 0,2-2 3 0,0-1 1 16,-1-2 5-16,6-8-2 0,-7 5 2 0,2-8 3 15,-6 3 3-15,6-6-1 0,0 2 0 0,-9 3 1 16,3-4 1-16,-5 5-2 0,1 0 5 0,-3 2 4 0,-2 4 16 15,0 2 8-15,1 0 7 0,-4 3 7 16,0 0 9-16,1 2-8 0,-2 0 2 0,0 4-7 16,1-5-9-16,-1 5 0 0,0 0-10 0,0 0 3 15,0 0-4-15,0 0-1 0,0 0-10 0,-5 18-5 0,3-11-16 16,2 0-15-16,3-2-8 0,0 7-5 0,1-4 1 16,2 1 0-16,0-1-3 0,2-2 7 0,2-3-3 15,-3-1 5-15,4-2 6 0,3 0-2 0,-1-3 4 16,2-4 1-16,2 0 3 0,-3-5-3 0,-1-1 2 15,1 2 4-15,-3-6 3 0,2-5 3 0,0-2 1 16,-4-3-1-16,1-1 0 0,-5 1 7 0,0 0 1 16,0 4 3-16,-1 6 6 0,0-1 6 0,-1 2 2 15,2 4 0-15,-2 1-4 0,5-1 4 0,0-2-4 16,1 6-4-16,6-3 3 0,-3 6 2 0,4-3-2 16,5 3 0-16,-2 2-1 0,0 3 2 0,-1 1-1 15,1 2-1-15,-1 1 2 0,-4 5-5 0,0-1 5 16,0 4-2-16,-5 3-1 0,0 1-1 0,-3-1-3 15,-2 2 7-15,0 2-5 0,-4 2 0 0,0-3-8 16,-5 2 0-16,1-2-1 0,-1-3 2 0,-4 2-3 16,0-7 0-16,3 1 3 0,-3 0 2 0,-3-4 2 15,5 1-1-15,-2-1 1 0,0-2 0 0,2 0 1 0,2-1 0 16,1-1-2-16,2 1 1 0,2-4-1 0,-3 2 3 16,3-2-3-16,0 0 0 0,13 0 1 15,-3-2 2-15,4-5-1 0,4 3 2 0,4-4-3 16,6 1 3-16,-1-3-2 0,-3-1-1 0,3 0 1 0,0-1-4 15,-3 0 1-15,-5 2-2 0,0 0 1 0,5-6 3 16,-7 3 3-16,0-1-1 0,1-6-2 16,-9 5-1-16,4-1 4 0,-3-8 0 0,-2-2 2 0,-1 1-3 15,-7-4 1-15,-2-1 2 0,-6-3 2 0,2 0 0 16,-3-1 13-16,-5 0 2 0,1 1 13 0,-9-9 2 16,8 13 25-16,0 2 7 0,1 3 26 0,1 9 15 15,4 4 3-15,1 3-1 0,2-2-14 0,1 3-17 16,0 3-6-16,1-1-13 0,0 3-8 0,3 2-5 15,0 0-6-15,0 0-3 0,3 14-4 0,2-4-2 16,1 4 1-16,1 4-9 0,3 5 4 0,3 1-8 16,2 2-2-16,-4 0-9 0,6 1-2 0,-3 1-19 15,0-4-6-15,3 3-10 0,-2-3-3 0,3 0-4 16,-4-2-8-16,-1-6-6 0,-2-1 5 0,1 1 0 0,-3-8-2 16,-2 1-1-16,2-4 8 0,0 2 6 15,-2-3 3-15,-1-2 6 0,-1-2 2 0,-5 0 3 16,9-9 2-16,0 4 0 0,-4-5 6 0,0 0-2 0,3-5 0 15,-3-1 3-15,1 2-1 0,2-4-1 0,0 1 4 16,2 0 2-16,0 0 5 0,2 1-3 16,0 1 5-16,0 3 0 0,-2 0 4 0,0 4 0 0,1 1-2 15,-1 2 2-15,1 0-3 0,1 5-2 0,1-1 6 16,-2 1-5-16,2 2 4 0,-2 5-1 0,1-3 2 16,-2 4 1-16,3-2-4 0,-3 3 3 0,7 2 2 15,-4 2-3-15,1-3-1 0,-1 3 2 0,2-2 1 16,-1-1-2-16,2 2-7 0,0-2 9 0,0-1-19 15,2 0-24-15,0 1-23 0,-1-3-29 0,-3-5-32 16,1 2-36-16,2-4-44 0,-4-4-46 0,1 0-696 16,-2-5 315-16,1-3 210 0</inkml:trace>
  <inkml:trace contextRef="#ctx0" brushRef="#br0" timeOffset="107788.04">9702 8707 133 0,'-18'-12'192'0,"-2"4"-18"0,3-1-12 0,-1 0 6 15,0 4-12-15,-1-5-1 0,0 3-9 0,0 2-2 16,0-1-8-16,-3 2-3 0,0 2-4 0,0 0-13 15,-4 2-8-15,-2 0-5 0,0 4-6 0,-2-1-8 16,-2 3-4-16,0 0-8 0,2 1-5 0,0 3-10 16,1 0-5-16,2 1-4 0,-1 1-8 0,2 2 0 15,-2-1-7-15,1 2 0 0,0-1-1 0,3 1 0 16,-1-1-3-16,-1 3 3 0,2-1 0 0,-2 1-1 16,1-1 0-16,-1-1 0 0,2 1-5 0,-2 3-3 0,2-3-2 15,0 0 0-15,-1 1-9 0,1 0 5 16,0 0-5-16,5-1-1 0,-3 0 3 0,-1 1-2 15,10-3-1-15,-6 0-8 0,6-1 3 0,-7 6 2 0,6-5-5 16,-5 6 0-16,3 1 3 0,1 0 0 16,-3 1 1-16,3-2-2 0,-2 3-2 0,3 2 6 15,-1 0-5-15,-1-3 1 0,1 6-8 0,0-3 7 0,-1 1-1 16,5-1 1-16,1 3-4 0,-2-6-2 0,3 5 4 16,-2-3-1-16,2-1-2 0,1-5-5 0,2 2 5 15,0-1 1-15,-1 0 3 0,-2 7-3 0,5-1 0 16,-5-1-3-16,4 1-2 0,-4-1 7 0,4 0-3 15,1-5-3-15,-1 8 3 0,1-8 5 0,0 1-1 16,-2 4-4-16,2 5 9 0,-1-3-2 0,1 0 1 16,-1 2 2-16,1-1 3 0,-2 1-3 0,2-1-2 15,0-1-2-15,2 1 0 0,0 0 0 0,1-1 4 16,1 1-2-16,-4-1-7 0,4 1 2 0,2 0 0 16,-2-2-1-16,2-7-3 0,-2 4 2 0,3 2 2 15,-2-4-3-15,4-1-1 0,-1 6 3 0,2-6 2 16,-2 0-3-16,1 0-2 0,0 5 0 0,2-7 0 15,-1 3-3-15,-1-3 2 0,4 6-2 0,0-6 4 16,0-2-4-16,-4 0 1 0,4 2 3 0,1 0-2 16,2-3-2-16,-2 4-1 0,0-4 2 0,2-2 4 15,1 2 2-15,2 0-1 0,-2-1-5 0,3-1-2 16,-2 1 6-16,4-4-4 0,-4 3 6 0,4-2-7 0,-1-1-1 16,2-1 5-16,0 0 9 0,7 1-8 0,1-2-2 15,1 0-1-15,-1-2-2 0,3 4 1 0,1-7 1 16,1-1-3-16,0 2 5 0,1-3-4 0,3-1 0 15,-2-1 2-15,2 1 2 0,0-1-4 0,0-7 3 16,3 5-3-16,-1-2 3 0,16-4 4 0,-4-2 1 16,2 2-5-16,-2-2 5 0,-13 3-2 0,12-7 1 15,-11 3 1-15,12-7-6 0,0 1 4 0,-13 7 2 16,14-10-3-16,-2-2 5 0,-2 5-3 0,0-6-2 16,-2 4 6-16,1-4 0 0,-4 1-7 0,4 2 6 15,-1-3-5-15,-12 7 0 0,14-9 2 0,-2 1 14 16,0 2-20-16,-12 5 5 0,10-4-3 0,-11 3 7 15,3 2-4-15,-3 1-2 0,0-2 4 0,0 1-4 16,-2 0-6-16,1 1 9 0,-3 2-3 0,2-2 3 16,-5-2 2-16,1 5-8 0,-1 1 3 0,-1-2 6 15,-2-2 0-15,2 3 0 0,-1-4 0 0,4 1 2 16,-4-2-1-16,2 3 2 0,-2-6-3 0,2 2-1 16,-2-1 22-16,-2 2-24 0,2-3 3 0,-3 2 1 15,3-2-6-15,-4 1 14 0,2 1-8 0,-1-1 12 0,-2 1-15 16,2-1 33-16,-5 1-28 0,-4 1 6 15,4 0 0-15,1-3-1 0,-5 5-9 0,-2 0 1 16,6-5 8-16,-7 5-2 0,1-2 1 0,1 2 1 0,2-6 7 16,-7 5 10-16,4-7-13 0,-3 6 2 0,2-4-7 15,-3 3 1-15,-1-2-5 0,0-1 3 0,1 2-1 16,0-4 10-16,-4 7-19 0,0-2 4 0,1-6 2 16,0 3 0-16,-3 5-4 0,-2-4 4 0,2-3-4 15,-2 1-3-15,0 0 4 0,-2 5-1 0,0 1-4 16,-2 0 5-16,1 1-1 0,-2-3 15 0,-1 3 1 15,0-1 1-15,3 0-3 0,-12-2-3 0,5-2-1 16,0 5-6-16,3 0 0 0,-8-4-1 0,2 2 3 16,2 3-4-16,-4-4 2 0,-4 2-1 0,2-1-3 15,-5 3 9-15,2-2-3 0,-1 1 0 0,-2 2-4 16,-3-1 0-16,0 4 0 0,-1 0 1 0,-3 0 2 16,-3 2-4-16,-13-4 2 0,10 9-9 0,-13 0 7 15,-1 0-6-15,-2 6 1 0,0-1-5 0,2 7 2 0,-1 2-6 16,-4 5-3-16,6 3 11 0,-4 4-11 15,1 1 3-15,5 3 6 0,0-1-13 0,3 0-26 16,4 1-40-16,13-8-46 0,1 1-26 0,2 0-47 0,4-2-56 16,10 0-59-16,2 0-91 0,2-2-846 0,5-4 417 15,-1 2 276-15</inkml:trace>
  <inkml:trace contextRef="#ctx0" brushRef="#br0" timeOffset="109246.29">13824 12908 19 0,'-6'-3'144'0,"6"3"-8"0,-6 0-2 0,6 0-5 0,0 0-8 15,-7 0-8-15,7 0-3 0,0 0 0 0,-6-2-5 16,6 2-3-16,-5-4-3 0,5 4-8 0,-3-3 5 15,3 3-9-15,-4-5-5 0,4 1-12 0,-1-1-6 16,1-1-8-16,1-1-4 0,3-1-3 0,-2-1-1 16,1 0-6-16,4-2 2 0,-2 0-5 0,1-1 1 15,3-5-1-15,0 2 2 0,-4-2 4 0,5 3 7 16,-2-1-1-16,2 0-7 0,-1 1 1 0,0-2-5 0,0 1-1 16,0-2-2-16,3 0 1 0,2-5-2 15,-4 5-1-15,5-5-1 0,-2-1 1 0,-3 7 1 16,4-5 0-16,-2 4-3 0,0 0-2 0,1-5 0 15,-2 5-2-15,5-5 2 0,-7 5-2 0,5 0 7 0,-5 3 0 16,5-8-4-16,3 0 5 0,-7 5 2 0,4-6-1 16,-1 7-5-16,-1 1-1 0,0-2-3 0,0 2 2 15,0 0 0-15,-1-2-7 0,1 4 2 0,-1-1-1 16,0-2-3-16,0 1 0 0,1 0 0 0,-2 2-5 16,3-3 1-16,-3 4-4 0,4-2 2 0,-2 1-3 15,-3-1-1-15,2 0-2 0,-1 2-2 0,1 0 2 16,4-2-3-16,-2 0-5 0,2 1 7 0,-1 0 2 15,1-2-8-15,7-4 2 0,1 0 1 0,0 1-2 16,0-3-1-16,4 2 1 0,-2-1 2 0,1 2 0 16,1 2-2-16,-1-2 0 0,0 1 1 0,1 1-2 15,-4 0 0-15,3 2 3 0,-8 1-6 0,-1 4 1 16,2-3 0-16,-3 2 2 0,0 0-4 0,0 0 4 16,-2 2 2-16,0 1-4 0,0 0 2 0,-5-1 0 15,5 2 4-15,-5-1-7 0,5-1 10 0,-5 2 0 16,0-2-4-16,1-1 3 0,2 1-2 0,-4 0 1 15,2 0-1-15,-3 4 5 0,2-5 2 0,-1 3 12 16,0 0-12-16,-3 0-3 0,0 2 2 0,-1 1-3 0,0-1 7 16,-1 0-5-16,0 3-5 0,-3 1 8 0,6-3-6 15,-6 3 1-15,3-3-3 0,-3 3-2 16,2-1 4-16,-2 1 7 0,0 0-11 0,0 0-1 16,4-5-15-16,-4 5-21 0,0 0-22 0,0 0-39 0,0 0-25 15,0 0-36-15,-6 16-44 0,2-12-32 16,3 1-52-16,-4 1-686 0,2 0 324 0,-2-2 214 15</inkml:trace>
  <inkml:trace contextRef="#ctx0" brushRef="#br0" timeOffset="109997.19">15006 11146 256 0,'-1'-10'249'0,"0"4"-25"0,0-1-21 0,-2 3-24 15,3 0-18-15,0 1-15 0,0 3-13 0,0 0-12 16,0 0-12-16,0 0-7 0,0 0-9 0,13 10-8 16,-10-5-4-16,7 2-5 0,-4 2-5 0,2 1-10 15,0 0 1-15,3 6-2 0,-4-2-5 0,5-1-5 16,-4 4-5-16,3-2-2 0,-1 0-4 0,-3 1-4 16,2 0-1-16,-2 0-6 0,2-3-2 0,-4 2-7 15,3-3 4-15,-3-3-4 0,0 3 1 0,0-6-5 16,-1 2 3-16,-1-1-3 0,-2-5 0 0,3 5-2 15,0-3 0-15,-3-2 4 0,-1 1 15 0,0-3 9 16,0 0 5-16,0 0-3 0,0 0-4 0,-4-11-2 16,-1 1-8-16,-4-6-1 0,-1-1 5 0,-2-6-3 0,-2-3-4 15,5 1 1-15,-4-1-3 0,-2-4-5 0,2-2 1 16,-1 0 8-16,4 1-5 0,0-2-1 16,0 1 0-16,2 2 1 0,3 2-1 0,1 1 1 0,3 10-5 15,-1 1-2-15,2 3 0 0,0 1-8 0,2-1 3 16,0 5-3-16,1-5-1 0,3 7 0 0,2-5-3 15,-2 8 0-15,3-6 1 0,-1 4-1 0,-2 1-4 16,2 1 5-16,-2 3-2 0,-6 0-4 0,12 3 2 16,-7-1-1-16,-5 3 0 0,3 1 4 0,-2 3 3 15,-2 5-7-15,1 4-3 0,-9 4-5 0,-3 3 1 16,-1-3-3-16,-2 3-12 0,-1-1 6 0,0-1-2 16,-3 1 3-16,2-4-3 0,-2 0 5 0,9-6-3 15,-3-1 5-15,5-2-3 0,2-3-1 0,0 1 2 16,2-1 0-16,0 1-4 0,0-2 9 0,4-2-3 15,0 3 3-15,0-4-4 0,4 0 7 0,0 4 2 16,2-5-2-16,4 2 0 0,2-5 4 0,2 1-2 16,7-1-4-16,-1-1 6 0,9 1 0 0,1-6 5 15,-1-1-6-15,4 0 2 0,2-1-1 0,-6-2 4 0,5-1-5 16,-5-1 5-16,0 0 0 0,-2-1-5 16,-3 1 6-16,-1-2-2 0,-6 2-5 0,1-1 6 15,-4 0 0-15,0-3 3 0,-1 2-7 0,-2-1 4 16,-2-1 1-16,-2 0 2 0,-2 0-2 0,-4-1 0 0,0 0 5 15,-1 1-8-15,-4 4 10 0,1-1 3 0,-3 4 12 16,0-1 4-16,1 4 5 0,-5-3-1 0,2 5 2 16,-1 3-6-16,-1-3-7 0,-2 4-3 0,3 4-3 15,-1-1-4-15,1 5 4 0,2 1-9 0,0 5 1 16,-2 2 0-16,4 0-2 0,1 4 4 0,3-1-28 16,1 8-4-16,1-1-13 0,3-1-19 15,3-1-13-15,0-5-18 0,0 0-28 0,4-2-29 0,-2 0-34 16,5-3-36-16,-1-4-64 0,-3-2-622 0,2-4 299 15,-1 0 198-15</inkml:trace>
  <inkml:trace contextRef="#ctx0" brushRef="#br0" timeOffset="110614.04">15625 10780 197 0,'-3'-4'278'0,"3"4"-23"15,0-5-25-15,0 1-20 0,0 4-24 0,-1-5-19 0,1 5-16 16,0 0-13-16,0 0-13 0,0 0-7 0,-4 14-11 16,3-5-10-16,1 0-9 0,0 2-6 15,0 2-11-15,0 1-7 0,1 3-7 0,3-1-4 16,-3 1-5-16,2 0-5 0,1 1-3 0,1-2-5 0,3-2-4 16,-1-4-1-16,2 1-8 0,-1-1 4 0,1-2-8 15,3-2 1-15,0-2-7 0,6 1 0 16,-1-5-2-16,0-5-1 0,1 1-2 0,4-3 0 0,-3-2 0 15,-2-2-2-15,3-4 0 0,-2 1 3 0,0-5-3 16,0-4 2-16,-4 1-4 0,1-2 6 0,-3-2-3 16,-1-3 0-16,-2 3 3 0,-4-4-3 15,-1 3 3-15,-1-4 5 0,-2 7 19 0,-2 4 5 16,1 2 15-16,-3 1 0 0,-1 5 18 0,-2 1 17 0,3 1 28 16,-4 3 2-16,2-2-15 0,-1 6-18 0,1-1 13 15,-1 3-22-15,6 1-17 0,-15 8-5 0,7 3-6 16,0 1-9-16,-1 3-3 0,0 8-6 0,2-4-6 15,3 5-10-15,0 0-10 0,-1 0-5 0,5-3-12 16,0-3-11-16,5 0-15 0,-1-2-10 0,1-2 5 16,0-1 2-16,2-4-7 0,0 1 2 0,1-4-6 0,0 0 6 15,2-1 6-15,1-5 0 0,1 0 5 16,-1-3 3-16,1 1 2 0,-1-6 6 0,4 0 5 16,-2-5 0-16,0-2 0 0,-3-1 5 0,3-1 3 0,-3 2 3 15,-2-13 1-15,0 3 0 0,-2-2 2 0,-1 3 3 16,-1-2 8-16,-4 8 7 0,4-1 10 15,-3 4 11-15,-1 1 8 0,4 4 8 0,-4 1-7 0,0 4-2 16,1-2-5-16,-1 2-4 0,0 0-7 0,0 2-10 16,0 3 8-16,5-1-7 0,-5 1-3 0,0 0-6 15,9 9 5-15,-4-1 0 0,0 0-2 0,1 2-2 16,0 2-9-16,2 3 5 0,-2 2-17 0,-1 0-19 16,2 0-19-16,-1 2-12 0,1-2-36 0,1 0-21 15,-1-2-26-15,-1-2-39 0,-1-2-35 0,1-7-49 16,-2-1-690-16,0-2 320 0,-4-1 212 0</inkml:trace>
  <inkml:trace contextRef="#ctx0" brushRef="#br0" timeOffset="110755.04">15819 10207 121 0,'0'0'109'16,"0"0"-17"-16,0 0-20 0,0 15-25 15,5-5-31-15,-2 2-33 0,3 5-131 0,-1 1 50 16,3 0 32-16</inkml:trace>
  <inkml:trace contextRef="#ctx0" brushRef="#br0" timeOffset="111132.32">16168 10336 180 0,'2'-6'207'0,"2"-2"-11"16,-1 2-14-16,1 0-18 0,0 1-13 0,1 2-18 15,2 1-10-15,2 1-10 0,0 2-11 0,3 0-10 16,3 4-2-16,3 3 1 0,-3 1-9 0,3 1-1 16,1 0-5-16,2 7-2 0,-1-1-6 0,-4-2-7 15,-1-1-5-15,0-1-4 0,-1 3-10 0,-1-1 0 16,1-1-6-16,-1 2-6 0,-3-3 1 0,3-1-2 15,-4-1-4-15,-3 0 1 0,3-3-3 0,-1-1-6 16,-1 1 5-16,-4-2 12 0,4-3 20 0,-1-1 18 16,-6-1 15-16,7-1 2 0,-3-5-9 0,-2 2-5 0,0-6-8 15,1 0 0-15,-2-5-10 0,-1-4-5 16,1 2-15-16,-1-9 5 0,3-2-6 0,-2-3-3 16,-1 0-8-16,0-3 1 0,3 2-10 0,-1 4-8 0,1-1-7 15,0 4-4-15,0 10-12 0,-2 6-17 0,-1 2-29 16,3-3-35-16,-4 4-45 0,3 3-19 0,-2 3-6 15,0 0-13-15,9 3-30 0,-5 3-656 0,1 2 289 16,1 4 192-16</inkml:trace>
  <inkml:trace contextRef="#ctx0" brushRef="#br0" timeOffset="112710.79">16868 10194 138 0,'0'-9'202'0,"-4"-2"5"0,1 1 17 16,0 2 10-16,-1 2-9 0,0 0-14 0,-1 2-11 16,1-1-16-16,-1 5-23 0,-2-2-15 0,7 2-17 15,-12 6-10-15,6 2-15 0,-6 6-9 0,3 1-13 0,-1 2-9 16,0 6-7-16,-2 2-17 0,5 1-10 16,-1-4-19-16,2-4-17 0,3 1-11 0,2-5-7 15,-1-1-16-15,4-2-2 0,-1-3 1 0,2-1 4 0,0-2 6 16,4 0 2-16,-2-5 1 0,-5 0 2 0,13-7 1 15,-2-1 2-15,-2-1 6 0,-1-1 10 0,4-2 9 16,-4-3 9-16,1 1 14 0,0 0 13 0,-3-1 12 16,0 3 7-16,-1 2 13 0,-3 0 8 0,3 2 2 15,-2 3 4-15,0 0-13 0,0 1-11 0,-2 0-13 16,2 1-5-16,-3 3-5 0,4-2-4 0,-4 2-8 16,0 0-3-16,6 5 2 0,-2-1-8 0,0 2-2 15,1 1-7-15,4 5 6 0,-4-5-4 0,3 5 4 16,-3-2-7-16,5 1-3 0,-2-3-7 0,0 2-12 0,-2-3-5 15,4-2 0-15,-5 0-6 0,2-1 3 16,-1-1 0-16,5-3 4 0,-3-2-1 0,-1 0-1 16,2-6 5-16,1 1-5 0,1-6 2 0,-2-3 3 15,3-2 2-15,-5-8 2 0,2 2 0 0,-4-5-2 0,-3-3 2 16,-6 2-3-16,1-1 9 0,0-7 4 0,-3 4 19 16,1 3 12-16,-4 2 20 0,0 2 25 0,4 8 17 15,-1 3 0-15,2 3 5 0,0 3-3 0,2 3-13 16,-1-1-13-16,1 4-9 0,-1-1-9 0,1 1-11 15,0 1-6-15,2 3-5 0,0 0-5 0,0 0-7 16,0 0 3-16,5 14-1 0,-1-7-4 0,0 3-4 16,0 2 1-16,-2 0-1 0,3 5 1 0,2 0-1 15,-2-5-7-15,4 3-7 0,-3 2-11 0,1-5-12 16,-1-3-5-16,2 2-6 0,-2-2 3 0,3 1-5 16,0-3 9-16,-3 0 0 0,3 0 2 0,-5-4 11 15,4 1-11-15,-4-2 0 0,2 3 11 0,-1-4 2 0,-2 1 1 16,-3-2-1-16,6 0 2 0,-6 0-1 15,5-3 3-15,-3-2-3 0,-1 0 5 0,0 1 1 16,-1 2 7-16,3-6-5 0,-1 1 0 0,-2 3 3 16,3-1-6-16,-2 0 8 0,-1 1-10 0,1-1 2 0,0 2 7 15,-1 3-5-15,3-8 4 0,-3 3-7 0,0 3 5 16,0 2 2-16,3-6 0 0,-3 3 2 0,0 3-4 16,1-5-2-16,-1 5 3 0,1-5 5 0,-1 5 5 15,0-4-4-15,0 4 3 0,1-4 1 0,-1 4-16 16,0 0 16-16,2-4-4 0,-2 4-2 0,0 0 6 15,1-5 0-15,-1 5 3 0,0-5-1 0,0 5-9 16,1-7 8-16,-1 7-3 0,2-3 1 0,-1-1-7 16,-1 4 1-16,0 0 9 0,0-5-11 0,0 5 4 15,0 0-4-15,0-3 0 0,0 3 3 0,0 0-4 16,1-4-1-16,-1 4 1 0,0 0 5 0,0 0-1 16,2-5-2-16,-2 5 1 0,0 0 0 0,0 0-6 15,0-5 4-15,0 5 17 0,0 0-21 0,0-5 4 16,0 5 0-16,-2-7 1 0,2 3 1 0,2 0-2 15,-4-3 3-15,2 1 0 0,-1-1-4 0,-2-1 4 16,1-2-2-16,-2-2-2 0,-1 3 7 0,1-2 6 0,-5-4 0 16,4-1 13-16,-3 6 7 0,3 0 0 0,-1-2 1 15,1 3 19-15,-2 1 1 0,6 0 7 0,-3 3-1 16,0 2-9-16,3-1-9 0,-3 0-11 0,4 4-7 16,-4-2-2-16,4 2-10 0,0 0 6 0,0 0-2 15,0 0-3-15,0 0-2 0,9 14-2 0,-5-10 1 16,0 2-1-16,0-2-1 0,1 2-5 0,0-1 0 15,0-1 3-15,-1-1-3 0,1 2-1 0,0 0 1 16,2-3-5-16,-1 0 3 0,-1-2 3 0,4 0-9 16,-2-2 3-16,0 1 1 0,1-5-2 0,-1 1 4 15,1 0-6-15,0-2 3 0,-3-3 1 0,0-3-5 16,0-2 4-16,-2-2-5 0,-1-3 8 0,-2 2-3 16,-2-10 1-16,-1-1 3 0,-1 2-4 0,-2-2 3 0,1 1 3 15,-3 1-6-15,0 0 5 0,3 10 1 0,1 5 8 16,1 2-3-16,0-2 4 0,-2 5-2 15,3 0-3-15,-1 1-3 0,0 2-10 0,2 1-4 0,1 3 11 16,0 0-12-16,0 0-2 0,-4 9 5 0,3 3-1 16,1 4-1-16,1 3 2 0,-1 7-1 0,-1 1 13 15,0 0-11-15,2 2-3 0,0-2 5 0,2 2-1 16,-2-5 0-16,3 2 4 0,0-6 1 0,1-4-7 16,1 1-2-16,1-3-4 0,-1-3 4 0,3 0 1 15,0-3-3-15,1 1 1 0,3-6-2 0,4 5 0 16,0-6-1-16,0-3 2 0,2-4 2 0,-1-1-1 15,1 3-1-15,2-6 2 0,-5-3 5 0,1 0-4 16,-2-1-1-16,3-8 4 0,-2 1-12 0,1-3 0 16,-1 0-2-16,-4 1 5 0,1-2-3 0,1 0 5 15,-6 10-4-15,-2 0 7 0,2 4-2 0,-4 2 6 16,-3 2 2-16,0 0-1 0,3 2 0 0,-4 1-3 0,3 0-5 16,-3 3-4-16,0 0-4 0,0 0 7 0,0 0-6 15,-7 12 7-15,2 3-14 0,-1 2-22 0,-6 5-24 16,3 2-29-16,-2 3-19 0,2-3-13 0,1 2-18 15,3-9 3-15,0 0-7 0,5 0-16 0,0-2-11 16,5-3 0-16,-2-2 8 0,3-3 9 16,-1 0 15-16,3-3 17 0,-1-3 11 0,5-2 11 0,-2-3 12 15,3-2 18-15,1-1 18 0,0-7 25 0,2 2 20 16,-2-1 21-16,0-1 19 0,0 0 22 0,-2-1 12 16,1 1 16-16,1 2 7 0,-6 3-5 0,2 0-2 15,2 3-10-15,-1-1-6 0,3 2-6 0,-5 2-1 16,5 1-2-16,3 1 0 0,1 2-4 0,-3 4-3 15,7 1-5-15,-4-1-4 0,2 2-3 0,-1 1-1 16,-2-1-3-16,2 3-2 0,-3 0-3 0,0-1-1 0,-2 4-9 16,3-4 8-16,-7 4 3 0,0 1-7 15,-1 0-6-15,-5 1-12 0,-3-4-19 0,-6 6-25 0,-1 0-31 16,-11 5-42-16,-6-1-40 0,-5 2-54 0,-15 2-60 16,-8-1-706-16,-8-5 328 0,-4 1 216 0</inkml:trace>
  <inkml:trace contextRef="#ctx0" brushRef="#br0" timeOffset="114237.96">16446 9424 27 0,'-11'-10'194'0,"-2"-3"-13"0,0 2-10 0,-2 2 7 0,1-2 1 15,-4 0-14-15,2 3-2 0,-1-1-2 0,-2 1-15 16,-2 0-2-16,2 1-6 0,-4 4-8 0,3-3-11 16,-9 1-9-16,1 3-3 0,-2 2-5 0,0 0-3 15,-3 0-8-15,0 2 0 0,-1 3-6 0,-1 4-3 16,0-3-7-16,0 5-9 0,-2-3 7 0,-3 4-3 15,-6 3-8-15,8-5-2 0,-11 6-7 0,12-3 0 16,1 1-2-16,-11 5-6 0,12-5-1 0,0 3-3 16,0 1-1-16,-9 5-4 0,10-6-3 0,-2 0-8 15,-9 8 9-15,10-9-1 0,3 4-1 0,0 2-3 0,4-1-1 16,-3-4 0-16,1 3-6 0,0 0 3 16,2 1-2-16,3 0-6 0,-1-4-1 0,-1 5 7 15,4-3-6-15,0 3-2 0,-1-3 1 0,-1 4-4 0,5 0 1 16,-1 2-3-16,0 3 0 0,-1-2-5 0,2 0-1 15,1 0 2-15,1 3-1 0,-3 1 2 0,3-2 0 16,1 1-5-16,1 1 3 0,-2 3-6 0,-5 11 9 16,8-13 1-16,-3 3 0 0,-3 7-2 0,5-9-3 15,-3-3 7-15,5 2 0 0,-4-2 1 0,1 0 1 16,2 0-1-16,2 2 1 0,1-1-4 0,1-1 0 16,2 2 0-16,-1-3 1 0,5 0-4 0,0 2 3 15,1 0-3-15,1-1 4 0,2 0-3 0,1-2-4 16,1 0 2-16,1 2-1 0,-1-4-5 0,3 0 7 15,1 0-7-15,-1-7 7 0,7 5 1 0,-2 3-4 16,4-6 1-16,-2 4-5 0,5-2 1 0,-1-2-7 16,7 0 6-16,-4-2 7 0,3 2 2 0,2-2-7 15,2-1 1-15,-2 0 0 0,2-2 4 0,2-3-1 0,0 2-2 16,0-2 1-16,-3-4-4 0,3 3 5 16,-1 0-1-16,-6-2-4 0,5-2 6 0,2 3-7 15,-1-3 3-15,-6 1 0 0,2-1 2 0,6 0-4 0,0-1 1 16,-1 1 2-16,0 0-1 0,1-4-5 0,4-1 2 15,0 1 5-15,1-2-5 0,-1-1 1 16,3-2 5-16,-2 0 0 0,1 0-5 0,2-1 2 0,-1-2 5 16,-1 1-1-16,2-1-7 0,1-1 4 0,0 0 13 15,0 1-17-15,-1 1 6 0,1-4-7 0,-3 3 2 16,1 2 1-16,-2-5-4 0,4 4 5 0,-5-3-2 16,0 2 12-16,6-4-12 0,-3 2 0 0,3-2 1 15,-1-3-4-15,13-1 5 0,-11 0 2 0,8-4-5 16,-10 5 0-16,10-5 6 0,-10 2-1 0,1 1-14 15,9-4 11-15,-11 4 5 0,-1 2 0 0,2 1-8 16,0-3-1-16,-2 4 5 0,3-3-4 0,-4 1 0 16,4 0 4-16,1 2-2 0,10-4 5 0,-16 3-4 0,0 0 1 15,6 3-1-15,0-6 2 0,-3 4-5 0,0 0 17 16,1-4-13-16,-1 4-7 0,0-4 6 16,0 5 1-16,3-4 2 0,-3 1-5 0,-1 0 4 15,2-1 0-15,-2-4 2 0,-1 5-8 0,2-4 4 0,-1 1 4 16,-1 3-6-16,-2-2 19 0,2 0-14 0,0-2-9 15,-1 3 5-15,-1-5-3 0,1 7 4 0,-1-2-4 16,3-2 3-16,0 1 0 0,-3 0 8 0,0 0-5 16,3 1-3-16,-7-3-2 0,4 1 2 0,-3 1 0 15,3 0-1-15,0-2 0 0,-3 0 4 0,1 1 13 16,2-2-12-16,-2 1-3 0,1-2-2 0,0-2 2 16,-1 2 4-16,0-2-8 0,-1 1 3 0,-3-1 1 15,-1 1-4-15,0-1 3 0,0 1 4 0,-2-2 0 16,-1 0-1-16,-3 1 8 0,0-1 2 0,-1 1 0 15,3-4-7-15,-1 2 8 0,-3-1-1 0,1-4 5 16,0 3 11-16,-2-1-2 0,-2 1-4 0,5-4-1 16,-5 2-2-16,4-2 1 0,-4 1 1 0,4 1 0 15,-1-3-1-15,-4 4-4 0,0 2 3 0,-2-1-4 0,-3 7 7 16,-1 0 5-16,1-2 8 0,-1 2-3 0,-1-3 3 16,-2 3-2-16,-1 0 3 0,-1-2-4 0,-1 2-1 15,-2-2-1-15,2 2 0 0,-1 0 3 0,-3-1-2 16,0 0 3-16,-1-2-7 0,-2 3-4 0,0-1 0 15,-1-2-4-15,-2-2-5 0,1 4 1 0,-3-6-5 16,3 5 0-16,0 1 1 0,-6-5 0 0,1 1-3 16,4 5-8-16,-5-5 10 0,4 6-8 0,-2-2 4 15,-3-4 0-15,0 1-1 0,-3 2 0 0,1-1 0 16,2-1 3-16,-4 1 1 0,0 4 0 0,-3-4 1 16,0 3-1-16,-2 0 1 0,-2 3-3 0,2-3 8 15,-7 3-9-15,-1-1-2 0,0 1-1 0,-3 2 3 0,-1 1-3 16,-2-3 2-16,1 7-1 0,1-4 0 0,-1 5-2 15,1-2 5-15,0 1-2 0,2 5-4 16,0-5-1-16,0 2 2 0,3 2 0 0,-1 1-1 0,4-1 0 16,-4 2 0-16,0 1-2 0,3 1-3 0,-4 0 1 15,0 2 2-15,-2 1 0 0,3-2 6 16,-5 3-7-16,1 2 1 0,-2 1-3 0,-13 1 1 16,0 6 3-16,3-2-6 0,-4 0 2 0,14-3 2 0,-15 4-2 15,4 2 2-15,10-4-1 0,-14 5-1 0,1-1-4 16,4 6 8-16,-1-5-1 0,13-6 0 0,1 1 2 15,-13 8 5-15,13-6-8 0,0-1 0 0,1 1 0 16,-1-1 3-16,0-1-2 0,4 0 0 0,-4 0 0 16,7-3-3-16,-3 1 3 0,4-1 2 0,3-1-3 15,1-3 5-15,5 2-3 0,0-4-2 0,2 3 6 16,3-3-7-16,0 0 2 0,3 2 0 0,1-3-13 16,0 0-17-16,3 0-11 0,1-1-18 0,-2 1-30 0,3-1-25 15,4-1-40-15,-5 2-37 0,5-2-38 0,-5 4-54 16,5-4-54-16,-5 2-1065 0,5-2 466 15,-4 4 312-15</inkml:trace>
  <inkml:trace contextRef="#ctx0" brushRef="#br0" timeOffset="115944.89">14481 10005 50 0,'-5'-1'171'0,"5"1"-2"0,-8-2-8 16,6 0-14-16,-4-1-15 0,-1 0-8 0,3 1-13 15,-4-2 9-15,2 1 7 0,0-4 1 0,-2 2-9 16,-1 0-7-16,0-1 4 0,0 0 6 0,0 1 6 16,-1-2-2-16,-1 2-10 0,-1 0-8 0,1-2-15 15,-1 2-7-15,2-3-9 0,-7 1-3 0,7-1-7 16,-4 2-2-16,5-2-8 0,-9-1 1 0,4 1-7 16,2 1 2-16,-4-2-3 0,4 4-4 0,-3-4-3 0,0 1 1 15,-2 0-1-15,-1 1-1 0,-1-2-3 16,0 2-2-16,2-3 0 0,2 2 7 0,-6-1-13 0,2 2 9 15,-5-4-5-15,6 1-4 0,-2 3 0 0,-2-2 6 16,-3-3-7-16,-1 3-1 0,0 1 9 0,7-1-8 16,-2 2-1-16,-5-3 0 0,0 2-4 0,-2-1 3 15,1 1-5-15,-2-3 8 0,2 5-9 0,7-3 19 16,-10 3-2-16,1-3-4 0,-3 2-5 0,4 0-2 16,-3 1-3-16,-2 2-1 0,5-1 0 0,-3 3-9 15,3-2 5-15,-1 1-6 0,2 0-2 0,8 1-1 16,-9 2 2-16,1-3 0 0,-1 1 4 0,6 0-8 15,0-1 1-15,1 1-4 0,-2-1-2 0,2 3 3 16,-8-2 1-16,1-1-1 0,1 3-1 0,-3-2 2 16,4 0-5-16,5 2 3 0,-1-2 1 0,-1 1-2 15,2-1-4-15,-1 2 4 0,-6 0-4 0,6-3 1 16,-5 6-8-16,7-6 13 0,-2 3-7 0,4-1 1 16,-3 1 1-16,-1 0 6 0,1 0-6 0,1 0 3 0,0-1-4 15,3 1 1-15,-5 0 0 0,4-3 2 0,0 2-8 16,3 0 5-16,2 1-3 0,-6-2-2 0,8 0 5 15,-2 2-4-15,-1 0 5 0,2-3-5 0,-2 3 4 16,3 0 0-16,-1-1-1 0,-2-1 2 0,4 1-2 16,-3 0 0-16,3-1 3 0,1 2 2 0,-4-2-4 15,8 2-13-15,-3-3 14 0,1 3 4 0,-5-2-8 16,7 1 4-16,-4 1 0 0,3-2-6 0,-2 1 6 16,-3 0-2-16,2 1 0 0,-4-1 0 0,3-4-4 15,1 5 4-15,-4-1-3 0,3 0-1 0,-3-1 0 16,3 2 4-16,-2-1-3 0,1-1 4 0,-1 2 2 15,2-3-5-15,-3 2 5 0,4 0-1 0,-5-1-6 16,4-1 7-16,0 3 1 0,-2-2-12 0,2 0 8 16,0 2-3-16,-2-1 1 0,2-1-8 0,2 0 11 15,-3 0 0-15,3 1 6 0,1-1-18 0,-3 1 11 16,2-3 3-16,0 2 2 0,-1 1-4 0,2 0 9 16,-1 1-13-16,-1 0 1 0,1 0 0 0,-1 0 7 0,9 0-11 15,-14 0 8-15,6 0-3 0,-2-1-3 0,3 1-2 16,-2 0-2-16,2 0 7 0,-3-2 1 15,2 4 3-15,2-2-6 0,6 0 3 0,-15-2 0 0,6 4 0 16,0-2-1-16,-3 0 2 0,5 0 4 0,-1 0-4 16,-4 1 2-16,2-1-6 0,0 0 2 0,0 1 15 15,-2 0-18-15,7 1 3 0,-6-2 0 0,-1 1 3 16,3 2-7-16,-1-2 4 0,1 1-5 0,0-2 11 16,-1 1-14-16,-2 1 8 0,2-2 22 0,-1 2-22 15,3-2 1-15,-2 2 2 0,2-2-9 0,-2 0 7 16,0 0 3-16,1-2-1 0,-3 2-4 0,4 0 0 15,-2 2-5-15,-2-1 6 0,1-1 2 0,-3 0-3 16,4 0 5-16,-3 0-8 0,3 0-8 0,-3 2 13 16,-1-2-1-16,3 2-2 0,-2-1 3 0,1 1 1 15,1-2 0-15,-2 2 0 0,2-2-3 0,0-2 9 16,0 4 5-16,-1-2-9 0,2 0-5 0,-1 0 2 16,3 0 3-16,-1 1 4 0,-4 0-2 0,7-1 0 15,-3 1 1-15,-4-1-2 0,4 2 14 0,0-2-16 0,-1 0 1 16,4 2-2-16,-1-2-4 0,2 1 4 15,-3-1-3-15,2 0-1 0,6 0 8 0,-11 2-7 16,5-1 0-16,6-1 4 0,-12-1 3 0,7 2-1 0,-1 0-4 16,1 0 3-16,5-1-2 0,-10 0 2 0,4 2-4 15,-1 0 3-15,7-2-4 0,-9 0-2 0,4 2 0 16,5-2 0-16,-9 0 4 0,9 0 3 0,-7 1-8 16,2 1 6-16,5-2-1 0,-7 0-3 0,7 0-1 15,-6 1-6-15,6-1 11 0,0 0 0 0,-9 0 0 16,9 0 0-16,0 0-3 0,-5 2-3 0,5-2 3 15,0 0 0-15,-3 2-5 0,3-2 5 0,0 0-9 16,0 0-17-16,0 0-9 0,0 0-16 0,0 0-12 16,0 0-16-16,7 6-13 0,-2-3-22 0,1 0-24 15,3 0-34-15,4 1-43 0,5 1-46 0,2 0-805 16,1 1 356-16,-1 0 238 0</inkml:trace>
  <inkml:trace contextRef="#ctx0" brushRef="#br0" timeOffset="116996.18">11388 9175 175 0,'-6'-1'175'0,"6"1"-5"15,-2-3-10-15,2 3-7 0,-5-2-16 0,5 2-7 16,-8-2 2-16,8 2 0 0,-5-2-9 0,5 2-8 16,-8-3-6-16,3 3-4 0,5 0-6 0,0 0-1 15,-14 2-5-15,8-2-9 0,-1 1-7 0,1-1-2 16,-3 1-5-16,0 2-4 0,3-3-6 0,-3 5-5 15,-4 0-2-15,3 0-5 0,-2 2-5 0,-2 0-1 16,-3 1-5-16,0 1 2 0,0 1-4 0,-1 0-3 0,3-1-3 16,-2 4-3-16,-1-1-2 0,2 0-2 0,-6 1-4 15,4-3 1-15,0 3-2 0,3 2 1 0,-2-4-1 16,3 2 0-16,1-4 2 0,2 1 0 0,1-4 6 16,-2 5-2-16,1-4-3 0,3 1 0 0,2-4-1 15,-1 3-3-15,2-2-2 0,0 0-2 0,3 0-2 16,-1-1-3-16,2-1 4 0,-1 4-5 0,1-4 1 15,1 1 0-15,0-4-3 0,3 8 1 0,-2-3 2 16,3-3 1-16,1 1-6 0,-1 2 1 0,1 1-4 16,1 0 5-16,1 1 1 0,0 0 0 0,3 1-3 15,-2 1 4-15,4 2-1 0,-1-2 0 0,2 2 5 16,2 2-6-16,-1-1 6 0,3 2-3 0,1 3 0 16,-3-3-1-16,6 2 2 0,-1 0 1 0,2-1 0 0,-1 2-2 15,0-1 3-15,2-1-2 0,1 0 1 16,-1 1-1-16,-5-6-4 0,9 5 3 0,-8-5 0 15,4 0-1-15,-4 1 0 0,6 1 1 0,-7-4-6 0,1 1 5 16,-2-3 0-16,0 0-1 0,1 0-1 16,-8-2-1-16,4-1 3 0,-2 1 0 0,-3 0 2 15,1-1 1-15,-2 0 1 0,-2-2 5 0,1-1 0 0,-2 1 6 16,1 0-4-16,-6-1 3 0,6 2-1 0,-6-2 1 16,7 0-3-16,-7 0 2 0,0 0-4 0,0 0-2 15,7-2-2-15,-7 2-16 0,2-3-38 0,-2-2-44 16,2 3-78-16,1-5-81 0,-3 0-853 0,-3 1 367 15,1-5 244-15</inkml:trace>
  <inkml:trace contextRef="#ctx0" brushRef="#br0" timeOffset="119133.87">12775 11187 45 0,'0'0'109'0,"0"0"-2"0,0 0-15 0,0 0-3 16,0 0 1-16,0 0-14 0,0 0 0 0,0 0-14 16,0 0-1-16,0 0 1 0,0 0 1 15,0 0 2-15,0 0-10 0,0 0-6 0,8-1-3 0,-8 1-10 16,0 0 5-16,0 0-10 0,0 0-8 0,0 0-13 15,0 0-26-15,0 0-36 0,0 0-356 0,0 0 136 16,-4-6 92-16</inkml:trace>
  <inkml:trace contextRef="#ctx0" brushRef="#br0" timeOffset="123745.57">16109 5990 1 0,'-7'0'147'0,"7"0"-6"0,-6-3-9 0,4 1-19 15,-1-1 3-15,-2 1-6 0,5 2-2 0,-10-2 9 0,5 1 8 16,0-1-2-16,0 0-5 0,-2-1-12 0,2 2-9 16,0-2-10-16,-4 1-5 0,1 1-7 15,2-2 0-15,-3 2 3 0,1-2-3 0,1 2-7 0,-4-5-7 16,1 4-6-16,1 1-2 0,-2 1-4 0,-1-2-2 16,2 1-2-16,-3 0-5 0,2 0-6 15,-1-1-4-15,-3 1 1 0,2 1-6 0,0-2 1 16,1 4-6-16,-1-2 6 0,-4 0 0 0,-1 0 0 0,6 1-1 15,-1-1 0-15,-1 2 3 0,1-1-4 0,0 0 2 16,-1 2-4-16,0-3-3 0,-1 3 0 0,-3-1-2 16,4 3-5-16,0-2 2 0,1-1-2 0,-5 3-1 15,5-1-2-15,3-1 1 0,-4 1-1 0,2 0 0 16,1-2-1-16,1 2 0 0,1-1 0 0,-1 0 0 16,-1-1-4-16,1 1-1 0,0-1 1 0,1 2 1 15,0-1 1-15,-2 1 0 0,-1 0-5 0,2 1 1 16,-3-1 0-16,3 1 2 0,-3 2-3 0,0 2 2 15,3-4 3-15,-4 0 2 0,2 2 0 0,-3 2-1 16,2 2-3-16,-1 1 3 0,0-5-1 0,0 5-1 0,4-3-2 16,0-3 1-16,-1-1 0 0,0 5 1 0,1-4 0 15,2-1-3-15,-1 3 2 0,2-1 0 16,-1-2-3-16,0 2 1 0,2-2-6 0,1 0 7 0,-2 0-1 16,2-1 0-16,0 1-5 0,0 0 8 0,-4 2-2 15,5 1 0-15,-4 1 1 0,2 0 0 0,-1-3-2 16,1 6-1-16,1 0 0 0,-4-2 0 0,0 0 4 15,3 1-4-15,-2 0 1 0,2 0-1 0,1-1-2 16,-4 0 6-16,2 1-2 0,0-1 2 0,2-1-4 16,-3 2 1-16,4-3 0 0,-1 2 1 0,1-4 0 15,0 3 2-15,0-1-5 0,1 0 4 0,-1 1 1 16,0-5-3-16,2 1 2 0,-1 0 1 0,-1 1-3 16,3-1 6-16,-2-1-6 0,1 3 4 0,-1-2 0 15,-1-1-4-15,1 1 2 0,0 0 0 0,2 0-3 16,-2 2 3-16,2-2 0 0,-3 0-2 0,4 2-2 15,-4-2 0-15,4 2 3 0,-1-3-2 0,-2 2 1 16,2 4 3-16,1-6-2 0,0 4 0 0,-1 2 0 0,-2-1 3 16,3 1-1-16,0-3-1 0,-1 4-4 15,1-2 2-15,-3 3 0 0,1-3 0 0,-1 3 1 16,3-2 0-16,-1 2-2 0,1-3 4 0,-1 2-2 0,1 0 1 16,-3-2 3-16,3 1-3 0,0 1 1 15,-1 3 0-15,1-4-2 0,-3 0 2 0,3 2-2 16,3 0 1-16,-3-2-1 0,1 2 2 0,-1 0-5 0,0 0 5 15,3 0-5-15,-2 1 5 0,0 0-3 0,4-1 1 16,-5 3 2-16,4 0-4 0,0-1-1 0,-4-3 4 16,4 6-4-16,-3 0 3 0,3 1 0 0,-1-1 0 15,-1 0 0-15,5-1 0 0,-4 0 2 0,1 0-2 16,0 2 0-16,0-7 3 0,1 4-4 0,1 2-3 16,-3-3 4-16,6-3-1 0,-4 2-1 0,0 2 2 15,0-6 1-15,5 8-1 0,-5-5-3 0,2-2 2 16,-2 3 1-16,4 1 3 0,-1-3-6 0,-1 3 0 15,0-3 1-15,2 4 0 0,-1-3 0 0,2 1 1 16,-1 2 2-16,-1-6-3 0,0 3 1 0,2 1 0 16,4-2 0-16,-2 0 1 0,-2-3-6 0,4 5 7 15,0-4 2-15,1 1-6 0,-2-1 3 0,3 1 1 16,-2-3-2-16,2 2-2 0,-2-1 3 0,2-1-3 16,-1 1 1-16,-4-3-2 0,1 1 5 0,1 0-3 0,-2-2-2 15,1 3 3-15,-2 0 0 0,3-1 2 16,-3 1-1-16,1 1-1 0,1-3-1 0,-2 1-1 15,3 0 0-15,-1-2-1 0,0 3 2 0,0-2 1 0,1-1-1 16,1 1 1-16,1 0-4 0,-1 2 2 0,1-4 2 16,-2 1-1-16,1-3 0 0,0 4 0 0,-1-1 2 15,1-1-3-15,3 1 1 0,-3 1-2 0,-3-2 2 16,2 1-1-16,5 0 1 0,-6 1-2 0,0-4 0 16,0 3 1-16,2 0 0 0,-3-1 1 0,2-1 1 15,1 1-2-15,-1 1 1 0,-2 0-2 0,5-3 3 16,-2 2-5-16,1-1 4 0,4 0 0 0,-3 3 0 15,3-5-1-15,-6 3 2 0,6-1 1 0,1 2 1 16,-2-1-3-16,1-2 4 0,-1 3-4 0,0-1 2 16,0-2-5-16,-1 3 1 0,-4-2 0 0,4 2 4 15,-3-1-3-15,3-2 0 0,1 3 0 0,-3 0 0 16,4-1 3-16,-1 0-3 0,0-1-1 0,-3 1 0 16,1 2 1-16,0-1 2 0,2 0-3 0,1-1-1 0,-2-2 3 15,1 3 2-15,0-1-7 0,-5-1 4 0,-1-1-2 16,4 0 1-16,-4 2 2 0,2 0 1 15,-1-2-2-15,1 2 1 0,-1 2-2 0,1-3 5 0,0 2-3 16,-1-1-1-16,0 0-2 0,0 0-4 0,-1-1 6 16,2 0-3-16,-1-1 6 0,0 0-4 0,1-1 5 15,1 2-2-15,-2 2-1 0,6-7 0 0,-1 6-2 16,0-3 3-16,-1 1-2 0,-2-1 3 0,-1 0 2 16,3 0-8-16,0 0 6 0,0 0-2 0,-4 0 2 15,1 0-5-15,5 0 5 0,0-1-3 0,-2 2-1 16,2-1 2-16,-2-1-1 0,3 1 1 0,-2 0-1 15,0-3-2-15,-4 6 7 0,3-6-8 0,-2 3 3 16,-2-3 2-16,3 3-2 0,-3 0-4 0,0 0 3 16,2-1-3-16,-2 0 7 0,6 0 0 0,-1-2-2 15,-1 3 0-15,-2-3 1 0,2 0-3 0,0 0 2 16,0-1-1-16,1 1 2 0,0-1-4 0,-1-1 5 16,0 2-3-16,0-1 0 0,1-1 6 0,-3 1-9 15,3 1 3-15,-4 2 1 0,4-3 0 0,0 1 0 0,-5 1-1 16,-2-2 0-16,3 2 2 0,-1-1-1 15,1 0 3-15,0 0-3 0,0-1 2 0,-1 0-4 16,-3 0 1-16,8-1 1 0,-4 0 0 0,4-2-1 0,-1 2-2 16,-3-1 6-16,-1 0-2 0,4 2 3 0,0-4-3 15,-2 1 3-15,2 0 0 0,0-2 2 0,4 0 3 16,-4 2 1-16,2-2-6 0,0 2 3 16,2-3-2-16,-2 3 0 0,-1-1 0 0,0-1 4 0,1 0-3 15,-2 1-2-15,2-3 2 0,-2 2 1 0,0 0 2 16,3 0-3-16,-3 2 4 0,2-3 1 0,3-1-6 15,-5 2-1-15,0 0 2 0,0-2-3 0,1 0 2 16,1 1-3-16,4-5 0 0,-8 5 2 0,2-1-3 16,1 1 4-16,-4-2-4 0,4 0-1 0,-3 2 1 15,2-2-4-15,-2-2 8 0,-1 2 0 0,2-1 1 16,3-5 0-16,-4 5 0 0,-1-3-2 0,-2 2-1 16,-1 1 2-16,2-3 5 0,1-1 0 0,-5 4 1 15,1-4 0-15,0 2 5 0,2 2-9 0,-1-3 8 16,0 0-11-16,-5 2 9 0,6-2-13 0,-2-1 9 15,-1 0-3-15,0 2 2 0,-2-2 0 0,1 3 5 16,0-2-9-16,-1 1 0 0,2 0 1 0,-2 0 11 0,0-1-10 16,1 2 3-16,0-3-2 0,-3 2 15 0,1 0-7 15,-2-2-2-15,1 6 1 0,-1-2 1 0,2-2 4 16,-2 1-2-16,-4-1-3 0,5 1 3 16,-1 2-1-16,1-2-1 0,-2 1-4 0,-3-4-5 0,2 1 5 15,2 0 1-15,-4 0-3 0,0 1 2 0,0-2 0 16,0 0 1-16,-4 1-2 0,3 1 5 0,-3-2-4 15,3-2-3-15,-3 4 1 0,0-2-3 0,-1 2 4 16,-1-1 6-16,-1 0-7 0,0 0 11 0,0 2-15 16,1 0 10-16,-4-1 3 0,1 2 1 0,0-3-11 15,-4 4 8-15,2 0 8 0,-1-1 10 0,-2 0-8 16,0 0 3-16,-4-2-5 0,1-2-1 0,1 5-5 16,-6-5-13-16,0 3 9 0,-1-3-16 0,2 2 14 15,4 3 3-15,-6-5-4 0,0 3 1 0,0-1-8 16,1 1 4-16,2-3-3 0,-3 2 5 0,-1-2-5 0,3 1 2 15,3 4-4-15,-7-3 1 0,1 0-3 16,-1 1 3-16,2-1-5 0,-1 1-2 0,-2 0 14 16,2 1-17-16,2-1 7 0,-3 2-2 0,-2 2-5 0,0-2 4 15,2 4 1-15,4-1 2 0,2 3-4 0,-3-3-2 16,3 4 2-16,-3-2 2 0,1 1-3 0,3 0-2 16,-3 1-3-16,2 0 14 0,1 0-4 0,-1 1-2 15,1-1 0-15,0-2-4 0,-1 2 6 0,2 1-3 16,2 1-5-16,-2-2 3 0,3 1 8 0,2 1-12 15,-2 0 16-15,1 0-12 0,-5-1 1 0,1 1 0 16,3 1 1-16,-2-2 3 0,-2-1-4 0,1 5 12 16,-1-1-10-16,-1-3-5 0,2 1 2 0,4 1-3 15,-2 0 7-15,1 1-3 0,2-3-3 0,-1 3 3 16,-3 1-1-16,4-3 2 0,-4 1 2 0,3 0 6 16,0-1-10-16,0-1 4 0,0 4-6 0,0-1 2 15,-6-1 18-15,6 0-13 0,0 2-4 0,-2-1-1 0,-3 0 3 16,5 0 7-16,1-1-15 0,-8 2 3 15,1-1 6-15,0 1-6 0,1-1 1 0,3-2 4 16,-3 0-6-16,5 3 4 0,-1-1-2 0,0 0 10 0,0-1-5 16,1 1 2-16,1 0-5 0,-1 1 4 0,-2 0-4 15,2-1-2-15,-5-3 4 0,0 1 1 0,-1 3-7 16,2-2 22-16,-2 2-17 0,1-2-2 0,0 1 7 16,-1-1-2-16,2 0-2 0,-3-1-6 0,1 1 3 15,2-1 6-15,-2 0-8 0,2 1 3 0,-1 0 0 16,6 1 11-16,-5 0-6 0,4-2-4 0,-2 3-1 15,0-2-1-15,-1 0-2 0,3 0 4 0,1 1 5 16,0 1-2-16,-3-3 1 0,3 1-2 0,1 2-6 16,-2-2 2-16,2 2-7 0,-2 0 9 0,3 0 0 15,-2 0-3-15,-2 0 17 0,4 0-21 0,-4 2 2 16,2 0 7-16,-1-1-6 0,0 1 4 0,0 0 2 16,-4 2-1-16,4 0 2 0,-6-2-4 0,4 2 5 15,-3 2 0-15,1-1-1 0,1-1-7 0,-2-1 9 0,5 2-2 16,0 0 2-16,-2-3-2 0,2 2 2 0,-1-1 5 15,2 2 3-15,-1 0-4 0,0-3 3 16,1 1-2-16,-2 4 16 0,3-2-18 0,-2-2 8 0,0 3-6 16,0 0 2-16,1-2 1 0,0 1 0 0,-6 0-1 15,8 0 1-15,-4 0 12 0,1 0-16 16,-3 2-1-16,0 0 2 0,3-2-2 0,3-1 1 0,-3 1 0 16,-1 0 1-16,3 0-8 0,-1 1 6 0,2-2-5 15,0 5-2-15,-3-4 6 0,3 0-5 0,1-1-1 16,-1 0 19-16,2 0-17 0,-1 3-1 0,0-4 8 15,3 1-10-15,-1-1 5 0,2 1-4 0,0 0 4 16,1-3 0-16,-2 2-3 0,2-3-7 0,-1 3 6 16,1-3 2-16,4 0 2 0,-9 7-2 0,5-5 3 15,4-2-5-15,-6 2 5 0,2-1-1 0,4-1 2 16,0 0-3-16,-6 3 3 0,6-3-3 0,0 0-12 16,-3 2-13-16,3-2-27 0,-2 3-9 0,2-3-29 15,0 0-28-15,0 0-33 0,0 0-36 0,0 0-47 0,0 0-46 16,0 0-39-16,0 0-901 0,0 0 405 15,7 6 272-15</inkml:trace>
  <inkml:trace contextRef="#ctx0" brushRef="#br0" timeOffset="126661.04">18127 5493 108 0,'-1'-4'263'0,"-1"0"-3"15,2 0-14-15,0 4-20 0,0 0-20 0,0-5-21 16,0 5-19-16,0 0-21 0,0 0-15 16,0 0-16-16,0 0-7 0,0 0-12 0,0 22-10 0,0-12-7 15,0 3-5-15,2 3-9 0,-1 1-4 0,0 3-5 16,2-1-7-16,-1 8-1 0,2-3-7 0,0-4-1 15,-2-1-3-15,2 2-6 0,1-4-2 0,-1 3-3 16,0 4-2-16,1-5 0 0,0-1 1 0,-1-1-1 16,-3-4-7-16,3-2 0 0,0 0 0 0,-4-1-2 15,1-4-3-15,2-1 2 0,-2 2-2 0,-1-5 6 16,1 2-2-16,-1-4 0 0,0 0-2 0,0 0 0 16,0 0-2-16,0 0 3 0,-9-14-1 0,4 2-1 15,0-5 2-15,-5 2 3 0,-2-11-2 0,-1 1-1 16,2-1-1-16,-3-6 8 0,3 2 2 0,0-1 3 15,1 0-2-15,0-1 22 0,4 2-4 0,0 3 2 16,3 1-4-16,0 2-3 0,3 4-6 0,0 3-4 16,0 2-2-16,4 1-12 0,0 4 4 0,0 0 0 15,-2 1-2-15,2 2-5 0,0-1 1 0,2 2-1 0,-1 1-4 16,-1 2-2-16,1 0-3 0,0-1 1 0,-1 4-4 16,-4 0 0-16,12 4 4 0,-7-4 0 15,-1 3 0-15,1 1 1 0,-3 1-4 0,2 2 3 0,0 2-6 16,-2 2 5-16,1 0-23 0,-2 6-13 0,1 3-25 15,0 6-27-15,-4 0-25 0,0 0-31 0,1 0-40 16,2 3-28-16,1 0-50 0,-4-5-649 0,6 3 304 16,0 0 202-16</inkml:trace>
  <inkml:trace contextRef="#ctx0" brushRef="#br0" timeOffset="128981.74">18692 5663 35 0,'-3'-11'215'0,"-1"2"2"0,-3 0 4 16,-1 2-8-16,-4 0-9 0,2 0-7 0,-4 2-7 0,1 1-4 16,1 0-13-16,-5 1-16 0,4 4-22 0,-7 1-12 15,3 5-13-15,-1-1-9 0,3 5-13 16,-2-1-8-16,3 2-8 0,0 3-7 0,3-1-9 0,3 3 0 15,-2-2-8-15,3 2-15 0,5-3-13 0,-1 5-11 16,2-4-5-16,2 1-8 0,2-5-5 16,-1 1-2-16,6-4-3 0,-2 1-3 0,2 0-1 0,1-4 0 15,0 0 4-15,5-2-1 0,-2-3 1 0,2-1 4 16,-2 0 1-16,6-4 3 0,-5 0-1 0,2-3 1 16,-1-1 0-16,0-3 3 0,-1-1 1 0,-4-2 1 15,4 1 9-15,-7 0 12 0,2-1 9 0,-4 3 10 16,-3 1 7-16,3-1 0 0,-4 1 13 0,4 0 6 15,-8 4 0-15,8 2-2 0,-8 0-7 0,4 0-6 16,0 5-6-16,4-7-6 0,-4 4-8 0,0 3-1 16,0 0-6-16,0 0-1 0,0 0 1 0,-8 15-6 15,8-9-1-15,-4 4-4 0,3 1-7 0,1-3-8 16,-4 2-11-16,7 2-6 0,-2-1 3 0,3-2-8 16,0 0-6-16,2 0 0 0,-1-1-4 0,-1-1-3 15,8-2 7-15,-2-2 1 0,-1-1-1 0,2 0 2 16,1-4 4-16,1 2-1 0,-2-2 5 0,3-3 3 0,0-2 1 15,1-3 3-15,2 0 3 0,-3-2-3 0,-1 2 1 16,-2-3 5-16,-3 2 3 0,1 2 7 0,-4 1 16 16,4-1 9-16,-5 4 4 0,0-2 7 15,0 4-2-15,-3 0-8 0,0-1-3 0,3 1-5 0,-4 3-7 16,3-5 0-16,-3 5-1 0,4-2-4 0,-4 2-3 16,0 0 1-16,0 0-3 0,3 8-5 0,-3-3-3 15,3-1-7-15,-2 1-6 0,-1 0-6 0,0 0 0 16,1 0-3-16,2 0-2 0,-2-1-2 0,4 1 0 15,-1-3 9-15,1 1 2 0,3-3 0 0,-2 0 4 16,2-3 2-16,0 1 2 0,-1-3 1 0,2 0-1 16,-1-2 5-16,-2-2-1 0,3 1 8 0,-2-1 9 15,0-1 5-15,-3 0 6 0,1 1 6 0,0-2 9 16,-1 2 8-16,-1 2 8 0,-1 0 1 0,2 2-4 16,-4 2-3-16,1-1-10 0,-1 4 0 0,2-5-8 15,-2 5-1-15,0 0-9 0,0 0-1 0,0 0 1 16,4 14 3-16,-2-2-6 0,-1 3 1 0,2 2-2 15,1 2 0-15,-2 1-2 0,3 7-1 0,-1-1-2 16,0 0 0-16,0-1 2 0,2 3-3 0,3-3-3 16,-4 1 4-16,3-2-8 0,0 1 3 0,-2-4 0 15,2 2 5-15,-2-2-8 0,2-3 9 0,1 0-10 16,-3-1-1-16,2 7-3 0,-2-7-7 0,-1 0-3 0,2-2-5 16,-2 1 3-16,-3-4 4 0,0-3-4 0,-1 2 1 15,-1-4 1-15,-1 3 1 0,-3 0 6 0,0-4-1 16,-4 2-2-16,-1 0-7 0,0-1-1 0,-5-5 0 15,2 2 3-15,-1 0-2 0,-5-2 3 0,0-2 1 16,5-1 3-16,0 0 4 0,1-3 1 0,3 3 0 16,0-4 3-16,1-1-5 0,4-2 1 0,0-2-3 15,3 2 3-15,2-5-3 0,5-3-1 0,1-5-4 16,3 4 8-16,5-5-4 0,1-2 2 0,1 3 3 16,-1-1-2-16,0-1 0 0,2-1 1 0,-1 3 1 15,-3-4 0-15,4 1 2 0,-4 0-1 0,3-3 0 16,-3-1-2-16,1 2 6 0,-1-3-1 0,-1-1 4 15,1 4 1-15,-6-2 5 0,2 4 4 0,-2 0 6 16,-3 6 4-16,-4 0-3 0,2 2 9 0,-3 4 0 16,-3 1 9-16,3 1-4 0,-2 3-1 0,-1 0-5 15,-1 2-1-15,4 0-7 0,-4 1-4 0,4 4-2 16,-6-1-1-16,6 1-2 0,-8 7-8 0,3 1-17 16,0 1-16-16,0 3-18 0,0-2-7 0,1 2-8 0,4 3-11 15,0-4-7-15,0 4-8 0,2-2-3 16,0-4-6-16,3 0 4 0,-4-3 12 0,3-1 8 0,1 0 9 15,-1-1 2-15,1-3 8 0,-1 1 8 0,-4-2 5 16,9-2 3-16,-9 2 10 0,8-5 2 0,-6 0 14 16,2 2 19-16,-1-2 19 0,-1 1 18 0,1 1 9 15,-2-1 5-15,-1 4-5 0,4-4-6 0,-4 4-6 16,2-4-6-16,-2 4-9 0,0 0 1 0,0 0 0 16,0 0-5-16,8 8-1 0,-4-2-2 0,1 1-4 15,2 1 0-15,-1 2 0 0,0-1 0 0,1-1-1 16,0 0-5-16,-2 0 2 0,3 2-3 0,0-2-1 15,-1-1-1-15,-3-2-1 0,1 0-2 0,3-1 3 16,-3-1-1-16,0-2-2 0,0 0 4 0,2 1-1 16,2-2 1-16,-2-3-2 0,-3 2 2 0,3-7 3 15,-4 1 7-15,5-2-3 0,-3-4 14 0,-4 1 3 16,3-3 7-16,-1-3 2 0,-3 0 2 0,-3-2 7 16,2-9 7-16,-3 3-3 0,2-2 5 0,-1 0-1 15,-1 2 17-15,-3 0 6 0,4 9 1 0,-1-3 0 0,2 6 2 16,0 2 8-16,-2 0 1 0,1 3 8 0,1-1-5 15,2 2 8-15,-4 1-8 0,3 1 2 16,1 0-8-16,-2 3-7 0,2 3-3 0,-1-7-11 16,-1 5 3-16,2 2-8 0,0-7 5 0,0 7-3 0,-2-4 5 15,0 0-3-15,2 4-4 0,0 0-5 16,-1-3-3-16,1 3-4 0,-2-5-10 0,2 5 0 16,-4-7-3-16,2 3-2 0,2 1-1 0,-2-2-3 0,-1 0-3 15,1-2 0-15,-1 2-4 0,-1-2-7 0,2 1 1 16,-1-1 0-16,2 3-2 0,0-2-1 0,-2 1-3 15,2 2-2-15,0-2 0 0,-1 1-5 0,2 4-1 16,0-5-3-16,0 5 4 0,-1-5-7 0,1 5-1 16,0-3 2-16,0 3-8 0,0 0 3 0,0 0-5 15,0 0 3-15,0 0-2 0,4 10 2 0,-2-3 3 16,2 3 1-16,4 4 0 0,-3-2 5 0,3 5 1 16,-4 3-2-16,3 4 0 0,3 4 0 0,-1-5-4 15,-4 2 4-15,3 0-2 0,2 0 0 0,-1-1 5 0,-1 4-2 16,2-5-2-16,0 1-4 0,2 0 0 0,-6-5-8 15,3 0-11-15,3-4 6 0,-2 0-18 0,1 0-2 16,-3-4 5-16,-1-3-1 0,1 1-6 16,0-2 3-16,-3-2-6 0,2-2 10 0,0-1 0 15,1-1 1-15,-2-2-4 0,2-1-6 0,2-5 3 0,-3 0-11 16,2-3-7-16,-3 0 4 0,1-2-5 16,-3-1 17-16,2 3 8 0,-3-2-3 0,1 3 4 0,-4-3 4 15,0 3 8-15,0 0-10 0,0 4 10 0,-1-2 0 16,1 3 3-16,-3-1-4 0,2 1 3 0,1 4 2 15,0-5-3-15,0 5-4 0,0-4-3 0,0 4-4 16,0 0-2-16,0 0 0 0,0 0 6 0,0 0-3 16,0 0 0-16,0 0 0 0,0 0 2 0,0 0 3 15,0 0 0-15,9 7-5 0,-9-7 12 0,5 2 0 16,-5-2 5-16,0 0-7 0,0 0 13 0,13-5-1 16,-8 0 3-16,-4-2 0 0,6 2 1 0,-3-7 6 15,-1 3 6-15,1-2 4 0,3-6-5 0,-5 0-2 16,2-3 13-16,0 2-7 0,-4-2 12 0,2-6-5 15,-3 1 4-15,1 8 10 0,-1 1 14 0,2 4 10 16,-1-5 4-16,0 6 0 0,0 2 0 0,-1 4-5 16,1-2-11-16,-1 5 1 0,1-3-23 0,0 5-2 15,0 0-4-15,0 0-2 0,0 0 1 0,0 0-1 16,6 19-1-16,-1 1-10 0,0-4 8 0,-2 2-1 0,2 6-4 16,0 1 5-16,-1 0-8 0,0-4 5 15,2 0-3-15,0 1 3 0,-1-1-1 0,1-3-3 0,0 0 3 16,2-1-8-16,-1-2-9 0,0-5 1 0,0 2-5 15,2-5 2-15,0-2 2 0,-2 2-4 0,0-3-8 16,6-1 14-16,-4 0-4 0,0-3 0 0,2-3 9 16,1-2-4-16,-3 1 4 0,5-6 2 0,-5 0-3 15,6-4-2-15,-3-1 0 0,-1-2-12 0,5-7 14 16,-5 0-2-16,-2 7 1 0,0-1 1 0,1 1-2 16,-2 1 3-16,-4 3 1 0,-2 3 15 0,2 2-1 15,-1 1 4-15,-1 2-3 0,-2-2 3 0,0 4-5 16,0 3-8-16,0-4 5 0,0 4-5 0,0 0-8 15,0 0-3-15,-15 11-13 0,7-3-4 0,-2 3-20 16,-2 2-12-16,1 1-7 0,1 1-8 0,-4-1-9 16,5-2-9-16,1 0-5 0,4 0-4 0,-1-2-4 15,0-2 5-15,5-1 4 0,0-3 12 0,0 0 5 16,0 0 7-16,0-1 11 0,0-3 8 0,10 2 4 0,-10-2 1 16,11-6 13-16,-2-2 5 0,2 2 5 0,-2 0 13 15,0-3 1-15,2 3 8 0,3-5 1 16,-1 5 8-16,1-4 4 0,-1 3 0 0,-2 4 2 0,2-5 2 15,1 4 6-15,-1 3-7 0,1 0 1 0,0 1-1 16,0 0-2-16,-1 4-1 0,-1-1-3 0,2 2 3 16,-3 0-5-16,0 0 2 0,0-1-3 0,-2 4 2 15,-3-2 2-15,2 4 0 0,-4 0 2 0,-2 0-4 16,-2 0 1-16,-6 4-16 0,-4 1-29 0,-7 6-32 16,-6-1-39-16,-9 2-46 0,-10 4-55 0,-8-2-67 15,-9-2-606-15,-2-2 293 0,-29 1 196 0</inkml:trace>
  <inkml:trace contextRef="#ctx0" brushRef="#br0" timeOffset="130694.53">18920 5069 49 0,'-5'-8'197'15,"0"-1"-4"-15,1 3 4 0,-1-1-9 0,-5-1-17 16,4 0-15-16,-2 2-1 0,0-1 3 0,-2 3 3 0,2-2-10 16,2 1-11-16,-2 1-11 0,-4-1-12 0,1 2-9 15,1-4-3-15,-1 5-12 0,0-1 1 0,-4 1-11 16,-2 1-3-16,3 0 0 0,-5 1 10 0,-1 0-5 15,-2 0-3-15,-5 2-9 0,4 0-7 0,-6 1-5 16,1 1 4-16,-2 1 3 0,2 0-6 16,0-2-3-16,0 1-2 0,0 3-9 0,1-2-1 15,0 2-2-15,-3-1-2 0,3-1-1 0,-1 2 0 0,7-2 5 16,-6 4-8-16,-1 1-9 0,1-3 9 0,3 3-9 16,3-4-2-16,2 3-2 0,-6 3-3 0,6-3-3 15,3 0-1-15,-3-1 1 0,1 4-2 0,2-3-2 16,0 3-5-16,-2-1 0 0,3 3 1 0,-3-2-7 15,4-1 1-15,-1 1 0 0,-2 0-1 0,3 2 1 16,0 0-3-16,-4 6 5 0,0-2-5 0,7-2 5 16,-3-2 0-16,0 5-1 0,1-2 1 0,0-2-5 15,3 2 2-15,-4-1 0 0,5-2-4 0,-1 4 2 16,3-1-3-16,-2 0 4 0,0 2-2 0,0-1 0 16,4 0 2-16,-3-1 0 0,1 0 0 0,1 3-2 15,-1-3 6-15,1 1-7 0,0 0 5 0,0-1-6 16,1 1 3-16,0 0 2 0,-1-3 0 0,2 3-2 0,1-1 3 15,1 1-9-15,-2-1 8 0,4 2-7 16,0-1-1-16,-1 1 4 0,1 0-2 0,1 0 4 0,3 1 0 16,-2-3 2-16,1 1-2 0,3 0-3 0,-1-1 2 15,2 0-5-15,-2 2 4 0,0 0 1 16,3-2 5-16,-2 3-3 0,2-3-1 0,0-1 3 16,0 1-2-16,-1-4-2 0,0 4 5 0,5-1-3 0,-2-3-6 15,-3 2 15-15,4-4-15 0,0 4 6 0,2-5 1 16,4 1 2-16,-3-1-1 0,3 2 1 0,-2-5-3 15,5 3 6-15,-2-2-8 0,3-1 1 0,6 2-5 16,-1-1 3-16,1-1 3 0,1 0-4 0,2-1 1 16,-1-2 6-16,2 1-10 0,2-2 7 0,1-1 4 15,-2 1-5-15,4-2 3 0,-2 0-1 0,0-1 0 16,-1 0-3-16,-1 0 3 0,1-1-3 0,-1 2 0 16,0-3-2-16,-2 2-2 0,-1-3 4 0,0 1-2 15,-3-1 3-15,3 3 0 0,2-3-1 0,-8 2 0 16,9-2-2-16,-4 2-2 0,-1-3 6 0,2 1-3 15,-1 1-3-15,-1-2 5 0,-4 3-4 0,8-4 3 16,-4 1-5-16,1 2 6 0,1-2-3 0,-1 0 4 16,1 1-1-16,-1 0 2 0,-7 1-6 0,2-4-4 15,-2 3 8-15,2 1 0 0,-3-1-1 0,-1 2-5 0,1-1 6 16,-1-2 6-16,-1 1-11 0,1-1 5 16,0 3-1-16,-1-1-3 0,-2 0 3 0,4-3-4 15,-4 2 8-15,2 1-8 0,1-1 4 0,3-1-3 16,-4 0-1-16,0 0-1 0,0 3-1 0,2-3 5 0,-1-1-1 15,-1 2 5-15,4-1-5 0,-4-1 3 0,1 1 3 16,0-1 6-16,0 1 4 0,1-1-2 0,-1 2 10 16,-3-1-14-16,5-1-5 0,-1 0 4 0,-2-1 3 15,0-1-6-15,0 3 0 0,1-3 1 0,3 4 3 16,-4-2 0-16,2 0-2 0,-1-2-9 0,0 4 3 16,3 0 5-16,-3-4 0 0,-1 0-4 0,1-1 1 15,3 2 0-15,-4 1-1 0,1-2 2 0,-2 1 2 16,1 1-3-16,1-1 1 0,-1 2 0 0,-1-3 0 15,4 3-4-15,-2-3 3 0,3 0 1 0,-3-1-1 16,8-1-4-16,-3-1 5 0,-3 4-2 0,5-4-1 16,-4 4 11-16,-3-1-13 0,2 0 4 0,-2-1 1 15,9-1-7-15,-9 1 3 0,8-1 0 0,-8 2-1 16,7-4-1-16,-6 5 4 0,-1-2 1 0,1-1 0 0,-1 1-4 16,-3-1 1-16,2-1 1 0,-4 1 2 15,4 0 3-15,-5-4 0 0,2 3-4 0,-2 0-4 16,1-2 8-16,-2-3-7 0,0 1 0 0,-1 0 3 15,0-3-2-15,1 2 13 0,-3-2-11 0,2 3-6 16,-1-3 0-16,-1 0 0 0,-1 2-5 0,2-1 7 0,-4-1 3 16,1 2 2-16,-2 2-3 0,3-2-3 0,-2 0-2 15,-1 0 4-15,0 4 8 0,-2-2-1 0,-2 1 4 16,2 0-1-16,-2-3 2 0,2 3-1 0,-3 0-4 16,-3-5 7-16,-1 2 2 0,0 3-8 0,-1-4-2 15,1 1 5-15,-6-1 19 0,1 2-13 0,0-3-2 16,-5 1-1-16,-4-3 0 0,-2 2-2 0,4 2 0 15,-4-2 1-15,2 6 9 0,-1-6-7 0,1 6 7 16,-1 2-1-16,2-1-1 0,-2-2-3 0,2 0 0 16,2 4-1-16,-3-3-3 0,0 0 1 0,4 2-1 15,-5-3-1-15,3 2 8 0,2-1-13 0,-2 1 11 16,0-2-14-16,-1 0 4 0,-1 2-8 0,3 0 4 16,-2-4 0-16,-1 4-2 0,-1 0-1 0,1 1 0 15,-5-6 1-15,3 7-3 0,-3-6 1 0,-3 5 1 16,-2-3 0-16,1 2-2 0,-3 0-1 0,0 3 1 15,-2-1 1-15,2-1-1 0,0 2 0 0,1-1 6 0,-3 1 3 16,1 2-9-16,3-2 2 0,3 2-3 16,-2-3 3-16,6 4-1 0,1 0 1 0,1 0-1 0,-2-1-1 15,3 1 1-15,3 1 1 0,-3-1-4 0,5 1 5 16,-3 1-4-16,3 0 3 0,-4 0-8 0,3 1 10 16,2-2-7-16,-1 3 3 0,-1-4 1 0,1 2 0 15,-5 2 0-15,1-3 1 0,-2 2-2 16,0-2-2-16,1 2 1 0,-1 1 4 0,0-1-2 0,-2 1-3 15,2-2 0-15,-1 2 2 0,1 2-3 0,-2 0 6 16,2-2-4-16,0 3-1 0,-3-2 0 0,4 2 3 16,-1-2 4-16,2 3-5 0,-2-3 0 0,0 2 1 15,0 0 3-15,0 1-5 0,0 2 2 0,-2-2 1 16,-2-1 9-16,-1 6-13 0,-3-4-1 0,0 4 6 16,0-1-1-16,6-3-5 0,-6 3 6 0,-1-1-2 15,2 2 3-15,-2-1 3 0,1 1-6 0,-1-1 5 16,2 1 10-16,0-2-9 0,4-2-1 0,2 2 4 15,-1-2 1-15,1 0-3 0,2 1-6 0,1-2 6 16,2 0 0-16,3-1 0 0,-1 2 0 0,1-3-2 0,3 1 0 16,-3-2-2-16,7 2 0 0,-3-2-6 0,3 1-28 15,5-2-36-15,-7 2-67 0,4 0-58 16,3-2-47-16,-4 3-56 0,4-3-66 0,-2 5-1033 16,2 0 464-16,0-1 310 0</inkml:trace>
  <inkml:trace contextRef="#ctx0" brushRef="#br0" timeOffset="133643.32">9725 8833 28 0,'0'0'137'0,"0"0"0"0,0 0-11 15,0 0-6-15,-17-5-10 0,17 5-8 0,0 0-12 16,-5-3-3-16,4-1 2 0,-3 1 0 0,4 3 2 15,0-4 1-15,0 4-6 0,-1-10-11 0,1 5-5 16,0 3-6-16,1-6 6 0,-1 1 2 0,4-3-7 0,-3 3-7 16,1-2 4-16,0 2 1 0,2-2-4 0,0-2-4 15,-3-1-7-15,3-3-3 0,0 3 0 16,-2 0 3-16,2-1-1 0,0 5-1 0,-3-4-4 0,3-1-4 16,-3 1-4-16,2 2-4 0,1-2-3 0,0 0-6 15,-3 2-1-15,3-1 2 0,2 3 0 16,-3-3-2-16,-1 2-3 0,2 0 0 0,-1-1-2 0,0 0-2 15,0 1 2-15,0 1 2 0,1-2-4 0,-2-1 1 16,3 2 0-16,1-3-1 0,1-1-4 0,-1 1 0 16,4-4-3-16,-1 1 1 0,2 0-1 0,0-2 1 15,3-5-1-15,4-2 1 0,-3 5-1 0,3-3-5 16,-1 0 2-16,2 2 2 0,-6 4 0 0,6-3-3 16,0 0 2-16,-3 6-5 0,-4-3 3 0,2 3 1 15,3-1-2-15,-4 2 0 0,0-1 3 0,-1 1-6 16,1 2 5-16,1-1-2 0,-4-1 1 0,2 0 1 15,2 0-3-15,-4-1-2 0,-1 5 4 0,5-6-2 16,-5 1-1-16,8-2 1 0,-1-4 3 0,0 5-1 0,4-5 2 16,-2 0-5-16,2-1 1 0,-2 2-2 15,4-5 0-15,-2 5 2 0,1 0-2 0,2-1 3 16,-4 2-1-16,-2 2 1 0,-1 1-3 0,0 2 1 0,0-2 0 16,-2-2 3-16,2 4-3 0,-1 2 1 0,0-1 3 15,0-1-1-15,1 0-1 0,-2 1 2 16,0 0-5-16,2-1 2 0,-3 0 2 0,3 0-1 15,0 2-1-15,0-2 2 0,2-1-2 0,-2 1 2 0,2 3-2 16,5-8 2-16,-4 5-2 0,3-3 1 0,-4 5-1 16,-1-2 2-16,-1 1-2 0,8-2 0 0,-8 1 0 15,2 2 0-15,-3 1 1 0,0 0-1 0,-2-2 2 16,1 4-1-16,-5 2 4 0,4-5-2 0,1 0-2 16,-5 4 1-16,1 0 3 0,0 0 1 0,2-1-1 15,-2 1 9-15,-1-2-7 0,5 0 3 0,0-1 2 16,0-2-5-16,1 2 2 0,0-1-2 0,0 0 0 15,0-2-2-15,3-2 1 0,-2 5-1 0,0-3 2 16,3-1-2-16,-2 4 2 0,6-7-2 0,0 1-2 16,-1-1 0-16,1 2-2 0,0-3 4 0,1 2-4 15,-2-2 3-15,3 0-7 0,-2 2 6 0,-1-2 2 16,1 1-2-16,0-1-1 0,0 5-4 0,0-7 2 16,-1 5-2-16,-2-2 5 0,3 0-1 0,1 2 0 0,-3-2 1 15,-2 4 3-15,8-4-3 0,-4 4-4 0,1-1 3 16,0-1 3-16,1-1-2 0,0 1-3 15,2 2-3-15,0-1 4 0,-3-1-1 0,6-1 2 16,-2-1 1-16,2 0-3 0,4 0 0 0,10-6 1 0,-9 4 0 16,7-6 2-16,4 1-3 0,-12 6-1 0,0-2 0 15,14-6 0-15,-16 6 1 0,13-5 3 0,2 0 0 16,-12 5-4-16,13-3-1 0,-2-3 4 0,-11 6-1 16,12 0 0-16,-4-4-4 0,-8 8 2 0,-2-2 2 15,4 2 0-15,-2-2 0 0,-1 2-1 0,1-2-4 16,1 3 8-16,-2-2-4 0,-2 0-3 0,1 0 2 15,-2 2 2-15,-1 1-3 0,2-1-3 0,-1 1 7 16,0-1 3-16,-7-1-4 0,8 5-2 0,-5-2 4 16,-2 3-6-16,-5-1 5 0,1 3 0 0,-3-1 0 15,1-1 0-15,-2 4-3 0,2-5 1 0,-6 6 2 16,0-1-1-16,-2 0-2 0,1 2 0 0,-1-1 2 16,-1-1 0-16,2 3 0 0,-3-1 2 0,2-1-2 15,2-1 0-15,-3 2 0 0,4 0-4 0,-5-1 4 0,2 1-1 16,1-1-4-16,1 1 4 0,-4 1 1 0,5-2 1 15,-2 0-2-15,2 0 2 0,-3 3-1 16,2-4 0-16,0 2-2 0,0-3 1 0,-1 5 0 16,-1-1 0-16,0-1 1 0,2 1-2 0,-2-2-1 0,3 1 4 15,-3 0-3-15,0 1 4 0,-1 0-5 0,-1 0 3 16,4 2-2-16,1-4 1 0,-5 3 0 0,5-2 0 16,-5 2-1-16,5-1 1 0,-1 0 0 0,-2 0 2 15,2 0-1-15,1 2 0 0,4-3-2 0,-6 1 1 16,0 0 1-16,6-1 2 0,0-2-3 0,0 3 2 15,1-3-3-15,-2 1 2 0,2 0-1 0,0 0 3 16,-1 1-3-16,-1 1 1 0,-3-1 2 0,4 1-4 16,-6-2 2-16,2 3 1 0,-1-1 0 0,1 2-4 15,-1-3 3-15,1 2-3 0,-1-2 0 0,0 2 2 16,-2 0-1-16,3 1 0 0,0-1 2 0,-4-1 0 16,2 2-3-16,-1-1 5 0,2-1-4 0,0 1 3 15,0 0-1-15,-2-1-1 0,3 1 0 0,-1-1 2 16,1 0 0-16,-1 0 2 0,-2 2-2 0,2-1-3 15,0 1 2-15,-3 0-3 0,3 0 3 0,0-2-1 16,-4 2-1-16,1-1 2 0,1 0-1 0,-2 0 0 16,2-1-1-16,-1 2 1 0,0 0-1 0,0-2 3 15,2 2-1-15,-5 0 2 0,4 0-8 0,1-1 5 0,0 0 1 16,-3 0 1-16,5-1 2 0,-4 0-6 0,2 1 3 16,-1 1 5-16,2 0 5 0,-3-2-7 15,3 1-4-15,-4 0 3 0,4 0-2 0,-3-1 2 16,0 2-3-16,-1-1 2 0,-1-1-1 0,-2 2 1 0,2 0-2 15,-1 0 1-15,-7 0 0 0,13 0-1 16,-6-2 1-16,0 2 4 0,-2-2-6 0,-5 2 6 16,13 0-2-16,-8 0-3 0,4 0 1 0,-9 0 0 0,13 0-3 15,-5-1 2-15,-1 2 0 0,0-1-3 0,-1 0 3 16,6 0 3-16,-5 0-3 0,4 0-2 0,-1 0 4 16,0 0-2-16,0 0-3 0,-1 2 2 0,0-2 2 15,0 2-1-15,1-2 0 0,-1 0 1 0,3 2-2 16,-2-2 1-16,-1 0 0 0,1 0-1 0,0 0 2 15,-1 1 0-15,4-1-3 0,-4 2 3 0,1-2 1 16,-1 0 0-16,0 0-2 0,3 0 0 0,-5 1 2 16,2-1-2-16,-1 0 3 0,2 1-3 0,-2-1 0 15,-1 1 4-15,0 1-3 0,2-2-1 0,0 0-2 16,-2 0 3-16,1 0 0 0,2 1 2 0,1-1-3 16,-4 2-2-16,2 0 2 0,-3-2 1 0,6 0 0 15,-2 1-1-15,-3-1-1 0,4 1 3 0,-2 0-1 16,0 1-3-16,1-2 3 0,-2 0-2 0,2 2 0 15,-2-1 0-15,0 0 0 0,-1 0 1 0,1-1 0 16,-2 2-1-16,1-2-1 0,-2 1 4 0,-5-1-1 16,11 0 1-16,-6 0-3 0,0 2 5 0,1 1-3 15,-6-3-3-15,9 2-1 0,-5-2 5 0,2 3-1 16,0-2 1-16,1 1-4 0,-2-1 8 0,3 1-7 0,0-1 1 16,-3 0-1-16,3 2-2 0,-2-2 1 0,3 0 5 15,-4 0 2-15,3 2-5 0,-3-1 1 16,4 0 1-16,-1 0-2 0,-2-1 1 0,-2 0 1 15,5 2 0-15,-4-3-1 0,-5 0 3 0,12 1-2 16,-8-1-2-16,1 1 2 0,-5-1 4 0,6 0-5 16,-6 0 1-16,5 3-2 0,-5-3 4 0,0 0-3 0,0 0 1 15,6 0 2-15,-6 0 2 0,0 0 5 0,0 0 7 16,0 0 6-16,0 0-2 0,0 0-1 0,0 0 2 16,0 0-2-16,0 0-1 0,0 0-6 0,0 0-28 15,0 0-27-15,2-5-27 0,-2 5-29 0,0 0-37 16,-5-7-34-16,5 7-36 0,-7-5-36 0,3 1-591 15,-2 1 277-15,0 0 184 0</inkml:trace>
  <inkml:trace contextRef="#ctx0" brushRef="#br0" timeOffset="134194.74">15234 5636 73 0,'-9'-5'195'0,"0"-1"-13"16,1-2-13-16,3 4 7 0,-1-1 4 0,1 1 0 0,1-2 4 15,-1 3-6-15,2 0-11 0,-1 2-9 0,2-2-9 16,-1-1-12-16,3 4-12 0,-4-3-10 0,4 3-9 16,-6-3-10-16,6 3-8 0,0 0-11 15,-1-4-10-15,1 4-8 0,0 0-4 0,0 0-10 0,0 0-4 16,0 0-3-16,0 0-7 0,0 0-4 0,0 0-4 15,0 0-2-15,0 0 2 0,0 0-6 0,0 0 0 16,0 0-1-16,11 12-1 0,-6-7-2 16,4-4-1-16,0 2 2 0,-1 2-4 0,2 2-1 0,-1-4 0 15,1 2 1-15,0 2-1 0,1-2 1 0,1 0-5 16,3 5 3-16,-3-6-2 0,4 7-1 0,0-4 7 16,-2 2-6-16,4 0 1 0,-4-1 0 0,4-1 1 15,-1 0-6-15,-2 3 2 0,1-3-2 0,-4 0 3 16,4 1-1-16,-4-2 0 0,2 2-3 0,2 0 3 15,-2-1-1-15,-2 2-2 0,-1-4 3 0,-1 4-3 16,1-3 0-16,1 1 2 0,-3-2-1 0,1 2-2 16,-2-2-2-16,-2 0 3 0,-2 0 1 0,1-2 0 15,3-1 1-15,-4 2-2 0,-2 0 2 0,2-2-4 16,1 2 8-16,-2-2-5 0,-2 1 3 0,5-1-3 16,-4 1-4-16,-2-3 5 0,2 4-1 0,-2-4 1 15,1 6 5-15,1-4 9 0,-2-2 13 0,0 5 4 16,0-3 10-16,0-2 3 0,-5 10 6 0,0-4 11 15,0 2-4-15,-2 2-1 0,-6 4-3 0,3 0 8 0,-7 7-5 16,2 2-6-16,-3-1 12 0,-1 5-5 16,1-1-10-16,-1 3 1 0,0 1-5 0,-9 11-4 15,1 2-8-15,0-4-55 0,4 2-80 0,-4 0-94 0,0 0-130 16,2 1-947-16,-7-4 424 0,-5-6 282 0</inkml:trace>
  <inkml:trace contextRef="#ctx0" brushRef="#br0" timeOffset="139899.04">26664 8067 117 0,'1'-3'170'16,"-1"3"-15"-16,4-3-12 0,-4 3-13 0,0 0-12 15,0 0-4-15,1-4-18 0,-1 4-8 0,0 0-9 16,0 0-6-16,0 0-8 0,0 0-8 0,0 0-4 0,0 0-7 15,0 0-5-15,0 0-12 0,0 0-25 0,0 0-24 16,-11 7-45-16,3-2-65 0,-1 1-325 0,-3 1 151 16,-3-1 102-16</inkml:trace>
  <inkml:trace contextRef="#ctx0" brushRef="#br0" timeOffset="142066.89">27796 7556 70 0,'7'-3'151'0,"-7"3"-5"0,0 0-9 15,0 0 3-15,5-3 0 0,-5 3-11 0,1-6 1 16,-2 2-6-16,1 4-13 0,-2-5-9 0,1-2-12 15,-1 3-4-15,-1-1-4 0,-1-3-9 0,-2-1 1 16,1-1 1-16,-2 1-12 0,-2-4-2 0,3 1-4 16,-6-1 8-16,1 0-3 0,-2-2-10 0,0 5 3 15,-2 1 3-15,0 0-7 0,-1 1-5 0,1-1-2 16,2 7-7-16,-1-1-2 0,-1-2-5 0,-3 5-3 0,4 5-6 16,-3-2-3-16,-2 4 0 0,2 2-2 15,2 1-7-15,-1 2 1 0,-4 7-2 0,8-4 0 16,-4 7 0-16,3-7-11 0,0 8-9 0,4-7-9 15,1 1-11-15,3-2-4 0,0 0 2 0,3 2-3 0,2-4 4 16,2-2 5-16,1-1-7 0,2 2 9 0,2-5 3 16,1 3 0-16,1-5 4 0,2-1 2 15,1-1 2-15,2 0 1 0,2-6 4 0,2 2-1 0,0-5-1 16,4-4 3-16,1-2 1 0,-8 2 2 0,8-5 3 16,-3-2 0-16,0-2-1 0,-4 0 10 0,-3-7 4 15,1 3 3-15,-4-4 6 0,0 0 8 0,-1-3-1 16,-1-2 5-16,-4 1 3 0,1-3 0 0,0 1 4 15,0 1 0-15,-2 0 6 0,-2 3 7 0,-1 4-3 16,0 8 8-16,0 5 5 0,0-1-1 0,0 3-7 16,0 2-2-16,-1 1-8 0,1 1-5 0,0 1-6 15,-3 2-10-15,3-1-4 0,0 4 1 0,0 0-5 16,0 0 2-16,0 0-2 0,0 16-2 0,0-6-4 16,0 6 1-16,0 1-4 0,-1-1 6 0,2 2-3 15,-1 8 0-15,0-3-2 0,0 3 1 0,3-1-3 16,-2-1 3-16,0-3-5 0,6-2 0 0,-2 3 3 15,0-1 0-15,4-3 1 0,-1-1-2 0,1 1-5 0,7 2-2 16,-3-4 0-16,6 2-7 0,2-1 3 0,-6-4-1 16,5-5-3-16,0 0-2 0,5-3-2 15,3-2 6-15,-1-2-3 0,1-1 2 0,3-3 1 0,-6-2-2 16,3-3-1-16,-1 1 1 0,-4-4 0 0,4 0 2 16,-4-4 1-16,-4 4 3 0,-3-4 1 15,-1 1-1-15,2-6 1 0,-5 4 4 0,-1-1-5 16,-4 3 2-16,0-3-1 0,-2 0 7 0,-3 6 7 0,0 0 11 15,-2 1 9-15,-2 1 2 0,1 2-5 0,-4-2-3 16,1 5-6-16,-1 0-3 0,-1 1-1 16,-2 2-1-16,-1 1-8 0,-2 5 3 0,-1 1 0 0,-6 4 0 15,5 0-2-15,-6 3-4 0,6 2 3 0,-6 4-4 16,0 0-7-16,6-4-3 0,2 1-1 0,1-3-5 16,3 1-5-16,1 1-4 0,3-5 0 0,2 0-4 15,2-2 0-15,0-1 3 0,3 0-1 0,0-3 3 16,1 2 6-16,7 0 1 0,-1-5 1 0,0 0 0 15,5-3 3-15,-3 0 1 0,5-6-2 0,0 4 3 16,0-6 4-16,2 0 0 0,1-4 1 0,0-1-1 16,1-4 0-16,-3-1 5 0,-2 1-6 0,-1-5 5 0,2 1-2 15,-3 2 1-15,1-1 0 0,-7 5 0 16,1 3 3-16,0 0 0 0,-6 4 4 0,3 1 8 0,-3 3-9 16,-1 2 9-16,1-3-5 0,-1 4-4 0,-2-1 0 15,1 3-1-15,-2 1 1 0,0 0-3 16,0 0-1-16,2 12 4 0,-2-5-1 0,-2 1 2 0,2 3-3 15,-1-1-1-15,1 1 1 0,0 1-1 0,0-2 2 16,1 2 0-16,2-1 0 0,1 1-4 0,-2-2 3 16,4 0 2-16,1-1-1 0,-1-3-2 15,4 1-1-15,0 2 0 0,1-7 6 0,1 1-4 0,2 0-1 16,-1-3 1-16,4-3-3 0,0 0 2 0,1 0 0 16,-3-4 1-16,2-1 2 0,-2-2-2 0,2 0-3 15,-2-1-1-15,-2 0 3 0,-2 0-2 0,-2 2 2 16,-1 1 2-16,-2 2 0 0,0 1 4 0,-3 0 3 15,2 3-4-15,-2-2 1 0,-1 1-6 0,-2 3-1 16,4-2-1-16,-4 2 2 0,0 0-4 0,0 0 2 0,0 0-6 16,0 9 8-16,0-4-1 0,-2 3 3 0,-1 0-3 15,2 2-1-15,0-1 3 0,-1-1 0 16,2 1-8-16,0-2-2 0,0 0-2 0,2-1 2 0,0 1-7 16,3-3 6-16,-1 0-1 0,5 0 0 0,1 1-4 15,3-3 2-15,0-2 3 0,1-1 0 0,-1 0-6 16,5-5 9-16,1 0-1 0,-3 1-1 15,1-5 5-15,-2 2-1 0,-1-5 0 0,-2 0 3 0,0 0 0 16,-2-4 3-16,-3 2 6 0,-3-1 10 0,-1 5 11 16,-1 0 16-16,-2 3 18 0,2 0-5 0,0 3 4 15,-2-3-6-15,0 5-9 0,0 3-9 0,0-5-8 16,0 5-1-16,0 0 0 0,0 0-8 0,0 0 0 16,0 22-2-16,-4-7 1 0,2 3-2 0,-1 7-4 15,1-5-3-15,0 6-5 0,4-1 5 0,0 1 1 16,-2 2-2-16,3 2-6 0,-1-1 8 0,7 0-3 15,-4 3 0-15,0 2 3 0,1-1-7 0,1-2 2 16,3 0-1-16,-1 0-5 0,-1-1-4 0,1-2-12 0,0 1-7 16,-5-3-3-16,1 2 0 0,-4 0-3 15,-1-6 2-15,-1-1-2 0,0-4 0 0,-2-2-1 16,-2-1 1-16,-4-2-5 0,5-2 4 0,-2 1 2 16,-2-4 4-16,-1-1 4 0,-1 0 3 0,1-3 2 15,-3-3 1-15,0 2 0 0,1-4-2 0,-1-1 6 0,3-3 2 16,2 0-1-16,0-1 0 0,0-3-2 0,5-1 3 15,-1-4 3-15,2-2-3 0,1 1 3 0,1-2-8 16,7 0 8-16,1-11 3 0,1 4-2 0,5-2 1 16,0 1-3-16,4-5 3 0,1-1 0 0,7-8 1 15,1 2 1-15,-5 8-1 0,4-9-1 0,0-5 1 16,-3 2 3-16,-5 11 1 0,4-14 0 0,-4 14 1 16,-5-2 6-16,3-1 2 0,-4 5 11 0,-7 0 12 15,1 3-3-15,-4 9 8 0,1 2 14 0,-4 2 5 16,-1 1-8-16,1 2-7 0,-3-1-2 0,1 5-4 15,1 1-8-15,-1-1-3 0,1 0-5 0,0 2-6 16,1 4-3-16,0 0-2 0,0 0 1 0,0 0-5 16,0 0 2-16,7 10-1 0,-3 0 0 0,5-3-8 15,0 8 8-15,4-3 1 0,1 0-4 0,9 4 4 16,-1 1-5-16,-1-2 2 0,6 1-5 0,-4-1 5 16,4 0-2-16,-4-2 0 0,-5-2-6 0,0 0 5 0,-1-1-2 15,-2-1 0-15,-2 0 1 0,-1-1 1 0,-3 0-3 16,-2-1 0-16,-2 2-1 0,2-1-3 15,-7-1 1-15,0 3-5 0,-8-3-10 0,-5 6-17 16,-10 4-24-16,-7 0-17 0,-3 1-30 0,-18 1-20 0,2 2-24 16,-4-6-32-16,2-2-14 0,2 1-45 0,-3-3-535 15,13-7 259-15,0-3 172 0</inkml:trace>
  <inkml:trace contextRef="#ctx0" brushRef="#br0" timeOffset="143660">28758 6861 14 0,'-5'-8'166'0,"-1"-2"1"15,-1 1-15-15,0-1-7 0,-2 1-8 0,2-2 3 16,-4 0-14-16,2 2-4 0,0 2-2 0,-4-5-4 16,2 3-9-16,-3-2 0 0,-3 1 1 0,0 0 2 0,2 3-11 15,-3-1-12-15,-3 1-8 0,0-1 7 0,1 2-7 16,-6-1-7-16,4 3-6 0,1 0 3 0,-9 0-9 16,5-1-4-16,-1 1-3 0,3 1-5 0,0 2-2 15,2-1-5-15,-8 1-3 0,2 1-5 0,6 0-1 16,-9 4-2-16,1-1-1 0,0 1-2 0,0 1-1 15,1-1-4-15,9 1 1 0,-1 0-3 0,-2 2-4 16,2 1 1-16,0-2 2 0,0 4-4 0,1-3-1 16,2 3-2-16,-3-2 3 0,4 4-5 0,-4-4 1 15,3 3 0-15,-2 1 0 0,3 1-1 0,0 1 0 16,1 0-2-16,-2 0 1 0,-1 4 1 0,0 0 0 16,5-3 0-16,-2-1 1 0,-4 5-3 0,-1-1 8 15,2 2-4-15,-1-1 6 0,-2 1 0 0,2-1 1 16,1 1 2-16,-1 3-3 0,0-2 0 0,-3 0-2 0,0 3 0 15,3 1 1-15,-2-3-4 0,0 5 1 16,2-6 0-16,0 5-3 0,2-2-7 0,1 0 7 16,0-2-2-16,1 0-2 0,3-5-1 0,1 0 2 0,2 0-1 15,-3 0 0-15,2 3 0 0,-1-3-2 0,0-4 3 16,6 7-4-16,-5-3 2 0,4-1-2 0,-1 1 3 16,1 3 0-16,-3-3-2 0,4 1 0 15,0 1 2-15,0 7-4 0,0-9 1 0,3 1 6 0,-1 4-6 16,1-4 0-16,1 2-3 0,1-1 1 0,0 0-2 15,3-1 3-15,-2 0-2 0,1-1 0 0,1 1-1 16,1 2-5-16,0-2 6 0,1-2 2 0,0 0-3 16,1 0 5-16,2 1-3 0,1 0 2 0,-1-1-2 15,2-1 1-15,-1 0 0 0,2-2 1 0,1 3 0 16,-1-3-1-16,3 0-2 0,0 1 1 0,4 0-2 16,-4 0 2-16,3-5-2 0,-1 1 3 0,7 5 0 15,-6-4 0-15,7 2-1 0,-5-3-1 0,-1-1 2 16,4-3-9-16,6 6 9 0,-1-5 1 0,-1 4 0 0,-6-4 2 15,8 2-3-15,0-1-1 0,2 0 0 16,-3-2 2-16,-1-1 1 0,4 2-4 0,0 0-4 16,-2-3 5-16,3 1 2 0,-3-2-1 0,2 2-3 15,-4-1 1-15,6-1 10 0,0 2-7 0,0-2-4 0,-1-2 3 16,0 2 3-16,3 2-6 0,-2-4 3 16,3 0 0-16,-2-1-3 0,1 0 5 0,3-1-5 15,-1 2 0-15,1-2 3 0,-1 0 1 0,0 1-4 0,-1-3 4 16,0 3-4-16,1-4 3 0,-2 1 3 0,1 0-4 15,-2 0-1-15,-1 2 1 0,5-3 4 0,-4 2-2 16,3-1 4-16,-3 2 2 0,3-4 7 0,-1 1-8 16,-1 2 1-16,-1-2-2 0,4 2 8 0,-5-2-4 15,0-1-1-15,4-1-3 0,0 2-3 0,-3-4 5 16,5 4-4-16,-1-2 0 0,-1 0 1 0,3-2 1 16,-2 1 2-16,1 0-2 0,0-1 2 0,-2 0 1 15,0-1-5-15,1 1 5 0,-4 1-1 0,-1-2-6 16,1 1 8-16,-1 0 0 0,1 1 1 0,2-3-10 15,-4 5 8-15,-1-5 11 0,-2 0-8 0,0 2-4 16,-1-1 2-16,1-1 3 0,-8 1 1 0,5-1 0 16,-4 1-2-16,4-6-4 0,-3 3 7 0,2-3 2 15,4 2-2-15,-5-3 9 0,1 3-15 0,2-3 2 0,-4 2 1 16,-2-1 1-16,3-1-6 0,-7 4-2 0,1-3 2 16,-2 4-2-16,4-10-2 0,-6 7 4 15,4-4 1-15,-2 2-3 0,-2 0-1 0,3-6 5 16,-5 5-2-16,-2 0 2 0,2 0 2 0,-3 1 2 0,-2 0-4 15,-1-1 3-15,-1 0-6 0,-2 0-2 0,-1-2 2 16,-1-1 8-16,-1 1-9 0,0-1 4 0,-2-6 1 16,-1 2-7-16,-2-1 2 0,1 2-2 0,0-1-2 15,-3-1-1-15,4 7 2 0,-1-1 9 0,-3-1-10 16,-2-3-2-16,5 5 2 0,-4-5-1 0,5 7-3 16,-6 0 0-16,3 1 3 0,-2-1-3 0,-2 2 1 15,-1-2-6-15,1 3 4 0,-1-1-1 0,-4 1 6 16,2 1-5-16,-1-2 7 0,0 1-1 0,-1-1-5 15,0 1-1-15,0 0 13 0,-2 0-12 0,3 1-5 16,-3-1 1-16,-4-3 4 0,8 5-2 0,2 5 1 16,-2-6-4-16,-3 2 5 0,3-1-2 0,-3 2-9 15,3-2 16-15,-2 3-17 0,0-2 10 0,1 2 1 0,1 0 4 16,-4 0-2-16,1 1 0 0,0 0-7 16,2 0 6-16,-4 1 1 0,4 1-3 0,-4-1 1 15,2 0 2-15,2 1-5 0,1 1 11 0,1 2-3 16,0-3-8-16,-1-1 4 0,1 2 1 0,-2-2 1 0,2 2-6 15,-1 0 16-15,1 0-11 0,-1 0-2 0,2 0-2 16,0 1-3-16,-3-1 8 0,3 1-3 0,-2 0 3 16,1-1-2-16,2 0 2 0,-3 0 3 0,2 2-6 15,-2-1-2-15,4 1 10 0,-4-3-5 0,1 3-2 16,4 0 1-16,-5 1-2 0,3 0-8 0,-3-2 8 16,1 1-7-16,1-1 4 0,-2 1-4 0,1 1 10 15,-4-1 17-15,0-1-17 0,3 2-5 0,0-2 3 16,0 3 4-16,-3-4-6 0,-1 3 12 0,-1 0-13 15,6 0 6-15,-4 1-10 0,-1-1 6 0,-1-1-13 16,0 1 16-16,0 1 7 0,0-1-8 0,0 1-3 16,-3 2 4-16,-1 0-1 0,-5 0-1 0,-2-2 19 15,3 3-32-15,5 0 14 0,-6-3 4 0,0 2-11 16,0 0 4-16,-2 0 12 0,-2-1-13 0,0 2 16 0,0-1-1 16,-1 5-12-16,0-4-5 0,-3 1-2 15,3 4 5-15,-1-3-5 0,-4 2 4 0,4 1-9 16,-2-2-19-16,4 0-9 0,0 0-15 0,5 2-29 0,6-1-29 15,4-1-30-15,0 1-43 0,4 3-38 0,-2 1-41 16,5 1-69-16,-3 0-683 0,3 4 340 0,1-3 226 16</inkml:trace>
  <inkml:trace contextRef="#ctx0" brushRef="#br0" timeOffset="145992.93">28482 10948 65 0,'6'-1'163'0,"-6"1"-4"0,4-4-9 16,-2 1-11-16,-1-1 3 0,0 1-3 0,-1-2-1 15,0-1-8-15,0 1-1 0,0-1-5 0,0-1-3 16,-1 0-7-16,-2-5-10 0,-1 5-11 0,0-4 4 16,0 0-3-16,-3 0-9 0,0-3-7 0,-2 0-8 15,1 2-5-15,-1-3-6 0,0 3 2 0,0 2 0 16,0 1 0-16,0-1 5 0,-1 4 8 0,3-2 2 15,0 2-5-15,-1 2-7 0,-2 2-7 0,1-3-8 16,0 5-7-16,-1 4-2 0,-1-1-5 0,0 2-5 16,1 7-1-16,-3 0-5 0,2 2-5 0,-2 2 0 15,3-2-6-15,3 3 3 0,-1 2 1 0,1-3-3 0,3 2-5 16,2-3 2-16,3 2-3 0,0-3-4 16,3-2-6-16,-1 1-5 0,2-2 0 0,2-1 1 15,1-2 0-15,2 0-5 0,3 0 3 0,-1-3 1 0,2-4 2 16,4 2-2-16,-1-4-2 0,1-1 2 0,5-2-2 15,-5-4 4-15,8-6 3 0,-2 1-4 0,-2-3 3 16,-2-2-2-16,-2-5 1 0,-1-3 2 0,-3-2 1 16,-1-1-3-16,-3-1 3 0,0-4-1 0,-2-13 8 15,-5 12-2-15,1-11 0 0,-5-1 4 0,1 10 1 16,-4-8-2-16,2 11 9 0,-1 3 15 0,-1 0 10 16,1 3 4-16,-4 5 0 0,3 4 7 0,0 6 9 15,1 3 1-15,-2 2-4 0,1 0 3 0,1 2-13 16,2-1 0-16,-2 3-8 0,3 1-11 0,0 3-2 15,0 0 2-15,0 0-5 0,-5 12-5 0,5-4-4 16,0 8 2-16,1 4 1 0,1 4-2 0,0 3-8 16,2 0 5-16,1 2-2 0,0-1 2 0,0 0-7 15,-1 0 4-15,0 4-4 0,3-2 13 0,-2-2-15 0,6 1 11 16,-6-3-9-16,4 0-6 0,1 1-2 0,-1-5 1 16,3 2-11-16,-2-7-4 0,3 0 2 0,5 0-5 15,-4-2 0-15,5-2-1 0,-2-5-3 16,2 0-3-16,7 1 0 0,-5-5 2 0,2-4-4 0,5 0-2 15,3-1 2-15,-1-2-2 0,-3-4-1 0,1 0 1 16,-10 0-4-16,2 0 3 0,-1-3 5 0,-3-2 2 16,2 2-1-16,-8-2 7 0,4-2 0 0,-2 1 4 15,-4 1 1-15,-1-2 1 0,-2 4-1 0,-3-3 3 16,-1 0 2-16,-1 0 3 0,-3 3-2 0,-2-1 0 16,0 1 2-16,1 2-1 0,-2 1 3 0,1 2-4 15,-4 1 0-15,-3 1-1 0,2 1-4 0,-4 4 4 16,3 1 2-16,0 1-2 0,-3 4 1 0,0 1 3 15,3 3-2-15,-1 2 0 0,5 0-2 16,-1 4-2-16,2-1-10 0,2-2-12 0,2 0 0 0,4-4-3 16,0 2 0-16,0-4-4 0,1 2-2 0,4-2 1 15,-2-2 6-15,1-2 0 0,1-3 6 0,0 1 2 16,2-1 0-16,0-2 5 0,0-2 2 0,5-1 0 0,-5-2 0 16,5-3 1-16,-4-2 4 0,3-2-4 0,1-4 6 15,0 2-1-15,-1-2 4 0,-3 1 2 16,-2-3 1-16,1 2 5 0,-1 1-2 0,-2 1 4 0,-2 4 5 15,0 0 8-15,-2 4-1 0,1 0 4 0,0-1-5 16,-1 4 2-16,-1-1-6 0,0-1-2 16,-1 5-1-16,3-3-1 0,-3 3-3 0,0 0 2 15,0 0-1-15,8 7-1 0,-6-3 2 0,1 0 0 0,1 1-1 16,-2 0 3-16,2 2-2 0,0-3-3 0,0 1 1 16,-2 0 0-16,3-1 0 0,-1 0 0 0,-1 0-8 15,1-1-4-15,3-1-3 0,-2 1 6 0,0-2 0 16,3-1 2-16,-8 0 0 0,15-2-2 0,-6-2-1 15,4-1 2-15,-3-2 1 0,2-1-3 0,-1 0 3 16,0 2 0-16,-2-3-6 0,-2 2 8 0,2 2-2 16,-2-3 6-16,-2 4-2 0,0 1-3 0,-3-2-2 15,3 5-1-15,-2-3 2 0,-3 3 1 0,8 0-1 16,-8 0 1-16,6 3 1 0,-2 0 2 0,-1 1-2 16,0-1 3-16,2 2-7 0,-1 1 7 0,1 0-2 15,-2-1 3-15,3 4-3 0,-2-4 2 0,1 0 1 16,0-1 0-16,-2-1 3 0,1-1-2 0,2 2-1 0,1-1 1 15,1-3 1-15,-8 0 3 0,13-3-1 0,-1-1 1 16,-2 0-3-16,0-2 1 0,3-1 3 0,0-5-1 16,-2 1 2-16,3-1 0 0,-3-3 2 0,-2 2 2 15,1-3 5-15,-4 4 16 0,-2 3-1 0,1-3 4 16,-2 3 0-16,-1 2 6 0,0 0 14 0,-1 3-6 16,2 0-4-16,-3 0-6 0,0 4-5 0,0-3-5 15,0 3-6-15,0 0 1 0,0 0-2 0,0 15-5 16,0-5 0-16,0 2-3 0,0 5 2 0,2 0-6 15,-1 10 0-15,0-8 2 0,2 10-1 0,1-1-1 16,1 0 0-16,1 2-2 0,4-5 0 0,-5 4-2 16,3 0 3-16,1-2-2 0,5 1 0 0,-5 1 0 15,5-4-1-15,0 0-1 0,-2-1-1 0,4-1 0 16,0 1 1-16,-1-2-5 0,-6-4 2 0,2-1 0 16,2 6 1-16,-5-8 0 0,3 2-3 0,-5-3-2 15,-3-3-2-15,1-1 0 0,-2 2-8 0,1-2 4 16,-1 0 0-16,-2-2 3 0,-2-4 3 0,1 4 0 15,-3-3-3-15,0-1 5 0,-2 3 1 0,-3-3 2 0,3-2 0 16,-2 0 0-16,-2-1 2 0,1-2-1 16,1-1 2-16,3 0-5 0,-3-1 2 0,3-1 4 15,-2-4 0-15,2-4-5 0,-1 4 0 0,4-6-4 0,2-1 7 16,0-4-6-16,2-5 0 0,4-2-3 0,0-2 6 16,3-1-2-16,2-3-2 0,6 0 1 0,0 0 1 15,4-14-1-15,1-1-1 0,1 2 1 0,1 1 3 16,-8 12-3-16,4-15 0 0,-2 1 1 0,-1 2-4 15,-6 12 5-15,-1-2 2 0,-2 3 8 0,-2 5 13 16,-4 7 3-16,0 1 8 0,-2 1 20 16,0 6 10-16,-1 1 4 0,-2 0-4 0,0 3-2 0,3 2-8 15,-2 0-15-15,1 2 0 0,1 3-15 0,-1-4-4 16,1 4 1-16,0 0-11 0,0 0 2 0,2 14-9 16,2-5 8-16,0 2-6 0,2 2 1 0,5 1-7 15,0 0 2-15,4 0-3 0,8 4 11 0,0-1-10 16,3 1 1-16,-2-4-4 0,4 1 4 0,-2-1 0 15,1-1 3-15,-7-6-6 0,-1 3-5 0,0-3 1 0,-4 5 6 16,1-5-1-16,-7 1-3 0,-2-3-3 16,1 4 0-16,-4-1 10 0,1 1-8 0,-5-1 1 15,-5 4 3-15,-5 2 13 0,-7 4-10 0,-6 1-5 16,-5 0-17-16,-2 2-3 0,-15 4-22 0,-4-7-23 0,16 0-21 16,-12 4-48-16,-2-3-41 0,11-5-47 0,-1-2-70 15,-10 2-765-15,-3-2 354 0,11-5 236 0</inkml:trace>
  <inkml:trace contextRef="#ctx0" brushRef="#br0" timeOffset="148298.94">23011 15400 61 0,'0'0'138'0,"6"0"-2"0,-6 0 10 0,0 0 4 16,5-2 7-16,-5 2-3 0,0-5-16 0,0 5-12 16,0 0-9-16,-5-10-9 0,3 6-8 0,-2-1-4 15,-4 0 3-15,-1-3 1 0,0 1-1 0,0 3 3 16,-2-1-4-16,-1 3-11 0,-6-1 3 0,-1-1-2 15,1 5 0-15,0-1 0 0,-1 4-4 0,-1-2-3 16,2 2-6-16,0 3-7 0,1 1-8 0,1 4-7 16,0 1-2-16,2 0-8 0,4 0-4 0,-4 3-14 15,5 0-5-15,0 2-2 0,3-2 1 0,1-1-4 0,1 3-1 16,4-1-4-16,2-1 2 0,1 1 2 0,3-5-4 16,-2 1-5-16,1-4-4 0,4 3 8 15,0-6-7-15,0 2-2 0,0-3 2 0,1 0-1 16,4-4 0-16,-1 0-2 0,0-1 1 0,0-2 2 15,-1-3 1-15,4 0-3 0,-4-3 7 0,0-2-2 0,2-1-3 16,-2-3 0-16,-2 0 4 0,0-3-2 0,0-10-1 16,-6 0 2-16,-1 2 1 0,1-3 2 15,-6-1 7-15,2-4 2 0,-4 1-1 0,1 1 3 16,-3-1-4-16,-1-2 2 0,-1 3 0 0,0-1 0 0,2 3 0 16,-3 0 8-16,3 4 9 0,1 7 8 15,-1 1-11-15,3 5-5 0,-1-3 6 0,-1 7-4 16,2-1 6-16,1 4-6 0,2-1-8 0,-3 3-5 0,2 0-4 15,1 3-1-15,0 0-9 0,0 0 10 0,0 0-7 16,0 12 2-16,4-2-1 0,-3 6 15 0,4 3-18 16,-1-1 0-16,1 8 2 0,0 3-2 0,1-3 0 15,1 3 0-15,-1-2-1 0,1 1 1 16,0 0 16-16,2 1-20 0,0-3 3 0,-1 0 3 0,2-3-2 16,1 0 0-16,1-6 1 0,-3 0-5 0,2-5 1 15,2 2-1-15,0-4-2 0,0 0-6 0,4-1 1 16,-1-4 6-16,1-2-3 0,-3-1 1 0,5-4 2 15,-1 0-4-15,2-3 3 0,3-2-1 0,0-4 1 16,3-2 11-16,-2 0-11 0,-2-2-2 0,-3-2-2 16,-4 3 16-16,-1-1-14 0,0 1 1 0,-3 0-2 15,-1-2 0-15,-5 5 9 0,1 1-5 0,-2-4 13 16,-1 3-9-16,-1 1-6 0,-2 1 3 0,-2 0 1 16,0 2-1-16,1 3 4 0,-5-1-3 0,-1 1-2 15,-3 2-3-15,-1 2 3 0,-3 2-2 0,-3 3-1 16,0-1 8-16,1 4-9 0,-2 1 3 0,5 1-5 15,-1 0 1-15,1 2 2 0,6 5 0 0,-1-2-5 16,0-5-4-16,7 2-7 0,-3 5-11 0,4-6-4 16,1 2 1-16,3-4 0 0,0 1-4 0,5-3 2 15,-3 1 2-15,2-4 0 0,0 0 4 0,3-3 3 16,-2-2 7-16,3-3-5 0,-1 1 7 0,1-6 1 16,-2 2 2-16,4-6 8 0,-2 2 0 0,-1-4-3 15,-1-2 2-15,2-5 2 0,-2 4 8 0,0 1-3 16,-5 1-1-16,2-1 8 0,0 0 4 0,-3 3 6 15,1 2 0-15,-1 2 9 0,-3 0-1 0,3 5-6 16,-2-1-5-16,0 1 1 0,-1 1-6 0,4 1 0 0,-5 3-2 16,4 0-4-16,-4 0 4 0,0 0-1 15,9 5 2-15,-5-1-4 0,-3 4 2 0,6-4 0 16,-1 4 5-16,-2 1-2 0,0-1-6 0,1-2-2 16,0 0-2-16,0 0-2 0,-1 2-5 0,2-4-3 0,-2 0 2 15,1 0 2-15,-1-2 0 0,0-2 3 0,-4 0 1 16,10 0 1-16,-5-1 1 0,0-2 2 15,-1-2-1-15,0-3 2 0,4 2 2 0,-2-2-4 16,-2-1 0-16,1-4 3 0,0-2 0 0,0 5-1 0,1-1-1 16,0 0 3-16,-2 1-2 0,-2 5 0 0,1-1 0 15,-1 3 4-15,1-1-8 0,-2 2-2 0,-1 2 0 16,7-1 1-16,-7 1 4 0,8 8-3 0,-2-3 2 16,1 3-3-16,-2 2 7 0,1 1 1 0,2 0-3 15,-3 4-2-15,3-3 2 0,1 3-11 0,-3-5-3 16,1-1-6-16,-1 2-5 0,2-5 0 0,1 1 3 15,-3-3 1-15,2 0 4 0,-2-4 2 0,6-3 1 16,-1 2 2-16,0-6 5 0,-1 1 2 16,3-5-1-16,1 0 2 0,-2-3 1 0,-1 0 8 0,0-1 3 15,-2-1 3-15,0 0-2 0,-4-2 6 0,5 0 3 16,-6 1 0-16,1-2 8 0,-1 4 7 0,0 3 8 16,2 3 2-16,-6-2-1 0,3 5-1 0,-2 0-9 15,3 2-7-15,-4 2-4 0,0 2 0 0,4-3-1 16,-4 3-7-16,0 0-1 0,6 7 1 0,-2 1 0 15,0 2-2-15,2 6-2 0,1-2-3 0,-1 3-2 16,-1 0 4-16,5 9-1 0,-5-6-1 0,3 7 0 16,1-2-4-16,1 1 2 0,1 0 3 0,-1 2-3 15,1 0 4-15,0 1-3 0,0-4 1 0,4 2-1 16,-2 1-1-16,-1-1 4 0,-1-1-7 0,2-1 4 16,-3 1-1-16,2-1-4 0,-6-1 1 0,7-3 5 15,-7 4-1-15,-2-6-7 0,1-4 5 0,-2 2 1 16,-2 1 0-16,3-6-1 0,-3 0 3 0,-1-1-3 15,0-1 1-15,0-1 13 0,-5 0-15 0,3-4 1 16,-2 2 2-16,-3-1-1 0,1-2-3 0,-1 1 9 16,0-2-11-16,-1-3 4 0,0 2-2 0,2-1-2 15,-2-1-3-15,2-3 1 0,-2 1-1 0,3-3-3 16,1-2 0-16,-2-1 4 0,2-2 0 0,-1-4-3 16,1-4 1-16,2 0 2 0,0-7-4 0,2-1 6 15,2 0-4-15,0-3 14 0,-1-1-15 0,5-1 4 16,-2-2 0-16,3-1 0 0,2-11 1 0,1-1 1 15,-5 12-2-15,8-15 1 0,1 4-1 0,0 2 9 16,-5 9-10-16,4-13 2 0,1 1 1 0,-6 15 0 16,-2-1-1-16,0 3 3 0,-2 0 8 0,-1 3 6 0,-3 9 3 15,0 2 16-15,0 4 22 0,-1-2-7 0,1 6-3 16,-2 0 0-16,2 2-11 0,-2 0-2 16,0 2-8-16,2-2-5 0,0 5-6 0,-1-7-6 15,1 7 1-15,0 0-2 0,0 0-3 0,0 0-2 0,0 0 2 16,0 15-1-16,0-12-11 0,3 6 4 0,1-1 7 15,1 1-9-15,1-1 2 0,1 1-1 0,1 0 2 16,3 2 0-16,2-2-5 0,0 0 6 16,4-1 1-16,1 0-1 0,-2 1-1 0,5-3 2 15,-2 0 0-15,2 0-2 0,-3 1-1 0,2-2 2 0,-3 0-2 16,-1 1 1-16,-3-3 4 0,0 3-1 0,-4 1-5 16,2-3-2-16,-2 0 5 0,-6 2 2 0,3-2 1 15,-5 3-3-15,2 1 1 0,-6-2 5 0,2 5-3 16,-5 3 4-16,-6 1-2 0,3 2 0 0,-5-2-6 15,-2-1 10-15,-3 5-3 0,-1-1-4 0,1 0-4 16,4-6-14-16,-2 0-18 0,4-2-21 0,3-3-24 16,1-1-26-16,0 2-32 0,1-3-50 15,2-5-48-15,-3 3-776 0,4-3 337 0,-4-3 226 0</inkml:trace>
  <inkml:trace contextRef="#ctx0" brushRef="#br0" timeOffset="150801.22">17213 11383 146 0,'0'0'171'0,"0"0"1"15,-2-7-11-15,2 7-7 0,-3-7-4 0,2 5-6 16,-2-3-9-16,-1 2-6 0,-1-2-10 0,0 1-6 0,0 1 1 15,-4-4-11-15,0 2-5 0,-2 0-3 0,-1 0-10 16,-7 2-3-16,2 2 11 0,2-2 6 16,2 0-3-16,-6 3-4 0,1 4-12 0,0 0-8 0,-1 3-10 15,-6 4-1-15,0 2-10 0,6 0-2 0,4 1-8 16,-7 5-5-16,8-2-2 0,5-2-2 0,-4 8-7 16,4-5-2-16,6 1-6 0,1 0-9 0,2-1-5 15,2-4-9-15,1 1-1 0,3-4-1 0,2 0-5 16,4-2-3-16,2 0 2 0,1-3 2 0,3-4-1 15,3 0 2-15,-2-3 0 0,1-2 1 0,1-3 0 16,3-6-2-16,0 1 4 0,-1-4-2 0,-1-2 2 16,-3-4 3-16,0 0 4 0,-2-2-2 0,-2-1 3 15,-3-4 0-15,-3 0 8 0,1-1 9 0,-1-1 2 0,-7-2 9 16,1 0 4-16,-3-3 3 0,-1 1 15 0,-3-1 4 16,-1 0 3-16,-2 2 4 0,-1 5-1 15,1 0 17-15,2 10 5 0,0 0-2 0,-3 2-3 0,3 5-3 16,1 1 0-16,2 4 0 0,-1-1-4 0,-1 3-17 15,3-1-8-15,0 3-6 0,1 2-6 0,0 0-5 16,0 0-1-16,0 18-5 0,1-7-2 0,3 9 2 16,2 3-11-16,1 2 8 0,1 4-1 0,1 2-7 15,2-3 0-15,3 0-3 0,-1-1 10 0,2 0-9 16,2-1-5-16,2 0 5 0,0-3-4 0,0 0-1 16,1-3-2-16,3-1 1 0,1-2-14 0,-2-3 3 15,-2-3-10-15,-1-4-2 0,3 0-2 0,-1-3 3 16,0-4-4-16,-1 1 0 0,2-2 7 0,1-1 1 15,-5-5 0-15,2-1 5 0,-1 1-4 0,-5-4 2 16,3-1 2-16,-4-2 2 0,3-9-3 0,-5 7 5 16,0-6-8-16,-4 3 14 0,1 1-3 0,0-6 0 0,-3 7 0 15,-3 0 3-15,0 0 2 0,-2 5-7 0,0 1 14 16,0 5 4-16,-4-1-1 0,0 2 1 0,-1 1-6 16,-4 5-4-16,-1-1-1 0,-1 6 13 15,-6 5-13-15,2 0 0 0,-6 8-4 0,1 2 2 0,2 1-4 16,0-1-12-16,8 1-9 0,1-5-4 0,1 0-20 15,4-6 0-15,3 5-5 0,1-4 0 0,1-3-4 16,3 1 2-16,1-4 3 0,0 2 3 0,3-4 7 16,0-4 2-16,3 0 7 0,-1-3 2 0,2-1 1 15,-1-1 2-15,4-5 6 0,-2 0 4 0,0-5 0 16,1 1 0-16,-3 0 4 0,0-4 1 0,4-1 3 16,-3 2 2-16,-2-4 6 0,4 2 7 0,-5 5 10 15,-5 0 10-15,6 5 2 0,-6 0 0 0,0 1-2 16,-3 3-3-16,3 0-8 0,-1 2-1 0,-1 2-1 15,2-2-6-15,-4 3 4 0,0 0-4 0,0 0 3 16,14 5-4-16,-10-2 0 0,1 3 1 0,1-2 2 16,-3 1-9-16,7 1-1 0,-1 1-6 0,-2-2 1 0,0 0-3 15,2 0 0-15,-3-2 2 0,2 0 0 0,1-2-6 16,-1-1 2-16,1 0 9 0,2-1-3 16,-2-3 2-16,1-2-4 0,-1 0 5 0,0 0-2 0,0-4 5 15,-1-1-3-15,-1-2-1 0,1-4 5 0,-3-1-5 16,3 1 4-16,-3-3 1 0,0 2 0 0,0 3 4 15,-1 3 7-15,-1 1 3 0,-2 4 3 0,0 1 2 16,2 0-5-16,-3 2-6 0,1 1-1 0,-1 3-2 16,0 0 0-16,0 0-1 0,0 0 1 0,9 15 1 15,-5-8-1-15,-3 3-3 0,4 2 1 0,-1 2-2 16,0-1-7-16,1 2-5 0,0-3 0 0,1 0-1 16,1-3-4-16,-1-2-2 0,2 0-3 0,-2-1 1 15,5-3 0-15,-1-1 6 0,2-2 0 0,-3-3 3 16,3-1 2-16,-2-1-1 0,-1-3 3 0,0-4 2 15,4-2-1-15,-7-3 3 0,3 1-2 0,-1-6 2 16,2-4-2-16,-1 0 5 0,0-1 6 0,0-1 5 16,-3-1 10-16,1 3 3 0,-2 7 3 0,0 2 4 0,-4 0 8 15,2 6 3-15,-3 1-1 0,4 2 6 16,-3 2-12-16,-1 1-4 0,1 2-4 0,-1 3 1 16,0 0-1-16,0 0-10 0,0 0 1 0,1 18-6 0,2-5 1 15,-2 4-1-15,1 12 2 0,0 1-5 0,3 1-1 16,-2 0 3-16,2 5-2 0,1-1-6 0,2 11 2 15,-2-10 0-15,3-3-2 0,0 2-1 0,0-2 2 16,0-1-1-16,3-1 3 0,0 1-10 0,1-2 7 16,1-2 4-16,-1 0-1 0,1 0 2 0,-1-1-6 15,1-2-3-15,-3-1 0 0,0 0 1 0,-1-7-11 16,-4-1 6-16,1 3-6 0,-3-7 1 0,-1 0 1 16,1-2-2-16,-1-3 1 0,0-2 6 0,-3 0-1 15,0-3 2-15,-2 3 1 0,2-5 0 0,-9 2 3 16,3-2-2-16,6 0 1 0,-17-6 5 0,4 2-4 15,-1-4 2-15,2 1-4 0,-5-2-3 0,-1-3 5 16,1 3 5-16,2-4-2 0,0 0 7 0,-1-3 3 16,3 2 3-16,1-3 3 0,0-5-6 0,2-1 0 0,2 4-1 15,2-4-7-15,1-1 3 0,4-5-1 0,1 1 0 16,2-1-6-16,2-4 0 0,2 1 5 0,2-3-3 16,1-11 2-16,1-1-1 0,-5 12-3 0,7-12-1 15,-1 4 3-15,-3 10-4 0,2 2 4 0,-1-3 1 16,0 3-3-16,-4 3-1 0,3 9 4 0,-3 1-3 15,0 7 12-15,0-5 19 0,-2 6-19 0,-2 1 2 16,2 4-15-16,0 0 6 0,-3 0-3 0,4 0 0 16,0 3 1-16,1 0-8 0,-5 2 9 0,12 2-4 15,-1-1-1-15,1 5 7 0,3 4-5 0,3-5-5 16,1 5 4-16,0-3-1 0,6 5 1 0,0-1-2 16,-5-3 4-16,0 1-3 0,0 0-1 0,-3 0 3 15,-2-1-4-15,0 1 1 0,-2 2-2 0,-4-4 0 16,0 1 8-16,-4 2-4 0,-1-2 3 0,-3 3 1 15,-2 3-3-15,1 2 1 0,-6 1 1 0,-11 5 1 16,3-1-4-16,-5 0-9 0,-3 1-16 0,-1-4-23 16,-4 2-20-16,-1-3-33 0,3 0-40 0,-1-5-42 0,6-5-55 15,2 0-88-15,-3-7-717 0,2 0 347 0,0-3 232 16</inkml:trace>
  <inkml:trace contextRef="#ctx0" brushRef="#br0" timeOffset="152877.62">21292 4857 22 0,'0'0'199'0,"0"-4"5"16,0 4-1-16,-5-8-10 0,0 2-13 0,-3 2-15 15,0-3 8-15,-3 3-6 0,-2-2-9 0,-1 0-14 16,1 3-5-16,-6 3 3 0,6-2 1 0,-6 2-7 15,6 2-17-15,1 0-8 0,-4 4-9 0,5 1-11 16,-3 3-14-16,2 3-6 0,0 0-7 0,1 2-7 16,5 4-5-16,-4 5-5 0,3-1-3 0,2 3-12 15,4-7-21-15,-2 0-14 0,3 1-3 0,4 0-11 0,0-4-14 16,1 1-8-16,4-7-2 0,-1 1 0 0,1-1-4 16,1-1 5-16,4-6 2 0,-2 2-2 15,3-3 2-15,1-4 4 0,2 0 7 0,-2-1 2 16,4-7 1-16,-3-1 1 0,3-4 6 0,-5 0 5 0,5-9 1 15,-4 2 7-15,-3-2 0 0,0-5 10 0,-4 0 10 16,-5-2 11-16,2-2 3 0,-1-3 7 0,-6-14 4 16,-1 16 5-16,-4-11 4 0,1-1 20 0,0 9 4 15,-3 6 21-15,-2-1 7 0,4 3 9 0,-3 5 3 16,2 7 26-16,3 4 6 0,-2 3-4 0,2 2-11 16,2 3-12-16,-1-2-20 0,2 2-14 0,-2 2-15 15,3 3-8-15,0 0 2 0,0 0-13 0,0 17-3 16,4-5-7-16,1 5 0 0,2 0-4 0,3 12-5 15,0 1 2-15,4 1-4 0,-1 0-7 0,-3 3-7 16,5-2-12-16,1-3-8 0,0 3-19 0,1-3-18 16,2-1-1-16,0-4-7 0,2 1 4 0,-1-6-9 15,-1 0 2-15,-2-7-3 0,2-2-3 0,1-3 4 16,-4 0 1-16,3-3 15 0,-1-3-6 0,2-1 2 0,-1-2 5 16,-2-3 3-16,2-2 0 0,-3-5 2 0,0 0 2 15,-3-1 8-15,6-7-5 0,-5-1 5 16,2-3 3-16,-5-1-5 0,1-1 9 0,-2 2-5 15,-4 5 3-15,-2 1 3 0,0 0 5 0,-3-3-2 0,-1 10 7 16,0-2 12-16,-2 4 5 0,-2 1 0 16,1 4 0-16,-3 2-5 0,-2 2-4 0,-3 5-2 15,-3 4 0-15,-2 6 3 0,-3 7-2 0,-4 2-2 16,4 5-7-16,2 0-10 0,6 0-16 0,-2 0-18 0,4-2-7 16,6-8-9-16,1 1-3 0,2-2-1 0,5-2-1 15,-2-5 3-15,4-1 1 0,1-4 1 0,2 1 2 16,0-6 5-16,3-1 9 0,1-1 0 15,3-5 5-15,1 0 7 0,-4-5 2 0,1-1 4 0,-1-2 4 16,0-1 2-16,0-6 8 0,-2 5 9 0,-2-1 12 16,-1-1 13-16,1 2 15 0,-1-2 9 0,-4 3 20 15,-1 4 14-15,0 0 7 0,2 2-2 0,-4 4-7 16,0-2-10-16,-1 3-10 0,3 0-6 0,-4 0-8 16,0 4-5-16,4-3-1 0,-4 3-3 0,0 0-5 15,5 7-4-15,-1-2-1 0,0 1-10 0,1 0 0 16,0 2-17-16,0 1-6 0,-1-1-13 0,4 1-14 15,1-2-9-15,-4 0 1 0,1-3-1 0,2 0 5 16,-2-2 4-16,3-2 3 0,-1 0 2 0,0 0 5 16,2-2 3-16,0-2 4 0,-5-2 4 0,3-1 1 15,3-3 4-15,-7-1 1 0,1-5 3 0,-3 1 3 16,3-1 2-16,-3-1 9 0,0 0 11 0,1-2 2 16,2 8 18-16,-5 0 17 0,4 2 0 0,-4 1-4 15,4 3-6-15,-3 0-7 0,-1 1-7 0,0 4-1 16,2-4-2-16,-2 4-6 0,0 0-1 0,0 0-3 15,6 16 2-15,-1-8-3 0,-3 1-3 0,0 4 1 16,3 3-12-16,-4-5-12 0,3 2-12 0,4 3-15 16,-6-6-12-16,5 0-8 0,-1-2-1 0,2 1 1 15,-2-4 6-15,3-1 4 0,1-1 6 0,-2-4 3 0,5-2 4 16,-3-2 6-16,0-1 5 0,1-3 0 16,1-3 5-16,-1-1-1 0,-2-3 5 0,-1 1 4 15,-1-2 5-15,-1-2 15 0,1 0-1 0,-3-1 17 0,4 2 8 16,-6 1 19-16,0 3 17 0,1 2 14 0,-1 3 4 15,-2 2-2-15,0 0-9 0,0 4-14 0,0 0-9 16,0 3-6-16,0 0-3 0,0 0-8 16,0 0 0-16,4 13-4 0,-3-1-1 0,2 5-2 0,0 0-4 15,4 9-1-15,-2 1-2 0,3 2-2 0,-2 0-2 16,6 5 1-16,-6-4 1 0,3 4 1 0,0-1-6 16,1 3-1-16,1-2-2 0,-1-2-2 0,3 2 1 15,-2-1 7-15,-1 0-9 0,1-2-2 0,0-2-1 16,-2-1-10-16,-3 0-10 0,2-7-3 0,-3-2 1 15,-1 2-2-15,2-6 4 0,-6-3-4 0,2 0-1 16,0-1-1-16,-1-4 0 0,1 0 3 0,0 0 10 16,-2-2-2-16,2-1 0 0,-2-2 1 0,0-2 1 15,0 0 1-15,0 0-2 0,0 0 2 0,-16-9-1 16,13 4 1-16,-5-4 2 0,3-2 0 0,-4-2 6 16,1-4-4-16,3 3-3 0,-3-3 2 0,4 1 3 15,0-1 3-15,2-4 1 0,0 2 2 0,-1-8-1 16,3 0 2-16,0 3-2 0,5-5 1 0,-3-2 1 15,4 2-2-15,-1-1 0 0,1-1 0 0,-1-1-3 16,3-2 7-16,1 3-7 0,-3-3 2 0,3 1-3 0,3-15 0 16,-5 16 1-16,1-2 3 0,2 1-3 15,-1 5 4-15,-1-1-2 0,1 3 8 0,-3 2-6 16,-1 7 6-16,-2 5 0 0,1 2 17 0,-3 0-3 16,3 4-2-16,-3 1-3 0,-1 1-4 0,3-1 5 0,-2 1-9 15,-1 4-7-15,0-5-3 0,0 5 5 0,5-3 0 16,-5 3-4-16,0 0-2 0,0 0 3 15,12 11-1-15,-10-7 8 0,7 1-9 0,0 2 3 0,-1 3-3 16,3-5 1-16,3 6 2 0,0-2-2 0,0 1 3 16,2-1-3-16,0 3-2 0,2-2 2 0,-4 1 2 15,0-1 2-15,4 3-4 0,-6-1 0 0,-1-6 2 16,3 7 3-16,-5-3 2 0,0 0 1 0,-3 1 4 16,0 0 15-16,-4 1 5 0,0 5 10 0,-9 1 1 15,3-1-1-15,-10 9-6 0,-4-5-2 0,-5 5-7 16,-1 0-19-16,-12 8-41 0,-1-2-50 0,-5-1-77 15,-1-2-114-15,-7 0-987 0,6-6 421 0,-4-4 278 16</inkml:trace>
  <inkml:trace contextRef="#ctx0" brushRef="#br0" timeOffset="157565.09">852 5968 52 0,'-3'7'161'15,"3"-1"-17"-15,-1 4-15 0,1 6-4 0,0 2-10 16,0 7-2-16,0 2-4 0,1 2-10 0,3-2-8 16,-4 7-3-16,4-5-14 0,0 2-6 0,2 0-7 15,0-2-4-15,0-1-1 0,0 2 6 0,-2-3-11 16,3-2-1-16,0 0-4 0,-3-5-7 0,1-1-2 15,0-3-3-15,-1-2-1 0,-3-5-4 0,2-1-1 16,0-1 6-16,-3-2 30 0,3 1 29 16,-2 0 21-16,-1-6-6 0,-2 2-11 0,2-2-11 0,0 0-7 15,-18-12-10-15,11 5 3 0,-5-8-4 0,-5-6-8 16,1-1-3-16,-1-8-7 0,-4-1-1 0,6 0-4 16,-8-13-5-16,-4 1-1 0,11-3 0 0,-5 2-3 15,2-1-2-15,10 13-2 0,-5-14-7 0,5 15 1 16,4 0-2-16,0-2 0 0,1 4-7 0,4 1 2 15,0 1-8-15,2 3-1 0,1 9-2 0,5-1-4 16,-8 16 0-16,10-20-1 0,-1 12 3 0,2 1-4 16,1 2-1-16,1 0-1 0,-2 3-1 0,7 4 1 15,-5 3 1-15,3 0-4 0,0 3 0 0,-1 4-1 16,-5 4 2-16,7 6-1 0,-7 0-9 0,1 5-7 16,-4-1-8-16,-1 5-5 0,-3 1-7 0,1 0-4 15,-1-2-13-15,-6 2-4 0,3-2-4 0,-1 3-5 16,-2-5-2-16,3-2 9 0,-3-2 0 0,1-5 3 15,1-5 5-15,-2-5 1 0,3 2 8 0,-1-4 2 16,1-1 5-16,0-1 2 0,0-1 4 0,0-2 3 16,0-2 1-16,1 6 12 0,-1-6-8 0,0 0 3 15,0 0 3-15,13-3-2 0,-5 3 5 0,0-3 1 16,-1 2 4-16,2 0-2 0,0-2-2 0,2 1 5 16,0 0-1-16,0 2-1 0,3 0 6 0,-1 0-3 15,0 0 1-15,3 4 4 0,2 0 0 0,-4-3 6 0,4 5-8 16,1-2 1-16,-2-1 3 0,2 1 0 15,-4 1 1-15,2-3-2 0,-4 1 1 0,1-1 2 16,-1 1 0-16,-2-5 1 0,3 2-1 0,-4 0 1 16,0-3 0-16,2-1 0 0,-2-2 4 0,3 0-3 15,-4 0 3-15,-4-1 4 0,3-3 2 0,-2-1 8 16,-2-1 2-16,0-2-1 0,1-3-1 0,-5 1 8 16,0 1-4-16,-1-4 6 0,-3 5 13 0,0-3 9 15,-1 0 17-15,0 5 16 0,0 2-3 0,1 2-4 16,0 1-6-16,-1 0-6 0,1 3-2 0,0-2-17 15,3 2-5-15,1 4-5 0,-9 0-8 0,9 0 2 16,-8 10-7-16,5-3-2 0,0 5 1 0,-1 7-9 16,0-1-17-16,3 1-20 0,2 6-22 0,0 3-28 15,6-1-18-15,-2 3-33 0,4-5-35 0,5 0-36 16,-1-2-43-16,-4-7-551 0,5-3 263 0,-1-3 176 16</inkml:trace>
  <inkml:trace contextRef="#ctx0" brushRef="#br0" timeOffset="158245.81">1640 5841 192 0,'-6'-4'236'0,"-3"0"-5"15,-1 1-9-15,2 1-16 0,2-1-10 0,-4 1-12 16,2 2-17-16,-3-2-13 0,1 2-19 0,3 3-10 16,-4 0-12-16,4-2-11 0,-2 2-14 0,1 3-9 15,-1 0-7-15,4 1-7 0,-4 2-7 0,4 3-7 16,-3-1-4-16,3 4-3 0,0 3-4 0,0-1-7 16,0 2-4-16,5 1-1 0,-4 0-6 0,4 5 0 0,4-5-2 15,0-2 0-15,3 5 1 0,1-4-5 16,1 5-1-16,4-7-2 0,-3-1 5 0,3-2-8 15,5 0 1-15,3 1-1 0,-3-6-2 0,8 2 4 16,2-3-4-16,0-5 1 0,4-3 2 0,0-3-1 16,0-1-1-16,0-1-1 0,-1-5-2 0,-2 0 2 0,0-3-1 15,-2 0 0-15,0-4 0 0,-3 1 0 16,-3-4 1-16,-1 1 1 0,-1 1-1 0,-2-2 1 16,-2-1-3-16,-2-1-1 0,-6 3 4 0,0 0-1 15,-2 1 3-15,-5-1 4 0,0-2 1 0,-2 4 1 16,-5-2 8-16,1 2 9 0,-1 2 28 0,1 4 23 0,-2 1-2 15,0 2 6-15,-1 1-8 0,-2 4-4 16,-1 1-10-16,1 1-14 0,4 4-7 0,-4 0-5 16,4 4-7-16,-1 2-3 0,-3 6 1 0,6 2-10 15,-2 0 4-15,3-1-7 0,3 2 4 0,2-1-10 0,3 0-4 16,0-2-6-16,1 4-6 0,5-5-2 16,-2 0 1-16,1 0-12 0,1-5-4 0,4 0-3 15,-2-2-2-15,2-3 0 0,0-1-1 0,2-3-4 16,2-3-1-16,0-1 0 0,0-1 2 0,0-4 4 0,-4-1 5 15,3 0 1-15,-3-2-4 0,-2 1 7 0,0-4 1 16,-1 1 2-16,-3-3 6 0,0 1-4 16,-1 0 3-16,-2 0 2 0,1 0 3 0,-5 0-2 0,2 6 0 15,-1-2 1-15,-2 3 8 0,0 0 5 0,1 3 1 16,1 1-6-16,-4 2-3 0,2-1 0 0,0 4-5 16,0-6-9-16,0 6-19 0,0 0-9 0,0 0 0 15,0 0-29-15,9 10-30 0,-5-5-48 0,-3 1-44 16,4 3-57-16,-1 1-744 0,0 0 331 0,0-1 220 15</inkml:trace>
  <inkml:trace contextRef="#ctx0" brushRef="#br0" timeOffset="158411.15">2126 5598 2806 0,'-21'-23'66'0,"6"5"21"0,1 2-57 0,1 3-4 16,5 4-2-16,0 1-10 0,3 3-7 0,1 0-3 15,0 2-11-15,0-2-30 0,3 2-13 0,1 3-14 16,0 0-7-16,0 0-25 0,13 9-23 16,-3-4-31-16,4 5-43 0,1 4-566 0,4 3 253 15,0 1 168-15</inkml:trace>
  <inkml:trace contextRef="#ctx0" brushRef="#br0" timeOffset="158725.39">2352 5591 2089 0,'4'-12'145'0,"-3"2"-49"0,-1 0 2 0,0 1-15 0,0 1-4 0,1 4-32 16,-1-2-14-16,3 2-9 0,-3 1-10 0,0 3-2 15,5-1-1-15,-5 1 0 0,13 8-2 0,-4 0 0 16,1 0-2-16,3 3 2 0,6 9-1 16,4-1 0-16,-5 4 0 0,2-2-1 0,1 1 2 0,-2 0-2 15,1-1 2-15,-1 1 0 0,1-4-6 0,-5-3 2 16,-2-2 1-16,1-2 2 0,-1-1-1 0,-3-4 0 15,0 1-3-15,-4-3 4 0,1-4 2 0,-2 0 8 16,-5 0 4-16,10-4 5 0,-7-3-4 0,2-2 0 16,-3-2 0-16,-2 0-1 0,2-7 0 0,-2 1-3 15,-2-3 1-15,0 1-2 0,-2-8-3 0,-1 3-6 16,0-2-6-16,0 6-12 0,2 3-14 0,1 1-16 16,-1 6-25-16,0 2-39 0,2 1-51 15,1 3-30-15,1 1-19 0,3 1-14 0,-4 2-506 16,0 0 241-16,16 7 160 0</inkml:trace>
  <inkml:trace contextRef="#ctx0" brushRef="#br0" timeOffset="159611.07">2961 5441 67 0,'-2'-7'293'15,"-2"-1"1"-15,2 3-3 0,-1 0-14 0,0 0-29 16,0 1-23-16,-3 4-26 0,6 0-21 0,-11 4-16 15,6 1-20-15,-1 4-15 0,-2 7-11 0,1 0-13 16,1-1-9-16,2 3-16 0,3-1-24 0,0 1-18 16,2-1-20-16,2 0-21 0,2-2-17 0,2-1-11 15,0-4-8-15,0 0 0 0,-1-6 3 0,1 1 4 16,-1-2 1-16,2-6 6 0,-1 3 4 0,1-3 2 16,0-3 2-16,-1-2 3 0,0-1 3 0,2-7 8 15,-4-2 6-15,-1 3 2 0,0-2 18 0,0 3 16 16,-3 1 14-16,2 0 14 0,-3 2 11 0,0 0 11 15,0 6 3-15,0-3-9 0,0 4-17 0,-3-1-3 16,6 5-15-16,-3 0-3 0,0 0-6 0,0 0-3 16,0 0-5-16,11 13 5 0,-7-4-8 0,4 2-11 15,2 1 1-15,-1 3-12 0,1 0-11 0,3-1-14 16,1 1-16-16,0-3-10 0,0 1-10 0,-1-2-10 16,-2-1-5-16,-1-5 2 0,-1 2 4 0,2-3 6 15,-2-2 9-15,-2-2 7 0,-2-1 9 0,2-2 7 16,-4-4 16-16,4 0 12 0,-6-4 7 0,2 0 14 15,-3-6 6-15,-4-2 4 0,-4 0 14 0,-2-6-2 16,-1 0 15-16,-2 2 7 0,1-4 16 0,-1 5 15 16,2 5 17-16,1 0 1 0,1 5 1 0,1 1-8 15,3 3-8-15,-1-1-14 0,1 4-7 0,1 0-14 16,1 0-8-16,-1-1-16 0,2 4-4 0,2 2-3 16,0 0-10-16,0 0-2 0,0 0-3 0,15 17-15 15,-8-9-4-15,0 3-20 0,6 2-13 0,0 0-5 0,-2 1-1 16,2 0-6-16,-4-7-9 0,5 5 4 15,-5-5 0-15,1-2 6 0,3 0 5 0,-8-1 6 16,3-1 7-16,-2-2 2 0,3-2 6 0,-4-2 1 16,2-1 12-16,-2-3 12 0,-1 0 15 0,1-5 14 15,-3-1 13-15,-2-3 0 0,0-2 8 0,-1-6 16 0,-4-4 6 16,1 3-14-16,-2-1 11 0,-2 0-6 0,0-2-16 16,-2 4 23-16,5 4 6 0,1 2 9 15,-4 3-18-15,3 5 3 0,0 1-6 0,4 4-11 16,-3 0-5-16,0-1-18 0,4 2-10 0,0 4 2 0,0 0-4 15,0 0-3-15,12 20-4 0,-2-8 0 0,0 6-1 16,9 9 4-16,-3-2-2 0,-1 7-9 16,4 0 3-16,-1 1-9 0,0-3-11 0,6 10-10 15,-2-14-6-15,-2 2-3 0,3-6-10 0,-2-4-3 0,3-6 3 16,-1 2 3-16,-4-8 1 0,2-1 9 0,-1-6-1 16,-1-3 1-16,1-1 2 0,0-2 3 0,-2-4-10 15,5-6 22-15,-4-2-3 0,-1-1-2 16,-2-3 3-16,-1-1 15 0,-4-3-21 0,-1 1 12 15,-2-6 4-15,-1 6-1 0,-4-3-2 0,-2 2 4 0,-2 8 2 16,0 2 5-16,-4-3 19 0,2 10 30 0,-3 1 1 16,3-1-9-16,-2 8-8 0,-1 0-4 0,6 2 1 15,-18 9-14-15,8 3 0 0,-3 4-4 0,3 9-1 16,-2 1-2-16,6 2 2 0,2 3-6 0,1 0-32 16,6-1-35-16,2 0-24 0,4-5-80 0,0 2-39 15,5-3-53-15,0-2-54 0,3-3-66 0,-5-4-917 16,1-3 430-16,3-1 284 0</inkml:trace>
  <inkml:trace contextRef="#ctx0" brushRef="#br0" timeOffset="161158.75">5118 4831 38 0,'-8'-7'253'0,"0"2"-6"16,0-3-13-16,-2 4-17 0,0-2-7 0,1 1-4 0,0 0 3 15,-3 0-9-15,1-1-13 0,-1 1-13 16,1 3 4-16,-2-1-3 0,-1 1-15 0,0 0-13 16,-4 2-16-16,-1 3-17 0,2 1-15 0,0 3-8 0,1 4-6 15,-4 5-11-15,3 2-12 0,3-2-7 0,-1 7-7 16,2-1-2-16,4-2-4 0,4-2-3 15,-4 0-10-15,9 2-12 0,-4-1-12 0,7-3-7 16,-2 1-4-16,-1-2-5 0,6-4-6 0,-2-1-6 0,4-1 0 16,0-2-1-16,3-2 14 0,0-1-12 0,7-1 6 15,-1-6-1-15,3 1 5 0,2-5-2 0,-3-1 3 16,8-5 1-16,-4-1 3 0,0-3 2 0,-1-2-1 16,-3-1 4-16,-4-1 7 0,1-5 4 0,-6 0 7 15,0-2 14-15,-4 0 5 0,-2-7-1 0,0 2 11 16,-5 0-3-16,0-1 14 0,-5 1 12 0,1-3 16 15,-3 2-3-15,0 3 29 0,-3 4 13 0,0 5 3 16,2 6 20-16,3 5 10 0,-2-2-7 0,7 8-20 16,-6 0-16-16,5 0-17 0,-2 2-15 0,4 3-11 15,0 0-5-15,-4 17 1 0,7-4-11 0,-2 10-9 16,5 4-2-16,5 7 4 0,-2-1-12 0,6 13-4 16,-1-12-10-16,6 10-3 0,0-2-10 0,5-1-12 15,-6-12-13-15,4 2-8 0,3-7-13 0,1-2-12 16,2-1-4-16,1-1-12 0,0-3-5 0,2-5-8 15,-5-5 2-15,1 0 7 0,-5-4 4 0,-5-5 9 16,2 1 6-16,-1-4 4 0,1-1-1 0,-2-4 6 16,-3 2 7-16,0-3 4 0,-2-4 9 0,5-6-8 0,-8-1 8 15,0-4 1-15,-2-1 3 0,-3 0 1 0,-1 0 2 16,-4 2 1-16,0 7 7 0,-1 2-2 16,-2 0 0-16,-1 5 16 0,3 3 20 0,-3 1-9 0,3 2-2 15,-3 2-4-15,-2 3-5 0,-2 5-2 0,-1 4 2 16,0 2-4-16,-1 4-2 0,0 1-1 0,2 1-15 15,-1 2-12-15,3-2-2 0,2 2-17 0,3-1-9 16,1-1-9-16,2-2-6 0,1-3 3 0,1-2 1 16,2-2 4-16,1 0 3 0,-1-5 7 0,0-1 3 15,1 0 9-15,1-4 5 0,0 0 3 0,1-4 5 16,0-1 4-16,1-3 1 0,-1-2 2 0,-1-2 5 16,-2-1 3-16,3-2-2 0,-5 0 7 0,1-3 8 15,-2-1 5-15,-2 4 7 0,3 0 7 0,-2 6 15 16,1-1 1-16,-3 4 2 0,1-2-6 0,-1 3-5 15,0 2-5-15,0 0-4 0,3 2-4 0,-3 3 5 16,3-1-13-16,-3 1-2 0,7 4 4 0,-2 4 1 16,2-1-3-16,-1 1 0 0,-1 3-6 0,1 1-4 15,2-3-10-15,1 1-7 0,1 3-15 0,2-1-5 16,-4-6-7-16,1 2-7 0,3 1 1 0,-1-3 7 0,-2-4 8 16,3 1 7-16,-1-1 0 0,-2-7 0 0,3 3 6 15,-2-3 3-15,-2-1 4 0,1 0 2 16,1-4 5-16,-2 0 7 0,-2-4 7 0,2-1 6 15,-3-3-3-15,1 0 2 0,-1-7 0 0,-2 0 0 0,-1 0 7 16,0 6 13-16,0 1 5 0,-2 9 7 0,2-3 4 16,-2 1-6-16,0 5-6 0,1-1-8 15,0 2-6-15,0 4-4 0,-1 1-1 0,0 0 7 0,0 0-9 16,7 15-1-16,-2-4 5 0,-1 5-6 0,-1-1-1 16,1 3-2-16,3 2 1 0,-1-2-4 0,0 1-32 15,2-4-17-15,0 3-8 0,1-3-21 0,2 0 3 16,0 2 10-16,1-1 8 0,0-3 7 0,-2 1 4 15,4-2 0-15,-2-2 0 0,-1-4 7 0,-2 3 5 16,4-5-1-16,-3 3 5 0,-1-4 3 0,0 1 0 16,-3-1 1-16,2-1 4 0,-2 1 2 0,-1 0 3 15,1-1 0-15,-1 0-1 0,0 2 4 0,-1-1 3 16,-1 3 0-16,0-2 5 0,0 2 10 0,-1 2 1 16,-1 2 4-16,1 1-5 0,-4 2 3 0,1 1 3 15,-4 4-6-15,1-1-1 0,0 0 2 0,-1 0-1 16,3 0-2-16,-2-1-1 0,1-3-1 0,2 0-1 15,0-2 3-15,-1-1 0 0,2 2-4 0,0-3 0 16,-1-1-6-16,1-3 0 0,0 1 5 0,0 0 0 0,-1-4 3 16,1-2 1-16,1 7 3 0,-1-7-1 0,0 0-5 15,0 0 1-15,0 0 3 0,1-21-2 16,-1 12 5-16,0-11 6 0,2 0-2 0,-1-8-2 16,0 0-2-16,-1-4 2 0,2-3 1 0,-1-11 0 0,0-1 1 15,-2-3 0-15,1 2-1 0,0-4-2 0,0 2 0 16,1-1-1-16,2 3 7 0,-1 13 5 0,2 4 18 15,-1 0 4-15,-3 6 10 0,2 9-2 16,-1 6 1-16,-1-2-10 0,2 4-4 0,-2 3-11 0,1 1-3 16,2 1 0-16,-3 3-1 0,9 1-3 0,-9-1-5 15,19 7 1-15,-9 0-7 0,6 3 1 16,0 2-1-16,2 1-2 0,1 1 3 0,4 5-4 0,-4 0 3 16,0 0 1-16,-3-4 4 0,-4 2 1 0,4-3 0 15,-5 1-1-15,3-3 1 0,-5 2-3 0,-1 1-2 16,-1-2 2-16,1-1-2 0,-4 0 1 0,1-2-4 15,-1 2-5-15,-3 1-40 0,2-2-36 0,-7 3-50 16,0 2-62-16,-5 0-83 0,-1 3-912 0,-11-1 394 16,1 0 264-16</inkml:trace>
  <inkml:trace contextRef="#ctx0" brushRef="#br0" timeOffset="162213.14">613 8247 166 0,'0'0'230'0,"-18"11"-22"0,18-11-21 0,0 0-23 15,0 0-20-15,0 0-9 0,0 0-17 0,0 0-8 16,0 0-6-16,0 0 7 0,0 0 5 0,50-12-13 16,-26-3 9-16,9-2-4 0,2 0-9 0,-2-3-6 15,13-8-10-15,-1 3-10 0,-3-1-6 0,-9 7-8 16,-2 1-3-16,2 2-14 0,-7 0-32 0,-1 2-36 16,-3 5-48-16,-4 1-58 0,-8 3-57 0,3 2-570 15,-9 2 253-15,-1 2 168 0</inkml:trace>
  <inkml:trace contextRef="#ctx0" brushRef="#br0" timeOffset="162458.31">686 7989 3297 0,'0'0'278'16,"-26"-11"-117"-16,26 11-63 0,0 0-33 0,-19-9-31 16,19 9-20-16,0 0-5 0,0 0-6 0,0 0-1 15,0 0-2-15,0 0 1 0,0 0-15 0,0 0 13 16,0 0 4-16,0 0 4 0,40 51 2 15,-26-36-4-15,5 3 1 0,-3 3-2 0,4 0 2 0,-5 2-3 16,4 3 8-16,-1 0-8 0,1 3-5 0,4 0-33 16,-1 3-26-16,4 6-31 0,2-1-31 0,-8-4-28 15,11 6-49-15,-7-17-48 0,4 0-40 0,-9 1-648 16,3-6 312-16,-3-9 208 0</inkml:trace>
  <inkml:trace contextRef="#ctx0" brushRef="#br0" timeOffset="163459.5">1667 7613 2335 0,'4'-5'4'16,"-7"0"-1"-16,3 5-21 0,-9-4 16 0,1 4 0 15,-4 3 4-15,-5 1-4 0,-2 3 6 0,-6 2 15 16,-2 1 1-16,-4-2 7 0,3 4 11 0,0-1 3 15,-4 0 4-15,4 0 8 0,0-6-2 0,1-2 4 16,8-1 11-16,0-1-7 0,-1-1-7 0,4-5-5 16,-2-1 2-16,5-5-9 0,1 2-3 0,1-5-2 15,3-1-7-15,3-1 1 0,3-1-6 0,3 0-5 16,0 1-1-16,3-1-3 0,3 0-3 0,-1 1 1 16,8 2 0-16,-5 3-5 0,6-1 2 0,1 2 0 15,0 2-7-15,3 1 4 0,2 4 1 0,2 2-3 16,9 1 1-16,0 7 2 0,1-1-3 0,-1 5 1 15,4 3 2-15,-4 4-7 0,0 0 6 0,8 11 2 16,-9-4 0-16,-3-1 2 0,-2 2-2 0,9 9 3 16,-10-11-5-16,-2 7 2 0,-1-4 2 0,-3-1-1 15,-1 0-1-15,-2-3-2 0,-3 1-4 0,-4-4-1 0,-1-6 2 16,-2-2-3-16,-1-3-1 0,-1-4-1 0,-3 3 8 16,3-5 5-16,-4 1-5 0,0-4-1 15,0 0 8-15,0 0 0 0,0 0-10 0,-17-17 0 16,7 1-2-16,-3-4 2 0,-2-6-3 0,0-1 0 0,1 0 1 15,1-2 1-15,0 0 5 0,2 0 2 0,4 4 5 16,3 9 5-16,1-1-5 0,0 1-2 0,3 4-4 16,1 3-2-16,3-3-4 0,0 5 5 0,4 0 6 15,2 4-13-15,1 1 4 0,2 0-3 16,5 5 0-16,1 1 1 0,-2 1 0 0,2 4-2 0,8 6 4 16,-5-1 0-16,-2 4-2 0,2-1 3 0,-4 0-1 15,1 2-4-15,-6-3-1 0,1 0-10 16,-3 1-9-16,3-4-2 0,-5 0-8 0,-2-3-5 15,0-3-2-15,0-2 9 0,-1-1 2 0,-2 0 5 0,-3-2 5 16,-1-2 1-16,0 0 1 0,4-8 2 0,-7-4 4 16,2 0 2-16,-3-6 2 0,-1-7 3 0,0 0 6 15,-5-4 3-15,2 2 2 0,-1 1 9 16,-1-4 1-16,1 4 11 0,0 0-1 16,1-2 2-16,2 13 7 0,2 0 0 0,2 2-2 0,-1 3-7 0,3 1-4 15,-1 2-10-15,2 1 13 0,2 2-14 0,-1 1-3 16,3 1 0-16,3 2-6 0,-8 0 5 0,14 2-8 15,-4 2 5-15,3 3 7 0,-3-1-7 0,4 4-6 16,3 0 0-16,-3 2 2 0,0-2-6 0,0 2-1 16,1 1-21-16,-1-2-6 0,-1 1-7 0,-2-7-5 15,-1 6-4-15,0-5-1 0,-4-3 7 0,2 4 0 16,0-5 5-16,-3 0 4 0,0-2 8 0,-5 0 4 16,9-7-1-16,-7 0 4 0,2-1 1 0,-8-3 0 15,4-1 13-15,-1-5-2 0,-3-1 2 0,2 0 2 16,-3 2 4-16,1 4 7 0,0 1 5 0,1 1 4 15,2 0 8-15,0 3 0 0,-2 2-5 0,1 0-8 16,1 1-3-16,1 4 6 0,0 0-9 0,0 0-5 16,0 0 2-16,19 14 0 0,-9 0 0 0,5 0-5 15,1 5 9-15,4-1-4 0,-1-1 0 0,-1 3-1 16,1-2-1-16,3-1 3 0,-2 1-1 0,-2-6-2 0,-1 0 2 16,-1-4-6-16,2-3 1 0,-1-1 3 15,-2-2-2-15,-2-1 4 0,-3-4-2 0,3-1 6 16,-4 0 2-16,0-2 12 0,1-2 9 0,-1-4-1 15,-2-2 3-15,-2-2 0 0,1-3 10 0,-4 0-11 16,0-5 14-16,-4-2-18 0,0-2-4 0,-3 2-3 0,1-1 0 16,-2 2-4-16,-2 7-19 0,0 1-11 15,2 2-17-15,1 6-26 0,0 1-30 0,-2 4-48 16,3 3-46-16,-3 2-43 0,7-1-19 0,-9 11-55 16,5-2-618-16,-1 2 305 0,1 0 202 0</inkml:trace>
  <inkml:trace contextRef="#ctx0" brushRef="#br0" timeOffset="165362.35">2701 7374 210 0,'0'0'234'0,"0"0"-25"15,-4-2-25-15,4 2-20 0,0 0-14 0,0 0-15 16,0 0-13-16,9 10-12 0,-5-6-9 0,2-1-16 0,2-1-6 15,2 5-10-15,-1-3-6 0,2 0-11 0,1-3-13 16,-2-1-5-16,3 1-3 0,1-2-13 16,0 0 3-16,-1-3-3 0,-3-2-1 0,3 0-3 0,-4-1 0 15,2-2-1-15,-4 2-2 0,2-8 2 0,-4 3 6 16,2-4 7-16,-2 0 7 0,-2 4 16 0,0-5-2 16,-2 0 3-16,2 0 13 0,-2 4 16 0,-1 2 12 15,-1 0 16-15,-2 2 16 0,0 1 0 0,1 3 1 16,-1 1-2-16,-1-1-12 0,1 3-14 0,3 2-12 15,0 0-9-15,-13 7-8 0,8 2-14 0,-2 5-12 16,1 6-17-16,1 3-25 0,1-1-24 0,1 2-16 16,1-7-14-16,1 3-10 0,2-1-7 0,4-3-10 15,-2-6-8-15,3 1-4 0,0-4 3 0,1-1 5 16,-1-2 2-16,1-4 8 0,4 0 2 0,-1-3 12 16,1-2 8-16,1-4 6 0,-3-6 6 0,2-2 12 15,1-5 21-15,-3 4 17 0,0-4 21 0,0 4 24 16,-3-1 23-16,1 1 11 0,-3 2 12 0,-2 6 2 15,2-2-10-15,1 0 1 0,-1 4-11 0,0-1-6 16,0 1-14-16,2 0-1 0,2 3-8 0,2-1-6 16,0 1-6-16,0 2 0 0,4 3-3 0,-3 1-3 15,4 4-5-15,0-3-4 0,3 5-4 0,-8 1-1 16,6 2 0-16,-1 1-18 0,-4 2-16 0,1-1-4 16,-3 3-16-16,4-1-18 0,-7 0-7 0,3-1-10 15,-2-2-12-15,-2-3-8 0,-3-2-2 0,2 1 3 16,1-3 12-16,-2-1 15 0,-2-1 21 0,-1-2 3 15,0 0 14-15,0 0 23 0,3-13-1 0,-6 1 1 16,2 0 7-16,-3-6 0 0,0-3 11 0,-1-5 0 16,0 2 10-16,1-1 8 0,4 6 15 0,-1 0 8 15,1 3-8-15,1 3 8 0,-1 1-16 0,3 0-1 16,2 3-2-16,-3 1-7 0,6 0-8 0,-3 4-5 16,0-2 0-16,4 3-3 0,0 2 0 0,1 3-1 15,2 1-12-15,-3 3 21 0,1-1-26 0,1 3-7 16,3 2-6-16,-5-1-12 0,4 3-10 0,-4 0-12 15,-2-2-14-15,1 0-6 0,0-3-5 0,-4 0 1 16,1-2 3-16,-1 0 9 0,1-3 10 0,0 0 6 0,-5-2 8 16,5-1 7-16,-1-4 6 0,-4 0 14 0,1-2 10 15,2-6 16-15,-3-3 18 0,-3-3 5 16,2-5 3-16,-4-1 16 0,-4 6 8 0,1-6 0 16,-2-4 8-16,-3 0 11 0,1 0 5 0,1 4 5 15,-1 0 8-15,0 0 11 0,4 11 7 0,2-1 5 16,1 4-8-16,0 3-12 0,1 1-14 0,3 2-16 15,-3 2-12-15,4 3-8 0,1-2-10 0,-1 2 0 0,0 0-4 16,17 13-12-16,-6-1 0 0,7 9-1 16,-3 2-2-16,0 5-4 0,2-2 0 0,0 3-20 0,-2 1-9 15,2 1-19-15,1-2-25 0,-3-3-20 16,0 1-17-16,3-5-16 0,-2-2-2 0,-4-6-6 0,1 0 8 16,0-4-3-16,-3-5 0 0,3 0 7 0,-4-3 9 15,2-2 11-15,1-3 10 0,-2-4 6 16,2-1 7-16,-2-6 6 0,-1 0 5 0,-2-5 9 15,-1-1 24-15,0-2 0 0,-2-6 11 0,-4-2 4 0,3 4 6 16,-3-2 5-16,0 0 5 0,-3 10 18 16,3 2 12-16,0 4 15 0,-1 2 2 0,1 3-6 15,0-1-11-15,0 2-3 0,0 3-10 0,0 3-10 0,0-4 0 16,0 4-5-16,0 0 0 0,6 14-1 0,-2-2-3 16,1 4-11-16,0 2 12 0,-1 2-7 0,5 6-6 15,-2-4-15-15,1 4-13 0,0-2-2 0,-2-6-17 16,3-1-1-16,-2 0-8 0,0-3-8 0,4-1 2 15,-3-6 0-15,0 2 2 0,1-4 5 0,-1-3 5 16,-2-1 5-16,4-4 1 0,-2 0 8 0,1-2 4 16,-4-3 3-16,0-3 7 0,3-5 13 15,-3 1 2-15,0-3 7 0,-4-1 13 0,-1-7 4 0,-3-1 5 16,-4-1 2-16,2 2-5 0,-3-4 1 0,2 4 2 16,-6 1 28-16,2 8 21 0,1 1 2 0,-1 0 23 15,2 7 13-15,1-2 3 0,-3 2 3 16,2 4 3-16,3 0-14 0,-2 1-10 0,3 2-16 0,-2-1-11 15,6 3-10-15,0 0 1 0,-10 9-20 0,7-3 4 16,-1 4-12-16,3-1 0 0,0 5-5 0,1 3-1 16,0 0-2-16,2-1-5 0,1-3-6 0,2 2-7 15,-1-3-18-15,3-1-6 0,0 0 11 0,1-2-9 16,-1-1-8-16,5-2-1 0,-5 0 2 0,5-6 11 16,-2 2-9-16,3-4 7 0,-4-4-3 0,2 1 4 15,1-2-1-15,-3-3 10 0,1-2-3 0,-1 1-2 16,-2-4-1-16,-5-1-2 0,2 1 17 0,-4 1 1 15,4-1 9-15,-8-2 4 0,4 5 4 0,-4 0 3 0,-1 0 3 16,4 2 8-16,-2 3 7 0,-2 0 3 16,4 2-8-16,-2 2-9 0,2-2-6 0,-2 2-5 15,3 3-12-15,0-6-20 0,0 6-8 0,0 0 1 16,0 0 4-16,0 0-2 0,16 9 1 0,-7-4-17 16,1 2-2-16,1-2-3 0,4 4-9 0,2-3-15 15,0 3 0-15,-2 1 21 0,4-2-23 0,-7-3 5 16,4 1 4-16,-4-3 2 0,7 2 5 0,-7-1 4 15,-1-3 2-15,-2 2 10 0,-1-3 0 0,-8 0 8 0,15-4-3 16,-6 0 3-16,-3 1 8 0,1-2 3 0,0-1-3 16,0-2 5-16,-1 1-7 0,1-4 11 15,-2 0-4-15,1 0 6 0,-2 0-1 0,1-6 2 16,-2 5-4-16,-1 1 4 0,2-5 19 0,-1 5-27 16,-2 1 14-16,0 0-13 0,1 2 3 0,-1 2 2 0,0 1-8 15,-1 0 14-15,0 5-21 0,1-5 3 0,-1 5-1 16,0 0 6-16,0 0 0 0,9 10-9 0,-6-5 16 15,-1 5-5-15,3 0 7 0,-1 2 0 16,0 4-8-16,1-4 5 0,1 3 3 0,1-1-1 0,-1 1-1 16,1-3 2-16,-1-2 5 0,-1-1-11 0,0-2 0 15,6 2-3-15,-6-6-4 0,6-1 23 0,-2-2-15 16,5-2 4-16,-1-3-4 0,3-4-4 16,1-3 6-16,-2 0 5 0,-2-3-6 0,1-2 4 0,2-4 1 15,-6 3 1-15,1-3-4 0,-6 1 7 0,2 0 11 16,-2 2 11-16,-1-2 21 0,-3 3 14 0,3 5 24 15,-3 0 7-15,-1 5 0 0,0 0 7 0,0 2-1 16,0 0-11-16,0 1-15 0,0 1-11 0,0 3-11 16,0 0-3-16,0 0-4 0,4 13-4 0,0-4-7 15,0 5-4-15,-2 1 2 0,6 2-3 0,-3 2-4 16,4 0-5-16,0 5-4 0,0 1 9 0,4 1-6 16,-3-1-1-16,5-2-4 0,-3 1 2 0,1 0-2 15,2-4-5-15,-2 4-2 0,1-2 2 0,-3-5-4 16,1 0-4-16,-1-2-12 0,-2 2-2 0,1-1 1 15,-2 0-2-15,-2-3 4 0,1-3-2 0,-3 2-3 16,-3-2 6-16,0 0 3 0,3 0 0 0,-8-1 0 16,3 1-2-16,-7-1-10 0,3-1-6 0,-4-2-4 15,-1 0-1-15,-2 0 5 0,2-2 1 0,-2-2-5 16,1-2-13-16,-1-1 1 0,3-3-28 0,0-1-7 16,2-4-27-16,0 0-20 0,1-7-9 0,1-2-15 15,4 0-22-15,0-8-23 0,2-1-29 16,2-2-59-16,0 2-33 0,-3-4-824 0,-1-1 380 15,-4 4 252-15</inkml:trace>
  <inkml:trace contextRef="#ctx0" brushRef="#br0" timeOffset="165482.07">3520 6800 4325 0,'-27'-1'3'0,"12"-2"-12"0,1 0-96 15,6-4-127-15,4-1-59 0,8-4-26 0,9-11-39 0,9-4-650 16,13-7 334-16,1-2 224 0</inkml:trace>
  <inkml:trace contextRef="#ctx0" brushRef="#br0" timeOffset="167127.71">4352 7839 45 0,'-10'-7'282'0,"-2"2"-8"0,-2-1-8 0,5 2-3 16,0 0-12-16,-1 2-14 0,4-2-17 0,0 3-24 16,1-1-20-16,5 2-16 0,0 0-17 0,-12 3-21 15,10 4-8-15,2 3-13 0,0 6-7 0,2 4-6 16,0-1-8-16,3 10-7 0,-1-2-9 0,2 2-5 15,2-2-4-15,1 2 0 0,1-3-6 0,2-1-5 16,-3 1 1-16,5-1-6 0,-8-7-5 0,4-1-3 16,2 0-17-16,-4-4-8 0,-2-1-9 0,1-3-8 15,0 2-1-15,-3-5-6 0,0 0 1 0,1-3 6 16,-3 1 6-16,1-2 0 0,-3-2 2 0,0 0 6 16,0 0-5-16,-3-16 1 0,0 3 1 0,-5-4 4 15,-5-9 6-15,2-2 5 0,-2-1 5 0,-5-4 1 16,4 1 1-16,-9-12 3 0,-1 2 4 0,-1 0-8 15,7 10 4-15,2 2 0 0,0 1 0 0,2 2 0 16,3 5-5-16,1 0 6 0,5 6-13 0,2 4-2 16,-1-1 1-16,5 1-5 0,2 2 0 0,1 2-4 15,5-3-2-15,-2 4 2 0,2 1-4 0,5 1 1 16,-3 1 3-16,2 4 1 0,-1-1-3 0,1 6 0 0,-2 2-4 16,2 2 3-16,-1 5-2 0,-2 3-3 0,-5 2-10 15,3 5 0-15,-7 1-10 0,3 0-6 0,-5 0-8 16,-2-6-2-16,-1 1-1 0,-1-2 0 15,1 3 3-15,-1-6 0 0,0 0 5 0,0-2 7 0,-1-2 3 16,-1-1 2-16,2-3 3 0,1 0 12 0,0-3 7 16,3 1 3-16,-3-1 3 0,3-3 0 0,0 4-7 15,1-5 1-15,0 0 2 0,0 0-1 0,0 0-1 16,0 0-3-16,21-10 3 0,-4 3-1 0,5-2-1 16,2 0 1-16,3-2 2 0,2 1-2 0,2-2 3 15,-2-1 0-15,2 5-3 0,-3 0-2 0,0 4-28 16,-7 1-29-16,-1 2-42 0,-1 2-33 0,-2 2-49 15,3-1-45-15,-4 4-696 0,-5-2 309 0,-1 0 206 16</inkml:trace>
  <inkml:trace contextRef="#ctx0" brushRef="#br0" timeOffset="167729.67">4671 7596 23 0,'-1'-9'313'0,"-2"4"-22"16,3-3-30-16,-1 2-23 0,-2 1-27 0,3 2-25 15,0 3-20-15,2-4-20 0,-2 4-10 0,5 0-17 0,-5 0-8 16,14 5 2-16,-3 6 0 0,2-1-7 16,4 2-12-16,2 5-7 0,-1 1-6 0,-4-2-10 15,6 3-7-15,0 3-6 0,-1-2-3 0,-3 2-5 0,1-4-6 16,1 2-3-16,-6-5-4 0,1-1-4 16,-1-2 4-16,-3-4-12 0,-1-1 0 0,-1 1-2 15,-2-3 0-15,-1 0 3 0,0-4 6 0,0-1-11 16,-4 0 0-16,0 0-5 0,-4-12 3 0,-1 0-5 0,0-6 3 15,-8-8-3-15,0 2 4 0,3-5 12 0,-6 0 7 16,1 2 11-16,-2-1 1 0,2 5-3 0,-2-3 7 16,2 4 17-16,2-2 1 0,3 10 2 15,4 5 10-15,0-2-5 0,-2 1-7 0,7 3-18 0,-3 2-11 16,4 1-2-16,0 1-3 0,4-1-7 0,0 1-1 16,3 2-9-16,3-1-1 0,2 4 8 0,5 1-14 15,3 2 10-15,-1 2-8 0,2 3-4 0,-2-2-1 16,5 7-5-16,-1-4-7 0,-8 3-11 0,5 4-3 15,-5-2-9-15,-4-2-7 0,-2-2-1 0,2 1-8 16,-5-4 9-16,-1-1 7 0,-1-2-1 0,-1 0 3 16,0-1 11-16,-3 1 18 0,-1-5-4 0,1-1-6 15,0 0 13-15,0 0-5 0,0 0 0 0,-23-8 8 16,13-2-3-16,0-4 0 0,-3-3 0 0,-4-4 10 16,3 1 1-16,0-8 2 0,0 0-3 0,3 0 0 0,4-1 5 15,2 0 0-15,2 0-11 0,3 3-3 16,3-1 4-16,0 9-8 0,3 4 15 0,-5 2-20 15,7 1 2-15,2 2 0 0,-2 3-3 0,2 0 2 16,3 6-2-16,0 0 3 0,3 5 3 0,3 1 6 0,-1 1-3 16,0 4 2-16,0 0 4 0,4 4-4 15,-2 1-3-15,2 2 2 0,-8-5 1 0,5 4-1 16,-2-4-1-16,-3 1 0 0,5 5-2 0,-3-6 4 0,3 5-32 16,-4-3-52-16,-2-3-50 0,-2 4-48 0,3 0-56 15,-5 1-72-15,2-3-75 0,-5 3-798 16,-4 0 390-16,-2-5 260 0</inkml:trace>
  <inkml:trace contextRef="#ctx0" brushRef="#br0" timeOffset="168541.67">4621 8577 183 0,'-6'-6'268'0,"0"-2"-9"15,0 3-13-15,-1 1-11 0,4 0-22 0,0 0-18 16,-1 3-23-16,1-2-20 0,3 3-16 0,0 0-16 16,0 0-12-16,0 0-12 0,0 0-10 0,3 12-10 15,1-3-4-15,2 5-6 0,3 2-4 0,-2 0-9 16,1 3-4-16,4 4-4 0,-1 2-6 0,1-3-3 16,-1 1-3-16,2-2-3 0,-4-3-3 0,1 0-2 15,0-2-2-15,3-1-7 0,-4-3-12 0,0 0-6 16,0-5-4-16,1 1 0 0,-2-3 0 0,-3-3-1 15,3 0 6-15,-1-4-3 0,1-1 1 0,-4-4 1 16,4-3-4-16,-1-6 1 0,-3-2 2 0,-3-1-3 16,0-7 4-16,1 2 2 0,-1-1 0 0,-2 0 9 15,-1 8 11-15,4 1 8 0,-4 3 21 0,4 4 4 0,-5-3 2 16,2 3-4-16,0 4 2 0,1 1-14 16,0 0-8-16,0 4-3 0,1-3-6 0,-1 3-1 15,0 0-1-15,9 11-1 0,-4-3-4 0,1 3 1 16,6 4-4-16,-1-1 1 0,2 5-1 0,4 3 2 0,-2-2-3 15,-1-6-2-15,4 5 0 0,0-2 0 0,-3-5-6 16,-2-2 1-16,0-3 5 0,-3-2-4 0,3-2 1 16,1-3-3-16,-1 0 2 0,-1 0 2 0,0-8-4 15,-2 1 3-15,4-5 1 0,-6-2-1 0,1 0 14 16,0-4-1-16,-3-11 0 0,-1 2-1 0,-5 1 7 16,-2-2-11-16,-1-1 1 0,-3-2-1 15,-6 3-1-15,2-1-3 0,-4 2 5 0,3 5-6 0,-1 5-3 16,-2 5 2-16,1 0-8 0,0 6-9 0,4 0-5 15,-2 6-31-15,-3 0-36 0,4 2-27 0,-3 8-26 16,-4 2-36-16,4 4-34 0,2 0-36 0,2 5-34 16,-5 4-618-16,10-7 298 0,3 3 198 0</inkml:trace>
  <inkml:trace contextRef="#ctx0" brushRef="#br0" timeOffset="168739.15">5217 8215 183 0,'-1'-7'331'0,"-2"-2"-24"0,3 4-25 0,-1 1-23 15,1-1-31-15,0 5-30 0,-3-6-23 0,3 6-15 16,0 0-14-16,0 0-19 0,9 12-15 0,-5-1-5 16,5 3-14-16,-2 3-8 0,5 8-24 0,0 3-32 15,0 1-32-15,1 5-36 0,5 10-49 0,-3 2-40 0,-1-15-56 16,3 15-57-16,-3-14-493 0,-5-1 244 15,1-7 164-15</inkml:trace>
  <inkml:trace contextRef="#ctx0" brushRef="#br0" timeOffset="169164.56">5466 8237 2979 0,'1'-16'277'0,"-2"3"-98"0,1 2-56 0,-1 4-60 16,0-1-28-16,-2 4-15 0,3 0-14 0,0 0 1 0,0 4-9 15,0 0 0-15,0 0 3 0,0 0 0 0,19 12 0 16,-11 0-1-16,2 2 2 0,3 3-4 16,2 4 2-16,3 1 4 0,-3 0-2 0,3-2 1 0,-1 5-1 15,2 1-1-15,-2-1 2 0,2-4 2 0,-1-1-2 16,-6-5-9-16,2-1-5 0,-5-2-9 16,3-2-2-16,-2-3 0 0,-3 0 1 0,-1-2 7 0,-2-5 6 15,0 0-1-15,-4 0 1 0,2-10-1 0,-3 1 5 16,-2-10 0-16,-3 1 8 0,-4-9 5 0,-4 0 3 15,1-2 5-15,-5-2 6 0,0-2 3 0,-11-8 1 16,7 12 21-16,-6-13-3 0,4 13 29 0,2 1-1 16,1 1 15-16,1 4 14 0,6 2 11 0,3 6-10 15,2 1-2-15,3 4-16 0,1 2-11 0,4 0-8 16,0 0-10-16,3 3-8 0,2-1-6 0,4 0-2 16,1 2-7-16,3 1-2 0,1 0-5 0,5 3-2 15,-6 1-7-15,2 2 2 0,-1 1-3 0,3 3 0 16,-2 3-1-16,-1 1 0 0,-2 4 0 0,0-1 2 15,-2 6-7-15,1 2 8 0,-9-3-10 0,-1 9-4 16,-5 0-40-16,1-1-40 0,-5 3-42 0,-1 1-55 0,-3 0-43 16,-2 2-60-16,-3-3-57 0,-8 11-962 0,5-13 431 15,-2-1 288-15</inkml:trace>
  <inkml:trace contextRef="#ctx0" brushRef="#br0" timeOffset="171184.19">4735 10026 221 0,'-5'-26'229'0,"-3"-1"-22"0,-1-2-14 0,0 2-10 16,-1-5 5-16,-5 1-14 0,1-3-3 0,-8-9-10 16,0 2-6-16,3 11-2 0,-9-9-10 0,-1 0 7 15,6 11 5-15,-1 0 13 0,-1 5 3 0,3 2 5 16,-1 2 27-16,8 8 3 0,1 2-1 0,5 2-6 16,0-1-19-16,3 6-24 0,1-1-24 0,1 0-15 15,4 3-14-15,-4 6-10 0,4 8-9 0,8 9-10 16,2 6-5-16,5 5-14 0,5 13-2 0,2 2 3 15,5 1-8-15,0 1-11 0,1 1-3 0,0 1 4 16,15 23 0-16,-15-26-13 0,1-1 3 0,4 3-7 16,-1-1-2-16,-1 0 0 0,1-3-5 0,1-3-8 15,0-3-6-15,-1-4-11 0,-9-10-12 0,4-2-12 16,0-1-15-16,0-2-4 0,-2-3-11 0,-1-3-12 0,0-3-5 16,-8-7 0-16,-4 0-2 0,0-1-5 0,-1-4 3 15,-4 2 10-15,2-4 10 0,-5-5-4 16,1-1-5-16,-4-6-4 0,-1-1 0 0,-3-5 4 0,-3-7 7 15,-5-4 6-15,-1 0 7 0,-1 0 4 0,-3 0 5 16,1 3 10-16,1 3 9 0,-4 1 11 0,8 6 2 16,-2 3 8-16,1 1 1 0,-1 4 5 15,8 0 2-15,-6 0 2 0,1 3 0 0,0-2-1 0,4 5-2 16,-4-2-4-16,4 0 3 0,-4 1 5 0,3 1-13 16,6 2 1-16,-10-2 3 0,10 2-9 0,-7-2 2 15,7 2-2-15,-4-3 4 0,4 3 0 16,0 0-1-16,-5-4-3 0,4-1 1 0,-2-2-2 0,-2-3 2 15,3-7 1-15,-2 1 2 0,0-9-3 0,-4-3 5 16,-1 0 2-16,4-3 4 0,-4 0-5 0,2-1 4 16,0-2 3-16,1 1 9 0,0 1 11 0,-1 1 0 15,6 1 15-15,-3 5 7 0,3 7 16 0,-2 1 13 16,2 5 5-16,-2 3-2 0,2 3-10 0,0 1 0 16,-3-2-19-16,4 4-8 0,0 3 2 0,0 0-10 15,0 0 1-15,4 17-1 0,-1-2-6 0,3 2 1 16,-1 9-8-16,5 3 1 0,-2-2 4 0,-2 2-7 15,4-1-4-15,-1 0-5 0,5-1-9 0,-2-2-9 16,2-2-4-16,-3-8-9 0,3-1-9 0,3-4-3 16,-3-3 3-16,4-3-1 0,-4-1 0 0,3-3 4 0,-1-6-1 15,1-3 6-15,-1-3-3 0,-3-2 0 16,2-7 3-16,0-1-1 0,-4-5 2 0,-2 2 5 16,-1-5 3-16,-3 1-1 0,2 3 3 0,-1-2 8 15,-4 8 6-15,-1 4 9 0,1-2 9 0,0 1-4 0,0 5 2 16,0 0-4-16,2 3-6 0,-4 4 0 15,1-2-1-15,3 2-1 0,1 4 0 0,-4-1-1 16,-1 2 2-16,0 0-2 0,17 6 3 0,-7 0-2 16,-1 2-2-16,4 4 4 0,-4-3-2 0,1 6 0 0,0-1 1 15,2 1-1-15,-3-3 8 0,-1-2-9 0,1 5 1 16,-2-3-6-16,-1-3-5 0,1 0-3 0,-2-4-2 16,-1 0-4-16,1 0 6 0,-3-2 0 0,1-3 1 15,-3 0 3-15,0 0 4 0,0 0-2 0,-1-15-1 16,-2 4 0-16,-3-6 2 0,1-3 3 0,-2-4-2 15,0-3-1-15,-5-2 4 0,5 0-3 0,-2 2 7 16,3 8 10-16,2 0 13 0,0 2-1 0,1 2 1 16,0 6 3-16,2 1-9 0,-1 1-8 0,-1 2-3 15,3 0-6-15,0 5 4 0,4-1-3 0,-4 1 0 16,0 0 0-16,14 9 5 0,-9-2-4 0,5 3-3 16,1-2-3-16,1 5-3 0,0-1-4 0,0 1-14 15,0-1-5-15,2-3 1 0,-4 1-3 0,3-3-11 16,-2 0-2-16,1-2 0 0,-2-2 6 0,3-1 0 15,-3-1 3-15,3-4-1 0,-4 0 8 0,4-4 9 16,-4-3-8-16,1-4 4 0,-1-4 4 0,-1 0-1 16,0-8 4-16,-4-2 1 0,-1-1 2 0,1-2 2 15,-2 2 5-15,0 1 5 0,-2 2 8 0,0 7 12 16,1 2-2-16,0 0 2 0,-1 5-1 0,3 2-7 16,-2 1-3-16,-1 3-2 0,4 2-1 0,-2-1-3 15,2 3 0-15,3 2-1 0,-7 0 1 0,11 2-2 16,0 6 1-16,1-3-1 0,-3 4 0 0,6 1 1 15,-2 1 0-15,1-1 0 0,-1 0 0 0,2 2-4 0,-2 0 2 16,4-2-1-16,-8-3-4 0,0-2-1 0,5 2-3 16,-8-3 1-16,4-3 3 0,-2-1 1 0,-2 0 3 15,-1-5 0-15,-1 1 0 0,1-5 2 16,-2-2 3-16,-3-1 0 0,-1-7 12 0,-2-8-6 0,-2 0 9 16,-3-4 2-16,-3 4-4 0,-1-2-4 0,-4-2 10 15,-1 2 0-15,-2 2 27 0,5 1 11 0,-5-2 11 16,-2 6 5-16,6 1 0 0,2 7 11 15,6 5 19-15,0-2 3 0,-1 4-9 0,2 0-15 0,0 4-6 16,2-2-21-16,1 3-8 0,3 2-5 0,0 0-5 16,0 0 1-16,5 15-13 0,0-4 2 0,3 7-5 15,-1-1-4-15,4 7-2 0,-1 0-5 0,3 2-3 16,-4 2-8-16,5-5-15 0,-4-1-7 0,4 1-21 16,-1-7-6-16,0 1-4 0,-3 0-9 0,2-5-7 15,-1-4 2-15,3 1 3 0,-4-4 11 0,1-1 2 16,-1-3 13-16,-4-1-6 0,4-3 4 0,1-6 16 15,-1-2-10-15,0-5 0 0,-1-1 7 0,0-7 0 16,-4 0 7-16,1-3-2 0,-2 1 4 0,-1-1-2 16,-2 3 13-16,-1 4-11 0,0 3 6 0,0 1-2 0,0 5 6 15,0-2 3-15,0 5-1 0,0 1-2 16,0 1-7-16,0 2 0 0,0 4-1 0,1-2 5 16,-1 2-5-16,0 0 8 0,8 10-2 0,0 1-1 15,-2-1-1-15,-1 0 6 0,7 3-8 0,-2 3 8 0,0-2 6 16,3 1-8-16,1-4 2 0,0 2-3 15,1-2 5-15,1-2-1 0,-4-3 3 0,5 0 5 16,-3-5-2-16,4-2-6 0,-4-2 5 0,0-1-4 16,4-4 5-16,-5 1 1 0,2-8-3 0,-2 3 4 0,0-2-1 15,-4-6 1-15,0-4 3 0,0-1-5 0,-4-3 5 16,-3 4-4-16,-2-8 14 0,-2 3-2 0,-5 0-5 16,2 3 13-16,-1-1 17 0,-1 9 23 15,1 2 10-15,-2 6 6 0,2 1-2 0,-3 1-14 0,0 3-11 16,0 2-8-16,3 2-3 0,-6 3-10 0,2 4-5 15,-3 8-5-15,4 0-7 0,-3 1-16 16,5 2-29-16,-1 1-38 0,7 2-34 0,-3 0-15 0,6-3-25 16,-2 0-26-16,6 0-21 0,-1-1-22 0,2-6-36 15,0 0-36-15,6-5-54 0,-3-1-815 0,4-6 384 16,-1-1 254-16</inkml:trace>
  <inkml:trace contextRef="#ctx0" brushRef="#br0" timeOffset="171759.21">5641 6679 2506 0,'4'-4'182'0,"-4"4"-47"0,0 0-67 16,0-4-27-16,0 4-24 0,0 0-6 0,0 0-2 0,8 11-3 15,-4-7-2-15,3 4 0 0,1 0 0 0,-1 0-1 16,7 3 3-16,1-1 1 0,0 4-2 0,0-5-3 15,3 2-2-15,0-2 5 0,-1-2-7 0,-2 0 10 16,-1-4-5-16,-1 1 5 0,5-3 10 0,-4 1 14 16,1-6 5-16,4-4 2 0,0-1 9 0,7-8 1 15,-2-4 6-15,1-2 0 0,0-2 3 0,-2-3-4 16,8-11-5-16,-8 8-1 0,1-9-7 0,-5 8-2 16,4-11-8-16,-9 10-1 0,5-11 1 0,-7 13-7 15,-1-1-3-15,1 6-14 0,-7 9-13 0,1 4-18 16,-2 4-32-16,0 0-46 0,-4 6-45 0,1 1-22 15,-1 2-40-15,0 0-44 0,-4 19-691 0,-1 0 314 16,-6 8 210-16</inkml:trace>
  <inkml:trace contextRef="#ctx0" brushRef="#br0" timeOffset="172130.47">6359 7229 2924 0,'0'-7'50'0,"-2"4"-26"16,-1-2 10-16,-1 1-16 0,4 4-8 0,-6 0-6 16,6 0-4-16,-8 12 1 0,4-1 1 0,2 2-2 0,-2 6 0 15,3-1 2-15,1 3-5 0,1 3 6 0,3 1 0 16,0-6 1-16,-1-1-1 0,3-2-2 0,0 1 0 15,2-3 4-15,1-5-3 0,-2 1 2 16,4-2 12-16,0-4 12 0,1-1 20 0,0-2 17 0,6-6 14 16,9-6 3-16,1-5 1 0,3-4-7 0,10-11-10 15,1-7 4-15,1-5-2 0,-3 2-3 0,5-4-7 16,-6 1-11-16,2 0-4 0,-3 3-6 0,-2-2-6 16,-5 1-6-16,0 4-11 0,-16 11-30 0,4 1-29 15,-4 4-25-15,-4 5-33 0,-5 7-37 0,-2 3-46 16,1 6-23-16,-1 2-20 0,-4-1-26 0,2 17-693 15,-4 2 316-15,-7 8 212 0</inkml:trace>
  <inkml:trace contextRef="#ctx0" brushRef="#br0" timeOffset="172476.41">7067 8199 118 0,'3'-2'311'15,"-3"2"-35"-15,6-2-32 0,-6 2-26 0,0 0-19 16,0 0-22-16,9 7-20 0,-4-1-13 16,2 5-9-16,-1-1-11 0,0 6-11 0,2-1-12 0,2-1-6 15,-2-2-12-15,1 3-2 0,-3-5-9 0,3 2-8 16,0-4-6-16,0 5 1 0,3-6-7 0,-2-1 17 15,4-5 18-15,3-1 18 0,3-4 7 0,7-8 2 16,3-3 3-16,15-14 1 0,1-6-23 0,4-3-3 16,18-19-14-16,1-3-7 0,-5 1-4 0,1-4-4 15,-3 2 6-15,-17 21-15 0,1-5-12 0,-1 5-5 16,-7-2-13-16,-2 6-17 0,-13 12-27 0,-5 3-30 16,-5 8-30-16,-7 5-41 0,-1 2-44 0,-1 2-56 15,-1 5-58-15,-3-1-843 0,-7 14 374 0,-7 7 248 16</inkml:trace>
  <inkml:trace contextRef="#ctx0" brushRef="#br0" timeOffset="173411.26">1456 12678 108 0,'-5'4'206'16,"5"-4"-6"-16,-4 1-13 0,4-1-16 0,-2 2-13 15,2-2-21-15,0 0-15 0,0 0-12 0,0 0-12 16,0 0-5-16,0 0 8 0,0 0 8 0,15-9 10 16,-6 4 9-16,1-5-7 0,2 0 4 0,2-2-6 15,-1-2-6-15,1-1-11 0,1 1 1 0,0 0-20 16,-2-1-10-16,0 2-5 0,2 4-7 0,-3-1-10 15,-1 2 2-15,-2 2-40 0,0 0-24 0,-4 2-27 16,4 2-41-16,0-1-40 0,-4 1-32 0,3-1-27 16,2 3-43-16,-5 0-558 0,4 0 259 0,-1 3 174 15</inkml:trace>
  <inkml:trace contextRef="#ctx0" brushRef="#br0" timeOffset="173848.5">2168 11970 41 0,'5'-5'343'0,"-2"2"-38"0,-1 1-32 0,-2 2-28 0,0 0-28 16,8 8-20-16,-3-1-18 0,-1 4-19 0,1 4-15 16,4 3-17-16,-3 5-10 0,1 3-14 0,-1 4-10 15,3 1-11-15,-3-5-19 0,2 8-4 0,2-4-20 16,-1 2-17-16,-1-2-8 0,-2-3-13 0,3-8-9 15,-2 1-12-15,-2-3-8 0,2-4-6 16,-1-4 2-16,1 0-5 0,-3-2 2 0,1-2 5 0,-5-5 4 16,0 0 9-16,0 0 1 0,5-12-1 0,-6-3 13 15,-3-5 5-15,-1-8 8 0,-5-1 4 0,2-4 3 16,-5 0-3-16,-5-13 12 0,2-2 4 0,-3 6 4 16,-2-1 4-16,2-1 3 0,-4-1 3 0,5 14-2 15,4 0 6-15,3 0 3 0,-1 1 2 0,1 0 0 0,0 6-1 16,5 0 0-16,2 9-9 0,2-1-8 0,-1 4-2 15,3 1-2-15,0 2-3 0,-3 1-8 16,6 1-2-16,-2 2-2 0,3 3-2 0,0 0-8 16,-4 2 2-16,0 0 2 0,15 7-1 0,-6 2 0 0,3 4 8 15,-2 4-13-15,0 7 0 0,2 5-10 0,-1 0-16 16,1 3-19-16,-5 3-20 0,5-1-24 0,-2 0-29 16,3 13-22-16,-3-13-20 0,4-1-22 0,3-4-17 15,-2 1-33-15,3-4-523 0,1 1 251 0,3-6 166 16</inkml:trace>
  <inkml:trace contextRef="#ctx0" brushRef="#br0" timeOffset="175558.57">2817 11930 72 0,'0'-7'305'0,"-1"2"-23"0,-3 0-21 0,3-1-11 16,-4 3-14-16,1 0-15 0,0 0-24 0,4 3-17 15,0 0-20-15,-14 7-14 0,6 1-18 0,2 1-12 16,-3 4-12-16,-1 2-10 0,2 1-11 0,-1 4-5 16,1-1-11-16,3-2-7 0,-1 9-4 0,2-9-9 15,3 1-15-15,1-7-12 0,4 5-16 0,-2-5-9 16,2 0-11-16,2-2-6 0,2-2 8 0,-4-1-6 16,2-5-2-16,3-1 5 0,-1 0 1 0,-2-2 4 15,2-8-1-15,2 3 0 0,-2-8 3 0,-2-1 2 16,2-1 2-16,-3-2 1 0,3-4 1 0,-4-2 3 15,-2 7-1-15,-2-2 17 0,0 2 11 0,3 6 14 16,-3 0 13-16,-3 3 7 0,3 1 8 0,0 2-14 16,0 2-2-16,0-1-4 0,0 5-11 0,0-6-7 15,0 6 5-15,0 0-18 0,0 0-1 0,0 0-4 16,0 19 3-16,4-6-13 0,-1 4-21 0,-1 2-12 16,6 8-2-16,-5 0-19 0,4-1-8 0,-1-3-10 15,2-5-3-15,1-2-9 0,-1-3 8 0,-1-4 4 0,5-1 6 16,-3-3 7-16,1-5 6 0,1 3 2 15,1-6 12-15,0-2-3 0,0-3 6 0,1-5 2 16,1 0 6-16,-1-1 1 0,-3-2 2 0,3-2 4 16,-4 1 6-16,0 0-1 0,-3-2 9 0,0 0 10 15,0 3 12-15,-3 5 6 0,1 1 5 0,-1-2 5 0,-1 5-3 16,1 1-3-16,-2 2-3 0,-1-1-2 16,1-1-5-16,1 3 0 0,-2 0-6 0,0 3-1 15,0 0-4-15,2-5-6 0,-2 5-6 0,2-4-4 16,-2 4-2-16,0 0-2 0,0-3-3 0,0 3 0 0,0 0 1 15,2-4 1-15,-2 4 6 0,0 0 3 0,1-4-2 16,-1 4 3-16,2-9-1 0,-4 2 0 0,4-3 5 16,-2 2 1-16,0-5 2 0,0 2 0 15,-2 4 15-15,2-4 1 0,0 4 2 0,2 1 2 0,-2 0 3 16,0 2-1-16,1 0-4 0,-1 0-6 0,0 4-2 16,1-3-1-16,-1 3-2 0,0 0-1 0,11 9 0 15,-4-2-3-15,5 7 7 0,-1-1-6 0,7 6 0 16,1 3 2-16,3 7-2 0,-2-2 0 0,3 0 4 15,11 11-3-15,-2 1 0 0,-10-10 0 0,12 12-2 16,-1-3 0-16,-1 4-1 0,4-1 2 0,-3 0-7 16,-2-5-13-16,-1 3-18 0,1 0-6 0,-9-8-19 15,-1-2-2-15,6 12-10 0,-9-10-9 0,-1 2-8 16,-4-7-7-16,-2 0 11 0,-2-8 0 0,-3-4 4 16,-3-2 18-16,1-5 25 0,-4 1 17 0,-4-3 1 15,1-3 4-15,-2-2 9 0,5 0 5 0,-24-5-2 16,6-8-1-16,-4-3 13 0,-1-3 10 0,3-1 20 15,-2-3 10-15,-1 0 12 0,4-1 3 0,1-2 10 16,1 5-6-16,6-3-8 0,-3-1-4 0,5 7-8 16,3-1-4-16,-2-8 3 0,3 3-10 0,5-2-5 15,0 0-6-15,0 1-2 0,1 0-3 0,3-1 1 16,4-1-6-16,-3 1-5 0,0-3 6 0,0 0-3 16,-1 2 0-16,0 1-9 0,-2-1 3 0,-2 0 3 15,3 0-4-15,-6 4-1 0,-1-1 0 0,2 3-1 16,-2 0 1-16,-1 4-1 0,-3 0-4 0,3 3 2 15,-5 0 0-15,2 1 3 0,2 2 1 0,-2 5-1 16,-1 0 4-16,4 0 4 0,-3 3-4 0,3 2-4 16,-5 1-5-16,2 1-1 0,3 2 10 0,1 0-10 15,-1 1-7-15,0 3 7 0,4 2-4 0,-2 2-6 16,6-3-6-16,-2 1-3 0,5-1 0 0,1 1 1 0,2-3 1 16,0-1 4-16,1-1-2 0,3-2 2 15,1-1 2-15,-1-1 1 0,-3-1 1 0,4-2 4 16,-2-4 0-16,0 3 0 0,-2-2 1 0,2-3-1 15,-3 0 3-15,-1-2 4 0,-2 0 6 0,2-4 3 0,-3-2 6 16,-3-1 5-16,-2-7 17 0,-2 5-4 0,-7-7-3 16,0 3 3-16,-3-3 14 0,-3 3 4 15,0-2 11-15,-4 2 5 0,-4-1-4 0,-3 4 23 16,3 0 0-16,-3 1 24 0,5 1 29 0,7 9 7 0,-2 0 12 16,7 3-3-16,-1 3-8 0,4-2-18 0,-1 4-18 15,4-2-17-15,-1 0-16 0,4 4-9 0,0 0-8 16,0 0-10-16,2 13-4 0,5-2-5 15,8 8-4-15,3 5-5 0,4 1-1 0,0 4 0 0,10 9-4 16,2 0-2-16,-1 2-9 0,-1-2 6 0,1-1-2 16,0 0-4-16,2 1-7 0,-7-12-14 15,4 10-19-15,-4-11-24 0,-1 0 2 0,0-4-25 0,-2-2-19 16,-2-4-6-16,-1-2-3 0,-5-3 5 0,-2-3 3 16,-4-5 13-16,-3-2 16 0,0 0-1 0,-3-5 3 15,1-4 11-15,-3-3 5 0,-3-5 6 0,-3-1 0 16,-3-8-1-16,1-2 10 0,-3-1 14 0,-5-2-17 15,-1-1 6-15,1 3 5 0,-2 0-7 0,1 1 27 16,-2 2 7-16,5 8 18 0,0 4-1 0,2 1 19 16,1 4-15-16,2-3-2 0,0 8-4 0,2 0-7 15,-2 0-24-15,4 2-35 0,2 2-3 0,-1-3 3 16,1 3-2-16,0 0-4 0,0 0-14 0,9 9-7 16,-5-2-15-16,0-3-5 0,2 1-1 0,-3-4 7 15,3 2 7-15,-1-2 13 0,-1 1 10 0,-4-2 1 16,10-6 6-16,-6 0 2 0,-1-5 6 0,-1 0 8 15,-2-5 5-15,-2-3 8 0,-1 0 7 0,-1-5 8 0,-5-1 4 16,0-1 7-16,1-2 7 0,-1 3 6 16,-1-4 9-16,2 5 16 0,2 6 24 0,-1 2 3 15,0 3 3-15,6 2 8 0,-2 1-14 0,1 5-6 16,-1 1-15-16,3 1-9 0,0 3-2 0,0 0 9 16,14 9-15-16,-4 1-4 0,0 1-16 0,11 10 6 15,0 3 5-15,1 0-6 0,3 2-4 0,0 2 19 16,10 8-24-16,-11-8 2 0,4-3-8 0,0-1-19 15,1 1-15-15,0-4-2 0,0-4-11 0,-2-5-1 0,0-4 5 16,-7-6 7-16,3-2 0 0,-2-4 6 0,-2-4-1 16,5-5 5-16,-10-1 0 0,0-2 4 15,-2-2 1-15,2-6 0 0,-8 1 4 0,-1-3 2 16,-3 0 6-16,-5 0-2 0,-1-2 4 0,-4 2 1 0,0 3 9 16,1 5 13-16,-2 2 21 0,3 4 28 0,-3 4 15 15,2 0-8-15,0 3 1 0,-1 1-11 0,-1 4-7 16,-1 2-7-16,0 0-6 0,-2 3-4 0,-2 5-8 15,-1 0 3-15,5 3-18 0,-2 0-20 0,3-3-31 16,0 3-50-16,4 0-32 0,0 1-49 0,0 1-34 16,2 6-38-16,6-2-43 0,2 0-56 0,0 0-814 15,4 0 381-15,5-4 256 0</inkml:trace>
  <inkml:trace contextRef="#ctx0" brushRef="#br0" timeOffset="176707.98">5226 10878 86 0,'0'0'201'0,"-5"-7"-15"0,2 3-4 0,-2 0-10 16,1 1-7-16,-1-4-4 0,0 2 5 0,0 0 4 15,-3-2-7-15,3 2 3 0,-5 0 9 0,2 1-9 0,-1 0-7 16,-1 1-11-16,1 2-13 0,-2 4-14 15,1-1-17-15,-1 3-6 0,1 5-15 0,-1 4-8 16,-2 1-8-16,2 2-6 0,1 9-5 0,0-1-8 16,5 1-4-16,0-1-10 0,2-1-11 0,1-3-8 15,5-5-16-15,0 0-4 0,3-4-4 0,2-2-7 0,1-1 1 16,5 1-1-16,-1-5 2 0,1-5 0 0,4 0 1 16,1-2-2-16,0-5 3 0,-1-3 1 0,5-3 0 15,0-4 1-15,-5-7 2 0,2 4 2 0,-7-3-2 16,0-5 5-16,-3 2 1 0,-2-5 8 0,-3-2 12 15,-5 1 8-15,0-2 11 0,-8 0-2 0,1-12 7 16,-4 13 21-16,-1 2 2 0,-2 4 12 0,0 2 26 16,-2 3 29-16,6 5 20 0,-4 3 16 0,6 3 1 15,2 5-2-15,-3-2-23 0,4 3-16 0,1 1-20 16,-2 1-17-16,3 2-7 0,3 1-10 0,-4 6-10 16,5 3-5-16,2 3-7 0,2 6 0 0,4 9-10 15,4 0-5-15,-3 3-1 0,3 0-5 0,6 11-5 16,-1-12-18-16,0 0-9 0,1-2-19 0,3-2-7 15,-2-2-17-15,4-3-3 0,-2-6-2 0,0 2-4 16,-3-7-1-16,0-1-2 0,-1-3 8 0,3-2-2 16,-4-3 2-16,0-2 5 0,-3 0 3 0,3-3 7 15,-2-6 3-15,-1 1 4 0,0-6 0 0,-4 3-3 16,3-11 10-16,0 0 0 0,-7 1 1 0,1-2 7 0,-6 5 0 16,0-3-1-16,-1 5 1 0,-1 0 8 15,0 4 12-15,-3 3 9 0,0-1 5 0,0 2 1 16,3 5 7-16,-3-1-4 0,0 2-9 0,3 2 0 0,1 2-3 15,0 0-5-15,-18 10-6 0,12-3 1 0,-1 5-1 16,1 7-11-16,2-1-13 0,2-2-27 0,0 2-12 16,2-3-14-16,2-3-9 0,0 0-4 0,2-1 5 15,1 0-1-15,1-4 3 0,2 0 4 0,-3-3 8 16,3-1 4-16,-2-3 8 0,4 0 2 0,-3-5 9 16,-2 1 7-16,5-4 3 0,-6 1 4 0,1-3 4 15,3-5 3-15,-3-3 6 0,-1 0 1 0,-2-1 4 16,2-1 1-16,-1-6 11 0,-2 6 14 0,-1 4 0 15,0 1 17-15,0 3 20 0,-1 2 25 16,1 2-7-16,-3 1-8 0,3 0-6 0,0 3-8 0,0 1-17 16,0 3-3-16,0 0 2 0,0 0-7 0,0 0-4 15,6 12-3-15,-3-2-14 0,1 4-12 0,1-1-23 16,2 4-15-16,-1-1-7 0,1-1-9 0,2 2-7 16,-1-3 1-16,4-1 1 0,-2-1-11 0,-1-5 0 15,2 3 7-15,-3-8 9 0,-2 1 5 0,3 1 5 16,-2-3 7-16,-7-1 8 0,12-8 9 0,-8 5-1 15,1-6 5-15,3 1 6 0,-7-3 2 0,3 1 3 16,-4-7 5-16,0 2 7 0,0-3-2 0,-1 0 3 16,-3-2 1-16,4 1 3 0,-4 2 0 0,-2 1 0 15,6 1-4-15,-3 3-7 0,2 1-22 0,1 2-42 16,-4 2-49-16,4 1-67 0,1 1-67 0,-2 1-579 16,1 4 278-16,4-4 186 0</inkml:trace>
  <inkml:trace contextRef="#ctx0" brushRef="#br0" timeOffset="177893.89">5994 10490 293 0,'-7'0'279'16,"7"0"-29"-16,-10-1-25 0,10 1-24 0,-6 1-26 16,6-1-14-16,-3 4-16 0,3-4-16 0,-1 7-13 15,1-7-10-15,5 6-14 0,0 1-6 0,-2-2-13 16,4 2-3-16,2 0-4 0,0 0-7 0,2-2-6 16,5 1-5-16,-3 3-4 0,6-4-4 0,-2-3-4 15,1 1-1-15,-6-5-7 0,6-1 0 0,-5 0-5 0,1 1 0 16,-4-7 1-16,2 3-2 0,-3-3-3 0,-2 0 3 15,1 0-3-15,1-6 3 0,-4 0 15 0,0-2 7 16,-3-4 4-16,-2 3 2 0,-2-2 18 16,-2-1 6-16,3 4 4 0,-4-2-6 0,0 2 18 0,-1 2 11 15,2 3 19-15,-1 2 3 0,1 1 17 0,-1 2-25 16,2 1-13-16,-1 0-12 0,3 3-17 16,0 0-9-16,0-1-9 0,1 4-12 0,0 0 1 15,0 0-8-15,0 0 1 0,16 7-4 0,-10-4-1 0,6 3-14 16,1 0 4-16,3 2-3 0,5-1 6 0,-2 0-19 15,-1 0-18-15,1 0-5 0,3-2-24 0,-2-1 5 16,-1 1-7-16,2-2-2 0,-3-2 6 0,-4-1 2 16,-3-1 11-16,2 1-3 0,1-3 4 0,-5-2 9 15,0 3 3-15,-4-2 17 0,0-1-16 0,-1 2-1 16,1-2 9-16,-2-1 8 0,1-2 6 0,-2 1 2 16,2 2 11-16,-3-1 5 0,2 2 3 0,-2 0 10 15,2 0-23-15,-2 0-3 0,0 1-7 0,-1 3 6 16,0 0 1-16,10 0-3 0,-3 0-3 0,5 3-3 15,5 2 7-15,1 2-1 0,0 0-6 0,0 3 5 16,-2 2-8-16,1 0 4 0,2 5 0 0,-5-3-4 16,4 5 1-16,-5-3 0 0,-3 1 3 0,2-1-3 15,-6 4-6-15,-2-3 11 0,3 7-8 0,-4-5 9 16,-6 1-5-16,0 7 0 0,-5-9 0 0,-1 4 5 16,0-4-1-16,-5 4-6 0,5-8 9 0,-4 0-12 0,3-7-3 15,0 1 3-15,-7 1 5 0,7-4-3 16,-3-2-13-16,2 1-4 0,1-4-4 0,10 0-14 0,-20-7-1 15,13 2-7-15,0-2-8 0,3-3 1 0,1-3-3 16,-1-1-6-16,5-2 6 0,2-1 1 16,-1-2-5-16,6-9 3 0,0 4 7 0,2-2 2 0,3-2 8 15,-2 2 1-15,-1-5 3 0,3 0 11 0,-3 2 9 16,0-3 14-16,2 1 2 0,-3-1 10 0,-3-4 4 16,-1 2-4-16,3 3 15 0,-3-2-1 0,3 1 3 15,-4 0 0-15,-2 5 14 0,2-2-2 0,0 10 4 16,-2 2 5-16,0 3 1 0,2-3-7 0,-3 4-2 15,3 4-2-15,-3-1-9 0,3 6 0 0,1-6-6 16,0 2-10-16,1 1 0 0,1 5 2 0,3-1-6 16,2 2-6-16,4 5 3 0,3-2-5 0,3 6-3 15,4 3 6-15,0 2 1 0,0-1-2 0,0 0-4 16,2 3 10-16,-5 1-9 0,1-3 17 0,-7 1-13 16,4 3-10-16,-8-7 9 0,-1 3-9 0,0 3 7 15,-4 0 4-15,-2 1 3 0,-2 2-6 0,0-2-9 16,0 1-12-16,-4-1-26 0,-3 2-38 0,1-1-40 15,-6 0-32-15,-2-1-52 0,-5 8-64 0,-2-4-71 0,-7-2-913 16,-1 1 416-16,-3-6 278 0</inkml:trace>
  <inkml:trace contextRef="#ctx0" brushRef="#br0" timeOffset="178426.3">5917 11698 147 0,'-47'28'309'0,"15"-7"-20"0,0 0-23 15,0-3-19-15,7-2-19 0,3-2-6 0,6-4-15 16,7-2-9-16,3-5-22 0,0 0-19 0,2 0-21 15,4-3-6-15,0 0-10 0,31-27-4 0,8-7 20 16,30-23-15-16,4-11-9 0,11-7 11 0,11-4 3 16,8-5-10-16,5-5-6 0,-2-1 2 0,18-3-1 0,-7 2-4 15,6-1-9-15,-3 0-11 0,-2 10-2 16,-5 0-6-16,0 5-1 0,-2 4-10 0,-14 5 0 16,-5 0-6-16,-9 12-4 0,-11 8-4 0,-27 17-15 15,-1 2 8-15,-13 10 3 0,-7 2-14 0,-2 2 0 0,-6 6-4 16,-5 1-2-16,-3 4 2 0,-1 0-7 0,-3 0 2 15,1 2-6-15,-2-1-6 0,-3 3-11 0,0 0-43 16,0 0-39-16,-9 11-47 0,-1-2-42 0,-3 5-47 16,-10 11-55-16,-3 4-55 0,-6 10-1023 0,-5 4 449 15,-1 3 300-15</inkml:trace>
  <inkml:trace contextRef="#ctx0" brushRef="#br0" timeOffset="178910.21">6649 15083 273 0,'4'4'261'0,"1"0"-27"16,8-3-24-16,2-3-23 0,15-5-15 0,2-7-12 15,12-9-7-15,8-10 3 0,27-18-6 0,1-11 4 16,0-6 4-16,8-10 6 0,6-10 6 0,12-3-2 16,9-8-1-16,8-9-4 0,6-8 0 0,3-2-12 15,-1 0 4-15,6 3 0 0,-4 4-1 0,5 1 1 16,-9 1-8-16,-4 7-4 0,-2 1-7 0,-8 10-6 16,-8 4-9-16,2 11-2 0,-7 8-11 0,-5 10-7 15,-7 4-15-15,-9 8-17 0,-24 19-1 0,-5-4-8 16,-1 9-6-16,-5 1-8 0,-15 6-33 0,-3 5-36 15,-4 1-55-15,-7 2-51 0,-7 7-34 0,-1 2-21 16,-5 3-27-16,-3 7-40 0,-7 6-60 0,-11 9-55 16,-12 15-874-16,-29 19 414 0,-7-1 274 0</inkml:trace>
  <inkml:trace contextRef="#ctx0" brushRef="#br0" timeOffset="179216.81">7379 15146 106 0,'-41'36'314'0,"15"-9"-35"0,6-3-30 0,9-9-29 0,3-4-25 15,7-5-18-15,4-2-15 0,8-6-18 0,14-11-5 16,24-13 6-16,33-30 3 0,7-13 5 16,13-11 3-16,12-13 3 0,5-8-2 0,6-8 6 15,10 3 8-15,4-4-22 0,6-5-3 0,0 1 8 0,-1 2-12 16,-5 1-9-16,-5 3-3 0,-2 11 5 0,-7 9 3 15,-8 1-12-15,-14 10-2 0,-12 7-18 0,-13 12-8 16,-30 21-6-16,-3 6-12 0,-16 9-2 0,-3 2-8 16,-5 3-2-16,-10 5-17 0,-6 5-42 0,-2-2-60 15,-7 3-75-15,-10 2-67 0,-17 4-72 0,-21 7-87 16,-40 12-1075-16,-12 6 475 0,-11 6 318 0</inkml:trace>
  <inkml:trace contextRef="#ctx0" brushRef="#br0" timeOffset="180774.95">1331 15320 2891 0,'-9'-12'88'0,"1"2"8"0,-2 3-101 0,5 4 5 15,-5 1-9-15,6 3 2 0,-2 3-1 0,-1 3 2 16,3 10 1-16,2 2-3 0,2 9 2 0,1 2 1 15,3 4 2-15,0 2-4 0,1-4-15 0,6 4-5 16,2 9-7-16,0-15-2 0,1-1-2 0,0-1-7 16,3 0-6-16,1-6-6 0,-1-5 7 0,-1-3-3 15,0-4 3-15,3-5 4 0,1-1 5 0,-4-4 8 16,1-6-3-16,0-1 11 0,-3-4 0 0,1-5 4 16,3-8 2-16,-3 0 1 0,-3-7-4 0,-3-1 8 15,-2-3-1-15,0-11 2 0,-6-2 5 0,-4 13 3 16,-2-12-1-16,-5 1 5 0,-5 0 0 0,-2 1 12 15,-6 3-1-15,4 11 10 0,-12-8 12 0,8 14 21 16,0 3 8-16,0 4 12 0,-1 3 4 0,6 10-6 16,-2 1-7-16,1 4-10 0,1 7-4 0,0-1-10 15,0 6-2-15,5 3-7 0,-6 4-4 0,10-2-4 16,1 3-5-16,3 4-18 0,-4 2-8 0,8-8-14 16,-3 1-2-16,3-5-6 0,0-3-8 0,1-2 1 15,1-2 3-15,0-5 6 0,0 3 2 0,3-3 3 16,-4-2 4-16,0 0 4 0,13-7 8 0,-8-2 18 15,0-5 5-15,3-11-3 0,-3 1 2 0,0-6 5 16,-1-1 3-16,-4-3 2 0,0-1 10 0,-4 1 6 16,-1 2 11-16,1 3 4 0,-1 4 32 15,4 9 14-15,-3 3 14 0,0 2 11 0,2 1 1 0,0 2-14 16,2 2-16-16,-1 2-17 0,1 0-10 0,0 4-12 16,0 0-3-16,18 22-5 0,-4 0 0 0,4 8-4 15,10 13-12-15,1 4 1 0,2 3 1 0,20 17-7 16,-24-18-4-16,19 22 2 0,-13-23-1 0,0 7-1 15,12 17-8-15,-15-22 0 0,-4 1 3 0,5 1-6 16,-3-2 4-16,-1-4-7 0,1-4 1 0,-9-13 1 16,3-3-9-16,-4-2-15 0,-1-5-5 0,-5-6-8 15,-2-4-1-15,-1-2 6 0,0 0-3 0,-1-2 4 16,-4-5 5-16,-4 0-2 0,2-12 3 0,-2 0 9 16,-2-14 0-16,-6-1-7 0,-5-5 4 0,-5-13 1 15,-3-1-3-15,-5-4 7 0,1 3 1 16,1-2-5-16,-2 3-1 0,-1 0 0 0,8 16 6 15,2-2-7-15,3 6 1 0,0 1 16 0,5 9-11 0,2 3-4 16,1 5-2-16,1 0-5 0,3 4 1 0,0-1-2 16,2 5 0-16,0 0 0 0,0 0 5 15,17 1 11-15,-8 4-17 0,5-1 6 0,3 6 6 0,-1 0-4 16,5-1 1-16,2 4-12 0,-5-3 0 16,8-1-1-16,-9-1 0 0,0-2-2 0,-3-6 1 15,1 3 3-15,-2-6 2 0,6 3-1 0,-9-6 2 0,7-3 14 16,-3-2-10-16,-4-6 4 0,3 0-2 0,0-6 5 15,-7-3-1-15,3-2 3 0,-5-3-5 0,-2 0 5 16,-2-2 3-16,-2 0 0 0,1 1 4 0,-7-4 1 16,0 1-7-16,-3 2 8 0,-2 1 2 0,-1 8 9 15,2 2 3-15,2 7 10 0,-3 2-9 16,3 8-3-16,1-1-7 0,-5 5-4 0,4 4-8 0,-1 5 5 16,-4 6-4-16,-1 9 12 0,3 6-25 0,1 1 2 15,0 2-8-15,4-1-7 0,3 0-13 16,1-2-4-16,4-11-9 0,3 2-3 0,0-4-2 0,3-2-1 15,-1-3 1-15,0-1-3 0,2-3 11 16,1-4 2-16,4 0 9 0,-2-3 8 0,0-6-3 16,2-1 5-16,2-5 2 0,2-8 0 0,0-2 9 15,-1-1-8-15,-1-6 10 0,3-1-3 0,-2 0 3 0,-1 1 3 16,0 2-2-16,-1 2 7 0,2 1-1 16,-3 7 3-16,-2 0 4 0,3 4-3 0,-2-2 2 15,6 5 2-15,2 2 0 0,-4 1 0 0,2 3 1 16,-3 4 2-16,5 3-1 0,2 2 6 0,-2 5-6 15,4 2 0-15,-1 7 1 0,-3-2-2 0,-3 3 0 16,-3-3 3-16,2 7-2 0,-1-3 4 0,-5-3-1 16,-1-2 0-16,2 3-1 0,-6-9-3 0,0 2 5 15,1-3-2-15,-4 0 7 0,2-2 24 0,-3-3 3 16,0-4-4-16,0 0-4 0,-5 6-5 0,5-6 4 16,0 0-9-16,-22-14-6 0,14 6-4 0,-4-6 10 15,-1-4-10-15,0-6-33 0,0-2-10 0,-1-1-16 16,4-2-31-16,-3 0-32 0,3 0-30 0,6 3-22 15,-1 1-38-15,4 6-14 0,2 4-29 0,4-1-14 16,2 0-568-16,-4 7 273 0,6 0 184 0</inkml:trace>
  <inkml:trace contextRef="#ctx0" brushRef="#br0" timeOffset="181975.56">2654 14551 46 0,'-4'-11'221'16,"-1"0"2"-16,-3-4-5 0,-1 5-6 0,0 1-6 16,0-1 9-16,0 3 3 0,-5 0-12 0,4 4-25 15,-4 1-8-15,1 2-25 0,0 2-13 0,-5 4-17 16,2 4-13-16,3 6-11 0,-1 9-8 0,2 3-8 16,5 1-12-16,0 1-13 0,3 1-11 0,6 0-17 15,0-1-20-15,7-3-11 0,0-1-14 0,1-10-13 16,5 6-3-16,0-10-2 0,-1-3 1 0,2-1 0 15,0-3 3-15,-1-5 2 0,-2-3 2 0,6-4 1 16,-3-3 6-16,4-9 1 0,-2-1-1 0,-2-1 1 16,-3-3 0-16,0 1 2 0,-3-3 6 0,-3 0 2 15,0 0 3-15,1-1-1 0,-3 2 9 0,-2 7 12 16,-1 0 5-16,2 5 15 0,-4 2 6 0,1 1 3 16,3 3-7-16,-4 0 2 0,0 2-4 0,0 0-3 15,0 5-7-15,0 0-2 0,0 0-4 0,0 0 2 16,0 0-7-16,0 0 1 0,0 0 0 0,15 19-1 15,-8-11-2-15,-2-1-7 0,0-1-2 0,0-1-2 16,3-2-6-16,-3 0-5 0,3 2 3 0,-8-5 11 16,0 0-6-16,15-1-1 0,-15 1 4 0,9-14 1 15,-6 7 3-15,-1-8-1 0,-2-2 1 0,0 0 2 16,-1-4 3-16,-7-6 4 0,-1-2 4 0,-1 2 6 16,-3-4 15-16,-1 0 3 0,-5 2 8 0,-1-3 8 15,-1 3 14-15,1 2 9 0,-5 3 18 16,5 2 43-16,4 8 22 0,0 2 10 0,3 2 2 0,4 2-5 15,-1 3-21-15,5 1-11 0,-3-2-20 0,8 6-15 16,-9-2-12-16,9 2-6 0,0 13-15 16,1-1-6-16,7 8-3 0,0 3-7 0,7 7-6 0,1 0-3 15,0 4 1-15,12 6-7 0,-10-11-5 0,9 12-6 16,-5-13-5-16,1 2-27 0,1-5-12 16,3-1-17-16,-4-1-8 0,5-3-15 0,-1-3-8 0,-1-3-7 15,1-4-3-15,-7-3 3 0,1-7 1 0,1 0 12 16,-4-2 11-16,1-4-10 0,0-6 8 0,-3 1 11 15,-6-4-1-15,3-2 8 0,-4-1 8 0,-3-8-1 16,-2-3 7-16,-2 1-1 0,-7-1 7 0,3 0-4 16,-5-1 11-16,0 1-3 15,-4 3-2-15,6 7 4 0,0 2 6 0,0 1 5 0,0 7 4 0,1 0-3 16,0 1-1-16,1 1-4 0,0 3-2 0,3 4 0 16,-4-8-9-16,4 8 0 0,0 0-1 0,0 0 5 15,0 0-4-15,0 0-9 0,10 23-7 0,-6-12-13 16,2 3-9-16,0 1-1 0,0 1-5 0,0 0-3 15,2-3 0-15,-3-3-1 0,-1 1 15 16,2-4-1-16,-2 2-1 0,2-6 8 0,-2 1 5 0,1 0 5 16,-5-4 2-16,0 0 4 0,12 2 1 15,-12-2 2-15,11-7 6 0,-7 3 3 0,3-5 12 0,-1 0 0 16,1-1 4-16,0 0 5 0,0-2 4 0,-1 0 11 16,-1 0 0-16,3 0 8 0,-2 0-4 0,-2 0 1 15,1-3-3-15,0-1 4 0,2 0-3 16,-1 0-2-16,-2 1-2 0,-2-4 6 0,1-1-3 0,-2 3 0 15,3 0 9-15,-4 0 4 0,-1 0 4 0,-2-1-3 16,2 3 1-16,-4 0 8 0,1 3 5 16,-2 4-3-16,-1-1-1 0,3 0 15 0,2 4 7 15,-2-2 3-15,4 7-7 0,-10-8-8 0,10 8-8 16,-7-5-12-16,7 5-3 0,0 0-1 0,0 0-8 16,-1 22-6-16,9-6 5 0,-1 2-6 0,9 9-9 0,-2-1 1 15,-1 1 0-15,6 4-5 0,0-5-2 0,4 3-9 16,2-2 6-16,1 0-8 0,11 4-6 15,-9-9 1-15,3 0-4 0,1-2-8 0,0-4-7 16,0 1-6-16,0-4 6 0,-2 2-3 0,1-2 3 16,-3 0-19-16,-1-1 4 0,-2 0-1 0,-9-3 1 15,2 3 3-15,-8-5 5 0,-1 4 5 0,-1 3 5 0,-1 1 5 16,-5-3-1-16,-2 5 5 0,-6-1 3 0,1 0 0 16,-7-2 0-16,-3 0 2 0,-1 0-1 15,-7 5 11-15,-5-4-3 0,1-2 18 0,-3-6 14 16,4 0 0-16,5-5 16 0,2 1 5 0,1-3-4 15,5-2 0-15,1-1-7 0,1-2-6 0,2 2-6 16,-2-2-1-16,6-3-2 0,0 0-6 0,1-3 10 0,0 0-17 16,4-7 6-16,3-2-12 0,2-5 6 0,0 8-5 15,0-9 10-15,6-6-21 0,0 3-24 16,0-2-21-16,-1 0-35 0,-2 1-37 0,-2 1-44 16,0 4-49-16,-5 0-77 0,-4 5-75 0,-7-2-784 15,-5 6 384-15,-6 1 256 0</inkml:trace>
  <inkml:trace contextRef="#ctx0" brushRef="#br0" timeOffset="182113.76">2591 14307 4661 0,'-10'5'30'0,"-1"-1"-16"0,4-4 6 16,2-2-135-16,5-4-27 0,6-8 9 0,12-12 13 16,13-17 13-16,1-2-3 0,5-1-19 0,3 0-41 15,0-3-70-15,4 5-69 0,-6 4-741 0,-4-1 350 16,-8 14 232-16</inkml:trace>
  <inkml:trace contextRef="#ctx0" brushRef="#br0" timeOffset="182980.11">3609 13467 11 0,'3'-3'314'15,"-3"3"-36"-15,5-2-26 0,-5 2-33 0,0 0-22 16,0 0-23-16,7 5-7 0,-4 4-11 0,6 1-12 16,-1 4-13-16,-3 2-11 0,5 2-12 0,2 7-10 15,1-1-11-15,-2-1-9 0,3 2-6 0,0-1-6 16,3-2-7-16,-3 2-6 0,1-3-6 0,2 1-9 16,-4-7-8-16,-1-7-18 0,1 2-12 0,0-3 1 15,0-5 1-15,-1-2-2 0,9-3-6 0,-2-4-3 16,-2-2-5-16,-2-3-5 0,5-5-6 0,-2-3 2 15,-2 1-1-15,-1-8-1 0,-5 1 0 0,0-1 6 16,-5-3-1-16,-2 3-2 0,0-2 9 0,-3 1 15 16,-2 2 4-16,1-1 22 0,0 12 25 0,-2 4 5 15,-1-2 13-15,1 1 7 0,0 7 0 0,2-2 3 16,-2 2-10-16,3 0-7 0,-1 1-13 0,-2 1-6 16,3 3-1-16,0 0-5 0,0 0-7 0,2 19-2 15,-2-9 4-15,2 5-19 0,2-1-15 0,-1 1-5 16,4-1-15-16,0 1-11 0,-1-6-7 0,3 1-5 15,2-4-2-15,1 0 2 0,-2-6 6 0,3 0 1 16,1-2 1-16,4-5 2 0,-4-1 5 0,0-4 4 16,-2-2 0-16,0-3 6 0,-3 0 2 0,-1-2 2 15,1-6 0-15,-5 7 3 0,-2 0 7 0,-1-1 4 16,1 2 7-16,-2 2 18 0,0 2 12 0,0 4 16 16,-2-2 16-16,2 6 2 0,-1-3 0 0,0 3-9 15,0 1-11-15,1 4-10 0,0 0-5 0,0 0-4 0,0 0-2 16,7 12 8-16,-2 0-18 0,5 5 1 15,3 9-2-15,4 1-7 0,1 0 6 0,1 4-6 16,8 5-1-16,5 6 3 0,-10-13-4 0,8 9 2 16,0 0-3-16,3-1 15 0,-4 0-18 0,-6-8 1 15,3 0-5-15,8 9 2 0,-11-9-13 0,2-3-7 0,-2 0-10 16,1 3-1-16,-4-3-5 0,2-3-4 0,-3 2-10 16,3-3-2-16,-8 0 3 0,-3-7 5 15,1-1 2-15,-5-4 4 0,-4 0 5 0,1 0 7 0,-1-1 2 16,-6-2 3-16,2-1 5 0,-8 4 7 0,0-5 2 15,-1-1 8-15,-11 0 1 0,1-3 6 0,-2-4 9 16,-5-3 7-16,-1-1 11 0,0-7 18 0,2 1-14 16,0-6-2-16,4 2 0 0,0-5-4 0,4 1 8 15,4-1-11-15,-1 0-6 0,7 1-7 0,3-4-2 16,1-2 0-16,4-1-1 0,1-1-1 0,3-3-13 16,4 1-15-16,1-3-31 0,1 2-35 0,-1 3-44 15,0-3-56-15,-1 1-48 0,2 1-78 0,-5 0-674 16,-5 0 325-16,3 1 218 0</inkml:trace>
  <inkml:trace contextRef="#ctx0" brushRef="#br0" timeOffset="183592.17">4396 13116 108 0,'-2'-5'274'0,"2"0"-23"0,0 0-25 15,0 5-15-15,-3-5-19 0,3 5-20 0,0-4-19 16,0 4-20-16,0 0 4 0,0 0-9 0,0 0-2 15,18 8-2-15,-8-2 3 0,2 4-3 0,2 4-11 16,1 1-12-16,7 4-8 0,-4 4-12 0,1-2-7 16,-2 3-8-16,2-1-6 0,0 2-2 0,-1-5-5 15,0 4-9-15,-4-9-2 0,-1-1-10 0,1-4-7 16,-3-1-7-16,1-3 3 0,-2-4-4 0,0 0 2 16,-1-4-5-16,-1-3 1 0,-2-4-1 0,3-3 2 15,-4-3 2-15,-5-3-5 0,4-8-1 0,-4-3-1 0,-1 0 3 16,-7-3-7-16,-1-1 1 0,0-4 0 15,-5-9-1-15,-2 3 0 0,-1 11 7 0,-3-16 17 16,-6 4-8-16,6 15 12 0,2-2 25 0,-4 2 26 16,-1 2 14-16,5 8 42 0,4 2 33 0,1 5-3 0,4 4 4 15,-1 1-19-15,1 1-22 0,4 3-16 16,1 0-21-16,4 3-11 0,0 0-3 0,-5 13-15 16,10 2-3-16,-1 5-8 0,5 7-5 0,3 4-2 15,1 1-10-15,9 11-4 0,0 0 3 0,-3-14-5 0,7 15-7 16,-1-4-4-16,-4-11-4 0,2 1-8 0,1-7-7 15,1 1-12-15,2-5-9 0,-1-4 0 0,2-8-2 16,-1-2-4-16,4-4 10 0,-3-1-1 0,-2-8-1 16,0-2-1-16,2-2-1 0,-5-6-1 0,-2-1 1 15,-1-7 1-15,-1 2-5 0,-3-2 9 0,-5-2-1 16,-1-2 7-16,-2 2-6 0,-3-3-8 0,-2-1 2 16,-2-1 2-16,-4 1-1 0,-3 0 7 0,-1 1 1 15,-5 2 1-15,2 7 2 0,-2 6 16 0,2 4 8 16,0 5-2-16,-2 4-4 0,1 2-3 0,-1 5-5 15,-3 5 1-15,-2 10 0 0,-2 1 1 0,6 8-4 16,3 3-5-16,5 0 3 0,2 2-1 0,3 1 0 16,8 2 5-16,0 0-1 0,1-6-2 0,6-2-7 15,-1-3-24-15,4-3-19 0,1-3-19 0,0 0-34 16,4-6-25-16,-7 0-39 0,1-1-34 0,0-3-44 16,0 2-38-16,-3 0-43 0,-3-3-57 0,-4 1-815 15,-1 0 398-15,-3 0 266 0</inkml:trace>
  <inkml:trace contextRef="#ctx0" brushRef="#br0" timeOffset="184925.07">4335 15426 134 0,'-1'-10'168'0,"-2"1"0"0,1-3-17 15,-2 3 2-15,-1-2 5 0,1 2 2 0,-1 0 4 16,1-3-7-16,-1 4-8 0,-4-2-5 0,1 2 9 16,-1 1 3-16,0 0-1 0,-1 2 2 0,-1 1-1 15,-2 1-18-15,1 4-12 0,0 1-13 0,-5 3-12 16,-7 9-10-16,2 3-11 0,2 5-7 0,-2 2-9 15,4 6-2-15,-2-1-11 0,4 0-5 0,3 3-11 16,1-2-10-16,2-1 6 0,6-3-11 0,1-6-14 16,-1-3-15-16,4-5-5 0,3 1-6 0,-1-4-1 15,4-1-4-15,0-1 11 0,3-2-6 0,-3-2 0 16,7-7 2-16,-2-3 3 0,5-5 5 0,0-6-2 16,1-4 0-16,1-1 4 0,-4-6 2 0,0-5 1 15,3-11 0-15,-6 11 0 0,-3 0 4 0,-2-1 1 16,-2-11 2-16,-4 12 4 0,-4-13 5 0,-5 1 7 15,3 14 2-15,-7-17 13 0,2 18 12 0,2 2 10 0,-4 3 27 16,0 2 26-16,4 9 17 0,0 5 16 0,4-2 7 16,0 7-12-16,1-2-10 0,0 3-21 15,3 0-18-15,-4 3-11 0,5 1-12 0,0 0-4 16,0 18-10-16,6 0-2 0,2 8-4 0,1 4-4 0,6-1-4 16,1 1-3-16,7 11-6 0,-3-10-7 0,1-3 2 15,3 1-13-15,1-2 3 0,6-1-5 0,-3-4-12 16,4-5-5-16,0 0-2 0,3-2-5 15,-2-4-3-15,-3-1-12 0,2-7 6 0,0-2 0 0,-1-5 0 16,-4-1-1-16,-7-3 4 0,4-5-1 0,-3-3 0 16,-2-6 7-16,4-1 3 0,-9 1-14 0,-4-4 19 15,-2-1 9-15,-2-1-8 0,-3-2-1 0,-3 0 1 16,-4-1 2-16,0 4 0 0,-1-1-2 0,-5 4 4 16,5 9 2-16,-3 0 2 0,3 5 0 0,-4 2 6 15,4 1-12-15,-1 5 0 0,-1 1-2 0,-1 4-3 16,0 5 0-16,-1 7-2 0,-2 7 0 0,0 5-12 15,5-1-4-15,0 1-4 0,3-1-15 0,1-7 6 16,1-2-14-16,4 0-1 0,0 1 3 0,1-7-4 16,1 0 4-16,2 1 1 0,-1-4-1 0,1-4 2 15,-2 1 8-15,1-3 7 0,1-3 7 0,-7 1 1 16,14-6 3-16,-8-5 4 0,-1-1 4 0,3-3 15 16,-2-4-3-16,-1-5-8 0,-4-1 2 0,2-1 1 15,-2-2 4-15,2-1-2 0,-2 2 11 0,-2-2 2 16,1 10 14-16,-3 2 9 0,2 4 6 0,1 4 3 15,-3 1-2-15,3 3-11 0,-1 0-11 0,1 2 4 16,0 3-7-16,0 0-4 0,0 0 3 0,10 14 1 16,-6-2-6-16,6 5 2 0,2 7 0 0,2-2-19 15,0 2-12-15,3-2-6 0,2-3-6 0,4 1 0 16,-1-4 1-16,-8-6-7 0,5 0 1 0,0-2-5 16,0-4 0-16,0 0 7 0,-1-7 6 0,3-2 1 15,-6-3 8-15,4-2-1 0,-5-2 6 0,-1-2-1 16,1-10 6-16,-3 2 1 0,-4-6 2 0,-1 0 13 15,-2-2 1-15,-4 0 3 0,0-3 3 0,-6-3-3 16,-2-15 3-16,-2 16 0 0,-2 0 5 0,2 3 14 16,4 1 9-16,-7 7 21 0,4 6 4 0,4 7 10 0,-4 1 3 15,4 1 6-15,0 2-18 0,1 2-6 16,0 0-17-16,4 5-3 0,0 0-1 0,0 0-3 16,0 0 0-16,4 22-11 0,4-6 5 0,2 1-3 15,5 5-1-15,0 2-4 0,3-2-2 0,3 0-13 0,2 1-2 16,0-3-1-16,5 3-2 0,0-2-5 15,4-1 11-15,0 1-23 0,11 3 6 0,-8-5-1 0,-2-1-4 16,3 2-2-16,7 6-1 0,1 0-2 16,-14-6 19-16,1-1-16 0,1 1 4 0,-4 2 0 15,-1 1-7-15,-4 1 7 0,-2 1 2 0,-5-2 6 0,-3 3 1 16,0 0-1-16,-6 1 1 0,-4 0 2 0,-3 1 2 16,-4 4 7-16,0-2-4 0,-4-3 1 15,-2-2 8-15,3-8 6 0,-1-1 3 0,-1-6 3 16,0-2 0-16,0-3 2 0,0-3-5 0,-2-6-3 0,-1 0-17 15,-3-10-19-15,-4-5-15 0,0-6-17 0,1-5-29 16,-3-18-36-16,1 1-46 0,4-7-61 0,-4-27-67 16,0-1-731-16,0 0 340 0,1 2 228 15</inkml:trace>
  <inkml:trace contextRef="#ctx0" brushRef="#br0" timeOffset="185530.45">5857 12253 211 0,'-4'-6'333'0,"2"2"-38"0,-1-2-30 0,3 4-31 15,0 2-25-15,0 0-19 0,0 0-18 0,16 6-16 16,-5 0-12-16,3 6-9 0,3 0-15 0,4 6-5 16,4 1-8-16,0-1-8 0,2 2-10 0,-2-2-9 15,1-2-7-15,1 1-6 0,1 0 0 0,-1-5-7 16,-2 1-4-16,0 1-8 0,-6-7-3 0,0-3 6 15,1 2 12-15,1-5 9 0,-2-4 7 0,2-2 1 16,-2-3-7-16,4-8 0 0,-2-1-1 0,2-3-1 16,-1-4 16-16,-3-3-17 0,-2-2 2 0,1-4-3 15,2-9-9-15,-8 8-7 0,-2-11 0 0,3-1-1 16,-12 11-9-16,3-1-3 0,2-10-6 0,-6 11-2 0,0 1-2 16,-1 3-2-16,0 3-4 0,-3 9-8 0,3 1-2 15,-2 8-10-15,1 0-28 0,-2 2-41 0,1 4-29 16,-3 3-40-16,-2 2-40 0,-1 7-29 15,-1 9-29-15,-11 8-16 0,5 6-33 0,-6 15-25 0,-2 2-702 16,0 1 336-16,3-1 224 0</inkml:trace>
  <inkml:trace contextRef="#ctx0" brushRef="#br0" timeOffset="186026.76">5870 12639 53 0,'-6'-9'308'0,"-2"4"-14"0,0 0-23 15,4-2-22-15,-2 4-28 0,2 1-27 0,3-1-22 0,1 3-16 16,0 0-11-16,0 0-7 0,14 17 3 0,-1-8-8 15,3 11-7-15,6 2-2 0,1-1-6 16,0 0-8-16,2 2-14 0,-1-1 8 0,2 2-11 16,1-2-8-16,0 0-1 0,0 0-5 0,0-3-16 0,-2-2-2 15,-2-2-8-15,4 0-3 0,-9-6-4 0,2 0-1 16,-2-2-7-16,3-5 11 0,-3-3 11 16,1-2 18-16,1-4 8 0,3-8 4 0,3-6 2 0,-1-6 1 15,10-15-2-15,3-8-7 0,7-22-3 0,1 0-2 16,-6-4-8-16,3 1-4 0,-6-3-2 0,0 1-1 15,1 1-11-15,0 0-3 0,-3 2-1 0,-7 20-9 16,13-21-4-16,-14 28-5 0,-1 3-1 0,2 4-4 16,-12 15-3-16,1-2-4 0,-4 11 1 0,-3 2-7 15,-3 6 2-15,-1-1 3 0,-2 3-2 0,-2 1-1 16,1 0 3-16,-1 1-8 0,0 1 4 0,0 1-2 16,-2 2 0-16,1-4-2 0,-1 4 0 0,0 0 6 15,3-3-10-15,-3 3-1 0,0 0-3 0,0 0 6 16,0 0-5-16,-4 15-22 0,2-9-30 0,-1 0-34 15,0-1-26-15,2 1-42 0,-3 1-29 0,-2 2-31 16,2 0-37-16,-2 3-39 0,-1-6-55 0,-2 7-959 16,-3-1 433-16,-3-2 290 0</inkml:trace>
  <inkml:trace contextRef="#ctx0" brushRef="#br0" timeOffset="194207.77">7016 4308 7 0,'0'0'35'0,"0"0"-1"0,0 0-8 0,0 0-2 15,0 0-4-15,0 0-1 0,0 0-1 0,0 0-1 16,0 0 1-16,0 0 2 0,0 0-4 0,0 0 8 16,0-5-6-16,0 5 15 0,0 0 2 0,0 0 11 15,-1-7 5-15,1 7-2 0,-1-4-2 0,-1 1 12 16,2 3 10-16,-2-5 12 0,-1 3 14 0,3 2-1 16,-5-8-5-16,2 6-3 0,3 2 3 0,-6-6-5 15,5 2 6-15,-2 2-4 0,2-2 0 0,-2 1 0 16,3 3 5-16,-1-7 0 0,-1 5 3 0,2 2 1 15,-3-5 3-15,2 4-3 0,1 1 1 0,0 0-14 16,-2-5-8-16,2 5-7 0,0 0-9 0,0 0-12 16,0 0-4-16,0 0-4 0,0 0-4 0,0 0 3 15,2 17 4-15,-1-9 1 0,-1 4-5 0,3 0 0 0,-1 5-1 16,-2 0-8-16,0 1-2 0,0 0-4 0,3 1-1 16,-3 8-3-16,1-3 4 0,-1 3-3 0,0-3-5 15,0 2 1-15,0-7-4 0,0 1 1 16,0-3 2-16,1 1-2 0,-2-6-3 0,1-1 0 0,-1 1-3 15,1-1-1-15,1-2-1 0,-1-3-1 0,0 0-6 16,0-1 0-16,1-1 1 0,-1-1 0 16,2 2-4-16,1-3 2 0,-3-2 0 0,8 2 5 15,-2-2-6-15,-6 0 2 0,17-6-1 0,-4 3 1 0,-2 2-2 16,2-5 2-16,-1-1-2 0,4-1 1 0,0 1 1 16,0-3-2-16,-2 3 3 0,-2 0-2 0,2 1-3 15,-5-1 1-15,2 0 3 0,-2 1 0 0,-1 0 1 16,0-3-1-16,-1 4 0 0,-2-1 0 0,-1-3 3 15,0 4 1-15,-1 0 1 0,-1-2-1 0,2-1 4 16,-3-3 1-16,-1 4 3 0,2-4 9 0,-4 2 7 16,1 0-2-16,0 0 17 0,-1 2 3 15,1-3-8-15,-1 0-3 0,-1 1 14 0,0 2 6 0,2 0 4 16,0 2 2-16,-2-2-3 0,1 1 0 0,0 2-1 16,1-1-4-16,0 1-3 0,1 4-2 0,-5-5-14 15,5 5-3-15,-1-3-6 0,1 3-8 0,0 0 5 16,0 0 2-16,0 0 0 0,4 16-12 0,0-11 1 15,-1 4 6-15,2 6-5 0,-1-5-3 0,0 2 0 16,0 2-1-16,2-4 1 0,2 9-4 0,-3-2 0 16,1 1 0-16,3 0-19 0,-1 1-16 0,-2-2-16 0,-1 0-27 15,0 2-31-15,-1-2-23 0,5 0-27 16,-4 0-39-16,-1-5-38 0,1 0-32 0,0-2-707 16,-2-3 323-16,-3-2 216 0</inkml:trace>
  <inkml:trace contextRef="#ctx0" brushRef="#br0" timeOffset="194688.32">7397 4233 39 0,'0'-6'220'0,"0"6"-11"0,-2-4-13 16,2 4-10-16,-1-5-19 0,1 5-16 0,0 0-16 16,0 0-17-16,0 0-10 0,0 0-8 15,0 0-12-15,0 0-9 0,-6 16-5 0,6-9-8 0,-4 2-5 16,3-2-10-16,1 3-3 0,-1 0-3 0,1-1-7 16,-3-2-6-16,3 1 3 0,3 2-6 15,-2 0-4-15,0-1-4 0,3-5-5 0,-1 3 3 0,3-2-4 16,-2 0 1-16,1-1-4 0,0 2 0 0,3-3 1 15,0 4-4-15,1-4 4 0,2-1-3 0,3 2-2 16,-3-3 0-16,1 1-1 0,-1-1 0 0,2 0 3 16,2-1-2-16,-3 1 2 0,2-1 1 0,-3-1 0 15,2 0 1-15,0 1 0 0,-1 1-2 0,0-2 1 16,-2 1-5-16,1 0 0 0,-2 0 2 0,1 0 6 16,0 0-8-16,-1 1 0 0,-3 0-1 0,1 1 0 15,-1 1-1-15,-1 0 4 0,3 0-2 0,-3 2 1 16,-1-1 0-16,0 1 1 0,0 1 6 0,-2 2-4 15,2 1-2-15,-4-1-1 0,0 3 0 0,0-1-3 16,-4 2 1-16,0 0-1 0,1 5-1 0,-4-3-16 0,1 2-14 16,-1-5-11-16,1-1-11 0,1 2-14 0,-3-4-15 15,3 1-20-15,-4-1-24 0,4-4-20 16,0 1-27-16,0-2-479 0,-3-1 216 0,8-2 144 16</inkml:trace>
  <inkml:trace contextRef="#ctx0" brushRef="#br0" timeOffset="194991.11">7444 4139 66 0,'-2'-2'240'0,"2"2"-15"0,-6-3-18 0,6 3-15 0,-3-4-19 16,1 2-18-16,2 2-13 0,0 0-16 0,5-7-13 15,-1 4-10-15,5-3-9 0,3 0-7 0,3-2-7 16,3-1-10-16,6-4-4 0,-7 5-7 16,8-4-6-16,-4 3 0 0,-4 1 1 0,2 2-6 0,-9 1-4 15,3-2-3-15,-3 2-2 0,-2 2-3 0,-2 3-2 16,2-5-3-16,-3 4 2 0,-1-1 2 0,-1 0-8 16,-3 2-1-16,6-3-3 0,-6 3 2 0,6-1-9 15,-6 1 0-15,0 0-19 0,4-3-38 0,-4 3-49 16,0 0-63-16,0 0-62 0,0 0-563 0,0 0 260 15,0 0 172-15</inkml:trace>
  <inkml:trace contextRef="#ctx0" brushRef="#br0" timeOffset="195807.68">7211 5897 3 0,'-3'-5'260'0,"-1"1"-15"16,1 0-12-16,1 1-19 0,1-2-18 0,1 5-17 0,-3-2-23 15,3 2-16-15,-1-4-19 0,1 4-12 0,0 0-10 16,0 0-9-16,0 0-13 0,0 0-1 0,5 11 5 16,-1-6-5-16,1 4-7 0,1 0-4 0,-1 2-1 15,3 1-3-15,1 2-4 0,-2 0-9 0,1 0-3 16,1 0-4-16,-1 0-4 0,2-1-3 0,-1 2-4 15,-3-2-5-15,3 2 1 0,-2-4-4 0,0 4-1 16,-1-3-2-16,0-4-17 0,0 4-18 0,-2 2-25 16,1-6-28-16,0 4-28 0,3 0-31 0,-4-2-52 15,2-3-28-15,-2 1-554 0,0-4 254 0,-3 1 170 16</inkml:trace>
  <inkml:trace contextRef="#ctx0" brushRef="#br0" timeOffset="196243.41">7479 5724 127 0,'0'-3'256'0,"-2"-1"-15"16,2 4-15-16,-1-5-20 0,1 5-22 0,0 0-14 0,0 0-18 15,0 0-18-15,0 0-9 0,0 0-15 0,0 0-11 16,0 0-8-16,-1 16-12 0,1-8-6 15,1-2-6-15,2 5-11 0,-2-1 0 0,5 2-8 0,-6-5-6 16,4 4-3-16,0-3-5 0,0 1-2 0,0 0-5 16,2-1-3-16,2 0-1 0,-2-2-2 0,3-2-1 15,0 3-1-15,1-2-4 0,-2-3-1 16,2 0 0-16,0 1-1 0,3-1-1 0,1-2-4 0,-1 1 4 16,5 1-7-16,-5-2 3 0,-2-2-1 0,3 1 1 15,-1 0-2-15,1 0-1 0,-1-1-2 0,-2-1 0 16,2 3 1-16,-3-2-2 0,3-1 1 0,-4 3 1 15,0-1-3-15,1 0 2 0,-1 1-2 0,-4 0 1 16,3-2-2-16,-8 2 0 0,10 0 2 0,-4-1 0 16,-6 1 1-16,8 3-4 0,-8-3 0 0,7 1 1 15,-3 0 2-15,-4-1 2 0,4 7-4 0,-2-4 3 0,-1 0-1 16,-1 1 0-16,0 1 1 0,0 1-4 16,-1 0 3-16,-2-1-2 0,-3 5-9 0,1 0-16 15,-3 1-17-15,2-3-20 0,-3 3-13 0,1-5-25 0,-1 6-15 16,0-5-27-16,0 0-27 0,0-2-570 0,0 0 245 15,0-3 166-15</inkml:trace>
  <inkml:trace contextRef="#ctx0" brushRef="#br0" timeOffset="196608.66">7512 5660 126 0,'-6'0'174'16,"6"0"-10"-16,-6-3-11 0,6 3-13 0,0 0-16 15,0 0 4-15,16-11-11 0,-9 2 4 0,10-1-10 16,-2 0-9-16,12-7-5 0,-4 1-8 0,4-2-10 16,1 1-2-16,0 0-4 0,-1 1-9 0,2-1-1 15,-2-1-4-15,0 1-6 0,-1 3 3 0,-11 2-4 16,4 0 4-16,-5 0 3 0,2 2 0 0,-7 4 5 15,0 0 5-15,-1 1 10 0,0-1 2 0,-3 3 0 16,0 0 6-16,-1 1-2 0,1 0-2 0,-5 2 2 16,3-3-1-16,-3 3-5 0,0 0-4 0,6-2-3 15,-6 2-8-15,0 0-8 0,4-2-6 0,-4 2-7 0,0 0-9 16,1-3-6-16,-1 3-25 0,0 0-26 16,4-3-33-16,-4 3-40 0,0 0-48 0,0 0-51 15,0 0-56-15,0 0-728 0,0-4 327 0,0 4 218 16</inkml:trace>
  <inkml:trace contextRef="#ctx0" brushRef="#br0" timeOffset="197656.77">7509 6597 50 0,'-1'-4'190'16,"1"4"-6"-16,-4-4-12 0,4 4-16 0,0-4-13 0,0 4-15 15,0 0-19-15,-2-3-8 0,2 3-9 16,0 0-12-16,0 0-10 0,0 0 3 0,6 10 3 16,-3-3-3-16,2 1 0 0,1 4 4 0,-1 2-1 0,3 2-5 15,2 0-5-15,-1 3-1 0,0 3 3 16,0-4-1-16,1 1-13 0,2 3-3 0,-3-4-3 16,-1-1-4-16,1 0-4 0,1 0-2 0,0-2-4 0,-3 3-2 15,2-1-6-15,-1-2 1 0,1-2-7 0,-3 2 4 16,3 1-2-16,-1-2-4 0,-1 0-5 0,-1-3-18 15,-1-2-21-15,1 2-20 0,-1-3-21 16,2 2-32-16,-1-2-36 0,-1-2-19 0,-1-2-38 0,1-2-485 16,0 0 227-16,-1-2 150 0</inkml:trace>
  <inkml:trace contextRef="#ctx0" brushRef="#br0" timeOffset="198127.24">7824 6578 98 0,'0'-4'216'0,"0"4"-13"16,0 0-9-16,0 0-10 0,0 0-15 0,-3-4-9 16,3 4-18-16,0 0-14 0,0 0-12 0,0 0-11 15,0 0-10-15,0 0-7 0,0 0 4 16,4 15-7-16,-3-8-5 0,0 3-9 0,1-2-5 0,-1 2-8 15,-1 1-6-15,4-2-6 0,-2 1-5 0,1 1-2 16,1-1-2-16,3 1-7 0,-4-1-4 16,3 0-1-16,1-2-2 0,-1 2-1 0,2-2-2 0,1-1-3 15,-3 1-3-15,5-2 1 0,-1-1 0 0,1 0-2 16,-2 0 0-16,5-3-5 0,-4 1 0 0,3-1 1 16,-3 1-2-16,2-3-2 0,2 0 1 0,-5 0-4 15,4 0 5-15,-3 0-1 0,-1 0-2 0,1 0 2 16,-4 0-3-16,2-3 1 0,0 3-2 0,-2 0 0 15,3 0-5-15,-3 0 5 0,2 0 0 0,-3 0 0 16,3 3-2-16,-2-3 3 0,-1 0-2 0,1 3 3 16,-1-2 0-16,1 2-5 0,-1-1 2 0,-5-2 3 15,3 5 1-15,-1-2 2 0,2 2-4 0,-3-1 1 16,-1 1 1-16,0 5 0 0,-1-1 0 0,1 1-5 16,-4-1 6-16,2 2-2 0,-1 1-14 0,-4 4-9 15,1-3-15-15,0-2-15 0,1-1-21 0,-3 5-16 16,2-5-19-16,-2-1-13 0,6-2-18 0,-2-2-14 15,-1 0-37-15,-1-1-473 0,-1-1 220 0,2-2 148 0</inkml:trace>
  <inkml:trace contextRef="#ctx0" brushRef="#br0" timeOffset="198497.57">7948 6529 45 0,'0'0'210'0,"-9"0"-18"0,4 0-1 16,5 0-7-16,-7-2-13 0,7 2-13 0,0 0-17 16,-6-2-13-16,6 2-13 0,0 0-12 0,0-5-9 15,0 5-9-15,6-5-8 0,1-3 2 0,1 1-5 16,4 1-1-16,0-5-4 0,4-1-1 0,-3 3-3 15,5-3 0-15,-5 2 3 0,3-2 4 0,-3 2-1 16,0 3 1-16,0-4-3 0,-2 3-7 0,-3 2-3 16,-1-1-1-16,1 2-3 0,-2 1-4 0,-2 0 3 0,1 0-6 15,-1 0-1-15,0 1-2 0,-1 1-6 16,-1-1-4-16,-2 3-4 0,3-2-4 0,-3 2-5 16,6-4-26-16,-5 1-35 0,1 0-48 0,0-1-49 15,1 1-63-15,-1-1-75 0,2-2-605 0,-3 4 293 0,2-2 196 16</inkml:trace>
  <inkml:trace contextRef="#ctx0" brushRef="#br0" timeOffset="199823.91">8186 7470 154 0,'-6'-3'220'0,"6"3"-8"0,-5-3-6 0,5 3-7 16,-2-3-14-16,2 3-12 0,-3-5-17 0,3 5-12 15,-3-4-17-15,3 4-11 0,0-6-16 0,0 6-10 16,3-7-12-16,-2 1-5 0,3 2-9 0,0-2-5 15,3 0-11-15,1-3-1 0,1 4-5 0,1-2-4 16,-1 1-2-16,3-1-4 0,-1 1-3 0,2 0-5 16,0 3 1-16,1-3-5 0,-2 4-3 0,-1 2 0 15,0 0-3-15,-4 0-5 0,2 2 1 0,-4 4-1 16,3 0 1-16,-3 6-1 0,1 2-3 0,-3 1 2 16,0 2-4-16,-4 0-3 0,-1-1-2 0,0 2 0 15,-3 1-6-15,1-1-2 0,2-2-5 0,-1-3 5 16,-1-2 0-16,2-1-1 0,-1-3 3 0,2-1 2 15,-3 0-3-15,4-3-1 0,-1 1 4 0,1-4-1 16,0 4 0-16,0-4-4 0,6 6 8 0,-3-5-3 0,2 0-3 16,1-1 7-16,2 0-1 0,-2-1 5 15,5 1-5-15,-2-3 0 0,2 1-2 0,-1 2 6 16,2-3 5-16,-1 3 6 0,1-3 1 0,-2 3 3 0,-2-1-5 16,-2 1 2-16,2-1-3 0,-8 1-3 0,10 1 3 15,-5 0 1-15,-5-1 7 0,6 3 10 0,-2-2 13 16,-2 5 9-16,-2-1 7 0,0 2-3 15,-3 6 0-15,-1-1-6 0,-6 5-5 0,1 0-4 0,-1 4-5 16,-7 3-3-16,6-2-1 0,-7-2-8 0,2 0-7 16,1 2-21-16,2-7-19 0,-2 4-28 0,5-1-23 15,1-2-39-15,-1-1-28 0,2-5-28 0,2-1-39 16,0 0-652-16,3-2 287 0,0-3 192 0</inkml:trace>
  <inkml:trace contextRef="#ctx0" brushRef="#br0" timeOffset="200258.27">8507 7446 134 0,'2'-5'242'0,"-2"0"-13"0,1 2-9 0,-2-1-12 16,1 4-8-16,1-5-20 0,-1 5-11 15,0-4-17-15,0 4-12 0,0 0-17 0,0 0-12 16,0 0-9-16,0 0-7 0,0 0-11 0,0 0 0 0,9 15-1 16,-7-8-4-16,3 3-9 0,-2 1-6 0,2 0-6 15,3 4-2-15,1-2-4 0,-2 3-6 0,2-3-4 16,3 1-2-16,-1-1-1 0,1 3-5 0,3-5-3 16,-2 0-3-16,2-1-2 0,2-5-4 0,-2-2 1 15,6 0 0-15,-3-2-3 0,1-3-1 0,0-3-2 16,0 0 2-16,0-2 0 0,-1-3 8 0,0 0 6 15,-4-1-2-15,0-1 20 0,-4-1-5 0,2-1 9 16,-2 3-1-16,-5-5 3 0,3 0 5 0,-5 4 9 16,-1-4 5-16,-2 0-9 0,-1 1 9 0,-3 0 6 15,-1-1 2-15,-3 1-3 0,-6 1 0 0,1-1-5 16,-2 3-10-16,-3 1-8 0,-9 2-9 0,6 4-11 16,0 3-4-16,-1 0-4 0,1 4-20 0,-1-2-28 15,4 8-35-15,-1 0-26 0,-4 5-40 0,6 1-32 16,2 1-35-16,-2 3-33 0,6-1-35 0,3-3-39 15,3 1-843-15,1-4 378 0,2 1 254 0</inkml:trace>
  <inkml:trace contextRef="#ctx0" brushRef="#br0" timeOffset="203202.08">8064 6895 61 0,'-4'2'102'0,"4"-2"-18"16,-9 1-15-16,9-1-30 0,-5 1-16 0,5-1-44 16,-4 4-98-16,4-4 39 0,0 0 26 0</inkml:trace>
  <inkml:trace contextRef="#ctx0" brushRef="#br0" timeOffset="204997.78">7283 9215 106 0,'0'0'168'0,"0"0"-7"0,0 0-6 0,0 0-5 0,0 0-10 16,0 0-11-16,0 0-7 0,-5-12-9 0,4 8-4 15,-1 1-10-15,2 3-7 0,0-8-5 0,2 3-6 16,-2-2-10-16,1 3 1 0,-1-2-4 0,3-2-9 15,-1 3-6-15,-1-3-5 0,2 1-3 0,2 0-3 16,0-4-5-16,4 2-4 0,-4 0-1 0,-1 1-10 0,5 0 4 16,1 2-3-16,-1-2-6 0,0 4 0 15,-1-3-1-15,1 4-6 0,-3 1 1 0,2-1-4 16,-3 3 3-16,4 0-6 0,-1 3 5 0,-2 0-3 16,0 3 2-16,3 4 1 0,-2 0-3 0,0 4-1 0,-2 1 1 15,3 8-3-15,-3 2 5 0,-1 1-3 0,0-8-1 16,-3 2 0-16,0-2-2 0,1 2 2 15,-1-3-4-15,2-3 0 0,-2-2 3 0,-1 0 2 0,1-4-6 16,0 1-2-16,-1-4 3 0,0 1-1 0,2 0-1 16,-2-3 0-16,1 1-10 0,0 0 8 0,-1-4 1 15,5 4 2-15,-4-2 3 0,-1-2 0 0,6 1-2 16,-6-1-3-16,9 1 1 0,-9-1 0 0,14-2 4 16,-7 0 0-16,2-2 2 0,0-1 3 0,4 0-3 15,-3 1 3-15,3 0-1 0,-4 1 0 0,3-1-2 16,0 1 3-16,-4 3-2 0,0-3-2 0,2 1 2 15,-3 2 0-15,0 0 0 0,1 0 3 0,-8 0 1 16,12 1-1-16,-7 1 1 0,1 0-4 0,-1 1 3 16,-1-1 1-16,-1 3 5 0,1-1 6 0,-1 0 4 15,-1 3-1-15,-1 0 0 0,-1 2-1 0,0 2-4 16,-1-2 1-16,1 4-5 0,-4-3 0 0,-1 6-4 0,3 1 3 16,-2-5-2-16,0-1-2 0,0 2-12 0,-2-2-20 15,1-1-18-15,-2 1-22 0,1 0-25 16,1-1-34-16,-2-3-27 0,1 0-53 0,0 1-519 15,-1-6 241-15,2 1 160 0</inkml:trace>
  <inkml:trace contextRef="#ctx0" brushRef="#br0" timeOffset="205806.83">7560 9036 35 0,'-1'-5'140'0,"1"5"-2"0,0 0-4 0,-1-4 3 16,1 4-1-16,0 0-12 0,0 0 4 0,0 0-1 15,0 0-6-15,0 0 0 0,0 0-7 0,0 0 1 16,0 0 0-16,-4-2-3 0,4 2 2 0,0 0 1 16,0 0-4-16,0 0-6 0,0 0-5 15,0 0-5-15,0 0-9 0,0 0-8 0,0 0-4 0,0 0-8 16,0 0-5-16,0 0-4 0,0 0-8 0,0 0-7 15,0 0-4-15,0 0-2 0,0 0-8 0,0 0-3 16,0 0-6-16,0 0 0 0,0 0-2 0,0 0-1 16,0 0-2-16,0 0-3 0,0 0 1 0,0 0-3 0,0 0 3 15,4 14-3-15,-3-11-4 0,0 2 1 16,2-1 0-16,-2 1 0 0,3 0 0 0,-1-1-4 0,-2 2 4 16,5 4-1-16,1-4-1 0,-2 4-2 0,0-3 1 15,3 3 2-15,-1-1-2 0,0 0 3 16,0 2-1-16,1-1 0 0,0 1-4 0,-1-1 3 15,1-4-4-15,0 5 3 0,1-3 2 0,0 1 0 0,-2-2-2 16,2 0-2-16,0-1 0 0,0 1 1 0,0-4-1 16,1 3 1-16,-1-3 0 0,0-1 2 0,5 0-1 15,-5 0 0-15,5-3-1 0,-2-2 2 0,3-2 2 16,-1 1-5-16,-1-4 1 0,1 2-1 0,-1-2 3 16,-1-1-3-16,1-1 3 0,-1 0-2 0,-2 2 2 15,0-1-3-15,-3-1 5 0,0 1 0 0,2 1 3 16,-5-2 7-16,2 0 8 0,-2 0 0 0,1-1 10 15,-1 1 3-15,0 1 1 0,-4-1 4 0,0 0 6 16,0-1 0-16,0 1 7 0,-4 2 3 0,1-3-2 0,-1 2-6 16,1-2 16-16,-3 0-19 0,-3-2-2 15,2 2-12-15,-7-1-1 0,4 1 7 0,-3-1-14 16,-1 0-2-16,0 2 3 0,3 3 3 0,-2-2 5 16,0 3-13-16,3 1-2 0,-3 1-1 0,3 1-4 0,1 1-6 15,-4 2 13-15,4 2-18 0,0 1 1 0,0 3-3 16,-4 0 1-16,4 3-2 0,-1 1-3 15,-1 2-16-15,2 0-12 0,0 2-11 0,-4 0-24 0,5 2-23 16,-1-4-19-16,2 0-24 0,0 2-31 0,2 3-29 16,0 0-25-16,3-5-30 0,-1 1-51 0,-2-2-642 15,4-1 314-15,-3 1 208 0</inkml:trace>
  <inkml:trace contextRef="#ctx0" brushRef="#br0" timeOffset="209841.81">7208 13216 51 0,'-4'4'162'0,"0"-2"-9"0,-1 1-10 16,4 0-19-16,1-3-11 0,0 0-8 0,0 0 0 15,0 0 1-15,0 0 6 0,11-20 5 0,-1 8-3 16,-1-5-3-16,4-7-3 0,2 1-7 16,-2-1-7-16,5-4 1 0,-6 3-2 0,4-1-8 0,-3 2 2 15,5-1-9-15,-5 0-3 0,-2 2-6 0,1 6-1 16,-3 1-9-16,2 1-3 0,-3 1-8 0,-3 5-3 16,1 0-6-16,-3 4-6 0,3 0-6 0,-1 2 1 15,-1 1-5-15,3 0 2 0,0 4-3 0,5 3 7 16,-1 1 18-16,3 5 1 0,0 2-3 0,-2 3 0 15,7 4-6-15,-1 2 1 0,-4-2-6 0,1 5-2 16,2-2-5-16,-1 2 0 0,0 0-3 0,2-1-2 16,-2 4-2-16,2-2-3 0,-4 3 2 0,4-2-14 15,1 3-23-15,-1 0-30 0,0 0-18 0,0-2-28 16,1 0-27-16,2-5-32 0,-6-2-18 0,-1-4-15 0,0-5-33 16,-6-3-555-16,-2-3 258 0,-1-6 172 15</inkml:trace>
  <inkml:trace contextRef="#ctx0" brushRef="#br0" timeOffset="210211.85">7631 12780 251 0,'-4'-5'236'0,"1"2"-24"0,2-1-21 0,1 4-20 0,-4-1-13 15,4 1-12-15,0 0-14 0,1 13-10 0,1-2-15 16,2-2-8-16,1 2-13 0,1 6-5 0,2-2-12 15,1-1-5-15,1 0-8 0,3 1-2 0,0-3-7 16,3-2-3-16,0 2-7 0,0-5-1 0,3 0-2 16,-1 0-7-16,1-4 0 0,1 0-2 0,1-1-2 15,1-2-5-15,-1-3 0 0,1 0-2 0,-1 1 0 16,-1 0-1-16,-2-5 0 0,3 1-6 0,0 1 2 16,-4-1-2-16,-2 0 1 0,2 1 1 0,-1-1-5 15,-3 2-1-15,1 1 2 0,-4-1-3 0,0 0-1 16,1 2 1-16,-5 0 1 0,2 1-8 0,-2-1 8 15,-2 0-4-15,-4 2 0 0,13 0 3 0,-13 0 3 0,8 2 8 16,-4 1 6-16,-1 0 6 0,0 3 0 0,-3 2-1 16,4 1-3-16,-4 2-2 0,0 7 1 15,-3-1-5-15,-1-2-4 0,1 6-9 0,-4 4-16 0,1-6-13 16,1 0-26-16,-3 1-29 0,2-6-21 0,-1 3-35 16,2-7-37-16,-5 0-617 0,1-3 262 15,-3-3 176-15</inkml:trace>
  <inkml:trace contextRef="#ctx0" brushRef="#br0" timeOffset="210379.48">7664 12596 115 0,'6'-16'175'16,"1"0"-18"-16,2 0-22 0,2 3-14 0,3 1-28 15,3 3-21-15,2-1-16 0,5-2-26 0,6 4-30 16,-1-1-44-16,3 2-260 0,-4 1 102 0,3 2 66 15</inkml:trace>
  <inkml:trace contextRef="#ctx0" brushRef="#br0" timeOffset="211841.21">8433 12201 43 0,'-10'-7'242'0,"1"2"-9"0,1 0 0 16,3 1 4-16,-5-1-10 0,-1 2-16 0,0 3-14 0,1 3-21 16,-3 2-19-16,-1 4-15 0,0 5-16 0,0 8-10 15,0 4-12-15,4 4-13 0,0 2-7 0,2 3-11 16,2 2-8-16,2 7-8 0,1-11-5 0,3-1-5 16,4-1-7-16,1-6-3 0,5-1-6 0,4-2-12 15,-5-9-7-15,4 0-9 0,2 2-6 0,2-9-6 16,0 2-11-16,2-5 1 0,0-6-2 0,0 1 2 15,-1-6-4-15,0-3 2 0,0-3 1 0,-1-6 5 16,-2-1-4-16,-4-4 6 0,-1-2 0 0,-4-4 5 16,-4-1 2-16,-3-3 12 0,-4 2 4 0,-7-12 11 0,2 8 10 15,-9-6 9-15,6 11 8 0,-11-11 1 16,-3 2 14-16,-5 4-2 0,9 9 2 0,-1 0 21 16,2 1 2-16,-2 1 10 0,1 7 4 0,5 2 9 15,0 6 21-15,9 3 5 0,0 1-6 0,3 2-12 16,-1 2-19-16,2 0-7 0,1 1-24 0,4 2-9 15,0 0-4-15,-1 7-6 0,2 4-3 0,3 5-3 0,4 8-11 16,6 2 0-16,0 2-2 0,4-2-4 0,0 3 3 16,5 0 6-16,0 0-14 0,7 7-4 0,-5-11-4 15,-1-1-4-15,0-2-7 0,2-2-8 0,-2 1-1 16,-1-6-10-16,-1-4-4 0,-2-1-7 0,1-6-5 16,-3 1-2-16,1 0 0 0,1-4 3 0,-2-2-1 15,0-4 0-15,-4-1 0 0,4-2 1 0,-5-5 5 16,1-3 4-16,-4-2 2 0,0-5-4 0,3 0 2 15,-9 0 2-15,-2-4 1 0,1-2 2 0,-6 3-1 16,2 0 1-16,0 7 4 0,-3 1-2 0,1 0 4 16,-4 4 5-16,-2-2-4 0,4 6 7 0,-3 0 9 15,4 6-8-15,-3-1 2 0,2 2-2 0,-3 1 3 16,0 4-8-16,-1 3 0 0,-1 2 0 0,1 10-3 16,-5 4 9-16,1 4-11 0,-1 0 3 0,5-1-17 15,0 0-12-15,4-7-13 0,2 0-14 0,0-1 7 0,3-4-7 16,1-1-1-16,3-2-5 0,-2 0 2 15,3-1 7-15,1-1 4 0,0-6 4 0,-1 2 5 16,4-4 7-16,-4-4 5 0,4-2 3 0,0-1 4 0,-3-3 2 16,3-4 4-16,-1-2 3 0,-4 0 3 0,2-2 2 15,-2-2 9-15,1 3 4 0,-2-2 11 0,-2 2 6 16,-1 3 12-16,3 2 5 0,-2 2 5 0,-1-2 3 16,0 5 2-16,0-1 0 0,0 7-5 0,0-4 0 15,0 2-12-15,0-1-2 0,0 5-8 0,0-2 3 16,0 2-5-16,0 0 0 0,0 0 1 0,15 7-4 15,-11-2-4-15,0 2-5 0,4 0-2 0,-1 3 0 16,2-2-4-16,0 1-2 0,-1-1-5 0,2-2 1 16,-2-1-9-16,-2-2 1 0,4 0-1 0,-1-2-1 15,0-1 5-15,-4-1 3 0,4-3 3 0,1-1 0 16,-2-3 4-16,0 0 0 0,-3-4-3 0,1-3 4 16,-1-4 2-16,-1 1 2 0,0-6-3 0,0-2 3 15,-4 2 0-15,0 5 11 0,0 1 11 0,0 1 6 0,-3 6 8 16,3-2 3-16,-1 4-5 0,1 3 1 0,0 0-7 15,0 1-5-15,1 1-5 0,-1 4-2 16,0-3 2-16,0 3-1 0,0 0-3 0,8 11-3 16,-4-3-1-16,2 2 2 0,2 1-2 0,-3 5-4 0,4-2-2 15,1-2-10-15,0 2-9 0,3-2-4 16,-4-1-1-16,0-2-8 16,0-3-1-16,1 0 0 0,-2-1-3 0,1-2 4 0,0-1 2 0,-3-2 5 0,1-3 7 15,4-1-1-15,-7-3 5 0,2-1-3 0,-2-4 5 16,0-3-2-16,-1-4 2 0,-1 1 6 0,-2-3 1 15,-2-4 7-15,-1 4 7 0,3 3 24 0,-4 2 6 16,-1 0 3-16,2 5 8 0,1 2 2 0,-2 0 0 16,4 3-7-16,-2 1-10 0,0 1-5 0,2 0-5 15,0 4 0-15,4-2-5 0,-4 2-3 0,14 10 1 16,-5-2-2-16,6 5-3 0,3 5 2 0,4 3-2 16,1 4-5-16,1-2 2 0,1 5 1 0,3-6-4 15,-4 7-1-15,4-6 1 0,-4 3-1 0,3-2-2 16,-2 0 2-16,-2 0-7 0,-2-2-7 0,1-1-7 0,-4 2-6 15,0-4-1-15,-7-4 0 0,3 0-2 16,-5 1 8-16,-4-6-1 0,1-1 0 0,0-4 5 16,-2 2 5-16,-2-2 6 0,-1-2 9 0,-1 1 5 15,0-4 1-15,0 0 0 0,0 0-3 0,0 0 2 16,-16-11-1-16,8 1 5 0,-1-5-2 0,-3-2 4 16,-3-4 5-16,1-4-14 0,2-2 1 0,-5-4 0 0,5-2-2 15,-5-9 5-15,4 9-2 0,-2-13-2 16,-5 0 1-16,6 4-2 0,4 6-5 0,-3-11-1 0,3 12 12 15,-3-12-8-15,3 14-5 0,2-1 2 0,1 3-3 16,-1-1 3-16,-1 7 12 0,3 5 2 0,-1 5 4 16,2 4-3-16,3 2 6 0,-2 0-10 0,0 3 11 15,3 0-18-15,0 1 3 0,1 1-9 0,0 4-1 16,6-4 3-16,-1 4-3 0,5 0 5 0,4 4-2 16,4 0-7-16,1 1 0 0,4 1 8 0,3 2-4 15,-2-1 2-15,3 1-8 0,-5-2 12 0,3 4-2 16,-6-3-8-16,1 0 7 0,-1-2-1 0,-4 4 1 0,2 2-2 15,-2-1-1-15,-5 2 5 0,-1-2-1 16,-4 1 5-16,2 4 13 0,-6 5-14 0,-1-2 14 16,-8 7-16-16,3 1 12 0,-9 2-17 0,1 0-3 0,-2 1-20 15,-6-2-13-15,-1 1-18 0,-1-3-16 0,-2-4-23 16,2-1-30-16,-5-1-45 0,-1-1-44 16,-1-4-37-16,-3-1-65 0,-5-5-658 0,1 0 324 15,0-4 214-15</inkml:trace>
  <inkml:trace contextRef="#ctx0" brushRef="#br0" timeOffset="213101.81">8116 3858 59 0,'-3'2'219'0,"-1"0"-6"15,4-2-6-15,-4 1-15 0,4-1-19 0,0 0-20 16,-5 3-15-16,5-3-15 0,0 0-10 0,0 0-14 0,0 0-5 16,0 0-11-16,11-7-10 0,-4 2-3 15,3-3-8-15,0 3-5 0,0-4-9 0,6 0 3 0,-1-2-1 16,2-2-2-16,-1 2-3 0,-2-1-2 0,4 0 2 15,-1 3-3-15,0-3-3 0,-1 1 1 0,0 0 1 16,0 0-2-16,2 0 2 0,-3-1-2 0,3 3 3 16,-4-2 1-16,0 3 0 0,-4-1-2 15,3 4 7-15,-4-2-22 0,0 1-2 0,1 0-1 0,-5 3 1 16,3-2-3-16,-3 2-3 0,-1 0-3 0,3 0 2 16,-1-1-4-16,-1 0 0 0,0-1-14 0,1 1-30 15,-3 1-40-15,3-1-65 0,1 2-63 0,-4-4-705 16,1 4 300-16,-1-2 202 0</inkml:trace>
  <inkml:trace contextRef="#ctx0" brushRef="#br0" timeOffset="213791.56">8750 5476 225 0,'0'0'226'15,"-9"0"-12"-15,9 0-10 0,-5-2-15 0,5 2-19 16,-4-4-16-16,4 4-18 0,-1-5-13 0,1 5-13 0,5-8-12 16,3-2-10-16,2 1-6 0,4-4-11 15,4-5-7-15,6 2-5 0,-1-4-3 0,0-2-8 16,5 4-7-16,-1-4-2 0,1 1-4 0,-1 0-1 16,0 1-5-16,0 2-2 0,-2 2 1 0,-1 2 3 0,-7 1-6 15,1 0 1-15,-1 4 2 0,1-2-4 0,-8 3 3 16,2 1 3-16,-2-1 0 0,-1 2 1 0,-1 3-1 15,-4-2-5-15,0 3 6 0,0-1-5 0,-2 1-2 16,-2 2 0-16,3-5-19 0,-2 3-35 0,-1 2-40 16,0-6-47-16,0 6-54 0,0 0-71 0,0 0-537 15,-11 0 259-15,2 4 174 0</inkml:trace>
  <inkml:trace contextRef="#ctx0" brushRef="#br0" timeOffset="214297.19">9040 6238 166 0,'-6'1'190'0,"6"-1"-25"16,0 0-14-16,0 0-13 0,0 0-12 0,0 0-22 16,7-12 5-16,1 6-8 0,1-2-8 0,6-5-3 15,2-1-5-15,5-3-2 0,2-2-6 0,3 1-4 16,-3-3-4-16,3-3-1 0,-4 2-2 0,3 3 2 16,-4-2 3-16,4 3 2 0,-8 2-5 0,0 2-1 15,-4 1-1-15,1 0-2 0,-2 4-3 0,1-2-5 16,-6 4-3-16,1-2-4 0,-2 3-8 0,-2 1-2 0,1 1-2 15,-3 1-4-15,0-1-4 0,2 2-4 16,-5-1-5-16,0 3-14 0,5-2-19 0,-5 2-27 16,0 0-29-16,0 0-37 0,0 0-34 0,0 0-26 15,6 7-38-15,-6-1-510 0,0 3 238 0,0 0 158 0</inkml:trace>
  <inkml:trace contextRef="#ctx0" brushRef="#br0" timeOffset="-214714.33">9600 7120 25 0,'10'-5'188'0,"-5"0"-17"0,3-2-21 0,1-3-17 0,5-4-9 16,-1 0-13-16,4-8 2 0,2 1-8 15,1-1 2-15,0-1-7 0,1 0-1 0,0 0-2 16,0-2 2-16,-1 2-7 0,0-1-3 0,-1 3-2 0,-4 3 1 16,-2 1-4-16,-3 3-1 0,-1 2-4 0,1 2-4 15,-6 5-7-15,1-1-3 0,0 2-8 0,-1 0-3 16,-3-1-2-16,2 2-4 0,1 0-5 0,-3 0-4 15,-1 3-5-15,5-3 0 0,-5 3-5 0,1-3-14 16,-1 3-19-16,3-4-28 0,-3 4-37 0,0 0-45 16,0 0-61-16,0 0-640 0,0 0 271 0,0 0 182 15</inkml:trace>
  <inkml:trace contextRef="#ctx0" brushRef="#br0" timeOffset="-210805.32">7563 11522 46 0,'0'0'63'0,"0"0"16"0,0 0 15 0,0 0 14 16,0 0 17-16,0 0-13 0,0 0-10 0,0 0-5 0,0 0-1 15,0 0 6-15,-13-4-3 0,13 4 0 0,-10-1-2 16,10 1-10-16,-12 0-5 0,12 0-8 0,-12 3 2 16,4-3-6-16,-1 1-9 0,-1 1 0 0,0 1-8 15,1 1-5-15,-2 0 0 0,0 0-9 0,2 4-2 16,-1-3 4-16,-3 2-7 0,-1 3-4 0,0-1 3 16,1 3-5-16,-2 0-4 0,-2 1-3 0,3 2 3 15,0-3-6-15,-2 1 0 0,1 2-1 0,-4 4-1 16,4 1-3-16,0-6-1 0,2 1-2 0,0-1 3 15,-1 3-3-15,1-2-2 0,-1-1 4 0,4 1 1 16,-4-1-3-16,5 1-1 0,-4 2-1 0,3-3 3 16,1 3-1-16,-1-3-5 0,0 1 0 0,3 2-2 15,-2-4 1-15,-1 3 3 0,1 1-4 0,3-2 3 16,-2 1-1-16,-1 1 2 0,1-2-2 0,2 2-4 16,-2-1 3-16,-1-1-6 0,3 1 6 0,-3-1-1 15,5 3-1-15,-2-4 1 0,-3 3-3 0,4 0 2 16,-3-2 0-16,4 0 4 0,-2 2-1 0,-2-1-4 15,3 1 2-15,0-3 2 0,0-4 1 0,1 2-1 0,-4 0 1 16,3-3 2-16,1 4-2 0,-1-1 0 0,0 0-3 16,1-4 2-16,-1 4 2 0,0-1 0 0,1-2-1 15,0 2 2-15,1 0 1 0,-4 0-2 16,3-1 3-16,-1 2-3 0,0 0 0 0,1-2 1 0,1 2 0 16,-3 0-3-16,4-2 1 0,-2 1 2 0,0 1-4 15,3 1 2-15,-3-2-3 0,3 2 0 0,-2-1 3 16,-1 2-1-16,2-1-1 0,-1 1-3 0,1 0 3 15,-1-4 0-15,2 0-2 0,-2 2 1 0,0 0-2 16,1 0 2-16,1 0 0 0,0-1-3 0,-1 1-1 16,2 0 3-16,-1 3 0 0,1-2-6 0,0-2 5 15,0-1 0-15,0 2-2 0,0 1 1 0,1-1 0 16,1 2 3-16,-1-2-2 0,2 3-1 0,-1-4 2 16,1 1-2-16,-1 3 1 0,1-2-1 0,-2-1 1 15,2 0-1-15,-2 1 1 0,1-1-4 0,1-1 3 16,0 2 3-16,0 4-1 0,1 0-3 0,0 0 0 15,1-1-1-15,-1 2 1 0,1-2 4 0,0 2-9 16,0 1 8-16,2-2 0 0,-1 2-4 0,0-2 2 16,2 0-2-16,1 0 4 0,0-3-4 0,-3 2 1 15,3 0 2-15,4-2-1 0,-4 3-3 0,5-2 5 16,-5 1-4-16,4-1 4 0,1 0-1 0,-3-1-1 0,2 1 1 16,0-1 0-16,1 1 1 0,-1-1 0 0,0-1-4 15,1 0 1-15,-2-2 3 0,4 1-1 0,-3 0-3 16,0 0 2-16,-1-2 0 0,1 0 1 0,2 1-2 15,-6-4 5-15,8 3-4 0,-7-3-1 0,4 3 1 16,-1-2 2-16,-2-4 0 0,1 3-1 0,-2 1 1 16,2-3-2-16,0 2 1 0,1-2 1 0,1 0-4 15,-4 0 3-15,3-1 0 0,1-1 0 0,3 2 1 16,-6-3-2-16,2 2 2 0,5-3-2 0,-4 1-1 16,0-1 4-16,3 3-2 0,1-3-1 0,-2 0-3 15,-3 0 5-15,-1 1-1 0,0 0 0 0,-2-2 1 16,2 0-4-16,-1 0 4 0,1 2-2 0,2-1 0 15,-1-1 2-15,-3 0-1 0,3 0-1 0,1 0 5 16,-1 2-4-16,-1-1 0 0,4-1-1 0,-3 0 1 16,4 0 1-16,1 0-3 0,0-1 3 0,0-1-2 15,0 2 1-15,1 0 2 0,-5-3-1 0,8-1 0 16,-5 3 0-16,2-3 6 0,-6 2-8 0,4-3 0 16,1 0 2-16,0-2 1 0,-1 4-1 0,-1-3-1 15,2 0-2-15,-1 3 1 0,1-5 3 0,-4 4-3 0,5-5 1 16,-5 4-1-16,1 1 1 0,-2-4 0 15,5 3-2-15,-5 1 3 0,3-3-1 0,1-1 0 16,0 3-1-16,-6 0 0 0,7-2 0 0,-4 2 1 0,-1 0-1 16,5-2-1-16,-3 2 2 0,3 0 1 0,-3-4-1 15,1 3 0-15,2-3 1 0,-2 3 1 0,0 0-5 16,1-2 2-16,0-1 3 0,1 4-3 16,-4-6 0-16,1 3 2 0,-2 0 0 0,4 2-2 0,-2-5 1 15,2 4 0-15,-3-3 1 0,-2 4 2 0,3-4 1 16,1 2-5-16,-2-1 1 0,1-1 4 0,1 1-5 15,-1 3 2-15,2-6-1 0,-2 3 0 0,2-2 2 16,-2 0-3-16,2 1 1 0,-3-2-1 0,0 2 3 16,1 1-3-16,-3 1 2 0,2-4 2 0,-1 2 0 15,2-1-1-15,-2 0 3 0,1 0-4 0,1-1-1 16,-1 1 0-16,0-2 2 0,-1 0-2 0,2-1 1 16,-2 2 2-16,1-1 0 0,-1 0-2 0,2 1 1 15,-3 0-1-15,2 1 1 0,-3-3 5 0,1 2-5 16,-1 4 4-16,-2-1-4 0,1-2-1 0,1 2 4 15,-2 0 2-15,2-3 2 0,0-1 6 0,1 0 2 16,-3 2-1-16,4 0-1 0,-4 1-2 0,0 2-2 16,2-4 4-16,5 0-5 0,-6 2 6 0,1-2-8 15,-4 3 0-15,5-3 0 0,0-1-1 0,2 1-1 16,-3 2-2-16,0 1-1 0,0-1 2 0,-2 1-1 0,0 1 0 16,5-4 2-16,-4 3-4 0,-2 1 2 15,5-3-4-15,-4 3 3 0,0-2-2 0,-2 1 2 16,5-1 0-16,-4 3-1 0,1-4-1 0,-1 0-2 0,5 1 4 15,-5-2-2-15,1 6 7 0,0-10-6 0,0 9 0 16,-1-4 2-16,3-1-2 0,-1 2-2 0,-2 0-1 16,-1 0 0-16,1 0 5 0,1-3-4 0,1 4 1 15,-2 0-4-15,-3-3 2 0,4 4 0 0,0-4-2 16,-3 3 9-16,2 1-4 0,0-4-3 0,-1 3 2 16,2 1 1-16,-1-3-2 0,-2 1 0 0,3 0 1 15,-2 1-2-15,-1-1 4 0,0 0-3 0,3 2-2 16,0-7 2-16,-2 6 4 0,2-4-4 0,-1-3 2 15,3 2-2-15,-5 4 0 0,3-1-1 0,0-4-1 16,0 3 1-16,0-3 1 0,-1 1-2 0,2 1 3 16,-1-2-3-16,-2 1 1 0,2 0-1 0,2-1 1 15,-1 2-1-15,-4-1 0 0,3 3 2 0,-1-2-1 16,1 3 2-16,-3-1-3 0,1 0 0 0,-1-1 1 16,0 3 5-16,3-1-4 0,-1 0 1 0,-3-1-2 15,3 0-1-15,-2 1 0 0,-1-2 0 0,2 2 2 16,-3-1 1-16,1 1-2 0,2 1 2 0,-3-2 0 15,1 1 0-15,-1 0 0 0,-1 0-1 0,0 0-2 16,0-2 3-16,-2 0-1 0,3 3 3 0,-3-3-2 0,3 2 4 16,0-3-6-16,-4 1 5 0,1 0-7 15,1 2 2-15,0-3 4 0,2 1-4 0,-4 1-2 16,0-1 0-16,1-4 2 0,-2 3-1 0,1-3 2 0,0 0-4 16,0 1 3-16,0-1-1 0,-3 4-2 0,3 0 3 15,-1 0 1-15,-1-4 5 0,0 1-7 0,-2 0-1 16,-1-2 1-16,4 7 0 0,-3-3 1 15,0 2 2-15,1-1-2 0,-3 0-1 0,1-2 2 0,0 3-1 16,-1-1 3-16,1 0-4 0,0 2 2 0,-1-2-1 16,1 0 0-16,-2-4-1 0,2 6 0 0,-2-2 3 15,2 1-2-15,0-1-1 0,-3 1 2 0,2-4-3 16,0 4 7-16,0 0-6 0,0 0 1 0,1 1 0 16,0-2 0-16,0 4-1 0,0-1 0 0,-2-1-1 15,2 2 5-15,0 0-2 0,0-1-3 0,0-2 2 16,1 4-3-16,-4-3 4 0,3 3 0 0,-4-1 2 15,4 0-5-15,-3-1 1 0,2 1 0 0,-3 0 3 16,0-1-2-16,0 1 0 0,-1 0-3 0,1 1 4 16,0-3-2-16,-2 1 3 0,2 3-2 0,-2-2 0 0,0-1 1 15,2 1-1-15,-1 2 2 0,-2-3 2 16,2 3 1-16,0-1-2 0,-3 0-3 0,3 3 8 16,-2-2 2-16,-2 0 4 0,4 2 2 0,-3-1-7 15,3 1 1-15,-3-1 2 0,1 0-3 0,0 1-1 16,-2 1 6-16,1-1 3 0,-1 0-4 0,-3 0 2 0,4 2-3 15,-3-3 10-15,1 2 4 0,2 2-1 0,3-2 4 16,-8 0-5-16,5 1-3 0,-1-1 2 16,1 1-3-16,-2 0-8 0,2-1 1 0,1 3-1 15,0-2-1-15,0 0 2 0,0 2-2 0,0-2-1 0,-2 2-3 16,3 0 0-16,-1-1 0 0,-2 1 0 0,4 0-5 16,-4 0 5-16,5 0-3 0,-3 1-1 0,-2 0-4 15,4 0 7-15,-2-1-1 0,0 2-2 0,0-2 2 16,0 3-4-16,0-2-1 0,0 0 7 0,0 2 0 15,-1-2-2-15,0 0-3 0,3 1 1 0,-3 0 6 16,3-2-2-16,-3 3 2 0,-1 0-1 0,1-2 1 16,4 0 1-16,-5-1 0 0,4 2 0 0,-3-2 3 15,2 1 1-15,-2 0 5 0,2 0 1 0,-1-1-5 16,-2 2-2-16,4-2 3 0,-2 0-3 0,1 2 2 16,-2 1-1-16,-1-2-5 0,1 1 3 0,-6 0 2 15,6 2-2-15,3-1-3 0,-4-3 2 0,1 3-1 16,2-2 1-16,-1 1 0 0,0 1 7 0,0 0-10 15,0-1 1-15,0-2-1 0,-1 3 3 0,1 0-4 16,-3-1 8-16,2-1-7 0,-1 3-1 0,5-2 4 16,-5 0 0-16,4 0 12 0,-2-1-6 0,1 1 0 15,-1 1-3-15,2-1 0 0,-3 0 0 0,3 0 3 0,1 2-4 16,-4-2-5-16,2 2 2 0,0-2 0 16,1 1-6-16,-1 0 2 0,0 1 1 0,-1 0-6 15,-2 0-2-15,4-1 5 0,-2 3 6 0,1-3-1 16,-1 2-6-16,-2-2 0 0,4 5-3 0,-3-5 4 0,3 2-2 15,-3 0 0-15,4-3-4 0,-4 4 1 0,4-1 5 16,-1-1 0-16,-1 3-3 0,3-2 3 0,-2 0-7 16,0-1 2-16,1 1 0 0,0-1 14 15,-1 0-13-15,2 0 0 0,3-1-1 0,-4 2-1 0,0-1-1 16,0 1 3-16,4-2 6 0,-4 3 4 0,0-2-11 16,1 2 0-16,-1-3 0 0,0 2 3 0,0 0-3 15,3 0 3-15,-3-2-2 0,0 1 5 0,1 2-9 16,-1-2 10-16,-1 1 0 0,1 2-4 0,-2-2 0 15,2 3-1-15,-3-1 2 0,3-1-3 0,-2 2 0 16,-3 1-1-16,5-1-2 0,-2 1 5 0,-1-2 3 16,-1 3-6-16,-1-1-1 0,3 0 3 0,0-1 5 15,1-2-8-15,1 3 8 0,-1-2-11 0,-1 3 6 16,0-4 3-16,1 2-6 0,1 0 8 0,3-1-3 16,-2-1-2-16,0-1-1 0,1 1 3 0,2-1-6 15,-3 1 2-15,-1 1 0 0,1-1-2 0,2-1 1 16,-3 5-1-16,0-3 3 0,3 0 0 0,-2 2-2 15,0 0 4-15,1-1 4 0,-1 2-10 0,-1-3 7 16,0 4 0-16,2-3-8 0,0 3 9 0,-1-5 3 0,3 3-3 16,-2-2-6-16,0-2 5 0,2 2-3 15,0-1 0-15,1 1 0 0,-2-2 3 0,1-1 9 16,1 0-7-16,-1 0-3 0,1 0 5 0,0 0-3 0,0-1-1 16,-1 2 7-16,0-3-14 0,1 2 4 0,2-1-1 15,-1 1 4-15,3-4-2 0,-5 4 4 0,2-1 1 16,-1-1-5-16,4-2 6 0,-1 5-6 15,-1-3 4-15,-3 3-2 0,1-1-2 0,0-1 1 0,1 2-2 16,0-2 0-16,0 2-1 0,2-2 2 0,-3 0 5 16,1 3-13-16,-3-2 11 0,5 0 1 0,-2-1-9 15,1 3 7-15,-1-2 1 0,-1-1-4 0,3-1 3 16,-3 3-3-16,3-1 3 0,-2 0-3 0,-1 0 3 16,4-4-1-16,-6 4 1 0,5 0 0 0,-2-2-1 15,3-2-1-15,-4 7 6 0,3-7-8 0,1 0 3 16,-4 3 0-16,4-3-1 0,0 0 5 0,-1 4 0 15,1-4-2-15,0 0-3 0,-4 2 5 0,4-2-6 16,0 0-4-16,0 0-2 0,0 0-18 0,0 0-22 16,0 0-24-16,0 0-27 0,0 0-29 0,0 0-39 15,0 0-62-15,0 0-64 0,0 0-941 0,0 0 410 16,-14-9 274-16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9T10:10:53.4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6749 2994 154 0,'0'-2'200'0,"-2"-2"-20"0,2 4-13 16,-7-4-14-16,2 1-15 0,5 3-11 0,-19 1-7 0,3 1-6 16,0 2-6-16,-7 0-2 0,2-2 3 0,-7 2-4 15,-1 2-6-15,1-1 3 0,-3-5-3 16,4 0-7-16,-1 1-5 0,0-2-9 0,-1-4-6 0,8 3-7 16,-1-4-4-16,-3-2-7 0,6 1-7 0,2 1-1 15,1-4-6-15,-1 0-2 0,3-2-3 0,1-1-7 16,4 4-4-16,-1-5-3 0,6 2-2 0,-1-1-2 15,4 2-4-15,-1 0-4 0,4 0 1 0,-1 1 1 16,4-2 0-16,2 2-6 0,1 1-1 0,4-1 0 16,1 0-2-16,2-1-1 0,-1 4-3 0,8 4 0 15,-3-2 1-15,2 7 1 0,0 3-3 16,5 2 0-16,0 4 3 0,-3 3-3 0,-1 6 0 16,4 1 3-16,-7 7-3 0,3 1 2 0,1 15 6 0,0-2-3 15,-2 5 1-15,-4 0 0 0,2 4 0 0,-6-1 6 16,1-1-7-16,-5 2 1 0,-4-4-1 0,4 1 2 15,-4-13-1-15,0-2-2 0,-2 0 3 0,2-2-2 16,-5 1 5-16,0-1-2 0,-1-5 0 0,-2 1 2 16,3-2-3-16,-1 0 3 0,-3-5-2 0,-1-1 0 15,-3-4 8-15,2 1-7 0,-2-3 1 0,-1-1-1 16,-1-4 4-16,1-3 0 0,-3-3 1 0,1 0-1 16,1-5 2-16,-1-2-1 0,0-1 11 0,-2-6-11 15,-2-9 7-15,1-4-13 0,3 0-1 0,-1-3-1 16,7-1 1-16,1 0 1 0,0 0-2 0,3 2-2 15,2 2-2-15,2 6 0 0,2 0-2 0,0 0 2 16,0 4-1-16,5 1-2 0,0 0 2 0,6 3-3 16,2 1 1-16,1 5-2 0,1 1 0 0,2 4 2 15,6 4 0-15,0 1 2 0,-1 8-4 0,0-1 3 16,-3 2 0-16,-2 3 0 0,0 3 2 0,-2 0 0 16,-2 4-1-16,-3 1 1 0,-2-4 2 0,0 5 1 15,1-3-3-15,-5 1 9 0,0-6-8 0,-4 2 3 16,-1-6-3-16,0-4 5 0,-2 2-4 0,1-7 4 15,-2 2-1-15,-1 0 3 0,3-2 3 0,-2-3 0 16,-1-2 0-16,0 0 0 0,0 0 2 0,0 0-6 16,-9-14-1-16,4 2-1 0,1-6-1 0,-1 0-3 15,-3-11 3-15,3 2 0 0,1-2-2 0,3-1-2 16,1-1 3-16,5 3 2 0,-1 1-6 0,1 7-2 16,4 3-2-16,-4 1 4 0,3 1-4 0,1 5 0 15,0 3-4-15,1 0 4 0,0 3 0 0,3 4 2 16,0 2-1-16,3 4 1 0,0 1 0 0,0 4-2 15,0 0 0-15,4 7 4 0,-6 6-4 0,0-1 6 16,-1 2-2-16,-3-1-2 0,-1 1 10 0,0-1-5 16,-4-4-3-16,0-2-1 0,2-3-7 0,-4-3-7 15,0 0-7-15,2-2-3 0,-2-4-1 0,1 0 2 16,-2-1 6-16,2-1 4 0,-2 0 5 0,-2-4-1 16,0 0 2-16,8-11 4 0,-3 0-3 0,2-3 4 0,-1-4 0 15,-1-2-6-15,1-6 10 0,1-4 1 16,-2-2 3-16,0 2 8 0,3 1 3 0,-2-3-3 15,-1 6 13-15,-1 8 0 0,-1 1-1 0,1 5-3 16,-1 3-1-16,-2 0-6 0,2 3 0 0,-2 2-4 16,4 1-2-16,-5 3 9 0,12 6-12 0,-3 1 3 15,0 2-1-15,0 6-2 0,6 8 2 0,1 0 0 16,-7 2-4-16,5 3 4 0,-3 1-1 0,3-1 2 16,-2 2 0-16,0 1-1 0,0-5 2 0,-2 2-4 15,0-10 1-15,-3-8-5 0,0 1 3 0,1 0 1 0,-2-5 0 16,2 3 8-16,-5-5 5 0,0-3 0 0,4-1 6 15,-7 0 8-15,10-4 7 0,-1-6 0 16,0-7 0-16,-1 1 0 0,2-9 3 0,-4-4-5 16,5 0-4-16,-4-5 1 0,-1-2-5 0,2-10-2 15,-5 13-6-15,-1-5-6 0,1 6 3 0,0 2-5 16,-6 5 1-16,3 8-6 0,0 5-24 0,0 2-27 0,0 3-35 16,0 2-48-16,-1 2-42 0,1 3-30 15,0 0-12-15,-4 11-31 0,-1 4-654 0,1 5 298 16,0 7 200-16</inkml:trace>
  <inkml:trace contextRef="#ctx0" brushRef="#br0" timeOffset="2016.24">7734 3510 56 0,'1'-3'267'0,"-1"3"-30"0,0 0-26 16,0 0-20-16,0 0-22 0,0 0-15 15,4 10-15-15,0 0-16 0,-4 0-8 0,4 7-15 16,0 0-10-16,-2 0-6 0,6 1-9 0,1 6-6 0,-3-6-7 16,8 1-6-16,-2-2-10 0,1-1-1 0,-1 0-9 15,0 0-10-15,5-6-4 0,-2-2-4 0,2-2-3 16,-5-3-4-16,6-2-7 0,0-2 3 0,0-4-5 16,-2-3 1-16,0-4-4 0,-1-1-1 15,3-8-2-15,-1 0-4 0,-3-3 4 0,1-4 3 0,-2 1-1 16,0-3-2-16,1 2 6 0,-3-4 1 0,1 3 10 15,-3 4 17-15,-3-1 18 0,-3 9 31 0,-1 2 25 16,-2 5 0-16,0 0-3 0,-1 4 0 0,0 1-7 16,1 0-11-16,-3 2-13 0,3 3-8 0,0 0-4 15,-15 11-10-15,3 3 2 0,-2 11-10 0,-2-1-10 16,-1-1 0-16,-1 5-2 0,0 0-20 0,3-3-11 16,1 1-10-16,1-9-7 0,5-1-11 0,3-3-10 15,1-4-6-15,3-1-1 0,1 0-3 0,1-1-8 16,2-4-2-16,-3 1 6 0,5-2 12 0,-5-2 5 15,0 0 2-15,13-11 10 0,-4 0 3 0,0-3 4 16,1-4-1-16,7-5 8 0,-2-1 10 0,5 2 6 16,-3-3 11-16,0 3 5 0,0 1 3 0,3 4-4 15,1 2 3-15,-2 4-3 0,1 1 0 0,-1 2-2 16,1 5 0-16,11-1-2 0,-12 4 1 0,2 4-3 16,-2-1-4-16,-1 7 2 0,-2 0-2 0,-3 2 3 15,-3 3-1-15,0 0 0 0,-2 1-6 0,-3 2 6 16,2 5-2-16,-6-3-3 0,-1-2 2 0,0 2-12 15,0-3-6-15,-4 0-16 0,3-5-11 0,-3-2-10 16,4-3 0-16,0 3 2 0,0-6 5 0,0 3 7 16,0-5 6-16,0-2 1 0,0 0 10 0,0 0-5 15,0 0 6-15,-4-20 0 0,4 6 7 0,4-4 5 16,-4-8 0-16,1 1 7 0,6-3 4 0,0 0 9 16,5 1-2-16,-2 3-2 0,4 3-6 0,-5 4 5 15,5 0-7-15,-1 5 2 0,-4 5-2 0,4-3-2 16,-4 6 3-16,-2 2-3 0,5 2-2 0,-2 1 0 15,-1 4 2-15,2 3-3 0,-2-1 6 0,0 7-3 16,1 3 0-16,-1 0-1 0,3 0-2 0,-7 1-5 16,4-1-12-16,0 0-10 0,-4 0-14 0,3-3-8 15,-2-1-2-15,3-5-10 0,-5 1-4 0,4-3 1 16,-2 0-1-16,-1-3 11 0,1-1 6 0,2-2 4 16,-8 0 6-16,14-11 5 0,-6 3 3 0,0-5 21 0,-1-5 3 15,2-7 11-15,-4-4 19 0,-1-1 1 16,-1-17 3-16,-1 1 11 0,-3 0 8 0,-2-5 10 15,-2 1 11-15,0 3 11 0,0 12 9 0,-1 2 13 16,-2 2 14-16,4 5 14 0,-1 8 13 0,2 1-6 0,0 6-9 16,-1 3-16-16,1 2-21 0,2 0-13 0,0 5-13 15,1 1-6-15,0 0-6 0,-4 20-1 0,4-1-4 16,-4 13-4-16,3 3-10 0,-3 13 6 16,3 0-13-16,-2 3 0 0,2-1-5 0,-2-4 5 0,2-11-4 15,0 1-6-15,3 0-10 0,2-5-12 0,0-2-18 16,1-2-16-16,1-7-10 0,5-2-9 15,-2-1-7-15,3-7-1 0,0 0-1 0,-1-4-1 16,2-5-4-16,5-2 2 0,1-3-6 0,-1-5 15 16,5-4-2-16,0-6-5 0,-1-7 9 0,-4 2 7 15,1-4 3-15,3-12 7 0,-6 8 6 0,1-1 4 0,-2 0 8 16,-2 4 11-16,-3 4 16 0,-6 7 7 0,2 4 9 16,-2 1 11-16,0 2-3 0,1 5-1 15,-4 2-8-15,2-1-1 0,-3 5-6 0,0 0 2 16,0 0-2-16,-3 23-2 0,2-5 3 0,-4 9-2 0,0 2 2 15,-1 0-3-15,0 3 2 0,0 0-3 16,-3-1 0-16,3 0-2 0,3-5 2 0,-1 3-1 16,3-4-2-16,1-8 1 0,1 2-2 0,4-7-3 0,1-2-2 15,0-1-3-15,4-4 0 0,-1-1 0 0,5-1 1 16,-5-2-1-16,9-6 3 0,-4-2-1 0,5-3 0 16,-2-2 0-16,3-6 0 0,0-5 1 0,-1-2 2 15,0-2 1-15,-4-4 9 0,0 0-11 16,-3-3 5-16,3-12-3 0,-6 16 6 0,0-1 9 15,-5 3 2-15,-3 1 10 0,-1 8 23 0,-1 7 16 0,1 1 15 16,-4 2 0-16,4 4-14 0,-4 0-13 0,3 3-4 16,1 2-7-16,0 0-6 0,-19 14-2 15,7-1-2-15,2 5-3 0,-6 8-1 0,1 0-6 0,1 0 9 16,7 1-13-16,-4 0-5 0,5-8-2 0,1 0 0 16,4 0-4-16,1-2-4 0,1-4-1 0,2-4 10 15,2 1-10-15,4 0 1 0,2-5-8 0,2-1-3 16,1-1-2-16,5-3 1 0,-1-4-1 0,1 0 2 15,8-5-1-15,0-6-1 0,-4-1-3 0,0-4-7 16,0-3 1-16,-2-5-6 0,0 1-2 0,-2-2 3 16,-2 3 6-16,-3-2 0 0,-5 2 6 0,-4 9 18 15,-4 1-5-15,3 4-4 0,-4 3-1 0,0 1-4 16,-4 1 1-16,2 4 2 0,-2-2-3 0,-3 5 4 16,7 0-4-16,-16 7 0 0,4-1-3 0,-2 5-7 15,-1 1-6-15,3 0-5 0,4-2-12 0,1 0-8 16,2-1-10-16,2 0-5 0,3-3-5 0,2 1-3 15,-1-1 11-15,5-4 2 0,0 3 5 0,5-2 4 16,-1-3 5-16,4-1 5 0,-1-1 5 0,0-3 2 16,6 0 6-16,-4-4-1 0,2 3 4 0,1-3 6 15,-4 2 6-15,-1-1 8 0,-4 4 7 0,-3 0 1 16,-1 2 2-16,0-2-2 0,0 4-5 0,0 0-2 16,-5 0 2-16,8 4-1 0,-3 1 7 0,-2 1-4 15,1 3-2-15,1 4 7 0,-4-1-2 0,3 5-1 16,-2 0 1-16,2 0-3 0,-4 0 0 0,4-5 1 15,0 3 0-15,0-3-5 0,2-3 0 0,-1 1-11 16,2-3-2-16,2 0-1 0,2-3 2 0,-2-1 1 16,1-3 1-16,3 0-1 0,-3-3 4 0,3-1-2 15,1-7 1-15,-1-3 1 0,6-7 3 0,-6 5-3 0,2-7 1 16,-3-1 5-16,3 0 3 0,-7 6 7 16,-2 0 4-16,2 4 12 0,-5 4 5 0,0 2-2 15,2 2-4-15,-4 1-6 0,1 0-5 0,-1 1 0 16,-1 4-6-16,0 0 2 0,0 0-2 0,0 0-1 15,0 17-4-15,-1-8-10 0,2 2-11 0,-1 1-5 16,0-5-6-16,3 5-14 0,-1-2-15 0,2-2-2 16,1 0 2-16,1 0 3 0,0-3 6 0,0-2 5 15,4 1 0-15,4-4-1 0,-1-3 0 0,5-1-8 16,-1-4 3-16,0-1 2 0,2 0 7 0,3-11 2 0,0 5 11 16,0 0 2-16,-7 1 8 0,-1 3 6 15,-4-4 20-15,2 2 14 0,-5 4 12 0,1 1 12 16,-4 4 3-16,0 0-7 0,0 1-4 0,-3 1-6 15,4 1-3-15,-5 1-5 0,0 0-2 0,4 10 8 16,-3 2-1-16,-1 5-1 0,-1 1 1 0,-2 10 0 16,3 5 3-16,0 1 0 0,0 10 1 0,3-9 4 15,-2 1 2-15,3 12 3 0,4 1-9 0,-2-2 0 16,4 1-1-16,-3-14 2 0,6 12 4 0,0 3-5 16,-1-17-1-16,1 4-2 0,2 5-4 0,-3-7 2 0,0 2-4 15,0-1-4-15,-1-5 2 0,-2 5-2 0,-1-5-6 16,-7 3 5-16,-1 1-5 0,-5-5 5 15,-4-1-6-15,-9 1 18 0,-2-2-1 0,-6-2 2 16,-13 5 15-16,8-10 8 0,-14 3 2 0,12-10-12 16,-3 2 12-16,3-8 6 0,4-4 0 0,7-3 0 15,2-3-6-15,-2-6-4 0,8-3-8 0,-4-7-9 16,6-6 2-16,6-5 4 0,6-5-21 0,5-11-2 16,4-3-12-16,9 3-24 0,6-1-8 0,7 1-19 15,1 1-30-15,2-4-32 0,6 7-44 0,1 0-52 16,1 1-56-16,-2 3-855 0,2-4 371 0,-3 1 248 0</inkml:trace>
  <inkml:trace contextRef="#ctx0" brushRef="#br0" timeOffset="5375.65">11528 3256 1988 0,'-1'-18'0'0,"-1"5"20"0,0 0 2 15,2 1-16-15,-1 6-1 0,-3 0-3 0,4 0-3 16,0 4-6-16,0 2 2 0,0 0-1 0,0 0 4 16,6 17 3-16,-5-2-4 0,1 4 1 0,-1 10 6 15,-2 3-2-15,1 2-1 0,0 0 0 0,-2 2-1 16,1 0 1-16,-1-3 2 0,-2 1 0 0,0-2-6 16,-1-1 5-16,1-6 1 0,0 0 3 0,-1-6-1 15,1-5-5-15,3-2 9 0,-4-3-3 0,4-2 3 16,-3-3 1-16,-3-3-1 0,7-1-1 0,-11-8-3 15,-1-1-1-15,2-7 1 0,-5-8-3 0,-1-8-7 16,-1-11 4-16,-1-7-1 0,0-4 14 0,-6-24 2 16,9 26 10-16,3-5 17 0,-1 2 14 0,5 11 32 15,3 13 7-15,0-1 5 0,1 2-9 0,4 5 7 16,0 7-22-16,3 0-9 0,2 1-10 0,-1 7-4 16,1-2-10-16,0 4 1 0,4 1-8 0,1 2-2 15,3 4-5-15,-1 2-6 0,4 5 1 0,1 5-7 0,-3 1 5 16,9 10-3-16,-5 2-13 0,2 2-5 0,-5 4-14 15,-2-1-15-15,-4-1-5 0,1 1-13 16,-2-1-11-16,-3-3 2 0,-2-7 1 0,-2-1 4 16,2-5 1-16,-3-2 9 0,1 0 6 0,0-3 11 0,-2-2 1 15,1-5 1-15,0 0-1 0,0 0 5 16,0 0 3-16,-12-19 2 0,7 2 6 0,1-2 1 16,-2-7 5-16,1-3 12 0,2-2-2 0,3-2 0 15,3-1 8-15,3 3 2 0,6-3 5 0,1 4 4 16,6 4 2-16,1 0-7 0,1 3-2 0,2 7-5 0,-2-1 0 15,2 5-1-15,-1 6 0 0,-3 2-7 0,4 1 2 16,-2 9-1-16,4 3-1 0,-3 7 1 0,-3 2-5 16,2 6 3-16,-1 7-1 0,0 11 2 0,-2 3-3 15,-5 1 2-15,1 3-1 0,-4 0 3 0,3 1-2 16,-1-3-2-16,-6-12-1 0,8 9-4 16,-5-13-6-16,0 1-13 0,2-6 0 0,1-2-13 0,3-2 4 15,-2-7-8-15,0-2-5 0,5-1-7 0,-1-6-1 16,4-3-3-16,-2-3 7 0,3-3-2 15,1-6 6-15,3-3 3 0,-2-8-4 0,-1-3 4 0,-1-2 2 16,3-17-9-16,-1-1 7 0,-2-3 6 0,1-1 4 16,-5 0-4-16,0 1 12 0,-5 13 11 15,-2 3 15-15,-1 4 21 0,-2 1 7 0,-4 6 19 0,-3 2 8 16,-2 6-3-16,-2 3-3 0,-3 1-7 0,-4 1-8 16,-3 9-4-16,-4 3-8 0,-11 9 1 0,-4 5-2 15,-9 14-4-15,-1 4-3 0,1-1-1 0,3 2-2 16,6 2-5-16,1 0 1 0,12-12-11 0,3-5-1 15,5 0-9-15,6-4-2 0,4-5-5 0,1-3 0 16,4-3 0-16,0 0-3 0,2-4 8 0,3 0-5 16,4-3 6-16,0-3-2 0,4-2 1 0,4-5 2 15,3-5-1-15,3-3 5 0,-2-3-2 0,2-3 12 16,-2 4 9-16,-2-6 7 0,0 2 5 0,-2-3 7 16,1 5 6-16,-5 1 3 0,-7 3 11 0,3 5 6 15,-7 2-3-15,2 3-7 0,-3 1-5 0,-1 1-4 16,-1 2-8-16,-1-1-4 0,-2 3-5 0,0 0 0 15,0 0 8-15,9 8-14 0,-8 1 1 0,-1 1-13 16,1 2-4-16,-1 2-19 0,2 3-16 0,-1-5-7 16,-2 4-16-16,2-5-4 0,2 1-4 0,0-4 1 15,1 1 3-15,-3-3 6 0,3-2 6 0,0-1 3 16,1-3 6-16,-5 0 5 0,17-9 8 0,-11 0-1 16,2-3 9-16,2-2 5 0,1-2 21 0,2-6 5 15,3-1 14-15,-5 2 21 0,2 6 4 0,-4 1-1 16,1-2-2-16,-1 5-4 0,5-1-7 0,-5 3-2 15,2 1-6-15,4-1-3 0,-5 2-4 0,3 3-3 16,-1 0 0-16,0 4-4 0,-1 0-4 0,0 3 1 16,0 1-7-16,-1 1-4 0,-1 4-8 0,0 0-12 15,-4 4-16-15,-1 2-21 0,0 2-32 0,0 0-22 16,-3 2-22-16,0-1-14 0,-1-6-14 0,0 0-17 16,0-3 7-16,0 4 14 0,3-9 20 0,-3 4 31 15,0-6 17-15,0-2 2 0,0 0 27 0,0 0 18 16,10-14 17-16,-6 3 18 0,0 1 5 0,-2-7 36 15,5 1 17-15,-2-2 10 0,1-1 21 0,2 3 9 16,-3-2 0-16,4 0 4 0,0 1-8 0,0-1-3 16,0 3-6-16,2-1-3 0,-2 4-12 0,-1 2 1 15,5-2-4-15,-1 2-6 0,-2 1-2 0,5-3-9 16,-4 7-3-16,7-4-4 0,-2 1-5 0,0 3-2 16,2-2-2-16,0 0-3 0,0 4-3 0,-5-1-1 0,3-4-2 15,-6 4 1-15,2 1 0 0,-1-2-3 16,-3-2-3-16,0 4-1 0,-1-1 1 0,2-1 4 15,-5-3-6-15,1 2 9 0,-1 0 6 0,-3-1 9 16,1 4 11-16,-2-2-5 0,0 1 1 0,0 4-3 16,-2-7-4-16,2 7-5 0,-1-5-6 0,1 5-1 15,0 0-4-15,0 0 6 0,0 0-13 0,-15 13-6 16,8-3 2-16,5 1 0 0,-2-1-2 0,1 2-2 16,2 7 0-16,1-2-1 0,1 3 4 0,3 5-2 15,-1-7 5-15,2 1-8 0,4 4-7 0,-3-6-15 0,5-1-4 16,-1 1-3-16,1-2-1 0,0-2-1 15,1-1-2-15,-4-2-8 0,-2 0-5 0,3-5-2 16,0 1-2-16,-5-1-5 0,1-2 4 0,-1 1 10 16,0-1 1-16,-3-1 8 0,-1-2 5 0,0 0-1 15,0 0 3-15,0 0-4 0,0 0 8 0,4-12-1 0,-4 6 2 16,-4 1-1-16,3 0 14 0,0-2 1 16,-2 2-2-16,2 0 4 0,-2-1 11 0,-1 2 6 15,3-1 1-15,1 1 1 0,-4 0-5 0,4 0 0 16,0 4-3-16,4-10-1 0,-4 6-5 0,4 2 4 0,-3-1-2 15,6-1-1-15,-1-2-3 0,-1 1 4 16,3 1-6-16,1-4 3 0,1 2 2 0,0-2-4 16,0 2 3-16,3 0-3 0,0 0-1 0,-4-3 1 0,4 2 0 15,1-3 0-15,-3 0 0 0,3 1 4 16,-2-3-2-16,3 0 1 0,-5 0 1 0,7-2-7 0,-7 1 6 16,3-2-3-16,-6 1 0 0,3 2 0 0,-3 3 10 15,-3 0 4-15,0 3-1 0,-3 0 4 0,3 1-5 16,-4 1-6-16,1 2-2 0,-1 2-1 15,0 0-1-15,-10 9-1 0,2 0 0 0,-2 7 1 0,0 6-1 16,0 6 0-16,2 1 0 0,0 5 2 0,-1 15-4 16,4-15 2-16,3 16-1 0,2-3 4 15,1 0-3-15,5 0-2 0,2-1-2 0,-4-10-9 0,6 10-5 16,0-2 1-16,3-11-1 0,-1 1-5 0,4 12-7 16,-4-12-7-16,4-3-13 0,-7 1 1 0,3 0-1 15,-6-8-4-15,0 2 6 0,-4-7-6 0,-2-2 3 16,0-5 2-16,-3-2 5 0,-1-1 4 0,-2-3-10 15,-3-4-4-15,0 1-3 0,-3-6 2 0,-5-1-1 16,0-3 14-16,2-3 5 0,0-3 20 0,-2-5 23 16,5 1 11-16,2-3 6 0,5 3 7 0,1-2 6 15,4-8-7-15,0 3 1 0,4-1-6 0,4-3-2 16,2 1-1-16,4 1-7 0,1-2-1 0,3-2 2 16,0-2-3-16,4-9 0 0,-3 11-4 0,1-1 1 15,0 1-5-15,6-9 2 0,-4 10-2 0,0-1-1 16,-3 1 1-16,1 6 4 0,-2 2 4 0,-4 2 1 15,-2 2 2-15,-1 2 3 0,-3 1 20 0,-1 5 13 16,-4 0-6-16,0-3-1 0,-6 7-7 0,1 1-4 16,-5 2-5-16,-3 2-1 0,-6 5-6 15,-2 2 4-15,-12 7-11 0,-2 6 1 0,4 1-2 0,-15 7-6 16,2 0-6-16,14-7-13 0,5 2-10 0,2-4-12 16,7-2-18-16,4-3-8 0,5-2-3 0,4-2-5 15,8 0-3-15,1-3 0 0,4 0-10 0,3-3 0 16,6-3 6-16,6-5 3 0,1-1 6 0,2-3 11 15,1-1 16-15,0-6 3 0,3 1 13 0,-1 0 9 16,-3-4 10-16,0 4 17 0,-1 1 10 0,-3-2 16 16,-3 4 13-16,-5 4 5 0,-3 0-2 0,-5 3 4 15,2 3-11-15,-3-2-2 0,-1 1-5 0,0 2-4 16,0 2-1-16,1 3-5 0,-2 2-4 0,-2 1-1 16,1 1 2-16,-3 4-3 0,-1 2-8 0,0 3 2 15,-3 1-2-15,-3 1-1 0,2-1-1 0,-5-2-2 16,1 2-5-16,-1-1-9 0,1-7-9 0,3-2-6 15,-1-1 0-15,1-3-1 0,-1-2 4 0,2 2 2 16,1-5-6-16,0 0-1 0,0 0-5 0,4-14-1 16,3-4 5-16,0 1 5 0,3-12 11 0,3 0 8 15,-2-2 5-15,4-1 17 0,2 3 9 0,1-2 6 16,0 2 8-16,1 7 7 0,1-2 3 0,0 7-2 16,-5 4-7-16,0-1 1 0,2 6-1 0,-2 2-8 15,3 1-6-15,-5 2-5 0,6 1-1 0,-1 5-3 16,-4 0-5-16,-1 3 0 0,5 2-3 0,-8 4-2 15,0-1-7-15,-2 4 5 0,-2 2-4 0,-2 2 1 16,-1-1-4-16,-3 4-18 0,0 1-9 0,-3-3-21 0,2-2-17 16,-3-2-30-16,-1-2-15 0,1-1-5 0,0-4 1 15,3 1-3-15,0-5 12 0,-4 1 16 16,2-2 9-16,3-4 3 0,0 0 10 0,0 0 7 16,0 0 1-16,-1-17 10 0,1 5 7 0,1-6 14 15,2-1 10-15,5-7 0 0,-1-1 1 0,1 2 0 0,6 2 1 16,-3-1 4-16,1 1 4 0,-1 8-4 15,1-1 0-15,2 1 7 0,-2 3-6 0,0 1 0 16,-1 4-3-16,6 2 2 0,-3 0-3 0,-1 2 3 16,1 6 0-16,0-1 0 0,3 5 1 0,-2 2 1 0,0 3 1 15,-1 0 1-15,0 4-3 0,-1-3 2 0,0 0-5 16,0 4 4-16,-2-3 4 0,1 1-1 16,-5-6-5-16,1 1-11 0,1-3 0 0,-3-1-2 15,3 0 3-15,0-3 3 0,0-1-1 0,-1 1 4 16,2-3-2-16,2-5 4 0,-2 1 3 0,1-4-3 0,-1 0 8 15,3-8 14-15,-2 2-3 0,4-8 5 0,-2 0-1 16,-1 0 3-16,0-2 9 0,0 2 4 0,0-3 6 16,1 1 13-16,-8 8-1 0,0 0 0 15,0 5 6-15,-1 3-8 0,-4 4-3 0,0-2-10 16,0 6-4-16,-9 0-7 0,-1 6-3 0,-5 6-9 0,-8 7-3 16,0 3-11-16,-1 3-12 0,0 1-5 0,-1 0-11 15,3-1-9-15,4-1-5 0,4-1-13 16,9-7-6-16,1-4-9 0,4-1 2 0,4-1 1 0,1-2 7 15,3-1 3-15,2-2 0 0,4-4 12 0,5-1 3 16,1-1 5-16,1-6 4 0,5-3-1 0,1-3 13 16,1-3 9-16,-3 1 11 0,1-5 17 0,-2 1 17 15,-1 1 9-15,-3 0 10 0,-3 5 12 0,0 0 3 16,-3 3-5-16,-1 3-7 0,-4 0-10 16,0 1-3-16,1 0-4 0,1 0-5 0,-2 5-3 0,5 0-8 15,-5 1-4-15,0 1-17 0,1-1-11 0,-3 1-8 16,-1 7-3-16,2 0-16 0,-2-1-11 0,-1 2-15 15,-1-2-10-15,0 1-13 0,0-1-17 0,0 2-1 16,0-4-4-16,2 0 9 0,-2 0 11 0,-1-3 5 16,4 1 8-16,-7-3 14 0,10 0-4 0,-10 0 17 15,15-8 15-15,-6 1 9 0,0-3 15 0,5-2 13 16,-2-2 12-16,6-7 5 0,-1-2 17 0,3 4 6 16,-5 5 13-16,2-5 7 0,-3 6 11 0,-5 3-2 15,-1 5-7-15,-1-4-9 0,-1 5-9 0,0 0-8 16,0 1-2-16,-1 2-3 0,3 2 5 0,-2 3-15 15,1 0 0-15,0 6-2 0,0 0-4 0,3 3-3 16,-3 2 0-16,1 3-4 0,-1 8-4 0,-2-10-20 16,0 2-15-16,1-2-4 0,-2 0-9 0,1-7 0 15,2 0 2-15,0-1 3 0,2 0 6 0,-4-3 5 16,3-3 3-16,2-3 1 0,0-3 6 0,2-2 14 16,3-3 24-16,-3-7 10 0,2 2 4 0,1-8 11 15,2-1 2-15,-4 0 2 0,-1-6 14 0,0 1 10 16,-3-4-8-16,2 0 7 0,-2 0 4 0,4-4 1 15,-3 4 7-15,3 3 9 0,1 3-2 0,-5 2-4 16,0 9-4-16,-4 3-10 0,1 5-1 0,-3-2-16 16,-2 3-9-16,-1 5-3 0,0 1-11 0,0 0 1 15,4 11-10-15,-4-1 2 0,-1 9-5 0,-2 8 1 16,2-1-3-16,-4 3-2 0,1-1-60 0,4 4-57 16,-1-5-61-16,1 3-75 0,5-2-89 0,-3-1-867 15,1-1 395-15,-3-7 264 0</inkml:trace>
  <inkml:trace contextRef="#ctx0" brushRef="#br0" timeOffset="5467.41">15870 2883 129 0,'3'-6'256'0,"1"0"-87"16,2-1-110-16,4-1-111 0,-2 0-135 0,2 2 61 16,-2-1 42-16</inkml:trace>
  <inkml:trace contextRef="#ctx0" brushRef="#br0" timeOffset="6517.31">5676 4911 136 0,'-6'-2'215'0,"6"2"-33"0,-3-1-21 16,3 1-15-16,0 0-14 0,18-9-13 0,2 4-11 15,11-2-10-15,2 4-13 0,4-4-8 0,14-2-10 16,3 4-4-16,6-1-7 0,2 1-10 0,1-1-2 15,3-2-1-15,24-5-7 0,-25 9-4 0,23-10-9 16,-21 7 1-16,30-5 5 0,-5 2-3 0,5 2-1 16,-6-1-1-16,3-1 5 0,-3 0-5 0,2 3-7 15,-2-3 4-15,2 3 4 0,4-4 0 0,3 0 1 16,2 1-3-16,1-2 0 0,0 0-2 0,3 2 1 16,-1-3-2-16,5-2 3 0,2-1 8 0,1 4-2 15,3 1 0-15,0-5-4 0,3 4 4 0,-3-1-2 0,4 1 2 16,-1-1 2-16,0-1-1 0,1 2-2 15,1 3-8-15,0-4 0 0,-6 6-1 0,0 0-4 16,0 3-1-16,-3-3 4 0,-1 1-2 0,6-3-5 0,-4 2 3 16,-3 2-5-16,4 0-1 0,-3-2 1 0,0-2 5 15,1 4 7-15,1 1-16 0,1-1 3 0,2 0 2 16,2-2-1-16,-2 4-4 0,0-3 0 0,6-4 3 16,-3 8 1-16,6-7 2 0,0 5-5 0,0-1 0 15,-6-2 1-15,6-1 0 0,-3 2 2 0,-3-1-1 16,1-1-1-16,1 3-1 0,-2 2 1 0,-1-5-1 15,-1 0-1-15,-2 3 4 0,-5-2-6 0,5 0 3 16,-1-1-15-16,-2 1 8 0,-2 2-4 0,1-5 2 16,5 5 3-16,2-4 3 0,-7 0-2 0,8-2 2 15,-1 5-1-15,-1-3 2 0,-5-2 2 0,1 6 2 16,-2-4-3-16,-5 2 5 0,4-3 2 0,-5 5 1 16,-3-1-1-16,-3-3 1 0,-6 0 0 0,-27 4 11 15,34-2 2-15,-7 0 5 0,-30 0 4 0,3 1 4 16,25-2-3-16,-28 2 6 0,-2 0-2 0,0 1 5 15,-1-2 3-15,-1 3-1 0,-4-1-2 0,-5 0 3 16,-12 0 4-16,2 1 0 0,-3 1 2 0,2 3-7 16,-3-5 7-16,0 0 14 0,-4 2-22 0,-4-1-8 15,2 3 2-15,-10 1-4 0,-1 0 2 0,-1-3 6 16,-6 2 7-16,-5 1-17 0,2-1-1 0,-4 1-2 0,0-1 7 16,1-1-2-16,-6 2-5 0,7 0-2 15,-7 0-4-15,0 0-6 0,9 0-45 0,-9 0-51 16,0 0-80-16,0 0-107 0,0 0-112 0,-28 8-805 15,-1-7 393-15,-11 3 262 0</inkml:trace>
  <inkml:trace contextRef="#ctx0" brushRef="#br0" timeOffset="7626.89">6596 5959 185 0,'0'-6'269'0,"0"0"-29"0,0 6-26 0,0-1-23 16,0 1-21-16,0 0-16 0,8 12-17 15,-1 1-14-15,1 3-10 0,2 8-12 0,0 3-6 0,-4 5-12 16,-2-1-7-16,4 4-7 0,-3 11-1 0,1-1-11 16,-2-9-7-16,1 10-4 0,-1-13-2 0,0 2-4 15,0 2-7-15,2-3-4 0,-2 0-1 0,0-3-3 16,0-2-3-16,-3-4 2 0,2-5-2 0,-2-4-6 15,-1-3 0-15,1-5-2 0,2 0 1 0,-2-2 6 16,-1-1 26-16,0-3 13 0,0-2-5 0,0 0-6 16,-9-9-4-16,1-1-5 0,-2-7-1 0,-4-9-5 15,-1-3-2-15,-2-3 1 0,-4-13-4 0,1-4-2 16,2 0-2-16,2-1-2 0,4-1 3 0,-2-2-5 16,-1-1-1-16,2 1-1 0,3 5-1 0,6 2-2 15,3 10 4-15,2 6-3 0,3-4-3 0,5 1 0 16,-4 1 0-16,4 5-2 0,4 1-4 0,-1-1-1 15,3 5-2-15,5-2 0 0,0 3 0 0,2 1 1 0,3 3-11 16,0 1 10-16,2 0-2 0,-3 2 0 16,5 2 0-16,0 3-7 0,0-1 3 0,0 3-5 15,-2 4 8-15,-5 1-5 0,1 4-5 0,-1 1-14 0,-4-1-20 16,1 3-17-16,-3 5-22 0,0 2-16 0,-5 2-24 16,2 1-40-16,-4 9-24 0,0 0-24 0,-5 0-654 15,-3 2 287-15,-5 1 192 0</inkml:trace>
  <inkml:trace contextRef="#ctx0" brushRef="#br0" timeOffset="7779.46">6808 6128 76 0,'-3'3'225'16,"2"-1"-25"-16,0 2-23 0,1-4-16 0,0 0-16 16,4 4-10-16,-4-4-10 0,12-1-8 0,0-3-11 15,-1-1-11-15,7 2-8 0,1-3-8 0,2 0-8 16,-1 4-30-16,3 1-31 0,-3 1-39 0,1 1-28 15,-1 1-45-15,-3 7-452 0,1-2 184 0,-4 4 124 16</inkml:trace>
  <inkml:trace contextRef="#ctx0" brushRef="#br0" timeOffset="7947.07">6915 6553 247 0,'-1'5'319'0,"-2"-2"-32"16,2 1-32-16,1 1-30 0,0-5-20 0,0 0-18 0,5 1-20 15,-5-1-13-15,22-8-20 0,-7 0-12 16,11-4-17-16,0-2-18 0,5 2-28 0,2-5-36 0,-1 3-34 16,3-1-44-16,-3 1-40 0,2-1-43 0,0 1-47 15,-2 0-513-15,-2 1 232 0,6 0 156 16</inkml:trace>
  <inkml:trace contextRef="#ctx0" brushRef="#br0" timeOffset="8495.48">7821 5750 24 0,'-5'-7'181'0,"3"2"-4"15,-2-1 1-15,0 0-10 0,-1 1 7 16,1 1-2-16,0-1-2 0,0 0-8 0,-2 2-11 16,-1 1-8-16,5-2-3 0,-6 1-3 0,3 0-5 0,1 3-7 15,-5 0-9-15,2 0-16 0,-4 3-3 16,0 4-7-16,1 0-6 0,-6 5-8 0,2 3-2 16,-4 3-10-16,0 5-1 0,-3-1-4 0,4 4-9 15,-1-1-3-15,2 3-6 0,0 2 3 0,2 1-4 16,0 12-3-16,5-8-6 0,-1 11-1 0,4-10-4 0,3-2 1 15,3 3-5-15,0-4-7 0,1 1 4 0,5 0-9 16,2-1 6-16,1-1-1 0,8-3-1 0,-3-3-3 16,5-3 2-16,3-2 0 0,3-2-4 0,2-6 2 15,3-1 2-15,0-5 0 0,4-3-2 0,0-3-6 16,2-4 14-16,1-4-1 0,-4-4 1 0,2-2 5 16,-3-4 4-16,-3-2 9 0,-1-2 13 0,0-3 14 15,-6-2-2-15,0-4 4 0,-6-1-6 0,2-15 1 16,-4-1-3-16,-4 1-5 0,-6-3 0 0,-4 1-6 15,-2 2-9-15,-7-1-2 0,-5 0 6 0,-3 1-11 16,1 12-9-16,-10-6-1 0,4 11 15 0,-5 6-23 16,-1 1-6-16,-2 3 1 0,-2 5 1 0,-4 6 0 15,-2 4-11-15,-1 4-8 0,3 4-15 0,1-1-19 0,0 4-14 16,4 3-16-16,6 1-24 0,7 1-30 0,4 3-20 16,4 2-33-16,6 1-31 0,4 2-40 15,10 3-46-15,3 3-767 0,6-2 356 0,5-2 236 16</inkml:trace>
  <inkml:trace contextRef="#ctx0" brushRef="#br0" timeOffset="8998.43">8601 5674 277 0,'-3'-4'260'0,"1"2"-6"16,2 2-6-16,-7-4-10 0,4 3-26 0,3 1-19 15,0 0-18-15,-17 6-13 0,8 2-17 0,1 1-12 16,-2 8-16-16,-4 4-8 0,2 5-11 0,1 3-9 16,-1 6-6-16,-3 10-7 0,6 4-7 0,0 2-8 15,0 0-1-15,4 2-9 0,4-3-5 0,-2-2-4 16,7-2-8-16,-3-9 5 0,8-3-6 0,0 0-4 16,4 0-3-16,6-4-1 0,1-1-3 0,2-6-6 0,4 1 2 15,2-5 2-15,1-7-3 0,2-1 1 16,1-6-2-16,-1-4 1 0,-2-2-1 0,0-5 4 15,2-5 0-15,-2-4 7 0,1-4 5 0,-3-7 6 0,1 0-8 16,8-13 0-16,-5-2-1 0,0-4 1 16,-3-1 0-16,-1-2-3 0,-3-1 0 0,-3-4 4 15,-3-1-8-15,-4 1 0 0,-3 0-1 0,-3-3-4 16,-5 5-4-16,-6-4-1 0,-1 9 2 0,-4 13 2 0,-3 3 13 16,-2 1-1-16,-6 7-9 0,0 7 11 0,-8 4 2 15,-5 7-3-15,-5 6 2 0,1 7-3 0,-12 9 0 16,0 10-5-16,2 0-5 0,4 7-1 0,3 3-1 15,4 1-1-15,8 2-4 0,12-10-3 0,2 1 4 16,-1 0 1-16,9-1-8 0,2 1 0 0,3-5-3 16,4 2 4-16,5-3 4 0,-1-9-2 0,5 7-2 15,2-1 2-15,2-3-4 0,3-4 2 0,2 0-1 16,0-2 2-16,3-2 3 0,3-3-9 0,-4-1-9 16,6-4-32-16,2 1-38 0,-3-1-44 0,3-2-50 15,-1-4-54-15,3-3-64 0,-3-3-922 0,5 1 403 16,-2-2 270-16</inkml:trace>
  <inkml:trace contextRef="#ctx0" brushRef="#br0" timeOffset="9343.7">9523 5818 45 0,'0'0'255'0,"0"0"-4"0,-10-2-3 16,6 0-8-16,4 2-8 0,0 0-14 0,0 0-18 15,0 0-23-15,0 0-19 0,0 0-17 0,0 0-12 16,0 0-13-16,0 0-13 0,0 0-3 0,18-1-5 15,-5 1-9-15,6-2-1 0,0 1-8 0,12-1-9 16,-6-3-7-16,4 1-4 0,1 1-8 0,1-1 0 16,-3 1-9-16,0-2-12 0,-5 3-22 0,-1 1-32 15,-3-1-27-15,1 2-40 0,-1 3-37 0,-7 1-25 16,3 3-38-16,-6-1-48 0,-5 6-568 16,-4 0 271-16,-5 3 178 0</inkml:trace>
  <inkml:trace contextRef="#ctx0" brushRef="#br0" timeOffset="9542.2">9661 6099 291 0,'-4'6'260'0,"2"-3"-27"0,2-3-24 0,1 3-17 16,-1-3-20-16,13 2-15 0,-3-1-2 0,4-1-7 15,0 0-10-15,4-3-12 0,5 0-2 0,0-2-1 16,5-2-15-16,-6 5-9 0,-2 0-7 0,2-2-9 16,-2 0-6-16,1 2-9 0,-2-1-10 0,-2 1-4 15,-2 2-4-15,-2 0-15 0,1 0-35 0,-4-1-37 16,3 1-39-16,-5 0-39 0,-2-1-43 0,-1-2-55 15,0 1-606-15,-2-3 273 0,-4 0 182 0</inkml:trace>
  <inkml:trace contextRef="#ctx0" brushRef="#br0" timeOffset="11527.43">13233 4945 77 0,'-4'-10'289'0,"-1"-1"-7"0,0 0-10 15,-2-6-17-15,2 6 2 0,1 0 8 0,3 2-2 16,-3-1-11-16,3 5-19 0,1-4-27 0,0 2-23 16,1-2-21-16,7 2-16 0,2-2-17 0,4 1-10 15,4-1-15-15,1 4-15 0,2 1-7 0,8 1-11 16,0 3-3-16,-1 0-12 0,3 4 0 0,-3 4-10 16,-2 1-3-16,1 6-3 0,-4-1-11 0,-3 3-1 15,-4 6-6-15,-3-1 2 0,-4 2-5 16,-3 2 3-16,-9 6-7 0,-1 0 1 0,-10 2-4 0,-4 11-13 15,-7-1-10-15,-3-3-6 0,-2 2-6 0,1-3-4 16,-2-2-7-16,6-9 3 0,-9 5 0 0,9-8 8 16,0-3-7-16,2-5 9 0,2 2-2 0,7-11 4 15,1 0 11-15,5-1-4 0,3 0-4 0,0-6 10 16,0 2-5-16,3-1 2 0,0-1-4 0,2-2 3 16,0 0 0-16,19-2 4 0,-1-5 1 0,9-3 1 15,5 0 1-15,5-4-6 0,12-4-26 0,3 2-27 16,2-1-49-16,-17 6-42 0,1 3-50 0,0-2-53 15,-2-1-745-15,-3 3 335 0,2-2 222 0</inkml:trace>
  <inkml:trace contextRef="#ctx0" brushRef="#br0" timeOffset="11961.04">14058 4933 2877 0,'14'-22'215'0,"-9"3"-68"15,2 4-38-15,-5 3 3 0,1 0-18 16,-2 4-14-16,2 1-8 0,-2 0-14 0,2 1-7 0,-2 2-9 15,0 1-10-15,-1 3 0 0,4-4-12 0,-4 4-3 16,0 0-2-16,0 0 6 0,6 7-6 0,-2 3-5 16,-1 1 3-16,1 7-1 0,-2-1 1 0,2 7 1 15,0 0 0-15,-1 5-1 0,-1 0 2 16,-2-2-6-16,0 3 0 0,1-1 8 0,-1-1-19 0,0-1-13 16,3 1-8-16,-3-10-22 0,1 1-10 0,1-2-7 15,-2-2-4-15,0-5 1 0,-1 0 8 0,1-5 10 16,0 1 10-16,0-4 1 0,0-2 3 0,0 0 2 15,0 0 6-15,-6-12 3 0,1-1 1 0,1-5 11 16,3-9 12-16,-3 1 7 0,0-7 3 0,0 0 9 16,0-2 9-16,7 2 6 0,-3 0 20 0,1 1-5 15,3 3 1-15,1 3 0 0,-1 2-9 0,6 0-4 16,-1 6 4-16,0 1-7 0,4 1-6 0,2 2 7 16,-1 3-9-16,-2 1 6 0,4 1-10 0,-3 5-8 15,6-1 2-15,-6 4 0 0,6 0-3 0,-1 3 0 16,1 2 3-16,-2 3-2 0,1 0-7 0,0 3 3 15,2 5 1-15,-3-1-9 0,3 8 8 0,-5-1-1 16,-2 0 1-16,3 2-2 0,-5 0 3 0,-1 3-2 16,-1-2-26-16,-4-1-35 0,3 5-38 0,-2-3-42 0,-2-6-50 15,-4 7-51-15,-4-7-45 0,3 1-852 16,-8 4 376-16,0-9 250 0</inkml:trace>
  <inkml:trace contextRef="#ctx0" brushRef="#br0" timeOffset="12110.44">14122 5114 126 0,'0'-5'244'0,"4"-4"-25"0,3 1-23 0,2 1-19 15,6-4-17-15,5 3-15 0,4-6-13 0,3 3-19 16,5 4-9-16,1-4-21 0,3 5-37 0,0-2-48 16,0 3-51-16,1 1-54 0,-2-3-422 0,1 5 177 15,-1-1 118-15</inkml:trace>
  <inkml:trace contextRef="#ctx0" brushRef="#br0" timeOffset="12480.99">14968 4766 69 0,'4'-3'305'0,"-3"-1"-28"0,2 1-24 0,-3 3-30 15,1-3-22-15,-1 3-21 0,0 0-16 16,0 0-18-16,9 8-13 0,-8 1-6 0,2 3-6 15,1 3-6-15,-4 7-7 0,2 4-7 0,1 1-7 16,-6 1-6-16,7 0-12 0,-4 1-5 0,3 2-9 0,-2-2-2 16,1-2-10-16,1-7-6 0,3-2 0 0,1-3 0 15,2-1-7-15,-2-4 1 0,6-5-4 16,0 0 1-16,7-2-6 0,1-3 3 0,8-5 2 0,-3-3 0 16,-6 1 8-16,6-5 7 0,-6-5 5 0,3 0-7 15,-1-3 0-15,-3-1 5 0,-4-2-2 0,1-3 5 16,-5 1-4-16,-7 0-3 0,1-1 6 15,-5 1-1-15,-7 0-6 0,-3-2-1 0,-3 6-6 0,-7 3 2 16,2 6-6-16,-10-3-6 0,-2 6 4 0,-5 4-11 16,2 3-11-16,-3 5-31 0,0 3-38 0,4 3-38 15,3 1-59-15,2 3-75 0,8-2-84 0,-4 8-845 16,10-3 386-16,-1-1 256 0</inkml:trace>
  <inkml:trace contextRef="#ctx0" brushRef="#br0" timeOffset="13075.48">13327 6182 50 0,'-20'1'221'16,"3"0"-22"-16,1 1-18 0,3-2-17 0,0 0-11 15,7 0-17-15,-2 2-13 0,4-2-13 0,4 0-17 16,-6 3-3-16,6-3-6 0,0 0 4 0,15 2 4 15,7-2 11-15,11 2 5 0,19-5-4 0,15-1 7 16,34-5 2-16,6-3-4 0,11-3-12 0,4-5 0 16,2 1-6-16,3 2-9 0,3-3-5 0,-2-1-5 15,1 4 1-15,-5-2-6 0,-8 2-5 0,-8 2-4 16,-10 6-5-16,-7-3-4 0,-27 5-6 0,-2-1-4 16,2 3-4-16,-4 0-2 0,-5-2-5 0,-4 2-4 15,-15 3-2-15,-1-1-1 0,-5-1-3 0,-2 1 3 16,-7 3-7-16,-5-2-1 0,-5 2-4 0,-1-1 7 15,1 0-8-15,-7 1 6 0,-4 0-8 0,8-1-29 16,-8 1-41-16,0 0-34 0,0 5-49 0,-8 4-33 0,-7 4-35 16,-11 7-51-16,-2 2-629 0,-17 11 299 15,2 7 198-15</inkml:trace>
  <inkml:trace contextRef="#ctx0" brushRef="#br0" timeOffset="13433.55">15097 6834 68 0,'0'-6'219'0,"0"-5"-9"0,0-1-12 0,-4 3 0 0,0-1-15 15,-3 1-12-15,-1-2-1 0,-2 2 0 16,-2 2 5-16,-3-3-9 0,-2 4-16 0,-4 3-13 15,-10 0-8-15,-5 6-13 0,-1 3 6 0,-17 6-7 0,1 5 6 16,-2 1-11-16,6 6 3 0,-4 2-2 0,2 5-11 16,2-1 1-16,3 6-8 0,4-2-11 15,1 1-10-15,5 3-1 0,16-8-6 0,-7 8-9 0,9-8-1 16,9-1-15-16,1-1 0 0,7 0-6 0,1 0 1 16,5-3 0-16,4 0-5 0,4-4-3 0,9-3-1 15,4-2 1-15,8-1-3 0,0-7 12 0,17-2-11 16,4-3-2-16,4-7-6 0,1-4 4 0,4-5-3 15,-1-1-7-15,-2-4 2 0,-4 0-49 0,-2-2-26 16,-7 2-32-16,-16 1-42 0,-2 1-45 0,-7 3-64 16,-10-3-88-16,-5 0-749 0,-6-1 362 0,-4-2 240 15</inkml:trace>
  <inkml:trace contextRef="#ctx0" brushRef="#br0" timeOffset="14921.08">12047 7175 3407 0,'-5'-3'109'16,"0"1"-36"-16,-2-2-46 0,2 3-16 0,0 1-13 16,1 6 2-16,0 5-7 0,2 8-1 0,-3 11 5 15,2 1 2-15,5 3-3 0,-1 1 2 0,4 2 2 16,1 10 2-16,2-13-3 0,0-1 2 0,0 3 1 16,3-2 0-16,-4-8-2 0,6 0 0 0,-1-2-2 15,-1-1-1-15,-1-6 5 0,2-4-1 0,-2 0 2 16,0 0 0-16,1-5 1 0,-2-1-4 0,2-5 2 15,-2-2 0-15,4-4 1 0,-3-1 2 0,4-7 2 16,1-10 0-16,-2-3 2 0,1-3-1 0,-2-6 3 0,-2-11 5 16,-1-4 5-16,-3 1-5 0,-4-2 7 15,-2-6 1-15,-2-2 0 0,-3-1-1 0,-6-26-12 16,-1 3 3-16,2 25-7 0,-3-27 5 0,2 24 2 0,-6-20-2 16,-2-1-3-16,6 22-1 0,-2-23-9 0,1 26 8 15,2 0-2-15,-2-4-2 0,4 5-5 16,-3 1 10-16,0 3 2 0,3 3 0 0,1 0 1 15,-5-1 0-15,1 5-3 0,6-1 0 0,-5-1-2 0,6 11 1 16,-1-1-5-16,0-12 0 0,2 16-1 0,1-6 9 16,1 1-14-16,2 4 3 0,-2-1 1 0,3 2-5 15,-1 1-2-15,2 3 6 0,1 2-1 0,-1 2-3 16,0-3 0-16,2 8 0 0,-1 2 0 0,2-2 2 16,-1 1 0-16,2 1-1 0,1-1 1 0,-1 1 2 15,3-1-1-15,0 0 0 0,2-5 0 0,-2 4-2 16,4 3 0-16,-3-1-2 0,0 2 8 0,-1-2-2 15,2 3 0-15,-1-3 6 0,0 0 2 0,1 0-2 16,-2 2 2-16,0-2 0 0,-3 3 4 0,-1 2-10 16,-1 0-2-16,1 3 3 0,0 1 7 0,-1 1-7 15,-1 2-3-15,-2 1 9 0,3-1-6 0,-2 1-2 0,-1 0-1 16,3 1 0-16,-3 3 1 0,1-5 3 16,-1 5-9-16,1-5 8 0,0 3 2 0,-1 2-6 0,0 0 1 15,2-5-3-15,-2 5 1 0,0 0 0 0,0-7 0 16,0 7 2-16,0-3 2 0,0 3 3 15,0 0-7-15,1-5 4 0,-1 5-2 0,0 0-6 16,0-5 1-16,0 5 2 0,6-5-1 0,-5 4-1 0,-1 1 3 16,4-6 5-16,-1 4-6 0,-2-3 4 15,0 1 2-15,-1 4 2 0,6-6-6 0,-4 0 1 0,0 1-1 16,0-1 4-16,2-3-5 0,-2 0 4 0,0 0-4 16,-1-4 0-16,1 2 2 0,1-5 2 0,0 0-2 15,-2 0 0-15,1 0-5 0,0 1 5 0,-2-4 0 16,0 3 5-16,-2 1-9 0,1-2 1 0,-3 0 3 15,2 1 0-15,-2 2-1 0,-1 3-1 0,1-1-1 16,0-1 1-16,-1 3 2 16,0 0-1-16,0 1 4 0,1 2 2 0,-1 0 1 0,1 2 0 0,2-2 0 15,-2 4 1-15,1-1 0 0,3 1-2 0,-2-1-6 16,2 4 2-16,-3-6 0 0,3 6 0 0,-4-3 1 16,4 3 0-16,0-3-5 0,0 3 1 0,0 0 1 15,0 0-2-15,0 0 2 0,0 0-2 0,0 0 3 16,-4-5-5-16,4 5 3 0,0 0-1 0,0 0-3 15,0 0 2-15,0 0 0 0,0 0 0 0,0 0 0 16,0 0-1-16,0 0-1 0,0 0 4 0,0 0-3 16,0 0 4-16,0 0 3 0,20 4-3 0,-14-4 4 15,7 0 2-15,0 0-3 0,6-4 0 0,1 3 3 16,8-5-8-16,4 2 3 0,1-2-2 0,3 0 3 16,1-1-4-16,0 0 2 0,18-3-2 15,-1-2 3-15,-1 2 2 0,1-1-3 0,1 5 1 0,0-5 2 16,0 1-1-16,0 2-5 0,0-1 6 0,0 4 0 0,1-2-4 15,-1-1 0-15,2-1 0 0,2 1 6 16,-3 1-6-16,4-2 5 0,4 3-1 0,2-4 2 16,-2 2-3-16,-1-2 5 0,28-1-2 0,-32 3-16 0,1 0 1 15,1 0 6-15,1 2-5 0,-4-2 3 0,2-1-2 16,-1 4 6-16,3-3 0 0,-4 0 2 0,2 3-3 16,2-3 0-16,-2 4 14 0,-1-1-13 0,-2 0 3 15,-2 0 0-15,0 2 3 0,0 0-1 0,0 1-2 16,-2-1 6-16,-14 1-4 0,13 0-1 0,1-1 1 15,-1 2 0-15,3-1 2 0,-1-2 8 0,1 1 11 16,-3 3-14-16,3-1 4 0,-1-3-7 0,2 1 4 16,-2 1-3-16,4-2 2 0,1 1 3 0,0-1 4 15,-2 2-5-15,0-1-2 0,-2-4 4 0,1 4 8 16,1-1-4-16,5-3 3 0,4 1 6 0,29-8-5 16,-33 9-3-16,33-8 2 0,-4 4 2 0,-29 0-1 15,5 1 4-15,23-2-8 0,-30 2 0 0,3 2-5 16,2-2 3-16,-1 1-3 0,1 0 2 15,-4 2 3-15,-2 0-8 0,-1-4 16 0,-3 2-6 16,-3 2 2-16,-13 3-3 0,-5-5 2 0,2 3-2 0,-2 3 4 16,-6-2-7-16,-6 1 10 0,-1-1-3 0,-4 0-5 15,-4 2 7-15,-2 0-3 0,0-1 1 0,-3 1-2 16,-2 1 1-16,2-1-4 0,-2 1 1 0,-6 0 1 16,9-3-2-16,-9 3-2 0,6 0 2 0,-6 0-5 15,0 0 2-15,0 0-2 0,0 0 1 0,8 0-5 16,-8 0 1-16,0 0 1 0,0 0-4 0,0 0 3 0,0 0-27 15,0 0-49-15,0 0-64 0,0 0-67 16,10 3-83-16,-10-3-97 0,0 0-918 0,0 0 432 16,0 0 288-16</inkml:trace>
  <inkml:trace contextRef="#ctx0" brushRef="#br0" timeOffset="16092.1">14443 5382 157 0,'0'0'212'0,"6"-1"-22"0,-6 1-22 0,0 0-23 0,0 0-11 15,0 0-11-15,4 4-17 0,-3-1-12 0,3 1-5 16,-4 0-12-16,4 2-9 0,0-1-5 0,-2 1-20 16,2 5 11-16,0-1-6 0,1 2-5 0,3 2 1 15,2 2-8-15,-1 1-6 0,0 1 2 0,2-4-4 16,5 8 0-16,2 0 1 0,1-5 14 0,1 5-1 15,6-3-5-15,1 0 2 0,3-4 3 0,2 2 6 16,3-3 2-16,13 3 9 0,-12-7 3 0,14 0 4 16,1-3-3-16,0-1 0 0,4-2-5 0,4-5-1 15,1-3-3-15,5 1 2 0,3-1-2 0,24-5-7 16,-28 3-1-16,26-6 2 0,-27 7-6 0,1-2-2 0,-1 2-7 16,-1-5 1-16,-3 4-6 0,0 0 0 15,-2 1-2-15,-2-2 1 0,-5 0-3 0,-10 4 0 16,-5 0-1-16,1-3-4 0,-6 1 2 0,-1 0 0 0,-6 4-3 15,-5-1 1-15,1-2-3 0,-2-1 2 16,-5 4-3-16,0 0-2 0,-3 0 1 0,-1-1 1 16,-2 0-1-16,0 2-6 0,1 0 1 0,-7 0-1 0,7-3-14 15,-3 2-40-15,-4 1-48 0,5-6-65 0,-1 5-55 16,0-1-66-16,2-2-665 0,-2 4 315 0,-1-3 210 16</inkml:trace>
  <inkml:trace contextRef="#ctx0" brushRef="#br0" timeOffset="18625.99">16751 5579 37 0,'7'-5'189'0,"1"-3"-5"0,-3 1-12 15,3-2 3-15,-2 0-6 0,-1 0-3 0,2-3-15 0,-5 2-11 16,4-2-10-16,-3-1 7 0,1-2-2 0,-3 2-14 16,-2-1-6-16,1 1 5 0,-3-4-10 0,1 2-5 15,-2-5-12-15,-2 5-8 0,-1-5-4 0,1 4 1 16,-2-2 19-16,-2 5-1 0,2 3-3 0,-1-1 7 15,-1 2 6-15,-1 2-16 0,0 0-10 0,-1 1-5 16,0 5-14-16,-2-2-4 0,-3 6-14 0,2 1-1 16,-2 6-6-16,-3 6-4 0,2 4-3 0,0 3-8 15,0 5-9-15,3-4-13 0,2 1-8 0,6 4-12 16,-1-3-3-16,4 0-3 0,4-6-5 0,6-2 2 16,1 0-3-16,4-1 0 0,2-3 1 0,2-1 6 15,2 2 1-15,3-10 0 0,1 2 0 0,2-3 4 16,5-7 0-16,0-1 3 0,2-3 4 0,-4 0-3 15,2-5 4-15,-3 0-2 0,-9 2 6 0,2-2 2 0,0-7 0 16,-4 4 13-16,-3 1 1 0,-4-1 16 0,3 1 11 16,-2 1 0-16,-3 4 9 0,-1-1-1 0,-1 3 11 15,-3 2 7-15,0-1-8 0,-3 2 6 16,3-1-24-16,-4 4 1 0,4 1-9 0,0 0-5 0,-14 8-9 16,4 0-3-16,1 1-16 0,1 1-15 0,-1 2-20 15,-1 3-14-15,4-3-4 0,1 0-3 0,3-2-7 16,-2 2-3-16,3-2 2 0,4 0 4 0,1-1 7 15,3-4 5-15,1-1 0 0,2 0 4 0,4-5 5 16,4-2 5-16,0-5 2 0,0 0 4 0,1-2 4 16,4-5 6-16,-8 3 9 0,7-7 15 0,-1 0 18 15,-6 4 13-15,0 3 15 0,-3 0 5 0,-1 0 6 16,-2-3 1-16,1 8 0 0,-1-3 2 0,-1 3-13 16,0 0-5-16,2-1-6 0,-4 4 1 0,5 1-9 15,-1 0-6-15,1 3 3 0,0 3-4 0,0 2-1 16,0 1-5-16,-2 3 2 0,4 3-7 0,-3 2 9 15,-1 1-10-15,0-1-3 0,-2 3-2 0,-3-2 3 16,1 2-6-16,-3-2-8 0,2 1-11 0,0-4-11 16,-2 0-13-16,-2-1-8 0,2-2 2 0,0-2-2 15,-1-2 7-15,2-1 5 0,-2 0 4 0,3-2 5 16,-4-2 2-16,0 0-1 0,4-8 6 0,0-1 5 16,-3-3-4-16,4-1 21 0,-4-4-1 0,3-7 1 0,1-3 9 15,3 0 10-15,-4 1 15 0,5 9 7 0,-3 0 7 16,1 0-5-16,-1 0-8 0,3 3-5 0,-1 4-2 15,-2 2-5-15,3 1-6 0,-4 3 0 16,3 2-3-16,-3 2 6 0,3 0-10 0,-2 1-3 0,1 3 3 16,0 4-4-16,-1 1 3 0,2 5-4 0,-1-4-5 15,1 5-10-15,-1-1-26 0,-1 2-9 16,1 0-17-16,1-3 2 0,0 1-14 0,-3-1-1 0,3-4 5 16,-1 1 4-16,1-4 2 0,1-1 2 0,-1-3 7 15,1 0 7-15,0-2 5 0,0-2 1 0,2-4 8 16,1 0 13-16,-2-6 14 0,1-1 17 0,0-1 9 15,-2-2 11-15,1 0 20 0,-1-1 9 0,-3 3-1 16,4-2 8-16,-1 2 4 0,-2-2-7 0,-1 4-6 16,1 5-8-16,1-5-5 0,0 4-2 0,1 1-5 15,0 2-8-15,0 3-5 0,1-1 2 0,0 3-5 16,3 0-1-16,-4 0-6 0,3 3-1 0,-2 3-2 16,-2 2-4-16,-2-3 1 0,4 7-1 0,-3-5 16 15,-1 5-20-15,3 1-5 0,-4-2-9 0,-1-1-9 0,-2 2-13 16,1-2-15-16,1 0-6 0,-2-3-3 0,0-2 7 15,0 0 9-15,0-3 4 0,-2 2 5 16,2 0 6-16,-2-4 9 0,0 0-2 0,0 0 1 16,9-8 10-16,-7-3 7 0,2 0 10 0,-1-1 10 0,2-5 1 15,1 0 2-15,1-2-1 0,-1 2 15 16,-1-2 4-16,4 0-7 0,-4 4 0 0,4 4 0 0,-1-4-11 16,-3 7 4-16,3-2-6 0,-2 3-6 0,-1 2-1 15,0 2-5-15,2 0 1 0,-1 2-6 0,2 2-7 16,-8-1 7-16,13 4 3 0,-8 1-4 0,2 0 3 15,2 4 8-15,-2-2-17 0,-1 3 6 0,1 1-3 16,0 0-13-16,-1 0-14 0,1 0-16 0,-1-4 0 16,6 7-4-16,-6-4 0 0,2-3 3 0,2 1 3 15,0-3 4-15,1-1 5 0,1-2 4 0,1 1 6 16,1-6-4-16,4-2 4 0,0 0 5 0,-1-3 7 16,0-2 13-16,0-2 5 0,-2-3 17 0,-2 1 16 15,1-3 7-15,2-4-5 0,-9 4 24 0,3 0 18 16,-2-1 19-16,1 4 0 0,-3-3 11 0,-2 6 5 15,-3 2 4-15,3 4-19 0,-4-2-6 0,4 3-11 16,-4 1-12-16,1 0-14 0,-1 3-12 0,3-3-6 16,-3 3-6-16,0 0-5 0,0 0 4 0,1 13-8 15,-1-5-4-15,3 3-2 0,-3-1 5 0,0 3-9 0,1-1 1 16,-1 2 1-16,0 3-10 0,0-2-4 16,1 1-17-16,3 0-13 0,1-4-6 0,-2-2-13 15,2 3-8-15,0-3 1 0,0-3 4 0,5 2 6 0,-2-3-5 16,1-5 10-16,3-1 3 0,0-1 8 0,0-2-5 15,2 0 8-15,3-7 1 0,-1 1 5 0,0-3 2 16,-1-2-4-16,1-5 3 0,-2 5 1 0,2-2 12 16,-5 2 13-16,1 1 7 0,-3-1-2 0,-2 5 3 15,1-1-3-15,-4 5-4 0,-3 0 2 0,3 2-13 16,1-2 1-16,-2 1-1 0,3 4-3 0,-6 0-5 16,0 0 4-16,14 5-3 0,-5 2 15 0,1-2-12 15,-2 5-1-15,2-4 2 0,2 9-4 0,-1-4 5 16,2 3 0-16,0 0 3 0,0-3-3 0,-1 1 0 15,2 0 1-15,3-2-10 0,-3 1 5 0,4-4 3 16,0-3 1-16,2 2 0 0,1-4-1 0,-1-2 2 16,8 0-8-16,-5-4-4 0,4-2 2 0,0-2-6 15,-3-3-5-15,2 0 4 0,-3-4-2 0,-3 1-3 16,-2 2 1-16,0-8-12 0,-4 5 0 0,1-4 16 16,-6 3-10-16,0-2 1 0,-6 2 2 0,-3 5-8 0,0 0-12 15,-3 1-22-15,-6 4-22 0,-1 0 3 16,-9 5-7-16,0 1-7 0,-9 5-2 0,0 2-8 15,-2 4-12-15,3 3-8 0,4-1-6 0,7-1-12 0,2-2-6 16,7 1-4-16,1-1 3 0,3-3 7 0,1 2 9 16,4-5 12-16,2 0 12 0,3-3 13 0,3 0 9 15,1-1 8-15,0-2 10 0,1 1 9 0,2-3 11 16,0 1 9-16,2-6 16 0,0 3 13 0,-5 0 21 16,-1-2 16-16,0 5 13 0,-1-2 16 0,-4 1 9 15,0 2 2-15,0-1-9 0,0 3-9 0,-5 0-5 16,5-2-7-16,-5 2-1 0,0 0-3 0,11 5-3 15,-7-3-2-15,-1 3-5 0,2 2-1 0,-2-2 0 16,2 4-4-16,2-3 2 0,-2-1-4 0,1 1 0 16,0 0-3-16,1-2 0 0,-1 1 4 0,3-2-5 15,3-1 2-15,0-2-1 0,6-2 4 0,-1-1 2 16,1-4 5-16,-1 2 3 0,0-5 9 0,1-1 7 16,4-5 1-16,-7 1 9 0,3-8 7 0,-3 2-3 15,-2-4 4-15,1-3-1 0,-5-3-2 0,-4 1 7 16,2-4 8-16,-6 3 17 0,-1-4 15 0,2 1 14 15,-4 3 20-15,2 5 19 0,-1 9 14 0,-2 5 27 16,-2 4-7-16,4-1-23 0,-2 4-21 0,3 0-24 16,-4 5-12-16,4 0-11 0,-9 13-8 0,-2 4-10 15,3 9-4-15,-1 2-8 0,-3 6-8 0,3-2-5 16,2 2-8-16,5-3-23 0,2 1-38 0,1-2-56 16,4 1-44-16,4-3-61 0,2-3-58 0,2 1-51 0,1-2-63 15,4-2-75-15,0 0-1024 0,-5-8 481 0,-3 0 322 16</inkml:trace>
  <inkml:trace contextRef="#ctx0" brushRef="#br0" timeOffset="21840.41">18058 6132 147 0,'0'0'328'16,"-8"0"-42"-16,8 0-41 0,0 0-34 0,0 0-20 0,0 0-22 15,-5 1-15-15,5-1-16 0,0 0-14 0,5 9-11 16,-2-6-13-16,0 1-7 0,1-1-11 0,3 2-7 16,-1-2-5-16,6 1-10 0,-1-3-4 15,2-1-4-15,5 1-5 0,0-3-2 0,0-3-6 0,3-1-1 16,-2 0-5-16,1-5-2 0,-1 0-2 0,4-4-3 15,-8 1 0-15,3-6-7 0,-6 2 4 0,-3 1-4 16,3-7 1-16,-7-1-1 0,1-1 4 0,-5 2 2 16,-1-4 1-16,-3 9 1 0,-1-1 2 0,-2 2 18 15,-1 4 8-15,-1 1 0 0,-1 4-5 0,0 2-9 16,-4 3-9-16,-1 2 0 0,-5 0-6 0,1 4-1 16,-4 3-6-16,4 1 0 0,0 2-5 0,3 1-8 15,0 0-8-15,3 0-5 0,5 1-6 0,1-3-13 16,3 3-4-16,3-5 5 0,2 1-1 0,3 1 4 0,4-3 1 15,5-3 5-15,4 0 1 0,1-1 2 16,4-1 2-16,4-3-2 0,1 1 2 0,-7-2 1 16,0 1 4-16,0-1 2 0,-2 0-3 0,0 1 0 15,0-1 0-15,-6 1 4 0,0 0-1 0,1 0-3 0,-4 4 6 16,0-3-6-16,-3 2 1 0,-1 1 2 16,-6 0 2-16,12 1-4 0,-6 2 4 0,0 1-1 15,1 4 0-15,-2-2 3 0,1 5-2 0,1-2 5 0,-2 6 0 16,1 2 2-16,1 0-2 0,-3-1 2 0,1 1-4 15,1 1 4-15,0 2-4 0,7 3 4 0,-5-7-3 16,-1 1 2-16,2-6 3 0,5 3-4 0,1-1 0 16,1-8 2-16,-3 1-2 0,5-1 1 0,1-5-1 15,0 0 4-15,-2 0-5 0,1-7 2 0,-1 0 2 16,1-5 0-16,0 0 0 0,2-5 1 0,0-3-1 16,-5-2-8-16,2-3 6 0,-3-1-3 0,-1-2 5 15,-4 4-1-15,-3-4 1 0,-1 2 11 0,-1 7 13 16,-3 0 6-16,-1 2 20 0,-2 5 4 0,-1 2 0 15,-3-2-4-15,1 5-3 0,1-1-15 0,-1 3 6 16,1 1-18-16,-1-1 6 0,-3 0-16 0,3 4 3 16,5 1 1-16,-9 1-2 0,4 4 9 0,-2 0-19 15,1 1 1-15,1 4-2 0,1-2 8 0,4 4-8 0,0-2 10 16,2 2-8-16,4 4-5 0,1-1-1 0,5-3 2 16,2 0-4-16,5-1 15 0,2-2-12 15,9-1-1-15,2-4 2 0,0-2 0 0,0-2 1 0,0 3-1 16,0-8-1-16,0 1-2 0,-3-3-1 0,0-1 4 15,-4-1-2-15,1 0 1 0,-8 0-1 0,-1 0 4 16,0-3-6-16,1 0 5 0,-5-1-3 0,-2-2-1 16,2 0 2-16,-5 5 1 0,-2-1 4 0,-3 5-4 15,-1-1-5-15,-1 1-1 0,-1 1-4 16,0 5-1-16,-6-3 3 0,6 3-3 0,0 0 2 0,-23 12-4 16,17-4 3-16,-6 6-4 0,2 3 1 0,-3 10 5 15,0 0-1-15,7 6-2 0,-2-1-3 0,2 14 5 16,4-10 0-16,2 10 3 0,2-12 2 0,3 0-6 15,0 3 6-15,0-2-6 0,3-2-2 0,2-1-9 0,3-2 0 16,0 1-11-16,2-4-5 0,-1-2-8 16,1-3-2-16,1-1-2 0,-5-7 0 0,0-2 0 15,-4-2 0-15,3-5-4 0,-2 2 3 0,-1-2 7 0,0-5 3 16,-2 0 6-16,2-4 4 0,-2-5-3 16,1-2 0-16,-2-5 3 0,1-2 3 0,-4-7 2 15,-1-4 1-15,-1-2 2 0,-3-5 0 0,0 1 2 16,-1-15 4-16,0-1 3 0,-3 3 1 0,4 2 13 0,-2 14 18 15,3 1 26-15,-1 4 3 0,0 8 9 0,1 2-11 16,1 2 11-16,-1 4-11 0,2 2-7 0,-2 4-9 16,3-1-3-16,-2 1-6 0,2 0-5 0,0 5-8 15,-1-4 3-15,1 4-1 0,0 0-1 0,6 14-7 16,-4-8 6-16,3 3-7 0,-1 0 2 0,3 3 3 16,1 2 3-16,-2-1-7 0,0 2 1 0,3-2-2 15,1 0-3-15,-1-3-1 0,3-1-12 0,-2-1-2 16,4 0-7-16,-1-2-1 0,0-3-2 0,-1 2-2 15,2-3 3-15,-1-2 2 0,5-2-5 0,-5-3 7 0,3-3 0 16,0-1 4-16,-1-3 6 0,-1-1-6 16,4-8 3-16,0-1 0 0,1-2 2 0,-6-1 2 15,2-1 3-15,-2 1 8 0,0-3 4 0,-5 10 24 16,-1 1 4-16,-2 1 11 0,0 6 13 0,0 0-7 16,-3 3 5-16,0 3-7 0,0-2-11 0,-2 2-10 15,1 1-8-15,-1 3-6 0,0 0 2 0,0 0 1 16,1 17 0-16,-2-6-3 0,0 4-6 0,-1 2 2 0,0 1 0 15,-1 2-2-15,1-2 0 0,0 0-7 0,2-2 5 16,0 1-14-16,2 3 13 0,0-3-1 0,2-1-5 16,0-8-17-16,1 6 1 0,2-7-4 0,0 1 8 15,1-1-2-15,2-4 5 0,5 1-7 0,-6-4 6 16,4 0 0-16,1-5 2 0,0-2-3 16,4-1 3-16,-4-3 6 0,3-2 1 0,-2-1-8 0,3-7 1 15,2 1 5-15,-4-2 1 0,-4 6 5 0,4-4 12 16,-7 6 8-16,0 6 16 0,-4-2 12 0,1 1-7 15,-2 4 2-15,-3 0-22 0,3 0 14 0,-2 1-1 16,0 3-23-16,-2 1-1 0,4-4-4 0,-4 4-2 16,0 0 2-16,0 0-6 0,6 10-1 0,-5-6 6 15,2 4-1-15,-2-2-2 0,3 2-3 0,-3-1 7 16,2-1-4-16,1 1-8 0,-1-2 9 0,1 0-12 16,0 0 9-16,1-1-4 0,2-2-5 0,-1 0 7 15,2-1-8-15,-2-2 6 0,1-1-4 0,-1-3 2 16,4-2-1-16,0-1-2 0,-1-6 7 0,2-3 2 0,-2 2 0 15,-2-3-4-15,0-4 0 0,-1-5 1 0,-2 8 0 16,-2 2-2-16,1-1-1 0,-2 2 4 0,-2 4 4 16,0 2 4-16,-1 0 3 0,1 3 6 0,1 2-12 15,-3 0-8-15,-1 1-7 0,4 4 3 0,-8 1-2 16,8-1-5-16,-9 9-14 0,5-2-8 0,-1 0-11 16,0 3 0-16,1-1-7 0,0 3-7 0,3-2-12 15,1-3 7-15,2 4 5 0,2-5 6 0,0 0-7 16,4-1 11-16,1-1 3 0,2 0 5 0,7-1 8 15,0-5 2-15,1 1 5 0,0-1 1 0,-2-1 3 16,2-1 4-16,-7 0 3 0,0 1 5 0,-1 0 14 16,-2-1 2-16,-2 1-4 0,0 1 2 0,-2 1-2 15,-5 1-3-15,9 1 0 0,-9-1 3 0,9 5 0 16,-6-1 0-16,0 1 0 0,1 5 2 0,-2 0-1 16,2 2-1-16,-2 5 0 0,0 2-2 0,-1-2 0 15,3 4 4-15,0-4 1 0,0 1-8 0,2-3 1 16,2 1-12-16,3-2-3 0,-2-1 3 0,4-2-5 0,4-1-1 15,-2-5 5-15,4 1-2 0,0-5 2 0,1-1 4 16,0-1-1-16,7-6 2 0,-7 1-1 0,6-6 0 16,-3-5 7-16,-3 1 5 0,0-5 6 0,-4 0 3 15,3-1 17-15,-7-1 4 0,-6 1 20 0,3-3 23 16,-4 6-9-16,-2 0 21 0,-1-1 12 0,0 3 3 16,-4 7 5-16,2-2-9 0,-5 2-8 0,5 5-11 15,-5 1-14-15,-1-3-9 0,-2 7-13 0,-5 2 2 16,-2 5 2-16,-8 7-22 0,-3-1-14 0,5 1-20 15,3-2-18-15,5 1-16 0,0-2-13 0,3 1 3 16,3-2-14-16,5 1-3 0,2-3 0 0,1 0-1 16,4-2 8-16,3 1 4 0,5-3 7 0,0 1 6 15,4-5 5-15,5 0 4 0,5-5 5 0,1-2 1 16,0-2 7-16,-1 0 9 0,-1 0 8 0,-7-1 18 0,-1 3 6 16,0-1 13-16,-4-1 27 0,-3 4 8 15,1-5 4-15,-3 5-10 0,2 3-2 0,-2-2-2 16,-4 1-11-16,3 1-6 0,-8 2-5 0,11 2-6 0,-6 0-1 15,3 1 1-15,0-1-13 0,-3 5 8 0,4 1 9 16,-4 0-19-16,0 1 4 0,2 1-5 0,-2 0 2 16,1 1 11-16,-2 0-15 0,-2 1 1 0,1-2-12 15,1-2-27-15,-3 1-8 0,2-3-4 0,-1 3 9 16,1-6-20-16,-2 1 7 0,2 1 8 0,0-2 1 16,-3-3 9-16,7 0 8 0,-7 0-3 0,9-10 8 15,-3 2 25-15,4-6 6 0,1-2 8 0,0 0-5 16,6-9 13-16,-6 11 22 0,3-1 6 0,-5 1 10 15,0 1-3-15,1-2 2 0,-5 7-4 0,2-1-11 16,-1 2-9-16,4 0 3 0,-2 2-15 0,-3 3-6 16,4 2-5-16,1 0-3 0,1 0-1 0,-2 2 0 15,1 3-6-15,-1 1 5 0,-2 0-6 0,1 4 3 16,0-1-5-16,-2 3-1 0,-2-2-2 0,1 2-5 0,-2 0-17 16,-1 1-16-16,0-1-25 0,1-1-27 15,2-1-14-15,-3 1-13 0,0-2 1 0,-2-3-10 16,1 0 9-16,3-1 12 0,-4-1 11 0,2-2 11 0,-2-2 11 15,0 0 7-15,0 0 7 0,11-7 0 0,-3-3 8 16,-2 1 8-16,1-8 5 0,3 0 5 0,0 0 11 16,0-6 0-16,3 1 9 0,-3 5 1 0,2 0 8 15,-1 4 4-15,-1-1-1 0,-2 4 3 0,0 2-6 16,1-1-3-16,0 3 4 0,-2 0-2 0,2 0-5 16,-2 2 4-16,-1 2 1 0,0 0-11 0,-6 2 7 15,12 2 2-15,-8 0 2 0,0 3 1 0,-3 0 0 16,1 0-4-16,0 1 3 0,-2 0-9 0,0 6 9 15,2-3 0-15,-6 2-1 0,4-2-8 0,-1-1-6 16,2-3 4-16,1 2-6 0,0-2 1 0,0-1 3 16,0 1 9-16,3-3-5 0,-1-2 6 0,-4 0-5 15,12-2 2-15,-3-3 5 0,2 1 4 0,-5-4 14 16,2-1 8-16,1-2 8 0,-4-3 17 0,4-2 1 0,-1 1-8 16,-6 3 24-16,0-3 24 0,-1 4 1 0,-1 0-8 15,-1 2-7-15,1-1-8 0,0 3-21 16,-2 2 6-16,1 0 1 0,-3 3-19 0,-1 1-8 0,5 1-5 15,-18 6-15-15,9-1-6 0,-5 1-14 0,1 6-9 16,-2-2-9-16,4 3-6 0,2-4-18 0,2 2-14 16,0-2-17-16,3 3-9 0,2-4-6 0,2 1 7 15,2-3-1-15,2 0 4 0,2-1 9 0,4-5 3 16,2 1 8-16,0-2 9 0,5-2 5 0,1-4 10 16,-4 0 6-16,4-1 7 0,-4-1 15 15,4-1 16-15,-3-1 11 0,0 0 12 0,-2 0 7 0,-1 3 21 16,-1 1 12-16,-4 2-5 0,0 0-14 0,-2 0-2 15,2 2-8-15,-1 1 0 0,3 2-1 0,-3 0 0 16,4 5-2-16,-1-2-9 0,1 4-5 0,-3 0 1 16,2 2 2-16,-1-1-2 0,-2 2-8 0,-2 3 3 15,1-1-4-15,2 2 8 0,-6-1-1 0,-1-1-12 16,1 1-7-16,-1-1-12 0,0-2-11 0,2-1-9 16,-4-2-5-16,4-4-3 0,-2 3 7 0,0-4 0 15,0-2 5-15,2 5 8 0,-2-5 2 0,0 0 5 16,10-13-1-16,-6 8 0 0,1-7 8 0,-1 0 2 15,5-5 6-15,1-2 6 0,-2 1 10 0,4-4-7 0,-4 4 5 16,1 1 11-16,-2 5 23 0,0-3-24 0,0 6-1 16,-2 1 0-16,-3 4 0 0,2-1-12 0,0 0 12 15,1 4-15-15,3 1 1 0,-8 0-3 0,11 3 2 16,-3 1-5-16,-1 1 10 0,1 4-4 0,-3 0-6 16,2 0 2-16,-1 3 17 0,2-3-21 0,-3 3 5 15,0-1-12-15,0 0-5 0,2-3-2 0,-2 0-17 16,2 1 13-16,-3-4 2 0,0-1 1 0,5 0 4 15,-2-2 4-15,0 0-5 0,1-4 11 0,2-1-3 16,0-1 2-16,4-5 8 0,-3 1 10 0,1-7 12 16,-1 1 0-16,1-1 0 0,-5-2 5 0,2-9 3 15,0-3-6-15,2 0-6 0,-2-3-5 0,-3 0-3 16,3 1-1-16,-1-1 4 0,1 4 9 0,-4 3 22 16,0 9 7-16,-1 6-1 0,-3 0-10 0,2 4-6 15,-2 0-16-15,0 3-6 0,-1 3-3 0,0 0 1 16,0 0 1-16,-5 17-2 0,-1-1-2 0,1 10 2 15,-2 1-10-15,6 2 8 0,-3 1 7 0,3 1-9 0,1-1-4 16,0-1 6-16,5-3-39 0,3-3-28 0,-2-7-48 16,8-1-43-16,2-3-62 0,3-2-95 15,0-5-1130-15,9-3 477 0,-6-3 318 0</inkml:trace>
  <inkml:trace contextRef="#ctx0" brushRef="#br0" timeOffset="22866.8">15696 4856 17 0,'0'0'213'0,"0"0"-13"0,0 0-8 16,2-11-14-16,-1 5-5 0,-1 1 2 0,0-1-8 15,0-3-3-15,1-1-4 0,1 1-8 0,0-4-9 16,1 1-2-16,2 0-10 0,0-2-15 0,0-4-5 0,1 1-11 15,2 0-4-15,1 0-5 0,1-8-4 0,3 3-3 16,1-4-5-16,-4 4-3 0,5-1 1 16,-3-1-6-16,3 0-6 0,-2-1 1 0,5 2-1 0,-3-3-5 15,3 0-9-15,2 1-2 0,-4 0-4 0,4 0 1 16,4-1-7-16,-3-1-3 0,15-7 1 0,-8 8-4 16,9-11 10-16,3 5-14 0,3-2-13 0,-2 0 1 15,5-1-3-15,5-2 0 0,22-13-5 0,-22 21 1 16,-2-8 2-16,2 6 5 0,1-5 0 0,-2 4 0 15,5-2 0-15,-1 3 3 0,-1-3 7 0,3 2 0 16,23-8-2-16,-25 10 3 0,5 2-7 0,24-11-9 16,-24 14 14-16,24-11 2 0,-24 9-3 0,21-11-8 15,-20 10 7-15,22-9-3 0,-25 11 5 0,28-10-4 16,-25 11-5-16,-1 0 1 0,25-11 0 0,-25 12-4 16,1 2 3-16,-4 0 13 0,0 4-17 0,-6-4-2 15,0 6 1-15,-18 2 5 0,1 2 2 0,-6 1 1 16,-1 2 5-16,-9 2-9 0,-4 3 3 0,-1-1 4 15,-3 2-5-15,1 1-1 0,-5 0 5 0,-1-2 0 16,1 3-2-16,-1 0-3 0,-4 1-1 0,6-2-1 16,-6 2-5-16,4-2 3 0,-4 2-9 0,0 0 5 15,8-3 3-15,-8 3-1 0,0 0-5 0,0 0-3 16,4-1 2-16,-4 1-11 0,0 0-33 0,1-4-45 16,-1 4-48-16,0 0-53 0,0 0-67 0,0 0-88 15,0 0-940-15,0 0 426 0,0 0 286 0</inkml:trace>
  <inkml:trace contextRef="#ctx0" brushRef="#br0" timeOffset="25043.43">18589 2346 236 0,'5'-3'248'0,"-5"3"-28"15,6-2-21-15,-6 2-21 0,6-2-18 0,-6 2-18 16,0 0-15-16,0 0-18 0,0 9 2 0,-3 1-8 16,0 1-5-16,-1 4-5 0,-3 3-12 0,1 6-7 15,3-4-4-15,0 8-7 0,1-1-13 0,-2-1 1 16,8 0-9-16,-4 1 1 0,4-7-5 0,1-1 0 16,5-2-5-16,3-2-3 0,0-3-7 0,5 0 1 15,0-5 6-15,1 0-8 0,3-4-3 0,-2-3-1 16,6-3-1-16,-5 0-2 0,6-6 0 0,-2-4-1 15,0-3-4-15,-2-2 20 0,3-5-2 0,-7 1-8 16,-2-9 3-16,-1 3-4 0,-6-4-2 0,-1 0-3 16,-4 1 1-16,-1-4 13 0,-5 6 0 0,-3 1 31 15,-7 3-2-15,-2 4-7 0,1 11-4 0,-7-3-7 0,0 7-5 16,-8-4-4-16,0 8-4 0,-1 1-3 0,-3 3 7 16,2 4-13-16,9 0 0 0,1-1-5 15,7-4-5-15,2 4-4 0,1 1-4 0,5 0 0 16,0-3-2-16,4 3 3 0,0-1-4 0,4-2 5 15,6 1 0-15,2-1 4 0,1-3-4 0,8 1 0 0,7-5-3 16,2-2 5-16,0 0-3 0,1-3 0 0,2 3 2 16,-2-5-1-16,0 4-1 0,-5-3 1 0,-4 5 0 15,-4-3 2-15,-3 3 10 0,-2 3 1 16,-3-2 5-16,-1 1 2 0,-1 3 2 0,-4-2-5 0,0 1-1 16,-4 1-2-16,7-2-8 0,-7 2 1 0,0 0-3 15,8 5-1-15,-8-1 8 0,1 4-3 0,-1 4 3 16,0 1-5-16,0 3-3 0,3 2 3 15,-2 8 2-15,4 1-5 0,-1-2 3 0,9 1-2 16,-3 3 4-16,5-5-9 0,5 2-12 0,1-2-24 0,3-3-21 16,3-5-22-16,4-1-16 0,-2-2-11 0,7-7-3 15,0-1-9-15,2-6 1 0,1-3 2 0,-1-2-11 16,-1-4-9-16,14-6 6 0,-16 2 4 0,-1-3 0 16,-2-4 11-16,0-2 11 0,-4-3 21 0,0 2 2 15,-4-6 10-15,-4 1 19 0,-2 0 31 0,-5 3 34 16,-5 8 16-16,-4 1 32 0,0-1 30 0,-5 2 12 15,-2 0 23-15,-2 6 7 0,0 5-8 0,-4-4-15 16,-1 5-8-16,-5 1-10 0,-4 5-13 0,-3 3-7 16,-5 2-8-16,-4 3-3 0,6 4-8 0,-2 3-4 15,4 3-8-15,1 1-3 0,3-1-7 0,5 1 1 16,4-4-9-16,4-1-8 0,4 0-5 0,2-2-8 16,2-1-4-16,5-4-9 0,6 1-4 0,2 1-14 15,3-5 0-15,3-6-1 0,-1 2 1 0,9-4 3 16,-1-3-1-16,-1-7 2 0,-1-2 5 0,-1-1-1 15,1-4 10-15,-4-3 6 0,2-3 6 0,-6-1 5 16,-2-4 11-16,-2-1 18 0,-5-3 11 0,0 0 16 16,0-13 2-16,-4 15 11 0,-1-3 6 0,-3 0 24 15,-5 1 7-15,3 5 29 0,-3 1 16 0,-1 4 1 16,4 10-7-16,-3 2 3 0,0 3-14 0,3 4-15 16,-2 0-12-16,2-2-22 0,-3 3-13 0,3 3-7 0,1 1-9 15,-6 10-1-15,-1 2-11 0,0 5 0 16,0 8-9-16,1 3-2 0,-2 3-3 0,3 1-4 15,3-2-4-15,0 4-13 0,4 0-13 0,3 1-5 16,2-2-36-16,2 1 9 0,2-2-9 0,2 1-38 16,0-6-8-16,5-4-4 0,0-1 3 0,-1-9-14 15,2-3 4-15,-1 1 2 0,2-7 3 0,1 0 3 16,6-4 3-16,1-4 10 0,-3-7 6 0,3-2 6 16,-2-2 6-16,-6-4 4 0,3-1 7 0,-2-6 11 15,-2 2 1-15,-2-5 0 0,-1-1 2 0,-2 1 12 16,0 2 28-16,-5-1 6 0,0 5 26 0,-4 6 12 15,0 5 17-15,-1 1-1 0,-3 1 11 0,2 4-9 16,-2 0-9-16,-1 1-9 0,3 3-18 0,-3 2-2 16,0 0-3-16,0 0-10 0,0 0 9 0,-7 19-1 15,6-3-7-15,-3 4 1 0,2 5-6 0,-1-1 9 16,3-7-5-16,3 12-5 0,-1 0 0 0,0-5-1 16,4-3-9-16,4 4-11 0,-3-6-14 0,4-4-6 15,3-3-4-15,3-2-9 0,1-1 31 0,1-2-29 16,2-4 12-16,0-3-1 0,-1-3 3 0,2-4 2 15,5-2 5-15,-4-3 2 0,0-3 2 0,0-6 1 0,-4 3 2 16,0-6 2-16,-2 1-6 0,-4-2 17 0,-1-4-10 16,-4-3-11-16,-1 1 14 0,-4 2 1 15,1 0 2-15,-8 4 12 0,2 7-2 0,-3 0 3 16,-2 1 4-16,-1 2-1 0,0 5-6 0,0 2-4 0,-1 2 5 16,-2 2-8-16,-1 1 0 0,-1 3-4 0,2 3 1 15,-1 3-3-15,2 0-3 0,1 3-7 0,0 1-13 16,5-1-11-16,-2 2-9 0,6 1-8 0,-1-4-8 15,2 1 10-15,5 1 1 0,-2-4 5 16,1-1 9-16,6 2 4 0,0-4-1 0,-1-1 7 0,2-1 6 16,2-3 1-16,0-2 1 0,2 0 4 0,0-1 2 15,-3-2 7-15,-2 2 10 0,6-5 1 16,-6 3 30-16,-2 0-8 0,0 1 28 0,-4 4-1 16,0-3 2-16,1 3-9 0,-3-2-22 0,1 3 3 0,-4 1-4 15,6 0-3-15,-6 0-8 0,8 5 4 0,-3 0 0 16,-1 2-3-16,0 3 1 0,1 2-2 0,4 2-11 15,-1 3 10-15,-2 0-14 0,-1-3-21 0,4 4-12 16,-1-1-21-16,1-2-8 0,-1 1-9 0,3-1-18 16,-2 0 5-16,-1-6 6 0,2-1 2 0,-3-2 8 15,4-1 2-15,-4-2 5 0,2-3 9 0,0 0 4 16,0-5 7-16,1 0 7 0,-2-2 2 0,2-5 2 16,-1 0 10-16,0-2-1 0,-4-2 11 0,3 1 4 15,-2-2 9-15,-2 0 3 0,0 6 7 0,-3 0 3 16,3 0 4-16,0 1 7 0,-1 3 2 0,-2 1-6 15,0 0-5-15,3 1-4 0,0 1-3 0,1 2 4 16,1-1-3-16,1 2 0 0,0 1-4 0,-7 0 1 16,17 1-3-16,-8 1 1 0,-3 0-2 0,3-1-1 15,0 3 3-15,-2 0-3 0,3-2-2 0,1 0 8 16,-2 2-4-16,1-3 3 0,-1 3 7 0,3-4 15 16,-2 0 7-16,0 3 4 0,2-6 7 0,-1 2 4 15,2-2 3-15,0 0 12 0,-2-2-20 0,5-2 7 16,0 0-2-16,-2-2-8 0,3 0 5 0,-4-2-1 15,-1 0-3-15,0-5-3 0,-1 3-2 0,-2-3-7 16,-1 3-2-16,-3 3 10 0,-5-1 2 0,3 4 0 16,-6 0-13-16,3 2-4 0,-4 0-7 0,3 2 0 15,1 3 6-15,0 0-14 0,-18 6 2 0,8 3-7 16,0 5 7-16,-2 1-13 0,1 9-1 0,2 0 1 16,2 4-1-16,-1 1-7 0,2-1 3 0,3 4 1 15,0 2-1-15,3 2-5 0,1 0-2 0,2-1-7 16,3 12-11-16,-1-13-6 0,3 2 3 0,1-1-5 15,1-2-7-15,2-1 4 0,-1 0 1 0,-4 1-2 0,3-6 1 16,-4-1 0-16,-2-9-1 0,-1 2 8 16,-3-4 1-16,0-5 14 0,0 4-4 0,-2-8 2 15,1 2 10-15,-5-4 4 0,0-2 0 0,0 1 1 16,-3-6-2-16,1-2 5 0,-2-3-3 0,1-3 7 16,-1-6-3-16,0-7-2 0,-2 1-3 0,5-1 2 15,-2-2 6-15,2-1-2 0,4 1 3 0,-1-3-7 16,4 4 1-16,-2-4 2 0,6 5-12 0,0-2-30 15,2-1-34-15,2 5-43 0,5-2-66 0,5 0-68 16,1 4-827-16,5-2 361 0,3 0 240 0</inkml:trace>
  <inkml:trace contextRef="#ctx0" brushRef="#br0" timeOffset="25915.63">22130 1722 202 0,'4'-1'425'0,"-1"-3"-45"0,-3 4-32 0,2-3-42 16,-2 3-34-16,0 0-32 0,0 0-20 16,0 0-20-16,-1 13-27 0,-3-6-12 0,3 5-17 15,-3 5-8-15,0 0-17 0,0 2-9 0,4 8-4 0,3-1-11 16,-3 1-10-16,1-3-14 0,3 4-3 16,1-8-12-16,4-2-1 0,5 4-3 0,0-1-6 15,0-8-13-15,2 0-20 0,0-3 1 0,1-1-13 16,3-3-1-16,-1-4 2 0,8 0-16 0,-9-4 0 0,4-3 5 15,-2 0-1-15,-1-4-2 0,4-6 1 0,-1-3 5 16,-5 0-1-16,2-6 0 0,1 4 4 0,-4-6 1 16,0 2-9-16,-5-2 16 0,0 2 6 15,-1 1 18-15,-5 4 12 0,-1-1 8 0,0 1 18 0,-3 4 12 16,-1 4-1-16,-1 1-4 0,0-1-9 0,-6 7-13 16,2-1 6-16,-4 4-19 0,-1 1-4 0,-8 4-2 15,2 2-6-15,-3 5-4 0,-6 3-2 0,5 1 1 16,2-1-21-16,5 0-13 0,3 3-15 15,1-1-21-15,5-3-19 0,0-2-12 0,4 1-3 0,3-3-1 16,1 2-1-16,1-3-1 0,0 0 5 0,2-3 12 16,4-3 4-16,-1 1 5 0,1-3 5 0,1-4 5 15,2 0 6-15,0-5 6 0,1-3 5 0,1-2 5 16,4-6-19-16,-2 0 6 0,-3 0 24 0,-3 2 14 16,-2 2 25-16,-2 2 15 0,-3 3 5 0,-1-2 1 15,1 4-4-15,-3 1-5 0,1 2-9 0,1 0-4 16,-2 4-6-16,1-1-12 0,-3 3 21 0,0 0-15 15,10 5-1-15,-5 0-1 0,4 5-1 0,-1-1 5 16,1 5-6-16,1 3-2 0,0-1 6 0,4 6-1 16,-7-5-2-16,3 0-9 0,5 5-12 0,-5-6 0 15,-2-2 0-15,1-1-2 0,0-4-3 0,1 1 7 0,-2-3 12 16,2 0-12-16,-2-2 5 0,1 0 0 16,-3-3-1-16,1-2 5 0,1 0 1 0,3-3 1 15,-2-2 1-15,2 1 14 0,1-10-8 0,1 2-1 16,-1-4 6-16,6-5 0 0,-1-3 12 0,-1 0-12 15,-2 0 21-15,2-1-7 0,-5 9 4 0,-2-1 10 16,0 2 13-16,1 3-6 0,-3 3-4 0,-3 3-8 16,-2-1-9-16,2 2-6 0,-1 1 2 0,0 2-3 15,-3 2-2-15,0 0-9 0,9 7 0 0,-8 0 7 16,5 1-7-16,-2 4 6 0,1 3-16 0,2 2 25 16,2 0-13-16,-2 1 0 0,0 1-4 0,5 4 3 15,2-2 6-15,2-7-5 0,4 3 0 0,-3-5-2 16,1-3-2-16,0-1-6 0,0-1 10 0,-4-4 0 15,5-1 8-15,-1-2 2 0,1 0 19 0,3-5 0 0,0-2 21 16,2-3 2-16,0-4 7 0,-1-5 2 0,0-2-2 16,-1-1 5-16,0-5 8 0,-4 0-7 0,0-2-10 15,2-15-1-15,-6 11-6 0,5-11-8 16,-10 13-1-16,3-1 2 0,-3 3 0 16,-3 5 0-16,-1 7-4 0,-1 2-2 0,-2 6-2 0,1-2-3 0,-2 6-13 15,-1 1-8-15,-1 0 1 0,1 4-4 0,0 0-7 16,-16 8-17-16,5 5-32 0,-10 7-62 15,3 4-55-15,-2 0-51 0,0 0-55 0,1 5-67 0,4-4-81 16,-6 0-1050-16,8-2 488 0,3-6 324 0</inkml:trace>
  <inkml:trace contextRef="#ctx0" brushRef="#br0" timeOffset="26018.17">23381 1795 282 0,'0'4'338'0,"4"-1"-27"0,-3 1-35 0,7-1-27 15,5-3-21-15,10-1-27 0,9-4-39 0,4 3-63 16,-3-2-84-16,5-1-126 0,-6 4-573 0,-10-1 228 15,-6 2 152-15</inkml:trace>
  <inkml:trace contextRef="#ctx0" brushRef="#br0" timeOffset="26889.29">15378 7519 3 0,'-19'-22'337'0,"6"10"-5"16,-1 0-12-16,5 3-3 0,-1 1-22 0,2 1-19 15,3 4-28-15,0-2-28 0,0 1-28 0,2 2-6 0,3 2-39 16,0 0-9-16,0 0-15 0,-5 11-9 16,10-3-12-16,-1 4-5 0,5 5-16 0,-1 7-3 15,3-2-13-15,2 6-3 0,1 0-4 0,-1-2-3 0,5 3-7 16,-3-1 7-16,3-2-3 0,0 4 2 16,6 0-4-16,-2-2-4 0,10 8-10 0,-8-10-1 15,4 0-1-15,-1-2-3 0,4-3 6 0,3 0-9 0,-1-3 8 16,2 0-6-16,2-4-2 0,0-1 3 0,16-1 1 15,-4-3-1-15,-9-2 5 0,16-2-6 0,-6-2 7 16,1 2-10-16,-14-1-2 0,3-2 0 0,-4 1-1 16,-2-1-4-16,-3 0 0 0,-1-1-7 0,-3 2 3 15,-5-2-2-15,-4 2-4 0,1-1 3 0,-5-1-4 16,-2 0 0-16,-1-1-1 0,-1 1-4 0,-1 2 9 16,-1-2-2-16,-3-1-4 0,-1 1 3 0,-4-1-4 15,9 0-9-15,-9 0-29 0,0 0-48 0,9 0-64 16,-9 0-81-16,0 0-122 0,0 0-1019 0,0-7 456 0,-4-1 302 15</inkml:trace>
  <inkml:trace contextRef="#ctx0" brushRef="#br0" timeOffset="29225.04">17284 7681 245 0,'0'-11'268'15,"0"-2"-20"-15,-2 3-11 0,2 3-7 16,0 2-4-16,-5 1-10 0,1 1-17 0,0 0-22 0,-3 3-16 16,-5 6 0-16,-2 3-17 0,-8 12-4 0,1 0-7 15,-5 5 0-15,-3 12-8 0,-2 5-2 0,0 0-9 16,6 2-4-16,2-3-6 0,1 2-3 0,13-10-11 15,-1-2-5-15,4 3-9 0,2-2-3 0,4-1-15 16,4-1 4-16,3 0-10 0,3-3-4 0,3-2-8 0,6-1-3 16,8-3 3-16,3-1-5 0,4-4-1 0,18-1 1 15,3-4-2-15,1-7-6 0,1-4-5 16,2-4 0-16,-4-4 5 0,2-3-2 0,-3-2-8 0,-3-2 3 16,0-3-5-16,0-3-1 0,-5-1 4 0,-10 3 0 15,-5-3-1-15,-3-1-9 0,-3 1 3 0,-4-4-3 16,-3-2-13-16,-4 3 2 0,-4 0 0 0,-9 4-6 15,-2 2-3-15,-3 0-8 0,-5 3 1 16,-4 1-10-16,-1 4-5 0,-5 4-6 0,-1 3-8 0,-11 7 6 16,-1 1 3-16,0 5 0 0,-1 4 1 0,7 1-1 15,-1 2 4-15,4-2-2 0,6 4 6 0,4-4-3 16,5-1-1-16,2 2-2 0,2-4-2 0,4-2-1 16,0 1-1-16,3-1 1 0,3-1 5 0,2-1 0 15,1-4 4-15,2 0 5 0,2-3-1 0,5-2 3 16,2-3 3-16,1 0 4 0,0-1-1 0,7-3 4 15,-7 3 0-15,-2 1 3 0,-1-3 0 0,0 4-1 0,-7 0 2 16,3 0-1-16,-5-1 2 0,-1 3 0 16,0 1 1-16,-1 1 2 0,0 2 0 0,-1 1-2 15,0 1 8-15,2 3-3 0,-3 0 3 0,3 1-3 0,-3 0 1 16,5 3 3-16,-2-2-1 0,-2 0-2 0,4 4 5 16,-2-5-3-16,5 2 6 0,-3-2-1 0,6 1-1 15,-5-3-2-15,6-2 2 0,0-2-7 0,3 1 5 16,-2-5 5-16,2-2-7 0,-1-2 6 0,-1 2-4 15,-3-6 1-15,3 1 2 0,-1-4 0 0,-2-4-3 16,3-5 0-16,-1-5 4 0,-4 2 1 0,-3-4 7 16,-1-2 3-16,-5-1-3 0,-3-2 6 0,-1 3 3 15,-4-2 7-15,-2 4 4 0,-1 5 3 0,-3 6-2 16,0 2 0-16,-3 2-7 0,-5 5 1 0,8 0-6 16,-7 3-2-16,3 4-7 0,1-2 1 0,3 3-4 15,-2 0-6-15,5 0-3 0,-1 3 1 0,3-2-15 16,5 3 8-16,-2 3-4 0,4-3 5 0,5 1 6 15,0 0-4-15,6 2-4 0,1-1 4 0,4-2 0 0,0 0-4 16,4 0 1-16,-3-3 4 0,1 4 0 0,2-4-2 16,-2 0-2-16,-2 1 1 0,1 0 4 0,-1 3-2 15,-1-1-3-15,-7 0 2 0,4-1-2 0,-1 4 0 16,0-2 4-16,-4 2 0 0,1 2 6 0,1 2-1 16,-2 4 1-16,0-2 2 0,2 0-2 0,-5 1 12 15,0 3-7-15,1-2 0 0,3-1-3 0,-2 3 0 16,-2-2-1-16,2-5 1 0,1 1-3 0,0 1-1 15,0-1 5-15,1-4-4 0,5 3 3 0,-5-4-3 16,3-2 5-16,1-3-6 0,-1 1 5 0,0-5-2 16,-2 2-1-16,6-8 1 0,-1-1-13 0,-4-1 14 15,0-4-5-15,1-2 6 0,-2-5-5 0,-1-4 3 16,-4-2 3-16,-6-3-5 0,0 2-1 0,-4-3 2 16,-3 0-3-16,-2 4 9 0,-3 1 1 0,-3 2 21 15,1 4 3-15,1 8-11 0,-2 1-2 0,0 2-8 16,3 5 5-16,-2 0-1 0,6 2-9 0,3 2 3 0,-3 1-10 15,2 3 3-15,1 3 0 0,1 1 1 0,0-2-3 16,4 8 3-16,4-2-5 0,0 0 0 0,5 4-1 16,1 1 2-16,3-3 1 0,1 0-5 0,3 0 0 15,1-4 1-15,1-1-11 0,-1 1-1 0,1-2-2 16,0-3 7-16,0-3-3 0,-2 1 7 0,-1-4-2 16,-2 1 5-16,-2 1-4 0,-2-3 4 15,-1 3-2-15,-4 0 7 0,2-1 3 0,-2 0-1 0,-5 1-4 16,8 0 0-16,-8 0 11 0,0 0-19 0,0 0 4 15,11 0-3-15,-7 2-1 0,0-2 3 0,-1 4 1 16,3 0 0-16,0-1 0 0,-1 1-4 0,3 3 7 16,-2-1-5-16,3 1 2 0,0-2 0 0,0 2 6 15,-1-1-5-15,2-1 3 0,1 1-2 0,-2-2-2 16,1 0-5-16,1-1 0 0,1-1 2 0,0-2 6 16,1-2-11-16,-2 0 10 0,1-3-5 0,-2-2 1 15,3-1 2-15,-2-5-3 0,1 0-3 0,-1-3 6 16,3-4-1-16,0-2 0 0,-2-2-8 0,-2 1 7 0,-2 5 15 15,-2-1-16-15,-1 2 6 0,-1-1-3 0,2 7-3 16,-2 1 8-16,-3 1 4 0,1 1-3 0,-1 0 2 16,0 4-2-16,1-1-4 0,0 0 17 0,-2 1-20 15,0 4 7-15,0-5-12 0,0 5-2 0,0 0 4 16,0 0 16-16,0 0-19 0,4 12-1 0,-4-5 2 16,1 4-1-16,3 5-8 0,-2-1 10 0,5 4 3 15,-2-1-7-15,3 7 7 0,1-1 6 0,1 1-1 16,0 3-8-16,2-1 7 0,-1 2-2 0,2-1 6 15,2 2-7-15,-2-1 2 0,1 1 4 0,0-2-4 16,-1-2 2-16,2 5 0 0,-2-3 1 0,-1-1 0 16,-1 1-4-16,-1 0-1 0,-1 4 4 0,-1-4-2 15,-7 5 7-15,-1-4-5 0,-5 1 3 0,-3 2-1 16,-3-1 2-16,-2-6 1 0,-1 2 5 0,-3-5 1 16,1-2 9-16,2-6-2 0,-3-2 0 0,2-2 15 15,-3-2-12-15,4-1 1 0,-1-6 5 0,2-1-3 16,-1-1 0-16,1-4 3 0,-1-1 25 0,1-3 14 0,4 0-19 15,-1-3-3-15,4-3-6 0,2-2-6 0,3-3-2 16,3-7-11-16,3-1-4 0,3 2 3 0,1 1-4 16,2-3 0-16,2-1-2 0,0-1-3 0,2-4-4 15,-1 4 0-15,7-15 2 0,-6 13-8 0,5-12-2 16,2 2 0-16,-8 10-3 0,3-2 2 0,-2 0-1 16,-1 1-4-16,2 1 3 0,-4 4 4 0,1-1 8 15,-4 6-6-15,-1 4 0 0,-2 1 1 0,-1 0 6 16,-5 7 4-16,4-1 6 0,-4 1 8 0,0 4-4 15,0 1-3-15,1 0-1 0,-1 2-10 0,0 4-1 0,3-7 4 16,-3 5-18-16,0 2 0 0,0 0-2 16,0 0-4-16,0 0-11 0,-3 15-9 0,3-8-26 15,4 3-11-15,-4-2-7 0,4 2-20 0,-4-1-2 16,5 0 2-16,4 0-7 0,-4-1 1 0,5 3 1 16,-2-7 1-16,5-2 9 0,-2 2 7 0,3-4 10 15,-1 0 1-15,6-2 11 0,-3 0 8 0,2 0 5 0,-6-2 4 16,2 0 7-16,-1-1 1 0,0 2 11 0,-7 2 6 15,2-2 5-15,0 0 7 0,2 1 5 0,-1-2 3 16,-1 4 13-16,-2-5-3 0,3 4 4 0,2-1 1 16,0 2 4-16,1-2 3 0,0 0-4 0,-1 1-2 15,1 2 4-15,2-2 6 0,1 1-1 0,-2-1 2 16,6 1-7-16,-1-1-1 0,-1-1 3 0,-1-1-8 16,2 0-6-16,0 0 4 0,0-1 5 0,0 2-5 15,0-5 2-15,0 0-2 0,2-3-12 0,-2 2 12 16,-1-2-3-16,0-1-3 0,0-3 1 0,0 1-2 15,-6 1 3-15,3-2 5 0,-4-3-1 0,-3 8-9 16,-1-1 13-16,2 2 11 0,-6-1 10 0,1 4 3 16,-3 2-12-16,1-3 5 0,-1 2-7 0,0 4-2 15,0-4-5-15,0 4-3 0,0 0-8 0,0 0 18 0,-7 14-18 16,2-6-7-16,1 9 4 0,0 2-1 16,-1 9 0-16,2 0 3 0,-1 1-7 0,4 2-2 15,2 0 5-15,0 3 2 0,2-2-2 0,4 1-4 0,3 13 6 16,-4-14 0-16,4 0-6 0,0 1 16 0,0-1-17 15,4-1-1-15,-1 1 6 0,-1-1-2 0,6 2 5 16,0-2-1-16,-6 1-3 0,1-2-3 0,0 1 3 16,-7-2 4-16,-2-5-3 0,-4 3-3 0,-5-2 5 15,-1-6-3-15,-4-1 4 0,-9 4 0 0,2-4-3 16,-1-4 5-16,-1-4 2 0,-5 3 3 0,3-4-4 16,-1-6 2-16,3-2-7 0,-2-5-3 0,3 0 25 15,-2-3-12-15,4-4-4 0,-2-3-3 0,3-9 6 16,0-4-3-16,8 0-7 0,-2-3-2 0,8-2 4 0,2 4 13 15,4-1-10-15,1 3-9 0,2 1-8 16,5-1 8-16,-1 1 14 0,6 1-15 0,-1-1 0 16,4 0 0-16,2 1-10 0,0-1-10 0,6 3-43 0,-1-1-68 15,1 2-92-15,-5-1-103 0,5-2-1044 16,-2 1 457-16,-4 1 306 0</inkml:trace>
  <inkml:trace contextRef="#ctx0" brushRef="#br0" timeOffset="30194.58">20909 7439 2981 0,'-8'-14'126'15,"-1"0"-30"-15,1-1-26 0,2 8-10 0,2-4-6 0,-2 5-10 16,3 3-10-16,1-4-13 0,-1 5-8 0,3 2-4 15,0 0-2-15,0 0 0 0,-6 9 5 0,2-1 5 16,1 5 4-16,-2 8 11 0,-1 7 5 0,-3-1 4 16,1 2 0-16,-1 3 0 0,0 2-7 0,3 0-1 15,-1 2 0-15,2-3-3 0,0 1-3 0,4 0-2 16,1-3-7-16,6-1-3 0,2-4 1 0,1-2 1 16,1-7-3-16,4 0 3 0,-1-4-3 0,6-4-3 15,2-2 1-15,7-5-1 0,0-2 3 0,1 0-6 16,1-9 1-16,0-3-4 0,2-3-10 0,-2-4-1 15,-2-3 4-15,11-9 0 0,-3-3-8 0,-6 9 7 0,-5-4 6 16,7-6-6-16,-8 9-4 0,-4 0 22 16,-1 4-3-16,-6 1 11 0,-3 6 27 0,-3 1 23 15,-1 2 26-15,-4 6 4 0,1-2 10 0,-1 2 9 0,0 3-10 16,-2-2-10-16,1 2-23 0,-1 3-6 16,0 0-3-16,-14 8-12 0,5-2-11 0,-4 6-5 15,-5 10-1-15,0 2-4 0,3-3-3 0,-2 4-6 0,4-1-13 16,-2-4-8-16,2 3-33 0,7-3-20 0,1-6-6 15,2 3-7-15,7-5 1 0,-3-3 1 0,3 2 1 16,1-5-11-16,3-1 17 0,-3-1 10 0,4-2 1 16,1-2 1-16,2-5 5 0,-3-1 7 0,5-5 4 15,-1-4 2-15,3-6 1 0,-3-4 2 0,2 2 19 16,-6-6-18-16,2-2 9 0,-3 1-13 0,-3-1 13 16,1 2 6-16,-3 1 14 0,-1 12 14 0,-2-1 13 15,0 3 12-15,-2 2-14 0,1 2-4 0,1 4-1 16,0-1-8-16,0 3-13 0,-2 1-1 0,2 3 1 15,0 0-4-15,0 0 3 0,-2 14-5 0,6-4-9 0,-4 5-3 16,5 3-14-16,4 5-11 0,0 2 1 16,5 1-7-16,0 3 5 0,3-3 7 0,1-1-5 15,2-1 7-15,-2-1-13 0,4-1 6 0,-2-4 0 0,-4-6 8 16,5 5-1-16,-5-5 1 0,2-4-4 0,2 2 7 16,-6-5 2-16,5-1 10 0,-3-2 1 0,3-3-5 15,-3 0 4-15,3-4 4 0,1-3-1 16,-1-2 2-16,5-6 13 0,-1 0 4 0,0 1-3 0,-5-12 18 15,4 7-5-15,-4-6 3 0,1-2 6 0,0 1 0 16,-1-6-3-16,9-10 0 0,0-3-2 0,-2 1 3 16,-7-4 0-16,5 3 8 0,-8-3 7 0,3 6 1 15,-5 9 10-15,-4 2 13 0,-1 4 11 0,-3 3 16 16,-2 6 17-16,-1 3 7 0,-2 5 16 0,-2 1 17 16,1 2-11-16,-2 3-12 0,1-1-20 0,2 3-15 15,0 3-17-15,-5-2-6 0,5 2-12 0,-6 15-2 16,-1 2-2-16,2 2-11 0,-5 8-3 0,2-1-2 15,3 3-8-15,1 2 0 0,4-1-8 0,0 0-10 16,4 1-27-16,-1 1-37 0,3 1-43 0,-1 0-62 16,8 0-74-16,-1-2-57 0,-2 1-69 0,4 0-94 15,-1-5-1306-15,-1-4 583 0,-5-12 390 0</inkml:trace>
  <inkml:trace contextRef="#ctx0" brushRef="#br0" timeOffset="30332.21">21968 7500 350 0,'8'-8'375'0,"1"0"-39"16,8-4-30-16,10-4-35 0,1 1-50 0,4-1-68 15,0 3-74-15,0 0-99 0,0 0-108 0,-4-1-521 16,0 3 217-16,-6-1 144 0</inkml:trace>
  <inkml:trace contextRef="#ctx0" brushRef="#br0" timeOffset="31758.03">17309 9956 255 0,'-4'3'286'0,"-1"3"-33"0,1-3-25 15,0 1-12-15,-2-1-27 0,6-3-14 0,-8 1-16 16,8-1-19-16,0 0-7 0,-5-9-18 0,0 0-12 16,4-4-11-16,-2-5-8 0,1 1-7 0,0-10-4 15,1 0 7-15,-3-3-7 0,2-1 1 0,-1-4-7 16,1-14 5-16,-2 14 4 0,-1-13 1 0,-2 13 15 15,1-2 14-15,0 6 6 0,-1 2 25 0,-1 4 10 16,3 6 4-16,-1 2 9 0,2 3 8 0,-1 4-5 16,2 4-17-16,2 0-16 0,-1 0-17 0,-1 2-23 15,3 4-9-15,0 0-8 0,0 0-7 0,5 26-5 0,-1-1-8 16,1 7-4-16,4 14-7 0,0 1-2 0,0 5-4 16,0-1-5-16,-1 4-1 0,1-2-4 0,-2 4 4 15,-2 3-6-15,4 22 0 0,-6-26-3 0,-3 2-1 16,1 3-1-16,-1 20-4 0,-4-27-4 0,2 0 5 15,-1-3-4-15,-2-2 1 0,4-2-2 0,-2 0-2 16,3-16-1-16,0-1-1 0,0-1 0 0,-2-9 0 16,2-6-3-16,0-2 1 0,0-4 2 0,0-4 4 15,2 1 0-15,-2 1 2 0,0-6-4 0,0 0-2 0,0 0-1 16,-10-27-8-16,4 2-6 0,0-8-6 16,-4-14-9-16,4-6 5 0,-3-29-2 0,5 23 3 15,0-25-2-15,3 26-1 0,2 0 3 0,4 3-2 0,-1 4 8 16,0 14-4-16,1 4 1 0,0 5 2 15,2 2-1-15,-1 7-3 0,0 1 7 0,2 1-4 16,-1 7 14-16,3 2-12 0,-4-1-3 0,1 1-3 0,-2 5-1 16,1 2-7-16,0 1 5 0,-2 4 4 0,3 4-1 15,-4 3 4-15,4 8-2 0,-4 8 0 0,1 5 2 16,0 0 2-16,-1 1-1 0,-2-2 1 0,3 3 7 16,-3-2-20-16,3-3 2 0,1 0-7 0,4-4-5 15,0-2 0-15,-1-6 6 0,2 0 0 0,1-3-2 16,2-6-7-16,0 1 18 0,0-7-7 0,6 1-2 15,0-6 16-15,0-1 3 0,8-6-3 0,0-6-3 16,-3-4 2-16,3-2 9 0,0-3-7 0,9-15 5 16,-6 2-1-16,2-4 5 0,-5 2-4 0,1-4 8 0,-6-1 11 15,0 1-15-15,-6-1-3 0,-4 11 4 16,-3 1 0-16,-3 1 10 0,-4 5 6 0,-2 8 29 0,0 2 5 16,-3 3 13-16,-2 4-4 0,-2 2-5 0,0-1-6 15,-6 4-8-15,-4 3-2 0,-3 4-9 0,-9 8 2 16,-1 3-5-16,-2 5 3 0,3 6-14 0,-8 6-1 15,10-4-2-15,0 3-7 0,5 0 2 0,4-1-3 16,3 0 1-16,6-4-6 0,5 3-9 0,4-8-12 16,4-1-1-16,0-1-13 0,6-1-8 0,4-3-3 15,0-4 2-15,8-1-7 0,7-4-6 0,1-2 4 16,2-7-6-16,1-7 17 0,4 1-1 0,-4-4 0 16,15-11 1-16,-18 6 12 0,0 0 3 0,-2-5 3 15,-3 2 7-15,-2-5 9 0,-1-2-11 0,1 1 8 16,-9-1 1-16,3-1 11 0,-6 5 11 0,-2 0 26 15,-4 9 9-15,-2 0 5 0,-2 4 5 0,-2 4 13 0,1-2-4 16,-4 6-5-16,-1-4-5 0,-3 5-6 0,1 3-9 16,-5 1-8-16,-2 0-1 0,-3 5-1 15,-1 3-13-15,3-1-18 0,-3 4-9 0,0-3-8 0,4 2-22 16,7-3-12-16,0 2-10 0,4-3-6 0,1 1 3 16,4-2-1-16,0 0 11 0,4 0 11 0,5-2 2 15,1-2 1-15,10-5 5 0,5-2 4 0,1-1 3 16,0 0-2-16,1-2 32 0,0-1-27 0,-1-1 3 15,0 2 0-15,-2 1 9 0,-5 4-2 0,-3 0 3 16,0 0 4-16,0 0 0 0,0 4 6 0,-6 3 16 16,1-2-18-16,0 4 3 0,-1-2 2 0,-1 6 0 15,-1-3 0-15,2 8 4 0,-1-2 1 0,-1 3 7 16,0 0-9-16,-2 4-7 0,5 5 8 0,-4-1-18 16,5 2-39-16,-1 1-49 0,-2 0-57 0,5 2-62 0,4 1-74 15,-1-1-874-15,1-5 390 0,-3-1 260 16</inkml:trace>
  <inkml:trace contextRef="#ctx0" brushRef="#br0" timeOffset="33125.9">18887 9649 461 0,'0'-5'456'0,"-2"2"-48"15,2 3-47-15,-3-4-34 0,3 4-39 0,-1-4-31 16,1 4-28-16,0 0-44 0,0 0-20 0,0 0-18 15,0 0-26-15,0 0-8 0,0 0-19 0,15 6-12 16,-7-4-23-16,-2-2-9 0,2 2-10 0,-2-2-10 16,6 0-8-16,-3-4-3 0,1 1 2 0,0-2 1 15,-2-4-6-15,-1-3-2 0,4-4-1 0,-4-2 0 0,-2-1-4 16,3-6 0-16,-5-1 9 0,-1 8 10 0,-4-8 11 16,0 7 17-16,-1 2 22 0,-1 0 19 15,-3 2 30-15,2 6 28 0,1-1 16 0,1 3-7 0,-1 2-18 16,1 1-23-16,1 1-9 0,0 0-18 0,2 3-8 15,0 0-11-15,-6 15-5 0,2 2-9 0,1 0-6 16,-3 9-4-16,2 3-5 0,3 2-11 0,1-2-3 16,1-2-17-16,3 3-15 0,1-2-26 0,0-5-29 15,2-2-14-15,4 1-21 0,3-5-17 0,0-5-21 16,4 1-29-16,1-5 8 0,3 0-3 0,5-6 4 16,-5-2 11-16,4-7 9 0,1-4 15 0,-4-5 9 15,2-2 7-15,-4-5 9 0,1-5 13 0,-4 1 19 16,-3-3 19-16,-6-1 21 0,4 0 5 0,-4-3 12 15,-8 5 26-15,6-3 22 0,-7 3 41 0,0 3 31 16,0 9 36-16,-3 4 27 0,3 4 2 0,0-3-4 16,-1 6-17-16,-2-1-19 0,3 2-18 0,-1 3-20 0,1 2-10 15,0 0-13-15,0 0-6 0,-5 18-9 0,5-2-7 16,-4 1-3-16,0 3-19 0,3 5-20 16,1 0-25-16,1 2-18 0,-1-3-18 0,4 3-16 0,0-2-18 15,-2-8-21-15,2 0-21 0,3-6-19 0,-1-1-10 16,5 0 23-16,-2-6 3 0,2 3 19 0,1-7 9 15,4-7 12-15,3-3 8 0,2-7-2 0,0-4 17 16,-2-3 11-16,-1-3 22 0,1-3 17 0,-1-1 24 16,-5 2 22-16,4 1 23 0,-3 1 14 0,0 3 26 15,-3 1 3-15,-2 9 0 0,0-2-10 0,-1 6-11 16,-2 1-11-16,2 2-6 0,3 1-10 0,2 2-4 16,0 4-8-16,2-1-5 0,3 3-4 0,0 3-1 15,4 4-4-15,-6 2-5 0,5 7 2 0,-8-5-5 0,4 7-1 16,-2 1-6-16,-3 2 2 0,-1 0-19 15,-5-3-25-15,2-2-14 0,-3-1-33 0,-1 1-16 16,1-1-8-16,-1-1-14 0,-1-5-4 0,2-2-6 0,-1-2 19 16,-4-2 16-16,1-2 11 0,-1-3 2 0,0 0 17 15,0 0 3-15,3-13 17 0,-3 3 5 0,0-2 6 16,-3-6-3-16,3-9 17 0,-1 2-1 0,5-3 15 16,-3-1 1-16,4-3 5 0,3 5 3 0,1 7 5 15,1-3 5-15,-1 4-7 0,3 2 0 0,-2 3 8 16,2 3-14-16,-2 2-3 0,1 3-2 0,1 0-3 15,0 3-2-15,1 3 0 0,0 3 1 0,2 6-3 16,-3-4-1-16,-1 7 3 0,2 1-6 0,-1 3 13 16,-3 0-9-16,1 0-10 0,-3 2-21 0,2-2-7 15,2 0-5-15,0-3-21 0,-3-1 7 0,-2-2 1 16,5-3 6-16,-1 1 5 0,-4-4 8 0,4-2-1 16,2-2 7-16,-1-5 0 0,0-1 8 0,6-5 7 0,-4-4 8 15,1-1 24-15,4-6 16 0,-4-4 16 0,-1-4 8 16,-2 1 18-16,-3 0 0 0,1-3 2 0,-4-3 22 15,0 2 4-15,-2 1 24 0,-2 3 9 0,3-1 10 16,-4 4 12-16,-3 7 8 0,1 2 13 0,-1 7 2 16,3-1-17-16,0 3 1 0,0 1-37 0,-1 3-17 15,1-2-18-15,0 3-16 0,0 3-9 0,0 0-9 16,0 0 0-16,0 0-7 0,1 19-7 0,3-7-4 16,1 6 3-16,-2-1-7 0,-2 2-6 0,4 9 2 15,2-4-6-15,-2 1 4 0,1-1-9 0,0 0 1 16,0-7-4-16,1 8 1 0,0-6-5 0,0-2-1 15,1-1-2-15,0-3-6 0,-1-1 3 0,2 0 5 16,0-4-7-16,1-1-2 0,-1 0 3 0,-1-1 4 0,0-2 4 16,1-1-8-16,-4-1 1 0,2 0 3 0,1-4 0 15,2 0-1-15,-1-4-1 0,0 2-4 16,4-4-5-16,0-4 9 0,1-2-1 0,-1-3-2 0,3-3 1 16,-3 5 3-16,6-9-1 0,-1 0-1 0,1 1 5 15,-5-2-4-15,2 1-2 0,-1-1 5 0,-4-2-8 16,-3 4 1-16,1-4 4 0,-4 8-2 0,0 2 22 15,0 0 19-15,-2 5-1 0,-2 0 2 0,-1 2 7 16,3 3-4-16,-3 0 0 0,1 2-1 0,-1-1-28 16,0 1-23-16,1 1 0 0,-1 4 0 0,0-5 0 15,0 1 0-15,0 4 0 0,0 0 0 0,0 0 0 16,0 0 0-16,0 0 0 0,0 0 0 0,0 0 0 16,0 0 0-16,0 0 0 0,0 0 0 0,7 13 0 15,-6-5 0-15,4-1 0 0,0 3 0 0,3 0 0 16,-2 1 0-16,2 0 0 0,2 3 0 0,-1-2 0 15,0 3 0-15,1-1 0 0,-1 2 0 0,0 0 0 0,-1-2 0 16,1 3 0-16,-2-1 0 0,1 0 0 0,2 3 0 16,-5-1 0-16,0 0 0 0,3 2 0 15,-3-1 0-15,2 0 0 0,-1 0 0 0,-1-3 0 0,4 1 0 16,-5-1 0-16,2-4-107 0,-1-1-49 0,2 0-36 16,-2-4-61-16,0 3-68 0,2-3-46 0,-4-2-62 15,1 1-64-15,-1-5-1466 0,-3-1 653 0,0 0 436 16</inkml:trace>
  <inkml:trace contextRef="#ctx0" brushRef="#br0" timeOffset="33268.03">20788 9014 101 0,'3'-11'358'0,"2"3"-38"16,7-1-30-16,8-8-32 0,7 0-20 0,2-3-19 0,3-1-26 15,0 1-17-15,-2 0-43 0,-1-1-68 16,-2 2-74-16,-3 2-70 0,-3 0-94 0,-9 2-525 15,-4 5 234-15,-5 1 154 0</inkml:trace>
  <inkml:trace contextRef="#ctx0" brushRef="#br0" timeOffset="34713.69">6157 7872 166 0,'-1'1'231'15,"1"-1"-20"-15,0 0-23 0,8 5-19 0,1-1-17 16,3-1-14-16,9-3-18 0,8 1-9 0,7 0-12 16,1 1-9-16,13-5-7 0,10-1-4 0,5-3-2 15,30 0 0-15,-2-12 4 0,-1 1 3 0,6-2-1 16,1-7 3-16,0 1-8 0,4-4-2 0,-2-5-1 16,7-1 6-16,2-4-8 0,-1 0-8 0,-2-1 3 15,-2 2-4-15,-4 0-1 0,1-4-1 0,-7 2-1 0,-2-2-5 16,-5-1 4-16,-2 5-7 0,-6-5 4 15,-22 15-1-15,22-14-3 0,-26 11-3 0,-3 0 4 16,-2-2 0-16,-5 0 8 0,1-1 11 0,-9-3 2 0,-3 1 4 16,-5-1 10-16,-7 7-2 0,2-11 3 0,-4 0-6 15,-4-3-1-15,-5-1-3 0,-2-3-7 0,-3 2-4 16,-4 0 1-16,-1-4-3 0,-5 3-13 16,-4-3 10-16,-5-2-13 0,-2 0-11 0,-2 1 7 0,-4 0-4 15,-5 1-7-15,-1 1 4 0,-7 1-4 0,1 2-2 16,-7 0 3-16,-1 2-4 0,-17-16 0 0,17 18-3 15,-4 4-1-15,-2 2 2 0,-5 0 1 0,-2 3-2 16,0 0-5-16,-4 5-3 0,-22-12 2 0,18 18-12 16,-24-6 2-16,0 3-5 0,-2 8 0 0,-2 3-2 15,2 1-1-15,-6 6-3 0,-2 5 5 0,0-1-8 16,1 8 2-16,-4-4 1 0,-3 0-1 0,3 5-12 16,-2 1 10-16,1 5 0 0,4 0-6 0,1 0 10 15,31 2-3-15,-26 5 3 0,27-6-8 0,-24 13 0 0,27-7 1 16,-2 3 9-16,-21 12-11 0,25-6 5 0,-14 19-6 15,18-14 3-15,-15 16-5 0,20-7-1 16,2 0 4-16,-12 25-4 0,20-17 2 0,-11 25 0 0,6 4-8 16,7 1 13-16,7-2 6 0,3 5-8 0,5-2-2 15,4 0 4-15,6-22-1 0,4 25 1 0,0 1 1 16,4 1 1-16,10-27-2 0,-5 0-1 16,14 26 7-16,-5-28-6 0,4 2-8 0,6 0 11 0,9 20-3 15,-4-28 2-15,3-1-6 0,9-3 7 0,1-4-5 16,13-1 15-16,0-5-9 0,6-4 2 0,30 8-4 15,3-10 1-15,3-8 1 0,1-9 5 0,3-10 0 16,10-3-9-16,-3-5 8 0,18-6 7 0,4-2 6 16,4-9-12-16,4 1 4 0,-6-5-6 0,2-4 0 15,-10 0 5-15,-1-3 3 0,-7-1-4 0,1 1 0 0,-9 1-4 16,-10 2 0-16,-8 1 0 0,-28 7-1 16,-3 3 1-16,0 1-2 0,-6 0-1 0,-16 8 0 15,0 1 5-15,-5 0-2 0,-9 1 3 0,-2 5 6 16,-7-1 19-16,-1 1 23 0,0 2 23 0,-5 0 22 0,0 0 17 15,-3 1 9-15,0 0-12 0,0 0-10 16,0 0-7-16,0 0-16 0,0 0-3 0,-16 5-11 16,9-4-2-16,1 1-13 0,2-1-10 0,4-1-42 0,-12 1-62 15,9-1-84-15,3 0-109 0,-7 3-124 0,7-3-158 16,0 0-1278-16,0 0 604 0,0 0 404 16</inkml:trace>
  <inkml:trace contextRef="#ctx0" brushRef="#br0" timeOffset="37879.41">6739 11852 3119 0,'1'-11'95'16,"-1"4"-12"-16,3-1-28 0,-3 4-34 0,1 0-6 16,-1 4-6-16,0 0-7 0,0 0 1 0,0 0-3 0,-4 19 3 15,3-1-1-15,-3 8 2 0,0 2-9 16,-1 1 8-16,0 2-2 0,1 3-2 0,-1-5 1 16,5 3 2-16,-4-2-1 0,0 2 2 0,3-3-5 15,1 5 4-15,-3-4-2 0,2-2-8 0,1-10-15 0,1 0-6 16,-1-5-8-16,3-1-5 0,-3-3 6 15,0-1 6-15,0-2 9 0,0-5-1 0,0-1 5 16,0 0 4-16,0 0 1 0,-14-20 1 0,5 4 2 16,-6-8 3-16,-2-1 8 0,-3-4 3 0,3 0 0 0,-7-19 1 15,1 4 5-15,0-5-1 0,0-2 9 0,1-3 7 16,0-2 0-16,4-1 5 0,3 3-1 0,2 4 8 16,1 3-1-16,6 14 8 0,3 2-5 0,1 5-1 15,4 1-2-15,0 9-6 0,-1-1 4 0,3 6-14 16,1 0-1-16,4 2-8 0,-1 1 0 0,1 3 0 15,5 3-9-15,-1 2 6 0,-1 2-6 0,5 4 5 16,0 4-7-16,-2 4 8 0,4 5-1 0,-2 5 0 16,-2 2-7-16,2 2 0 0,-4 1-4 0,-2 3-7 15,-1 1-11-15,-1-2-10 0,-2 1-6 0,-1-2-2 0,4-2-1 16,-6-2-2-16,0 0 3 0,-3-6-3 16,3-2 0-16,-3 0-3 0,3-2 8 0,-4-4 0 15,0-2 6-15,0-1 0 0,1-2 0 0,2-1 2 0,-3 1 2 16,1-3 3-16,3 1 4 0,0 1 2 15,-2 0 4-15,5-2-3 0,-1 2 5 0,6 1 2 16,-2-2-5-16,7 1 9 0,-1 0 0 0,3-1 3 16,7 0-2-16,1 0 1 0,2-1 2 0,2-2 1 0,1 1-3 15,-1-1 4-15,2-2-1 0,-3-2-1 0,1 1 5 16,-2-3-5-16,2 2 1 0,-3-5 2 0,-5 4 3 16,4-4-2-16,-8-1 0 0,-3 0-2 15,1-1 4-15,-3-3-1 0,-1-2-2 0,-3-3 4 0,-1 1 0 16,0-2-1-16,-5-7 9 0,-3-2 10 0,-1 8 17 15,-1 1 6-15,-2 1 3 0,-3 2 17 0,4 1 10 16,-3 4-3-16,-2 2 7 0,2 0-2 0,-4 1-13 16,3 3-7-16,-2 4-12 0,-1 4-3 0,0 1-9 15,-2 9-4-15,-1 3 12 0,-2 8-15 0,4 0-5 16,-2 1-12-16,6-1-14 0,1 2-9 0,5-4-6 16,1 4-10-16,2-8 2 0,2-2-15 0,1-1 0 15,3 1-3-15,1-4 1 0,2-1 4 0,-1-5 5 16,6-2 2-16,1 0 1 0,0-5 1 0,1-4 4 15,1-1 3-15,2-2 5 0,5-5 2 0,-4-3 1 16,0-1 0-16,-3-2 3 0,-3-4 1 0,1 0 8 16,-3-1 8-16,-2 0 13 0,-1-2 3 0,0 1 6 15,-3 7 13-15,-4-1 6 0,1 3 19 0,-3 4 13 0,2 0 4 16,-5 6 1-16,0 0-7 0,3-1-13 0,-2 3-10 16,-1 3-9-16,0 0-5 0,0 0-1 15,0 0-3-15,8 15-6 0,-6 0-1 0,1 3-1 16,1 2-3-16,1 3-1 0,1-3-5 0,2 4-5 15,-3-4-2-15,4-3-25 0,1 2-1 0,0-2-7 16,2-1-2-16,2-3-15 0,0-2-1 0,1-1 0 0,1-3-3 16,0-1 5-16,-3-4 2 0,2 0 5 0,-2-4 3 15,5-5 1-15,-5 2 3 0,-2-3 1 0,2-4 8 16,-1-1 0-16,-2-4 1 0,-5-1 3 0,3-7 1 16,-7-3 5-16,-1-1-3 0,-4 0 4 0,-1-5 3 15,-5 5 1-15,-3-1 10 0,0 3 17 0,-2 6 7 16,-2 2 5-16,2 5-3 0,-2 4-1 0,-2 2-9 15,-2 4 0-15,3 1-4 0,-3 3-5 0,2 3-2 16,5 0 0-16,-1 4-7 0,-2 0-4 0,8-2-5 16,0 5-17-16,5-3-12 0,3 1 6 0,2 3 3 15,3-5 3-15,5 1-1 0,1-2 1 0,8 0 0 16,-1-3 0-16,2-3 7 0,8 0 1 0,1-5 2 16,-2-1 1-16,0-3 3 0,2 2 0 0,-2-3-2 15,-7 4 2-15,-1-1-2 0,1-1 6 0,-5 2 6 16,0 2 3-16,-3-1 7 0,-2 3-5 0,-1 1 10 15,-3 0 2-15,1-1-4 0,-3 3-4 0,-3 0-1 0,8 0 0 16,-8 0 6-16,9 7 6 0,-4-1 5 0,0 4 5 16,0 1-1-16,1 6-6 0,1 3-1 15,0 3-4-15,0 1 0 0,1 3-3 0,3 0-1 0,1-2-1 16,2 1-4-16,0-3-18 0,6 3-26 0,0-3-29 16,4-2-26-16,0-3-22 0,2-2-31 0,0-2-40 15,5-5-30-15,0-3-28 0,2-5-31 0,-1-1-692 16,1-4 319-16,-1-1 214 0</inkml:trace>
  <inkml:trace contextRef="#ctx0" brushRef="#br0" timeOffset="38724.64">8668 11641 236 0,'-10'-9'318'0,"1"0"-17"0,-6 1-10 0,2 4-16 16,-6 2-19-16,0 4-13 0,-3 2-15 0,2 3-25 15,-7 6-18-15,4 4-21 0,0 3-15 0,1 0-13 16,-1 2-19-16,9 1-10 0,-3 1-10 0,5 0-9 15,6-1-13-15,2 3-6 0,3-8-25 0,2-1-10 16,5-5-14-16,1 1-12 0,2-3-11 0,9-3-17 0,-3 0-10 16,2-3-9-16,6-4 0 0,-1-4-7 0,4-4 2 15,0-4-4-15,-1-2 7 0,1-5 4 16,-1-5 2-16,-1-1 2 0,-5-2 8 0,0-4 2 16,-6-1 10-16,-3-4 4 0,-3-10 7 0,-6 10 7 0,-1 1 17 15,-4-9 15-15,-1 7 17 0,-5 2 10 16,1 3 23-16,-3 3 7 0,-2 1 39 0,5 10 29 15,-1 3 24-15,1 1-5 0,1 4-6 0,2 2-16 0,2 3-24 16,-2 0-11-16,2 4-21 0,4 1-13 16,0 0-10-16,-8 15-7 0,6 4-4 0,-1 8-10 0,-1 5-2 15,3 2-10-15,1 12 0 0,3-9-7 0,-1 11-4 16,3-13-3-16,3-2-10 0,2 1-10 0,3-2-23 16,1-2-21-16,4-1-8 0,4-4-24 0,2-4-13 15,-2-2-14-15,3-4-11 0,2-1-13 0,-1-5 9 16,3-4-5-16,-1-5 7 0,0-5 3 0,-1-4 7 15,-1-2 10-15,-1-3 0 0,-1-5 16 0,-1 1 5 16,-6-4 9-16,1-2 3 0,-6-2 6 0,1-1 9 16,-2-2 1-16,-5 0 16 0,2 4 13 0,-7 0 20 15,-1 5 20-15,1 3 34 0,-2 3 28 0,1 0 24 16,-5 4 10-16,5 3 1 0,-4 1-10 0,3 0-18 16,1 4-12-16,-3-1-19 0,3 3-7 0,0 0-4 15,-1 16-5-15,0-5-4 0,-3-2-6 0,0 12-7 0,0 3-2 16,4-5-3-16,-1 8-6 0,1-4-3 0,1-5-14 15,3 9-23-15,1-7-12 0,0-2-14 16,3-1-20-16,5-2-13 0,-3-2-17 0,4-3-17 0,1-2 11 16,2-2-9-16,-2-3 0 0,3-1 6 0,-4-2 3 15,3-4 8-15,-2-3 10 0,3-1 8 0,-5-1 7 16,2-4 10-16,-3-3 6 0,3-5 2 0,-7-4 7 16,-2-1 6-16,1 1 10 0,-4-1 12 0,0-1 19 15,-3 4 23-15,0 3-3 0,-3-1 9 0,3 9 10 16,0-6-5-16,-2 8 3 15,4 0-3-15,-4 1-7 0,4-1 2 0,-2 4-10 0,4-1-5 0,0 3-3 16,4 3-6-16,2-2 0 0,5 5-5 0,6 0 1 16,-1 1 10-16,8 2-10 0,2 2 6 0,-1 5 9 15,-1-3-25-15,0 7 7 0,-2-2-2 0,-3-2 5 16,-1 3-4-16,-6-1-4 0,-2-2 2 0,0 3 4 16,-5 0 1-16,0 1-4 0,-5-2-6 0,1 3 8 15,-9-2 2-15,3-2-5 0,-3-2 4 0,-1 2 0 0,-3-5 9 16,3 1 2-16,-5-4 9 0,5 2 22 15,-3-6 10-15,3 3-2 0,-1-4-6 0,6 0-9 16,-16-8-7-16,10 0-3 0,0 2-7 0,2-6-2 16,0-8-6-16,5 3-5 0,4-8-14 0,2 1-6 0,3 1-14 15,5-1-13-15,2-2-31 0,3-2-32 0,5 5-37 16,0 2-53-16,1 2-72 0,-2-2-95 0,2 1-1046 16,-1 4 467-16,-2-2 310 0</inkml:trace>
  <inkml:trace contextRef="#ctx0" brushRef="#br0" timeOffset="40508.24">8077 13111 152 0,'2'5'203'16,"1"1"-18"-16,1-2-20 0,2 0-19 0,-2-2-12 16,2-1-16-16,1-1 3 0,0-1-1 0,3-1-3 15,1-7-5-15,2-4-11 0,-1-3-4 0,5-4 1 0,-2-2-3 16,-1 0-4-16,-1-2-11 0,-4 0-5 0,0-5-4 15,1 0-7-15,-3 1-3 0,-2-1-7 16,0-4-1-16,-5-1-9 0,1-2 2 0,-2 0-3 0,-8-10 1 16,4 10 10-16,-3 1 18 0,-1 5 20 0,-1 1 12 15,-2 5 33-15,5 7 0 0,-3 1 34 0,0 3-26 16,3 5-14-16,-1 2-18 0,3 2-12 0,-1 4-20 16,6 0-5-16,-14 14-8 0,7 6-10 0,-2 12 0 15,0 15-10-15,1 0-5 0,1 2-9 16,3-1 5-16,3-1-6 0,2 0-2 0,2-13-9 0,5 1-2 15,-2-1-3-15,5-1 6 0,6 11 2 0,2-14-8 16,1-2-1-16,6-3 13 0,1 0-32 0,5-4-5 16,5-4-5-16,1-8-13 0,1-2 0 0,17-7-4 15,-3-5 6-15,4-5-4 0,-5-4-10 0,-1-6-4 16,-1-3-1-16,-1-5 0 0,-6 2-2 0,-2-6 3 16,-13 10-11-16,4-16 2 0,-9 9 4 0,-6-3 12 15,1-12-5-15,-8 12 8 0,-1 0 0 0,-3 2 5 16,-3 6 16-16,-3 7 24 0,-2 0 24 0,-2 8 1 0,-1-1-5 15,-2 3-6-15,0 2-2 0,-3 3-7 0,-4 6-2 16,-4 6-2-16,-6 9-6 0,-4 4 1 16,-8 12-2-16,1-1 2 0,3 5-3 0,10-10-2 0,1-2-1 15,7 2-12-15,0-3-6 0,5-1-6 0,8-6-14 16,1 2-14-16,1-4-6 0,6-4 10 16,-1-1-3-16,4-5 0 0,8 0-1 0,1-6 6 0,8-2 3 15,1-6 2-15,4-3 4 0,-4-5 3 0,4-1 2 16,-4-7 9-16,3 1-3 0,-3-3 6 0,6-11-1 15,-13 8 3-15,7-12 0 0,-9 8 7 0,-1-2 3 16,-6 3 15-16,-1 1 15 0,2 4 7 0,-5 0 22 16,-3 9 21-16,-1 2 23 0,-2 6 13 0,2 1 7 15,-3 4-4-15,-1-2-14 0,1 3-12 0,-1 3-13 16,2-4-9-16,-2 4-8 0,0 0-6 0,-3 17-2 16,4 0-6-16,-1 10-2 0,0-3-5 0,-1 4-6 15,4-1-4-15,-1 1 0 0,5 0-5 0,-1-3-1 16,3 0-21-16,2 1-9 0,5-3-14 0,-3-5-22 15,-1-3-21-15,4-1-3 0,-1-2-7 0,0-1-1 16,2-3-3-16,-4-1-1 0,2-2 7 0,-2-5 3 16,0 0 6-16,-3-2 5 0,4-6-3 0,-4-1 11 15,3-3 2-15,-3-5 4 0,-2-2 5 0,-2-4 4 0,3-1 3 16,-6-2 11-16,-1-2 9 0,-2 10 10 16,-1-2 6-16,0 4 26 0,-2 5 5 0,-1-1 8 15,1 3 3-15,0 2-2 0,2 1-10 0,-2 1-4 0,1 1-5 16,0 1 1-16,2 3-8 0,0 0-4 0,0 0-7 15,0 0-2-15,7 15-13 0,0-9-12 0,0 3-6 16,2 0-6-16,1 0-4 0,5-1-12 0,4 3-5 16,-1-5-5-16,4-2-6 0,0-1 0 0,5 0-2 15,-1-3 3-15,-4-3 9 0,1-1 4 0,-4-4 6 16,6-3 4-16,-5 1 4 0,-5-4 5 0,7-4 4 16,-8 3 4-16,4-7 7 0,-4 1 9 0,-6 3 14 15,-2-2 14-15,-1 2 12 0,-1 0 19 0,0 1 12 16,-3 5 18-16,-1 2 7 0,-1 0 20 0,-3 0 0 15,2 5 8-15,-2-2-14 0,-4 5-10 0,4 2-10 16,4 0-11-16,-19 6-7 0,6 4-8 0,2 5-9 16,-5 7-1-16,2 0-12 0,4 4-26 0,1 1-15 15,0-4-18-15,8 5-11 0,1-10-9 0,0 2-12 16,5-3-9-16,1 1 4 0,3-2-6 0,0-1-2 0,4-3 7 16,1-2 2-16,4-3 2 0,0-3 4 15,1-4 8-15,2-3-2 0,-3-2 8 0,7-6 6 16,-3-3 3-16,-1-6 8 0,0 3 13 0,-6-5 19 0,2 1 14 15,-3-2 6-15,0 2 20 0,0-4 16 0,-5 8 4 16,3 1 9-16,-2 3-3 0,-3-1 6 0,0 7-9 16,-3-2-6-16,2 3-6 0,0 2-14 15,1 0-6-15,3 3 0 0,3 1-7 0,-2 2-3 0,3 4 4 16,0 1 2-16,3 4-10 0,-4 0-4 0,0 4-5 16,-2-1 3-16,3 7 5 0,-1 1-24 0,-5-3-4 15,-2 1-32-15,0-1-3 0,2 0-24 0,-3-1-17 16,-1-2-8-16,0 1-7 0,-2-5-3 0,2-3 3 15,-1-1 11-15,-2-1 10 0,0-4 8 0,2-1 13 16,-3-2 11-16,0 0 3 0,0 0 9 0,2-19 15 16,-2 9 13-16,0-8 1 0,0-2 13 0,0-9 7 15,2 2-2-15,0-3 3 0,-1-1 3 0,5 2 8 16,-3 0 12-16,4 5-5 0,-2 5 1 0,3 2-4 16,-2-1-6-16,3 2 0 0,1 3 0 0,2 3-6 15,-2 2-1-15,4 1-6 0,-4 4-1 0,9 3 1 16,-6 0-3-16,1 3 3 0,2 4 4 0,0 2-10 15,-1-1 0-15,1 1-12 0,-3 4-11 0,-2-2-11 0,2 3-11 16,-2-2-9-16,2 1-9 0,-3-1-8 0,2-5-2 16,-5 1 5-16,2-4 9 0,3 1 3 0,-3-1 8 15,-4-3 12-15,0-2 10 0,3-2 16 16,-3-2 16-16,1-2 16 0,1-3 16 0,-2-5 11 0,0-2 5 16,-4-2 8-16,0-8 8 0,-2 3 17 0,0-5 0 15,-4-2 8-15,-3 2 9 0,1-4 10 0,-4 0 9 16,2-1 1-16,-5 3-2 0,4 1 20 0,1 7 21 15,0 3 12-15,1 4-4 0,2 2-3 0,2 4-6 16,-2 2-18-16,2 3-19 0,0 0-18 0,3 1-21 16,-2 2-10-16,3 2-8 0,0 0-9 0,-2 11-1 15,3 1-8-15,0 3-6 0,2 4-4 0,2 5-9 16,1 7 0-16,-1 1-11 0,3-3-17 0,-3 6-22 16,4 1-35-16,0-2-42 0,-4 0-46 0,7-1-66 15,-1-1-59-15,2-4-62 0,1-2-80 0,4-4-104 16,0-11-1111-16,0-7 537 0,1-6 360 0</inkml:trace>
  <inkml:trace contextRef="#ctx0" brushRef="#br0" timeOffset="40652.94">10524 12245 289 0,'-13'-4'485'0,"5"0"-55"0,1 2-42 0,4 0-52 0,0-1-43 15,3 3-17-15,8-7-34 0,2 2-42 16,8-5-45-16,8-6-74 0,3 4-68 0,2-3-66 0,2 1-89 15,16-8-92-15,-17 7-687 0,5-1 307 0,15-2 206 16</inkml:trace>
  <inkml:trace contextRef="#ctx0" brushRef="#br0" timeOffset="41524.68">11345 10885 133 0,'-2'-17'306'0,"2"-1"-34"0,2-1-26 15,5-7-23-15,3 2-20 0,5 0-22 0,-1 4-21 0,4 0-15 16,-5 4-17-16,2 4-11 0,2 2-10 0,2 5-15 16,-1 0-9-16,0 5-10 0,4 3-7 0,4 7-4 15,0 8-4-15,-2 7-1 0,12 11-5 0,-1 8-1 16,-1 7 0-16,7 23-6 0,-10-19-3 0,7 24-3 16,-4 1-1-16,-13-24-8 0,3-1-1 0,7 26-1 15,-4 1-3-15,-8-26-1 0,7 28-3 0,-10-28-3 16,6 0-6-16,-4 0 5 0,3-6-2 0,5-1-4 15,-3-5 0-15,0-2-2 0,-4-15-4 0,4-3-3 16,-1 0-6-16,0-5-10 0,-1-3-3 0,-4-6-5 16,2-2-1-16,-2-4-5 0,-5-3 0 0,5-1 3 15,-4-3 0-15,1-6-7 0,3-1 6 0,-5-4 0 16,0-1 3-16,-2-3 6 0,-2-6 3 0,-2 5-2 16,-1-7 2-16,-2 7 4 0,-2 0 7 0,0 1 2 15,-3 1 16-15,0 4 11 0,0 2 2 0,-1 3 4 16,-2-1-3-16,3 4-5 0,-2 3-3 0,0 0-1 15,4 2-6-15,-13 7-3 0,7 1-1 0,-4 4-1 0,2 8-4 16,-2 5 4-16,-2 6-8 0,3 2 5 0,0 2-4 16,2 12 4-16,0-12-3 0,3 14 1 15,4-4 0-15,0 4-1 0,3-1 3 0,2 0-4 0,-5-1 2 16,4-3 0-16,2 4 0 0,-2-13-7 0,0 10 6 16,4 3-1-16,-6-2-1 0,2-9-1 0,0 11 1 15,1 0 5-15,-4-11-3 0,-1 10 1 16,3 1 5-16,-3-2-4 0,-3-11 5 0,3 16 4 0,-7-3 4 15,0-1 6-15,1 3-2 0,-6-2 8 0,1-4 4 16,-2 5 0-16,-1-5-1 0,5-10 1 0,-4 0 0 16,-5 13 0-16,7-18 2 0,-3 2-2 0,0-3 13 15,-3-1-4-15,3-1-3 0,-5 0 2 0,5-4-3 16,-4 0 0-16,0-2-7 0,0-2 14 0,-1-6-20 16,-2 3-3-16,2-3 3 0,-6 0-7 0,-2 2 4 15,-1-7-19-15,0-3-12 0,-3 2-30 0,3-3-26 16,-4-6-50-16,-2-3-54 0,0-2-60 0,4-1-85 15,-5-4-740-15,7 0 351 0,-6-2 234 0</inkml:trace>
  <inkml:trace contextRef="#ctx0" brushRef="#br0" timeOffset="45382.06">13010 13055 132 0,'-10'6'164'0,"1"3"-6"16,4-3-1-16,0 0-14 0,0-1-7 0,-1-1-7 15,3-3-11-15,0 1-6 0,2 1-7 0,1-3-9 16,0 0-8-16,-4 3-5 0,4-3 3 0,0 0 2 16,9-16 6-16,9-3 2 0,0-3-1 15,19-15 4-15,-1-4 0 0,3-2-5 0,22-17-6 0,-17 13-6 16,20-22-3-16,1 6-5 0,4 2-4 0,-19 20-5 16,18-15-6-16,-18 20-5 0,-2-4-2 0,2 5-3 15,-1-1-4-15,-2 5-3 0,-5 4-9 0,-1-4 3 16,-12 11-4-16,-2 2-2 0,-1 0-4 0,-1 3 0 15,-2 1-1-15,-5 2 0 0,-4 1 6 0,4 1 1 16,-9-1 4-16,0 6-3 0,1 0 10 0,-5-2-1 16,-1 5 3-16,1-2 2 0,-1 1-6 0,-1 1 0 0,1-1-6 15,-3 0-2-15,-1 3 0 0,1-4-7 16,-1 4-5-16,0 0-14 0,0 0-30 0,0 0-35 16,0 0-35-16,0 0-42 0,0 0-35 0,0 0-21 0,-14 14-23 15,13-7-26-15,-2 4-690 0,3-1 310 16,4 1 208-16</inkml:trace>
  <inkml:trace contextRef="#ctx0" brushRef="#br0" timeOffset="46535.93">14396 12019 262 0,'-4'-9'264'0,"1"3"-30"16,2 2-22-16,0-3-26 0,1 3-19 0,0 4-19 0,0 0-14 16,0 0-15-16,0 0-9 0,10 9-6 0,-4 1-6 15,4 4-8-15,-1 1-6 0,4 9-7 0,1 0-3 16,-5 0-5-16,5 8 2 0,-4-1-8 0,2 1-3 16,2 0-6-16,-5 2-3 0,5 1-5 0,-4-3-5 15,-1-1-3-15,0 1-6 0,-1-3 0 0,-3-3-4 16,-1-6-3-16,-3-3-3 0,2-4-4 0,-2-3 2 15,0 0 2-15,1-3 16 0,-1-3 19 0,-1 0 0 16,0-4-2-16,0 0-7 0,0 0-3 0,-12-14-7 16,6-1-2-16,-3-9-5 0,-1-5-4 0,-2-3-3 0,-3-11-2 15,-1-1-2-15,1-2 5 0,-3 0-11 0,2 0 1 16,3 0 4-16,-1 1 12 0,6 11 5 16,6 0-10-16,-5 0 1 0,3-1-4 0,3 4 2 15,2 2-1-15,3 1-8 0,-1 10 0 0,3-1-9 16,2 5 2-16,1-2 1 0,-3 5-1 0,4 2 1 15,4 2-4-15,0 1-1 0,4 3 1 0,0 1-2 16,3 5-1-16,-1 3-3 0,6 5 0 0,-2 1 7 0,0 2-2 16,-1 7-2-16,-3-1-1 0,-3 2 2 0,1 3-3 15,-4-2-2-15,-5 2 4 0,1 2-1 16,-2-2 4-16,-3 0-5 0,-2-9-2 0,-3 1-3 0,0-2 2 16,0-2-6-16,0-5 8 0,0-1 2 0,0-2 3 15,0 0 0-15,0-1 2 0,0-4-6 0,0 0 3 16,0 0-1-16,0 0-4 0,0 0 7 0,-8-19-5 15,4 9 7-15,3-5-8 0,-2-5 8 0,3-6-6 16,0-5 8-16,4 2-15 0,3 1 6 0,-1-2-3 16,3 0-3-16,1 2 1 0,2 2-2 0,2 1 4 15,0 2-6-15,0 7 2 0,-3 4 1 0,5 2 2 16,-4 1 0-16,0 3-1 0,3 2 1 0,-2 2-1 16,1 1 7-16,0 2-9 0,0 3 4 0,2 2-2 15,-1 5 3-15,-1 3-1 0,0 1-6 0,0 9 10 0,3 3-4 16,-3 0-1-16,1 4 0 0,-3 1 2 15,0-1 8-15,1 3-7 0,6 9 4 0,-6-9-8 16,0-3-16-16,1 1-6 0,0 2-14 0,0 0-9 0,0-3-6 16,3-2-11-16,-5-4-13 0,5-3-9 0,-4-6 2 15,3-2-3-15,0-3 4 0,2-5 2 0,0 1-7 16,2-4-3-16,-1-5 1 0,3 1 4 0,-3-6 8 16,1-2 3-16,4-8 9 0,-3 0 4 0,0-2 6 15,-5-2 3-15,0-1 8 0,-4 0 9 0,-3 2 12 16,-1-2 7-16,-3-2 12 0,-1 5 14 15,-3-2 4-15,-1 3 15 0,-1 1 16 0,1 2 15 0,-4 3 14 16,0 0 7-16,-1 1 0 0,-2 2 4 0,0-2-3 16,-2 4 1-16,0 0-7 0,-2 2-10 0,-3 2-5 15,-4 6-12-15,-1 3-3 0,-7 5-4 0,-1 3-7 16,0 3-12-16,4 2-12 0,4 1-8 0,-3-1-20 16,9-2-11-16,2-5-9 0,2 3 1 0,4-1-6 15,4-4-6-15,-3 0 5 0,5-1 2 0,2-4 1 16,-1-2 6-16,4 1 2 0,1-4 5 0,2-2-1 0,5-1 6 15,-3-4-5-15,5-5 13 0,-2 4 6 16,0-1 8-16,3-5 7 0,-3 2 9 0,-1 0 8 16,0 2 10-16,0 0 1 0,-2 1 5 0,1-1 5 0,-1 3 2 15,-5 0-7-15,2 3-2 0,-1 0-9 0,-2 1-2 16,1 3-1-16,0-2-3 0,2 5-3 0,-2-1-2 16,0 3 4-16,2 2-5 0,2 1 1 0,-2 2-3 15,1 5 2-15,0 1-4 0,1 8 3 0,0-1-2 16,2 2-2-16,-2 4-13 0,4-3-24 0,0 0-33 15,-2 3-33-15,4-2-55 0,0 1-46 16,-1-2-696-16,-2-2 297 0,-2-8 198 0</inkml:trace>
  <inkml:trace contextRef="#ctx0" brushRef="#br0" timeOffset="46783.25">15870 12021 145 0,'3'-9'246'0,"2"1"-24"0,0-3-25 16,0 7-20-16,4-2-18 0,-3-1-10 0,2 4-11 16,2 2-11-16,2-1-12 0,-2 2-6 0,1 1-7 15,4 3-9-15,2 2-6 0,0 1-5 0,3 3-12 0,1 0-5 16,2 4-5-16,0 3-2 0,-1 0-10 0,-4 4-5 16,-2 0-1-16,0 3-6 0,-1 2-4 15,-2-2-19-15,-1 2-26 0,-1-2-30 0,-4-8-31 0,2-1-26 16,-1-3-27-16,-3-5 6 0,4 0-15 0,-3-5-4 15,2-2-40-15,-3-1-381 0,0-7 187 0,-1 0 124 16</inkml:trace>
  <inkml:trace contextRef="#ctx0" brushRef="#br0" timeOffset="46975">16320 11868 157 0,'-5'-13'268'0,"0"6"-13"0,0-3-10 0,-1 6-20 15,3 1-17-15,-4 2-7 0,7 1-12 0,-19 8-3 16,6 4-9-16,-2 2-5 0,-3 8-9 0,0 1-7 15,-1 4-7-15,0 1-13 0,-3 1-14 0,-3 12-14 0,3-10-4 16,-1 11-17-16,5-12-1 0,4 3-9 16,-3-5-25-16,4 6-33 0,2-4-39 0,2-1-51 15,0 2-61-15,2-2-51 0,9-2-65 0,-2-8-716 16,5-1 322-16,-5-7 214 0</inkml:trace>
  <inkml:trace contextRef="#ctx0" brushRef="#br0" timeOffset="48923.65">16582 12162 48 0,'0'0'281'0,"0"0"-27"0,0 0-29 0,0 0-24 16,0 0-19-16,0 0-20 0,0 0-14 0,0 0-14 16,0 0-18-16,0 0-10 0,0 0-11 0,0 0-14 15,0 0-3-15,0 0-9 0,0 0-7 0,-1 5-2 16,1-5-6-16,0 0-5 0,0 0-10 0,0 0 6 16,10-9-11-16,-8 5 0 0,2-7-2 0,0 2-6 15,1-8 0-15,0 2-7 0,-1-2 1 0,-1-9 5 16,2 1 4-16,-3 4 12 0,-2 1 13 0,-2-1 33 15,0 2 4-15,-1 1 7 0,-2-1 9 16,1 4 28-16,0 5 23 0,-1 0 13 0,2 1-5 0,1 6-15 16,-1-2-15-16,-1-1-17 0,1 3-18 0,3 3-12 15,0 0-11-15,0 0-2 0,-9 17-14 0,6-7-5 16,-1 6-4-16,1 4-5 0,2-2-7 0,1 1 1 16,1 5-5-16,1 2-6 0,2 1-3 0,2-3-6 0,3 2-5 15,0-8-8-15,0-1-25 0,4 5-10 16,2-1-16-16,-1-9-24 0,0 3-6 0,0-6-5 0,3-1-8 15,-2-4 3-15,3-1 2 0,1-1 4 0,-3-5 6 16,1-2 5-16,-1-3 3 0,2-3 10 16,-4-3 3-16,0-3 5 0,5-2 6 0,-3-7 4 0,0 1 4 15,-1 1 7-15,-3 2 5 0,-5 4 8 0,1-2 11 16,-3 2 12-16,3 3 4 0,2-1-3 0,-5 5-2 16,2 3-1-16,0-1-3 0,1 3 1 0,3 2 0 15,0 0-2-15,0 1-8 0,1 3 2 0,0 2 16 16,1 4-13-16,3 0-1 0,-4 1-1 0,2 2 2 15,0 5 3-15,-2-3-4 0,-2 3 0 0,3-1 1 16,-7 3-8-16,1-4-4 0,-1 2 11 0,-1-2-4 16,0-1 9-16,-1 0-3 0,0 0-2 0,-2-2-4 15,1-3 1-15,-2 0 19 0,2-2-17 0,0-1 0 16,-2 1 1-16,1-3-1 0,-2-1 2 0,0 0 0 0,7-9-6 16,-5-1 3-16,2-3-1 0,0-4-6 15,0-4 8-15,5-3 0 0,0 0 0 0,0-1-1 16,1 1 11-16,1 7-9 0,0 1 1 0,0-1 4 0,0 2 1 15,2 1-6-15,4 3 8 0,-2-1-4 0,3 6 3 16,4-2 7-16,-4 4-9 0,1 3 4 0,-2 2-4 16,-3 2-6-16,2 3 6 0,1 2-3 0,-7 1 0 15,5 1 0-15,-6 1 1 0,3 4-2 0,-5-1 6 16,1 3-3-16,-3-6 0 0,0 5 0 0,-1 1-8 16,0-1-2-16,-4-4 11 0,0 2-11 0,0 2 9 15,0-8-7-15,0-1 6 0,1 0 3 0,-1-3 2 16,0 1-6-16,0-2 8 0,0-3 2 0,0 0-5 15,0 0 1-15,0 0-3 0,0 0-2 0,-9-16 3 16,8 3-3-16,1-4-1 0,0-1 3 0,1-7-17 16,2-1 13-16,-2-1 2 0,4 2-8 0,3-1 5 15,-4 7-3-15,2 2 2 0,-2 0 4 0,5 3-7 16,-1 3 0-16,-2 2-4 0,3 1 3 0,0 0 0 0,-1 4-1 16,-1 1 3-16,5 3-14 0,-1 3 13 15,-2 2-1-15,1 3-2 0,1 0-3 0,-4 3 10 16,4 2-4-16,-1 3 7 0,-3-2-6 0,1 6 4 15,1-4-3-15,-4 2-3 0,2-1 6 0,0 0-1 0,-2-1 2 16,4 1-4-16,-1-5-9 0,-3 0-2 0,0-2-11 16,3-2-7-16,-2-1 7 0,3 0-1 0,-2-5 0 15,-1-2 1-15,7 0 6 0,-3-2 3 0,1-4 0 16,-2 0 5-16,3-6 2 0,2-1 0 0,-3-1-1 16,7-8-1-16,-5-2 0 0,2 0 5 15,-1-3-10-15,0 3 14 0,-1 0 8 0,0 2-2 0,0-2 14 16,-5 9 9-16,-1-2 7 0,-3 6 18 0,1-2 7 15,-1 8 0-15,-3-5-5 0,2 5-6 0,-3 3-16 16,2 0-7-16,-2 2-2 0,0 0-2 0,-4 15 4 16,1-6-8-16,-4 8-1 0,1 1 2 0,-2 7-2 15,-1 1-3-15,-1-1-3 0,1-2-5 0,4 2 3 16,1-7-9-16,3-2-11 0,1 2-21 0,1-6-10 0,2 0-8 16,-1-4 11-16,5 2-11 0,-1-6 7 15,4 2-4-15,1-4 3 0,0-3 8 0,2-2 2 16,2-3 5-16,2-3 2 0,-2-4 0 0,4 1 6 15,-1-7 0-15,1 1 5 0,0-4 2 0,-2-2 5 0,1 0 3 16,-3 1 6-16,-2 0 1 0,0 1 10 16,-4 5 20-16,-3-2 9 0,-1 9 16 0,0-2 6 0,-2 3 14 15,-2 1-3-15,2 4-9 0,1-1 1 0,-3 2-22 16,0-1-2-16,-1 4-5 0,0 0-5 0,0 0-2 16,-9 19-3-16,5-9 10 0,-1 6-18 0,-4 4 1 15,3-2-17-15,-3 2-21 0,0 2-11 0,5-5-19 16,2 0-21-16,-1 0-4 0,3-5-12 0,0 0-10 15,3-3 4-15,2 1 7 0,-1-5 5 0,2 0 10 16,3-5 6-16,0 0 11 0,2-4 0 0,2-2 7 16,1-5 5-16,1-2 8 0,0-4 2 0,4-2-1 15,-2-2 7-15,0 1 17 0,-5 3 8 0,3-5 12 16,-5 8 12-16,2-1 0 0,-2 3 13 0,-1 2 5 16,-1 3-1-16,-1 1-8 0,0 1-2 0,-2 2-2 15,3 0-5-15,2 3-7 0,-4 0 5 0,3 4-5 16,1-1-12-16,0 5 10 0,-2-2-2 0,1 5-4 15,1-2 6-15,-1 3-8 0,-1 1 2 0,-2 1 0 0,3 1 0 16,-5 2 1-16,1-1-8 0,-3 1 4 0,1-6-9 16,1-1 8-16,-4-3-6 0,4 2-4 0,-4-4-2 15,1-1 5-15,3-1-3 0,1-1 6 0,-5-2-1 16,0 0 4-16,13-13-17 0,-5 3 14 0,-1-5-5 16,4-3 4-16,0-6 4 0,2 1 1 0,-4-2 4 15,2 3 5-15,2-3 14 0,-4 10 6 0,0-1 1 16,2 2 3-16,-3 3-4 0,0 3-13 0,3 2 11 15,2-1-3-15,1 4-7 0,-1 1-2 0,6 2 4 16,-2 2-1-16,2 0-8 0,-2 6 1 0,2-1-4 16,-3 1 5-16,1 3-4 0,-2 2 2 0,-2 1-3 15,0-1-1-15,-2 2-1 0,-2 1-3 0,0-1-2 16,-3 1 13-16,2-1-10 0,-4 1-8 0,1-3 6 16,-3 0-2-16,0-3-3 0,-1 0 7 0,-1-4-3 15,3 2 5-15,-3-4 8 0,2-1 30 0,-2-3 7 16,0 0-4-16,0 0-6 0,0 0-7 0,0 0-4 15,-10-18 0-15,10 7-3 0,0-8-7 0,0 0 0 0,2-7-4 16,4-3-3-16,0-2-6 0,3 0-3 16,0 4 0-16,5 2 0 0,-1 2-2 0,0 8-3 0,-2 1 2 15,1 0-4-15,-2 6-4 0,0-1 0 0,2 4-11 16,0 5 11-16,0 0 1 0,1 0-2 0,0 5 1 16,4 2 2-16,-4 6-1 0,1-3 3 0,3 3 3 15,-2 3 2-15,2 1-2 0,-1 3 0 0,0 2 0 16,0 0 1-16,-2 0-3 0,-1-5 0 0,5 4-14 15,-1 1-52-15,-2-1-68 0,4-1-75 0,4-2-75 16,-10-2-82-16,-3-1-1164 0,4-3 508 0,-2 0 340 16</inkml:trace>
  <inkml:trace contextRef="#ctx0" brushRef="#br0" timeOffset="50389.21">20245 10807 288 0,'-5'-11'344'0,"1"1"-24"16,1 0-31-16,-1 1-28 0,3 2-29 15,-2 2-27-15,2 1-25 0,1 4-16 0,0 0-18 0,0 0-15 16,4 16-11-16,-2-4-10 0,3 6-6 0,-1 11 6 16,-1 3-14-16,2 2-6 0,0 13-11 0,-3 3 0 15,4-4-7-15,-4 4-4 0,4-1-6 0,-2-3-4 16,4 4-6-16,2-4-7 0,4-1-3 0,2 1 2 16,5-3-8-16,2-14-6 0,8 8-2 0,-7-13-2 15,4-2-1-15,3-2-5 0,1-7 2 0,1 0-7 0,3-5 4 16,1-3-5-16,-2-4 6 0,3-6-6 15,10-5 1-15,-12-2 1 0,-4-4-9 0,4-3 4 16,-6-4-4-16,-2 0-6 0,-2-3 1 0,-3-4 4 0,0 1-6 16,-2-3-6-16,-6-1 2 0,-2 2 1 15,-6 3 1-15,0 3 14 0,-6 4 4 0,-1 3 0 16,-1 3 20-16,-2 3 3 0,-2 1 6 0,-1 3-6 0,-6 1-8 16,3 5 0-16,-8 4-11 0,-2 6 7 0,-6 5-8 15,-2 5-6-15,2 6-3 0,-1 3 7 0,1 0-7 16,4 3-5-16,-6 10 4 0,13-8 0 0,5-3-4 15,7 1 0-15,0-2-7 0,10-3-8 0,-1-7-1 16,5 5 3-16,2-8-6 0,9-2 11 0,4-1-4 16,1-5-5-16,3-6-8 0,1 0 3 0,1-5 0 15,0-3 3-15,2-5-4 0,-2 0 7 0,0-5 4 16,-1 0-2-16,-4-4 3 0,-1-1-2 0,1-4 6 16,-5 0-4-16,8-12 1 0,-11 8 0 0,-2 1 1 15,-1 0 5-15,-4-2-1 0,-3 0 10 0,-4 3 18 16,1 2 1-16,-5 10 41 0,0 4 14 0,-2 0 4 15,0 3-19-15,-2 2-9 0,1 2-20 0,0 3-3 0,1 2-4 16,0 0-2-16,-12 15 0 0,5 5-6 0,-5 3-4 16,4 6-11-16,-3 2 1 0,3 1 4 15,0-2-5-15,5 0-13 0,0 0-11 0,6-3-8 0,3-1-23 16,0-1 8-16,1-9 4 0,2-2-7 0,2-1-1 16,1-1 5-16,-2-5-1 0,3-1 5 0,-2-2 1 15,3-3 3-15,1-1-1 0,2-4 6 0,1-3 4 16,-1-1-6-16,2-4 12 0,0-8-2 0,2 2 1 15,-5-3 5-15,-2-1 9 0,-2-6-5 0,-1 2 1 16,-1-1-1-16,1-2-1 0,-6 3-10 0,-3 0 13 16,0 6-2-16,-2 3 1 0,-2 0-2 0,-2 1 5 15,2 5-6-15,-2 3 6 0,2 2-3 0,0-1-2 16,0 2-10-16,-1 0-19 0,1 3-20 0,2 2 5 16,0 0-11-16,0 0 3 0,-15 4-5 0,11-1-2 15,1-1 8-15,3-2 3 0,-5 3 5 0,5-3 7 16,-4 3 4-16,4-3 6 0,0 0 1 0,0 0 10 15,0 0 1-15,0 0 3 0,0 0 1 0,5-13 2 0,2 5 3 16,0 0-1-16,-1-2 4 0,3-1 4 0,-1 3 11 16,2-5 4-16,-1 3 11 0,0 2 3 0,-3-3-1 15,2 3-2-15,-3 3-5 0,1 1 0 0,0-1-6 16,0 3-2-16,3 0-3 0,0 0 6 0,5 2-4 16,0 3 0-16,3 0 0 0,1 0-2 0,1 3 1 15,-1 2-6-15,2 0 10 0,1 0-5 0,-3-2-4 16,2 2 1-16,0-1-2 0,-3 0 4 0,2 0 1 15,3-4 0-15,-1 1-3 0,0-3 6 0,0-2 0 16,7-3-4-16,-10 1-3 0,3-4 6 0,6-3 16 16,-9 0-6-16,4-5 4 0,1-2-7 0,-3-3 7 15,1-4 7-15,0-2 2 0,-2-3 3 0,-2-3-6 16,4-14 0-16,-5 2 1 0,-3 7 3 0,0-9 6 16,-7 0-16-16,-1-3 3 0,-1 0-6 0,-4-1-4 15,0 2 7-15,-4 16 36 0,-2-2 16 0,-2 6 12 16,-1 3 12-16,4 7 14 0,-4 7-13 0,4 4-18 0,-4 2-10 15,0 7-13-15,-9 8-3 0,-5 15-2 0,-9 16-4 16,-6 9-1-16,-13 30-4 0,-3 7 6 0,10 5 2 16,5 3-2-16,5 2-3 0,4-7-4 0,10-1-7 15,8-7-3-15,11-25-5 0,2-2-3 0,11-1-6 16,2-4-17-16,8-2-30 0,5-7-30 0,6-5-32 16,8-8-41-16,3-5-26 0,10-6-37 0,-3-3-57 15,4-7-64-15,1-1-80 0,-1-5-960 0,-1-4 451 16,-17 2 302-16</inkml:trace>
  <inkml:trace contextRef="#ctx0" brushRef="#br0" timeOffset="51181.48">12893 13317 29 0,'-3'-8'219'16,"2"-3"-6"-16,0 5 2 0,-2-1-5 0,2 2-15 15,0 2-19-15,-1-1-20 0,1-1-17 0,1 5-17 16,0 0-14-16,0 0-10 0,0 0 2 0,11 12 2 16,-2 2 9-16,6 7 4 0,5 7 4 0,8 11-1 15,5 0-6-15,3 2-1 0,4 2-7 0,2 1-8 16,19 16 0-16,-15-23-4 0,3 4-4 0,21 11-7 16,5 2-2-16,-21-22-8 0,5 0-4 0,18 11-2 15,-24-16-10-15,2-1-1 0,-6-1-10 0,3 1-5 16,-6-2 6-16,-1-2-14 0,-13-5-1 0,0 1-4 15,-3 0-1-15,-1-1-1 0,-1 0-1 0,0-3-33 16,-9-2-41-16,1-1-42 0,-3-1-53 0,-3-1-57 16,0-2-59-16,0-5-818 0,-3 1 360 0,2-3 240 15</inkml:trace>
  <inkml:trace contextRef="#ctx0" brushRef="#br0" timeOffset="52856.96">14828 13721 16 0,'4'-7'360'0,"0"4"-38"0,-1 0-36 16,-3 3-30-16,0 0-26 0,6 8-21 0,-3-1-18 16,0 7-17-16,-2 5-9 0,1 10-15 0,1 1-12 15,3 2-14-15,-5 1-9 0,2 3-15 0,2-1-2 16,-2-2-13-16,3 1-1 0,-2 2-11 0,3-2-10 15,1-2-5-15,0-5-5 0,-3-1-5 0,5-7-3 16,-2-2-19-16,-3-3-3 0,0-3-1 0,-1-4-5 16,0 0 2-16,-2-3-1 0,2-3-2 0,-4-1-1 15,0 0-5-15,-1-20-5 0,-2-7-6 0,-3-1 2 16,-3-8 6-16,-3-13-8 0,-3-6-1 0,1-1 0 16,-5-3 3-16,-8-22 3 0,12 28 7 0,-2-2 13 15,0 4 23-15,-3 4 10 0,9 12 6 0,-3 2 44 16,2 6-7-16,-2 3-3 0,6 5-4 0,3 3-11 0,1 7-12 15,3-2-8-15,-4 4-8 0,7 2 5 0,2 2-23 16,4 1 1-16,1 4-7 0,4 1-4 0,2 6 0 16,3 3-5-16,6 5-2 0,-3 2 5 0,2-1-6 15,0 7-3-15,-3-3 1 0,-1 3-6 16,3 0-13-16,-4-3-5 0,1 1-21 0,-1 1-11 0,-6-1-10 16,-3-7-9-16,-3 0-1 0,3-7-4 0,-4 2 4 15,-1-5 7-15,0 1 8 0,-2-2 8 0,0-3-1 16,-2-2 18-16,0 0-7 0,0 0-1 0,2-19 2 15,-2 2 6-15,0-10 3 0,0 0 3 0,-1-4-3 16,1-5 9-16,1-10-3 0,2-3 5 0,-1 14 5 16,2-12 6-16,1 16 7 0,0 2 9 0,2 4 0 15,-1 8-9-15,0 1-3 0,1 6 1 0,-1 0-3 16,4 5-4-16,3 2 2 0,-4 2 4 0,5 5-6 16,4 4 4-16,1 11-1 0,2 3 2 0,-1 7-7 15,-3 0 4-15,3 14-1 0,1 1 3 0,-10-10-2 16,4 12-1-16,2 2-1 0,-6-14 2 0,4 12-1 15,-3-11-1-15,0-4 1 0,3 0 1 0,-1 0-3 16,3-4 1-16,-2-6-4 0,-2-4-9 0,-2-3-4 0,2-3 3 16,-1-2 4-16,-1-4-7 0,-4-2 5 15,7-3 4-15,-3-5 0 0,3-3 5 0,0-6-3 16,4-5 0-16,-1-8-4 0,-2 1 3 0,3-4 1 16,-4-1 1-16,0-1-2 0,1-1 12 0,-3-1-8 0,-2 4 2 15,0-1 11-15,-3 5 4 0,-1 3 12 0,-1 8 10 16,0 2 5-16,-3 1 2 0,0 5-4 0,-2 2-15 15,1 0-7-15,1 2-3 0,-2 3 2 16,0 0-4-16,0 0 8 0,-2 22-12 0,0-3 3 0,-3 2-1 16,1 6-3-16,2 3 3 0,0-4-21 0,0 1-13 15,0 0-5-15,4-4-13 0,-1 4-2 0,2-12-13 16,-1 0-6-16,1-3-9 0,2-2 5 0,0 0 4 16,0-1 11-16,-1-5 2 0,0-1 2 0,2-3 4 15,2-2 7-15,-2-6 2 0,4-5 13 0,-1-3-6 16,5-6 6-16,-1-2 10 0,-3-1 9 0,3 0 16 15,1 3 10-15,-5 5 17 0,4-5-5 0,0 6 1 16,-3 1-7-16,-1 7 2 0,5-1-9 0,-3 1 1 16,2 3-8-16,4 1 8 0,1 1-12 0,-6 3 4 15,6 0-4-15,0 5 4 0,0 3-5 0,1 0 0 16,-3 3 1-16,-1 3-5 0,-1 0 5 0,1 1-4 16,-5 2-5-16,-2 0 1 0,0 2 0 0,-1-1 0 15,0 2-3-15,-2-2 3 0,0-3 2 0,-1 2 5 16,-3-6-14-16,2-6-2 0,-2 1 5 0,1 1 2 15,-2-3 3-15,0-4 0 0,0 0-4 0,0 0 0 16,0 0-2-16,-2-22 3 0,2 6-2 0,0-3 2 16,-4-6-1-16,6-1 0 0,-4-1 1 0,5-1-4 15,0 2 3-15,3-2 1 0,-2 3 0 0,1 6 3 0,1 2 2 16,-1 3 2-16,4-1 5 0,-3 5-8 0,2 3-10 16,1-2 4-16,1 4-1 0,2 5 3 15,-1 2 0-15,-2 3-3 0,4 5 1 0,1 2-5 16,-2 5 3-16,-2 4-1 0,1 4 5 0,-2 1-4 0,-1 0 4 15,1-1 1-15,-4 2-9 0,1 0-4 0,1-3-17 16,2 2-17-16,-3-1-3 0,1-9-14 0,0 1-4 16,-3-5 6-16,4-1-6 0,-3-2 7 15,1-4 4-15,1-1 8 0,-1-1 5 0,0-3 7 0,-1-4 1 16,3-4 3-16,-3-2 8 0,3-7 10 0,7-5 12 16,-7-2 9-16,1-5 4 0,-3-2 3 0,3 1 9 15,-2 1 16-15,-1 2 20 0,0-1 10 0,1 1 15 16,-2 9 5-16,1 0-12 0,-1 1-10 0,0 6-8 15,0 0-9-15,1 2-5 0,0 2-4 0,-1 2-13 16,3 2 0-16,-2 3-1 0,2 1-2 0,2 3-5 16,0 1-3-16,-2 3-2 0,1 1-1 0,1 6-1 15,-1 1-3-15,-1 1 2 0,-2 3-6 0,-2-1-1 16,1 0-3-16,-1 7 4 0,-3-8-9 0,-1 3-6 16,-4-1-13-16,3-1 7 0,-3-3-20 0,3 0 5 15,0-7 5-15,-2 0 1 0,3 2 9 0,-4-6 3 16,3-3 2-16,0 2 4 0,1-4-3 0,0 0 5 15,0 0-4-15,-12-13 6 0,8 3-10 0,3-2 20 16,-4-4-17-16,3-2 0 0,0-2 6 0,4 2-1 16,1-7-7-16,5 6 8 0,-5-2 0 0,4 4 1 0,-2 0-3 15,4 1 2-15,3 3-3 0,-3 5 3 0,0 0-5 16,2 3 1-16,2 1-5 0,-3 3 5 16,3 2-7-16,0 3 6 0,1-1 6 0,-4 5-4 0,3 3-1 15,-2 1-4-15,-2 4 8 0,0 1-9 0,0-1 2 16,0 8-8-16,-4-7-20 0,0 0-11 0,-1 0-6 15,2-1-10-15,-2-3-7 0,-1-1 0 0,0-1-1 16,-1-3 5-16,-1-1 4 0,3-2 13 0,-4-2 3 16,5-1 7-16,-5-2 6 0,0 0 1 0,9-10 5 15,0 1 6-15,-2-3 15 0,3-3 7 0,-4-3 5 16,6-5 3-16,-1-1 12 0,1-3 3 0,-2-4 4 16,-1-1 8-16,2 3 9 0,-2-2 11 0,3 2 14 15,-5 5 14-15,-1 3 3 0,-1 3 14 0,2 6 8 16,-4 2-4-16,-1 3-8 0,2 0-15 0,-4 4-13 15,0-2-10-15,4 4-11 0,-4 1 1 0,0 0-6 16,5 8-3-16,-3 2-3 0,1 2-5 0,0 3 0 16,3 2-6-16,-2 1-3 0,-1 3-6 0,3 3-35 15,3 1-47-15,0-7-64 0,1 5-52 0,3-2-74 16,0-4-77-16,0-3-84 0,0-4-918 0,0-5 444 16,-1 0 296-16</inkml:trace>
  <inkml:trace contextRef="#ctx0" brushRef="#br0" timeOffset="52943.73">16972 13148 74 0</inkml:trace>
  <inkml:trace contextRef="#ctx0" brushRef="#br0" timeOffset="54461.53">17268 13648 2625 0,'-4'-7'59'0,"0"2"10"0,-2 0-22 15,2 0-37-15,2 3-5 0,-2 1-2 0,4 1-4 16,0 0 6-16,0 0-3 0,0 0 1 0,-4 12-2 16,4-6 0-16,0 3 2 0,1-1-1 0,1 1-1 15,-1 1 1-15,0 0-3 0,0-2 1 0,1-2 1 16,0 1-1-16,2-1-2 0,1-2 4 0,0-1-1 15,2-2 0-15,0-1 2 0,5-4-1 0,-2 0 3 16,4-6 0-16,0-3-2 0,-1-1 1 0,6-8 1 0,-2-2 1 16,1-1 1-16,-2-2 12 0,0-1 17 15,-5 2 11-15,2 1 18 0,-2 4 8 0,-2 4 6 16,0 2-4-16,-4 3-14 0,3 2 1 0,2 1-16 16,-1 2 3-16,0 2-5 0,0 1-4 0,5 3-5 0,-1 2 1 15,-2 3-8-15,5 4-3 0,-1 1-4 0,-2 3-1 16,1 2 2-16,-4 3-10 0,-2 1 10 0,3 7-4 15,-4-2-2-15,-2-3-11 0,-1 3 4 0,-3-3-2 16,0-2-19-16,1 0-10 0,-2-6-1 0,1 0-9 16,0-3 3-16,-1-3-1 0,1 1 7 0,4-2 7 15,-5-2 1-15,0-3 1 0,0 0 2 0,0 0-1 16,7-17 4-16,-3 6 0 0,1-8 9 0,1-6-1 16,-1-6 2-16,4 0 5 15,5-2-1-15,0 1 17 0,0 0 3 0,4 7 17 0,-5-1-1 0,5 3-1 16,-3 3-1-16,-1 8-10 0,-1-1-2 0,5 6-7 15,-3-2 2-15,4 7 1 0,-1 3-3 0,0 4-3 16,3 0-3-16,-2 5 0 0,-1 2-4 0,2 5 1 16,-3 2-1-16,-3-3 0 0,0 5 0 0,-2 5-1 15,-1-4-1-15,-5 0 0 0,1 3 2 0,-3-7-4 0,-1 2-2 16,1-3-3-16,-3 0-2 0,1-1-13 16,-2-6-8-16,1-2-4 0,0-1 5 0,1-1 5 0,-1-1 2 15,-1-4 6-15,0-1 1 0,0 0-1 0,0 0-7 16,0 0 8-16,1-22-7 0,0 10 10 15,1-6 1-15,0 0-1 0,3-9-6 0,-1 3 11 0,4-5 0 16,-1 0 2-16,3 4 4 0,-3 0 1 0,3 7 4 16,2-5-1-16,-6 6 2 0,7 4-3 0,-3 1-11 15,-2 5 8-15,5-3-3 0,-4 7 2 0,1-1-2 16,1 4-4-16,0 2 3 0,-2 2-4 0,1 4 4 16,-4 2 0-16,2 0-6 0,0 5 4 0,-2 1 1 15,-1 1-2-15,-2 1 6 0,2 2-5 0,-1-2 0 16,-2-2-1-16,3 1 2 0,-2-2 1 0,0-5-5 15,0 0 3-15,2-1 2 0,-2-4-1 0,1 0-1 16,0-1-1-16,-1-4 2 0,-3 0-2 0,14-2-1 16,-10-5-3-16,4-1 10 0,2-4-6 0,0-3 2 0,2-8 4 15,-1-2-3-15,-2-4-1 0,2 0 1 0,-1 0-5 16,0 0 7-16,0 0 3 0,2 0 11 16,-3 3 18-16,-2 6 7 0,0 3 10 0,-2 6 12 15,-3 1-5-15,-1 5-9 0,1-1-11 0,-1 0-7 0,0 5 10 16,-1 1-15-16,0 0-7 0,2 15 2 0,-2-2 0 15,-2 5-9-15,-2 9 2 0,1 2 5 16,0 0-10-16,-2 2 2 0,0-2-1 0,0 1-4 0,1-3 2 16,1 2-3-16,2-10-13 0,2 7-9 0,2-11-11 15,-2-5-12-15,3 2 0 0,1-3-4 0,0-4 9 16,2 1 6-16,-2-4-5 0,2 0 14 0,1-5-1 16,2-1 4-16,4-5 5 0,0-3 1 0,-1-4-8 15,5-5 9-15,-1-2-1 0,-2-4-1 0,-1 2 2 16,0-2 2-16,-2 2 17 0,-2-1-6 0,0 4 6 15,-5 5 11-15,0 5 6 0,-1-2 10 0,0 6-7 16,0-3 1-16,-3 6-7 0,1 0-12 0,-1 1 0 16,-1 4 6-16,0 0-8 0,0 0 4 0,9 10-3 0,-6-2-3 15,1 4 0-15,0 1-4 0,1 1-6 16,-1-2-6-16,4 5-19 0,-3-3-24 0,1 1-9 16,-2-5-2-16,1 0-14 0,1 0 5 0,-2-1 5 15,2-2 3-15,-3-2 4 0,1 0 10 0,0-4 4 0,-4-1 0 16,11-1 10-16,-3-6 3 0,1-1 1 0,4 1 9 15,-3-7 0-15,3-1 1 0,2 1-1 16,-3-2 14-16,2 0 6 0,-1-1-2 0,2 3 15 16,-2-2-3-16,3 3 3 0,-2 3-2 0,4 0-3 0,0 4 1 15,-4 3-1-15,3 1 0 0,-3 1 4 0,-1 2-8 16,6 4 3-16,-9 1-4 0,2 1 10 0,2 4-8 16,-5-2-1-16,-2 5-1 0,5 1 2 0,-7 0-4 15,0 2 8-15,-4 0-4 0,1 1 1 0,-4-2-3 16,0 1-1-16,-1-1-4 0,1-3-1 0,-2-3 6 15,1-2 4-15,1 1 4 0,-1-4 4 0,2 1 36 16,-2-5-12-16,3-1 8 0,-4 1-12 0,4-1 2 16,0 0 4-16,-3-13-9 0,3 4-6 0,1-9-9 15,0 1 4-15,3-3 4 0,1-4-1 0,0-3-2 16,2 0-1-16,0-2 0 0,5 3-1 0,1 1-3 16,-2 4 11-16,-1 3 8 0,3 2-3 0,-4 1 2 15,5 1-5-15,-4 7-2 0,0-1-6 0,2 1 1 0,-2 5-4 16,3-2 5-16,-2 0-11 0,0 7 2 15,1 1-3-15,0-1 1 0,-1 2-1 0,-2 1-3 16,-1 2-3-16,0-1 5 0,1 3 0 0,-2 2-4 0,-1-2-1 16,1 7 3-16,-2 2-18 0,0 6-43 0,4-1-58 15,-1 2-58-15,2 3-82 0,4 0-95 0,-2-1-989 16,3-3 446-16,4-3 296 0</inkml:trace>
  <inkml:trace contextRef="#ctx0" brushRef="#br0" timeOffset="54667">20851 12997 114 0,'5'-2'573'0,"-1"-1"-62"0,1 0-54 0,-1 1-50 16,1 0-44-16,-5 2-36 0,6-1-36 0,-6 1-25 15,0 0-28-15,7 9-21 0,-6-5-20 0,1 3-30 16,0 0-50-16,2 2-63 0,2 0-74 0,-1 3-53 15,2-2-63-15,4 2-69 0,-1-4-59 0,6-4-47 16,4-4-787-16,1-3 366 0,4-2 244 0</inkml:trace>
  <inkml:trace contextRef="#ctx0" brushRef="#br0" timeOffset="54802.64">21298 12864 112 0,'3'-2'434'0,"-2"-1"-29"15,-1 3-30-15,0 0-29 0,0 0-28 0,0 0-27 16,-5 11-28-16,0-3-17 0,4 0-37 0,-3 4-19 15,3 1-11-15,-2 2-23 0,3 2-55 0,0 3-86 16,3 5-79-16,1 2-97 0,3 4-116 0,-3-5-769 0,0 2 348 16,-4-7 232-16</inkml:trace>
  <inkml:trace contextRef="#ctx0" brushRef="#br0" timeOffset="55592.81">12572 13592 208 0,'-4'-5'190'0,"4"1"-23"0,0 4-16 16,0 0-19-16,0 0-10 0,0 0-4 0,13 18-11 15,1-2 7-15,8 7-6 0,0 4-2 0,8 11-2 16,4 7 0-16,2 4 7 0,23 20 0 0,-10 1 5 16,-2-1-4-16,0 5-7 0,2-1-10 0,-3 2-1 15,1-2-4-15,-2 1-3 0,2 4-6 0,-6 4 0 16,5-5-7-16,-2-1-5 0,0-1-2 0,-2-3-8 16,4 0 7-16,-11-21-10 0,17 16-4 0,-16-20-2 15,5 0-3-15,18 15-1 0,-18-16-3 0,2-3-1 16,17 18 2-16,-19-20-8 0,0-2 6 0,5-3-3 15,-4 3-8-15,0 0-3 0,-1-6 3 0,-2 1-6 16,-10-9 3-16,-2 0-5 0,-3-2 0 0,-2 1-6 16,-3-5 0-16,0 4-2 0,0-4 9 0,-10-5-10 15,2 1-19-15,1-4-38 0,-3-2-56 0,0 1-73 0,1-4-84 16,-3-3-861-16,3-2 373 0,-5-5 248 16</inkml:trace>
  <inkml:trace contextRef="#ctx0" brushRef="#br0" timeOffset="57857.48">14945 15579 2483 0,'6'-34'60'0,"-2"1"-16"15,0 5-4-15,1 12-24 0,-1 3-7 0,0 4-3 16,0 4-3-16,3 2-3 0,0 6 2 0,2 1 0 16,1 9 10-16,3 4 8 0,1 6 8 0,0 5 13 15,-4 3-6-15,-2 0-1 0,-1 6-1 0,0 7-1 16,-5-8-1-16,2 0-1 0,0 7-3 0,-3-8 0 16,3-4-4-16,-4 2 0 0,3-2-3 0,-3-2-1 15,0-3 1-15,1-9-7 0,-1 0 0 0,2-4 0 16,-2-3-2-16,2-2 2 0,0-1 0 0,-2-4 9 15,0-3-1-15,0 0 1 0,0 0-5 0,-7-29 2 0,-1 1-5 16,0-4 1-16,-3-15 1 0,-3-6-5 0,1-4 3 16,-6-22-4-16,5 21 0 0,-9-29-5 0,4 4 4 15,7 22 9-15,-1 2 0 0,7 4 8 16,-2 2 7-16,4 19 14 0,3 0 5 0,-2 3 10 16,3 5-23-16,3 9-7 0,-3 5-1 0,4 0 0 0,1 5-12 15,0 0-1-15,5 3-5 0,3 3 2 0,0 2-4 16,6 6-2-16,0 2-5 0,3 5 4 0,1 6-1 15,-3-1 5-15,-3 8-5 0,-2 2 2 16,-4 3-7-16,0 3 1 0,-5 12 8 0,-2-2-6 16,-4 4 12-16,-1-15-13 0,-3 13-8 0,0-14-6 15,-2 0-4-15,2-1-6 0,0-3-3 0,-1-4 4 16,1 3 0-16,0-10 2 0,3-2-1 0,-1-1-1 0,0-3 5 16,2-1 0-16,2-1-3 0,0-4 5 0,-1 1 2 15,7 0 1-15,-3-4-2 0,4 1 5 0,4-3-3 16,5-1 7-16,5 0-1 0,0-2-2 0,8-2 2 15,-2 0 0-15,2-1 0 0,-1-2 0 16,5-4 4-16,-6 4-4 0,6-2 2 0,-5 0-1 0,0-4-2 16,-1 4-4-16,-5-2 2 0,-6 0-5 0,-1 1 5 15,2-2 1-15,-6-3-2 0,-3 0 10 0,3-2-8 16,-5-1 0-16,-2-5 2 0,2 4 0 0,-3-1-1 16,-1 3 4-16,-1-1 3 0,0 0 9 0,-3 1 4 15,3 4 17-15,-3 2 8 0,0 2-2 16,0 2-6-16,0 2-5 0,0 1-1 0,0 4-11 0,0 0 5 15,0 0-6-15,-3 13-7 0,2 6 11 0,-2 8-9 16,-1 1 4-16,0 4-4 0,3 1 3 0,2-1-8 16,1 1 19-16,0-1-21 0,2-3 2 0,3 0-8 15,4-5 5-15,-2-1-11 0,0-9-7 0,2-2-1 16,1 0-3-16,-2-5-2 0,2-3 3 0,0-1 3 16,1-3 2-16,3-3 3 0,1-3 2 0,0-6-1 15,5-5 3-15,-3-5-1 0,0-1 3 0,0-6-1 16,-1-1 1-16,0-4-3 0,-1 3 2 0,-1-1 0 15,-2 2 11-15,0 1 4 0,-5 3 7 0,1 10 11 16,-3 3 1-16,-5 5-6 0,5-2-1 0,-6 5-13 16,3 0 7-16,0 3 2 0,-4 2 2 0,10 5-9 15,-5 2 0-15,-1 4-7 0,4 6 5 0,-2 1-2 16,3 7-1-16,-1-1 0 0,2 0-1 0,-1 0 2 16,1 0-3-16,-4-5 5 0,5-1-6 0,-5-1-5 15,3-3-7-15,0 1 1 0,-2-5-1 0,1-2-5 16,1-3 9-16,-1 0 1 0,1-4 11 0,-3-1-10 15,1-3 1-15,3-5 1 0,-3-1-3 0,5-7 4 16,-3-2 0-16,4-8-1 0,-7 2-1 0,-1-4 1 16,-1-2 2-16,-4 1 14 0,-1-3-14 0,-2 0 1 15,-2 1-3-15,-4-1 6 0,-1 3-2 0,-2 6 20 16,2-1-5-16,-4 10-5 0,3 0-1 0,-5 7-1 16,0 2-2-16,-2 5-2 0,0 2-1 0,-3 4-8 15,-4 5 6-15,1 2-2 0,3 5 0 0,7-4 1 16,5-1 2-16,-1 3 5 0,6-2-3 0,0-5 0 15,4 3-18-15,3-1 0 0,2 0 4 0,1-5-1 16,6 3 0-16,3-3 6 0,3-2-1 0,5-3 1 16,5-4 3-16,2 1-4 0,-2-7 2 0,2 0-1 0,2-3-1 15,0 2 4-15,-2-2-1 0,-2 0 2 16,0-1 1-16,-4 5 10 0,2-2-16 0,-6 2 4 16,-2 4 1-16,-4-1-1 0,-1 3-5 0,2 2 4 15,-3-1-5-15,-1 2 16 0,2 3-12 0,-3 2-2 16,0 0 0-16,-2 4 1 0,2 4 5 0,0 1-2 15,0 9 0-15,-3 0-2 0,2-1 2 0,-3 1 1 16,3 4 3-16,-1-2-2 0,0 2-3 0,-1-1 11 16,2-2 5-16,0 2-18 0,4-5 0 0,1 2-1 15,0-7-6-15,-1-4-7 0,4-1-5 0,1-2-14 0,1-1-6 16,6 0-16-16,-5-5-11 0,10-4-4 16,0-1-1-16,0-4-5 0,3-5 5 0,-2-1 5 15,0-5 6-15,-4-2 7 0,1-4 0 0,-1-2 9 16,-5-3 6-16,1-2 3 0,4-12 6 0,-5 1 1 15,2-2 7-15,-8 13 8 0,-5 4 25 0,-2-1 19 0,-3 9 16 16,-2-1 15-16,-2 7 8 0,-4 2 8 0,0-2 12 16,-5 4-11-16,2 1-8 0,-6 3-12 0,-2 6-5 15,-6 3-5-15,0 1-8 0,-7 9 0 16,-1 5-1-16,4 2-7 0,0 0 1 0,0 3-5 16,8-4-2-16,-2 5-4 0,7-4-3 0,1-5-2 0,4 0-7 15,1 2-17-15,3-3-8 0,4-5-14 0,0 0-13 16,4-2-12-16,4 1 0 0,1-7 0 0,3 0-4 15,3-6 2-15,2-4 5 0,7-4 7 16,0-5 3-16,-3-5 3 0,1-4 3 0,8-12 3 0,-6-5 6 16,-9 8 5-16,4-10 5 0,-5-3 12 15,-2 0 11-15,-3 0 2 0,-7-1 0 0,4 0 13 0,-8 11 15 16,-2-10 15-16,-3 13 0 0,-1 0 23 16,0 6 4-16,-1 1 12 0,-1 7 9 0,3 4 24 15,-2 3-7-15,2 5-7 0,0 0-19 0,3 2-12 0,-3 6-7 16,4-1-5-16,-8 18-13 0,3 5 0 0,-2 7-7 15,0 2-4-15,0 14-6 0,2 1-5 0,1 3-7 16,-1-6 5-16,5-8 0 0,3 10-5 0,1-10 1 16,3-2-4-16,2 0-4 0,3-5-3 0,5 0-2 15,2-5-2-15,-1-1 2 0,5-4-11 0,3-3-7 16,-1-6-3-16,2 0-1 0,-5-9-11 0,7-1 2 16,-1-4-7-16,3-6-2 0,-2-2-8 0,-2-4 6 15,0-4 5-15,1-2 1 0,-2-5 3 0,-2 1 5 16,-4-3 2-16,0-1 3 0,-4 3-1 0,2-4-3 15,-8-2 10-15,2 4-5 0,-6 0 4 0,-2 2 6 16,0 8 10-16,-3 2 4 0,-2 0 7 0,0 6 7 16,-2 2 6-16,-1 1-6 0,3 4-4 0,-3 2-5 15,4 2-5-15,0 0-1 0,-25 12-1 0,9-2 7 16,2 5-9-16,-6 6 5 0,4 1-12 0,-3 3-13 16,5-1-17-16,3-7 3 0,3 1-19 0,3 6-10 15,2-7-6-15,5-2 1 0,0-1-5 0,6-1 1 16,-2-4-12-16,6 1-4 0,-2-5-7 0,4-3 3 15,5-2 8-15,0-4 6 0,4-2 13 0,4-3 2 16,-1-7 7-16,-1 3 6 0,0-5 5 0,-4-2 7 16,0-2 13-16,-1 0 14 0,-1-2 14 0,-5 5 8 15,-1-1 10-15,-4 5 1 0,0-2 13 0,0 3-1 16,0 3 0-16,-3 2-7 0,2 0-1 0,2 4-6 16,-1 0-3-16,3 3-5 0,-1 2-6 0,3 0 2 15,4 4-2-15,-1 1-2 0,1 5 0 0,-2 0-2 16,7 5 2-16,-4 2-5 0,-2 2 6 0,1 0-4 15,-4 3 2-15,-4-3-9 0,-2-2 4 0,0 1-4 16,-3 0-1-16,-3 0 8 0,-2-2-5 0,-1 1-5 16,-3-4 13-16,-1 3 10 0,-3-3-15 0,3-4-2 15,-4 0 4-15,0-1-1 0,3-4 11 0,-3-1 6 16,-4-2 7-16,4 0 12 0,0-6-4 0,-3-2-5 16,5 0 5-16,-5-8 2 0,4-1-5 0,4-1-9 15,1-1 0-15,3-10 2 0,2 0-11 0,5 0 0 16,5 0-5-16,3-2 0 0,4 2-15 0,4 3 16 15,3 0-8-15,-2 2-5 0,5 3 1 0,0 1-4 16,1 2-16-16,-2 3-2 0,3 2-22 0,-3 2-24 0,-1 4-20 16,-7 2-24-16,0 1-12 0,-1 1-17 15,-6 4-15-15,3 1-14 0,1 1-16 0,1 1-13 16,-1 3-7-16,0 0-13 0,-3 2-12 0,-4 0 1 16,-1-2-15-16,-1 2-538 0,-2 1 259 0,1-3 174 15</inkml:trace>
  <inkml:trace contextRef="#ctx0" brushRef="#br0" timeOffset="59407.07">19374 15204 148 0,'0'0'271'0,"-3"4"-26"0,3-4-29 15,0 0-22-15,0 0-15 0,0 0-16 0,0 0-17 16,0 0-2-16,0 0-28 0,18-4-9 0,-13-1-9 0,1 0-7 16,1-2-9-16,2-1-3 0,-1-2-2 15,1-6-1-15,0 1-8 0,0-3-10 0,2-7-6 16,-4-1-2-16,1-2-7 0,0-1-4 0,-4-4-3 16,-3-3 1-16,-2-9-9 0,1-6-2 0,-6 1-3 0,-1-5 1 15,-2 6 7-15,2-1 23 0,-4 2-1 0,1 14 28 16,1 2 15-16,-1 0 14 0,-1 5 14 0,0 4 44 15,2 6-2-15,-1 5-10 0,2-1-9 16,2 6-12-16,0-1-18 0,2 4-19 0,-1 2-13 0,1 2-7 16,4 0-9-16,-8 13-6 0,2 3-5 0,-1 8-9 15,5 2-5-15,-2 6-1 0,3 2-1 0,2 12-5 16,4 3-10-16,0-14 2 0,4 11-3 0,3 0-7 16,4-2 4-16,2 0-1 0,-4-10-5 0,5-3-1 15,3 1-1-15,-3-3-2 0,6-1-1 0,-3-5-4 16,4 1-13-16,1-5-9 0,2-2 0 0,1-5-8 15,-1-3-1-15,3-1-2 0,0-5 0 0,-1-6-12 16,-1-2 1-16,1-3 1 0,-1-4 2 0,-4-6-4 16,-1-2-1-16,-3-2 1 0,-3-7 19 0,-2-3-14 15,-4-1 5-15,4-11 2 0,-11 9 5 0,2 3 3 16,-7 0 2-16,3 6 19 0,-8 2 25 0,3 4 18 16,-3 4-5-16,-1 5 3 0,-3 1-3 0,-2 2-6 15,0 6-4-15,-3 0-7 0,-9 7-1 0,3 2-8 16,-8 7 2-16,3 4-5 0,0 7 0 0,1-1-3 0,0 2-2 15,9 3 3-15,3 0-4 0,0 0 1 0,7-3-3 16,5 2-3-16,6-5-5 0,0-3-6 16,11-1-6-16,3-2 0 0,5-6 4 0,1-3 0 0,7-4 0 15,0-1 4-15,3-7 0 0,-2-1-2 0,1-4 0 16,2-4 4-16,7-9 1 0,-11 5-1 0,8-12 8 16,-2-1-6-16,-6-6 2 0,-2 1 2 15,-2-3 0-15,0-2 3 0,-11 9 6 0,1 0 5 0,-5 1 20 16,-1 1 21-16,-4 6 16 0,-1 7 20 0,-5 5 13 15,1 1 1-15,-1 1-14 0,-1 3-14 0,-1 2-12 16,1-1-10-16,-3 5-9 0,0 0 0 0,0 0-10 16,5 18-1-16,-5-1 0 0,2 3-3 0,1 7-5 15,-2 2-1-15,2 0-4 0,-1 4-5 0,3 0-13 16,3 1-24-16,-2-2-28 0,3 3-19 0,2-4-24 16,1-2-13-16,-3-2-24 0,5-5-11 0,-5-5-5 15,2-3 2-15,1-2 11 0,0-5 14 0,-3-3 10 16,2-1 10-16,1-6 10 0,-2 0-1 0,3-5 10 15,0-6 9-15,-3-1 4 0,4-6 13 0,-4-1 1 16,3-3 5-16,-6 0 6 0,-1 5 23 0,-1 0 23 16,0 3 10-16,-1 3 11 0,-2 2-9 0,1 0 11 15,-1 3-11-15,0 3 3 0,-1-1-10 0,1 2-7 16,0 1 0-16,2 1-1 0,-1 0 0 0,4 2-4 16,-7 1 3-16,16 2 2 0,-3 0-4 0,-3 1 5 0,3 1-4 15,4 1-5-15,-3-2-11 0,1 2-5 16,3-1-1-16,0-3-5 0,0 0 2 0,-2-1 6 15,4-1-3-15,-2-2 6 0,1-3 1 0,-3-1 6 0,2-2-4 16,-3-3 3-16,2 0-2 0,-3-3 3 0,3-7 7 16,-6 5-3-16,3-4 4 0,-2-4 4 0,-1 2 2 15,-3 5-3-15,-4-1 16 0,0 4 18 0,-2-1 13 16,2 3 18-16,-3 3 8 0,-1 1-2 0,-1 2-2 16,0 2-9-16,-4 1-14 0,1 3 0 0,4 1-9 15,-16 5-4-15,4 7-6 0,-6 6 0 0,-1 9 0 16,0 2-8-16,-6 11-1 0,3 1 4 0,7-8-10 15,2-1-2-15,4 2-5 0,4-2 3 0,0-3 0 16,7 1-7-16,4-7 5 0,0-6-16 0,7-2 0 16,2-3 0-16,12-1-7 0,0-8-4 0,1-3 3 15,3-4 25-15,4-5-30 0,1-4 2 0,9-11 5 16,-3-4 2-16,-9 7 3 0,5-13-4 0,-5-3 3 16,-3-3 5-16,-1-3 13 0,-4-1-12 0,-7 0 5 15,1-2 0-15,-5-3 0 0,-2-1 8 0,-6-1-2 16,-3-3 5-16,-3-1 2 0,-4 4 13 0,-3 15 25 15,0 2 24-15,-6 7 26 0,3 5 26 0,1 10-6 16,-4-2-15-16,0 9-13 0,-6 5-9 0,1 8-10 16,-9 9-10-16,0 9-3 0,-4 12-11 0,0 4-3 0,4 3-4 15,4 2-3-15,4 3-6 0,7-4-3 16,11 6-4-16,2-1 3 0,8-2-1 0,9-2-9 16,8-4-3-16,3-3-2 0,6-4-12 0,6-2-20 0,5-5-39 15,1-6-65-15,4-2-56 0,-4-5-58 0,-12-3-57 16,-1 0-68-16,-3-3-77 0,-12-2-1177 0,-2-2 537 15,-11-1 358-15</inkml:trace>
  <inkml:trace contextRef="#ctx0" brushRef="#br0" timeOffset="60406.74">12611 14072 68 0,'-2'-3'171'0,"2"3"-22"0,0 0-17 0,0 0-8 16,0 0-8-16,0 17-12 0,5 0 3 0,4 7 6 15,0 3-5-15,6 6-8 0,5 14-2 0,-1-1 6 16,1 4 8-16,2 4-5 0,1 1-11 0,13 25-4 16,1-3-1-16,1-4-10 0,-10-19-6 0,17 20-3 15,2-1-3-15,2-1-5 0,-2-3-1 0,-16-18-6 16,21 22-6-16,-20-18-5 0,14 18-3 0,3-2 1 16,-2 3-3-16,-15-21-3 0,19 23-3 0,-10-4 1 15,1 2-2-15,-11-20 25 0,8 21 0 0,-11-22-2 16,11 20-4-16,-15-16 0 0,2-2-9 0,0 0-3 15,9 24 1-15,-17-25-8 0,11 25-20 0,-6-26-7 16,4 25 5-16,-8-26-2 0,-1-3-3 0,3 1 0 16,-1-3 1-16,-1-1-5 0,-2-12 2 0,6 9 3 15,-8-11-2-15,2 0 10 0,-1-1-3 16,2-2-12-16,-1-3 4 0,1 1-3 0,-3-5-2 0,-1-7 4 16,-1-1-3-16,2-2 0 0,-3 0 18 0,-1-4-9 15,-2-3 0-15,0 1 9 0,-2-2 11 0,1-3 33 16,3 2 5-16,-1 0 8 0,0-4 6 0,4-1 7 15,4-3 10-15,0-2-3 0,14-3-3 0,-4-2-3 16,5 2-3-16,3-4-11 0,1 2 0 0,13-8-1 16,1-4-6-16,3 9 1 0,-1-2-5 0,3 1-8 15,0-4-15-15,-1 8 6 0,1 3-1 0,-4-2-4 16,-3 1-4-16,-16 3-4 0,4-2 0 0,-5 4-3 16,-3 0-5-16,-7 2-4 0,-3-1-1 0,-7 2-2 15,-5 0 4-15,1 2-8 0,0 0-4 0,-3-1 7 16,-5 1-5-16,0 0-31 0,0 0-62 0,0 0-80 15,0 0-87-15,-17 5-104 0,3-5-1143 0,-4 4 497 16,-3-8 332-16</inkml:trace>
  <inkml:trace contextRef="#ctx0" brushRef="#br0" timeOffset="62674.74">15938 16682 301 0,'1'-10'318'16,"0"5"-30"-16,3 1-33 0,3 6-21 15,5 3-28-15,1 4-21 0,8 9-16 0,-1 4-16 0,-3 4-14 16,7 16-17-16,-10-9-10 0,7 13-8 0,-6 3-7 15,-4-2-13-15,-2 3-29 0,1 0-5 0,-4-4-5 16,1 4-5-16,-5-6-5 0,-2-9-3 0,1 1-2 16,-1-4-1-16,2-4-7 0,2 1 0 0,-1-4-4 15,0-6 3-15,-1-2-8 0,-1-7 1 0,0-3 0 16,3-2 0-16,-4 1 1 0,0-5-2 0,0-1-2 16,0 0 1-16,0-27 0 0,-5 1-5 0,-2-4 1 15,-2-18-5-15,-3-3 3 0,-3-7 2 0,-1-21-2 16,0-6-4-16,3 4 3 0,-5-2 2 0,9 28 2 15,-5-29 5-15,8 31 12 0,3-1 7 0,3 5 4 16,0 14 9-16,0 3 0 0,3 1-3 0,-2 7-1 16,-1 6-5-16,5 5-3 0,0 3-4 0,0 3-8 15,2 2-4-15,-1 2 0 0,3 3-3 0,1 4 5 16,2 4-8-16,-1 5-5 0,-1 3 7 16,-1 9-3-16,-1 2-2 0,-4 3-3 0,0 2 5 15,-4 0-5-15,-2 2-4 0,-1 0 3 0,-1-1-5 0,-1 1-4 16,0-5-7-16,-6 0-5 0,6 2-4 0,-1-6-3 15,1-6 6-15,0-1-2 0,-3-2 3 0,-2-1-2 16,5-3 12-16,0-3-11 0,-2-1 7 16,6-2-2-16,-2 0 8 0,2 0-15 0,-3-2 9 0,7 2 0 15,-2 1-7-15,0-1 7 0,10 3 3 0,-1-4-2 16,5 3 4-16,7 1 1 0,2-1 0 0,6-1 3 16,0-2-1-16,2-2-2 0,5 2-1 0,0-4 7 15,2 4 0-15,-1-4 2 0,0-1-8 0,2 2 3 16,-4-3 1-16,-3-1 3 0,0 2-6 0,-1-5 3 15,-1 4-6-15,-4-4-2 0,-6 0-2 0,-2-2 0 16,-2-1 2-16,2-5-2 0,-6-1 2 0,7-5 3 16,-5-6 2-16,-4-1-2 0,-3-3 1 0,-1-1-2 15,-4 0 5-15,2 1 0 0,-4-1 10 16,-2 11 11-16,-4 0 23 0,1 2 21 0,3 3 38 16,-3 4-20-16,0 2-9 0,-1-1-3 0,-2 5-13 0,0 3-3 15,-2 5-9-15,-4 6-8 0,-1 7-11 0,-4 7 7 16,0 3-4-16,3 5-6 0,-3 14-7 0,4-2-2 15,9-9 3-15,1-3-5 0,4-1-12 16,4-1-5-16,1-1-7 0,5-3 9 0,2-3-28 0,3-2-16 16,-5-7-1-16,3-2-3 0,8-4-4 0,0-1 5 15,0-3 0-15,2-7 2 0,5-2 3 0,1-4 1 16,-1-5 7-16,-2-3 6 0,-2-5 2 0,-2-1 1 16,-2-6 5-16,-1-2 4 0,5-14 2 0,-7 14 3 15,-4 1 11-15,3 2 6 0,-5 0 11 0,3 2 9 16,-8 7 14-16,4-4 2 0,-7 9 1 15,2 7 9-15,-2 0-14 0,-2 2-4 0,-1 0-1 0,4 4-5 16,-4 1-5-16,0 0 3 0,8 11-6 0,-6 1-2 16,2 3 0-16,0 3 0 0,5 2-4 0,-3 9 1 15,3-6 2-15,0 5 0 0,0-4-6 0,1-2 0 16,-1-3 1-16,3-4-7 0,-2 0-10 0,1-2-9 16,-2-3 3-16,-1-6 6 0,2 3-1 0,0-3 1 15,-2-4 2-15,1 0-4 0,1-4 1 0,-2-4 4 16,2-5-2-16,0-3 9 0,-2-3-7 0,0-8 2 15,-3 3 1-15,-1-7 1 0,-4 2 2 0,-4-3-5 16,0 0-1-16,-5 1 6 0,0-3-2 0,-5 5 11 16,-4 3 2-16,2 1 4 0,-5 4 3 0,-6 6-8 15,-1 4-3-15,0 5 3 0,-5 4-4 0,2 2-4 16,4 5-2-16,-1 0 3 0,7 2-2 0,3 0-3 16,6 0 2-16,3-2-3 0,2 2-1 0,4 0 1 15,4-1 0-15,2 1 1 0,6 0 3 0,2-2-2 16,10 2-1-16,9-3 0 0,1-1 3 0,2-1 11 15,6-4-14-15,-2 2 0 0,1-4 0 16,2-1 2-16,-2-1-5 0,-2-1-1 0,-3 0 9 0,3 3-4 16,-8-1 0-16,-8 2 2 0,2 1-1 0,-3-1 0 15,-6 3-5-15,1 0 0 0,0 5 5 0,-4 0 11 16,3 1-15-16,-4 0-1 0,0 3 2 0,1 2 4 16,-1 6 6-16,-2-1 2 0,-1 8 1 0,2 1-4 15,-3 0 5-15,0 2-3 0,3 5 2 16,-1 2-6-16,2 0 7 0,0-2-2 0,3-1-9 0,3 1-4 15,0-4 0-15,1-3-28 0,5-1-12 0,1-2-15 16,6-5-18-16,2-1-14 0,0-3-27 0,5-4-15 16,2-3-5-16,-3-3-10 0,6-3 1 15,0-2-3-15,-4-3 0 0,2-8 6 0,-4 4 5 0,-2-5-16 16,1-6 14-16,-2-1-10 0,-3-2 21 0,7-12 16 16,-14 7 18-16,2-2 28 0,-3-1 32 0,-1-1 23 15,-4 5 33-15,-1-1 27 0,-9 4 23 0,-1 6 17 16,-4 2 17-16,-3 0 26 0,-2 3 3 15,0 5 11-15,-4 1-20 0,-1 2-4 0,-7 0-15 16,-7 5-11-16,-7 5-11 0,-2 5-7 0,-4 2-12 16,0 5-1-16,-4 9-11 0,10-4 0 0,3 3-11 0,5-1-5 15,4 5-4-15,3-5-2 0,7-2-9 0,2-3-6 16,6-2-15-16,5 0-16 0,1-2-10 16,3-5-6-16,5 1-17 0,2-4-4 0,4-2-2 15,1-2-1-15,9-6-3 0,1-4 3 0,-2-4-4 16,6-9 1-16,-3 0-3 0,-1-5 6 0,8-10 4 0,-1-6 4 15,-9 2 6-15,-3-3 6 0,-5-3 7 0,-2-1 2 16,-7-3 17-16,-2-1 4 0,-2-5 16 0,-3 6 16 16,-3-4 11-16,-2 17 26 0,-6 2 11 0,1 4 20 15,-3 1 23-15,2 11 5 0,-1-3 13 16,4 7 2-16,-1 4-18 0,2 3-3 0,-1 4-27 16,4 3-12-16,0 0-7 0,-13 14-12 0,10 4-2 0,-1 10-1 15,-4 7-11-15,-1 14-3 0,0 0-5 16,4 0 2-16,0 2-4 0,5-1-5 0,-4-1-8 15,4-13 0-15,4 13 3 0,0-15-13 0,1 2 0 16,4-2 3-16,1-2-2 0,5-6-2 0,2-2-5 16,5-2-9-16,3-7-8 0,2-3-1 0,1-5-6 15,7-7-4-15,0-7-4 0,0-3 0 0,-2 0 1 0,12-14-2 16,-11 5-6-16,10-9 8 0,-16 3-3 0,0-2 10 16,7-11-7-16,-12 11 8 0,-3-4 2 15,1 1 1-15,-2-1 0 0,-4 1 4 0,-4 4-1 16,-3 0 11-16,-1 8 11 0,-5 2 21 0,-2 4 3 15,0 1-5-15,-2 0 1 0,-1 5-5 0,-1 0-6 0,-1 4-2 16,-8 2-5-16,2 4-3 0,-7 4-10 0,-4 6 9 16,-1 3-8-16,-2 2 4 0,-1 1-4 15,8 1 11-15,-1 1-9 0,1 0-2 0,4-1-12 16,6-5-2-16,2 0-3 0,6-4-12 0,0 5-2 16,5-6-2-16,0 0-20 0,4-1-4 0,0-2 9 15,4-2-14-15,5 1 8 0,-3-4 0 0,5-2 6 0,0-1 4 16,0-3 5-16,2-3 2 0,-4-3 6 0,9-5 5 15,-4-3 4-15,0 0 4 0,-3 0 3 16,-1-3 8-16,-3 7 6 0,-1 0 18 0,-2-2 3 16,-1 3 5-16,-4 2-6 0,2 5-1 0,-1-3-2 15,0 2-2-15,-2 3 1 0,0 1 6 0,1 4-15 16,4-1 1-16,-1 4 3 0,2 2-3 0,2 1 10 16,3 5-7-16,-4 0-8 0,3 1 3 0,-3 1 8 0,-3 3-12 15,1-1 4-15,3 4-3 0,-6-4 0 16,-1 1-3-16,-1 0 14 0,2 7-16 0,-5-9 6 15,0 1-2-15,-1 0-3 0,-3-6-1 0,0 5 1 16,-4-3-2-16,1-3 6 0,1-2-4 0,-4 1 4 16,0-2-5-16,0-4 3 0,-3-1 2 0,0-2 13 0,9 0-10 15,-19-8 12-15,10-2-12 0,-3-3-2 0,3-2-1 16,4-3-7-16,1-5 8 0,0 3 0 16,3-8 4-16,5 5-9 0,1-5 0 0,3 1-2 15,2-2-5-15,4 2-26 0,8-1-19 0,8-13-23 16,9 8-35-16,3 1-43 0,8 6-40 0,5 1-67 15,-3 7-789-15,7-2 350 0,-3 4 234 0</inkml:trace>
  <inkml:trace contextRef="#ctx0" brushRef="#br0" timeOffset="63985.25">20658 16390 264 0,'5'-11'329'16,"-1"0"-35"-16,-1-1-25 0,1 1-24 0,-2 0-13 0,1 4 6 16,-2-1 17-16,-1 1-11 0,-1 2-6 0,1 0-24 15,-7 3-18-15,-1 2-27 0,-4 0-1 16,-7 6-23-16,-12 7-19 0,-6 4-20 0,-7 9-6 16,-3 4-12-16,4 2-10 0,3 4-11 0,4-2-15 0,13-8 11 15,4 3-9-15,5-2-9 0,1 0-7 0,8 1-8 16,4-3-11-16,6 2-18 0,-4-8-8 15,7-2-3-15,2-2-2 0,4-1 4 0,5-4-10 16,1-1 9-16,9-3 2 0,2-2 4 0,1-7-3 0,-1-2 1 16,5-3 4-16,0-2-3 0,0-5-2 0,10-10 2 15,-16 7 1-15,0-5 13 0,6-10-1 0,-11 8-21 16,2-1 6-16,-8-3 6 0,2 0 5 0,-6 2 4 16,-1 3 6-16,-1-4 6 0,-6 12 28 15,-4-1 2-15,0 5 1 0,-3-2 5 0,-3 3-6 0,3 2-6 16,-1 2-5-16,-1 2 2 0,0-2-7 0,0 2-8 15,0 0-5-15,1 1-3 0,1 4-4 0,0-5 2 16,0 5-7-16,0 0 2 0,-1-3-2 0,1 3 1 16,0 0-4-16,0 0-5 0,0 0 3 0,0 0-3 15,0 0 15-15,0 0-17 0,0 0 6 0,0 0-6 16,0 0 7-16,0 0-1 0,0 0-1 0,0 0-1 16,0 0-2-16,0 0 2 0,0 0 4 0,0 0 3 15,0 0 5-15,0 0 0 0,0 0-2 0,0 0-3 16,0 0 1-16,0 0 0 0,6 8-11 0,-6-4 4 15,0 3 3-15,0 4 8 0,2 6 18 0,0 12 0 16,2-1-10-16,-1 5 17 0,1 4-11 0,2 9 11 16,-1 3 5-16,1-1-4 0,0 1-4 0,-2 1 0 15,1 4-4-15,-1-1 0 0,-1 1-6 0,1 3 4 16,3-1-9-16,1-2-31 0,-6 2-1 0,6-6 0 16,2-2 5-16,-1-2 0 0,-4-12 1 0,1-3-1 15,1-4-4-15,-2-7 0 0,2-1 1 0,-4-11-1 16,1 4 2-16,0-3 4 0,-3-2 4 0,2-5-2 15,-3-2 6-15,0 0-3 0,10-17-1 0,-9 0 0 16,6-12 0-16,-1-3-4 0,1-23-5 0,-3 0-1 16,-1-4-3-16,1-33-5 0,-4 1-3 0,4 3 0 15,-4 1-4-15,1-6 1 0,3-2-1 0,0-7 1 16,-1-4-4-16,2-1 1 0,2 1 4 0,6 5 6 16,-3 10 0-16,-1 9-2 0,-1 31 13 0,0 5 4 15,-2 12 7-15,-2 9 10 0,-3 8 6 0,-2 7-12 16,1 1-5-16,0 5-2 0,0 4 1 0,0 0 0 15,0 0-3-15,-4 34 0 0,3-7 9 0,-2 7-3 16,2 17-1-16,2 0-6 0,4 4-2 0,1 3-2 16,-2-2 16-16,3 2-9 0,4 0 6 0,11-4-8 15,-3-2 1-15,9-5-6 0,3-2 3 0,1-6-7 16,4-5-7-16,-11-13 4 0,7-2-5 0,0-4-1 16,0-3-4-16,0-2 7 0,-3-7-2 0,2-1 5 15,0-5 0-15,-3-4 6 0,1-3-6 0,-1-2-5 16,-1-7-9-16,-5-7-1 0,1-2-4 0,-1-2-2 15,-3 0 4-15,1 2 7 0,-2-4 3 0,0 1-4 16,-4 6 6-16,-1 11 2 0,-2-3 3 0,-6 7 7 16,-1 3-8-16,0 1 7 0,-4 3 0 0,0 3-9 15,0 0-2-15,-4 19 0 0,-3 5 7 0,-5 6-2 16,-1 3 2-16,-6 10 4 0,5 3-6 0,-1-2 2 16,7-9-2-16,3-3-3 0,1 1-13 0,4-3-12 15,5-3 1-15,2-8 0 0,8 2 1 0,-3-7 5 16,2-3 3-16,6-3-1 0,3-4 9 0,5-1-6 15,3-4 1-15,-2-5 7 0,2-2-3 0,0-4 5 16,-1-3 5-16,2-6 2 0,-1-1 2 0,7-13 0 16,-1-3 0-16,-5 0 3 0,0-1-1 0,-9 10-3 15,8-9 10-15,-8 11-2 0,-3 0-5 0,-2 3 12 16,-1 5-6-16,-6 4 6 0,-3 6 0 0,-1 1-6 16,0 4 5-16,-2-2-8 0,0 7 0 0,-5-1 2 15,13 9 5-15,-7 3 0 0,-2 8 1 0,3 6 1 16,-3 6-7-16,-1 1 7 0,4 2-1 0,-5 12 3 15,3 0 10-15,-1-11 8 0,3 12-3 0,-1-13-5 16,0 10 5-16,2-11 0 0,-5 12-8 0,4-10 0 16,3 11-4-16,-1-2 3 0,-1-13-6 0,1 2 2 15,-3-2-6-15,1 1 1 0,-3-1 0 0,-2 2 2 16,2-3-8-16,-1-2 7 0,-3 2-2 0,-3-7 1 16,-1 1 5-16,-1-7 2 0,-3 2 15 0,-2-3 10 15,-3-2 16-15,-7 4-3 0,1-7-7 0,-9 1 0 16,-7-2-5-16,1-3-4 0,-3-3-1 0,-16 0-3 15,1-7-3-15,16-1-2 0,0 0-1 0,3-3-3 16,4-5 1-16,2 0-1 0,10-1-5 0,-6-5-6 16,4-3 2-16,6-3-15 0,4 0-35 0,8-9 4 15,2 3-6-15,6-2-15 0,-1-3-19 0,13-10-23 16,-3 10-29-16,10-11-29 0,5 3-40 0,1 0-27 0,1 2-58 16,1 2-60-16,-11 10-891 0,-1-2 410 15,0-1 274-15</inkml:trace>
  <inkml:trace contextRef="#ctx0" brushRef="#br0" timeOffset="64155.99">21103 16080 4889 0,'-45'-27'-7'0,"17"7"1"16,6 3 15-16,12 4-15 0,6 4-70 0,11-7-48 0,17-2-33 15,5-5-18-15,28-6-6 0,32-8-24 0,2 4-37 16,8-5-39-16,-3 0-42 0,-1-2-716 15,-2-2 347-15,-5-2 230 0</inkml:trace>
  <inkml:trace contextRef="#ctx0" brushRef="#br0" timeOffset="66331.14">6612 451 2097 0,'32'-41'10'0,"-15"8"3"0,-2 3 18 16,-5 1 17-16,-2 3 14 0,-3 7-10 0,-4 1 5 15,-1 0-7-15,-1 3-10 0,-8-1-3 0,0 2 5 16,-4 3-8-16,-7 2-3 0,-11 1-4 0,-2 3-3 15,-18 5-3-15,-4 1-27 0,-5 8-6 16,-27 2-10-16,22 2 0 0,-31 4-2 0,3 7 3 0,6-5-9 16,-4 4 5-16,26-9 1 0,-24 13 3 0,27-14-1 15,-27 9 6-15,28-8 3 0,-2-2-1 0,0 0 1 16,1-1 3-16,4-2 3 0,6-2 6 0,11-2 16 16,5 1 4-16,-1-3 16 0,4 0 9 0,5 1 1 15,5-3-3-15,23-1 2 0,-36 3-2 0,36-3-1 16,-24 0-4-16,24 0-4 0,0 0-7 0,0 0-6 15,-26 6 1-15,26-6-6 0,0 0-2 0,-9 15 0 16,9-15-2-16,-5 25 2 0,6-8-4 0,-2 4 2 16,1 10-4-16,0 2 3 0,1 17-1 0,-1 1 0 15,0 3 0-15,0 3-2 0,-1 26 2 0,-4-24 0 16,0 28 2-16,1-6-4 0,-4 2 2 0,4-26-3 16,-7 30 6-16,5 1-2 0,3-2-1 0,-3-1 3 15,-1 1-2-15,5-5-3 0,-3 1 2 0,2-23-5 16,1 27 5-16,-1 3 2 0,-5 1 2 15,3 8-1-15,3-4 8 0,-5 0-4 0,1 0 4 0,2-3-2 16,-2 4 2-16,-2-7 2 0,7 19 3 16,-3-6-5-16,-1 5 2 0,0-1 1 0,1-1-7 15,0-1 4-15,0 0-3 0,4 6-3 0,-4 3 37 0,5-2-7 16,-1 4-1-16,-2-2-5 0,1 0-5 16,-3 0-7-16,10 2 10 0,-2-5-3 0,-4 4-5 15,4-2-7-15,1-2 4 0,-1-3-3 0,-1 0 0 16,7 5-14-16,-7 6 19 0,3-2 3 0,1 4 0 15,0-6 3-15,0 2-15 0,2-5-28 0,-4 16 15 16,3-3-3-16,5 3 3 0,0-3-2 0,-2 0-2 16,-2-2 5-16,1 5 2 0,4 4-2 0,-1-3 1 15,-4 1 4-15,4-2-7 0,0 0 1 0,1 6 2 16,-2-2 1-16,4 0-2 0,-2-2 0 0,4-3 0 16,-5 3 4-16,6 2 4 0,-4 0-2 0,4-2 5 15,-3 5-3-15,4-7 1 0,-1-2 3 0,2 9 0 16,-2-3 1-16,1 5 3 0,-1-4-2 0,3-2-4 15,0 1-3-15,-2 8 20 0,1-5-14 0,0 3 1 16,2-5-3-16,-5-5 3 0,4 4-1 0,0 4 1 16,1-4 2-16,-2 1-1 0,2-2-7 0,2-8-5 15,-1 3 5-15,7-4 3 0,-6 0 7 0,0 1 2 16,4-3 7-16,-4 1-3 0,-2-7 2 0,3 1 9 16,-3 8-8-16,5-2 0 0,-5 2 13 0,-4-3-9 15,3-4-1-15,0 1 1 0,3 2 5 0,-9 2-2 16,4 2 2-16,0-3-3 0,-2-1-5 0,2-9 10 15,0 6-6-15,-1 2 4 0,4-2 0 0,0 0-4 16,0-3-5-16,-1-2-5 0,2-5-3 0,0 0 0 16,1 1 1-16,4-2-5 0,-7-4-1 0,2 3-2 15,-1-5-3-15,3-3 1 0,-6 1-4 0,4 1-1 16,-3 1 2-16,3-2 1 0,-5 1-4 0,3 0 1 16,1 0-1-16,0-3 6 0,-5-6-6 0,4 7 1 15,-6 2 4-15,3-7 2 0,3 2-1 0,0-3-2 16,0-1 3-16,-5-4-10 0,0-1 3 0,-2 3 4 15,-3-6-6-15,1-20-2 0,2 30 3 0,2-7-1 16,-3 0 0-16,-5-21 0 0,5 24-3 0,2-3 1 16,-7-24-2-16,2 0 0 0,1 25 0 0,-2-26 1 15,-1-1 1-15,4 32 0 0,-3-29 17 0,-2-1-1 16,-4 2-2-16,5 23-2 0,-3-26-7 0,-3-1 4 16,-1-2-3-16,1 0 1 0,5-4-3 0,-7 1-3 15,3 5 3-15,-3-4-2 0,3 0-20 0,2-3 0 16,-6-2 2-16,-1 0 5 0,0-1 2 0,3 2-1 15,1-15-6-15,-3 0-5 0,1-4 12 0,2 2-5 16,-1-5 3-16,1 0 2 0,-2-1 2 0,2-8-1 16,-2 0-3-16,2-3 1 0,-3-14-1 0,6 22 4 15,-6-22-4-15,6 19 0 0,-6-19 2 0,7 13-5 16,-7-13 3-16,7 12 7 0,-7-12-11 0,0 0 6 16,15 14 3-16,-15-14 0 0,0 0 0 0,20 8 1 15,-20-8-1-15,0 0 4 0,31 6-4 0,-31-6 1 16,30 1-3-16,-30-1 3 0,38-4 1 0,-8 1 2 15,-2-1-1-15,4-4 3 0,1 2-4 0,4-1 4 16,15-5-4-16,0 1 6 0,1-2 0 0,1-2 1 16,3 2 1-16,6-2 8 0,0-1-4 0,24-7 5 15,-26 5-11-15,0 2 12 0,26-8 0 0,-29 5 2 16,-1 2 1-16,7-1-1 0,0 0 1 16,20-8 2-16,-25 13-5 0,-4-3 2 0,3 2-3 15,-5 1-4-15,-1 0 2 0,-2 1-8 0,-14 4 2 0,1-1-1 16,-7 2 2-16,-1 2-3 0,-8 0-1 0,0 1-5 15,-21 4 5-15,23-5 0 0,-23 5-1 16,0 0 4-16,23-4-2 0,-23 4-1 0,0 0 0 0,0 0-1 16,0 0-28-16,0 0-49 0,0 0-70 0,0 0-96 15,0 0-138-15,0 0-181 0,0 0-1113 16,0 0 556-16,0 0 370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B8CE7-F297-46EE-ABEF-E3EA4B31CC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8DFB72-F725-47C2-BAF9-722CF031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30E79-9747-4421-90E7-731F06FB6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17E2C-0D1B-473D-B9C1-B08AB7F962FF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68479-D44B-4B77-84DD-84FD6CE27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692F7-EF4A-458D-8EB4-9BD9C77FA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0859-FC33-4FD7-9E38-3E721B75A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128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A2955-F2BB-4810-BAAD-B7A7B4BD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A455C-6258-40C0-94DC-7B76A0C47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98173-40EA-43FC-9D9A-4CC8CCD0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17E2C-0D1B-473D-B9C1-B08AB7F962FF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05521-48E7-45BF-AE30-FFE2BCC51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63B28-D36D-4B48-82F0-BDD3551CF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0859-FC33-4FD7-9E38-3E721B75A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91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2C70D-4A62-4C2C-99E7-8B6168137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12EE7D-1009-41B4-9DCF-2A19FAE26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111AC-C489-444D-9EE8-B54785A95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17E2C-0D1B-473D-B9C1-B08AB7F962FF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F04EC-A5F4-400D-89A2-5AA4CDD33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8B1E0-375E-4B0C-B9A9-C6EC768AE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0859-FC33-4FD7-9E38-3E721B75A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811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73281-4552-4BE5-91DD-447535148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1C3ED-7DDB-4DF4-9AB7-25F52DFA39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82511B-97E4-4143-AE0A-6A2EB4052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049DF3-C6FA-4A12-B7C5-8FD1AB03B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17E2C-0D1B-473D-B9C1-B08AB7F962FF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B9391B-4D62-4654-B409-0F6BCA5A8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DB94FD-918E-4BF8-AB2E-9DE8D3831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0859-FC33-4FD7-9E38-3E721B75A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900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B62A8-B701-466A-8591-24397657C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8734F1-89EA-4AB9-B64D-C2BB72591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7313AF-2C30-4285-999D-C51C1DDC85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77FF5C-8F70-45C2-9D8F-3998FE906F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DFE873-C17D-4E59-B995-D6CE943109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B1B718-91B5-41C4-AB9C-A19AA0FA4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17E2C-0D1B-473D-B9C1-B08AB7F962FF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260031-92FC-4A67-9A73-D43FBC768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C504B9-A1F1-49B0-9EE7-CD6D941C6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0859-FC33-4FD7-9E38-3E721B75A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50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50236-D6E9-4E34-9B29-AADCB1F7C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49EC07-71EC-481A-AE4E-2DB789E83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17E2C-0D1B-473D-B9C1-B08AB7F962FF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04A986-EFEA-410C-BA73-C00CC54B1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236556-9E82-4E92-9298-03542C5B4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0859-FC33-4FD7-9E38-3E721B75A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205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6C4EC6-6B59-4C49-B771-C196BA4D0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17E2C-0D1B-473D-B9C1-B08AB7F962FF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FD4687-5E19-4045-A515-6370C951B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02275-D4E7-4EAA-88CA-B87C218BC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0859-FC33-4FD7-9E38-3E721B75A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077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E7DEC-F535-495E-9424-47CE0A4D0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007E2-6E07-4E52-99A1-F2CC23480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572E7-9693-4E18-A6A7-92ACCD0C8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72C11F-E51C-418C-B063-9DCE039CB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17E2C-0D1B-473D-B9C1-B08AB7F962FF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78F870-3EA5-4A2A-97E0-4C508AAEC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E915E0-A587-44F1-9EAC-5EF8619F6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0859-FC33-4FD7-9E38-3E721B75A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43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FD713-6ACE-4D72-816B-706C9C903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F10D41-817C-43BA-97C9-2CDC21E721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B20FA-606E-4F6C-9A21-3A13B521A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32CFB7-1267-4194-AD8B-C1C14D2C9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17E2C-0D1B-473D-B9C1-B08AB7F962FF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7923AB-49B0-4FB9-B754-9216A5430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5640FF-6786-474A-9197-ED35A6E69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0859-FC33-4FD7-9E38-3E721B75A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394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610E4-4D75-4376-B98A-25BC1715C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2B2BD0-48D0-4136-B57D-4D0E052329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30E5A-2E2D-4AA0-B9B4-1768ED53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17E2C-0D1B-473D-B9C1-B08AB7F962FF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51E13-A524-42D7-9B86-92AFAFD3A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7DD1E-4BA7-460B-BA24-35644DDA5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0859-FC33-4FD7-9E38-3E721B75A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392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13A93D-7615-4D7C-A995-0EB757E1DC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CDA694-153B-445A-AD19-FB260AFAA0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3BA86-CA67-40EB-897D-FCA5368BF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17E2C-0D1B-473D-B9C1-B08AB7F962FF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963DB-C047-4307-8DAE-6F9AB92D1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82882-A65A-4C94-91E6-4BD20E4B4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0859-FC33-4FD7-9E38-3E721B75A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00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05112E-FE4C-460D-83EC-5D30014B4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37FA3-84E6-4EA0-B857-3BB3803C9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1BDDA-458A-4797-8591-2FF2463453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17E2C-0D1B-473D-B9C1-B08AB7F962FF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94DB3-37BD-4FE7-ABC7-4999B1515A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ED8B5-5183-48D0-9317-E3F07C1C6B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C0859-FC33-4FD7-9E38-3E721B75A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332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customXml" Target="../ink/ink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C510711-7CB8-4F4D-847B-FE2A89D2E6A8}"/>
                  </a:ext>
                </a:extLst>
              </p14:cNvPr>
              <p14:cNvContentPartPr/>
              <p14:nvPr/>
            </p14:nvContentPartPr>
            <p14:xfrm>
              <a:off x="1958760" y="1379160"/>
              <a:ext cx="5369400" cy="7315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C510711-7CB8-4F4D-847B-FE2A89D2E6A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49400" y="1369800"/>
                <a:ext cx="5388120" cy="75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0860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31F0CB1-E78F-41DD-8261-D8589CA784CE}"/>
                  </a:ext>
                </a:extLst>
              </p14:cNvPr>
              <p14:cNvContentPartPr/>
              <p14:nvPr/>
            </p14:nvContentPartPr>
            <p14:xfrm>
              <a:off x="1798560" y="1287720"/>
              <a:ext cx="8854560" cy="2785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31F0CB1-E78F-41DD-8261-D8589CA784C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89200" y="1278360"/>
                <a:ext cx="8873280" cy="280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2387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F25E0D5-C07B-4C83-9FD1-54BC6D077B05}"/>
                  </a:ext>
                </a:extLst>
              </p14:cNvPr>
              <p14:cNvContentPartPr/>
              <p14:nvPr/>
            </p14:nvContentPartPr>
            <p14:xfrm>
              <a:off x="1050480" y="850680"/>
              <a:ext cx="10262520" cy="5680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F25E0D5-C07B-4C83-9FD1-54BC6D077B0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1120" y="841320"/>
                <a:ext cx="10281240" cy="569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6014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7B4608-74FB-4DBF-815F-677ABCD92908}"/>
                  </a:ext>
                </a:extLst>
              </p14:cNvPr>
              <p14:cNvContentPartPr/>
              <p14:nvPr/>
            </p14:nvContentPartPr>
            <p14:xfrm>
              <a:off x="1953000" y="639720"/>
              <a:ext cx="7280640" cy="4222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7B4608-74FB-4DBF-815F-677ABCD9290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43640" y="630360"/>
                <a:ext cx="7299360" cy="424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0183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4744A14-DCEC-4BC0-B0FB-B4240BB32848}"/>
                  </a:ext>
                </a:extLst>
              </p14:cNvPr>
              <p14:cNvContentPartPr/>
              <p14:nvPr/>
            </p14:nvContentPartPr>
            <p14:xfrm>
              <a:off x="1543680" y="393480"/>
              <a:ext cx="9754920" cy="24537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4744A14-DCEC-4BC0-B0FB-B4240BB3284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34320" y="384120"/>
                <a:ext cx="9773640" cy="247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8514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EA86055-F13C-4B53-A29F-D996BA177EDA}"/>
                  </a:ext>
                </a:extLst>
              </p14:cNvPr>
              <p14:cNvContentPartPr/>
              <p14:nvPr/>
            </p14:nvContentPartPr>
            <p14:xfrm>
              <a:off x="2053800" y="543960"/>
              <a:ext cx="7243920" cy="4571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EA86055-F13C-4B53-A29F-D996BA177ED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44440" y="534600"/>
                <a:ext cx="7262640" cy="459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39596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E01C13-444A-4D4B-A9E7-6244E17C4BB0}"/>
                  </a:ext>
                </a:extLst>
              </p14:cNvPr>
              <p14:cNvContentPartPr/>
              <p14:nvPr/>
            </p14:nvContentPartPr>
            <p14:xfrm>
              <a:off x="1577160" y="418320"/>
              <a:ext cx="6491160" cy="42148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E01C13-444A-4D4B-A9E7-6244E17C4B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67800" y="408960"/>
                <a:ext cx="6509880" cy="423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E2A9B1E-5A7F-4431-B347-30D52CB2416E}"/>
                  </a:ext>
                </a:extLst>
              </p14:cNvPr>
              <p14:cNvContentPartPr/>
              <p14:nvPr/>
            </p14:nvContentPartPr>
            <p14:xfrm>
              <a:off x="742680" y="1925640"/>
              <a:ext cx="6288480" cy="49348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E2A9B1E-5A7F-4431-B347-30D52CB2416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3320" y="1916280"/>
                <a:ext cx="6307200" cy="4953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06953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9039B54-AE3F-496B-93C2-DC2803E904D3}"/>
                  </a:ext>
                </a:extLst>
              </p14:cNvPr>
              <p14:cNvContentPartPr/>
              <p14:nvPr/>
            </p14:nvContentPartPr>
            <p14:xfrm>
              <a:off x="214200" y="498600"/>
              <a:ext cx="10738440" cy="52779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9039B54-AE3F-496B-93C2-DC2803E904D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4840" y="489240"/>
                <a:ext cx="10757160" cy="529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4256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433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7E1A739-74A6-4399-99DF-409D124BA666}"/>
                  </a:ext>
                </a:extLst>
              </p14:cNvPr>
              <p14:cNvContentPartPr/>
              <p14:nvPr/>
            </p14:nvContentPartPr>
            <p14:xfrm>
              <a:off x="1720800" y="57240"/>
              <a:ext cx="6789600" cy="67867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7E1A739-74A6-4399-99DF-409D124BA66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11440" y="47880"/>
                <a:ext cx="6808320" cy="680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20928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919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4600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VINAY GOYAL</dc:creator>
  <cp:lastModifiedBy>VINAY GOYAL</cp:lastModifiedBy>
  <cp:revision>6</cp:revision>
  <dcterms:created xsi:type="dcterms:W3CDTF">2020-05-09T08:29:06Z</dcterms:created>
  <dcterms:modified xsi:type="dcterms:W3CDTF">2020-05-09T11:17:47Z</dcterms:modified>
</cp:coreProperties>
</file>